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2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notesSlides/notesSlide3.xml" ContentType="application/vnd.openxmlformats-officedocument.presentationml.notesSlide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ags/tag1320.xml" ContentType="application/vnd.openxmlformats-officedocument.presentationml.tags+xml"/>
  <Override PartName="/ppt/tags/tag1321.xml" ContentType="application/vnd.openxmlformats-officedocument.presentationml.tags+xml"/>
  <Override PartName="/ppt/tags/tag1322.xml" ContentType="application/vnd.openxmlformats-officedocument.presentationml.tags+xml"/>
  <Override PartName="/ppt/tags/tag1323.xml" ContentType="application/vnd.openxmlformats-officedocument.presentationml.tags+xml"/>
  <Override PartName="/ppt/tags/tag1324.xml" ContentType="application/vnd.openxmlformats-officedocument.presentationml.tags+xml"/>
  <Override PartName="/ppt/tags/tag1325.xml" ContentType="application/vnd.openxmlformats-officedocument.presentationml.tags+xml"/>
  <Override PartName="/ppt/tags/tag1326.xml" ContentType="application/vnd.openxmlformats-officedocument.presentationml.tags+xml"/>
  <Override PartName="/ppt/tags/tag1327.xml" ContentType="application/vnd.openxmlformats-officedocument.presentationml.tags+xml"/>
  <Override PartName="/ppt/tags/tag1328.xml" ContentType="application/vnd.openxmlformats-officedocument.presentationml.tags+xml"/>
  <Override PartName="/ppt/tags/tag1329.xml" ContentType="application/vnd.openxmlformats-officedocument.presentationml.tags+xml"/>
  <Override PartName="/ppt/tags/tag1330.xml" ContentType="application/vnd.openxmlformats-officedocument.presentationml.tags+xml"/>
  <Override PartName="/ppt/tags/tag1331.xml" ContentType="application/vnd.openxmlformats-officedocument.presentationml.tags+xml"/>
  <Override PartName="/ppt/tags/tag1332.xml" ContentType="application/vnd.openxmlformats-officedocument.presentationml.tags+xml"/>
  <Override PartName="/ppt/tags/tag1333.xml" ContentType="application/vnd.openxmlformats-officedocument.presentationml.tags+xml"/>
  <Override PartName="/ppt/tags/tag1334.xml" ContentType="application/vnd.openxmlformats-officedocument.presentationml.tags+xml"/>
  <Override PartName="/ppt/tags/tag1335.xml" ContentType="application/vnd.openxmlformats-officedocument.presentationml.tags+xml"/>
  <Override PartName="/ppt/tags/tag1336.xml" ContentType="application/vnd.openxmlformats-officedocument.presentationml.tags+xml"/>
  <Override PartName="/ppt/tags/tag1337.xml" ContentType="application/vnd.openxmlformats-officedocument.presentationml.tags+xml"/>
  <Override PartName="/ppt/tags/tag1338.xml" ContentType="application/vnd.openxmlformats-officedocument.presentationml.tags+xml"/>
  <Override PartName="/ppt/tags/tag1339.xml" ContentType="application/vnd.openxmlformats-officedocument.presentationml.tags+xml"/>
  <Override PartName="/ppt/tags/tag1340.xml" ContentType="application/vnd.openxmlformats-officedocument.presentationml.tags+xml"/>
  <Override PartName="/ppt/tags/tag1341.xml" ContentType="application/vnd.openxmlformats-officedocument.presentationml.tags+xml"/>
  <Override PartName="/ppt/tags/tag1342.xml" ContentType="application/vnd.openxmlformats-officedocument.presentationml.tags+xml"/>
  <Override PartName="/ppt/tags/tag1343.xml" ContentType="application/vnd.openxmlformats-officedocument.presentationml.tags+xml"/>
  <Override PartName="/ppt/tags/tag1344.xml" ContentType="application/vnd.openxmlformats-officedocument.presentationml.tags+xml"/>
  <Override PartName="/ppt/tags/tag1345.xml" ContentType="application/vnd.openxmlformats-officedocument.presentationml.tags+xml"/>
  <Override PartName="/ppt/tags/tag1346.xml" ContentType="application/vnd.openxmlformats-officedocument.presentationml.tags+xml"/>
  <Override PartName="/ppt/tags/tag1347.xml" ContentType="application/vnd.openxmlformats-officedocument.presentationml.tags+xml"/>
  <Override PartName="/ppt/tags/tag1348.xml" ContentType="application/vnd.openxmlformats-officedocument.presentationml.tags+xml"/>
  <Override PartName="/ppt/tags/tag1349.xml" ContentType="application/vnd.openxmlformats-officedocument.presentationml.tags+xml"/>
  <Override PartName="/ppt/tags/tag1350.xml" ContentType="application/vnd.openxmlformats-officedocument.presentationml.tags+xml"/>
  <Override PartName="/ppt/tags/tag1351.xml" ContentType="application/vnd.openxmlformats-officedocument.presentationml.tags+xml"/>
  <Override PartName="/ppt/tags/tag1352.xml" ContentType="application/vnd.openxmlformats-officedocument.presentationml.tags+xml"/>
  <Override PartName="/ppt/tags/tag1353.xml" ContentType="application/vnd.openxmlformats-officedocument.presentationml.tags+xml"/>
  <Override PartName="/ppt/tags/tag1354.xml" ContentType="application/vnd.openxmlformats-officedocument.presentationml.tags+xml"/>
  <Override PartName="/ppt/tags/tag1355.xml" ContentType="application/vnd.openxmlformats-officedocument.presentationml.tags+xml"/>
  <Override PartName="/ppt/tags/tag1356.xml" ContentType="application/vnd.openxmlformats-officedocument.presentationml.tags+xml"/>
  <Override PartName="/ppt/tags/tag1357.xml" ContentType="application/vnd.openxmlformats-officedocument.presentationml.tags+xml"/>
  <Override PartName="/ppt/tags/tag1358.xml" ContentType="application/vnd.openxmlformats-officedocument.presentationml.tags+xml"/>
  <Override PartName="/ppt/tags/tag1359.xml" ContentType="application/vnd.openxmlformats-officedocument.presentationml.tags+xml"/>
  <Override PartName="/ppt/tags/tag1360.xml" ContentType="application/vnd.openxmlformats-officedocument.presentationml.tags+xml"/>
  <Override PartName="/ppt/tags/tag1361.xml" ContentType="application/vnd.openxmlformats-officedocument.presentationml.tags+xml"/>
  <Override PartName="/ppt/tags/tag1362.xml" ContentType="application/vnd.openxmlformats-officedocument.presentationml.tags+xml"/>
  <Override PartName="/ppt/tags/tag1363.xml" ContentType="application/vnd.openxmlformats-officedocument.presentationml.tags+xml"/>
  <Override PartName="/ppt/tags/tag1364.xml" ContentType="application/vnd.openxmlformats-officedocument.presentationml.tags+xml"/>
  <Override PartName="/ppt/tags/tag1365.xml" ContentType="application/vnd.openxmlformats-officedocument.presentationml.tags+xml"/>
  <Override PartName="/ppt/tags/tag1366.xml" ContentType="application/vnd.openxmlformats-officedocument.presentationml.tags+xml"/>
  <Override PartName="/ppt/tags/tag1367.xml" ContentType="application/vnd.openxmlformats-officedocument.presentationml.tags+xml"/>
  <Override PartName="/ppt/tags/tag1368.xml" ContentType="application/vnd.openxmlformats-officedocument.presentationml.tags+xml"/>
  <Override PartName="/ppt/tags/tag1369.xml" ContentType="application/vnd.openxmlformats-officedocument.presentationml.tags+xml"/>
  <Override PartName="/ppt/tags/tag1370.xml" ContentType="application/vnd.openxmlformats-officedocument.presentationml.tags+xml"/>
  <Override PartName="/ppt/tags/tag1371.xml" ContentType="application/vnd.openxmlformats-officedocument.presentationml.tags+xml"/>
  <Override PartName="/ppt/tags/tag1372.xml" ContentType="application/vnd.openxmlformats-officedocument.presentationml.tags+xml"/>
  <Override PartName="/ppt/tags/tag1373.xml" ContentType="application/vnd.openxmlformats-officedocument.presentationml.tags+xml"/>
  <Override PartName="/ppt/tags/tag1374.xml" ContentType="application/vnd.openxmlformats-officedocument.presentationml.tags+xml"/>
  <Override PartName="/ppt/tags/tag1375.xml" ContentType="application/vnd.openxmlformats-officedocument.presentationml.tags+xml"/>
  <Override PartName="/ppt/tags/tag1376.xml" ContentType="application/vnd.openxmlformats-officedocument.presentationml.tags+xml"/>
  <Override PartName="/ppt/tags/tag1377.xml" ContentType="application/vnd.openxmlformats-officedocument.presentationml.tags+xml"/>
  <Override PartName="/ppt/tags/tag1378.xml" ContentType="application/vnd.openxmlformats-officedocument.presentationml.tags+xml"/>
  <Override PartName="/ppt/tags/tag1379.xml" ContentType="application/vnd.openxmlformats-officedocument.presentationml.tags+xml"/>
  <Override PartName="/ppt/tags/tag1380.xml" ContentType="application/vnd.openxmlformats-officedocument.presentationml.tags+xml"/>
  <Override PartName="/ppt/tags/tag1381.xml" ContentType="application/vnd.openxmlformats-officedocument.presentationml.tags+xml"/>
  <Override PartName="/ppt/tags/tag1382.xml" ContentType="application/vnd.openxmlformats-officedocument.presentationml.tags+xml"/>
  <Override PartName="/ppt/tags/tag1383.xml" ContentType="application/vnd.openxmlformats-officedocument.presentationml.tags+xml"/>
  <Override PartName="/ppt/tags/tag1384.xml" ContentType="application/vnd.openxmlformats-officedocument.presentationml.tags+xml"/>
  <Override PartName="/ppt/tags/tag1385.xml" ContentType="application/vnd.openxmlformats-officedocument.presentationml.tags+xml"/>
  <Override PartName="/ppt/tags/tag1386.xml" ContentType="application/vnd.openxmlformats-officedocument.presentationml.tags+xml"/>
  <Override PartName="/ppt/tags/tag1387.xml" ContentType="application/vnd.openxmlformats-officedocument.presentationml.tags+xml"/>
  <Override PartName="/ppt/tags/tag1388.xml" ContentType="application/vnd.openxmlformats-officedocument.presentationml.tags+xml"/>
  <Override PartName="/ppt/tags/tag1389.xml" ContentType="application/vnd.openxmlformats-officedocument.presentationml.tags+xml"/>
  <Override PartName="/ppt/tags/tag1390.xml" ContentType="application/vnd.openxmlformats-officedocument.presentationml.tags+xml"/>
  <Override PartName="/ppt/tags/tag1391.xml" ContentType="application/vnd.openxmlformats-officedocument.presentationml.tags+xml"/>
  <Override PartName="/ppt/tags/tag1392.xml" ContentType="application/vnd.openxmlformats-officedocument.presentationml.tags+xml"/>
  <Override PartName="/ppt/tags/tag1393.xml" ContentType="application/vnd.openxmlformats-officedocument.presentationml.tags+xml"/>
  <Override PartName="/ppt/tags/tag1394.xml" ContentType="application/vnd.openxmlformats-officedocument.presentationml.tags+xml"/>
  <Override PartName="/ppt/tags/tag1395.xml" ContentType="application/vnd.openxmlformats-officedocument.presentationml.tags+xml"/>
  <Override PartName="/ppt/tags/tag1396.xml" ContentType="application/vnd.openxmlformats-officedocument.presentationml.tags+xml"/>
  <Override PartName="/ppt/tags/tag1397.xml" ContentType="application/vnd.openxmlformats-officedocument.presentationml.tags+xml"/>
  <Override PartName="/ppt/tags/tag1398.xml" ContentType="application/vnd.openxmlformats-officedocument.presentationml.tags+xml"/>
  <Override PartName="/ppt/tags/tag1399.xml" ContentType="application/vnd.openxmlformats-officedocument.presentationml.tags+xml"/>
  <Override PartName="/ppt/tags/tag1400.xml" ContentType="application/vnd.openxmlformats-officedocument.presentationml.tags+xml"/>
  <Override PartName="/ppt/tags/tag1401.xml" ContentType="application/vnd.openxmlformats-officedocument.presentationml.tags+xml"/>
  <Override PartName="/ppt/tags/tag1402.xml" ContentType="application/vnd.openxmlformats-officedocument.presentationml.tags+xml"/>
  <Override PartName="/ppt/tags/tag1403.xml" ContentType="application/vnd.openxmlformats-officedocument.presentationml.tags+xml"/>
  <Override PartName="/ppt/tags/tag1404.xml" ContentType="application/vnd.openxmlformats-officedocument.presentationml.tags+xml"/>
  <Override PartName="/ppt/tags/tag1405.xml" ContentType="application/vnd.openxmlformats-officedocument.presentationml.tags+xml"/>
  <Override PartName="/ppt/tags/tag1406.xml" ContentType="application/vnd.openxmlformats-officedocument.presentationml.tags+xml"/>
  <Override PartName="/ppt/tags/tag1407.xml" ContentType="application/vnd.openxmlformats-officedocument.presentationml.tags+xml"/>
  <Override PartName="/ppt/tags/tag1408.xml" ContentType="application/vnd.openxmlformats-officedocument.presentationml.tags+xml"/>
  <Override PartName="/ppt/tags/tag1409.xml" ContentType="application/vnd.openxmlformats-officedocument.presentationml.tags+xml"/>
  <Override PartName="/ppt/tags/tag1410.xml" ContentType="application/vnd.openxmlformats-officedocument.presentationml.tags+xml"/>
  <Override PartName="/ppt/tags/tag1411.xml" ContentType="application/vnd.openxmlformats-officedocument.presentationml.tags+xml"/>
  <Override PartName="/ppt/tags/tag1412.xml" ContentType="application/vnd.openxmlformats-officedocument.presentationml.tags+xml"/>
  <Override PartName="/ppt/tags/tag1413.xml" ContentType="application/vnd.openxmlformats-officedocument.presentationml.tags+xml"/>
  <Override PartName="/ppt/tags/tag1414.xml" ContentType="application/vnd.openxmlformats-officedocument.presentationml.tags+xml"/>
  <Override PartName="/ppt/tags/tag1415.xml" ContentType="application/vnd.openxmlformats-officedocument.presentationml.tags+xml"/>
  <Override PartName="/ppt/tags/tag1416.xml" ContentType="application/vnd.openxmlformats-officedocument.presentationml.tags+xml"/>
  <Override PartName="/ppt/tags/tag1417.xml" ContentType="application/vnd.openxmlformats-officedocument.presentationml.tags+xml"/>
  <Override PartName="/ppt/tags/tag1418.xml" ContentType="application/vnd.openxmlformats-officedocument.presentationml.tags+xml"/>
  <Override PartName="/ppt/tags/tag1419.xml" ContentType="application/vnd.openxmlformats-officedocument.presentationml.tags+xml"/>
  <Override PartName="/ppt/tags/tag1420.xml" ContentType="application/vnd.openxmlformats-officedocument.presentationml.tags+xml"/>
  <Override PartName="/ppt/tags/tag1421.xml" ContentType="application/vnd.openxmlformats-officedocument.presentationml.tags+xml"/>
  <Override PartName="/ppt/tags/tag1422.xml" ContentType="application/vnd.openxmlformats-officedocument.presentationml.tags+xml"/>
  <Override PartName="/ppt/tags/tag1423.xml" ContentType="application/vnd.openxmlformats-officedocument.presentationml.tags+xml"/>
  <Override PartName="/ppt/tags/tag1424.xml" ContentType="application/vnd.openxmlformats-officedocument.presentationml.tags+xml"/>
  <Override PartName="/ppt/tags/tag1425.xml" ContentType="application/vnd.openxmlformats-officedocument.presentationml.tags+xml"/>
  <Override PartName="/ppt/tags/tag1426.xml" ContentType="application/vnd.openxmlformats-officedocument.presentationml.tags+xml"/>
  <Override PartName="/ppt/tags/tag1427.xml" ContentType="application/vnd.openxmlformats-officedocument.presentationml.tags+xml"/>
  <Override PartName="/ppt/tags/tag1428.xml" ContentType="application/vnd.openxmlformats-officedocument.presentationml.tags+xml"/>
  <Override PartName="/ppt/tags/tag1429.xml" ContentType="application/vnd.openxmlformats-officedocument.presentationml.tags+xml"/>
  <Override PartName="/ppt/tags/tag1430.xml" ContentType="application/vnd.openxmlformats-officedocument.presentationml.tags+xml"/>
  <Override PartName="/ppt/tags/tag1431.xml" ContentType="application/vnd.openxmlformats-officedocument.presentationml.tags+xml"/>
  <Override PartName="/ppt/tags/tag1432.xml" ContentType="application/vnd.openxmlformats-officedocument.presentationml.tags+xml"/>
  <Override PartName="/ppt/tags/tag1433.xml" ContentType="application/vnd.openxmlformats-officedocument.presentationml.tags+xml"/>
  <Override PartName="/ppt/tags/tag1434.xml" ContentType="application/vnd.openxmlformats-officedocument.presentationml.tags+xml"/>
  <Override PartName="/ppt/tags/tag1435.xml" ContentType="application/vnd.openxmlformats-officedocument.presentationml.tags+xml"/>
  <Override PartName="/ppt/tags/tag1436.xml" ContentType="application/vnd.openxmlformats-officedocument.presentationml.tags+xml"/>
  <Override PartName="/ppt/tags/tag1437.xml" ContentType="application/vnd.openxmlformats-officedocument.presentationml.tags+xml"/>
  <Override PartName="/ppt/tags/tag1438.xml" ContentType="application/vnd.openxmlformats-officedocument.presentationml.tags+xml"/>
  <Override PartName="/ppt/tags/tag1439.xml" ContentType="application/vnd.openxmlformats-officedocument.presentationml.tags+xml"/>
  <Override PartName="/ppt/tags/tag1440.xml" ContentType="application/vnd.openxmlformats-officedocument.presentationml.tags+xml"/>
  <Override PartName="/ppt/tags/tag1441.xml" ContentType="application/vnd.openxmlformats-officedocument.presentationml.tags+xml"/>
  <Override PartName="/ppt/tags/tag1442.xml" ContentType="application/vnd.openxmlformats-officedocument.presentationml.tags+xml"/>
  <Override PartName="/ppt/tags/tag1443.xml" ContentType="application/vnd.openxmlformats-officedocument.presentationml.tags+xml"/>
  <Override PartName="/ppt/tags/tag1444.xml" ContentType="application/vnd.openxmlformats-officedocument.presentationml.tags+xml"/>
  <Override PartName="/ppt/tags/tag1445.xml" ContentType="application/vnd.openxmlformats-officedocument.presentationml.tags+xml"/>
  <Override PartName="/ppt/tags/tag1446.xml" ContentType="application/vnd.openxmlformats-officedocument.presentationml.tags+xml"/>
  <Override PartName="/ppt/tags/tag1447.xml" ContentType="application/vnd.openxmlformats-officedocument.presentationml.tags+xml"/>
  <Override PartName="/ppt/tags/tag1448.xml" ContentType="application/vnd.openxmlformats-officedocument.presentationml.tags+xml"/>
  <Override PartName="/ppt/tags/tag1449.xml" ContentType="application/vnd.openxmlformats-officedocument.presentationml.tags+xml"/>
  <Override PartName="/ppt/tags/tag1450.xml" ContentType="application/vnd.openxmlformats-officedocument.presentationml.tags+xml"/>
  <Override PartName="/ppt/tags/tag1451.xml" ContentType="application/vnd.openxmlformats-officedocument.presentationml.tags+xml"/>
  <Override PartName="/ppt/tags/tag1452.xml" ContentType="application/vnd.openxmlformats-officedocument.presentationml.tags+xml"/>
  <Override PartName="/ppt/tags/tag1453.xml" ContentType="application/vnd.openxmlformats-officedocument.presentationml.tags+xml"/>
  <Override PartName="/ppt/tags/tag1454.xml" ContentType="application/vnd.openxmlformats-officedocument.presentationml.tags+xml"/>
  <Override PartName="/ppt/tags/tag1455.xml" ContentType="application/vnd.openxmlformats-officedocument.presentationml.tags+xml"/>
  <Override PartName="/ppt/tags/tag1456.xml" ContentType="application/vnd.openxmlformats-officedocument.presentationml.tags+xml"/>
  <Override PartName="/ppt/tags/tag1457.xml" ContentType="application/vnd.openxmlformats-officedocument.presentationml.tags+xml"/>
  <Override PartName="/ppt/tags/tag1458.xml" ContentType="application/vnd.openxmlformats-officedocument.presentationml.tags+xml"/>
  <Override PartName="/ppt/tags/tag1459.xml" ContentType="application/vnd.openxmlformats-officedocument.presentationml.tags+xml"/>
  <Override PartName="/ppt/tags/tag1460.xml" ContentType="application/vnd.openxmlformats-officedocument.presentationml.tags+xml"/>
  <Override PartName="/ppt/tags/tag1461.xml" ContentType="application/vnd.openxmlformats-officedocument.presentationml.tags+xml"/>
  <Override PartName="/ppt/tags/tag1462.xml" ContentType="application/vnd.openxmlformats-officedocument.presentationml.tags+xml"/>
  <Override PartName="/ppt/tags/tag1463.xml" ContentType="application/vnd.openxmlformats-officedocument.presentationml.tags+xml"/>
  <Override PartName="/ppt/tags/tag1464.xml" ContentType="application/vnd.openxmlformats-officedocument.presentationml.tags+xml"/>
  <Override PartName="/ppt/tags/tag1465.xml" ContentType="application/vnd.openxmlformats-officedocument.presentationml.tags+xml"/>
  <Override PartName="/ppt/tags/tag1466.xml" ContentType="application/vnd.openxmlformats-officedocument.presentationml.tags+xml"/>
  <Override PartName="/ppt/tags/tag1467.xml" ContentType="application/vnd.openxmlformats-officedocument.presentationml.tags+xml"/>
  <Override PartName="/ppt/tags/tag1468.xml" ContentType="application/vnd.openxmlformats-officedocument.presentationml.tags+xml"/>
  <Override PartName="/ppt/tags/tag1469.xml" ContentType="application/vnd.openxmlformats-officedocument.presentationml.tags+xml"/>
  <Override PartName="/ppt/tags/tag1470.xml" ContentType="application/vnd.openxmlformats-officedocument.presentationml.tags+xml"/>
  <Override PartName="/ppt/tags/tag1471.xml" ContentType="application/vnd.openxmlformats-officedocument.presentationml.tags+xml"/>
  <Override PartName="/ppt/tags/tag1472.xml" ContentType="application/vnd.openxmlformats-officedocument.presentationml.tags+xml"/>
  <Override PartName="/ppt/tags/tag1473.xml" ContentType="application/vnd.openxmlformats-officedocument.presentationml.tags+xml"/>
  <Override PartName="/ppt/tags/tag1474.xml" ContentType="application/vnd.openxmlformats-officedocument.presentationml.tags+xml"/>
  <Override PartName="/ppt/tags/tag1475.xml" ContentType="application/vnd.openxmlformats-officedocument.presentationml.tags+xml"/>
  <Override PartName="/ppt/tags/tag1476.xml" ContentType="application/vnd.openxmlformats-officedocument.presentationml.tags+xml"/>
  <Override PartName="/ppt/tags/tag1477.xml" ContentType="application/vnd.openxmlformats-officedocument.presentationml.tags+xml"/>
  <Override PartName="/ppt/tags/tag1478.xml" ContentType="application/vnd.openxmlformats-officedocument.presentationml.tags+xml"/>
  <Override PartName="/ppt/tags/tag1479.xml" ContentType="application/vnd.openxmlformats-officedocument.presentationml.tags+xml"/>
  <Override PartName="/ppt/tags/tag1480.xml" ContentType="application/vnd.openxmlformats-officedocument.presentationml.tags+xml"/>
  <Override PartName="/ppt/tags/tag1481.xml" ContentType="application/vnd.openxmlformats-officedocument.presentationml.tags+xml"/>
  <Override PartName="/ppt/tags/tag1482.xml" ContentType="application/vnd.openxmlformats-officedocument.presentationml.tags+xml"/>
  <Override PartName="/ppt/tags/tag1483.xml" ContentType="application/vnd.openxmlformats-officedocument.presentationml.tags+xml"/>
  <Override PartName="/ppt/tags/tag1484.xml" ContentType="application/vnd.openxmlformats-officedocument.presentationml.tags+xml"/>
  <Override PartName="/ppt/tags/tag1485.xml" ContentType="application/vnd.openxmlformats-officedocument.presentationml.tags+xml"/>
  <Override PartName="/ppt/tags/tag1486.xml" ContentType="application/vnd.openxmlformats-officedocument.presentationml.tags+xml"/>
  <Override PartName="/ppt/tags/tag1487.xml" ContentType="application/vnd.openxmlformats-officedocument.presentationml.tags+xml"/>
  <Override PartName="/ppt/tags/tag1488.xml" ContentType="application/vnd.openxmlformats-officedocument.presentationml.tags+xml"/>
  <Override PartName="/ppt/tags/tag1489.xml" ContentType="application/vnd.openxmlformats-officedocument.presentationml.tags+xml"/>
  <Override PartName="/ppt/tags/tag1490.xml" ContentType="application/vnd.openxmlformats-officedocument.presentationml.tags+xml"/>
  <Override PartName="/ppt/tags/tag1491.xml" ContentType="application/vnd.openxmlformats-officedocument.presentationml.tags+xml"/>
  <Override PartName="/ppt/tags/tag1492.xml" ContentType="application/vnd.openxmlformats-officedocument.presentationml.tags+xml"/>
  <Override PartName="/ppt/tags/tag1493.xml" ContentType="application/vnd.openxmlformats-officedocument.presentationml.tags+xml"/>
  <Override PartName="/ppt/tags/tag1494.xml" ContentType="application/vnd.openxmlformats-officedocument.presentationml.tags+xml"/>
  <Override PartName="/ppt/tags/tag1495.xml" ContentType="application/vnd.openxmlformats-officedocument.presentationml.tags+xml"/>
  <Override PartName="/ppt/tags/tag1496.xml" ContentType="application/vnd.openxmlformats-officedocument.presentationml.tags+xml"/>
  <Override PartName="/ppt/tags/tag1497.xml" ContentType="application/vnd.openxmlformats-officedocument.presentationml.tags+xml"/>
  <Override PartName="/ppt/tags/tag1498.xml" ContentType="application/vnd.openxmlformats-officedocument.presentationml.tags+xml"/>
  <Override PartName="/ppt/tags/tag1499.xml" ContentType="application/vnd.openxmlformats-officedocument.presentationml.tags+xml"/>
  <Override PartName="/ppt/tags/tag1500.xml" ContentType="application/vnd.openxmlformats-officedocument.presentationml.tags+xml"/>
  <Override PartName="/ppt/tags/tag1501.xml" ContentType="application/vnd.openxmlformats-officedocument.presentationml.tags+xml"/>
  <Override PartName="/ppt/tags/tag1502.xml" ContentType="application/vnd.openxmlformats-officedocument.presentationml.tags+xml"/>
  <Override PartName="/ppt/tags/tag1503.xml" ContentType="application/vnd.openxmlformats-officedocument.presentationml.tags+xml"/>
  <Override PartName="/ppt/tags/tag1504.xml" ContentType="application/vnd.openxmlformats-officedocument.presentationml.tags+xml"/>
  <Override PartName="/ppt/tags/tag1505.xml" ContentType="application/vnd.openxmlformats-officedocument.presentationml.tags+xml"/>
  <Override PartName="/ppt/tags/tag1506.xml" ContentType="application/vnd.openxmlformats-officedocument.presentationml.tags+xml"/>
  <Override PartName="/ppt/tags/tag1507.xml" ContentType="application/vnd.openxmlformats-officedocument.presentationml.tags+xml"/>
  <Override PartName="/ppt/tags/tag1508.xml" ContentType="application/vnd.openxmlformats-officedocument.presentationml.tags+xml"/>
  <Override PartName="/ppt/tags/tag1509.xml" ContentType="application/vnd.openxmlformats-officedocument.presentationml.tags+xml"/>
  <Override PartName="/ppt/tags/tag1510.xml" ContentType="application/vnd.openxmlformats-officedocument.presentationml.tags+xml"/>
  <Override PartName="/ppt/tags/tag1511.xml" ContentType="application/vnd.openxmlformats-officedocument.presentationml.tags+xml"/>
  <Override PartName="/ppt/tags/tag1512.xml" ContentType="application/vnd.openxmlformats-officedocument.presentationml.tags+xml"/>
  <Override PartName="/ppt/tags/tag1513.xml" ContentType="application/vnd.openxmlformats-officedocument.presentationml.tags+xml"/>
  <Override PartName="/ppt/tags/tag1514.xml" ContentType="application/vnd.openxmlformats-officedocument.presentationml.tags+xml"/>
  <Override PartName="/ppt/tags/tag1515.xml" ContentType="application/vnd.openxmlformats-officedocument.presentationml.tags+xml"/>
  <Override PartName="/ppt/tags/tag1516.xml" ContentType="application/vnd.openxmlformats-officedocument.presentationml.tags+xml"/>
  <Override PartName="/ppt/tags/tag1517.xml" ContentType="application/vnd.openxmlformats-officedocument.presentationml.tags+xml"/>
  <Override PartName="/ppt/tags/tag1518.xml" ContentType="application/vnd.openxmlformats-officedocument.presentationml.tags+xml"/>
  <Override PartName="/ppt/tags/tag1519.xml" ContentType="application/vnd.openxmlformats-officedocument.presentationml.tags+xml"/>
  <Override PartName="/ppt/tags/tag1520.xml" ContentType="application/vnd.openxmlformats-officedocument.presentationml.tags+xml"/>
  <Override PartName="/ppt/tags/tag1521.xml" ContentType="application/vnd.openxmlformats-officedocument.presentationml.tags+xml"/>
  <Override PartName="/ppt/tags/tag1522.xml" ContentType="application/vnd.openxmlformats-officedocument.presentationml.tags+xml"/>
  <Override PartName="/ppt/tags/tag1523.xml" ContentType="application/vnd.openxmlformats-officedocument.presentationml.tags+xml"/>
  <Override PartName="/ppt/tags/tag1524.xml" ContentType="application/vnd.openxmlformats-officedocument.presentationml.tags+xml"/>
  <Override PartName="/ppt/tags/tag1525.xml" ContentType="application/vnd.openxmlformats-officedocument.presentationml.tags+xml"/>
  <Override PartName="/ppt/tags/tag1526.xml" ContentType="application/vnd.openxmlformats-officedocument.presentationml.tags+xml"/>
  <Override PartName="/ppt/tags/tag1527.xml" ContentType="application/vnd.openxmlformats-officedocument.presentationml.tags+xml"/>
  <Override PartName="/ppt/tags/tag1528.xml" ContentType="application/vnd.openxmlformats-officedocument.presentationml.tags+xml"/>
  <Override PartName="/ppt/tags/tag1529.xml" ContentType="application/vnd.openxmlformats-officedocument.presentationml.tags+xml"/>
  <Override PartName="/ppt/tags/tag1530.xml" ContentType="application/vnd.openxmlformats-officedocument.presentationml.tags+xml"/>
  <Override PartName="/ppt/tags/tag1531.xml" ContentType="application/vnd.openxmlformats-officedocument.presentationml.tags+xml"/>
  <Override PartName="/ppt/tags/tag1532.xml" ContentType="application/vnd.openxmlformats-officedocument.presentationml.tags+xml"/>
  <Override PartName="/ppt/tags/tag1533.xml" ContentType="application/vnd.openxmlformats-officedocument.presentationml.tags+xml"/>
  <Override PartName="/ppt/tags/tag1534.xml" ContentType="application/vnd.openxmlformats-officedocument.presentationml.tags+xml"/>
  <Override PartName="/ppt/tags/tag1535.xml" ContentType="application/vnd.openxmlformats-officedocument.presentationml.tags+xml"/>
  <Override PartName="/ppt/tags/tag1536.xml" ContentType="application/vnd.openxmlformats-officedocument.presentationml.tags+xml"/>
  <Override PartName="/ppt/tags/tag1537.xml" ContentType="application/vnd.openxmlformats-officedocument.presentationml.tags+xml"/>
  <Override PartName="/ppt/tags/tag1538.xml" ContentType="application/vnd.openxmlformats-officedocument.presentationml.tags+xml"/>
  <Override PartName="/ppt/tags/tag1539.xml" ContentType="application/vnd.openxmlformats-officedocument.presentationml.tags+xml"/>
  <Override PartName="/ppt/tags/tag1540.xml" ContentType="application/vnd.openxmlformats-officedocument.presentationml.tags+xml"/>
  <Override PartName="/ppt/tags/tag1541.xml" ContentType="application/vnd.openxmlformats-officedocument.presentationml.tags+xml"/>
  <Override PartName="/ppt/tags/tag1542.xml" ContentType="application/vnd.openxmlformats-officedocument.presentationml.tags+xml"/>
  <Override PartName="/ppt/tags/tag1543.xml" ContentType="application/vnd.openxmlformats-officedocument.presentationml.tags+xml"/>
  <Override PartName="/ppt/tags/tag1544.xml" ContentType="application/vnd.openxmlformats-officedocument.presentationml.tags+xml"/>
  <Override PartName="/ppt/tags/tag1545.xml" ContentType="application/vnd.openxmlformats-officedocument.presentationml.tags+xml"/>
  <Override PartName="/ppt/tags/tag1546.xml" ContentType="application/vnd.openxmlformats-officedocument.presentationml.tags+xml"/>
  <Override PartName="/ppt/tags/tag1547.xml" ContentType="application/vnd.openxmlformats-officedocument.presentationml.tags+xml"/>
  <Override PartName="/ppt/tags/tag1548.xml" ContentType="application/vnd.openxmlformats-officedocument.presentationml.tags+xml"/>
  <Override PartName="/ppt/tags/tag1549.xml" ContentType="application/vnd.openxmlformats-officedocument.presentationml.tags+xml"/>
  <Override PartName="/ppt/tags/tag1550.xml" ContentType="application/vnd.openxmlformats-officedocument.presentationml.tags+xml"/>
  <Override PartName="/ppt/tags/tag1551.xml" ContentType="application/vnd.openxmlformats-officedocument.presentationml.tags+xml"/>
  <Override PartName="/ppt/tags/tag1552.xml" ContentType="application/vnd.openxmlformats-officedocument.presentationml.tags+xml"/>
  <Override PartName="/ppt/tags/tag1553.xml" ContentType="application/vnd.openxmlformats-officedocument.presentationml.tags+xml"/>
  <Override PartName="/ppt/tags/tag1554.xml" ContentType="application/vnd.openxmlformats-officedocument.presentationml.tags+xml"/>
  <Override PartName="/ppt/tags/tag1555.xml" ContentType="application/vnd.openxmlformats-officedocument.presentationml.tags+xml"/>
  <Override PartName="/ppt/tags/tag1556.xml" ContentType="application/vnd.openxmlformats-officedocument.presentationml.tags+xml"/>
  <Override PartName="/ppt/tags/tag1557.xml" ContentType="application/vnd.openxmlformats-officedocument.presentationml.tags+xml"/>
  <Override PartName="/ppt/tags/tag1558.xml" ContentType="application/vnd.openxmlformats-officedocument.presentationml.tags+xml"/>
  <Override PartName="/ppt/tags/tag1559.xml" ContentType="application/vnd.openxmlformats-officedocument.presentationml.tags+xml"/>
  <Override PartName="/ppt/tags/tag1560.xml" ContentType="application/vnd.openxmlformats-officedocument.presentationml.tags+xml"/>
  <Override PartName="/ppt/tags/tag1561.xml" ContentType="application/vnd.openxmlformats-officedocument.presentationml.tags+xml"/>
  <Override PartName="/ppt/tags/tag1562.xml" ContentType="application/vnd.openxmlformats-officedocument.presentationml.tags+xml"/>
  <Override PartName="/ppt/tags/tag1563.xml" ContentType="application/vnd.openxmlformats-officedocument.presentationml.tags+xml"/>
  <Override PartName="/ppt/tags/tag1564.xml" ContentType="application/vnd.openxmlformats-officedocument.presentationml.tags+xml"/>
  <Override PartName="/ppt/tags/tag1565.xml" ContentType="application/vnd.openxmlformats-officedocument.presentationml.tags+xml"/>
  <Override PartName="/ppt/tags/tag1566.xml" ContentType="application/vnd.openxmlformats-officedocument.presentationml.tags+xml"/>
  <Override PartName="/ppt/tags/tag1567.xml" ContentType="application/vnd.openxmlformats-officedocument.presentationml.tags+xml"/>
  <Override PartName="/ppt/tags/tag1568.xml" ContentType="application/vnd.openxmlformats-officedocument.presentationml.tags+xml"/>
  <Override PartName="/ppt/tags/tag1569.xml" ContentType="application/vnd.openxmlformats-officedocument.presentationml.tags+xml"/>
  <Override PartName="/ppt/tags/tag1570.xml" ContentType="application/vnd.openxmlformats-officedocument.presentationml.tags+xml"/>
  <Override PartName="/ppt/tags/tag1571.xml" ContentType="application/vnd.openxmlformats-officedocument.presentationml.tags+xml"/>
  <Override PartName="/ppt/tags/tag1572.xml" ContentType="application/vnd.openxmlformats-officedocument.presentationml.tags+xml"/>
  <Override PartName="/ppt/tags/tag1573.xml" ContentType="application/vnd.openxmlformats-officedocument.presentationml.tags+xml"/>
  <Override PartName="/ppt/tags/tag1574.xml" ContentType="application/vnd.openxmlformats-officedocument.presentationml.tags+xml"/>
  <Override PartName="/ppt/tags/tag1575.xml" ContentType="application/vnd.openxmlformats-officedocument.presentationml.tags+xml"/>
  <Override PartName="/ppt/tags/tag1576.xml" ContentType="application/vnd.openxmlformats-officedocument.presentationml.tags+xml"/>
  <Override PartName="/ppt/tags/tag1577.xml" ContentType="application/vnd.openxmlformats-officedocument.presentationml.tags+xml"/>
  <Override PartName="/ppt/tags/tag1578.xml" ContentType="application/vnd.openxmlformats-officedocument.presentationml.tags+xml"/>
  <Override PartName="/ppt/tags/tag1579.xml" ContentType="application/vnd.openxmlformats-officedocument.presentationml.tags+xml"/>
  <Override PartName="/ppt/tags/tag1580.xml" ContentType="application/vnd.openxmlformats-officedocument.presentationml.tags+xml"/>
  <Override PartName="/ppt/tags/tag1581.xml" ContentType="application/vnd.openxmlformats-officedocument.presentationml.tags+xml"/>
  <Override PartName="/ppt/tags/tag1582.xml" ContentType="application/vnd.openxmlformats-officedocument.presentationml.tags+xml"/>
  <Override PartName="/ppt/tags/tag1583.xml" ContentType="application/vnd.openxmlformats-officedocument.presentationml.tags+xml"/>
  <Override PartName="/ppt/tags/tag1584.xml" ContentType="application/vnd.openxmlformats-officedocument.presentationml.tags+xml"/>
  <Override PartName="/ppt/tags/tag1585.xml" ContentType="application/vnd.openxmlformats-officedocument.presentationml.tags+xml"/>
  <Override PartName="/ppt/tags/tag1586.xml" ContentType="application/vnd.openxmlformats-officedocument.presentationml.tags+xml"/>
  <Override PartName="/ppt/tags/tag1587.xml" ContentType="application/vnd.openxmlformats-officedocument.presentationml.tags+xml"/>
  <Override PartName="/ppt/tags/tag1588.xml" ContentType="application/vnd.openxmlformats-officedocument.presentationml.tags+xml"/>
  <Override PartName="/ppt/tags/tag1589.xml" ContentType="application/vnd.openxmlformats-officedocument.presentationml.tags+xml"/>
  <Override PartName="/ppt/tags/tag1590.xml" ContentType="application/vnd.openxmlformats-officedocument.presentationml.tags+xml"/>
  <Override PartName="/ppt/tags/tag1591.xml" ContentType="application/vnd.openxmlformats-officedocument.presentationml.tags+xml"/>
  <Override PartName="/ppt/tags/tag1592.xml" ContentType="application/vnd.openxmlformats-officedocument.presentationml.tags+xml"/>
  <Override PartName="/ppt/tags/tag1593.xml" ContentType="application/vnd.openxmlformats-officedocument.presentationml.tags+xml"/>
  <Override PartName="/ppt/tags/tag1594.xml" ContentType="application/vnd.openxmlformats-officedocument.presentationml.tags+xml"/>
  <Override PartName="/ppt/tags/tag1595.xml" ContentType="application/vnd.openxmlformats-officedocument.presentationml.tags+xml"/>
  <Override PartName="/ppt/tags/tag1596.xml" ContentType="application/vnd.openxmlformats-officedocument.presentationml.tags+xml"/>
  <Override PartName="/ppt/tags/tag1597.xml" ContentType="application/vnd.openxmlformats-officedocument.presentationml.tags+xml"/>
  <Override PartName="/ppt/tags/tag1598.xml" ContentType="application/vnd.openxmlformats-officedocument.presentationml.tags+xml"/>
  <Override PartName="/ppt/tags/tag1599.xml" ContentType="application/vnd.openxmlformats-officedocument.presentationml.tags+xml"/>
  <Override PartName="/ppt/tags/tag1600.xml" ContentType="application/vnd.openxmlformats-officedocument.presentationml.tags+xml"/>
  <Override PartName="/ppt/tags/tag1601.xml" ContentType="application/vnd.openxmlformats-officedocument.presentationml.tags+xml"/>
  <Override PartName="/ppt/tags/tag1602.xml" ContentType="application/vnd.openxmlformats-officedocument.presentationml.tags+xml"/>
  <Override PartName="/ppt/tags/tag1603.xml" ContentType="application/vnd.openxmlformats-officedocument.presentationml.tags+xml"/>
  <Override PartName="/ppt/tags/tag1604.xml" ContentType="application/vnd.openxmlformats-officedocument.presentationml.tags+xml"/>
  <Override PartName="/ppt/tags/tag1605.xml" ContentType="application/vnd.openxmlformats-officedocument.presentationml.tags+xml"/>
  <Override PartName="/ppt/tags/tag1606.xml" ContentType="application/vnd.openxmlformats-officedocument.presentationml.tags+xml"/>
  <Override PartName="/ppt/tags/tag1607.xml" ContentType="application/vnd.openxmlformats-officedocument.presentationml.tags+xml"/>
  <Override PartName="/ppt/tags/tag1608.xml" ContentType="application/vnd.openxmlformats-officedocument.presentationml.tags+xml"/>
  <Override PartName="/ppt/tags/tag1609.xml" ContentType="application/vnd.openxmlformats-officedocument.presentationml.tags+xml"/>
  <Override PartName="/ppt/tags/tag1610.xml" ContentType="application/vnd.openxmlformats-officedocument.presentationml.tags+xml"/>
  <Override PartName="/ppt/tags/tag1611.xml" ContentType="application/vnd.openxmlformats-officedocument.presentationml.tags+xml"/>
  <Override PartName="/ppt/tags/tag1612.xml" ContentType="application/vnd.openxmlformats-officedocument.presentationml.tags+xml"/>
  <Override PartName="/ppt/tags/tag1613.xml" ContentType="application/vnd.openxmlformats-officedocument.presentationml.tags+xml"/>
  <Override PartName="/ppt/tags/tag1614.xml" ContentType="application/vnd.openxmlformats-officedocument.presentationml.tags+xml"/>
  <Override PartName="/ppt/tags/tag1615.xml" ContentType="application/vnd.openxmlformats-officedocument.presentationml.tags+xml"/>
  <Override PartName="/ppt/tags/tag1616.xml" ContentType="application/vnd.openxmlformats-officedocument.presentationml.tags+xml"/>
  <Override PartName="/ppt/tags/tag1617.xml" ContentType="application/vnd.openxmlformats-officedocument.presentationml.tags+xml"/>
  <Override PartName="/ppt/tags/tag1618.xml" ContentType="application/vnd.openxmlformats-officedocument.presentationml.tags+xml"/>
  <Override PartName="/ppt/tags/tag1619.xml" ContentType="application/vnd.openxmlformats-officedocument.presentationml.tags+xml"/>
  <Override PartName="/ppt/tags/tag1620.xml" ContentType="application/vnd.openxmlformats-officedocument.presentationml.tags+xml"/>
  <Override PartName="/ppt/tags/tag1621.xml" ContentType="application/vnd.openxmlformats-officedocument.presentationml.tags+xml"/>
  <Override PartName="/ppt/tags/tag1622.xml" ContentType="application/vnd.openxmlformats-officedocument.presentationml.tags+xml"/>
  <Override PartName="/ppt/tags/tag1623.xml" ContentType="application/vnd.openxmlformats-officedocument.presentationml.tags+xml"/>
  <Override PartName="/ppt/tags/tag1624.xml" ContentType="application/vnd.openxmlformats-officedocument.presentationml.tags+xml"/>
  <Override PartName="/ppt/tags/tag1625.xml" ContentType="application/vnd.openxmlformats-officedocument.presentationml.tags+xml"/>
  <Override PartName="/ppt/tags/tag1626.xml" ContentType="application/vnd.openxmlformats-officedocument.presentationml.tags+xml"/>
  <Override PartName="/ppt/tags/tag1627.xml" ContentType="application/vnd.openxmlformats-officedocument.presentationml.tags+xml"/>
  <Override PartName="/ppt/tags/tag1628.xml" ContentType="application/vnd.openxmlformats-officedocument.presentationml.tags+xml"/>
  <Override PartName="/ppt/tags/tag1629.xml" ContentType="application/vnd.openxmlformats-officedocument.presentationml.tags+xml"/>
  <Override PartName="/ppt/tags/tag1630.xml" ContentType="application/vnd.openxmlformats-officedocument.presentationml.tags+xml"/>
  <Override PartName="/ppt/tags/tag1631.xml" ContentType="application/vnd.openxmlformats-officedocument.presentationml.tags+xml"/>
  <Override PartName="/ppt/tags/tag1632.xml" ContentType="application/vnd.openxmlformats-officedocument.presentationml.tags+xml"/>
  <Override PartName="/ppt/tags/tag1633.xml" ContentType="application/vnd.openxmlformats-officedocument.presentationml.tags+xml"/>
  <Override PartName="/ppt/tags/tag1634.xml" ContentType="application/vnd.openxmlformats-officedocument.presentationml.tags+xml"/>
  <Override PartName="/ppt/tags/tag1635.xml" ContentType="application/vnd.openxmlformats-officedocument.presentationml.tags+xml"/>
  <Override PartName="/ppt/tags/tag1636.xml" ContentType="application/vnd.openxmlformats-officedocument.presentationml.tags+xml"/>
  <Override PartName="/ppt/tags/tag1637.xml" ContentType="application/vnd.openxmlformats-officedocument.presentationml.tags+xml"/>
  <Override PartName="/ppt/tags/tag1638.xml" ContentType="application/vnd.openxmlformats-officedocument.presentationml.tags+xml"/>
  <Override PartName="/ppt/tags/tag1639.xml" ContentType="application/vnd.openxmlformats-officedocument.presentationml.tags+xml"/>
  <Override PartName="/ppt/tags/tag1640.xml" ContentType="application/vnd.openxmlformats-officedocument.presentationml.tags+xml"/>
  <Override PartName="/ppt/tags/tag1641.xml" ContentType="application/vnd.openxmlformats-officedocument.presentationml.tags+xml"/>
  <Override PartName="/ppt/tags/tag1642.xml" ContentType="application/vnd.openxmlformats-officedocument.presentationml.tags+xml"/>
  <Override PartName="/ppt/tags/tag1643.xml" ContentType="application/vnd.openxmlformats-officedocument.presentationml.tags+xml"/>
  <Override PartName="/ppt/tags/tag1644.xml" ContentType="application/vnd.openxmlformats-officedocument.presentationml.tags+xml"/>
  <Override PartName="/ppt/tags/tag1645.xml" ContentType="application/vnd.openxmlformats-officedocument.presentationml.tags+xml"/>
  <Override PartName="/ppt/tags/tag1646.xml" ContentType="application/vnd.openxmlformats-officedocument.presentationml.tags+xml"/>
  <Override PartName="/ppt/tags/tag1647.xml" ContentType="application/vnd.openxmlformats-officedocument.presentationml.tags+xml"/>
  <Override PartName="/ppt/tags/tag1648.xml" ContentType="application/vnd.openxmlformats-officedocument.presentationml.tags+xml"/>
  <Override PartName="/ppt/tags/tag1649.xml" ContentType="application/vnd.openxmlformats-officedocument.presentationml.tags+xml"/>
  <Override PartName="/ppt/tags/tag1650.xml" ContentType="application/vnd.openxmlformats-officedocument.presentationml.tags+xml"/>
  <Override PartName="/ppt/tags/tag1651.xml" ContentType="application/vnd.openxmlformats-officedocument.presentationml.tags+xml"/>
  <Override PartName="/ppt/tags/tag1652.xml" ContentType="application/vnd.openxmlformats-officedocument.presentationml.tags+xml"/>
  <Override PartName="/ppt/tags/tag1653.xml" ContentType="application/vnd.openxmlformats-officedocument.presentationml.tags+xml"/>
  <Override PartName="/ppt/tags/tag1654.xml" ContentType="application/vnd.openxmlformats-officedocument.presentationml.tags+xml"/>
  <Override PartName="/ppt/tags/tag1655.xml" ContentType="application/vnd.openxmlformats-officedocument.presentationml.tags+xml"/>
  <Override PartName="/ppt/tags/tag1656.xml" ContentType="application/vnd.openxmlformats-officedocument.presentationml.tags+xml"/>
  <Override PartName="/ppt/tags/tag1657.xml" ContentType="application/vnd.openxmlformats-officedocument.presentationml.tags+xml"/>
  <Override PartName="/ppt/tags/tag1658.xml" ContentType="application/vnd.openxmlformats-officedocument.presentationml.tags+xml"/>
  <Override PartName="/ppt/tags/tag1659.xml" ContentType="application/vnd.openxmlformats-officedocument.presentationml.tags+xml"/>
  <Override PartName="/ppt/tags/tag1660.xml" ContentType="application/vnd.openxmlformats-officedocument.presentationml.tags+xml"/>
  <Override PartName="/ppt/tags/tag1661.xml" ContentType="application/vnd.openxmlformats-officedocument.presentationml.tags+xml"/>
  <Override PartName="/ppt/tags/tag1662.xml" ContentType="application/vnd.openxmlformats-officedocument.presentationml.tags+xml"/>
  <Override PartName="/ppt/tags/tag1663.xml" ContentType="application/vnd.openxmlformats-officedocument.presentationml.tags+xml"/>
  <Override PartName="/ppt/tags/tag1664.xml" ContentType="application/vnd.openxmlformats-officedocument.presentationml.tags+xml"/>
  <Override PartName="/ppt/tags/tag1665.xml" ContentType="application/vnd.openxmlformats-officedocument.presentationml.tags+xml"/>
  <Override PartName="/ppt/tags/tag1666.xml" ContentType="application/vnd.openxmlformats-officedocument.presentationml.tags+xml"/>
  <Override PartName="/ppt/tags/tag1667.xml" ContentType="application/vnd.openxmlformats-officedocument.presentationml.tags+xml"/>
  <Override PartName="/ppt/tags/tag1668.xml" ContentType="application/vnd.openxmlformats-officedocument.presentationml.tags+xml"/>
  <Override PartName="/ppt/tags/tag1669.xml" ContentType="application/vnd.openxmlformats-officedocument.presentationml.tags+xml"/>
  <Override PartName="/ppt/tags/tag1670.xml" ContentType="application/vnd.openxmlformats-officedocument.presentationml.tags+xml"/>
  <Override PartName="/ppt/tags/tag1671.xml" ContentType="application/vnd.openxmlformats-officedocument.presentationml.tags+xml"/>
  <Override PartName="/ppt/tags/tag1672.xml" ContentType="application/vnd.openxmlformats-officedocument.presentationml.tags+xml"/>
  <Override PartName="/ppt/tags/tag1673.xml" ContentType="application/vnd.openxmlformats-officedocument.presentationml.tags+xml"/>
  <Override PartName="/ppt/tags/tag1674.xml" ContentType="application/vnd.openxmlformats-officedocument.presentationml.tags+xml"/>
  <Override PartName="/ppt/tags/tag1675.xml" ContentType="application/vnd.openxmlformats-officedocument.presentationml.tags+xml"/>
  <Override PartName="/ppt/tags/tag1676.xml" ContentType="application/vnd.openxmlformats-officedocument.presentationml.tags+xml"/>
  <Override PartName="/ppt/tags/tag1677.xml" ContentType="application/vnd.openxmlformats-officedocument.presentationml.tags+xml"/>
  <Override PartName="/ppt/tags/tag1678.xml" ContentType="application/vnd.openxmlformats-officedocument.presentationml.tags+xml"/>
  <Override PartName="/ppt/tags/tag1679.xml" ContentType="application/vnd.openxmlformats-officedocument.presentationml.tags+xml"/>
  <Override PartName="/ppt/tags/tag1680.xml" ContentType="application/vnd.openxmlformats-officedocument.presentationml.tags+xml"/>
  <Override PartName="/ppt/tags/tag1681.xml" ContentType="application/vnd.openxmlformats-officedocument.presentationml.tags+xml"/>
  <Override PartName="/ppt/tags/tag1682.xml" ContentType="application/vnd.openxmlformats-officedocument.presentationml.tags+xml"/>
  <Override PartName="/ppt/tags/tag1683.xml" ContentType="application/vnd.openxmlformats-officedocument.presentationml.tags+xml"/>
  <Override PartName="/ppt/tags/tag1684.xml" ContentType="application/vnd.openxmlformats-officedocument.presentationml.tags+xml"/>
  <Override PartName="/ppt/tags/tag1685.xml" ContentType="application/vnd.openxmlformats-officedocument.presentationml.tags+xml"/>
  <Override PartName="/ppt/tags/tag1686.xml" ContentType="application/vnd.openxmlformats-officedocument.presentationml.tags+xml"/>
  <Override PartName="/ppt/tags/tag1687.xml" ContentType="application/vnd.openxmlformats-officedocument.presentationml.tags+xml"/>
  <Override PartName="/ppt/tags/tag1688.xml" ContentType="application/vnd.openxmlformats-officedocument.presentationml.tags+xml"/>
  <Override PartName="/ppt/tags/tag1689.xml" ContentType="application/vnd.openxmlformats-officedocument.presentationml.tags+xml"/>
  <Override PartName="/ppt/tags/tag1690.xml" ContentType="application/vnd.openxmlformats-officedocument.presentationml.tags+xml"/>
  <Override PartName="/ppt/tags/tag1691.xml" ContentType="application/vnd.openxmlformats-officedocument.presentationml.tags+xml"/>
  <Override PartName="/ppt/tags/tag1692.xml" ContentType="application/vnd.openxmlformats-officedocument.presentationml.tags+xml"/>
  <Override PartName="/ppt/tags/tag1693.xml" ContentType="application/vnd.openxmlformats-officedocument.presentationml.tags+xml"/>
  <Override PartName="/ppt/tags/tag1694.xml" ContentType="application/vnd.openxmlformats-officedocument.presentationml.tags+xml"/>
  <Override PartName="/ppt/tags/tag1695.xml" ContentType="application/vnd.openxmlformats-officedocument.presentationml.tags+xml"/>
  <Override PartName="/ppt/tags/tag1696.xml" ContentType="application/vnd.openxmlformats-officedocument.presentationml.tags+xml"/>
  <Override PartName="/ppt/tags/tag1697.xml" ContentType="application/vnd.openxmlformats-officedocument.presentationml.tags+xml"/>
  <Override PartName="/ppt/tags/tag1698.xml" ContentType="application/vnd.openxmlformats-officedocument.presentationml.tags+xml"/>
  <Override PartName="/ppt/tags/tag1699.xml" ContentType="application/vnd.openxmlformats-officedocument.presentationml.tags+xml"/>
  <Override PartName="/ppt/tags/tag1700.xml" ContentType="application/vnd.openxmlformats-officedocument.presentationml.tags+xml"/>
  <Override PartName="/ppt/tags/tag1701.xml" ContentType="application/vnd.openxmlformats-officedocument.presentationml.tags+xml"/>
  <Override PartName="/ppt/tags/tag1702.xml" ContentType="application/vnd.openxmlformats-officedocument.presentationml.tags+xml"/>
  <Override PartName="/ppt/tags/tag1703.xml" ContentType="application/vnd.openxmlformats-officedocument.presentationml.tags+xml"/>
  <Override PartName="/ppt/tags/tag1704.xml" ContentType="application/vnd.openxmlformats-officedocument.presentationml.tags+xml"/>
  <Override PartName="/ppt/tags/tag1705.xml" ContentType="application/vnd.openxmlformats-officedocument.presentationml.tags+xml"/>
  <Override PartName="/ppt/tags/tag1706.xml" ContentType="application/vnd.openxmlformats-officedocument.presentationml.tags+xml"/>
  <Override PartName="/ppt/tags/tag1707.xml" ContentType="application/vnd.openxmlformats-officedocument.presentationml.tags+xml"/>
  <Override PartName="/ppt/tags/tag1708.xml" ContentType="application/vnd.openxmlformats-officedocument.presentationml.tags+xml"/>
  <Override PartName="/ppt/tags/tag1709.xml" ContentType="application/vnd.openxmlformats-officedocument.presentationml.tags+xml"/>
  <Override PartName="/ppt/tags/tag1710.xml" ContentType="application/vnd.openxmlformats-officedocument.presentationml.tags+xml"/>
  <Override PartName="/ppt/tags/tag1711.xml" ContentType="application/vnd.openxmlformats-officedocument.presentationml.tags+xml"/>
  <Override PartName="/ppt/tags/tag17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1046" r:id="rId2"/>
    <p:sldId id="1097" r:id="rId3"/>
    <p:sldId id="1083" r:id="rId4"/>
    <p:sldId id="759" r:id="rId5"/>
    <p:sldId id="1084" r:id="rId6"/>
    <p:sldId id="1098" r:id="rId7"/>
    <p:sldId id="1092" r:id="rId8"/>
    <p:sldId id="1101" r:id="rId9"/>
    <p:sldId id="1099" r:id="rId10"/>
    <p:sldId id="1100" r:id="rId11"/>
    <p:sldId id="1102" r:id="rId12"/>
    <p:sldId id="299" r:id="rId13"/>
    <p:sldId id="1066" r:id="rId14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15B5"/>
    <a:srgbClr val="4F81BD"/>
    <a:srgbClr val="DBEEF4"/>
    <a:srgbClr val="000000"/>
    <a:srgbClr val="C6D9F1"/>
    <a:srgbClr val="FFC000"/>
    <a:srgbClr val="00B0F0"/>
    <a:srgbClr val="EEECE1"/>
    <a:srgbClr val="3333FF"/>
    <a:srgbClr val="385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273" autoAdjust="0"/>
    <p:restoredTop sz="94956" autoAdjust="0"/>
  </p:normalViewPr>
  <p:slideViewPr>
    <p:cSldViewPr>
      <p:cViewPr varScale="1">
        <p:scale>
          <a:sx n="94" d="100"/>
          <a:sy n="94" d="100"/>
        </p:scale>
        <p:origin x="186" y="3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380E15F-F2D8-4646-A2E6-8761FFE03CE8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4BAF249-B91A-437D-B3A2-F992A856096A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74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794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8238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3850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2638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9838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038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4238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1438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81F072D-4DF3-41F8-915A-C4ACE86A77E1}" type="slidenum">
              <a:rPr lang="fr-FR" altLang="en-US" sz="1400"/>
              <a:pPr>
                <a:spcBef>
                  <a:spcPct val="0"/>
                </a:spcBef>
              </a:pPr>
              <a:t>1</a:t>
            </a:fld>
            <a:endParaRPr lang="fr-FR" altLang="en-US" sz="14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810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>
              <a:latin typeface="Arial" panose="020B0604020202020204" pitchFamily="34" charset="0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794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8238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3850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2638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9838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038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4238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1438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BECFD97-DBA7-43A4-9A56-3634E62257E6}" type="slidenum">
              <a:rPr lang="fr-FR" altLang="fr-FR" smtClean="0"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2</a:t>
            </a:fld>
            <a:endParaRPr lang="fr-FR" altLang="fr-FR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359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9156" name="Slide Number Placeholder 3"/>
          <p:cNvSpPr txBox="1">
            <a:spLocks noGrp="1"/>
          </p:cNvSpPr>
          <p:nvPr/>
        </p:nvSpPr>
        <p:spPr bwMode="auto">
          <a:xfrm>
            <a:off x="4020726" y="9721900"/>
            <a:ext cx="3076917" cy="51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32" tIns="47416" rIns="94832" bIns="47416" anchor="b"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5471821B-0290-410D-8BC4-375FB181C693}" type="slidenum">
              <a:rPr lang="fr-FR" sz="1200">
                <a:solidFill>
                  <a:schemeClr val="tx1"/>
                </a:solidFill>
              </a:rPr>
              <a:pPr algn="r" eaLnBrk="1" hangingPunct="1"/>
              <a:t>4</a:t>
            </a:fld>
            <a:endParaRPr lang="fr-FR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250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FD26-4454-451B-B155-BD22CD5A9908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D792D-75C8-4B47-890F-8CB2A97969F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FD26-4454-451B-B155-BD22CD5A9908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D792D-75C8-4B47-890F-8CB2A97969F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FD26-4454-451B-B155-BD22CD5A9908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D792D-75C8-4B47-890F-8CB2A97969F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FD26-4454-451B-B155-BD22CD5A9908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D792D-75C8-4B47-890F-8CB2A97969F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FD26-4454-451B-B155-BD22CD5A9908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D792D-75C8-4B47-890F-8CB2A97969F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FD26-4454-451B-B155-BD22CD5A9908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D792D-75C8-4B47-890F-8CB2A97969F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FD26-4454-451B-B155-BD22CD5A9908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D792D-75C8-4B47-890F-8CB2A97969F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FD26-4454-451B-B155-BD22CD5A9908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D792D-75C8-4B47-890F-8CB2A97969F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FD26-4454-451B-B155-BD22CD5A9908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D792D-75C8-4B47-890F-8CB2A97969F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FD26-4454-451B-B155-BD22CD5A9908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D792D-75C8-4B47-890F-8CB2A97969F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FD26-4454-451B-B155-BD22CD5A9908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D792D-75C8-4B47-890F-8CB2A97969F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BFD26-4454-451B-B155-BD22CD5A9908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D792D-75C8-4B47-890F-8CB2A97969F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tags" Target="../tags/tag1428.xml"/><Relationship Id="rId21" Type="http://schemas.openxmlformats.org/officeDocument/2006/relationships/tags" Target="../tags/tag1332.xml"/><Relationship Id="rId42" Type="http://schemas.openxmlformats.org/officeDocument/2006/relationships/tags" Target="../tags/tag1353.xml"/><Relationship Id="rId63" Type="http://schemas.openxmlformats.org/officeDocument/2006/relationships/tags" Target="../tags/tag1374.xml"/><Relationship Id="rId84" Type="http://schemas.openxmlformats.org/officeDocument/2006/relationships/tags" Target="../tags/tag1395.xml"/><Relationship Id="rId138" Type="http://schemas.openxmlformats.org/officeDocument/2006/relationships/tags" Target="../tags/tag1449.xml"/><Relationship Id="rId159" Type="http://schemas.openxmlformats.org/officeDocument/2006/relationships/tags" Target="../tags/tag1470.xml"/><Relationship Id="rId170" Type="http://schemas.openxmlformats.org/officeDocument/2006/relationships/tags" Target="../tags/tag1481.xml"/><Relationship Id="rId107" Type="http://schemas.openxmlformats.org/officeDocument/2006/relationships/tags" Target="../tags/tag1418.xml"/><Relationship Id="rId11" Type="http://schemas.openxmlformats.org/officeDocument/2006/relationships/tags" Target="../tags/tag1322.xml"/><Relationship Id="rId32" Type="http://schemas.openxmlformats.org/officeDocument/2006/relationships/tags" Target="../tags/tag1343.xml"/><Relationship Id="rId53" Type="http://schemas.openxmlformats.org/officeDocument/2006/relationships/tags" Target="../tags/tag1364.xml"/><Relationship Id="rId74" Type="http://schemas.openxmlformats.org/officeDocument/2006/relationships/tags" Target="../tags/tag1385.xml"/><Relationship Id="rId128" Type="http://schemas.openxmlformats.org/officeDocument/2006/relationships/tags" Target="../tags/tag1439.xml"/><Relationship Id="rId149" Type="http://schemas.openxmlformats.org/officeDocument/2006/relationships/tags" Target="../tags/tag1460.xml"/><Relationship Id="rId5" Type="http://schemas.openxmlformats.org/officeDocument/2006/relationships/tags" Target="../tags/tag1316.xml"/><Relationship Id="rId95" Type="http://schemas.openxmlformats.org/officeDocument/2006/relationships/tags" Target="../tags/tag1406.xml"/><Relationship Id="rId160" Type="http://schemas.openxmlformats.org/officeDocument/2006/relationships/tags" Target="../tags/tag1471.xml"/><Relationship Id="rId181" Type="http://schemas.openxmlformats.org/officeDocument/2006/relationships/tags" Target="../tags/tag1492.xml"/><Relationship Id="rId22" Type="http://schemas.openxmlformats.org/officeDocument/2006/relationships/tags" Target="../tags/tag1333.xml"/><Relationship Id="rId43" Type="http://schemas.openxmlformats.org/officeDocument/2006/relationships/tags" Target="../tags/tag1354.xml"/><Relationship Id="rId64" Type="http://schemas.openxmlformats.org/officeDocument/2006/relationships/tags" Target="../tags/tag1375.xml"/><Relationship Id="rId118" Type="http://schemas.openxmlformats.org/officeDocument/2006/relationships/tags" Target="../tags/tag1429.xml"/><Relationship Id="rId139" Type="http://schemas.openxmlformats.org/officeDocument/2006/relationships/tags" Target="../tags/tag1450.xml"/><Relationship Id="rId85" Type="http://schemas.openxmlformats.org/officeDocument/2006/relationships/tags" Target="../tags/tag1396.xml"/><Relationship Id="rId150" Type="http://schemas.openxmlformats.org/officeDocument/2006/relationships/tags" Target="../tags/tag1461.xml"/><Relationship Id="rId171" Type="http://schemas.openxmlformats.org/officeDocument/2006/relationships/tags" Target="../tags/tag1482.xml"/><Relationship Id="rId12" Type="http://schemas.openxmlformats.org/officeDocument/2006/relationships/tags" Target="../tags/tag1323.xml"/><Relationship Id="rId33" Type="http://schemas.openxmlformats.org/officeDocument/2006/relationships/tags" Target="../tags/tag1344.xml"/><Relationship Id="rId108" Type="http://schemas.openxmlformats.org/officeDocument/2006/relationships/tags" Target="../tags/tag1419.xml"/><Relationship Id="rId129" Type="http://schemas.openxmlformats.org/officeDocument/2006/relationships/tags" Target="../tags/tag1440.xml"/><Relationship Id="rId54" Type="http://schemas.openxmlformats.org/officeDocument/2006/relationships/tags" Target="../tags/tag1365.xml"/><Relationship Id="rId75" Type="http://schemas.openxmlformats.org/officeDocument/2006/relationships/tags" Target="../tags/tag1386.xml"/><Relationship Id="rId96" Type="http://schemas.openxmlformats.org/officeDocument/2006/relationships/tags" Target="../tags/tag1407.xml"/><Relationship Id="rId140" Type="http://schemas.openxmlformats.org/officeDocument/2006/relationships/tags" Target="../tags/tag1451.xml"/><Relationship Id="rId161" Type="http://schemas.openxmlformats.org/officeDocument/2006/relationships/tags" Target="../tags/tag1472.xml"/><Relationship Id="rId182" Type="http://schemas.openxmlformats.org/officeDocument/2006/relationships/tags" Target="../tags/tag1493.xml"/><Relationship Id="rId6" Type="http://schemas.openxmlformats.org/officeDocument/2006/relationships/tags" Target="../tags/tag1317.xml"/><Relationship Id="rId23" Type="http://schemas.openxmlformats.org/officeDocument/2006/relationships/tags" Target="../tags/tag1334.xml"/><Relationship Id="rId119" Type="http://schemas.openxmlformats.org/officeDocument/2006/relationships/tags" Target="../tags/tag1430.xml"/><Relationship Id="rId44" Type="http://schemas.openxmlformats.org/officeDocument/2006/relationships/tags" Target="../tags/tag1355.xml"/><Relationship Id="rId60" Type="http://schemas.openxmlformats.org/officeDocument/2006/relationships/tags" Target="../tags/tag1371.xml"/><Relationship Id="rId65" Type="http://schemas.openxmlformats.org/officeDocument/2006/relationships/tags" Target="../tags/tag1376.xml"/><Relationship Id="rId81" Type="http://schemas.openxmlformats.org/officeDocument/2006/relationships/tags" Target="../tags/tag1392.xml"/><Relationship Id="rId86" Type="http://schemas.openxmlformats.org/officeDocument/2006/relationships/tags" Target="../tags/tag1397.xml"/><Relationship Id="rId130" Type="http://schemas.openxmlformats.org/officeDocument/2006/relationships/tags" Target="../tags/tag1441.xml"/><Relationship Id="rId135" Type="http://schemas.openxmlformats.org/officeDocument/2006/relationships/tags" Target="../tags/tag1446.xml"/><Relationship Id="rId151" Type="http://schemas.openxmlformats.org/officeDocument/2006/relationships/tags" Target="../tags/tag1462.xml"/><Relationship Id="rId156" Type="http://schemas.openxmlformats.org/officeDocument/2006/relationships/tags" Target="../tags/tag1467.xml"/><Relationship Id="rId177" Type="http://schemas.openxmlformats.org/officeDocument/2006/relationships/tags" Target="../tags/tag1488.xml"/><Relationship Id="rId172" Type="http://schemas.openxmlformats.org/officeDocument/2006/relationships/tags" Target="../tags/tag1483.xml"/><Relationship Id="rId13" Type="http://schemas.openxmlformats.org/officeDocument/2006/relationships/tags" Target="../tags/tag1324.xml"/><Relationship Id="rId18" Type="http://schemas.openxmlformats.org/officeDocument/2006/relationships/tags" Target="../tags/tag1329.xml"/><Relationship Id="rId39" Type="http://schemas.openxmlformats.org/officeDocument/2006/relationships/tags" Target="../tags/tag1350.xml"/><Relationship Id="rId109" Type="http://schemas.openxmlformats.org/officeDocument/2006/relationships/tags" Target="../tags/tag1420.xml"/><Relationship Id="rId34" Type="http://schemas.openxmlformats.org/officeDocument/2006/relationships/tags" Target="../tags/tag1345.xml"/><Relationship Id="rId50" Type="http://schemas.openxmlformats.org/officeDocument/2006/relationships/tags" Target="../tags/tag1361.xml"/><Relationship Id="rId55" Type="http://schemas.openxmlformats.org/officeDocument/2006/relationships/tags" Target="../tags/tag1366.xml"/><Relationship Id="rId76" Type="http://schemas.openxmlformats.org/officeDocument/2006/relationships/tags" Target="../tags/tag1387.xml"/><Relationship Id="rId97" Type="http://schemas.openxmlformats.org/officeDocument/2006/relationships/tags" Target="../tags/tag1408.xml"/><Relationship Id="rId104" Type="http://schemas.openxmlformats.org/officeDocument/2006/relationships/tags" Target="../tags/tag1415.xml"/><Relationship Id="rId120" Type="http://schemas.openxmlformats.org/officeDocument/2006/relationships/tags" Target="../tags/tag1431.xml"/><Relationship Id="rId125" Type="http://schemas.openxmlformats.org/officeDocument/2006/relationships/tags" Target="../tags/tag1436.xml"/><Relationship Id="rId141" Type="http://schemas.openxmlformats.org/officeDocument/2006/relationships/tags" Target="../tags/tag1452.xml"/><Relationship Id="rId146" Type="http://schemas.openxmlformats.org/officeDocument/2006/relationships/tags" Target="../tags/tag1457.xml"/><Relationship Id="rId167" Type="http://schemas.openxmlformats.org/officeDocument/2006/relationships/tags" Target="../tags/tag1478.xml"/><Relationship Id="rId7" Type="http://schemas.openxmlformats.org/officeDocument/2006/relationships/tags" Target="../tags/tag1318.xml"/><Relationship Id="rId71" Type="http://schemas.openxmlformats.org/officeDocument/2006/relationships/tags" Target="../tags/tag1382.xml"/><Relationship Id="rId92" Type="http://schemas.openxmlformats.org/officeDocument/2006/relationships/tags" Target="../tags/tag1403.xml"/><Relationship Id="rId162" Type="http://schemas.openxmlformats.org/officeDocument/2006/relationships/tags" Target="../tags/tag1473.xml"/><Relationship Id="rId183" Type="http://schemas.openxmlformats.org/officeDocument/2006/relationships/tags" Target="../tags/tag1494.xml"/><Relationship Id="rId2" Type="http://schemas.openxmlformats.org/officeDocument/2006/relationships/tags" Target="../tags/tag1313.xml"/><Relationship Id="rId29" Type="http://schemas.openxmlformats.org/officeDocument/2006/relationships/tags" Target="../tags/tag1340.xml"/><Relationship Id="rId24" Type="http://schemas.openxmlformats.org/officeDocument/2006/relationships/tags" Target="../tags/tag1335.xml"/><Relationship Id="rId40" Type="http://schemas.openxmlformats.org/officeDocument/2006/relationships/tags" Target="../tags/tag1351.xml"/><Relationship Id="rId45" Type="http://schemas.openxmlformats.org/officeDocument/2006/relationships/tags" Target="../tags/tag1356.xml"/><Relationship Id="rId66" Type="http://schemas.openxmlformats.org/officeDocument/2006/relationships/tags" Target="../tags/tag1377.xml"/><Relationship Id="rId87" Type="http://schemas.openxmlformats.org/officeDocument/2006/relationships/tags" Target="../tags/tag1398.xml"/><Relationship Id="rId110" Type="http://schemas.openxmlformats.org/officeDocument/2006/relationships/tags" Target="../tags/tag1421.xml"/><Relationship Id="rId115" Type="http://schemas.openxmlformats.org/officeDocument/2006/relationships/tags" Target="../tags/tag1426.xml"/><Relationship Id="rId131" Type="http://schemas.openxmlformats.org/officeDocument/2006/relationships/tags" Target="../tags/tag1442.xml"/><Relationship Id="rId136" Type="http://schemas.openxmlformats.org/officeDocument/2006/relationships/tags" Target="../tags/tag1447.xml"/><Relationship Id="rId157" Type="http://schemas.openxmlformats.org/officeDocument/2006/relationships/tags" Target="../tags/tag1468.xml"/><Relationship Id="rId178" Type="http://schemas.openxmlformats.org/officeDocument/2006/relationships/tags" Target="../tags/tag1489.xml"/><Relationship Id="rId61" Type="http://schemas.openxmlformats.org/officeDocument/2006/relationships/tags" Target="../tags/tag1372.xml"/><Relationship Id="rId82" Type="http://schemas.openxmlformats.org/officeDocument/2006/relationships/tags" Target="../tags/tag1393.xml"/><Relationship Id="rId152" Type="http://schemas.openxmlformats.org/officeDocument/2006/relationships/tags" Target="../tags/tag1463.xml"/><Relationship Id="rId173" Type="http://schemas.openxmlformats.org/officeDocument/2006/relationships/tags" Target="../tags/tag1484.xml"/><Relationship Id="rId19" Type="http://schemas.openxmlformats.org/officeDocument/2006/relationships/tags" Target="../tags/tag1330.xml"/><Relationship Id="rId14" Type="http://schemas.openxmlformats.org/officeDocument/2006/relationships/tags" Target="../tags/tag1325.xml"/><Relationship Id="rId30" Type="http://schemas.openxmlformats.org/officeDocument/2006/relationships/tags" Target="../tags/tag1341.xml"/><Relationship Id="rId35" Type="http://schemas.openxmlformats.org/officeDocument/2006/relationships/tags" Target="../tags/tag1346.xml"/><Relationship Id="rId56" Type="http://schemas.openxmlformats.org/officeDocument/2006/relationships/tags" Target="../tags/tag1367.xml"/><Relationship Id="rId77" Type="http://schemas.openxmlformats.org/officeDocument/2006/relationships/tags" Target="../tags/tag1388.xml"/><Relationship Id="rId100" Type="http://schemas.openxmlformats.org/officeDocument/2006/relationships/tags" Target="../tags/tag1411.xml"/><Relationship Id="rId105" Type="http://schemas.openxmlformats.org/officeDocument/2006/relationships/tags" Target="../tags/tag1416.xml"/><Relationship Id="rId126" Type="http://schemas.openxmlformats.org/officeDocument/2006/relationships/tags" Target="../tags/tag1437.xml"/><Relationship Id="rId147" Type="http://schemas.openxmlformats.org/officeDocument/2006/relationships/tags" Target="../tags/tag1458.xml"/><Relationship Id="rId168" Type="http://schemas.openxmlformats.org/officeDocument/2006/relationships/tags" Target="../tags/tag1479.xml"/><Relationship Id="rId8" Type="http://schemas.openxmlformats.org/officeDocument/2006/relationships/tags" Target="../tags/tag1319.xml"/><Relationship Id="rId51" Type="http://schemas.openxmlformats.org/officeDocument/2006/relationships/tags" Target="../tags/tag1362.xml"/><Relationship Id="rId72" Type="http://schemas.openxmlformats.org/officeDocument/2006/relationships/tags" Target="../tags/tag1383.xml"/><Relationship Id="rId93" Type="http://schemas.openxmlformats.org/officeDocument/2006/relationships/tags" Target="../tags/tag1404.xml"/><Relationship Id="rId98" Type="http://schemas.openxmlformats.org/officeDocument/2006/relationships/tags" Target="../tags/tag1409.xml"/><Relationship Id="rId121" Type="http://schemas.openxmlformats.org/officeDocument/2006/relationships/tags" Target="../tags/tag1432.xml"/><Relationship Id="rId142" Type="http://schemas.openxmlformats.org/officeDocument/2006/relationships/tags" Target="../tags/tag1453.xml"/><Relationship Id="rId163" Type="http://schemas.openxmlformats.org/officeDocument/2006/relationships/tags" Target="../tags/tag1474.xml"/><Relationship Id="rId184" Type="http://schemas.openxmlformats.org/officeDocument/2006/relationships/slideLayout" Target="../slideLayouts/slideLayout7.xml"/><Relationship Id="rId3" Type="http://schemas.openxmlformats.org/officeDocument/2006/relationships/tags" Target="../tags/tag1314.xml"/><Relationship Id="rId25" Type="http://schemas.openxmlformats.org/officeDocument/2006/relationships/tags" Target="../tags/tag1336.xml"/><Relationship Id="rId46" Type="http://schemas.openxmlformats.org/officeDocument/2006/relationships/tags" Target="../tags/tag1357.xml"/><Relationship Id="rId67" Type="http://schemas.openxmlformats.org/officeDocument/2006/relationships/tags" Target="../tags/tag1378.xml"/><Relationship Id="rId116" Type="http://schemas.openxmlformats.org/officeDocument/2006/relationships/tags" Target="../tags/tag1427.xml"/><Relationship Id="rId137" Type="http://schemas.openxmlformats.org/officeDocument/2006/relationships/tags" Target="../tags/tag1448.xml"/><Relationship Id="rId158" Type="http://schemas.openxmlformats.org/officeDocument/2006/relationships/tags" Target="../tags/tag1469.xml"/><Relationship Id="rId20" Type="http://schemas.openxmlformats.org/officeDocument/2006/relationships/tags" Target="../tags/tag1331.xml"/><Relationship Id="rId41" Type="http://schemas.openxmlformats.org/officeDocument/2006/relationships/tags" Target="../tags/tag1352.xml"/><Relationship Id="rId62" Type="http://schemas.openxmlformats.org/officeDocument/2006/relationships/tags" Target="../tags/tag1373.xml"/><Relationship Id="rId83" Type="http://schemas.openxmlformats.org/officeDocument/2006/relationships/tags" Target="../tags/tag1394.xml"/><Relationship Id="rId88" Type="http://schemas.openxmlformats.org/officeDocument/2006/relationships/tags" Target="../tags/tag1399.xml"/><Relationship Id="rId111" Type="http://schemas.openxmlformats.org/officeDocument/2006/relationships/tags" Target="../tags/tag1422.xml"/><Relationship Id="rId132" Type="http://schemas.openxmlformats.org/officeDocument/2006/relationships/tags" Target="../tags/tag1443.xml"/><Relationship Id="rId153" Type="http://schemas.openxmlformats.org/officeDocument/2006/relationships/tags" Target="../tags/tag1464.xml"/><Relationship Id="rId174" Type="http://schemas.openxmlformats.org/officeDocument/2006/relationships/tags" Target="../tags/tag1485.xml"/><Relationship Id="rId179" Type="http://schemas.openxmlformats.org/officeDocument/2006/relationships/tags" Target="../tags/tag1490.xml"/><Relationship Id="rId15" Type="http://schemas.openxmlformats.org/officeDocument/2006/relationships/tags" Target="../tags/tag1326.xml"/><Relationship Id="rId36" Type="http://schemas.openxmlformats.org/officeDocument/2006/relationships/tags" Target="../tags/tag1347.xml"/><Relationship Id="rId57" Type="http://schemas.openxmlformats.org/officeDocument/2006/relationships/tags" Target="../tags/tag1368.xml"/><Relationship Id="rId106" Type="http://schemas.openxmlformats.org/officeDocument/2006/relationships/tags" Target="../tags/tag1417.xml"/><Relationship Id="rId127" Type="http://schemas.openxmlformats.org/officeDocument/2006/relationships/tags" Target="../tags/tag1438.xml"/><Relationship Id="rId10" Type="http://schemas.openxmlformats.org/officeDocument/2006/relationships/tags" Target="../tags/tag1321.xml"/><Relationship Id="rId31" Type="http://schemas.openxmlformats.org/officeDocument/2006/relationships/tags" Target="../tags/tag1342.xml"/><Relationship Id="rId52" Type="http://schemas.openxmlformats.org/officeDocument/2006/relationships/tags" Target="../tags/tag1363.xml"/><Relationship Id="rId73" Type="http://schemas.openxmlformats.org/officeDocument/2006/relationships/tags" Target="../tags/tag1384.xml"/><Relationship Id="rId78" Type="http://schemas.openxmlformats.org/officeDocument/2006/relationships/tags" Target="../tags/tag1389.xml"/><Relationship Id="rId94" Type="http://schemas.openxmlformats.org/officeDocument/2006/relationships/tags" Target="../tags/tag1405.xml"/><Relationship Id="rId99" Type="http://schemas.openxmlformats.org/officeDocument/2006/relationships/tags" Target="../tags/tag1410.xml"/><Relationship Id="rId101" Type="http://schemas.openxmlformats.org/officeDocument/2006/relationships/tags" Target="../tags/tag1412.xml"/><Relationship Id="rId122" Type="http://schemas.openxmlformats.org/officeDocument/2006/relationships/tags" Target="../tags/tag1433.xml"/><Relationship Id="rId143" Type="http://schemas.openxmlformats.org/officeDocument/2006/relationships/tags" Target="../tags/tag1454.xml"/><Relationship Id="rId148" Type="http://schemas.openxmlformats.org/officeDocument/2006/relationships/tags" Target="../tags/tag1459.xml"/><Relationship Id="rId164" Type="http://schemas.openxmlformats.org/officeDocument/2006/relationships/tags" Target="../tags/tag1475.xml"/><Relationship Id="rId169" Type="http://schemas.openxmlformats.org/officeDocument/2006/relationships/tags" Target="../tags/tag1480.xml"/><Relationship Id="rId4" Type="http://schemas.openxmlformats.org/officeDocument/2006/relationships/tags" Target="../tags/tag1315.xml"/><Relationship Id="rId9" Type="http://schemas.openxmlformats.org/officeDocument/2006/relationships/tags" Target="../tags/tag1320.xml"/><Relationship Id="rId180" Type="http://schemas.openxmlformats.org/officeDocument/2006/relationships/tags" Target="../tags/tag1491.xml"/><Relationship Id="rId26" Type="http://schemas.openxmlformats.org/officeDocument/2006/relationships/tags" Target="../tags/tag1337.xml"/><Relationship Id="rId47" Type="http://schemas.openxmlformats.org/officeDocument/2006/relationships/tags" Target="../tags/tag1358.xml"/><Relationship Id="rId68" Type="http://schemas.openxmlformats.org/officeDocument/2006/relationships/tags" Target="../tags/tag1379.xml"/><Relationship Id="rId89" Type="http://schemas.openxmlformats.org/officeDocument/2006/relationships/tags" Target="../tags/tag1400.xml"/><Relationship Id="rId112" Type="http://schemas.openxmlformats.org/officeDocument/2006/relationships/tags" Target="../tags/tag1423.xml"/><Relationship Id="rId133" Type="http://schemas.openxmlformats.org/officeDocument/2006/relationships/tags" Target="../tags/tag1444.xml"/><Relationship Id="rId154" Type="http://schemas.openxmlformats.org/officeDocument/2006/relationships/tags" Target="../tags/tag1465.xml"/><Relationship Id="rId175" Type="http://schemas.openxmlformats.org/officeDocument/2006/relationships/tags" Target="../tags/tag1486.xml"/><Relationship Id="rId16" Type="http://schemas.openxmlformats.org/officeDocument/2006/relationships/tags" Target="../tags/tag1327.xml"/><Relationship Id="rId37" Type="http://schemas.openxmlformats.org/officeDocument/2006/relationships/tags" Target="../tags/tag1348.xml"/><Relationship Id="rId58" Type="http://schemas.openxmlformats.org/officeDocument/2006/relationships/tags" Target="../tags/tag1369.xml"/><Relationship Id="rId79" Type="http://schemas.openxmlformats.org/officeDocument/2006/relationships/tags" Target="../tags/tag1390.xml"/><Relationship Id="rId102" Type="http://schemas.openxmlformats.org/officeDocument/2006/relationships/tags" Target="../tags/tag1413.xml"/><Relationship Id="rId123" Type="http://schemas.openxmlformats.org/officeDocument/2006/relationships/tags" Target="../tags/tag1434.xml"/><Relationship Id="rId144" Type="http://schemas.openxmlformats.org/officeDocument/2006/relationships/tags" Target="../tags/tag1455.xml"/><Relationship Id="rId90" Type="http://schemas.openxmlformats.org/officeDocument/2006/relationships/tags" Target="../tags/tag1401.xml"/><Relationship Id="rId165" Type="http://schemas.openxmlformats.org/officeDocument/2006/relationships/tags" Target="../tags/tag1476.xml"/><Relationship Id="rId27" Type="http://schemas.openxmlformats.org/officeDocument/2006/relationships/tags" Target="../tags/tag1338.xml"/><Relationship Id="rId48" Type="http://schemas.openxmlformats.org/officeDocument/2006/relationships/tags" Target="../tags/tag1359.xml"/><Relationship Id="rId69" Type="http://schemas.openxmlformats.org/officeDocument/2006/relationships/tags" Target="../tags/tag1380.xml"/><Relationship Id="rId113" Type="http://schemas.openxmlformats.org/officeDocument/2006/relationships/tags" Target="../tags/tag1424.xml"/><Relationship Id="rId134" Type="http://schemas.openxmlformats.org/officeDocument/2006/relationships/tags" Target="../tags/tag1445.xml"/><Relationship Id="rId80" Type="http://schemas.openxmlformats.org/officeDocument/2006/relationships/tags" Target="../tags/tag1391.xml"/><Relationship Id="rId155" Type="http://schemas.openxmlformats.org/officeDocument/2006/relationships/tags" Target="../tags/tag1466.xml"/><Relationship Id="rId176" Type="http://schemas.openxmlformats.org/officeDocument/2006/relationships/tags" Target="../tags/tag1487.xml"/><Relationship Id="rId17" Type="http://schemas.openxmlformats.org/officeDocument/2006/relationships/tags" Target="../tags/tag1328.xml"/><Relationship Id="rId38" Type="http://schemas.openxmlformats.org/officeDocument/2006/relationships/tags" Target="../tags/tag1349.xml"/><Relationship Id="rId59" Type="http://schemas.openxmlformats.org/officeDocument/2006/relationships/tags" Target="../tags/tag1370.xml"/><Relationship Id="rId103" Type="http://schemas.openxmlformats.org/officeDocument/2006/relationships/tags" Target="../tags/tag1414.xml"/><Relationship Id="rId124" Type="http://schemas.openxmlformats.org/officeDocument/2006/relationships/tags" Target="../tags/tag1435.xml"/><Relationship Id="rId70" Type="http://schemas.openxmlformats.org/officeDocument/2006/relationships/tags" Target="../tags/tag1381.xml"/><Relationship Id="rId91" Type="http://schemas.openxmlformats.org/officeDocument/2006/relationships/tags" Target="../tags/tag1402.xml"/><Relationship Id="rId145" Type="http://schemas.openxmlformats.org/officeDocument/2006/relationships/tags" Target="../tags/tag1456.xml"/><Relationship Id="rId166" Type="http://schemas.openxmlformats.org/officeDocument/2006/relationships/tags" Target="../tags/tag1477.xml"/><Relationship Id="rId1" Type="http://schemas.openxmlformats.org/officeDocument/2006/relationships/tags" Target="../tags/tag1312.xml"/><Relationship Id="rId28" Type="http://schemas.openxmlformats.org/officeDocument/2006/relationships/tags" Target="../tags/tag1339.xml"/><Relationship Id="rId49" Type="http://schemas.openxmlformats.org/officeDocument/2006/relationships/tags" Target="../tags/tag1360.xml"/><Relationship Id="rId114" Type="http://schemas.openxmlformats.org/officeDocument/2006/relationships/tags" Target="../tags/tag1425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tags" Target="../tags/tag1611.xml"/><Relationship Id="rId21" Type="http://schemas.openxmlformats.org/officeDocument/2006/relationships/tags" Target="../tags/tag1515.xml"/><Relationship Id="rId42" Type="http://schemas.openxmlformats.org/officeDocument/2006/relationships/tags" Target="../tags/tag1536.xml"/><Relationship Id="rId63" Type="http://schemas.openxmlformats.org/officeDocument/2006/relationships/tags" Target="../tags/tag1557.xml"/><Relationship Id="rId84" Type="http://schemas.openxmlformats.org/officeDocument/2006/relationships/tags" Target="../tags/tag1578.xml"/><Relationship Id="rId138" Type="http://schemas.openxmlformats.org/officeDocument/2006/relationships/tags" Target="../tags/tag1632.xml"/><Relationship Id="rId159" Type="http://schemas.openxmlformats.org/officeDocument/2006/relationships/tags" Target="../tags/tag1653.xml"/><Relationship Id="rId170" Type="http://schemas.openxmlformats.org/officeDocument/2006/relationships/tags" Target="../tags/tag1664.xml"/><Relationship Id="rId191" Type="http://schemas.openxmlformats.org/officeDocument/2006/relationships/tags" Target="../tags/tag1685.xml"/><Relationship Id="rId205" Type="http://schemas.openxmlformats.org/officeDocument/2006/relationships/tags" Target="../tags/tag1699.xml"/><Relationship Id="rId107" Type="http://schemas.openxmlformats.org/officeDocument/2006/relationships/tags" Target="../tags/tag1601.xml"/><Relationship Id="rId11" Type="http://schemas.openxmlformats.org/officeDocument/2006/relationships/tags" Target="../tags/tag1505.xml"/><Relationship Id="rId32" Type="http://schemas.openxmlformats.org/officeDocument/2006/relationships/tags" Target="../tags/tag1526.xml"/><Relationship Id="rId53" Type="http://schemas.openxmlformats.org/officeDocument/2006/relationships/tags" Target="../tags/tag1547.xml"/><Relationship Id="rId74" Type="http://schemas.openxmlformats.org/officeDocument/2006/relationships/tags" Target="../tags/tag1568.xml"/><Relationship Id="rId128" Type="http://schemas.openxmlformats.org/officeDocument/2006/relationships/tags" Target="../tags/tag1622.xml"/><Relationship Id="rId149" Type="http://schemas.openxmlformats.org/officeDocument/2006/relationships/tags" Target="../tags/tag1643.xml"/><Relationship Id="rId5" Type="http://schemas.openxmlformats.org/officeDocument/2006/relationships/tags" Target="../tags/tag1499.xml"/><Relationship Id="rId95" Type="http://schemas.openxmlformats.org/officeDocument/2006/relationships/tags" Target="../tags/tag1589.xml"/><Relationship Id="rId160" Type="http://schemas.openxmlformats.org/officeDocument/2006/relationships/tags" Target="../tags/tag1654.xml"/><Relationship Id="rId181" Type="http://schemas.openxmlformats.org/officeDocument/2006/relationships/tags" Target="../tags/tag1675.xml"/><Relationship Id="rId216" Type="http://schemas.openxmlformats.org/officeDocument/2006/relationships/tags" Target="../tags/tag1710.xml"/><Relationship Id="rId22" Type="http://schemas.openxmlformats.org/officeDocument/2006/relationships/tags" Target="../tags/tag1516.xml"/><Relationship Id="rId43" Type="http://schemas.openxmlformats.org/officeDocument/2006/relationships/tags" Target="../tags/tag1537.xml"/><Relationship Id="rId64" Type="http://schemas.openxmlformats.org/officeDocument/2006/relationships/tags" Target="../tags/tag1558.xml"/><Relationship Id="rId118" Type="http://schemas.openxmlformats.org/officeDocument/2006/relationships/tags" Target="../tags/tag1612.xml"/><Relationship Id="rId139" Type="http://schemas.openxmlformats.org/officeDocument/2006/relationships/tags" Target="../tags/tag1633.xml"/><Relationship Id="rId85" Type="http://schemas.openxmlformats.org/officeDocument/2006/relationships/tags" Target="../tags/tag1579.xml"/><Relationship Id="rId150" Type="http://schemas.openxmlformats.org/officeDocument/2006/relationships/tags" Target="../tags/tag1644.xml"/><Relationship Id="rId171" Type="http://schemas.openxmlformats.org/officeDocument/2006/relationships/tags" Target="../tags/tag1665.xml"/><Relationship Id="rId192" Type="http://schemas.openxmlformats.org/officeDocument/2006/relationships/tags" Target="../tags/tag1686.xml"/><Relationship Id="rId206" Type="http://schemas.openxmlformats.org/officeDocument/2006/relationships/tags" Target="../tags/tag1700.xml"/><Relationship Id="rId12" Type="http://schemas.openxmlformats.org/officeDocument/2006/relationships/tags" Target="../tags/tag1506.xml"/><Relationship Id="rId33" Type="http://schemas.openxmlformats.org/officeDocument/2006/relationships/tags" Target="../tags/tag1527.xml"/><Relationship Id="rId108" Type="http://schemas.openxmlformats.org/officeDocument/2006/relationships/tags" Target="../tags/tag1602.xml"/><Relationship Id="rId129" Type="http://schemas.openxmlformats.org/officeDocument/2006/relationships/tags" Target="../tags/tag1623.xml"/><Relationship Id="rId54" Type="http://schemas.openxmlformats.org/officeDocument/2006/relationships/tags" Target="../tags/tag1548.xml"/><Relationship Id="rId75" Type="http://schemas.openxmlformats.org/officeDocument/2006/relationships/tags" Target="../tags/tag1569.xml"/><Relationship Id="rId96" Type="http://schemas.openxmlformats.org/officeDocument/2006/relationships/tags" Target="../tags/tag1590.xml"/><Relationship Id="rId140" Type="http://schemas.openxmlformats.org/officeDocument/2006/relationships/tags" Target="../tags/tag1634.xml"/><Relationship Id="rId161" Type="http://schemas.openxmlformats.org/officeDocument/2006/relationships/tags" Target="../tags/tag1655.xml"/><Relationship Id="rId182" Type="http://schemas.openxmlformats.org/officeDocument/2006/relationships/tags" Target="../tags/tag1676.xml"/><Relationship Id="rId217" Type="http://schemas.openxmlformats.org/officeDocument/2006/relationships/tags" Target="../tags/tag1711.xml"/><Relationship Id="rId6" Type="http://schemas.openxmlformats.org/officeDocument/2006/relationships/tags" Target="../tags/tag1500.xml"/><Relationship Id="rId23" Type="http://schemas.openxmlformats.org/officeDocument/2006/relationships/tags" Target="../tags/tag1517.xml"/><Relationship Id="rId119" Type="http://schemas.openxmlformats.org/officeDocument/2006/relationships/tags" Target="../tags/tag1613.xml"/><Relationship Id="rId44" Type="http://schemas.openxmlformats.org/officeDocument/2006/relationships/tags" Target="../tags/tag1538.xml"/><Relationship Id="rId65" Type="http://schemas.openxmlformats.org/officeDocument/2006/relationships/tags" Target="../tags/tag1559.xml"/><Relationship Id="rId86" Type="http://schemas.openxmlformats.org/officeDocument/2006/relationships/tags" Target="../tags/tag1580.xml"/><Relationship Id="rId130" Type="http://schemas.openxmlformats.org/officeDocument/2006/relationships/tags" Target="../tags/tag1624.xml"/><Relationship Id="rId151" Type="http://schemas.openxmlformats.org/officeDocument/2006/relationships/tags" Target="../tags/tag1645.xml"/><Relationship Id="rId172" Type="http://schemas.openxmlformats.org/officeDocument/2006/relationships/tags" Target="../tags/tag1666.xml"/><Relationship Id="rId193" Type="http://schemas.openxmlformats.org/officeDocument/2006/relationships/tags" Target="../tags/tag1687.xml"/><Relationship Id="rId207" Type="http://schemas.openxmlformats.org/officeDocument/2006/relationships/tags" Target="../tags/tag1701.xml"/><Relationship Id="rId13" Type="http://schemas.openxmlformats.org/officeDocument/2006/relationships/tags" Target="../tags/tag1507.xml"/><Relationship Id="rId109" Type="http://schemas.openxmlformats.org/officeDocument/2006/relationships/tags" Target="../tags/tag1603.xml"/><Relationship Id="rId34" Type="http://schemas.openxmlformats.org/officeDocument/2006/relationships/tags" Target="../tags/tag1528.xml"/><Relationship Id="rId55" Type="http://schemas.openxmlformats.org/officeDocument/2006/relationships/tags" Target="../tags/tag1549.xml"/><Relationship Id="rId76" Type="http://schemas.openxmlformats.org/officeDocument/2006/relationships/tags" Target="../tags/tag1570.xml"/><Relationship Id="rId97" Type="http://schemas.openxmlformats.org/officeDocument/2006/relationships/tags" Target="../tags/tag1591.xml"/><Relationship Id="rId120" Type="http://schemas.openxmlformats.org/officeDocument/2006/relationships/tags" Target="../tags/tag1614.xml"/><Relationship Id="rId141" Type="http://schemas.openxmlformats.org/officeDocument/2006/relationships/tags" Target="../tags/tag1635.xml"/><Relationship Id="rId7" Type="http://schemas.openxmlformats.org/officeDocument/2006/relationships/tags" Target="../tags/tag1501.xml"/><Relationship Id="rId162" Type="http://schemas.openxmlformats.org/officeDocument/2006/relationships/tags" Target="../tags/tag1656.xml"/><Relationship Id="rId183" Type="http://schemas.openxmlformats.org/officeDocument/2006/relationships/tags" Target="../tags/tag1677.xml"/><Relationship Id="rId218" Type="http://schemas.openxmlformats.org/officeDocument/2006/relationships/tags" Target="../tags/tag1712.xml"/><Relationship Id="rId24" Type="http://schemas.openxmlformats.org/officeDocument/2006/relationships/tags" Target="../tags/tag1518.xml"/><Relationship Id="rId45" Type="http://schemas.openxmlformats.org/officeDocument/2006/relationships/tags" Target="../tags/tag1539.xml"/><Relationship Id="rId66" Type="http://schemas.openxmlformats.org/officeDocument/2006/relationships/tags" Target="../tags/tag1560.xml"/><Relationship Id="rId87" Type="http://schemas.openxmlformats.org/officeDocument/2006/relationships/tags" Target="../tags/tag1581.xml"/><Relationship Id="rId110" Type="http://schemas.openxmlformats.org/officeDocument/2006/relationships/tags" Target="../tags/tag1604.xml"/><Relationship Id="rId131" Type="http://schemas.openxmlformats.org/officeDocument/2006/relationships/tags" Target="../tags/tag1625.xml"/><Relationship Id="rId152" Type="http://schemas.openxmlformats.org/officeDocument/2006/relationships/tags" Target="../tags/tag1646.xml"/><Relationship Id="rId173" Type="http://schemas.openxmlformats.org/officeDocument/2006/relationships/tags" Target="../tags/tag1667.xml"/><Relationship Id="rId194" Type="http://schemas.openxmlformats.org/officeDocument/2006/relationships/tags" Target="../tags/tag1688.xml"/><Relationship Id="rId208" Type="http://schemas.openxmlformats.org/officeDocument/2006/relationships/tags" Target="../tags/tag1702.xml"/><Relationship Id="rId14" Type="http://schemas.openxmlformats.org/officeDocument/2006/relationships/tags" Target="../tags/tag1508.xml"/><Relationship Id="rId30" Type="http://schemas.openxmlformats.org/officeDocument/2006/relationships/tags" Target="../tags/tag1524.xml"/><Relationship Id="rId35" Type="http://schemas.openxmlformats.org/officeDocument/2006/relationships/tags" Target="../tags/tag1529.xml"/><Relationship Id="rId56" Type="http://schemas.openxmlformats.org/officeDocument/2006/relationships/tags" Target="../tags/tag1550.xml"/><Relationship Id="rId77" Type="http://schemas.openxmlformats.org/officeDocument/2006/relationships/tags" Target="../tags/tag1571.xml"/><Relationship Id="rId100" Type="http://schemas.openxmlformats.org/officeDocument/2006/relationships/tags" Target="../tags/tag1594.xml"/><Relationship Id="rId105" Type="http://schemas.openxmlformats.org/officeDocument/2006/relationships/tags" Target="../tags/tag1599.xml"/><Relationship Id="rId126" Type="http://schemas.openxmlformats.org/officeDocument/2006/relationships/tags" Target="../tags/tag1620.xml"/><Relationship Id="rId147" Type="http://schemas.openxmlformats.org/officeDocument/2006/relationships/tags" Target="../tags/tag1641.xml"/><Relationship Id="rId168" Type="http://schemas.openxmlformats.org/officeDocument/2006/relationships/tags" Target="../tags/tag1662.xml"/><Relationship Id="rId8" Type="http://schemas.openxmlformats.org/officeDocument/2006/relationships/tags" Target="../tags/tag1502.xml"/><Relationship Id="rId51" Type="http://schemas.openxmlformats.org/officeDocument/2006/relationships/tags" Target="../tags/tag1545.xml"/><Relationship Id="rId72" Type="http://schemas.openxmlformats.org/officeDocument/2006/relationships/tags" Target="../tags/tag1566.xml"/><Relationship Id="rId93" Type="http://schemas.openxmlformats.org/officeDocument/2006/relationships/tags" Target="../tags/tag1587.xml"/><Relationship Id="rId98" Type="http://schemas.openxmlformats.org/officeDocument/2006/relationships/tags" Target="../tags/tag1592.xml"/><Relationship Id="rId121" Type="http://schemas.openxmlformats.org/officeDocument/2006/relationships/tags" Target="../tags/tag1615.xml"/><Relationship Id="rId142" Type="http://schemas.openxmlformats.org/officeDocument/2006/relationships/tags" Target="../tags/tag1636.xml"/><Relationship Id="rId163" Type="http://schemas.openxmlformats.org/officeDocument/2006/relationships/tags" Target="../tags/tag1657.xml"/><Relationship Id="rId184" Type="http://schemas.openxmlformats.org/officeDocument/2006/relationships/tags" Target="../tags/tag1678.xml"/><Relationship Id="rId189" Type="http://schemas.openxmlformats.org/officeDocument/2006/relationships/tags" Target="../tags/tag1683.xml"/><Relationship Id="rId219" Type="http://schemas.openxmlformats.org/officeDocument/2006/relationships/slideLayout" Target="../slideLayouts/slideLayout7.xml"/><Relationship Id="rId3" Type="http://schemas.openxmlformats.org/officeDocument/2006/relationships/tags" Target="../tags/tag1497.xml"/><Relationship Id="rId214" Type="http://schemas.openxmlformats.org/officeDocument/2006/relationships/tags" Target="../tags/tag1708.xml"/><Relationship Id="rId25" Type="http://schemas.openxmlformats.org/officeDocument/2006/relationships/tags" Target="../tags/tag1519.xml"/><Relationship Id="rId46" Type="http://schemas.openxmlformats.org/officeDocument/2006/relationships/tags" Target="../tags/tag1540.xml"/><Relationship Id="rId67" Type="http://schemas.openxmlformats.org/officeDocument/2006/relationships/tags" Target="../tags/tag1561.xml"/><Relationship Id="rId116" Type="http://schemas.openxmlformats.org/officeDocument/2006/relationships/tags" Target="../tags/tag1610.xml"/><Relationship Id="rId137" Type="http://schemas.openxmlformats.org/officeDocument/2006/relationships/tags" Target="../tags/tag1631.xml"/><Relationship Id="rId158" Type="http://schemas.openxmlformats.org/officeDocument/2006/relationships/tags" Target="../tags/tag1652.xml"/><Relationship Id="rId20" Type="http://schemas.openxmlformats.org/officeDocument/2006/relationships/tags" Target="../tags/tag1514.xml"/><Relationship Id="rId41" Type="http://schemas.openxmlformats.org/officeDocument/2006/relationships/tags" Target="../tags/tag1535.xml"/><Relationship Id="rId62" Type="http://schemas.openxmlformats.org/officeDocument/2006/relationships/tags" Target="../tags/tag1556.xml"/><Relationship Id="rId83" Type="http://schemas.openxmlformats.org/officeDocument/2006/relationships/tags" Target="../tags/tag1577.xml"/><Relationship Id="rId88" Type="http://schemas.openxmlformats.org/officeDocument/2006/relationships/tags" Target="../tags/tag1582.xml"/><Relationship Id="rId111" Type="http://schemas.openxmlformats.org/officeDocument/2006/relationships/tags" Target="../tags/tag1605.xml"/><Relationship Id="rId132" Type="http://schemas.openxmlformats.org/officeDocument/2006/relationships/tags" Target="../tags/tag1626.xml"/><Relationship Id="rId153" Type="http://schemas.openxmlformats.org/officeDocument/2006/relationships/tags" Target="../tags/tag1647.xml"/><Relationship Id="rId174" Type="http://schemas.openxmlformats.org/officeDocument/2006/relationships/tags" Target="../tags/tag1668.xml"/><Relationship Id="rId179" Type="http://schemas.openxmlformats.org/officeDocument/2006/relationships/tags" Target="../tags/tag1673.xml"/><Relationship Id="rId195" Type="http://schemas.openxmlformats.org/officeDocument/2006/relationships/tags" Target="../tags/tag1689.xml"/><Relationship Id="rId209" Type="http://schemas.openxmlformats.org/officeDocument/2006/relationships/tags" Target="../tags/tag1703.xml"/><Relationship Id="rId190" Type="http://schemas.openxmlformats.org/officeDocument/2006/relationships/tags" Target="../tags/tag1684.xml"/><Relationship Id="rId204" Type="http://schemas.openxmlformats.org/officeDocument/2006/relationships/tags" Target="../tags/tag1698.xml"/><Relationship Id="rId15" Type="http://schemas.openxmlformats.org/officeDocument/2006/relationships/tags" Target="../tags/tag1509.xml"/><Relationship Id="rId36" Type="http://schemas.openxmlformats.org/officeDocument/2006/relationships/tags" Target="../tags/tag1530.xml"/><Relationship Id="rId57" Type="http://schemas.openxmlformats.org/officeDocument/2006/relationships/tags" Target="../tags/tag1551.xml"/><Relationship Id="rId106" Type="http://schemas.openxmlformats.org/officeDocument/2006/relationships/tags" Target="../tags/tag1600.xml"/><Relationship Id="rId127" Type="http://schemas.openxmlformats.org/officeDocument/2006/relationships/tags" Target="../tags/tag1621.xml"/><Relationship Id="rId10" Type="http://schemas.openxmlformats.org/officeDocument/2006/relationships/tags" Target="../tags/tag1504.xml"/><Relationship Id="rId31" Type="http://schemas.openxmlformats.org/officeDocument/2006/relationships/tags" Target="../tags/tag1525.xml"/><Relationship Id="rId52" Type="http://schemas.openxmlformats.org/officeDocument/2006/relationships/tags" Target="../tags/tag1546.xml"/><Relationship Id="rId73" Type="http://schemas.openxmlformats.org/officeDocument/2006/relationships/tags" Target="../tags/tag1567.xml"/><Relationship Id="rId78" Type="http://schemas.openxmlformats.org/officeDocument/2006/relationships/tags" Target="../tags/tag1572.xml"/><Relationship Id="rId94" Type="http://schemas.openxmlformats.org/officeDocument/2006/relationships/tags" Target="../tags/tag1588.xml"/><Relationship Id="rId99" Type="http://schemas.openxmlformats.org/officeDocument/2006/relationships/tags" Target="../tags/tag1593.xml"/><Relationship Id="rId101" Type="http://schemas.openxmlformats.org/officeDocument/2006/relationships/tags" Target="../tags/tag1595.xml"/><Relationship Id="rId122" Type="http://schemas.openxmlformats.org/officeDocument/2006/relationships/tags" Target="../tags/tag1616.xml"/><Relationship Id="rId143" Type="http://schemas.openxmlformats.org/officeDocument/2006/relationships/tags" Target="../tags/tag1637.xml"/><Relationship Id="rId148" Type="http://schemas.openxmlformats.org/officeDocument/2006/relationships/tags" Target="../tags/tag1642.xml"/><Relationship Id="rId164" Type="http://schemas.openxmlformats.org/officeDocument/2006/relationships/tags" Target="../tags/tag1658.xml"/><Relationship Id="rId169" Type="http://schemas.openxmlformats.org/officeDocument/2006/relationships/tags" Target="../tags/tag1663.xml"/><Relationship Id="rId185" Type="http://schemas.openxmlformats.org/officeDocument/2006/relationships/tags" Target="../tags/tag1679.xml"/><Relationship Id="rId4" Type="http://schemas.openxmlformats.org/officeDocument/2006/relationships/tags" Target="../tags/tag1498.xml"/><Relationship Id="rId9" Type="http://schemas.openxmlformats.org/officeDocument/2006/relationships/tags" Target="../tags/tag1503.xml"/><Relationship Id="rId180" Type="http://schemas.openxmlformats.org/officeDocument/2006/relationships/tags" Target="../tags/tag1674.xml"/><Relationship Id="rId210" Type="http://schemas.openxmlformats.org/officeDocument/2006/relationships/tags" Target="../tags/tag1704.xml"/><Relationship Id="rId215" Type="http://schemas.openxmlformats.org/officeDocument/2006/relationships/tags" Target="../tags/tag1709.xml"/><Relationship Id="rId26" Type="http://schemas.openxmlformats.org/officeDocument/2006/relationships/tags" Target="../tags/tag1520.xml"/><Relationship Id="rId47" Type="http://schemas.openxmlformats.org/officeDocument/2006/relationships/tags" Target="../tags/tag1541.xml"/><Relationship Id="rId68" Type="http://schemas.openxmlformats.org/officeDocument/2006/relationships/tags" Target="../tags/tag1562.xml"/><Relationship Id="rId89" Type="http://schemas.openxmlformats.org/officeDocument/2006/relationships/tags" Target="../tags/tag1583.xml"/><Relationship Id="rId112" Type="http://schemas.openxmlformats.org/officeDocument/2006/relationships/tags" Target="../tags/tag1606.xml"/><Relationship Id="rId133" Type="http://schemas.openxmlformats.org/officeDocument/2006/relationships/tags" Target="../tags/tag1627.xml"/><Relationship Id="rId154" Type="http://schemas.openxmlformats.org/officeDocument/2006/relationships/tags" Target="../tags/tag1648.xml"/><Relationship Id="rId175" Type="http://schemas.openxmlformats.org/officeDocument/2006/relationships/tags" Target="../tags/tag1669.xml"/><Relationship Id="rId196" Type="http://schemas.openxmlformats.org/officeDocument/2006/relationships/tags" Target="../tags/tag1690.xml"/><Relationship Id="rId200" Type="http://schemas.openxmlformats.org/officeDocument/2006/relationships/tags" Target="../tags/tag1694.xml"/><Relationship Id="rId16" Type="http://schemas.openxmlformats.org/officeDocument/2006/relationships/tags" Target="../tags/tag1510.xml"/><Relationship Id="rId37" Type="http://schemas.openxmlformats.org/officeDocument/2006/relationships/tags" Target="../tags/tag1531.xml"/><Relationship Id="rId58" Type="http://schemas.openxmlformats.org/officeDocument/2006/relationships/tags" Target="../tags/tag1552.xml"/><Relationship Id="rId79" Type="http://schemas.openxmlformats.org/officeDocument/2006/relationships/tags" Target="../tags/tag1573.xml"/><Relationship Id="rId102" Type="http://schemas.openxmlformats.org/officeDocument/2006/relationships/tags" Target="../tags/tag1596.xml"/><Relationship Id="rId123" Type="http://schemas.openxmlformats.org/officeDocument/2006/relationships/tags" Target="../tags/tag1617.xml"/><Relationship Id="rId144" Type="http://schemas.openxmlformats.org/officeDocument/2006/relationships/tags" Target="../tags/tag1638.xml"/><Relationship Id="rId90" Type="http://schemas.openxmlformats.org/officeDocument/2006/relationships/tags" Target="../tags/tag1584.xml"/><Relationship Id="rId165" Type="http://schemas.openxmlformats.org/officeDocument/2006/relationships/tags" Target="../tags/tag1659.xml"/><Relationship Id="rId186" Type="http://schemas.openxmlformats.org/officeDocument/2006/relationships/tags" Target="../tags/tag1680.xml"/><Relationship Id="rId211" Type="http://schemas.openxmlformats.org/officeDocument/2006/relationships/tags" Target="../tags/tag1705.xml"/><Relationship Id="rId27" Type="http://schemas.openxmlformats.org/officeDocument/2006/relationships/tags" Target="../tags/tag1521.xml"/><Relationship Id="rId48" Type="http://schemas.openxmlformats.org/officeDocument/2006/relationships/tags" Target="../tags/tag1542.xml"/><Relationship Id="rId69" Type="http://schemas.openxmlformats.org/officeDocument/2006/relationships/tags" Target="../tags/tag1563.xml"/><Relationship Id="rId113" Type="http://schemas.openxmlformats.org/officeDocument/2006/relationships/tags" Target="../tags/tag1607.xml"/><Relationship Id="rId134" Type="http://schemas.openxmlformats.org/officeDocument/2006/relationships/tags" Target="../tags/tag1628.xml"/><Relationship Id="rId80" Type="http://schemas.openxmlformats.org/officeDocument/2006/relationships/tags" Target="../tags/tag1574.xml"/><Relationship Id="rId155" Type="http://schemas.openxmlformats.org/officeDocument/2006/relationships/tags" Target="../tags/tag1649.xml"/><Relationship Id="rId176" Type="http://schemas.openxmlformats.org/officeDocument/2006/relationships/tags" Target="../tags/tag1670.xml"/><Relationship Id="rId197" Type="http://schemas.openxmlformats.org/officeDocument/2006/relationships/tags" Target="../tags/tag1691.xml"/><Relationship Id="rId201" Type="http://schemas.openxmlformats.org/officeDocument/2006/relationships/tags" Target="../tags/tag1695.xml"/><Relationship Id="rId17" Type="http://schemas.openxmlformats.org/officeDocument/2006/relationships/tags" Target="../tags/tag1511.xml"/><Relationship Id="rId38" Type="http://schemas.openxmlformats.org/officeDocument/2006/relationships/tags" Target="../tags/tag1532.xml"/><Relationship Id="rId59" Type="http://schemas.openxmlformats.org/officeDocument/2006/relationships/tags" Target="../tags/tag1553.xml"/><Relationship Id="rId103" Type="http://schemas.openxmlformats.org/officeDocument/2006/relationships/tags" Target="../tags/tag1597.xml"/><Relationship Id="rId124" Type="http://schemas.openxmlformats.org/officeDocument/2006/relationships/tags" Target="../tags/tag1618.xml"/><Relationship Id="rId70" Type="http://schemas.openxmlformats.org/officeDocument/2006/relationships/tags" Target="../tags/tag1564.xml"/><Relationship Id="rId91" Type="http://schemas.openxmlformats.org/officeDocument/2006/relationships/tags" Target="../tags/tag1585.xml"/><Relationship Id="rId145" Type="http://schemas.openxmlformats.org/officeDocument/2006/relationships/tags" Target="../tags/tag1639.xml"/><Relationship Id="rId166" Type="http://schemas.openxmlformats.org/officeDocument/2006/relationships/tags" Target="../tags/tag1660.xml"/><Relationship Id="rId187" Type="http://schemas.openxmlformats.org/officeDocument/2006/relationships/tags" Target="../tags/tag1681.xml"/><Relationship Id="rId1" Type="http://schemas.openxmlformats.org/officeDocument/2006/relationships/tags" Target="../tags/tag1495.xml"/><Relationship Id="rId212" Type="http://schemas.openxmlformats.org/officeDocument/2006/relationships/tags" Target="../tags/tag1706.xml"/><Relationship Id="rId28" Type="http://schemas.openxmlformats.org/officeDocument/2006/relationships/tags" Target="../tags/tag1522.xml"/><Relationship Id="rId49" Type="http://schemas.openxmlformats.org/officeDocument/2006/relationships/tags" Target="../tags/tag1543.xml"/><Relationship Id="rId114" Type="http://schemas.openxmlformats.org/officeDocument/2006/relationships/tags" Target="../tags/tag1608.xml"/><Relationship Id="rId60" Type="http://schemas.openxmlformats.org/officeDocument/2006/relationships/tags" Target="../tags/tag1554.xml"/><Relationship Id="rId81" Type="http://schemas.openxmlformats.org/officeDocument/2006/relationships/tags" Target="../tags/tag1575.xml"/><Relationship Id="rId135" Type="http://schemas.openxmlformats.org/officeDocument/2006/relationships/tags" Target="../tags/tag1629.xml"/><Relationship Id="rId156" Type="http://schemas.openxmlformats.org/officeDocument/2006/relationships/tags" Target="../tags/tag1650.xml"/><Relationship Id="rId177" Type="http://schemas.openxmlformats.org/officeDocument/2006/relationships/tags" Target="../tags/tag1671.xml"/><Relationship Id="rId198" Type="http://schemas.openxmlformats.org/officeDocument/2006/relationships/tags" Target="../tags/tag1692.xml"/><Relationship Id="rId202" Type="http://schemas.openxmlformats.org/officeDocument/2006/relationships/tags" Target="../tags/tag1696.xml"/><Relationship Id="rId18" Type="http://schemas.openxmlformats.org/officeDocument/2006/relationships/tags" Target="../tags/tag1512.xml"/><Relationship Id="rId39" Type="http://schemas.openxmlformats.org/officeDocument/2006/relationships/tags" Target="../tags/tag1533.xml"/><Relationship Id="rId50" Type="http://schemas.openxmlformats.org/officeDocument/2006/relationships/tags" Target="../tags/tag1544.xml"/><Relationship Id="rId104" Type="http://schemas.openxmlformats.org/officeDocument/2006/relationships/tags" Target="../tags/tag1598.xml"/><Relationship Id="rId125" Type="http://schemas.openxmlformats.org/officeDocument/2006/relationships/tags" Target="../tags/tag1619.xml"/><Relationship Id="rId146" Type="http://schemas.openxmlformats.org/officeDocument/2006/relationships/tags" Target="../tags/tag1640.xml"/><Relationship Id="rId167" Type="http://schemas.openxmlformats.org/officeDocument/2006/relationships/tags" Target="../tags/tag1661.xml"/><Relationship Id="rId188" Type="http://schemas.openxmlformats.org/officeDocument/2006/relationships/tags" Target="../tags/tag1682.xml"/><Relationship Id="rId71" Type="http://schemas.openxmlformats.org/officeDocument/2006/relationships/tags" Target="../tags/tag1565.xml"/><Relationship Id="rId92" Type="http://schemas.openxmlformats.org/officeDocument/2006/relationships/tags" Target="../tags/tag1586.xml"/><Relationship Id="rId213" Type="http://schemas.openxmlformats.org/officeDocument/2006/relationships/tags" Target="../tags/tag1707.xml"/><Relationship Id="rId2" Type="http://schemas.openxmlformats.org/officeDocument/2006/relationships/tags" Target="../tags/tag1496.xml"/><Relationship Id="rId29" Type="http://schemas.openxmlformats.org/officeDocument/2006/relationships/tags" Target="../tags/tag1523.xml"/><Relationship Id="rId40" Type="http://schemas.openxmlformats.org/officeDocument/2006/relationships/tags" Target="../tags/tag1534.xml"/><Relationship Id="rId115" Type="http://schemas.openxmlformats.org/officeDocument/2006/relationships/tags" Target="../tags/tag1609.xml"/><Relationship Id="rId136" Type="http://schemas.openxmlformats.org/officeDocument/2006/relationships/tags" Target="../tags/tag1630.xml"/><Relationship Id="rId157" Type="http://schemas.openxmlformats.org/officeDocument/2006/relationships/tags" Target="../tags/tag1651.xml"/><Relationship Id="rId178" Type="http://schemas.openxmlformats.org/officeDocument/2006/relationships/tags" Target="../tags/tag1672.xml"/><Relationship Id="rId61" Type="http://schemas.openxmlformats.org/officeDocument/2006/relationships/tags" Target="../tags/tag1555.xml"/><Relationship Id="rId82" Type="http://schemas.openxmlformats.org/officeDocument/2006/relationships/tags" Target="../tags/tag1576.xml"/><Relationship Id="rId199" Type="http://schemas.openxmlformats.org/officeDocument/2006/relationships/tags" Target="../tags/tag1693.xml"/><Relationship Id="rId203" Type="http://schemas.openxmlformats.org/officeDocument/2006/relationships/tags" Target="../tags/tag1697.xml"/><Relationship Id="rId19" Type="http://schemas.openxmlformats.org/officeDocument/2006/relationships/tags" Target="../tags/tag15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image" Target="../media/image4.png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notesSlide" Target="../notesSlides/notesSlide2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image" Target="../media/image5.emf"/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image" Target="../media/image3.emf"/><Relationship Id="rId20" Type="http://schemas.openxmlformats.org/officeDocument/2006/relationships/tags" Target="../tags/tag20.xml"/><Relationship Id="rId41" Type="http://schemas.openxmlformats.org/officeDocument/2006/relationships/tags" Target="../tags/tag41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tags" Target="../tags/tag160.xml"/><Relationship Id="rId299" Type="http://schemas.openxmlformats.org/officeDocument/2006/relationships/tags" Target="../tags/tag342.xml"/><Relationship Id="rId21" Type="http://schemas.openxmlformats.org/officeDocument/2006/relationships/tags" Target="../tags/tag64.xml"/><Relationship Id="rId63" Type="http://schemas.openxmlformats.org/officeDocument/2006/relationships/tags" Target="../tags/tag106.xml"/><Relationship Id="rId159" Type="http://schemas.openxmlformats.org/officeDocument/2006/relationships/tags" Target="../tags/tag202.xml"/><Relationship Id="rId170" Type="http://schemas.openxmlformats.org/officeDocument/2006/relationships/tags" Target="../tags/tag213.xml"/><Relationship Id="rId226" Type="http://schemas.openxmlformats.org/officeDocument/2006/relationships/tags" Target="../tags/tag269.xml"/><Relationship Id="rId268" Type="http://schemas.openxmlformats.org/officeDocument/2006/relationships/tags" Target="../tags/tag311.xml"/><Relationship Id="rId32" Type="http://schemas.openxmlformats.org/officeDocument/2006/relationships/tags" Target="../tags/tag75.xml"/><Relationship Id="rId74" Type="http://schemas.openxmlformats.org/officeDocument/2006/relationships/tags" Target="../tags/tag117.xml"/><Relationship Id="rId128" Type="http://schemas.openxmlformats.org/officeDocument/2006/relationships/tags" Target="../tags/tag171.xml"/><Relationship Id="rId5" Type="http://schemas.openxmlformats.org/officeDocument/2006/relationships/tags" Target="../tags/tag48.xml"/><Relationship Id="rId181" Type="http://schemas.openxmlformats.org/officeDocument/2006/relationships/tags" Target="../tags/tag224.xml"/><Relationship Id="rId237" Type="http://schemas.openxmlformats.org/officeDocument/2006/relationships/tags" Target="../tags/tag280.xml"/><Relationship Id="rId279" Type="http://schemas.openxmlformats.org/officeDocument/2006/relationships/tags" Target="../tags/tag322.xml"/><Relationship Id="rId43" Type="http://schemas.openxmlformats.org/officeDocument/2006/relationships/tags" Target="../tags/tag86.xml"/><Relationship Id="rId139" Type="http://schemas.openxmlformats.org/officeDocument/2006/relationships/tags" Target="../tags/tag182.xml"/><Relationship Id="rId290" Type="http://schemas.openxmlformats.org/officeDocument/2006/relationships/tags" Target="../tags/tag333.xml"/><Relationship Id="rId304" Type="http://schemas.openxmlformats.org/officeDocument/2006/relationships/tags" Target="../tags/tag347.xml"/><Relationship Id="rId85" Type="http://schemas.openxmlformats.org/officeDocument/2006/relationships/tags" Target="../tags/tag128.xml"/><Relationship Id="rId150" Type="http://schemas.openxmlformats.org/officeDocument/2006/relationships/tags" Target="../tags/tag193.xml"/><Relationship Id="rId192" Type="http://schemas.openxmlformats.org/officeDocument/2006/relationships/tags" Target="../tags/tag235.xml"/><Relationship Id="rId206" Type="http://schemas.openxmlformats.org/officeDocument/2006/relationships/tags" Target="../tags/tag249.xml"/><Relationship Id="rId248" Type="http://schemas.openxmlformats.org/officeDocument/2006/relationships/tags" Target="../tags/tag291.xml"/><Relationship Id="rId12" Type="http://schemas.openxmlformats.org/officeDocument/2006/relationships/tags" Target="../tags/tag55.xml"/><Relationship Id="rId108" Type="http://schemas.openxmlformats.org/officeDocument/2006/relationships/tags" Target="../tags/tag151.xml"/><Relationship Id="rId315" Type="http://schemas.openxmlformats.org/officeDocument/2006/relationships/tags" Target="../tags/tag358.xml"/><Relationship Id="rId54" Type="http://schemas.openxmlformats.org/officeDocument/2006/relationships/tags" Target="../tags/tag97.xml"/><Relationship Id="rId96" Type="http://schemas.openxmlformats.org/officeDocument/2006/relationships/tags" Target="../tags/tag139.xml"/><Relationship Id="rId161" Type="http://schemas.openxmlformats.org/officeDocument/2006/relationships/tags" Target="../tags/tag204.xml"/><Relationship Id="rId217" Type="http://schemas.openxmlformats.org/officeDocument/2006/relationships/tags" Target="../tags/tag260.xml"/><Relationship Id="rId259" Type="http://schemas.openxmlformats.org/officeDocument/2006/relationships/tags" Target="../tags/tag302.xml"/><Relationship Id="rId23" Type="http://schemas.openxmlformats.org/officeDocument/2006/relationships/tags" Target="../tags/tag66.xml"/><Relationship Id="rId119" Type="http://schemas.openxmlformats.org/officeDocument/2006/relationships/tags" Target="../tags/tag162.xml"/><Relationship Id="rId270" Type="http://schemas.openxmlformats.org/officeDocument/2006/relationships/tags" Target="../tags/tag313.xml"/><Relationship Id="rId65" Type="http://schemas.openxmlformats.org/officeDocument/2006/relationships/tags" Target="../tags/tag108.xml"/><Relationship Id="rId130" Type="http://schemas.openxmlformats.org/officeDocument/2006/relationships/tags" Target="../tags/tag173.xml"/><Relationship Id="rId172" Type="http://schemas.openxmlformats.org/officeDocument/2006/relationships/tags" Target="../tags/tag215.xml"/><Relationship Id="rId228" Type="http://schemas.openxmlformats.org/officeDocument/2006/relationships/tags" Target="../tags/tag271.xml"/><Relationship Id="rId281" Type="http://schemas.openxmlformats.org/officeDocument/2006/relationships/tags" Target="../tags/tag324.xml"/><Relationship Id="rId34" Type="http://schemas.openxmlformats.org/officeDocument/2006/relationships/tags" Target="../tags/tag77.xml"/><Relationship Id="rId55" Type="http://schemas.openxmlformats.org/officeDocument/2006/relationships/tags" Target="../tags/tag98.xml"/><Relationship Id="rId76" Type="http://schemas.openxmlformats.org/officeDocument/2006/relationships/tags" Target="../tags/tag119.xml"/><Relationship Id="rId97" Type="http://schemas.openxmlformats.org/officeDocument/2006/relationships/tags" Target="../tags/tag140.xml"/><Relationship Id="rId120" Type="http://schemas.openxmlformats.org/officeDocument/2006/relationships/tags" Target="../tags/tag163.xml"/><Relationship Id="rId141" Type="http://schemas.openxmlformats.org/officeDocument/2006/relationships/tags" Target="../tags/tag184.xml"/><Relationship Id="rId7" Type="http://schemas.openxmlformats.org/officeDocument/2006/relationships/tags" Target="../tags/tag50.xml"/><Relationship Id="rId162" Type="http://schemas.openxmlformats.org/officeDocument/2006/relationships/tags" Target="../tags/tag205.xml"/><Relationship Id="rId183" Type="http://schemas.openxmlformats.org/officeDocument/2006/relationships/tags" Target="../tags/tag226.xml"/><Relationship Id="rId218" Type="http://schemas.openxmlformats.org/officeDocument/2006/relationships/tags" Target="../tags/tag261.xml"/><Relationship Id="rId239" Type="http://schemas.openxmlformats.org/officeDocument/2006/relationships/tags" Target="../tags/tag282.xml"/><Relationship Id="rId250" Type="http://schemas.openxmlformats.org/officeDocument/2006/relationships/tags" Target="../tags/tag293.xml"/><Relationship Id="rId271" Type="http://schemas.openxmlformats.org/officeDocument/2006/relationships/tags" Target="../tags/tag314.xml"/><Relationship Id="rId292" Type="http://schemas.openxmlformats.org/officeDocument/2006/relationships/tags" Target="../tags/tag335.xml"/><Relationship Id="rId306" Type="http://schemas.openxmlformats.org/officeDocument/2006/relationships/tags" Target="../tags/tag349.xml"/><Relationship Id="rId24" Type="http://schemas.openxmlformats.org/officeDocument/2006/relationships/tags" Target="../tags/tag67.xml"/><Relationship Id="rId45" Type="http://schemas.openxmlformats.org/officeDocument/2006/relationships/tags" Target="../tags/tag88.xml"/><Relationship Id="rId66" Type="http://schemas.openxmlformats.org/officeDocument/2006/relationships/tags" Target="../tags/tag109.xml"/><Relationship Id="rId87" Type="http://schemas.openxmlformats.org/officeDocument/2006/relationships/tags" Target="../tags/tag130.xml"/><Relationship Id="rId110" Type="http://schemas.openxmlformats.org/officeDocument/2006/relationships/tags" Target="../tags/tag153.xml"/><Relationship Id="rId131" Type="http://schemas.openxmlformats.org/officeDocument/2006/relationships/tags" Target="../tags/tag174.xml"/><Relationship Id="rId152" Type="http://schemas.openxmlformats.org/officeDocument/2006/relationships/tags" Target="../tags/tag195.xml"/><Relationship Id="rId173" Type="http://schemas.openxmlformats.org/officeDocument/2006/relationships/tags" Target="../tags/tag216.xml"/><Relationship Id="rId194" Type="http://schemas.openxmlformats.org/officeDocument/2006/relationships/tags" Target="../tags/tag237.xml"/><Relationship Id="rId208" Type="http://schemas.openxmlformats.org/officeDocument/2006/relationships/tags" Target="../tags/tag251.xml"/><Relationship Id="rId229" Type="http://schemas.openxmlformats.org/officeDocument/2006/relationships/tags" Target="../tags/tag272.xml"/><Relationship Id="rId240" Type="http://schemas.openxmlformats.org/officeDocument/2006/relationships/tags" Target="../tags/tag283.xml"/><Relationship Id="rId261" Type="http://schemas.openxmlformats.org/officeDocument/2006/relationships/tags" Target="../tags/tag304.xml"/><Relationship Id="rId14" Type="http://schemas.openxmlformats.org/officeDocument/2006/relationships/tags" Target="../tags/tag57.xml"/><Relationship Id="rId35" Type="http://schemas.openxmlformats.org/officeDocument/2006/relationships/tags" Target="../tags/tag78.xml"/><Relationship Id="rId56" Type="http://schemas.openxmlformats.org/officeDocument/2006/relationships/tags" Target="../tags/tag99.xml"/><Relationship Id="rId77" Type="http://schemas.openxmlformats.org/officeDocument/2006/relationships/tags" Target="../tags/tag120.xml"/><Relationship Id="rId100" Type="http://schemas.openxmlformats.org/officeDocument/2006/relationships/tags" Target="../tags/tag143.xml"/><Relationship Id="rId282" Type="http://schemas.openxmlformats.org/officeDocument/2006/relationships/tags" Target="../tags/tag325.xml"/><Relationship Id="rId317" Type="http://schemas.openxmlformats.org/officeDocument/2006/relationships/tags" Target="../tags/tag360.xml"/><Relationship Id="rId8" Type="http://schemas.openxmlformats.org/officeDocument/2006/relationships/tags" Target="../tags/tag51.xml"/><Relationship Id="rId98" Type="http://schemas.openxmlformats.org/officeDocument/2006/relationships/tags" Target="../tags/tag141.xml"/><Relationship Id="rId121" Type="http://schemas.openxmlformats.org/officeDocument/2006/relationships/tags" Target="../tags/tag164.xml"/><Relationship Id="rId142" Type="http://schemas.openxmlformats.org/officeDocument/2006/relationships/tags" Target="../tags/tag185.xml"/><Relationship Id="rId163" Type="http://schemas.openxmlformats.org/officeDocument/2006/relationships/tags" Target="../tags/tag206.xml"/><Relationship Id="rId184" Type="http://schemas.openxmlformats.org/officeDocument/2006/relationships/tags" Target="../tags/tag227.xml"/><Relationship Id="rId219" Type="http://schemas.openxmlformats.org/officeDocument/2006/relationships/tags" Target="../tags/tag262.xml"/><Relationship Id="rId230" Type="http://schemas.openxmlformats.org/officeDocument/2006/relationships/tags" Target="../tags/tag273.xml"/><Relationship Id="rId251" Type="http://schemas.openxmlformats.org/officeDocument/2006/relationships/tags" Target="../tags/tag294.xml"/><Relationship Id="rId25" Type="http://schemas.openxmlformats.org/officeDocument/2006/relationships/tags" Target="../tags/tag68.xml"/><Relationship Id="rId46" Type="http://schemas.openxmlformats.org/officeDocument/2006/relationships/tags" Target="../tags/tag89.xml"/><Relationship Id="rId67" Type="http://schemas.openxmlformats.org/officeDocument/2006/relationships/tags" Target="../tags/tag110.xml"/><Relationship Id="rId272" Type="http://schemas.openxmlformats.org/officeDocument/2006/relationships/tags" Target="../tags/tag315.xml"/><Relationship Id="rId293" Type="http://schemas.openxmlformats.org/officeDocument/2006/relationships/tags" Target="../tags/tag336.xml"/><Relationship Id="rId307" Type="http://schemas.openxmlformats.org/officeDocument/2006/relationships/tags" Target="../tags/tag350.xml"/><Relationship Id="rId88" Type="http://schemas.openxmlformats.org/officeDocument/2006/relationships/tags" Target="../tags/tag131.xml"/><Relationship Id="rId111" Type="http://schemas.openxmlformats.org/officeDocument/2006/relationships/tags" Target="../tags/tag154.xml"/><Relationship Id="rId132" Type="http://schemas.openxmlformats.org/officeDocument/2006/relationships/tags" Target="../tags/tag175.xml"/><Relationship Id="rId153" Type="http://schemas.openxmlformats.org/officeDocument/2006/relationships/tags" Target="../tags/tag196.xml"/><Relationship Id="rId174" Type="http://schemas.openxmlformats.org/officeDocument/2006/relationships/tags" Target="../tags/tag217.xml"/><Relationship Id="rId195" Type="http://schemas.openxmlformats.org/officeDocument/2006/relationships/tags" Target="../tags/tag238.xml"/><Relationship Id="rId209" Type="http://schemas.openxmlformats.org/officeDocument/2006/relationships/tags" Target="../tags/tag252.xml"/><Relationship Id="rId220" Type="http://schemas.openxmlformats.org/officeDocument/2006/relationships/tags" Target="../tags/tag263.xml"/><Relationship Id="rId241" Type="http://schemas.openxmlformats.org/officeDocument/2006/relationships/tags" Target="../tags/tag284.xml"/><Relationship Id="rId15" Type="http://schemas.openxmlformats.org/officeDocument/2006/relationships/tags" Target="../tags/tag58.xml"/><Relationship Id="rId36" Type="http://schemas.openxmlformats.org/officeDocument/2006/relationships/tags" Target="../tags/tag79.xml"/><Relationship Id="rId57" Type="http://schemas.openxmlformats.org/officeDocument/2006/relationships/tags" Target="../tags/tag100.xml"/><Relationship Id="rId262" Type="http://schemas.openxmlformats.org/officeDocument/2006/relationships/tags" Target="../tags/tag305.xml"/><Relationship Id="rId283" Type="http://schemas.openxmlformats.org/officeDocument/2006/relationships/tags" Target="../tags/tag326.xml"/><Relationship Id="rId318" Type="http://schemas.openxmlformats.org/officeDocument/2006/relationships/tags" Target="../tags/tag361.xml"/><Relationship Id="rId78" Type="http://schemas.openxmlformats.org/officeDocument/2006/relationships/tags" Target="../tags/tag121.xml"/><Relationship Id="rId99" Type="http://schemas.openxmlformats.org/officeDocument/2006/relationships/tags" Target="../tags/tag142.xml"/><Relationship Id="rId101" Type="http://schemas.openxmlformats.org/officeDocument/2006/relationships/tags" Target="../tags/tag144.xml"/><Relationship Id="rId122" Type="http://schemas.openxmlformats.org/officeDocument/2006/relationships/tags" Target="../tags/tag165.xml"/><Relationship Id="rId143" Type="http://schemas.openxmlformats.org/officeDocument/2006/relationships/tags" Target="../tags/tag186.xml"/><Relationship Id="rId164" Type="http://schemas.openxmlformats.org/officeDocument/2006/relationships/tags" Target="../tags/tag207.xml"/><Relationship Id="rId185" Type="http://schemas.openxmlformats.org/officeDocument/2006/relationships/tags" Target="../tags/tag228.xml"/><Relationship Id="rId9" Type="http://schemas.openxmlformats.org/officeDocument/2006/relationships/tags" Target="../tags/tag52.xml"/><Relationship Id="rId210" Type="http://schemas.openxmlformats.org/officeDocument/2006/relationships/tags" Target="../tags/tag253.xml"/><Relationship Id="rId26" Type="http://schemas.openxmlformats.org/officeDocument/2006/relationships/tags" Target="../tags/tag69.xml"/><Relationship Id="rId231" Type="http://schemas.openxmlformats.org/officeDocument/2006/relationships/tags" Target="../tags/tag274.xml"/><Relationship Id="rId252" Type="http://schemas.openxmlformats.org/officeDocument/2006/relationships/tags" Target="../tags/tag295.xml"/><Relationship Id="rId273" Type="http://schemas.openxmlformats.org/officeDocument/2006/relationships/tags" Target="../tags/tag316.xml"/><Relationship Id="rId294" Type="http://schemas.openxmlformats.org/officeDocument/2006/relationships/tags" Target="../tags/tag337.xml"/><Relationship Id="rId308" Type="http://schemas.openxmlformats.org/officeDocument/2006/relationships/tags" Target="../tags/tag351.xml"/><Relationship Id="rId47" Type="http://schemas.openxmlformats.org/officeDocument/2006/relationships/tags" Target="../tags/tag90.xml"/><Relationship Id="rId68" Type="http://schemas.openxmlformats.org/officeDocument/2006/relationships/tags" Target="../tags/tag111.xml"/><Relationship Id="rId89" Type="http://schemas.openxmlformats.org/officeDocument/2006/relationships/tags" Target="../tags/tag132.xml"/><Relationship Id="rId112" Type="http://schemas.openxmlformats.org/officeDocument/2006/relationships/tags" Target="../tags/tag155.xml"/><Relationship Id="rId133" Type="http://schemas.openxmlformats.org/officeDocument/2006/relationships/tags" Target="../tags/tag176.xml"/><Relationship Id="rId154" Type="http://schemas.openxmlformats.org/officeDocument/2006/relationships/tags" Target="../tags/tag197.xml"/><Relationship Id="rId175" Type="http://schemas.openxmlformats.org/officeDocument/2006/relationships/tags" Target="../tags/tag218.xml"/><Relationship Id="rId196" Type="http://schemas.openxmlformats.org/officeDocument/2006/relationships/tags" Target="../tags/tag239.xml"/><Relationship Id="rId200" Type="http://schemas.openxmlformats.org/officeDocument/2006/relationships/tags" Target="../tags/tag243.xml"/><Relationship Id="rId16" Type="http://schemas.openxmlformats.org/officeDocument/2006/relationships/tags" Target="../tags/tag59.xml"/><Relationship Id="rId221" Type="http://schemas.openxmlformats.org/officeDocument/2006/relationships/tags" Target="../tags/tag264.xml"/><Relationship Id="rId242" Type="http://schemas.openxmlformats.org/officeDocument/2006/relationships/tags" Target="../tags/tag285.xml"/><Relationship Id="rId263" Type="http://schemas.openxmlformats.org/officeDocument/2006/relationships/tags" Target="../tags/tag306.xml"/><Relationship Id="rId284" Type="http://schemas.openxmlformats.org/officeDocument/2006/relationships/tags" Target="../tags/tag327.xml"/><Relationship Id="rId319" Type="http://schemas.openxmlformats.org/officeDocument/2006/relationships/slideLayout" Target="../slideLayouts/slideLayout7.xml"/><Relationship Id="rId37" Type="http://schemas.openxmlformats.org/officeDocument/2006/relationships/tags" Target="../tags/tag80.xml"/><Relationship Id="rId58" Type="http://schemas.openxmlformats.org/officeDocument/2006/relationships/tags" Target="../tags/tag101.xml"/><Relationship Id="rId79" Type="http://schemas.openxmlformats.org/officeDocument/2006/relationships/tags" Target="../tags/tag122.xml"/><Relationship Id="rId102" Type="http://schemas.openxmlformats.org/officeDocument/2006/relationships/tags" Target="../tags/tag145.xml"/><Relationship Id="rId123" Type="http://schemas.openxmlformats.org/officeDocument/2006/relationships/tags" Target="../tags/tag166.xml"/><Relationship Id="rId144" Type="http://schemas.openxmlformats.org/officeDocument/2006/relationships/tags" Target="../tags/tag187.xml"/><Relationship Id="rId90" Type="http://schemas.openxmlformats.org/officeDocument/2006/relationships/tags" Target="../tags/tag133.xml"/><Relationship Id="rId165" Type="http://schemas.openxmlformats.org/officeDocument/2006/relationships/tags" Target="../tags/tag208.xml"/><Relationship Id="rId186" Type="http://schemas.openxmlformats.org/officeDocument/2006/relationships/tags" Target="../tags/tag229.xml"/><Relationship Id="rId211" Type="http://schemas.openxmlformats.org/officeDocument/2006/relationships/tags" Target="../tags/tag254.xml"/><Relationship Id="rId232" Type="http://schemas.openxmlformats.org/officeDocument/2006/relationships/tags" Target="../tags/tag275.xml"/><Relationship Id="rId253" Type="http://schemas.openxmlformats.org/officeDocument/2006/relationships/tags" Target="../tags/tag296.xml"/><Relationship Id="rId274" Type="http://schemas.openxmlformats.org/officeDocument/2006/relationships/tags" Target="../tags/tag317.xml"/><Relationship Id="rId295" Type="http://schemas.openxmlformats.org/officeDocument/2006/relationships/tags" Target="../tags/tag338.xml"/><Relationship Id="rId309" Type="http://schemas.openxmlformats.org/officeDocument/2006/relationships/tags" Target="../tags/tag352.xml"/><Relationship Id="rId27" Type="http://schemas.openxmlformats.org/officeDocument/2006/relationships/tags" Target="../tags/tag70.xml"/><Relationship Id="rId48" Type="http://schemas.openxmlformats.org/officeDocument/2006/relationships/tags" Target="../tags/tag91.xml"/><Relationship Id="rId69" Type="http://schemas.openxmlformats.org/officeDocument/2006/relationships/tags" Target="../tags/tag112.xml"/><Relationship Id="rId113" Type="http://schemas.openxmlformats.org/officeDocument/2006/relationships/tags" Target="../tags/tag156.xml"/><Relationship Id="rId134" Type="http://schemas.openxmlformats.org/officeDocument/2006/relationships/tags" Target="../tags/tag177.xml"/><Relationship Id="rId320" Type="http://schemas.openxmlformats.org/officeDocument/2006/relationships/image" Target="../media/image6.jpeg"/><Relationship Id="rId80" Type="http://schemas.openxmlformats.org/officeDocument/2006/relationships/tags" Target="../tags/tag123.xml"/><Relationship Id="rId155" Type="http://schemas.openxmlformats.org/officeDocument/2006/relationships/tags" Target="../tags/tag198.xml"/><Relationship Id="rId176" Type="http://schemas.openxmlformats.org/officeDocument/2006/relationships/tags" Target="../tags/tag219.xml"/><Relationship Id="rId197" Type="http://schemas.openxmlformats.org/officeDocument/2006/relationships/tags" Target="../tags/tag240.xml"/><Relationship Id="rId201" Type="http://schemas.openxmlformats.org/officeDocument/2006/relationships/tags" Target="../tags/tag244.xml"/><Relationship Id="rId222" Type="http://schemas.openxmlformats.org/officeDocument/2006/relationships/tags" Target="../tags/tag265.xml"/><Relationship Id="rId243" Type="http://schemas.openxmlformats.org/officeDocument/2006/relationships/tags" Target="../tags/tag286.xml"/><Relationship Id="rId264" Type="http://schemas.openxmlformats.org/officeDocument/2006/relationships/tags" Target="../tags/tag307.xml"/><Relationship Id="rId285" Type="http://schemas.openxmlformats.org/officeDocument/2006/relationships/tags" Target="../tags/tag328.xml"/><Relationship Id="rId17" Type="http://schemas.openxmlformats.org/officeDocument/2006/relationships/tags" Target="../tags/tag60.xml"/><Relationship Id="rId38" Type="http://schemas.openxmlformats.org/officeDocument/2006/relationships/tags" Target="../tags/tag81.xml"/><Relationship Id="rId59" Type="http://schemas.openxmlformats.org/officeDocument/2006/relationships/tags" Target="../tags/tag102.xml"/><Relationship Id="rId103" Type="http://schemas.openxmlformats.org/officeDocument/2006/relationships/tags" Target="../tags/tag146.xml"/><Relationship Id="rId124" Type="http://schemas.openxmlformats.org/officeDocument/2006/relationships/tags" Target="../tags/tag167.xml"/><Relationship Id="rId310" Type="http://schemas.openxmlformats.org/officeDocument/2006/relationships/tags" Target="../tags/tag353.xml"/><Relationship Id="rId70" Type="http://schemas.openxmlformats.org/officeDocument/2006/relationships/tags" Target="../tags/tag113.xml"/><Relationship Id="rId91" Type="http://schemas.openxmlformats.org/officeDocument/2006/relationships/tags" Target="../tags/tag134.xml"/><Relationship Id="rId145" Type="http://schemas.openxmlformats.org/officeDocument/2006/relationships/tags" Target="../tags/tag188.xml"/><Relationship Id="rId166" Type="http://schemas.openxmlformats.org/officeDocument/2006/relationships/tags" Target="../tags/tag209.xml"/><Relationship Id="rId187" Type="http://schemas.openxmlformats.org/officeDocument/2006/relationships/tags" Target="../tags/tag230.xml"/><Relationship Id="rId1" Type="http://schemas.openxmlformats.org/officeDocument/2006/relationships/tags" Target="../tags/tag44.xml"/><Relationship Id="rId212" Type="http://schemas.openxmlformats.org/officeDocument/2006/relationships/tags" Target="../tags/tag255.xml"/><Relationship Id="rId233" Type="http://schemas.openxmlformats.org/officeDocument/2006/relationships/tags" Target="../tags/tag276.xml"/><Relationship Id="rId254" Type="http://schemas.openxmlformats.org/officeDocument/2006/relationships/tags" Target="../tags/tag297.xml"/><Relationship Id="rId28" Type="http://schemas.openxmlformats.org/officeDocument/2006/relationships/tags" Target="../tags/tag71.xml"/><Relationship Id="rId49" Type="http://schemas.openxmlformats.org/officeDocument/2006/relationships/tags" Target="../tags/tag92.xml"/><Relationship Id="rId114" Type="http://schemas.openxmlformats.org/officeDocument/2006/relationships/tags" Target="../tags/tag157.xml"/><Relationship Id="rId275" Type="http://schemas.openxmlformats.org/officeDocument/2006/relationships/tags" Target="../tags/tag318.xml"/><Relationship Id="rId296" Type="http://schemas.openxmlformats.org/officeDocument/2006/relationships/tags" Target="../tags/tag339.xml"/><Relationship Id="rId300" Type="http://schemas.openxmlformats.org/officeDocument/2006/relationships/tags" Target="../tags/tag343.xml"/><Relationship Id="rId60" Type="http://schemas.openxmlformats.org/officeDocument/2006/relationships/tags" Target="../tags/tag103.xml"/><Relationship Id="rId81" Type="http://schemas.openxmlformats.org/officeDocument/2006/relationships/tags" Target="../tags/tag124.xml"/><Relationship Id="rId135" Type="http://schemas.openxmlformats.org/officeDocument/2006/relationships/tags" Target="../tags/tag178.xml"/><Relationship Id="rId156" Type="http://schemas.openxmlformats.org/officeDocument/2006/relationships/tags" Target="../tags/tag199.xml"/><Relationship Id="rId177" Type="http://schemas.openxmlformats.org/officeDocument/2006/relationships/tags" Target="../tags/tag220.xml"/><Relationship Id="rId198" Type="http://schemas.openxmlformats.org/officeDocument/2006/relationships/tags" Target="../tags/tag241.xml"/><Relationship Id="rId321" Type="http://schemas.openxmlformats.org/officeDocument/2006/relationships/image" Target="../media/image7.png"/><Relationship Id="rId202" Type="http://schemas.openxmlformats.org/officeDocument/2006/relationships/tags" Target="../tags/tag245.xml"/><Relationship Id="rId223" Type="http://schemas.openxmlformats.org/officeDocument/2006/relationships/tags" Target="../tags/tag266.xml"/><Relationship Id="rId244" Type="http://schemas.openxmlformats.org/officeDocument/2006/relationships/tags" Target="../tags/tag287.xml"/><Relationship Id="rId18" Type="http://schemas.openxmlformats.org/officeDocument/2006/relationships/tags" Target="../tags/tag61.xml"/><Relationship Id="rId39" Type="http://schemas.openxmlformats.org/officeDocument/2006/relationships/tags" Target="../tags/tag82.xml"/><Relationship Id="rId265" Type="http://schemas.openxmlformats.org/officeDocument/2006/relationships/tags" Target="../tags/tag308.xml"/><Relationship Id="rId286" Type="http://schemas.openxmlformats.org/officeDocument/2006/relationships/tags" Target="../tags/tag329.xml"/><Relationship Id="rId50" Type="http://schemas.openxmlformats.org/officeDocument/2006/relationships/tags" Target="../tags/tag93.xml"/><Relationship Id="rId104" Type="http://schemas.openxmlformats.org/officeDocument/2006/relationships/tags" Target="../tags/tag147.xml"/><Relationship Id="rId125" Type="http://schemas.openxmlformats.org/officeDocument/2006/relationships/tags" Target="../tags/tag168.xml"/><Relationship Id="rId146" Type="http://schemas.openxmlformats.org/officeDocument/2006/relationships/tags" Target="../tags/tag189.xml"/><Relationship Id="rId167" Type="http://schemas.openxmlformats.org/officeDocument/2006/relationships/tags" Target="../tags/tag210.xml"/><Relationship Id="rId188" Type="http://schemas.openxmlformats.org/officeDocument/2006/relationships/tags" Target="../tags/tag231.xml"/><Relationship Id="rId311" Type="http://schemas.openxmlformats.org/officeDocument/2006/relationships/tags" Target="../tags/tag354.xml"/><Relationship Id="rId71" Type="http://schemas.openxmlformats.org/officeDocument/2006/relationships/tags" Target="../tags/tag114.xml"/><Relationship Id="rId92" Type="http://schemas.openxmlformats.org/officeDocument/2006/relationships/tags" Target="../tags/tag135.xml"/><Relationship Id="rId213" Type="http://schemas.openxmlformats.org/officeDocument/2006/relationships/tags" Target="../tags/tag256.xml"/><Relationship Id="rId234" Type="http://schemas.openxmlformats.org/officeDocument/2006/relationships/tags" Target="../tags/tag277.xml"/><Relationship Id="rId2" Type="http://schemas.openxmlformats.org/officeDocument/2006/relationships/tags" Target="../tags/tag45.xml"/><Relationship Id="rId29" Type="http://schemas.openxmlformats.org/officeDocument/2006/relationships/tags" Target="../tags/tag72.xml"/><Relationship Id="rId255" Type="http://schemas.openxmlformats.org/officeDocument/2006/relationships/tags" Target="../tags/tag298.xml"/><Relationship Id="rId276" Type="http://schemas.openxmlformats.org/officeDocument/2006/relationships/tags" Target="../tags/tag319.xml"/><Relationship Id="rId297" Type="http://schemas.openxmlformats.org/officeDocument/2006/relationships/tags" Target="../tags/tag340.xml"/><Relationship Id="rId40" Type="http://schemas.openxmlformats.org/officeDocument/2006/relationships/tags" Target="../tags/tag83.xml"/><Relationship Id="rId115" Type="http://schemas.openxmlformats.org/officeDocument/2006/relationships/tags" Target="../tags/tag158.xml"/><Relationship Id="rId136" Type="http://schemas.openxmlformats.org/officeDocument/2006/relationships/tags" Target="../tags/tag179.xml"/><Relationship Id="rId157" Type="http://schemas.openxmlformats.org/officeDocument/2006/relationships/tags" Target="../tags/tag200.xml"/><Relationship Id="rId178" Type="http://schemas.openxmlformats.org/officeDocument/2006/relationships/tags" Target="../tags/tag221.xml"/><Relationship Id="rId301" Type="http://schemas.openxmlformats.org/officeDocument/2006/relationships/tags" Target="../tags/tag344.xml"/><Relationship Id="rId322" Type="http://schemas.openxmlformats.org/officeDocument/2006/relationships/image" Target="../media/image8.png"/><Relationship Id="rId61" Type="http://schemas.openxmlformats.org/officeDocument/2006/relationships/tags" Target="../tags/tag104.xml"/><Relationship Id="rId82" Type="http://schemas.openxmlformats.org/officeDocument/2006/relationships/tags" Target="../tags/tag125.xml"/><Relationship Id="rId199" Type="http://schemas.openxmlformats.org/officeDocument/2006/relationships/tags" Target="../tags/tag242.xml"/><Relationship Id="rId203" Type="http://schemas.openxmlformats.org/officeDocument/2006/relationships/tags" Target="../tags/tag246.xml"/><Relationship Id="rId19" Type="http://schemas.openxmlformats.org/officeDocument/2006/relationships/tags" Target="../tags/tag62.xml"/><Relationship Id="rId224" Type="http://schemas.openxmlformats.org/officeDocument/2006/relationships/tags" Target="../tags/tag267.xml"/><Relationship Id="rId245" Type="http://schemas.openxmlformats.org/officeDocument/2006/relationships/tags" Target="../tags/tag288.xml"/><Relationship Id="rId266" Type="http://schemas.openxmlformats.org/officeDocument/2006/relationships/tags" Target="../tags/tag309.xml"/><Relationship Id="rId287" Type="http://schemas.openxmlformats.org/officeDocument/2006/relationships/tags" Target="../tags/tag330.xml"/><Relationship Id="rId30" Type="http://schemas.openxmlformats.org/officeDocument/2006/relationships/tags" Target="../tags/tag73.xml"/><Relationship Id="rId105" Type="http://schemas.openxmlformats.org/officeDocument/2006/relationships/tags" Target="../tags/tag148.xml"/><Relationship Id="rId126" Type="http://schemas.openxmlformats.org/officeDocument/2006/relationships/tags" Target="../tags/tag169.xml"/><Relationship Id="rId147" Type="http://schemas.openxmlformats.org/officeDocument/2006/relationships/tags" Target="../tags/tag190.xml"/><Relationship Id="rId168" Type="http://schemas.openxmlformats.org/officeDocument/2006/relationships/tags" Target="../tags/tag211.xml"/><Relationship Id="rId312" Type="http://schemas.openxmlformats.org/officeDocument/2006/relationships/tags" Target="../tags/tag355.xml"/><Relationship Id="rId51" Type="http://schemas.openxmlformats.org/officeDocument/2006/relationships/tags" Target="../tags/tag94.xml"/><Relationship Id="rId72" Type="http://schemas.openxmlformats.org/officeDocument/2006/relationships/tags" Target="../tags/tag115.xml"/><Relationship Id="rId93" Type="http://schemas.openxmlformats.org/officeDocument/2006/relationships/tags" Target="../tags/tag136.xml"/><Relationship Id="rId189" Type="http://schemas.openxmlformats.org/officeDocument/2006/relationships/tags" Target="../tags/tag232.xml"/><Relationship Id="rId3" Type="http://schemas.openxmlformats.org/officeDocument/2006/relationships/tags" Target="../tags/tag46.xml"/><Relationship Id="rId214" Type="http://schemas.openxmlformats.org/officeDocument/2006/relationships/tags" Target="../tags/tag257.xml"/><Relationship Id="rId235" Type="http://schemas.openxmlformats.org/officeDocument/2006/relationships/tags" Target="../tags/tag278.xml"/><Relationship Id="rId256" Type="http://schemas.openxmlformats.org/officeDocument/2006/relationships/tags" Target="../tags/tag299.xml"/><Relationship Id="rId277" Type="http://schemas.openxmlformats.org/officeDocument/2006/relationships/tags" Target="../tags/tag320.xml"/><Relationship Id="rId298" Type="http://schemas.openxmlformats.org/officeDocument/2006/relationships/tags" Target="../tags/tag341.xml"/><Relationship Id="rId116" Type="http://schemas.openxmlformats.org/officeDocument/2006/relationships/tags" Target="../tags/tag159.xml"/><Relationship Id="rId137" Type="http://schemas.openxmlformats.org/officeDocument/2006/relationships/tags" Target="../tags/tag180.xml"/><Relationship Id="rId158" Type="http://schemas.openxmlformats.org/officeDocument/2006/relationships/tags" Target="../tags/tag201.xml"/><Relationship Id="rId302" Type="http://schemas.openxmlformats.org/officeDocument/2006/relationships/tags" Target="../tags/tag345.xml"/><Relationship Id="rId20" Type="http://schemas.openxmlformats.org/officeDocument/2006/relationships/tags" Target="../tags/tag63.xml"/><Relationship Id="rId41" Type="http://schemas.openxmlformats.org/officeDocument/2006/relationships/tags" Target="../tags/tag84.xml"/><Relationship Id="rId62" Type="http://schemas.openxmlformats.org/officeDocument/2006/relationships/tags" Target="../tags/tag105.xml"/><Relationship Id="rId83" Type="http://schemas.openxmlformats.org/officeDocument/2006/relationships/tags" Target="../tags/tag126.xml"/><Relationship Id="rId179" Type="http://schemas.openxmlformats.org/officeDocument/2006/relationships/tags" Target="../tags/tag222.xml"/><Relationship Id="rId190" Type="http://schemas.openxmlformats.org/officeDocument/2006/relationships/tags" Target="../tags/tag233.xml"/><Relationship Id="rId204" Type="http://schemas.openxmlformats.org/officeDocument/2006/relationships/tags" Target="../tags/tag247.xml"/><Relationship Id="rId225" Type="http://schemas.openxmlformats.org/officeDocument/2006/relationships/tags" Target="../tags/tag268.xml"/><Relationship Id="rId246" Type="http://schemas.openxmlformats.org/officeDocument/2006/relationships/tags" Target="../tags/tag289.xml"/><Relationship Id="rId267" Type="http://schemas.openxmlformats.org/officeDocument/2006/relationships/tags" Target="../tags/tag310.xml"/><Relationship Id="rId288" Type="http://schemas.openxmlformats.org/officeDocument/2006/relationships/tags" Target="../tags/tag331.xml"/><Relationship Id="rId106" Type="http://schemas.openxmlformats.org/officeDocument/2006/relationships/tags" Target="../tags/tag149.xml"/><Relationship Id="rId127" Type="http://schemas.openxmlformats.org/officeDocument/2006/relationships/tags" Target="../tags/tag170.xml"/><Relationship Id="rId313" Type="http://schemas.openxmlformats.org/officeDocument/2006/relationships/tags" Target="../tags/tag356.xml"/><Relationship Id="rId10" Type="http://schemas.openxmlformats.org/officeDocument/2006/relationships/tags" Target="../tags/tag53.xml"/><Relationship Id="rId31" Type="http://schemas.openxmlformats.org/officeDocument/2006/relationships/tags" Target="../tags/tag74.xml"/><Relationship Id="rId52" Type="http://schemas.openxmlformats.org/officeDocument/2006/relationships/tags" Target="../tags/tag95.xml"/><Relationship Id="rId73" Type="http://schemas.openxmlformats.org/officeDocument/2006/relationships/tags" Target="../tags/tag116.xml"/><Relationship Id="rId94" Type="http://schemas.openxmlformats.org/officeDocument/2006/relationships/tags" Target="../tags/tag137.xml"/><Relationship Id="rId148" Type="http://schemas.openxmlformats.org/officeDocument/2006/relationships/tags" Target="../tags/tag191.xml"/><Relationship Id="rId169" Type="http://schemas.openxmlformats.org/officeDocument/2006/relationships/tags" Target="../tags/tag212.xml"/><Relationship Id="rId4" Type="http://schemas.openxmlformats.org/officeDocument/2006/relationships/tags" Target="../tags/tag47.xml"/><Relationship Id="rId180" Type="http://schemas.openxmlformats.org/officeDocument/2006/relationships/tags" Target="../tags/tag223.xml"/><Relationship Id="rId215" Type="http://schemas.openxmlformats.org/officeDocument/2006/relationships/tags" Target="../tags/tag258.xml"/><Relationship Id="rId236" Type="http://schemas.openxmlformats.org/officeDocument/2006/relationships/tags" Target="../tags/tag279.xml"/><Relationship Id="rId257" Type="http://schemas.openxmlformats.org/officeDocument/2006/relationships/tags" Target="../tags/tag300.xml"/><Relationship Id="rId278" Type="http://schemas.openxmlformats.org/officeDocument/2006/relationships/tags" Target="../tags/tag321.xml"/><Relationship Id="rId303" Type="http://schemas.openxmlformats.org/officeDocument/2006/relationships/tags" Target="../tags/tag346.xml"/><Relationship Id="rId42" Type="http://schemas.openxmlformats.org/officeDocument/2006/relationships/tags" Target="../tags/tag85.xml"/><Relationship Id="rId84" Type="http://schemas.openxmlformats.org/officeDocument/2006/relationships/tags" Target="../tags/tag127.xml"/><Relationship Id="rId138" Type="http://schemas.openxmlformats.org/officeDocument/2006/relationships/tags" Target="../tags/tag181.xml"/><Relationship Id="rId191" Type="http://schemas.openxmlformats.org/officeDocument/2006/relationships/tags" Target="../tags/tag234.xml"/><Relationship Id="rId205" Type="http://schemas.openxmlformats.org/officeDocument/2006/relationships/tags" Target="../tags/tag248.xml"/><Relationship Id="rId247" Type="http://schemas.openxmlformats.org/officeDocument/2006/relationships/tags" Target="../tags/tag290.xml"/><Relationship Id="rId107" Type="http://schemas.openxmlformats.org/officeDocument/2006/relationships/tags" Target="../tags/tag150.xml"/><Relationship Id="rId289" Type="http://schemas.openxmlformats.org/officeDocument/2006/relationships/tags" Target="../tags/tag332.xml"/><Relationship Id="rId11" Type="http://schemas.openxmlformats.org/officeDocument/2006/relationships/tags" Target="../tags/tag54.xml"/><Relationship Id="rId53" Type="http://schemas.openxmlformats.org/officeDocument/2006/relationships/tags" Target="../tags/tag96.xml"/><Relationship Id="rId149" Type="http://schemas.openxmlformats.org/officeDocument/2006/relationships/tags" Target="../tags/tag192.xml"/><Relationship Id="rId314" Type="http://schemas.openxmlformats.org/officeDocument/2006/relationships/tags" Target="../tags/tag357.xml"/><Relationship Id="rId95" Type="http://schemas.openxmlformats.org/officeDocument/2006/relationships/tags" Target="../tags/tag138.xml"/><Relationship Id="rId160" Type="http://schemas.openxmlformats.org/officeDocument/2006/relationships/tags" Target="../tags/tag203.xml"/><Relationship Id="rId216" Type="http://schemas.openxmlformats.org/officeDocument/2006/relationships/tags" Target="../tags/tag259.xml"/><Relationship Id="rId258" Type="http://schemas.openxmlformats.org/officeDocument/2006/relationships/tags" Target="../tags/tag301.xml"/><Relationship Id="rId22" Type="http://schemas.openxmlformats.org/officeDocument/2006/relationships/tags" Target="../tags/tag65.xml"/><Relationship Id="rId64" Type="http://schemas.openxmlformats.org/officeDocument/2006/relationships/tags" Target="../tags/tag107.xml"/><Relationship Id="rId118" Type="http://schemas.openxmlformats.org/officeDocument/2006/relationships/tags" Target="../tags/tag161.xml"/><Relationship Id="rId171" Type="http://schemas.openxmlformats.org/officeDocument/2006/relationships/tags" Target="../tags/tag214.xml"/><Relationship Id="rId227" Type="http://schemas.openxmlformats.org/officeDocument/2006/relationships/tags" Target="../tags/tag270.xml"/><Relationship Id="rId269" Type="http://schemas.openxmlformats.org/officeDocument/2006/relationships/tags" Target="../tags/tag312.xml"/><Relationship Id="rId33" Type="http://schemas.openxmlformats.org/officeDocument/2006/relationships/tags" Target="../tags/tag76.xml"/><Relationship Id="rId129" Type="http://schemas.openxmlformats.org/officeDocument/2006/relationships/tags" Target="../tags/tag172.xml"/><Relationship Id="rId280" Type="http://schemas.openxmlformats.org/officeDocument/2006/relationships/tags" Target="../tags/tag323.xml"/><Relationship Id="rId75" Type="http://schemas.openxmlformats.org/officeDocument/2006/relationships/tags" Target="../tags/tag118.xml"/><Relationship Id="rId140" Type="http://schemas.openxmlformats.org/officeDocument/2006/relationships/tags" Target="../tags/tag183.xml"/><Relationship Id="rId182" Type="http://schemas.openxmlformats.org/officeDocument/2006/relationships/tags" Target="../tags/tag225.xml"/><Relationship Id="rId6" Type="http://schemas.openxmlformats.org/officeDocument/2006/relationships/tags" Target="../tags/tag49.xml"/><Relationship Id="rId238" Type="http://schemas.openxmlformats.org/officeDocument/2006/relationships/tags" Target="../tags/tag281.xml"/><Relationship Id="rId291" Type="http://schemas.openxmlformats.org/officeDocument/2006/relationships/tags" Target="../tags/tag334.xml"/><Relationship Id="rId305" Type="http://schemas.openxmlformats.org/officeDocument/2006/relationships/tags" Target="../tags/tag348.xml"/><Relationship Id="rId44" Type="http://schemas.openxmlformats.org/officeDocument/2006/relationships/tags" Target="../tags/tag87.xml"/><Relationship Id="rId86" Type="http://schemas.openxmlformats.org/officeDocument/2006/relationships/tags" Target="../tags/tag129.xml"/><Relationship Id="rId151" Type="http://schemas.openxmlformats.org/officeDocument/2006/relationships/tags" Target="../tags/tag194.xml"/><Relationship Id="rId193" Type="http://schemas.openxmlformats.org/officeDocument/2006/relationships/tags" Target="../tags/tag236.xml"/><Relationship Id="rId207" Type="http://schemas.openxmlformats.org/officeDocument/2006/relationships/tags" Target="../tags/tag250.xml"/><Relationship Id="rId249" Type="http://schemas.openxmlformats.org/officeDocument/2006/relationships/tags" Target="../tags/tag292.xml"/><Relationship Id="rId13" Type="http://schemas.openxmlformats.org/officeDocument/2006/relationships/tags" Target="../tags/tag56.xml"/><Relationship Id="rId109" Type="http://schemas.openxmlformats.org/officeDocument/2006/relationships/tags" Target="../tags/tag152.xml"/><Relationship Id="rId260" Type="http://schemas.openxmlformats.org/officeDocument/2006/relationships/tags" Target="../tags/tag303.xml"/><Relationship Id="rId316" Type="http://schemas.openxmlformats.org/officeDocument/2006/relationships/tags" Target="../tags/tag359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tags" Target="../tags/tag387.xml"/><Relationship Id="rId21" Type="http://schemas.openxmlformats.org/officeDocument/2006/relationships/tags" Target="../tags/tag382.xml"/><Relationship Id="rId42" Type="http://schemas.openxmlformats.org/officeDocument/2006/relationships/tags" Target="../tags/tag403.xml"/><Relationship Id="rId47" Type="http://schemas.openxmlformats.org/officeDocument/2006/relationships/tags" Target="../tags/tag408.xml"/><Relationship Id="rId63" Type="http://schemas.openxmlformats.org/officeDocument/2006/relationships/tags" Target="../tags/tag424.xml"/><Relationship Id="rId68" Type="http://schemas.openxmlformats.org/officeDocument/2006/relationships/tags" Target="../tags/tag429.xml"/><Relationship Id="rId84" Type="http://schemas.openxmlformats.org/officeDocument/2006/relationships/tags" Target="../tags/tag445.xml"/><Relationship Id="rId89" Type="http://schemas.openxmlformats.org/officeDocument/2006/relationships/image" Target="../media/image9.png"/><Relationship Id="rId16" Type="http://schemas.openxmlformats.org/officeDocument/2006/relationships/tags" Target="../tags/tag377.xml"/><Relationship Id="rId11" Type="http://schemas.openxmlformats.org/officeDocument/2006/relationships/tags" Target="../tags/tag372.xml"/><Relationship Id="rId32" Type="http://schemas.openxmlformats.org/officeDocument/2006/relationships/tags" Target="../tags/tag393.xml"/><Relationship Id="rId37" Type="http://schemas.openxmlformats.org/officeDocument/2006/relationships/tags" Target="../tags/tag398.xml"/><Relationship Id="rId53" Type="http://schemas.openxmlformats.org/officeDocument/2006/relationships/tags" Target="../tags/tag414.xml"/><Relationship Id="rId58" Type="http://schemas.openxmlformats.org/officeDocument/2006/relationships/tags" Target="../tags/tag419.xml"/><Relationship Id="rId74" Type="http://schemas.openxmlformats.org/officeDocument/2006/relationships/tags" Target="../tags/tag435.xml"/><Relationship Id="rId79" Type="http://schemas.openxmlformats.org/officeDocument/2006/relationships/tags" Target="../tags/tag440.xml"/><Relationship Id="rId5" Type="http://schemas.openxmlformats.org/officeDocument/2006/relationships/tags" Target="../tags/tag366.xml"/><Relationship Id="rId90" Type="http://schemas.openxmlformats.org/officeDocument/2006/relationships/image" Target="../media/image10.png"/><Relationship Id="rId14" Type="http://schemas.openxmlformats.org/officeDocument/2006/relationships/tags" Target="../tags/tag375.xml"/><Relationship Id="rId22" Type="http://schemas.openxmlformats.org/officeDocument/2006/relationships/tags" Target="../tags/tag383.xml"/><Relationship Id="rId27" Type="http://schemas.openxmlformats.org/officeDocument/2006/relationships/tags" Target="../tags/tag388.xml"/><Relationship Id="rId30" Type="http://schemas.openxmlformats.org/officeDocument/2006/relationships/tags" Target="../tags/tag391.xml"/><Relationship Id="rId35" Type="http://schemas.openxmlformats.org/officeDocument/2006/relationships/tags" Target="../tags/tag396.xml"/><Relationship Id="rId43" Type="http://schemas.openxmlformats.org/officeDocument/2006/relationships/tags" Target="../tags/tag404.xml"/><Relationship Id="rId48" Type="http://schemas.openxmlformats.org/officeDocument/2006/relationships/tags" Target="../tags/tag409.xml"/><Relationship Id="rId56" Type="http://schemas.openxmlformats.org/officeDocument/2006/relationships/tags" Target="../tags/tag417.xml"/><Relationship Id="rId64" Type="http://schemas.openxmlformats.org/officeDocument/2006/relationships/tags" Target="../tags/tag425.xml"/><Relationship Id="rId69" Type="http://schemas.openxmlformats.org/officeDocument/2006/relationships/tags" Target="../tags/tag430.xml"/><Relationship Id="rId77" Type="http://schemas.openxmlformats.org/officeDocument/2006/relationships/tags" Target="../tags/tag438.xml"/><Relationship Id="rId8" Type="http://schemas.openxmlformats.org/officeDocument/2006/relationships/tags" Target="../tags/tag369.xml"/><Relationship Id="rId51" Type="http://schemas.openxmlformats.org/officeDocument/2006/relationships/tags" Target="../tags/tag412.xml"/><Relationship Id="rId72" Type="http://schemas.openxmlformats.org/officeDocument/2006/relationships/tags" Target="../tags/tag433.xml"/><Relationship Id="rId80" Type="http://schemas.openxmlformats.org/officeDocument/2006/relationships/tags" Target="../tags/tag441.xml"/><Relationship Id="rId85" Type="http://schemas.openxmlformats.org/officeDocument/2006/relationships/tags" Target="../tags/tag446.xml"/><Relationship Id="rId3" Type="http://schemas.openxmlformats.org/officeDocument/2006/relationships/tags" Target="../tags/tag364.xml"/><Relationship Id="rId12" Type="http://schemas.openxmlformats.org/officeDocument/2006/relationships/tags" Target="../tags/tag373.xml"/><Relationship Id="rId17" Type="http://schemas.openxmlformats.org/officeDocument/2006/relationships/tags" Target="../tags/tag378.xml"/><Relationship Id="rId25" Type="http://schemas.openxmlformats.org/officeDocument/2006/relationships/tags" Target="../tags/tag386.xml"/><Relationship Id="rId33" Type="http://schemas.openxmlformats.org/officeDocument/2006/relationships/tags" Target="../tags/tag394.xml"/><Relationship Id="rId38" Type="http://schemas.openxmlformats.org/officeDocument/2006/relationships/tags" Target="../tags/tag399.xml"/><Relationship Id="rId46" Type="http://schemas.openxmlformats.org/officeDocument/2006/relationships/tags" Target="../tags/tag407.xml"/><Relationship Id="rId59" Type="http://schemas.openxmlformats.org/officeDocument/2006/relationships/tags" Target="../tags/tag420.xml"/><Relationship Id="rId67" Type="http://schemas.openxmlformats.org/officeDocument/2006/relationships/tags" Target="../tags/tag428.xml"/><Relationship Id="rId20" Type="http://schemas.openxmlformats.org/officeDocument/2006/relationships/tags" Target="../tags/tag381.xml"/><Relationship Id="rId41" Type="http://schemas.openxmlformats.org/officeDocument/2006/relationships/tags" Target="../tags/tag402.xml"/><Relationship Id="rId54" Type="http://schemas.openxmlformats.org/officeDocument/2006/relationships/tags" Target="../tags/tag415.xml"/><Relationship Id="rId62" Type="http://schemas.openxmlformats.org/officeDocument/2006/relationships/tags" Target="../tags/tag423.xml"/><Relationship Id="rId70" Type="http://schemas.openxmlformats.org/officeDocument/2006/relationships/tags" Target="../tags/tag431.xml"/><Relationship Id="rId75" Type="http://schemas.openxmlformats.org/officeDocument/2006/relationships/tags" Target="../tags/tag436.xml"/><Relationship Id="rId83" Type="http://schemas.openxmlformats.org/officeDocument/2006/relationships/tags" Target="../tags/tag444.xml"/><Relationship Id="rId88" Type="http://schemas.openxmlformats.org/officeDocument/2006/relationships/notesSlide" Target="../notesSlides/notesSlide3.xml"/><Relationship Id="rId91" Type="http://schemas.openxmlformats.org/officeDocument/2006/relationships/image" Target="../media/image11.png"/><Relationship Id="rId1" Type="http://schemas.openxmlformats.org/officeDocument/2006/relationships/tags" Target="../tags/tag362.xml"/><Relationship Id="rId6" Type="http://schemas.openxmlformats.org/officeDocument/2006/relationships/tags" Target="../tags/tag367.xml"/><Relationship Id="rId15" Type="http://schemas.openxmlformats.org/officeDocument/2006/relationships/tags" Target="../tags/tag376.xml"/><Relationship Id="rId23" Type="http://schemas.openxmlformats.org/officeDocument/2006/relationships/tags" Target="../tags/tag384.xml"/><Relationship Id="rId28" Type="http://schemas.openxmlformats.org/officeDocument/2006/relationships/tags" Target="../tags/tag389.xml"/><Relationship Id="rId36" Type="http://schemas.openxmlformats.org/officeDocument/2006/relationships/tags" Target="../tags/tag397.xml"/><Relationship Id="rId49" Type="http://schemas.openxmlformats.org/officeDocument/2006/relationships/tags" Target="../tags/tag410.xml"/><Relationship Id="rId57" Type="http://schemas.openxmlformats.org/officeDocument/2006/relationships/tags" Target="../tags/tag418.xml"/><Relationship Id="rId10" Type="http://schemas.openxmlformats.org/officeDocument/2006/relationships/tags" Target="../tags/tag371.xml"/><Relationship Id="rId31" Type="http://schemas.openxmlformats.org/officeDocument/2006/relationships/tags" Target="../tags/tag392.xml"/><Relationship Id="rId44" Type="http://schemas.openxmlformats.org/officeDocument/2006/relationships/tags" Target="../tags/tag405.xml"/><Relationship Id="rId52" Type="http://schemas.openxmlformats.org/officeDocument/2006/relationships/tags" Target="../tags/tag413.xml"/><Relationship Id="rId60" Type="http://schemas.openxmlformats.org/officeDocument/2006/relationships/tags" Target="../tags/tag421.xml"/><Relationship Id="rId65" Type="http://schemas.openxmlformats.org/officeDocument/2006/relationships/tags" Target="../tags/tag426.xml"/><Relationship Id="rId73" Type="http://schemas.openxmlformats.org/officeDocument/2006/relationships/tags" Target="../tags/tag434.xml"/><Relationship Id="rId78" Type="http://schemas.openxmlformats.org/officeDocument/2006/relationships/tags" Target="../tags/tag439.xml"/><Relationship Id="rId81" Type="http://schemas.openxmlformats.org/officeDocument/2006/relationships/tags" Target="../tags/tag442.xml"/><Relationship Id="rId86" Type="http://schemas.openxmlformats.org/officeDocument/2006/relationships/tags" Target="../tags/tag447.xml"/><Relationship Id="rId4" Type="http://schemas.openxmlformats.org/officeDocument/2006/relationships/tags" Target="../tags/tag365.xml"/><Relationship Id="rId9" Type="http://schemas.openxmlformats.org/officeDocument/2006/relationships/tags" Target="../tags/tag370.xml"/><Relationship Id="rId13" Type="http://schemas.openxmlformats.org/officeDocument/2006/relationships/tags" Target="../tags/tag374.xml"/><Relationship Id="rId18" Type="http://schemas.openxmlformats.org/officeDocument/2006/relationships/tags" Target="../tags/tag379.xml"/><Relationship Id="rId39" Type="http://schemas.openxmlformats.org/officeDocument/2006/relationships/tags" Target="../tags/tag400.xml"/><Relationship Id="rId34" Type="http://schemas.openxmlformats.org/officeDocument/2006/relationships/tags" Target="../tags/tag395.xml"/><Relationship Id="rId50" Type="http://schemas.openxmlformats.org/officeDocument/2006/relationships/tags" Target="../tags/tag411.xml"/><Relationship Id="rId55" Type="http://schemas.openxmlformats.org/officeDocument/2006/relationships/tags" Target="../tags/tag416.xml"/><Relationship Id="rId76" Type="http://schemas.openxmlformats.org/officeDocument/2006/relationships/tags" Target="../tags/tag437.xml"/><Relationship Id="rId7" Type="http://schemas.openxmlformats.org/officeDocument/2006/relationships/tags" Target="../tags/tag368.xml"/><Relationship Id="rId71" Type="http://schemas.openxmlformats.org/officeDocument/2006/relationships/tags" Target="../tags/tag432.xml"/><Relationship Id="rId92" Type="http://schemas.openxmlformats.org/officeDocument/2006/relationships/image" Target="../media/image12.png"/><Relationship Id="rId2" Type="http://schemas.openxmlformats.org/officeDocument/2006/relationships/tags" Target="../tags/tag363.xml"/><Relationship Id="rId29" Type="http://schemas.openxmlformats.org/officeDocument/2006/relationships/tags" Target="../tags/tag390.xml"/><Relationship Id="rId24" Type="http://schemas.openxmlformats.org/officeDocument/2006/relationships/tags" Target="../tags/tag385.xml"/><Relationship Id="rId40" Type="http://schemas.openxmlformats.org/officeDocument/2006/relationships/tags" Target="../tags/tag401.xml"/><Relationship Id="rId45" Type="http://schemas.openxmlformats.org/officeDocument/2006/relationships/tags" Target="../tags/tag406.xml"/><Relationship Id="rId66" Type="http://schemas.openxmlformats.org/officeDocument/2006/relationships/tags" Target="../tags/tag427.xml"/><Relationship Id="rId87" Type="http://schemas.openxmlformats.org/officeDocument/2006/relationships/slideLayout" Target="../slideLayouts/slideLayout7.xml"/><Relationship Id="rId61" Type="http://schemas.openxmlformats.org/officeDocument/2006/relationships/tags" Target="../tags/tag422.xml"/><Relationship Id="rId82" Type="http://schemas.openxmlformats.org/officeDocument/2006/relationships/tags" Target="../tags/tag443.xml"/><Relationship Id="rId19" Type="http://schemas.openxmlformats.org/officeDocument/2006/relationships/tags" Target="../tags/tag380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tags" Target="../tags/tag564.xml"/><Relationship Id="rId21" Type="http://schemas.openxmlformats.org/officeDocument/2006/relationships/tags" Target="../tags/tag468.xml"/><Relationship Id="rId63" Type="http://schemas.openxmlformats.org/officeDocument/2006/relationships/tags" Target="../tags/tag510.xml"/><Relationship Id="rId159" Type="http://schemas.openxmlformats.org/officeDocument/2006/relationships/tags" Target="../tags/tag606.xml"/><Relationship Id="rId170" Type="http://schemas.openxmlformats.org/officeDocument/2006/relationships/tags" Target="../tags/tag617.xml"/><Relationship Id="rId226" Type="http://schemas.openxmlformats.org/officeDocument/2006/relationships/tags" Target="../tags/tag673.xml"/><Relationship Id="rId268" Type="http://schemas.openxmlformats.org/officeDocument/2006/relationships/tags" Target="../tags/tag715.xml"/><Relationship Id="rId32" Type="http://schemas.openxmlformats.org/officeDocument/2006/relationships/tags" Target="../tags/tag479.xml"/><Relationship Id="rId74" Type="http://schemas.openxmlformats.org/officeDocument/2006/relationships/tags" Target="../tags/tag521.xml"/><Relationship Id="rId128" Type="http://schemas.openxmlformats.org/officeDocument/2006/relationships/tags" Target="../tags/tag575.xml"/><Relationship Id="rId5" Type="http://schemas.openxmlformats.org/officeDocument/2006/relationships/tags" Target="../tags/tag452.xml"/><Relationship Id="rId181" Type="http://schemas.openxmlformats.org/officeDocument/2006/relationships/tags" Target="../tags/tag628.xml"/><Relationship Id="rId237" Type="http://schemas.openxmlformats.org/officeDocument/2006/relationships/tags" Target="../tags/tag684.xml"/><Relationship Id="rId258" Type="http://schemas.openxmlformats.org/officeDocument/2006/relationships/tags" Target="../tags/tag705.xml"/><Relationship Id="rId279" Type="http://schemas.openxmlformats.org/officeDocument/2006/relationships/tags" Target="../tags/tag726.xml"/><Relationship Id="rId22" Type="http://schemas.openxmlformats.org/officeDocument/2006/relationships/tags" Target="../tags/tag469.xml"/><Relationship Id="rId43" Type="http://schemas.openxmlformats.org/officeDocument/2006/relationships/tags" Target="../tags/tag490.xml"/><Relationship Id="rId64" Type="http://schemas.openxmlformats.org/officeDocument/2006/relationships/tags" Target="../tags/tag511.xml"/><Relationship Id="rId118" Type="http://schemas.openxmlformats.org/officeDocument/2006/relationships/tags" Target="../tags/tag565.xml"/><Relationship Id="rId139" Type="http://schemas.openxmlformats.org/officeDocument/2006/relationships/tags" Target="../tags/tag586.xml"/><Relationship Id="rId85" Type="http://schemas.openxmlformats.org/officeDocument/2006/relationships/tags" Target="../tags/tag532.xml"/><Relationship Id="rId150" Type="http://schemas.openxmlformats.org/officeDocument/2006/relationships/tags" Target="../tags/tag597.xml"/><Relationship Id="rId171" Type="http://schemas.openxmlformats.org/officeDocument/2006/relationships/tags" Target="../tags/tag618.xml"/><Relationship Id="rId192" Type="http://schemas.openxmlformats.org/officeDocument/2006/relationships/tags" Target="../tags/tag639.xml"/><Relationship Id="rId206" Type="http://schemas.openxmlformats.org/officeDocument/2006/relationships/tags" Target="../tags/tag653.xml"/><Relationship Id="rId227" Type="http://schemas.openxmlformats.org/officeDocument/2006/relationships/tags" Target="../tags/tag674.xml"/><Relationship Id="rId248" Type="http://schemas.openxmlformats.org/officeDocument/2006/relationships/tags" Target="../tags/tag695.xml"/><Relationship Id="rId269" Type="http://schemas.openxmlformats.org/officeDocument/2006/relationships/tags" Target="../tags/tag716.xml"/><Relationship Id="rId12" Type="http://schemas.openxmlformats.org/officeDocument/2006/relationships/tags" Target="../tags/tag459.xml"/><Relationship Id="rId33" Type="http://schemas.openxmlformats.org/officeDocument/2006/relationships/tags" Target="../tags/tag480.xml"/><Relationship Id="rId108" Type="http://schemas.openxmlformats.org/officeDocument/2006/relationships/tags" Target="../tags/tag555.xml"/><Relationship Id="rId129" Type="http://schemas.openxmlformats.org/officeDocument/2006/relationships/tags" Target="../tags/tag576.xml"/><Relationship Id="rId280" Type="http://schemas.openxmlformats.org/officeDocument/2006/relationships/slideLayout" Target="../slideLayouts/slideLayout7.xml"/><Relationship Id="rId54" Type="http://schemas.openxmlformats.org/officeDocument/2006/relationships/tags" Target="../tags/tag501.xml"/><Relationship Id="rId75" Type="http://schemas.openxmlformats.org/officeDocument/2006/relationships/tags" Target="../tags/tag522.xml"/><Relationship Id="rId96" Type="http://schemas.openxmlformats.org/officeDocument/2006/relationships/tags" Target="../tags/tag543.xml"/><Relationship Id="rId140" Type="http://schemas.openxmlformats.org/officeDocument/2006/relationships/tags" Target="../tags/tag587.xml"/><Relationship Id="rId161" Type="http://schemas.openxmlformats.org/officeDocument/2006/relationships/tags" Target="../tags/tag608.xml"/><Relationship Id="rId182" Type="http://schemas.openxmlformats.org/officeDocument/2006/relationships/tags" Target="../tags/tag629.xml"/><Relationship Id="rId217" Type="http://schemas.openxmlformats.org/officeDocument/2006/relationships/tags" Target="../tags/tag664.xml"/><Relationship Id="rId6" Type="http://schemas.openxmlformats.org/officeDocument/2006/relationships/tags" Target="../tags/tag453.xml"/><Relationship Id="rId238" Type="http://schemas.openxmlformats.org/officeDocument/2006/relationships/tags" Target="../tags/tag685.xml"/><Relationship Id="rId259" Type="http://schemas.openxmlformats.org/officeDocument/2006/relationships/tags" Target="../tags/tag706.xml"/><Relationship Id="rId23" Type="http://schemas.openxmlformats.org/officeDocument/2006/relationships/tags" Target="../tags/tag470.xml"/><Relationship Id="rId119" Type="http://schemas.openxmlformats.org/officeDocument/2006/relationships/tags" Target="../tags/tag566.xml"/><Relationship Id="rId270" Type="http://schemas.openxmlformats.org/officeDocument/2006/relationships/tags" Target="../tags/tag717.xml"/><Relationship Id="rId44" Type="http://schemas.openxmlformats.org/officeDocument/2006/relationships/tags" Target="../tags/tag491.xml"/><Relationship Id="rId65" Type="http://schemas.openxmlformats.org/officeDocument/2006/relationships/tags" Target="../tags/tag512.xml"/><Relationship Id="rId86" Type="http://schemas.openxmlformats.org/officeDocument/2006/relationships/tags" Target="../tags/tag533.xml"/><Relationship Id="rId130" Type="http://schemas.openxmlformats.org/officeDocument/2006/relationships/tags" Target="../tags/tag577.xml"/><Relationship Id="rId151" Type="http://schemas.openxmlformats.org/officeDocument/2006/relationships/tags" Target="../tags/tag598.xml"/><Relationship Id="rId172" Type="http://schemas.openxmlformats.org/officeDocument/2006/relationships/tags" Target="../tags/tag619.xml"/><Relationship Id="rId193" Type="http://schemas.openxmlformats.org/officeDocument/2006/relationships/tags" Target="../tags/tag640.xml"/><Relationship Id="rId207" Type="http://schemas.openxmlformats.org/officeDocument/2006/relationships/tags" Target="../tags/tag654.xml"/><Relationship Id="rId228" Type="http://schemas.openxmlformats.org/officeDocument/2006/relationships/tags" Target="../tags/tag675.xml"/><Relationship Id="rId249" Type="http://schemas.openxmlformats.org/officeDocument/2006/relationships/tags" Target="../tags/tag696.xml"/><Relationship Id="rId13" Type="http://schemas.openxmlformats.org/officeDocument/2006/relationships/tags" Target="../tags/tag460.xml"/><Relationship Id="rId109" Type="http://schemas.openxmlformats.org/officeDocument/2006/relationships/tags" Target="../tags/tag556.xml"/><Relationship Id="rId260" Type="http://schemas.openxmlformats.org/officeDocument/2006/relationships/tags" Target="../tags/tag707.xml"/><Relationship Id="rId34" Type="http://schemas.openxmlformats.org/officeDocument/2006/relationships/tags" Target="../tags/tag481.xml"/><Relationship Id="rId55" Type="http://schemas.openxmlformats.org/officeDocument/2006/relationships/tags" Target="../tags/tag502.xml"/><Relationship Id="rId76" Type="http://schemas.openxmlformats.org/officeDocument/2006/relationships/tags" Target="../tags/tag523.xml"/><Relationship Id="rId97" Type="http://schemas.openxmlformats.org/officeDocument/2006/relationships/tags" Target="../tags/tag544.xml"/><Relationship Id="rId120" Type="http://schemas.openxmlformats.org/officeDocument/2006/relationships/tags" Target="../tags/tag567.xml"/><Relationship Id="rId141" Type="http://schemas.openxmlformats.org/officeDocument/2006/relationships/tags" Target="../tags/tag588.xml"/><Relationship Id="rId7" Type="http://schemas.openxmlformats.org/officeDocument/2006/relationships/tags" Target="../tags/tag454.xml"/><Relationship Id="rId162" Type="http://schemas.openxmlformats.org/officeDocument/2006/relationships/tags" Target="../tags/tag609.xml"/><Relationship Id="rId183" Type="http://schemas.openxmlformats.org/officeDocument/2006/relationships/tags" Target="../tags/tag630.xml"/><Relationship Id="rId218" Type="http://schemas.openxmlformats.org/officeDocument/2006/relationships/tags" Target="../tags/tag665.xml"/><Relationship Id="rId239" Type="http://schemas.openxmlformats.org/officeDocument/2006/relationships/tags" Target="../tags/tag686.xml"/><Relationship Id="rId250" Type="http://schemas.openxmlformats.org/officeDocument/2006/relationships/tags" Target="../tags/tag697.xml"/><Relationship Id="rId271" Type="http://schemas.openxmlformats.org/officeDocument/2006/relationships/tags" Target="../tags/tag718.xml"/><Relationship Id="rId24" Type="http://schemas.openxmlformats.org/officeDocument/2006/relationships/tags" Target="../tags/tag471.xml"/><Relationship Id="rId45" Type="http://schemas.openxmlformats.org/officeDocument/2006/relationships/tags" Target="../tags/tag492.xml"/><Relationship Id="rId66" Type="http://schemas.openxmlformats.org/officeDocument/2006/relationships/tags" Target="../tags/tag513.xml"/><Relationship Id="rId87" Type="http://schemas.openxmlformats.org/officeDocument/2006/relationships/tags" Target="../tags/tag534.xml"/><Relationship Id="rId110" Type="http://schemas.openxmlformats.org/officeDocument/2006/relationships/tags" Target="../tags/tag557.xml"/><Relationship Id="rId131" Type="http://schemas.openxmlformats.org/officeDocument/2006/relationships/tags" Target="../tags/tag578.xml"/><Relationship Id="rId152" Type="http://schemas.openxmlformats.org/officeDocument/2006/relationships/tags" Target="../tags/tag599.xml"/><Relationship Id="rId173" Type="http://schemas.openxmlformats.org/officeDocument/2006/relationships/tags" Target="../tags/tag620.xml"/><Relationship Id="rId194" Type="http://schemas.openxmlformats.org/officeDocument/2006/relationships/tags" Target="../tags/tag641.xml"/><Relationship Id="rId208" Type="http://schemas.openxmlformats.org/officeDocument/2006/relationships/tags" Target="../tags/tag655.xml"/><Relationship Id="rId229" Type="http://schemas.openxmlformats.org/officeDocument/2006/relationships/tags" Target="../tags/tag676.xml"/><Relationship Id="rId240" Type="http://schemas.openxmlformats.org/officeDocument/2006/relationships/tags" Target="../tags/tag687.xml"/><Relationship Id="rId261" Type="http://schemas.openxmlformats.org/officeDocument/2006/relationships/tags" Target="../tags/tag708.xml"/><Relationship Id="rId14" Type="http://schemas.openxmlformats.org/officeDocument/2006/relationships/tags" Target="../tags/tag461.xml"/><Relationship Id="rId35" Type="http://schemas.openxmlformats.org/officeDocument/2006/relationships/tags" Target="../tags/tag482.xml"/><Relationship Id="rId56" Type="http://schemas.openxmlformats.org/officeDocument/2006/relationships/tags" Target="../tags/tag503.xml"/><Relationship Id="rId77" Type="http://schemas.openxmlformats.org/officeDocument/2006/relationships/tags" Target="../tags/tag524.xml"/><Relationship Id="rId100" Type="http://schemas.openxmlformats.org/officeDocument/2006/relationships/tags" Target="../tags/tag547.xml"/><Relationship Id="rId8" Type="http://schemas.openxmlformats.org/officeDocument/2006/relationships/tags" Target="../tags/tag455.xml"/><Relationship Id="rId98" Type="http://schemas.openxmlformats.org/officeDocument/2006/relationships/tags" Target="../tags/tag545.xml"/><Relationship Id="rId121" Type="http://schemas.openxmlformats.org/officeDocument/2006/relationships/tags" Target="../tags/tag568.xml"/><Relationship Id="rId142" Type="http://schemas.openxmlformats.org/officeDocument/2006/relationships/tags" Target="../tags/tag589.xml"/><Relationship Id="rId163" Type="http://schemas.openxmlformats.org/officeDocument/2006/relationships/tags" Target="../tags/tag610.xml"/><Relationship Id="rId184" Type="http://schemas.openxmlformats.org/officeDocument/2006/relationships/tags" Target="../tags/tag631.xml"/><Relationship Id="rId219" Type="http://schemas.openxmlformats.org/officeDocument/2006/relationships/tags" Target="../tags/tag666.xml"/><Relationship Id="rId230" Type="http://schemas.openxmlformats.org/officeDocument/2006/relationships/tags" Target="../tags/tag677.xml"/><Relationship Id="rId251" Type="http://schemas.openxmlformats.org/officeDocument/2006/relationships/tags" Target="../tags/tag698.xml"/><Relationship Id="rId25" Type="http://schemas.openxmlformats.org/officeDocument/2006/relationships/tags" Target="../tags/tag472.xml"/><Relationship Id="rId46" Type="http://schemas.openxmlformats.org/officeDocument/2006/relationships/tags" Target="../tags/tag493.xml"/><Relationship Id="rId67" Type="http://schemas.openxmlformats.org/officeDocument/2006/relationships/tags" Target="../tags/tag514.xml"/><Relationship Id="rId272" Type="http://schemas.openxmlformats.org/officeDocument/2006/relationships/tags" Target="../tags/tag719.xml"/><Relationship Id="rId88" Type="http://schemas.openxmlformats.org/officeDocument/2006/relationships/tags" Target="../tags/tag535.xml"/><Relationship Id="rId111" Type="http://schemas.openxmlformats.org/officeDocument/2006/relationships/tags" Target="../tags/tag558.xml"/><Relationship Id="rId132" Type="http://schemas.openxmlformats.org/officeDocument/2006/relationships/tags" Target="../tags/tag579.xml"/><Relationship Id="rId153" Type="http://schemas.openxmlformats.org/officeDocument/2006/relationships/tags" Target="../tags/tag600.xml"/><Relationship Id="rId174" Type="http://schemas.openxmlformats.org/officeDocument/2006/relationships/tags" Target="../tags/tag621.xml"/><Relationship Id="rId195" Type="http://schemas.openxmlformats.org/officeDocument/2006/relationships/tags" Target="../tags/tag642.xml"/><Relationship Id="rId209" Type="http://schemas.openxmlformats.org/officeDocument/2006/relationships/tags" Target="../tags/tag656.xml"/><Relationship Id="rId220" Type="http://schemas.openxmlformats.org/officeDocument/2006/relationships/tags" Target="../tags/tag667.xml"/><Relationship Id="rId241" Type="http://schemas.openxmlformats.org/officeDocument/2006/relationships/tags" Target="../tags/tag688.xml"/><Relationship Id="rId15" Type="http://schemas.openxmlformats.org/officeDocument/2006/relationships/tags" Target="../tags/tag462.xml"/><Relationship Id="rId36" Type="http://schemas.openxmlformats.org/officeDocument/2006/relationships/tags" Target="../tags/tag483.xml"/><Relationship Id="rId57" Type="http://schemas.openxmlformats.org/officeDocument/2006/relationships/tags" Target="../tags/tag504.xml"/><Relationship Id="rId262" Type="http://schemas.openxmlformats.org/officeDocument/2006/relationships/tags" Target="../tags/tag709.xml"/><Relationship Id="rId78" Type="http://schemas.openxmlformats.org/officeDocument/2006/relationships/tags" Target="../tags/tag525.xml"/><Relationship Id="rId99" Type="http://schemas.openxmlformats.org/officeDocument/2006/relationships/tags" Target="../tags/tag546.xml"/><Relationship Id="rId101" Type="http://schemas.openxmlformats.org/officeDocument/2006/relationships/tags" Target="../tags/tag548.xml"/><Relationship Id="rId122" Type="http://schemas.openxmlformats.org/officeDocument/2006/relationships/tags" Target="../tags/tag569.xml"/><Relationship Id="rId143" Type="http://schemas.openxmlformats.org/officeDocument/2006/relationships/tags" Target="../tags/tag590.xml"/><Relationship Id="rId164" Type="http://schemas.openxmlformats.org/officeDocument/2006/relationships/tags" Target="../tags/tag611.xml"/><Relationship Id="rId185" Type="http://schemas.openxmlformats.org/officeDocument/2006/relationships/tags" Target="../tags/tag632.xml"/><Relationship Id="rId9" Type="http://schemas.openxmlformats.org/officeDocument/2006/relationships/tags" Target="../tags/tag456.xml"/><Relationship Id="rId210" Type="http://schemas.openxmlformats.org/officeDocument/2006/relationships/tags" Target="../tags/tag657.xml"/><Relationship Id="rId26" Type="http://schemas.openxmlformats.org/officeDocument/2006/relationships/tags" Target="../tags/tag473.xml"/><Relationship Id="rId231" Type="http://schemas.openxmlformats.org/officeDocument/2006/relationships/tags" Target="../tags/tag678.xml"/><Relationship Id="rId252" Type="http://schemas.openxmlformats.org/officeDocument/2006/relationships/tags" Target="../tags/tag699.xml"/><Relationship Id="rId273" Type="http://schemas.openxmlformats.org/officeDocument/2006/relationships/tags" Target="../tags/tag720.xml"/><Relationship Id="rId47" Type="http://schemas.openxmlformats.org/officeDocument/2006/relationships/tags" Target="../tags/tag494.xml"/><Relationship Id="rId68" Type="http://schemas.openxmlformats.org/officeDocument/2006/relationships/tags" Target="../tags/tag515.xml"/><Relationship Id="rId89" Type="http://schemas.openxmlformats.org/officeDocument/2006/relationships/tags" Target="../tags/tag536.xml"/><Relationship Id="rId112" Type="http://schemas.openxmlformats.org/officeDocument/2006/relationships/tags" Target="../tags/tag559.xml"/><Relationship Id="rId133" Type="http://schemas.openxmlformats.org/officeDocument/2006/relationships/tags" Target="../tags/tag580.xml"/><Relationship Id="rId154" Type="http://schemas.openxmlformats.org/officeDocument/2006/relationships/tags" Target="../tags/tag601.xml"/><Relationship Id="rId175" Type="http://schemas.openxmlformats.org/officeDocument/2006/relationships/tags" Target="../tags/tag622.xml"/><Relationship Id="rId196" Type="http://schemas.openxmlformats.org/officeDocument/2006/relationships/tags" Target="../tags/tag643.xml"/><Relationship Id="rId200" Type="http://schemas.openxmlformats.org/officeDocument/2006/relationships/tags" Target="../tags/tag647.xml"/><Relationship Id="rId16" Type="http://schemas.openxmlformats.org/officeDocument/2006/relationships/tags" Target="../tags/tag463.xml"/><Relationship Id="rId221" Type="http://schemas.openxmlformats.org/officeDocument/2006/relationships/tags" Target="../tags/tag668.xml"/><Relationship Id="rId242" Type="http://schemas.openxmlformats.org/officeDocument/2006/relationships/tags" Target="../tags/tag689.xml"/><Relationship Id="rId263" Type="http://schemas.openxmlformats.org/officeDocument/2006/relationships/tags" Target="../tags/tag710.xml"/><Relationship Id="rId37" Type="http://schemas.openxmlformats.org/officeDocument/2006/relationships/tags" Target="../tags/tag484.xml"/><Relationship Id="rId58" Type="http://schemas.openxmlformats.org/officeDocument/2006/relationships/tags" Target="../tags/tag505.xml"/><Relationship Id="rId79" Type="http://schemas.openxmlformats.org/officeDocument/2006/relationships/tags" Target="../tags/tag526.xml"/><Relationship Id="rId102" Type="http://schemas.openxmlformats.org/officeDocument/2006/relationships/tags" Target="../tags/tag549.xml"/><Relationship Id="rId123" Type="http://schemas.openxmlformats.org/officeDocument/2006/relationships/tags" Target="../tags/tag570.xml"/><Relationship Id="rId144" Type="http://schemas.openxmlformats.org/officeDocument/2006/relationships/tags" Target="../tags/tag591.xml"/><Relationship Id="rId90" Type="http://schemas.openxmlformats.org/officeDocument/2006/relationships/tags" Target="../tags/tag537.xml"/><Relationship Id="rId165" Type="http://schemas.openxmlformats.org/officeDocument/2006/relationships/tags" Target="../tags/tag612.xml"/><Relationship Id="rId186" Type="http://schemas.openxmlformats.org/officeDocument/2006/relationships/tags" Target="../tags/tag633.xml"/><Relationship Id="rId211" Type="http://schemas.openxmlformats.org/officeDocument/2006/relationships/tags" Target="../tags/tag658.xml"/><Relationship Id="rId232" Type="http://schemas.openxmlformats.org/officeDocument/2006/relationships/tags" Target="../tags/tag679.xml"/><Relationship Id="rId253" Type="http://schemas.openxmlformats.org/officeDocument/2006/relationships/tags" Target="../tags/tag700.xml"/><Relationship Id="rId274" Type="http://schemas.openxmlformats.org/officeDocument/2006/relationships/tags" Target="../tags/tag721.xml"/><Relationship Id="rId27" Type="http://schemas.openxmlformats.org/officeDocument/2006/relationships/tags" Target="../tags/tag474.xml"/><Relationship Id="rId48" Type="http://schemas.openxmlformats.org/officeDocument/2006/relationships/tags" Target="../tags/tag495.xml"/><Relationship Id="rId69" Type="http://schemas.openxmlformats.org/officeDocument/2006/relationships/tags" Target="../tags/tag516.xml"/><Relationship Id="rId113" Type="http://schemas.openxmlformats.org/officeDocument/2006/relationships/tags" Target="../tags/tag560.xml"/><Relationship Id="rId134" Type="http://schemas.openxmlformats.org/officeDocument/2006/relationships/tags" Target="../tags/tag581.xml"/><Relationship Id="rId80" Type="http://schemas.openxmlformats.org/officeDocument/2006/relationships/tags" Target="../tags/tag527.xml"/><Relationship Id="rId155" Type="http://schemas.openxmlformats.org/officeDocument/2006/relationships/tags" Target="../tags/tag602.xml"/><Relationship Id="rId176" Type="http://schemas.openxmlformats.org/officeDocument/2006/relationships/tags" Target="../tags/tag623.xml"/><Relationship Id="rId197" Type="http://schemas.openxmlformats.org/officeDocument/2006/relationships/tags" Target="../tags/tag644.xml"/><Relationship Id="rId201" Type="http://schemas.openxmlformats.org/officeDocument/2006/relationships/tags" Target="../tags/tag648.xml"/><Relationship Id="rId222" Type="http://schemas.openxmlformats.org/officeDocument/2006/relationships/tags" Target="../tags/tag669.xml"/><Relationship Id="rId243" Type="http://schemas.openxmlformats.org/officeDocument/2006/relationships/tags" Target="../tags/tag690.xml"/><Relationship Id="rId264" Type="http://schemas.openxmlformats.org/officeDocument/2006/relationships/tags" Target="../tags/tag711.xml"/><Relationship Id="rId17" Type="http://schemas.openxmlformats.org/officeDocument/2006/relationships/tags" Target="../tags/tag464.xml"/><Relationship Id="rId38" Type="http://schemas.openxmlformats.org/officeDocument/2006/relationships/tags" Target="../tags/tag485.xml"/><Relationship Id="rId59" Type="http://schemas.openxmlformats.org/officeDocument/2006/relationships/tags" Target="../tags/tag506.xml"/><Relationship Id="rId103" Type="http://schemas.openxmlformats.org/officeDocument/2006/relationships/tags" Target="../tags/tag550.xml"/><Relationship Id="rId124" Type="http://schemas.openxmlformats.org/officeDocument/2006/relationships/tags" Target="../tags/tag571.xml"/><Relationship Id="rId70" Type="http://schemas.openxmlformats.org/officeDocument/2006/relationships/tags" Target="../tags/tag517.xml"/><Relationship Id="rId91" Type="http://schemas.openxmlformats.org/officeDocument/2006/relationships/tags" Target="../tags/tag538.xml"/><Relationship Id="rId145" Type="http://schemas.openxmlformats.org/officeDocument/2006/relationships/tags" Target="../tags/tag592.xml"/><Relationship Id="rId166" Type="http://schemas.openxmlformats.org/officeDocument/2006/relationships/tags" Target="../tags/tag613.xml"/><Relationship Id="rId187" Type="http://schemas.openxmlformats.org/officeDocument/2006/relationships/tags" Target="../tags/tag634.xml"/><Relationship Id="rId1" Type="http://schemas.openxmlformats.org/officeDocument/2006/relationships/tags" Target="../tags/tag448.xml"/><Relationship Id="rId212" Type="http://schemas.openxmlformats.org/officeDocument/2006/relationships/tags" Target="../tags/tag659.xml"/><Relationship Id="rId233" Type="http://schemas.openxmlformats.org/officeDocument/2006/relationships/tags" Target="../tags/tag680.xml"/><Relationship Id="rId254" Type="http://schemas.openxmlformats.org/officeDocument/2006/relationships/tags" Target="../tags/tag701.xml"/><Relationship Id="rId28" Type="http://schemas.openxmlformats.org/officeDocument/2006/relationships/tags" Target="../tags/tag475.xml"/><Relationship Id="rId49" Type="http://schemas.openxmlformats.org/officeDocument/2006/relationships/tags" Target="../tags/tag496.xml"/><Relationship Id="rId114" Type="http://schemas.openxmlformats.org/officeDocument/2006/relationships/tags" Target="../tags/tag561.xml"/><Relationship Id="rId275" Type="http://schemas.openxmlformats.org/officeDocument/2006/relationships/tags" Target="../tags/tag722.xml"/><Relationship Id="rId60" Type="http://schemas.openxmlformats.org/officeDocument/2006/relationships/tags" Target="../tags/tag507.xml"/><Relationship Id="rId81" Type="http://schemas.openxmlformats.org/officeDocument/2006/relationships/tags" Target="../tags/tag528.xml"/><Relationship Id="rId135" Type="http://schemas.openxmlformats.org/officeDocument/2006/relationships/tags" Target="../tags/tag582.xml"/><Relationship Id="rId156" Type="http://schemas.openxmlformats.org/officeDocument/2006/relationships/tags" Target="../tags/tag603.xml"/><Relationship Id="rId177" Type="http://schemas.openxmlformats.org/officeDocument/2006/relationships/tags" Target="../tags/tag624.xml"/><Relationship Id="rId198" Type="http://schemas.openxmlformats.org/officeDocument/2006/relationships/tags" Target="../tags/tag645.xml"/><Relationship Id="rId202" Type="http://schemas.openxmlformats.org/officeDocument/2006/relationships/tags" Target="../tags/tag649.xml"/><Relationship Id="rId223" Type="http://schemas.openxmlformats.org/officeDocument/2006/relationships/tags" Target="../tags/tag670.xml"/><Relationship Id="rId244" Type="http://schemas.openxmlformats.org/officeDocument/2006/relationships/tags" Target="../tags/tag691.xml"/><Relationship Id="rId18" Type="http://schemas.openxmlformats.org/officeDocument/2006/relationships/tags" Target="../tags/tag465.xml"/><Relationship Id="rId39" Type="http://schemas.openxmlformats.org/officeDocument/2006/relationships/tags" Target="../tags/tag486.xml"/><Relationship Id="rId265" Type="http://schemas.openxmlformats.org/officeDocument/2006/relationships/tags" Target="../tags/tag712.xml"/><Relationship Id="rId50" Type="http://schemas.openxmlformats.org/officeDocument/2006/relationships/tags" Target="../tags/tag497.xml"/><Relationship Id="rId104" Type="http://schemas.openxmlformats.org/officeDocument/2006/relationships/tags" Target="../tags/tag551.xml"/><Relationship Id="rId125" Type="http://schemas.openxmlformats.org/officeDocument/2006/relationships/tags" Target="../tags/tag572.xml"/><Relationship Id="rId146" Type="http://schemas.openxmlformats.org/officeDocument/2006/relationships/tags" Target="../tags/tag593.xml"/><Relationship Id="rId167" Type="http://schemas.openxmlformats.org/officeDocument/2006/relationships/tags" Target="../tags/tag614.xml"/><Relationship Id="rId188" Type="http://schemas.openxmlformats.org/officeDocument/2006/relationships/tags" Target="../tags/tag635.xml"/><Relationship Id="rId71" Type="http://schemas.openxmlformats.org/officeDocument/2006/relationships/tags" Target="../tags/tag518.xml"/><Relationship Id="rId92" Type="http://schemas.openxmlformats.org/officeDocument/2006/relationships/tags" Target="../tags/tag539.xml"/><Relationship Id="rId213" Type="http://schemas.openxmlformats.org/officeDocument/2006/relationships/tags" Target="../tags/tag660.xml"/><Relationship Id="rId234" Type="http://schemas.openxmlformats.org/officeDocument/2006/relationships/tags" Target="../tags/tag681.xml"/><Relationship Id="rId2" Type="http://schemas.openxmlformats.org/officeDocument/2006/relationships/tags" Target="../tags/tag449.xml"/><Relationship Id="rId29" Type="http://schemas.openxmlformats.org/officeDocument/2006/relationships/tags" Target="../tags/tag476.xml"/><Relationship Id="rId255" Type="http://schemas.openxmlformats.org/officeDocument/2006/relationships/tags" Target="../tags/tag702.xml"/><Relationship Id="rId276" Type="http://schemas.openxmlformats.org/officeDocument/2006/relationships/tags" Target="../tags/tag723.xml"/><Relationship Id="rId40" Type="http://schemas.openxmlformats.org/officeDocument/2006/relationships/tags" Target="../tags/tag487.xml"/><Relationship Id="rId115" Type="http://schemas.openxmlformats.org/officeDocument/2006/relationships/tags" Target="../tags/tag562.xml"/><Relationship Id="rId136" Type="http://schemas.openxmlformats.org/officeDocument/2006/relationships/tags" Target="../tags/tag583.xml"/><Relationship Id="rId157" Type="http://schemas.openxmlformats.org/officeDocument/2006/relationships/tags" Target="../tags/tag604.xml"/><Relationship Id="rId178" Type="http://schemas.openxmlformats.org/officeDocument/2006/relationships/tags" Target="../tags/tag625.xml"/><Relationship Id="rId61" Type="http://schemas.openxmlformats.org/officeDocument/2006/relationships/tags" Target="../tags/tag508.xml"/><Relationship Id="rId82" Type="http://schemas.openxmlformats.org/officeDocument/2006/relationships/tags" Target="../tags/tag529.xml"/><Relationship Id="rId199" Type="http://schemas.openxmlformats.org/officeDocument/2006/relationships/tags" Target="../tags/tag646.xml"/><Relationship Id="rId203" Type="http://schemas.openxmlformats.org/officeDocument/2006/relationships/tags" Target="../tags/tag650.xml"/><Relationship Id="rId19" Type="http://schemas.openxmlformats.org/officeDocument/2006/relationships/tags" Target="../tags/tag466.xml"/><Relationship Id="rId224" Type="http://schemas.openxmlformats.org/officeDocument/2006/relationships/tags" Target="../tags/tag671.xml"/><Relationship Id="rId245" Type="http://schemas.openxmlformats.org/officeDocument/2006/relationships/tags" Target="../tags/tag692.xml"/><Relationship Id="rId266" Type="http://schemas.openxmlformats.org/officeDocument/2006/relationships/tags" Target="../tags/tag713.xml"/><Relationship Id="rId30" Type="http://schemas.openxmlformats.org/officeDocument/2006/relationships/tags" Target="../tags/tag477.xml"/><Relationship Id="rId105" Type="http://schemas.openxmlformats.org/officeDocument/2006/relationships/tags" Target="../tags/tag552.xml"/><Relationship Id="rId126" Type="http://schemas.openxmlformats.org/officeDocument/2006/relationships/tags" Target="../tags/tag573.xml"/><Relationship Id="rId147" Type="http://schemas.openxmlformats.org/officeDocument/2006/relationships/tags" Target="../tags/tag594.xml"/><Relationship Id="rId168" Type="http://schemas.openxmlformats.org/officeDocument/2006/relationships/tags" Target="../tags/tag615.xml"/><Relationship Id="rId51" Type="http://schemas.openxmlformats.org/officeDocument/2006/relationships/tags" Target="../tags/tag498.xml"/><Relationship Id="rId72" Type="http://schemas.openxmlformats.org/officeDocument/2006/relationships/tags" Target="../tags/tag519.xml"/><Relationship Id="rId93" Type="http://schemas.openxmlformats.org/officeDocument/2006/relationships/tags" Target="../tags/tag540.xml"/><Relationship Id="rId189" Type="http://schemas.openxmlformats.org/officeDocument/2006/relationships/tags" Target="../tags/tag636.xml"/><Relationship Id="rId3" Type="http://schemas.openxmlformats.org/officeDocument/2006/relationships/tags" Target="../tags/tag450.xml"/><Relationship Id="rId214" Type="http://schemas.openxmlformats.org/officeDocument/2006/relationships/tags" Target="../tags/tag661.xml"/><Relationship Id="rId235" Type="http://schemas.openxmlformats.org/officeDocument/2006/relationships/tags" Target="../tags/tag682.xml"/><Relationship Id="rId256" Type="http://schemas.openxmlformats.org/officeDocument/2006/relationships/tags" Target="../tags/tag703.xml"/><Relationship Id="rId277" Type="http://schemas.openxmlformats.org/officeDocument/2006/relationships/tags" Target="../tags/tag724.xml"/><Relationship Id="rId116" Type="http://schemas.openxmlformats.org/officeDocument/2006/relationships/tags" Target="../tags/tag563.xml"/><Relationship Id="rId137" Type="http://schemas.openxmlformats.org/officeDocument/2006/relationships/tags" Target="../tags/tag584.xml"/><Relationship Id="rId158" Type="http://schemas.openxmlformats.org/officeDocument/2006/relationships/tags" Target="../tags/tag605.xml"/><Relationship Id="rId20" Type="http://schemas.openxmlformats.org/officeDocument/2006/relationships/tags" Target="../tags/tag467.xml"/><Relationship Id="rId41" Type="http://schemas.openxmlformats.org/officeDocument/2006/relationships/tags" Target="../tags/tag488.xml"/><Relationship Id="rId62" Type="http://schemas.openxmlformats.org/officeDocument/2006/relationships/tags" Target="../tags/tag509.xml"/><Relationship Id="rId83" Type="http://schemas.openxmlformats.org/officeDocument/2006/relationships/tags" Target="../tags/tag530.xml"/><Relationship Id="rId179" Type="http://schemas.openxmlformats.org/officeDocument/2006/relationships/tags" Target="../tags/tag626.xml"/><Relationship Id="rId190" Type="http://schemas.openxmlformats.org/officeDocument/2006/relationships/tags" Target="../tags/tag637.xml"/><Relationship Id="rId204" Type="http://schemas.openxmlformats.org/officeDocument/2006/relationships/tags" Target="../tags/tag651.xml"/><Relationship Id="rId225" Type="http://schemas.openxmlformats.org/officeDocument/2006/relationships/tags" Target="../tags/tag672.xml"/><Relationship Id="rId246" Type="http://schemas.openxmlformats.org/officeDocument/2006/relationships/tags" Target="../tags/tag693.xml"/><Relationship Id="rId267" Type="http://schemas.openxmlformats.org/officeDocument/2006/relationships/tags" Target="../tags/tag714.xml"/><Relationship Id="rId106" Type="http://schemas.openxmlformats.org/officeDocument/2006/relationships/tags" Target="../tags/tag553.xml"/><Relationship Id="rId127" Type="http://schemas.openxmlformats.org/officeDocument/2006/relationships/tags" Target="../tags/tag574.xml"/><Relationship Id="rId10" Type="http://schemas.openxmlformats.org/officeDocument/2006/relationships/tags" Target="../tags/tag457.xml"/><Relationship Id="rId31" Type="http://schemas.openxmlformats.org/officeDocument/2006/relationships/tags" Target="../tags/tag478.xml"/><Relationship Id="rId52" Type="http://schemas.openxmlformats.org/officeDocument/2006/relationships/tags" Target="../tags/tag499.xml"/><Relationship Id="rId73" Type="http://schemas.openxmlformats.org/officeDocument/2006/relationships/tags" Target="../tags/tag520.xml"/><Relationship Id="rId94" Type="http://schemas.openxmlformats.org/officeDocument/2006/relationships/tags" Target="../tags/tag541.xml"/><Relationship Id="rId148" Type="http://schemas.openxmlformats.org/officeDocument/2006/relationships/tags" Target="../tags/tag595.xml"/><Relationship Id="rId169" Type="http://schemas.openxmlformats.org/officeDocument/2006/relationships/tags" Target="../tags/tag616.xml"/><Relationship Id="rId4" Type="http://schemas.openxmlformats.org/officeDocument/2006/relationships/tags" Target="../tags/tag451.xml"/><Relationship Id="rId180" Type="http://schemas.openxmlformats.org/officeDocument/2006/relationships/tags" Target="../tags/tag627.xml"/><Relationship Id="rId215" Type="http://schemas.openxmlformats.org/officeDocument/2006/relationships/tags" Target="../tags/tag662.xml"/><Relationship Id="rId236" Type="http://schemas.openxmlformats.org/officeDocument/2006/relationships/tags" Target="../tags/tag683.xml"/><Relationship Id="rId257" Type="http://schemas.openxmlformats.org/officeDocument/2006/relationships/tags" Target="../tags/tag704.xml"/><Relationship Id="rId278" Type="http://schemas.openxmlformats.org/officeDocument/2006/relationships/tags" Target="../tags/tag725.xml"/><Relationship Id="rId42" Type="http://schemas.openxmlformats.org/officeDocument/2006/relationships/tags" Target="../tags/tag489.xml"/><Relationship Id="rId84" Type="http://schemas.openxmlformats.org/officeDocument/2006/relationships/tags" Target="../tags/tag531.xml"/><Relationship Id="rId138" Type="http://schemas.openxmlformats.org/officeDocument/2006/relationships/tags" Target="../tags/tag585.xml"/><Relationship Id="rId191" Type="http://schemas.openxmlformats.org/officeDocument/2006/relationships/tags" Target="../tags/tag638.xml"/><Relationship Id="rId205" Type="http://schemas.openxmlformats.org/officeDocument/2006/relationships/tags" Target="../tags/tag652.xml"/><Relationship Id="rId247" Type="http://schemas.openxmlformats.org/officeDocument/2006/relationships/tags" Target="../tags/tag694.xml"/><Relationship Id="rId107" Type="http://schemas.openxmlformats.org/officeDocument/2006/relationships/tags" Target="../tags/tag554.xml"/><Relationship Id="rId11" Type="http://schemas.openxmlformats.org/officeDocument/2006/relationships/tags" Target="../tags/tag458.xml"/><Relationship Id="rId53" Type="http://schemas.openxmlformats.org/officeDocument/2006/relationships/tags" Target="../tags/tag500.xml"/><Relationship Id="rId149" Type="http://schemas.openxmlformats.org/officeDocument/2006/relationships/tags" Target="../tags/tag596.xml"/><Relationship Id="rId95" Type="http://schemas.openxmlformats.org/officeDocument/2006/relationships/tags" Target="../tags/tag542.xml"/><Relationship Id="rId160" Type="http://schemas.openxmlformats.org/officeDocument/2006/relationships/tags" Target="../tags/tag607.xml"/><Relationship Id="rId216" Type="http://schemas.openxmlformats.org/officeDocument/2006/relationships/tags" Target="../tags/tag663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tags" Target="../tags/tag842.xml"/><Relationship Id="rId21" Type="http://schemas.openxmlformats.org/officeDocument/2006/relationships/tags" Target="../tags/tag746.xml"/><Relationship Id="rId42" Type="http://schemas.openxmlformats.org/officeDocument/2006/relationships/tags" Target="../tags/tag767.xml"/><Relationship Id="rId63" Type="http://schemas.openxmlformats.org/officeDocument/2006/relationships/tags" Target="../tags/tag788.xml"/><Relationship Id="rId84" Type="http://schemas.openxmlformats.org/officeDocument/2006/relationships/tags" Target="../tags/tag809.xml"/><Relationship Id="rId138" Type="http://schemas.openxmlformats.org/officeDocument/2006/relationships/tags" Target="../tags/tag863.xml"/><Relationship Id="rId159" Type="http://schemas.openxmlformats.org/officeDocument/2006/relationships/tags" Target="../tags/tag884.xml"/><Relationship Id="rId107" Type="http://schemas.openxmlformats.org/officeDocument/2006/relationships/tags" Target="../tags/tag832.xml"/><Relationship Id="rId11" Type="http://schemas.openxmlformats.org/officeDocument/2006/relationships/tags" Target="../tags/tag736.xml"/><Relationship Id="rId32" Type="http://schemas.openxmlformats.org/officeDocument/2006/relationships/tags" Target="../tags/tag757.xml"/><Relationship Id="rId53" Type="http://schemas.openxmlformats.org/officeDocument/2006/relationships/tags" Target="../tags/tag778.xml"/><Relationship Id="rId74" Type="http://schemas.openxmlformats.org/officeDocument/2006/relationships/tags" Target="../tags/tag799.xml"/><Relationship Id="rId128" Type="http://schemas.openxmlformats.org/officeDocument/2006/relationships/tags" Target="../tags/tag853.xml"/><Relationship Id="rId149" Type="http://schemas.openxmlformats.org/officeDocument/2006/relationships/tags" Target="../tags/tag874.xml"/><Relationship Id="rId5" Type="http://schemas.openxmlformats.org/officeDocument/2006/relationships/tags" Target="../tags/tag730.xml"/><Relationship Id="rId95" Type="http://schemas.openxmlformats.org/officeDocument/2006/relationships/tags" Target="../tags/tag820.xml"/><Relationship Id="rId160" Type="http://schemas.openxmlformats.org/officeDocument/2006/relationships/tags" Target="../tags/tag885.xml"/><Relationship Id="rId22" Type="http://schemas.openxmlformats.org/officeDocument/2006/relationships/tags" Target="../tags/tag747.xml"/><Relationship Id="rId43" Type="http://schemas.openxmlformats.org/officeDocument/2006/relationships/tags" Target="../tags/tag768.xml"/><Relationship Id="rId64" Type="http://schemas.openxmlformats.org/officeDocument/2006/relationships/tags" Target="../tags/tag789.xml"/><Relationship Id="rId118" Type="http://schemas.openxmlformats.org/officeDocument/2006/relationships/tags" Target="../tags/tag843.xml"/><Relationship Id="rId139" Type="http://schemas.openxmlformats.org/officeDocument/2006/relationships/tags" Target="../tags/tag864.xml"/><Relationship Id="rId85" Type="http://schemas.openxmlformats.org/officeDocument/2006/relationships/tags" Target="../tags/tag810.xml"/><Relationship Id="rId150" Type="http://schemas.openxmlformats.org/officeDocument/2006/relationships/tags" Target="../tags/tag875.xml"/><Relationship Id="rId12" Type="http://schemas.openxmlformats.org/officeDocument/2006/relationships/tags" Target="../tags/tag737.xml"/><Relationship Id="rId33" Type="http://schemas.openxmlformats.org/officeDocument/2006/relationships/tags" Target="../tags/tag758.xml"/><Relationship Id="rId108" Type="http://schemas.openxmlformats.org/officeDocument/2006/relationships/tags" Target="../tags/tag833.xml"/><Relationship Id="rId129" Type="http://schemas.openxmlformats.org/officeDocument/2006/relationships/tags" Target="../tags/tag854.xml"/><Relationship Id="rId54" Type="http://schemas.openxmlformats.org/officeDocument/2006/relationships/tags" Target="../tags/tag779.xml"/><Relationship Id="rId70" Type="http://schemas.openxmlformats.org/officeDocument/2006/relationships/tags" Target="../tags/tag795.xml"/><Relationship Id="rId75" Type="http://schemas.openxmlformats.org/officeDocument/2006/relationships/tags" Target="../tags/tag800.xml"/><Relationship Id="rId91" Type="http://schemas.openxmlformats.org/officeDocument/2006/relationships/tags" Target="../tags/tag816.xml"/><Relationship Id="rId96" Type="http://schemas.openxmlformats.org/officeDocument/2006/relationships/tags" Target="../tags/tag821.xml"/><Relationship Id="rId140" Type="http://schemas.openxmlformats.org/officeDocument/2006/relationships/tags" Target="../tags/tag865.xml"/><Relationship Id="rId145" Type="http://schemas.openxmlformats.org/officeDocument/2006/relationships/tags" Target="../tags/tag870.xml"/><Relationship Id="rId161" Type="http://schemas.openxmlformats.org/officeDocument/2006/relationships/tags" Target="../tags/tag886.xml"/><Relationship Id="rId166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tags" Target="../tags/tag731.xml"/><Relationship Id="rId23" Type="http://schemas.openxmlformats.org/officeDocument/2006/relationships/tags" Target="../tags/tag748.xml"/><Relationship Id="rId28" Type="http://schemas.openxmlformats.org/officeDocument/2006/relationships/tags" Target="../tags/tag753.xml"/><Relationship Id="rId49" Type="http://schemas.openxmlformats.org/officeDocument/2006/relationships/tags" Target="../tags/tag774.xml"/><Relationship Id="rId114" Type="http://schemas.openxmlformats.org/officeDocument/2006/relationships/tags" Target="../tags/tag839.xml"/><Relationship Id="rId119" Type="http://schemas.openxmlformats.org/officeDocument/2006/relationships/tags" Target="../tags/tag844.xml"/><Relationship Id="rId44" Type="http://schemas.openxmlformats.org/officeDocument/2006/relationships/tags" Target="../tags/tag769.xml"/><Relationship Id="rId60" Type="http://schemas.openxmlformats.org/officeDocument/2006/relationships/tags" Target="../tags/tag785.xml"/><Relationship Id="rId65" Type="http://schemas.openxmlformats.org/officeDocument/2006/relationships/tags" Target="../tags/tag790.xml"/><Relationship Id="rId81" Type="http://schemas.openxmlformats.org/officeDocument/2006/relationships/tags" Target="../tags/tag806.xml"/><Relationship Id="rId86" Type="http://schemas.openxmlformats.org/officeDocument/2006/relationships/tags" Target="../tags/tag811.xml"/><Relationship Id="rId130" Type="http://schemas.openxmlformats.org/officeDocument/2006/relationships/tags" Target="../tags/tag855.xml"/><Relationship Id="rId135" Type="http://schemas.openxmlformats.org/officeDocument/2006/relationships/tags" Target="../tags/tag860.xml"/><Relationship Id="rId151" Type="http://schemas.openxmlformats.org/officeDocument/2006/relationships/tags" Target="../tags/tag876.xml"/><Relationship Id="rId156" Type="http://schemas.openxmlformats.org/officeDocument/2006/relationships/tags" Target="../tags/tag881.xml"/><Relationship Id="rId13" Type="http://schemas.openxmlformats.org/officeDocument/2006/relationships/tags" Target="../tags/tag738.xml"/><Relationship Id="rId18" Type="http://schemas.openxmlformats.org/officeDocument/2006/relationships/tags" Target="../tags/tag743.xml"/><Relationship Id="rId39" Type="http://schemas.openxmlformats.org/officeDocument/2006/relationships/tags" Target="../tags/tag764.xml"/><Relationship Id="rId109" Type="http://schemas.openxmlformats.org/officeDocument/2006/relationships/tags" Target="../tags/tag834.xml"/><Relationship Id="rId34" Type="http://schemas.openxmlformats.org/officeDocument/2006/relationships/tags" Target="../tags/tag759.xml"/><Relationship Id="rId50" Type="http://schemas.openxmlformats.org/officeDocument/2006/relationships/tags" Target="../tags/tag775.xml"/><Relationship Id="rId55" Type="http://schemas.openxmlformats.org/officeDocument/2006/relationships/tags" Target="../tags/tag780.xml"/><Relationship Id="rId76" Type="http://schemas.openxmlformats.org/officeDocument/2006/relationships/tags" Target="../tags/tag801.xml"/><Relationship Id="rId97" Type="http://schemas.openxmlformats.org/officeDocument/2006/relationships/tags" Target="../tags/tag822.xml"/><Relationship Id="rId104" Type="http://schemas.openxmlformats.org/officeDocument/2006/relationships/tags" Target="../tags/tag829.xml"/><Relationship Id="rId120" Type="http://schemas.openxmlformats.org/officeDocument/2006/relationships/tags" Target="../tags/tag845.xml"/><Relationship Id="rId125" Type="http://schemas.openxmlformats.org/officeDocument/2006/relationships/tags" Target="../tags/tag850.xml"/><Relationship Id="rId141" Type="http://schemas.openxmlformats.org/officeDocument/2006/relationships/tags" Target="../tags/tag866.xml"/><Relationship Id="rId146" Type="http://schemas.openxmlformats.org/officeDocument/2006/relationships/tags" Target="../tags/tag871.xml"/><Relationship Id="rId167" Type="http://schemas.openxmlformats.org/officeDocument/2006/relationships/oleObject" Target="../embeddings/oleObject1.bin"/><Relationship Id="rId7" Type="http://schemas.openxmlformats.org/officeDocument/2006/relationships/tags" Target="../tags/tag732.xml"/><Relationship Id="rId71" Type="http://schemas.openxmlformats.org/officeDocument/2006/relationships/tags" Target="../tags/tag796.xml"/><Relationship Id="rId92" Type="http://schemas.openxmlformats.org/officeDocument/2006/relationships/tags" Target="../tags/tag817.xml"/><Relationship Id="rId162" Type="http://schemas.openxmlformats.org/officeDocument/2006/relationships/tags" Target="../tags/tag887.xml"/><Relationship Id="rId2" Type="http://schemas.openxmlformats.org/officeDocument/2006/relationships/tags" Target="../tags/tag727.xml"/><Relationship Id="rId29" Type="http://schemas.openxmlformats.org/officeDocument/2006/relationships/tags" Target="../tags/tag754.xml"/><Relationship Id="rId24" Type="http://schemas.openxmlformats.org/officeDocument/2006/relationships/tags" Target="../tags/tag749.xml"/><Relationship Id="rId40" Type="http://schemas.openxmlformats.org/officeDocument/2006/relationships/tags" Target="../tags/tag765.xml"/><Relationship Id="rId45" Type="http://schemas.openxmlformats.org/officeDocument/2006/relationships/tags" Target="../tags/tag770.xml"/><Relationship Id="rId66" Type="http://schemas.openxmlformats.org/officeDocument/2006/relationships/tags" Target="../tags/tag791.xml"/><Relationship Id="rId87" Type="http://schemas.openxmlformats.org/officeDocument/2006/relationships/tags" Target="../tags/tag812.xml"/><Relationship Id="rId110" Type="http://schemas.openxmlformats.org/officeDocument/2006/relationships/tags" Target="../tags/tag835.xml"/><Relationship Id="rId115" Type="http://schemas.openxmlformats.org/officeDocument/2006/relationships/tags" Target="../tags/tag840.xml"/><Relationship Id="rId131" Type="http://schemas.openxmlformats.org/officeDocument/2006/relationships/tags" Target="../tags/tag856.xml"/><Relationship Id="rId136" Type="http://schemas.openxmlformats.org/officeDocument/2006/relationships/tags" Target="../tags/tag861.xml"/><Relationship Id="rId157" Type="http://schemas.openxmlformats.org/officeDocument/2006/relationships/tags" Target="../tags/tag882.xml"/><Relationship Id="rId61" Type="http://schemas.openxmlformats.org/officeDocument/2006/relationships/tags" Target="../tags/tag786.xml"/><Relationship Id="rId82" Type="http://schemas.openxmlformats.org/officeDocument/2006/relationships/tags" Target="../tags/tag807.xml"/><Relationship Id="rId152" Type="http://schemas.openxmlformats.org/officeDocument/2006/relationships/tags" Target="../tags/tag877.xml"/><Relationship Id="rId19" Type="http://schemas.openxmlformats.org/officeDocument/2006/relationships/tags" Target="../tags/tag744.xml"/><Relationship Id="rId14" Type="http://schemas.openxmlformats.org/officeDocument/2006/relationships/tags" Target="../tags/tag739.xml"/><Relationship Id="rId30" Type="http://schemas.openxmlformats.org/officeDocument/2006/relationships/tags" Target="../tags/tag755.xml"/><Relationship Id="rId35" Type="http://schemas.openxmlformats.org/officeDocument/2006/relationships/tags" Target="../tags/tag760.xml"/><Relationship Id="rId56" Type="http://schemas.openxmlformats.org/officeDocument/2006/relationships/tags" Target="../tags/tag781.xml"/><Relationship Id="rId77" Type="http://schemas.openxmlformats.org/officeDocument/2006/relationships/tags" Target="../tags/tag802.xml"/><Relationship Id="rId100" Type="http://schemas.openxmlformats.org/officeDocument/2006/relationships/tags" Target="../tags/tag825.xml"/><Relationship Id="rId105" Type="http://schemas.openxmlformats.org/officeDocument/2006/relationships/tags" Target="../tags/tag830.xml"/><Relationship Id="rId126" Type="http://schemas.openxmlformats.org/officeDocument/2006/relationships/tags" Target="../tags/tag851.xml"/><Relationship Id="rId147" Type="http://schemas.openxmlformats.org/officeDocument/2006/relationships/tags" Target="../tags/tag872.xml"/><Relationship Id="rId168" Type="http://schemas.openxmlformats.org/officeDocument/2006/relationships/image" Target="../media/image13.wmf"/><Relationship Id="rId8" Type="http://schemas.openxmlformats.org/officeDocument/2006/relationships/tags" Target="../tags/tag733.xml"/><Relationship Id="rId51" Type="http://schemas.openxmlformats.org/officeDocument/2006/relationships/tags" Target="../tags/tag776.xml"/><Relationship Id="rId72" Type="http://schemas.openxmlformats.org/officeDocument/2006/relationships/tags" Target="../tags/tag797.xml"/><Relationship Id="rId93" Type="http://schemas.openxmlformats.org/officeDocument/2006/relationships/tags" Target="../tags/tag818.xml"/><Relationship Id="rId98" Type="http://schemas.openxmlformats.org/officeDocument/2006/relationships/tags" Target="../tags/tag823.xml"/><Relationship Id="rId121" Type="http://schemas.openxmlformats.org/officeDocument/2006/relationships/tags" Target="../tags/tag846.xml"/><Relationship Id="rId142" Type="http://schemas.openxmlformats.org/officeDocument/2006/relationships/tags" Target="../tags/tag867.xml"/><Relationship Id="rId163" Type="http://schemas.openxmlformats.org/officeDocument/2006/relationships/tags" Target="../tags/tag888.xml"/><Relationship Id="rId3" Type="http://schemas.openxmlformats.org/officeDocument/2006/relationships/tags" Target="../tags/tag728.xml"/><Relationship Id="rId25" Type="http://schemas.openxmlformats.org/officeDocument/2006/relationships/tags" Target="../tags/tag750.xml"/><Relationship Id="rId46" Type="http://schemas.openxmlformats.org/officeDocument/2006/relationships/tags" Target="../tags/tag771.xml"/><Relationship Id="rId67" Type="http://schemas.openxmlformats.org/officeDocument/2006/relationships/tags" Target="../tags/tag792.xml"/><Relationship Id="rId116" Type="http://schemas.openxmlformats.org/officeDocument/2006/relationships/tags" Target="../tags/tag841.xml"/><Relationship Id="rId137" Type="http://schemas.openxmlformats.org/officeDocument/2006/relationships/tags" Target="../tags/tag862.xml"/><Relationship Id="rId158" Type="http://schemas.openxmlformats.org/officeDocument/2006/relationships/tags" Target="../tags/tag883.xml"/><Relationship Id="rId20" Type="http://schemas.openxmlformats.org/officeDocument/2006/relationships/tags" Target="../tags/tag745.xml"/><Relationship Id="rId41" Type="http://schemas.openxmlformats.org/officeDocument/2006/relationships/tags" Target="../tags/tag766.xml"/><Relationship Id="rId62" Type="http://schemas.openxmlformats.org/officeDocument/2006/relationships/tags" Target="../tags/tag787.xml"/><Relationship Id="rId83" Type="http://schemas.openxmlformats.org/officeDocument/2006/relationships/tags" Target="../tags/tag808.xml"/><Relationship Id="rId88" Type="http://schemas.openxmlformats.org/officeDocument/2006/relationships/tags" Target="../tags/tag813.xml"/><Relationship Id="rId111" Type="http://schemas.openxmlformats.org/officeDocument/2006/relationships/tags" Target="../tags/tag836.xml"/><Relationship Id="rId132" Type="http://schemas.openxmlformats.org/officeDocument/2006/relationships/tags" Target="../tags/tag857.xml"/><Relationship Id="rId153" Type="http://schemas.openxmlformats.org/officeDocument/2006/relationships/tags" Target="../tags/tag878.xml"/><Relationship Id="rId15" Type="http://schemas.openxmlformats.org/officeDocument/2006/relationships/tags" Target="../tags/tag740.xml"/><Relationship Id="rId36" Type="http://schemas.openxmlformats.org/officeDocument/2006/relationships/tags" Target="../tags/tag761.xml"/><Relationship Id="rId57" Type="http://schemas.openxmlformats.org/officeDocument/2006/relationships/tags" Target="../tags/tag782.xml"/><Relationship Id="rId106" Type="http://schemas.openxmlformats.org/officeDocument/2006/relationships/tags" Target="../tags/tag831.xml"/><Relationship Id="rId127" Type="http://schemas.openxmlformats.org/officeDocument/2006/relationships/tags" Target="../tags/tag852.xml"/><Relationship Id="rId10" Type="http://schemas.openxmlformats.org/officeDocument/2006/relationships/tags" Target="../tags/tag735.xml"/><Relationship Id="rId31" Type="http://schemas.openxmlformats.org/officeDocument/2006/relationships/tags" Target="../tags/tag756.xml"/><Relationship Id="rId52" Type="http://schemas.openxmlformats.org/officeDocument/2006/relationships/tags" Target="../tags/tag777.xml"/><Relationship Id="rId73" Type="http://schemas.openxmlformats.org/officeDocument/2006/relationships/tags" Target="../tags/tag798.xml"/><Relationship Id="rId78" Type="http://schemas.openxmlformats.org/officeDocument/2006/relationships/tags" Target="../tags/tag803.xml"/><Relationship Id="rId94" Type="http://schemas.openxmlformats.org/officeDocument/2006/relationships/tags" Target="../tags/tag819.xml"/><Relationship Id="rId99" Type="http://schemas.openxmlformats.org/officeDocument/2006/relationships/tags" Target="../tags/tag824.xml"/><Relationship Id="rId101" Type="http://schemas.openxmlformats.org/officeDocument/2006/relationships/tags" Target="../tags/tag826.xml"/><Relationship Id="rId122" Type="http://schemas.openxmlformats.org/officeDocument/2006/relationships/tags" Target="../tags/tag847.xml"/><Relationship Id="rId143" Type="http://schemas.openxmlformats.org/officeDocument/2006/relationships/tags" Target="../tags/tag868.xml"/><Relationship Id="rId148" Type="http://schemas.openxmlformats.org/officeDocument/2006/relationships/tags" Target="../tags/tag873.xml"/><Relationship Id="rId164" Type="http://schemas.openxmlformats.org/officeDocument/2006/relationships/tags" Target="../tags/tag889.xml"/><Relationship Id="rId169" Type="http://schemas.openxmlformats.org/officeDocument/2006/relationships/image" Target="../media/image14.png"/><Relationship Id="rId4" Type="http://schemas.openxmlformats.org/officeDocument/2006/relationships/tags" Target="../tags/tag729.xml"/><Relationship Id="rId9" Type="http://schemas.openxmlformats.org/officeDocument/2006/relationships/tags" Target="../tags/tag734.xml"/><Relationship Id="rId26" Type="http://schemas.openxmlformats.org/officeDocument/2006/relationships/tags" Target="../tags/tag751.xml"/><Relationship Id="rId47" Type="http://schemas.openxmlformats.org/officeDocument/2006/relationships/tags" Target="../tags/tag772.xml"/><Relationship Id="rId68" Type="http://schemas.openxmlformats.org/officeDocument/2006/relationships/tags" Target="../tags/tag793.xml"/><Relationship Id="rId89" Type="http://schemas.openxmlformats.org/officeDocument/2006/relationships/tags" Target="../tags/tag814.xml"/><Relationship Id="rId112" Type="http://schemas.openxmlformats.org/officeDocument/2006/relationships/tags" Target="../tags/tag837.xml"/><Relationship Id="rId133" Type="http://schemas.openxmlformats.org/officeDocument/2006/relationships/tags" Target="../tags/tag858.xml"/><Relationship Id="rId154" Type="http://schemas.openxmlformats.org/officeDocument/2006/relationships/tags" Target="../tags/tag879.xml"/><Relationship Id="rId16" Type="http://schemas.openxmlformats.org/officeDocument/2006/relationships/tags" Target="../tags/tag741.xml"/><Relationship Id="rId37" Type="http://schemas.openxmlformats.org/officeDocument/2006/relationships/tags" Target="../tags/tag762.xml"/><Relationship Id="rId58" Type="http://schemas.openxmlformats.org/officeDocument/2006/relationships/tags" Target="../tags/tag783.xml"/><Relationship Id="rId79" Type="http://schemas.openxmlformats.org/officeDocument/2006/relationships/tags" Target="../tags/tag804.xml"/><Relationship Id="rId102" Type="http://schemas.openxmlformats.org/officeDocument/2006/relationships/tags" Target="../tags/tag827.xml"/><Relationship Id="rId123" Type="http://schemas.openxmlformats.org/officeDocument/2006/relationships/tags" Target="../tags/tag848.xml"/><Relationship Id="rId144" Type="http://schemas.openxmlformats.org/officeDocument/2006/relationships/tags" Target="../tags/tag869.xml"/><Relationship Id="rId90" Type="http://schemas.openxmlformats.org/officeDocument/2006/relationships/tags" Target="../tags/tag815.xml"/><Relationship Id="rId165" Type="http://schemas.openxmlformats.org/officeDocument/2006/relationships/tags" Target="../tags/tag890.xml"/><Relationship Id="rId27" Type="http://schemas.openxmlformats.org/officeDocument/2006/relationships/tags" Target="../tags/tag752.xml"/><Relationship Id="rId48" Type="http://schemas.openxmlformats.org/officeDocument/2006/relationships/tags" Target="../tags/tag773.xml"/><Relationship Id="rId69" Type="http://schemas.openxmlformats.org/officeDocument/2006/relationships/tags" Target="../tags/tag794.xml"/><Relationship Id="rId113" Type="http://schemas.openxmlformats.org/officeDocument/2006/relationships/tags" Target="../tags/tag838.xml"/><Relationship Id="rId134" Type="http://schemas.openxmlformats.org/officeDocument/2006/relationships/tags" Target="../tags/tag859.xml"/><Relationship Id="rId80" Type="http://schemas.openxmlformats.org/officeDocument/2006/relationships/tags" Target="../tags/tag805.xml"/><Relationship Id="rId155" Type="http://schemas.openxmlformats.org/officeDocument/2006/relationships/tags" Target="../tags/tag880.xml"/><Relationship Id="rId17" Type="http://schemas.openxmlformats.org/officeDocument/2006/relationships/tags" Target="../tags/tag742.xml"/><Relationship Id="rId38" Type="http://schemas.openxmlformats.org/officeDocument/2006/relationships/tags" Target="../tags/tag763.xml"/><Relationship Id="rId59" Type="http://schemas.openxmlformats.org/officeDocument/2006/relationships/tags" Target="../tags/tag784.xml"/><Relationship Id="rId103" Type="http://schemas.openxmlformats.org/officeDocument/2006/relationships/tags" Target="../tags/tag828.xml"/><Relationship Id="rId124" Type="http://schemas.openxmlformats.org/officeDocument/2006/relationships/tags" Target="../tags/tag849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tags" Target="../tags/tag916.xml"/><Relationship Id="rId21" Type="http://schemas.openxmlformats.org/officeDocument/2006/relationships/tags" Target="../tags/tag911.xml"/><Relationship Id="rId42" Type="http://schemas.openxmlformats.org/officeDocument/2006/relationships/tags" Target="../tags/tag932.xml"/><Relationship Id="rId47" Type="http://schemas.openxmlformats.org/officeDocument/2006/relationships/tags" Target="../tags/tag937.xml"/><Relationship Id="rId63" Type="http://schemas.openxmlformats.org/officeDocument/2006/relationships/tags" Target="../tags/tag953.xml"/><Relationship Id="rId68" Type="http://schemas.openxmlformats.org/officeDocument/2006/relationships/tags" Target="../tags/tag958.xml"/><Relationship Id="rId84" Type="http://schemas.openxmlformats.org/officeDocument/2006/relationships/tags" Target="../tags/tag974.xml"/><Relationship Id="rId89" Type="http://schemas.openxmlformats.org/officeDocument/2006/relationships/tags" Target="../tags/tag979.xml"/><Relationship Id="rId16" Type="http://schemas.openxmlformats.org/officeDocument/2006/relationships/tags" Target="../tags/tag906.xml"/><Relationship Id="rId11" Type="http://schemas.openxmlformats.org/officeDocument/2006/relationships/tags" Target="../tags/tag901.xml"/><Relationship Id="rId32" Type="http://schemas.openxmlformats.org/officeDocument/2006/relationships/tags" Target="../tags/tag922.xml"/><Relationship Id="rId37" Type="http://schemas.openxmlformats.org/officeDocument/2006/relationships/tags" Target="../tags/tag927.xml"/><Relationship Id="rId53" Type="http://schemas.openxmlformats.org/officeDocument/2006/relationships/tags" Target="../tags/tag943.xml"/><Relationship Id="rId58" Type="http://schemas.openxmlformats.org/officeDocument/2006/relationships/tags" Target="../tags/tag948.xml"/><Relationship Id="rId74" Type="http://schemas.openxmlformats.org/officeDocument/2006/relationships/tags" Target="../tags/tag964.xml"/><Relationship Id="rId79" Type="http://schemas.openxmlformats.org/officeDocument/2006/relationships/tags" Target="../tags/tag969.xml"/><Relationship Id="rId5" Type="http://schemas.openxmlformats.org/officeDocument/2006/relationships/tags" Target="../tags/tag895.xml"/><Relationship Id="rId90" Type="http://schemas.openxmlformats.org/officeDocument/2006/relationships/tags" Target="../tags/tag980.xml"/><Relationship Id="rId95" Type="http://schemas.openxmlformats.org/officeDocument/2006/relationships/tags" Target="../tags/tag985.xml"/><Relationship Id="rId22" Type="http://schemas.openxmlformats.org/officeDocument/2006/relationships/tags" Target="../tags/tag912.xml"/><Relationship Id="rId27" Type="http://schemas.openxmlformats.org/officeDocument/2006/relationships/tags" Target="../tags/tag917.xml"/><Relationship Id="rId43" Type="http://schemas.openxmlformats.org/officeDocument/2006/relationships/tags" Target="../tags/tag933.xml"/><Relationship Id="rId48" Type="http://schemas.openxmlformats.org/officeDocument/2006/relationships/tags" Target="../tags/tag938.xml"/><Relationship Id="rId64" Type="http://schemas.openxmlformats.org/officeDocument/2006/relationships/tags" Target="../tags/tag954.xml"/><Relationship Id="rId69" Type="http://schemas.openxmlformats.org/officeDocument/2006/relationships/tags" Target="../tags/tag959.xml"/><Relationship Id="rId80" Type="http://schemas.openxmlformats.org/officeDocument/2006/relationships/tags" Target="../tags/tag970.xml"/><Relationship Id="rId85" Type="http://schemas.openxmlformats.org/officeDocument/2006/relationships/tags" Target="../tags/tag975.xml"/><Relationship Id="rId3" Type="http://schemas.openxmlformats.org/officeDocument/2006/relationships/tags" Target="../tags/tag893.xml"/><Relationship Id="rId12" Type="http://schemas.openxmlformats.org/officeDocument/2006/relationships/tags" Target="../tags/tag902.xml"/><Relationship Id="rId17" Type="http://schemas.openxmlformats.org/officeDocument/2006/relationships/tags" Target="../tags/tag907.xml"/><Relationship Id="rId25" Type="http://schemas.openxmlformats.org/officeDocument/2006/relationships/tags" Target="../tags/tag915.xml"/><Relationship Id="rId33" Type="http://schemas.openxmlformats.org/officeDocument/2006/relationships/tags" Target="../tags/tag923.xml"/><Relationship Id="rId38" Type="http://schemas.openxmlformats.org/officeDocument/2006/relationships/tags" Target="../tags/tag928.xml"/><Relationship Id="rId46" Type="http://schemas.openxmlformats.org/officeDocument/2006/relationships/tags" Target="../tags/tag936.xml"/><Relationship Id="rId59" Type="http://schemas.openxmlformats.org/officeDocument/2006/relationships/tags" Target="../tags/tag949.xml"/><Relationship Id="rId67" Type="http://schemas.openxmlformats.org/officeDocument/2006/relationships/tags" Target="../tags/tag957.xml"/><Relationship Id="rId20" Type="http://schemas.openxmlformats.org/officeDocument/2006/relationships/tags" Target="../tags/tag910.xml"/><Relationship Id="rId41" Type="http://schemas.openxmlformats.org/officeDocument/2006/relationships/tags" Target="../tags/tag931.xml"/><Relationship Id="rId54" Type="http://schemas.openxmlformats.org/officeDocument/2006/relationships/tags" Target="../tags/tag944.xml"/><Relationship Id="rId62" Type="http://schemas.openxmlformats.org/officeDocument/2006/relationships/tags" Target="../tags/tag952.xml"/><Relationship Id="rId70" Type="http://schemas.openxmlformats.org/officeDocument/2006/relationships/tags" Target="../tags/tag960.xml"/><Relationship Id="rId75" Type="http://schemas.openxmlformats.org/officeDocument/2006/relationships/tags" Target="../tags/tag965.xml"/><Relationship Id="rId83" Type="http://schemas.openxmlformats.org/officeDocument/2006/relationships/tags" Target="../tags/tag973.xml"/><Relationship Id="rId88" Type="http://schemas.openxmlformats.org/officeDocument/2006/relationships/tags" Target="../tags/tag978.xml"/><Relationship Id="rId91" Type="http://schemas.openxmlformats.org/officeDocument/2006/relationships/tags" Target="../tags/tag981.xml"/><Relationship Id="rId96" Type="http://schemas.openxmlformats.org/officeDocument/2006/relationships/tags" Target="../tags/tag986.xml"/><Relationship Id="rId1" Type="http://schemas.openxmlformats.org/officeDocument/2006/relationships/tags" Target="../tags/tag891.xml"/><Relationship Id="rId6" Type="http://schemas.openxmlformats.org/officeDocument/2006/relationships/tags" Target="../tags/tag896.xml"/><Relationship Id="rId15" Type="http://schemas.openxmlformats.org/officeDocument/2006/relationships/tags" Target="../tags/tag905.xml"/><Relationship Id="rId23" Type="http://schemas.openxmlformats.org/officeDocument/2006/relationships/tags" Target="../tags/tag913.xml"/><Relationship Id="rId28" Type="http://schemas.openxmlformats.org/officeDocument/2006/relationships/tags" Target="../tags/tag918.xml"/><Relationship Id="rId36" Type="http://schemas.openxmlformats.org/officeDocument/2006/relationships/tags" Target="../tags/tag926.xml"/><Relationship Id="rId49" Type="http://schemas.openxmlformats.org/officeDocument/2006/relationships/tags" Target="../tags/tag939.xml"/><Relationship Id="rId57" Type="http://schemas.openxmlformats.org/officeDocument/2006/relationships/tags" Target="../tags/tag947.xml"/><Relationship Id="rId10" Type="http://schemas.openxmlformats.org/officeDocument/2006/relationships/tags" Target="../tags/tag900.xml"/><Relationship Id="rId31" Type="http://schemas.openxmlformats.org/officeDocument/2006/relationships/tags" Target="../tags/tag921.xml"/><Relationship Id="rId44" Type="http://schemas.openxmlformats.org/officeDocument/2006/relationships/tags" Target="../tags/tag934.xml"/><Relationship Id="rId52" Type="http://schemas.openxmlformats.org/officeDocument/2006/relationships/tags" Target="../tags/tag942.xml"/><Relationship Id="rId60" Type="http://schemas.openxmlformats.org/officeDocument/2006/relationships/tags" Target="../tags/tag950.xml"/><Relationship Id="rId65" Type="http://schemas.openxmlformats.org/officeDocument/2006/relationships/tags" Target="../tags/tag955.xml"/><Relationship Id="rId73" Type="http://schemas.openxmlformats.org/officeDocument/2006/relationships/tags" Target="../tags/tag963.xml"/><Relationship Id="rId78" Type="http://schemas.openxmlformats.org/officeDocument/2006/relationships/tags" Target="../tags/tag968.xml"/><Relationship Id="rId81" Type="http://schemas.openxmlformats.org/officeDocument/2006/relationships/tags" Target="../tags/tag971.xml"/><Relationship Id="rId86" Type="http://schemas.openxmlformats.org/officeDocument/2006/relationships/tags" Target="../tags/tag976.xml"/><Relationship Id="rId94" Type="http://schemas.openxmlformats.org/officeDocument/2006/relationships/tags" Target="../tags/tag984.xml"/><Relationship Id="rId99" Type="http://schemas.openxmlformats.org/officeDocument/2006/relationships/image" Target="../media/image16.png"/><Relationship Id="rId4" Type="http://schemas.openxmlformats.org/officeDocument/2006/relationships/tags" Target="../tags/tag894.xml"/><Relationship Id="rId9" Type="http://schemas.openxmlformats.org/officeDocument/2006/relationships/tags" Target="../tags/tag899.xml"/><Relationship Id="rId13" Type="http://schemas.openxmlformats.org/officeDocument/2006/relationships/tags" Target="../tags/tag903.xml"/><Relationship Id="rId18" Type="http://schemas.openxmlformats.org/officeDocument/2006/relationships/tags" Target="../tags/tag908.xml"/><Relationship Id="rId39" Type="http://schemas.openxmlformats.org/officeDocument/2006/relationships/tags" Target="../tags/tag929.xml"/><Relationship Id="rId34" Type="http://schemas.openxmlformats.org/officeDocument/2006/relationships/tags" Target="../tags/tag924.xml"/><Relationship Id="rId50" Type="http://schemas.openxmlformats.org/officeDocument/2006/relationships/tags" Target="../tags/tag940.xml"/><Relationship Id="rId55" Type="http://schemas.openxmlformats.org/officeDocument/2006/relationships/tags" Target="../tags/tag945.xml"/><Relationship Id="rId76" Type="http://schemas.openxmlformats.org/officeDocument/2006/relationships/tags" Target="../tags/tag966.xml"/><Relationship Id="rId97" Type="http://schemas.openxmlformats.org/officeDocument/2006/relationships/slideLayout" Target="../slideLayouts/slideLayout7.xml"/><Relationship Id="rId7" Type="http://schemas.openxmlformats.org/officeDocument/2006/relationships/tags" Target="../tags/tag897.xml"/><Relationship Id="rId71" Type="http://schemas.openxmlformats.org/officeDocument/2006/relationships/tags" Target="../tags/tag961.xml"/><Relationship Id="rId92" Type="http://schemas.openxmlformats.org/officeDocument/2006/relationships/tags" Target="../tags/tag982.xml"/><Relationship Id="rId2" Type="http://schemas.openxmlformats.org/officeDocument/2006/relationships/tags" Target="../tags/tag892.xml"/><Relationship Id="rId29" Type="http://schemas.openxmlformats.org/officeDocument/2006/relationships/tags" Target="../tags/tag919.xml"/><Relationship Id="rId24" Type="http://schemas.openxmlformats.org/officeDocument/2006/relationships/tags" Target="../tags/tag914.xml"/><Relationship Id="rId40" Type="http://schemas.openxmlformats.org/officeDocument/2006/relationships/tags" Target="../tags/tag930.xml"/><Relationship Id="rId45" Type="http://schemas.openxmlformats.org/officeDocument/2006/relationships/tags" Target="../tags/tag935.xml"/><Relationship Id="rId66" Type="http://schemas.openxmlformats.org/officeDocument/2006/relationships/tags" Target="../tags/tag956.xml"/><Relationship Id="rId87" Type="http://schemas.openxmlformats.org/officeDocument/2006/relationships/tags" Target="../tags/tag977.xml"/><Relationship Id="rId61" Type="http://schemas.openxmlformats.org/officeDocument/2006/relationships/tags" Target="../tags/tag951.xml"/><Relationship Id="rId82" Type="http://schemas.openxmlformats.org/officeDocument/2006/relationships/tags" Target="../tags/tag972.xml"/><Relationship Id="rId19" Type="http://schemas.openxmlformats.org/officeDocument/2006/relationships/tags" Target="../tags/tag909.xml"/><Relationship Id="rId14" Type="http://schemas.openxmlformats.org/officeDocument/2006/relationships/tags" Target="../tags/tag904.xml"/><Relationship Id="rId30" Type="http://schemas.openxmlformats.org/officeDocument/2006/relationships/tags" Target="../tags/tag920.xml"/><Relationship Id="rId35" Type="http://schemas.openxmlformats.org/officeDocument/2006/relationships/tags" Target="../tags/tag925.xml"/><Relationship Id="rId56" Type="http://schemas.openxmlformats.org/officeDocument/2006/relationships/tags" Target="../tags/tag946.xml"/><Relationship Id="rId77" Type="http://schemas.openxmlformats.org/officeDocument/2006/relationships/tags" Target="../tags/tag967.xml"/><Relationship Id="rId100" Type="http://schemas.openxmlformats.org/officeDocument/2006/relationships/image" Target="../media/image17.png"/><Relationship Id="rId8" Type="http://schemas.openxmlformats.org/officeDocument/2006/relationships/tags" Target="../tags/tag898.xml"/><Relationship Id="rId51" Type="http://schemas.openxmlformats.org/officeDocument/2006/relationships/tags" Target="../tags/tag941.xml"/><Relationship Id="rId72" Type="http://schemas.openxmlformats.org/officeDocument/2006/relationships/tags" Target="../tags/tag962.xml"/><Relationship Id="rId93" Type="http://schemas.openxmlformats.org/officeDocument/2006/relationships/tags" Target="../tags/tag983.xml"/><Relationship Id="rId98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tags" Target="../tags/tag1103.xml"/><Relationship Id="rId21" Type="http://schemas.openxmlformats.org/officeDocument/2006/relationships/tags" Target="../tags/tag1007.xml"/><Relationship Id="rId42" Type="http://schemas.openxmlformats.org/officeDocument/2006/relationships/tags" Target="../tags/tag1028.xml"/><Relationship Id="rId63" Type="http://schemas.openxmlformats.org/officeDocument/2006/relationships/tags" Target="../tags/tag1049.xml"/><Relationship Id="rId84" Type="http://schemas.openxmlformats.org/officeDocument/2006/relationships/tags" Target="../tags/tag1070.xml"/><Relationship Id="rId138" Type="http://schemas.openxmlformats.org/officeDocument/2006/relationships/tags" Target="../tags/tag1124.xml"/><Relationship Id="rId159" Type="http://schemas.openxmlformats.org/officeDocument/2006/relationships/tags" Target="../tags/tag1145.xml"/><Relationship Id="rId170" Type="http://schemas.openxmlformats.org/officeDocument/2006/relationships/tags" Target="../tags/tag1156.xml"/><Relationship Id="rId191" Type="http://schemas.openxmlformats.org/officeDocument/2006/relationships/tags" Target="../tags/tag1177.xml"/><Relationship Id="rId205" Type="http://schemas.openxmlformats.org/officeDocument/2006/relationships/tags" Target="../tags/tag1191.xml"/><Relationship Id="rId107" Type="http://schemas.openxmlformats.org/officeDocument/2006/relationships/tags" Target="../tags/tag1093.xml"/><Relationship Id="rId11" Type="http://schemas.openxmlformats.org/officeDocument/2006/relationships/tags" Target="../tags/tag997.xml"/><Relationship Id="rId32" Type="http://schemas.openxmlformats.org/officeDocument/2006/relationships/tags" Target="../tags/tag1018.xml"/><Relationship Id="rId53" Type="http://schemas.openxmlformats.org/officeDocument/2006/relationships/tags" Target="../tags/tag1039.xml"/><Relationship Id="rId74" Type="http://schemas.openxmlformats.org/officeDocument/2006/relationships/tags" Target="../tags/tag1060.xml"/><Relationship Id="rId128" Type="http://schemas.openxmlformats.org/officeDocument/2006/relationships/tags" Target="../tags/tag1114.xml"/><Relationship Id="rId149" Type="http://schemas.openxmlformats.org/officeDocument/2006/relationships/tags" Target="../tags/tag1135.xml"/><Relationship Id="rId5" Type="http://schemas.openxmlformats.org/officeDocument/2006/relationships/tags" Target="../tags/tag991.xml"/><Relationship Id="rId95" Type="http://schemas.openxmlformats.org/officeDocument/2006/relationships/tags" Target="../tags/tag1081.xml"/><Relationship Id="rId160" Type="http://schemas.openxmlformats.org/officeDocument/2006/relationships/tags" Target="../tags/tag1146.xml"/><Relationship Id="rId181" Type="http://schemas.openxmlformats.org/officeDocument/2006/relationships/tags" Target="../tags/tag1167.xml"/><Relationship Id="rId216" Type="http://schemas.openxmlformats.org/officeDocument/2006/relationships/image" Target="../media/image20.png"/><Relationship Id="rId22" Type="http://schemas.openxmlformats.org/officeDocument/2006/relationships/tags" Target="../tags/tag1008.xml"/><Relationship Id="rId43" Type="http://schemas.openxmlformats.org/officeDocument/2006/relationships/tags" Target="../tags/tag1029.xml"/><Relationship Id="rId64" Type="http://schemas.openxmlformats.org/officeDocument/2006/relationships/tags" Target="../tags/tag1050.xml"/><Relationship Id="rId118" Type="http://schemas.openxmlformats.org/officeDocument/2006/relationships/tags" Target="../tags/tag1104.xml"/><Relationship Id="rId139" Type="http://schemas.openxmlformats.org/officeDocument/2006/relationships/tags" Target="../tags/tag1125.xml"/><Relationship Id="rId85" Type="http://schemas.openxmlformats.org/officeDocument/2006/relationships/tags" Target="../tags/tag1071.xml"/><Relationship Id="rId150" Type="http://schemas.openxmlformats.org/officeDocument/2006/relationships/tags" Target="../tags/tag1136.xml"/><Relationship Id="rId171" Type="http://schemas.openxmlformats.org/officeDocument/2006/relationships/tags" Target="../tags/tag1157.xml"/><Relationship Id="rId192" Type="http://schemas.openxmlformats.org/officeDocument/2006/relationships/tags" Target="../tags/tag1178.xml"/><Relationship Id="rId206" Type="http://schemas.openxmlformats.org/officeDocument/2006/relationships/tags" Target="../tags/tag1192.xml"/><Relationship Id="rId12" Type="http://schemas.openxmlformats.org/officeDocument/2006/relationships/tags" Target="../tags/tag998.xml"/><Relationship Id="rId33" Type="http://schemas.openxmlformats.org/officeDocument/2006/relationships/tags" Target="../tags/tag1019.xml"/><Relationship Id="rId108" Type="http://schemas.openxmlformats.org/officeDocument/2006/relationships/tags" Target="../tags/tag1094.xml"/><Relationship Id="rId129" Type="http://schemas.openxmlformats.org/officeDocument/2006/relationships/tags" Target="../tags/tag1115.xml"/><Relationship Id="rId54" Type="http://schemas.openxmlformats.org/officeDocument/2006/relationships/tags" Target="../tags/tag1040.xml"/><Relationship Id="rId75" Type="http://schemas.openxmlformats.org/officeDocument/2006/relationships/tags" Target="../tags/tag1061.xml"/><Relationship Id="rId96" Type="http://schemas.openxmlformats.org/officeDocument/2006/relationships/tags" Target="../tags/tag1082.xml"/><Relationship Id="rId140" Type="http://schemas.openxmlformats.org/officeDocument/2006/relationships/tags" Target="../tags/tag1126.xml"/><Relationship Id="rId161" Type="http://schemas.openxmlformats.org/officeDocument/2006/relationships/tags" Target="../tags/tag1147.xml"/><Relationship Id="rId182" Type="http://schemas.openxmlformats.org/officeDocument/2006/relationships/tags" Target="../tags/tag1168.xml"/><Relationship Id="rId6" Type="http://schemas.openxmlformats.org/officeDocument/2006/relationships/tags" Target="../tags/tag992.xml"/><Relationship Id="rId23" Type="http://schemas.openxmlformats.org/officeDocument/2006/relationships/tags" Target="../tags/tag1009.xml"/><Relationship Id="rId119" Type="http://schemas.openxmlformats.org/officeDocument/2006/relationships/tags" Target="../tags/tag1105.xml"/><Relationship Id="rId44" Type="http://schemas.openxmlformats.org/officeDocument/2006/relationships/tags" Target="../tags/tag1030.xml"/><Relationship Id="rId65" Type="http://schemas.openxmlformats.org/officeDocument/2006/relationships/tags" Target="../tags/tag1051.xml"/><Relationship Id="rId86" Type="http://schemas.openxmlformats.org/officeDocument/2006/relationships/tags" Target="../tags/tag1072.xml"/><Relationship Id="rId130" Type="http://schemas.openxmlformats.org/officeDocument/2006/relationships/tags" Target="../tags/tag1116.xml"/><Relationship Id="rId151" Type="http://schemas.openxmlformats.org/officeDocument/2006/relationships/tags" Target="../tags/tag1137.xml"/><Relationship Id="rId172" Type="http://schemas.openxmlformats.org/officeDocument/2006/relationships/tags" Target="../tags/tag1158.xml"/><Relationship Id="rId193" Type="http://schemas.openxmlformats.org/officeDocument/2006/relationships/tags" Target="../tags/tag1179.xml"/><Relationship Id="rId207" Type="http://schemas.openxmlformats.org/officeDocument/2006/relationships/tags" Target="../tags/tag1193.xml"/><Relationship Id="rId13" Type="http://schemas.openxmlformats.org/officeDocument/2006/relationships/tags" Target="../tags/tag999.xml"/><Relationship Id="rId109" Type="http://schemas.openxmlformats.org/officeDocument/2006/relationships/tags" Target="../tags/tag1095.xml"/><Relationship Id="rId34" Type="http://schemas.openxmlformats.org/officeDocument/2006/relationships/tags" Target="../tags/tag1020.xml"/><Relationship Id="rId55" Type="http://schemas.openxmlformats.org/officeDocument/2006/relationships/tags" Target="../tags/tag1041.xml"/><Relationship Id="rId76" Type="http://schemas.openxmlformats.org/officeDocument/2006/relationships/tags" Target="../tags/tag1062.xml"/><Relationship Id="rId97" Type="http://schemas.openxmlformats.org/officeDocument/2006/relationships/tags" Target="../tags/tag1083.xml"/><Relationship Id="rId120" Type="http://schemas.openxmlformats.org/officeDocument/2006/relationships/tags" Target="../tags/tag1106.xml"/><Relationship Id="rId141" Type="http://schemas.openxmlformats.org/officeDocument/2006/relationships/tags" Target="../tags/tag1127.xml"/><Relationship Id="rId7" Type="http://schemas.openxmlformats.org/officeDocument/2006/relationships/tags" Target="../tags/tag993.xml"/><Relationship Id="rId162" Type="http://schemas.openxmlformats.org/officeDocument/2006/relationships/tags" Target="../tags/tag1148.xml"/><Relationship Id="rId183" Type="http://schemas.openxmlformats.org/officeDocument/2006/relationships/tags" Target="../tags/tag1169.xml"/><Relationship Id="rId24" Type="http://schemas.openxmlformats.org/officeDocument/2006/relationships/tags" Target="../tags/tag1010.xml"/><Relationship Id="rId45" Type="http://schemas.openxmlformats.org/officeDocument/2006/relationships/tags" Target="../tags/tag1031.xml"/><Relationship Id="rId66" Type="http://schemas.openxmlformats.org/officeDocument/2006/relationships/tags" Target="../tags/tag1052.xml"/><Relationship Id="rId87" Type="http://schemas.openxmlformats.org/officeDocument/2006/relationships/tags" Target="../tags/tag1073.xml"/><Relationship Id="rId110" Type="http://schemas.openxmlformats.org/officeDocument/2006/relationships/tags" Target="../tags/tag1096.xml"/><Relationship Id="rId131" Type="http://schemas.openxmlformats.org/officeDocument/2006/relationships/tags" Target="../tags/tag1117.xml"/><Relationship Id="rId152" Type="http://schemas.openxmlformats.org/officeDocument/2006/relationships/tags" Target="../tags/tag1138.xml"/><Relationship Id="rId173" Type="http://schemas.openxmlformats.org/officeDocument/2006/relationships/tags" Target="../tags/tag1159.xml"/><Relationship Id="rId194" Type="http://schemas.openxmlformats.org/officeDocument/2006/relationships/tags" Target="../tags/tag1180.xml"/><Relationship Id="rId208" Type="http://schemas.openxmlformats.org/officeDocument/2006/relationships/tags" Target="../tags/tag1194.xml"/><Relationship Id="rId19" Type="http://schemas.openxmlformats.org/officeDocument/2006/relationships/tags" Target="../tags/tag1005.xml"/><Relationship Id="rId14" Type="http://schemas.openxmlformats.org/officeDocument/2006/relationships/tags" Target="../tags/tag1000.xml"/><Relationship Id="rId30" Type="http://schemas.openxmlformats.org/officeDocument/2006/relationships/tags" Target="../tags/tag1016.xml"/><Relationship Id="rId35" Type="http://schemas.openxmlformats.org/officeDocument/2006/relationships/tags" Target="../tags/tag1021.xml"/><Relationship Id="rId56" Type="http://schemas.openxmlformats.org/officeDocument/2006/relationships/tags" Target="../tags/tag1042.xml"/><Relationship Id="rId77" Type="http://schemas.openxmlformats.org/officeDocument/2006/relationships/tags" Target="../tags/tag1063.xml"/><Relationship Id="rId100" Type="http://schemas.openxmlformats.org/officeDocument/2006/relationships/tags" Target="../tags/tag1086.xml"/><Relationship Id="rId105" Type="http://schemas.openxmlformats.org/officeDocument/2006/relationships/tags" Target="../tags/tag1091.xml"/><Relationship Id="rId126" Type="http://schemas.openxmlformats.org/officeDocument/2006/relationships/tags" Target="../tags/tag1112.xml"/><Relationship Id="rId147" Type="http://schemas.openxmlformats.org/officeDocument/2006/relationships/tags" Target="../tags/tag1133.xml"/><Relationship Id="rId168" Type="http://schemas.openxmlformats.org/officeDocument/2006/relationships/tags" Target="../tags/tag1154.xml"/><Relationship Id="rId8" Type="http://schemas.openxmlformats.org/officeDocument/2006/relationships/tags" Target="../tags/tag994.xml"/><Relationship Id="rId51" Type="http://schemas.openxmlformats.org/officeDocument/2006/relationships/tags" Target="../tags/tag1037.xml"/><Relationship Id="rId72" Type="http://schemas.openxmlformats.org/officeDocument/2006/relationships/tags" Target="../tags/tag1058.xml"/><Relationship Id="rId93" Type="http://schemas.openxmlformats.org/officeDocument/2006/relationships/tags" Target="../tags/tag1079.xml"/><Relationship Id="rId98" Type="http://schemas.openxmlformats.org/officeDocument/2006/relationships/tags" Target="../tags/tag1084.xml"/><Relationship Id="rId121" Type="http://schemas.openxmlformats.org/officeDocument/2006/relationships/tags" Target="../tags/tag1107.xml"/><Relationship Id="rId142" Type="http://schemas.openxmlformats.org/officeDocument/2006/relationships/tags" Target="../tags/tag1128.xml"/><Relationship Id="rId163" Type="http://schemas.openxmlformats.org/officeDocument/2006/relationships/tags" Target="../tags/tag1149.xml"/><Relationship Id="rId184" Type="http://schemas.openxmlformats.org/officeDocument/2006/relationships/tags" Target="../tags/tag1170.xml"/><Relationship Id="rId189" Type="http://schemas.openxmlformats.org/officeDocument/2006/relationships/tags" Target="../tags/tag1175.xml"/><Relationship Id="rId3" Type="http://schemas.openxmlformats.org/officeDocument/2006/relationships/tags" Target="../tags/tag989.xml"/><Relationship Id="rId214" Type="http://schemas.openxmlformats.org/officeDocument/2006/relationships/image" Target="../media/image18.png"/><Relationship Id="rId25" Type="http://schemas.openxmlformats.org/officeDocument/2006/relationships/tags" Target="../tags/tag1011.xml"/><Relationship Id="rId46" Type="http://schemas.openxmlformats.org/officeDocument/2006/relationships/tags" Target="../tags/tag1032.xml"/><Relationship Id="rId67" Type="http://schemas.openxmlformats.org/officeDocument/2006/relationships/tags" Target="../tags/tag1053.xml"/><Relationship Id="rId116" Type="http://schemas.openxmlformats.org/officeDocument/2006/relationships/tags" Target="../tags/tag1102.xml"/><Relationship Id="rId137" Type="http://schemas.openxmlformats.org/officeDocument/2006/relationships/tags" Target="../tags/tag1123.xml"/><Relationship Id="rId158" Type="http://schemas.openxmlformats.org/officeDocument/2006/relationships/tags" Target="../tags/tag1144.xml"/><Relationship Id="rId20" Type="http://schemas.openxmlformats.org/officeDocument/2006/relationships/tags" Target="../tags/tag1006.xml"/><Relationship Id="rId41" Type="http://schemas.openxmlformats.org/officeDocument/2006/relationships/tags" Target="../tags/tag1027.xml"/><Relationship Id="rId62" Type="http://schemas.openxmlformats.org/officeDocument/2006/relationships/tags" Target="../tags/tag1048.xml"/><Relationship Id="rId83" Type="http://schemas.openxmlformats.org/officeDocument/2006/relationships/tags" Target="../tags/tag1069.xml"/><Relationship Id="rId88" Type="http://schemas.openxmlformats.org/officeDocument/2006/relationships/tags" Target="../tags/tag1074.xml"/><Relationship Id="rId111" Type="http://schemas.openxmlformats.org/officeDocument/2006/relationships/tags" Target="../tags/tag1097.xml"/><Relationship Id="rId132" Type="http://schemas.openxmlformats.org/officeDocument/2006/relationships/tags" Target="../tags/tag1118.xml"/><Relationship Id="rId153" Type="http://schemas.openxmlformats.org/officeDocument/2006/relationships/tags" Target="../tags/tag1139.xml"/><Relationship Id="rId174" Type="http://schemas.openxmlformats.org/officeDocument/2006/relationships/tags" Target="../tags/tag1160.xml"/><Relationship Id="rId179" Type="http://schemas.openxmlformats.org/officeDocument/2006/relationships/tags" Target="../tags/tag1165.xml"/><Relationship Id="rId195" Type="http://schemas.openxmlformats.org/officeDocument/2006/relationships/tags" Target="../tags/tag1181.xml"/><Relationship Id="rId209" Type="http://schemas.openxmlformats.org/officeDocument/2006/relationships/tags" Target="../tags/tag1195.xml"/><Relationship Id="rId190" Type="http://schemas.openxmlformats.org/officeDocument/2006/relationships/tags" Target="../tags/tag1176.xml"/><Relationship Id="rId204" Type="http://schemas.openxmlformats.org/officeDocument/2006/relationships/tags" Target="../tags/tag1190.xml"/><Relationship Id="rId15" Type="http://schemas.openxmlformats.org/officeDocument/2006/relationships/tags" Target="../tags/tag1001.xml"/><Relationship Id="rId36" Type="http://schemas.openxmlformats.org/officeDocument/2006/relationships/tags" Target="../tags/tag1022.xml"/><Relationship Id="rId57" Type="http://schemas.openxmlformats.org/officeDocument/2006/relationships/tags" Target="../tags/tag1043.xml"/><Relationship Id="rId106" Type="http://schemas.openxmlformats.org/officeDocument/2006/relationships/tags" Target="../tags/tag1092.xml"/><Relationship Id="rId127" Type="http://schemas.openxmlformats.org/officeDocument/2006/relationships/tags" Target="../tags/tag1113.xml"/><Relationship Id="rId10" Type="http://schemas.openxmlformats.org/officeDocument/2006/relationships/tags" Target="../tags/tag996.xml"/><Relationship Id="rId31" Type="http://schemas.openxmlformats.org/officeDocument/2006/relationships/tags" Target="../tags/tag1017.xml"/><Relationship Id="rId52" Type="http://schemas.openxmlformats.org/officeDocument/2006/relationships/tags" Target="../tags/tag1038.xml"/><Relationship Id="rId73" Type="http://schemas.openxmlformats.org/officeDocument/2006/relationships/tags" Target="../tags/tag1059.xml"/><Relationship Id="rId78" Type="http://schemas.openxmlformats.org/officeDocument/2006/relationships/tags" Target="../tags/tag1064.xml"/><Relationship Id="rId94" Type="http://schemas.openxmlformats.org/officeDocument/2006/relationships/tags" Target="../tags/tag1080.xml"/><Relationship Id="rId99" Type="http://schemas.openxmlformats.org/officeDocument/2006/relationships/tags" Target="../tags/tag1085.xml"/><Relationship Id="rId101" Type="http://schemas.openxmlformats.org/officeDocument/2006/relationships/tags" Target="../tags/tag1087.xml"/><Relationship Id="rId122" Type="http://schemas.openxmlformats.org/officeDocument/2006/relationships/tags" Target="../tags/tag1108.xml"/><Relationship Id="rId143" Type="http://schemas.openxmlformats.org/officeDocument/2006/relationships/tags" Target="../tags/tag1129.xml"/><Relationship Id="rId148" Type="http://schemas.openxmlformats.org/officeDocument/2006/relationships/tags" Target="../tags/tag1134.xml"/><Relationship Id="rId164" Type="http://schemas.openxmlformats.org/officeDocument/2006/relationships/tags" Target="../tags/tag1150.xml"/><Relationship Id="rId169" Type="http://schemas.openxmlformats.org/officeDocument/2006/relationships/tags" Target="../tags/tag1155.xml"/><Relationship Id="rId185" Type="http://schemas.openxmlformats.org/officeDocument/2006/relationships/tags" Target="../tags/tag1171.xml"/><Relationship Id="rId4" Type="http://schemas.openxmlformats.org/officeDocument/2006/relationships/tags" Target="../tags/tag990.xml"/><Relationship Id="rId9" Type="http://schemas.openxmlformats.org/officeDocument/2006/relationships/tags" Target="../tags/tag995.xml"/><Relationship Id="rId180" Type="http://schemas.openxmlformats.org/officeDocument/2006/relationships/tags" Target="../tags/tag1166.xml"/><Relationship Id="rId210" Type="http://schemas.openxmlformats.org/officeDocument/2006/relationships/tags" Target="../tags/tag1196.xml"/><Relationship Id="rId215" Type="http://schemas.openxmlformats.org/officeDocument/2006/relationships/image" Target="../media/image19.png"/><Relationship Id="rId26" Type="http://schemas.openxmlformats.org/officeDocument/2006/relationships/tags" Target="../tags/tag1012.xml"/><Relationship Id="rId47" Type="http://schemas.openxmlformats.org/officeDocument/2006/relationships/tags" Target="../tags/tag1033.xml"/><Relationship Id="rId68" Type="http://schemas.openxmlformats.org/officeDocument/2006/relationships/tags" Target="../tags/tag1054.xml"/><Relationship Id="rId89" Type="http://schemas.openxmlformats.org/officeDocument/2006/relationships/tags" Target="../tags/tag1075.xml"/><Relationship Id="rId112" Type="http://schemas.openxmlformats.org/officeDocument/2006/relationships/tags" Target="../tags/tag1098.xml"/><Relationship Id="rId133" Type="http://schemas.openxmlformats.org/officeDocument/2006/relationships/tags" Target="../tags/tag1119.xml"/><Relationship Id="rId154" Type="http://schemas.openxmlformats.org/officeDocument/2006/relationships/tags" Target="../tags/tag1140.xml"/><Relationship Id="rId175" Type="http://schemas.openxmlformats.org/officeDocument/2006/relationships/tags" Target="../tags/tag1161.xml"/><Relationship Id="rId196" Type="http://schemas.openxmlformats.org/officeDocument/2006/relationships/tags" Target="../tags/tag1182.xml"/><Relationship Id="rId200" Type="http://schemas.openxmlformats.org/officeDocument/2006/relationships/tags" Target="../tags/tag1186.xml"/><Relationship Id="rId16" Type="http://schemas.openxmlformats.org/officeDocument/2006/relationships/tags" Target="../tags/tag1002.xml"/><Relationship Id="rId37" Type="http://schemas.openxmlformats.org/officeDocument/2006/relationships/tags" Target="../tags/tag1023.xml"/><Relationship Id="rId58" Type="http://schemas.openxmlformats.org/officeDocument/2006/relationships/tags" Target="../tags/tag1044.xml"/><Relationship Id="rId79" Type="http://schemas.openxmlformats.org/officeDocument/2006/relationships/tags" Target="../tags/tag1065.xml"/><Relationship Id="rId102" Type="http://schemas.openxmlformats.org/officeDocument/2006/relationships/tags" Target="../tags/tag1088.xml"/><Relationship Id="rId123" Type="http://schemas.openxmlformats.org/officeDocument/2006/relationships/tags" Target="../tags/tag1109.xml"/><Relationship Id="rId144" Type="http://schemas.openxmlformats.org/officeDocument/2006/relationships/tags" Target="../tags/tag1130.xml"/><Relationship Id="rId90" Type="http://schemas.openxmlformats.org/officeDocument/2006/relationships/tags" Target="../tags/tag1076.xml"/><Relationship Id="rId165" Type="http://schemas.openxmlformats.org/officeDocument/2006/relationships/tags" Target="../tags/tag1151.xml"/><Relationship Id="rId186" Type="http://schemas.openxmlformats.org/officeDocument/2006/relationships/tags" Target="../tags/tag1172.xml"/><Relationship Id="rId211" Type="http://schemas.openxmlformats.org/officeDocument/2006/relationships/tags" Target="../tags/tag1197.xml"/><Relationship Id="rId27" Type="http://schemas.openxmlformats.org/officeDocument/2006/relationships/tags" Target="../tags/tag1013.xml"/><Relationship Id="rId48" Type="http://schemas.openxmlformats.org/officeDocument/2006/relationships/tags" Target="../tags/tag1034.xml"/><Relationship Id="rId69" Type="http://schemas.openxmlformats.org/officeDocument/2006/relationships/tags" Target="../tags/tag1055.xml"/><Relationship Id="rId113" Type="http://schemas.openxmlformats.org/officeDocument/2006/relationships/tags" Target="../tags/tag1099.xml"/><Relationship Id="rId134" Type="http://schemas.openxmlformats.org/officeDocument/2006/relationships/tags" Target="../tags/tag1120.xml"/><Relationship Id="rId80" Type="http://schemas.openxmlformats.org/officeDocument/2006/relationships/tags" Target="../tags/tag1066.xml"/><Relationship Id="rId155" Type="http://schemas.openxmlformats.org/officeDocument/2006/relationships/tags" Target="../tags/tag1141.xml"/><Relationship Id="rId176" Type="http://schemas.openxmlformats.org/officeDocument/2006/relationships/tags" Target="../tags/tag1162.xml"/><Relationship Id="rId197" Type="http://schemas.openxmlformats.org/officeDocument/2006/relationships/tags" Target="../tags/tag1183.xml"/><Relationship Id="rId201" Type="http://schemas.openxmlformats.org/officeDocument/2006/relationships/tags" Target="../tags/tag1187.xml"/><Relationship Id="rId17" Type="http://schemas.openxmlformats.org/officeDocument/2006/relationships/tags" Target="../tags/tag1003.xml"/><Relationship Id="rId38" Type="http://schemas.openxmlformats.org/officeDocument/2006/relationships/tags" Target="../tags/tag1024.xml"/><Relationship Id="rId59" Type="http://schemas.openxmlformats.org/officeDocument/2006/relationships/tags" Target="../tags/tag1045.xml"/><Relationship Id="rId103" Type="http://schemas.openxmlformats.org/officeDocument/2006/relationships/tags" Target="../tags/tag1089.xml"/><Relationship Id="rId124" Type="http://schemas.openxmlformats.org/officeDocument/2006/relationships/tags" Target="../tags/tag1110.xml"/><Relationship Id="rId70" Type="http://schemas.openxmlformats.org/officeDocument/2006/relationships/tags" Target="../tags/tag1056.xml"/><Relationship Id="rId91" Type="http://schemas.openxmlformats.org/officeDocument/2006/relationships/tags" Target="../tags/tag1077.xml"/><Relationship Id="rId145" Type="http://schemas.openxmlformats.org/officeDocument/2006/relationships/tags" Target="../tags/tag1131.xml"/><Relationship Id="rId166" Type="http://schemas.openxmlformats.org/officeDocument/2006/relationships/tags" Target="../tags/tag1152.xml"/><Relationship Id="rId187" Type="http://schemas.openxmlformats.org/officeDocument/2006/relationships/tags" Target="../tags/tag1173.xml"/><Relationship Id="rId1" Type="http://schemas.openxmlformats.org/officeDocument/2006/relationships/tags" Target="../tags/tag987.xml"/><Relationship Id="rId212" Type="http://schemas.openxmlformats.org/officeDocument/2006/relationships/tags" Target="../tags/tag1198.xml"/><Relationship Id="rId28" Type="http://schemas.openxmlformats.org/officeDocument/2006/relationships/tags" Target="../tags/tag1014.xml"/><Relationship Id="rId49" Type="http://schemas.openxmlformats.org/officeDocument/2006/relationships/tags" Target="../tags/tag1035.xml"/><Relationship Id="rId114" Type="http://schemas.openxmlformats.org/officeDocument/2006/relationships/tags" Target="../tags/tag1100.xml"/><Relationship Id="rId60" Type="http://schemas.openxmlformats.org/officeDocument/2006/relationships/tags" Target="../tags/tag1046.xml"/><Relationship Id="rId81" Type="http://schemas.openxmlformats.org/officeDocument/2006/relationships/tags" Target="../tags/tag1067.xml"/><Relationship Id="rId135" Type="http://schemas.openxmlformats.org/officeDocument/2006/relationships/tags" Target="../tags/tag1121.xml"/><Relationship Id="rId156" Type="http://schemas.openxmlformats.org/officeDocument/2006/relationships/tags" Target="../tags/tag1142.xml"/><Relationship Id="rId177" Type="http://schemas.openxmlformats.org/officeDocument/2006/relationships/tags" Target="../tags/tag1163.xml"/><Relationship Id="rId198" Type="http://schemas.openxmlformats.org/officeDocument/2006/relationships/tags" Target="../tags/tag1184.xml"/><Relationship Id="rId202" Type="http://schemas.openxmlformats.org/officeDocument/2006/relationships/tags" Target="../tags/tag1188.xml"/><Relationship Id="rId18" Type="http://schemas.openxmlformats.org/officeDocument/2006/relationships/tags" Target="../tags/tag1004.xml"/><Relationship Id="rId39" Type="http://schemas.openxmlformats.org/officeDocument/2006/relationships/tags" Target="../tags/tag1025.xml"/><Relationship Id="rId50" Type="http://schemas.openxmlformats.org/officeDocument/2006/relationships/tags" Target="../tags/tag1036.xml"/><Relationship Id="rId104" Type="http://schemas.openxmlformats.org/officeDocument/2006/relationships/tags" Target="../tags/tag1090.xml"/><Relationship Id="rId125" Type="http://schemas.openxmlformats.org/officeDocument/2006/relationships/tags" Target="../tags/tag1111.xml"/><Relationship Id="rId146" Type="http://schemas.openxmlformats.org/officeDocument/2006/relationships/tags" Target="../tags/tag1132.xml"/><Relationship Id="rId167" Type="http://schemas.openxmlformats.org/officeDocument/2006/relationships/tags" Target="../tags/tag1153.xml"/><Relationship Id="rId188" Type="http://schemas.openxmlformats.org/officeDocument/2006/relationships/tags" Target="../tags/tag1174.xml"/><Relationship Id="rId71" Type="http://schemas.openxmlformats.org/officeDocument/2006/relationships/tags" Target="../tags/tag1057.xml"/><Relationship Id="rId92" Type="http://schemas.openxmlformats.org/officeDocument/2006/relationships/tags" Target="../tags/tag1078.xml"/><Relationship Id="rId213" Type="http://schemas.openxmlformats.org/officeDocument/2006/relationships/slideLayout" Target="../slideLayouts/slideLayout7.xml"/><Relationship Id="rId2" Type="http://schemas.openxmlformats.org/officeDocument/2006/relationships/tags" Target="../tags/tag988.xml"/><Relationship Id="rId29" Type="http://schemas.openxmlformats.org/officeDocument/2006/relationships/tags" Target="../tags/tag1015.xml"/><Relationship Id="rId40" Type="http://schemas.openxmlformats.org/officeDocument/2006/relationships/tags" Target="../tags/tag1026.xml"/><Relationship Id="rId115" Type="http://schemas.openxmlformats.org/officeDocument/2006/relationships/tags" Target="../tags/tag1101.xml"/><Relationship Id="rId136" Type="http://schemas.openxmlformats.org/officeDocument/2006/relationships/tags" Target="../tags/tag1122.xml"/><Relationship Id="rId157" Type="http://schemas.openxmlformats.org/officeDocument/2006/relationships/tags" Target="../tags/tag1143.xml"/><Relationship Id="rId178" Type="http://schemas.openxmlformats.org/officeDocument/2006/relationships/tags" Target="../tags/tag1164.xml"/><Relationship Id="rId61" Type="http://schemas.openxmlformats.org/officeDocument/2006/relationships/tags" Target="../tags/tag1047.xml"/><Relationship Id="rId82" Type="http://schemas.openxmlformats.org/officeDocument/2006/relationships/tags" Target="../tags/tag1068.xml"/><Relationship Id="rId199" Type="http://schemas.openxmlformats.org/officeDocument/2006/relationships/tags" Target="../tags/tag1185.xml"/><Relationship Id="rId203" Type="http://schemas.openxmlformats.org/officeDocument/2006/relationships/tags" Target="../tags/tag1189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tags" Target="../tags/tag1224.xml"/><Relationship Id="rId117" Type="http://schemas.openxmlformats.org/officeDocument/2006/relationships/image" Target="../media/image23.png"/><Relationship Id="rId21" Type="http://schemas.openxmlformats.org/officeDocument/2006/relationships/tags" Target="../tags/tag1219.xml"/><Relationship Id="rId42" Type="http://schemas.openxmlformats.org/officeDocument/2006/relationships/tags" Target="../tags/tag1240.xml"/><Relationship Id="rId47" Type="http://schemas.openxmlformats.org/officeDocument/2006/relationships/tags" Target="../tags/tag1245.xml"/><Relationship Id="rId63" Type="http://schemas.openxmlformats.org/officeDocument/2006/relationships/tags" Target="../tags/tag1261.xml"/><Relationship Id="rId68" Type="http://schemas.openxmlformats.org/officeDocument/2006/relationships/tags" Target="../tags/tag1266.xml"/><Relationship Id="rId84" Type="http://schemas.openxmlformats.org/officeDocument/2006/relationships/tags" Target="../tags/tag1282.xml"/><Relationship Id="rId89" Type="http://schemas.openxmlformats.org/officeDocument/2006/relationships/tags" Target="../tags/tag1287.xml"/><Relationship Id="rId112" Type="http://schemas.openxmlformats.org/officeDocument/2006/relationships/tags" Target="../tags/tag1310.xml"/><Relationship Id="rId16" Type="http://schemas.openxmlformats.org/officeDocument/2006/relationships/tags" Target="../tags/tag1214.xml"/><Relationship Id="rId107" Type="http://schemas.openxmlformats.org/officeDocument/2006/relationships/tags" Target="../tags/tag1305.xml"/><Relationship Id="rId11" Type="http://schemas.openxmlformats.org/officeDocument/2006/relationships/tags" Target="../tags/tag1209.xml"/><Relationship Id="rId32" Type="http://schemas.openxmlformats.org/officeDocument/2006/relationships/tags" Target="../tags/tag1230.xml"/><Relationship Id="rId37" Type="http://schemas.openxmlformats.org/officeDocument/2006/relationships/tags" Target="../tags/tag1235.xml"/><Relationship Id="rId53" Type="http://schemas.openxmlformats.org/officeDocument/2006/relationships/tags" Target="../tags/tag1251.xml"/><Relationship Id="rId58" Type="http://schemas.openxmlformats.org/officeDocument/2006/relationships/tags" Target="../tags/tag1256.xml"/><Relationship Id="rId74" Type="http://schemas.openxmlformats.org/officeDocument/2006/relationships/tags" Target="../tags/tag1272.xml"/><Relationship Id="rId79" Type="http://schemas.openxmlformats.org/officeDocument/2006/relationships/tags" Target="../tags/tag1277.xml"/><Relationship Id="rId102" Type="http://schemas.openxmlformats.org/officeDocument/2006/relationships/tags" Target="../tags/tag1300.xml"/><Relationship Id="rId123" Type="http://schemas.openxmlformats.org/officeDocument/2006/relationships/image" Target="../media/image29.png"/><Relationship Id="rId5" Type="http://schemas.openxmlformats.org/officeDocument/2006/relationships/tags" Target="../tags/tag1203.xml"/><Relationship Id="rId90" Type="http://schemas.openxmlformats.org/officeDocument/2006/relationships/tags" Target="../tags/tag1288.xml"/><Relationship Id="rId95" Type="http://schemas.openxmlformats.org/officeDocument/2006/relationships/tags" Target="../tags/tag1293.xml"/><Relationship Id="rId22" Type="http://schemas.openxmlformats.org/officeDocument/2006/relationships/tags" Target="../tags/tag1220.xml"/><Relationship Id="rId27" Type="http://schemas.openxmlformats.org/officeDocument/2006/relationships/tags" Target="../tags/tag1225.xml"/><Relationship Id="rId43" Type="http://schemas.openxmlformats.org/officeDocument/2006/relationships/tags" Target="../tags/tag1241.xml"/><Relationship Id="rId48" Type="http://schemas.openxmlformats.org/officeDocument/2006/relationships/tags" Target="../tags/tag1246.xml"/><Relationship Id="rId64" Type="http://schemas.openxmlformats.org/officeDocument/2006/relationships/tags" Target="../tags/tag1262.xml"/><Relationship Id="rId69" Type="http://schemas.openxmlformats.org/officeDocument/2006/relationships/tags" Target="../tags/tag1267.xml"/><Relationship Id="rId113" Type="http://schemas.openxmlformats.org/officeDocument/2006/relationships/tags" Target="../tags/tag1311.xml"/><Relationship Id="rId118" Type="http://schemas.openxmlformats.org/officeDocument/2006/relationships/image" Target="../media/image24.png"/><Relationship Id="rId80" Type="http://schemas.openxmlformats.org/officeDocument/2006/relationships/tags" Target="../tags/tag1278.xml"/><Relationship Id="rId85" Type="http://schemas.openxmlformats.org/officeDocument/2006/relationships/tags" Target="../tags/tag1283.xml"/><Relationship Id="rId12" Type="http://schemas.openxmlformats.org/officeDocument/2006/relationships/tags" Target="../tags/tag1210.xml"/><Relationship Id="rId17" Type="http://schemas.openxmlformats.org/officeDocument/2006/relationships/tags" Target="../tags/tag1215.xml"/><Relationship Id="rId33" Type="http://schemas.openxmlformats.org/officeDocument/2006/relationships/tags" Target="../tags/tag1231.xml"/><Relationship Id="rId38" Type="http://schemas.openxmlformats.org/officeDocument/2006/relationships/tags" Target="../tags/tag1236.xml"/><Relationship Id="rId59" Type="http://schemas.openxmlformats.org/officeDocument/2006/relationships/tags" Target="../tags/tag1257.xml"/><Relationship Id="rId103" Type="http://schemas.openxmlformats.org/officeDocument/2006/relationships/tags" Target="../tags/tag1301.xml"/><Relationship Id="rId108" Type="http://schemas.openxmlformats.org/officeDocument/2006/relationships/tags" Target="../tags/tag1306.xml"/><Relationship Id="rId54" Type="http://schemas.openxmlformats.org/officeDocument/2006/relationships/tags" Target="../tags/tag1252.xml"/><Relationship Id="rId70" Type="http://schemas.openxmlformats.org/officeDocument/2006/relationships/tags" Target="../tags/tag1268.xml"/><Relationship Id="rId75" Type="http://schemas.openxmlformats.org/officeDocument/2006/relationships/tags" Target="../tags/tag1273.xml"/><Relationship Id="rId91" Type="http://schemas.openxmlformats.org/officeDocument/2006/relationships/tags" Target="../tags/tag1289.xml"/><Relationship Id="rId96" Type="http://schemas.openxmlformats.org/officeDocument/2006/relationships/tags" Target="../tags/tag1294.xml"/><Relationship Id="rId1" Type="http://schemas.openxmlformats.org/officeDocument/2006/relationships/tags" Target="../tags/tag1199.xml"/><Relationship Id="rId6" Type="http://schemas.openxmlformats.org/officeDocument/2006/relationships/tags" Target="../tags/tag1204.xml"/><Relationship Id="rId23" Type="http://schemas.openxmlformats.org/officeDocument/2006/relationships/tags" Target="../tags/tag1221.xml"/><Relationship Id="rId28" Type="http://schemas.openxmlformats.org/officeDocument/2006/relationships/tags" Target="../tags/tag1226.xml"/><Relationship Id="rId49" Type="http://schemas.openxmlformats.org/officeDocument/2006/relationships/tags" Target="../tags/tag1247.xml"/><Relationship Id="rId114" Type="http://schemas.openxmlformats.org/officeDocument/2006/relationships/slideLayout" Target="../slideLayouts/slideLayout7.xml"/><Relationship Id="rId119" Type="http://schemas.openxmlformats.org/officeDocument/2006/relationships/image" Target="../media/image25.png"/><Relationship Id="rId44" Type="http://schemas.openxmlformats.org/officeDocument/2006/relationships/tags" Target="../tags/tag1242.xml"/><Relationship Id="rId60" Type="http://schemas.openxmlformats.org/officeDocument/2006/relationships/tags" Target="../tags/tag1258.xml"/><Relationship Id="rId65" Type="http://schemas.openxmlformats.org/officeDocument/2006/relationships/tags" Target="../tags/tag1263.xml"/><Relationship Id="rId81" Type="http://schemas.openxmlformats.org/officeDocument/2006/relationships/tags" Target="../tags/tag1279.xml"/><Relationship Id="rId86" Type="http://schemas.openxmlformats.org/officeDocument/2006/relationships/tags" Target="../tags/tag1284.xml"/><Relationship Id="rId4" Type="http://schemas.openxmlformats.org/officeDocument/2006/relationships/tags" Target="../tags/tag1202.xml"/><Relationship Id="rId9" Type="http://schemas.openxmlformats.org/officeDocument/2006/relationships/tags" Target="../tags/tag1207.xml"/><Relationship Id="rId13" Type="http://schemas.openxmlformats.org/officeDocument/2006/relationships/tags" Target="../tags/tag1211.xml"/><Relationship Id="rId18" Type="http://schemas.openxmlformats.org/officeDocument/2006/relationships/tags" Target="../tags/tag1216.xml"/><Relationship Id="rId39" Type="http://schemas.openxmlformats.org/officeDocument/2006/relationships/tags" Target="../tags/tag1237.xml"/><Relationship Id="rId109" Type="http://schemas.openxmlformats.org/officeDocument/2006/relationships/tags" Target="../tags/tag1307.xml"/><Relationship Id="rId34" Type="http://schemas.openxmlformats.org/officeDocument/2006/relationships/tags" Target="../tags/tag1232.xml"/><Relationship Id="rId50" Type="http://schemas.openxmlformats.org/officeDocument/2006/relationships/tags" Target="../tags/tag1248.xml"/><Relationship Id="rId55" Type="http://schemas.openxmlformats.org/officeDocument/2006/relationships/tags" Target="../tags/tag1253.xml"/><Relationship Id="rId76" Type="http://schemas.openxmlformats.org/officeDocument/2006/relationships/tags" Target="../tags/tag1274.xml"/><Relationship Id="rId97" Type="http://schemas.openxmlformats.org/officeDocument/2006/relationships/tags" Target="../tags/tag1295.xml"/><Relationship Id="rId104" Type="http://schemas.openxmlformats.org/officeDocument/2006/relationships/tags" Target="../tags/tag1302.xml"/><Relationship Id="rId120" Type="http://schemas.openxmlformats.org/officeDocument/2006/relationships/image" Target="../media/image26.png"/><Relationship Id="rId7" Type="http://schemas.openxmlformats.org/officeDocument/2006/relationships/tags" Target="../tags/tag1205.xml"/><Relationship Id="rId71" Type="http://schemas.openxmlformats.org/officeDocument/2006/relationships/tags" Target="../tags/tag1269.xml"/><Relationship Id="rId92" Type="http://schemas.openxmlformats.org/officeDocument/2006/relationships/tags" Target="../tags/tag1290.xml"/><Relationship Id="rId2" Type="http://schemas.openxmlformats.org/officeDocument/2006/relationships/tags" Target="../tags/tag1200.xml"/><Relationship Id="rId29" Type="http://schemas.openxmlformats.org/officeDocument/2006/relationships/tags" Target="../tags/tag1227.xml"/><Relationship Id="rId24" Type="http://schemas.openxmlformats.org/officeDocument/2006/relationships/tags" Target="../tags/tag1222.xml"/><Relationship Id="rId40" Type="http://schemas.openxmlformats.org/officeDocument/2006/relationships/tags" Target="../tags/tag1238.xml"/><Relationship Id="rId45" Type="http://schemas.openxmlformats.org/officeDocument/2006/relationships/tags" Target="../tags/tag1243.xml"/><Relationship Id="rId66" Type="http://schemas.openxmlformats.org/officeDocument/2006/relationships/tags" Target="../tags/tag1264.xml"/><Relationship Id="rId87" Type="http://schemas.openxmlformats.org/officeDocument/2006/relationships/tags" Target="../tags/tag1285.xml"/><Relationship Id="rId110" Type="http://schemas.openxmlformats.org/officeDocument/2006/relationships/tags" Target="../tags/tag1308.xml"/><Relationship Id="rId115" Type="http://schemas.openxmlformats.org/officeDocument/2006/relationships/image" Target="../media/image21.png"/><Relationship Id="rId61" Type="http://schemas.openxmlformats.org/officeDocument/2006/relationships/tags" Target="../tags/tag1259.xml"/><Relationship Id="rId82" Type="http://schemas.openxmlformats.org/officeDocument/2006/relationships/tags" Target="../tags/tag1280.xml"/><Relationship Id="rId19" Type="http://schemas.openxmlformats.org/officeDocument/2006/relationships/tags" Target="../tags/tag1217.xml"/><Relationship Id="rId14" Type="http://schemas.openxmlformats.org/officeDocument/2006/relationships/tags" Target="../tags/tag1212.xml"/><Relationship Id="rId30" Type="http://schemas.openxmlformats.org/officeDocument/2006/relationships/tags" Target="../tags/tag1228.xml"/><Relationship Id="rId35" Type="http://schemas.openxmlformats.org/officeDocument/2006/relationships/tags" Target="../tags/tag1233.xml"/><Relationship Id="rId56" Type="http://schemas.openxmlformats.org/officeDocument/2006/relationships/tags" Target="../tags/tag1254.xml"/><Relationship Id="rId77" Type="http://schemas.openxmlformats.org/officeDocument/2006/relationships/tags" Target="../tags/tag1275.xml"/><Relationship Id="rId100" Type="http://schemas.openxmlformats.org/officeDocument/2006/relationships/tags" Target="../tags/tag1298.xml"/><Relationship Id="rId105" Type="http://schemas.openxmlformats.org/officeDocument/2006/relationships/tags" Target="../tags/tag1303.xml"/><Relationship Id="rId8" Type="http://schemas.openxmlformats.org/officeDocument/2006/relationships/tags" Target="../tags/tag1206.xml"/><Relationship Id="rId51" Type="http://schemas.openxmlformats.org/officeDocument/2006/relationships/tags" Target="../tags/tag1249.xml"/><Relationship Id="rId72" Type="http://schemas.openxmlformats.org/officeDocument/2006/relationships/tags" Target="../tags/tag1270.xml"/><Relationship Id="rId93" Type="http://schemas.openxmlformats.org/officeDocument/2006/relationships/tags" Target="../tags/tag1291.xml"/><Relationship Id="rId98" Type="http://schemas.openxmlformats.org/officeDocument/2006/relationships/tags" Target="../tags/tag1296.xml"/><Relationship Id="rId121" Type="http://schemas.openxmlformats.org/officeDocument/2006/relationships/image" Target="../media/image27.png"/><Relationship Id="rId3" Type="http://schemas.openxmlformats.org/officeDocument/2006/relationships/tags" Target="../tags/tag1201.xml"/><Relationship Id="rId25" Type="http://schemas.openxmlformats.org/officeDocument/2006/relationships/tags" Target="../tags/tag1223.xml"/><Relationship Id="rId46" Type="http://schemas.openxmlformats.org/officeDocument/2006/relationships/tags" Target="../tags/tag1244.xml"/><Relationship Id="rId67" Type="http://schemas.openxmlformats.org/officeDocument/2006/relationships/tags" Target="../tags/tag1265.xml"/><Relationship Id="rId116" Type="http://schemas.openxmlformats.org/officeDocument/2006/relationships/image" Target="../media/image22.png"/><Relationship Id="rId20" Type="http://schemas.openxmlformats.org/officeDocument/2006/relationships/tags" Target="../tags/tag1218.xml"/><Relationship Id="rId41" Type="http://schemas.openxmlformats.org/officeDocument/2006/relationships/tags" Target="../tags/tag1239.xml"/><Relationship Id="rId62" Type="http://schemas.openxmlformats.org/officeDocument/2006/relationships/tags" Target="../tags/tag1260.xml"/><Relationship Id="rId83" Type="http://schemas.openxmlformats.org/officeDocument/2006/relationships/tags" Target="../tags/tag1281.xml"/><Relationship Id="rId88" Type="http://schemas.openxmlformats.org/officeDocument/2006/relationships/tags" Target="../tags/tag1286.xml"/><Relationship Id="rId111" Type="http://schemas.openxmlformats.org/officeDocument/2006/relationships/tags" Target="../tags/tag1309.xml"/><Relationship Id="rId15" Type="http://schemas.openxmlformats.org/officeDocument/2006/relationships/tags" Target="../tags/tag1213.xml"/><Relationship Id="rId36" Type="http://schemas.openxmlformats.org/officeDocument/2006/relationships/tags" Target="../tags/tag1234.xml"/><Relationship Id="rId57" Type="http://schemas.openxmlformats.org/officeDocument/2006/relationships/tags" Target="../tags/tag1255.xml"/><Relationship Id="rId106" Type="http://schemas.openxmlformats.org/officeDocument/2006/relationships/tags" Target="../tags/tag1304.xml"/><Relationship Id="rId10" Type="http://schemas.openxmlformats.org/officeDocument/2006/relationships/tags" Target="../tags/tag1208.xml"/><Relationship Id="rId31" Type="http://schemas.openxmlformats.org/officeDocument/2006/relationships/tags" Target="../tags/tag1229.xml"/><Relationship Id="rId52" Type="http://schemas.openxmlformats.org/officeDocument/2006/relationships/tags" Target="../tags/tag1250.xml"/><Relationship Id="rId73" Type="http://schemas.openxmlformats.org/officeDocument/2006/relationships/tags" Target="../tags/tag1271.xml"/><Relationship Id="rId78" Type="http://schemas.openxmlformats.org/officeDocument/2006/relationships/tags" Target="../tags/tag1276.xml"/><Relationship Id="rId94" Type="http://schemas.openxmlformats.org/officeDocument/2006/relationships/tags" Target="../tags/tag1292.xml"/><Relationship Id="rId99" Type="http://schemas.openxmlformats.org/officeDocument/2006/relationships/tags" Target="../tags/tag1297.xml"/><Relationship Id="rId101" Type="http://schemas.openxmlformats.org/officeDocument/2006/relationships/tags" Target="../tags/tag1299.xml"/><Relationship Id="rId122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4080" y="2096153"/>
            <a:ext cx="8423920" cy="1758057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990000"/>
                </a:solidFill>
              </a:rPr>
              <a:t>M</a:t>
            </a:r>
            <a:r>
              <a:rPr lang="en-US" sz="2800" dirty="0">
                <a:solidFill>
                  <a:srgbClr val="C00000"/>
                </a:solidFill>
              </a:rPr>
              <a:t>atrix models  for protected correlators of N=4 SYM</a:t>
            </a:r>
            <a:br>
              <a:rPr lang="en-US" sz="2000" dirty="0">
                <a:solidFill>
                  <a:srgbClr val="C00000"/>
                </a:solidFill>
              </a:rPr>
            </a:br>
            <a:endParaRPr lang="en-US" altLang="en-US" sz="2000" dirty="0">
              <a:solidFill>
                <a:srgbClr val="C00000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65187" y="3573364"/>
            <a:ext cx="2896270" cy="52582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000" dirty="0">
                <a:solidFill>
                  <a:schemeClr val="accent3">
                    <a:lumMod val="75000"/>
                  </a:schemeClr>
                </a:solidFill>
              </a:rPr>
              <a:t>Vladimir  Kazakov</a:t>
            </a:r>
            <a:r>
              <a:rPr lang="en-US" altLang="en-US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altLang="en-US" sz="2000" dirty="0">
                <a:solidFill>
                  <a:schemeClr val="accent3">
                    <a:lumMod val="75000"/>
                  </a:schemeClr>
                </a:solidFill>
              </a:rPr>
              <a:t>   </a:t>
            </a:r>
          </a:p>
        </p:txBody>
      </p:sp>
      <p:sp>
        <p:nvSpPr>
          <p:cNvPr id="9" name="Rectangle 8"/>
          <p:cNvSpPr>
            <a:spLocks noGrp="1" noChangeArrowheads="1"/>
          </p:cNvSpPr>
          <p:nvPr/>
        </p:nvSpPr>
        <p:spPr bwMode="auto">
          <a:xfrm>
            <a:off x="3213852" y="218421"/>
            <a:ext cx="3446380" cy="90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1800" dirty="0">
                <a:solidFill>
                  <a:srgbClr val="7030A0"/>
                </a:solidFill>
              </a:rPr>
              <a:t>Quantum Gravity and Strings</a:t>
            </a:r>
          </a:p>
          <a:p>
            <a:r>
              <a:rPr lang="en-US" altLang="en-US" sz="1400" dirty="0">
                <a:solidFill>
                  <a:srgbClr val="7030A0"/>
                </a:solidFill>
              </a:rPr>
              <a:t>Workshop at Corfu,   September  7-14,  2025</a:t>
            </a:r>
          </a:p>
        </p:txBody>
      </p:sp>
      <p:sp>
        <p:nvSpPr>
          <p:cNvPr id="2" name="AutoShape 2" descr="data:image/jpeg;base64,/9j/4AAQSkZJRgABAQAAAQABAAD/2wCEAAkGBxQTEBUUEhMUFRUUGBgbGBgXGBgZHhwaHBYeHhgYGhwaHCggGBolIBgYITEhJzU3MC4uGiAzODMtNygtLisBCgoKDgwOGBAPFSwfHBwsLCwsLCwsLCwsLCwsLCwsLCwsLCwsNywsLCwsLCwsLCwvLCwrKywrKys2LDIsLCs3LP/AABEIAJwBQwMBIgACEQEDEQH/xAAcAAEAAgMBAQEAAAAAAAAAAAAABgcDBAUCAQj/xABLEAACAQMDAgMHAQUDBwgLAAABAgMABBEFEiEGMRNBUQcUIjJhcYGRI0JSobEIYnIWMzaCsrTBNWODkqLD0fAVJCU0Q1NzdLPC4f/EABgBAQEBAQEAAAAAAAAAAAAAAAABBAMC/8QAHhEBAQADAAIDAQAAAAAAAAAAAAECAxEhIjFBcRL/2gAMAwEAAhEDEQA/ALxpXl2ABJ4A5Nc9ddtzBHOJV8KZkWN+cMXbagHGeTxQdKlK8LKpYqGBZcZGRkZ7ZHlnBoPdKUoFK8CVckbhlQCRnkA5wSPLOD+lc/S9ft7g4glVzsEnAI+BmZQ3IHmjD8UHTpXmOQMAykEHsQcg/YjvXwyruC5G4gkDIyQO5A9OR+tB7pSlApSlApWpZalFKJDG4YRO8bnkBXT51yfTzrR0Xqm0u3ZLadZWQZO0NjGcZUkYcZ4yMig7NKUoFKUoFK8SyhRliAMgZJA5JwBz5k17oFK1NW1FLeCSeUkRxKWYgZOAOcDzrFqusxW9v48pIjzGOBk/tHVV4+7ig6FKUoFKUoFKUoFKUoFa19fxwqGkYKCcD7/itmuD1Zp4kjVl/wA8h/ZjLAN6oQCM8Z58u/bNEviPV7r+ImdIpH2jOAMNj1APf8Zrxouv+LEZCj7fqAG/4Aj+lcZJ7oEDMUeBghn3D6Eck5/Na819NEdzXSH+6FLD8DAqOX91K4tZDfJsb6b+f6VsrqC/vKy/XGR+q5x+arQXZMjSMuc9yPgH3PlWa21h1PDsoHbzH59aqTatBTnt2r7UT0HqJDwx2n94dhyQNw9O/I/NSyjtMpfgpSlFYbwZjcDuVb+lVbZsP8ndK5H/ALxZD8+9Dj+Rq2Kj1r0TZRzCZIcMrl1XfIY1c93SIt4atyeQPOgg+t6hdqNQulvJ19zvYo4oRs8Mq7Qq4cFcsCJTgZ4IzWW88S0u9buY55meGCF1VypUlo5Cu4BRkJ+6M8DOc1O7jpe2eOeNoyVuZFllG5xukUoVbIOV5jTgccfU16m6atnnknaMl5o/DlG99jptKgPHnY2AxGSM8mgruTUtQhtL1z78sYtPESW5MBZbgN8RjMTHCMGBCkYG3610eoIrm1EDzXV+9mqM888LR+IspZSGkUJk24XdhVBx55qUw9GWqwyQ7ZWiljEbI887gIOypvc+GP8ADitjWOmLe5IMyyMAoUqJZUVlBztdEcLIM+TA0ECkiaO6125iuZ90dqkifEu0lrWVkJ+HJCYG308811Li7llltYfGkRZtMldyhAJceFh8kHn4m/6xqVS9M2zTtOY/jkj8NxucI6bSoV4wdj4DEZI7GtbSOirO2kWSKNgyo0YLSyyYjbGUAdz8PwjA8ucdzQQizgaHQrJo7u98aWOMQRRyRjfJJGu2MZjOI12lvoN2TW/BokqazZLNdzvIti5dgygMySxhhjafgYnJHfgciu83s8sSkSbJtsJYxYuLgbN4AYKRJlVwo4HA59TnfPSdtugbbJutQRE3jTbsFgxV235kUlRw2RQcrq/W2sbyCd5CLZ4p43UkBRIiGWNu3DMEdPyK4WlJeXEtvaT3s8TLYJcyNEUEjTSysMMSpGxAoG0YB8+KnfUGgwXsPg3UYkj3BsEkfEvY5BB9f1NYta6Zt7plaZG3opUPHJJE2xvmQtGykof4TxQQPStTutQ9wV7qaDxrOeSUwbVLvHKiKwJU7c53cYz27GpX0nrrHRYru5bcwtzJI2AM7VJJwOM4Wuvb6DbxvE6RhTDE0Me0kBY2KkqFBx3Ree/FY16dtxZe5BD7vs2bNzfJ5jdnd/Og5fSmkbtHSGbKm5hdpscENcbnk79iDIftio4NRubG2udPl2b7bTp5bW5i+HMcSbRvQ/JIp2HI4NWPc2qvE0TDKOpQjJHwkYIyORwa42m9GWcJkKxFjNH4TmV5JiYz3jzKzEIfNRwaCNanrU642ysP/Y08/BH+dXw9sn+Ibj+ta+mXNzC1kzXs1x79aTNIHKbVdIVdZIgqjYBnafXIJ5ruXXQlvFb3Hukb+M9rNBGXmlf4XTCx/tHIC5VcDsOfrXvQ+jYbe3VliIuBbeH8UjuELIN6xhmKxgsOduM0Ea0LULqFNNuHu5rg30Unixy7Svw2zSoYwqgoQUCk85zzzWbQtQuY/wD0XcvdSznUjiaJtmxd0LSKYlAzHsIAPJyM55rudDdFRWsFs8kZFzFCEOZHdUZgPF8NSxRNxHJUc8+tdHS+jrO3lWWKIhk3+GC8jLHv+fwkZikWckfCBwSKCtYrOe40a0uri+upHmuLX4QyKqg3YUEDZkuO+4+ePIYrpa7qN+bu5gtTfSNZRwLD4Zg2tIY9xkud5UyB/lwowNrEc1PD0pa+5LZeGfd027VDuCCr71IcNvBDc5zXi66QtZGViJQyxrGWSedGdF+VZWVwZcer5PJoIJ1k09zbas73MsQtUWNYU2+GQbdJJBICCWZi5UHIxgY+si9pak6IwDbSTaYb0PvMXPPpXV1joiyund5omJlCiQLLKivt+UuqMFdh5MRkYHoK6WraLDc25t503wtsyuSM7GDLyDnuo+9BANZuLq0e8iju55hbwQXimQqX4mfx4sqoBRkQ/D5eXFSfo7UHuZry48UvbtKscC8bQscYEjL9Wdmz/hFepdAS0t52srYzzSqqlZJmJcD4QpkmLYRVJO3t5edbfRWh+5afb23G6JBux2Lk7nIz5biaDt0pSgUpSgUpSgVEuodY2TSKO6KFU+hIyx/OV/SpbVWzT+NLKc/EZHBHphiAPwABRz2Xkcu5lLAkknvWTT7dSCySx5HIMsRyPoMvgY+gr3AEWT9qCVGcjOMnyGfLmvVnexSs5kwgjI4AABA7iozMV2xHMkhkPrjCj/Cvr9awqfUYrpTXSzv+xySv7xGFH2zyTWlLDt4oUhlKsGGMj+IAj8g9xVj9G6obi0V2wWUsjY9VPH8sVVd5chQfWpt7H1b3KVm7PcOV+wRFP81NHvVl7cTqlKVWopSlApSlApSlApSlApSlApSlApSlApSlApSlApSlApSlApSlApSlApSlApSlApSlBz9X1EQoTkA4JyfIDux/kAPMkDzqtJtFbd44WbbMdyCLnz/+I3ZTz6etSvqvT5yzPhZYMqWTcVbgYAOO6gktwfM8VG4dQKxlOxXIAz9eKjPsvb5aN7bKvwbi/HxZOeT3Gfp61htIVC+EAEBbLSfMcY+vpXqgYqQy4yPI9j9D9DRyek0gROdtwxyCxzlQV+h43N2BGeKzx20QlfczEqoOGYnGfT9M/mtO6u0jhUGYyytkuoHy5Odi+nIGT9B9q0oZiqPJJ8zHP6DAH2AFDsjV18/EFQFmYgKo5JJ4AA+tXZ0xpXutpFB3KL8R9WPLH9Sagvsy6dMr+/zj18BT+hk/qB+T6VZ1HbThz2v2UpSq7lKUoFKUoFKUoFKUoFKUoFKUoFKUoFKUoFKUoFKUoFKUoFKUoFKUoFKUoFKUoFKUoOL1ap92LBnUIQW2bSduCDw3BHP47+VVvcgBztYsOOSAD+QOM1Z/UVtLJAVh2l8qdr9mAOSp9P8AxAqt9ViuFJaa1lTHcqgZfvmMkVHDbPLUry7gd650uuRAcHcfQCsVpvmfe/wqOy0Z+uj7uCcnmjWHvE0EH7ssiq2P4e7f9kGs1dDp5gt5Ax/df/aUr/8AsKPUnatSGIKoVQAqgAAdgB2Ar3SlVtKUpQKUpQKUpQKUpQKUpQKUpQKUpQKUpQKUpQKUpQKUpQKUpQKUpQKUpQKUpQKUpQKUpQKUpQU37QrXbqrkD/OJG/5wVP8AsViiXAFdj2ix51FPpCuf+u1cmox5TmVfa9wHDD716ihzye1a1xdxKduSWPYKMk/YDvRFu6TeeJED5jg/f1/NbtQLpGS7V1/9Xk8NsAl8JgZ74YgnHpip7Va8L2FKUo9FKUoFKUoFKUoFKUoFKUoFKUoFKUoFKUoFKUoFKUoFKUoFKUoFKUoFKUoFKUoFKUoFKUoKs6tl36hK3kgSMfgZb+bGuPLcogy5AxVjXPRNs7s7GbLszECRgMscn+ZrY0/pCzhYMsClhyGcmQg+oLk4P2qM91ZWoBpGg3V8QQDb2/8AGw5Yf3FPJ/xHj71Yug9N29ouIYxuPzSNy7fdu/4HH0rr0quuOuY/pSlKPZSlKBWnqWrQW4BuJ4YQxwDLIqAn0BYjJrcqkfafbtqmuQ6dGTst4Xd8eTlC3P3xEv8Ar0F021wkiK8bK6MAVZSGUg9iCOCPrXAi62tW1I6cDJ7wucjb8PEe/wCbP8NRf2Ba0ZtMML/PayFMHvsb4lz6cll/1ajWnf6byf63+5igvGlV1rPtOYXklrp9jLfPBnxmRtiqRwQPgbdg5HlyOM12uk+tk1Czlmtoz40OQ9u7bSHAJVS2Dw2MBsevHBoJXSq30j2uQS2l3PLC0MlnjMLMCWLcKAcDB3AqeOO9d7p7q5rjTHv5LZolVJJEjDb3dEUnI+FcFiCAPPg+dBKqVVN77WrqBRLcaNcRW7MB4jOQcHt8JjABPoT+ak3VvXkdppsV9HGZo5jGFG7YcOpYE8HkY7UEwpVQXntwCeHINPmNu+B4xYqC+PjVMptfHPmM4PAqc9R9bW9ppy3zbnjkCGJRgM5kGVAz24yx9AD37UG/1R1FDYW5nuNwjDKvwjcct24rb0fUkubeOeLOyVQy5GDg9sjyqivaJ7QJL7Sds1jNaiV42hckukgBy2GKLg45HfIqe6T1ZDpvT1nPPlswxqiLjc7Fewz2GMkn0H4oLEpVaab7VXFxBFf6fLZrdY8GRn3A5IA3AopUfEufTcM4HNdLr32jJplzbxSQl0mGWkDY2LvAY7dp3YHOPPtQTmlRboLqx9Rikka1e3VXATeSS6EZD8qAPxkfWsPtH61Olwxym3MyyOUOH2bW25X905yA36UEvpUR6x67jsdPivPDMomMYRAwGd6Fs5weyg1j6g9oEVlp0N3cxMrzqpSBSC2WXdgsQAAB3P8AWgmVKquy9sJSaJNQ0+ayjnAKSsxYYP7xDRr8PIyRnGe1d/2idfrpZg3QmVZy3Ifbt27ecbTn5v5UE1pVTJ7alF1HHNYTRQSt+zmckFkJwsgQoAV5BOGPHrVs0GjeazbxSLHLcQxyPjYjyIrNk4G1Sctk8cedetS1WC3UNcTxQqxwDK6oCfQFiMmqa9tEqprumM7BVUxFmYgAAXGSSTwAB5169v8Ar1rcWVutvcwTMs2SIpUcgeGwyQpOB9aC7IpAyhlIZWAIIOQQRkEEdwfWvdV/1D1sNL0uylMJm8RIkwH2Y/Yg5ztOe1bnXXXw060t7gwGXxyBtD7duU3d9pz6UE0pUG649og06C1lMBkFyM437dvwqe+05+b+VR6X22olwqzWM8dtJzHOxILJ/wDMEZTlfsx4/Sgtqo31H1rbWVxDBOX8S4xs2rkcttGTnjk1DLX20D3uOK4sJreKYjZLI2CVY4VyhQDbzyQxx9a4Xt5uVj1XTpHztjAZsc8LMCf5CgvSlVdb+17beRQ3dhNaRTkeHLI3JBOFZkKDA55wTj612uvPaLHp8sdvHA9zcy4KxIccE4GTgnJ5wAD28qCb1HNO61tpr+SxQv48W7cCuF+EgHBzz8wrg9J+04XF57ld2klncH5VdtwPGcZKqQxHI4wcd+1RLoo46vvif4Z/9pKC7qjnSnWttqDypbFyYMb9y7e5IGPX5TUOT2x+JcyJbafPcW8J/aTRnJCAnMgQKRt4JGWGQPKov7D9RMY1WeKJpiqo6xrnc/MhCjAJyftQX5mlfm/pDrO8TWrqf3S6unZJV93DOzRKZkOMbTgLtC4wO4r9IUClKUGK5nWNGdzhUUsx9ABkmvzr0Lf6rLeXeo2NmlwZ3ZWaRlGzJD7Bl17DYPsBX6A13S1uraS3kZ1SVdrFCA209wCQRyOPsTWr0p03Dp9sLe33bAzNliCxLdySAM+Q+wFBTPsvvLiy6glt7uLwXvQxaMEEK5zIhBDEYxvUd/mFbun/AOm8n+t/uYqydd6Dtrq+ivXaZJ4dm0xsADscsu4FTnuQfpxX2HoW2XUzqQMvjtnI3DZzHs7bc9vr3oKb9mlnfve6hFZ3sdpKJMyLJGkhfbJICRuU42knOP4xVk+zPoqXT7i7kmuYpmn2lwg24bczZYdhnccVt9U+y2xvZ/eG8WGY8s8DBSx9SGVhn6jBNbmh9AW1rZz2sLzhbgHxJC4MhyMEg7cKcZHAoPz915Il1qN5eW0Ba0iljEpBwGJONxI7B2RsEeoPc1efUnWqW+hrfWSqyskawqflUk7cMB/Bggj1XFdHSOgbS3sJbJFcwz7vELEFiWGM5AHIwMccYrHpfs9tIbGWxzLLbynJWRgdp45QhQV5AP3H3oKt6vhvZNBF5e6mX948MrbqkaodzAquQBlgAWOBxtPfGaydX/6HWP8A9SP/AL2pna+xbTkjdGNxJuGFLyKTHkgkxgIFBOMZINdzUOgLWbTotPdpvBhIKkMofI3YyduD8x8vSggHX0YHSNlgAfDan8mPJP3JJ/WuP7Skb/JvSCM7QEB+5hO3+jVb2rdE29xp8VhIZfBhEYUhgG/Zrhcnbjt34rYl6Stn09bCRTJAiKg3H4vh+VtwxhhjuKCufbFf27dPWuwqfEMBhAx2WM5wPIAcH0ziop7Q0caRoTg7UWMgsRkKxEZUkefCtx9DViW/sS01Y3Q+Oxcj42ddygHOEwgAB88gn61K5ej7V9PSwkQyQIqqu4/ENvytuXGG+ooK46h6A1K/iia61a2kjUhom8JUGWxghkVc54/lWr7bYA2qaUjgMCVVgexBmUH9alOm+xiwhlSTxLpxGwdEeRdoYHIOFQHuPWpD1N0Rb31xBcTGUPbEFNjADhw3xAqc8igkoFRT2qaL73pNzGBl0XxE9d0fxYH1IBX81LK+MMjB5BoPzLZ6gdUi0bTc7vDZxKP7oc7ftiJWqU/2iI9txp7OuYRvBAHHDIWHbzXHH0qe9LezGysLr3mDxS+GUB2UqA3fACg5xx37Gu/1N05b38Bhuo96ZBHJBVh2ZSOQeT+poKu/tH3UbWlooZS7SM64IPwbOWH0JK81zfbvGwt9KV/mCENn12x5qb9P+x3T7WdZv20zIQUEzKyqR2OFRc/nNdzrPoi31LwveDKPBLFfDYL82M5ypz8ooK6/tCKAum4A+aQfjEXFXRF8o+w/pUd6v6Jt9REIuDKPALFNjAfNtznKnPyipIowMUFF+2+1WXWtOicZSTw0YZxlWnwRkduDWj7aehLLT7WGS1jZGeXaxLu3GwnGGJ8wKtzqLoe2vLuC6mMoktypTYwC/C+8bgVOeazdZ9HwalEkdwZAsb7x4bBTnaRzlTxzQVh7bP8AkTTf+i/3esPtx1CJ9L05UkRmO1gFYE7RCATx5ZIFWvrvSFtd2S2k6s0cYUIQcOpRdqsDj5sZ8scnionH7EdNEPh5uCSwbxC67+AQF4TaF+LPAySBzxQRP28/8n6Z/h/7pKy/2ikAt7DAAxvA+21OKsfqroG2v4YIp2lC24wmxlB+UD4sqc9hXvrHoW21JIluDKBDnb4bBe4AOcqc9hQVt/aIGLnTsf8AOf7cdY/b3Iq6pp7SfIoBb/CJhu/lmrN6w6FttReF7gygwZ2bGA7kE5ypz8op1T0Ha39xDNc7yYMAKCNrDduw4KnIPY/Sgrj+0bco62CRsGkYyMu05+FggU8eRPb7Gta5zF1jAZyAGEewtwObbao5/v5H3qc6L7IdOtroXCLKxVtyJI4ZEI7EDaGOPLcT2rs9Z9C2mpBfeVYOgIWSM7XAPccggj6EHH5oKx9o7CTqrT1h5kQ22/HOMTljnB8k5P0NYNERm6m1UIcOYboKf7xC4/nirK6O9mtlp0hlhEkkpBAklYMwB7hdqhRn1xn61taZ0PbQajLfoZfGm3bgWBX4iCcDbkfKPOgrz+zrewpZ3gdlVkcO+4gfs9nc/QEN+tYf7OLAzX5X5T4WPtukxUw1D2P6bLdm4ZZRltzRK4EbHOTkbdwBPkCBXZ6R6GttOkme28T9vjcGYEDBJAUBRgfERQVp7LTjqjUc8ZW57/8A3MZ/pzV5VX/UnsisLy6a4czxu5y4jdQrHzJDISCfPBFWBQKUpQKUpQKUpQKUpQKUpQKUpQKUpQKjvVPUDwSQQW8QluLgsEDHaoCgFmY+gz2HoakVR/qzpw3XhyRSmG4gJMUg5HOMqw81OB//AHkENzQ57ko3vkcUbA8eExZWXHfnkHORiveg6xHdw+LEGClnUbgAfhYqTgE8ZFcDQNRa9S5sr+JPFg2rKB8kitkqw54ztzj6jt2Gp7KNJhW0E6xqJmaVGfnJUSkBfsNo/SqJNp1xcCCR7pYlkUyFRGSRsHyZye+O/wDw7Vx+itQnez98up96yIziMIqiMKzZCkctkDzrl9JabFPpdyk0aunvFw2D23K5IPHmDzWDpfp62fQt7wqWkjaRzzy8e8Ix57jNETvR9SW4gjnQELIu4BsA4+uCa3M1AOm9Mij0J5EjCvPasZGGfiIRsE/qa0uoFH+TNuMDHh2vH5WirMzXxXB5BB+1QfrexWfU9OifO1/eA2CQSoi3FcjnB24P0Jr509aJaareQwLsh93jl8ME4D5xkA9qgnO8ZxkZ9K9VVVhoMU+jS30mTdSJLIZtx3Dk/AOfkwNpX0JqbdHyBNKtWOAqW0ZP0AjBoMuk6u813dRbVEVuY1Dc5Z2Xc4POML8P61x26ivZLu5gtbe3YWzICZJGUneuR2B9DW17OoT7l4zfNdSSTt/0jkr/ANnbUf063u31TUvdJoosPDv8SMvn4G24wRjHxfqKqLBsWkMamVVWQgbwpyobzAJ7isqOCMggj6VC+tfEf3C0lfi4lCzsmVDhVyy/QMfKsI0+Ow1a1S1Xw4ruOYSRqTtzGAVfBPDc4z/41FTvNM1Cujhzqv1upf8A8a1H5FH+SajAxtH+81eC1A4zjIyO4ozAdyBmq91LQ4rS806SAFZJZikr7mJkDJli+T8RJ5/P2rYi0mK+1W9F2virbCFIkJOF3JuZgAfmJ86g7PSOqyzveCUgiG6ljTAAwingcd/vUhDgkgEZHeoB0IyQW+peLIfDiuZgzkknaBgtnuW+vfNcSeOKI2k9nYz2wNxCBcOyjxEdsEMu8uwcc5Iqosq/1qOK4ggYMXuS+zAGBsUFixzx8wr1dyXAuIRGsRgIfxmYneDj4NgHB57/APCob1noVvJq1iJIlb3nxxNnPx+HGmzPPlk1v9RQquq6SqgAKt0F+gEcYA/lRUxZwMZIGe1fc1XfT2gw6j73Pdr4kjTyxoST+yROFCc/CR3+4rj3Vy9zpGneK7FxfpH4mfiwPFUMD/EBxn6U4i21YHsQcV6qBQaRFZ6zbpbL4aTQS+IoJwxQghjk9/rU9qKUpSgUpSgUpSgUpSgUpSgUpSgUpSgVxte066kZGtboQFQQytGJFbOMEgkYIwf1rs0oOB0x057sZZJJTPPcEGWQjbnGdqquTtAyf/OKx9KdPTWZdDcCS3y5SPw9rKWfdy+45xz5eefpUjpQcPp/QPdreWHxN/iPK+7btx4hzjG45x6+f0r1oWg+BYJaM+8KjIXC7c7ickDJx83rXapQRzpvp6SC1a2nnWaLbsQCPYQhBzk7juPP4xXDn6BuHtRatf8A7GPHhDwBkYOR4h8QFwB2HHOD5Yqf0oONqWhmW8tbnxNvu3i/Btzv8SMr824bcZz2OfpSDQ9t/Ld+JkSRJHs29tpzu3buc+mPzXZpQVZqtkkFjcJFqUfuhEhSBQhk3E5EKvuzt3dxjOMjjk1LLHSpJNFitt3hSPaxoSQTtzGAwIyOcZGK6CdMWYl8UWsAfOdwjXv69u/1rr1RgsbURRJGvyxoqj7KAB/SuZo2heBdXc/ibvemjO3bjZsUjGdx3Zz6Cu1SoON1PoIu40AkMUsTiSKQDO1x2JH7w9RWppPTkouhdXdwJ5UQpGFj8NEB+Y43HLH1+v2xJKUERm6SmE87W94Yobpt0sfhBmzjDFH3fDn1xx9a9P0aTpI0/wAcZAx4vh/87v8Ak3/jvUspQcXWdD8eS1fxNvusm/G3O/4cYzuG3781p6j03N721zaXIgaVVWVWiEitt+VwNwwwHH/k5k1KCJ6Z0UsdpdWzzNIt07tu27WXcB35IZsjOeM+lasnR11IkCT3wZbaSJowsG0HwyPn/aZZiBgHyyTzU2pQR7qfp+S4lt5oJhDNbF9pZPEUhwAwK7h/CP51lvtBaW6s52lGbUShhs/zhkVQSDu+DG0nGD3+ldylBEZ+lJ0knNneCCO5YtIjRCTa7DDNGdw2k1luejU92tLeKTYtrOkuSu4uV3bgfiGCxcnPOPSpTSg495om++guvEwIUkTZtzu3453buMY7YOa7FKUClKU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E45F80D-5F65-4033-83E8-92BD95A7D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6500225"/>
            <a:ext cx="2507342" cy="33399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5AB560B-A670-476D-A216-90FB51A28C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5272" y="6099543"/>
            <a:ext cx="1793456" cy="637048"/>
          </a:xfrm>
          <a:prstGeom prst="rect">
            <a:avLst/>
          </a:prstGeom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B002B8A0-BE17-4A68-BF62-1FCC8339F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2" y="4987759"/>
            <a:ext cx="741682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100" dirty="0">
                <a:solidFill>
                  <a:srgbClr val="3333FF"/>
                </a:solidFill>
                <a:ea typeface="ＭＳ Ｐゴシック" panose="020B0600070205080204" pitchFamily="34" charset="-128"/>
              </a:rPr>
              <a:t> Collaboration with  Harish Murali and Pedro Vieira                                                    arXiv:2406.01798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1100" dirty="0">
                <a:solidFill>
                  <a:srgbClr val="3333FF"/>
                </a:solidFill>
                <a:ea typeface="ＭＳ Ｐゴシック" panose="020B0600070205080204" pitchFamily="34" charset="-128"/>
              </a:rPr>
              <a:t> Collaboration with   </a:t>
            </a:r>
            <a:r>
              <a:rPr lang="en-US" altLang="en-US" sz="1100" dirty="0" err="1">
                <a:solidFill>
                  <a:srgbClr val="3333FF"/>
                </a:solidFill>
                <a:ea typeface="ＭＳ Ｐゴシック" panose="020B0600070205080204" pitchFamily="34" charset="-128"/>
              </a:rPr>
              <a:t>Prokopii</a:t>
            </a:r>
            <a:r>
              <a:rPr lang="en-US" altLang="en-US" sz="1100" dirty="0">
                <a:solidFill>
                  <a:srgbClr val="3333FF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100" dirty="0" err="1">
                <a:solidFill>
                  <a:srgbClr val="3333FF"/>
                </a:solidFill>
                <a:ea typeface="ＭＳ Ｐゴシック" panose="020B0600070205080204" pitchFamily="34" charset="-128"/>
              </a:rPr>
              <a:t>Anempodistov</a:t>
            </a:r>
            <a:r>
              <a:rPr lang="en-US" altLang="en-US" sz="1100" dirty="0">
                <a:solidFill>
                  <a:srgbClr val="3333FF"/>
                </a:solidFill>
                <a:ea typeface="ＭＳ Ｐゴシック" panose="020B0600070205080204" pitchFamily="34" charset="-128"/>
              </a:rPr>
              <a:t>, Adolfo Holguin and Harish Murali        arXiv:2508.20094</a:t>
            </a:r>
          </a:p>
        </p:txBody>
      </p:sp>
    </p:spTree>
    <p:extLst>
      <p:ext uri="{BB962C8B-B14F-4D97-AF65-F5344CB8AC3E}">
        <p14:creationId xmlns:p14="http://schemas.microsoft.com/office/powerpoint/2010/main" val="387531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71901" y="182099"/>
            <a:ext cx="8229600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dirty="0">
                <a:solidFill>
                  <a:srgbClr val="990000"/>
                </a:solidFill>
                <a:latin typeface="+mj-lt"/>
                <a:ea typeface="+mj-ea"/>
                <a:cs typeface="+mj-cs"/>
              </a:rPr>
              <a:t>¼- and 1/8-BPS c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oherent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state operators </a:t>
            </a:r>
          </a:p>
        </p:txBody>
      </p:sp>
      <p:sp>
        <p:nvSpPr>
          <p:cNvPr id="64" name="TextBox 89 2 1 1"/>
          <p:cNvSpPr txBox="1">
            <a:spLocks noChangeArrowheads="1"/>
          </p:cNvSpPr>
          <p:nvPr/>
        </p:nvSpPr>
        <p:spPr bwMode="auto">
          <a:xfrm>
            <a:off x="405221" y="1096491"/>
            <a:ext cx="61206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sz="1600" dirty="0">
                <a:solidFill>
                  <a:srgbClr val="1014A4"/>
                </a:solidFill>
              </a:rPr>
              <a:t>   1/8-BPS coherent state operators are given by unitary integral</a:t>
            </a:r>
          </a:p>
        </p:txBody>
      </p:sp>
      <p:sp>
        <p:nvSpPr>
          <p:cNvPr id="39" name="TextBox 89 2 1 2">
            <a:extLst>
              <a:ext uri="{FF2B5EF4-FFF2-40B4-BE49-F238E27FC236}">
                <a16:creationId xmlns:a16="http://schemas.microsoft.com/office/drawing/2014/main" id="{30378999-429C-4197-BA71-CA83964F7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837" y="2163081"/>
            <a:ext cx="66237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sz="1600" dirty="0">
                <a:solidFill>
                  <a:srgbClr val="1014A4"/>
                </a:solidFill>
              </a:rPr>
              <a:t>   Function of traces of “words” made of complex matrices</a:t>
            </a:r>
          </a:p>
          <a:p>
            <a:pPr algn="l" eaLnBrk="1" hangingPunct="1"/>
            <a:r>
              <a:rPr lang="en-US" sz="1600" dirty="0">
                <a:solidFill>
                  <a:srgbClr val="1014A4"/>
                </a:solidFill>
              </a:rPr>
              <a:t>    and of traces of various products  of diagonal parameter matrices </a:t>
            </a:r>
          </a:p>
        </p:txBody>
      </p:sp>
      <p:grpSp>
        <p:nvGrpSpPr>
          <p:cNvPr id="135" name="Groupe 134" descr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O_{P}&amp;=\int [dg]_{_{SU(N)}}\,e^{\tr [g^{\dagger}P^{\mu} g\,X_{\mu}]}\,,\qquad \mu = 1,2,3&#10;\end{align*}&#10;&#10;\end{document}" title="IguanaTex Vector Display">
            <a:extLst>
              <a:ext uri="{FF2B5EF4-FFF2-40B4-BE49-F238E27FC236}">
                <a16:creationId xmlns:a16="http://schemas.microsoft.com/office/drawing/2014/main" id="{765885E8-AE08-4668-9CD6-64120928C032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701800" y="1625600"/>
            <a:ext cx="4041216" cy="470242"/>
            <a:chOff x="5926846" y="-12619872"/>
            <a:chExt cx="4041216" cy="470242"/>
          </a:xfrm>
        </p:grpSpPr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ADFA014C-7864-4792-89DE-AFA08F48E9CF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5926846" y="-12486216"/>
              <a:ext cx="163651" cy="163563"/>
            </a:xfrm>
            <a:custGeom>
              <a:avLst/>
              <a:gdLst>
                <a:gd name="connsiteX0" fmla="*/ 156147 w 163651"/>
                <a:gd name="connsiteY0" fmla="*/ 70121 h 163562"/>
                <a:gd name="connsiteX1" fmla="*/ 104187 w 163651"/>
                <a:gd name="connsiteY1" fmla="*/ 15334 h 163562"/>
                <a:gd name="connsiteX2" fmla="*/ 15342 w 163651"/>
                <a:gd name="connsiteY2" fmla="*/ 109018 h 163562"/>
                <a:gd name="connsiteX3" fmla="*/ 67506 w 163651"/>
                <a:gd name="connsiteY3" fmla="*/ 163397 h 163562"/>
                <a:gd name="connsiteX4" fmla="*/ 156147 w 163651"/>
                <a:gd name="connsiteY4" fmla="*/ 70121 h 163562"/>
                <a:gd name="connsiteX5" fmla="*/ 68727 w 163651"/>
                <a:gd name="connsiteY5" fmla="*/ 158099 h 163562"/>
                <a:gd name="connsiteX6" fmla="*/ 34290 w 163651"/>
                <a:gd name="connsiteY6" fmla="*/ 114723 h 163562"/>
                <a:gd name="connsiteX7" fmla="*/ 52835 w 163651"/>
                <a:gd name="connsiteY7" fmla="*/ 52199 h 163562"/>
                <a:gd name="connsiteX8" fmla="*/ 102966 w 163651"/>
                <a:gd name="connsiteY8" fmla="*/ 20425 h 163562"/>
                <a:gd name="connsiteX9" fmla="*/ 138011 w 163651"/>
                <a:gd name="connsiteY9" fmla="*/ 62180 h 163562"/>
                <a:gd name="connsiteX10" fmla="*/ 112338 w 163651"/>
                <a:gd name="connsiteY10" fmla="*/ 133661 h 163562"/>
                <a:gd name="connsiteX11" fmla="*/ 68727 w 163651"/>
                <a:gd name="connsiteY11" fmla="*/ 158099 h 16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3651" h="163562">
                  <a:moveTo>
                    <a:pt x="156147" y="70121"/>
                  </a:moveTo>
                  <a:cubicBezTo>
                    <a:pt x="156147" y="37332"/>
                    <a:pt x="134546" y="15334"/>
                    <a:pt x="104187" y="15334"/>
                  </a:cubicBezTo>
                  <a:cubicBezTo>
                    <a:pt x="60174" y="15334"/>
                    <a:pt x="15342" y="61566"/>
                    <a:pt x="15342" y="109018"/>
                  </a:cubicBezTo>
                  <a:cubicBezTo>
                    <a:pt x="15342" y="142829"/>
                    <a:pt x="38164" y="163397"/>
                    <a:pt x="67506" y="163397"/>
                  </a:cubicBezTo>
                  <a:cubicBezTo>
                    <a:pt x="110708" y="163397"/>
                    <a:pt x="156147" y="118794"/>
                    <a:pt x="156147" y="70121"/>
                  </a:cubicBezTo>
                  <a:close/>
                  <a:moveTo>
                    <a:pt x="68727" y="158099"/>
                  </a:moveTo>
                  <a:cubicBezTo>
                    <a:pt x="48558" y="158099"/>
                    <a:pt x="34290" y="141609"/>
                    <a:pt x="34290" y="114723"/>
                  </a:cubicBezTo>
                  <a:cubicBezTo>
                    <a:pt x="34290" y="105759"/>
                    <a:pt x="37148" y="76031"/>
                    <a:pt x="52835" y="52199"/>
                  </a:cubicBezTo>
                  <a:cubicBezTo>
                    <a:pt x="66899" y="31019"/>
                    <a:pt x="86863" y="20425"/>
                    <a:pt x="102966" y="20425"/>
                  </a:cubicBezTo>
                  <a:cubicBezTo>
                    <a:pt x="119670" y="20425"/>
                    <a:pt x="138011" y="31830"/>
                    <a:pt x="138011" y="62180"/>
                  </a:cubicBezTo>
                  <a:cubicBezTo>
                    <a:pt x="138011" y="76842"/>
                    <a:pt x="132513" y="108616"/>
                    <a:pt x="112338" y="133661"/>
                  </a:cubicBezTo>
                  <a:cubicBezTo>
                    <a:pt x="102557" y="146088"/>
                    <a:pt x="85847" y="158099"/>
                    <a:pt x="68727" y="15809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9C1F1325-8ADF-4F33-BFE2-84981EBC75AF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6082463" y="-12409469"/>
              <a:ext cx="122739" cy="122672"/>
            </a:xfrm>
            <a:custGeom>
              <a:avLst/>
              <a:gdLst>
                <a:gd name="connsiteX0" fmla="*/ 53864 w 122738"/>
                <a:gd name="connsiteY0" fmla="*/ 68530 h 122671"/>
                <a:gd name="connsiteX1" fmla="*/ 79690 w 122738"/>
                <a:gd name="connsiteY1" fmla="*/ 68530 h 122671"/>
                <a:gd name="connsiteX2" fmla="*/ 124209 w 122738"/>
                <a:gd name="connsiteY2" fmla="*/ 37580 h 122671"/>
                <a:gd name="connsiteX3" fmla="*/ 92962 w 122738"/>
                <a:gd name="connsiteY3" fmla="*/ 15334 h 122671"/>
                <a:gd name="connsiteX4" fmla="*/ 43022 w 122738"/>
                <a:gd name="connsiteY4" fmla="*/ 15334 h 122671"/>
                <a:gd name="connsiteX5" fmla="*/ 38458 w 122738"/>
                <a:gd name="connsiteY5" fmla="*/ 18470 h 122671"/>
                <a:gd name="connsiteX6" fmla="*/ 43163 w 122738"/>
                <a:gd name="connsiteY6" fmla="*/ 20470 h 122671"/>
                <a:gd name="connsiteX7" fmla="*/ 48584 w 122738"/>
                <a:gd name="connsiteY7" fmla="*/ 20757 h 122671"/>
                <a:gd name="connsiteX8" fmla="*/ 51723 w 122738"/>
                <a:gd name="connsiteY8" fmla="*/ 22751 h 122671"/>
                <a:gd name="connsiteX9" fmla="*/ 51154 w 122738"/>
                <a:gd name="connsiteY9" fmla="*/ 25889 h 122671"/>
                <a:gd name="connsiteX10" fmla="*/ 32321 w 122738"/>
                <a:gd name="connsiteY10" fmla="*/ 101044 h 122671"/>
                <a:gd name="connsiteX11" fmla="*/ 19619 w 122738"/>
                <a:gd name="connsiteY11" fmla="*/ 107599 h 122671"/>
                <a:gd name="connsiteX12" fmla="*/ 15342 w 122738"/>
                <a:gd name="connsiteY12" fmla="*/ 110742 h 122671"/>
                <a:gd name="connsiteX13" fmla="*/ 17624 w 122738"/>
                <a:gd name="connsiteY13" fmla="*/ 112736 h 122671"/>
                <a:gd name="connsiteX14" fmla="*/ 36169 w 122738"/>
                <a:gd name="connsiteY14" fmla="*/ 112167 h 122671"/>
                <a:gd name="connsiteX15" fmla="*/ 46021 w 122738"/>
                <a:gd name="connsiteY15" fmla="*/ 112308 h 122671"/>
                <a:gd name="connsiteX16" fmla="*/ 55149 w 122738"/>
                <a:gd name="connsiteY16" fmla="*/ 112736 h 122671"/>
                <a:gd name="connsiteX17" fmla="*/ 58147 w 122738"/>
                <a:gd name="connsiteY17" fmla="*/ 109599 h 122671"/>
                <a:gd name="connsiteX18" fmla="*/ 53577 w 122738"/>
                <a:gd name="connsiteY18" fmla="*/ 107599 h 122671"/>
                <a:gd name="connsiteX19" fmla="*/ 48156 w 122738"/>
                <a:gd name="connsiteY19" fmla="*/ 107318 h 122671"/>
                <a:gd name="connsiteX20" fmla="*/ 44876 w 122738"/>
                <a:gd name="connsiteY20" fmla="*/ 105178 h 122671"/>
                <a:gd name="connsiteX21" fmla="*/ 45445 w 122738"/>
                <a:gd name="connsiteY21" fmla="*/ 102041 h 122671"/>
                <a:gd name="connsiteX22" fmla="*/ 53864 w 122738"/>
                <a:gd name="connsiteY22" fmla="*/ 68530 h 122671"/>
                <a:gd name="connsiteX23" fmla="*/ 64137 w 122738"/>
                <a:gd name="connsiteY23" fmla="*/ 25320 h 122671"/>
                <a:gd name="connsiteX24" fmla="*/ 71412 w 122738"/>
                <a:gd name="connsiteY24" fmla="*/ 20470 h 122671"/>
                <a:gd name="connsiteX25" fmla="*/ 88110 w 122738"/>
                <a:gd name="connsiteY25" fmla="*/ 20470 h 122671"/>
                <a:gd name="connsiteX26" fmla="*/ 109653 w 122738"/>
                <a:gd name="connsiteY26" fmla="*/ 34590 h 122671"/>
                <a:gd name="connsiteX27" fmla="*/ 100805 w 122738"/>
                <a:gd name="connsiteY27" fmla="*/ 56690 h 122671"/>
                <a:gd name="connsiteX28" fmla="*/ 77268 w 122738"/>
                <a:gd name="connsiteY28" fmla="*/ 63968 h 122671"/>
                <a:gd name="connsiteX29" fmla="*/ 54433 w 122738"/>
                <a:gd name="connsiteY29" fmla="*/ 63968 h 122671"/>
                <a:gd name="connsiteX30" fmla="*/ 64137 w 122738"/>
                <a:gd name="connsiteY30" fmla="*/ 25320 h 122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2738" h="122671">
                  <a:moveTo>
                    <a:pt x="53864" y="68530"/>
                  </a:moveTo>
                  <a:lnTo>
                    <a:pt x="79690" y="68530"/>
                  </a:lnTo>
                  <a:cubicBezTo>
                    <a:pt x="103804" y="68530"/>
                    <a:pt x="124209" y="53125"/>
                    <a:pt x="124209" y="37580"/>
                  </a:cubicBezTo>
                  <a:cubicBezTo>
                    <a:pt x="124209" y="25600"/>
                    <a:pt x="112510" y="15334"/>
                    <a:pt x="92962" y="15334"/>
                  </a:cubicBezTo>
                  <a:lnTo>
                    <a:pt x="43022" y="15334"/>
                  </a:lnTo>
                  <a:cubicBezTo>
                    <a:pt x="40165" y="15334"/>
                    <a:pt x="38458" y="15334"/>
                    <a:pt x="38458" y="18470"/>
                  </a:cubicBezTo>
                  <a:cubicBezTo>
                    <a:pt x="38458" y="20470"/>
                    <a:pt x="40024" y="20470"/>
                    <a:pt x="43163" y="20470"/>
                  </a:cubicBezTo>
                  <a:cubicBezTo>
                    <a:pt x="45445" y="20470"/>
                    <a:pt x="46021" y="20470"/>
                    <a:pt x="48584" y="20757"/>
                  </a:cubicBezTo>
                  <a:cubicBezTo>
                    <a:pt x="51442" y="21039"/>
                    <a:pt x="51723" y="21326"/>
                    <a:pt x="51723" y="22751"/>
                  </a:cubicBezTo>
                  <a:cubicBezTo>
                    <a:pt x="51723" y="23038"/>
                    <a:pt x="51723" y="23748"/>
                    <a:pt x="51154" y="25889"/>
                  </a:cubicBezTo>
                  <a:lnTo>
                    <a:pt x="32321" y="101044"/>
                  </a:lnTo>
                  <a:cubicBezTo>
                    <a:pt x="30896" y="106603"/>
                    <a:pt x="30748" y="107599"/>
                    <a:pt x="19619" y="107599"/>
                  </a:cubicBezTo>
                  <a:cubicBezTo>
                    <a:pt x="17055" y="107599"/>
                    <a:pt x="15342" y="107599"/>
                    <a:pt x="15342" y="110742"/>
                  </a:cubicBezTo>
                  <a:cubicBezTo>
                    <a:pt x="15342" y="110883"/>
                    <a:pt x="15342" y="112736"/>
                    <a:pt x="17624" y="112736"/>
                  </a:cubicBezTo>
                  <a:cubicBezTo>
                    <a:pt x="21761" y="112736"/>
                    <a:pt x="32033" y="112167"/>
                    <a:pt x="36169" y="112167"/>
                  </a:cubicBezTo>
                  <a:cubicBezTo>
                    <a:pt x="38599" y="112167"/>
                    <a:pt x="43591" y="112167"/>
                    <a:pt x="46021" y="112308"/>
                  </a:cubicBezTo>
                  <a:cubicBezTo>
                    <a:pt x="48871" y="112449"/>
                    <a:pt x="52439" y="112736"/>
                    <a:pt x="55149" y="112736"/>
                  </a:cubicBezTo>
                  <a:cubicBezTo>
                    <a:pt x="56006" y="112736"/>
                    <a:pt x="58147" y="112736"/>
                    <a:pt x="58147" y="109599"/>
                  </a:cubicBezTo>
                  <a:cubicBezTo>
                    <a:pt x="58147" y="107599"/>
                    <a:pt x="56434" y="107599"/>
                    <a:pt x="53577" y="107599"/>
                  </a:cubicBezTo>
                  <a:cubicBezTo>
                    <a:pt x="53436" y="107599"/>
                    <a:pt x="50726" y="107599"/>
                    <a:pt x="48156" y="107318"/>
                  </a:cubicBezTo>
                  <a:cubicBezTo>
                    <a:pt x="44876" y="107031"/>
                    <a:pt x="44876" y="106603"/>
                    <a:pt x="44876" y="105178"/>
                  </a:cubicBezTo>
                  <a:cubicBezTo>
                    <a:pt x="44876" y="105037"/>
                    <a:pt x="44876" y="104181"/>
                    <a:pt x="45445" y="102041"/>
                  </a:cubicBezTo>
                  <a:lnTo>
                    <a:pt x="53864" y="68530"/>
                  </a:lnTo>
                  <a:close/>
                  <a:moveTo>
                    <a:pt x="64137" y="25320"/>
                  </a:moveTo>
                  <a:cubicBezTo>
                    <a:pt x="65282" y="20898"/>
                    <a:pt x="65422" y="20470"/>
                    <a:pt x="71412" y="20470"/>
                  </a:cubicBezTo>
                  <a:lnTo>
                    <a:pt x="88110" y="20470"/>
                  </a:lnTo>
                  <a:cubicBezTo>
                    <a:pt x="101381" y="20470"/>
                    <a:pt x="109653" y="24464"/>
                    <a:pt x="109653" y="34590"/>
                  </a:cubicBezTo>
                  <a:cubicBezTo>
                    <a:pt x="109653" y="39011"/>
                    <a:pt x="107939" y="50276"/>
                    <a:pt x="100805" y="56690"/>
                  </a:cubicBezTo>
                  <a:cubicBezTo>
                    <a:pt x="95672" y="61252"/>
                    <a:pt x="87541" y="63968"/>
                    <a:pt x="77268" y="63968"/>
                  </a:cubicBezTo>
                  <a:lnTo>
                    <a:pt x="54433" y="63968"/>
                  </a:lnTo>
                  <a:lnTo>
                    <a:pt x="64137" y="2532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DBEFCF64-503E-485F-BC7B-7745F11CBA27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6276237" y="-12417373"/>
              <a:ext cx="163651" cy="61336"/>
            </a:xfrm>
            <a:custGeom>
              <a:avLst/>
              <a:gdLst>
                <a:gd name="connsiteX0" fmla="*/ 143924 w 163651"/>
                <a:gd name="connsiteY0" fmla="*/ 23480 h 61335"/>
                <a:gd name="connsiteX1" fmla="*/ 150853 w 163651"/>
                <a:gd name="connsiteY1" fmla="*/ 19403 h 61335"/>
                <a:gd name="connsiteX2" fmla="*/ 144128 w 163651"/>
                <a:gd name="connsiteY2" fmla="*/ 15334 h 61335"/>
                <a:gd name="connsiteX3" fmla="*/ 22067 w 163651"/>
                <a:gd name="connsiteY3" fmla="*/ 15334 h 61335"/>
                <a:gd name="connsiteX4" fmla="*/ 15342 w 163651"/>
                <a:gd name="connsiteY4" fmla="*/ 19403 h 61335"/>
                <a:gd name="connsiteX5" fmla="*/ 22272 w 163651"/>
                <a:gd name="connsiteY5" fmla="*/ 23480 h 61335"/>
                <a:gd name="connsiteX6" fmla="*/ 143924 w 163651"/>
                <a:gd name="connsiteY6" fmla="*/ 23480 h 61335"/>
                <a:gd name="connsiteX7" fmla="*/ 144128 w 163651"/>
                <a:gd name="connsiteY7" fmla="*/ 62991 h 61335"/>
                <a:gd name="connsiteX8" fmla="*/ 150853 w 163651"/>
                <a:gd name="connsiteY8" fmla="*/ 58914 h 61335"/>
                <a:gd name="connsiteX9" fmla="*/ 143924 w 163651"/>
                <a:gd name="connsiteY9" fmla="*/ 54838 h 61335"/>
                <a:gd name="connsiteX10" fmla="*/ 22272 w 163651"/>
                <a:gd name="connsiteY10" fmla="*/ 54838 h 61335"/>
                <a:gd name="connsiteX11" fmla="*/ 15342 w 163651"/>
                <a:gd name="connsiteY11" fmla="*/ 58914 h 61335"/>
                <a:gd name="connsiteX12" fmla="*/ 22067 w 163651"/>
                <a:gd name="connsiteY12" fmla="*/ 62991 h 61335"/>
                <a:gd name="connsiteX13" fmla="*/ 144128 w 163651"/>
                <a:gd name="connsiteY13" fmla="*/ 62991 h 61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3651" h="61335">
                  <a:moveTo>
                    <a:pt x="143924" y="23480"/>
                  </a:moveTo>
                  <a:cubicBezTo>
                    <a:pt x="146979" y="23480"/>
                    <a:pt x="150853" y="23480"/>
                    <a:pt x="150853" y="19403"/>
                  </a:cubicBezTo>
                  <a:cubicBezTo>
                    <a:pt x="150853" y="15334"/>
                    <a:pt x="146979" y="15334"/>
                    <a:pt x="144128" y="15334"/>
                  </a:cubicBezTo>
                  <a:lnTo>
                    <a:pt x="22067" y="15334"/>
                  </a:lnTo>
                  <a:cubicBezTo>
                    <a:pt x="19216" y="15334"/>
                    <a:pt x="15342" y="15334"/>
                    <a:pt x="15342" y="19403"/>
                  </a:cubicBezTo>
                  <a:cubicBezTo>
                    <a:pt x="15342" y="23480"/>
                    <a:pt x="19216" y="23480"/>
                    <a:pt x="22272" y="23480"/>
                  </a:cubicBezTo>
                  <a:lnTo>
                    <a:pt x="143924" y="23480"/>
                  </a:lnTo>
                  <a:close/>
                  <a:moveTo>
                    <a:pt x="144128" y="62991"/>
                  </a:moveTo>
                  <a:cubicBezTo>
                    <a:pt x="146979" y="62991"/>
                    <a:pt x="150853" y="62991"/>
                    <a:pt x="150853" y="58914"/>
                  </a:cubicBezTo>
                  <a:cubicBezTo>
                    <a:pt x="150853" y="54838"/>
                    <a:pt x="146979" y="54838"/>
                    <a:pt x="143924" y="54838"/>
                  </a:cubicBezTo>
                  <a:lnTo>
                    <a:pt x="22272" y="54838"/>
                  </a:lnTo>
                  <a:cubicBezTo>
                    <a:pt x="19216" y="54838"/>
                    <a:pt x="15342" y="54838"/>
                    <a:pt x="15342" y="58914"/>
                  </a:cubicBezTo>
                  <a:cubicBezTo>
                    <a:pt x="15342" y="62991"/>
                    <a:pt x="19216" y="62991"/>
                    <a:pt x="22067" y="62991"/>
                  </a:cubicBezTo>
                  <a:lnTo>
                    <a:pt x="144128" y="6299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id="{3676F933-7DD0-4147-B073-4ABC79C0C156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6491356" y="-12619872"/>
              <a:ext cx="204564" cy="470242"/>
            </a:xfrm>
            <a:custGeom>
              <a:avLst/>
              <a:gdLst>
                <a:gd name="connsiteX0" fmla="*/ 25123 w 204564"/>
                <a:gd name="connsiteY0" fmla="*/ 458703 h 470242"/>
                <a:gd name="connsiteX1" fmla="*/ 35108 w 204564"/>
                <a:gd name="connsiteY1" fmla="*/ 448724 h 470242"/>
                <a:gd name="connsiteX2" fmla="*/ 25328 w 204564"/>
                <a:gd name="connsiteY2" fmla="*/ 438742 h 470242"/>
                <a:gd name="connsiteX3" fmla="*/ 15342 w 204564"/>
                <a:gd name="connsiteY3" fmla="*/ 448929 h 470242"/>
                <a:gd name="connsiteX4" fmla="*/ 37959 w 204564"/>
                <a:gd name="connsiteY4" fmla="*/ 467865 h 470242"/>
                <a:gd name="connsiteX5" fmla="*/ 95020 w 204564"/>
                <a:gd name="connsiteY5" fmla="*/ 361146 h 470242"/>
                <a:gd name="connsiteX6" fmla="*/ 134955 w 204564"/>
                <a:gd name="connsiteY6" fmla="*/ 166450 h 470242"/>
                <a:gd name="connsiteX7" fmla="*/ 156965 w 204564"/>
                <a:gd name="connsiteY7" fmla="*/ 56065 h 470242"/>
                <a:gd name="connsiteX8" fmla="*/ 174282 w 204564"/>
                <a:gd name="connsiteY8" fmla="*/ 19813 h 470242"/>
                <a:gd name="connsiteX9" fmla="*/ 186512 w 204564"/>
                <a:gd name="connsiteY9" fmla="*/ 24496 h 470242"/>
                <a:gd name="connsiteX10" fmla="*/ 176322 w 204564"/>
                <a:gd name="connsiteY10" fmla="*/ 34475 h 470242"/>
                <a:gd name="connsiteX11" fmla="*/ 186102 w 204564"/>
                <a:gd name="connsiteY11" fmla="*/ 44456 h 470242"/>
                <a:gd name="connsiteX12" fmla="*/ 196087 w 204564"/>
                <a:gd name="connsiteY12" fmla="*/ 34271 h 470242"/>
                <a:gd name="connsiteX13" fmla="*/ 173880 w 204564"/>
                <a:gd name="connsiteY13" fmla="*/ 15334 h 470242"/>
                <a:gd name="connsiteX14" fmla="*/ 135773 w 204564"/>
                <a:gd name="connsiteY14" fmla="*/ 79078 h 470242"/>
                <a:gd name="connsiteX15" fmla="*/ 85035 w 204564"/>
                <a:gd name="connsiteY15" fmla="*/ 316749 h 470242"/>
                <a:gd name="connsiteX16" fmla="*/ 67104 w 204564"/>
                <a:gd name="connsiteY16" fmla="*/ 410228 h 470242"/>
                <a:gd name="connsiteX17" fmla="*/ 37557 w 204564"/>
                <a:gd name="connsiteY17" fmla="*/ 463385 h 470242"/>
                <a:gd name="connsiteX18" fmla="*/ 25123 w 204564"/>
                <a:gd name="connsiteY18" fmla="*/ 458703 h 47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4564" h="470242">
                  <a:moveTo>
                    <a:pt x="25123" y="458703"/>
                  </a:moveTo>
                  <a:cubicBezTo>
                    <a:pt x="31644" y="458294"/>
                    <a:pt x="35108" y="453815"/>
                    <a:pt x="35108" y="448724"/>
                  </a:cubicBezTo>
                  <a:cubicBezTo>
                    <a:pt x="35108" y="442002"/>
                    <a:pt x="30013" y="438742"/>
                    <a:pt x="25328" y="438742"/>
                  </a:cubicBezTo>
                  <a:cubicBezTo>
                    <a:pt x="20437" y="438742"/>
                    <a:pt x="15342" y="441797"/>
                    <a:pt x="15342" y="448929"/>
                  </a:cubicBezTo>
                  <a:cubicBezTo>
                    <a:pt x="15342" y="459311"/>
                    <a:pt x="25532" y="467865"/>
                    <a:pt x="37959" y="467865"/>
                  </a:cubicBezTo>
                  <a:cubicBezTo>
                    <a:pt x="68932" y="467865"/>
                    <a:pt x="80547" y="420209"/>
                    <a:pt x="95020" y="361146"/>
                  </a:cubicBezTo>
                  <a:cubicBezTo>
                    <a:pt x="110707" y="296789"/>
                    <a:pt x="123953" y="231824"/>
                    <a:pt x="134955" y="166450"/>
                  </a:cubicBezTo>
                  <a:cubicBezTo>
                    <a:pt x="142498" y="123068"/>
                    <a:pt x="150035" y="82337"/>
                    <a:pt x="156965" y="56065"/>
                  </a:cubicBezTo>
                  <a:cubicBezTo>
                    <a:pt x="159407" y="46084"/>
                    <a:pt x="166336" y="19813"/>
                    <a:pt x="174282" y="19813"/>
                  </a:cubicBezTo>
                  <a:cubicBezTo>
                    <a:pt x="180598" y="19813"/>
                    <a:pt x="185693" y="23684"/>
                    <a:pt x="186512" y="24496"/>
                  </a:cubicBezTo>
                  <a:cubicBezTo>
                    <a:pt x="179786" y="24904"/>
                    <a:pt x="176322" y="29383"/>
                    <a:pt x="176322" y="34475"/>
                  </a:cubicBezTo>
                  <a:cubicBezTo>
                    <a:pt x="176322" y="41196"/>
                    <a:pt x="181417" y="44456"/>
                    <a:pt x="186102" y="44456"/>
                  </a:cubicBezTo>
                  <a:cubicBezTo>
                    <a:pt x="190993" y="44456"/>
                    <a:pt x="196087" y="41401"/>
                    <a:pt x="196087" y="34271"/>
                  </a:cubicBezTo>
                  <a:cubicBezTo>
                    <a:pt x="196087" y="23276"/>
                    <a:pt x="185086" y="15334"/>
                    <a:pt x="173880" y="15334"/>
                  </a:cubicBezTo>
                  <a:cubicBezTo>
                    <a:pt x="158390" y="15334"/>
                    <a:pt x="146979" y="37530"/>
                    <a:pt x="135773" y="79078"/>
                  </a:cubicBezTo>
                  <a:cubicBezTo>
                    <a:pt x="135159" y="81321"/>
                    <a:pt x="107447" y="183554"/>
                    <a:pt x="85035" y="316749"/>
                  </a:cubicBezTo>
                  <a:cubicBezTo>
                    <a:pt x="79735" y="347909"/>
                    <a:pt x="73822" y="381925"/>
                    <a:pt x="67104" y="410228"/>
                  </a:cubicBezTo>
                  <a:cubicBezTo>
                    <a:pt x="63434" y="425095"/>
                    <a:pt x="54056" y="463385"/>
                    <a:pt x="37557" y="463385"/>
                  </a:cubicBezTo>
                  <a:cubicBezTo>
                    <a:pt x="30218" y="463385"/>
                    <a:pt x="25328" y="458703"/>
                    <a:pt x="25123" y="45870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id="{81DDC92E-45EB-4398-86F4-43E287875B6F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6707774" y="-12495378"/>
              <a:ext cx="40913" cy="224899"/>
            </a:xfrm>
            <a:custGeom>
              <a:avLst/>
              <a:gdLst>
                <a:gd name="connsiteX0" fmla="*/ 43259 w 40912"/>
                <a:gd name="connsiteY0" fmla="*/ 218995 h 224898"/>
                <a:gd name="connsiteX1" fmla="*/ 43259 w 40912"/>
                <a:gd name="connsiteY1" fmla="*/ 210849 h 224898"/>
                <a:gd name="connsiteX2" fmla="*/ 23493 w 40912"/>
                <a:gd name="connsiteY2" fmla="*/ 210849 h 224898"/>
                <a:gd name="connsiteX3" fmla="*/ 23493 w 40912"/>
                <a:gd name="connsiteY3" fmla="*/ 23480 h 224898"/>
                <a:gd name="connsiteX4" fmla="*/ 43259 w 40912"/>
                <a:gd name="connsiteY4" fmla="*/ 23480 h 224898"/>
                <a:gd name="connsiteX5" fmla="*/ 43259 w 40912"/>
                <a:gd name="connsiteY5" fmla="*/ 15334 h 224898"/>
                <a:gd name="connsiteX6" fmla="*/ 15342 w 40912"/>
                <a:gd name="connsiteY6" fmla="*/ 15334 h 224898"/>
                <a:gd name="connsiteX7" fmla="*/ 15342 w 40912"/>
                <a:gd name="connsiteY7" fmla="*/ 218995 h 224898"/>
                <a:gd name="connsiteX8" fmla="*/ 43259 w 40912"/>
                <a:gd name="connsiteY8" fmla="*/ 218995 h 224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912" h="224898">
                  <a:moveTo>
                    <a:pt x="43259" y="218995"/>
                  </a:moveTo>
                  <a:lnTo>
                    <a:pt x="43259" y="210849"/>
                  </a:lnTo>
                  <a:lnTo>
                    <a:pt x="23493" y="210849"/>
                  </a:lnTo>
                  <a:lnTo>
                    <a:pt x="23493" y="23480"/>
                  </a:lnTo>
                  <a:lnTo>
                    <a:pt x="43259" y="23480"/>
                  </a:lnTo>
                  <a:lnTo>
                    <a:pt x="43259" y="15334"/>
                  </a:lnTo>
                  <a:lnTo>
                    <a:pt x="15342" y="15334"/>
                  </a:lnTo>
                  <a:lnTo>
                    <a:pt x="15342" y="218995"/>
                  </a:lnTo>
                  <a:lnTo>
                    <a:pt x="43259" y="21899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orme libre : forme 61">
              <a:extLst>
                <a:ext uri="{FF2B5EF4-FFF2-40B4-BE49-F238E27FC236}">
                  <a16:creationId xmlns:a16="http://schemas.microsoft.com/office/drawing/2014/main" id="{1A2DE255-2C2E-4302-BEBC-373AF760DDCC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6748506" y="-12483974"/>
              <a:ext cx="225021" cy="204453"/>
            </a:xfrm>
            <a:custGeom>
              <a:avLst/>
              <a:gdLst>
                <a:gd name="connsiteX0" fmla="*/ 112338 w 225020"/>
                <a:gd name="connsiteY0" fmla="*/ 17576 h 204453"/>
                <a:gd name="connsiteX1" fmla="*/ 109691 w 225020"/>
                <a:gd name="connsiteY1" fmla="*/ 15334 h 204453"/>
                <a:gd name="connsiteX2" fmla="*/ 83807 w 225020"/>
                <a:gd name="connsiteY2" fmla="*/ 17576 h 204453"/>
                <a:gd name="connsiteX3" fmla="*/ 80956 w 225020"/>
                <a:gd name="connsiteY3" fmla="*/ 21442 h 204453"/>
                <a:gd name="connsiteX4" fmla="*/ 85847 w 225020"/>
                <a:gd name="connsiteY4" fmla="*/ 23888 h 204453"/>
                <a:gd name="connsiteX5" fmla="*/ 96037 w 225020"/>
                <a:gd name="connsiteY5" fmla="*/ 27352 h 204453"/>
                <a:gd name="connsiteX6" fmla="*/ 95423 w 225020"/>
                <a:gd name="connsiteY6" fmla="*/ 31422 h 204453"/>
                <a:gd name="connsiteX7" fmla="*/ 83200 w 225020"/>
                <a:gd name="connsiteY7" fmla="*/ 79692 h 204453"/>
                <a:gd name="connsiteX8" fmla="*/ 64450 w 225020"/>
                <a:gd name="connsiteY8" fmla="*/ 66658 h 204453"/>
                <a:gd name="connsiteX9" fmla="*/ 15342 w 225020"/>
                <a:gd name="connsiteY9" fmla="*/ 126327 h 204453"/>
                <a:gd name="connsiteX10" fmla="*/ 42447 w 225020"/>
                <a:gd name="connsiteY10" fmla="*/ 158918 h 204453"/>
                <a:gd name="connsiteX11" fmla="*/ 68932 w 225020"/>
                <a:gd name="connsiteY11" fmla="*/ 143641 h 204453"/>
                <a:gd name="connsiteX12" fmla="*/ 87477 w 225020"/>
                <a:gd name="connsiteY12" fmla="*/ 158918 h 204453"/>
                <a:gd name="connsiteX13" fmla="*/ 102557 w 225020"/>
                <a:gd name="connsiteY13" fmla="*/ 147711 h 204453"/>
                <a:gd name="connsiteX14" fmla="*/ 108669 w 225020"/>
                <a:gd name="connsiteY14" fmla="*/ 127554 h 204453"/>
                <a:gd name="connsiteX15" fmla="*/ 106226 w 225020"/>
                <a:gd name="connsiteY15" fmla="*/ 125515 h 204453"/>
                <a:gd name="connsiteX16" fmla="*/ 103369 w 225020"/>
                <a:gd name="connsiteY16" fmla="*/ 129182 h 204453"/>
                <a:gd name="connsiteX17" fmla="*/ 87886 w 225020"/>
                <a:gd name="connsiteY17" fmla="*/ 154432 h 204453"/>
                <a:gd name="connsiteX18" fmla="*/ 81775 w 225020"/>
                <a:gd name="connsiteY18" fmla="*/ 145065 h 204453"/>
                <a:gd name="connsiteX19" fmla="*/ 82996 w 225020"/>
                <a:gd name="connsiteY19" fmla="*/ 135291 h 204453"/>
                <a:gd name="connsiteX20" fmla="*/ 112338 w 225020"/>
                <a:gd name="connsiteY20" fmla="*/ 17576 h 204453"/>
                <a:gd name="connsiteX21" fmla="*/ 69955 w 225020"/>
                <a:gd name="connsiteY21" fmla="*/ 132440 h 204453"/>
                <a:gd name="connsiteX22" fmla="*/ 65876 w 225020"/>
                <a:gd name="connsiteY22" fmla="*/ 139974 h 204453"/>
                <a:gd name="connsiteX23" fmla="*/ 42850 w 225020"/>
                <a:gd name="connsiteY23" fmla="*/ 154432 h 204453"/>
                <a:gd name="connsiteX24" fmla="*/ 29809 w 225020"/>
                <a:gd name="connsiteY24" fmla="*/ 135291 h 204453"/>
                <a:gd name="connsiteX25" fmla="*/ 41015 w 225020"/>
                <a:gd name="connsiteY25" fmla="*/ 90687 h 204453"/>
                <a:gd name="connsiteX26" fmla="*/ 64655 w 225020"/>
                <a:gd name="connsiteY26" fmla="*/ 71137 h 204453"/>
                <a:gd name="connsiteX27" fmla="*/ 80752 w 225020"/>
                <a:gd name="connsiteY27" fmla="*/ 89058 h 204453"/>
                <a:gd name="connsiteX28" fmla="*/ 80145 w 225020"/>
                <a:gd name="connsiteY28" fmla="*/ 92522 h 204453"/>
                <a:gd name="connsiteX29" fmla="*/ 69955 w 225020"/>
                <a:gd name="connsiteY29" fmla="*/ 132440 h 204453"/>
                <a:gd name="connsiteX30" fmla="*/ 209247 w 225020"/>
                <a:gd name="connsiteY30" fmla="*/ 79896 h 204453"/>
                <a:gd name="connsiteX31" fmla="*/ 209854 w 225020"/>
                <a:gd name="connsiteY31" fmla="*/ 76228 h 204453"/>
                <a:gd name="connsiteX32" fmla="*/ 203947 w 225020"/>
                <a:gd name="connsiteY32" fmla="*/ 70728 h 204453"/>
                <a:gd name="connsiteX33" fmla="*/ 195592 w 225020"/>
                <a:gd name="connsiteY33" fmla="*/ 79488 h 204453"/>
                <a:gd name="connsiteX34" fmla="*/ 176638 w 225020"/>
                <a:gd name="connsiteY34" fmla="*/ 66658 h 204453"/>
                <a:gd name="connsiteX35" fmla="*/ 128144 w 225020"/>
                <a:gd name="connsiteY35" fmla="*/ 124499 h 204453"/>
                <a:gd name="connsiteX36" fmla="*/ 155242 w 225020"/>
                <a:gd name="connsiteY36" fmla="*/ 156674 h 204453"/>
                <a:gd name="connsiteX37" fmla="*/ 178882 w 225020"/>
                <a:gd name="connsiteY37" fmla="*/ 144862 h 204453"/>
                <a:gd name="connsiteX38" fmla="*/ 179086 w 225020"/>
                <a:gd name="connsiteY38" fmla="*/ 145065 h 204453"/>
                <a:gd name="connsiteX39" fmla="*/ 172361 w 225020"/>
                <a:gd name="connsiteY39" fmla="*/ 171951 h 204453"/>
                <a:gd name="connsiteX40" fmla="*/ 143019 w 225020"/>
                <a:gd name="connsiteY40" fmla="*/ 193942 h 204453"/>
                <a:gd name="connsiteX41" fmla="*/ 126718 w 225020"/>
                <a:gd name="connsiteY41" fmla="*/ 191911 h 204453"/>
                <a:gd name="connsiteX42" fmla="*/ 135073 w 225020"/>
                <a:gd name="connsiteY42" fmla="*/ 181317 h 204453"/>
                <a:gd name="connsiteX43" fmla="*/ 127325 w 225020"/>
                <a:gd name="connsiteY43" fmla="*/ 174187 h 204453"/>
                <a:gd name="connsiteX44" fmla="*/ 116324 w 225020"/>
                <a:gd name="connsiteY44" fmla="*/ 186001 h 204453"/>
                <a:gd name="connsiteX45" fmla="*/ 143428 w 225020"/>
                <a:gd name="connsiteY45" fmla="*/ 198428 h 204453"/>
                <a:gd name="connsiteX46" fmla="*/ 186623 w 225020"/>
                <a:gd name="connsiteY46" fmla="*/ 170322 h 204453"/>
                <a:gd name="connsiteX47" fmla="*/ 209247 w 225020"/>
                <a:gd name="connsiteY47" fmla="*/ 79896 h 204453"/>
                <a:gd name="connsiteX48" fmla="*/ 182756 w 225020"/>
                <a:gd name="connsiteY48" fmla="*/ 130607 h 204453"/>
                <a:gd name="connsiteX49" fmla="*/ 172361 w 225020"/>
                <a:gd name="connsiteY49" fmla="*/ 144862 h 204453"/>
                <a:gd name="connsiteX50" fmla="*/ 155856 w 225020"/>
                <a:gd name="connsiteY50" fmla="*/ 152196 h 204453"/>
                <a:gd name="connsiteX51" fmla="*/ 142610 w 225020"/>
                <a:gd name="connsiteY51" fmla="*/ 133456 h 204453"/>
                <a:gd name="connsiteX52" fmla="*/ 154021 w 225020"/>
                <a:gd name="connsiteY52" fmla="*/ 89262 h 204453"/>
                <a:gd name="connsiteX53" fmla="*/ 176842 w 225020"/>
                <a:gd name="connsiteY53" fmla="*/ 71137 h 204453"/>
                <a:gd name="connsiteX54" fmla="*/ 193144 w 225020"/>
                <a:gd name="connsiteY54" fmla="*/ 88650 h 204453"/>
                <a:gd name="connsiteX55" fmla="*/ 192536 w 225020"/>
                <a:gd name="connsiteY55" fmla="*/ 91709 h 204453"/>
                <a:gd name="connsiteX56" fmla="*/ 182756 w 225020"/>
                <a:gd name="connsiteY56" fmla="*/ 130607 h 204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25020" h="204453">
                  <a:moveTo>
                    <a:pt x="112338" y="17576"/>
                  </a:moveTo>
                  <a:cubicBezTo>
                    <a:pt x="112338" y="17372"/>
                    <a:pt x="112338" y="15334"/>
                    <a:pt x="109691" y="15334"/>
                  </a:cubicBezTo>
                  <a:cubicBezTo>
                    <a:pt x="106629" y="15334"/>
                    <a:pt x="87272" y="17167"/>
                    <a:pt x="83807" y="17576"/>
                  </a:cubicBezTo>
                  <a:cubicBezTo>
                    <a:pt x="82177" y="17781"/>
                    <a:pt x="80956" y="18797"/>
                    <a:pt x="80956" y="21442"/>
                  </a:cubicBezTo>
                  <a:cubicBezTo>
                    <a:pt x="80956" y="23888"/>
                    <a:pt x="82791" y="23888"/>
                    <a:pt x="85847" y="23888"/>
                  </a:cubicBezTo>
                  <a:cubicBezTo>
                    <a:pt x="95627" y="23888"/>
                    <a:pt x="96037" y="25313"/>
                    <a:pt x="96037" y="27352"/>
                  </a:cubicBezTo>
                  <a:lnTo>
                    <a:pt x="95423" y="31422"/>
                  </a:lnTo>
                  <a:lnTo>
                    <a:pt x="83200" y="79692"/>
                  </a:lnTo>
                  <a:cubicBezTo>
                    <a:pt x="79531" y="72159"/>
                    <a:pt x="73624" y="66658"/>
                    <a:pt x="64450" y="66658"/>
                  </a:cubicBezTo>
                  <a:cubicBezTo>
                    <a:pt x="40612" y="66658"/>
                    <a:pt x="15342" y="96597"/>
                    <a:pt x="15342" y="126327"/>
                  </a:cubicBezTo>
                  <a:cubicBezTo>
                    <a:pt x="15342" y="145475"/>
                    <a:pt x="26548" y="158918"/>
                    <a:pt x="42447" y="158918"/>
                  </a:cubicBezTo>
                  <a:cubicBezTo>
                    <a:pt x="46519" y="158918"/>
                    <a:pt x="56709" y="158099"/>
                    <a:pt x="68932" y="143641"/>
                  </a:cubicBezTo>
                  <a:cubicBezTo>
                    <a:pt x="70562" y="152196"/>
                    <a:pt x="77696" y="158918"/>
                    <a:pt x="87477" y="158918"/>
                  </a:cubicBezTo>
                  <a:cubicBezTo>
                    <a:pt x="94611" y="158918"/>
                    <a:pt x="99297" y="154228"/>
                    <a:pt x="102557" y="147711"/>
                  </a:cubicBezTo>
                  <a:cubicBezTo>
                    <a:pt x="106022" y="140382"/>
                    <a:pt x="108669" y="127955"/>
                    <a:pt x="108669" y="127554"/>
                  </a:cubicBezTo>
                  <a:cubicBezTo>
                    <a:pt x="108669" y="125515"/>
                    <a:pt x="106834" y="125515"/>
                    <a:pt x="106226" y="125515"/>
                  </a:cubicBezTo>
                  <a:cubicBezTo>
                    <a:pt x="104187" y="125515"/>
                    <a:pt x="103982" y="126327"/>
                    <a:pt x="103369" y="129182"/>
                  </a:cubicBezTo>
                  <a:cubicBezTo>
                    <a:pt x="99910" y="142421"/>
                    <a:pt x="96241" y="154432"/>
                    <a:pt x="87886" y="154432"/>
                  </a:cubicBezTo>
                  <a:cubicBezTo>
                    <a:pt x="82382" y="154432"/>
                    <a:pt x="81775" y="149142"/>
                    <a:pt x="81775" y="145065"/>
                  </a:cubicBezTo>
                  <a:cubicBezTo>
                    <a:pt x="81775" y="140178"/>
                    <a:pt x="82177" y="138753"/>
                    <a:pt x="82996" y="135291"/>
                  </a:cubicBezTo>
                  <a:lnTo>
                    <a:pt x="112338" y="17576"/>
                  </a:lnTo>
                  <a:close/>
                  <a:moveTo>
                    <a:pt x="69955" y="132440"/>
                  </a:moveTo>
                  <a:cubicBezTo>
                    <a:pt x="68932" y="136108"/>
                    <a:pt x="68932" y="136511"/>
                    <a:pt x="65876" y="139974"/>
                  </a:cubicBezTo>
                  <a:cubicBezTo>
                    <a:pt x="56914" y="151174"/>
                    <a:pt x="48558" y="154432"/>
                    <a:pt x="42850" y="154432"/>
                  </a:cubicBezTo>
                  <a:cubicBezTo>
                    <a:pt x="32660" y="154432"/>
                    <a:pt x="29809" y="143232"/>
                    <a:pt x="29809" y="135291"/>
                  </a:cubicBezTo>
                  <a:cubicBezTo>
                    <a:pt x="29809" y="125107"/>
                    <a:pt x="36329" y="100054"/>
                    <a:pt x="41015" y="90687"/>
                  </a:cubicBezTo>
                  <a:cubicBezTo>
                    <a:pt x="47337" y="78675"/>
                    <a:pt x="56505" y="71137"/>
                    <a:pt x="64655" y="71137"/>
                  </a:cubicBezTo>
                  <a:cubicBezTo>
                    <a:pt x="77901" y="71137"/>
                    <a:pt x="80752" y="87839"/>
                    <a:pt x="80752" y="89058"/>
                  </a:cubicBezTo>
                  <a:cubicBezTo>
                    <a:pt x="80752" y="90278"/>
                    <a:pt x="80343" y="91505"/>
                    <a:pt x="80145" y="92522"/>
                  </a:cubicBezTo>
                  <a:lnTo>
                    <a:pt x="69955" y="132440"/>
                  </a:lnTo>
                  <a:close/>
                  <a:moveTo>
                    <a:pt x="209247" y="79896"/>
                  </a:moveTo>
                  <a:cubicBezTo>
                    <a:pt x="209445" y="78675"/>
                    <a:pt x="209854" y="77653"/>
                    <a:pt x="209854" y="76228"/>
                  </a:cubicBezTo>
                  <a:cubicBezTo>
                    <a:pt x="209854" y="72767"/>
                    <a:pt x="207412" y="70728"/>
                    <a:pt x="203947" y="70728"/>
                  </a:cubicBezTo>
                  <a:cubicBezTo>
                    <a:pt x="201908" y="70728"/>
                    <a:pt x="196404" y="72159"/>
                    <a:pt x="195592" y="79488"/>
                  </a:cubicBezTo>
                  <a:cubicBezTo>
                    <a:pt x="191923" y="71954"/>
                    <a:pt x="184789" y="66658"/>
                    <a:pt x="176638" y="66658"/>
                  </a:cubicBezTo>
                  <a:cubicBezTo>
                    <a:pt x="153414" y="66658"/>
                    <a:pt x="128144" y="95166"/>
                    <a:pt x="128144" y="124499"/>
                  </a:cubicBezTo>
                  <a:cubicBezTo>
                    <a:pt x="128144" y="144657"/>
                    <a:pt x="140571" y="156674"/>
                    <a:pt x="155242" y="156674"/>
                  </a:cubicBezTo>
                  <a:cubicBezTo>
                    <a:pt x="167266" y="156674"/>
                    <a:pt x="176842" y="147104"/>
                    <a:pt x="178882" y="144862"/>
                  </a:cubicBezTo>
                  <a:lnTo>
                    <a:pt x="179086" y="145065"/>
                  </a:lnTo>
                  <a:cubicBezTo>
                    <a:pt x="174810" y="163192"/>
                    <a:pt x="172361" y="171543"/>
                    <a:pt x="172361" y="171951"/>
                  </a:cubicBezTo>
                  <a:cubicBezTo>
                    <a:pt x="171550" y="173785"/>
                    <a:pt x="164620" y="193942"/>
                    <a:pt x="143019" y="193942"/>
                  </a:cubicBezTo>
                  <a:cubicBezTo>
                    <a:pt x="139145" y="193942"/>
                    <a:pt x="132420" y="193739"/>
                    <a:pt x="126718" y="191911"/>
                  </a:cubicBezTo>
                  <a:cubicBezTo>
                    <a:pt x="132829" y="190078"/>
                    <a:pt x="135073" y="184780"/>
                    <a:pt x="135073" y="181317"/>
                  </a:cubicBezTo>
                  <a:cubicBezTo>
                    <a:pt x="135073" y="178059"/>
                    <a:pt x="132829" y="174187"/>
                    <a:pt x="127325" y="174187"/>
                  </a:cubicBezTo>
                  <a:cubicBezTo>
                    <a:pt x="122844" y="174187"/>
                    <a:pt x="116324" y="177855"/>
                    <a:pt x="116324" y="186001"/>
                  </a:cubicBezTo>
                  <a:cubicBezTo>
                    <a:pt x="116324" y="194352"/>
                    <a:pt x="123867" y="198428"/>
                    <a:pt x="143428" y="198428"/>
                  </a:cubicBezTo>
                  <a:cubicBezTo>
                    <a:pt x="168897" y="198428"/>
                    <a:pt x="183568" y="182538"/>
                    <a:pt x="186623" y="170322"/>
                  </a:cubicBezTo>
                  <a:lnTo>
                    <a:pt x="209247" y="79896"/>
                  </a:lnTo>
                  <a:close/>
                  <a:moveTo>
                    <a:pt x="182756" y="130607"/>
                  </a:moveTo>
                  <a:cubicBezTo>
                    <a:pt x="181529" y="135903"/>
                    <a:pt x="176842" y="140996"/>
                    <a:pt x="172361" y="144862"/>
                  </a:cubicBezTo>
                  <a:cubicBezTo>
                    <a:pt x="168085" y="148528"/>
                    <a:pt x="161762" y="152196"/>
                    <a:pt x="155856" y="152196"/>
                  </a:cubicBezTo>
                  <a:cubicBezTo>
                    <a:pt x="145666" y="152196"/>
                    <a:pt x="142610" y="141602"/>
                    <a:pt x="142610" y="133456"/>
                  </a:cubicBezTo>
                  <a:cubicBezTo>
                    <a:pt x="142610" y="123681"/>
                    <a:pt x="148523" y="99652"/>
                    <a:pt x="154021" y="89262"/>
                  </a:cubicBezTo>
                  <a:cubicBezTo>
                    <a:pt x="159525" y="79283"/>
                    <a:pt x="168283" y="71137"/>
                    <a:pt x="176842" y="71137"/>
                  </a:cubicBezTo>
                  <a:cubicBezTo>
                    <a:pt x="190293" y="71137"/>
                    <a:pt x="193144" y="87634"/>
                    <a:pt x="193144" y="88650"/>
                  </a:cubicBezTo>
                  <a:cubicBezTo>
                    <a:pt x="193144" y="89672"/>
                    <a:pt x="192741" y="90892"/>
                    <a:pt x="192536" y="91709"/>
                  </a:cubicBezTo>
                  <a:lnTo>
                    <a:pt x="182756" y="13060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:a16="http://schemas.microsoft.com/office/drawing/2014/main" id="{9ED20F78-1246-4A63-938D-EA151B4523B1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6955437" y="-12495378"/>
              <a:ext cx="40913" cy="224899"/>
            </a:xfrm>
            <a:custGeom>
              <a:avLst/>
              <a:gdLst>
                <a:gd name="connsiteX0" fmla="*/ 43259 w 40912"/>
                <a:gd name="connsiteY0" fmla="*/ 15334 h 224898"/>
                <a:gd name="connsiteX1" fmla="*/ 15342 w 40912"/>
                <a:gd name="connsiteY1" fmla="*/ 15334 h 224898"/>
                <a:gd name="connsiteX2" fmla="*/ 15342 w 40912"/>
                <a:gd name="connsiteY2" fmla="*/ 23480 h 224898"/>
                <a:gd name="connsiteX3" fmla="*/ 35108 w 40912"/>
                <a:gd name="connsiteY3" fmla="*/ 23480 h 224898"/>
                <a:gd name="connsiteX4" fmla="*/ 35108 w 40912"/>
                <a:gd name="connsiteY4" fmla="*/ 210849 h 224898"/>
                <a:gd name="connsiteX5" fmla="*/ 15342 w 40912"/>
                <a:gd name="connsiteY5" fmla="*/ 210849 h 224898"/>
                <a:gd name="connsiteX6" fmla="*/ 15342 w 40912"/>
                <a:gd name="connsiteY6" fmla="*/ 218995 h 224898"/>
                <a:gd name="connsiteX7" fmla="*/ 43259 w 40912"/>
                <a:gd name="connsiteY7" fmla="*/ 218995 h 224898"/>
                <a:gd name="connsiteX8" fmla="*/ 43259 w 40912"/>
                <a:gd name="connsiteY8" fmla="*/ 15334 h 224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912" h="224898">
                  <a:moveTo>
                    <a:pt x="43259" y="15334"/>
                  </a:moveTo>
                  <a:lnTo>
                    <a:pt x="15342" y="15334"/>
                  </a:lnTo>
                  <a:lnTo>
                    <a:pt x="15342" y="23480"/>
                  </a:lnTo>
                  <a:lnTo>
                    <a:pt x="35108" y="23480"/>
                  </a:lnTo>
                  <a:lnTo>
                    <a:pt x="35108" y="210849"/>
                  </a:lnTo>
                  <a:lnTo>
                    <a:pt x="15342" y="210849"/>
                  </a:lnTo>
                  <a:lnTo>
                    <a:pt x="15342" y="218995"/>
                  </a:lnTo>
                  <a:lnTo>
                    <a:pt x="43259" y="218995"/>
                  </a:lnTo>
                  <a:lnTo>
                    <a:pt x="43259" y="1533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orme libre : forme 68">
              <a:extLst>
                <a:ext uri="{FF2B5EF4-FFF2-40B4-BE49-F238E27FC236}">
                  <a16:creationId xmlns:a16="http://schemas.microsoft.com/office/drawing/2014/main" id="{6B07E968-2E3D-4E2E-86E8-AAAC0E8A1FCF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7020094" y="-12356627"/>
              <a:ext cx="81826" cy="102227"/>
            </a:xfrm>
            <a:custGeom>
              <a:avLst/>
              <a:gdLst>
                <a:gd name="connsiteX0" fmla="*/ 86173 w 81825"/>
                <a:gd name="connsiteY0" fmla="*/ 16758 h 102226"/>
                <a:gd name="connsiteX1" fmla="*/ 84543 w 81825"/>
                <a:gd name="connsiteY1" fmla="*/ 15334 h 102226"/>
                <a:gd name="connsiteX2" fmla="*/ 82401 w 81825"/>
                <a:gd name="connsiteY2" fmla="*/ 16758 h 102226"/>
                <a:gd name="connsiteX3" fmla="*/ 76999 w 81825"/>
                <a:gd name="connsiteY3" fmla="*/ 22668 h 102226"/>
                <a:gd name="connsiteX4" fmla="*/ 58045 w 81825"/>
                <a:gd name="connsiteY4" fmla="*/ 15334 h 102226"/>
                <a:gd name="connsiteX5" fmla="*/ 28287 w 81825"/>
                <a:gd name="connsiteY5" fmla="*/ 37848 h 102226"/>
                <a:gd name="connsiteX6" fmla="*/ 41635 w 81825"/>
                <a:gd name="connsiteY6" fmla="*/ 52615 h 102226"/>
                <a:gd name="connsiteX7" fmla="*/ 53462 w 81825"/>
                <a:gd name="connsiteY7" fmla="*/ 55062 h 102226"/>
                <a:gd name="connsiteX8" fmla="*/ 66809 w 81825"/>
                <a:gd name="connsiteY8" fmla="*/ 59540 h 102226"/>
                <a:gd name="connsiteX9" fmla="*/ 70683 w 81825"/>
                <a:gd name="connsiteY9" fmla="*/ 67283 h 102226"/>
                <a:gd name="connsiteX10" fmla="*/ 47139 w 81825"/>
                <a:gd name="connsiteY10" fmla="*/ 84802 h 102226"/>
                <a:gd name="connsiteX11" fmla="*/ 24516 w 81825"/>
                <a:gd name="connsiteY11" fmla="*/ 70746 h 102226"/>
                <a:gd name="connsiteX12" fmla="*/ 25027 w 81825"/>
                <a:gd name="connsiteY12" fmla="*/ 66370 h 102226"/>
                <a:gd name="connsiteX13" fmla="*/ 25225 w 81825"/>
                <a:gd name="connsiteY13" fmla="*/ 65553 h 102226"/>
                <a:gd name="connsiteX14" fmla="*/ 23090 w 81825"/>
                <a:gd name="connsiteY14" fmla="*/ 64025 h 102226"/>
                <a:gd name="connsiteX15" fmla="*/ 20744 w 81825"/>
                <a:gd name="connsiteY15" fmla="*/ 66063 h 102226"/>
                <a:gd name="connsiteX16" fmla="*/ 15751 w 81825"/>
                <a:gd name="connsiteY16" fmla="*/ 86330 h 102226"/>
                <a:gd name="connsiteX17" fmla="*/ 15342 w 81825"/>
                <a:gd name="connsiteY17" fmla="*/ 87966 h 102226"/>
                <a:gd name="connsiteX18" fmla="*/ 17075 w 81825"/>
                <a:gd name="connsiteY18" fmla="*/ 89391 h 102226"/>
                <a:gd name="connsiteX19" fmla="*/ 19216 w 81825"/>
                <a:gd name="connsiteY19" fmla="*/ 87966 h 102226"/>
                <a:gd name="connsiteX20" fmla="*/ 24413 w 81825"/>
                <a:gd name="connsiteY20" fmla="*/ 82363 h 102226"/>
                <a:gd name="connsiteX21" fmla="*/ 46832 w 81825"/>
                <a:gd name="connsiteY21" fmla="*/ 89391 h 102226"/>
                <a:gd name="connsiteX22" fmla="*/ 77306 w 81825"/>
                <a:gd name="connsiteY22" fmla="*/ 64939 h 102226"/>
                <a:gd name="connsiteX23" fmla="*/ 63447 w 81825"/>
                <a:gd name="connsiteY23" fmla="*/ 49152 h 102226"/>
                <a:gd name="connsiteX24" fmla="*/ 50092 w 81825"/>
                <a:gd name="connsiteY24" fmla="*/ 46404 h 102226"/>
                <a:gd name="connsiteX25" fmla="*/ 38272 w 81825"/>
                <a:gd name="connsiteY25" fmla="*/ 42226 h 102226"/>
                <a:gd name="connsiteX26" fmla="*/ 34910 w 81825"/>
                <a:gd name="connsiteY26" fmla="*/ 35505 h 102226"/>
                <a:gd name="connsiteX27" fmla="*/ 57738 w 81825"/>
                <a:gd name="connsiteY27" fmla="*/ 19614 h 102226"/>
                <a:gd name="connsiteX28" fmla="*/ 76596 w 81825"/>
                <a:gd name="connsiteY28" fmla="*/ 35606 h 102226"/>
                <a:gd name="connsiteX29" fmla="*/ 76392 w 81825"/>
                <a:gd name="connsiteY29" fmla="*/ 39273 h 102226"/>
                <a:gd name="connsiteX30" fmla="*/ 78431 w 81825"/>
                <a:gd name="connsiteY30" fmla="*/ 40698 h 102226"/>
                <a:gd name="connsiteX31" fmla="*/ 80771 w 81825"/>
                <a:gd name="connsiteY31" fmla="*/ 38558 h 102226"/>
                <a:gd name="connsiteX32" fmla="*/ 86173 w 81825"/>
                <a:gd name="connsiteY32" fmla="*/ 16758 h 102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1825" h="102226">
                  <a:moveTo>
                    <a:pt x="86173" y="16758"/>
                  </a:moveTo>
                  <a:cubicBezTo>
                    <a:pt x="86173" y="16663"/>
                    <a:pt x="86173" y="15334"/>
                    <a:pt x="84543" y="15334"/>
                  </a:cubicBezTo>
                  <a:cubicBezTo>
                    <a:pt x="83730" y="15334"/>
                    <a:pt x="83628" y="15436"/>
                    <a:pt x="82401" y="16758"/>
                  </a:cubicBezTo>
                  <a:cubicBezTo>
                    <a:pt x="81180" y="17984"/>
                    <a:pt x="78227" y="21346"/>
                    <a:pt x="76999" y="22668"/>
                  </a:cubicBezTo>
                  <a:cubicBezTo>
                    <a:pt x="74455" y="19410"/>
                    <a:pt x="68848" y="15334"/>
                    <a:pt x="58045" y="15334"/>
                  </a:cubicBezTo>
                  <a:cubicBezTo>
                    <a:pt x="42044" y="15334"/>
                    <a:pt x="28287" y="26438"/>
                    <a:pt x="28287" y="37848"/>
                  </a:cubicBezTo>
                  <a:cubicBezTo>
                    <a:pt x="28287" y="45183"/>
                    <a:pt x="33893" y="50481"/>
                    <a:pt x="41635" y="52615"/>
                  </a:cubicBezTo>
                  <a:cubicBezTo>
                    <a:pt x="42760" y="52921"/>
                    <a:pt x="51320" y="54652"/>
                    <a:pt x="53462" y="55062"/>
                  </a:cubicBezTo>
                  <a:cubicBezTo>
                    <a:pt x="62226" y="56895"/>
                    <a:pt x="64061" y="57304"/>
                    <a:pt x="66809" y="59540"/>
                  </a:cubicBezTo>
                  <a:cubicBezTo>
                    <a:pt x="69258" y="61476"/>
                    <a:pt x="70683" y="64127"/>
                    <a:pt x="70683" y="67283"/>
                  </a:cubicBezTo>
                  <a:cubicBezTo>
                    <a:pt x="70683" y="75437"/>
                    <a:pt x="60896" y="84802"/>
                    <a:pt x="47139" y="84802"/>
                  </a:cubicBezTo>
                  <a:cubicBezTo>
                    <a:pt x="39698" y="84802"/>
                    <a:pt x="24516" y="83276"/>
                    <a:pt x="24516" y="70746"/>
                  </a:cubicBezTo>
                  <a:cubicBezTo>
                    <a:pt x="24516" y="69322"/>
                    <a:pt x="24720" y="67795"/>
                    <a:pt x="25027" y="66370"/>
                  </a:cubicBezTo>
                  <a:cubicBezTo>
                    <a:pt x="25123" y="65961"/>
                    <a:pt x="25225" y="65860"/>
                    <a:pt x="25225" y="65553"/>
                  </a:cubicBezTo>
                  <a:cubicBezTo>
                    <a:pt x="25225" y="64025"/>
                    <a:pt x="23799" y="64025"/>
                    <a:pt x="23090" y="64025"/>
                  </a:cubicBezTo>
                  <a:cubicBezTo>
                    <a:pt x="21760" y="64025"/>
                    <a:pt x="21256" y="64127"/>
                    <a:pt x="20744" y="66063"/>
                  </a:cubicBezTo>
                  <a:lnTo>
                    <a:pt x="15751" y="86330"/>
                  </a:lnTo>
                  <a:cubicBezTo>
                    <a:pt x="15751" y="86534"/>
                    <a:pt x="15342" y="87863"/>
                    <a:pt x="15342" y="87966"/>
                  </a:cubicBezTo>
                  <a:cubicBezTo>
                    <a:pt x="15342" y="88164"/>
                    <a:pt x="15444" y="89391"/>
                    <a:pt x="17075" y="89391"/>
                  </a:cubicBezTo>
                  <a:cubicBezTo>
                    <a:pt x="17688" y="89391"/>
                    <a:pt x="17790" y="89289"/>
                    <a:pt x="19216" y="87966"/>
                  </a:cubicBezTo>
                  <a:cubicBezTo>
                    <a:pt x="20437" y="86739"/>
                    <a:pt x="23294" y="83583"/>
                    <a:pt x="24413" y="82363"/>
                  </a:cubicBezTo>
                  <a:cubicBezTo>
                    <a:pt x="30224" y="87966"/>
                    <a:pt x="39091" y="89391"/>
                    <a:pt x="46832" y="89391"/>
                  </a:cubicBezTo>
                  <a:cubicBezTo>
                    <a:pt x="63856" y="89391"/>
                    <a:pt x="77306" y="76861"/>
                    <a:pt x="77306" y="64939"/>
                  </a:cubicBezTo>
                  <a:cubicBezTo>
                    <a:pt x="77306" y="57509"/>
                    <a:pt x="71802" y="51189"/>
                    <a:pt x="63447" y="49152"/>
                  </a:cubicBezTo>
                  <a:cubicBezTo>
                    <a:pt x="62123" y="48845"/>
                    <a:pt x="52438" y="46813"/>
                    <a:pt x="50092" y="46404"/>
                  </a:cubicBezTo>
                  <a:cubicBezTo>
                    <a:pt x="43060" y="44876"/>
                    <a:pt x="41328" y="44571"/>
                    <a:pt x="38272" y="42226"/>
                  </a:cubicBezTo>
                  <a:cubicBezTo>
                    <a:pt x="36233" y="40596"/>
                    <a:pt x="34910" y="38251"/>
                    <a:pt x="34910" y="35505"/>
                  </a:cubicBezTo>
                  <a:cubicBezTo>
                    <a:pt x="34910" y="27556"/>
                    <a:pt x="45202" y="19614"/>
                    <a:pt x="57738" y="19614"/>
                  </a:cubicBezTo>
                  <a:cubicBezTo>
                    <a:pt x="66809" y="19614"/>
                    <a:pt x="76596" y="22872"/>
                    <a:pt x="76596" y="35606"/>
                  </a:cubicBezTo>
                  <a:cubicBezTo>
                    <a:pt x="76596" y="37236"/>
                    <a:pt x="76392" y="38661"/>
                    <a:pt x="76392" y="39273"/>
                  </a:cubicBezTo>
                  <a:cubicBezTo>
                    <a:pt x="76392" y="40698"/>
                    <a:pt x="77920" y="40698"/>
                    <a:pt x="78431" y="40698"/>
                  </a:cubicBezTo>
                  <a:cubicBezTo>
                    <a:pt x="80266" y="40698"/>
                    <a:pt x="80266" y="40494"/>
                    <a:pt x="80771" y="38558"/>
                  </a:cubicBezTo>
                  <a:lnTo>
                    <a:pt x="86173" y="1675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orme libre : forme 69">
              <a:extLst>
                <a:ext uri="{FF2B5EF4-FFF2-40B4-BE49-F238E27FC236}">
                  <a16:creationId xmlns:a16="http://schemas.microsoft.com/office/drawing/2014/main" id="{7C80383F-FF3C-402C-B5AC-3C97A4DCEF78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7114510" y="-12354385"/>
              <a:ext cx="102282" cy="102227"/>
            </a:xfrm>
            <a:custGeom>
              <a:avLst/>
              <a:gdLst>
                <a:gd name="connsiteX0" fmla="*/ 84645 w 102282"/>
                <a:gd name="connsiteY0" fmla="*/ 26949 h 102226"/>
                <a:gd name="connsiteX1" fmla="*/ 95653 w 102282"/>
                <a:gd name="connsiteY1" fmla="*/ 19915 h 102226"/>
                <a:gd name="connsiteX2" fmla="*/ 98300 w 102282"/>
                <a:gd name="connsiteY2" fmla="*/ 17065 h 102226"/>
                <a:gd name="connsiteX3" fmla="*/ 96567 w 102282"/>
                <a:gd name="connsiteY3" fmla="*/ 15334 h 102226"/>
                <a:gd name="connsiteX4" fmla="*/ 90763 w 102282"/>
                <a:gd name="connsiteY4" fmla="*/ 15641 h 102226"/>
                <a:gd name="connsiteX5" fmla="*/ 85054 w 102282"/>
                <a:gd name="connsiteY5" fmla="*/ 15742 h 102226"/>
                <a:gd name="connsiteX6" fmla="*/ 79038 w 102282"/>
                <a:gd name="connsiteY6" fmla="*/ 15641 h 102226"/>
                <a:gd name="connsiteX7" fmla="*/ 73330 w 102282"/>
                <a:gd name="connsiteY7" fmla="*/ 15334 h 102226"/>
                <a:gd name="connsiteX8" fmla="*/ 70888 w 102282"/>
                <a:gd name="connsiteY8" fmla="*/ 18183 h 102226"/>
                <a:gd name="connsiteX9" fmla="*/ 73432 w 102282"/>
                <a:gd name="connsiteY9" fmla="*/ 19915 h 102226"/>
                <a:gd name="connsiteX10" fmla="*/ 80567 w 102282"/>
                <a:gd name="connsiteY10" fmla="*/ 23888 h 102226"/>
                <a:gd name="connsiteX11" fmla="*/ 80362 w 102282"/>
                <a:gd name="connsiteY11" fmla="*/ 25313 h 102226"/>
                <a:gd name="connsiteX12" fmla="*/ 71195 w 102282"/>
                <a:gd name="connsiteY12" fmla="*/ 62090 h 102226"/>
                <a:gd name="connsiteX13" fmla="*/ 41840 w 102282"/>
                <a:gd name="connsiteY13" fmla="*/ 82560 h 102226"/>
                <a:gd name="connsiteX14" fmla="*/ 25532 w 102282"/>
                <a:gd name="connsiteY14" fmla="*/ 68606 h 102226"/>
                <a:gd name="connsiteX15" fmla="*/ 26351 w 102282"/>
                <a:gd name="connsiteY15" fmla="*/ 62090 h 102226"/>
                <a:gd name="connsiteX16" fmla="*/ 35927 w 102282"/>
                <a:gd name="connsiteY16" fmla="*/ 23991 h 102226"/>
                <a:gd name="connsiteX17" fmla="*/ 44691 w 102282"/>
                <a:gd name="connsiteY17" fmla="*/ 19915 h 102226"/>
                <a:gd name="connsiteX18" fmla="*/ 47958 w 102282"/>
                <a:gd name="connsiteY18" fmla="*/ 19614 h 102226"/>
                <a:gd name="connsiteX19" fmla="*/ 48872 w 102282"/>
                <a:gd name="connsiteY19" fmla="*/ 17065 h 102226"/>
                <a:gd name="connsiteX20" fmla="*/ 47037 w 102282"/>
                <a:gd name="connsiteY20" fmla="*/ 15334 h 102226"/>
                <a:gd name="connsiteX21" fmla="*/ 40210 w 102282"/>
                <a:gd name="connsiteY21" fmla="*/ 15641 h 102226"/>
                <a:gd name="connsiteX22" fmla="*/ 32769 w 102282"/>
                <a:gd name="connsiteY22" fmla="*/ 15742 h 102226"/>
                <a:gd name="connsiteX23" fmla="*/ 25225 w 102282"/>
                <a:gd name="connsiteY23" fmla="*/ 15641 h 102226"/>
                <a:gd name="connsiteX24" fmla="*/ 18091 w 102282"/>
                <a:gd name="connsiteY24" fmla="*/ 15334 h 102226"/>
                <a:gd name="connsiteX25" fmla="*/ 15547 w 102282"/>
                <a:gd name="connsiteY25" fmla="*/ 18183 h 102226"/>
                <a:gd name="connsiteX26" fmla="*/ 19319 w 102282"/>
                <a:gd name="connsiteY26" fmla="*/ 19915 h 102226"/>
                <a:gd name="connsiteX27" fmla="*/ 25839 w 102282"/>
                <a:gd name="connsiteY27" fmla="*/ 20528 h 102226"/>
                <a:gd name="connsiteX28" fmla="*/ 25737 w 102282"/>
                <a:gd name="connsiteY28" fmla="*/ 22567 h 102226"/>
                <a:gd name="connsiteX29" fmla="*/ 22068 w 102282"/>
                <a:gd name="connsiteY29" fmla="*/ 36826 h 102226"/>
                <a:gd name="connsiteX30" fmla="*/ 15854 w 102282"/>
                <a:gd name="connsiteY30" fmla="*/ 61987 h 102226"/>
                <a:gd name="connsiteX31" fmla="*/ 15342 w 102282"/>
                <a:gd name="connsiteY31" fmla="*/ 66261 h 102226"/>
                <a:gd name="connsiteX32" fmla="*/ 41329 w 102282"/>
                <a:gd name="connsiteY32" fmla="*/ 87148 h 102226"/>
                <a:gd name="connsiteX33" fmla="*/ 75881 w 102282"/>
                <a:gd name="connsiteY33" fmla="*/ 61885 h 102226"/>
                <a:gd name="connsiteX34" fmla="*/ 84645 w 102282"/>
                <a:gd name="connsiteY34" fmla="*/ 26949 h 102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02282" h="102226">
                  <a:moveTo>
                    <a:pt x="84645" y="26949"/>
                  </a:moveTo>
                  <a:cubicBezTo>
                    <a:pt x="85361" y="24093"/>
                    <a:pt x="86377" y="20222"/>
                    <a:pt x="95653" y="19915"/>
                  </a:cubicBezTo>
                  <a:cubicBezTo>
                    <a:pt x="96465" y="19915"/>
                    <a:pt x="98300" y="19819"/>
                    <a:pt x="98300" y="17065"/>
                  </a:cubicBezTo>
                  <a:cubicBezTo>
                    <a:pt x="98300" y="16657"/>
                    <a:pt x="97993" y="15334"/>
                    <a:pt x="96567" y="15334"/>
                  </a:cubicBezTo>
                  <a:cubicBezTo>
                    <a:pt x="94733" y="15334"/>
                    <a:pt x="92591" y="15641"/>
                    <a:pt x="90763" y="15641"/>
                  </a:cubicBezTo>
                  <a:cubicBezTo>
                    <a:pt x="88928" y="15641"/>
                    <a:pt x="86991" y="15742"/>
                    <a:pt x="85054" y="15742"/>
                  </a:cubicBezTo>
                  <a:cubicBezTo>
                    <a:pt x="83015" y="15742"/>
                    <a:pt x="81078" y="15641"/>
                    <a:pt x="79038" y="15641"/>
                  </a:cubicBezTo>
                  <a:cubicBezTo>
                    <a:pt x="77204" y="15641"/>
                    <a:pt x="75062" y="15334"/>
                    <a:pt x="73330" y="15334"/>
                  </a:cubicBezTo>
                  <a:cubicBezTo>
                    <a:pt x="72621" y="15334"/>
                    <a:pt x="70888" y="15334"/>
                    <a:pt x="70888" y="18183"/>
                  </a:cubicBezTo>
                  <a:cubicBezTo>
                    <a:pt x="70888" y="19915"/>
                    <a:pt x="72416" y="19915"/>
                    <a:pt x="73432" y="19915"/>
                  </a:cubicBezTo>
                  <a:cubicBezTo>
                    <a:pt x="80158" y="20017"/>
                    <a:pt x="80567" y="22157"/>
                    <a:pt x="80567" y="23888"/>
                  </a:cubicBezTo>
                  <a:cubicBezTo>
                    <a:pt x="80567" y="24400"/>
                    <a:pt x="80464" y="24809"/>
                    <a:pt x="80362" y="25313"/>
                  </a:cubicBezTo>
                  <a:lnTo>
                    <a:pt x="71195" y="62090"/>
                  </a:lnTo>
                  <a:cubicBezTo>
                    <a:pt x="68133" y="72888"/>
                    <a:pt x="56108" y="82560"/>
                    <a:pt x="41840" y="82560"/>
                  </a:cubicBezTo>
                  <a:cubicBezTo>
                    <a:pt x="35927" y="82560"/>
                    <a:pt x="25532" y="80522"/>
                    <a:pt x="25532" y="68606"/>
                  </a:cubicBezTo>
                  <a:cubicBezTo>
                    <a:pt x="25532" y="66364"/>
                    <a:pt x="25839" y="64230"/>
                    <a:pt x="26351" y="62090"/>
                  </a:cubicBezTo>
                  <a:lnTo>
                    <a:pt x="35927" y="23991"/>
                  </a:lnTo>
                  <a:cubicBezTo>
                    <a:pt x="36745" y="20732"/>
                    <a:pt x="36949" y="19915"/>
                    <a:pt x="44691" y="19915"/>
                  </a:cubicBezTo>
                  <a:cubicBezTo>
                    <a:pt x="47344" y="19915"/>
                    <a:pt x="47548" y="19915"/>
                    <a:pt x="47958" y="19614"/>
                  </a:cubicBezTo>
                  <a:cubicBezTo>
                    <a:pt x="48565" y="19002"/>
                    <a:pt x="48872" y="17781"/>
                    <a:pt x="48872" y="17065"/>
                  </a:cubicBezTo>
                  <a:cubicBezTo>
                    <a:pt x="48872" y="16860"/>
                    <a:pt x="48769" y="15334"/>
                    <a:pt x="47037" y="15334"/>
                  </a:cubicBezTo>
                  <a:cubicBezTo>
                    <a:pt x="44896" y="15334"/>
                    <a:pt x="42454" y="15641"/>
                    <a:pt x="40210" y="15641"/>
                  </a:cubicBezTo>
                  <a:cubicBezTo>
                    <a:pt x="37761" y="15641"/>
                    <a:pt x="35218" y="15742"/>
                    <a:pt x="32769" y="15742"/>
                  </a:cubicBezTo>
                  <a:cubicBezTo>
                    <a:pt x="30218" y="15742"/>
                    <a:pt x="27776" y="15641"/>
                    <a:pt x="25225" y="15641"/>
                  </a:cubicBezTo>
                  <a:cubicBezTo>
                    <a:pt x="22886" y="15641"/>
                    <a:pt x="20335" y="15334"/>
                    <a:pt x="18091" y="15334"/>
                  </a:cubicBezTo>
                  <a:cubicBezTo>
                    <a:pt x="17382" y="15334"/>
                    <a:pt x="15547" y="15334"/>
                    <a:pt x="15547" y="18183"/>
                  </a:cubicBezTo>
                  <a:cubicBezTo>
                    <a:pt x="15547" y="19915"/>
                    <a:pt x="16768" y="19915"/>
                    <a:pt x="19319" y="19915"/>
                  </a:cubicBezTo>
                  <a:cubicBezTo>
                    <a:pt x="20335" y="19915"/>
                    <a:pt x="23698" y="19915"/>
                    <a:pt x="25839" y="20528"/>
                  </a:cubicBezTo>
                  <a:cubicBezTo>
                    <a:pt x="25839" y="21850"/>
                    <a:pt x="25839" y="22055"/>
                    <a:pt x="25737" y="22567"/>
                  </a:cubicBezTo>
                  <a:cubicBezTo>
                    <a:pt x="25430" y="23685"/>
                    <a:pt x="22681" y="34584"/>
                    <a:pt x="22068" y="36826"/>
                  </a:cubicBezTo>
                  <a:cubicBezTo>
                    <a:pt x="20028" y="45279"/>
                    <a:pt x="17785" y="53534"/>
                    <a:pt x="15854" y="61987"/>
                  </a:cubicBezTo>
                  <a:cubicBezTo>
                    <a:pt x="15547" y="63208"/>
                    <a:pt x="15342" y="65041"/>
                    <a:pt x="15342" y="66261"/>
                  </a:cubicBezTo>
                  <a:cubicBezTo>
                    <a:pt x="15342" y="77776"/>
                    <a:pt x="25635" y="87148"/>
                    <a:pt x="41329" y="87148"/>
                  </a:cubicBezTo>
                  <a:cubicBezTo>
                    <a:pt x="57125" y="87148"/>
                    <a:pt x="72314" y="76044"/>
                    <a:pt x="75881" y="61885"/>
                  </a:cubicBezTo>
                  <a:lnTo>
                    <a:pt x="84645" y="2694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orme libre : forme 103">
              <a:extLst>
                <a:ext uri="{FF2B5EF4-FFF2-40B4-BE49-F238E27FC236}">
                  <a16:creationId xmlns:a16="http://schemas.microsoft.com/office/drawing/2014/main" id="{3B64F7B0-3149-4D8A-A8BE-5C9AEA8A82CC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7222558" y="-12361208"/>
              <a:ext cx="40913" cy="122672"/>
            </a:xfrm>
            <a:custGeom>
              <a:avLst/>
              <a:gdLst>
                <a:gd name="connsiteX0" fmla="*/ 45004 w 40912"/>
                <a:gd name="connsiteY0" fmla="*/ 17775 h 122671"/>
                <a:gd name="connsiteX1" fmla="*/ 45311 w 40912"/>
                <a:gd name="connsiteY1" fmla="*/ 16758 h 122671"/>
                <a:gd name="connsiteX2" fmla="*/ 43579 w 40912"/>
                <a:gd name="connsiteY2" fmla="*/ 15334 h 122671"/>
                <a:gd name="connsiteX3" fmla="*/ 15342 w 40912"/>
                <a:gd name="connsiteY3" fmla="*/ 66261 h 122671"/>
                <a:gd name="connsiteX4" fmla="*/ 43579 w 40912"/>
                <a:gd name="connsiteY4" fmla="*/ 117196 h 122671"/>
                <a:gd name="connsiteX5" fmla="*/ 45311 w 40912"/>
                <a:gd name="connsiteY5" fmla="*/ 115771 h 122671"/>
                <a:gd name="connsiteX6" fmla="*/ 44492 w 40912"/>
                <a:gd name="connsiteY6" fmla="*/ 114442 h 122671"/>
                <a:gd name="connsiteX7" fmla="*/ 23192 w 40912"/>
                <a:gd name="connsiteY7" fmla="*/ 66261 h 122671"/>
                <a:gd name="connsiteX8" fmla="*/ 45004 w 40912"/>
                <a:gd name="connsiteY8" fmla="*/ 17775 h 122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912" h="122671">
                  <a:moveTo>
                    <a:pt x="45004" y="17775"/>
                  </a:moveTo>
                  <a:cubicBezTo>
                    <a:pt x="45004" y="17679"/>
                    <a:pt x="45311" y="17269"/>
                    <a:pt x="45311" y="16758"/>
                  </a:cubicBezTo>
                  <a:cubicBezTo>
                    <a:pt x="45311" y="16350"/>
                    <a:pt x="45106" y="15334"/>
                    <a:pt x="43579" y="15334"/>
                  </a:cubicBezTo>
                  <a:cubicBezTo>
                    <a:pt x="41539" y="15334"/>
                    <a:pt x="15342" y="31633"/>
                    <a:pt x="15342" y="66261"/>
                  </a:cubicBezTo>
                  <a:cubicBezTo>
                    <a:pt x="15342" y="100795"/>
                    <a:pt x="41539" y="117196"/>
                    <a:pt x="43579" y="117196"/>
                  </a:cubicBezTo>
                  <a:cubicBezTo>
                    <a:pt x="45106" y="117196"/>
                    <a:pt x="45311" y="116174"/>
                    <a:pt x="45311" y="115771"/>
                  </a:cubicBezTo>
                  <a:cubicBezTo>
                    <a:pt x="45311" y="115056"/>
                    <a:pt x="44902" y="114749"/>
                    <a:pt x="44492" y="114442"/>
                  </a:cubicBezTo>
                  <a:cubicBezTo>
                    <a:pt x="26453" y="100079"/>
                    <a:pt x="23192" y="79404"/>
                    <a:pt x="23192" y="66261"/>
                  </a:cubicBezTo>
                  <a:cubicBezTo>
                    <a:pt x="23192" y="41305"/>
                    <a:pt x="34712" y="24904"/>
                    <a:pt x="45004" y="1777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orme libre : forme 105">
              <a:extLst>
                <a:ext uri="{FF2B5EF4-FFF2-40B4-BE49-F238E27FC236}">
                  <a16:creationId xmlns:a16="http://schemas.microsoft.com/office/drawing/2014/main" id="{6AE8DEFF-F389-4D64-BC3E-BAD0F93EB8A7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7274388" y="-12354385"/>
              <a:ext cx="122739" cy="81781"/>
            </a:xfrm>
            <a:custGeom>
              <a:avLst/>
              <a:gdLst>
                <a:gd name="connsiteX0" fmla="*/ 100748 w 122738"/>
                <a:gd name="connsiteY0" fmla="*/ 26949 h 81781"/>
                <a:gd name="connsiteX1" fmla="*/ 111756 w 122738"/>
                <a:gd name="connsiteY1" fmla="*/ 19915 h 81781"/>
                <a:gd name="connsiteX2" fmla="*/ 114409 w 122738"/>
                <a:gd name="connsiteY2" fmla="*/ 17065 h 81781"/>
                <a:gd name="connsiteX3" fmla="*/ 112676 w 122738"/>
                <a:gd name="connsiteY3" fmla="*/ 15334 h 81781"/>
                <a:gd name="connsiteX4" fmla="*/ 106866 w 122738"/>
                <a:gd name="connsiteY4" fmla="*/ 15641 h 81781"/>
                <a:gd name="connsiteX5" fmla="*/ 101157 w 122738"/>
                <a:gd name="connsiteY5" fmla="*/ 15742 h 81781"/>
                <a:gd name="connsiteX6" fmla="*/ 95148 w 122738"/>
                <a:gd name="connsiteY6" fmla="*/ 15641 h 81781"/>
                <a:gd name="connsiteX7" fmla="*/ 89336 w 122738"/>
                <a:gd name="connsiteY7" fmla="*/ 15334 h 81781"/>
                <a:gd name="connsiteX8" fmla="*/ 86888 w 122738"/>
                <a:gd name="connsiteY8" fmla="*/ 18183 h 81781"/>
                <a:gd name="connsiteX9" fmla="*/ 89439 w 122738"/>
                <a:gd name="connsiteY9" fmla="*/ 19915 h 81781"/>
                <a:gd name="connsiteX10" fmla="*/ 96573 w 122738"/>
                <a:gd name="connsiteY10" fmla="*/ 23888 h 81781"/>
                <a:gd name="connsiteX11" fmla="*/ 96267 w 122738"/>
                <a:gd name="connsiteY11" fmla="*/ 25723 h 81781"/>
                <a:gd name="connsiteX12" fmla="*/ 85259 w 122738"/>
                <a:gd name="connsiteY12" fmla="*/ 69527 h 81781"/>
                <a:gd name="connsiteX13" fmla="*/ 54683 w 122738"/>
                <a:gd name="connsiteY13" fmla="*/ 17065 h 81781"/>
                <a:gd name="connsiteX14" fmla="*/ 51013 w 122738"/>
                <a:gd name="connsiteY14" fmla="*/ 15334 h 81781"/>
                <a:gd name="connsiteX15" fmla="*/ 35217 w 122738"/>
                <a:gd name="connsiteY15" fmla="*/ 15334 h 81781"/>
                <a:gd name="connsiteX16" fmla="*/ 31650 w 122738"/>
                <a:gd name="connsiteY16" fmla="*/ 18183 h 81781"/>
                <a:gd name="connsiteX17" fmla="*/ 35421 w 122738"/>
                <a:gd name="connsiteY17" fmla="*/ 19915 h 81781"/>
                <a:gd name="connsiteX18" fmla="*/ 42351 w 122738"/>
                <a:gd name="connsiteY18" fmla="*/ 20323 h 81781"/>
                <a:gd name="connsiteX19" fmla="*/ 29003 w 122738"/>
                <a:gd name="connsiteY19" fmla="*/ 73494 h 81781"/>
                <a:gd name="connsiteX20" fmla="*/ 17893 w 122738"/>
                <a:gd name="connsiteY20" fmla="*/ 80324 h 81781"/>
                <a:gd name="connsiteX21" fmla="*/ 15342 w 122738"/>
                <a:gd name="connsiteY21" fmla="*/ 83174 h 81781"/>
                <a:gd name="connsiteX22" fmla="*/ 17075 w 122738"/>
                <a:gd name="connsiteY22" fmla="*/ 84905 h 81781"/>
                <a:gd name="connsiteX23" fmla="*/ 22886 w 122738"/>
                <a:gd name="connsiteY23" fmla="*/ 84599 h 81781"/>
                <a:gd name="connsiteX24" fmla="*/ 28696 w 122738"/>
                <a:gd name="connsiteY24" fmla="*/ 84497 h 81781"/>
                <a:gd name="connsiteX25" fmla="*/ 34706 w 122738"/>
                <a:gd name="connsiteY25" fmla="*/ 84599 h 81781"/>
                <a:gd name="connsiteX26" fmla="*/ 40516 w 122738"/>
                <a:gd name="connsiteY26" fmla="*/ 84905 h 81781"/>
                <a:gd name="connsiteX27" fmla="*/ 42965 w 122738"/>
                <a:gd name="connsiteY27" fmla="*/ 82056 h 81781"/>
                <a:gd name="connsiteX28" fmla="*/ 40312 w 122738"/>
                <a:gd name="connsiteY28" fmla="*/ 80324 h 81781"/>
                <a:gd name="connsiteX29" fmla="*/ 33280 w 122738"/>
                <a:gd name="connsiteY29" fmla="*/ 76453 h 81781"/>
                <a:gd name="connsiteX30" fmla="*/ 33689 w 122738"/>
                <a:gd name="connsiteY30" fmla="*/ 74108 h 81781"/>
                <a:gd name="connsiteX31" fmla="*/ 46430 w 122738"/>
                <a:gd name="connsiteY31" fmla="*/ 22975 h 81781"/>
                <a:gd name="connsiteX32" fmla="*/ 81487 w 122738"/>
                <a:gd name="connsiteY32" fmla="*/ 83072 h 81781"/>
                <a:gd name="connsiteX33" fmla="*/ 84242 w 122738"/>
                <a:gd name="connsiteY33" fmla="*/ 84905 h 81781"/>
                <a:gd name="connsiteX34" fmla="*/ 86888 w 122738"/>
                <a:gd name="connsiteY34" fmla="*/ 82254 h 81781"/>
                <a:gd name="connsiteX35" fmla="*/ 100748 w 122738"/>
                <a:gd name="connsiteY35" fmla="*/ 26949 h 81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2738" h="81781">
                  <a:moveTo>
                    <a:pt x="100748" y="26949"/>
                  </a:moveTo>
                  <a:cubicBezTo>
                    <a:pt x="101464" y="24093"/>
                    <a:pt x="102480" y="20222"/>
                    <a:pt x="111756" y="19915"/>
                  </a:cubicBezTo>
                  <a:cubicBezTo>
                    <a:pt x="112574" y="19915"/>
                    <a:pt x="114409" y="19819"/>
                    <a:pt x="114409" y="17065"/>
                  </a:cubicBezTo>
                  <a:cubicBezTo>
                    <a:pt x="114409" y="16657"/>
                    <a:pt x="114102" y="15334"/>
                    <a:pt x="112676" y="15334"/>
                  </a:cubicBezTo>
                  <a:cubicBezTo>
                    <a:pt x="110842" y="15334"/>
                    <a:pt x="108700" y="15641"/>
                    <a:pt x="106866" y="15641"/>
                  </a:cubicBezTo>
                  <a:cubicBezTo>
                    <a:pt x="105031" y="15641"/>
                    <a:pt x="103094" y="15742"/>
                    <a:pt x="101157" y="15742"/>
                  </a:cubicBezTo>
                  <a:cubicBezTo>
                    <a:pt x="99118" y="15742"/>
                    <a:pt x="97181" y="15641"/>
                    <a:pt x="95148" y="15641"/>
                  </a:cubicBezTo>
                  <a:cubicBezTo>
                    <a:pt x="93313" y="15641"/>
                    <a:pt x="91171" y="15334"/>
                    <a:pt x="89336" y="15334"/>
                  </a:cubicBezTo>
                  <a:cubicBezTo>
                    <a:pt x="88621" y="15334"/>
                    <a:pt x="86888" y="15334"/>
                    <a:pt x="86888" y="18183"/>
                  </a:cubicBezTo>
                  <a:cubicBezTo>
                    <a:pt x="86888" y="19915"/>
                    <a:pt x="88416" y="19915"/>
                    <a:pt x="89439" y="19915"/>
                  </a:cubicBezTo>
                  <a:cubicBezTo>
                    <a:pt x="96164" y="20017"/>
                    <a:pt x="96573" y="22157"/>
                    <a:pt x="96573" y="23888"/>
                  </a:cubicBezTo>
                  <a:cubicBezTo>
                    <a:pt x="96573" y="24605"/>
                    <a:pt x="96368" y="25116"/>
                    <a:pt x="96267" y="25723"/>
                  </a:cubicBezTo>
                  <a:lnTo>
                    <a:pt x="85259" y="69527"/>
                  </a:lnTo>
                  <a:lnTo>
                    <a:pt x="54683" y="17065"/>
                  </a:lnTo>
                  <a:cubicBezTo>
                    <a:pt x="53666" y="15334"/>
                    <a:pt x="53462" y="15334"/>
                    <a:pt x="51013" y="15334"/>
                  </a:cubicBezTo>
                  <a:lnTo>
                    <a:pt x="35217" y="15334"/>
                  </a:lnTo>
                  <a:cubicBezTo>
                    <a:pt x="33177" y="15334"/>
                    <a:pt x="31650" y="15334"/>
                    <a:pt x="31650" y="18183"/>
                  </a:cubicBezTo>
                  <a:cubicBezTo>
                    <a:pt x="31650" y="19915"/>
                    <a:pt x="32973" y="19915"/>
                    <a:pt x="35421" y="19915"/>
                  </a:cubicBezTo>
                  <a:cubicBezTo>
                    <a:pt x="35728" y="19915"/>
                    <a:pt x="39807" y="19915"/>
                    <a:pt x="42351" y="20323"/>
                  </a:cubicBezTo>
                  <a:lnTo>
                    <a:pt x="29003" y="73494"/>
                  </a:lnTo>
                  <a:cubicBezTo>
                    <a:pt x="28287" y="76248"/>
                    <a:pt x="27373" y="80120"/>
                    <a:pt x="17893" y="80324"/>
                  </a:cubicBezTo>
                  <a:cubicBezTo>
                    <a:pt x="17075" y="80324"/>
                    <a:pt x="15342" y="80426"/>
                    <a:pt x="15342" y="83174"/>
                  </a:cubicBezTo>
                  <a:cubicBezTo>
                    <a:pt x="15342" y="84087"/>
                    <a:pt x="16160" y="84905"/>
                    <a:pt x="17075" y="84905"/>
                  </a:cubicBezTo>
                  <a:cubicBezTo>
                    <a:pt x="18909" y="84905"/>
                    <a:pt x="21051" y="84599"/>
                    <a:pt x="22886" y="84599"/>
                  </a:cubicBezTo>
                  <a:cubicBezTo>
                    <a:pt x="24822" y="84599"/>
                    <a:pt x="26759" y="84497"/>
                    <a:pt x="28696" y="84497"/>
                  </a:cubicBezTo>
                  <a:cubicBezTo>
                    <a:pt x="30735" y="84497"/>
                    <a:pt x="32672" y="84599"/>
                    <a:pt x="34706" y="84599"/>
                  </a:cubicBezTo>
                  <a:cubicBezTo>
                    <a:pt x="36540" y="84599"/>
                    <a:pt x="38682" y="84905"/>
                    <a:pt x="40516" y="84905"/>
                  </a:cubicBezTo>
                  <a:cubicBezTo>
                    <a:pt x="41839" y="84905"/>
                    <a:pt x="42965" y="84190"/>
                    <a:pt x="42965" y="82056"/>
                  </a:cubicBezTo>
                  <a:cubicBezTo>
                    <a:pt x="42965" y="80324"/>
                    <a:pt x="41437" y="80324"/>
                    <a:pt x="40312" y="80324"/>
                  </a:cubicBezTo>
                  <a:cubicBezTo>
                    <a:pt x="35217" y="80223"/>
                    <a:pt x="33280" y="78894"/>
                    <a:pt x="33280" y="76453"/>
                  </a:cubicBezTo>
                  <a:cubicBezTo>
                    <a:pt x="33280" y="75737"/>
                    <a:pt x="33485" y="75124"/>
                    <a:pt x="33689" y="74108"/>
                  </a:cubicBezTo>
                  <a:lnTo>
                    <a:pt x="46430" y="22975"/>
                  </a:lnTo>
                  <a:lnTo>
                    <a:pt x="81487" y="83072"/>
                  </a:lnTo>
                  <a:cubicBezTo>
                    <a:pt x="82509" y="84905"/>
                    <a:pt x="83117" y="84905"/>
                    <a:pt x="84242" y="84905"/>
                  </a:cubicBezTo>
                  <a:cubicBezTo>
                    <a:pt x="86281" y="84905"/>
                    <a:pt x="86377" y="84394"/>
                    <a:pt x="86888" y="82254"/>
                  </a:cubicBezTo>
                  <a:lnTo>
                    <a:pt x="100748" y="2694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orme libre : forme 106">
              <a:extLst>
                <a:ext uri="{FF2B5EF4-FFF2-40B4-BE49-F238E27FC236}">
                  <a16:creationId xmlns:a16="http://schemas.microsoft.com/office/drawing/2014/main" id="{51696D32-5FB2-408A-A764-22859E2EE147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7393185" y="-12361208"/>
              <a:ext cx="40913" cy="122672"/>
            </a:xfrm>
            <a:custGeom>
              <a:avLst/>
              <a:gdLst>
                <a:gd name="connsiteX0" fmla="*/ 45209 w 40912"/>
                <a:gd name="connsiteY0" fmla="*/ 66261 h 122671"/>
                <a:gd name="connsiteX1" fmla="*/ 16972 w 40912"/>
                <a:gd name="connsiteY1" fmla="*/ 15334 h 122671"/>
                <a:gd name="connsiteX2" fmla="*/ 15342 w 40912"/>
                <a:gd name="connsiteY2" fmla="*/ 16758 h 122671"/>
                <a:gd name="connsiteX3" fmla="*/ 15956 w 40912"/>
                <a:gd name="connsiteY3" fmla="*/ 18081 h 122671"/>
                <a:gd name="connsiteX4" fmla="*/ 37358 w 40912"/>
                <a:gd name="connsiteY4" fmla="*/ 66261 h 122671"/>
                <a:gd name="connsiteX5" fmla="*/ 32161 w 40912"/>
                <a:gd name="connsiteY5" fmla="*/ 93358 h 122671"/>
                <a:gd name="connsiteX6" fmla="*/ 15854 w 40912"/>
                <a:gd name="connsiteY6" fmla="*/ 114647 h 122671"/>
                <a:gd name="connsiteX7" fmla="*/ 15342 w 40912"/>
                <a:gd name="connsiteY7" fmla="*/ 115771 h 122671"/>
                <a:gd name="connsiteX8" fmla="*/ 16972 w 40912"/>
                <a:gd name="connsiteY8" fmla="*/ 117196 h 122671"/>
                <a:gd name="connsiteX9" fmla="*/ 45209 w 40912"/>
                <a:gd name="connsiteY9" fmla="*/ 66261 h 122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912" h="122671">
                  <a:moveTo>
                    <a:pt x="45209" y="66261"/>
                  </a:moveTo>
                  <a:cubicBezTo>
                    <a:pt x="45209" y="31735"/>
                    <a:pt x="19012" y="15334"/>
                    <a:pt x="16972" y="15334"/>
                  </a:cubicBezTo>
                  <a:cubicBezTo>
                    <a:pt x="15342" y="15334"/>
                    <a:pt x="15342" y="16554"/>
                    <a:pt x="15342" y="16758"/>
                  </a:cubicBezTo>
                  <a:cubicBezTo>
                    <a:pt x="15342" y="16860"/>
                    <a:pt x="15342" y="17474"/>
                    <a:pt x="15956" y="18081"/>
                  </a:cubicBezTo>
                  <a:cubicBezTo>
                    <a:pt x="31241" y="30208"/>
                    <a:pt x="37358" y="47931"/>
                    <a:pt x="37358" y="66261"/>
                  </a:cubicBezTo>
                  <a:cubicBezTo>
                    <a:pt x="37358" y="75430"/>
                    <a:pt x="35626" y="85007"/>
                    <a:pt x="32161" y="93358"/>
                  </a:cubicBezTo>
                  <a:cubicBezTo>
                    <a:pt x="27271" y="104973"/>
                    <a:pt x="20846" y="110570"/>
                    <a:pt x="15854" y="114647"/>
                  </a:cubicBezTo>
                  <a:cubicBezTo>
                    <a:pt x="15546" y="114851"/>
                    <a:pt x="15342" y="115362"/>
                    <a:pt x="15342" y="115771"/>
                  </a:cubicBezTo>
                  <a:cubicBezTo>
                    <a:pt x="15342" y="115970"/>
                    <a:pt x="15342" y="117196"/>
                    <a:pt x="16972" y="117196"/>
                  </a:cubicBezTo>
                  <a:cubicBezTo>
                    <a:pt x="19012" y="117196"/>
                    <a:pt x="45209" y="100898"/>
                    <a:pt x="45209" y="6626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orme libre : forme 116">
              <a:extLst>
                <a:ext uri="{FF2B5EF4-FFF2-40B4-BE49-F238E27FC236}">
                  <a16:creationId xmlns:a16="http://schemas.microsoft.com/office/drawing/2014/main" id="{94F5DAE4-ACDF-4DBE-97DE-E359D547ECDA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7502094" y="-12432650"/>
              <a:ext cx="102282" cy="122672"/>
            </a:xfrm>
            <a:custGeom>
              <a:avLst/>
              <a:gdLst>
                <a:gd name="connsiteX0" fmla="*/ 44077 w 102282"/>
                <a:gd name="connsiteY0" fmla="*/ 58307 h 122671"/>
                <a:gd name="connsiteX1" fmla="*/ 75254 w 102282"/>
                <a:gd name="connsiteY1" fmla="*/ 53624 h 122671"/>
                <a:gd name="connsiteX2" fmla="*/ 90533 w 102282"/>
                <a:gd name="connsiteY2" fmla="*/ 32642 h 122671"/>
                <a:gd name="connsiteX3" fmla="*/ 68733 w 102282"/>
                <a:gd name="connsiteY3" fmla="*/ 15334 h 122671"/>
                <a:gd name="connsiteX4" fmla="*/ 15342 w 102282"/>
                <a:gd name="connsiteY4" fmla="*/ 70728 h 122671"/>
                <a:gd name="connsiteX5" fmla="*/ 47337 w 102282"/>
                <a:gd name="connsiteY5" fmla="*/ 107594 h 122671"/>
                <a:gd name="connsiteX6" fmla="*/ 93595 w 102282"/>
                <a:gd name="connsiteY6" fmla="*/ 83557 h 122671"/>
                <a:gd name="connsiteX7" fmla="*/ 91146 w 102282"/>
                <a:gd name="connsiteY7" fmla="*/ 80913 h 122671"/>
                <a:gd name="connsiteX8" fmla="*/ 88499 w 102282"/>
                <a:gd name="connsiteY8" fmla="*/ 82951 h 122671"/>
                <a:gd name="connsiteX9" fmla="*/ 47747 w 102282"/>
                <a:gd name="connsiteY9" fmla="*/ 103108 h 122671"/>
                <a:gd name="connsiteX10" fmla="*/ 30014 w 102282"/>
                <a:gd name="connsiteY10" fmla="*/ 79488 h 122671"/>
                <a:gd name="connsiteX11" fmla="*/ 33274 w 102282"/>
                <a:gd name="connsiteY11" fmla="*/ 58307 h 122671"/>
                <a:gd name="connsiteX12" fmla="*/ 44077 w 102282"/>
                <a:gd name="connsiteY12" fmla="*/ 58307 h 122671"/>
                <a:gd name="connsiteX13" fmla="*/ 34501 w 102282"/>
                <a:gd name="connsiteY13" fmla="*/ 53822 h 122671"/>
                <a:gd name="connsiteX14" fmla="*/ 68733 w 102282"/>
                <a:gd name="connsiteY14" fmla="*/ 19813 h 122671"/>
                <a:gd name="connsiteX15" fmla="*/ 83814 w 102282"/>
                <a:gd name="connsiteY15" fmla="*/ 32642 h 122671"/>
                <a:gd name="connsiteX16" fmla="*/ 42856 w 102282"/>
                <a:gd name="connsiteY16" fmla="*/ 53822 h 122671"/>
                <a:gd name="connsiteX17" fmla="*/ 34501 w 102282"/>
                <a:gd name="connsiteY17" fmla="*/ 53822 h 122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2282" h="122671">
                  <a:moveTo>
                    <a:pt x="44077" y="58307"/>
                  </a:moveTo>
                  <a:cubicBezTo>
                    <a:pt x="49984" y="58307"/>
                    <a:pt x="65064" y="57898"/>
                    <a:pt x="75254" y="53624"/>
                  </a:cubicBezTo>
                  <a:cubicBezTo>
                    <a:pt x="89516" y="47509"/>
                    <a:pt x="90533" y="35499"/>
                    <a:pt x="90533" y="32642"/>
                  </a:cubicBezTo>
                  <a:cubicBezTo>
                    <a:pt x="90533" y="23685"/>
                    <a:pt x="82791" y="15334"/>
                    <a:pt x="68733" y="15334"/>
                  </a:cubicBezTo>
                  <a:cubicBezTo>
                    <a:pt x="46116" y="15334"/>
                    <a:pt x="15342" y="35089"/>
                    <a:pt x="15342" y="70728"/>
                  </a:cubicBezTo>
                  <a:cubicBezTo>
                    <a:pt x="15342" y="91499"/>
                    <a:pt x="27367" y="107594"/>
                    <a:pt x="47337" y="107594"/>
                  </a:cubicBezTo>
                  <a:cubicBezTo>
                    <a:pt x="76475" y="107594"/>
                    <a:pt x="93595" y="86004"/>
                    <a:pt x="93595" y="83557"/>
                  </a:cubicBezTo>
                  <a:cubicBezTo>
                    <a:pt x="93595" y="82337"/>
                    <a:pt x="92367" y="80913"/>
                    <a:pt x="91146" y="80913"/>
                  </a:cubicBezTo>
                  <a:cubicBezTo>
                    <a:pt x="90130" y="80913"/>
                    <a:pt x="89720" y="81321"/>
                    <a:pt x="88499" y="82951"/>
                  </a:cubicBezTo>
                  <a:cubicBezTo>
                    <a:pt x="72403" y="103108"/>
                    <a:pt x="50188" y="103108"/>
                    <a:pt x="47747" y="103108"/>
                  </a:cubicBezTo>
                  <a:cubicBezTo>
                    <a:pt x="31848" y="103108"/>
                    <a:pt x="30014" y="86004"/>
                    <a:pt x="30014" y="79488"/>
                  </a:cubicBezTo>
                  <a:cubicBezTo>
                    <a:pt x="30014" y="77041"/>
                    <a:pt x="30218" y="70728"/>
                    <a:pt x="33274" y="58307"/>
                  </a:cubicBezTo>
                  <a:lnTo>
                    <a:pt x="44077" y="58307"/>
                  </a:lnTo>
                  <a:close/>
                  <a:moveTo>
                    <a:pt x="34501" y="53822"/>
                  </a:moveTo>
                  <a:cubicBezTo>
                    <a:pt x="42447" y="22866"/>
                    <a:pt x="63434" y="19813"/>
                    <a:pt x="68733" y="19813"/>
                  </a:cubicBezTo>
                  <a:cubicBezTo>
                    <a:pt x="78310" y="19813"/>
                    <a:pt x="83814" y="25723"/>
                    <a:pt x="83814" y="32642"/>
                  </a:cubicBezTo>
                  <a:cubicBezTo>
                    <a:pt x="83814" y="53822"/>
                    <a:pt x="51205" y="53822"/>
                    <a:pt x="42856" y="53822"/>
                  </a:cubicBezTo>
                  <a:lnTo>
                    <a:pt x="34501" y="5382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orme libre : forme 117">
              <a:extLst>
                <a:ext uri="{FF2B5EF4-FFF2-40B4-BE49-F238E27FC236}">
                  <a16:creationId xmlns:a16="http://schemas.microsoft.com/office/drawing/2014/main" id="{7AFBE9DE-488E-422E-B348-B2F002E954F3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7591756" y="-12533680"/>
              <a:ext cx="184108" cy="163563"/>
            </a:xfrm>
            <a:custGeom>
              <a:avLst/>
              <a:gdLst>
                <a:gd name="connsiteX0" fmla="*/ 39884 w 184107"/>
                <a:gd name="connsiteY0" fmla="*/ 65962 h 163562"/>
                <a:gd name="connsiteX1" fmla="*/ 62143 w 184107"/>
                <a:gd name="connsiteY1" fmla="*/ 65962 h 163562"/>
                <a:gd name="connsiteX2" fmla="*/ 62143 w 184107"/>
                <a:gd name="connsiteY2" fmla="*/ 60826 h 163562"/>
                <a:gd name="connsiteX3" fmla="*/ 39884 w 184107"/>
                <a:gd name="connsiteY3" fmla="*/ 60826 h 163562"/>
                <a:gd name="connsiteX4" fmla="*/ 39884 w 184107"/>
                <a:gd name="connsiteY4" fmla="*/ 34585 h 163562"/>
                <a:gd name="connsiteX5" fmla="*/ 35032 w 184107"/>
                <a:gd name="connsiteY5" fmla="*/ 34585 h 163562"/>
                <a:gd name="connsiteX6" fmla="*/ 15342 w 184107"/>
                <a:gd name="connsiteY6" fmla="*/ 61969 h 163562"/>
                <a:gd name="connsiteX7" fmla="*/ 15342 w 184107"/>
                <a:gd name="connsiteY7" fmla="*/ 65962 h 163562"/>
                <a:gd name="connsiteX8" fmla="*/ 28613 w 184107"/>
                <a:gd name="connsiteY8" fmla="*/ 65962 h 163562"/>
                <a:gd name="connsiteX9" fmla="*/ 28613 w 184107"/>
                <a:gd name="connsiteY9" fmla="*/ 104463 h 163562"/>
                <a:gd name="connsiteX10" fmla="*/ 48590 w 184107"/>
                <a:gd name="connsiteY10" fmla="*/ 123714 h 163562"/>
                <a:gd name="connsiteX11" fmla="*/ 64713 w 184107"/>
                <a:gd name="connsiteY11" fmla="*/ 104323 h 163562"/>
                <a:gd name="connsiteX12" fmla="*/ 64713 w 184107"/>
                <a:gd name="connsiteY12" fmla="*/ 96476 h 163562"/>
                <a:gd name="connsiteX13" fmla="*/ 59861 w 184107"/>
                <a:gd name="connsiteY13" fmla="*/ 96476 h 163562"/>
                <a:gd name="connsiteX14" fmla="*/ 59861 w 184107"/>
                <a:gd name="connsiteY14" fmla="*/ 104176 h 163562"/>
                <a:gd name="connsiteX15" fmla="*/ 49728 w 184107"/>
                <a:gd name="connsiteY15" fmla="*/ 119152 h 163562"/>
                <a:gd name="connsiteX16" fmla="*/ 39884 w 184107"/>
                <a:gd name="connsiteY16" fmla="*/ 104604 h 163562"/>
                <a:gd name="connsiteX17" fmla="*/ 39884 w 184107"/>
                <a:gd name="connsiteY17" fmla="*/ 65962 h 163562"/>
                <a:gd name="connsiteX18" fmla="*/ 103284 w 184107"/>
                <a:gd name="connsiteY18" fmla="*/ 89774 h 163562"/>
                <a:gd name="connsiteX19" fmla="*/ 122405 w 184107"/>
                <a:gd name="connsiteY19" fmla="*/ 63394 h 163562"/>
                <a:gd name="connsiteX20" fmla="*/ 119975 w 184107"/>
                <a:gd name="connsiteY20" fmla="*/ 68524 h 163562"/>
                <a:gd name="connsiteX21" fmla="*/ 126400 w 184107"/>
                <a:gd name="connsiteY21" fmla="*/ 75085 h 163562"/>
                <a:gd name="connsiteX22" fmla="*/ 132959 w 184107"/>
                <a:gd name="connsiteY22" fmla="*/ 68524 h 163562"/>
                <a:gd name="connsiteX23" fmla="*/ 121689 w 184107"/>
                <a:gd name="connsiteY23" fmla="*/ 59401 h 163562"/>
                <a:gd name="connsiteX24" fmla="*/ 102428 w 184107"/>
                <a:gd name="connsiteY24" fmla="*/ 74657 h 163562"/>
                <a:gd name="connsiteX25" fmla="*/ 102281 w 184107"/>
                <a:gd name="connsiteY25" fmla="*/ 74657 h 163562"/>
                <a:gd name="connsiteX26" fmla="*/ 102281 w 184107"/>
                <a:gd name="connsiteY26" fmla="*/ 59401 h 163562"/>
                <a:gd name="connsiteX27" fmla="*/ 81882 w 184107"/>
                <a:gd name="connsiteY27" fmla="*/ 60965 h 163562"/>
                <a:gd name="connsiteX28" fmla="*/ 81882 w 184107"/>
                <a:gd name="connsiteY28" fmla="*/ 66103 h 163562"/>
                <a:gd name="connsiteX29" fmla="*/ 92583 w 184107"/>
                <a:gd name="connsiteY29" fmla="*/ 74089 h 163562"/>
                <a:gd name="connsiteX30" fmla="*/ 92583 w 184107"/>
                <a:gd name="connsiteY30" fmla="*/ 111024 h 163562"/>
                <a:gd name="connsiteX31" fmla="*/ 81882 w 184107"/>
                <a:gd name="connsiteY31" fmla="*/ 117153 h 163562"/>
                <a:gd name="connsiteX32" fmla="*/ 81882 w 184107"/>
                <a:gd name="connsiteY32" fmla="*/ 122289 h 163562"/>
                <a:gd name="connsiteX33" fmla="*/ 98144 w 184107"/>
                <a:gd name="connsiteY33" fmla="*/ 121720 h 163562"/>
                <a:gd name="connsiteX34" fmla="*/ 116696 w 184107"/>
                <a:gd name="connsiteY34" fmla="*/ 122289 h 163562"/>
                <a:gd name="connsiteX35" fmla="*/ 116696 w 184107"/>
                <a:gd name="connsiteY35" fmla="*/ 117153 h 163562"/>
                <a:gd name="connsiteX36" fmla="*/ 113839 w 184107"/>
                <a:gd name="connsiteY36" fmla="*/ 117153 h 163562"/>
                <a:gd name="connsiteX37" fmla="*/ 103284 w 184107"/>
                <a:gd name="connsiteY37" fmla="*/ 110737 h 163562"/>
                <a:gd name="connsiteX38" fmla="*/ 103284 w 184107"/>
                <a:gd name="connsiteY38" fmla="*/ 89774 h 163562"/>
                <a:gd name="connsiteX39" fmla="*/ 179950 w 184107"/>
                <a:gd name="connsiteY39" fmla="*/ 157941 h 163562"/>
                <a:gd name="connsiteX40" fmla="*/ 179950 w 184107"/>
                <a:gd name="connsiteY40" fmla="*/ 150950 h 163562"/>
                <a:gd name="connsiteX41" fmla="*/ 164966 w 184107"/>
                <a:gd name="connsiteY41" fmla="*/ 150950 h 163562"/>
                <a:gd name="connsiteX42" fmla="*/ 164966 w 184107"/>
                <a:gd name="connsiteY42" fmla="*/ 22323 h 163562"/>
                <a:gd name="connsiteX43" fmla="*/ 179950 w 184107"/>
                <a:gd name="connsiteY43" fmla="*/ 22323 h 163562"/>
                <a:gd name="connsiteX44" fmla="*/ 179950 w 184107"/>
                <a:gd name="connsiteY44" fmla="*/ 15334 h 163562"/>
                <a:gd name="connsiteX45" fmla="*/ 157978 w 184107"/>
                <a:gd name="connsiteY45" fmla="*/ 15334 h 163562"/>
                <a:gd name="connsiteX46" fmla="*/ 157978 w 184107"/>
                <a:gd name="connsiteY46" fmla="*/ 157941 h 163562"/>
                <a:gd name="connsiteX47" fmla="*/ 179950 w 184107"/>
                <a:gd name="connsiteY47" fmla="*/ 157941 h 16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84107" h="163562">
                  <a:moveTo>
                    <a:pt x="39884" y="65962"/>
                  </a:moveTo>
                  <a:lnTo>
                    <a:pt x="62143" y="65962"/>
                  </a:lnTo>
                  <a:lnTo>
                    <a:pt x="62143" y="60826"/>
                  </a:lnTo>
                  <a:lnTo>
                    <a:pt x="39884" y="60826"/>
                  </a:lnTo>
                  <a:lnTo>
                    <a:pt x="39884" y="34585"/>
                  </a:lnTo>
                  <a:lnTo>
                    <a:pt x="35032" y="34585"/>
                  </a:lnTo>
                  <a:cubicBezTo>
                    <a:pt x="34891" y="47421"/>
                    <a:pt x="29042" y="61541"/>
                    <a:pt x="15342" y="61969"/>
                  </a:cubicBezTo>
                  <a:lnTo>
                    <a:pt x="15342" y="65962"/>
                  </a:lnTo>
                  <a:lnTo>
                    <a:pt x="28613" y="65962"/>
                  </a:lnTo>
                  <a:lnTo>
                    <a:pt x="28613" y="104463"/>
                  </a:lnTo>
                  <a:cubicBezTo>
                    <a:pt x="28613" y="120436"/>
                    <a:pt x="40600" y="123714"/>
                    <a:pt x="48590" y="123714"/>
                  </a:cubicBezTo>
                  <a:cubicBezTo>
                    <a:pt x="58147" y="123714"/>
                    <a:pt x="64713" y="115586"/>
                    <a:pt x="64713" y="104323"/>
                  </a:cubicBezTo>
                  <a:lnTo>
                    <a:pt x="64713" y="96476"/>
                  </a:lnTo>
                  <a:lnTo>
                    <a:pt x="59861" y="96476"/>
                  </a:lnTo>
                  <a:lnTo>
                    <a:pt x="59861" y="104176"/>
                  </a:lnTo>
                  <a:cubicBezTo>
                    <a:pt x="59861" y="113874"/>
                    <a:pt x="55296" y="119152"/>
                    <a:pt x="49728" y="119152"/>
                  </a:cubicBezTo>
                  <a:cubicBezTo>
                    <a:pt x="39884" y="119152"/>
                    <a:pt x="39884" y="107172"/>
                    <a:pt x="39884" y="104604"/>
                  </a:cubicBezTo>
                  <a:lnTo>
                    <a:pt x="39884" y="65962"/>
                  </a:lnTo>
                  <a:close/>
                  <a:moveTo>
                    <a:pt x="103284" y="89774"/>
                  </a:moveTo>
                  <a:cubicBezTo>
                    <a:pt x="103284" y="77794"/>
                    <a:pt x="108846" y="63394"/>
                    <a:pt x="122405" y="63394"/>
                  </a:cubicBezTo>
                  <a:cubicBezTo>
                    <a:pt x="121120" y="64391"/>
                    <a:pt x="119975" y="66243"/>
                    <a:pt x="119975" y="68524"/>
                  </a:cubicBezTo>
                  <a:cubicBezTo>
                    <a:pt x="119975" y="73233"/>
                    <a:pt x="123683" y="75085"/>
                    <a:pt x="126400" y="75085"/>
                  </a:cubicBezTo>
                  <a:cubicBezTo>
                    <a:pt x="129820" y="75085"/>
                    <a:pt x="132959" y="72805"/>
                    <a:pt x="132959" y="68524"/>
                  </a:cubicBezTo>
                  <a:cubicBezTo>
                    <a:pt x="132959" y="63675"/>
                    <a:pt x="128395" y="59401"/>
                    <a:pt x="121689" y="59401"/>
                  </a:cubicBezTo>
                  <a:cubicBezTo>
                    <a:pt x="114554" y="59401"/>
                    <a:pt x="106705" y="63822"/>
                    <a:pt x="102428" y="74657"/>
                  </a:cubicBezTo>
                  <a:lnTo>
                    <a:pt x="102281" y="74657"/>
                  </a:lnTo>
                  <a:lnTo>
                    <a:pt x="102281" y="59401"/>
                  </a:lnTo>
                  <a:lnTo>
                    <a:pt x="81882" y="60965"/>
                  </a:lnTo>
                  <a:lnTo>
                    <a:pt x="81882" y="66103"/>
                  </a:lnTo>
                  <a:cubicBezTo>
                    <a:pt x="91439" y="66103"/>
                    <a:pt x="92583" y="67099"/>
                    <a:pt x="92583" y="74089"/>
                  </a:cubicBezTo>
                  <a:lnTo>
                    <a:pt x="92583" y="111024"/>
                  </a:lnTo>
                  <a:cubicBezTo>
                    <a:pt x="92583" y="117153"/>
                    <a:pt x="91151" y="117153"/>
                    <a:pt x="81882" y="117153"/>
                  </a:cubicBezTo>
                  <a:lnTo>
                    <a:pt x="81882" y="122289"/>
                  </a:lnTo>
                  <a:cubicBezTo>
                    <a:pt x="82591" y="122289"/>
                    <a:pt x="92296" y="121720"/>
                    <a:pt x="98144" y="121720"/>
                  </a:cubicBezTo>
                  <a:cubicBezTo>
                    <a:pt x="104282" y="121720"/>
                    <a:pt x="110559" y="122002"/>
                    <a:pt x="116696" y="122289"/>
                  </a:cubicBezTo>
                  <a:lnTo>
                    <a:pt x="116696" y="117153"/>
                  </a:lnTo>
                  <a:lnTo>
                    <a:pt x="113839" y="117153"/>
                  </a:lnTo>
                  <a:cubicBezTo>
                    <a:pt x="103284" y="117153"/>
                    <a:pt x="103284" y="115586"/>
                    <a:pt x="103284" y="110737"/>
                  </a:cubicBezTo>
                  <a:lnTo>
                    <a:pt x="103284" y="89774"/>
                  </a:lnTo>
                  <a:close/>
                  <a:moveTo>
                    <a:pt x="179950" y="157941"/>
                  </a:moveTo>
                  <a:lnTo>
                    <a:pt x="179950" y="150950"/>
                  </a:lnTo>
                  <a:lnTo>
                    <a:pt x="164966" y="150950"/>
                  </a:lnTo>
                  <a:lnTo>
                    <a:pt x="164966" y="22323"/>
                  </a:lnTo>
                  <a:lnTo>
                    <a:pt x="179950" y="22323"/>
                  </a:lnTo>
                  <a:lnTo>
                    <a:pt x="179950" y="15334"/>
                  </a:lnTo>
                  <a:lnTo>
                    <a:pt x="157978" y="15334"/>
                  </a:lnTo>
                  <a:lnTo>
                    <a:pt x="157978" y="157941"/>
                  </a:lnTo>
                  <a:lnTo>
                    <a:pt x="179950" y="15794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orme libre : forme 118">
              <a:extLst>
                <a:ext uri="{FF2B5EF4-FFF2-40B4-BE49-F238E27FC236}">
                  <a16:creationId xmlns:a16="http://schemas.microsoft.com/office/drawing/2014/main" id="{EE6550C6-23B7-4D5C-908D-D00B1249C6CC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7767268" y="-12489613"/>
              <a:ext cx="81826" cy="102227"/>
            </a:xfrm>
            <a:custGeom>
              <a:avLst/>
              <a:gdLst>
                <a:gd name="connsiteX0" fmla="*/ 85111 w 81825"/>
                <a:gd name="connsiteY0" fmla="*/ 25602 h 102226"/>
                <a:gd name="connsiteX1" fmla="*/ 85686 w 81825"/>
                <a:gd name="connsiteY1" fmla="*/ 22604 h 102226"/>
                <a:gd name="connsiteX2" fmla="*/ 80834 w 81825"/>
                <a:gd name="connsiteY2" fmla="*/ 18043 h 102226"/>
                <a:gd name="connsiteX3" fmla="*/ 74269 w 81825"/>
                <a:gd name="connsiteY3" fmla="*/ 23461 h 102226"/>
                <a:gd name="connsiteX4" fmla="*/ 59573 w 81825"/>
                <a:gd name="connsiteY4" fmla="*/ 15334 h 102226"/>
                <a:gd name="connsiteX5" fmla="*/ 23045 w 81825"/>
                <a:gd name="connsiteY5" fmla="*/ 54838 h 102226"/>
                <a:gd name="connsiteX6" fmla="*/ 44735 w 81825"/>
                <a:gd name="connsiteY6" fmla="*/ 78222 h 102226"/>
                <a:gd name="connsiteX7" fmla="*/ 62571 w 81825"/>
                <a:gd name="connsiteY7" fmla="*/ 70523 h 102226"/>
                <a:gd name="connsiteX8" fmla="*/ 59432 w 81825"/>
                <a:gd name="connsiteY8" fmla="*/ 83359 h 102226"/>
                <a:gd name="connsiteX9" fmla="*/ 51441 w 81825"/>
                <a:gd name="connsiteY9" fmla="*/ 98041 h 102226"/>
                <a:gd name="connsiteX10" fmla="*/ 35460 w 81825"/>
                <a:gd name="connsiteY10" fmla="*/ 103319 h 102226"/>
                <a:gd name="connsiteX11" fmla="*/ 24471 w 81825"/>
                <a:gd name="connsiteY11" fmla="*/ 102323 h 102226"/>
                <a:gd name="connsiteX12" fmla="*/ 29035 w 81825"/>
                <a:gd name="connsiteY12" fmla="*/ 95192 h 102226"/>
                <a:gd name="connsiteX13" fmla="*/ 23474 w 81825"/>
                <a:gd name="connsiteY13" fmla="*/ 89915 h 102226"/>
                <a:gd name="connsiteX14" fmla="*/ 15342 w 81825"/>
                <a:gd name="connsiteY14" fmla="*/ 98616 h 102226"/>
                <a:gd name="connsiteX15" fmla="*/ 35600 w 81825"/>
                <a:gd name="connsiteY15" fmla="*/ 107312 h 102226"/>
                <a:gd name="connsiteX16" fmla="*/ 69558 w 81825"/>
                <a:gd name="connsiteY16" fmla="*/ 87774 h 102226"/>
                <a:gd name="connsiteX17" fmla="*/ 85111 w 81825"/>
                <a:gd name="connsiteY17" fmla="*/ 25602 h 102226"/>
                <a:gd name="connsiteX18" fmla="*/ 65422 w 81825"/>
                <a:gd name="connsiteY18" fmla="*/ 59253 h 102226"/>
                <a:gd name="connsiteX19" fmla="*/ 62424 w 81825"/>
                <a:gd name="connsiteY19" fmla="*/ 64531 h 102226"/>
                <a:gd name="connsiteX20" fmla="*/ 45164 w 81825"/>
                <a:gd name="connsiteY20" fmla="*/ 74229 h 102226"/>
                <a:gd name="connsiteX21" fmla="*/ 34462 w 81825"/>
                <a:gd name="connsiteY21" fmla="*/ 60685 h 102226"/>
                <a:gd name="connsiteX22" fmla="*/ 42025 w 81825"/>
                <a:gd name="connsiteY22" fmla="*/ 32163 h 102226"/>
                <a:gd name="connsiteX23" fmla="*/ 59573 w 81825"/>
                <a:gd name="connsiteY23" fmla="*/ 19327 h 102226"/>
                <a:gd name="connsiteX24" fmla="*/ 72269 w 81825"/>
                <a:gd name="connsiteY24" fmla="*/ 31447 h 102226"/>
                <a:gd name="connsiteX25" fmla="*/ 71840 w 81825"/>
                <a:gd name="connsiteY25" fmla="*/ 33588 h 102226"/>
                <a:gd name="connsiteX26" fmla="*/ 65422 w 81825"/>
                <a:gd name="connsiteY26" fmla="*/ 59253 h 102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1825" h="102226">
                  <a:moveTo>
                    <a:pt x="85111" y="25602"/>
                  </a:moveTo>
                  <a:cubicBezTo>
                    <a:pt x="85686" y="23461"/>
                    <a:pt x="85686" y="22751"/>
                    <a:pt x="85686" y="22604"/>
                  </a:cubicBezTo>
                  <a:cubicBezTo>
                    <a:pt x="85686" y="19467"/>
                    <a:pt x="83117" y="18043"/>
                    <a:pt x="80834" y="18043"/>
                  </a:cubicBezTo>
                  <a:cubicBezTo>
                    <a:pt x="77549" y="18043"/>
                    <a:pt x="74838" y="20752"/>
                    <a:pt x="74269" y="23461"/>
                  </a:cubicBezTo>
                  <a:cubicBezTo>
                    <a:pt x="71840" y="19608"/>
                    <a:pt x="66995" y="15334"/>
                    <a:pt x="59573" y="15334"/>
                  </a:cubicBezTo>
                  <a:cubicBezTo>
                    <a:pt x="41737" y="15334"/>
                    <a:pt x="23045" y="34444"/>
                    <a:pt x="23045" y="54838"/>
                  </a:cubicBezTo>
                  <a:cubicBezTo>
                    <a:pt x="23045" y="69521"/>
                    <a:pt x="33031" y="78222"/>
                    <a:pt x="44735" y="78222"/>
                  </a:cubicBezTo>
                  <a:cubicBezTo>
                    <a:pt x="51294" y="78222"/>
                    <a:pt x="57572" y="74944"/>
                    <a:pt x="62571" y="70523"/>
                  </a:cubicBezTo>
                  <a:lnTo>
                    <a:pt x="59432" y="83359"/>
                  </a:lnTo>
                  <a:cubicBezTo>
                    <a:pt x="57860" y="89346"/>
                    <a:pt x="56862" y="93198"/>
                    <a:pt x="51441" y="98041"/>
                  </a:cubicBezTo>
                  <a:cubicBezTo>
                    <a:pt x="45164" y="103319"/>
                    <a:pt x="39027" y="103319"/>
                    <a:pt x="35460" y="103319"/>
                  </a:cubicBezTo>
                  <a:cubicBezTo>
                    <a:pt x="28894" y="103319"/>
                    <a:pt x="27041" y="102890"/>
                    <a:pt x="24471" y="102323"/>
                  </a:cubicBezTo>
                  <a:cubicBezTo>
                    <a:pt x="28038" y="100609"/>
                    <a:pt x="29035" y="97191"/>
                    <a:pt x="29035" y="95192"/>
                  </a:cubicBezTo>
                  <a:cubicBezTo>
                    <a:pt x="29035" y="91767"/>
                    <a:pt x="26325" y="89915"/>
                    <a:pt x="23474" y="89915"/>
                  </a:cubicBezTo>
                  <a:cubicBezTo>
                    <a:pt x="19478" y="89915"/>
                    <a:pt x="15342" y="93198"/>
                    <a:pt x="15342" y="98616"/>
                  </a:cubicBezTo>
                  <a:cubicBezTo>
                    <a:pt x="15342" y="107172"/>
                    <a:pt x="27609" y="107312"/>
                    <a:pt x="35600" y="107312"/>
                  </a:cubicBezTo>
                  <a:cubicBezTo>
                    <a:pt x="58000" y="107312"/>
                    <a:pt x="67563" y="95907"/>
                    <a:pt x="69558" y="87774"/>
                  </a:cubicBezTo>
                  <a:lnTo>
                    <a:pt x="85111" y="25602"/>
                  </a:lnTo>
                  <a:close/>
                  <a:moveTo>
                    <a:pt x="65422" y="59253"/>
                  </a:moveTo>
                  <a:cubicBezTo>
                    <a:pt x="64853" y="61393"/>
                    <a:pt x="64853" y="61680"/>
                    <a:pt x="62424" y="64531"/>
                  </a:cubicBezTo>
                  <a:cubicBezTo>
                    <a:pt x="57431" y="70523"/>
                    <a:pt x="50585" y="74229"/>
                    <a:pt x="45164" y="74229"/>
                  </a:cubicBezTo>
                  <a:cubicBezTo>
                    <a:pt x="37883" y="74229"/>
                    <a:pt x="34462" y="68096"/>
                    <a:pt x="34462" y="60685"/>
                  </a:cubicBezTo>
                  <a:cubicBezTo>
                    <a:pt x="34462" y="54410"/>
                    <a:pt x="38311" y="38437"/>
                    <a:pt x="42025" y="32163"/>
                  </a:cubicBezTo>
                  <a:cubicBezTo>
                    <a:pt x="48015" y="22176"/>
                    <a:pt x="54721" y="19327"/>
                    <a:pt x="59573" y="19327"/>
                  </a:cubicBezTo>
                  <a:cubicBezTo>
                    <a:pt x="69558" y="19327"/>
                    <a:pt x="72269" y="30023"/>
                    <a:pt x="72269" y="31447"/>
                  </a:cubicBezTo>
                  <a:cubicBezTo>
                    <a:pt x="72269" y="31735"/>
                    <a:pt x="72269" y="32016"/>
                    <a:pt x="71840" y="33588"/>
                  </a:cubicBezTo>
                  <a:lnTo>
                    <a:pt x="65422" y="5925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orme libre : forme 119">
              <a:extLst>
                <a:ext uri="{FF2B5EF4-FFF2-40B4-BE49-F238E27FC236}">
                  <a16:creationId xmlns:a16="http://schemas.microsoft.com/office/drawing/2014/main" id="{7441D7ED-B0EC-495C-B8FE-0F2A00828C72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7858499" y="-12560019"/>
              <a:ext cx="61369" cy="122672"/>
            </a:xfrm>
            <a:custGeom>
              <a:avLst/>
              <a:gdLst>
                <a:gd name="connsiteX0" fmla="*/ 38170 w 61369"/>
                <a:gd name="connsiteY0" fmla="*/ 44775 h 122671"/>
                <a:gd name="connsiteX1" fmla="*/ 44691 w 61369"/>
                <a:gd name="connsiteY1" fmla="*/ 46098 h 122671"/>
                <a:gd name="connsiteX2" fmla="*/ 53155 w 61369"/>
                <a:gd name="connsiteY2" fmla="*/ 47625 h 122671"/>
                <a:gd name="connsiteX3" fmla="*/ 57943 w 61369"/>
                <a:gd name="connsiteY3" fmla="*/ 43248 h 122671"/>
                <a:gd name="connsiteX4" fmla="*/ 53155 w 61369"/>
                <a:gd name="connsiteY4" fmla="*/ 38865 h 122671"/>
                <a:gd name="connsiteX5" fmla="*/ 44691 w 61369"/>
                <a:gd name="connsiteY5" fmla="*/ 40393 h 122671"/>
                <a:gd name="connsiteX6" fmla="*/ 38069 w 61369"/>
                <a:gd name="connsiteY6" fmla="*/ 41715 h 122671"/>
                <a:gd name="connsiteX7" fmla="*/ 39391 w 61369"/>
                <a:gd name="connsiteY7" fmla="*/ 32349 h 122671"/>
                <a:gd name="connsiteX8" fmla="*/ 41022 w 61369"/>
                <a:gd name="connsiteY8" fmla="*/ 20324 h 122671"/>
                <a:gd name="connsiteX9" fmla="*/ 36643 w 61369"/>
                <a:gd name="connsiteY9" fmla="*/ 15334 h 122671"/>
                <a:gd name="connsiteX10" fmla="*/ 32257 w 61369"/>
                <a:gd name="connsiteY10" fmla="*/ 20324 h 122671"/>
                <a:gd name="connsiteX11" fmla="*/ 33888 w 61369"/>
                <a:gd name="connsiteY11" fmla="*/ 32349 h 122671"/>
                <a:gd name="connsiteX12" fmla="*/ 35218 w 61369"/>
                <a:gd name="connsiteY12" fmla="*/ 41715 h 122671"/>
                <a:gd name="connsiteX13" fmla="*/ 28691 w 61369"/>
                <a:gd name="connsiteY13" fmla="*/ 40393 h 122671"/>
                <a:gd name="connsiteX14" fmla="*/ 20131 w 61369"/>
                <a:gd name="connsiteY14" fmla="*/ 38865 h 122671"/>
                <a:gd name="connsiteX15" fmla="*/ 15342 w 61369"/>
                <a:gd name="connsiteY15" fmla="*/ 43248 h 122671"/>
                <a:gd name="connsiteX16" fmla="*/ 20131 w 61369"/>
                <a:gd name="connsiteY16" fmla="*/ 47625 h 122671"/>
                <a:gd name="connsiteX17" fmla="*/ 28588 w 61369"/>
                <a:gd name="connsiteY17" fmla="*/ 46098 h 122671"/>
                <a:gd name="connsiteX18" fmla="*/ 35115 w 61369"/>
                <a:gd name="connsiteY18" fmla="*/ 44775 h 122671"/>
                <a:gd name="connsiteX19" fmla="*/ 33888 w 61369"/>
                <a:gd name="connsiteY19" fmla="*/ 51803 h 122671"/>
                <a:gd name="connsiteX20" fmla="*/ 32257 w 61369"/>
                <a:gd name="connsiteY20" fmla="*/ 64844 h 122671"/>
                <a:gd name="connsiteX21" fmla="*/ 34501 w 61369"/>
                <a:gd name="connsiteY21" fmla="*/ 107422 h 122671"/>
                <a:gd name="connsiteX22" fmla="*/ 36643 w 61369"/>
                <a:gd name="connsiteY22" fmla="*/ 109152 h 122671"/>
                <a:gd name="connsiteX23" fmla="*/ 38784 w 61369"/>
                <a:gd name="connsiteY23" fmla="*/ 108028 h 122671"/>
                <a:gd name="connsiteX24" fmla="*/ 41022 w 61369"/>
                <a:gd name="connsiteY24" fmla="*/ 64844 h 122671"/>
                <a:gd name="connsiteX25" fmla="*/ 39699 w 61369"/>
                <a:gd name="connsiteY25" fmla="*/ 53228 h 122671"/>
                <a:gd name="connsiteX26" fmla="*/ 38170 w 61369"/>
                <a:gd name="connsiteY26" fmla="*/ 44775 h 122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1369" h="122671">
                  <a:moveTo>
                    <a:pt x="38170" y="44775"/>
                  </a:moveTo>
                  <a:cubicBezTo>
                    <a:pt x="39903" y="44980"/>
                    <a:pt x="40824" y="45082"/>
                    <a:pt x="44691" y="46098"/>
                  </a:cubicBezTo>
                  <a:cubicBezTo>
                    <a:pt x="47242" y="46814"/>
                    <a:pt x="50707" y="47625"/>
                    <a:pt x="53155" y="47625"/>
                  </a:cubicBezTo>
                  <a:cubicBezTo>
                    <a:pt x="57636" y="47625"/>
                    <a:pt x="57943" y="43958"/>
                    <a:pt x="57943" y="43248"/>
                  </a:cubicBezTo>
                  <a:cubicBezTo>
                    <a:pt x="57943" y="42533"/>
                    <a:pt x="57636" y="38865"/>
                    <a:pt x="53155" y="38865"/>
                  </a:cubicBezTo>
                  <a:cubicBezTo>
                    <a:pt x="50707" y="38865"/>
                    <a:pt x="47242" y="39684"/>
                    <a:pt x="44691" y="40393"/>
                  </a:cubicBezTo>
                  <a:cubicBezTo>
                    <a:pt x="40824" y="41415"/>
                    <a:pt x="39903" y="41517"/>
                    <a:pt x="38069" y="41715"/>
                  </a:cubicBezTo>
                  <a:cubicBezTo>
                    <a:pt x="38273" y="38150"/>
                    <a:pt x="39289" y="32656"/>
                    <a:pt x="39391" y="32349"/>
                  </a:cubicBezTo>
                  <a:cubicBezTo>
                    <a:pt x="39903" y="29595"/>
                    <a:pt x="41022" y="23992"/>
                    <a:pt x="41022" y="20324"/>
                  </a:cubicBezTo>
                  <a:cubicBezTo>
                    <a:pt x="41022" y="15334"/>
                    <a:pt x="37154" y="15334"/>
                    <a:pt x="36643" y="15334"/>
                  </a:cubicBezTo>
                  <a:cubicBezTo>
                    <a:pt x="36131" y="15334"/>
                    <a:pt x="32257" y="15334"/>
                    <a:pt x="32257" y="20324"/>
                  </a:cubicBezTo>
                  <a:cubicBezTo>
                    <a:pt x="32257" y="23793"/>
                    <a:pt x="33178" y="28886"/>
                    <a:pt x="33888" y="32349"/>
                  </a:cubicBezTo>
                  <a:cubicBezTo>
                    <a:pt x="33888" y="32656"/>
                    <a:pt x="35013" y="38150"/>
                    <a:pt x="35218" y="41715"/>
                  </a:cubicBezTo>
                  <a:cubicBezTo>
                    <a:pt x="33383" y="41517"/>
                    <a:pt x="32462" y="41415"/>
                    <a:pt x="28691" y="40393"/>
                  </a:cubicBezTo>
                  <a:cubicBezTo>
                    <a:pt x="26657" y="39887"/>
                    <a:pt x="22784" y="38865"/>
                    <a:pt x="20131" y="38865"/>
                  </a:cubicBezTo>
                  <a:cubicBezTo>
                    <a:pt x="15649" y="38865"/>
                    <a:pt x="15342" y="42533"/>
                    <a:pt x="15342" y="43248"/>
                  </a:cubicBezTo>
                  <a:cubicBezTo>
                    <a:pt x="15342" y="43958"/>
                    <a:pt x="15649" y="47625"/>
                    <a:pt x="20131" y="47625"/>
                  </a:cubicBezTo>
                  <a:cubicBezTo>
                    <a:pt x="22579" y="47625"/>
                    <a:pt x="26044" y="46814"/>
                    <a:pt x="28588" y="46098"/>
                  </a:cubicBezTo>
                  <a:cubicBezTo>
                    <a:pt x="32462" y="45082"/>
                    <a:pt x="33383" y="44980"/>
                    <a:pt x="35115" y="44775"/>
                  </a:cubicBezTo>
                  <a:cubicBezTo>
                    <a:pt x="35013" y="46712"/>
                    <a:pt x="34910" y="47728"/>
                    <a:pt x="33888" y="51803"/>
                  </a:cubicBezTo>
                  <a:cubicBezTo>
                    <a:pt x="32257" y="58627"/>
                    <a:pt x="32257" y="59643"/>
                    <a:pt x="32257" y="64844"/>
                  </a:cubicBezTo>
                  <a:cubicBezTo>
                    <a:pt x="32257" y="85111"/>
                    <a:pt x="34297" y="105792"/>
                    <a:pt x="34501" y="107422"/>
                  </a:cubicBezTo>
                  <a:cubicBezTo>
                    <a:pt x="34604" y="108642"/>
                    <a:pt x="34910" y="109152"/>
                    <a:pt x="36643" y="109152"/>
                  </a:cubicBezTo>
                  <a:cubicBezTo>
                    <a:pt x="37256" y="109152"/>
                    <a:pt x="38580" y="109152"/>
                    <a:pt x="38784" y="108028"/>
                  </a:cubicBezTo>
                  <a:cubicBezTo>
                    <a:pt x="39187" y="105179"/>
                    <a:pt x="41022" y="83379"/>
                    <a:pt x="41022" y="64844"/>
                  </a:cubicBezTo>
                  <a:cubicBezTo>
                    <a:pt x="41022" y="60052"/>
                    <a:pt x="41022" y="58831"/>
                    <a:pt x="39699" y="53228"/>
                  </a:cubicBezTo>
                  <a:cubicBezTo>
                    <a:pt x="38375" y="47728"/>
                    <a:pt x="38375" y="47018"/>
                    <a:pt x="38170" y="4477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orme libre : forme 120">
              <a:extLst>
                <a:ext uri="{FF2B5EF4-FFF2-40B4-BE49-F238E27FC236}">
                  <a16:creationId xmlns:a16="http://schemas.microsoft.com/office/drawing/2014/main" id="{9C88FEDE-BE98-4B27-B213-B8C248EE6B6D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7934015" y="-12524127"/>
              <a:ext cx="122739" cy="122672"/>
            </a:xfrm>
            <a:custGeom>
              <a:avLst/>
              <a:gdLst>
                <a:gd name="connsiteX0" fmla="*/ 53865 w 122738"/>
                <a:gd name="connsiteY0" fmla="*/ 68530 h 122671"/>
                <a:gd name="connsiteX1" fmla="*/ 79691 w 122738"/>
                <a:gd name="connsiteY1" fmla="*/ 68530 h 122671"/>
                <a:gd name="connsiteX2" fmla="*/ 124209 w 122738"/>
                <a:gd name="connsiteY2" fmla="*/ 37580 h 122671"/>
                <a:gd name="connsiteX3" fmla="*/ 92962 w 122738"/>
                <a:gd name="connsiteY3" fmla="*/ 15334 h 122671"/>
                <a:gd name="connsiteX4" fmla="*/ 43023 w 122738"/>
                <a:gd name="connsiteY4" fmla="*/ 15334 h 122671"/>
                <a:gd name="connsiteX5" fmla="*/ 38458 w 122738"/>
                <a:gd name="connsiteY5" fmla="*/ 18471 h 122671"/>
                <a:gd name="connsiteX6" fmla="*/ 43163 w 122738"/>
                <a:gd name="connsiteY6" fmla="*/ 20470 h 122671"/>
                <a:gd name="connsiteX7" fmla="*/ 48584 w 122738"/>
                <a:gd name="connsiteY7" fmla="*/ 20759 h 122671"/>
                <a:gd name="connsiteX8" fmla="*/ 51723 w 122738"/>
                <a:gd name="connsiteY8" fmla="*/ 22751 h 122671"/>
                <a:gd name="connsiteX9" fmla="*/ 51154 w 122738"/>
                <a:gd name="connsiteY9" fmla="*/ 25889 h 122671"/>
                <a:gd name="connsiteX10" fmla="*/ 32322 w 122738"/>
                <a:gd name="connsiteY10" fmla="*/ 101044 h 122671"/>
                <a:gd name="connsiteX11" fmla="*/ 19619 w 122738"/>
                <a:gd name="connsiteY11" fmla="*/ 107600 h 122671"/>
                <a:gd name="connsiteX12" fmla="*/ 15342 w 122738"/>
                <a:gd name="connsiteY12" fmla="*/ 110743 h 122671"/>
                <a:gd name="connsiteX13" fmla="*/ 17625 w 122738"/>
                <a:gd name="connsiteY13" fmla="*/ 112736 h 122671"/>
                <a:gd name="connsiteX14" fmla="*/ 36170 w 122738"/>
                <a:gd name="connsiteY14" fmla="*/ 112167 h 122671"/>
                <a:gd name="connsiteX15" fmla="*/ 46021 w 122738"/>
                <a:gd name="connsiteY15" fmla="*/ 112308 h 122671"/>
                <a:gd name="connsiteX16" fmla="*/ 55150 w 122738"/>
                <a:gd name="connsiteY16" fmla="*/ 112736 h 122671"/>
                <a:gd name="connsiteX17" fmla="*/ 58147 w 122738"/>
                <a:gd name="connsiteY17" fmla="*/ 109599 h 122671"/>
                <a:gd name="connsiteX18" fmla="*/ 53577 w 122738"/>
                <a:gd name="connsiteY18" fmla="*/ 107600 h 122671"/>
                <a:gd name="connsiteX19" fmla="*/ 48156 w 122738"/>
                <a:gd name="connsiteY19" fmla="*/ 107318 h 122671"/>
                <a:gd name="connsiteX20" fmla="*/ 44876 w 122738"/>
                <a:gd name="connsiteY20" fmla="*/ 105178 h 122671"/>
                <a:gd name="connsiteX21" fmla="*/ 45446 w 122738"/>
                <a:gd name="connsiteY21" fmla="*/ 102041 h 122671"/>
                <a:gd name="connsiteX22" fmla="*/ 53865 w 122738"/>
                <a:gd name="connsiteY22" fmla="*/ 68530 h 122671"/>
                <a:gd name="connsiteX23" fmla="*/ 64137 w 122738"/>
                <a:gd name="connsiteY23" fmla="*/ 25320 h 122671"/>
                <a:gd name="connsiteX24" fmla="*/ 71412 w 122738"/>
                <a:gd name="connsiteY24" fmla="*/ 20470 h 122671"/>
                <a:gd name="connsiteX25" fmla="*/ 88110 w 122738"/>
                <a:gd name="connsiteY25" fmla="*/ 20470 h 122671"/>
                <a:gd name="connsiteX26" fmla="*/ 109653 w 122738"/>
                <a:gd name="connsiteY26" fmla="*/ 34590 h 122671"/>
                <a:gd name="connsiteX27" fmla="*/ 100806 w 122738"/>
                <a:gd name="connsiteY27" fmla="*/ 56690 h 122671"/>
                <a:gd name="connsiteX28" fmla="*/ 77268 w 122738"/>
                <a:gd name="connsiteY28" fmla="*/ 63968 h 122671"/>
                <a:gd name="connsiteX29" fmla="*/ 54434 w 122738"/>
                <a:gd name="connsiteY29" fmla="*/ 63968 h 122671"/>
                <a:gd name="connsiteX30" fmla="*/ 64137 w 122738"/>
                <a:gd name="connsiteY30" fmla="*/ 25320 h 122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2738" h="122671">
                  <a:moveTo>
                    <a:pt x="53865" y="68530"/>
                  </a:moveTo>
                  <a:lnTo>
                    <a:pt x="79691" y="68530"/>
                  </a:lnTo>
                  <a:cubicBezTo>
                    <a:pt x="103804" y="68530"/>
                    <a:pt x="124209" y="53125"/>
                    <a:pt x="124209" y="37580"/>
                  </a:cubicBezTo>
                  <a:cubicBezTo>
                    <a:pt x="124209" y="25600"/>
                    <a:pt x="112510" y="15334"/>
                    <a:pt x="92962" y="15334"/>
                  </a:cubicBezTo>
                  <a:lnTo>
                    <a:pt x="43023" y="15334"/>
                  </a:lnTo>
                  <a:cubicBezTo>
                    <a:pt x="40165" y="15334"/>
                    <a:pt x="38458" y="15334"/>
                    <a:pt x="38458" y="18471"/>
                  </a:cubicBezTo>
                  <a:cubicBezTo>
                    <a:pt x="38458" y="20470"/>
                    <a:pt x="40025" y="20470"/>
                    <a:pt x="43163" y="20470"/>
                  </a:cubicBezTo>
                  <a:cubicBezTo>
                    <a:pt x="45446" y="20470"/>
                    <a:pt x="46021" y="20470"/>
                    <a:pt x="48584" y="20759"/>
                  </a:cubicBezTo>
                  <a:cubicBezTo>
                    <a:pt x="51442" y="21039"/>
                    <a:pt x="51723" y="21326"/>
                    <a:pt x="51723" y="22751"/>
                  </a:cubicBezTo>
                  <a:cubicBezTo>
                    <a:pt x="51723" y="23038"/>
                    <a:pt x="51723" y="23748"/>
                    <a:pt x="51154" y="25889"/>
                  </a:cubicBezTo>
                  <a:lnTo>
                    <a:pt x="32322" y="101044"/>
                  </a:lnTo>
                  <a:cubicBezTo>
                    <a:pt x="30896" y="106603"/>
                    <a:pt x="30749" y="107600"/>
                    <a:pt x="19619" y="107600"/>
                  </a:cubicBezTo>
                  <a:cubicBezTo>
                    <a:pt x="17056" y="107600"/>
                    <a:pt x="15342" y="107600"/>
                    <a:pt x="15342" y="110743"/>
                  </a:cubicBezTo>
                  <a:cubicBezTo>
                    <a:pt x="15342" y="110883"/>
                    <a:pt x="15342" y="112736"/>
                    <a:pt x="17625" y="112736"/>
                  </a:cubicBezTo>
                  <a:cubicBezTo>
                    <a:pt x="21761" y="112736"/>
                    <a:pt x="32034" y="112167"/>
                    <a:pt x="36170" y="112167"/>
                  </a:cubicBezTo>
                  <a:cubicBezTo>
                    <a:pt x="38599" y="112167"/>
                    <a:pt x="43592" y="112167"/>
                    <a:pt x="46021" y="112308"/>
                  </a:cubicBezTo>
                  <a:cubicBezTo>
                    <a:pt x="48872" y="112449"/>
                    <a:pt x="52439" y="112736"/>
                    <a:pt x="55150" y="112736"/>
                  </a:cubicBezTo>
                  <a:cubicBezTo>
                    <a:pt x="56006" y="112736"/>
                    <a:pt x="58147" y="112736"/>
                    <a:pt x="58147" y="109599"/>
                  </a:cubicBezTo>
                  <a:cubicBezTo>
                    <a:pt x="58147" y="107600"/>
                    <a:pt x="56434" y="107600"/>
                    <a:pt x="53577" y="107600"/>
                  </a:cubicBezTo>
                  <a:cubicBezTo>
                    <a:pt x="53437" y="107600"/>
                    <a:pt x="50726" y="107600"/>
                    <a:pt x="48156" y="107318"/>
                  </a:cubicBezTo>
                  <a:cubicBezTo>
                    <a:pt x="44876" y="107031"/>
                    <a:pt x="44876" y="106603"/>
                    <a:pt x="44876" y="105178"/>
                  </a:cubicBezTo>
                  <a:cubicBezTo>
                    <a:pt x="44876" y="105037"/>
                    <a:pt x="44876" y="104181"/>
                    <a:pt x="45446" y="102041"/>
                  </a:cubicBezTo>
                  <a:lnTo>
                    <a:pt x="53865" y="68530"/>
                  </a:lnTo>
                  <a:close/>
                  <a:moveTo>
                    <a:pt x="64137" y="25320"/>
                  </a:moveTo>
                  <a:cubicBezTo>
                    <a:pt x="65282" y="20898"/>
                    <a:pt x="65423" y="20470"/>
                    <a:pt x="71412" y="20470"/>
                  </a:cubicBezTo>
                  <a:lnTo>
                    <a:pt x="88110" y="20470"/>
                  </a:lnTo>
                  <a:cubicBezTo>
                    <a:pt x="101381" y="20470"/>
                    <a:pt x="109653" y="24464"/>
                    <a:pt x="109653" y="34590"/>
                  </a:cubicBezTo>
                  <a:cubicBezTo>
                    <a:pt x="109653" y="39011"/>
                    <a:pt x="107940" y="50276"/>
                    <a:pt x="100806" y="56690"/>
                  </a:cubicBezTo>
                  <a:cubicBezTo>
                    <a:pt x="95672" y="61252"/>
                    <a:pt x="87541" y="63968"/>
                    <a:pt x="77268" y="63968"/>
                  </a:cubicBezTo>
                  <a:lnTo>
                    <a:pt x="54434" y="63968"/>
                  </a:lnTo>
                  <a:lnTo>
                    <a:pt x="64137" y="2532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orme libre : forme 121">
              <a:extLst>
                <a:ext uri="{FF2B5EF4-FFF2-40B4-BE49-F238E27FC236}">
                  <a16:creationId xmlns:a16="http://schemas.microsoft.com/office/drawing/2014/main" id="{11E7C7FE-2A14-4611-9472-E65D60305EC8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8059272" y="-12533229"/>
              <a:ext cx="81826" cy="81781"/>
            </a:xfrm>
            <a:custGeom>
              <a:avLst/>
              <a:gdLst>
                <a:gd name="connsiteX0" fmla="*/ 15745 w 81825"/>
                <a:gd name="connsiteY0" fmla="*/ 76351 h 81781"/>
                <a:gd name="connsiteX1" fmla="*/ 15342 w 81825"/>
                <a:gd name="connsiteY1" fmla="*/ 78798 h 81781"/>
                <a:gd name="connsiteX2" fmla="*/ 19107 w 81825"/>
                <a:gd name="connsiteY2" fmla="*/ 82363 h 81781"/>
                <a:gd name="connsiteX3" fmla="*/ 24311 w 81825"/>
                <a:gd name="connsiteY3" fmla="*/ 77776 h 81781"/>
                <a:gd name="connsiteX4" fmla="*/ 26651 w 81825"/>
                <a:gd name="connsiteY4" fmla="*/ 68204 h 81781"/>
                <a:gd name="connsiteX5" fmla="*/ 29099 w 81825"/>
                <a:gd name="connsiteY5" fmla="*/ 58423 h 81781"/>
                <a:gd name="connsiteX6" fmla="*/ 41533 w 81825"/>
                <a:gd name="connsiteY6" fmla="*/ 61477 h 81781"/>
                <a:gd name="connsiteX7" fmla="*/ 57943 w 81825"/>
                <a:gd name="connsiteY7" fmla="*/ 53945 h 81781"/>
                <a:gd name="connsiteX8" fmla="*/ 69967 w 81825"/>
                <a:gd name="connsiteY8" fmla="*/ 61477 h 81781"/>
                <a:gd name="connsiteX9" fmla="*/ 78936 w 81825"/>
                <a:gd name="connsiteY9" fmla="*/ 55778 h 81781"/>
                <a:gd name="connsiteX10" fmla="*/ 83014 w 81825"/>
                <a:gd name="connsiteY10" fmla="*/ 45690 h 81781"/>
                <a:gd name="connsiteX11" fmla="*/ 80873 w 81825"/>
                <a:gd name="connsiteY11" fmla="*/ 44265 h 81781"/>
                <a:gd name="connsiteX12" fmla="*/ 78425 w 81825"/>
                <a:gd name="connsiteY12" fmla="*/ 46507 h 81781"/>
                <a:gd name="connsiteX13" fmla="*/ 70376 w 81825"/>
                <a:gd name="connsiteY13" fmla="*/ 58014 h 81781"/>
                <a:gd name="connsiteX14" fmla="*/ 66298 w 81825"/>
                <a:gd name="connsiteY14" fmla="*/ 52616 h 81781"/>
                <a:gd name="connsiteX15" fmla="*/ 73432 w 81825"/>
                <a:gd name="connsiteY15" fmla="*/ 22464 h 81781"/>
                <a:gd name="connsiteX16" fmla="*/ 73944 w 81825"/>
                <a:gd name="connsiteY16" fmla="*/ 20025 h 81781"/>
                <a:gd name="connsiteX17" fmla="*/ 70172 w 81825"/>
                <a:gd name="connsiteY17" fmla="*/ 16458 h 81781"/>
                <a:gd name="connsiteX18" fmla="*/ 64566 w 81825"/>
                <a:gd name="connsiteY18" fmla="*/ 22874 h 81781"/>
                <a:gd name="connsiteX19" fmla="*/ 62321 w 81825"/>
                <a:gd name="connsiteY19" fmla="*/ 31634 h 81781"/>
                <a:gd name="connsiteX20" fmla="*/ 59061 w 81825"/>
                <a:gd name="connsiteY20" fmla="*/ 44878 h 81781"/>
                <a:gd name="connsiteX21" fmla="*/ 56613 w 81825"/>
                <a:gd name="connsiteY21" fmla="*/ 49766 h 81781"/>
                <a:gd name="connsiteX22" fmla="*/ 42044 w 81825"/>
                <a:gd name="connsiteY22" fmla="*/ 58014 h 81781"/>
                <a:gd name="connsiteX23" fmla="*/ 32155 w 81825"/>
                <a:gd name="connsiteY23" fmla="*/ 48647 h 81781"/>
                <a:gd name="connsiteX24" fmla="*/ 33478 w 81825"/>
                <a:gd name="connsiteY24" fmla="*/ 41210 h 81781"/>
                <a:gd name="connsiteX25" fmla="*/ 35722 w 81825"/>
                <a:gd name="connsiteY25" fmla="*/ 32042 h 81781"/>
                <a:gd name="connsiteX26" fmla="*/ 37454 w 81825"/>
                <a:gd name="connsiteY26" fmla="*/ 25218 h 81781"/>
                <a:gd name="connsiteX27" fmla="*/ 38880 w 81825"/>
                <a:gd name="connsiteY27" fmla="*/ 18899 h 81781"/>
                <a:gd name="connsiteX28" fmla="*/ 35108 w 81825"/>
                <a:gd name="connsiteY28" fmla="*/ 15334 h 81781"/>
                <a:gd name="connsiteX29" fmla="*/ 29809 w 81825"/>
                <a:gd name="connsiteY29" fmla="*/ 20324 h 81781"/>
                <a:gd name="connsiteX30" fmla="*/ 15745 w 81825"/>
                <a:gd name="connsiteY30" fmla="*/ 76351 h 81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1825" h="81781">
                  <a:moveTo>
                    <a:pt x="15745" y="76351"/>
                  </a:moveTo>
                  <a:cubicBezTo>
                    <a:pt x="15342" y="77980"/>
                    <a:pt x="15342" y="78492"/>
                    <a:pt x="15342" y="78798"/>
                  </a:cubicBezTo>
                  <a:cubicBezTo>
                    <a:pt x="15342" y="81136"/>
                    <a:pt x="17177" y="82363"/>
                    <a:pt x="19107" y="82363"/>
                  </a:cubicBezTo>
                  <a:cubicBezTo>
                    <a:pt x="21249" y="82363"/>
                    <a:pt x="23391" y="81136"/>
                    <a:pt x="24311" y="77776"/>
                  </a:cubicBezTo>
                  <a:cubicBezTo>
                    <a:pt x="26043" y="71157"/>
                    <a:pt x="25021" y="74927"/>
                    <a:pt x="26651" y="68204"/>
                  </a:cubicBezTo>
                  <a:lnTo>
                    <a:pt x="29099" y="58423"/>
                  </a:lnTo>
                  <a:cubicBezTo>
                    <a:pt x="33075" y="60871"/>
                    <a:pt x="37863" y="61477"/>
                    <a:pt x="41533" y="61477"/>
                  </a:cubicBezTo>
                  <a:cubicBezTo>
                    <a:pt x="48053" y="61477"/>
                    <a:pt x="53455" y="58423"/>
                    <a:pt x="57943" y="53945"/>
                  </a:cubicBezTo>
                  <a:cubicBezTo>
                    <a:pt x="59777" y="60052"/>
                    <a:pt x="66605" y="61477"/>
                    <a:pt x="69967" y="61477"/>
                  </a:cubicBezTo>
                  <a:cubicBezTo>
                    <a:pt x="74046" y="61477"/>
                    <a:pt x="76795" y="59138"/>
                    <a:pt x="78936" y="55778"/>
                  </a:cubicBezTo>
                  <a:cubicBezTo>
                    <a:pt x="81582" y="51803"/>
                    <a:pt x="83014" y="46405"/>
                    <a:pt x="83014" y="45690"/>
                  </a:cubicBezTo>
                  <a:cubicBezTo>
                    <a:pt x="83014" y="44265"/>
                    <a:pt x="81282" y="44265"/>
                    <a:pt x="80873" y="44265"/>
                  </a:cubicBezTo>
                  <a:cubicBezTo>
                    <a:pt x="79038" y="44265"/>
                    <a:pt x="78936" y="44878"/>
                    <a:pt x="78425" y="46507"/>
                  </a:cubicBezTo>
                  <a:cubicBezTo>
                    <a:pt x="76590" y="54046"/>
                    <a:pt x="73944" y="58014"/>
                    <a:pt x="70376" y="58014"/>
                  </a:cubicBezTo>
                  <a:cubicBezTo>
                    <a:pt x="67518" y="58014"/>
                    <a:pt x="66298" y="55778"/>
                    <a:pt x="66298" y="52616"/>
                  </a:cubicBezTo>
                  <a:cubicBezTo>
                    <a:pt x="66298" y="50482"/>
                    <a:pt x="69456" y="38150"/>
                    <a:pt x="73432" y="22464"/>
                  </a:cubicBezTo>
                  <a:cubicBezTo>
                    <a:pt x="73944" y="20734"/>
                    <a:pt x="73944" y="20529"/>
                    <a:pt x="73944" y="20025"/>
                  </a:cubicBezTo>
                  <a:cubicBezTo>
                    <a:pt x="73944" y="17781"/>
                    <a:pt x="72109" y="16458"/>
                    <a:pt x="70172" y="16458"/>
                  </a:cubicBezTo>
                  <a:cubicBezTo>
                    <a:pt x="66093" y="16458"/>
                    <a:pt x="65282" y="19922"/>
                    <a:pt x="64566" y="22874"/>
                  </a:cubicBezTo>
                  <a:cubicBezTo>
                    <a:pt x="63345" y="27256"/>
                    <a:pt x="63345" y="27455"/>
                    <a:pt x="62321" y="31634"/>
                  </a:cubicBezTo>
                  <a:cubicBezTo>
                    <a:pt x="61203" y="36016"/>
                    <a:pt x="59880" y="41312"/>
                    <a:pt x="59061" y="44878"/>
                  </a:cubicBezTo>
                  <a:cubicBezTo>
                    <a:pt x="58345" y="47421"/>
                    <a:pt x="58345" y="47625"/>
                    <a:pt x="56613" y="49766"/>
                  </a:cubicBezTo>
                  <a:cubicBezTo>
                    <a:pt x="53353" y="53842"/>
                    <a:pt x="48462" y="58014"/>
                    <a:pt x="42044" y="58014"/>
                  </a:cubicBezTo>
                  <a:cubicBezTo>
                    <a:pt x="36540" y="58014"/>
                    <a:pt x="32155" y="55880"/>
                    <a:pt x="32155" y="48647"/>
                  </a:cubicBezTo>
                  <a:cubicBezTo>
                    <a:pt x="32155" y="46303"/>
                    <a:pt x="32666" y="44163"/>
                    <a:pt x="33478" y="41210"/>
                  </a:cubicBezTo>
                  <a:cubicBezTo>
                    <a:pt x="34501" y="36725"/>
                    <a:pt x="34706" y="36016"/>
                    <a:pt x="35722" y="32042"/>
                  </a:cubicBezTo>
                  <a:lnTo>
                    <a:pt x="37454" y="25218"/>
                  </a:lnTo>
                  <a:cubicBezTo>
                    <a:pt x="37966" y="23078"/>
                    <a:pt x="38880" y="19411"/>
                    <a:pt x="38880" y="18899"/>
                  </a:cubicBezTo>
                  <a:cubicBezTo>
                    <a:pt x="38880" y="17168"/>
                    <a:pt x="37557" y="15334"/>
                    <a:pt x="35108" y="15334"/>
                  </a:cubicBezTo>
                  <a:cubicBezTo>
                    <a:pt x="31036" y="15334"/>
                    <a:pt x="30115" y="19104"/>
                    <a:pt x="29809" y="20324"/>
                  </a:cubicBezTo>
                  <a:lnTo>
                    <a:pt x="15745" y="7635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orme libre : forme 122">
              <a:extLst>
                <a:ext uri="{FF2B5EF4-FFF2-40B4-BE49-F238E27FC236}">
                  <a16:creationId xmlns:a16="http://schemas.microsoft.com/office/drawing/2014/main" id="{6BC86CDF-38CD-4D7E-835C-6E710A29F3FA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8152503" y="-12489613"/>
              <a:ext cx="81826" cy="102227"/>
            </a:xfrm>
            <a:custGeom>
              <a:avLst/>
              <a:gdLst>
                <a:gd name="connsiteX0" fmla="*/ 85111 w 81825"/>
                <a:gd name="connsiteY0" fmla="*/ 25602 h 102226"/>
                <a:gd name="connsiteX1" fmla="*/ 85686 w 81825"/>
                <a:gd name="connsiteY1" fmla="*/ 22604 h 102226"/>
                <a:gd name="connsiteX2" fmla="*/ 80834 w 81825"/>
                <a:gd name="connsiteY2" fmla="*/ 18043 h 102226"/>
                <a:gd name="connsiteX3" fmla="*/ 74269 w 81825"/>
                <a:gd name="connsiteY3" fmla="*/ 23461 h 102226"/>
                <a:gd name="connsiteX4" fmla="*/ 59573 w 81825"/>
                <a:gd name="connsiteY4" fmla="*/ 15334 h 102226"/>
                <a:gd name="connsiteX5" fmla="*/ 23045 w 81825"/>
                <a:gd name="connsiteY5" fmla="*/ 54838 h 102226"/>
                <a:gd name="connsiteX6" fmla="*/ 44735 w 81825"/>
                <a:gd name="connsiteY6" fmla="*/ 78222 h 102226"/>
                <a:gd name="connsiteX7" fmla="*/ 62571 w 81825"/>
                <a:gd name="connsiteY7" fmla="*/ 70523 h 102226"/>
                <a:gd name="connsiteX8" fmla="*/ 59432 w 81825"/>
                <a:gd name="connsiteY8" fmla="*/ 83359 h 102226"/>
                <a:gd name="connsiteX9" fmla="*/ 51441 w 81825"/>
                <a:gd name="connsiteY9" fmla="*/ 98041 h 102226"/>
                <a:gd name="connsiteX10" fmla="*/ 35460 w 81825"/>
                <a:gd name="connsiteY10" fmla="*/ 103319 h 102226"/>
                <a:gd name="connsiteX11" fmla="*/ 24471 w 81825"/>
                <a:gd name="connsiteY11" fmla="*/ 102323 h 102226"/>
                <a:gd name="connsiteX12" fmla="*/ 29035 w 81825"/>
                <a:gd name="connsiteY12" fmla="*/ 95192 h 102226"/>
                <a:gd name="connsiteX13" fmla="*/ 23474 w 81825"/>
                <a:gd name="connsiteY13" fmla="*/ 89915 h 102226"/>
                <a:gd name="connsiteX14" fmla="*/ 15342 w 81825"/>
                <a:gd name="connsiteY14" fmla="*/ 98616 h 102226"/>
                <a:gd name="connsiteX15" fmla="*/ 35600 w 81825"/>
                <a:gd name="connsiteY15" fmla="*/ 107312 h 102226"/>
                <a:gd name="connsiteX16" fmla="*/ 69558 w 81825"/>
                <a:gd name="connsiteY16" fmla="*/ 87774 h 102226"/>
                <a:gd name="connsiteX17" fmla="*/ 85111 w 81825"/>
                <a:gd name="connsiteY17" fmla="*/ 25602 h 102226"/>
                <a:gd name="connsiteX18" fmla="*/ 65422 w 81825"/>
                <a:gd name="connsiteY18" fmla="*/ 59253 h 102226"/>
                <a:gd name="connsiteX19" fmla="*/ 62424 w 81825"/>
                <a:gd name="connsiteY19" fmla="*/ 64531 h 102226"/>
                <a:gd name="connsiteX20" fmla="*/ 45164 w 81825"/>
                <a:gd name="connsiteY20" fmla="*/ 74229 h 102226"/>
                <a:gd name="connsiteX21" fmla="*/ 34462 w 81825"/>
                <a:gd name="connsiteY21" fmla="*/ 60685 h 102226"/>
                <a:gd name="connsiteX22" fmla="*/ 42025 w 81825"/>
                <a:gd name="connsiteY22" fmla="*/ 32163 h 102226"/>
                <a:gd name="connsiteX23" fmla="*/ 59573 w 81825"/>
                <a:gd name="connsiteY23" fmla="*/ 19327 h 102226"/>
                <a:gd name="connsiteX24" fmla="*/ 72269 w 81825"/>
                <a:gd name="connsiteY24" fmla="*/ 31447 h 102226"/>
                <a:gd name="connsiteX25" fmla="*/ 71840 w 81825"/>
                <a:gd name="connsiteY25" fmla="*/ 33588 h 102226"/>
                <a:gd name="connsiteX26" fmla="*/ 65422 w 81825"/>
                <a:gd name="connsiteY26" fmla="*/ 59253 h 102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1825" h="102226">
                  <a:moveTo>
                    <a:pt x="85111" y="25602"/>
                  </a:moveTo>
                  <a:cubicBezTo>
                    <a:pt x="85686" y="23461"/>
                    <a:pt x="85686" y="22751"/>
                    <a:pt x="85686" y="22604"/>
                  </a:cubicBezTo>
                  <a:cubicBezTo>
                    <a:pt x="85686" y="19467"/>
                    <a:pt x="83117" y="18043"/>
                    <a:pt x="80834" y="18043"/>
                  </a:cubicBezTo>
                  <a:cubicBezTo>
                    <a:pt x="77549" y="18043"/>
                    <a:pt x="74838" y="20752"/>
                    <a:pt x="74269" y="23461"/>
                  </a:cubicBezTo>
                  <a:cubicBezTo>
                    <a:pt x="71840" y="19608"/>
                    <a:pt x="66995" y="15334"/>
                    <a:pt x="59573" y="15334"/>
                  </a:cubicBezTo>
                  <a:cubicBezTo>
                    <a:pt x="41737" y="15334"/>
                    <a:pt x="23045" y="34444"/>
                    <a:pt x="23045" y="54838"/>
                  </a:cubicBezTo>
                  <a:cubicBezTo>
                    <a:pt x="23045" y="69521"/>
                    <a:pt x="33031" y="78222"/>
                    <a:pt x="44735" y="78222"/>
                  </a:cubicBezTo>
                  <a:cubicBezTo>
                    <a:pt x="51294" y="78222"/>
                    <a:pt x="57572" y="74944"/>
                    <a:pt x="62571" y="70523"/>
                  </a:cubicBezTo>
                  <a:lnTo>
                    <a:pt x="59432" y="83359"/>
                  </a:lnTo>
                  <a:cubicBezTo>
                    <a:pt x="57860" y="89346"/>
                    <a:pt x="56862" y="93198"/>
                    <a:pt x="51441" y="98041"/>
                  </a:cubicBezTo>
                  <a:cubicBezTo>
                    <a:pt x="45164" y="103319"/>
                    <a:pt x="39027" y="103319"/>
                    <a:pt x="35460" y="103319"/>
                  </a:cubicBezTo>
                  <a:cubicBezTo>
                    <a:pt x="28894" y="103319"/>
                    <a:pt x="27041" y="102890"/>
                    <a:pt x="24471" y="102323"/>
                  </a:cubicBezTo>
                  <a:cubicBezTo>
                    <a:pt x="28038" y="100609"/>
                    <a:pt x="29035" y="97191"/>
                    <a:pt x="29035" y="95192"/>
                  </a:cubicBezTo>
                  <a:cubicBezTo>
                    <a:pt x="29035" y="91767"/>
                    <a:pt x="26325" y="89915"/>
                    <a:pt x="23474" y="89915"/>
                  </a:cubicBezTo>
                  <a:cubicBezTo>
                    <a:pt x="19478" y="89915"/>
                    <a:pt x="15342" y="93198"/>
                    <a:pt x="15342" y="98616"/>
                  </a:cubicBezTo>
                  <a:cubicBezTo>
                    <a:pt x="15342" y="107172"/>
                    <a:pt x="27609" y="107312"/>
                    <a:pt x="35600" y="107312"/>
                  </a:cubicBezTo>
                  <a:cubicBezTo>
                    <a:pt x="58000" y="107312"/>
                    <a:pt x="67563" y="95907"/>
                    <a:pt x="69558" y="87774"/>
                  </a:cubicBezTo>
                  <a:lnTo>
                    <a:pt x="85111" y="25602"/>
                  </a:lnTo>
                  <a:close/>
                  <a:moveTo>
                    <a:pt x="65422" y="59253"/>
                  </a:moveTo>
                  <a:cubicBezTo>
                    <a:pt x="64853" y="61393"/>
                    <a:pt x="64853" y="61680"/>
                    <a:pt x="62424" y="64531"/>
                  </a:cubicBezTo>
                  <a:cubicBezTo>
                    <a:pt x="57431" y="70523"/>
                    <a:pt x="50585" y="74229"/>
                    <a:pt x="45164" y="74229"/>
                  </a:cubicBezTo>
                  <a:cubicBezTo>
                    <a:pt x="37883" y="74229"/>
                    <a:pt x="34462" y="68096"/>
                    <a:pt x="34462" y="60685"/>
                  </a:cubicBezTo>
                  <a:cubicBezTo>
                    <a:pt x="34462" y="54410"/>
                    <a:pt x="38311" y="38437"/>
                    <a:pt x="42025" y="32163"/>
                  </a:cubicBezTo>
                  <a:cubicBezTo>
                    <a:pt x="48015" y="22176"/>
                    <a:pt x="54721" y="19327"/>
                    <a:pt x="59573" y="19327"/>
                  </a:cubicBezTo>
                  <a:cubicBezTo>
                    <a:pt x="69558" y="19327"/>
                    <a:pt x="72269" y="30023"/>
                    <a:pt x="72269" y="31447"/>
                  </a:cubicBezTo>
                  <a:cubicBezTo>
                    <a:pt x="72269" y="31735"/>
                    <a:pt x="72269" y="32016"/>
                    <a:pt x="71840" y="33588"/>
                  </a:cubicBezTo>
                  <a:lnTo>
                    <a:pt x="65422" y="5925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orme libre : forme 123">
              <a:extLst>
                <a:ext uri="{FF2B5EF4-FFF2-40B4-BE49-F238E27FC236}">
                  <a16:creationId xmlns:a16="http://schemas.microsoft.com/office/drawing/2014/main" id="{B1A675CB-4BC6-4E32-8E1C-39002624970F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8265885" y="-12524127"/>
              <a:ext cx="143195" cy="122672"/>
            </a:xfrm>
            <a:custGeom>
              <a:avLst/>
              <a:gdLst>
                <a:gd name="connsiteX0" fmla="*/ 87540 w 143194"/>
                <a:gd name="connsiteY0" fmla="*/ 58262 h 122671"/>
                <a:gd name="connsiteX1" fmla="*/ 101092 w 143194"/>
                <a:gd name="connsiteY1" fmla="*/ 44710 h 122671"/>
                <a:gd name="connsiteX2" fmla="*/ 137767 w 143194"/>
                <a:gd name="connsiteY2" fmla="*/ 20470 h 122671"/>
                <a:gd name="connsiteX3" fmla="*/ 141335 w 143194"/>
                <a:gd name="connsiteY3" fmla="*/ 17474 h 122671"/>
                <a:gd name="connsiteX4" fmla="*/ 139334 w 143194"/>
                <a:gd name="connsiteY4" fmla="*/ 15334 h 122671"/>
                <a:gd name="connsiteX5" fmla="*/ 125922 w 143194"/>
                <a:gd name="connsiteY5" fmla="*/ 15908 h 122671"/>
                <a:gd name="connsiteX6" fmla="*/ 109371 w 143194"/>
                <a:gd name="connsiteY6" fmla="*/ 15334 h 122671"/>
                <a:gd name="connsiteX7" fmla="*/ 106514 w 143194"/>
                <a:gd name="connsiteY7" fmla="*/ 18471 h 122671"/>
                <a:gd name="connsiteX8" fmla="*/ 108655 w 143194"/>
                <a:gd name="connsiteY8" fmla="*/ 20470 h 122671"/>
                <a:gd name="connsiteX9" fmla="*/ 113507 w 143194"/>
                <a:gd name="connsiteY9" fmla="*/ 24035 h 122671"/>
                <a:gd name="connsiteX10" fmla="*/ 109940 w 143194"/>
                <a:gd name="connsiteY10" fmla="*/ 29882 h 122671"/>
                <a:gd name="connsiteX11" fmla="*/ 85399 w 143194"/>
                <a:gd name="connsiteY11" fmla="*/ 53981 h 122671"/>
                <a:gd name="connsiteX12" fmla="*/ 70990 w 143194"/>
                <a:gd name="connsiteY12" fmla="*/ 26030 h 122671"/>
                <a:gd name="connsiteX13" fmla="*/ 70274 w 143194"/>
                <a:gd name="connsiteY13" fmla="*/ 24035 h 122671"/>
                <a:gd name="connsiteX14" fmla="*/ 77837 w 143194"/>
                <a:gd name="connsiteY14" fmla="*/ 20470 h 122671"/>
                <a:gd name="connsiteX15" fmla="*/ 80834 w 143194"/>
                <a:gd name="connsiteY15" fmla="*/ 17333 h 122671"/>
                <a:gd name="connsiteX16" fmla="*/ 78405 w 143194"/>
                <a:gd name="connsiteY16" fmla="*/ 15334 h 122671"/>
                <a:gd name="connsiteX17" fmla="*/ 68848 w 143194"/>
                <a:gd name="connsiteY17" fmla="*/ 15762 h 122671"/>
                <a:gd name="connsiteX18" fmla="*/ 59573 w 143194"/>
                <a:gd name="connsiteY18" fmla="*/ 15908 h 122671"/>
                <a:gd name="connsiteX19" fmla="*/ 51154 w 143194"/>
                <a:gd name="connsiteY19" fmla="*/ 15762 h 122671"/>
                <a:gd name="connsiteX20" fmla="*/ 43451 w 143194"/>
                <a:gd name="connsiteY20" fmla="*/ 15334 h 122671"/>
                <a:gd name="connsiteX21" fmla="*/ 40452 w 143194"/>
                <a:gd name="connsiteY21" fmla="*/ 18471 h 122671"/>
                <a:gd name="connsiteX22" fmla="*/ 44595 w 143194"/>
                <a:gd name="connsiteY22" fmla="*/ 20470 h 122671"/>
                <a:gd name="connsiteX23" fmla="*/ 55008 w 143194"/>
                <a:gd name="connsiteY23" fmla="*/ 24752 h 122671"/>
                <a:gd name="connsiteX24" fmla="*/ 74985 w 143194"/>
                <a:gd name="connsiteY24" fmla="*/ 64109 h 122671"/>
                <a:gd name="connsiteX25" fmla="*/ 66995 w 143194"/>
                <a:gd name="connsiteY25" fmla="*/ 72095 h 122671"/>
                <a:gd name="connsiteX26" fmla="*/ 55008 w 143194"/>
                <a:gd name="connsiteY26" fmla="*/ 83787 h 122671"/>
                <a:gd name="connsiteX27" fmla="*/ 18909 w 143194"/>
                <a:gd name="connsiteY27" fmla="*/ 107600 h 122671"/>
                <a:gd name="connsiteX28" fmla="*/ 15342 w 143194"/>
                <a:gd name="connsiteY28" fmla="*/ 110743 h 122671"/>
                <a:gd name="connsiteX29" fmla="*/ 17337 w 143194"/>
                <a:gd name="connsiteY29" fmla="*/ 112736 h 122671"/>
                <a:gd name="connsiteX30" fmla="*/ 30608 w 143194"/>
                <a:gd name="connsiteY30" fmla="*/ 112167 h 122671"/>
                <a:gd name="connsiteX31" fmla="*/ 39027 w 143194"/>
                <a:gd name="connsiteY31" fmla="*/ 112308 h 122671"/>
                <a:gd name="connsiteX32" fmla="*/ 47158 w 143194"/>
                <a:gd name="connsiteY32" fmla="*/ 112736 h 122671"/>
                <a:gd name="connsiteX33" fmla="*/ 50157 w 143194"/>
                <a:gd name="connsiteY33" fmla="*/ 109740 h 122671"/>
                <a:gd name="connsiteX34" fmla="*/ 47586 w 143194"/>
                <a:gd name="connsiteY34" fmla="*/ 107600 h 122671"/>
                <a:gd name="connsiteX35" fmla="*/ 43163 w 143194"/>
                <a:gd name="connsiteY35" fmla="*/ 104035 h 122671"/>
                <a:gd name="connsiteX36" fmla="*/ 48162 w 143194"/>
                <a:gd name="connsiteY36" fmla="*/ 96763 h 122671"/>
                <a:gd name="connsiteX37" fmla="*/ 77127 w 143194"/>
                <a:gd name="connsiteY37" fmla="*/ 68383 h 122671"/>
                <a:gd name="connsiteX38" fmla="*/ 94387 w 143194"/>
                <a:gd name="connsiteY38" fmla="*/ 102182 h 122671"/>
                <a:gd name="connsiteX39" fmla="*/ 95244 w 143194"/>
                <a:gd name="connsiteY39" fmla="*/ 104035 h 122671"/>
                <a:gd name="connsiteX40" fmla="*/ 87681 w 143194"/>
                <a:gd name="connsiteY40" fmla="*/ 107600 h 122671"/>
                <a:gd name="connsiteX41" fmla="*/ 84543 w 143194"/>
                <a:gd name="connsiteY41" fmla="*/ 110743 h 122671"/>
                <a:gd name="connsiteX42" fmla="*/ 86972 w 143194"/>
                <a:gd name="connsiteY42" fmla="*/ 112736 h 122671"/>
                <a:gd name="connsiteX43" fmla="*/ 96529 w 143194"/>
                <a:gd name="connsiteY43" fmla="*/ 112308 h 122671"/>
                <a:gd name="connsiteX44" fmla="*/ 105804 w 143194"/>
                <a:gd name="connsiteY44" fmla="*/ 112167 h 122671"/>
                <a:gd name="connsiteX45" fmla="*/ 114223 w 143194"/>
                <a:gd name="connsiteY45" fmla="*/ 112308 h 122671"/>
                <a:gd name="connsiteX46" fmla="*/ 121928 w 143194"/>
                <a:gd name="connsiteY46" fmla="*/ 112736 h 122671"/>
                <a:gd name="connsiteX47" fmla="*/ 124924 w 143194"/>
                <a:gd name="connsiteY47" fmla="*/ 109599 h 122671"/>
                <a:gd name="connsiteX48" fmla="*/ 120781 w 143194"/>
                <a:gd name="connsiteY48" fmla="*/ 107600 h 122671"/>
                <a:gd name="connsiteX49" fmla="*/ 110508 w 143194"/>
                <a:gd name="connsiteY49" fmla="*/ 103613 h 122671"/>
                <a:gd name="connsiteX50" fmla="*/ 87540 w 143194"/>
                <a:gd name="connsiteY50" fmla="*/ 58262 h 122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43194" h="122671">
                  <a:moveTo>
                    <a:pt x="87540" y="58262"/>
                  </a:moveTo>
                  <a:lnTo>
                    <a:pt x="101092" y="44710"/>
                  </a:lnTo>
                  <a:cubicBezTo>
                    <a:pt x="119356" y="26745"/>
                    <a:pt x="124924" y="21185"/>
                    <a:pt x="137767" y="20470"/>
                  </a:cubicBezTo>
                  <a:cubicBezTo>
                    <a:pt x="139622" y="20329"/>
                    <a:pt x="141335" y="20329"/>
                    <a:pt x="141335" y="17474"/>
                  </a:cubicBezTo>
                  <a:cubicBezTo>
                    <a:pt x="141335" y="15762"/>
                    <a:pt x="139761" y="15334"/>
                    <a:pt x="139334" y="15334"/>
                  </a:cubicBezTo>
                  <a:cubicBezTo>
                    <a:pt x="135197" y="15334"/>
                    <a:pt x="130204" y="15908"/>
                    <a:pt x="125922" y="15908"/>
                  </a:cubicBezTo>
                  <a:cubicBezTo>
                    <a:pt x="122214" y="15908"/>
                    <a:pt x="113080" y="15334"/>
                    <a:pt x="109371" y="15334"/>
                  </a:cubicBezTo>
                  <a:cubicBezTo>
                    <a:pt x="108228" y="15334"/>
                    <a:pt x="106514" y="15762"/>
                    <a:pt x="106514" y="18471"/>
                  </a:cubicBezTo>
                  <a:cubicBezTo>
                    <a:pt x="106514" y="18617"/>
                    <a:pt x="106514" y="20329"/>
                    <a:pt x="108655" y="20470"/>
                  </a:cubicBezTo>
                  <a:cubicBezTo>
                    <a:pt x="109940" y="20611"/>
                    <a:pt x="113507" y="20898"/>
                    <a:pt x="113507" y="24035"/>
                  </a:cubicBezTo>
                  <a:cubicBezTo>
                    <a:pt x="113507" y="26176"/>
                    <a:pt x="111365" y="28457"/>
                    <a:pt x="109940" y="29882"/>
                  </a:cubicBezTo>
                  <a:cubicBezTo>
                    <a:pt x="108803" y="30878"/>
                    <a:pt x="90679" y="48564"/>
                    <a:pt x="85399" y="53981"/>
                  </a:cubicBezTo>
                  <a:lnTo>
                    <a:pt x="70990" y="26030"/>
                  </a:lnTo>
                  <a:cubicBezTo>
                    <a:pt x="70702" y="25600"/>
                    <a:pt x="70274" y="24605"/>
                    <a:pt x="70274" y="24035"/>
                  </a:cubicBezTo>
                  <a:cubicBezTo>
                    <a:pt x="70274" y="23038"/>
                    <a:pt x="72985" y="20759"/>
                    <a:pt x="77837" y="20470"/>
                  </a:cubicBezTo>
                  <a:cubicBezTo>
                    <a:pt x="78834" y="20470"/>
                    <a:pt x="80834" y="20329"/>
                    <a:pt x="80834" y="17333"/>
                  </a:cubicBezTo>
                  <a:cubicBezTo>
                    <a:pt x="80834" y="17193"/>
                    <a:pt x="80694" y="15334"/>
                    <a:pt x="78405" y="15334"/>
                  </a:cubicBezTo>
                  <a:cubicBezTo>
                    <a:pt x="75414" y="15334"/>
                    <a:pt x="71847" y="15762"/>
                    <a:pt x="68848" y="15762"/>
                  </a:cubicBezTo>
                  <a:cubicBezTo>
                    <a:pt x="65850" y="15762"/>
                    <a:pt x="62571" y="15908"/>
                    <a:pt x="59573" y="15908"/>
                  </a:cubicBezTo>
                  <a:cubicBezTo>
                    <a:pt x="57150" y="15908"/>
                    <a:pt x="53724" y="15908"/>
                    <a:pt x="51154" y="15762"/>
                  </a:cubicBezTo>
                  <a:cubicBezTo>
                    <a:pt x="48731" y="15621"/>
                    <a:pt x="45733" y="15334"/>
                    <a:pt x="43451" y="15334"/>
                  </a:cubicBezTo>
                  <a:cubicBezTo>
                    <a:pt x="42735" y="15334"/>
                    <a:pt x="40452" y="15334"/>
                    <a:pt x="40452" y="18471"/>
                  </a:cubicBezTo>
                  <a:cubicBezTo>
                    <a:pt x="40452" y="20470"/>
                    <a:pt x="42306" y="20470"/>
                    <a:pt x="44595" y="20470"/>
                  </a:cubicBezTo>
                  <a:cubicBezTo>
                    <a:pt x="52867" y="20470"/>
                    <a:pt x="53583" y="21895"/>
                    <a:pt x="55008" y="24752"/>
                  </a:cubicBezTo>
                  <a:lnTo>
                    <a:pt x="74985" y="64109"/>
                  </a:lnTo>
                  <a:lnTo>
                    <a:pt x="66995" y="72095"/>
                  </a:lnTo>
                  <a:cubicBezTo>
                    <a:pt x="64284" y="74663"/>
                    <a:pt x="57579" y="81077"/>
                    <a:pt x="55008" y="83787"/>
                  </a:cubicBezTo>
                  <a:cubicBezTo>
                    <a:pt x="37601" y="101044"/>
                    <a:pt x="31752" y="107031"/>
                    <a:pt x="18909" y="107600"/>
                  </a:cubicBezTo>
                  <a:cubicBezTo>
                    <a:pt x="16915" y="107746"/>
                    <a:pt x="15342" y="107746"/>
                    <a:pt x="15342" y="110743"/>
                  </a:cubicBezTo>
                  <a:cubicBezTo>
                    <a:pt x="15342" y="111311"/>
                    <a:pt x="15771" y="112736"/>
                    <a:pt x="17337" y="112736"/>
                  </a:cubicBezTo>
                  <a:cubicBezTo>
                    <a:pt x="21479" y="112736"/>
                    <a:pt x="26331" y="112167"/>
                    <a:pt x="30608" y="112167"/>
                  </a:cubicBezTo>
                  <a:cubicBezTo>
                    <a:pt x="33037" y="112167"/>
                    <a:pt x="36604" y="112167"/>
                    <a:pt x="39027" y="112308"/>
                  </a:cubicBezTo>
                  <a:cubicBezTo>
                    <a:pt x="41597" y="112449"/>
                    <a:pt x="44735" y="112736"/>
                    <a:pt x="47158" y="112736"/>
                  </a:cubicBezTo>
                  <a:cubicBezTo>
                    <a:pt x="47874" y="112736"/>
                    <a:pt x="50157" y="112736"/>
                    <a:pt x="50157" y="109740"/>
                  </a:cubicBezTo>
                  <a:cubicBezTo>
                    <a:pt x="50157" y="107746"/>
                    <a:pt x="48443" y="107600"/>
                    <a:pt x="47586" y="107600"/>
                  </a:cubicBezTo>
                  <a:cubicBezTo>
                    <a:pt x="46161" y="107459"/>
                    <a:pt x="43163" y="107031"/>
                    <a:pt x="43163" y="104035"/>
                  </a:cubicBezTo>
                  <a:cubicBezTo>
                    <a:pt x="43163" y="101754"/>
                    <a:pt x="45023" y="99901"/>
                    <a:pt x="48162" y="96763"/>
                  </a:cubicBezTo>
                  <a:lnTo>
                    <a:pt x="77127" y="68383"/>
                  </a:lnTo>
                  <a:lnTo>
                    <a:pt x="94387" y="102182"/>
                  </a:lnTo>
                  <a:cubicBezTo>
                    <a:pt x="95103" y="103613"/>
                    <a:pt x="95244" y="103894"/>
                    <a:pt x="95244" y="104035"/>
                  </a:cubicBezTo>
                  <a:cubicBezTo>
                    <a:pt x="95244" y="104891"/>
                    <a:pt x="92674" y="107178"/>
                    <a:pt x="87681" y="107600"/>
                  </a:cubicBezTo>
                  <a:cubicBezTo>
                    <a:pt x="86396" y="107746"/>
                    <a:pt x="84543" y="107746"/>
                    <a:pt x="84543" y="110743"/>
                  </a:cubicBezTo>
                  <a:cubicBezTo>
                    <a:pt x="84543" y="110883"/>
                    <a:pt x="84689" y="112736"/>
                    <a:pt x="86972" y="112736"/>
                  </a:cubicBezTo>
                  <a:cubicBezTo>
                    <a:pt x="89963" y="112736"/>
                    <a:pt x="93530" y="112308"/>
                    <a:pt x="96529" y="112308"/>
                  </a:cubicBezTo>
                  <a:cubicBezTo>
                    <a:pt x="99527" y="112308"/>
                    <a:pt x="102807" y="112167"/>
                    <a:pt x="105804" y="112167"/>
                  </a:cubicBezTo>
                  <a:cubicBezTo>
                    <a:pt x="108228" y="112167"/>
                    <a:pt x="111654" y="112167"/>
                    <a:pt x="114223" y="112308"/>
                  </a:cubicBezTo>
                  <a:cubicBezTo>
                    <a:pt x="116646" y="112449"/>
                    <a:pt x="119645" y="112736"/>
                    <a:pt x="121928" y="112736"/>
                  </a:cubicBezTo>
                  <a:cubicBezTo>
                    <a:pt x="122643" y="112736"/>
                    <a:pt x="124924" y="112736"/>
                    <a:pt x="124924" y="109599"/>
                  </a:cubicBezTo>
                  <a:cubicBezTo>
                    <a:pt x="124924" y="107600"/>
                    <a:pt x="123071" y="107600"/>
                    <a:pt x="120781" y="107600"/>
                  </a:cubicBezTo>
                  <a:cubicBezTo>
                    <a:pt x="112509" y="107600"/>
                    <a:pt x="111793" y="106034"/>
                    <a:pt x="110508" y="103613"/>
                  </a:cubicBezTo>
                  <a:lnTo>
                    <a:pt x="87540" y="5826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orme libre : forme 124">
              <a:extLst>
                <a:ext uri="{FF2B5EF4-FFF2-40B4-BE49-F238E27FC236}">
                  <a16:creationId xmlns:a16="http://schemas.microsoft.com/office/drawing/2014/main" id="{D321C0C6-127D-43A5-83F0-6D39438800DC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8402163" y="-12451386"/>
              <a:ext cx="81826" cy="81781"/>
            </a:xfrm>
            <a:custGeom>
              <a:avLst/>
              <a:gdLst>
                <a:gd name="connsiteX0" fmla="*/ 15745 w 81825"/>
                <a:gd name="connsiteY0" fmla="*/ 76351 h 81781"/>
                <a:gd name="connsiteX1" fmla="*/ 15342 w 81825"/>
                <a:gd name="connsiteY1" fmla="*/ 78798 h 81781"/>
                <a:gd name="connsiteX2" fmla="*/ 19107 w 81825"/>
                <a:gd name="connsiteY2" fmla="*/ 82363 h 81781"/>
                <a:gd name="connsiteX3" fmla="*/ 24311 w 81825"/>
                <a:gd name="connsiteY3" fmla="*/ 77776 h 81781"/>
                <a:gd name="connsiteX4" fmla="*/ 26651 w 81825"/>
                <a:gd name="connsiteY4" fmla="*/ 68204 h 81781"/>
                <a:gd name="connsiteX5" fmla="*/ 29099 w 81825"/>
                <a:gd name="connsiteY5" fmla="*/ 58422 h 81781"/>
                <a:gd name="connsiteX6" fmla="*/ 41533 w 81825"/>
                <a:gd name="connsiteY6" fmla="*/ 61476 h 81781"/>
                <a:gd name="connsiteX7" fmla="*/ 57943 w 81825"/>
                <a:gd name="connsiteY7" fmla="*/ 53944 h 81781"/>
                <a:gd name="connsiteX8" fmla="*/ 69968 w 81825"/>
                <a:gd name="connsiteY8" fmla="*/ 61476 h 81781"/>
                <a:gd name="connsiteX9" fmla="*/ 78936 w 81825"/>
                <a:gd name="connsiteY9" fmla="*/ 55777 h 81781"/>
                <a:gd name="connsiteX10" fmla="*/ 83014 w 81825"/>
                <a:gd name="connsiteY10" fmla="*/ 45689 h 81781"/>
                <a:gd name="connsiteX11" fmla="*/ 80873 w 81825"/>
                <a:gd name="connsiteY11" fmla="*/ 44264 h 81781"/>
                <a:gd name="connsiteX12" fmla="*/ 78425 w 81825"/>
                <a:gd name="connsiteY12" fmla="*/ 46506 h 81781"/>
                <a:gd name="connsiteX13" fmla="*/ 70376 w 81825"/>
                <a:gd name="connsiteY13" fmla="*/ 58013 h 81781"/>
                <a:gd name="connsiteX14" fmla="*/ 66298 w 81825"/>
                <a:gd name="connsiteY14" fmla="*/ 52615 h 81781"/>
                <a:gd name="connsiteX15" fmla="*/ 73432 w 81825"/>
                <a:gd name="connsiteY15" fmla="*/ 22464 h 81781"/>
                <a:gd name="connsiteX16" fmla="*/ 73944 w 81825"/>
                <a:gd name="connsiteY16" fmla="*/ 20024 h 81781"/>
                <a:gd name="connsiteX17" fmla="*/ 70172 w 81825"/>
                <a:gd name="connsiteY17" fmla="*/ 16458 h 81781"/>
                <a:gd name="connsiteX18" fmla="*/ 64566 w 81825"/>
                <a:gd name="connsiteY18" fmla="*/ 22872 h 81781"/>
                <a:gd name="connsiteX19" fmla="*/ 62322 w 81825"/>
                <a:gd name="connsiteY19" fmla="*/ 31633 h 81781"/>
                <a:gd name="connsiteX20" fmla="*/ 59061 w 81825"/>
                <a:gd name="connsiteY20" fmla="*/ 44878 h 81781"/>
                <a:gd name="connsiteX21" fmla="*/ 56613 w 81825"/>
                <a:gd name="connsiteY21" fmla="*/ 49766 h 81781"/>
                <a:gd name="connsiteX22" fmla="*/ 42044 w 81825"/>
                <a:gd name="connsiteY22" fmla="*/ 58013 h 81781"/>
                <a:gd name="connsiteX23" fmla="*/ 32155 w 81825"/>
                <a:gd name="connsiteY23" fmla="*/ 48647 h 81781"/>
                <a:gd name="connsiteX24" fmla="*/ 33478 w 81825"/>
                <a:gd name="connsiteY24" fmla="*/ 41210 h 81781"/>
                <a:gd name="connsiteX25" fmla="*/ 35722 w 81825"/>
                <a:gd name="connsiteY25" fmla="*/ 32042 h 81781"/>
                <a:gd name="connsiteX26" fmla="*/ 37454 w 81825"/>
                <a:gd name="connsiteY26" fmla="*/ 25218 h 81781"/>
                <a:gd name="connsiteX27" fmla="*/ 38880 w 81825"/>
                <a:gd name="connsiteY27" fmla="*/ 18899 h 81781"/>
                <a:gd name="connsiteX28" fmla="*/ 35108 w 81825"/>
                <a:gd name="connsiteY28" fmla="*/ 15334 h 81781"/>
                <a:gd name="connsiteX29" fmla="*/ 29809 w 81825"/>
                <a:gd name="connsiteY29" fmla="*/ 20324 h 81781"/>
                <a:gd name="connsiteX30" fmla="*/ 15745 w 81825"/>
                <a:gd name="connsiteY30" fmla="*/ 76351 h 81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1825" h="81781">
                  <a:moveTo>
                    <a:pt x="15745" y="76351"/>
                  </a:moveTo>
                  <a:cubicBezTo>
                    <a:pt x="15342" y="77979"/>
                    <a:pt x="15342" y="78491"/>
                    <a:pt x="15342" y="78798"/>
                  </a:cubicBezTo>
                  <a:cubicBezTo>
                    <a:pt x="15342" y="81136"/>
                    <a:pt x="17177" y="82363"/>
                    <a:pt x="19107" y="82363"/>
                  </a:cubicBezTo>
                  <a:cubicBezTo>
                    <a:pt x="21249" y="82363"/>
                    <a:pt x="23391" y="81136"/>
                    <a:pt x="24311" y="77776"/>
                  </a:cubicBezTo>
                  <a:cubicBezTo>
                    <a:pt x="26043" y="71156"/>
                    <a:pt x="25021" y="74925"/>
                    <a:pt x="26651" y="68204"/>
                  </a:cubicBezTo>
                  <a:lnTo>
                    <a:pt x="29099" y="58422"/>
                  </a:lnTo>
                  <a:cubicBezTo>
                    <a:pt x="33076" y="60869"/>
                    <a:pt x="37863" y="61476"/>
                    <a:pt x="41533" y="61476"/>
                  </a:cubicBezTo>
                  <a:cubicBezTo>
                    <a:pt x="48053" y="61476"/>
                    <a:pt x="53455" y="58422"/>
                    <a:pt x="57943" y="53944"/>
                  </a:cubicBezTo>
                  <a:cubicBezTo>
                    <a:pt x="59777" y="60052"/>
                    <a:pt x="66605" y="61476"/>
                    <a:pt x="69968" y="61476"/>
                  </a:cubicBezTo>
                  <a:cubicBezTo>
                    <a:pt x="74046" y="61476"/>
                    <a:pt x="76795" y="59138"/>
                    <a:pt x="78936" y="55777"/>
                  </a:cubicBezTo>
                  <a:cubicBezTo>
                    <a:pt x="81583" y="51803"/>
                    <a:pt x="83014" y="46404"/>
                    <a:pt x="83014" y="45689"/>
                  </a:cubicBezTo>
                  <a:cubicBezTo>
                    <a:pt x="83014" y="44264"/>
                    <a:pt x="81282" y="44264"/>
                    <a:pt x="80873" y="44264"/>
                  </a:cubicBezTo>
                  <a:cubicBezTo>
                    <a:pt x="79038" y="44264"/>
                    <a:pt x="78936" y="44878"/>
                    <a:pt x="78425" y="46506"/>
                  </a:cubicBezTo>
                  <a:cubicBezTo>
                    <a:pt x="76590" y="54046"/>
                    <a:pt x="73944" y="58013"/>
                    <a:pt x="70376" y="58013"/>
                  </a:cubicBezTo>
                  <a:cubicBezTo>
                    <a:pt x="67519" y="58013"/>
                    <a:pt x="66298" y="55777"/>
                    <a:pt x="66298" y="52615"/>
                  </a:cubicBezTo>
                  <a:cubicBezTo>
                    <a:pt x="66298" y="50481"/>
                    <a:pt x="69456" y="38149"/>
                    <a:pt x="73432" y="22464"/>
                  </a:cubicBezTo>
                  <a:cubicBezTo>
                    <a:pt x="73944" y="20732"/>
                    <a:pt x="73944" y="20528"/>
                    <a:pt x="73944" y="20024"/>
                  </a:cubicBezTo>
                  <a:cubicBezTo>
                    <a:pt x="73944" y="17781"/>
                    <a:pt x="72109" y="16458"/>
                    <a:pt x="70172" y="16458"/>
                  </a:cubicBezTo>
                  <a:cubicBezTo>
                    <a:pt x="66093" y="16458"/>
                    <a:pt x="65281" y="19921"/>
                    <a:pt x="64566" y="22872"/>
                  </a:cubicBezTo>
                  <a:cubicBezTo>
                    <a:pt x="63345" y="27256"/>
                    <a:pt x="63345" y="27453"/>
                    <a:pt x="62322" y="31633"/>
                  </a:cubicBezTo>
                  <a:cubicBezTo>
                    <a:pt x="61203" y="36015"/>
                    <a:pt x="59880" y="41312"/>
                    <a:pt x="59061" y="44878"/>
                  </a:cubicBezTo>
                  <a:cubicBezTo>
                    <a:pt x="58345" y="47420"/>
                    <a:pt x="58345" y="47624"/>
                    <a:pt x="56613" y="49766"/>
                  </a:cubicBezTo>
                  <a:cubicBezTo>
                    <a:pt x="53353" y="53841"/>
                    <a:pt x="48462" y="58013"/>
                    <a:pt x="42044" y="58013"/>
                  </a:cubicBezTo>
                  <a:cubicBezTo>
                    <a:pt x="36540" y="58013"/>
                    <a:pt x="32155" y="55879"/>
                    <a:pt x="32155" y="48647"/>
                  </a:cubicBezTo>
                  <a:cubicBezTo>
                    <a:pt x="32155" y="46301"/>
                    <a:pt x="32666" y="44161"/>
                    <a:pt x="33478" y="41210"/>
                  </a:cubicBezTo>
                  <a:cubicBezTo>
                    <a:pt x="34501" y="36725"/>
                    <a:pt x="34706" y="36015"/>
                    <a:pt x="35722" y="32042"/>
                  </a:cubicBezTo>
                  <a:lnTo>
                    <a:pt x="37454" y="25218"/>
                  </a:lnTo>
                  <a:cubicBezTo>
                    <a:pt x="37966" y="23077"/>
                    <a:pt x="38880" y="19410"/>
                    <a:pt x="38880" y="18899"/>
                  </a:cubicBezTo>
                  <a:cubicBezTo>
                    <a:pt x="38880" y="17167"/>
                    <a:pt x="37557" y="15334"/>
                    <a:pt x="35108" y="15334"/>
                  </a:cubicBezTo>
                  <a:cubicBezTo>
                    <a:pt x="31036" y="15334"/>
                    <a:pt x="30115" y="19104"/>
                    <a:pt x="29809" y="20324"/>
                  </a:cubicBezTo>
                  <a:lnTo>
                    <a:pt x="15745" y="7635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orme libre : forme 125">
              <a:extLst>
                <a:ext uri="{FF2B5EF4-FFF2-40B4-BE49-F238E27FC236}">
                  <a16:creationId xmlns:a16="http://schemas.microsoft.com/office/drawing/2014/main" id="{BFC59029-4636-45AA-9836-A2838B2199EA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8493821" y="-12533680"/>
              <a:ext cx="40913" cy="163563"/>
            </a:xfrm>
            <a:custGeom>
              <a:avLst/>
              <a:gdLst>
                <a:gd name="connsiteX0" fmla="*/ 37320 w 40912"/>
                <a:gd name="connsiteY0" fmla="*/ 15334 h 163562"/>
                <a:gd name="connsiteX1" fmla="*/ 15342 w 40912"/>
                <a:gd name="connsiteY1" fmla="*/ 15334 h 163562"/>
                <a:gd name="connsiteX2" fmla="*/ 15342 w 40912"/>
                <a:gd name="connsiteY2" fmla="*/ 22323 h 163562"/>
                <a:gd name="connsiteX3" fmla="*/ 30326 w 40912"/>
                <a:gd name="connsiteY3" fmla="*/ 22323 h 163562"/>
                <a:gd name="connsiteX4" fmla="*/ 30326 w 40912"/>
                <a:gd name="connsiteY4" fmla="*/ 150950 h 163562"/>
                <a:gd name="connsiteX5" fmla="*/ 15342 w 40912"/>
                <a:gd name="connsiteY5" fmla="*/ 150950 h 163562"/>
                <a:gd name="connsiteX6" fmla="*/ 15342 w 40912"/>
                <a:gd name="connsiteY6" fmla="*/ 157941 h 163562"/>
                <a:gd name="connsiteX7" fmla="*/ 37320 w 40912"/>
                <a:gd name="connsiteY7" fmla="*/ 157941 h 163562"/>
                <a:gd name="connsiteX8" fmla="*/ 37320 w 40912"/>
                <a:gd name="connsiteY8" fmla="*/ 15334 h 16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912" h="163562">
                  <a:moveTo>
                    <a:pt x="37320" y="15334"/>
                  </a:moveTo>
                  <a:lnTo>
                    <a:pt x="15342" y="15334"/>
                  </a:lnTo>
                  <a:lnTo>
                    <a:pt x="15342" y="22323"/>
                  </a:lnTo>
                  <a:lnTo>
                    <a:pt x="30326" y="22323"/>
                  </a:lnTo>
                  <a:lnTo>
                    <a:pt x="30326" y="150950"/>
                  </a:lnTo>
                  <a:lnTo>
                    <a:pt x="15342" y="150950"/>
                  </a:lnTo>
                  <a:lnTo>
                    <a:pt x="15342" y="157941"/>
                  </a:lnTo>
                  <a:lnTo>
                    <a:pt x="37320" y="157941"/>
                  </a:lnTo>
                  <a:lnTo>
                    <a:pt x="37320" y="1533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orme libre : forme 126">
              <a:extLst>
                <a:ext uri="{FF2B5EF4-FFF2-40B4-BE49-F238E27FC236}">
                  <a16:creationId xmlns:a16="http://schemas.microsoft.com/office/drawing/2014/main" id="{5576FBDE-136E-47DD-A98A-2BFBBEEB7576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8597074" y="-12364222"/>
              <a:ext cx="40913" cy="81781"/>
            </a:xfrm>
            <a:custGeom>
              <a:avLst/>
              <a:gdLst>
                <a:gd name="connsiteX0" fmla="*/ 39187 w 40912"/>
                <a:gd name="connsiteY0" fmla="*/ 36719 h 81781"/>
                <a:gd name="connsiteX1" fmla="*/ 26145 w 40912"/>
                <a:gd name="connsiteY1" fmla="*/ 15334 h 81781"/>
                <a:gd name="connsiteX2" fmla="*/ 15342 w 40912"/>
                <a:gd name="connsiteY2" fmla="*/ 26132 h 81781"/>
                <a:gd name="connsiteX3" fmla="*/ 26145 w 40912"/>
                <a:gd name="connsiteY3" fmla="*/ 36922 h 81781"/>
                <a:gd name="connsiteX4" fmla="*/ 33274 w 40912"/>
                <a:gd name="connsiteY4" fmla="*/ 34278 h 81781"/>
                <a:gd name="connsiteX5" fmla="*/ 34297 w 40912"/>
                <a:gd name="connsiteY5" fmla="*/ 33664 h 81781"/>
                <a:gd name="connsiteX6" fmla="*/ 34706 w 40912"/>
                <a:gd name="connsiteY6" fmla="*/ 36719 h 81781"/>
                <a:gd name="connsiteX7" fmla="*/ 20847 w 40912"/>
                <a:gd name="connsiteY7" fmla="*/ 70728 h 81781"/>
                <a:gd name="connsiteX8" fmla="*/ 18602 w 40912"/>
                <a:gd name="connsiteY8" fmla="*/ 73987 h 81781"/>
                <a:gd name="connsiteX9" fmla="*/ 20642 w 40912"/>
                <a:gd name="connsiteY9" fmla="*/ 76229 h 81781"/>
                <a:gd name="connsiteX10" fmla="*/ 39187 w 40912"/>
                <a:gd name="connsiteY10" fmla="*/ 36719 h 81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912" h="81781">
                  <a:moveTo>
                    <a:pt x="39187" y="36719"/>
                  </a:moveTo>
                  <a:cubicBezTo>
                    <a:pt x="39187" y="23276"/>
                    <a:pt x="34092" y="15334"/>
                    <a:pt x="26145" y="15334"/>
                  </a:cubicBezTo>
                  <a:cubicBezTo>
                    <a:pt x="19421" y="15334"/>
                    <a:pt x="15342" y="20427"/>
                    <a:pt x="15342" y="26132"/>
                  </a:cubicBezTo>
                  <a:cubicBezTo>
                    <a:pt x="15342" y="31626"/>
                    <a:pt x="19421" y="36922"/>
                    <a:pt x="26145" y="36922"/>
                  </a:cubicBezTo>
                  <a:cubicBezTo>
                    <a:pt x="28588" y="36922"/>
                    <a:pt x="31241" y="36105"/>
                    <a:pt x="33274" y="34278"/>
                  </a:cubicBezTo>
                  <a:cubicBezTo>
                    <a:pt x="33887" y="33869"/>
                    <a:pt x="34092" y="33664"/>
                    <a:pt x="34297" y="33664"/>
                  </a:cubicBezTo>
                  <a:cubicBezTo>
                    <a:pt x="34501" y="33664"/>
                    <a:pt x="34706" y="33869"/>
                    <a:pt x="34706" y="36719"/>
                  </a:cubicBezTo>
                  <a:cubicBezTo>
                    <a:pt x="34706" y="51791"/>
                    <a:pt x="27571" y="64006"/>
                    <a:pt x="20847" y="70728"/>
                  </a:cubicBezTo>
                  <a:cubicBezTo>
                    <a:pt x="18602" y="72971"/>
                    <a:pt x="18602" y="73379"/>
                    <a:pt x="18602" y="73987"/>
                  </a:cubicBezTo>
                  <a:cubicBezTo>
                    <a:pt x="18602" y="75417"/>
                    <a:pt x="19626" y="76229"/>
                    <a:pt x="20642" y="76229"/>
                  </a:cubicBezTo>
                  <a:cubicBezTo>
                    <a:pt x="22886" y="76229"/>
                    <a:pt x="39187" y="60550"/>
                    <a:pt x="39187" y="3671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orme libre : forme 127">
              <a:extLst>
                <a:ext uri="{FF2B5EF4-FFF2-40B4-BE49-F238E27FC236}">
                  <a16:creationId xmlns:a16="http://schemas.microsoft.com/office/drawing/2014/main" id="{F3842883-43FF-4E61-9F52-1E873387F9CB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9083871" y="-12432650"/>
              <a:ext cx="122739" cy="163563"/>
            </a:xfrm>
            <a:custGeom>
              <a:avLst/>
              <a:gdLst>
                <a:gd name="connsiteX0" fmla="*/ 56300 w 122738"/>
                <a:gd name="connsiteY0" fmla="*/ 33869 h 163562"/>
                <a:gd name="connsiteX1" fmla="*/ 59356 w 122738"/>
                <a:gd name="connsiteY1" fmla="*/ 20835 h 163562"/>
                <a:gd name="connsiteX2" fmla="*/ 53448 w 122738"/>
                <a:gd name="connsiteY2" fmla="*/ 15334 h 163562"/>
                <a:gd name="connsiteX3" fmla="*/ 45298 w 122738"/>
                <a:gd name="connsiteY3" fmla="*/ 22663 h 163562"/>
                <a:gd name="connsiteX4" fmla="*/ 15956 w 122738"/>
                <a:gd name="connsiteY4" fmla="*/ 140587 h 163562"/>
                <a:gd name="connsiteX5" fmla="*/ 15342 w 122738"/>
                <a:gd name="connsiteY5" fmla="*/ 143845 h 163562"/>
                <a:gd name="connsiteX6" fmla="*/ 21051 w 122738"/>
                <a:gd name="connsiteY6" fmla="*/ 149340 h 163562"/>
                <a:gd name="connsiteX7" fmla="*/ 28179 w 122738"/>
                <a:gd name="connsiteY7" fmla="*/ 145065 h 163562"/>
                <a:gd name="connsiteX8" fmla="*/ 39393 w 122738"/>
                <a:gd name="connsiteY8" fmla="*/ 101274 h 163562"/>
                <a:gd name="connsiteX9" fmla="*/ 59157 w 122738"/>
                <a:gd name="connsiteY9" fmla="*/ 107594 h 163562"/>
                <a:gd name="connsiteX10" fmla="*/ 86256 w 122738"/>
                <a:gd name="connsiteY10" fmla="*/ 92725 h 163562"/>
                <a:gd name="connsiteX11" fmla="*/ 104598 w 122738"/>
                <a:gd name="connsiteY11" fmla="*/ 107594 h 163562"/>
                <a:gd name="connsiteX12" fmla="*/ 119676 w 122738"/>
                <a:gd name="connsiteY12" fmla="*/ 96387 h 163562"/>
                <a:gd name="connsiteX13" fmla="*/ 125788 w 122738"/>
                <a:gd name="connsiteY13" fmla="*/ 76229 h 163562"/>
                <a:gd name="connsiteX14" fmla="*/ 123346 w 122738"/>
                <a:gd name="connsiteY14" fmla="*/ 74190 h 163562"/>
                <a:gd name="connsiteX15" fmla="*/ 120488 w 122738"/>
                <a:gd name="connsiteY15" fmla="*/ 77858 h 163562"/>
                <a:gd name="connsiteX16" fmla="*/ 105006 w 122738"/>
                <a:gd name="connsiteY16" fmla="*/ 103108 h 163562"/>
                <a:gd name="connsiteX17" fmla="*/ 98888 w 122738"/>
                <a:gd name="connsiteY17" fmla="*/ 93741 h 163562"/>
                <a:gd name="connsiteX18" fmla="*/ 102967 w 122738"/>
                <a:gd name="connsiteY18" fmla="*/ 72562 h 163562"/>
                <a:gd name="connsiteX19" fmla="*/ 108669 w 122738"/>
                <a:gd name="connsiteY19" fmla="*/ 50563 h 163562"/>
                <a:gd name="connsiteX20" fmla="*/ 112134 w 122738"/>
                <a:gd name="connsiteY20" fmla="*/ 36719 h 163562"/>
                <a:gd name="connsiteX21" fmla="*/ 115190 w 122738"/>
                <a:gd name="connsiteY21" fmla="*/ 23071 h 163562"/>
                <a:gd name="connsiteX22" fmla="*/ 109282 w 122738"/>
                <a:gd name="connsiteY22" fmla="*/ 17570 h 163562"/>
                <a:gd name="connsiteX23" fmla="*/ 101337 w 122738"/>
                <a:gd name="connsiteY23" fmla="*/ 24701 h 163562"/>
                <a:gd name="connsiteX24" fmla="*/ 91761 w 122738"/>
                <a:gd name="connsiteY24" fmla="*/ 62786 h 163562"/>
                <a:gd name="connsiteX25" fmla="*/ 86461 w 122738"/>
                <a:gd name="connsiteY25" fmla="*/ 83557 h 163562"/>
                <a:gd name="connsiteX26" fmla="*/ 59970 w 122738"/>
                <a:gd name="connsiteY26" fmla="*/ 103108 h 163562"/>
                <a:gd name="connsiteX27" fmla="*/ 44890 w 122738"/>
                <a:gd name="connsiteY27" fmla="*/ 85391 h 163562"/>
                <a:gd name="connsiteX28" fmla="*/ 47747 w 122738"/>
                <a:gd name="connsiteY28" fmla="*/ 68083 h 163562"/>
                <a:gd name="connsiteX29" fmla="*/ 56300 w 122738"/>
                <a:gd name="connsiteY29" fmla="*/ 33869 h 16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2738" h="163562">
                  <a:moveTo>
                    <a:pt x="56300" y="33869"/>
                  </a:moveTo>
                  <a:cubicBezTo>
                    <a:pt x="57323" y="29589"/>
                    <a:pt x="59356" y="21850"/>
                    <a:pt x="59356" y="20835"/>
                  </a:cubicBezTo>
                  <a:cubicBezTo>
                    <a:pt x="59356" y="17372"/>
                    <a:pt x="56914" y="15334"/>
                    <a:pt x="53448" y="15334"/>
                  </a:cubicBezTo>
                  <a:cubicBezTo>
                    <a:pt x="52835" y="15334"/>
                    <a:pt x="47133" y="15539"/>
                    <a:pt x="45298" y="22663"/>
                  </a:cubicBezTo>
                  <a:lnTo>
                    <a:pt x="15956" y="140587"/>
                  </a:lnTo>
                  <a:cubicBezTo>
                    <a:pt x="15342" y="143027"/>
                    <a:pt x="15342" y="143437"/>
                    <a:pt x="15342" y="143845"/>
                  </a:cubicBezTo>
                  <a:cubicBezTo>
                    <a:pt x="15342" y="146900"/>
                    <a:pt x="17586" y="149340"/>
                    <a:pt x="21051" y="149340"/>
                  </a:cubicBezTo>
                  <a:cubicBezTo>
                    <a:pt x="25329" y="149340"/>
                    <a:pt x="27775" y="145673"/>
                    <a:pt x="28179" y="145065"/>
                  </a:cubicBezTo>
                  <a:cubicBezTo>
                    <a:pt x="28997" y="143232"/>
                    <a:pt x="31644" y="132639"/>
                    <a:pt x="39393" y="101274"/>
                  </a:cubicBezTo>
                  <a:cubicBezTo>
                    <a:pt x="45912" y="106775"/>
                    <a:pt x="55078" y="107594"/>
                    <a:pt x="59157" y="107594"/>
                  </a:cubicBezTo>
                  <a:cubicBezTo>
                    <a:pt x="73420" y="107594"/>
                    <a:pt x="81365" y="98424"/>
                    <a:pt x="86256" y="92725"/>
                  </a:cubicBezTo>
                  <a:cubicBezTo>
                    <a:pt x="88091" y="101887"/>
                    <a:pt x="95627" y="107594"/>
                    <a:pt x="104598" y="107594"/>
                  </a:cubicBezTo>
                  <a:cubicBezTo>
                    <a:pt x="111731" y="107594"/>
                    <a:pt x="116417" y="102904"/>
                    <a:pt x="119676" y="96387"/>
                  </a:cubicBezTo>
                  <a:cubicBezTo>
                    <a:pt x="123141" y="89058"/>
                    <a:pt x="125788" y="76631"/>
                    <a:pt x="125788" y="76229"/>
                  </a:cubicBezTo>
                  <a:cubicBezTo>
                    <a:pt x="125788" y="74190"/>
                    <a:pt x="123953" y="74190"/>
                    <a:pt x="123346" y="74190"/>
                  </a:cubicBezTo>
                  <a:cubicBezTo>
                    <a:pt x="121306" y="74190"/>
                    <a:pt x="121102" y="75003"/>
                    <a:pt x="120488" y="77858"/>
                  </a:cubicBezTo>
                  <a:cubicBezTo>
                    <a:pt x="117025" y="91097"/>
                    <a:pt x="113361" y="103108"/>
                    <a:pt x="105006" y="103108"/>
                  </a:cubicBezTo>
                  <a:cubicBezTo>
                    <a:pt x="99502" y="103108"/>
                    <a:pt x="98888" y="97818"/>
                    <a:pt x="98888" y="93741"/>
                  </a:cubicBezTo>
                  <a:cubicBezTo>
                    <a:pt x="98888" y="89262"/>
                    <a:pt x="101337" y="79692"/>
                    <a:pt x="102967" y="72562"/>
                  </a:cubicBezTo>
                  <a:lnTo>
                    <a:pt x="108669" y="50563"/>
                  </a:lnTo>
                  <a:cubicBezTo>
                    <a:pt x="109282" y="47509"/>
                    <a:pt x="111322" y="39773"/>
                    <a:pt x="112134" y="36719"/>
                  </a:cubicBezTo>
                  <a:cubicBezTo>
                    <a:pt x="113156" y="32034"/>
                    <a:pt x="115190" y="24291"/>
                    <a:pt x="115190" y="23071"/>
                  </a:cubicBezTo>
                  <a:cubicBezTo>
                    <a:pt x="115190" y="19403"/>
                    <a:pt x="112338" y="17570"/>
                    <a:pt x="109282" y="17570"/>
                  </a:cubicBezTo>
                  <a:cubicBezTo>
                    <a:pt x="108265" y="17570"/>
                    <a:pt x="102967" y="17775"/>
                    <a:pt x="101337" y="24701"/>
                  </a:cubicBezTo>
                  <a:lnTo>
                    <a:pt x="91761" y="62786"/>
                  </a:lnTo>
                  <a:cubicBezTo>
                    <a:pt x="89313" y="72970"/>
                    <a:pt x="87075" y="81525"/>
                    <a:pt x="86461" y="83557"/>
                  </a:cubicBezTo>
                  <a:cubicBezTo>
                    <a:pt x="86256" y="84579"/>
                    <a:pt x="76476" y="103108"/>
                    <a:pt x="59970" y="103108"/>
                  </a:cubicBezTo>
                  <a:cubicBezTo>
                    <a:pt x="49781" y="103108"/>
                    <a:pt x="44890" y="96387"/>
                    <a:pt x="44890" y="85391"/>
                  </a:cubicBezTo>
                  <a:cubicBezTo>
                    <a:pt x="44890" y="79488"/>
                    <a:pt x="46315" y="73782"/>
                    <a:pt x="47747" y="68083"/>
                  </a:cubicBezTo>
                  <a:lnTo>
                    <a:pt x="56300" y="3386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orme libre : forme 128">
              <a:extLst>
                <a:ext uri="{FF2B5EF4-FFF2-40B4-BE49-F238E27FC236}">
                  <a16:creationId xmlns:a16="http://schemas.microsoft.com/office/drawing/2014/main" id="{48F27362-AAD6-46E3-9810-F9CFDD45896D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9268561" y="-12417373"/>
              <a:ext cx="163651" cy="61336"/>
            </a:xfrm>
            <a:custGeom>
              <a:avLst/>
              <a:gdLst>
                <a:gd name="connsiteX0" fmla="*/ 143924 w 163651"/>
                <a:gd name="connsiteY0" fmla="*/ 23480 h 61335"/>
                <a:gd name="connsiteX1" fmla="*/ 150854 w 163651"/>
                <a:gd name="connsiteY1" fmla="*/ 19403 h 61335"/>
                <a:gd name="connsiteX2" fmla="*/ 144128 w 163651"/>
                <a:gd name="connsiteY2" fmla="*/ 15334 h 61335"/>
                <a:gd name="connsiteX3" fmla="*/ 22068 w 163651"/>
                <a:gd name="connsiteY3" fmla="*/ 15334 h 61335"/>
                <a:gd name="connsiteX4" fmla="*/ 15342 w 163651"/>
                <a:gd name="connsiteY4" fmla="*/ 19403 h 61335"/>
                <a:gd name="connsiteX5" fmla="*/ 22272 w 163651"/>
                <a:gd name="connsiteY5" fmla="*/ 23480 h 61335"/>
                <a:gd name="connsiteX6" fmla="*/ 143924 w 163651"/>
                <a:gd name="connsiteY6" fmla="*/ 23480 h 61335"/>
                <a:gd name="connsiteX7" fmla="*/ 144128 w 163651"/>
                <a:gd name="connsiteY7" fmla="*/ 62991 h 61335"/>
                <a:gd name="connsiteX8" fmla="*/ 150854 w 163651"/>
                <a:gd name="connsiteY8" fmla="*/ 58914 h 61335"/>
                <a:gd name="connsiteX9" fmla="*/ 143924 w 163651"/>
                <a:gd name="connsiteY9" fmla="*/ 54838 h 61335"/>
                <a:gd name="connsiteX10" fmla="*/ 22272 w 163651"/>
                <a:gd name="connsiteY10" fmla="*/ 54838 h 61335"/>
                <a:gd name="connsiteX11" fmla="*/ 15342 w 163651"/>
                <a:gd name="connsiteY11" fmla="*/ 58914 h 61335"/>
                <a:gd name="connsiteX12" fmla="*/ 22068 w 163651"/>
                <a:gd name="connsiteY12" fmla="*/ 62991 h 61335"/>
                <a:gd name="connsiteX13" fmla="*/ 144128 w 163651"/>
                <a:gd name="connsiteY13" fmla="*/ 62991 h 61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3651" h="61335">
                  <a:moveTo>
                    <a:pt x="143924" y="23480"/>
                  </a:moveTo>
                  <a:cubicBezTo>
                    <a:pt x="146980" y="23480"/>
                    <a:pt x="150854" y="23480"/>
                    <a:pt x="150854" y="19403"/>
                  </a:cubicBezTo>
                  <a:cubicBezTo>
                    <a:pt x="150854" y="15334"/>
                    <a:pt x="146980" y="15334"/>
                    <a:pt x="144128" y="15334"/>
                  </a:cubicBezTo>
                  <a:lnTo>
                    <a:pt x="22068" y="15334"/>
                  </a:lnTo>
                  <a:cubicBezTo>
                    <a:pt x="19217" y="15334"/>
                    <a:pt x="15342" y="15334"/>
                    <a:pt x="15342" y="19403"/>
                  </a:cubicBezTo>
                  <a:cubicBezTo>
                    <a:pt x="15342" y="23480"/>
                    <a:pt x="19217" y="23480"/>
                    <a:pt x="22272" y="23480"/>
                  </a:cubicBezTo>
                  <a:lnTo>
                    <a:pt x="143924" y="23480"/>
                  </a:lnTo>
                  <a:close/>
                  <a:moveTo>
                    <a:pt x="144128" y="62991"/>
                  </a:moveTo>
                  <a:cubicBezTo>
                    <a:pt x="146980" y="62991"/>
                    <a:pt x="150854" y="62991"/>
                    <a:pt x="150854" y="58914"/>
                  </a:cubicBezTo>
                  <a:cubicBezTo>
                    <a:pt x="150854" y="54838"/>
                    <a:pt x="146980" y="54838"/>
                    <a:pt x="143924" y="54838"/>
                  </a:cubicBezTo>
                  <a:lnTo>
                    <a:pt x="22272" y="54838"/>
                  </a:lnTo>
                  <a:cubicBezTo>
                    <a:pt x="19217" y="54838"/>
                    <a:pt x="15342" y="54838"/>
                    <a:pt x="15342" y="58914"/>
                  </a:cubicBezTo>
                  <a:cubicBezTo>
                    <a:pt x="15342" y="62991"/>
                    <a:pt x="19217" y="62991"/>
                    <a:pt x="22068" y="62991"/>
                  </a:cubicBezTo>
                  <a:lnTo>
                    <a:pt x="144128" y="6299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orme libre : forme 129">
              <a:extLst>
                <a:ext uri="{FF2B5EF4-FFF2-40B4-BE49-F238E27FC236}">
                  <a16:creationId xmlns:a16="http://schemas.microsoft.com/office/drawing/2014/main" id="{E43D52EE-0504-4BD0-A857-074131C2B563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9490401" y="-12478269"/>
              <a:ext cx="81826" cy="163563"/>
            </a:xfrm>
            <a:custGeom>
              <a:avLst/>
              <a:gdLst>
                <a:gd name="connsiteX0" fmla="*/ 57117 w 81825"/>
                <a:gd name="connsiteY0" fmla="*/ 20624 h 163562"/>
                <a:gd name="connsiteX1" fmla="*/ 52426 w 81825"/>
                <a:gd name="connsiteY1" fmla="*/ 15334 h 163562"/>
                <a:gd name="connsiteX2" fmla="*/ 15342 w 81825"/>
                <a:gd name="connsiteY2" fmla="*/ 28368 h 163562"/>
                <a:gd name="connsiteX3" fmla="*/ 15342 w 81825"/>
                <a:gd name="connsiteY3" fmla="*/ 34680 h 163562"/>
                <a:gd name="connsiteX4" fmla="*/ 42038 w 81825"/>
                <a:gd name="connsiteY4" fmla="*/ 29384 h 163562"/>
                <a:gd name="connsiteX5" fmla="*/ 42038 w 81825"/>
                <a:gd name="connsiteY5" fmla="*/ 134881 h 163562"/>
                <a:gd name="connsiteX6" fmla="*/ 23083 w 81825"/>
                <a:gd name="connsiteY6" fmla="*/ 144657 h 163562"/>
                <a:gd name="connsiteX7" fmla="*/ 16562 w 81825"/>
                <a:gd name="connsiteY7" fmla="*/ 144657 h 163562"/>
                <a:gd name="connsiteX8" fmla="*/ 16562 w 81825"/>
                <a:gd name="connsiteY8" fmla="*/ 150969 h 163562"/>
                <a:gd name="connsiteX9" fmla="*/ 49574 w 81825"/>
                <a:gd name="connsiteY9" fmla="*/ 150356 h 163562"/>
                <a:gd name="connsiteX10" fmla="*/ 82585 w 81825"/>
                <a:gd name="connsiteY10" fmla="*/ 150969 h 163562"/>
                <a:gd name="connsiteX11" fmla="*/ 82585 w 81825"/>
                <a:gd name="connsiteY11" fmla="*/ 144657 h 163562"/>
                <a:gd name="connsiteX12" fmla="*/ 76065 w 81825"/>
                <a:gd name="connsiteY12" fmla="*/ 144657 h 163562"/>
                <a:gd name="connsiteX13" fmla="*/ 57117 w 81825"/>
                <a:gd name="connsiteY13" fmla="*/ 134881 h 163562"/>
                <a:gd name="connsiteX14" fmla="*/ 57117 w 81825"/>
                <a:gd name="connsiteY14" fmla="*/ 20624 h 16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1825" h="163562">
                  <a:moveTo>
                    <a:pt x="57117" y="20624"/>
                  </a:moveTo>
                  <a:cubicBezTo>
                    <a:pt x="57117" y="15737"/>
                    <a:pt x="57117" y="15334"/>
                    <a:pt x="52426" y="15334"/>
                  </a:cubicBezTo>
                  <a:cubicBezTo>
                    <a:pt x="39794" y="28368"/>
                    <a:pt x="21862" y="28368"/>
                    <a:pt x="15342" y="28368"/>
                  </a:cubicBezTo>
                  <a:lnTo>
                    <a:pt x="15342" y="34680"/>
                  </a:lnTo>
                  <a:cubicBezTo>
                    <a:pt x="19413" y="34680"/>
                    <a:pt x="31438" y="34680"/>
                    <a:pt x="42038" y="29384"/>
                  </a:cubicBezTo>
                  <a:lnTo>
                    <a:pt x="42038" y="134881"/>
                  </a:lnTo>
                  <a:cubicBezTo>
                    <a:pt x="42038" y="142210"/>
                    <a:pt x="41424" y="144657"/>
                    <a:pt x="23083" y="144657"/>
                  </a:cubicBezTo>
                  <a:lnTo>
                    <a:pt x="16562" y="144657"/>
                  </a:lnTo>
                  <a:lnTo>
                    <a:pt x="16562" y="150969"/>
                  </a:lnTo>
                  <a:cubicBezTo>
                    <a:pt x="23696" y="150356"/>
                    <a:pt x="41424" y="150356"/>
                    <a:pt x="49574" y="150356"/>
                  </a:cubicBezTo>
                  <a:cubicBezTo>
                    <a:pt x="57724" y="150356"/>
                    <a:pt x="75452" y="150356"/>
                    <a:pt x="82585" y="150969"/>
                  </a:cubicBezTo>
                  <a:lnTo>
                    <a:pt x="82585" y="144657"/>
                  </a:lnTo>
                  <a:lnTo>
                    <a:pt x="76065" y="144657"/>
                  </a:lnTo>
                  <a:cubicBezTo>
                    <a:pt x="57724" y="144657"/>
                    <a:pt x="57117" y="142415"/>
                    <a:pt x="57117" y="134881"/>
                  </a:cubicBezTo>
                  <a:lnTo>
                    <a:pt x="57117" y="2062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orme libre : forme 130">
              <a:extLst>
                <a:ext uri="{FF2B5EF4-FFF2-40B4-BE49-F238E27FC236}">
                  <a16:creationId xmlns:a16="http://schemas.microsoft.com/office/drawing/2014/main" id="{25A9DCBF-EF1D-42BD-BCC0-178DF946AAEB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9591686" y="-12364222"/>
              <a:ext cx="40913" cy="81781"/>
            </a:xfrm>
            <a:custGeom>
              <a:avLst/>
              <a:gdLst>
                <a:gd name="connsiteX0" fmla="*/ 39187 w 40912"/>
                <a:gd name="connsiteY0" fmla="*/ 36719 h 81781"/>
                <a:gd name="connsiteX1" fmla="*/ 26146 w 40912"/>
                <a:gd name="connsiteY1" fmla="*/ 15334 h 81781"/>
                <a:gd name="connsiteX2" fmla="*/ 15342 w 40912"/>
                <a:gd name="connsiteY2" fmla="*/ 26132 h 81781"/>
                <a:gd name="connsiteX3" fmla="*/ 26146 w 40912"/>
                <a:gd name="connsiteY3" fmla="*/ 36922 h 81781"/>
                <a:gd name="connsiteX4" fmla="*/ 33274 w 40912"/>
                <a:gd name="connsiteY4" fmla="*/ 34278 h 81781"/>
                <a:gd name="connsiteX5" fmla="*/ 34296 w 40912"/>
                <a:gd name="connsiteY5" fmla="*/ 33664 h 81781"/>
                <a:gd name="connsiteX6" fmla="*/ 34706 w 40912"/>
                <a:gd name="connsiteY6" fmla="*/ 36719 h 81781"/>
                <a:gd name="connsiteX7" fmla="*/ 20847 w 40912"/>
                <a:gd name="connsiteY7" fmla="*/ 70728 h 81781"/>
                <a:gd name="connsiteX8" fmla="*/ 18603 w 40912"/>
                <a:gd name="connsiteY8" fmla="*/ 73987 h 81781"/>
                <a:gd name="connsiteX9" fmla="*/ 20642 w 40912"/>
                <a:gd name="connsiteY9" fmla="*/ 76229 h 81781"/>
                <a:gd name="connsiteX10" fmla="*/ 39187 w 40912"/>
                <a:gd name="connsiteY10" fmla="*/ 36719 h 81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912" h="81781">
                  <a:moveTo>
                    <a:pt x="39187" y="36719"/>
                  </a:moveTo>
                  <a:cubicBezTo>
                    <a:pt x="39187" y="23276"/>
                    <a:pt x="34092" y="15334"/>
                    <a:pt x="26146" y="15334"/>
                  </a:cubicBezTo>
                  <a:cubicBezTo>
                    <a:pt x="19421" y="15334"/>
                    <a:pt x="15342" y="20427"/>
                    <a:pt x="15342" y="26132"/>
                  </a:cubicBezTo>
                  <a:cubicBezTo>
                    <a:pt x="15342" y="31626"/>
                    <a:pt x="19421" y="36922"/>
                    <a:pt x="26146" y="36922"/>
                  </a:cubicBezTo>
                  <a:cubicBezTo>
                    <a:pt x="28588" y="36922"/>
                    <a:pt x="31241" y="36105"/>
                    <a:pt x="33274" y="34278"/>
                  </a:cubicBezTo>
                  <a:cubicBezTo>
                    <a:pt x="33887" y="33869"/>
                    <a:pt x="34092" y="33664"/>
                    <a:pt x="34296" y="33664"/>
                  </a:cubicBezTo>
                  <a:cubicBezTo>
                    <a:pt x="34501" y="33664"/>
                    <a:pt x="34706" y="33869"/>
                    <a:pt x="34706" y="36719"/>
                  </a:cubicBezTo>
                  <a:cubicBezTo>
                    <a:pt x="34706" y="51791"/>
                    <a:pt x="27571" y="64006"/>
                    <a:pt x="20847" y="70728"/>
                  </a:cubicBezTo>
                  <a:cubicBezTo>
                    <a:pt x="18603" y="72971"/>
                    <a:pt x="18603" y="73379"/>
                    <a:pt x="18603" y="73987"/>
                  </a:cubicBezTo>
                  <a:cubicBezTo>
                    <a:pt x="18603" y="75417"/>
                    <a:pt x="19626" y="76229"/>
                    <a:pt x="20642" y="76229"/>
                  </a:cubicBezTo>
                  <a:cubicBezTo>
                    <a:pt x="22886" y="76229"/>
                    <a:pt x="39187" y="60550"/>
                    <a:pt x="39187" y="3671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orme libre : forme 131">
              <a:extLst>
                <a:ext uri="{FF2B5EF4-FFF2-40B4-BE49-F238E27FC236}">
                  <a16:creationId xmlns:a16="http://schemas.microsoft.com/office/drawing/2014/main" id="{0D637785-DA2A-4A19-9E57-666F050F7862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9674935" y="-12478269"/>
              <a:ext cx="102282" cy="163563"/>
            </a:xfrm>
            <a:custGeom>
              <a:avLst/>
              <a:gdLst>
                <a:gd name="connsiteX0" fmla="*/ 31029 w 102282"/>
                <a:gd name="connsiteY0" fmla="*/ 135291 h 163562"/>
                <a:gd name="connsiteX1" fmla="*/ 52630 w 102282"/>
                <a:gd name="connsiteY1" fmla="*/ 114309 h 163562"/>
                <a:gd name="connsiteX2" fmla="*/ 96644 w 102282"/>
                <a:gd name="connsiteY2" fmla="*/ 54844 h 163562"/>
                <a:gd name="connsiteX3" fmla="*/ 53448 w 102282"/>
                <a:gd name="connsiteY3" fmla="*/ 15334 h 163562"/>
                <a:gd name="connsiteX4" fmla="*/ 15342 w 102282"/>
                <a:gd name="connsiteY4" fmla="*/ 52193 h 163562"/>
                <a:gd name="connsiteX5" fmla="*/ 26139 w 102282"/>
                <a:gd name="connsiteY5" fmla="*/ 63597 h 163562"/>
                <a:gd name="connsiteX6" fmla="*/ 36738 w 102282"/>
                <a:gd name="connsiteY6" fmla="*/ 52807 h 163562"/>
                <a:gd name="connsiteX7" fmla="*/ 25934 w 102282"/>
                <a:gd name="connsiteY7" fmla="*/ 42213 h 163562"/>
                <a:gd name="connsiteX8" fmla="*/ 23288 w 102282"/>
                <a:gd name="connsiteY8" fmla="*/ 42418 h 163562"/>
                <a:gd name="connsiteX9" fmla="*/ 50795 w 102282"/>
                <a:gd name="connsiteY9" fmla="*/ 21647 h 163562"/>
                <a:gd name="connsiteX10" fmla="*/ 78105 w 102282"/>
                <a:gd name="connsiteY10" fmla="*/ 54844 h 163562"/>
                <a:gd name="connsiteX11" fmla="*/ 56708 w 102282"/>
                <a:gd name="connsiteY11" fmla="*/ 99849 h 163562"/>
                <a:gd name="connsiteX12" fmla="*/ 17580 w 102282"/>
                <a:gd name="connsiteY12" fmla="*/ 143437 h 163562"/>
                <a:gd name="connsiteX13" fmla="*/ 15342 w 102282"/>
                <a:gd name="connsiteY13" fmla="*/ 150969 h 163562"/>
                <a:gd name="connsiteX14" fmla="*/ 90941 w 102282"/>
                <a:gd name="connsiteY14" fmla="*/ 150969 h 163562"/>
                <a:gd name="connsiteX15" fmla="*/ 96644 w 102282"/>
                <a:gd name="connsiteY15" fmla="*/ 115535 h 163562"/>
                <a:gd name="connsiteX16" fmla="*/ 91549 w 102282"/>
                <a:gd name="connsiteY16" fmla="*/ 115535 h 163562"/>
                <a:gd name="connsiteX17" fmla="*/ 87067 w 102282"/>
                <a:gd name="connsiteY17" fmla="*/ 133661 h 163562"/>
                <a:gd name="connsiteX18" fmla="*/ 67711 w 102282"/>
                <a:gd name="connsiteY18" fmla="*/ 135291 h 163562"/>
                <a:gd name="connsiteX19" fmla="*/ 31029 w 102282"/>
                <a:gd name="connsiteY19" fmla="*/ 135291 h 16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2282" h="163562">
                  <a:moveTo>
                    <a:pt x="31029" y="135291"/>
                  </a:moveTo>
                  <a:lnTo>
                    <a:pt x="52630" y="114309"/>
                  </a:lnTo>
                  <a:cubicBezTo>
                    <a:pt x="84421" y="86203"/>
                    <a:pt x="96644" y="75207"/>
                    <a:pt x="96644" y="54844"/>
                  </a:cubicBezTo>
                  <a:cubicBezTo>
                    <a:pt x="96644" y="31626"/>
                    <a:pt x="78303" y="15334"/>
                    <a:pt x="53448" y="15334"/>
                  </a:cubicBezTo>
                  <a:cubicBezTo>
                    <a:pt x="30422" y="15334"/>
                    <a:pt x="15342" y="34067"/>
                    <a:pt x="15342" y="52193"/>
                  </a:cubicBezTo>
                  <a:cubicBezTo>
                    <a:pt x="15342" y="63597"/>
                    <a:pt x="25532" y="63597"/>
                    <a:pt x="26139" y="63597"/>
                  </a:cubicBezTo>
                  <a:cubicBezTo>
                    <a:pt x="29604" y="63597"/>
                    <a:pt x="36738" y="61158"/>
                    <a:pt x="36738" y="52807"/>
                  </a:cubicBezTo>
                  <a:cubicBezTo>
                    <a:pt x="36738" y="47509"/>
                    <a:pt x="33069" y="42213"/>
                    <a:pt x="25934" y="42213"/>
                  </a:cubicBezTo>
                  <a:cubicBezTo>
                    <a:pt x="24304" y="42213"/>
                    <a:pt x="23902" y="42213"/>
                    <a:pt x="23288" y="42418"/>
                  </a:cubicBezTo>
                  <a:cubicBezTo>
                    <a:pt x="27974" y="29179"/>
                    <a:pt x="38976" y="21647"/>
                    <a:pt x="50795" y="21647"/>
                  </a:cubicBezTo>
                  <a:cubicBezTo>
                    <a:pt x="69341" y="21647"/>
                    <a:pt x="78105" y="38143"/>
                    <a:pt x="78105" y="54844"/>
                  </a:cubicBezTo>
                  <a:cubicBezTo>
                    <a:pt x="78105" y="71137"/>
                    <a:pt x="67915" y="87225"/>
                    <a:pt x="56708" y="99849"/>
                  </a:cubicBezTo>
                  <a:lnTo>
                    <a:pt x="17580" y="143437"/>
                  </a:lnTo>
                  <a:cubicBezTo>
                    <a:pt x="15342" y="145673"/>
                    <a:pt x="15342" y="146082"/>
                    <a:pt x="15342" y="150969"/>
                  </a:cubicBezTo>
                  <a:lnTo>
                    <a:pt x="90941" y="150969"/>
                  </a:lnTo>
                  <a:lnTo>
                    <a:pt x="96644" y="115535"/>
                  </a:lnTo>
                  <a:lnTo>
                    <a:pt x="91549" y="115535"/>
                  </a:lnTo>
                  <a:cubicBezTo>
                    <a:pt x="90532" y="121644"/>
                    <a:pt x="89107" y="130601"/>
                    <a:pt x="87067" y="133661"/>
                  </a:cubicBezTo>
                  <a:cubicBezTo>
                    <a:pt x="85642" y="135291"/>
                    <a:pt x="72192" y="135291"/>
                    <a:pt x="67711" y="135291"/>
                  </a:cubicBezTo>
                  <a:lnTo>
                    <a:pt x="31029" y="13529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orme libre : forme 132">
              <a:extLst>
                <a:ext uri="{FF2B5EF4-FFF2-40B4-BE49-F238E27FC236}">
                  <a16:creationId xmlns:a16="http://schemas.microsoft.com/office/drawing/2014/main" id="{3BAC5A39-D453-4078-A0CB-8181C8CB379F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9784161" y="-12364222"/>
              <a:ext cx="40913" cy="81781"/>
            </a:xfrm>
            <a:custGeom>
              <a:avLst/>
              <a:gdLst>
                <a:gd name="connsiteX0" fmla="*/ 39187 w 40912"/>
                <a:gd name="connsiteY0" fmla="*/ 36719 h 81781"/>
                <a:gd name="connsiteX1" fmla="*/ 26145 w 40912"/>
                <a:gd name="connsiteY1" fmla="*/ 15334 h 81781"/>
                <a:gd name="connsiteX2" fmla="*/ 15342 w 40912"/>
                <a:gd name="connsiteY2" fmla="*/ 26132 h 81781"/>
                <a:gd name="connsiteX3" fmla="*/ 26145 w 40912"/>
                <a:gd name="connsiteY3" fmla="*/ 36922 h 81781"/>
                <a:gd name="connsiteX4" fmla="*/ 33274 w 40912"/>
                <a:gd name="connsiteY4" fmla="*/ 34278 h 81781"/>
                <a:gd name="connsiteX5" fmla="*/ 34297 w 40912"/>
                <a:gd name="connsiteY5" fmla="*/ 33664 h 81781"/>
                <a:gd name="connsiteX6" fmla="*/ 34706 w 40912"/>
                <a:gd name="connsiteY6" fmla="*/ 36719 h 81781"/>
                <a:gd name="connsiteX7" fmla="*/ 20847 w 40912"/>
                <a:gd name="connsiteY7" fmla="*/ 70728 h 81781"/>
                <a:gd name="connsiteX8" fmla="*/ 18602 w 40912"/>
                <a:gd name="connsiteY8" fmla="*/ 73987 h 81781"/>
                <a:gd name="connsiteX9" fmla="*/ 20642 w 40912"/>
                <a:gd name="connsiteY9" fmla="*/ 76229 h 81781"/>
                <a:gd name="connsiteX10" fmla="*/ 39187 w 40912"/>
                <a:gd name="connsiteY10" fmla="*/ 36719 h 81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912" h="81781">
                  <a:moveTo>
                    <a:pt x="39187" y="36719"/>
                  </a:moveTo>
                  <a:cubicBezTo>
                    <a:pt x="39187" y="23276"/>
                    <a:pt x="34092" y="15334"/>
                    <a:pt x="26145" y="15334"/>
                  </a:cubicBezTo>
                  <a:cubicBezTo>
                    <a:pt x="19421" y="15334"/>
                    <a:pt x="15342" y="20427"/>
                    <a:pt x="15342" y="26132"/>
                  </a:cubicBezTo>
                  <a:cubicBezTo>
                    <a:pt x="15342" y="31626"/>
                    <a:pt x="19421" y="36922"/>
                    <a:pt x="26145" y="36922"/>
                  </a:cubicBezTo>
                  <a:cubicBezTo>
                    <a:pt x="28588" y="36922"/>
                    <a:pt x="31241" y="36105"/>
                    <a:pt x="33274" y="34278"/>
                  </a:cubicBezTo>
                  <a:cubicBezTo>
                    <a:pt x="33887" y="33869"/>
                    <a:pt x="34092" y="33664"/>
                    <a:pt x="34297" y="33664"/>
                  </a:cubicBezTo>
                  <a:cubicBezTo>
                    <a:pt x="34501" y="33664"/>
                    <a:pt x="34706" y="33869"/>
                    <a:pt x="34706" y="36719"/>
                  </a:cubicBezTo>
                  <a:cubicBezTo>
                    <a:pt x="34706" y="51791"/>
                    <a:pt x="27571" y="64006"/>
                    <a:pt x="20847" y="70728"/>
                  </a:cubicBezTo>
                  <a:cubicBezTo>
                    <a:pt x="18602" y="72971"/>
                    <a:pt x="18602" y="73379"/>
                    <a:pt x="18602" y="73987"/>
                  </a:cubicBezTo>
                  <a:cubicBezTo>
                    <a:pt x="18602" y="75417"/>
                    <a:pt x="19626" y="76229"/>
                    <a:pt x="20642" y="76229"/>
                  </a:cubicBezTo>
                  <a:cubicBezTo>
                    <a:pt x="22886" y="76229"/>
                    <a:pt x="39187" y="60550"/>
                    <a:pt x="39187" y="3671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orme libre : forme 133">
              <a:extLst>
                <a:ext uri="{FF2B5EF4-FFF2-40B4-BE49-F238E27FC236}">
                  <a16:creationId xmlns:a16="http://schemas.microsoft.com/office/drawing/2014/main" id="{6F540F3E-43DE-413D-B633-6FB958778D4A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9865780" y="-12478269"/>
              <a:ext cx="102282" cy="163563"/>
            </a:xfrm>
            <a:custGeom>
              <a:avLst/>
              <a:gdLst>
                <a:gd name="connsiteX0" fmla="*/ 65877 w 102282"/>
                <a:gd name="connsiteY0" fmla="*/ 79283 h 163562"/>
                <a:gd name="connsiteX1" fmla="*/ 94406 w 102282"/>
                <a:gd name="connsiteY1" fmla="*/ 43440 h 163562"/>
                <a:gd name="connsiteX2" fmla="*/ 56908 w 102282"/>
                <a:gd name="connsiteY2" fmla="*/ 15334 h 163562"/>
                <a:gd name="connsiteX3" fmla="*/ 20840 w 102282"/>
                <a:gd name="connsiteY3" fmla="*/ 43031 h 163562"/>
                <a:gd name="connsiteX4" fmla="*/ 31235 w 102282"/>
                <a:gd name="connsiteY4" fmla="*/ 53618 h 163562"/>
                <a:gd name="connsiteX5" fmla="*/ 41629 w 102282"/>
                <a:gd name="connsiteY5" fmla="*/ 43235 h 163562"/>
                <a:gd name="connsiteX6" fmla="*/ 28991 w 102282"/>
                <a:gd name="connsiteY6" fmla="*/ 33051 h 163562"/>
                <a:gd name="connsiteX7" fmla="*/ 56095 w 102282"/>
                <a:gd name="connsiteY7" fmla="*/ 20427 h 163562"/>
                <a:gd name="connsiteX8" fmla="*/ 75657 w 102282"/>
                <a:gd name="connsiteY8" fmla="*/ 43235 h 163562"/>
                <a:gd name="connsiteX9" fmla="*/ 69954 w 102282"/>
                <a:gd name="connsiteY9" fmla="*/ 66454 h 163562"/>
                <a:gd name="connsiteX10" fmla="*/ 51819 w 102282"/>
                <a:gd name="connsiteY10" fmla="*/ 77041 h 163562"/>
                <a:gd name="connsiteX11" fmla="*/ 43866 w 102282"/>
                <a:gd name="connsiteY11" fmla="*/ 77653 h 163562"/>
                <a:gd name="connsiteX12" fmla="*/ 40810 w 102282"/>
                <a:gd name="connsiteY12" fmla="*/ 80094 h 163562"/>
                <a:gd name="connsiteX13" fmla="*/ 45701 w 102282"/>
                <a:gd name="connsiteY13" fmla="*/ 82338 h 163562"/>
                <a:gd name="connsiteX14" fmla="*/ 54670 w 102282"/>
                <a:gd name="connsiteY14" fmla="*/ 82338 h 163562"/>
                <a:gd name="connsiteX15" fmla="*/ 78917 w 102282"/>
                <a:gd name="connsiteY15" fmla="*/ 116142 h 163562"/>
                <a:gd name="connsiteX16" fmla="*/ 55891 w 102282"/>
                <a:gd name="connsiteY16" fmla="*/ 149750 h 163562"/>
                <a:gd name="connsiteX17" fmla="*/ 24714 w 102282"/>
                <a:gd name="connsiteY17" fmla="*/ 134269 h 163562"/>
                <a:gd name="connsiteX18" fmla="*/ 38164 w 102282"/>
                <a:gd name="connsiteY18" fmla="*/ 123068 h 163562"/>
                <a:gd name="connsiteX19" fmla="*/ 26754 w 102282"/>
                <a:gd name="connsiteY19" fmla="*/ 111663 h 163562"/>
                <a:gd name="connsiteX20" fmla="*/ 15342 w 102282"/>
                <a:gd name="connsiteY20" fmla="*/ 123477 h 163562"/>
                <a:gd name="connsiteX21" fmla="*/ 56505 w 102282"/>
                <a:gd name="connsiteY21" fmla="*/ 155449 h 163562"/>
                <a:gd name="connsiteX22" fmla="*/ 99904 w 102282"/>
                <a:gd name="connsiteY22" fmla="*/ 116142 h 163562"/>
                <a:gd name="connsiteX23" fmla="*/ 65877 w 102282"/>
                <a:gd name="connsiteY23" fmla="*/ 79283 h 16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2282" h="163562">
                  <a:moveTo>
                    <a:pt x="65877" y="79283"/>
                  </a:moveTo>
                  <a:cubicBezTo>
                    <a:pt x="82587" y="73782"/>
                    <a:pt x="94406" y="59528"/>
                    <a:pt x="94406" y="43440"/>
                  </a:cubicBezTo>
                  <a:cubicBezTo>
                    <a:pt x="94406" y="26738"/>
                    <a:pt x="76475" y="15334"/>
                    <a:pt x="56908" y="15334"/>
                  </a:cubicBezTo>
                  <a:cubicBezTo>
                    <a:pt x="36329" y="15334"/>
                    <a:pt x="20840" y="27550"/>
                    <a:pt x="20840" y="43031"/>
                  </a:cubicBezTo>
                  <a:cubicBezTo>
                    <a:pt x="20840" y="49753"/>
                    <a:pt x="25328" y="53618"/>
                    <a:pt x="31235" y="53618"/>
                  </a:cubicBezTo>
                  <a:cubicBezTo>
                    <a:pt x="37550" y="53618"/>
                    <a:pt x="41629" y="49139"/>
                    <a:pt x="41629" y="43235"/>
                  </a:cubicBezTo>
                  <a:cubicBezTo>
                    <a:pt x="41629" y="33051"/>
                    <a:pt x="32053" y="33051"/>
                    <a:pt x="28991" y="33051"/>
                  </a:cubicBezTo>
                  <a:cubicBezTo>
                    <a:pt x="35313" y="23071"/>
                    <a:pt x="48757" y="20427"/>
                    <a:pt x="56095" y="20427"/>
                  </a:cubicBezTo>
                  <a:cubicBezTo>
                    <a:pt x="64451" y="20427"/>
                    <a:pt x="75657" y="24905"/>
                    <a:pt x="75657" y="43235"/>
                  </a:cubicBezTo>
                  <a:cubicBezTo>
                    <a:pt x="75657" y="45676"/>
                    <a:pt x="75248" y="57490"/>
                    <a:pt x="69954" y="66454"/>
                  </a:cubicBezTo>
                  <a:cubicBezTo>
                    <a:pt x="63837" y="76229"/>
                    <a:pt x="56908" y="76836"/>
                    <a:pt x="51819" y="77041"/>
                  </a:cubicBezTo>
                  <a:cubicBezTo>
                    <a:pt x="50188" y="77245"/>
                    <a:pt x="45298" y="77653"/>
                    <a:pt x="43866" y="77653"/>
                  </a:cubicBezTo>
                  <a:cubicBezTo>
                    <a:pt x="42236" y="77858"/>
                    <a:pt x="40810" y="78056"/>
                    <a:pt x="40810" y="80094"/>
                  </a:cubicBezTo>
                  <a:cubicBezTo>
                    <a:pt x="40810" y="82338"/>
                    <a:pt x="42236" y="82338"/>
                    <a:pt x="45701" y="82338"/>
                  </a:cubicBezTo>
                  <a:lnTo>
                    <a:pt x="54670" y="82338"/>
                  </a:lnTo>
                  <a:cubicBezTo>
                    <a:pt x="71380" y="82338"/>
                    <a:pt x="78917" y="96182"/>
                    <a:pt x="78917" y="116142"/>
                  </a:cubicBezTo>
                  <a:cubicBezTo>
                    <a:pt x="78917" y="143840"/>
                    <a:pt x="64860" y="149750"/>
                    <a:pt x="55891" y="149750"/>
                  </a:cubicBezTo>
                  <a:cubicBezTo>
                    <a:pt x="47126" y="149750"/>
                    <a:pt x="31848" y="146287"/>
                    <a:pt x="24714" y="134269"/>
                  </a:cubicBezTo>
                  <a:cubicBezTo>
                    <a:pt x="31848" y="135291"/>
                    <a:pt x="38164" y="130806"/>
                    <a:pt x="38164" y="123068"/>
                  </a:cubicBezTo>
                  <a:cubicBezTo>
                    <a:pt x="38164" y="115734"/>
                    <a:pt x="32660" y="111663"/>
                    <a:pt x="26754" y="111663"/>
                  </a:cubicBezTo>
                  <a:cubicBezTo>
                    <a:pt x="21863" y="111663"/>
                    <a:pt x="15342" y="114513"/>
                    <a:pt x="15342" y="123477"/>
                  </a:cubicBezTo>
                  <a:cubicBezTo>
                    <a:pt x="15342" y="142005"/>
                    <a:pt x="34290" y="155449"/>
                    <a:pt x="56505" y="155449"/>
                  </a:cubicBezTo>
                  <a:cubicBezTo>
                    <a:pt x="81366" y="155449"/>
                    <a:pt x="99904" y="136920"/>
                    <a:pt x="99904" y="116142"/>
                  </a:cubicBezTo>
                  <a:cubicBezTo>
                    <a:pt x="99904" y="99441"/>
                    <a:pt x="87068" y="83557"/>
                    <a:pt x="65877" y="7928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9" name="Groupe 58" descr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\{X_{1},X_{2},X_{3}\}=\{X,Y,Z\}&#10;\end{align*}&#10;&#10;\end{document}" title="IguanaTex Vector Display">
            <a:extLst>
              <a:ext uri="{FF2B5EF4-FFF2-40B4-BE49-F238E27FC236}">
                <a16:creationId xmlns:a16="http://schemas.microsoft.com/office/drawing/2014/main" id="{F9ED2DBF-F7A6-4A5C-BBBD-260771250F65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6093853" y="2228135"/>
            <a:ext cx="2112900" cy="208446"/>
            <a:chOff x="6941459" y="-15455219"/>
            <a:chExt cx="2832981" cy="279483"/>
          </a:xfrm>
        </p:grpSpPr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899E6500-713E-4A7B-8D55-ED9BA98FCA1B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6941459" y="-15455219"/>
              <a:ext cx="127107" cy="279483"/>
            </a:xfrm>
            <a:custGeom>
              <a:avLst/>
              <a:gdLst>
                <a:gd name="connsiteX0" fmla="*/ 72499 w 127106"/>
                <a:gd name="connsiteY0" fmla="*/ 52719 h 279482"/>
                <a:gd name="connsiteX1" fmla="*/ 106682 w 127106"/>
                <a:gd name="connsiteY1" fmla="*/ 24621 h 279482"/>
                <a:gd name="connsiteX2" fmla="*/ 108962 w 127106"/>
                <a:gd name="connsiteY2" fmla="*/ 21842 h 279482"/>
                <a:gd name="connsiteX3" fmla="*/ 104148 w 127106"/>
                <a:gd name="connsiteY3" fmla="*/ 19056 h 279482"/>
                <a:gd name="connsiteX4" fmla="*/ 55530 w 127106"/>
                <a:gd name="connsiteY4" fmla="*/ 50696 h 279482"/>
                <a:gd name="connsiteX5" fmla="*/ 55530 w 127106"/>
                <a:gd name="connsiteY5" fmla="*/ 108395 h 279482"/>
                <a:gd name="connsiteX6" fmla="*/ 45401 w 127106"/>
                <a:gd name="connsiteY6" fmla="*/ 134715 h 279482"/>
                <a:gd name="connsiteX7" fmla="*/ 21346 w 127106"/>
                <a:gd name="connsiteY7" fmla="*/ 142814 h 279482"/>
                <a:gd name="connsiteX8" fmla="*/ 19066 w 127106"/>
                <a:gd name="connsiteY8" fmla="*/ 145600 h 279482"/>
                <a:gd name="connsiteX9" fmla="*/ 23118 w 127106"/>
                <a:gd name="connsiteY9" fmla="*/ 148387 h 279482"/>
                <a:gd name="connsiteX10" fmla="*/ 54775 w 127106"/>
                <a:gd name="connsiteY10" fmla="*/ 170913 h 279482"/>
                <a:gd name="connsiteX11" fmla="*/ 55530 w 127106"/>
                <a:gd name="connsiteY11" fmla="*/ 183315 h 279482"/>
                <a:gd name="connsiteX12" fmla="*/ 55530 w 127106"/>
                <a:gd name="connsiteY12" fmla="*/ 233424 h 279482"/>
                <a:gd name="connsiteX13" fmla="*/ 67684 w 127106"/>
                <a:gd name="connsiteY13" fmla="*/ 261769 h 279482"/>
                <a:gd name="connsiteX14" fmla="*/ 104148 w 127106"/>
                <a:gd name="connsiteY14" fmla="*/ 272146 h 279482"/>
                <a:gd name="connsiteX15" fmla="*/ 108962 w 127106"/>
                <a:gd name="connsiteY15" fmla="*/ 269360 h 279482"/>
                <a:gd name="connsiteX16" fmla="*/ 104911 w 127106"/>
                <a:gd name="connsiteY16" fmla="*/ 266581 h 279482"/>
                <a:gd name="connsiteX17" fmla="*/ 73261 w 127106"/>
                <a:gd name="connsiteY17" fmla="*/ 244563 h 279482"/>
                <a:gd name="connsiteX18" fmla="*/ 72499 w 127106"/>
                <a:gd name="connsiteY18" fmla="*/ 232661 h 279482"/>
                <a:gd name="connsiteX19" fmla="*/ 72499 w 127106"/>
                <a:gd name="connsiteY19" fmla="*/ 179512 h 279482"/>
                <a:gd name="connsiteX20" fmla="*/ 62370 w 127106"/>
                <a:gd name="connsiteY20" fmla="*/ 155469 h 279482"/>
                <a:gd name="connsiteX21" fmla="*/ 42620 w 127106"/>
                <a:gd name="connsiteY21" fmla="*/ 145600 h 279482"/>
                <a:gd name="connsiteX22" fmla="*/ 72499 w 127106"/>
                <a:gd name="connsiteY22" fmla="*/ 113461 h 279482"/>
                <a:gd name="connsiteX23" fmla="*/ 72499 w 127106"/>
                <a:gd name="connsiteY23" fmla="*/ 52719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106" h="279482">
                  <a:moveTo>
                    <a:pt x="72499" y="52719"/>
                  </a:moveTo>
                  <a:cubicBezTo>
                    <a:pt x="72499" y="42596"/>
                    <a:pt x="79084" y="26392"/>
                    <a:pt x="106682" y="24621"/>
                  </a:cubicBezTo>
                  <a:cubicBezTo>
                    <a:pt x="107953" y="24367"/>
                    <a:pt x="108962" y="23359"/>
                    <a:pt x="108962" y="21842"/>
                  </a:cubicBezTo>
                  <a:cubicBezTo>
                    <a:pt x="108962" y="19056"/>
                    <a:pt x="106937" y="19056"/>
                    <a:pt x="104148" y="19056"/>
                  </a:cubicBezTo>
                  <a:cubicBezTo>
                    <a:pt x="78830" y="19056"/>
                    <a:pt x="55784" y="31966"/>
                    <a:pt x="55530" y="50696"/>
                  </a:cubicBezTo>
                  <a:lnTo>
                    <a:pt x="55530" y="108395"/>
                  </a:lnTo>
                  <a:cubicBezTo>
                    <a:pt x="55530" y="118264"/>
                    <a:pt x="55530" y="126362"/>
                    <a:pt x="45401" y="134715"/>
                  </a:cubicBezTo>
                  <a:cubicBezTo>
                    <a:pt x="36543" y="142060"/>
                    <a:pt x="26915" y="142567"/>
                    <a:pt x="21346" y="142814"/>
                  </a:cubicBezTo>
                  <a:cubicBezTo>
                    <a:pt x="20083" y="143068"/>
                    <a:pt x="19066" y="144084"/>
                    <a:pt x="19066" y="145600"/>
                  </a:cubicBezTo>
                  <a:cubicBezTo>
                    <a:pt x="19066" y="148133"/>
                    <a:pt x="20583" y="148133"/>
                    <a:pt x="23118" y="148387"/>
                  </a:cubicBezTo>
                  <a:cubicBezTo>
                    <a:pt x="39832" y="149396"/>
                    <a:pt x="51987" y="158510"/>
                    <a:pt x="54775" y="170913"/>
                  </a:cubicBezTo>
                  <a:cubicBezTo>
                    <a:pt x="55530" y="173692"/>
                    <a:pt x="55530" y="174199"/>
                    <a:pt x="55530" y="183315"/>
                  </a:cubicBezTo>
                  <a:lnTo>
                    <a:pt x="55530" y="233424"/>
                  </a:lnTo>
                  <a:cubicBezTo>
                    <a:pt x="55530" y="244054"/>
                    <a:pt x="55530" y="252154"/>
                    <a:pt x="67684" y="261769"/>
                  </a:cubicBezTo>
                  <a:cubicBezTo>
                    <a:pt x="77559" y="269360"/>
                    <a:pt x="94274" y="272146"/>
                    <a:pt x="104148" y="272146"/>
                  </a:cubicBezTo>
                  <a:cubicBezTo>
                    <a:pt x="106937" y="272146"/>
                    <a:pt x="108962" y="272146"/>
                    <a:pt x="108962" y="269360"/>
                  </a:cubicBezTo>
                  <a:cubicBezTo>
                    <a:pt x="108962" y="266835"/>
                    <a:pt x="107445" y="266835"/>
                    <a:pt x="104911" y="266581"/>
                  </a:cubicBezTo>
                  <a:cubicBezTo>
                    <a:pt x="88959" y="265563"/>
                    <a:pt x="76550" y="257465"/>
                    <a:pt x="73261" y="244563"/>
                  </a:cubicBezTo>
                  <a:cubicBezTo>
                    <a:pt x="72499" y="242283"/>
                    <a:pt x="72499" y="241776"/>
                    <a:pt x="72499" y="232661"/>
                  </a:cubicBezTo>
                  <a:lnTo>
                    <a:pt x="72499" y="179512"/>
                  </a:lnTo>
                  <a:cubicBezTo>
                    <a:pt x="72499" y="167872"/>
                    <a:pt x="70473" y="163569"/>
                    <a:pt x="62370" y="155469"/>
                  </a:cubicBezTo>
                  <a:cubicBezTo>
                    <a:pt x="57047" y="150158"/>
                    <a:pt x="49707" y="147626"/>
                    <a:pt x="42620" y="145600"/>
                  </a:cubicBezTo>
                  <a:cubicBezTo>
                    <a:pt x="63379" y="139780"/>
                    <a:pt x="72499" y="128140"/>
                    <a:pt x="72499" y="113461"/>
                  </a:cubicBezTo>
                  <a:lnTo>
                    <a:pt x="72499" y="5271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80D7C8A1-EEC8-4D59-BDB0-4E8D17ED78B1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7056690" y="-15438260"/>
              <a:ext cx="228792" cy="203260"/>
            </a:xfrm>
            <a:custGeom>
              <a:avLst/>
              <a:gdLst>
                <a:gd name="connsiteX0" fmla="*/ 135043 w 228792"/>
                <a:gd name="connsiteY0" fmla="*/ 87894 h 203260"/>
                <a:gd name="connsiteX1" fmla="*/ 113769 w 228792"/>
                <a:gd name="connsiteY1" fmla="*/ 37531 h 203260"/>
                <a:gd name="connsiteX2" fmla="*/ 112506 w 228792"/>
                <a:gd name="connsiteY2" fmla="*/ 34236 h 203260"/>
                <a:gd name="connsiteX3" fmla="*/ 127448 w 228792"/>
                <a:gd name="connsiteY3" fmla="*/ 26901 h 203260"/>
                <a:gd name="connsiteX4" fmla="*/ 132509 w 228792"/>
                <a:gd name="connsiteY4" fmla="*/ 22089 h 203260"/>
                <a:gd name="connsiteX5" fmla="*/ 128711 w 228792"/>
                <a:gd name="connsiteY5" fmla="*/ 19056 h 203260"/>
                <a:gd name="connsiteX6" fmla="*/ 96808 w 228792"/>
                <a:gd name="connsiteY6" fmla="*/ 19809 h 203260"/>
                <a:gd name="connsiteX7" fmla="*/ 68439 w 228792"/>
                <a:gd name="connsiteY7" fmla="*/ 19056 h 203260"/>
                <a:gd name="connsiteX8" fmla="*/ 63887 w 228792"/>
                <a:gd name="connsiteY8" fmla="*/ 24113 h 203260"/>
                <a:gd name="connsiteX9" fmla="*/ 69710 w 228792"/>
                <a:gd name="connsiteY9" fmla="*/ 26901 h 203260"/>
                <a:gd name="connsiteX10" fmla="*/ 88704 w 228792"/>
                <a:gd name="connsiteY10" fmla="*/ 34999 h 203260"/>
                <a:gd name="connsiteX11" fmla="*/ 118583 w 228792"/>
                <a:gd name="connsiteY11" fmla="*/ 105608 h 203260"/>
                <a:gd name="connsiteX12" fmla="*/ 65150 w 228792"/>
                <a:gd name="connsiteY12" fmla="*/ 163060 h 203260"/>
                <a:gd name="connsiteX13" fmla="*/ 61861 w 228792"/>
                <a:gd name="connsiteY13" fmla="*/ 165848 h 203260"/>
                <a:gd name="connsiteX14" fmla="*/ 24635 w 228792"/>
                <a:gd name="connsiteY14" fmla="*/ 184070 h 203260"/>
                <a:gd name="connsiteX15" fmla="*/ 19066 w 228792"/>
                <a:gd name="connsiteY15" fmla="*/ 189127 h 203260"/>
                <a:gd name="connsiteX16" fmla="*/ 22355 w 228792"/>
                <a:gd name="connsiteY16" fmla="*/ 191913 h 203260"/>
                <a:gd name="connsiteX17" fmla="*/ 46156 w 228792"/>
                <a:gd name="connsiteY17" fmla="*/ 191152 h 203260"/>
                <a:gd name="connsiteX18" fmla="*/ 74517 w 228792"/>
                <a:gd name="connsiteY18" fmla="*/ 191913 h 203260"/>
                <a:gd name="connsiteX19" fmla="*/ 79077 w 228792"/>
                <a:gd name="connsiteY19" fmla="*/ 186849 h 203260"/>
                <a:gd name="connsiteX20" fmla="*/ 76042 w 228792"/>
                <a:gd name="connsiteY20" fmla="*/ 184070 h 203260"/>
                <a:gd name="connsiteX21" fmla="*/ 65913 w 228792"/>
                <a:gd name="connsiteY21" fmla="*/ 176225 h 203260"/>
                <a:gd name="connsiteX22" fmla="*/ 72745 w 228792"/>
                <a:gd name="connsiteY22" fmla="*/ 164831 h 203260"/>
                <a:gd name="connsiteX23" fmla="*/ 98579 w 228792"/>
                <a:gd name="connsiteY23" fmla="*/ 137502 h 203260"/>
                <a:gd name="connsiteX24" fmla="*/ 121371 w 228792"/>
                <a:gd name="connsiteY24" fmla="*/ 112698 h 203260"/>
                <a:gd name="connsiteX25" fmla="*/ 146943 w 228792"/>
                <a:gd name="connsiteY25" fmla="*/ 173183 h 203260"/>
                <a:gd name="connsiteX26" fmla="*/ 148206 w 228792"/>
                <a:gd name="connsiteY26" fmla="*/ 176725 h 203260"/>
                <a:gd name="connsiteX27" fmla="*/ 133525 w 228792"/>
                <a:gd name="connsiteY27" fmla="*/ 184070 h 203260"/>
                <a:gd name="connsiteX28" fmla="*/ 128457 w 228792"/>
                <a:gd name="connsiteY28" fmla="*/ 188874 h 203260"/>
                <a:gd name="connsiteX29" fmla="*/ 132255 w 228792"/>
                <a:gd name="connsiteY29" fmla="*/ 191913 h 203260"/>
                <a:gd name="connsiteX30" fmla="*/ 164166 w 228792"/>
                <a:gd name="connsiteY30" fmla="*/ 191152 h 203260"/>
                <a:gd name="connsiteX31" fmla="*/ 192273 w 228792"/>
                <a:gd name="connsiteY31" fmla="*/ 191913 h 203260"/>
                <a:gd name="connsiteX32" fmla="*/ 197079 w 228792"/>
                <a:gd name="connsiteY32" fmla="*/ 187103 h 203260"/>
                <a:gd name="connsiteX33" fmla="*/ 192527 w 228792"/>
                <a:gd name="connsiteY33" fmla="*/ 184070 h 203260"/>
                <a:gd name="connsiteX34" fmla="*/ 170744 w 228792"/>
                <a:gd name="connsiteY34" fmla="*/ 172931 h 203260"/>
                <a:gd name="connsiteX35" fmla="*/ 138078 w 228792"/>
                <a:gd name="connsiteY35" fmla="*/ 94731 h 203260"/>
                <a:gd name="connsiteX36" fmla="*/ 189993 w 228792"/>
                <a:gd name="connsiteY36" fmla="*/ 39811 h 203260"/>
                <a:gd name="connsiteX37" fmla="*/ 222151 w 228792"/>
                <a:gd name="connsiteY37" fmla="*/ 26901 h 203260"/>
                <a:gd name="connsiteX38" fmla="*/ 227720 w 228792"/>
                <a:gd name="connsiteY38" fmla="*/ 21835 h 203260"/>
                <a:gd name="connsiteX39" fmla="*/ 224431 w 228792"/>
                <a:gd name="connsiteY39" fmla="*/ 19056 h 203260"/>
                <a:gd name="connsiteX40" fmla="*/ 200630 w 228792"/>
                <a:gd name="connsiteY40" fmla="*/ 19809 h 203260"/>
                <a:gd name="connsiteX41" fmla="*/ 172515 w 228792"/>
                <a:gd name="connsiteY41" fmla="*/ 19056 h 203260"/>
                <a:gd name="connsiteX42" fmla="*/ 167709 w 228792"/>
                <a:gd name="connsiteY42" fmla="*/ 24113 h 203260"/>
                <a:gd name="connsiteX43" fmla="*/ 170744 w 228792"/>
                <a:gd name="connsiteY43" fmla="*/ 26901 h 203260"/>
                <a:gd name="connsiteX44" fmla="*/ 180873 w 228792"/>
                <a:gd name="connsiteY44" fmla="*/ 34745 h 203260"/>
                <a:gd name="connsiteX45" fmla="*/ 176067 w 228792"/>
                <a:gd name="connsiteY45" fmla="*/ 43860 h 203260"/>
                <a:gd name="connsiteX46" fmla="*/ 135043 w 228792"/>
                <a:gd name="connsiteY46" fmla="*/ 87894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28792" h="203260">
                  <a:moveTo>
                    <a:pt x="135043" y="87894"/>
                  </a:moveTo>
                  <a:lnTo>
                    <a:pt x="113769" y="37531"/>
                  </a:lnTo>
                  <a:cubicBezTo>
                    <a:pt x="113014" y="35508"/>
                    <a:pt x="112506" y="34490"/>
                    <a:pt x="112506" y="34236"/>
                  </a:cubicBezTo>
                  <a:cubicBezTo>
                    <a:pt x="112506" y="32719"/>
                    <a:pt x="116811" y="27909"/>
                    <a:pt x="127448" y="26901"/>
                  </a:cubicBezTo>
                  <a:cubicBezTo>
                    <a:pt x="129974" y="26647"/>
                    <a:pt x="132509" y="26392"/>
                    <a:pt x="132509" y="22089"/>
                  </a:cubicBezTo>
                  <a:cubicBezTo>
                    <a:pt x="132509" y="19056"/>
                    <a:pt x="129474" y="19056"/>
                    <a:pt x="128711" y="19056"/>
                  </a:cubicBezTo>
                  <a:cubicBezTo>
                    <a:pt x="118328" y="19056"/>
                    <a:pt x="107437" y="19809"/>
                    <a:pt x="96808" y="19809"/>
                  </a:cubicBezTo>
                  <a:cubicBezTo>
                    <a:pt x="90476" y="19809"/>
                    <a:pt x="74770" y="19056"/>
                    <a:pt x="68439" y="19056"/>
                  </a:cubicBezTo>
                  <a:cubicBezTo>
                    <a:pt x="66921" y="19056"/>
                    <a:pt x="63887" y="19056"/>
                    <a:pt x="63887" y="24113"/>
                  </a:cubicBezTo>
                  <a:cubicBezTo>
                    <a:pt x="63887" y="26901"/>
                    <a:pt x="66413" y="26901"/>
                    <a:pt x="69710" y="26901"/>
                  </a:cubicBezTo>
                  <a:cubicBezTo>
                    <a:pt x="84899" y="26901"/>
                    <a:pt x="86425" y="29433"/>
                    <a:pt x="88704" y="34999"/>
                  </a:cubicBezTo>
                  <a:lnTo>
                    <a:pt x="118583" y="105608"/>
                  </a:lnTo>
                  <a:lnTo>
                    <a:pt x="65150" y="163060"/>
                  </a:lnTo>
                  <a:lnTo>
                    <a:pt x="61861" y="165848"/>
                  </a:lnTo>
                  <a:cubicBezTo>
                    <a:pt x="49453" y="179258"/>
                    <a:pt x="37552" y="183307"/>
                    <a:pt x="24635" y="184070"/>
                  </a:cubicBezTo>
                  <a:cubicBezTo>
                    <a:pt x="21346" y="184324"/>
                    <a:pt x="19066" y="184324"/>
                    <a:pt x="19066" y="189127"/>
                  </a:cubicBezTo>
                  <a:cubicBezTo>
                    <a:pt x="19066" y="189381"/>
                    <a:pt x="19066" y="191913"/>
                    <a:pt x="22355" y="191913"/>
                  </a:cubicBezTo>
                  <a:cubicBezTo>
                    <a:pt x="29950" y="191913"/>
                    <a:pt x="38307" y="191152"/>
                    <a:pt x="46156" y="191152"/>
                  </a:cubicBezTo>
                  <a:cubicBezTo>
                    <a:pt x="55530" y="191152"/>
                    <a:pt x="65405" y="191913"/>
                    <a:pt x="74517" y="191913"/>
                  </a:cubicBezTo>
                  <a:cubicBezTo>
                    <a:pt x="76042" y="191913"/>
                    <a:pt x="79077" y="191913"/>
                    <a:pt x="79077" y="186849"/>
                  </a:cubicBezTo>
                  <a:cubicBezTo>
                    <a:pt x="79077" y="184324"/>
                    <a:pt x="76542" y="184070"/>
                    <a:pt x="76042" y="184070"/>
                  </a:cubicBezTo>
                  <a:cubicBezTo>
                    <a:pt x="73762" y="183815"/>
                    <a:pt x="65913" y="183307"/>
                    <a:pt x="65913" y="176225"/>
                  </a:cubicBezTo>
                  <a:cubicBezTo>
                    <a:pt x="65913" y="172175"/>
                    <a:pt x="69710" y="168126"/>
                    <a:pt x="72745" y="164831"/>
                  </a:cubicBezTo>
                  <a:lnTo>
                    <a:pt x="98579" y="137502"/>
                  </a:lnTo>
                  <a:lnTo>
                    <a:pt x="121371" y="112698"/>
                  </a:lnTo>
                  <a:lnTo>
                    <a:pt x="146943" y="173183"/>
                  </a:lnTo>
                  <a:cubicBezTo>
                    <a:pt x="147952" y="175972"/>
                    <a:pt x="148206" y="176225"/>
                    <a:pt x="148206" y="176725"/>
                  </a:cubicBezTo>
                  <a:cubicBezTo>
                    <a:pt x="148206" y="178751"/>
                    <a:pt x="143400" y="183054"/>
                    <a:pt x="133525" y="184070"/>
                  </a:cubicBezTo>
                  <a:cubicBezTo>
                    <a:pt x="130737" y="184324"/>
                    <a:pt x="128457" y="184578"/>
                    <a:pt x="128457" y="188874"/>
                  </a:cubicBezTo>
                  <a:cubicBezTo>
                    <a:pt x="128457" y="191913"/>
                    <a:pt x="131246" y="191913"/>
                    <a:pt x="132255" y="191913"/>
                  </a:cubicBezTo>
                  <a:cubicBezTo>
                    <a:pt x="139349" y="191913"/>
                    <a:pt x="157072" y="191152"/>
                    <a:pt x="164166" y="191152"/>
                  </a:cubicBezTo>
                  <a:cubicBezTo>
                    <a:pt x="170490" y="191152"/>
                    <a:pt x="185941" y="191913"/>
                    <a:pt x="192273" y="191913"/>
                  </a:cubicBezTo>
                  <a:cubicBezTo>
                    <a:pt x="194045" y="191913"/>
                    <a:pt x="197079" y="191913"/>
                    <a:pt x="197079" y="187103"/>
                  </a:cubicBezTo>
                  <a:cubicBezTo>
                    <a:pt x="197079" y="184070"/>
                    <a:pt x="194553" y="184070"/>
                    <a:pt x="192527" y="184070"/>
                  </a:cubicBezTo>
                  <a:cubicBezTo>
                    <a:pt x="175558" y="183815"/>
                    <a:pt x="175050" y="183054"/>
                    <a:pt x="170744" y="172931"/>
                  </a:cubicBezTo>
                  <a:cubicBezTo>
                    <a:pt x="160870" y="149396"/>
                    <a:pt x="143901" y="109911"/>
                    <a:pt x="138078" y="94731"/>
                  </a:cubicBezTo>
                  <a:cubicBezTo>
                    <a:pt x="155300" y="77009"/>
                    <a:pt x="181890" y="46893"/>
                    <a:pt x="189993" y="39811"/>
                  </a:cubicBezTo>
                  <a:cubicBezTo>
                    <a:pt x="197333" y="33737"/>
                    <a:pt x="206962" y="27662"/>
                    <a:pt x="222151" y="26901"/>
                  </a:cubicBezTo>
                  <a:cubicBezTo>
                    <a:pt x="225448" y="26647"/>
                    <a:pt x="227720" y="26647"/>
                    <a:pt x="227720" y="21835"/>
                  </a:cubicBezTo>
                  <a:cubicBezTo>
                    <a:pt x="227720" y="21588"/>
                    <a:pt x="227720" y="19056"/>
                    <a:pt x="224431" y="19056"/>
                  </a:cubicBezTo>
                  <a:cubicBezTo>
                    <a:pt x="216836" y="19056"/>
                    <a:pt x="208479" y="19809"/>
                    <a:pt x="200630" y="19809"/>
                  </a:cubicBezTo>
                  <a:cubicBezTo>
                    <a:pt x="191256" y="19809"/>
                    <a:pt x="181636" y="19056"/>
                    <a:pt x="172515" y="19056"/>
                  </a:cubicBezTo>
                  <a:cubicBezTo>
                    <a:pt x="170999" y="19056"/>
                    <a:pt x="167709" y="19056"/>
                    <a:pt x="167709" y="24113"/>
                  </a:cubicBezTo>
                  <a:cubicBezTo>
                    <a:pt x="167709" y="25884"/>
                    <a:pt x="168972" y="26647"/>
                    <a:pt x="170744" y="26901"/>
                  </a:cubicBezTo>
                  <a:cubicBezTo>
                    <a:pt x="173024" y="27154"/>
                    <a:pt x="180873" y="27662"/>
                    <a:pt x="180873" y="34745"/>
                  </a:cubicBezTo>
                  <a:cubicBezTo>
                    <a:pt x="180873" y="38287"/>
                    <a:pt x="178093" y="41580"/>
                    <a:pt x="176067" y="43860"/>
                  </a:cubicBezTo>
                  <a:lnTo>
                    <a:pt x="135043" y="8789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E92952A8-0182-4364-91EC-FE95A932A1F9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7279006" y="-15345112"/>
              <a:ext cx="101685" cy="152445"/>
            </a:xfrm>
            <a:custGeom>
              <a:avLst/>
              <a:gdLst>
                <a:gd name="connsiteX0" fmla="*/ 59136 w 101685"/>
                <a:gd name="connsiteY0" fmla="*/ 24010 h 152445"/>
                <a:gd name="connsiteX1" fmla="*/ 53822 w 101685"/>
                <a:gd name="connsiteY1" fmla="*/ 19056 h 152445"/>
                <a:gd name="connsiteX2" fmla="*/ 19066 w 101685"/>
                <a:gd name="connsiteY2" fmla="*/ 30395 h 152445"/>
                <a:gd name="connsiteX3" fmla="*/ 19066 w 101685"/>
                <a:gd name="connsiteY3" fmla="*/ 36778 h 152445"/>
                <a:gd name="connsiteX4" fmla="*/ 44773 w 101685"/>
                <a:gd name="connsiteY4" fmla="*/ 31815 h 152445"/>
                <a:gd name="connsiteX5" fmla="*/ 44773 w 101685"/>
                <a:gd name="connsiteY5" fmla="*/ 122195 h 152445"/>
                <a:gd name="connsiteX6" fmla="*/ 27042 w 101685"/>
                <a:gd name="connsiteY6" fmla="*/ 130341 h 152445"/>
                <a:gd name="connsiteX7" fmla="*/ 20305 w 101685"/>
                <a:gd name="connsiteY7" fmla="*/ 130341 h 152445"/>
                <a:gd name="connsiteX8" fmla="*/ 20305 w 101685"/>
                <a:gd name="connsiteY8" fmla="*/ 136725 h 152445"/>
                <a:gd name="connsiteX9" fmla="*/ 51868 w 101685"/>
                <a:gd name="connsiteY9" fmla="*/ 136018 h 152445"/>
                <a:gd name="connsiteX10" fmla="*/ 83605 w 101685"/>
                <a:gd name="connsiteY10" fmla="*/ 136725 h 152445"/>
                <a:gd name="connsiteX11" fmla="*/ 83605 w 101685"/>
                <a:gd name="connsiteY11" fmla="*/ 130341 h 152445"/>
                <a:gd name="connsiteX12" fmla="*/ 76868 w 101685"/>
                <a:gd name="connsiteY12" fmla="*/ 130341 h 152445"/>
                <a:gd name="connsiteX13" fmla="*/ 59136 w 101685"/>
                <a:gd name="connsiteY13" fmla="*/ 122195 h 152445"/>
                <a:gd name="connsiteX14" fmla="*/ 59136 w 101685"/>
                <a:gd name="connsiteY14" fmla="*/ 24010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1685" h="152445">
                  <a:moveTo>
                    <a:pt x="59136" y="24010"/>
                  </a:moveTo>
                  <a:cubicBezTo>
                    <a:pt x="59136" y="19231"/>
                    <a:pt x="58787" y="19056"/>
                    <a:pt x="53822" y="19056"/>
                  </a:cubicBezTo>
                  <a:cubicBezTo>
                    <a:pt x="42470" y="30220"/>
                    <a:pt x="26335" y="30395"/>
                    <a:pt x="19066" y="30395"/>
                  </a:cubicBezTo>
                  <a:lnTo>
                    <a:pt x="19066" y="36778"/>
                  </a:lnTo>
                  <a:cubicBezTo>
                    <a:pt x="23324" y="36778"/>
                    <a:pt x="35026" y="36778"/>
                    <a:pt x="44773" y="31815"/>
                  </a:cubicBezTo>
                  <a:lnTo>
                    <a:pt x="44773" y="122195"/>
                  </a:lnTo>
                  <a:cubicBezTo>
                    <a:pt x="44773" y="128038"/>
                    <a:pt x="44773" y="130341"/>
                    <a:pt x="27042" y="130341"/>
                  </a:cubicBezTo>
                  <a:lnTo>
                    <a:pt x="20305" y="130341"/>
                  </a:lnTo>
                  <a:lnTo>
                    <a:pt x="20305" y="136725"/>
                  </a:lnTo>
                  <a:cubicBezTo>
                    <a:pt x="23499" y="136550"/>
                    <a:pt x="45306" y="136018"/>
                    <a:pt x="51868" y="136018"/>
                  </a:cubicBezTo>
                  <a:cubicBezTo>
                    <a:pt x="57365" y="136018"/>
                    <a:pt x="79704" y="136550"/>
                    <a:pt x="83605" y="136725"/>
                  </a:cubicBezTo>
                  <a:lnTo>
                    <a:pt x="83605" y="130341"/>
                  </a:lnTo>
                  <a:lnTo>
                    <a:pt x="76868" y="130341"/>
                  </a:lnTo>
                  <a:cubicBezTo>
                    <a:pt x="59136" y="130341"/>
                    <a:pt x="59136" y="128038"/>
                    <a:pt x="59136" y="122195"/>
                  </a:cubicBezTo>
                  <a:lnTo>
                    <a:pt x="59136" y="2401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C8680D8A-39F0-45FE-A957-047DF2C821A7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7395061" y="-15292230"/>
              <a:ext cx="50843" cy="101630"/>
            </a:xfrm>
            <a:custGeom>
              <a:avLst/>
              <a:gdLst>
                <a:gd name="connsiteX0" fmla="*/ 48698 w 50842"/>
                <a:gd name="connsiteY0" fmla="*/ 45631 h 101630"/>
                <a:gd name="connsiteX1" fmla="*/ 32491 w 50842"/>
                <a:gd name="connsiteY1" fmla="*/ 19056 h 101630"/>
                <a:gd name="connsiteX2" fmla="*/ 19066 w 50842"/>
                <a:gd name="connsiteY2" fmla="*/ 32474 h 101630"/>
                <a:gd name="connsiteX3" fmla="*/ 32491 w 50842"/>
                <a:gd name="connsiteY3" fmla="*/ 45884 h 101630"/>
                <a:gd name="connsiteX4" fmla="*/ 41349 w 50842"/>
                <a:gd name="connsiteY4" fmla="*/ 42598 h 101630"/>
                <a:gd name="connsiteX5" fmla="*/ 42620 w 50842"/>
                <a:gd name="connsiteY5" fmla="*/ 41835 h 101630"/>
                <a:gd name="connsiteX6" fmla="*/ 43129 w 50842"/>
                <a:gd name="connsiteY6" fmla="*/ 45631 h 101630"/>
                <a:gd name="connsiteX7" fmla="*/ 25905 w 50842"/>
                <a:gd name="connsiteY7" fmla="*/ 87894 h 101630"/>
                <a:gd name="connsiteX8" fmla="*/ 23117 w 50842"/>
                <a:gd name="connsiteY8" fmla="*/ 91944 h 101630"/>
                <a:gd name="connsiteX9" fmla="*/ 25652 w 50842"/>
                <a:gd name="connsiteY9" fmla="*/ 94731 h 101630"/>
                <a:gd name="connsiteX10" fmla="*/ 48698 w 50842"/>
                <a:gd name="connsiteY10" fmla="*/ 45631 h 1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842" h="101630">
                  <a:moveTo>
                    <a:pt x="48698" y="45631"/>
                  </a:moveTo>
                  <a:cubicBezTo>
                    <a:pt x="48698" y="28925"/>
                    <a:pt x="42366" y="19056"/>
                    <a:pt x="32491" y="19056"/>
                  </a:cubicBezTo>
                  <a:cubicBezTo>
                    <a:pt x="24134" y="19056"/>
                    <a:pt x="19066" y="25384"/>
                    <a:pt x="19066" y="32474"/>
                  </a:cubicBezTo>
                  <a:cubicBezTo>
                    <a:pt x="19066" y="39302"/>
                    <a:pt x="24134" y="45884"/>
                    <a:pt x="32491" y="45884"/>
                  </a:cubicBezTo>
                  <a:cubicBezTo>
                    <a:pt x="35526" y="45884"/>
                    <a:pt x="38823" y="44868"/>
                    <a:pt x="41349" y="42598"/>
                  </a:cubicBezTo>
                  <a:cubicBezTo>
                    <a:pt x="42112" y="42089"/>
                    <a:pt x="42366" y="41835"/>
                    <a:pt x="42620" y="41835"/>
                  </a:cubicBezTo>
                  <a:cubicBezTo>
                    <a:pt x="42874" y="41835"/>
                    <a:pt x="43129" y="42089"/>
                    <a:pt x="43129" y="45631"/>
                  </a:cubicBezTo>
                  <a:cubicBezTo>
                    <a:pt x="43129" y="64361"/>
                    <a:pt x="34263" y="79541"/>
                    <a:pt x="25905" y="87894"/>
                  </a:cubicBezTo>
                  <a:cubicBezTo>
                    <a:pt x="23117" y="90680"/>
                    <a:pt x="23117" y="91189"/>
                    <a:pt x="23117" y="91944"/>
                  </a:cubicBezTo>
                  <a:cubicBezTo>
                    <a:pt x="23117" y="93721"/>
                    <a:pt x="24389" y="94731"/>
                    <a:pt x="25652" y="94731"/>
                  </a:cubicBezTo>
                  <a:cubicBezTo>
                    <a:pt x="28440" y="94731"/>
                    <a:pt x="48698" y="75246"/>
                    <a:pt x="48698" y="4563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6FECA7EB-2EED-4211-8F51-C24670AA48CB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7492726" y="-15438260"/>
              <a:ext cx="228792" cy="203260"/>
            </a:xfrm>
            <a:custGeom>
              <a:avLst/>
              <a:gdLst>
                <a:gd name="connsiteX0" fmla="*/ 135043 w 228792"/>
                <a:gd name="connsiteY0" fmla="*/ 87894 h 203260"/>
                <a:gd name="connsiteX1" fmla="*/ 113768 w 228792"/>
                <a:gd name="connsiteY1" fmla="*/ 37531 h 203260"/>
                <a:gd name="connsiteX2" fmla="*/ 112505 w 228792"/>
                <a:gd name="connsiteY2" fmla="*/ 34236 h 203260"/>
                <a:gd name="connsiteX3" fmla="*/ 127449 w 228792"/>
                <a:gd name="connsiteY3" fmla="*/ 26901 h 203260"/>
                <a:gd name="connsiteX4" fmla="*/ 132509 w 228792"/>
                <a:gd name="connsiteY4" fmla="*/ 22089 h 203260"/>
                <a:gd name="connsiteX5" fmla="*/ 128712 w 228792"/>
                <a:gd name="connsiteY5" fmla="*/ 19056 h 203260"/>
                <a:gd name="connsiteX6" fmla="*/ 96808 w 228792"/>
                <a:gd name="connsiteY6" fmla="*/ 19809 h 203260"/>
                <a:gd name="connsiteX7" fmla="*/ 68439 w 228792"/>
                <a:gd name="connsiteY7" fmla="*/ 19056 h 203260"/>
                <a:gd name="connsiteX8" fmla="*/ 63888 w 228792"/>
                <a:gd name="connsiteY8" fmla="*/ 24113 h 203260"/>
                <a:gd name="connsiteX9" fmla="*/ 69710 w 228792"/>
                <a:gd name="connsiteY9" fmla="*/ 26901 h 203260"/>
                <a:gd name="connsiteX10" fmla="*/ 88705 w 228792"/>
                <a:gd name="connsiteY10" fmla="*/ 34999 h 203260"/>
                <a:gd name="connsiteX11" fmla="*/ 118583 w 228792"/>
                <a:gd name="connsiteY11" fmla="*/ 105608 h 203260"/>
                <a:gd name="connsiteX12" fmla="*/ 65150 w 228792"/>
                <a:gd name="connsiteY12" fmla="*/ 163060 h 203260"/>
                <a:gd name="connsiteX13" fmla="*/ 61861 w 228792"/>
                <a:gd name="connsiteY13" fmla="*/ 165848 h 203260"/>
                <a:gd name="connsiteX14" fmla="*/ 24635 w 228792"/>
                <a:gd name="connsiteY14" fmla="*/ 184070 h 203260"/>
                <a:gd name="connsiteX15" fmla="*/ 19066 w 228792"/>
                <a:gd name="connsiteY15" fmla="*/ 189127 h 203260"/>
                <a:gd name="connsiteX16" fmla="*/ 22355 w 228792"/>
                <a:gd name="connsiteY16" fmla="*/ 191913 h 203260"/>
                <a:gd name="connsiteX17" fmla="*/ 46156 w 228792"/>
                <a:gd name="connsiteY17" fmla="*/ 191152 h 203260"/>
                <a:gd name="connsiteX18" fmla="*/ 74517 w 228792"/>
                <a:gd name="connsiteY18" fmla="*/ 191913 h 203260"/>
                <a:gd name="connsiteX19" fmla="*/ 79076 w 228792"/>
                <a:gd name="connsiteY19" fmla="*/ 186849 h 203260"/>
                <a:gd name="connsiteX20" fmla="*/ 76042 w 228792"/>
                <a:gd name="connsiteY20" fmla="*/ 184070 h 203260"/>
                <a:gd name="connsiteX21" fmla="*/ 65913 w 228792"/>
                <a:gd name="connsiteY21" fmla="*/ 176225 h 203260"/>
                <a:gd name="connsiteX22" fmla="*/ 72745 w 228792"/>
                <a:gd name="connsiteY22" fmla="*/ 164831 h 203260"/>
                <a:gd name="connsiteX23" fmla="*/ 98579 w 228792"/>
                <a:gd name="connsiteY23" fmla="*/ 137502 h 203260"/>
                <a:gd name="connsiteX24" fmla="*/ 121371 w 228792"/>
                <a:gd name="connsiteY24" fmla="*/ 112698 h 203260"/>
                <a:gd name="connsiteX25" fmla="*/ 146944 w 228792"/>
                <a:gd name="connsiteY25" fmla="*/ 173183 h 203260"/>
                <a:gd name="connsiteX26" fmla="*/ 148207 w 228792"/>
                <a:gd name="connsiteY26" fmla="*/ 176725 h 203260"/>
                <a:gd name="connsiteX27" fmla="*/ 133526 w 228792"/>
                <a:gd name="connsiteY27" fmla="*/ 184070 h 203260"/>
                <a:gd name="connsiteX28" fmla="*/ 128457 w 228792"/>
                <a:gd name="connsiteY28" fmla="*/ 188874 h 203260"/>
                <a:gd name="connsiteX29" fmla="*/ 132255 w 228792"/>
                <a:gd name="connsiteY29" fmla="*/ 191913 h 203260"/>
                <a:gd name="connsiteX30" fmla="*/ 164167 w 228792"/>
                <a:gd name="connsiteY30" fmla="*/ 191152 h 203260"/>
                <a:gd name="connsiteX31" fmla="*/ 192274 w 228792"/>
                <a:gd name="connsiteY31" fmla="*/ 191913 h 203260"/>
                <a:gd name="connsiteX32" fmla="*/ 197078 w 228792"/>
                <a:gd name="connsiteY32" fmla="*/ 187103 h 203260"/>
                <a:gd name="connsiteX33" fmla="*/ 192527 w 228792"/>
                <a:gd name="connsiteY33" fmla="*/ 184070 h 203260"/>
                <a:gd name="connsiteX34" fmla="*/ 170745 w 228792"/>
                <a:gd name="connsiteY34" fmla="*/ 172931 h 203260"/>
                <a:gd name="connsiteX35" fmla="*/ 138078 w 228792"/>
                <a:gd name="connsiteY35" fmla="*/ 94731 h 203260"/>
                <a:gd name="connsiteX36" fmla="*/ 189994 w 228792"/>
                <a:gd name="connsiteY36" fmla="*/ 39811 h 203260"/>
                <a:gd name="connsiteX37" fmla="*/ 222151 w 228792"/>
                <a:gd name="connsiteY37" fmla="*/ 26901 h 203260"/>
                <a:gd name="connsiteX38" fmla="*/ 227721 w 228792"/>
                <a:gd name="connsiteY38" fmla="*/ 21835 h 203260"/>
                <a:gd name="connsiteX39" fmla="*/ 224431 w 228792"/>
                <a:gd name="connsiteY39" fmla="*/ 19056 h 203260"/>
                <a:gd name="connsiteX40" fmla="*/ 200630 w 228792"/>
                <a:gd name="connsiteY40" fmla="*/ 19809 h 203260"/>
                <a:gd name="connsiteX41" fmla="*/ 172517 w 228792"/>
                <a:gd name="connsiteY41" fmla="*/ 19056 h 203260"/>
                <a:gd name="connsiteX42" fmla="*/ 167709 w 228792"/>
                <a:gd name="connsiteY42" fmla="*/ 24113 h 203260"/>
                <a:gd name="connsiteX43" fmla="*/ 170745 w 228792"/>
                <a:gd name="connsiteY43" fmla="*/ 26901 h 203260"/>
                <a:gd name="connsiteX44" fmla="*/ 180872 w 228792"/>
                <a:gd name="connsiteY44" fmla="*/ 34745 h 203260"/>
                <a:gd name="connsiteX45" fmla="*/ 176067 w 228792"/>
                <a:gd name="connsiteY45" fmla="*/ 43860 h 203260"/>
                <a:gd name="connsiteX46" fmla="*/ 135043 w 228792"/>
                <a:gd name="connsiteY46" fmla="*/ 87894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28792" h="203260">
                  <a:moveTo>
                    <a:pt x="135043" y="87894"/>
                  </a:moveTo>
                  <a:lnTo>
                    <a:pt x="113768" y="37531"/>
                  </a:lnTo>
                  <a:cubicBezTo>
                    <a:pt x="113014" y="35508"/>
                    <a:pt x="112505" y="34490"/>
                    <a:pt x="112505" y="34236"/>
                  </a:cubicBezTo>
                  <a:cubicBezTo>
                    <a:pt x="112505" y="32719"/>
                    <a:pt x="116811" y="27909"/>
                    <a:pt x="127449" y="26901"/>
                  </a:cubicBezTo>
                  <a:cubicBezTo>
                    <a:pt x="129975" y="26647"/>
                    <a:pt x="132509" y="26392"/>
                    <a:pt x="132509" y="22089"/>
                  </a:cubicBezTo>
                  <a:cubicBezTo>
                    <a:pt x="132509" y="19056"/>
                    <a:pt x="129474" y="19056"/>
                    <a:pt x="128712" y="19056"/>
                  </a:cubicBezTo>
                  <a:cubicBezTo>
                    <a:pt x="118329" y="19056"/>
                    <a:pt x="107437" y="19809"/>
                    <a:pt x="96808" y="19809"/>
                  </a:cubicBezTo>
                  <a:cubicBezTo>
                    <a:pt x="90477" y="19809"/>
                    <a:pt x="74771" y="19056"/>
                    <a:pt x="68439" y="19056"/>
                  </a:cubicBezTo>
                  <a:cubicBezTo>
                    <a:pt x="66922" y="19056"/>
                    <a:pt x="63888" y="19056"/>
                    <a:pt x="63888" y="24113"/>
                  </a:cubicBezTo>
                  <a:cubicBezTo>
                    <a:pt x="63888" y="26901"/>
                    <a:pt x="66414" y="26901"/>
                    <a:pt x="69710" y="26901"/>
                  </a:cubicBezTo>
                  <a:cubicBezTo>
                    <a:pt x="84899" y="26901"/>
                    <a:pt x="86425" y="29433"/>
                    <a:pt x="88705" y="34999"/>
                  </a:cubicBezTo>
                  <a:lnTo>
                    <a:pt x="118583" y="105608"/>
                  </a:lnTo>
                  <a:lnTo>
                    <a:pt x="65150" y="163060"/>
                  </a:lnTo>
                  <a:lnTo>
                    <a:pt x="61861" y="165848"/>
                  </a:lnTo>
                  <a:cubicBezTo>
                    <a:pt x="49452" y="179258"/>
                    <a:pt x="37552" y="183307"/>
                    <a:pt x="24635" y="184070"/>
                  </a:cubicBezTo>
                  <a:cubicBezTo>
                    <a:pt x="21346" y="184324"/>
                    <a:pt x="19066" y="184324"/>
                    <a:pt x="19066" y="189127"/>
                  </a:cubicBezTo>
                  <a:cubicBezTo>
                    <a:pt x="19066" y="189381"/>
                    <a:pt x="19066" y="191913"/>
                    <a:pt x="22355" y="191913"/>
                  </a:cubicBezTo>
                  <a:cubicBezTo>
                    <a:pt x="29950" y="191913"/>
                    <a:pt x="38307" y="191152"/>
                    <a:pt x="46156" y="191152"/>
                  </a:cubicBezTo>
                  <a:cubicBezTo>
                    <a:pt x="55530" y="191152"/>
                    <a:pt x="65404" y="191913"/>
                    <a:pt x="74517" y="191913"/>
                  </a:cubicBezTo>
                  <a:cubicBezTo>
                    <a:pt x="76042" y="191913"/>
                    <a:pt x="79076" y="191913"/>
                    <a:pt x="79076" y="186849"/>
                  </a:cubicBezTo>
                  <a:cubicBezTo>
                    <a:pt x="79076" y="184324"/>
                    <a:pt x="76543" y="184070"/>
                    <a:pt x="76042" y="184070"/>
                  </a:cubicBezTo>
                  <a:cubicBezTo>
                    <a:pt x="73762" y="183815"/>
                    <a:pt x="65913" y="183307"/>
                    <a:pt x="65913" y="176225"/>
                  </a:cubicBezTo>
                  <a:cubicBezTo>
                    <a:pt x="65913" y="172175"/>
                    <a:pt x="69710" y="168126"/>
                    <a:pt x="72745" y="164831"/>
                  </a:cubicBezTo>
                  <a:lnTo>
                    <a:pt x="98579" y="137502"/>
                  </a:lnTo>
                  <a:lnTo>
                    <a:pt x="121371" y="112698"/>
                  </a:lnTo>
                  <a:lnTo>
                    <a:pt x="146944" y="173183"/>
                  </a:lnTo>
                  <a:cubicBezTo>
                    <a:pt x="147952" y="175972"/>
                    <a:pt x="148207" y="176225"/>
                    <a:pt x="148207" y="176725"/>
                  </a:cubicBezTo>
                  <a:cubicBezTo>
                    <a:pt x="148207" y="178751"/>
                    <a:pt x="143401" y="183054"/>
                    <a:pt x="133526" y="184070"/>
                  </a:cubicBezTo>
                  <a:cubicBezTo>
                    <a:pt x="130737" y="184324"/>
                    <a:pt x="128457" y="184578"/>
                    <a:pt x="128457" y="188874"/>
                  </a:cubicBezTo>
                  <a:cubicBezTo>
                    <a:pt x="128457" y="191913"/>
                    <a:pt x="131246" y="191913"/>
                    <a:pt x="132255" y="191913"/>
                  </a:cubicBezTo>
                  <a:cubicBezTo>
                    <a:pt x="139349" y="191913"/>
                    <a:pt x="157073" y="191152"/>
                    <a:pt x="164167" y="191152"/>
                  </a:cubicBezTo>
                  <a:cubicBezTo>
                    <a:pt x="170490" y="191152"/>
                    <a:pt x="185941" y="191913"/>
                    <a:pt x="192274" y="191913"/>
                  </a:cubicBezTo>
                  <a:cubicBezTo>
                    <a:pt x="194046" y="191913"/>
                    <a:pt x="197078" y="191913"/>
                    <a:pt x="197078" y="187103"/>
                  </a:cubicBezTo>
                  <a:cubicBezTo>
                    <a:pt x="197078" y="184070"/>
                    <a:pt x="194554" y="184070"/>
                    <a:pt x="192527" y="184070"/>
                  </a:cubicBezTo>
                  <a:cubicBezTo>
                    <a:pt x="175559" y="183815"/>
                    <a:pt x="175050" y="183054"/>
                    <a:pt x="170745" y="172931"/>
                  </a:cubicBezTo>
                  <a:cubicBezTo>
                    <a:pt x="160870" y="149396"/>
                    <a:pt x="143901" y="109911"/>
                    <a:pt x="138078" y="94731"/>
                  </a:cubicBezTo>
                  <a:cubicBezTo>
                    <a:pt x="155301" y="77009"/>
                    <a:pt x="181889" y="46893"/>
                    <a:pt x="189994" y="39811"/>
                  </a:cubicBezTo>
                  <a:cubicBezTo>
                    <a:pt x="197333" y="33737"/>
                    <a:pt x="206962" y="27662"/>
                    <a:pt x="222151" y="26901"/>
                  </a:cubicBezTo>
                  <a:cubicBezTo>
                    <a:pt x="225448" y="26647"/>
                    <a:pt x="227721" y="26647"/>
                    <a:pt x="227721" y="21835"/>
                  </a:cubicBezTo>
                  <a:cubicBezTo>
                    <a:pt x="227721" y="21588"/>
                    <a:pt x="227721" y="19056"/>
                    <a:pt x="224431" y="19056"/>
                  </a:cubicBezTo>
                  <a:cubicBezTo>
                    <a:pt x="216836" y="19056"/>
                    <a:pt x="208479" y="19809"/>
                    <a:pt x="200630" y="19809"/>
                  </a:cubicBezTo>
                  <a:cubicBezTo>
                    <a:pt x="191257" y="19809"/>
                    <a:pt x="181634" y="19056"/>
                    <a:pt x="172517" y="19056"/>
                  </a:cubicBezTo>
                  <a:cubicBezTo>
                    <a:pt x="170998" y="19056"/>
                    <a:pt x="167709" y="19056"/>
                    <a:pt x="167709" y="24113"/>
                  </a:cubicBezTo>
                  <a:cubicBezTo>
                    <a:pt x="167709" y="25884"/>
                    <a:pt x="168973" y="26647"/>
                    <a:pt x="170745" y="26901"/>
                  </a:cubicBezTo>
                  <a:cubicBezTo>
                    <a:pt x="173025" y="27154"/>
                    <a:pt x="180872" y="27662"/>
                    <a:pt x="180872" y="34745"/>
                  </a:cubicBezTo>
                  <a:cubicBezTo>
                    <a:pt x="180872" y="38287"/>
                    <a:pt x="178094" y="41580"/>
                    <a:pt x="176067" y="43860"/>
                  </a:cubicBezTo>
                  <a:lnTo>
                    <a:pt x="135043" y="8789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1056761F-4370-4735-ABED-7354260F28B4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7706850" y="-15345112"/>
              <a:ext cx="101685" cy="152445"/>
            </a:xfrm>
            <a:custGeom>
              <a:avLst/>
              <a:gdLst>
                <a:gd name="connsiteX0" fmla="*/ 97443 w 101685"/>
                <a:gd name="connsiteY0" fmla="*/ 104473 h 152445"/>
                <a:gd name="connsiteX1" fmla="*/ 91414 w 101685"/>
                <a:gd name="connsiteY1" fmla="*/ 104473 h 152445"/>
                <a:gd name="connsiteX2" fmla="*/ 86799 w 101685"/>
                <a:gd name="connsiteY2" fmla="*/ 120599 h 152445"/>
                <a:gd name="connsiteX3" fmla="*/ 69249 w 101685"/>
                <a:gd name="connsiteY3" fmla="*/ 121663 h 152445"/>
                <a:gd name="connsiteX4" fmla="*/ 36623 w 101685"/>
                <a:gd name="connsiteY4" fmla="*/ 121663 h 152445"/>
                <a:gd name="connsiteX5" fmla="*/ 72086 w 101685"/>
                <a:gd name="connsiteY5" fmla="*/ 91888 h 152445"/>
                <a:gd name="connsiteX6" fmla="*/ 97443 w 101685"/>
                <a:gd name="connsiteY6" fmla="*/ 53610 h 152445"/>
                <a:gd name="connsiteX7" fmla="*/ 55951 w 101685"/>
                <a:gd name="connsiteY7" fmla="*/ 19056 h 152445"/>
                <a:gd name="connsiteX8" fmla="*/ 19066 w 101685"/>
                <a:gd name="connsiteY8" fmla="*/ 50776 h 152445"/>
                <a:gd name="connsiteX9" fmla="*/ 28464 w 101685"/>
                <a:gd name="connsiteY9" fmla="*/ 60701 h 152445"/>
                <a:gd name="connsiteX10" fmla="*/ 37862 w 101685"/>
                <a:gd name="connsiteY10" fmla="*/ 51308 h 152445"/>
                <a:gd name="connsiteX11" fmla="*/ 27400 w 101685"/>
                <a:gd name="connsiteY11" fmla="*/ 41915 h 152445"/>
                <a:gd name="connsiteX12" fmla="*/ 53290 w 101685"/>
                <a:gd name="connsiteY12" fmla="*/ 25432 h 152445"/>
                <a:gd name="connsiteX13" fmla="*/ 80244 w 101685"/>
                <a:gd name="connsiteY13" fmla="*/ 53610 h 152445"/>
                <a:gd name="connsiteX14" fmla="*/ 63570 w 101685"/>
                <a:gd name="connsiteY14" fmla="*/ 87633 h 152445"/>
                <a:gd name="connsiteX15" fmla="*/ 20838 w 101685"/>
                <a:gd name="connsiteY15" fmla="*/ 129817 h 152445"/>
                <a:gd name="connsiteX16" fmla="*/ 19066 w 101685"/>
                <a:gd name="connsiteY16" fmla="*/ 136725 h 152445"/>
                <a:gd name="connsiteX17" fmla="*/ 92121 w 101685"/>
                <a:gd name="connsiteY17" fmla="*/ 136725 h 152445"/>
                <a:gd name="connsiteX18" fmla="*/ 97443 w 101685"/>
                <a:gd name="connsiteY18" fmla="*/ 104473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685" h="152445">
                  <a:moveTo>
                    <a:pt x="97443" y="104473"/>
                  </a:moveTo>
                  <a:lnTo>
                    <a:pt x="91414" y="104473"/>
                  </a:lnTo>
                  <a:cubicBezTo>
                    <a:pt x="90882" y="108371"/>
                    <a:pt x="89110" y="118828"/>
                    <a:pt x="86799" y="120599"/>
                  </a:cubicBezTo>
                  <a:cubicBezTo>
                    <a:pt x="85384" y="121663"/>
                    <a:pt x="71728" y="121663"/>
                    <a:pt x="69249" y="121663"/>
                  </a:cubicBezTo>
                  <a:lnTo>
                    <a:pt x="36623" y="121663"/>
                  </a:lnTo>
                  <a:cubicBezTo>
                    <a:pt x="55236" y="105180"/>
                    <a:pt x="61449" y="100217"/>
                    <a:pt x="72086" y="91888"/>
                  </a:cubicBezTo>
                  <a:cubicBezTo>
                    <a:pt x="85210" y="81432"/>
                    <a:pt x="97443" y="70443"/>
                    <a:pt x="97443" y="53610"/>
                  </a:cubicBezTo>
                  <a:cubicBezTo>
                    <a:pt x="97443" y="32164"/>
                    <a:pt x="78647" y="19056"/>
                    <a:pt x="55951" y="19056"/>
                  </a:cubicBezTo>
                  <a:cubicBezTo>
                    <a:pt x="33961" y="19056"/>
                    <a:pt x="19066" y="34467"/>
                    <a:pt x="19066" y="50776"/>
                  </a:cubicBezTo>
                  <a:cubicBezTo>
                    <a:pt x="19066" y="59811"/>
                    <a:pt x="26693" y="60701"/>
                    <a:pt x="28464" y="60701"/>
                  </a:cubicBezTo>
                  <a:cubicBezTo>
                    <a:pt x="32722" y="60701"/>
                    <a:pt x="37862" y="57683"/>
                    <a:pt x="37862" y="51308"/>
                  </a:cubicBezTo>
                  <a:cubicBezTo>
                    <a:pt x="37862" y="48115"/>
                    <a:pt x="36623" y="41915"/>
                    <a:pt x="27400" y="41915"/>
                  </a:cubicBezTo>
                  <a:cubicBezTo>
                    <a:pt x="32897" y="29331"/>
                    <a:pt x="44956" y="25432"/>
                    <a:pt x="53290" y="25432"/>
                  </a:cubicBezTo>
                  <a:cubicBezTo>
                    <a:pt x="71021" y="25432"/>
                    <a:pt x="80244" y="39254"/>
                    <a:pt x="80244" y="53610"/>
                  </a:cubicBezTo>
                  <a:cubicBezTo>
                    <a:pt x="80244" y="69030"/>
                    <a:pt x="69249" y="81256"/>
                    <a:pt x="63570" y="87633"/>
                  </a:cubicBezTo>
                  <a:lnTo>
                    <a:pt x="20838" y="129817"/>
                  </a:lnTo>
                  <a:cubicBezTo>
                    <a:pt x="19066" y="131405"/>
                    <a:pt x="19066" y="131763"/>
                    <a:pt x="19066" y="136725"/>
                  </a:cubicBezTo>
                  <a:lnTo>
                    <a:pt x="92121" y="136725"/>
                  </a:lnTo>
                  <a:lnTo>
                    <a:pt x="97443" y="10447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BFB46682-F729-430A-9E89-800DBB6F2712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7831063" y="-15292230"/>
              <a:ext cx="50843" cy="101630"/>
            </a:xfrm>
            <a:custGeom>
              <a:avLst/>
              <a:gdLst>
                <a:gd name="connsiteX0" fmla="*/ 48698 w 50842"/>
                <a:gd name="connsiteY0" fmla="*/ 45631 h 101630"/>
                <a:gd name="connsiteX1" fmla="*/ 32491 w 50842"/>
                <a:gd name="connsiteY1" fmla="*/ 19056 h 101630"/>
                <a:gd name="connsiteX2" fmla="*/ 19066 w 50842"/>
                <a:gd name="connsiteY2" fmla="*/ 32474 h 101630"/>
                <a:gd name="connsiteX3" fmla="*/ 32491 w 50842"/>
                <a:gd name="connsiteY3" fmla="*/ 45884 h 101630"/>
                <a:gd name="connsiteX4" fmla="*/ 41349 w 50842"/>
                <a:gd name="connsiteY4" fmla="*/ 42598 h 101630"/>
                <a:gd name="connsiteX5" fmla="*/ 42620 w 50842"/>
                <a:gd name="connsiteY5" fmla="*/ 41835 h 101630"/>
                <a:gd name="connsiteX6" fmla="*/ 43129 w 50842"/>
                <a:gd name="connsiteY6" fmla="*/ 45631 h 101630"/>
                <a:gd name="connsiteX7" fmla="*/ 25905 w 50842"/>
                <a:gd name="connsiteY7" fmla="*/ 87894 h 101630"/>
                <a:gd name="connsiteX8" fmla="*/ 23117 w 50842"/>
                <a:gd name="connsiteY8" fmla="*/ 91944 h 101630"/>
                <a:gd name="connsiteX9" fmla="*/ 25652 w 50842"/>
                <a:gd name="connsiteY9" fmla="*/ 94731 h 101630"/>
                <a:gd name="connsiteX10" fmla="*/ 48698 w 50842"/>
                <a:gd name="connsiteY10" fmla="*/ 45631 h 1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842" h="101630">
                  <a:moveTo>
                    <a:pt x="48698" y="45631"/>
                  </a:moveTo>
                  <a:cubicBezTo>
                    <a:pt x="48698" y="28925"/>
                    <a:pt x="42366" y="19056"/>
                    <a:pt x="32491" y="19056"/>
                  </a:cubicBezTo>
                  <a:cubicBezTo>
                    <a:pt x="24134" y="19056"/>
                    <a:pt x="19066" y="25384"/>
                    <a:pt x="19066" y="32474"/>
                  </a:cubicBezTo>
                  <a:cubicBezTo>
                    <a:pt x="19066" y="39302"/>
                    <a:pt x="24134" y="45884"/>
                    <a:pt x="32491" y="45884"/>
                  </a:cubicBezTo>
                  <a:cubicBezTo>
                    <a:pt x="35526" y="45884"/>
                    <a:pt x="38823" y="44868"/>
                    <a:pt x="41349" y="42598"/>
                  </a:cubicBezTo>
                  <a:cubicBezTo>
                    <a:pt x="42112" y="42089"/>
                    <a:pt x="42366" y="41835"/>
                    <a:pt x="42620" y="41835"/>
                  </a:cubicBezTo>
                  <a:cubicBezTo>
                    <a:pt x="42874" y="41835"/>
                    <a:pt x="43129" y="42089"/>
                    <a:pt x="43129" y="45631"/>
                  </a:cubicBezTo>
                  <a:cubicBezTo>
                    <a:pt x="43129" y="64361"/>
                    <a:pt x="34263" y="79541"/>
                    <a:pt x="25905" y="87894"/>
                  </a:cubicBezTo>
                  <a:cubicBezTo>
                    <a:pt x="23117" y="90680"/>
                    <a:pt x="23117" y="91189"/>
                    <a:pt x="23117" y="91944"/>
                  </a:cubicBezTo>
                  <a:cubicBezTo>
                    <a:pt x="23117" y="93721"/>
                    <a:pt x="24389" y="94731"/>
                    <a:pt x="25652" y="94731"/>
                  </a:cubicBezTo>
                  <a:cubicBezTo>
                    <a:pt x="28440" y="94731"/>
                    <a:pt x="48698" y="75246"/>
                    <a:pt x="48698" y="4563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92CB8439-0657-41CF-B32D-DD9F2DC06DC1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7928729" y="-15438260"/>
              <a:ext cx="228792" cy="203260"/>
            </a:xfrm>
            <a:custGeom>
              <a:avLst/>
              <a:gdLst>
                <a:gd name="connsiteX0" fmla="*/ 135043 w 228792"/>
                <a:gd name="connsiteY0" fmla="*/ 87894 h 203260"/>
                <a:gd name="connsiteX1" fmla="*/ 113768 w 228792"/>
                <a:gd name="connsiteY1" fmla="*/ 37531 h 203260"/>
                <a:gd name="connsiteX2" fmla="*/ 112505 w 228792"/>
                <a:gd name="connsiteY2" fmla="*/ 34236 h 203260"/>
                <a:gd name="connsiteX3" fmla="*/ 127449 w 228792"/>
                <a:gd name="connsiteY3" fmla="*/ 26901 h 203260"/>
                <a:gd name="connsiteX4" fmla="*/ 132509 w 228792"/>
                <a:gd name="connsiteY4" fmla="*/ 22089 h 203260"/>
                <a:gd name="connsiteX5" fmla="*/ 128712 w 228792"/>
                <a:gd name="connsiteY5" fmla="*/ 19056 h 203260"/>
                <a:gd name="connsiteX6" fmla="*/ 96808 w 228792"/>
                <a:gd name="connsiteY6" fmla="*/ 19809 h 203260"/>
                <a:gd name="connsiteX7" fmla="*/ 68439 w 228792"/>
                <a:gd name="connsiteY7" fmla="*/ 19056 h 203260"/>
                <a:gd name="connsiteX8" fmla="*/ 63887 w 228792"/>
                <a:gd name="connsiteY8" fmla="*/ 24113 h 203260"/>
                <a:gd name="connsiteX9" fmla="*/ 69710 w 228792"/>
                <a:gd name="connsiteY9" fmla="*/ 26901 h 203260"/>
                <a:gd name="connsiteX10" fmla="*/ 88705 w 228792"/>
                <a:gd name="connsiteY10" fmla="*/ 34999 h 203260"/>
                <a:gd name="connsiteX11" fmla="*/ 118583 w 228792"/>
                <a:gd name="connsiteY11" fmla="*/ 105608 h 203260"/>
                <a:gd name="connsiteX12" fmla="*/ 65150 w 228792"/>
                <a:gd name="connsiteY12" fmla="*/ 163060 h 203260"/>
                <a:gd name="connsiteX13" fmla="*/ 61861 w 228792"/>
                <a:gd name="connsiteY13" fmla="*/ 165848 h 203260"/>
                <a:gd name="connsiteX14" fmla="*/ 24635 w 228792"/>
                <a:gd name="connsiteY14" fmla="*/ 184070 h 203260"/>
                <a:gd name="connsiteX15" fmla="*/ 19066 w 228792"/>
                <a:gd name="connsiteY15" fmla="*/ 189127 h 203260"/>
                <a:gd name="connsiteX16" fmla="*/ 22355 w 228792"/>
                <a:gd name="connsiteY16" fmla="*/ 191913 h 203260"/>
                <a:gd name="connsiteX17" fmla="*/ 46156 w 228792"/>
                <a:gd name="connsiteY17" fmla="*/ 191152 h 203260"/>
                <a:gd name="connsiteX18" fmla="*/ 74516 w 228792"/>
                <a:gd name="connsiteY18" fmla="*/ 191913 h 203260"/>
                <a:gd name="connsiteX19" fmla="*/ 79076 w 228792"/>
                <a:gd name="connsiteY19" fmla="*/ 186849 h 203260"/>
                <a:gd name="connsiteX20" fmla="*/ 76042 w 228792"/>
                <a:gd name="connsiteY20" fmla="*/ 184070 h 203260"/>
                <a:gd name="connsiteX21" fmla="*/ 65913 w 228792"/>
                <a:gd name="connsiteY21" fmla="*/ 176225 h 203260"/>
                <a:gd name="connsiteX22" fmla="*/ 72745 w 228792"/>
                <a:gd name="connsiteY22" fmla="*/ 164831 h 203260"/>
                <a:gd name="connsiteX23" fmla="*/ 98579 w 228792"/>
                <a:gd name="connsiteY23" fmla="*/ 137502 h 203260"/>
                <a:gd name="connsiteX24" fmla="*/ 121371 w 228792"/>
                <a:gd name="connsiteY24" fmla="*/ 112698 h 203260"/>
                <a:gd name="connsiteX25" fmla="*/ 146943 w 228792"/>
                <a:gd name="connsiteY25" fmla="*/ 173183 h 203260"/>
                <a:gd name="connsiteX26" fmla="*/ 148207 w 228792"/>
                <a:gd name="connsiteY26" fmla="*/ 176725 h 203260"/>
                <a:gd name="connsiteX27" fmla="*/ 133526 w 228792"/>
                <a:gd name="connsiteY27" fmla="*/ 184070 h 203260"/>
                <a:gd name="connsiteX28" fmla="*/ 128457 w 228792"/>
                <a:gd name="connsiteY28" fmla="*/ 188874 h 203260"/>
                <a:gd name="connsiteX29" fmla="*/ 132255 w 228792"/>
                <a:gd name="connsiteY29" fmla="*/ 191913 h 203260"/>
                <a:gd name="connsiteX30" fmla="*/ 164167 w 228792"/>
                <a:gd name="connsiteY30" fmla="*/ 191152 h 203260"/>
                <a:gd name="connsiteX31" fmla="*/ 192273 w 228792"/>
                <a:gd name="connsiteY31" fmla="*/ 191913 h 203260"/>
                <a:gd name="connsiteX32" fmla="*/ 197080 w 228792"/>
                <a:gd name="connsiteY32" fmla="*/ 187103 h 203260"/>
                <a:gd name="connsiteX33" fmla="*/ 192527 w 228792"/>
                <a:gd name="connsiteY33" fmla="*/ 184070 h 203260"/>
                <a:gd name="connsiteX34" fmla="*/ 170744 w 228792"/>
                <a:gd name="connsiteY34" fmla="*/ 172931 h 203260"/>
                <a:gd name="connsiteX35" fmla="*/ 138078 w 228792"/>
                <a:gd name="connsiteY35" fmla="*/ 94731 h 203260"/>
                <a:gd name="connsiteX36" fmla="*/ 189992 w 228792"/>
                <a:gd name="connsiteY36" fmla="*/ 39811 h 203260"/>
                <a:gd name="connsiteX37" fmla="*/ 222151 w 228792"/>
                <a:gd name="connsiteY37" fmla="*/ 26901 h 203260"/>
                <a:gd name="connsiteX38" fmla="*/ 227720 w 228792"/>
                <a:gd name="connsiteY38" fmla="*/ 21835 h 203260"/>
                <a:gd name="connsiteX39" fmla="*/ 224431 w 228792"/>
                <a:gd name="connsiteY39" fmla="*/ 19056 h 203260"/>
                <a:gd name="connsiteX40" fmla="*/ 200631 w 228792"/>
                <a:gd name="connsiteY40" fmla="*/ 19809 h 203260"/>
                <a:gd name="connsiteX41" fmla="*/ 172515 w 228792"/>
                <a:gd name="connsiteY41" fmla="*/ 19056 h 203260"/>
                <a:gd name="connsiteX42" fmla="*/ 167710 w 228792"/>
                <a:gd name="connsiteY42" fmla="*/ 24113 h 203260"/>
                <a:gd name="connsiteX43" fmla="*/ 170744 w 228792"/>
                <a:gd name="connsiteY43" fmla="*/ 26901 h 203260"/>
                <a:gd name="connsiteX44" fmla="*/ 180874 w 228792"/>
                <a:gd name="connsiteY44" fmla="*/ 34745 h 203260"/>
                <a:gd name="connsiteX45" fmla="*/ 176067 w 228792"/>
                <a:gd name="connsiteY45" fmla="*/ 43860 h 203260"/>
                <a:gd name="connsiteX46" fmla="*/ 135043 w 228792"/>
                <a:gd name="connsiteY46" fmla="*/ 87894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28792" h="203260">
                  <a:moveTo>
                    <a:pt x="135043" y="87894"/>
                  </a:moveTo>
                  <a:lnTo>
                    <a:pt x="113768" y="37531"/>
                  </a:lnTo>
                  <a:cubicBezTo>
                    <a:pt x="113014" y="35508"/>
                    <a:pt x="112505" y="34490"/>
                    <a:pt x="112505" y="34236"/>
                  </a:cubicBezTo>
                  <a:cubicBezTo>
                    <a:pt x="112505" y="32719"/>
                    <a:pt x="116811" y="27909"/>
                    <a:pt x="127449" y="26901"/>
                  </a:cubicBezTo>
                  <a:cubicBezTo>
                    <a:pt x="129975" y="26647"/>
                    <a:pt x="132509" y="26392"/>
                    <a:pt x="132509" y="22089"/>
                  </a:cubicBezTo>
                  <a:cubicBezTo>
                    <a:pt x="132509" y="19056"/>
                    <a:pt x="129474" y="19056"/>
                    <a:pt x="128712" y="19056"/>
                  </a:cubicBezTo>
                  <a:cubicBezTo>
                    <a:pt x="118329" y="19056"/>
                    <a:pt x="107437" y="19809"/>
                    <a:pt x="96808" y="19809"/>
                  </a:cubicBezTo>
                  <a:cubicBezTo>
                    <a:pt x="90477" y="19809"/>
                    <a:pt x="74771" y="19056"/>
                    <a:pt x="68439" y="19056"/>
                  </a:cubicBezTo>
                  <a:cubicBezTo>
                    <a:pt x="66922" y="19056"/>
                    <a:pt x="63887" y="19056"/>
                    <a:pt x="63887" y="24113"/>
                  </a:cubicBezTo>
                  <a:cubicBezTo>
                    <a:pt x="63887" y="26901"/>
                    <a:pt x="66414" y="26901"/>
                    <a:pt x="69710" y="26901"/>
                  </a:cubicBezTo>
                  <a:cubicBezTo>
                    <a:pt x="84899" y="26901"/>
                    <a:pt x="86425" y="29433"/>
                    <a:pt x="88705" y="34999"/>
                  </a:cubicBezTo>
                  <a:lnTo>
                    <a:pt x="118583" y="105608"/>
                  </a:lnTo>
                  <a:lnTo>
                    <a:pt x="65150" y="163060"/>
                  </a:lnTo>
                  <a:lnTo>
                    <a:pt x="61861" y="165848"/>
                  </a:lnTo>
                  <a:cubicBezTo>
                    <a:pt x="49452" y="179258"/>
                    <a:pt x="37552" y="183307"/>
                    <a:pt x="24635" y="184070"/>
                  </a:cubicBezTo>
                  <a:cubicBezTo>
                    <a:pt x="21346" y="184324"/>
                    <a:pt x="19066" y="184324"/>
                    <a:pt x="19066" y="189127"/>
                  </a:cubicBezTo>
                  <a:cubicBezTo>
                    <a:pt x="19066" y="189381"/>
                    <a:pt x="19066" y="191913"/>
                    <a:pt x="22355" y="191913"/>
                  </a:cubicBezTo>
                  <a:cubicBezTo>
                    <a:pt x="29950" y="191913"/>
                    <a:pt x="38307" y="191152"/>
                    <a:pt x="46156" y="191152"/>
                  </a:cubicBezTo>
                  <a:cubicBezTo>
                    <a:pt x="55530" y="191152"/>
                    <a:pt x="65404" y="191913"/>
                    <a:pt x="74516" y="191913"/>
                  </a:cubicBezTo>
                  <a:cubicBezTo>
                    <a:pt x="76042" y="191913"/>
                    <a:pt x="79076" y="191913"/>
                    <a:pt x="79076" y="186849"/>
                  </a:cubicBezTo>
                  <a:cubicBezTo>
                    <a:pt x="79076" y="184324"/>
                    <a:pt x="76543" y="184070"/>
                    <a:pt x="76042" y="184070"/>
                  </a:cubicBezTo>
                  <a:cubicBezTo>
                    <a:pt x="73762" y="183815"/>
                    <a:pt x="65913" y="183307"/>
                    <a:pt x="65913" y="176225"/>
                  </a:cubicBezTo>
                  <a:cubicBezTo>
                    <a:pt x="65913" y="172175"/>
                    <a:pt x="69710" y="168126"/>
                    <a:pt x="72745" y="164831"/>
                  </a:cubicBezTo>
                  <a:lnTo>
                    <a:pt x="98579" y="137502"/>
                  </a:lnTo>
                  <a:lnTo>
                    <a:pt x="121371" y="112698"/>
                  </a:lnTo>
                  <a:lnTo>
                    <a:pt x="146943" y="173183"/>
                  </a:lnTo>
                  <a:cubicBezTo>
                    <a:pt x="147952" y="175972"/>
                    <a:pt x="148207" y="176225"/>
                    <a:pt x="148207" y="176725"/>
                  </a:cubicBezTo>
                  <a:cubicBezTo>
                    <a:pt x="148207" y="178751"/>
                    <a:pt x="143401" y="183054"/>
                    <a:pt x="133526" y="184070"/>
                  </a:cubicBezTo>
                  <a:cubicBezTo>
                    <a:pt x="130737" y="184324"/>
                    <a:pt x="128457" y="184578"/>
                    <a:pt x="128457" y="188874"/>
                  </a:cubicBezTo>
                  <a:cubicBezTo>
                    <a:pt x="128457" y="191913"/>
                    <a:pt x="131246" y="191913"/>
                    <a:pt x="132255" y="191913"/>
                  </a:cubicBezTo>
                  <a:cubicBezTo>
                    <a:pt x="139349" y="191913"/>
                    <a:pt x="157072" y="191152"/>
                    <a:pt x="164167" y="191152"/>
                  </a:cubicBezTo>
                  <a:cubicBezTo>
                    <a:pt x="170489" y="191152"/>
                    <a:pt x="185940" y="191913"/>
                    <a:pt x="192273" y="191913"/>
                  </a:cubicBezTo>
                  <a:cubicBezTo>
                    <a:pt x="194045" y="191913"/>
                    <a:pt x="197080" y="191913"/>
                    <a:pt x="197080" y="187103"/>
                  </a:cubicBezTo>
                  <a:cubicBezTo>
                    <a:pt x="197080" y="184070"/>
                    <a:pt x="194553" y="184070"/>
                    <a:pt x="192527" y="184070"/>
                  </a:cubicBezTo>
                  <a:cubicBezTo>
                    <a:pt x="175558" y="183815"/>
                    <a:pt x="175049" y="183054"/>
                    <a:pt x="170744" y="172931"/>
                  </a:cubicBezTo>
                  <a:cubicBezTo>
                    <a:pt x="160869" y="149396"/>
                    <a:pt x="143900" y="109911"/>
                    <a:pt x="138078" y="94731"/>
                  </a:cubicBezTo>
                  <a:cubicBezTo>
                    <a:pt x="155300" y="77009"/>
                    <a:pt x="181890" y="46893"/>
                    <a:pt x="189992" y="39811"/>
                  </a:cubicBezTo>
                  <a:cubicBezTo>
                    <a:pt x="197334" y="33737"/>
                    <a:pt x="206961" y="27662"/>
                    <a:pt x="222151" y="26901"/>
                  </a:cubicBezTo>
                  <a:cubicBezTo>
                    <a:pt x="225448" y="26647"/>
                    <a:pt x="227720" y="26647"/>
                    <a:pt x="227720" y="21835"/>
                  </a:cubicBezTo>
                  <a:cubicBezTo>
                    <a:pt x="227720" y="21588"/>
                    <a:pt x="227720" y="19056"/>
                    <a:pt x="224431" y="19056"/>
                  </a:cubicBezTo>
                  <a:cubicBezTo>
                    <a:pt x="216837" y="19056"/>
                    <a:pt x="208479" y="19809"/>
                    <a:pt x="200631" y="19809"/>
                  </a:cubicBezTo>
                  <a:cubicBezTo>
                    <a:pt x="191256" y="19809"/>
                    <a:pt x="181637" y="19056"/>
                    <a:pt x="172515" y="19056"/>
                  </a:cubicBezTo>
                  <a:cubicBezTo>
                    <a:pt x="170997" y="19056"/>
                    <a:pt x="167710" y="19056"/>
                    <a:pt x="167710" y="24113"/>
                  </a:cubicBezTo>
                  <a:cubicBezTo>
                    <a:pt x="167710" y="25884"/>
                    <a:pt x="168972" y="26647"/>
                    <a:pt x="170744" y="26901"/>
                  </a:cubicBezTo>
                  <a:cubicBezTo>
                    <a:pt x="173024" y="27154"/>
                    <a:pt x="180874" y="27662"/>
                    <a:pt x="180874" y="34745"/>
                  </a:cubicBezTo>
                  <a:cubicBezTo>
                    <a:pt x="180874" y="38287"/>
                    <a:pt x="178093" y="41580"/>
                    <a:pt x="176067" y="43860"/>
                  </a:cubicBezTo>
                  <a:lnTo>
                    <a:pt x="135043" y="8789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E5382005-31C8-43EC-8A70-DB1C53785598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8141253" y="-15345112"/>
              <a:ext cx="101685" cy="152445"/>
            </a:xfrm>
            <a:custGeom>
              <a:avLst/>
              <a:gdLst>
                <a:gd name="connsiteX0" fmla="*/ 57898 w 101685"/>
                <a:gd name="connsiteY0" fmla="*/ 77533 h 152445"/>
                <a:gd name="connsiteX1" fmla="*/ 81658 w 101685"/>
                <a:gd name="connsiteY1" fmla="*/ 106068 h 152445"/>
                <a:gd name="connsiteX2" fmla="*/ 58612 w 101685"/>
                <a:gd name="connsiteY2" fmla="*/ 134596 h 152445"/>
                <a:gd name="connsiteX3" fmla="*/ 28464 w 101685"/>
                <a:gd name="connsiteY3" fmla="*/ 122195 h 152445"/>
                <a:gd name="connsiteX4" fmla="*/ 38752 w 101685"/>
                <a:gd name="connsiteY4" fmla="*/ 112270 h 152445"/>
                <a:gd name="connsiteX5" fmla="*/ 28996 w 101685"/>
                <a:gd name="connsiteY5" fmla="*/ 102520 h 152445"/>
                <a:gd name="connsiteX6" fmla="*/ 19066 w 101685"/>
                <a:gd name="connsiteY6" fmla="*/ 112802 h 152445"/>
                <a:gd name="connsiteX7" fmla="*/ 58962 w 101685"/>
                <a:gd name="connsiteY7" fmla="*/ 140266 h 152445"/>
                <a:gd name="connsiteX8" fmla="*/ 100629 w 101685"/>
                <a:gd name="connsiteY8" fmla="*/ 106068 h 152445"/>
                <a:gd name="connsiteX9" fmla="*/ 69782 w 101685"/>
                <a:gd name="connsiteY9" fmla="*/ 74342 h 152445"/>
                <a:gd name="connsiteX10" fmla="*/ 95140 w 101685"/>
                <a:gd name="connsiteY10" fmla="*/ 43511 h 152445"/>
                <a:gd name="connsiteX11" fmla="*/ 59319 w 101685"/>
                <a:gd name="connsiteY11" fmla="*/ 19056 h 152445"/>
                <a:gd name="connsiteX12" fmla="*/ 24563 w 101685"/>
                <a:gd name="connsiteY12" fmla="*/ 42796 h 152445"/>
                <a:gd name="connsiteX13" fmla="*/ 33787 w 101685"/>
                <a:gd name="connsiteY13" fmla="*/ 52189 h 152445"/>
                <a:gd name="connsiteX14" fmla="*/ 42827 w 101685"/>
                <a:gd name="connsiteY14" fmla="*/ 43153 h 152445"/>
                <a:gd name="connsiteX15" fmla="*/ 33787 w 101685"/>
                <a:gd name="connsiteY15" fmla="*/ 33935 h 152445"/>
                <a:gd name="connsiteX16" fmla="*/ 58787 w 101685"/>
                <a:gd name="connsiteY16" fmla="*/ 24193 h 152445"/>
                <a:gd name="connsiteX17" fmla="*/ 77941 w 101685"/>
                <a:gd name="connsiteY17" fmla="*/ 43511 h 152445"/>
                <a:gd name="connsiteX18" fmla="*/ 70847 w 101685"/>
                <a:gd name="connsiteY18" fmla="*/ 64598 h 152445"/>
                <a:gd name="connsiteX19" fmla="*/ 51161 w 101685"/>
                <a:gd name="connsiteY19" fmla="*/ 72222 h 152445"/>
                <a:gd name="connsiteX20" fmla="*/ 45488 w 101685"/>
                <a:gd name="connsiteY20" fmla="*/ 72746 h 152445"/>
                <a:gd name="connsiteX21" fmla="*/ 43717 w 101685"/>
                <a:gd name="connsiteY21" fmla="*/ 75055 h 152445"/>
                <a:gd name="connsiteX22" fmla="*/ 48324 w 101685"/>
                <a:gd name="connsiteY22" fmla="*/ 77533 h 152445"/>
                <a:gd name="connsiteX23" fmla="*/ 57898 w 101685"/>
                <a:gd name="connsiteY23" fmla="*/ 77533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1685" h="152445">
                  <a:moveTo>
                    <a:pt x="57898" y="77533"/>
                  </a:moveTo>
                  <a:cubicBezTo>
                    <a:pt x="71728" y="77533"/>
                    <a:pt x="81658" y="87101"/>
                    <a:pt x="81658" y="106068"/>
                  </a:cubicBezTo>
                  <a:cubicBezTo>
                    <a:pt x="81658" y="128038"/>
                    <a:pt x="68892" y="134596"/>
                    <a:pt x="58612" y="134596"/>
                  </a:cubicBezTo>
                  <a:cubicBezTo>
                    <a:pt x="51518" y="134596"/>
                    <a:pt x="35916" y="132651"/>
                    <a:pt x="28464" y="122195"/>
                  </a:cubicBezTo>
                  <a:cubicBezTo>
                    <a:pt x="36798" y="121838"/>
                    <a:pt x="38752" y="115993"/>
                    <a:pt x="38752" y="112270"/>
                  </a:cubicBezTo>
                  <a:cubicBezTo>
                    <a:pt x="38752" y="106600"/>
                    <a:pt x="34494" y="102520"/>
                    <a:pt x="28996" y="102520"/>
                  </a:cubicBezTo>
                  <a:cubicBezTo>
                    <a:pt x="24031" y="102520"/>
                    <a:pt x="19066" y="105537"/>
                    <a:pt x="19066" y="112802"/>
                  </a:cubicBezTo>
                  <a:cubicBezTo>
                    <a:pt x="19066" y="129460"/>
                    <a:pt x="37513" y="140266"/>
                    <a:pt x="58962" y="140266"/>
                  </a:cubicBezTo>
                  <a:cubicBezTo>
                    <a:pt x="83612" y="140266"/>
                    <a:pt x="100629" y="123790"/>
                    <a:pt x="100629" y="106068"/>
                  </a:cubicBezTo>
                  <a:cubicBezTo>
                    <a:pt x="100629" y="92245"/>
                    <a:pt x="89285" y="78422"/>
                    <a:pt x="69782" y="74342"/>
                  </a:cubicBezTo>
                  <a:cubicBezTo>
                    <a:pt x="88395" y="67608"/>
                    <a:pt x="95140" y="54317"/>
                    <a:pt x="95140" y="43511"/>
                  </a:cubicBezTo>
                  <a:cubicBezTo>
                    <a:pt x="95140" y="29505"/>
                    <a:pt x="78997" y="19056"/>
                    <a:pt x="59319" y="19056"/>
                  </a:cubicBezTo>
                  <a:cubicBezTo>
                    <a:pt x="39634" y="19056"/>
                    <a:pt x="24563" y="28624"/>
                    <a:pt x="24563" y="42796"/>
                  </a:cubicBezTo>
                  <a:cubicBezTo>
                    <a:pt x="24563" y="48822"/>
                    <a:pt x="28464" y="52189"/>
                    <a:pt x="33787" y="52189"/>
                  </a:cubicBezTo>
                  <a:cubicBezTo>
                    <a:pt x="39284" y="52189"/>
                    <a:pt x="42827" y="48115"/>
                    <a:pt x="42827" y="43153"/>
                  </a:cubicBezTo>
                  <a:cubicBezTo>
                    <a:pt x="42827" y="38017"/>
                    <a:pt x="39284" y="34292"/>
                    <a:pt x="33787" y="33935"/>
                  </a:cubicBezTo>
                  <a:cubicBezTo>
                    <a:pt x="39991" y="26138"/>
                    <a:pt x="52225" y="24193"/>
                    <a:pt x="58787" y="24193"/>
                  </a:cubicBezTo>
                  <a:cubicBezTo>
                    <a:pt x="66763" y="24193"/>
                    <a:pt x="77941" y="28092"/>
                    <a:pt x="77941" y="43511"/>
                  </a:cubicBezTo>
                  <a:cubicBezTo>
                    <a:pt x="77941" y="50950"/>
                    <a:pt x="75454" y="59104"/>
                    <a:pt x="70847" y="64598"/>
                  </a:cubicBezTo>
                  <a:cubicBezTo>
                    <a:pt x="64992" y="71332"/>
                    <a:pt x="60027" y="71690"/>
                    <a:pt x="51161" y="72222"/>
                  </a:cubicBezTo>
                  <a:cubicBezTo>
                    <a:pt x="46728" y="72571"/>
                    <a:pt x="46378" y="72571"/>
                    <a:pt x="45488" y="72746"/>
                  </a:cubicBezTo>
                  <a:cubicBezTo>
                    <a:pt x="45131" y="72746"/>
                    <a:pt x="43717" y="73103"/>
                    <a:pt x="43717" y="75055"/>
                  </a:cubicBezTo>
                  <a:cubicBezTo>
                    <a:pt x="43717" y="77533"/>
                    <a:pt x="45314" y="77533"/>
                    <a:pt x="48324" y="77533"/>
                  </a:cubicBezTo>
                  <a:lnTo>
                    <a:pt x="57898" y="7753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80363EBE-2CEC-4A0F-A57B-DF990D928EA4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8263520" y="-15455219"/>
              <a:ext cx="127107" cy="279483"/>
            </a:xfrm>
            <a:custGeom>
              <a:avLst/>
              <a:gdLst>
                <a:gd name="connsiteX0" fmla="*/ 55529 w 127106"/>
                <a:gd name="connsiteY0" fmla="*/ 238481 h 279482"/>
                <a:gd name="connsiteX1" fmla="*/ 21346 w 127106"/>
                <a:gd name="connsiteY1" fmla="*/ 266581 h 279482"/>
                <a:gd name="connsiteX2" fmla="*/ 19066 w 127106"/>
                <a:gd name="connsiteY2" fmla="*/ 269360 h 279482"/>
                <a:gd name="connsiteX3" fmla="*/ 24134 w 127106"/>
                <a:gd name="connsiteY3" fmla="*/ 272146 h 279482"/>
                <a:gd name="connsiteX4" fmla="*/ 72498 w 127106"/>
                <a:gd name="connsiteY4" fmla="*/ 240506 h 279482"/>
                <a:gd name="connsiteX5" fmla="*/ 72498 w 127106"/>
                <a:gd name="connsiteY5" fmla="*/ 182807 h 279482"/>
                <a:gd name="connsiteX6" fmla="*/ 82627 w 127106"/>
                <a:gd name="connsiteY6" fmla="*/ 156487 h 279482"/>
                <a:gd name="connsiteX7" fmla="*/ 106682 w 127106"/>
                <a:gd name="connsiteY7" fmla="*/ 148387 h 279482"/>
                <a:gd name="connsiteX8" fmla="*/ 108962 w 127106"/>
                <a:gd name="connsiteY8" fmla="*/ 145600 h 279482"/>
                <a:gd name="connsiteX9" fmla="*/ 104910 w 127106"/>
                <a:gd name="connsiteY9" fmla="*/ 142814 h 279482"/>
                <a:gd name="connsiteX10" fmla="*/ 73261 w 127106"/>
                <a:gd name="connsiteY10" fmla="*/ 120289 h 279482"/>
                <a:gd name="connsiteX11" fmla="*/ 72498 w 127106"/>
                <a:gd name="connsiteY11" fmla="*/ 107894 h 279482"/>
                <a:gd name="connsiteX12" fmla="*/ 72498 w 127106"/>
                <a:gd name="connsiteY12" fmla="*/ 57778 h 279482"/>
                <a:gd name="connsiteX13" fmla="*/ 60344 w 127106"/>
                <a:gd name="connsiteY13" fmla="*/ 29433 h 279482"/>
                <a:gd name="connsiteX14" fmla="*/ 24134 w 127106"/>
                <a:gd name="connsiteY14" fmla="*/ 19056 h 279482"/>
                <a:gd name="connsiteX15" fmla="*/ 19066 w 127106"/>
                <a:gd name="connsiteY15" fmla="*/ 21842 h 279482"/>
                <a:gd name="connsiteX16" fmla="*/ 23117 w 127106"/>
                <a:gd name="connsiteY16" fmla="*/ 24621 h 279482"/>
                <a:gd name="connsiteX17" fmla="*/ 54775 w 127106"/>
                <a:gd name="connsiteY17" fmla="*/ 46647 h 279482"/>
                <a:gd name="connsiteX18" fmla="*/ 55529 w 127106"/>
                <a:gd name="connsiteY18" fmla="*/ 58539 h 279482"/>
                <a:gd name="connsiteX19" fmla="*/ 55529 w 127106"/>
                <a:gd name="connsiteY19" fmla="*/ 111690 h 279482"/>
                <a:gd name="connsiteX20" fmla="*/ 65659 w 127106"/>
                <a:gd name="connsiteY20" fmla="*/ 135731 h 279482"/>
                <a:gd name="connsiteX21" fmla="*/ 85415 w 127106"/>
                <a:gd name="connsiteY21" fmla="*/ 145600 h 279482"/>
                <a:gd name="connsiteX22" fmla="*/ 55529 w 127106"/>
                <a:gd name="connsiteY22" fmla="*/ 177741 h 279482"/>
                <a:gd name="connsiteX23" fmla="*/ 55529 w 127106"/>
                <a:gd name="connsiteY23" fmla="*/ 238481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106" h="279482">
                  <a:moveTo>
                    <a:pt x="55529" y="238481"/>
                  </a:moveTo>
                  <a:cubicBezTo>
                    <a:pt x="55529" y="248612"/>
                    <a:pt x="48944" y="264810"/>
                    <a:pt x="21346" y="266581"/>
                  </a:cubicBezTo>
                  <a:cubicBezTo>
                    <a:pt x="20083" y="266835"/>
                    <a:pt x="19066" y="267843"/>
                    <a:pt x="19066" y="269360"/>
                  </a:cubicBezTo>
                  <a:cubicBezTo>
                    <a:pt x="19066" y="272146"/>
                    <a:pt x="21854" y="272146"/>
                    <a:pt x="24134" y="272146"/>
                  </a:cubicBezTo>
                  <a:cubicBezTo>
                    <a:pt x="48698" y="272146"/>
                    <a:pt x="72244" y="259743"/>
                    <a:pt x="72498" y="240506"/>
                  </a:cubicBezTo>
                  <a:lnTo>
                    <a:pt x="72498" y="182807"/>
                  </a:lnTo>
                  <a:cubicBezTo>
                    <a:pt x="72498" y="172937"/>
                    <a:pt x="72498" y="164839"/>
                    <a:pt x="82627" y="156487"/>
                  </a:cubicBezTo>
                  <a:cubicBezTo>
                    <a:pt x="91493" y="149142"/>
                    <a:pt x="101114" y="148641"/>
                    <a:pt x="106682" y="148387"/>
                  </a:cubicBezTo>
                  <a:cubicBezTo>
                    <a:pt x="107953" y="148133"/>
                    <a:pt x="108962" y="147117"/>
                    <a:pt x="108962" y="145600"/>
                  </a:cubicBezTo>
                  <a:cubicBezTo>
                    <a:pt x="108962" y="143068"/>
                    <a:pt x="107445" y="143068"/>
                    <a:pt x="104910" y="142814"/>
                  </a:cubicBezTo>
                  <a:cubicBezTo>
                    <a:pt x="88196" y="141806"/>
                    <a:pt x="76041" y="132690"/>
                    <a:pt x="73261" y="120289"/>
                  </a:cubicBezTo>
                  <a:cubicBezTo>
                    <a:pt x="72498" y="117510"/>
                    <a:pt x="72498" y="117001"/>
                    <a:pt x="72498" y="107894"/>
                  </a:cubicBezTo>
                  <a:lnTo>
                    <a:pt x="72498" y="57778"/>
                  </a:lnTo>
                  <a:cubicBezTo>
                    <a:pt x="72498" y="47146"/>
                    <a:pt x="72498" y="39048"/>
                    <a:pt x="60344" y="29433"/>
                  </a:cubicBezTo>
                  <a:cubicBezTo>
                    <a:pt x="50215" y="21588"/>
                    <a:pt x="32738" y="19056"/>
                    <a:pt x="24134" y="19056"/>
                  </a:cubicBezTo>
                  <a:cubicBezTo>
                    <a:pt x="21854" y="19056"/>
                    <a:pt x="19066" y="19056"/>
                    <a:pt x="19066" y="21842"/>
                  </a:cubicBezTo>
                  <a:cubicBezTo>
                    <a:pt x="19066" y="24367"/>
                    <a:pt x="20583" y="24367"/>
                    <a:pt x="23117" y="24621"/>
                  </a:cubicBezTo>
                  <a:cubicBezTo>
                    <a:pt x="39069" y="25637"/>
                    <a:pt x="51478" y="33735"/>
                    <a:pt x="54775" y="46647"/>
                  </a:cubicBezTo>
                  <a:cubicBezTo>
                    <a:pt x="55529" y="48917"/>
                    <a:pt x="55529" y="49426"/>
                    <a:pt x="55529" y="58539"/>
                  </a:cubicBezTo>
                  <a:lnTo>
                    <a:pt x="55529" y="111690"/>
                  </a:lnTo>
                  <a:cubicBezTo>
                    <a:pt x="55529" y="123330"/>
                    <a:pt x="57556" y="127633"/>
                    <a:pt x="65659" y="135731"/>
                  </a:cubicBezTo>
                  <a:cubicBezTo>
                    <a:pt x="70981" y="141043"/>
                    <a:pt x="78321" y="143576"/>
                    <a:pt x="85415" y="145600"/>
                  </a:cubicBezTo>
                  <a:cubicBezTo>
                    <a:pt x="64650" y="151420"/>
                    <a:pt x="55529" y="163060"/>
                    <a:pt x="55529" y="177741"/>
                  </a:cubicBezTo>
                  <a:lnTo>
                    <a:pt x="55529" y="23848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0A6A6D56-D332-4398-A78A-03DC4615D487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8456459" y="-15358281"/>
              <a:ext cx="203371" cy="76223"/>
            </a:xfrm>
            <a:custGeom>
              <a:avLst/>
              <a:gdLst>
                <a:gd name="connsiteX0" fmla="*/ 178856 w 203370"/>
                <a:gd name="connsiteY0" fmla="*/ 29179 h 76222"/>
                <a:gd name="connsiteX1" fmla="*/ 187467 w 203370"/>
                <a:gd name="connsiteY1" fmla="*/ 24113 h 76222"/>
                <a:gd name="connsiteX2" fmla="*/ 179110 w 203370"/>
                <a:gd name="connsiteY2" fmla="*/ 19056 h 76222"/>
                <a:gd name="connsiteX3" fmla="*/ 27424 w 203370"/>
                <a:gd name="connsiteY3" fmla="*/ 19056 h 76222"/>
                <a:gd name="connsiteX4" fmla="*/ 19066 w 203370"/>
                <a:gd name="connsiteY4" fmla="*/ 24113 h 76222"/>
                <a:gd name="connsiteX5" fmla="*/ 27678 w 203370"/>
                <a:gd name="connsiteY5" fmla="*/ 29179 h 76222"/>
                <a:gd name="connsiteX6" fmla="*/ 178856 w 203370"/>
                <a:gd name="connsiteY6" fmla="*/ 29179 h 76222"/>
                <a:gd name="connsiteX7" fmla="*/ 179110 w 203370"/>
                <a:gd name="connsiteY7" fmla="*/ 78279 h 76222"/>
                <a:gd name="connsiteX8" fmla="*/ 187467 w 203370"/>
                <a:gd name="connsiteY8" fmla="*/ 73213 h 76222"/>
                <a:gd name="connsiteX9" fmla="*/ 178856 w 203370"/>
                <a:gd name="connsiteY9" fmla="*/ 68148 h 76222"/>
                <a:gd name="connsiteX10" fmla="*/ 27678 w 203370"/>
                <a:gd name="connsiteY10" fmla="*/ 68148 h 76222"/>
                <a:gd name="connsiteX11" fmla="*/ 19066 w 203370"/>
                <a:gd name="connsiteY11" fmla="*/ 73213 h 76222"/>
                <a:gd name="connsiteX12" fmla="*/ 27424 w 203370"/>
                <a:gd name="connsiteY12" fmla="*/ 78279 h 76222"/>
                <a:gd name="connsiteX13" fmla="*/ 179110 w 203370"/>
                <a:gd name="connsiteY13" fmla="*/ 78279 h 7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370" h="76222">
                  <a:moveTo>
                    <a:pt x="178856" y="29179"/>
                  </a:moveTo>
                  <a:cubicBezTo>
                    <a:pt x="182652" y="29179"/>
                    <a:pt x="187467" y="29179"/>
                    <a:pt x="187467" y="24113"/>
                  </a:cubicBezTo>
                  <a:cubicBezTo>
                    <a:pt x="187467" y="19056"/>
                    <a:pt x="182652" y="19056"/>
                    <a:pt x="179110" y="19056"/>
                  </a:cubicBezTo>
                  <a:lnTo>
                    <a:pt x="27424" y="19056"/>
                  </a:lnTo>
                  <a:cubicBezTo>
                    <a:pt x="23881" y="19056"/>
                    <a:pt x="19066" y="19056"/>
                    <a:pt x="19066" y="24113"/>
                  </a:cubicBezTo>
                  <a:cubicBezTo>
                    <a:pt x="19066" y="29179"/>
                    <a:pt x="23881" y="29179"/>
                    <a:pt x="27678" y="29179"/>
                  </a:cubicBezTo>
                  <a:lnTo>
                    <a:pt x="178856" y="29179"/>
                  </a:lnTo>
                  <a:close/>
                  <a:moveTo>
                    <a:pt x="179110" y="78279"/>
                  </a:moveTo>
                  <a:cubicBezTo>
                    <a:pt x="182652" y="78279"/>
                    <a:pt x="187467" y="78279"/>
                    <a:pt x="187467" y="73213"/>
                  </a:cubicBezTo>
                  <a:cubicBezTo>
                    <a:pt x="187467" y="68148"/>
                    <a:pt x="182652" y="68148"/>
                    <a:pt x="178856" y="68148"/>
                  </a:cubicBezTo>
                  <a:lnTo>
                    <a:pt x="27678" y="68148"/>
                  </a:lnTo>
                  <a:cubicBezTo>
                    <a:pt x="23881" y="68148"/>
                    <a:pt x="19066" y="68148"/>
                    <a:pt x="19066" y="73213"/>
                  </a:cubicBezTo>
                  <a:cubicBezTo>
                    <a:pt x="19066" y="78279"/>
                    <a:pt x="23881" y="78279"/>
                    <a:pt x="27424" y="78279"/>
                  </a:cubicBezTo>
                  <a:lnTo>
                    <a:pt x="179110" y="7827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1F8C67F6-FEC6-4BA8-8C92-70CA0A8E301B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8727842" y="-15455219"/>
              <a:ext cx="127107" cy="279483"/>
            </a:xfrm>
            <a:custGeom>
              <a:avLst/>
              <a:gdLst>
                <a:gd name="connsiteX0" fmla="*/ 72498 w 127106"/>
                <a:gd name="connsiteY0" fmla="*/ 52719 h 279482"/>
                <a:gd name="connsiteX1" fmla="*/ 106682 w 127106"/>
                <a:gd name="connsiteY1" fmla="*/ 24621 h 279482"/>
                <a:gd name="connsiteX2" fmla="*/ 108962 w 127106"/>
                <a:gd name="connsiteY2" fmla="*/ 21842 h 279482"/>
                <a:gd name="connsiteX3" fmla="*/ 104148 w 127106"/>
                <a:gd name="connsiteY3" fmla="*/ 19056 h 279482"/>
                <a:gd name="connsiteX4" fmla="*/ 55529 w 127106"/>
                <a:gd name="connsiteY4" fmla="*/ 50696 h 279482"/>
                <a:gd name="connsiteX5" fmla="*/ 55529 w 127106"/>
                <a:gd name="connsiteY5" fmla="*/ 108395 h 279482"/>
                <a:gd name="connsiteX6" fmla="*/ 45401 w 127106"/>
                <a:gd name="connsiteY6" fmla="*/ 134715 h 279482"/>
                <a:gd name="connsiteX7" fmla="*/ 21346 w 127106"/>
                <a:gd name="connsiteY7" fmla="*/ 142814 h 279482"/>
                <a:gd name="connsiteX8" fmla="*/ 19066 w 127106"/>
                <a:gd name="connsiteY8" fmla="*/ 145600 h 279482"/>
                <a:gd name="connsiteX9" fmla="*/ 23117 w 127106"/>
                <a:gd name="connsiteY9" fmla="*/ 148387 h 279482"/>
                <a:gd name="connsiteX10" fmla="*/ 54775 w 127106"/>
                <a:gd name="connsiteY10" fmla="*/ 170913 h 279482"/>
                <a:gd name="connsiteX11" fmla="*/ 55529 w 127106"/>
                <a:gd name="connsiteY11" fmla="*/ 183315 h 279482"/>
                <a:gd name="connsiteX12" fmla="*/ 55529 w 127106"/>
                <a:gd name="connsiteY12" fmla="*/ 233424 h 279482"/>
                <a:gd name="connsiteX13" fmla="*/ 67684 w 127106"/>
                <a:gd name="connsiteY13" fmla="*/ 261769 h 279482"/>
                <a:gd name="connsiteX14" fmla="*/ 104148 w 127106"/>
                <a:gd name="connsiteY14" fmla="*/ 272146 h 279482"/>
                <a:gd name="connsiteX15" fmla="*/ 108962 w 127106"/>
                <a:gd name="connsiteY15" fmla="*/ 269360 h 279482"/>
                <a:gd name="connsiteX16" fmla="*/ 104910 w 127106"/>
                <a:gd name="connsiteY16" fmla="*/ 266581 h 279482"/>
                <a:gd name="connsiteX17" fmla="*/ 73261 w 127106"/>
                <a:gd name="connsiteY17" fmla="*/ 244563 h 279482"/>
                <a:gd name="connsiteX18" fmla="*/ 72498 w 127106"/>
                <a:gd name="connsiteY18" fmla="*/ 232661 h 279482"/>
                <a:gd name="connsiteX19" fmla="*/ 72498 w 127106"/>
                <a:gd name="connsiteY19" fmla="*/ 179512 h 279482"/>
                <a:gd name="connsiteX20" fmla="*/ 62369 w 127106"/>
                <a:gd name="connsiteY20" fmla="*/ 155469 h 279482"/>
                <a:gd name="connsiteX21" fmla="*/ 42620 w 127106"/>
                <a:gd name="connsiteY21" fmla="*/ 145600 h 279482"/>
                <a:gd name="connsiteX22" fmla="*/ 72498 w 127106"/>
                <a:gd name="connsiteY22" fmla="*/ 113461 h 279482"/>
                <a:gd name="connsiteX23" fmla="*/ 72498 w 127106"/>
                <a:gd name="connsiteY23" fmla="*/ 52719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106" h="279482">
                  <a:moveTo>
                    <a:pt x="72498" y="52719"/>
                  </a:moveTo>
                  <a:cubicBezTo>
                    <a:pt x="72498" y="42596"/>
                    <a:pt x="79084" y="26392"/>
                    <a:pt x="106682" y="24621"/>
                  </a:cubicBezTo>
                  <a:cubicBezTo>
                    <a:pt x="107953" y="24367"/>
                    <a:pt x="108962" y="23359"/>
                    <a:pt x="108962" y="21842"/>
                  </a:cubicBezTo>
                  <a:cubicBezTo>
                    <a:pt x="108962" y="19056"/>
                    <a:pt x="106936" y="19056"/>
                    <a:pt x="104148" y="19056"/>
                  </a:cubicBezTo>
                  <a:cubicBezTo>
                    <a:pt x="78830" y="19056"/>
                    <a:pt x="55784" y="31966"/>
                    <a:pt x="55529" y="50696"/>
                  </a:cubicBezTo>
                  <a:lnTo>
                    <a:pt x="55529" y="108395"/>
                  </a:lnTo>
                  <a:cubicBezTo>
                    <a:pt x="55529" y="118264"/>
                    <a:pt x="55529" y="126362"/>
                    <a:pt x="45401" y="134715"/>
                  </a:cubicBezTo>
                  <a:cubicBezTo>
                    <a:pt x="36543" y="142060"/>
                    <a:pt x="26915" y="142567"/>
                    <a:pt x="21346" y="142814"/>
                  </a:cubicBezTo>
                  <a:cubicBezTo>
                    <a:pt x="20083" y="143068"/>
                    <a:pt x="19066" y="144084"/>
                    <a:pt x="19066" y="145600"/>
                  </a:cubicBezTo>
                  <a:cubicBezTo>
                    <a:pt x="19066" y="148133"/>
                    <a:pt x="20583" y="148133"/>
                    <a:pt x="23117" y="148387"/>
                  </a:cubicBezTo>
                  <a:cubicBezTo>
                    <a:pt x="39832" y="149396"/>
                    <a:pt x="51986" y="158510"/>
                    <a:pt x="54775" y="170913"/>
                  </a:cubicBezTo>
                  <a:cubicBezTo>
                    <a:pt x="55529" y="173692"/>
                    <a:pt x="55529" y="174199"/>
                    <a:pt x="55529" y="183315"/>
                  </a:cubicBezTo>
                  <a:lnTo>
                    <a:pt x="55529" y="233424"/>
                  </a:lnTo>
                  <a:cubicBezTo>
                    <a:pt x="55529" y="244054"/>
                    <a:pt x="55529" y="252154"/>
                    <a:pt x="67684" y="261769"/>
                  </a:cubicBezTo>
                  <a:cubicBezTo>
                    <a:pt x="77559" y="269360"/>
                    <a:pt x="94273" y="272146"/>
                    <a:pt x="104148" y="272146"/>
                  </a:cubicBezTo>
                  <a:cubicBezTo>
                    <a:pt x="106936" y="272146"/>
                    <a:pt x="108962" y="272146"/>
                    <a:pt x="108962" y="269360"/>
                  </a:cubicBezTo>
                  <a:cubicBezTo>
                    <a:pt x="108962" y="266835"/>
                    <a:pt x="107445" y="266835"/>
                    <a:pt x="104910" y="266581"/>
                  </a:cubicBezTo>
                  <a:cubicBezTo>
                    <a:pt x="88958" y="265563"/>
                    <a:pt x="76550" y="257465"/>
                    <a:pt x="73261" y="244563"/>
                  </a:cubicBezTo>
                  <a:cubicBezTo>
                    <a:pt x="72498" y="242283"/>
                    <a:pt x="72498" y="241776"/>
                    <a:pt x="72498" y="232661"/>
                  </a:cubicBezTo>
                  <a:lnTo>
                    <a:pt x="72498" y="179512"/>
                  </a:lnTo>
                  <a:cubicBezTo>
                    <a:pt x="72498" y="167872"/>
                    <a:pt x="70473" y="163569"/>
                    <a:pt x="62369" y="155469"/>
                  </a:cubicBezTo>
                  <a:cubicBezTo>
                    <a:pt x="57047" y="150158"/>
                    <a:pt x="49706" y="147626"/>
                    <a:pt x="42620" y="145600"/>
                  </a:cubicBezTo>
                  <a:cubicBezTo>
                    <a:pt x="63378" y="139780"/>
                    <a:pt x="72498" y="128140"/>
                    <a:pt x="72498" y="113461"/>
                  </a:cubicBezTo>
                  <a:lnTo>
                    <a:pt x="72498" y="5271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6379AFFE-8F74-44A5-A61F-6EDC375B7A96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8843073" y="-15438260"/>
              <a:ext cx="228792" cy="203260"/>
            </a:xfrm>
            <a:custGeom>
              <a:avLst/>
              <a:gdLst>
                <a:gd name="connsiteX0" fmla="*/ 135042 w 228792"/>
                <a:gd name="connsiteY0" fmla="*/ 87894 h 203260"/>
                <a:gd name="connsiteX1" fmla="*/ 113768 w 228792"/>
                <a:gd name="connsiteY1" fmla="*/ 37531 h 203260"/>
                <a:gd name="connsiteX2" fmla="*/ 112505 w 228792"/>
                <a:gd name="connsiteY2" fmla="*/ 34236 h 203260"/>
                <a:gd name="connsiteX3" fmla="*/ 127448 w 228792"/>
                <a:gd name="connsiteY3" fmla="*/ 26901 h 203260"/>
                <a:gd name="connsiteX4" fmla="*/ 132509 w 228792"/>
                <a:gd name="connsiteY4" fmla="*/ 22089 h 203260"/>
                <a:gd name="connsiteX5" fmla="*/ 128711 w 228792"/>
                <a:gd name="connsiteY5" fmla="*/ 19056 h 203260"/>
                <a:gd name="connsiteX6" fmla="*/ 96807 w 228792"/>
                <a:gd name="connsiteY6" fmla="*/ 19809 h 203260"/>
                <a:gd name="connsiteX7" fmla="*/ 68439 w 228792"/>
                <a:gd name="connsiteY7" fmla="*/ 19056 h 203260"/>
                <a:gd name="connsiteX8" fmla="*/ 63887 w 228792"/>
                <a:gd name="connsiteY8" fmla="*/ 24113 h 203260"/>
                <a:gd name="connsiteX9" fmla="*/ 69710 w 228792"/>
                <a:gd name="connsiteY9" fmla="*/ 26901 h 203260"/>
                <a:gd name="connsiteX10" fmla="*/ 88705 w 228792"/>
                <a:gd name="connsiteY10" fmla="*/ 34999 h 203260"/>
                <a:gd name="connsiteX11" fmla="*/ 118582 w 228792"/>
                <a:gd name="connsiteY11" fmla="*/ 105608 h 203260"/>
                <a:gd name="connsiteX12" fmla="*/ 65150 w 228792"/>
                <a:gd name="connsiteY12" fmla="*/ 163060 h 203260"/>
                <a:gd name="connsiteX13" fmla="*/ 61861 w 228792"/>
                <a:gd name="connsiteY13" fmla="*/ 165848 h 203260"/>
                <a:gd name="connsiteX14" fmla="*/ 24635 w 228792"/>
                <a:gd name="connsiteY14" fmla="*/ 184070 h 203260"/>
                <a:gd name="connsiteX15" fmla="*/ 19066 w 228792"/>
                <a:gd name="connsiteY15" fmla="*/ 189127 h 203260"/>
                <a:gd name="connsiteX16" fmla="*/ 22355 w 228792"/>
                <a:gd name="connsiteY16" fmla="*/ 191913 h 203260"/>
                <a:gd name="connsiteX17" fmla="*/ 46155 w 228792"/>
                <a:gd name="connsiteY17" fmla="*/ 191152 h 203260"/>
                <a:gd name="connsiteX18" fmla="*/ 74516 w 228792"/>
                <a:gd name="connsiteY18" fmla="*/ 191913 h 203260"/>
                <a:gd name="connsiteX19" fmla="*/ 79076 w 228792"/>
                <a:gd name="connsiteY19" fmla="*/ 186849 h 203260"/>
                <a:gd name="connsiteX20" fmla="*/ 76041 w 228792"/>
                <a:gd name="connsiteY20" fmla="*/ 184070 h 203260"/>
                <a:gd name="connsiteX21" fmla="*/ 65913 w 228792"/>
                <a:gd name="connsiteY21" fmla="*/ 176225 h 203260"/>
                <a:gd name="connsiteX22" fmla="*/ 72745 w 228792"/>
                <a:gd name="connsiteY22" fmla="*/ 164831 h 203260"/>
                <a:gd name="connsiteX23" fmla="*/ 98579 w 228792"/>
                <a:gd name="connsiteY23" fmla="*/ 137502 h 203260"/>
                <a:gd name="connsiteX24" fmla="*/ 121371 w 228792"/>
                <a:gd name="connsiteY24" fmla="*/ 112698 h 203260"/>
                <a:gd name="connsiteX25" fmla="*/ 146943 w 228792"/>
                <a:gd name="connsiteY25" fmla="*/ 173183 h 203260"/>
                <a:gd name="connsiteX26" fmla="*/ 148206 w 228792"/>
                <a:gd name="connsiteY26" fmla="*/ 176725 h 203260"/>
                <a:gd name="connsiteX27" fmla="*/ 133526 w 228792"/>
                <a:gd name="connsiteY27" fmla="*/ 184070 h 203260"/>
                <a:gd name="connsiteX28" fmla="*/ 128457 w 228792"/>
                <a:gd name="connsiteY28" fmla="*/ 188874 h 203260"/>
                <a:gd name="connsiteX29" fmla="*/ 132254 w 228792"/>
                <a:gd name="connsiteY29" fmla="*/ 191913 h 203260"/>
                <a:gd name="connsiteX30" fmla="*/ 164166 w 228792"/>
                <a:gd name="connsiteY30" fmla="*/ 191152 h 203260"/>
                <a:gd name="connsiteX31" fmla="*/ 192272 w 228792"/>
                <a:gd name="connsiteY31" fmla="*/ 191913 h 203260"/>
                <a:gd name="connsiteX32" fmla="*/ 197079 w 228792"/>
                <a:gd name="connsiteY32" fmla="*/ 187103 h 203260"/>
                <a:gd name="connsiteX33" fmla="*/ 192527 w 228792"/>
                <a:gd name="connsiteY33" fmla="*/ 184070 h 203260"/>
                <a:gd name="connsiteX34" fmla="*/ 170744 w 228792"/>
                <a:gd name="connsiteY34" fmla="*/ 172931 h 203260"/>
                <a:gd name="connsiteX35" fmla="*/ 138077 w 228792"/>
                <a:gd name="connsiteY35" fmla="*/ 94731 h 203260"/>
                <a:gd name="connsiteX36" fmla="*/ 189992 w 228792"/>
                <a:gd name="connsiteY36" fmla="*/ 39811 h 203260"/>
                <a:gd name="connsiteX37" fmla="*/ 222151 w 228792"/>
                <a:gd name="connsiteY37" fmla="*/ 26901 h 203260"/>
                <a:gd name="connsiteX38" fmla="*/ 227719 w 228792"/>
                <a:gd name="connsiteY38" fmla="*/ 21835 h 203260"/>
                <a:gd name="connsiteX39" fmla="*/ 224431 w 228792"/>
                <a:gd name="connsiteY39" fmla="*/ 19056 h 203260"/>
                <a:gd name="connsiteX40" fmla="*/ 200630 w 228792"/>
                <a:gd name="connsiteY40" fmla="*/ 19809 h 203260"/>
                <a:gd name="connsiteX41" fmla="*/ 172515 w 228792"/>
                <a:gd name="connsiteY41" fmla="*/ 19056 h 203260"/>
                <a:gd name="connsiteX42" fmla="*/ 167709 w 228792"/>
                <a:gd name="connsiteY42" fmla="*/ 24113 h 203260"/>
                <a:gd name="connsiteX43" fmla="*/ 170744 w 228792"/>
                <a:gd name="connsiteY43" fmla="*/ 26901 h 203260"/>
                <a:gd name="connsiteX44" fmla="*/ 180873 w 228792"/>
                <a:gd name="connsiteY44" fmla="*/ 34745 h 203260"/>
                <a:gd name="connsiteX45" fmla="*/ 176067 w 228792"/>
                <a:gd name="connsiteY45" fmla="*/ 43860 h 203260"/>
                <a:gd name="connsiteX46" fmla="*/ 135042 w 228792"/>
                <a:gd name="connsiteY46" fmla="*/ 87894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28792" h="203260">
                  <a:moveTo>
                    <a:pt x="135042" y="87894"/>
                  </a:moveTo>
                  <a:lnTo>
                    <a:pt x="113768" y="37531"/>
                  </a:lnTo>
                  <a:cubicBezTo>
                    <a:pt x="113014" y="35508"/>
                    <a:pt x="112505" y="34490"/>
                    <a:pt x="112505" y="34236"/>
                  </a:cubicBezTo>
                  <a:cubicBezTo>
                    <a:pt x="112505" y="32719"/>
                    <a:pt x="116811" y="27909"/>
                    <a:pt x="127448" y="26901"/>
                  </a:cubicBezTo>
                  <a:cubicBezTo>
                    <a:pt x="129975" y="26647"/>
                    <a:pt x="132509" y="26392"/>
                    <a:pt x="132509" y="22089"/>
                  </a:cubicBezTo>
                  <a:cubicBezTo>
                    <a:pt x="132509" y="19056"/>
                    <a:pt x="129474" y="19056"/>
                    <a:pt x="128711" y="19056"/>
                  </a:cubicBezTo>
                  <a:cubicBezTo>
                    <a:pt x="118329" y="19056"/>
                    <a:pt x="107436" y="19809"/>
                    <a:pt x="96807" y="19809"/>
                  </a:cubicBezTo>
                  <a:cubicBezTo>
                    <a:pt x="90476" y="19809"/>
                    <a:pt x="74771" y="19056"/>
                    <a:pt x="68439" y="19056"/>
                  </a:cubicBezTo>
                  <a:cubicBezTo>
                    <a:pt x="66921" y="19056"/>
                    <a:pt x="63887" y="19056"/>
                    <a:pt x="63887" y="24113"/>
                  </a:cubicBezTo>
                  <a:cubicBezTo>
                    <a:pt x="63887" y="26901"/>
                    <a:pt x="66413" y="26901"/>
                    <a:pt x="69710" y="26901"/>
                  </a:cubicBezTo>
                  <a:cubicBezTo>
                    <a:pt x="84899" y="26901"/>
                    <a:pt x="86425" y="29433"/>
                    <a:pt x="88705" y="34999"/>
                  </a:cubicBezTo>
                  <a:lnTo>
                    <a:pt x="118582" y="105608"/>
                  </a:lnTo>
                  <a:lnTo>
                    <a:pt x="65150" y="163060"/>
                  </a:lnTo>
                  <a:lnTo>
                    <a:pt x="61861" y="165848"/>
                  </a:lnTo>
                  <a:cubicBezTo>
                    <a:pt x="49452" y="179258"/>
                    <a:pt x="37552" y="183307"/>
                    <a:pt x="24635" y="184070"/>
                  </a:cubicBezTo>
                  <a:cubicBezTo>
                    <a:pt x="21346" y="184324"/>
                    <a:pt x="19066" y="184324"/>
                    <a:pt x="19066" y="189127"/>
                  </a:cubicBezTo>
                  <a:cubicBezTo>
                    <a:pt x="19066" y="189381"/>
                    <a:pt x="19066" y="191913"/>
                    <a:pt x="22355" y="191913"/>
                  </a:cubicBezTo>
                  <a:cubicBezTo>
                    <a:pt x="29950" y="191913"/>
                    <a:pt x="38307" y="191152"/>
                    <a:pt x="46155" y="191152"/>
                  </a:cubicBezTo>
                  <a:cubicBezTo>
                    <a:pt x="55529" y="191152"/>
                    <a:pt x="65404" y="191913"/>
                    <a:pt x="74516" y="191913"/>
                  </a:cubicBezTo>
                  <a:cubicBezTo>
                    <a:pt x="76041" y="191913"/>
                    <a:pt x="79076" y="191913"/>
                    <a:pt x="79076" y="186849"/>
                  </a:cubicBezTo>
                  <a:cubicBezTo>
                    <a:pt x="79076" y="184324"/>
                    <a:pt x="76542" y="184070"/>
                    <a:pt x="76041" y="184070"/>
                  </a:cubicBezTo>
                  <a:cubicBezTo>
                    <a:pt x="73761" y="183815"/>
                    <a:pt x="65913" y="183307"/>
                    <a:pt x="65913" y="176225"/>
                  </a:cubicBezTo>
                  <a:cubicBezTo>
                    <a:pt x="65913" y="172175"/>
                    <a:pt x="69710" y="168126"/>
                    <a:pt x="72745" y="164831"/>
                  </a:cubicBezTo>
                  <a:lnTo>
                    <a:pt x="98579" y="137502"/>
                  </a:lnTo>
                  <a:lnTo>
                    <a:pt x="121371" y="112698"/>
                  </a:lnTo>
                  <a:lnTo>
                    <a:pt x="146943" y="173183"/>
                  </a:lnTo>
                  <a:cubicBezTo>
                    <a:pt x="147952" y="175972"/>
                    <a:pt x="148206" y="176225"/>
                    <a:pt x="148206" y="176725"/>
                  </a:cubicBezTo>
                  <a:cubicBezTo>
                    <a:pt x="148206" y="178751"/>
                    <a:pt x="143400" y="183054"/>
                    <a:pt x="133526" y="184070"/>
                  </a:cubicBezTo>
                  <a:cubicBezTo>
                    <a:pt x="130737" y="184324"/>
                    <a:pt x="128457" y="184578"/>
                    <a:pt x="128457" y="188874"/>
                  </a:cubicBezTo>
                  <a:cubicBezTo>
                    <a:pt x="128457" y="191913"/>
                    <a:pt x="131246" y="191913"/>
                    <a:pt x="132254" y="191913"/>
                  </a:cubicBezTo>
                  <a:cubicBezTo>
                    <a:pt x="139349" y="191913"/>
                    <a:pt x="157072" y="191152"/>
                    <a:pt x="164166" y="191152"/>
                  </a:cubicBezTo>
                  <a:cubicBezTo>
                    <a:pt x="170490" y="191152"/>
                    <a:pt x="185941" y="191913"/>
                    <a:pt x="192272" y="191913"/>
                  </a:cubicBezTo>
                  <a:cubicBezTo>
                    <a:pt x="194044" y="191913"/>
                    <a:pt x="197079" y="191913"/>
                    <a:pt x="197079" y="187103"/>
                  </a:cubicBezTo>
                  <a:cubicBezTo>
                    <a:pt x="197079" y="184070"/>
                    <a:pt x="194552" y="184070"/>
                    <a:pt x="192527" y="184070"/>
                  </a:cubicBezTo>
                  <a:cubicBezTo>
                    <a:pt x="175558" y="183815"/>
                    <a:pt x="175049" y="183054"/>
                    <a:pt x="170744" y="172931"/>
                  </a:cubicBezTo>
                  <a:cubicBezTo>
                    <a:pt x="160869" y="149396"/>
                    <a:pt x="143900" y="109911"/>
                    <a:pt x="138077" y="94731"/>
                  </a:cubicBezTo>
                  <a:cubicBezTo>
                    <a:pt x="155301" y="77009"/>
                    <a:pt x="181890" y="46893"/>
                    <a:pt x="189992" y="39811"/>
                  </a:cubicBezTo>
                  <a:cubicBezTo>
                    <a:pt x="197333" y="33737"/>
                    <a:pt x="206961" y="27662"/>
                    <a:pt x="222151" y="26901"/>
                  </a:cubicBezTo>
                  <a:cubicBezTo>
                    <a:pt x="225448" y="26647"/>
                    <a:pt x="227719" y="26647"/>
                    <a:pt x="227719" y="21835"/>
                  </a:cubicBezTo>
                  <a:cubicBezTo>
                    <a:pt x="227719" y="21588"/>
                    <a:pt x="227719" y="19056"/>
                    <a:pt x="224431" y="19056"/>
                  </a:cubicBezTo>
                  <a:cubicBezTo>
                    <a:pt x="216836" y="19056"/>
                    <a:pt x="208479" y="19809"/>
                    <a:pt x="200630" y="19809"/>
                  </a:cubicBezTo>
                  <a:cubicBezTo>
                    <a:pt x="191256" y="19809"/>
                    <a:pt x="181635" y="19056"/>
                    <a:pt x="172515" y="19056"/>
                  </a:cubicBezTo>
                  <a:cubicBezTo>
                    <a:pt x="170998" y="19056"/>
                    <a:pt x="167709" y="19056"/>
                    <a:pt x="167709" y="24113"/>
                  </a:cubicBezTo>
                  <a:cubicBezTo>
                    <a:pt x="167709" y="25884"/>
                    <a:pt x="168973" y="26647"/>
                    <a:pt x="170744" y="26901"/>
                  </a:cubicBezTo>
                  <a:cubicBezTo>
                    <a:pt x="173024" y="27154"/>
                    <a:pt x="180873" y="27662"/>
                    <a:pt x="180873" y="34745"/>
                  </a:cubicBezTo>
                  <a:cubicBezTo>
                    <a:pt x="180873" y="38287"/>
                    <a:pt x="178092" y="41580"/>
                    <a:pt x="176067" y="43860"/>
                  </a:cubicBezTo>
                  <a:lnTo>
                    <a:pt x="135042" y="8789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37BD1DB8-6A7A-4021-825E-362AA34797B7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9073658" y="-15292230"/>
              <a:ext cx="50843" cy="101630"/>
            </a:xfrm>
            <a:custGeom>
              <a:avLst/>
              <a:gdLst>
                <a:gd name="connsiteX0" fmla="*/ 48698 w 50842"/>
                <a:gd name="connsiteY0" fmla="*/ 45631 h 101630"/>
                <a:gd name="connsiteX1" fmla="*/ 32492 w 50842"/>
                <a:gd name="connsiteY1" fmla="*/ 19056 h 101630"/>
                <a:gd name="connsiteX2" fmla="*/ 19066 w 50842"/>
                <a:gd name="connsiteY2" fmla="*/ 32474 h 101630"/>
                <a:gd name="connsiteX3" fmla="*/ 32492 w 50842"/>
                <a:gd name="connsiteY3" fmla="*/ 45884 h 101630"/>
                <a:gd name="connsiteX4" fmla="*/ 41351 w 50842"/>
                <a:gd name="connsiteY4" fmla="*/ 42598 h 101630"/>
                <a:gd name="connsiteX5" fmla="*/ 42622 w 50842"/>
                <a:gd name="connsiteY5" fmla="*/ 41835 h 101630"/>
                <a:gd name="connsiteX6" fmla="*/ 43130 w 50842"/>
                <a:gd name="connsiteY6" fmla="*/ 45631 h 101630"/>
                <a:gd name="connsiteX7" fmla="*/ 25906 w 50842"/>
                <a:gd name="connsiteY7" fmla="*/ 87894 h 101630"/>
                <a:gd name="connsiteX8" fmla="*/ 23118 w 50842"/>
                <a:gd name="connsiteY8" fmla="*/ 91944 h 101630"/>
                <a:gd name="connsiteX9" fmla="*/ 25652 w 50842"/>
                <a:gd name="connsiteY9" fmla="*/ 94731 h 101630"/>
                <a:gd name="connsiteX10" fmla="*/ 48698 w 50842"/>
                <a:gd name="connsiteY10" fmla="*/ 45631 h 1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842" h="101630">
                  <a:moveTo>
                    <a:pt x="48698" y="45631"/>
                  </a:moveTo>
                  <a:cubicBezTo>
                    <a:pt x="48698" y="28925"/>
                    <a:pt x="42368" y="19056"/>
                    <a:pt x="32492" y="19056"/>
                  </a:cubicBezTo>
                  <a:cubicBezTo>
                    <a:pt x="24135" y="19056"/>
                    <a:pt x="19066" y="25384"/>
                    <a:pt x="19066" y="32474"/>
                  </a:cubicBezTo>
                  <a:cubicBezTo>
                    <a:pt x="19066" y="39302"/>
                    <a:pt x="24135" y="45884"/>
                    <a:pt x="32492" y="45884"/>
                  </a:cubicBezTo>
                  <a:cubicBezTo>
                    <a:pt x="35527" y="45884"/>
                    <a:pt x="38824" y="44868"/>
                    <a:pt x="41351" y="42598"/>
                  </a:cubicBezTo>
                  <a:cubicBezTo>
                    <a:pt x="42113" y="42089"/>
                    <a:pt x="42368" y="41835"/>
                    <a:pt x="42622" y="41835"/>
                  </a:cubicBezTo>
                  <a:cubicBezTo>
                    <a:pt x="42876" y="41835"/>
                    <a:pt x="43130" y="42089"/>
                    <a:pt x="43130" y="45631"/>
                  </a:cubicBezTo>
                  <a:cubicBezTo>
                    <a:pt x="43130" y="64361"/>
                    <a:pt x="34263" y="79541"/>
                    <a:pt x="25906" y="87894"/>
                  </a:cubicBezTo>
                  <a:cubicBezTo>
                    <a:pt x="23118" y="90680"/>
                    <a:pt x="23118" y="91189"/>
                    <a:pt x="23118" y="91944"/>
                  </a:cubicBezTo>
                  <a:cubicBezTo>
                    <a:pt x="23118" y="93721"/>
                    <a:pt x="24389" y="94731"/>
                    <a:pt x="25652" y="94731"/>
                  </a:cubicBezTo>
                  <a:cubicBezTo>
                    <a:pt x="28441" y="94731"/>
                    <a:pt x="48698" y="75246"/>
                    <a:pt x="48698" y="4563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030E9F09-A052-4137-8443-A09912F119FE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9173351" y="-15438260"/>
              <a:ext cx="203371" cy="203260"/>
            </a:xfrm>
            <a:custGeom>
              <a:avLst/>
              <a:gdLst>
                <a:gd name="connsiteX0" fmla="*/ 161377 w 203370"/>
                <a:gd name="connsiteY0" fmla="*/ 47909 h 203260"/>
                <a:gd name="connsiteX1" fmla="*/ 164921 w 203370"/>
                <a:gd name="connsiteY1" fmla="*/ 44359 h 203260"/>
                <a:gd name="connsiteX2" fmla="*/ 198095 w 203370"/>
                <a:gd name="connsiteY2" fmla="*/ 26901 h 203260"/>
                <a:gd name="connsiteX3" fmla="*/ 203154 w 203370"/>
                <a:gd name="connsiteY3" fmla="*/ 22089 h 203260"/>
                <a:gd name="connsiteX4" fmla="*/ 199865 w 203370"/>
                <a:gd name="connsiteY4" fmla="*/ 19056 h 203260"/>
                <a:gd name="connsiteX5" fmla="*/ 179101 w 203370"/>
                <a:gd name="connsiteY5" fmla="*/ 19809 h 203260"/>
                <a:gd name="connsiteX6" fmla="*/ 153781 w 203370"/>
                <a:gd name="connsiteY6" fmla="*/ 19056 h 203260"/>
                <a:gd name="connsiteX7" fmla="*/ 148969 w 203370"/>
                <a:gd name="connsiteY7" fmla="*/ 23860 h 203260"/>
                <a:gd name="connsiteX8" fmla="*/ 152764 w 203370"/>
                <a:gd name="connsiteY8" fmla="*/ 26901 h 203260"/>
                <a:gd name="connsiteX9" fmla="*/ 161886 w 203370"/>
                <a:gd name="connsiteY9" fmla="*/ 32719 h 203260"/>
                <a:gd name="connsiteX10" fmla="*/ 155045 w 203370"/>
                <a:gd name="connsiteY10" fmla="*/ 44868 h 203260"/>
                <a:gd name="connsiteX11" fmla="*/ 96298 w 203370"/>
                <a:gd name="connsiteY11" fmla="*/ 112444 h 203260"/>
                <a:gd name="connsiteX12" fmla="*/ 68436 w 203370"/>
                <a:gd name="connsiteY12" fmla="*/ 37277 h 203260"/>
                <a:gd name="connsiteX13" fmla="*/ 66921 w 203370"/>
                <a:gd name="connsiteY13" fmla="*/ 32974 h 203260"/>
                <a:gd name="connsiteX14" fmla="*/ 81865 w 203370"/>
                <a:gd name="connsiteY14" fmla="*/ 26901 h 203260"/>
                <a:gd name="connsiteX15" fmla="*/ 87940 w 203370"/>
                <a:gd name="connsiteY15" fmla="*/ 21835 h 203260"/>
                <a:gd name="connsiteX16" fmla="*/ 84145 w 203370"/>
                <a:gd name="connsiteY16" fmla="*/ 19056 h 203260"/>
                <a:gd name="connsiteX17" fmla="*/ 52231 w 203370"/>
                <a:gd name="connsiteY17" fmla="*/ 19809 h 203260"/>
                <a:gd name="connsiteX18" fmla="*/ 23871 w 203370"/>
                <a:gd name="connsiteY18" fmla="*/ 19056 h 203260"/>
                <a:gd name="connsiteX19" fmla="*/ 19066 w 203370"/>
                <a:gd name="connsiteY19" fmla="*/ 24113 h 203260"/>
                <a:gd name="connsiteX20" fmla="*/ 24888 w 203370"/>
                <a:gd name="connsiteY20" fmla="*/ 26901 h 203260"/>
                <a:gd name="connsiteX21" fmla="*/ 43373 w 203370"/>
                <a:gd name="connsiteY21" fmla="*/ 35508 h 203260"/>
                <a:gd name="connsiteX22" fmla="*/ 74515 w 203370"/>
                <a:gd name="connsiteY22" fmla="*/ 118772 h 203260"/>
                <a:gd name="connsiteX23" fmla="*/ 75532 w 203370"/>
                <a:gd name="connsiteY23" fmla="*/ 123076 h 203260"/>
                <a:gd name="connsiteX24" fmla="*/ 64141 w 203370"/>
                <a:gd name="connsiteY24" fmla="*/ 169134 h 203260"/>
                <a:gd name="connsiteX25" fmla="*/ 40331 w 203370"/>
                <a:gd name="connsiteY25" fmla="*/ 184070 h 203260"/>
                <a:gd name="connsiteX26" fmla="*/ 33500 w 203370"/>
                <a:gd name="connsiteY26" fmla="*/ 189127 h 203260"/>
                <a:gd name="connsiteX27" fmla="*/ 37041 w 203370"/>
                <a:gd name="connsiteY27" fmla="*/ 191913 h 203260"/>
                <a:gd name="connsiteX28" fmla="*/ 68945 w 203370"/>
                <a:gd name="connsiteY28" fmla="*/ 191152 h 203260"/>
                <a:gd name="connsiteX29" fmla="*/ 101357 w 203370"/>
                <a:gd name="connsiteY29" fmla="*/ 191913 h 203260"/>
                <a:gd name="connsiteX30" fmla="*/ 106172 w 203370"/>
                <a:gd name="connsiteY30" fmla="*/ 186849 h 203260"/>
                <a:gd name="connsiteX31" fmla="*/ 99079 w 203370"/>
                <a:gd name="connsiteY31" fmla="*/ 184070 h 203260"/>
                <a:gd name="connsiteX32" fmla="*/ 89457 w 203370"/>
                <a:gd name="connsiteY32" fmla="*/ 183561 h 203260"/>
                <a:gd name="connsiteX33" fmla="*/ 82627 w 203370"/>
                <a:gd name="connsiteY33" fmla="*/ 179512 h 203260"/>
                <a:gd name="connsiteX34" fmla="*/ 86168 w 203370"/>
                <a:gd name="connsiteY34" fmla="*/ 163569 h 203260"/>
                <a:gd name="connsiteX35" fmla="*/ 95027 w 203370"/>
                <a:gd name="connsiteY35" fmla="*/ 127880 h 203260"/>
                <a:gd name="connsiteX36" fmla="*/ 98578 w 203370"/>
                <a:gd name="connsiteY36" fmla="*/ 120035 h 203260"/>
                <a:gd name="connsiteX37" fmla="*/ 161377 w 203370"/>
                <a:gd name="connsiteY37" fmla="*/ 47909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03370" h="203260">
                  <a:moveTo>
                    <a:pt x="161377" y="47909"/>
                  </a:moveTo>
                  <a:lnTo>
                    <a:pt x="164921" y="44359"/>
                  </a:lnTo>
                  <a:cubicBezTo>
                    <a:pt x="172514" y="36770"/>
                    <a:pt x="180873" y="28163"/>
                    <a:pt x="198095" y="26901"/>
                  </a:cubicBezTo>
                  <a:cubicBezTo>
                    <a:pt x="200882" y="26647"/>
                    <a:pt x="203154" y="26647"/>
                    <a:pt x="203154" y="22089"/>
                  </a:cubicBezTo>
                  <a:cubicBezTo>
                    <a:pt x="203154" y="20064"/>
                    <a:pt x="201891" y="19056"/>
                    <a:pt x="199865" y="19056"/>
                  </a:cubicBezTo>
                  <a:cubicBezTo>
                    <a:pt x="193281" y="19056"/>
                    <a:pt x="185939" y="19809"/>
                    <a:pt x="179101" y="19809"/>
                  </a:cubicBezTo>
                  <a:cubicBezTo>
                    <a:pt x="170742" y="19809"/>
                    <a:pt x="161886" y="19056"/>
                    <a:pt x="153781" y="19056"/>
                  </a:cubicBezTo>
                  <a:cubicBezTo>
                    <a:pt x="152256" y="19056"/>
                    <a:pt x="148969" y="19056"/>
                    <a:pt x="148969" y="23860"/>
                  </a:cubicBezTo>
                  <a:cubicBezTo>
                    <a:pt x="148969" y="26647"/>
                    <a:pt x="151501" y="26901"/>
                    <a:pt x="152764" y="26901"/>
                  </a:cubicBezTo>
                  <a:cubicBezTo>
                    <a:pt x="154536" y="26901"/>
                    <a:pt x="161886" y="27408"/>
                    <a:pt x="161886" y="32719"/>
                  </a:cubicBezTo>
                  <a:cubicBezTo>
                    <a:pt x="161886" y="37024"/>
                    <a:pt x="156061" y="43606"/>
                    <a:pt x="155045" y="44868"/>
                  </a:cubicBezTo>
                  <a:lnTo>
                    <a:pt x="96298" y="112444"/>
                  </a:lnTo>
                  <a:lnTo>
                    <a:pt x="68436" y="37277"/>
                  </a:lnTo>
                  <a:cubicBezTo>
                    <a:pt x="66921" y="33737"/>
                    <a:pt x="66921" y="33228"/>
                    <a:pt x="66921" y="32974"/>
                  </a:cubicBezTo>
                  <a:cubicBezTo>
                    <a:pt x="66921" y="26901"/>
                    <a:pt x="79330" y="26901"/>
                    <a:pt x="81865" y="26901"/>
                  </a:cubicBezTo>
                  <a:cubicBezTo>
                    <a:pt x="85405" y="26901"/>
                    <a:pt x="87940" y="26901"/>
                    <a:pt x="87940" y="21835"/>
                  </a:cubicBezTo>
                  <a:cubicBezTo>
                    <a:pt x="87940" y="19056"/>
                    <a:pt x="84897" y="19056"/>
                    <a:pt x="84145" y="19056"/>
                  </a:cubicBezTo>
                  <a:cubicBezTo>
                    <a:pt x="77049" y="19056"/>
                    <a:pt x="59325" y="19809"/>
                    <a:pt x="52231" y="19809"/>
                  </a:cubicBezTo>
                  <a:cubicBezTo>
                    <a:pt x="45908" y="19809"/>
                    <a:pt x="30203" y="19056"/>
                    <a:pt x="23871" y="19056"/>
                  </a:cubicBezTo>
                  <a:cubicBezTo>
                    <a:pt x="22353" y="19056"/>
                    <a:pt x="19066" y="19056"/>
                    <a:pt x="19066" y="24113"/>
                  </a:cubicBezTo>
                  <a:cubicBezTo>
                    <a:pt x="19066" y="26901"/>
                    <a:pt x="21590" y="26901"/>
                    <a:pt x="24888" y="26901"/>
                  </a:cubicBezTo>
                  <a:cubicBezTo>
                    <a:pt x="40076" y="26901"/>
                    <a:pt x="41093" y="29179"/>
                    <a:pt x="43373" y="35508"/>
                  </a:cubicBezTo>
                  <a:lnTo>
                    <a:pt x="74515" y="118772"/>
                  </a:lnTo>
                  <a:cubicBezTo>
                    <a:pt x="74769" y="119527"/>
                    <a:pt x="75532" y="122314"/>
                    <a:pt x="75532" y="123076"/>
                  </a:cubicBezTo>
                  <a:cubicBezTo>
                    <a:pt x="75532" y="123829"/>
                    <a:pt x="65404" y="164577"/>
                    <a:pt x="64141" y="169134"/>
                  </a:cubicBezTo>
                  <a:cubicBezTo>
                    <a:pt x="60844" y="183054"/>
                    <a:pt x="60589" y="183815"/>
                    <a:pt x="40331" y="184070"/>
                  </a:cubicBezTo>
                  <a:cubicBezTo>
                    <a:pt x="35526" y="184070"/>
                    <a:pt x="33500" y="184070"/>
                    <a:pt x="33500" y="189127"/>
                  </a:cubicBezTo>
                  <a:cubicBezTo>
                    <a:pt x="33500" y="191913"/>
                    <a:pt x="36533" y="191913"/>
                    <a:pt x="37041" y="191913"/>
                  </a:cubicBezTo>
                  <a:cubicBezTo>
                    <a:pt x="44129" y="191913"/>
                    <a:pt x="61860" y="191152"/>
                    <a:pt x="68945" y="191152"/>
                  </a:cubicBezTo>
                  <a:cubicBezTo>
                    <a:pt x="76040" y="191152"/>
                    <a:pt x="94273" y="191913"/>
                    <a:pt x="101357" y="191913"/>
                  </a:cubicBezTo>
                  <a:cubicBezTo>
                    <a:pt x="103129" y="191913"/>
                    <a:pt x="106172" y="191913"/>
                    <a:pt x="106172" y="186849"/>
                  </a:cubicBezTo>
                  <a:cubicBezTo>
                    <a:pt x="106172" y="184070"/>
                    <a:pt x="103892" y="184070"/>
                    <a:pt x="99079" y="184070"/>
                  </a:cubicBezTo>
                  <a:cubicBezTo>
                    <a:pt x="98578" y="184070"/>
                    <a:pt x="93764" y="184070"/>
                    <a:pt x="89457" y="183561"/>
                  </a:cubicBezTo>
                  <a:cubicBezTo>
                    <a:pt x="84145" y="183054"/>
                    <a:pt x="82627" y="182553"/>
                    <a:pt x="82627" y="179512"/>
                  </a:cubicBezTo>
                  <a:cubicBezTo>
                    <a:pt x="82627" y="177741"/>
                    <a:pt x="84897" y="168880"/>
                    <a:pt x="86168" y="163569"/>
                  </a:cubicBezTo>
                  <a:lnTo>
                    <a:pt x="95027" y="127880"/>
                  </a:lnTo>
                  <a:cubicBezTo>
                    <a:pt x="96298" y="123076"/>
                    <a:pt x="96553" y="122314"/>
                    <a:pt x="98578" y="120035"/>
                  </a:cubicBezTo>
                  <a:lnTo>
                    <a:pt x="161377" y="4790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id="{D9DE4408-E0BE-4210-9DB9-27D6A7022DE6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9347157" y="-15292230"/>
              <a:ext cx="50843" cy="101630"/>
            </a:xfrm>
            <a:custGeom>
              <a:avLst/>
              <a:gdLst>
                <a:gd name="connsiteX0" fmla="*/ 48697 w 50842"/>
                <a:gd name="connsiteY0" fmla="*/ 45631 h 101630"/>
                <a:gd name="connsiteX1" fmla="*/ 32490 w 50842"/>
                <a:gd name="connsiteY1" fmla="*/ 19056 h 101630"/>
                <a:gd name="connsiteX2" fmla="*/ 19066 w 50842"/>
                <a:gd name="connsiteY2" fmla="*/ 32474 h 101630"/>
                <a:gd name="connsiteX3" fmla="*/ 32490 w 50842"/>
                <a:gd name="connsiteY3" fmla="*/ 45884 h 101630"/>
                <a:gd name="connsiteX4" fmla="*/ 41348 w 50842"/>
                <a:gd name="connsiteY4" fmla="*/ 42598 h 101630"/>
                <a:gd name="connsiteX5" fmla="*/ 42618 w 50842"/>
                <a:gd name="connsiteY5" fmla="*/ 41835 h 101630"/>
                <a:gd name="connsiteX6" fmla="*/ 43127 w 50842"/>
                <a:gd name="connsiteY6" fmla="*/ 45631 h 101630"/>
                <a:gd name="connsiteX7" fmla="*/ 25904 w 50842"/>
                <a:gd name="connsiteY7" fmla="*/ 87894 h 101630"/>
                <a:gd name="connsiteX8" fmla="*/ 23118 w 50842"/>
                <a:gd name="connsiteY8" fmla="*/ 91944 h 101630"/>
                <a:gd name="connsiteX9" fmla="*/ 25649 w 50842"/>
                <a:gd name="connsiteY9" fmla="*/ 94731 h 101630"/>
                <a:gd name="connsiteX10" fmla="*/ 48697 w 50842"/>
                <a:gd name="connsiteY10" fmla="*/ 45631 h 1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842" h="101630">
                  <a:moveTo>
                    <a:pt x="48697" y="45631"/>
                  </a:moveTo>
                  <a:cubicBezTo>
                    <a:pt x="48697" y="28925"/>
                    <a:pt x="42364" y="19056"/>
                    <a:pt x="32490" y="19056"/>
                  </a:cubicBezTo>
                  <a:cubicBezTo>
                    <a:pt x="24134" y="19056"/>
                    <a:pt x="19066" y="25384"/>
                    <a:pt x="19066" y="32474"/>
                  </a:cubicBezTo>
                  <a:cubicBezTo>
                    <a:pt x="19066" y="39302"/>
                    <a:pt x="24134" y="45884"/>
                    <a:pt x="32490" y="45884"/>
                  </a:cubicBezTo>
                  <a:cubicBezTo>
                    <a:pt x="35526" y="45884"/>
                    <a:pt x="38823" y="44868"/>
                    <a:pt x="41348" y="42598"/>
                  </a:cubicBezTo>
                  <a:cubicBezTo>
                    <a:pt x="42110" y="42089"/>
                    <a:pt x="42364" y="41835"/>
                    <a:pt x="42618" y="41835"/>
                  </a:cubicBezTo>
                  <a:cubicBezTo>
                    <a:pt x="42873" y="41835"/>
                    <a:pt x="43127" y="42089"/>
                    <a:pt x="43127" y="45631"/>
                  </a:cubicBezTo>
                  <a:cubicBezTo>
                    <a:pt x="43127" y="64361"/>
                    <a:pt x="34262" y="79541"/>
                    <a:pt x="25904" y="87894"/>
                  </a:cubicBezTo>
                  <a:cubicBezTo>
                    <a:pt x="23118" y="90680"/>
                    <a:pt x="23118" y="91189"/>
                    <a:pt x="23118" y="91944"/>
                  </a:cubicBezTo>
                  <a:cubicBezTo>
                    <a:pt x="23118" y="93721"/>
                    <a:pt x="24389" y="94731"/>
                    <a:pt x="25649" y="94731"/>
                  </a:cubicBezTo>
                  <a:cubicBezTo>
                    <a:pt x="28438" y="94731"/>
                    <a:pt x="48697" y="75246"/>
                    <a:pt x="48697" y="4563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50300250-ADB4-4E6E-A564-61B6B0B5D10E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9452670" y="-15438260"/>
              <a:ext cx="203371" cy="203260"/>
            </a:xfrm>
            <a:custGeom>
              <a:avLst/>
              <a:gdLst>
                <a:gd name="connsiteX0" fmla="*/ 186705 w 203370"/>
                <a:gd name="connsiteY0" fmla="*/ 25130 h 203260"/>
                <a:gd name="connsiteX1" fmla="*/ 187460 w 203370"/>
                <a:gd name="connsiteY1" fmla="*/ 21334 h 203260"/>
                <a:gd name="connsiteX2" fmla="*/ 181127 w 203370"/>
                <a:gd name="connsiteY2" fmla="*/ 19056 h 203260"/>
                <a:gd name="connsiteX3" fmla="*/ 74271 w 203370"/>
                <a:gd name="connsiteY3" fmla="*/ 19056 h 203260"/>
                <a:gd name="connsiteX4" fmla="*/ 66421 w 203370"/>
                <a:gd name="connsiteY4" fmla="*/ 24113 h 203260"/>
                <a:gd name="connsiteX5" fmla="*/ 52487 w 203370"/>
                <a:gd name="connsiteY5" fmla="*/ 69672 h 203260"/>
                <a:gd name="connsiteX6" fmla="*/ 51733 w 203370"/>
                <a:gd name="connsiteY6" fmla="*/ 73213 h 203260"/>
                <a:gd name="connsiteX7" fmla="*/ 54768 w 203370"/>
                <a:gd name="connsiteY7" fmla="*/ 76001 h 203260"/>
                <a:gd name="connsiteX8" fmla="*/ 58065 w 203370"/>
                <a:gd name="connsiteY8" fmla="*/ 73467 h 203260"/>
                <a:gd name="connsiteX9" fmla="*/ 120355 w 203370"/>
                <a:gd name="connsiteY9" fmla="*/ 26901 h 203260"/>
                <a:gd name="connsiteX10" fmla="*/ 161632 w 203370"/>
                <a:gd name="connsiteY10" fmla="*/ 26901 h 203260"/>
                <a:gd name="connsiteX11" fmla="*/ 20075 w 203370"/>
                <a:gd name="connsiteY11" fmla="*/ 185078 h 203260"/>
                <a:gd name="connsiteX12" fmla="*/ 19066 w 203370"/>
                <a:gd name="connsiteY12" fmla="*/ 189635 h 203260"/>
                <a:gd name="connsiteX13" fmla="*/ 25399 w 203370"/>
                <a:gd name="connsiteY13" fmla="*/ 191913 h 203260"/>
                <a:gd name="connsiteX14" fmla="*/ 135552 w 203370"/>
                <a:gd name="connsiteY14" fmla="*/ 191913 h 203260"/>
                <a:gd name="connsiteX15" fmla="*/ 143399 w 203370"/>
                <a:gd name="connsiteY15" fmla="*/ 186849 h 203260"/>
                <a:gd name="connsiteX16" fmla="*/ 161378 w 203370"/>
                <a:gd name="connsiteY16" fmla="*/ 130921 h 203260"/>
                <a:gd name="connsiteX17" fmla="*/ 162395 w 203370"/>
                <a:gd name="connsiteY17" fmla="*/ 127125 h 203260"/>
                <a:gd name="connsiteX18" fmla="*/ 159098 w 203370"/>
                <a:gd name="connsiteY18" fmla="*/ 124338 h 203260"/>
                <a:gd name="connsiteX19" fmla="*/ 154793 w 203370"/>
                <a:gd name="connsiteY19" fmla="*/ 130666 h 203260"/>
                <a:gd name="connsiteX20" fmla="*/ 88451 w 203370"/>
                <a:gd name="connsiteY20" fmla="*/ 183307 h 203260"/>
                <a:gd name="connsiteX21" fmla="*/ 45146 w 203370"/>
                <a:gd name="connsiteY21" fmla="*/ 183307 h 203260"/>
                <a:gd name="connsiteX22" fmla="*/ 186705 w 203370"/>
                <a:gd name="connsiteY22" fmla="*/ 25130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03370" h="203260">
                  <a:moveTo>
                    <a:pt x="186705" y="25130"/>
                  </a:moveTo>
                  <a:cubicBezTo>
                    <a:pt x="186959" y="24113"/>
                    <a:pt x="187460" y="22850"/>
                    <a:pt x="187460" y="21334"/>
                  </a:cubicBezTo>
                  <a:cubicBezTo>
                    <a:pt x="187460" y="19056"/>
                    <a:pt x="186196" y="19056"/>
                    <a:pt x="181127" y="19056"/>
                  </a:cubicBezTo>
                  <a:lnTo>
                    <a:pt x="74271" y="19056"/>
                  </a:lnTo>
                  <a:cubicBezTo>
                    <a:pt x="68193" y="19056"/>
                    <a:pt x="67939" y="19310"/>
                    <a:pt x="66421" y="24113"/>
                  </a:cubicBezTo>
                  <a:lnTo>
                    <a:pt x="52487" y="69672"/>
                  </a:lnTo>
                  <a:cubicBezTo>
                    <a:pt x="51987" y="70935"/>
                    <a:pt x="51733" y="72706"/>
                    <a:pt x="51733" y="73213"/>
                  </a:cubicBezTo>
                  <a:cubicBezTo>
                    <a:pt x="51733" y="73467"/>
                    <a:pt x="51733" y="76001"/>
                    <a:pt x="54768" y="76001"/>
                  </a:cubicBezTo>
                  <a:cubicBezTo>
                    <a:pt x="57048" y="76001"/>
                    <a:pt x="57556" y="74230"/>
                    <a:pt x="58065" y="73467"/>
                  </a:cubicBezTo>
                  <a:cubicBezTo>
                    <a:pt x="67684" y="43606"/>
                    <a:pt x="80855" y="26901"/>
                    <a:pt x="120355" y="26901"/>
                  </a:cubicBezTo>
                  <a:lnTo>
                    <a:pt x="161632" y="26901"/>
                  </a:lnTo>
                  <a:lnTo>
                    <a:pt x="20075" y="185078"/>
                  </a:lnTo>
                  <a:cubicBezTo>
                    <a:pt x="20075" y="185332"/>
                    <a:pt x="19066" y="188874"/>
                    <a:pt x="19066" y="189635"/>
                  </a:cubicBezTo>
                  <a:cubicBezTo>
                    <a:pt x="19066" y="191913"/>
                    <a:pt x="20838" y="191913"/>
                    <a:pt x="25399" y="191913"/>
                  </a:cubicBezTo>
                  <a:lnTo>
                    <a:pt x="135552" y="191913"/>
                  </a:lnTo>
                  <a:cubicBezTo>
                    <a:pt x="141630" y="191913"/>
                    <a:pt x="141884" y="191661"/>
                    <a:pt x="143399" y="186849"/>
                  </a:cubicBezTo>
                  <a:lnTo>
                    <a:pt x="161378" y="130921"/>
                  </a:lnTo>
                  <a:cubicBezTo>
                    <a:pt x="161632" y="129904"/>
                    <a:pt x="162395" y="128134"/>
                    <a:pt x="162395" y="127125"/>
                  </a:cubicBezTo>
                  <a:cubicBezTo>
                    <a:pt x="162395" y="125854"/>
                    <a:pt x="161378" y="124338"/>
                    <a:pt x="159098" y="124338"/>
                  </a:cubicBezTo>
                  <a:cubicBezTo>
                    <a:pt x="156820" y="124338"/>
                    <a:pt x="156565" y="125355"/>
                    <a:pt x="154793" y="130666"/>
                  </a:cubicBezTo>
                  <a:cubicBezTo>
                    <a:pt x="143654" y="165085"/>
                    <a:pt x="131500" y="183307"/>
                    <a:pt x="88451" y="183307"/>
                  </a:cubicBezTo>
                  <a:lnTo>
                    <a:pt x="45146" y="183307"/>
                  </a:lnTo>
                  <a:lnTo>
                    <a:pt x="186705" y="2513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id="{994D3D9C-1D43-484B-9EA9-F3B5A6FD5A8A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9647333" y="-15455219"/>
              <a:ext cx="127107" cy="279483"/>
            </a:xfrm>
            <a:custGeom>
              <a:avLst/>
              <a:gdLst>
                <a:gd name="connsiteX0" fmla="*/ 55529 w 127106"/>
                <a:gd name="connsiteY0" fmla="*/ 238481 h 279482"/>
                <a:gd name="connsiteX1" fmla="*/ 21346 w 127106"/>
                <a:gd name="connsiteY1" fmla="*/ 266581 h 279482"/>
                <a:gd name="connsiteX2" fmla="*/ 19066 w 127106"/>
                <a:gd name="connsiteY2" fmla="*/ 269360 h 279482"/>
                <a:gd name="connsiteX3" fmla="*/ 24134 w 127106"/>
                <a:gd name="connsiteY3" fmla="*/ 272146 h 279482"/>
                <a:gd name="connsiteX4" fmla="*/ 72498 w 127106"/>
                <a:gd name="connsiteY4" fmla="*/ 240506 h 279482"/>
                <a:gd name="connsiteX5" fmla="*/ 72498 w 127106"/>
                <a:gd name="connsiteY5" fmla="*/ 182807 h 279482"/>
                <a:gd name="connsiteX6" fmla="*/ 82627 w 127106"/>
                <a:gd name="connsiteY6" fmla="*/ 156487 h 279482"/>
                <a:gd name="connsiteX7" fmla="*/ 106682 w 127106"/>
                <a:gd name="connsiteY7" fmla="*/ 148387 h 279482"/>
                <a:gd name="connsiteX8" fmla="*/ 108962 w 127106"/>
                <a:gd name="connsiteY8" fmla="*/ 145600 h 279482"/>
                <a:gd name="connsiteX9" fmla="*/ 104910 w 127106"/>
                <a:gd name="connsiteY9" fmla="*/ 142814 h 279482"/>
                <a:gd name="connsiteX10" fmla="*/ 73261 w 127106"/>
                <a:gd name="connsiteY10" fmla="*/ 120289 h 279482"/>
                <a:gd name="connsiteX11" fmla="*/ 72498 w 127106"/>
                <a:gd name="connsiteY11" fmla="*/ 107894 h 279482"/>
                <a:gd name="connsiteX12" fmla="*/ 72498 w 127106"/>
                <a:gd name="connsiteY12" fmla="*/ 57778 h 279482"/>
                <a:gd name="connsiteX13" fmla="*/ 60344 w 127106"/>
                <a:gd name="connsiteY13" fmla="*/ 29433 h 279482"/>
                <a:gd name="connsiteX14" fmla="*/ 24134 w 127106"/>
                <a:gd name="connsiteY14" fmla="*/ 19056 h 279482"/>
                <a:gd name="connsiteX15" fmla="*/ 19066 w 127106"/>
                <a:gd name="connsiteY15" fmla="*/ 21842 h 279482"/>
                <a:gd name="connsiteX16" fmla="*/ 23117 w 127106"/>
                <a:gd name="connsiteY16" fmla="*/ 24621 h 279482"/>
                <a:gd name="connsiteX17" fmla="*/ 54774 w 127106"/>
                <a:gd name="connsiteY17" fmla="*/ 46647 h 279482"/>
                <a:gd name="connsiteX18" fmla="*/ 55529 w 127106"/>
                <a:gd name="connsiteY18" fmla="*/ 58539 h 279482"/>
                <a:gd name="connsiteX19" fmla="*/ 55529 w 127106"/>
                <a:gd name="connsiteY19" fmla="*/ 111690 h 279482"/>
                <a:gd name="connsiteX20" fmla="*/ 65658 w 127106"/>
                <a:gd name="connsiteY20" fmla="*/ 135731 h 279482"/>
                <a:gd name="connsiteX21" fmla="*/ 85415 w 127106"/>
                <a:gd name="connsiteY21" fmla="*/ 145600 h 279482"/>
                <a:gd name="connsiteX22" fmla="*/ 55529 w 127106"/>
                <a:gd name="connsiteY22" fmla="*/ 177741 h 279482"/>
                <a:gd name="connsiteX23" fmla="*/ 55529 w 127106"/>
                <a:gd name="connsiteY23" fmla="*/ 238481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106" h="279482">
                  <a:moveTo>
                    <a:pt x="55529" y="238481"/>
                  </a:moveTo>
                  <a:cubicBezTo>
                    <a:pt x="55529" y="248612"/>
                    <a:pt x="48944" y="264810"/>
                    <a:pt x="21346" y="266581"/>
                  </a:cubicBezTo>
                  <a:cubicBezTo>
                    <a:pt x="20082" y="266835"/>
                    <a:pt x="19066" y="267843"/>
                    <a:pt x="19066" y="269360"/>
                  </a:cubicBezTo>
                  <a:cubicBezTo>
                    <a:pt x="19066" y="272146"/>
                    <a:pt x="21854" y="272146"/>
                    <a:pt x="24134" y="272146"/>
                  </a:cubicBezTo>
                  <a:cubicBezTo>
                    <a:pt x="48698" y="272146"/>
                    <a:pt x="72244" y="259743"/>
                    <a:pt x="72498" y="240506"/>
                  </a:cubicBezTo>
                  <a:lnTo>
                    <a:pt x="72498" y="182807"/>
                  </a:lnTo>
                  <a:cubicBezTo>
                    <a:pt x="72498" y="172937"/>
                    <a:pt x="72498" y="164839"/>
                    <a:pt x="82627" y="156487"/>
                  </a:cubicBezTo>
                  <a:cubicBezTo>
                    <a:pt x="91493" y="149142"/>
                    <a:pt x="101113" y="148641"/>
                    <a:pt x="106682" y="148387"/>
                  </a:cubicBezTo>
                  <a:cubicBezTo>
                    <a:pt x="107953" y="148133"/>
                    <a:pt x="108962" y="147117"/>
                    <a:pt x="108962" y="145600"/>
                  </a:cubicBezTo>
                  <a:cubicBezTo>
                    <a:pt x="108962" y="143068"/>
                    <a:pt x="107445" y="143068"/>
                    <a:pt x="104910" y="142814"/>
                  </a:cubicBezTo>
                  <a:cubicBezTo>
                    <a:pt x="88196" y="141806"/>
                    <a:pt x="76041" y="132690"/>
                    <a:pt x="73261" y="120289"/>
                  </a:cubicBezTo>
                  <a:cubicBezTo>
                    <a:pt x="72498" y="117510"/>
                    <a:pt x="72498" y="117001"/>
                    <a:pt x="72498" y="107894"/>
                  </a:cubicBezTo>
                  <a:lnTo>
                    <a:pt x="72498" y="57778"/>
                  </a:lnTo>
                  <a:cubicBezTo>
                    <a:pt x="72498" y="47146"/>
                    <a:pt x="72498" y="39048"/>
                    <a:pt x="60344" y="29433"/>
                  </a:cubicBezTo>
                  <a:cubicBezTo>
                    <a:pt x="50215" y="21588"/>
                    <a:pt x="32738" y="19056"/>
                    <a:pt x="24134" y="19056"/>
                  </a:cubicBezTo>
                  <a:cubicBezTo>
                    <a:pt x="21854" y="19056"/>
                    <a:pt x="19066" y="19056"/>
                    <a:pt x="19066" y="21842"/>
                  </a:cubicBezTo>
                  <a:cubicBezTo>
                    <a:pt x="19066" y="24367"/>
                    <a:pt x="20583" y="24367"/>
                    <a:pt x="23117" y="24621"/>
                  </a:cubicBezTo>
                  <a:cubicBezTo>
                    <a:pt x="39069" y="25637"/>
                    <a:pt x="51478" y="33735"/>
                    <a:pt x="54774" y="46647"/>
                  </a:cubicBezTo>
                  <a:cubicBezTo>
                    <a:pt x="55529" y="48917"/>
                    <a:pt x="55529" y="49426"/>
                    <a:pt x="55529" y="58539"/>
                  </a:cubicBezTo>
                  <a:lnTo>
                    <a:pt x="55529" y="111690"/>
                  </a:lnTo>
                  <a:cubicBezTo>
                    <a:pt x="55529" y="123330"/>
                    <a:pt x="57555" y="127633"/>
                    <a:pt x="65658" y="135731"/>
                  </a:cubicBezTo>
                  <a:cubicBezTo>
                    <a:pt x="70981" y="141043"/>
                    <a:pt x="78321" y="143576"/>
                    <a:pt x="85415" y="145600"/>
                  </a:cubicBezTo>
                  <a:cubicBezTo>
                    <a:pt x="64650" y="151420"/>
                    <a:pt x="55529" y="163060"/>
                    <a:pt x="55529" y="177741"/>
                  </a:cubicBezTo>
                  <a:lnTo>
                    <a:pt x="55529" y="23848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6" name="Groupe 65" descr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P_\mu&#10;\end{align*}&#10;&#10;\end{document}" title="IguanaTex Vector Display">
            <a:extLst>
              <a:ext uri="{FF2B5EF4-FFF2-40B4-BE49-F238E27FC236}">
                <a16:creationId xmlns:a16="http://schemas.microsoft.com/office/drawing/2014/main" id="{9EECA466-8172-49D2-A61A-BB58B77C4A4B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6795853" y="2521974"/>
            <a:ext cx="230752" cy="228087"/>
            <a:chOff x="8628990" y="-11541073"/>
            <a:chExt cx="230752" cy="228087"/>
          </a:xfrm>
        </p:grpSpPr>
        <p:sp>
          <p:nvSpPr>
            <p:cNvPr id="63" name="Forme libre : forme 62">
              <a:extLst>
                <a:ext uri="{FF2B5EF4-FFF2-40B4-BE49-F238E27FC236}">
                  <a16:creationId xmlns:a16="http://schemas.microsoft.com/office/drawing/2014/main" id="{46931CFE-F7DB-4311-B268-39AFE329F835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8628990" y="-11541073"/>
              <a:ext cx="162697" cy="162608"/>
            </a:xfrm>
            <a:custGeom>
              <a:avLst/>
              <a:gdLst>
                <a:gd name="connsiteX0" fmla="*/ 68530 w 162696"/>
                <a:gd name="connsiteY0" fmla="*/ 89549 h 162608"/>
                <a:gd name="connsiteX1" fmla="*/ 102969 w 162696"/>
                <a:gd name="connsiteY1" fmla="*/ 89549 h 162608"/>
                <a:gd name="connsiteX2" fmla="*/ 159894 w 162696"/>
                <a:gd name="connsiteY2" fmla="*/ 45815 h 162608"/>
                <a:gd name="connsiteX3" fmla="*/ 119989 w 162696"/>
                <a:gd name="connsiteY3" fmla="*/ 15245 h 162608"/>
                <a:gd name="connsiteX4" fmla="*/ 54351 w 162696"/>
                <a:gd name="connsiteY4" fmla="*/ 15245 h 162608"/>
                <a:gd name="connsiteX5" fmla="*/ 48275 w 162696"/>
                <a:gd name="connsiteY5" fmla="*/ 19088 h 162608"/>
                <a:gd name="connsiteX6" fmla="*/ 54148 w 162696"/>
                <a:gd name="connsiteY6" fmla="*/ 21521 h 162608"/>
                <a:gd name="connsiteX7" fmla="*/ 62861 w 162696"/>
                <a:gd name="connsiteY7" fmla="*/ 21926 h 162608"/>
                <a:gd name="connsiteX8" fmla="*/ 67316 w 162696"/>
                <a:gd name="connsiteY8" fmla="*/ 25166 h 162608"/>
                <a:gd name="connsiteX9" fmla="*/ 66509 w 162696"/>
                <a:gd name="connsiteY9" fmla="*/ 29009 h 162608"/>
                <a:gd name="connsiteX10" fmla="*/ 39359 w 162696"/>
                <a:gd name="connsiteY10" fmla="*/ 137740 h 162608"/>
                <a:gd name="connsiteX11" fmla="*/ 20928 w 162696"/>
                <a:gd name="connsiteY11" fmla="*/ 147256 h 162608"/>
                <a:gd name="connsiteX12" fmla="*/ 15253 w 162696"/>
                <a:gd name="connsiteY12" fmla="*/ 151099 h 162608"/>
                <a:gd name="connsiteX13" fmla="*/ 18291 w 162696"/>
                <a:gd name="connsiteY13" fmla="*/ 153531 h 162608"/>
                <a:gd name="connsiteX14" fmla="*/ 44017 w 162696"/>
                <a:gd name="connsiteY14" fmla="*/ 152922 h 162608"/>
                <a:gd name="connsiteX15" fmla="*/ 56982 w 162696"/>
                <a:gd name="connsiteY15" fmla="*/ 153125 h 162608"/>
                <a:gd name="connsiteX16" fmla="*/ 70150 w 162696"/>
                <a:gd name="connsiteY16" fmla="*/ 153531 h 162608"/>
                <a:gd name="connsiteX17" fmla="*/ 74205 w 162696"/>
                <a:gd name="connsiteY17" fmla="*/ 149479 h 162608"/>
                <a:gd name="connsiteX18" fmla="*/ 68530 w 162696"/>
                <a:gd name="connsiteY18" fmla="*/ 147256 h 162608"/>
                <a:gd name="connsiteX19" fmla="*/ 55362 w 162696"/>
                <a:gd name="connsiteY19" fmla="*/ 143610 h 162608"/>
                <a:gd name="connsiteX20" fmla="*/ 55972 w 162696"/>
                <a:gd name="connsiteY20" fmla="*/ 140167 h 162608"/>
                <a:gd name="connsiteX21" fmla="*/ 68530 w 162696"/>
                <a:gd name="connsiteY21" fmla="*/ 89549 h 162608"/>
                <a:gd name="connsiteX22" fmla="*/ 83115 w 162696"/>
                <a:gd name="connsiteY22" fmla="*/ 29212 h 162608"/>
                <a:gd name="connsiteX23" fmla="*/ 94059 w 162696"/>
                <a:gd name="connsiteY23" fmla="*/ 21521 h 162608"/>
                <a:gd name="connsiteX24" fmla="*/ 113507 w 162696"/>
                <a:gd name="connsiteY24" fmla="*/ 21521 h 162608"/>
                <a:gd name="connsiteX25" fmla="*/ 141057 w 162696"/>
                <a:gd name="connsiteY25" fmla="*/ 40957 h 162608"/>
                <a:gd name="connsiteX26" fmla="*/ 129102 w 162696"/>
                <a:gd name="connsiteY26" fmla="*/ 73555 h 162608"/>
                <a:gd name="connsiteX27" fmla="*/ 97904 w 162696"/>
                <a:gd name="connsiteY27" fmla="*/ 84283 h 162608"/>
                <a:gd name="connsiteX28" fmla="*/ 69343 w 162696"/>
                <a:gd name="connsiteY28" fmla="*/ 84283 h 162608"/>
                <a:gd name="connsiteX29" fmla="*/ 83115 w 162696"/>
                <a:gd name="connsiteY29" fmla="*/ 29212 h 162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2696" h="162608">
                  <a:moveTo>
                    <a:pt x="68530" y="89549"/>
                  </a:moveTo>
                  <a:lnTo>
                    <a:pt x="102969" y="89549"/>
                  </a:lnTo>
                  <a:cubicBezTo>
                    <a:pt x="131740" y="89549"/>
                    <a:pt x="159894" y="68492"/>
                    <a:pt x="159894" y="45815"/>
                  </a:cubicBezTo>
                  <a:cubicBezTo>
                    <a:pt x="159894" y="30229"/>
                    <a:pt x="146529" y="15245"/>
                    <a:pt x="119989" y="15245"/>
                  </a:cubicBezTo>
                  <a:lnTo>
                    <a:pt x="54351" y="15245"/>
                  </a:lnTo>
                  <a:cubicBezTo>
                    <a:pt x="50499" y="15245"/>
                    <a:pt x="48275" y="15245"/>
                    <a:pt x="48275" y="19088"/>
                  </a:cubicBezTo>
                  <a:cubicBezTo>
                    <a:pt x="48275" y="21521"/>
                    <a:pt x="50099" y="21521"/>
                    <a:pt x="54148" y="21521"/>
                  </a:cubicBezTo>
                  <a:cubicBezTo>
                    <a:pt x="56785" y="21521"/>
                    <a:pt x="60427" y="21723"/>
                    <a:pt x="62861" y="21926"/>
                  </a:cubicBezTo>
                  <a:cubicBezTo>
                    <a:pt x="66102" y="22327"/>
                    <a:pt x="67316" y="22936"/>
                    <a:pt x="67316" y="25166"/>
                  </a:cubicBezTo>
                  <a:cubicBezTo>
                    <a:pt x="67316" y="25973"/>
                    <a:pt x="67113" y="26582"/>
                    <a:pt x="66509" y="29009"/>
                  </a:cubicBezTo>
                  <a:lnTo>
                    <a:pt x="39359" y="137740"/>
                  </a:lnTo>
                  <a:cubicBezTo>
                    <a:pt x="37338" y="145636"/>
                    <a:pt x="36931" y="147256"/>
                    <a:pt x="20928" y="147256"/>
                  </a:cubicBezTo>
                  <a:cubicBezTo>
                    <a:pt x="17483" y="147256"/>
                    <a:pt x="15253" y="147256"/>
                    <a:pt x="15253" y="151099"/>
                  </a:cubicBezTo>
                  <a:cubicBezTo>
                    <a:pt x="15253" y="153531"/>
                    <a:pt x="17687" y="153531"/>
                    <a:pt x="18291" y="153531"/>
                  </a:cubicBezTo>
                  <a:cubicBezTo>
                    <a:pt x="23966" y="153531"/>
                    <a:pt x="38348" y="152922"/>
                    <a:pt x="44017" y="152922"/>
                  </a:cubicBezTo>
                  <a:cubicBezTo>
                    <a:pt x="48275" y="152922"/>
                    <a:pt x="52730" y="153125"/>
                    <a:pt x="56982" y="153125"/>
                  </a:cubicBezTo>
                  <a:cubicBezTo>
                    <a:pt x="61444" y="153125"/>
                    <a:pt x="65899" y="153531"/>
                    <a:pt x="70150" y="153531"/>
                  </a:cubicBezTo>
                  <a:cubicBezTo>
                    <a:pt x="71574" y="153531"/>
                    <a:pt x="74205" y="153531"/>
                    <a:pt x="74205" y="149479"/>
                  </a:cubicBezTo>
                  <a:cubicBezTo>
                    <a:pt x="74205" y="147256"/>
                    <a:pt x="72381" y="147256"/>
                    <a:pt x="68530" y="147256"/>
                  </a:cubicBezTo>
                  <a:cubicBezTo>
                    <a:pt x="61037" y="147256"/>
                    <a:pt x="55362" y="147256"/>
                    <a:pt x="55362" y="143610"/>
                  </a:cubicBezTo>
                  <a:cubicBezTo>
                    <a:pt x="55362" y="142396"/>
                    <a:pt x="55768" y="141380"/>
                    <a:pt x="55972" y="140167"/>
                  </a:cubicBezTo>
                  <a:lnTo>
                    <a:pt x="68530" y="89549"/>
                  </a:lnTo>
                  <a:close/>
                  <a:moveTo>
                    <a:pt x="83115" y="29212"/>
                  </a:moveTo>
                  <a:cubicBezTo>
                    <a:pt x="84939" y="22130"/>
                    <a:pt x="85346" y="21521"/>
                    <a:pt x="94059" y="21521"/>
                  </a:cubicBezTo>
                  <a:lnTo>
                    <a:pt x="113507" y="21521"/>
                  </a:lnTo>
                  <a:cubicBezTo>
                    <a:pt x="130323" y="21521"/>
                    <a:pt x="141057" y="26989"/>
                    <a:pt x="141057" y="40957"/>
                  </a:cubicBezTo>
                  <a:cubicBezTo>
                    <a:pt x="141057" y="48852"/>
                    <a:pt x="137002" y="66263"/>
                    <a:pt x="129102" y="73555"/>
                  </a:cubicBezTo>
                  <a:cubicBezTo>
                    <a:pt x="118972" y="82664"/>
                    <a:pt x="106821" y="84283"/>
                    <a:pt x="97904" y="84283"/>
                  </a:cubicBezTo>
                  <a:lnTo>
                    <a:pt x="69343" y="84283"/>
                  </a:lnTo>
                  <a:lnTo>
                    <a:pt x="83115" y="2921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:a16="http://schemas.microsoft.com/office/drawing/2014/main" id="{C8760B01-79FE-4199-9279-01937A28E3B9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8758057" y="-11434942"/>
              <a:ext cx="101685" cy="121956"/>
            </a:xfrm>
            <a:custGeom>
              <a:avLst/>
              <a:gdLst>
                <a:gd name="connsiteX0" fmla="*/ 15818 w 101685"/>
                <a:gd name="connsiteY0" fmla="*/ 100596 h 121956"/>
                <a:gd name="connsiteX1" fmla="*/ 15253 w 101685"/>
                <a:gd name="connsiteY1" fmla="*/ 103568 h 121956"/>
                <a:gd name="connsiteX2" fmla="*/ 20076 w 101685"/>
                <a:gd name="connsiteY2" fmla="*/ 108104 h 121956"/>
                <a:gd name="connsiteX3" fmla="*/ 26883 w 101685"/>
                <a:gd name="connsiteY3" fmla="*/ 101015 h 121956"/>
                <a:gd name="connsiteX4" fmla="*/ 33410 w 101685"/>
                <a:gd name="connsiteY4" fmla="*/ 75074 h 121956"/>
                <a:gd name="connsiteX5" fmla="*/ 48587 w 101685"/>
                <a:gd name="connsiteY5" fmla="*/ 79183 h 121956"/>
                <a:gd name="connsiteX6" fmla="*/ 69012 w 101685"/>
                <a:gd name="connsiteY6" fmla="*/ 68976 h 121956"/>
                <a:gd name="connsiteX7" fmla="*/ 83624 w 101685"/>
                <a:gd name="connsiteY7" fmla="*/ 79183 h 121956"/>
                <a:gd name="connsiteX8" fmla="*/ 94834 w 101685"/>
                <a:gd name="connsiteY8" fmla="*/ 71668 h 121956"/>
                <a:gd name="connsiteX9" fmla="*/ 99797 w 101685"/>
                <a:gd name="connsiteY9" fmla="*/ 57492 h 121956"/>
                <a:gd name="connsiteX10" fmla="*/ 97529 w 101685"/>
                <a:gd name="connsiteY10" fmla="*/ 55650 h 121956"/>
                <a:gd name="connsiteX11" fmla="*/ 94408 w 101685"/>
                <a:gd name="connsiteY11" fmla="*/ 60045 h 121956"/>
                <a:gd name="connsiteX12" fmla="*/ 84049 w 101685"/>
                <a:gd name="connsiteY12" fmla="*/ 75213 h 121956"/>
                <a:gd name="connsiteX13" fmla="*/ 79372 w 101685"/>
                <a:gd name="connsiteY13" fmla="*/ 68270 h 121956"/>
                <a:gd name="connsiteX14" fmla="*/ 81494 w 101685"/>
                <a:gd name="connsiteY14" fmla="*/ 57065 h 121956"/>
                <a:gd name="connsiteX15" fmla="*/ 84615 w 101685"/>
                <a:gd name="connsiteY15" fmla="*/ 44304 h 121956"/>
                <a:gd name="connsiteX16" fmla="*/ 87882 w 101685"/>
                <a:gd name="connsiteY16" fmla="*/ 31690 h 121956"/>
                <a:gd name="connsiteX17" fmla="*/ 90290 w 101685"/>
                <a:gd name="connsiteY17" fmla="*/ 21197 h 121956"/>
                <a:gd name="connsiteX18" fmla="*/ 85613 w 101685"/>
                <a:gd name="connsiteY18" fmla="*/ 16661 h 121956"/>
                <a:gd name="connsiteX19" fmla="*/ 79797 w 101685"/>
                <a:gd name="connsiteY19" fmla="*/ 20066 h 121956"/>
                <a:gd name="connsiteX20" fmla="*/ 77522 w 101685"/>
                <a:gd name="connsiteY20" fmla="*/ 28286 h 121956"/>
                <a:gd name="connsiteX21" fmla="*/ 74548 w 101685"/>
                <a:gd name="connsiteY21" fmla="*/ 40055 h 121956"/>
                <a:gd name="connsiteX22" fmla="*/ 70150 w 101685"/>
                <a:gd name="connsiteY22" fmla="*/ 57777 h 121956"/>
                <a:gd name="connsiteX23" fmla="*/ 67881 w 101685"/>
                <a:gd name="connsiteY23" fmla="*/ 63449 h 121956"/>
                <a:gd name="connsiteX24" fmla="*/ 49152 w 101685"/>
                <a:gd name="connsiteY24" fmla="*/ 75213 h 121956"/>
                <a:gd name="connsiteX25" fmla="*/ 37522 w 101685"/>
                <a:gd name="connsiteY25" fmla="*/ 62598 h 121956"/>
                <a:gd name="connsiteX26" fmla="*/ 39937 w 101685"/>
                <a:gd name="connsiteY26" fmla="*/ 49412 h 121956"/>
                <a:gd name="connsiteX27" fmla="*/ 43057 w 101685"/>
                <a:gd name="connsiteY27" fmla="*/ 36651 h 121956"/>
                <a:gd name="connsiteX28" fmla="*/ 45040 w 101685"/>
                <a:gd name="connsiteY28" fmla="*/ 28711 h 121956"/>
                <a:gd name="connsiteX29" fmla="*/ 47169 w 101685"/>
                <a:gd name="connsiteY29" fmla="*/ 19780 h 121956"/>
                <a:gd name="connsiteX30" fmla="*/ 42346 w 101685"/>
                <a:gd name="connsiteY30" fmla="*/ 15245 h 121956"/>
                <a:gd name="connsiteX31" fmla="*/ 35539 w 101685"/>
                <a:gd name="connsiteY31" fmla="*/ 21908 h 121956"/>
                <a:gd name="connsiteX32" fmla="*/ 15818 w 101685"/>
                <a:gd name="connsiteY32" fmla="*/ 100596 h 12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01685" h="121956">
                  <a:moveTo>
                    <a:pt x="15818" y="100596"/>
                  </a:moveTo>
                  <a:cubicBezTo>
                    <a:pt x="15253" y="102717"/>
                    <a:pt x="15253" y="103428"/>
                    <a:pt x="15253" y="103568"/>
                  </a:cubicBezTo>
                  <a:cubicBezTo>
                    <a:pt x="15253" y="106687"/>
                    <a:pt x="17807" y="108104"/>
                    <a:pt x="20076" y="108104"/>
                  </a:cubicBezTo>
                  <a:cubicBezTo>
                    <a:pt x="25180" y="108104"/>
                    <a:pt x="26318" y="103428"/>
                    <a:pt x="26883" y="101015"/>
                  </a:cubicBezTo>
                  <a:cubicBezTo>
                    <a:pt x="27169" y="100309"/>
                    <a:pt x="30004" y="88965"/>
                    <a:pt x="33410" y="75074"/>
                  </a:cubicBezTo>
                  <a:cubicBezTo>
                    <a:pt x="37807" y="78053"/>
                    <a:pt x="43483" y="79183"/>
                    <a:pt x="48587" y="79183"/>
                  </a:cubicBezTo>
                  <a:cubicBezTo>
                    <a:pt x="60788" y="79183"/>
                    <a:pt x="68733" y="69262"/>
                    <a:pt x="69012" y="68976"/>
                  </a:cubicBezTo>
                  <a:cubicBezTo>
                    <a:pt x="71707" y="78757"/>
                    <a:pt x="81494" y="79183"/>
                    <a:pt x="83624" y="79183"/>
                  </a:cubicBezTo>
                  <a:cubicBezTo>
                    <a:pt x="88733" y="79183"/>
                    <a:pt x="92280" y="76064"/>
                    <a:pt x="94834" y="71668"/>
                  </a:cubicBezTo>
                  <a:cubicBezTo>
                    <a:pt x="97955" y="66143"/>
                    <a:pt x="99797" y="58063"/>
                    <a:pt x="99797" y="57492"/>
                  </a:cubicBezTo>
                  <a:cubicBezTo>
                    <a:pt x="99797" y="55650"/>
                    <a:pt x="97955" y="55650"/>
                    <a:pt x="97529" y="55650"/>
                  </a:cubicBezTo>
                  <a:cubicBezTo>
                    <a:pt x="95540" y="55650"/>
                    <a:pt x="95400" y="56214"/>
                    <a:pt x="94408" y="60045"/>
                  </a:cubicBezTo>
                  <a:cubicBezTo>
                    <a:pt x="92705" y="66847"/>
                    <a:pt x="90011" y="75213"/>
                    <a:pt x="84049" y="75213"/>
                  </a:cubicBezTo>
                  <a:cubicBezTo>
                    <a:pt x="80363" y="75213"/>
                    <a:pt x="79372" y="72094"/>
                    <a:pt x="79372" y="68270"/>
                  </a:cubicBezTo>
                  <a:cubicBezTo>
                    <a:pt x="79372" y="65857"/>
                    <a:pt x="80503" y="60756"/>
                    <a:pt x="81494" y="57065"/>
                  </a:cubicBezTo>
                  <a:cubicBezTo>
                    <a:pt x="82492" y="53242"/>
                    <a:pt x="83909" y="47429"/>
                    <a:pt x="84615" y="44304"/>
                  </a:cubicBezTo>
                  <a:lnTo>
                    <a:pt x="87882" y="31690"/>
                  </a:lnTo>
                  <a:cubicBezTo>
                    <a:pt x="88733" y="28146"/>
                    <a:pt x="90290" y="21908"/>
                    <a:pt x="90290" y="21197"/>
                  </a:cubicBezTo>
                  <a:cubicBezTo>
                    <a:pt x="90290" y="18363"/>
                    <a:pt x="88021" y="16661"/>
                    <a:pt x="85613" y="16661"/>
                  </a:cubicBezTo>
                  <a:cubicBezTo>
                    <a:pt x="84049" y="16661"/>
                    <a:pt x="81355" y="17373"/>
                    <a:pt x="79797" y="20066"/>
                  </a:cubicBezTo>
                  <a:cubicBezTo>
                    <a:pt x="79372" y="20918"/>
                    <a:pt x="78234" y="25452"/>
                    <a:pt x="77522" y="28286"/>
                  </a:cubicBezTo>
                  <a:lnTo>
                    <a:pt x="74548" y="40055"/>
                  </a:lnTo>
                  <a:lnTo>
                    <a:pt x="70150" y="57777"/>
                  </a:lnTo>
                  <a:cubicBezTo>
                    <a:pt x="69158" y="61322"/>
                    <a:pt x="69158" y="61607"/>
                    <a:pt x="67881" y="63449"/>
                  </a:cubicBezTo>
                  <a:cubicBezTo>
                    <a:pt x="63483" y="69687"/>
                    <a:pt x="57242" y="75213"/>
                    <a:pt x="49152" y="75213"/>
                  </a:cubicBezTo>
                  <a:cubicBezTo>
                    <a:pt x="37522" y="75213"/>
                    <a:pt x="37522" y="65151"/>
                    <a:pt x="37522" y="62598"/>
                  </a:cubicBezTo>
                  <a:cubicBezTo>
                    <a:pt x="37522" y="58908"/>
                    <a:pt x="37948" y="57065"/>
                    <a:pt x="39937" y="49412"/>
                  </a:cubicBezTo>
                  <a:cubicBezTo>
                    <a:pt x="41354" y="43174"/>
                    <a:pt x="41640" y="42183"/>
                    <a:pt x="43057" y="36651"/>
                  </a:cubicBezTo>
                  <a:lnTo>
                    <a:pt x="45040" y="28711"/>
                  </a:lnTo>
                  <a:cubicBezTo>
                    <a:pt x="45752" y="25739"/>
                    <a:pt x="47169" y="20346"/>
                    <a:pt x="47169" y="19780"/>
                  </a:cubicBezTo>
                  <a:cubicBezTo>
                    <a:pt x="47169" y="17227"/>
                    <a:pt x="45186" y="15245"/>
                    <a:pt x="42346" y="15245"/>
                  </a:cubicBezTo>
                  <a:cubicBezTo>
                    <a:pt x="37242" y="15245"/>
                    <a:pt x="35965" y="20206"/>
                    <a:pt x="35539" y="21908"/>
                  </a:cubicBezTo>
                  <a:lnTo>
                    <a:pt x="15818" y="10059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8" name="TextBox 89 2 1 3 1">
            <a:extLst>
              <a:ext uri="{FF2B5EF4-FFF2-40B4-BE49-F238E27FC236}">
                <a16:creationId xmlns:a16="http://schemas.microsoft.com/office/drawing/2014/main" id="{F418A0C6-26EF-4C80-A5E4-377358DAA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314" y="2996940"/>
            <a:ext cx="462022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sz="1600" dirty="0">
                <a:solidFill>
                  <a:srgbClr val="1014A4"/>
                </a:solidFill>
              </a:rPr>
              <a:t>   Pair correlator is a (difficult!) unitary integral</a:t>
            </a:r>
          </a:p>
        </p:txBody>
      </p:sp>
      <p:grpSp>
        <p:nvGrpSpPr>
          <p:cNvPr id="103" name="Groupe 102" descr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\langle O_{P}&amp;\bar O_{\bar{P}}\rangle=\int [dg]\,\,e^{\tr [g^{\dagger}\bar{P}^{\mu} g P_{\mu} ]}\,,\qquad g\in SU(N)&#10;\end{align*}&#10;&#10;\end{document}" title="IguanaTex Vector Display">
            <a:extLst>
              <a:ext uri="{FF2B5EF4-FFF2-40B4-BE49-F238E27FC236}">
                <a16:creationId xmlns:a16="http://schemas.microsoft.com/office/drawing/2014/main" id="{3EBD4926-F185-4D7F-967F-2DC0E2C5F8FF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2821305" y="3335494"/>
            <a:ext cx="3804648" cy="436024"/>
            <a:chOff x="5818423" y="-14814721"/>
            <a:chExt cx="5099119" cy="584373"/>
          </a:xfrm>
        </p:grpSpPr>
        <p:sp>
          <p:nvSpPr>
            <p:cNvPr id="71" name="Forme libre : forme 70">
              <a:extLst>
                <a:ext uri="{FF2B5EF4-FFF2-40B4-BE49-F238E27FC236}">
                  <a16:creationId xmlns:a16="http://schemas.microsoft.com/office/drawing/2014/main" id="{B61E07AF-C4B5-4D49-9E41-F91A2ECC5C26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5818423" y="-14660011"/>
              <a:ext cx="76264" cy="279483"/>
            </a:xfrm>
            <a:custGeom>
              <a:avLst/>
              <a:gdLst>
                <a:gd name="connsiteX0" fmla="*/ 74270 w 76264"/>
                <a:gd name="connsiteY0" fmla="*/ 28670 h 279482"/>
                <a:gd name="connsiteX1" fmla="*/ 75541 w 76264"/>
                <a:gd name="connsiteY1" fmla="*/ 24120 h 279482"/>
                <a:gd name="connsiteX2" fmla="*/ 70473 w 76264"/>
                <a:gd name="connsiteY2" fmla="*/ 19056 h 279482"/>
                <a:gd name="connsiteX3" fmla="*/ 64650 w 76264"/>
                <a:gd name="connsiteY3" fmla="*/ 24876 h 279482"/>
                <a:gd name="connsiteX4" fmla="*/ 20337 w 76264"/>
                <a:gd name="connsiteY4" fmla="*/ 141043 h 279482"/>
                <a:gd name="connsiteX5" fmla="*/ 19066 w 76264"/>
                <a:gd name="connsiteY5" fmla="*/ 145600 h 279482"/>
                <a:gd name="connsiteX6" fmla="*/ 20337 w 76264"/>
                <a:gd name="connsiteY6" fmla="*/ 149904 h 279482"/>
                <a:gd name="connsiteX7" fmla="*/ 64650 w 76264"/>
                <a:gd name="connsiteY7" fmla="*/ 266072 h 279482"/>
                <a:gd name="connsiteX8" fmla="*/ 70473 w 76264"/>
                <a:gd name="connsiteY8" fmla="*/ 272146 h 279482"/>
                <a:gd name="connsiteX9" fmla="*/ 75541 w 76264"/>
                <a:gd name="connsiteY9" fmla="*/ 267080 h 279482"/>
                <a:gd name="connsiteX10" fmla="*/ 74270 w 76264"/>
                <a:gd name="connsiteY10" fmla="*/ 263031 h 279482"/>
                <a:gd name="connsiteX11" fmla="*/ 29449 w 76264"/>
                <a:gd name="connsiteY11" fmla="*/ 145600 h 279482"/>
                <a:gd name="connsiteX12" fmla="*/ 74270 w 76264"/>
                <a:gd name="connsiteY12" fmla="*/ 28670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264" h="279482">
                  <a:moveTo>
                    <a:pt x="74270" y="28670"/>
                  </a:moveTo>
                  <a:cubicBezTo>
                    <a:pt x="75541" y="25891"/>
                    <a:pt x="75541" y="25383"/>
                    <a:pt x="75541" y="24120"/>
                  </a:cubicBezTo>
                  <a:cubicBezTo>
                    <a:pt x="75541" y="21334"/>
                    <a:pt x="73261" y="19056"/>
                    <a:pt x="70473" y="19056"/>
                  </a:cubicBezTo>
                  <a:cubicBezTo>
                    <a:pt x="68193" y="19056"/>
                    <a:pt x="66421" y="20318"/>
                    <a:pt x="64650" y="24876"/>
                  </a:cubicBezTo>
                  <a:lnTo>
                    <a:pt x="20337" y="141043"/>
                  </a:lnTo>
                  <a:cubicBezTo>
                    <a:pt x="19829" y="142567"/>
                    <a:pt x="19066" y="144084"/>
                    <a:pt x="19066" y="145600"/>
                  </a:cubicBezTo>
                  <a:cubicBezTo>
                    <a:pt x="19066" y="146363"/>
                    <a:pt x="19066" y="146863"/>
                    <a:pt x="20337" y="149904"/>
                  </a:cubicBezTo>
                  <a:lnTo>
                    <a:pt x="64650" y="266072"/>
                  </a:lnTo>
                  <a:cubicBezTo>
                    <a:pt x="65667" y="268859"/>
                    <a:pt x="66930" y="272146"/>
                    <a:pt x="70473" y="272146"/>
                  </a:cubicBezTo>
                  <a:cubicBezTo>
                    <a:pt x="73261" y="272146"/>
                    <a:pt x="75541" y="269867"/>
                    <a:pt x="75541" y="267080"/>
                  </a:cubicBezTo>
                  <a:cubicBezTo>
                    <a:pt x="75541" y="266326"/>
                    <a:pt x="75541" y="265818"/>
                    <a:pt x="74270" y="263031"/>
                  </a:cubicBezTo>
                  <a:lnTo>
                    <a:pt x="29449" y="145600"/>
                  </a:lnTo>
                  <a:lnTo>
                    <a:pt x="74270" y="2867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orme libre : forme 71">
              <a:extLst>
                <a:ext uri="{FF2B5EF4-FFF2-40B4-BE49-F238E27FC236}">
                  <a16:creationId xmlns:a16="http://schemas.microsoft.com/office/drawing/2014/main" id="{CDE19799-4ADD-44AF-B9DC-A241118BC8C1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5901461" y="-14648626"/>
              <a:ext cx="203371" cy="203260"/>
            </a:xfrm>
            <a:custGeom>
              <a:avLst/>
              <a:gdLst>
                <a:gd name="connsiteX0" fmla="*/ 194045 w 203370"/>
                <a:gd name="connsiteY0" fmla="*/ 87140 h 203260"/>
                <a:gd name="connsiteX1" fmla="*/ 129474 w 203370"/>
                <a:gd name="connsiteY1" fmla="*/ 19056 h 203260"/>
                <a:gd name="connsiteX2" fmla="*/ 19066 w 203370"/>
                <a:gd name="connsiteY2" fmla="*/ 135477 h 203260"/>
                <a:gd name="connsiteX3" fmla="*/ 83891 w 203370"/>
                <a:gd name="connsiteY3" fmla="*/ 203054 h 203260"/>
                <a:gd name="connsiteX4" fmla="*/ 194045 w 203370"/>
                <a:gd name="connsiteY4" fmla="*/ 87140 h 203260"/>
                <a:gd name="connsiteX5" fmla="*/ 85408 w 203370"/>
                <a:gd name="connsiteY5" fmla="*/ 196471 h 203260"/>
                <a:gd name="connsiteX6" fmla="*/ 42613 w 203370"/>
                <a:gd name="connsiteY6" fmla="*/ 142567 h 203260"/>
                <a:gd name="connsiteX7" fmla="*/ 65658 w 203370"/>
                <a:gd name="connsiteY7" fmla="*/ 64868 h 203260"/>
                <a:gd name="connsiteX8" fmla="*/ 127957 w 203370"/>
                <a:gd name="connsiteY8" fmla="*/ 25383 h 203260"/>
                <a:gd name="connsiteX9" fmla="*/ 171507 w 203370"/>
                <a:gd name="connsiteY9" fmla="*/ 77271 h 203260"/>
                <a:gd name="connsiteX10" fmla="*/ 139603 w 203370"/>
                <a:gd name="connsiteY10" fmla="*/ 166101 h 203260"/>
                <a:gd name="connsiteX11" fmla="*/ 85408 w 203370"/>
                <a:gd name="connsiteY11" fmla="*/ 196471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3370" h="203260">
                  <a:moveTo>
                    <a:pt x="194045" y="87140"/>
                  </a:moveTo>
                  <a:cubicBezTo>
                    <a:pt x="194045" y="46392"/>
                    <a:pt x="167201" y="19056"/>
                    <a:pt x="129474" y="19056"/>
                  </a:cubicBezTo>
                  <a:cubicBezTo>
                    <a:pt x="74779" y="19056"/>
                    <a:pt x="19066" y="76508"/>
                    <a:pt x="19066" y="135477"/>
                  </a:cubicBezTo>
                  <a:cubicBezTo>
                    <a:pt x="19066" y="177495"/>
                    <a:pt x="47427" y="203054"/>
                    <a:pt x="83891" y="203054"/>
                  </a:cubicBezTo>
                  <a:cubicBezTo>
                    <a:pt x="137577" y="203054"/>
                    <a:pt x="194045" y="147626"/>
                    <a:pt x="194045" y="87140"/>
                  </a:cubicBezTo>
                  <a:close/>
                  <a:moveTo>
                    <a:pt x="85408" y="196471"/>
                  </a:moveTo>
                  <a:cubicBezTo>
                    <a:pt x="60344" y="196471"/>
                    <a:pt x="42613" y="175978"/>
                    <a:pt x="42613" y="142567"/>
                  </a:cubicBezTo>
                  <a:cubicBezTo>
                    <a:pt x="42613" y="131428"/>
                    <a:pt x="46163" y="94484"/>
                    <a:pt x="65658" y="64868"/>
                  </a:cubicBezTo>
                  <a:cubicBezTo>
                    <a:pt x="83136" y="38547"/>
                    <a:pt x="107945" y="25383"/>
                    <a:pt x="127957" y="25383"/>
                  </a:cubicBezTo>
                  <a:cubicBezTo>
                    <a:pt x="148715" y="25383"/>
                    <a:pt x="171507" y="39555"/>
                    <a:pt x="171507" y="77271"/>
                  </a:cubicBezTo>
                  <a:cubicBezTo>
                    <a:pt x="171507" y="95492"/>
                    <a:pt x="164675" y="134978"/>
                    <a:pt x="139603" y="166101"/>
                  </a:cubicBezTo>
                  <a:cubicBezTo>
                    <a:pt x="127448" y="181545"/>
                    <a:pt x="106682" y="196471"/>
                    <a:pt x="85408" y="19647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orme libre : forme 72">
              <a:extLst>
                <a:ext uri="{FF2B5EF4-FFF2-40B4-BE49-F238E27FC236}">
                  <a16:creationId xmlns:a16="http://schemas.microsoft.com/office/drawing/2014/main" id="{395DB64E-FFEC-48A6-B75F-1324B3304EB5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6094821" y="-14553251"/>
              <a:ext cx="152528" cy="152445"/>
            </a:xfrm>
            <a:custGeom>
              <a:avLst/>
              <a:gdLst>
                <a:gd name="connsiteX0" fmla="*/ 66938 w 152528"/>
                <a:gd name="connsiteY0" fmla="*/ 85163 h 152445"/>
                <a:gd name="connsiteX1" fmla="*/ 99032 w 152528"/>
                <a:gd name="connsiteY1" fmla="*/ 85163 h 152445"/>
                <a:gd name="connsiteX2" fmla="*/ 154355 w 152528"/>
                <a:gd name="connsiteY2" fmla="*/ 46701 h 152445"/>
                <a:gd name="connsiteX3" fmla="*/ 115524 w 152528"/>
                <a:gd name="connsiteY3" fmla="*/ 19056 h 152445"/>
                <a:gd name="connsiteX4" fmla="*/ 53464 w 152528"/>
                <a:gd name="connsiteY4" fmla="*/ 19056 h 152445"/>
                <a:gd name="connsiteX5" fmla="*/ 47792 w 152528"/>
                <a:gd name="connsiteY5" fmla="*/ 22953 h 152445"/>
                <a:gd name="connsiteX6" fmla="*/ 53639 w 152528"/>
                <a:gd name="connsiteY6" fmla="*/ 25439 h 152445"/>
                <a:gd name="connsiteX7" fmla="*/ 60376 w 152528"/>
                <a:gd name="connsiteY7" fmla="*/ 25795 h 152445"/>
                <a:gd name="connsiteX8" fmla="*/ 64276 w 152528"/>
                <a:gd name="connsiteY8" fmla="*/ 28273 h 152445"/>
                <a:gd name="connsiteX9" fmla="*/ 63570 w 152528"/>
                <a:gd name="connsiteY9" fmla="*/ 32172 h 152445"/>
                <a:gd name="connsiteX10" fmla="*/ 40166 w 152528"/>
                <a:gd name="connsiteY10" fmla="*/ 125568 h 152445"/>
                <a:gd name="connsiteX11" fmla="*/ 24381 w 152528"/>
                <a:gd name="connsiteY11" fmla="*/ 133714 h 152445"/>
                <a:gd name="connsiteX12" fmla="*/ 19066 w 152528"/>
                <a:gd name="connsiteY12" fmla="*/ 137620 h 152445"/>
                <a:gd name="connsiteX13" fmla="*/ 21902 w 152528"/>
                <a:gd name="connsiteY13" fmla="*/ 140098 h 152445"/>
                <a:gd name="connsiteX14" fmla="*/ 44949 w 152528"/>
                <a:gd name="connsiteY14" fmla="*/ 139391 h 152445"/>
                <a:gd name="connsiteX15" fmla="*/ 57190 w 152528"/>
                <a:gd name="connsiteY15" fmla="*/ 139566 h 152445"/>
                <a:gd name="connsiteX16" fmla="*/ 68534 w 152528"/>
                <a:gd name="connsiteY16" fmla="*/ 140098 h 152445"/>
                <a:gd name="connsiteX17" fmla="*/ 72260 w 152528"/>
                <a:gd name="connsiteY17" fmla="*/ 136200 h 152445"/>
                <a:gd name="connsiteX18" fmla="*/ 66580 w 152528"/>
                <a:gd name="connsiteY18" fmla="*/ 133714 h 152445"/>
                <a:gd name="connsiteX19" fmla="*/ 59843 w 152528"/>
                <a:gd name="connsiteY19" fmla="*/ 133365 h 152445"/>
                <a:gd name="connsiteX20" fmla="*/ 55768 w 152528"/>
                <a:gd name="connsiteY20" fmla="*/ 130705 h 152445"/>
                <a:gd name="connsiteX21" fmla="*/ 56475 w 152528"/>
                <a:gd name="connsiteY21" fmla="*/ 126807 h 152445"/>
                <a:gd name="connsiteX22" fmla="*/ 66938 w 152528"/>
                <a:gd name="connsiteY22" fmla="*/ 85163 h 152445"/>
                <a:gd name="connsiteX23" fmla="*/ 79704 w 152528"/>
                <a:gd name="connsiteY23" fmla="*/ 31465 h 152445"/>
                <a:gd name="connsiteX24" fmla="*/ 88745 w 152528"/>
                <a:gd name="connsiteY24" fmla="*/ 25439 h 152445"/>
                <a:gd name="connsiteX25" fmla="*/ 109495 w 152528"/>
                <a:gd name="connsiteY25" fmla="*/ 25439 h 152445"/>
                <a:gd name="connsiteX26" fmla="*/ 136267 w 152528"/>
                <a:gd name="connsiteY26" fmla="*/ 42985 h 152445"/>
                <a:gd name="connsiteX27" fmla="*/ 125272 w 152528"/>
                <a:gd name="connsiteY27" fmla="*/ 70449 h 152445"/>
                <a:gd name="connsiteX28" fmla="*/ 96021 w 152528"/>
                <a:gd name="connsiteY28" fmla="*/ 79493 h 152445"/>
                <a:gd name="connsiteX29" fmla="*/ 67645 w 152528"/>
                <a:gd name="connsiteY29" fmla="*/ 79493 h 152445"/>
                <a:gd name="connsiteX30" fmla="*/ 79704 w 152528"/>
                <a:gd name="connsiteY30" fmla="*/ 31465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2528" h="152445">
                  <a:moveTo>
                    <a:pt x="66938" y="85163"/>
                  </a:moveTo>
                  <a:lnTo>
                    <a:pt x="99032" y="85163"/>
                  </a:lnTo>
                  <a:cubicBezTo>
                    <a:pt x="128998" y="85163"/>
                    <a:pt x="154355" y="66019"/>
                    <a:pt x="154355" y="46701"/>
                  </a:cubicBezTo>
                  <a:cubicBezTo>
                    <a:pt x="154355" y="31814"/>
                    <a:pt x="139817" y="19056"/>
                    <a:pt x="115524" y="19056"/>
                  </a:cubicBezTo>
                  <a:lnTo>
                    <a:pt x="53464" y="19056"/>
                  </a:lnTo>
                  <a:cubicBezTo>
                    <a:pt x="49913" y="19056"/>
                    <a:pt x="47792" y="19056"/>
                    <a:pt x="47792" y="22953"/>
                  </a:cubicBezTo>
                  <a:cubicBezTo>
                    <a:pt x="47792" y="25439"/>
                    <a:pt x="49738" y="25439"/>
                    <a:pt x="53639" y="25439"/>
                  </a:cubicBezTo>
                  <a:cubicBezTo>
                    <a:pt x="56475" y="25439"/>
                    <a:pt x="57190" y="25439"/>
                    <a:pt x="60376" y="25795"/>
                  </a:cubicBezTo>
                  <a:cubicBezTo>
                    <a:pt x="63927" y="26146"/>
                    <a:pt x="64276" y="26502"/>
                    <a:pt x="64276" y="28273"/>
                  </a:cubicBezTo>
                  <a:cubicBezTo>
                    <a:pt x="64276" y="28630"/>
                    <a:pt x="64276" y="29512"/>
                    <a:pt x="63570" y="32172"/>
                  </a:cubicBezTo>
                  <a:lnTo>
                    <a:pt x="40166" y="125568"/>
                  </a:lnTo>
                  <a:cubicBezTo>
                    <a:pt x="38394" y="132476"/>
                    <a:pt x="38212" y="133714"/>
                    <a:pt x="24381" y="133714"/>
                  </a:cubicBezTo>
                  <a:cubicBezTo>
                    <a:pt x="21195" y="133714"/>
                    <a:pt x="19066" y="133714"/>
                    <a:pt x="19066" y="137620"/>
                  </a:cubicBezTo>
                  <a:cubicBezTo>
                    <a:pt x="19066" y="137795"/>
                    <a:pt x="19066" y="140098"/>
                    <a:pt x="21902" y="140098"/>
                  </a:cubicBezTo>
                  <a:cubicBezTo>
                    <a:pt x="27042" y="140098"/>
                    <a:pt x="39809" y="139391"/>
                    <a:pt x="44949" y="139391"/>
                  </a:cubicBezTo>
                  <a:cubicBezTo>
                    <a:pt x="47967" y="139391"/>
                    <a:pt x="54172" y="139391"/>
                    <a:pt x="57190" y="139566"/>
                  </a:cubicBezTo>
                  <a:cubicBezTo>
                    <a:pt x="60733" y="139741"/>
                    <a:pt x="65166" y="140098"/>
                    <a:pt x="68534" y="140098"/>
                  </a:cubicBezTo>
                  <a:cubicBezTo>
                    <a:pt x="69599" y="140098"/>
                    <a:pt x="72260" y="140098"/>
                    <a:pt x="72260" y="136200"/>
                  </a:cubicBezTo>
                  <a:cubicBezTo>
                    <a:pt x="72260" y="133714"/>
                    <a:pt x="70131" y="133714"/>
                    <a:pt x="66580" y="133714"/>
                  </a:cubicBezTo>
                  <a:cubicBezTo>
                    <a:pt x="66406" y="133714"/>
                    <a:pt x="63037" y="133714"/>
                    <a:pt x="59843" y="133365"/>
                  </a:cubicBezTo>
                  <a:cubicBezTo>
                    <a:pt x="55768" y="133008"/>
                    <a:pt x="55768" y="132476"/>
                    <a:pt x="55768" y="130705"/>
                  </a:cubicBezTo>
                  <a:cubicBezTo>
                    <a:pt x="55768" y="130530"/>
                    <a:pt x="55768" y="129466"/>
                    <a:pt x="56475" y="126807"/>
                  </a:cubicBezTo>
                  <a:lnTo>
                    <a:pt x="66938" y="85163"/>
                  </a:lnTo>
                  <a:close/>
                  <a:moveTo>
                    <a:pt x="79704" y="31465"/>
                  </a:moveTo>
                  <a:cubicBezTo>
                    <a:pt x="81126" y="25970"/>
                    <a:pt x="81301" y="25439"/>
                    <a:pt x="88745" y="25439"/>
                  </a:cubicBezTo>
                  <a:lnTo>
                    <a:pt x="109495" y="25439"/>
                  </a:lnTo>
                  <a:cubicBezTo>
                    <a:pt x="125987" y="25439"/>
                    <a:pt x="136267" y="30401"/>
                    <a:pt x="136267" y="42985"/>
                  </a:cubicBezTo>
                  <a:cubicBezTo>
                    <a:pt x="136267" y="48480"/>
                    <a:pt x="134137" y="62478"/>
                    <a:pt x="125272" y="70449"/>
                  </a:cubicBezTo>
                  <a:cubicBezTo>
                    <a:pt x="118893" y="76119"/>
                    <a:pt x="108788" y="79493"/>
                    <a:pt x="96021" y="79493"/>
                  </a:cubicBezTo>
                  <a:lnTo>
                    <a:pt x="67645" y="79493"/>
                  </a:lnTo>
                  <a:lnTo>
                    <a:pt x="79704" y="3146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orme libre : forme 73">
              <a:extLst>
                <a:ext uri="{FF2B5EF4-FFF2-40B4-BE49-F238E27FC236}">
                  <a16:creationId xmlns:a16="http://schemas.microsoft.com/office/drawing/2014/main" id="{225CCF3B-C27B-4C7C-A46B-D13197CF65E7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6326482" y="-14683496"/>
              <a:ext cx="127107" cy="25408"/>
            </a:xfrm>
            <a:custGeom>
              <a:avLst/>
              <a:gdLst>
                <a:gd name="connsiteX0" fmla="*/ 110488 w 127106"/>
                <a:gd name="connsiteY0" fmla="*/ 26901 h 25407"/>
                <a:gd name="connsiteX1" fmla="*/ 110488 w 127106"/>
                <a:gd name="connsiteY1" fmla="*/ 19056 h 25407"/>
                <a:gd name="connsiteX2" fmla="*/ 19066 w 127106"/>
                <a:gd name="connsiteY2" fmla="*/ 19056 h 25407"/>
                <a:gd name="connsiteX3" fmla="*/ 19066 w 127106"/>
                <a:gd name="connsiteY3" fmla="*/ 26901 h 25407"/>
                <a:gd name="connsiteX4" fmla="*/ 110488 w 127106"/>
                <a:gd name="connsiteY4" fmla="*/ 26901 h 2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106" h="25407">
                  <a:moveTo>
                    <a:pt x="110488" y="26901"/>
                  </a:moveTo>
                  <a:lnTo>
                    <a:pt x="110488" y="19056"/>
                  </a:lnTo>
                  <a:lnTo>
                    <a:pt x="19066" y="19056"/>
                  </a:lnTo>
                  <a:lnTo>
                    <a:pt x="19066" y="26901"/>
                  </a:lnTo>
                  <a:lnTo>
                    <a:pt x="110488" y="2690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orme libre : forme 74">
              <a:extLst>
                <a:ext uri="{FF2B5EF4-FFF2-40B4-BE49-F238E27FC236}">
                  <a16:creationId xmlns:a16="http://schemas.microsoft.com/office/drawing/2014/main" id="{29D0DBCE-F0E5-4C8B-A210-29137CC6002A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6263512" y="-14648626"/>
              <a:ext cx="203371" cy="203260"/>
            </a:xfrm>
            <a:custGeom>
              <a:avLst/>
              <a:gdLst>
                <a:gd name="connsiteX0" fmla="*/ 194044 w 203370"/>
                <a:gd name="connsiteY0" fmla="*/ 87140 h 203260"/>
                <a:gd name="connsiteX1" fmla="*/ 129474 w 203370"/>
                <a:gd name="connsiteY1" fmla="*/ 19056 h 203260"/>
                <a:gd name="connsiteX2" fmla="*/ 19066 w 203370"/>
                <a:gd name="connsiteY2" fmla="*/ 135477 h 203260"/>
                <a:gd name="connsiteX3" fmla="*/ 83891 w 203370"/>
                <a:gd name="connsiteY3" fmla="*/ 203054 h 203260"/>
                <a:gd name="connsiteX4" fmla="*/ 194044 w 203370"/>
                <a:gd name="connsiteY4" fmla="*/ 87140 h 203260"/>
                <a:gd name="connsiteX5" fmla="*/ 85408 w 203370"/>
                <a:gd name="connsiteY5" fmla="*/ 196471 h 203260"/>
                <a:gd name="connsiteX6" fmla="*/ 42613 w 203370"/>
                <a:gd name="connsiteY6" fmla="*/ 142567 h 203260"/>
                <a:gd name="connsiteX7" fmla="*/ 65658 w 203370"/>
                <a:gd name="connsiteY7" fmla="*/ 64868 h 203260"/>
                <a:gd name="connsiteX8" fmla="*/ 127957 w 203370"/>
                <a:gd name="connsiteY8" fmla="*/ 25383 h 203260"/>
                <a:gd name="connsiteX9" fmla="*/ 171507 w 203370"/>
                <a:gd name="connsiteY9" fmla="*/ 77271 h 203260"/>
                <a:gd name="connsiteX10" fmla="*/ 139603 w 203370"/>
                <a:gd name="connsiteY10" fmla="*/ 166101 h 203260"/>
                <a:gd name="connsiteX11" fmla="*/ 85408 w 203370"/>
                <a:gd name="connsiteY11" fmla="*/ 196471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3370" h="203260">
                  <a:moveTo>
                    <a:pt x="194044" y="87140"/>
                  </a:moveTo>
                  <a:cubicBezTo>
                    <a:pt x="194044" y="46392"/>
                    <a:pt x="167201" y="19056"/>
                    <a:pt x="129474" y="19056"/>
                  </a:cubicBezTo>
                  <a:cubicBezTo>
                    <a:pt x="74778" y="19056"/>
                    <a:pt x="19066" y="76508"/>
                    <a:pt x="19066" y="135477"/>
                  </a:cubicBezTo>
                  <a:cubicBezTo>
                    <a:pt x="19066" y="177495"/>
                    <a:pt x="47426" y="203054"/>
                    <a:pt x="83891" y="203054"/>
                  </a:cubicBezTo>
                  <a:cubicBezTo>
                    <a:pt x="137577" y="203054"/>
                    <a:pt x="194044" y="147626"/>
                    <a:pt x="194044" y="87140"/>
                  </a:cubicBezTo>
                  <a:close/>
                  <a:moveTo>
                    <a:pt x="85408" y="196471"/>
                  </a:moveTo>
                  <a:cubicBezTo>
                    <a:pt x="60344" y="196471"/>
                    <a:pt x="42613" y="175978"/>
                    <a:pt x="42613" y="142567"/>
                  </a:cubicBezTo>
                  <a:cubicBezTo>
                    <a:pt x="42613" y="131428"/>
                    <a:pt x="46163" y="94484"/>
                    <a:pt x="65658" y="64868"/>
                  </a:cubicBezTo>
                  <a:cubicBezTo>
                    <a:pt x="83136" y="38547"/>
                    <a:pt x="107945" y="25383"/>
                    <a:pt x="127957" y="25383"/>
                  </a:cubicBezTo>
                  <a:cubicBezTo>
                    <a:pt x="148715" y="25383"/>
                    <a:pt x="171507" y="39555"/>
                    <a:pt x="171507" y="77271"/>
                  </a:cubicBezTo>
                  <a:cubicBezTo>
                    <a:pt x="171507" y="95492"/>
                    <a:pt x="164675" y="134978"/>
                    <a:pt x="139603" y="166101"/>
                  </a:cubicBezTo>
                  <a:cubicBezTo>
                    <a:pt x="127448" y="181545"/>
                    <a:pt x="106682" y="196471"/>
                    <a:pt x="85408" y="19647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orme libre : forme 75">
              <a:extLst>
                <a:ext uri="{FF2B5EF4-FFF2-40B4-BE49-F238E27FC236}">
                  <a16:creationId xmlns:a16="http://schemas.microsoft.com/office/drawing/2014/main" id="{270AFFF4-9089-438A-AA59-0635250C3325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6503328" y="-14560901"/>
              <a:ext cx="101685" cy="25408"/>
            </a:xfrm>
            <a:custGeom>
              <a:avLst/>
              <a:gdLst>
                <a:gd name="connsiteX0" fmla="*/ 89642 w 101685"/>
                <a:gd name="connsiteY0" fmla="*/ 25789 h 25407"/>
                <a:gd name="connsiteX1" fmla="*/ 89642 w 101685"/>
                <a:gd name="connsiteY1" fmla="*/ 19056 h 25407"/>
                <a:gd name="connsiteX2" fmla="*/ 19066 w 101685"/>
                <a:gd name="connsiteY2" fmla="*/ 19056 h 25407"/>
                <a:gd name="connsiteX3" fmla="*/ 19066 w 101685"/>
                <a:gd name="connsiteY3" fmla="*/ 25789 h 25407"/>
                <a:gd name="connsiteX4" fmla="*/ 89642 w 101685"/>
                <a:gd name="connsiteY4" fmla="*/ 25789 h 2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85" h="25407">
                  <a:moveTo>
                    <a:pt x="89642" y="25789"/>
                  </a:moveTo>
                  <a:lnTo>
                    <a:pt x="89642" y="19056"/>
                  </a:lnTo>
                  <a:lnTo>
                    <a:pt x="19066" y="19056"/>
                  </a:lnTo>
                  <a:lnTo>
                    <a:pt x="19066" y="25789"/>
                  </a:lnTo>
                  <a:lnTo>
                    <a:pt x="89642" y="2578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orme libre : forme 76">
              <a:extLst>
                <a:ext uri="{FF2B5EF4-FFF2-40B4-BE49-F238E27FC236}">
                  <a16:creationId xmlns:a16="http://schemas.microsoft.com/office/drawing/2014/main" id="{F6E527A8-C45E-49FB-A5F7-B8529C3557E7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6456872" y="-14531885"/>
              <a:ext cx="152528" cy="152445"/>
            </a:xfrm>
            <a:custGeom>
              <a:avLst/>
              <a:gdLst>
                <a:gd name="connsiteX0" fmla="*/ 66938 w 152528"/>
                <a:gd name="connsiteY0" fmla="*/ 85163 h 152445"/>
                <a:gd name="connsiteX1" fmla="*/ 99032 w 152528"/>
                <a:gd name="connsiteY1" fmla="*/ 85163 h 152445"/>
                <a:gd name="connsiteX2" fmla="*/ 154355 w 152528"/>
                <a:gd name="connsiteY2" fmla="*/ 46702 h 152445"/>
                <a:gd name="connsiteX3" fmla="*/ 115524 w 152528"/>
                <a:gd name="connsiteY3" fmla="*/ 19056 h 152445"/>
                <a:gd name="connsiteX4" fmla="*/ 53464 w 152528"/>
                <a:gd name="connsiteY4" fmla="*/ 19056 h 152445"/>
                <a:gd name="connsiteX5" fmla="*/ 47792 w 152528"/>
                <a:gd name="connsiteY5" fmla="*/ 22954 h 152445"/>
                <a:gd name="connsiteX6" fmla="*/ 53639 w 152528"/>
                <a:gd name="connsiteY6" fmla="*/ 25440 h 152445"/>
                <a:gd name="connsiteX7" fmla="*/ 60376 w 152528"/>
                <a:gd name="connsiteY7" fmla="*/ 25797 h 152445"/>
                <a:gd name="connsiteX8" fmla="*/ 64276 w 152528"/>
                <a:gd name="connsiteY8" fmla="*/ 28273 h 152445"/>
                <a:gd name="connsiteX9" fmla="*/ 63569 w 152528"/>
                <a:gd name="connsiteY9" fmla="*/ 32172 h 152445"/>
                <a:gd name="connsiteX10" fmla="*/ 40166 w 152528"/>
                <a:gd name="connsiteY10" fmla="*/ 125569 h 152445"/>
                <a:gd name="connsiteX11" fmla="*/ 24381 w 152528"/>
                <a:gd name="connsiteY11" fmla="*/ 133715 h 152445"/>
                <a:gd name="connsiteX12" fmla="*/ 19066 w 152528"/>
                <a:gd name="connsiteY12" fmla="*/ 137622 h 152445"/>
                <a:gd name="connsiteX13" fmla="*/ 21902 w 152528"/>
                <a:gd name="connsiteY13" fmla="*/ 140098 h 152445"/>
                <a:gd name="connsiteX14" fmla="*/ 44948 w 152528"/>
                <a:gd name="connsiteY14" fmla="*/ 139393 h 152445"/>
                <a:gd name="connsiteX15" fmla="*/ 57190 w 152528"/>
                <a:gd name="connsiteY15" fmla="*/ 139566 h 152445"/>
                <a:gd name="connsiteX16" fmla="*/ 68534 w 152528"/>
                <a:gd name="connsiteY16" fmla="*/ 140098 h 152445"/>
                <a:gd name="connsiteX17" fmla="*/ 72261 w 152528"/>
                <a:gd name="connsiteY17" fmla="*/ 136201 h 152445"/>
                <a:gd name="connsiteX18" fmla="*/ 66580 w 152528"/>
                <a:gd name="connsiteY18" fmla="*/ 133715 h 152445"/>
                <a:gd name="connsiteX19" fmla="*/ 59843 w 152528"/>
                <a:gd name="connsiteY19" fmla="*/ 133366 h 152445"/>
                <a:gd name="connsiteX20" fmla="*/ 55768 w 152528"/>
                <a:gd name="connsiteY20" fmla="*/ 130707 h 152445"/>
                <a:gd name="connsiteX21" fmla="*/ 56475 w 152528"/>
                <a:gd name="connsiteY21" fmla="*/ 126808 h 152445"/>
                <a:gd name="connsiteX22" fmla="*/ 66938 w 152528"/>
                <a:gd name="connsiteY22" fmla="*/ 85163 h 152445"/>
                <a:gd name="connsiteX23" fmla="*/ 79704 w 152528"/>
                <a:gd name="connsiteY23" fmla="*/ 31466 h 152445"/>
                <a:gd name="connsiteX24" fmla="*/ 88744 w 152528"/>
                <a:gd name="connsiteY24" fmla="*/ 25440 h 152445"/>
                <a:gd name="connsiteX25" fmla="*/ 109495 w 152528"/>
                <a:gd name="connsiteY25" fmla="*/ 25440 h 152445"/>
                <a:gd name="connsiteX26" fmla="*/ 136267 w 152528"/>
                <a:gd name="connsiteY26" fmla="*/ 42987 h 152445"/>
                <a:gd name="connsiteX27" fmla="*/ 125272 w 152528"/>
                <a:gd name="connsiteY27" fmla="*/ 70451 h 152445"/>
                <a:gd name="connsiteX28" fmla="*/ 96021 w 152528"/>
                <a:gd name="connsiteY28" fmla="*/ 79495 h 152445"/>
                <a:gd name="connsiteX29" fmla="*/ 67645 w 152528"/>
                <a:gd name="connsiteY29" fmla="*/ 79495 h 152445"/>
                <a:gd name="connsiteX30" fmla="*/ 79704 w 152528"/>
                <a:gd name="connsiteY30" fmla="*/ 31466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2528" h="152445">
                  <a:moveTo>
                    <a:pt x="66938" y="85163"/>
                  </a:moveTo>
                  <a:lnTo>
                    <a:pt x="99032" y="85163"/>
                  </a:lnTo>
                  <a:cubicBezTo>
                    <a:pt x="128998" y="85163"/>
                    <a:pt x="154355" y="66020"/>
                    <a:pt x="154355" y="46702"/>
                  </a:cubicBezTo>
                  <a:cubicBezTo>
                    <a:pt x="154355" y="31815"/>
                    <a:pt x="139818" y="19056"/>
                    <a:pt x="115524" y="19056"/>
                  </a:cubicBezTo>
                  <a:lnTo>
                    <a:pt x="53464" y="19056"/>
                  </a:lnTo>
                  <a:cubicBezTo>
                    <a:pt x="49913" y="19056"/>
                    <a:pt x="47792" y="19056"/>
                    <a:pt x="47792" y="22954"/>
                  </a:cubicBezTo>
                  <a:cubicBezTo>
                    <a:pt x="47792" y="25440"/>
                    <a:pt x="49739" y="25440"/>
                    <a:pt x="53639" y="25440"/>
                  </a:cubicBezTo>
                  <a:cubicBezTo>
                    <a:pt x="56475" y="25440"/>
                    <a:pt x="57190" y="25440"/>
                    <a:pt x="60376" y="25797"/>
                  </a:cubicBezTo>
                  <a:cubicBezTo>
                    <a:pt x="63927" y="26146"/>
                    <a:pt x="64276" y="26504"/>
                    <a:pt x="64276" y="28273"/>
                  </a:cubicBezTo>
                  <a:cubicBezTo>
                    <a:pt x="64276" y="28632"/>
                    <a:pt x="64276" y="29512"/>
                    <a:pt x="63569" y="32172"/>
                  </a:cubicBezTo>
                  <a:lnTo>
                    <a:pt x="40166" y="125569"/>
                  </a:lnTo>
                  <a:cubicBezTo>
                    <a:pt x="38394" y="132476"/>
                    <a:pt x="38212" y="133715"/>
                    <a:pt x="24381" y="133715"/>
                  </a:cubicBezTo>
                  <a:cubicBezTo>
                    <a:pt x="21195" y="133715"/>
                    <a:pt x="19066" y="133715"/>
                    <a:pt x="19066" y="137622"/>
                  </a:cubicBezTo>
                  <a:cubicBezTo>
                    <a:pt x="19066" y="137797"/>
                    <a:pt x="19066" y="140098"/>
                    <a:pt x="21902" y="140098"/>
                  </a:cubicBezTo>
                  <a:cubicBezTo>
                    <a:pt x="27042" y="140098"/>
                    <a:pt x="39809" y="139393"/>
                    <a:pt x="44948" y="139393"/>
                  </a:cubicBezTo>
                  <a:cubicBezTo>
                    <a:pt x="47967" y="139393"/>
                    <a:pt x="54171" y="139393"/>
                    <a:pt x="57190" y="139566"/>
                  </a:cubicBezTo>
                  <a:cubicBezTo>
                    <a:pt x="60733" y="139741"/>
                    <a:pt x="65166" y="140098"/>
                    <a:pt x="68534" y="140098"/>
                  </a:cubicBezTo>
                  <a:cubicBezTo>
                    <a:pt x="69599" y="140098"/>
                    <a:pt x="72261" y="140098"/>
                    <a:pt x="72261" y="136201"/>
                  </a:cubicBezTo>
                  <a:cubicBezTo>
                    <a:pt x="72261" y="133715"/>
                    <a:pt x="70131" y="133715"/>
                    <a:pt x="66580" y="133715"/>
                  </a:cubicBezTo>
                  <a:cubicBezTo>
                    <a:pt x="66406" y="133715"/>
                    <a:pt x="63037" y="133715"/>
                    <a:pt x="59843" y="133366"/>
                  </a:cubicBezTo>
                  <a:cubicBezTo>
                    <a:pt x="55768" y="133008"/>
                    <a:pt x="55768" y="132476"/>
                    <a:pt x="55768" y="130707"/>
                  </a:cubicBezTo>
                  <a:cubicBezTo>
                    <a:pt x="55768" y="130532"/>
                    <a:pt x="55768" y="129468"/>
                    <a:pt x="56475" y="126808"/>
                  </a:cubicBezTo>
                  <a:lnTo>
                    <a:pt x="66938" y="85163"/>
                  </a:lnTo>
                  <a:close/>
                  <a:moveTo>
                    <a:pt x="79704" y="31466"/>
                  </a:moveTo>
                  <a:cubicBezTo>
                    <a:pt x="81126" y="25972"/>
                    <a:pt x="81301" y="25440"/>
                    <a:pt x="88744" y="25440"/>
                  </a:cubicBezTo>
                  <a:lnTo>
                    <a:pt x="109495" y="25440"/>
                  </a:lnTo>
                  <a:cubicBezTo>
                    <a:pt x="125987" y="25440"/>
                    <a:pt x="136267" y="30403"/>
                    <a:pt x="136267" y="42987"/>
                  </a:cubicBezTo>
                  <a:cubicBezTo>
                    <a:pt x="136267" y="48481"/>
                    <a:pt x="134137" y="62478"/>
                    <a:pt x="125272" y="70451"/>
                  </a:cubicBezTo>
                  <a:cubicBezTo>
                    <a:pt x="118893" y="76119"/>
                    <a:pt x="108788" y="79495"/>
                    <a:pt x="96021" y="79495"/>
                  </a:cubicBezTo>
                  <a:lnTo>
                    <a:pt x="67645" y="79495"/>
                  </a:lnTo>
                  <a:lnTo>
                    <a:pt x="79704" y="3146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orme libre : forme 77">
              <a:extLst>
                <a:ext uri="{FF2B5EF4-FFF2-40B4-BE49-F238E27FC236}">
                  <a16:creationId xmlns:a16="http://schemas.microsoft.com/office/drawing/2014/main" id="{D10D1845-9493-4963-B726-3449044F544D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6627080" y="-14660011"/>
              <a:ext cx="76264" cy="279483"/>
            </a:xfrm>
            <a:custGeom>
              <a:avLst/>
              <a:gdLst>
                <a:gd name="connsiteX0" fmla="*/ 74270 w 76264"/>
                <a:gd name="connsiteY0" fmla="*/ 149904 h 279482"/>
                <a:gd name="connsiteX1" fmla="*/ 75541 w 76264"/>
                <a:gd name="connsiteY1" fmla="*/ 145600 h 279482"/>
                <a:gd name="connsiteX2" fmla="*/ 74270 w 76264"/>
                <a:gd name="connsiteY2" fmla="*/ 141297 h 279482"/>
                <a:gd name="connsiteX3" fmla="*/ 29957 w 76264"/>
                <a:gd name="connsiteY3" fmla="*/ 24876 h 279482"/>
                <a:gd name="connsiteX4" fmla="*/ 24134 w 76264"/>
                <a:gd name="connsiteY4" fmla="*/ 19056 h 279482"/>
                <a:gd name="connsiteX5" fmla="*/ 19066 w 76264"/>
                <a:gd name="connsiteY5" fmla="*/ 24120 h 279482"/>
                <a:gd name="connsiteX6" fmla="*/ 20337 w 76264"/>
                <a:gd name="connsiteY6" fmla="*/ 28169 h 279482"/>
                <a:gd name="connsiteX7" fmla="*/ 65158 w 76264"/>
                <a:gd name="connsiteY7" fmla="*/ 145600 h 279482"/>
                <a:gd name="connsiteX8" fmla="*/ 20337 w 76264"/>
                <a:gd name="connsiteY8" fmla="*/ 262532 h 279482"/>
                <a:gd name="connsiteX9" fmla="*/ 19066 w 76264"/>
                <a:gd name="connsiteY9" fmla="*/ 267080 h 279482"/>
                <a:gd name="connsiteX10" fmla="*/ 24134 w 76264"/>
                <a:gd name="connsiteY10" fmla="*/ 272146 h 279482"/>
                <a:gd name="connsiteX11" fmla="*/ 29449 w 76264"/>
                <a:gd name="connsiteY11" fmla="*/ 267080 h 279482"/>
                <a:gd name="connsiteX12" fmla="*/ 74270 w 76264"/>
                <a:gd name="connsiteY12" fmla="*/ 149904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264" h="279482">
                  <a:moveTo>
                    <a:pt x="74270" y="149904"/>
                  </a:moveTo>
                  <a:cubicBezTo>
                    <a:pt x="75541" y="146863"/>
                    <a:pt x="75541" y="146363"/>
                    <a:pt x="75541" y="145600"/>
                  </a:cubicBezTo>
                  <a:cubicBezTo>
                    <a:pt x="75541" y="144839"/>
                    <a:pt x="75541" y="144338"/>
                    <a:pt x="74270" y="141297"/>
                  </a:cubicBezTo>
                  <a:lnTo>
                    <a:pt x="29957" y="24876"/>
                  </a:lnTo>
                  <a:cubicBezTo>
                    <a:pt x="28440" y="20572"/>
                    <a:pt x="26915" y="19056"/>
                    <a:pt x="24134" y="19056"/>
                  </a:cubicBezTo>
                  <a:cubicBezTo>
                    <a:pt x="21346" y="19056"/>
                    <a:pt x="19066" y="21334"/>
                    <a:pt x="19066" y="24120"/>
                  </a:cubicBezTo>
                  <a:cubicBezTo>
                    <a:pt x="19066" y="24876"/>
                    <a:pt x="19066" y="25383"/>
                    <a:pt x="20337" y="28169"/>
                  </a:cubicBezTo>
                  <a:lnTo>
                    <a:pt x="65158" y="145600"/>
                  </a:lnTo>
                  <a:lnTo>
                    <a:pt x="20337" y="262532"/>
                  </a:lnTo>
                  <a:cubicBezTo>
                    <a:pt x="19066" y="265309"/>
                    <a:pt x="19066" y="265818"/>
                    <a:pt x="19066" y="267080"/>
                  </a:cubicBezTo>
                  <a:cubicBezTo>
                    <a:pt x="19066" y="269867"/>
                    <a:pt x="21346" y="272146"/>
                    <a:pt x="24134" y="272146"/>
                  </a:cubicBezTo>
                  <a:cubicBezTo>
                    <a:pt x="27423" y="272146"/>
                    <a:pt x="28440" y="269614"/>
                    <a:pt x="29449" y="267080"/>
                  </a:cubicBezTo>
                  <a:lnTo>
                    <a:pt x="74270" y="14990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orme libre : forme 78">
              <a:extLst>
                <a:ext uri="{FF2B5EF4-FFF2-40B4-BE49-F238E27FC236}">
                  <a16:creationId xmlns:a16="http://schemas.microsoft.com/office/drawing/2014/main" id="{61EAE4FE-7C18-4FDB-B27F-97AA27026601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6796184" y="-14563074"/>
              <a:ext cx="203371" cy="76223"/>
            </a:xfrm>
            <a:custGeom>
              <a:avLst/>
              <a:gdLst>
                <a:gd name="connsiteX0" fmla="*/ 178855 w 203370"/>
                <a:gd name="connsiteY0" fmla="*/ 29179 h 76222"/>
                <a:gd name="connsiteX1" fmla="*/ 187467 w 203370"/>
                <a:gd name="connsiteY1" fmla="*/ 24113 h 76222"/>
                <a:gd name="connsiteX2" fmla="*/ 179109 w 203370"/>
                <a:gd name="connsiteY2" fmla="*/ 19056 h 76222"/>
                <a:gd name="connsiteX3" fmla="*/ 27423 w 203370"/>
                <a:gd name="connsiteY3" fmla="*/ 19056 h 76222"/>
                <a:gd name="connsiteX4" fmla="*/ 19066 w 203370"/>
                <a:gd name="connsiteY4" fmla="*/ 24113 h 76222"/>
                <a:gd name="connsiteX5" fmla="*/ 27678 w 203370"/>
                <a:gd name="connsiteY5" fmla="*/ 29179 h 76222"/>
                <a:gd name="connsiteX6" fmla="*/ 178855 w 203370"/>
                <a:gd name="connsiteY6" fmla="*/ 29179 h 76222"/>
                <a:gd name="connsiteX7" fmla="*/ 179109 w 203370"/>
                <a:gd name="connsiteY7" fmla="*/ 78279 h 76222"/>
                <a:gd name="connsiteX8" fmla="*/ 187467 w 203370"/>
                <a:gd name="connsiteY8" fmla="*/ 73213 h 76222"/>
                <a:gd name="connsiteX9" fmla="*/ 178855 w 203370"/>
                <a:gd name="connsiteY9" fmla="*/ 68148 h 76222"/>
                <a:gd name="connsiteX10" fmla="*/ 27678 w 203370"/>
                <a:gd name="connsiteY10" fmla="*/ 68148 h 76222"/>
                <a:gd name="connsiteX11" fmla="*/ 19066 w 203370"/>
                <a:gd name="connsiteY11" fmla="*/ 73213 h 76222"/>
                <a:gd name="connsiteX12" fmla="*/ 27423 w 203370"/>
                <a:gd name="connsiteY12" fmla="*/ 78279 h 76222"/>
                <a:gd name="connsiteX13" fmla="*/ 179109 w 203370"/>
                <a:gd name="connsiteY13" fmla="*/ 78279 h 7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370" h="76222">
                  <a:moveTo>
                    <a:pt x="178855" y="29179"/>
                  </a:moveTo>
                  <a:cubicBezTo>
                    <a:pt x="182653" y="29179"/>
                    <a:pt x="187467" y="29179"/>
                    <a:pt x="187467" y="24113"/>
                  </a:cubicBezTo>
                  <a:cubicBezTo>
                    <a:pt x="187467" y="19056"/>
                    <a:pt x="182653" y="19056"/>
                    <a:pt x="179109" y="19056"/>
                  </a:cubicBezTo>
                  <a:lnTo>
                    <a:pt x="27423" y="19056"/>
                  </a:lnTo>
                  <a:cubicBezTo>
                    <a:pt x="23880" y="19056"/>
                    <a:pt x="19066" y="19056"/>
                    <a:pt x="19066" y="24113"/>
                  </a:cubicBezTo>
                  <a:cubicBezTo>
                    <a:pt x="19066" y="29179"/>
                    <a:pt x="23880" y="29179"/>
                    <a:pt x="27678" y="29179"/>
                  </a:cubicBezTo>
                  <a:lnTo>
                    <a:pt x="178855" y="29179"/>
                  </a:lnTo>
                  <a:close/>
                  <a:moveTo>
                    <a:pt x="179109" y="78279"/>
                  </a:moveTo>
                  <a:cubicBezTo>
                    <a:pt x="182653" y="78279"/>
                    <a:pt x="187467" y="78279"/>
                    <a:pt x="187467" y="73213"/>
                  </a:cubicBezTo>
                  <a:cubicBezTo>
                    <a:pt x="187467" y="68148"/>
                    <a:pt x="182653" y="68148"/>
                    <a:pt x="178855" y="68148"/>
                  </a:cubicBezTo>
                  <a:lnTo>
                    <a:pt x="27678" y="68148"/>
                  </a:lnTo>
                  <a:cubicBezTo>
                    <a:pt x="23880" y="68148"/>
                    <a:pt x="19066" y="68148"/>
                    <a:pt x="19066" y="73213"/>
                  </a:cubicBezTo>
                  <a:cubicBezTo>
                    <a:pt x="19066" y="78279"/>
                    <a:pt x="23880" y="78279"/>
                    <a:pt x="27423" y="78279"/>
                  </a:cubicBezTo>
                  <a:lnTo>
                    <a:pt x="179109" y="7827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orme libre : forme 79">
              <a:extLst>
                <a:ext uri="{FF2B5EF4-FFF2-40B4-BE49-F238E27FC236}">
                  <a16:creationId xmlns:a16="http://schemas.microsoft.com/office/drawing/2014/main" id="{94D9B5F4-BAEB-4B0F-A6DD-770A443D9D15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7063514" y="-14814721"/>
              <a:ext cx="254213" cy="584373"/>
            </a:xfrm>
            <a:custGeom>
              <a:avLst/>
              <a:gdLst>
                <a:gd name="connsiteX0" fmla="*/ 31221 w 254213"/>
                <a:gd name="connsiteY0" fmla="*/ 570034 h 584373"/>
                <a:gd name="connsiteX1" fmla="*/ 43630 w 254213"/>
                <a:gd name="connsiteY1" fmla="*/ 557632 h 584373"/>
                <a:gd name="connsiteX2" fmla="*/ 31475 w 254213"/>
                <a:gd name="connsiteY2" fmla="*/ 545228 h 584373"/>
                <a:gd name="connsiteX3" fmla="*/ 19066 w 254213"/>
                <a:gd name="connsiteY3" fmla="*/ 557887 h 584373"/>
                <a:gd name="connsiteX4" fmla="*/ 47173 w 254213"/>
                <a:gd name="connsiteY4" fmla="*/ 581419 h 584373"/>
                <a:gd name="connsiteX5" fmla="*/ 118083 w 254213"/>
                <a:gd name="connsiteY5" fmla="*/ 448799 h 584373"/>
                <a:gd name="connsiteX6" fmla="*/ 167710 w 254213"/>
                <a:gd name="connsiteY6" fmla="*/ 206849 h 584373"/>
                <a:gd name="connsiteX7" fmla="*/ 195061 w 254213"/>
                <a:gd name="connsiteY7" fmla="*/ 69672 h 584373"/>
                <a:gd name="connsiteX8" fmla="*/ 216582 w 254213"/>
                <a:gd name="connsiteY8" fmla="*/ 24621 h 584373"/>
                <a:gd name="connsiteX9" fmla="*/ 231779 w 254213"/>
                <a:gd name="connsiteY9" fmla="*/ 30441 h 584373"/>
                <a:gd name="connsiteX10" fmla="*/ 219116 w 254213"/>
                <a:gd name="connsiteY10" fmla="*/ 42843 h 584373"/>
                <a:gd name="connsiteX11" fmla="*/ 231271 w 254213"/>
                <a:gd name="connsiteY11" fmla="*/ 55246 h 584373"/>
                <a:gd name="connsiteX12" fmla="*/ 243680 w 254213"/>
                <a:gd name="connsiteY12" fmla="*/ 42588 h 584373"/>
                <a:gd name="connsiteX13" fmla="*/ 216081 w 254213"/>
                <a:gd name="connsiteY13" fmla="*/ 19056 h 584373"/>
                <a:gd name="connsiteX14" fmla="*/ 168727 w 254213"/>
                <a:gd name="connsiteY14" fmla="*/ 98271 h 584373"/>
                <a:gd name="connsiteX15" fmla="*/ 105674 w 254213"/>
                <a:gd name="connsiteY15" fmla="*/ 393626 h 584373"/>
                <a:gd name="connsiteX16" fmla="*/ 83390 w 254213"/>
                <a:gd name="connsiteY16" fmla="*/ 509793 h 584373"/>
                <a:gd name="connsiteX17" fmla="*/ 46672 w 254213"/>
                <a:gd name="connsiteY17" fmla="*/ 575852 h 584373"/>
                <a:gd name="connsiteX18" fmla="*/ 31221 w 254213"/>
                <a:gd name="connsiteY18" fmla="*/ 570034 h 584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4213" h="584373">
                  <a:moveTo>
                    <a:pt x="31221" y="570034"/>
                  </a:moveTo>
                  <a:cubicBezTo>
                    <a:pt x="39324" y="569525"/>
                    <a:pt x="43630" y="563959"/>
                    <a:pt x="43630" y="557632"/>
                  </a:cubicBezTo>
                  <a:cubicBezTo>
                    <a:pt x="43630" y="549278"/>
                    <a:pt x="37298" y="545228"/>
                    <a:pt x="31475" y="545228"/>
                  </a:cubicBezTo>
                  <a:cubicBezTo>
                    <a:pt x="25398" y="545228"/>
                    <a:pt x="19066" y="549024"/>
                    <a:pt x="19066" y="557887"/>
                  </a:cubicBezTo>
                  <a:cubicBezTo>
                    <a:pt x="19066" y="570789"/>
                    <a:pt x="31729" y="581419"/>
                    <a:pt x="47173" y="581419"/>
                  </a:cubicBezTo>
                  <a:cubicBezTo>
                    <a:pt x="85662" y="581419"/>
                    <a:pt x="100097" y="522196"/>
                    <a:pt x="118083" y="448799"/>
                  </a:cubicBezTo>
                  <a:cubicBezTo>
                    <a:pt x="137578" y="368822"/>
                    <a:pt x="154038" y="288090"/>
                    <a:pt x="167710" y="206849"/>
                  </a:cubicBezTo>
                  <a:cubicBezTo>
                    <a:pt x="177084" y="152937"/>
                    <a:pt x="186450" y="102320"/>
                    <a:pt x="195061" y="69672"/>
                  </a:cubicBezTo>
                  <a:cubicBezTo>
                    <a:pt x="198096" y="57269"/>
                    <a:pt x="206707" y="24621"/>
                    <a:pt x="216582" y="24621"/>
                  </a:cubicBezTo>
                  <a:cubicBezTo>
                    <a:pt x="224431" y="24621"/>
                    <a:pt x="230763" y="29432"/>
                    <a:pt x="231779" y="30441"/>
                  </a:cubicBezTo>
                  <a:cubicBezTo>
                    <a:pt x="223422" y="30948"/>
                    <a:pt x="219116" y="36514"/>
                    <a:pt x="219116" y="42843"/>
                  </a:cubicBezTo>
                  <a:cubicBezTo>
                    <a:pt x="219116" y="51195"/>
                    <a:pt x="225448" y="55246"/>
                    <a:pt x="231271" y="55246"/>
                  </a:cubicBezTo>
                  <a:cubicBezTo>
                    <a:pt x="237348" y="55246"/>
                    <a:pt x="243680" y="51449"/>
                    <a:pt x="243680" y="42588"/>
                  </a:cubicBezTo>
                  <a:cubicBezTo>
                    <a:pt x="243680" y="28925"/>
                    <a:pt x="230008" y="19056"/>
                    <a:pt x="216081" y="19056"/>
                  </a:cubicBezTo>
                  <a:cubicBezTo>
                    <a:pt x="196833" y="19056"/>
                    <a:pt x="182652" y="46639"/>
                    <a:pt x="168727" y="98271"/>
                  </a:cubicBezTo>
                  <a:cubicBezTo>
                    <a:pt x="167964" y="101058"/>
                    <a:pt x="133526" y="228103"/>
                    <a:pt x="105674" y="393626"/>
                  </a:cubicBezTo>
                  <a:cubicBezTo>
                    <a:pt x="99088" y="432348"/>
                    <a:pt x="91740" y="474620"/>
                    <a:pt x="83390" y="509793"/>
                  </a:cubicBezTo>
                  <a:cubicBezTo>
                    <a:pt x="78830" y="528269"/>
                    <a:pt x="67176" y="575852"/>
                    <a:pt x="46672" y="575852"/>
                  </a:cubicBezTo>
                  <a:cubicBezTo>
                    <a:pt x="37552" y="575852"/>
                    <a:pt x="31475" y="570034"/>
                    <a:pt x="31221" y="57003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orme libre : forme 80">
              <a:extLst>
                <a:ext uri="{FF2B5EF4-FFF2-40B4-BE49-F238E27FC236}">
                  <a16:creationId xmlns:a16="http://schemas.microsoft.com/office/drawing/2014/main" id="{AAA7CF87-F617-4C93-8A79-667CF05A410E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7332484" y="-14660011"/>
              <a:ext cx="50843" cy="279483"/>
            </a:xfrm>
            <a:custGeom>
              <a:avLst/>
              <a:gdLst>
                <a:gd name="connsiteX0" fmla="*/ 53758 w 50842"/>
                <a:gd name="connsiteY0" fmla="*/ 272146 h 279482"/>
                <a:gd name="connsiteX1" fmla="*/ 53758 w 50842"/>
                <a:gd name="connsiteY1" fmla="*/ 262023 h 279482"/>
                <a:gd name="connsiteX2" fmla="*/ 29195 w 50842"/>
                <a:gd name="connsiteY2" fmla="*/ 262023 h 279482"/>
                <a:gd name="connsiteX3" fmla="*/ 29195 w 50842"/>
                <a:gd name="connsiteY3" fmla="*/ 29179 h 279482"/>
                <a:gd name="connsiteX4" fmla="*/ 53758 w 50842"/>
                <a:gd name="connsiteY4" fmla="*/ 29179 h 279482"/>
                <a:gd name="connsiteX5" fmla="*/ 53758 w 50842"/>
                <a:gd name="connsiteY5" fmla="*/ 19056 h 279482"/>
                <a:gd name="connsiteX6" fmla="*/ 19066 w 50842"/>
                <a:gd name="connsiteY6" fmla="*/ 19056 h 279482"/>
                <a:gd name="connsiteX7" fmla="*/ 19066 w 50842"/>
                <a:gd name="connsiteY7" fmla="*/ 272146 h 279482"/>
                <a:gd name="connsiteX8" fmla="*/ 53758 w 50842"/>
                <a:gd name="connsiteY8" fmla="*/ 272146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842" h="279482">
                  <a:moveTo>
                    <a:pt x="53758" y="272146"/>
                  </a:moveTo>
                  <a:lnTo>
                    <a:pt x="53758" y="262023"/>
                  </a:lnTo>
                  <a:lnTo>
                    <a:pt x="29195" y="262023"/>
                  </a:lnTo>
                  <a:lnTo>
                    <a:pt x="29195" y="29179"/>
                  </a:lnTo>
                  <a:lnTo>
                    <a:pt x="53758" y="29179"/>
                  </a:lnTo>
                  <a:lnTo>
                    <a:pt x="53758" y="19056"/>
                  </a:lnTo>
                  <a:lnTo>
                    <a:pt x="19066" y="19056"/>
                  </a:lnTo>
                  <a:lnTo>
                    <a:pt x="19066" y="272146"/>
                  </a:lnTo>
                  <a:lnTo>
                    <a:pt x="53758" y="27214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orme libre : forme 81">
              <a:extLst>
                <a:ext uri="{FF2B5EF4-FFF2-40B4-BE49-F238E27FC236}">
                  <a16:creationId xmlns:a16="http://schemas.microsoft.com/office/drawing/2014/main" id="{0CF9AF43-F576-47DA-978C-936B0BC7EC07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7383077" y="-14645839"/>
              <a:ext cx="279635" cy="254075"/>
            </a:xfrm>
            <a:custGeom>
              <a:avLst/>
              <a:gdLst>
                <a:gd name="connsiteX0" fmla="*/ 139603 w 279634"/>
                <a:gd name="connsiteY0" fmla="*/ 21842 h 254075"/>
                <a:gd name="connsiteX1" fmla="*/ 136314 w 279634"/>
                <a:gd name="connsiteY1" fmla="*/ 19056 h 254075"/>
                <a:gd name="connsiteX2" fmla="*/ 104148 w 279634"/>
                <a:gd name="connsiteY2" fmla="*/ 21842 h 254075"/>
                <a:gd name="connsiteX3" fmla="*/ 100605 w 279634"/>
                <a:gd name="connsiteY3" fmla="*/ 26647 h 254075"/>
                <a:gd name="connsiteX4" fmla="*/ 106682 w 279634"/>
                <a:gd name="connsiteY4" fmla="*/ 29686 h 254075"/>
                <a:gd name="connsiteX5" fmla="*/ 119345 w 279634"/>
                <a:gd name="connsiteY5" fmla="*/ 33991 h 254075"/>
                <a:gd name="connsiteX6" fmla="*/ 118582 w 279634"/>
                <a:gd name="connsiteY6" fmla="*/ 39048 h 254075"/>
                <a:gd name="connsiteX7" fmla="*/ 103393 w 279634"/>
                <a:gd name="connsiteY7" fmla="*/ 99034 h 254075"/>
                <a:gd name="connsiteX8" fmla="*/ 80093 w 279634"/>
                <a:gd name="connsiteY8" fmla="*/ 82837 h 254075"/>
                <a:gd name="connsiteX9" fmla="*/ 19066 w 279634"/>
                <a:gd name="connsiteY9" fmla="*/ 156987 h 254075"/>
                <a:gd name="connsiteX10" fmla="*/ 52750 w 279634"/>
                <a:gd name="connsiteY10" fmla="*/ 197488 h 254075"/>
                <a:gd name="connsiteX11" fmla="*/ 85662 w 279634"/>
                <a:gd name="connsiteY11" fmla="*/ 178504 h 254075"/>
                <a:gd name="connsiteX12" fmla="*/ 108708 w 279634"/>
                <a:gd name="connsiteY12" fmla="*/ 197488 h 254075"/>
                <a:gd name="connsiteX13" fmla="*/ 127448 w 279634"/>
                <a:gd name="connsiteY13" fmla="*/ 183561 h 254075"/>
                <a:gd name="connsiteX14" fmla="*/ 135042 w 279634"/>
                <a:gd name="connsiteY14" fmla="*/ 158512 h 254075"/>
                <a:gd name="connsiteX15" fmla="*/ 132008 w 279634"/>
                <a:gd name="connsiteY15" fmla="*/ 155978 h 254075"/>
                <a:gd name="connsiteX16" fmla="*/ 128457 w 279634"/>
                <a:gd name="connsiteY16" fmla="*/ 160536 h 254075"/>
                <a:gd name="connsiteX17" fmla="*/ 109216 w 279634"/>
                <a:gd name="connsiteY17" fmla="*/ 191913 h 254075"/>
                <a:gd name="connsiteX18" fmla="*/ 101622 w 279634"/>
                <a:gd name="connsiteY18" fmla="*/ 180274 h 254075"/>
                <a:gd name="connsiteX19" fmla="*/ 103139 w 279634"/>
                <a:gd name="connsiteY19" fmla="*/ 168126 h 254075"/>
                <a:gd name="connsiteX20" fmla="*/ 139603 w 279634"/>
                <a:gd name="connsiteY20" fmla="*/ 21842 h 254075"/>
                <a:gd name="connsiteX21" fmla="*/ 86933 w 279634"/>
                <a:gd name="connsiteY21" fmla="*/ 164585 h 254075"/>
                <a:gd name="connsiteX22" fmla="*/ 81865 w 279634"/>
                <a:gd name="connsiteY22" fmla="*/ 173946 h 254075"/>
                <a:gd name="connsiteX23" fmla="*/ 53249 w 279634"/>
                <a:gd name="connsiteY23" fmla="*/ 191913 h 254075"/>
                <a:gd name="connsiteX24" fmla="*/ 37044 w 279634"/>
                <a:gd name="connsiteY24" fmla="*/ 168126 h 254075"/>
                <a:gd name="connsiteX25" fmla="*/ 50970 w 279634"/>
                <a:gd name="connsiteY25" fmla="*/ 112698 h 254075"/>
                <a:gd name="connsiteX26" fmla="*/ 80347 w 279634"/>
                <a:gd name="connsiteY26" fmla="*/ 88402 h 254075"/>
                <a:gd name="connsiteX27" fmla="*/ 100351 w 279634"/>
                <a:gd name="connsiteY27" fmla="*/ 110673 h 254075"/>
                <a:gd name="connsiteX28" fmla="*/ 99596 w 279634"/>
                <a:gd name="connsiteY28" fmla="*/ 114978 h 254075"/>
                <a:gd name="connsiteX29" fmla="*/ 86933 w 279634"/>
                <a:gd name="connsiteY29" fmla="*/ 164585 h 254075"/>
                <a:gd name="connsiteX30" fmla="*/ 260033 w 279634"/>
                <a:gd name="connsiteY30" fmla="*/ 99287 h 254075"/>
                <a:gd name="connsiteX31" fmla="*/ 260787 w 279634"/>
                <a:gd name="connsiteY31" fmla="*/ 94729 h 254075"/>
                <a:gd name="connsiteX32" fmla="*/ 253447 w 279634"/>
                <a:gd name="connsiteY32" fmla="*/ 87894 h 254075"/>
                <a:gd name="connsiteX33" fmla="*/ 243064 w 279634"/>
                <a:gd name="connsiteY33" fmla="*/ 98780 h 254075"/>
                <a:gd name="connsiteX34" fmla="*/ 219509 w 279634"/>
                <a:gd name="connsiteY34" fmla="*/ 82837 h 254075"/>
                <a:gd name="connsiteX35" fmla="*/ 159245 w 279634"/>
                <a:gd name="connsiteY35" fmla="*/ 154716 h 254075"/>
                <a:gd name="connsiteX36" fmla="*/ 192920 w 279634"/>
                <a:gd name="connsiteY36" fmla="*/ 194700 h 254075"/>
                <a:gd name="connsiteX37" fmla="*/ 222298 w 279634"/>
                <a:gd name="connsiteY37" fmla="*/ 180021 h 254075"/>
                <a:gd name="connsiteX38" fmla="*/ 222552 w 279634"/>
                <a:gd name="connsiteY38" fmla="*/ 180274 h 254075"/>
                <a:gd name="connsiteX39" fmla="*/ 214195 w 279634"/>
                <a:gd name="connsiteY39" fmla="*/ 213685 h 254075"/>
                <a:gd name="connsiteX40" fmla="*/ 177731 w 279634"/>
                <a:gd name="connsiteY40" fmla="*/ 241013 h 254075"/>
                <a:gd name="connsiteX41" fmla="*/ 157473 w 279634"/>
                <a:gd name="connsiteY41" fmla="*/ 238489 h 254075"/>
                <a:gd name="connsiteX42" fmla="*/ 167856 w 279634"/>
                <a:gd name="connsiteY42" fmla="*/ 225324 h 254075"/>
                <a:gd name="connsiteX43" fmla="*/ 158228 w 279634"/>
                <a:gd name="connsiteY43" fmla="*/ 216463 h 254075"/>
                <a:gd name="connsiteX44" fmla="*/ 144556 w 279634"/>
                <a:gd name="connsiteY44" fmla="*/ 231144 h 254075"/>
                <a:gd name="connsiteX45" fmla="*/ 178239 w 279634"/>
                <a:gd name="connsiteY45" fmla="*/ 246588 h 254075"/>
                <a:gd name="connsiteX46" fmla="*/ 231918 w 279634"/>
                <a:gd name="connsiteY46" fmla="*/ 211661 h 254075"/>
                <a:gd name="connsiteX47" fmla="*/ 260033 w 279634"/>
                <a:gd name="connsiteY47" fmla="*/ 99287 h 254075"/>
                <a:gd name="connsiteX48" fmla="*/ 227112 w 279634"/>
                <a:gd name="connsiteY48" fmla="*/ 162306 h 254075"/>
                <a:gd name="connsiteX49" fmla="*/ 214195 w 279634"/>
                <a:gd name="connsiteY49" fmla="*/ 180021 h 254075"/>
                <a:gd name="connsiteX50" fmla="*/ 193683 w 279634"/>
                <a:gd name="connsiteY50" fmla="*/ 189135 h 254075"/>
                <a:gd name="connsiteX51" fmla="*/ 177222 w 279634"/>
                <a:gd name="connsiteY51" fmla="*/ 165847 h 254075"/>
                <a:gd name="connsiteX52" fmla="*/ 191403 w 279634"/>
                <a:gd name="connsiteY52" fmla="*/ 110927 h 254075"/>
                <a:gd name="connsiteX53" fmla="*/ 219763 w 279634"/>
                <a:gd name="connsiteY53" fmla="*/ 88402 h 254075"/>
                <a:gd name="connsiteX54" fmla="*/ 240021 w 279634"/>
                <a:gd name="connsiteY54" fmla="*/ 110166 h 254075"/>
                <a:gd name="connsiteX55" fmla="*/ 239266 w 279634"/>
                <a:gd name="connsiteY55" fmla="*/ 113968 h 254075"/>
                <a:gd name="connsiteX56" fmla="*/ 227112 w 279634"/>
                <a:gd name="connsiteY56" fmla="*/ 162306 h 25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79634" h="254075">
                  <a:moveTo>
                    <a:pt x="139603" y="21842"/>
                  </a:moveTo>
                  <a:cubicBezTo>
                    <a:pt x="139603" y="21588"/>
                    <a:pt x="139603" y="19056"/>
                    <a:pt x="136314" y="19056"/>
                  </a:cubicBezTo>
                  <a:cubicBezTo>
                    <a:pt x="132509" y="19056"/>
                    <a:pt x="108453" y="21334"/>
                    <a:pt x="104148" y="21842"/>
                  </a:cubicBezTo>
                  <a:cubicBezTo>
                    <a:pt x="102122" y="22097"/>
                    <a:pt x="100605" y="23359"/>
                    <a:pt x="100605" y="26647"/>
                  </a:cubicBezTo>
                  <a:cubicBezTo>
                    <a:pt x="100605" y="29686"/>
                    <a:pt x="102885" y="29686"/>
                    <a:pt x="106682" y="29686"/>
                  </a:cubicBezTo>
                  <a:cubicBezTo>
                    <a:pt x="118837" y="29686"/>
                    <a:pt x="119345" y="31457"/>
                    <a:pt x="119345" y="33991"/>
                  </a:cubicBezTo>
                  <a:lnTo>
                    <a:pt x="118582" y="39048"/>
                  </a:lnTo>
                  <a:lnTo>
                    <a:pt x="103393" y="99034"/>
                  </a:lnTo>
                  <a:cubicBezTo>
                    <a:pt x="98834" y="89672"/>
                    <a:pt x="91493" y="82837"/>
                    <a:pt x="80093" y="82837"/>
                  </a:cubicBezTo>
                  <a:cubicBezTo>
                    <a:pt x="50470" y="82837"/>
                    <a:pt x="19066" y="120042"/>
                    <a:pt x="19066" y="156987"/>
                  </a:cubicBezTo>
                  <a:cubicBezTo>
                    <a:pt x="19066" y="180782"/>
                    <a:pt x="32992" y="197488"/>
                    <a:pt x="52750" y="197488"/>
                  </a:cubicBezTo>
                  <a:cubicBezTo>
                    <a:pt x="57809" y="197488"/>
                    <a:pt x="70473" y="196471"/>
                    <a:pt x="85662" y="178504"/>
                  </a:cubicBezTo>
                  <a:cubicBezTo>
                    <a:pt x="87688" y="189135"/>
                    <a:pt x="96553" y="197488"/>
                    <a:pt x="108708" y="197488"/>
                  </a:cubicBezTo>
                  <a:cubicBezTo>
                    <a:pt x="117574" y="197488"/>
                    <a:pt x="123397" y="191661"/>
                    <a:pt x="127448" y="183561"/>
                  </a:cubicBezTo>
                  <a:cubicBezTo>
                    <a:pt x="131754" y="174454"/>
                    <a:pt x="135042" y="159011"/>
                    <a:pt x="135042" y="158512"/>
                  </a:cubicBezTo>
                  <a:cubicBezTo>
                    <a:pt x="135042" y="155978"/>
                    <a:pt x="132763" y="155978"/>
                    <a:pt x="132008" y="155978"/>
                  </a:cubicBezTo>
                  <a:cubicBezTo>
                    <a:pt x="129474" y="155978"/>
                    <a:pt x="129220" y="156987"/>
                    <a:pt x="128457" y="160536"/>
                  </a:cubicBezTo>
                  <a:cubicBezTo>
                    <a:pt x="124159" y="176987"/>
                    <a:pt x="119599" y="191913"/>
                    <a:pt x="109216" y="191913"/>
                  </a:cubicBezTo>
                  <a:cubicBezTo>
                    <a:pt x="102377" y="191913"/>
                    <a:pt x="101622" y="185340"/>
                    <a:pt x="101622" y="180274"/>
                  </a:cubicBezTo>
                  <a:cubicBezTo>
                    <a:pt x="101622" y="174201"/>
                    <a:pt x="102122" y="172430"/>
                    <a:pt x="103139" y="168126"/>
                  </a:cubicBezTo>
                  <a:lnTo>
                    <a:pt x="139603" y="21842"/>
                  </a:lnTo>
                  <a:close/>
                  <a:moveTo>
                    <a:pt x="86933" y="164585"/>
                  </a:moveTo>
                  <a:cubicBezTo>
                    <a:pt x="85662" y="169142"/>
                    <a:pt x="85662" y="169643"/>
                    <a:pt x="81865" y="173946"/>
                  </a:cubicBezTo>
                  <a:cubicBezTo>
                    <a:pt x="70726" y="187864"/>
                    <a:pt x="60344" y="191913"/>
                    <a:pt x="53249" y="191913"/>
                  </a:cubicBezTo>
                  <a:cubicBezTo>
                    <a:pt x="40587" y="191913"/>
                    <a:pt x="37044" y="177995"/>
                    <a:pt x="37044" y="168126"/>
                  </a:cubicBezTo>
                  <a:cubicBezTo>
                    <a:pt x="37044" y="155471"/>
                    <a:pt x="45147" y="124338"/>
                    <a:pt x="50970" y="112698"/>
                  </a:cubicBezTo>
                  <a:cubicBezTo>
                    <a:pt x="58826" y="97770"/>
                    <a:pt x="70218" y="88402"/>
                    <a:pt x="80347" y="88402"/>
                  </a:cubicBezTo>
                  <a:cubicBezTo>
                    <a:pt x="96807" y="88402"/>
                    <a:pt x="100351" y="109158"/>
                    <a:pt x="100351" y="110673"/>
                  </a:cubicBezTo>
                  <a:cubicBezTo>
                    <a:pt x="100351" y="112189"/>
                    <a:pt x="99842" y="113714"/>
                    <a:pt x="99596" y="114978"/>
                  </a:cubicBezTo>
                  <a:lnTo>
                    <a:pt x="86933" y="164585"/>
                  </a:lnTo>
                  <a:close/>
                  <a:moveTo>
                    <a:pt x="260033" y="99287"/>
                  </a:moveTo>
                  <a:cubicBezTo>
                    <a:pt x="260279" y="97770"/>
                    <a:pt x="260787" y="96500"/>
                    <a:pt x="260787" y="94729"/>
                  </a:cubicBezTo>
                  <a:cubicBezTo>
                    <a:pt x="260787" y="90428"/>
                    <a:pt x="257753" y="87894"/>
                    <a:pt x="253447" y="87894"/>
                  </a:cubicBezTo>
                  <a:cubicBezTo>
                    <a:pt x="250912" y="87894"/>
                    <a:pt x="244072" y="89672"/>
                    <a:pt x="243064" y="98780"/>
                  </a:cubicBezTo>
                  <a:cubicBezTo>
                    <a:pt x="238504" y="89418"/>
                    <a:pt x="229638" y="82837"/>
                    <a:pt x="219509" y="82837"/>
                  </a:cubicBezTo>
                  <a:cubicBezTo>
                    <a:pt x="190648" y="82837"/>
                    <a:pt x="159245" y="118264"/>
                    <a:pt x="159245" y="154716"/>
                  </a:cubicBezTo>
                  <a:cubicBezTo>
                    <a:pt x="159245" y="179766"/>
                    <a:pt x="174688" y="194700"/>
                    <a:pt x="192920" y="194700"/>
                  </a:cubicBezTo>
                  <a:cubicBezTo>
                    <a:pt x="207863" y="194700"/>
                    <a:pt x="219763" y="182807"/>
                    <a:pt x="222298" y="180021"/>
                  </a:cubicBezTo>
                  <a:lnTo>
                    <a:pt x="222552" y="180274"/>
                  </a:lnTo>
                  <a:cubicBezTo>
                    <a:pt x="217237" y="202800"/>
                    <a:pt x="214195" y="213177"/>
                    <a:pt x="214195" y="213685"/>
                  </a:cubicBezTo>
                  <a:cubicBezTo>
                    <a:pt x="213185" y="215964"/>
                    <a:pt x="204574" y="241013"/>
                    <a:pt x="177731" y="241013"/>
                  </a:cubicBezTo>
                  <a:cubicBezTo>
                    <a:pt x="172917" y="241013"/>
                    <a:pt x="164559" y="240761"/>
                    <a:pt x="157473" y="238489"/>
                  </a:cubicBezTo>
                  <a:cubicBezTo>
                    <a:pt x="165068" y="236211"/>
                    <a:pt x="167856" y="229628"/>
                    <a:pt x="167856" y="225324"/>
                  </a:cubicBezTo>
                  <a:cubicBezTo>
                    <a:pt x="167856" y="221275"/>
                    <a:pt x="165068" y="216463"/>
                    <a:pt x="158228" y="216463"/>
                  </a:cubicBezTo>
                  <a:cubicBezTo>
                    <a:pt x="152659" y="216463"/>
                    <a:pt x="144556" y="221021"/>
                    <a:pt x="144556" y="231144"/>
                  </a:cubicBezTo>
                  <a:cubicBezTo>
                    <a:pt x="144556" y="241522"/>
                    <a:pt x="153930" y="246588"/>
                    <a:pt x="178239" y="246588"/>
                  </a:cubicBezTo>
                  <a:cubicBezTo>
                    <a:pt x="209889" y="246588"/>
                    <a:pt x="228121" y="226841"/>
                    <a:pt x="231918" y="211661"/>
                  </a:cubicBezTo>
                  <a:lnTo>
                    <a:pt x="260033" y="99287"/>
                  </a:lnTo>
                  <a:close/>
                  <a:moveTo>
                    <a:pt x="227112" y="162306"/>
                  </a:moveTo>
                  <a:cubicBezTo>
                    <a:pt x="225587" y="168888"/>
                    <a:pt x="219763" y="175217"/>
                    <a:pt x="214195" y="180021"/>
                  </a:cubicBezTo>
                  <a:cubicBezTo>
                    <a:pt x="208880" y="184577"/>
                    <a:pt x="201023" y="189135"/>
                    <a:pt x="193683" y="189135"/>
                  </a:cubicBezTo>
                  <a:cubicBezTo>
                    <a:pt x="181020" y="189135"/>
                    <a:pt x="177222" y="175970"/>
                    <a:pt x="177222" y="165847"/>
                  </a:cubicBezTo>
                  <a:cubicBezTo>
                    <a:pt x="177222" y="153700"/>
                    <a:pt x="184571" y="123839"/>
                    <a:pt x="191403" y="110927"/>
                  </a:cubicBezTo>
                  <a:cubicBezTo>
                    <a:pt x="198243" y="98526"/>
                    <a:pt x="209126" y="88402"/>
                    <a:pt x="219763" y="88402"/>
                  </a:cubicBezTo>
                  <a:cubicBezTo>
                    <a:pt x="236478" y="88402"/>
                    <a:pt x="240021" y="108903"/>
                    <a:pt x="240021" y="110166"/>
                  </a:cubicBezTo>
                  <a:cubicBezTo>
                    <a:pt x="240021" y="111436"/>
                    <a:pt x="239521" y="112952"/>
                    <a:pt x="239266" y="113968"/>
                  </a:cubicBezTo>
                  <a:lnTo>
                    <a:pt x="227112" y="16230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orme libre : forme 82">
              <a:extLst>
                <a:ext uri="{FF2B5EF4-FFF2-40B4-BE49-F238E27FC236}">
                  <a16:creationId xmlns:a16="http://schemas.microsoft.com/office/drawing/2014/main" id="{B98C26E4-6EDF-4A7E-A068-2CA334A040FE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7640229" y="-14660011"/>
              <a:ext cx="50843" cy="279483"/>
            </a:xfrm>
            <a:custGeom>
              <a:avLst/>
              <a:gdLst>
                <a:gd name="connsiteX0" fmla="*/ 53758 w 50842"/>
                <a:gd name="connsiteY0" fmla="*/ 19056 h 279482"/>
                <a:gd name="connsiteX1" fmla="*/ 19066 w 50842"/>
                <a:gd name="connsiteY1" fmla="*/ 19056 h 279482"/>
                <a:gd name="connsiteX2" fmla="*/ 19066 w 50842"/>
                <a:gd name="connsiteY2" fmla="*/ 29179 h 279482"/>
                <a:gd name="connsiteX3" fmla="*/ 43629 w 50842"/>
                <a:gd name="connsiteY3" fmla="*/ 29179 h 279482"/>
                <a:gd name="connsiteX4" fmla="*/ 43629 w 50842"/>
                <a:gd name="connsiteY4" fmla="*/ 262023 h 279482"/>
                <a:gd name="connsiteX5" fmla="*/ 19066 w 50842"/>
                <a:gd name="connsiteY5" fmla="*/ 262023 h 279482"/>
                <a:gd name="connsiteX6" fmla="*/ 19066 w 50842"/>
                <a:gd name="connsiteY6" fmla="*/ 272146 h 279482"/>
                <a:gd name="connsiteX7" fmla="*/ 53758 w 50842"/>
                <a:gd name="connsiteY7" fmla="*/ 272146 h 279482"/>
                <a:gd name="connsiteX8" fmla="*/ 53758 w 50842"/>
                <a:gd name="connsiteY8" fmla="*/ 19056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842" h="279482">
                  <a:moveTo>
                    <a:pt x="53758" y="19056"/>
                  </a:moveTo>
                  <a:lnTo>
                    <a:pt x="19066" y="19056"/>
                  </a:lnTo>
                  <a:lnTo>
                    <a:pt x="19066" y="29179"/>
                  </a:lnTo>
                  <a:lnTo>
                    <a:pt x="43629" y="29179"/>
                  </a:lnTo>
                  <a:lnTo>
                    <a:pt x="43629" y="262023"/>
                  </a:lnTo>
                  <a:lnTo>
                    <a:pt x="19066" y="262023"/>
                  </a:lnTo>
                  <a:lnTo>
                    <a:pt x="19066" y="272146"/>
                  </a:lnTo>
                  <a:lnTo>
                    <a:pt x="53758" y="272146"/>
                  </a:lnTo>
                  <a:lnTo>
                    <a:pt x="53758" y="1905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orme libre : forme 83">
              <a:extLst>
                <a:ext uri="{FF2B5EF4-FFF2-40B4-BE49-F238E27FC236}">
                  <a16:creationId xmlns:a16="http://schemas.microsoft.com/office/drawing/2014/main" id="{58DA349B-8306-43A6-BAB1-8D3DA90A174A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7801072" y="-14582058"/>
              <a:ext cx="127107" cy="152445"/>
            </a:xfrm>
            <a:custGeom>
              <a:avLst/>
              <a:gdLst>
                <a:gd name="connsiteX0" fmla="*/ 54775 w 127106"/>
                <a:gd name="connsiteY0" fmla="*/ 72459 h 152445"/>
                <a:gd name="connsiteX1" fmla="*/ 93519 w 127106"/>
                <a:gd name="connsiteY1" fmla="*/ 66639 h 152445"/>
                <a:gd name="connsiteX2" fmla="*/ 112505 w 127106"/>
                <a:gd name="connsiteY2" fmla="*/ 40565 h 152445"/>
                <a:gd name="connsiteX3" fmla="*/ 85415 w 127106"/>
                <a:gd name="connsiteY3" fmla="*/ 19056 h 152445"/>
                <a:gd name="connsiteX4" fmla="*/ 19066 w 127106"/>
                <a:gd name="connsiteY4" fmla="*/ 87894 h 152445"/>
                <a:gd name="connsiteX5" fmla="*/ 58826 w 127106"/>
                <a:gd name="connsiteY5" fmla="*/ 133708 h 152445"/>
                <a:gd name="connsiteX6" fmla="*/ 116310 w 127106"/>
                <a:gd name="connsiteY6" fmla="*/ 103837 h 152445"/>
                <a:gd name="connsiteX7" fmla="*/ 113267 w 127106"/>
                <a:gd name="connsiteY7" fmla="*/ 100551 h 152445"/>
                <a:gd name="connsiteX8" fmla="*/ 109979 w 127106"/>
                <a:gd name="connsiteY8" fmla="*/ 103083 h 152445"/>
                <a:gd name="connsiteX9" fmla="*/ 59335 w 127106"/>
                <a:gd name="connsiteY9" fmla="*/ 128133 h 152445"/>
                <a:gd name="connsiteX10" fmla="*/ 37298 w 127106"/>
                <a:gd name="connsiteY10" fmla="*/ 98780 h 152445"/>
                <a:gd name="connsiteX11" fmla="*/ 41349 w 127106"/>
                <a:gd name="connsiteY11" fmla="*/ 72459 h 152445"/>
                <a:gd name="connsiteX12" fmla="*/ 54775 w 127106"/>
                <a:gd name="connsiteY12" fmla="*/ 72459 h 152445"/>
                <a:gd name="connsiteX13" fmla="*/ 42874 w 127106"/>
                <a:gd name="connsiteY13" fmla="*/ 66886 h 152445"/>
                <a:gd name="connsiteX14" fmla="*/ 85415 w 127106"/>
                <a:gd name="connsiteY14" fmla="*/ 24621 h 152445"/>
                <a:gd name="connsiteX15" fmla="*/ 104156 w 127106"/>
                <a:gd name="connsiteY15" fmla="*/ 40565 h 152445"/>
                <a:gd name="connsiteX16" fmla="*/ 53258 w 127106"/>
                <a:gd name="connsiteY16" fmla="*/ 66886 h 152445"/>
                <a:gd name="connsiteX17" fmla="*/ 42874 w 127106"/>
                <a:gd name="connsiteY17" fmla="*/ 66886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106" h="152445">
                  <a:moveTo>
                    <a:pt x="54775" y="72459"/>
                  </a:moveTo>
                  <a:cubicBezTo>
                    <a:pt x="62115" y="72459"/>
                    <a:pt x="80855" y="71950"/>
                    <a:pt x="93519" y="66639"/>
                  </a:cubicBezTo>
                  <a:cubicBezTo>
                    <a:pt x="111242" y="59040"/>
                    <a:pt x="112505" y="44114"/>
                    <a:pt x="112505" y="40565"/>
                  </a:cubicBezTo>
                  <a:cubicBezTo>
                    <a:pt x="112505" y="29433"/>
                    <a:pt x="102885" y="19056"/>
                    <a:pt x="85415" y="19056"/>
                  </a:cubicBezTo>
                  <a:cubicBezTo>
                    <a:pt x="57309" y="19056"/>
                    <a:pt x="19066" y="43606"/>
                    <a:pt x="19066" y="87894"/>
                  </a:cubicBezTo>
                  <a:cubicBezTo>
                    <a:pt x="19066" y="113706"/>
                    <a:pt x="34009" y="133708"/>
                    <a:pt x="58826" y="133708"/>
                  </a:cubicBezTo>
                  <a:cubicBezTo>
                    <a:pt x="95036" y="133708"/>
                    <a:pt x="116310" y="106878"/>
                    <a:pt x="116310" y="103837"/>
                  </a:cubicBezTo>
                  <a:cubicBezTo>
                    <a:pt x="116310" y="102320"/>
                    <a:pt x="114785" y="100551"/>
                    <a:pt x="113267" y="100551"/>
                  </a:cubicBezTo>
                  <a:cubicBezTo>
                    <a:pt x="112005" y="100551"/>
                    <a:pt x="111496" y="101058"/>
                    <a:pt x="109979" y="103083"/>
                  </a:cubicBezTo>
                  <a:cubicBezTo>
                    <a:pt x="89975" y="128133"/>
                    <a:pt x="62369" y="128133"/>
                    <a:pt x="59335" y="128133"/>
                  </a:cubicBezTo>
                  <a:cubicBezTo>
                    <a:pt x="39577" y="128133"/>
                    <a:pt x="37298" y="106878"/>
                    <a:pt x="37298" y="98780"/>
                  </a:cubicBezTo>
                  <a:cubicBezTo>
                    <a:pt x="37298" y="95739"/>
                    <a:pt x="37552" y="87894"/>
                    <a:pt x="41349" y="72459"/>
                  </a:cubicBezTo>
                  <a:lnTo>
                    <a:pt x="54775" y="72459"/>
                  </a:lnTo>
                  <a:close/>
                  <a:moveTo>
                    <a:pt x="42874" y="66886"/>
                  </a:moveTo>
                  <a:cubicBezTo>
                    <a:pt x="52749" y="28416"/>
                    <a:pt x="78830" y="24621"/>
                    <a:pt x="85415" y="24621"/>
                  </a:cubicBezTo>
                  <a:cubicBezTo>
                    <a:pt x="97316" y="24621"/>
                    <a:pt x="104156" y="31966"/>
                    <a:pt x="104156" y="40565"/>
                  </a:cubicBezTo>
                  <a:cubicBezTo>
                    <a:pt x="104156" y="66886"/>
                    <a:pt x="63632" y="66886"/>
                    <a:pt x="53258" y="66886"/>
                  </a:cubicBezTo>
                  <a:lnTo>
                    <a:pt x="42874" y="6688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orme libre : forme 84">
              <a:extLst>
                <a:ext uri="{FF2B5EF4-FFF2-40B4-BE49-F238E27FC236}">
                  <a16:creationId xmlns:a16="http://schemas.microsoft.com/office/drawing/2014/main" id="{A979905F-011E-4029-BBB2-0DA8CB304EEB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7912494" y="-14707609"/>
              <a:ext cx="228792" cy="203260"/>
            </a:xfrm>
            <a:custGeom>
              <a:avLst/>
              <a:gdLst>
                <a:gd name="connsiteX0" fmla="*/ 49564 w 228792"/>
                <a:gd name="connsiteY0" fmla="*/ 81971 h 203260"/>
                <a:gd name="connsiteX1" fmla="*/ 77225 w 228792"/>
                <a:gd name="connsiteY1" fmla="*/ 81971 h 203260"/>
                <a:gd name="connsiteX2" fmla="*/ 77225 w 228792"/>
                <a:gd name="connsiteY2" fmla="*/ 75588 h 203260"/>
                <a:gd name="connsiteX3" fmla="*/ 49564 w 228792"/>
                <a:gd name="connsiteY3" fmla="*/ 75588 h 203260"/>
                <a:gd name="connsiteX4" fmla="*/ 49564 w 228792"/>
                <a:gd name="connsiteY4" fmla="*/ 42979 h 203260"/>
                <a:gd name="connsiteX5" fmla="*/ 43535 w 228792"/>
                <a:gd name="connsiteY5" fmla="*/ 42979 h 203260"/>
                <a:gd name="connsiteX6" fmla="*/ 19066 w 228792"/>
                <a:gd name="connsiteY6" fmla="*/ 77009 h 203260"/>
                <a:gd name="connsiteX7" fmla="*/ 19066 w 228792"/>
                <a:gd name="connsiteY7" fmla="*/ 81971 h 203260"/>
                <a:gd name="connsiteX8" fmla="*/ 35559 w 228792"/>
                <a:gd name="connsiteY8" fmla="*/ 81971 h 203260"/>
                <a:gd name="connsiteX9" fmla="*/ 35559 w 228792"/>
                <a:gd name="connsiteY9" fmla="*/ 129817 h 203260"/>
                <a:gd name="connsiteX10" fmla="*/ 60384 w 228792"/>
                <a:gd name="connsiteY10" fmla="*/ 153740 h 203260"/>
                <a:gd name="connsiteX11" fmla="*/ 80419 w 228792"/>
                <a:gd name="connsiteY11" fmla="*/ 129643 h 203260"/>
                <a:gd name="connsiteX12" fmla="*/ 80419 w 228792"/>
                <a:gd name="connsiteY12" fmla="*/ 119892 h 203260"/>
                <a:gd name="connsiteX13" fmla="*/ 74390 w 228792"/>
                <a:gd name="connsiteY13" fmla="*/ 119892 h 203260"/>
                <a:gd name="connsiteX14" fmla="*/ 74390 w 228792"/>
                <a:gd name="connsiteY14" fmla="*/ 129460 h 203260"/>
                <a:gd name="connsiteX15" fmla="*/ 61798 w 228792"/>
                <a:gd name="connsiteY15" fmla="*/ 148071 h 203260"/>
                <a:gd name="connsiteX16" fmla="*/ 49564 w 228792"/>
                <a:gd name="connsiteY16" fmla="*/ 129992 h 203260"/>
                <a:gd name="connsiteX17" fmla="*/ 49564 w 228792"/>
                <a:gd name="connsiteY17" fmla="*/ 81971 h 203260"/>
                <a:gd name="connsiteX18" fmla="*/ 128352 w 228792"/>
                <a:gd name="connsiteY18" fmla="*/ 111563 h 203260"/>
                <a:gd name="connsiteX19" fmla="*/ 152113 w 228792"/>
                <a:gd name="connsiteY19" fmla="*/ 78780 h 203260"/>
                <a:gd name="connsiteX20" fmla="*/ 149094 w 228792"/>
                <a:gd name="connsiteY20" fmla="*/ 85155 h 203260"/>
                <a:gd name="connsiteX21" fmla="*/ 157078 w 228792"/>
                <a:gd name="connsiteY21" fmla="*/ 93309 h 203260"/>
                <a:gd name="connsiteX22" fmla="*/ 165229 w 228792"/>
                <a:gd name="connsiteY22" fmla="*/ 85155 h 203260"/>
                <a:gd name="connsiteX23" fmla="*/ 151223 w 228792"/>
                <a:gd name="connsiteY23" fmla="*/ 73817 h 203260"/>
                <a:gd name="connsiteX24" fmla="*/ 127287 w 228792"/>
                <a:gd name="connsiteY24" fmla="*/ 92777 h 203260"/>
                <a:gd name="connsiteX25" fmla="*/ 127105 w 228792"/>
                <a:gd name="connsiteY25" fmla="*/ 92777 h 203260"/>
                <a:gd name="connsiteX26" fmla="*/ 127105 w 228792"/>
                <a:gd name="connsiteY26" fmla="*/ 73817 h 203260"/>
                <a:gd name="connsiteX27" fmla="*/ 101755 w 228792"/>
                <a:gd name="connsiteY27" fmla="*/ 75762 h 203260"/>
                <a:gd name="connsiteX28" fmla="*/ 101755 w 228792"/>
                <a:gd name="connsiteY28" fmla="*/ 82147 h 203260"/>
                <a:gd name="connsiteX29" fmla="*/ 115054 w 228792"/>
                <a:gd name="connsiteY29" fmla="*/ 92071 h 203260"/>
                <a:gd name="connsiteX30" fmla="*/ 115054 w 228792"/>
                <a:gd name="connsiteY30" fmla="*/ 137971 h 203260"/>
                <a:gd name="connsiteX31" fmla="*/ 101755 w 228792"/>
                <a:gd name="connsiteY31" fmla="*/ 145586 h 203260"/>
                <a:gd name="connsiteX32" fmla="*/ 101755 w 228792"/>
                <a:gd name="connsiteY32" fmla="*/ 151969 h 203260"/>
                <a:gd name="connsiteX33" fmla="*/ 121965 w 228792"/>
                <a:gd name="connsiteY33" fmla="*/ 151262 h 203260"/>
                <a:gd name="connsiteX34" fmla="*/ 145019 w 228792"/>
                <a:gd name="connsiteY34" fmla="*/ 151969 h 203260"/>
                <a:gd name="connsiteX35" fmla="*/ 145019 w 228792"/>
                <a:gd name="connsiteY35" fmla="*/ 145586 h 203260"/>
                <a:gd name="connsiteX36" fmla="*/ 141468 w 228792"/>
                <a:gd name="connsiteY36" fmla="*/ 145586 h 203260"/>
                <a:gd name="connsiteX37" fmla="*/ 128352 w 228792"/>
                <a:gd name="connsiteY37" fmla="*/ 137614 h 203260"/>
                <a:gd name="connsiteX38" fmla="*/ 128352 w 228792"/>
                <a:gd name="connsiteY38" fmla="*/ 111563 h 203260"/>
                <a:gd name="connsiteX39" fmla="*/ 223625 w 228792"/>
                <a:gd name="connsiteY39" fmla="*/ 196274 h 203260"/>
                <a:gd name="connsiteX40" fmla="*/ 223625 w 228792"/>
                <a:gd name="connsiteY40" fmla="*/ 187587 h 203260"/>
                <a:gd name="connsiteX41" fmla="*/ 205003 w 228792"/>
                <a:gd name="connsiteY41" fmla="*/ 187587 h 203260"/>
                <a:gd name="connsiteX42" fmla="*/ 205003 w 228792"/>
                <a:gd name="connsiteY42" fmla="*/ 27741 h 203260"/>
                <a:gd name="connsiteX43" fmla="*/ 223625 w 228792"/>
                <a:gd name="connsiteY43" fmla="*/ 27741 h 203260"/>
                <a:gd name="connsiteX44" fmla="*/ 223625 w 228792"/>
                <a:gd name="connsiteY44" fmla="*/ 19056 h 203260"/>
                <a:gd name="connsiteX45" fmla="*/ 196320 w 228792"/>
                <a:gd name="connsiteY45" fmla="*/ 19056 h 203260"/>
                <a:gd name="connsiteX46" fmla="*/ 196320 w 228792"/>
                <a:gd name="connsiteY46" fmla="*/ 196274 h 203260"/>
                <a:gd name="connsiteX47" fmla="*/ 223625 w 228792"/>
                <a:gd name="connsiteY47" fmla="*/ 196274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8792" h="203260">
                  <a:moveTo>
                    <a:pt x="49564" y="81971"/>
                  </a:moveTo>
                  <a:lnTo>
                    <a:pt x="77225" y="81971"/>
                  </a:lnTo>
                  <a:lnTo>
                    <a:pt x="77225" y="75588"/>
                  </a:lnTo>
                  <a:lnTo>
                    <a:pt x="49564" y="75588"/>
                  </a:lnTo>
                  <a:lnTo>
                    <a:pt x="49564" y="42979"/>
                  </a:lnTo>
                  <a:lnTo>
                    <a:pt x="43535" y="42979"/>
                  </a:lnTo>
                  <a:cubicBezTo>
                    <a:pt x="43359" y="58930"/>
                    <a:pt x="36091" y="76477"/>
                    <a:pt x="19066" y="77009"/>
                  </a:cubicBezTo>
                  <a:lnTo>
                    <a:pt x="19066" y="81971"/>
                  </a:lnTo>
                  <a:lnTo>
                    <a:pt x="35559" y="81971"/>
                  </a:lnTo>
                  <a:lnTo>
                    <a:pt x="35559" y="129817"/>
                  </a:lnTo>
                  <a:cubicBezTo>
                    <a:pt x="35559" y="149666"/>
                    <a:pt x="50453" y="153740"/>
                    <a:pt x="60384" y="153740"/>
                  </a:cubicBezTo>
                  <a:cubicBezTo>
                    <a:pt x="72261" y="153740"/>
                    <a:pt x="80419" y="143640"/>
                    <a:pt x="80419" y="129643"/>
                  </a:cubicBezTo>
                  <a:lnTo>
                    <a:pt x="80419" y="119892"/>
                  </a:lnTo>
                  <a:lnTo>
                    <a:pt x="74390" y="119892"/>
                  </a:lnTo>
                  <a:lnTo>
                    <a:pt x="74390" y="129460"/>
                  </a:lnTo>
                  <a:cubicBezTo>
                    <a:pt x="74390" y="141512"/>
                    <a:pt x="68717" y="148071"/>
                    <a:pt x="61798" y="148071"/>
                  </a:cubicBezTo>
                  <a:cubicBezTo>
                    <a:pt x="49564" y="148071"/>
                    <a:pt x="49564" y="133183"/>
                    <a:pt x="49564" y="129992"/>
                  </a:cubicBezTo>
                  <a:lnTo>
                    <a:pt x="49564" y="81971"/>
                  </a:lnTo>
                  <a:close/>
                  <a:moveTo>
                    <a:pt x="128352" y="111563"/>
                  </a:moveTo>
                  <a:cubicBezTo>
                    <a:pt x="128352" y="96676"/>
                    <a:pt x="135263" y="78780"/>
                    <a:pt x="152113" y="78780"/>
                  </a:cubicBezTo>
                  <a:cubicBezTo>
                    <a:pt x="150516" y="80019"/>
                    <a:pt x="149094" y="82320"/>
                    <a:pt x="149094" y="85155"/>
                  </a:cubicBezTo>
                  <a:cubicBezTo>
                    <a:pt x="149094" y="91008"/>
                    <a:pt x="153702" y="93309"/>
                    <a:pt x="157078" y="93309"/>
                  </a:cubicBezTo>
                  <a:cubicBezTo>
                    <a:pt x="161329" y="93309"/>
                    <a:pt x="165229" y="90476"/>
                    <a:pt x="165229" y="85155"/>
                  </a:cubicBezTo>
                  <a:cubicBezTo>
                    <a:pt x="165229" y="79129"/>
                    <a:pt x="159557" y="73817"/>
                    <a:pt x="151223" y="73817"/>
                  </a:cubicBezTo>
                  <a:cubicBezTo>
                    <a:pt x="142358" y="73817"/>
                    <a:pt x="132602" y="79312"/>
                    <a:pt x="127287" y="92777"/>
                  </a:cubicBezTo>
                  <a:lnTo>
                    <a:pt x="127105" y="92777"/>
                  </a:lnTo>
                  <a:lnTo>
                    <a:pt x="127105" y="73817"/>
                  </a:lnTo>
                  <a:lnTo>
                    <a:pt x="101755" y="75762"/>
                  </a:lnTo>
                  <a:lnTo>
                    <a:pt x="101755" y="82147"/>
                  </a:lnTo>
                  <a:cubicBezTo>
                    <a:pt x="113632" y="82147"/>
                    <a:pt x="115054" y="83384"/>
                    <a:pt x="115054" y="92071"/>
                  </a:cubicBezTo>
                  <a:lnTo>
                    <a:pt x="115054" y="137971"/>
                  </a:lnTo>
                  <a:cubicBezTo>
                    <a:pt x="115054" y="145586"/>
                    <a:pt x="113274" y="145586"/>
                    <a:pt x="101755" y="145586"/>
                  </a:cubicBezTo>
                  <a:lnTo>
                    <a:pt x="101755" y="151969"/>
                  </a:lnTo>
                  <a:cubicBezTo>
                    <a:pt x="102637" y="151969"/>
                    <a:pt x="114696" y="151262"/>
                    <a:pt x="121965" y="151262"/>
                  </a:cubicBezTo>
                  <a:cubicBezTo>
                    <a:pt x="129592" y="151262"/>
                    <a:pt x="137392" y="151613"/>
                    <a:pt x="145019" y="151969"/>
                  </a:cubicBezTo>
                  <a:lnTo>
                    <a:pt x="145019" y="145586"/>
                  </a:lnTo>
                  <a:lnTo>
                    <a:pt x="141468" y="145586"/>
                  </a:lnTo>
                  <a:cubicBezTo>
                    <a:pt x="128352" y="145586"/>
                    <a:pt x="128352" y="143640"/>
                    <a:pt x="128352" y="137614"/>
                  </a:cubicBezTo>
                  <a:lnTo>
                    <a:pt x="128352" y="111563"/>
                  </a:lnTo>
                  <a:close/>
                  <a:moveTo>
                    <a:pt x="223625" y="196274"/>
                  </a:moveTo>
                  <a:lnTo>
                    <a:pt x="223625" y="187587"/>
                  </a:lnTo>
                  <a:lnTo>
                    <a:pt x="205003" y="187587"/>
                  </a:lnTo>
                  <a:lnTo>
                    <a:pt x="205003" y="27741"/>
                  </a:lnTo>
                  <a:lnTo>
                    <a:pt x="223625" y="27741"/>
                  </a:lnTo>
                  <a:lnTo>
                    <a:pt x="223625" y="19056"/>
                  </a:lnTo>
                  <a:lnTo>
                    <a:pt x="196320" y="19056"/>
                  </a:lnTo>
                  <a:lnTo>
                    <a:pt x="196320" y="196274"/>
                  </a:lnTo>
                  <a:lnTo>
                    <a:pt x="223625" y="19627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orme libre : forme 85">
              <a:extLst>
                <a:ext uri="{FF2B5EF4-FFF2-40B4-BE49-F238E27FC236}">
                  <a16:creationId xmlns:a16="http://schemas.microsoft.com/office/drawing/2014/main" id="{5C8E9E91-A24D-4B85-BE0E-C6EECE8FD7C8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8130606" y="-14652847"/>
              <a:ext cx="101685" cy="127038"/>
            </a:xfrm>
            <a:custGeom>
              <a:avLst/>
              <a:gdLst>
                <a:gd name="connsiteX0" fmla="*/ 105769 w 101685"/>
                <a:gd name="connsiteY0" fmla="*/ 31815 h 127037"/>
                <a:gd name="connsiteX1" fmla="*/ 106484 w 101685"/>
                <a:gd name="connsiteY1" fmla="*/ 28090 h 127037"/>
                <a:gd name="connsiteX2" fmla="*/ 100454 w 101685"/>
                <a:gd name="connsiteY2" fmla="*/ 22422 h 127037"/>
                <a:gd name="connsiteX3" fmla="*/ 92295 w 101685"/>
                <a:gd name="connsiteY3" fmla="*/ 29156 h 127037"/>
                <a:gd name="connsiteX4" fmla="*/ 74032 w 101685"/>
                <a:gd name="connsiteY4" fmla="*/ 19056 h 127037"/>
                <a:gd name="connsiteX5" fmla="*/ 28639 w 101685"/>
                <a:gd name="connsiteY5" fmla="*/ 68148 h 127037"/>
                <a:gd name="connsiteX6" fmla="*/ 55594 w 101685"/>
                <a:gd name="connsiteY6" fmla="*/ 97207 h 127037"/>
                <a:gd name="connsiteX7" fmla="*/ 77757 w 101685"/>
                <a:gd name="connsiteY7" fmla="*/ 87639 h 127037"/>
                <a:gd name="connsiteX8" fmla="*/ 73858 w 101685"/>
                <a:gd name="connsiteY8" fmla="*/ 103590 h 127037"/>
                <a:gd name="connsiteX9" fmla="*/ 63927 w 101685"/>
                <a:gd name="connsiteY9" fmla="*/ 121836 h 127037"/>
                <a:gd name="connsiteX10" fmla="*/ 44066 w 101685"/>
                <a:gd name="connsiteY10" fmla="*/ 128395 h 127037"/>
                <a:gd name="connsiteX11" fmla="*/ 30411 w 101685"/>
                <a:gd name="connsiteY11" fmla="*/ 127157 h 127037"/>
                <a:gd name="connsiteX12" fmla="*/ 36082 w 101685"/>
                <a:gd name="connsiteY12" fmla="*/ 118296 h 127037"/>
                <a:gd name="connsiteX13" fmla="*/ 29171 w 101685"/>
                <a:gd name="connsiteY13" fmla="*/ 111738 h 127037"/>
                <a:gd name="connsiteX14" fmla="*/ 19066 w 101685"/>
                <a:gd name="connsiteY14" fmla="*/ 122551 h 127037"/>
                <a:gd name="connsiteX15" fmla="*/ 44241 w 101685"/>
                <a:gd name="connsiteY15" fmla="*/ 133357 h 127037"/>
                <a:gd name="connsiteX16" fmla="*/ 86441 w 101685"/>
                <a:gd name="connsiteY16" fmla="*/ 109077 h 127037"/>
                <a:gd name="connsiteX17" fmla="*/ 105769 w 101685"/>
                <a:gd name="connsiteY17" fmla="*/ 31815 h 127037"/>
                <a:gd name="connsiteX18" fmla="*/ 81301 w 101685"/>
                <a:gd name="connsiteY18" fmla="*/ 73634 h 127037"/>
                <a:gd name="connsiteX19" fmla="*/ 77575 w 101685"/>
                <a:gd name="connsiteY19" fmla="*/ 80193 h 127037"/>
                <a:gd name="connsiteX20" fmla="*/ 56126 w 101685"/>
                <a:gd name="connsiteY20" fmla="*/ 92245 h 127037"/>
                <a:gd name="connsiteX21" fmla="*/ 42827 w 101685"/>
                <a:gd name="connsiteY21" fmla="*/ 75413 h 127037"/>
                <a:gd name="connsiteX22" fmla="*/ 52225 w 101685"/>
                <a:gd name="connsiteY22" fmla="*/ 39969 h 127037"/>
                <a:gd name="connsiteX23" fmla="*/ 74032 w 101685"/>
                <a:gd name="connsiteY23" fmla="*/ 24018 h 127037"/>
                <a:gd name="connsiteX24" fmla="*/ 89809 w 101685"/>
                <a:gd name="connsiteY24" fmla="*/ 39079 h 127037"/>
                <a:gd name="connsiteX25" fmla="*/ 89276 w 101685"/>
                <a:gd name="connsiteY25" fmla="*/ 41740 h 127037"/>
                <a:gd name="connsiteX26" fmla="*/ 81301 w 101685"/>
                <a:gd name="connsiteY26" fmla="*/ 73634 h 127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1685" h="127037">
                  <a:moveTo>
                    <a:pt x="105769" y="31815"/>
                  </a:moveTo>
                  <a:cubicBezTo>
                    <a:pt x="106484" y="29156"/>
                    <a:pt x="106484" y="28273"/>
                    <a:pt x="106484" y="28090"/>
                  </a:cubicBezTo>
                  <a:cubicBezTo>
                    <a:pt x="106484" y="24192"/>
                    <a:pt x="103291" y="22422"/>
                    <a:pt x="100454" y="22422"/>
                  </a:cubicBezTo>
                  <a:cubicBezTo>
                    <a:pt x="96371" y="22422"/>
                    <a:pt x="93003" y="25789"/>
                    <a:pt x="92295" y="29156"/>
                  </a:cubicBezTo>
                  <a:cubicBezTo>
                    <a:pt x="89276" y="24367"/>
                    <a:pt x="83256" y="19056"/>
                    <a:pt x="74032" y="19056"/>
                  </a:cubicBezTo>
                  <a:cubicBezTo>
                    <a:pt x="51868" y="19056"/>
                    <a:pt x="28639" y="42804"/>
                    <a:pt x="28639" y="68148"/>
                  </a:cubicBezTo>
                  <a:cubicBezTo>
                    <a:pt x="28639" y="86394"/>
                    <a:pt x="41047" y="97207"/>
                    <a:pt x="55594" y="97207"/>
                  </a:cubicBezTo>
                  <a:cubicBezTo>
                    <a:pt x="63744" y="97207"/>
                    <a:pt x="71546" y="93134"/>
                    <a:pt x="77757" y="87639"/>
                  </a:cubicBezTo>
                  <a:lnTo>
                    <a:pt x="73858" y="103590"/>
                  </a:lnTo>
                  <a:cubicBezTo>
                    <a:pt x="71903" y="111031"/>
                    <a:pt x="70664" y="115818"/>
                    <a:pt x="63927" y="121836"/>
                  </a:cubicBezTo>
                  <a:cubicBezTo>
                    <a:pt x="56126" y="128395"/>
                    <a:pt x="48499" y="128395"/>
                    <a:pt x="44066" y="128395"/>
                  </a:cubicBezTo>
                  <a:cubicBezTo>
                    <a:pt x="35908" y="128395"/>
                    <a:pt x="33604" y="127863"/>
                    <a:pt x="30411" y="127157"/>
                  </a:cubicBezTo>
                  <a:cubicBezTo>
                    <a:pt x="34843" y="125028"/>
                    <a:pt x="36082" y="120780"/>
                    <a:pt x="36082" y="118296"/>
                  </a:cubicBezTo>
                  <a:cubicBezTo>
                    <a:pt x="36082" y="114039"/>
                    <a:pt x="32714" y="111738"/>
                    <a:pt x="29171" y="111738"/>
                  </a:cubicBezTo>
                  <a:cubicBezTo>
                    <a:pt x="24206" y="111738"/>
                    <a:pt x="19066" y="115818"/>
                    <a:pt x="19066" y="122551"/>
                  </a:cubicBezTo>
                  <a:cubicBezTo>
                    <a:pt x="19066" y="133183"/>
                    <a:pt x="34311" y="133357"/>
                    <a:pt x="44241" y="133357"/>
                  </a:cubicBezTo>
                  <a:cubicBezTo>
                    <a:pt x="72078" y="133357"/>
                    <a:pt x="83962" y="119185"/>
                    <a:pt x="86441" y="109077"/>
                  </a:cubicBezTo>
                  <a:lnTo>
                    <a:pt x="105769" y="31815"/>
                  </a:lnTo>
                  <a:close/>
                  <a:moveTo>
                    <a:pt x="81301" y="73634"/>
                  </a:moveTo>
                  <a:cubicBezTo>
                    <a:pt x="80594" y="76294"/>
                    <a:pt x="80594" y="76651"/>
                    <a:pt x="77575" y="80193"/>
                  </a:cubicBezTo>
                  <a:cubicBezTo>
                    <a:pt x="71370" y="87639"/>
                    <a:pt x="62862" y="92245"/>
                    <a:pt x="56126" y="92245"/>
                  </a:cubicBezTo>
                  <a:cubicBezTo>
                    <a:pt x="47077" y="92245"/>
                    <a:pt x="42827" y="84623"/>
                    <a:pt x="42827" y="75413"/>
                  </a:cubicBezTo>
                  <a:cubicBezTo>
                    <a:pt x="42827" y="67616"/>
                    <a:pt x="47610" y="47766"/>
                    <a:pt x="52225" y="39969"/>
                  </a:cubicBezTo>
                  <a:cubicBezTo>
                    <a:pt x="59669" y="27558"/>
                    <a:pt x="68003" y="24018"/>
                    <a:pt x="74032" y="24018"/>
                  </a:cubicBezTo>
                  <a:cubicBezTo>
                    <a:pt x="86441" y="24018"/>
                    <a:pt x="89809" y="37310"/>
                    <a:pt x="89809" y="39079"/>
                  </a:cubicBezTo>
                  <a:cubicBezTo>
                    <a:pt x="89809" y="39437"/>
                    <a:pt x="89809" y="39786"/>
                    <a:pt x="89276" y="41740"/>
                  </a:cubicBezTo>
                  <a:lnTo>
                    <a:pt x="81301" y="7363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orme libre : forme 86">
              <a:extLst>
                <a:ext uri="{FF2B5EF4-FFF2-40B4-BE49-F238E27FC236}">
                  <a16:creationId xmlns:a16="http://schemas.microsoft.com/office/drawing/2014/main" id="{A971077F-CA39-4A26-8DB2-9055E1E3EB86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8243980" y="-14740340"/>
              <a:ext cx="76264" cy="152445"/>
            </a:xfrm>
            <a:custGeom>
              <a:avLst/>
              <a:gdLst>
                <a:gd name="connsiteX0" fmla="*/ 47435 w 76264"/>
                <a:gd name="connsiteY0" fmla="*/ 55643 h 152445"/>
                <a:gd name="connsiteX1" fmla="*/ 55538 w 76264"/>
                <a:gd name="connsiteY1" fmla="*/ 57286 h 152445"/>
                <a:gd name="connsiteX2" fmla="*/ 66056 w 76264"/>
                <a:gd name="connsiteY2" fmla="*/ 59185 h 152445"/>
                <a:gd name="connsiteX3" fmla="*/ 72006 w 76264"/>
                <a:gd name="connsiteY3" fmla="*/ 53744 h 152445"/>
                <a:gd name="connsiteX4" fmla="*/ 66056 w 76264"/>
                <a:gd name="connsiteY4" fmla="*/ 48298 h 152445"/>
                <a:gd name="connsiteX5" fmla="*/ 55538 w 76264"/>
                <a:gd name="connsiteY5" fmla="*/ 50196 h 152445"/>
                <a:gd name="connsiteX6" fmla="*/ 47307 w 76264"/>
                <a:gd name="connsiteY6" fmla="*/ 51840 h 152445"/>
                <a:gd name="connsiteX7" fmla="*/ 48952 w 76264"/>
                <a:gd name="connsiteY7" fmla="*/ 40200 h 152445"/>
                <a:gd name="connsiteX8" fmla="*/ 50978 w 76264"/>
                <a:gd name="connsiteY8" fmla="*/ 25257 h 152445"/>
                <a:gd name="connsiteX9" fmla="*/ 45536 w 76264"/>
                <a:gd name="connsiteY9" fmla="*/ 19056 h 152445"/>
                <a:gd name="connsiteX10" fmla="*/ 40086 w 76264"/>
                <a:gd name="connsiteY10" fmla="*/ 25257 h 152445"/>
                <a:gd name="connsiteX11" fmla="*/ 42112 w 76264"/>
                <a:gd name="connsiteY11" fmla="*/ 40200 h 152445"/>
                <a:gd name="connsiteX12" fmla="*/ 43764 w 76264"/>
                <a:gd name="connsiteY12" fmla="*/ 51840 h 152445"/>
                <a:gd name="connsiteX13" fmla="*/ 35653 w 76264"/>
                <a:gd name="connsiteY13" fmla="*/ 50196 h 152445"/>
                <a:gd name="connsiteX14" fmla="*/ 25016 w 76264"/>
                <a:gd name="connsiteY14" fmla="*/ 48298 h 152445"/>
                <a:gd name="connsiteX15" fmla="*/ 19066 w 76264"/>
                <a:gd name="connsiteY15" fmla="*/ 53744 h 152445"/>
                <a:gd name="connsiteX16" fmla="*/ 25016 w 76264"/>
                <a:gd name="connsiteY16" fmla="*/ 59185 h 152445"/>
                <a:gd name="connsiteX17" fmla="*/ 35526 w 76264"/>
                <a:gd name="connsiteY17" fmla="*/ 57286 h 152445"/>
                <a:gd name="connsiteX18" fmla="*/ 43637 w 76264"/>
                <a:gd name="connsiteY18" fmla="*/ 55643 h 152445"/>
                <a:gd name="connsiteX19" fmla="*/ 42112 w 76264"/>
                <a:gd name="connsiteY19" fmla="*/ 64376 h 152445"/>
                <a:gd name="connsiteX20" fmla="*/ 40086 w 76264"/>
                <a:gd name="connsiteY20" fmla="*/ 80582 h 152445"/>
                <a:gd name="connsiteX21" fmla="*/ 42874 w 76264"/>
                <a:gd name="connsiteY21" fmla="*/ 133494 h 152445"/>
                <a:gd name="connsiteX22" fmla="*/ 45536 w 76264"/>
                <a:gd name="connsiteY22" fmla="*/ 135644 h 152445"/>
                <a:gd name="connsiteX23" fmla="*/ 48197 w 76264"/>
                <a:gd name="connsiteY23" fmla="*/ 134247 h 152445"/>
                <a:gd name="connsiteX24" fmla="*/ 50978 w 76264"/>
                <a:gd name="connsiteY24" fmla="*/ 80582 h 152445"/>
                <a:gd name="connsiteX25" fmla="*/ 49334 w 76264"/>
                <a:gd name="connsiteY25" fmla="*/ 66147 h 152445"/>
                <a:gd name="connsiteX26" fmla="*/ 47435 w 76264"/>
                <a:gd name="connsiteY26" fmla="*/ 55643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6264" h="152445">
                  <a:moveTo>
                    <a:pt x="47435" y="55643"/>
                  </a:moveTo>
                  <a:cubicBezTo>
                    <a:pt x="49587" y="55897"/>
                    <a:pt x="50732" y="56024"/>
                    <a:pt x="55538" y="57286"/>
                  </a:cubicBezTo>
                  <a:cubicBezTo>
                    <a:pt x="58708" y="58177"/>
                    <a:pt x="63013" y="59185"/>
                    <a:pt x="66056" y="59185"/>
                  </a:cubicBezTo>
                  <a:cubicBezTo>
                    <a:pt x="71625" y="59185"/>
                    <a:pt x="72006" y="54627"/>
                    <a:pt x="72006" y="53744"/>
                  </a:cubicBezTo>
                  <a:cubicBezTo>
                    <a:pt x="72006" y="52856"/>
                    <a:pt x="71625" y="48298"/>
                    <a:pt x="66056" y="48298"/>
                  </a:cubicBezTo>
                  <a:cubicBezTo>
                    <a:pt x="63013" y="48298"/>
                    <a:pt x="58708" y="49316"/>
                    <a:pt x="55538" y="50196"/>
                  </a:cubicBezTo>
                  <a:cubicBezTo>
                    <a:pt x="50732" y="51466"/>
                    <a:pt x="49587" y="51594"/>
                    <a:pt x="47307" y="51840"/>
                  </a:cubicBezTo>
                  <a:cubicBezTo>
                    <a:pt x="47562" y="47410"/>
                    <a:pt x="48825" y="40582"/>
                    <a:pt x="48952" y="40200"/>
                  </a:cubicBezTo>
                  <a:cubicBezTo>
                    <a:pt x="49587" y="36778"/>
                    <a:pt x="50978" y="29815"/>
                    <a:pt x="50978" y="25257"/>
                  </a:cubicBezTo>
                  <a:cubicBezTo>
                    <a:pt x="50978" y="19056"/>
                    <a:pt x="46172" y="19056"/>
                    <a:pt x="45536" y="19056"/>
                  </a:cubicBezTo>
                  <a:cubicBezTo>
                    <a:pt x="44901" y="19056"/>
                    <a:pt x="40086" y="19056"/>
                    <a:pt x="40086" y="25257"/>
                  </a:cubicBezTo>
                  <a:cubicBezTo>
                    <a:pt x="40086" y="29568"/>
                    <a:pt x="41231" y="35897"/>
                    <a:pt x="42112" y="40200"/>
                  </a:cubicBezTo>
                  <a:cubicBezTo>
                    <a:pt x="42112" y="40582"/>
                    <a:pt x="43510" y="47410"/>
                    <a:pt x="43764" y="51840"/>
                  </a:cubicBezTo>
                  <a:cubicBezTo>
                    <a:pt x="41484" y="51594"/>
                    <a:pt x="40341" y="51466"/>
                    <a:pt x="35653" y="50196"/>
                  </a:cubicBezTo>
                  <a:cubicBezTo>
                    <a:pt x="33127" y="49568"/>
                    <a:pt x="28313" y="48298"/>
                    <a:pt x="25016" y="48298"/>
                  </a:cubicBezTo>
                  <a:cubicBezTo>
                    <a:pt x="19448" y="48298"/>
                    <a:pt x="19066" y="52856"/>
                    <a:pt x="19066" y="53744"/>
                  </a:cubicBezTo>
                  <a:cubicBezTo>
                    <a:pt x="19066" y="54627"/>
                    <a:pt x="19448" y="59185"/>
                    <a:pt x="25016" y="59185"/>
                  </a:cubicBezTo>
                  <a:cubicBezTo>
                    <a:pt x="28059" y="59185"/>
                    <a:pt x="32365" y="58177"/>
                    <a:pt x="35526" y="57286"/>
                  </a:cubicBezTo>
                  <a:cubicBezTo>
                    <a:pt x="40341" y="56024"/>
                    <a:pt x="41484" y="55897"/>
                    <a:pt x="43637" y="55643"/>
                  </a:cubicBezTo>
                  <a:cubicBezTo>
                    <a:pt x="43510" y="58049"/>
                    <a:pt x="43383" y="59312"/>
                    <a:pt x="42112" y="64376"/>
                  </a:cubicBezTo>
                  <a:cubicBezTo>
                    <a:pt x="40086" y="72856"/>
                    <a:pt x="40086" y="74118"/>
                    <a:pt x="40086" y="80582"/>
                  </a:cubicBezTo>
                  <a:cubicBezTo>
                    <a:pt x="40086" y="105768"/>
                    <a:pt x="42621" y="131468"/>
                    <a:pt x="42874" y="133494"/>
                  </a:cubicBezTo>
                  <a:cubicBezTo>
                    <a:pt x="43002" y="135010"/>
                    <a:pt x="43383" y="135644"/>
                    <a:pt x="45536" y="135644"/>
                  </a:cubicBezTo>
                  <a:cubicBezTo>
                    <a:pt x="46299" y="135644"/>
                    <a:pt x="47944" y="135644"/>
                    <a:pt x="48197" y="134247"/>
                  </a:cubicBezTo>
                  <a:cubicBezTo>
                    <a:pt x="48698" y="130707"/>
                    <a:pt x="50978" y="103615"/>
                    <a:pt x="50978" y="80582"/>
                  </a:cubicBezTo>
                  <a:cubicBezTo>
                    <a:pt x="50978" y="74627"/>
                    <a:pt x="50978" y="73110"/>
                    <a:pt x="49334" y="66147"/>
                  </a:cubicBezTo>
                  <a:cubicBezTo>
                    <a:pt x="47689" y="59312"/>
                    <a:pt x="47689" y="58429"/>
                    <a:pt x="47435" y="5564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orme libre : forme 87">
              <a:extLst>
                <a:ext uri="{FF2B5EF4-FFF2-40B4-BE49-F238E27FC236}">
                  <a16:creationId xmlns:a16="http://schemas.microsoft.com/office/drawing/2014/main" id="{6F852842-E113-4F43-9F74-E91C395A9B82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8384279" y="-14724754"/>
              <a:ext cx="101685" cy="25408"/>
            </a:xfrm>
            <a:custGeom>
              <a:avLst/>
              <a:gdLst>
                <a:gd name="connsiteX0" fmla="*/ 89642 w 101685"/>
                <a:gd name="connsiteY0" fmla="*/ 25787 h 25407"/>
                <a:gd name="connsiteX1" fmla="*/ 89642 w 101685"/>
                <a:gd name="connsiteY1" fmla="*/ 19056 h 25407"/>
                <a:gd name="connsiteX2" fmla="*/ 19066 w 101685"/>
                <a:gd name="connsiteY2" fmla="*/ 19056 h 25407"/>
                <a:gd name="connsiteX3" fmla="*/ 19066 w 101685"/>
                <a:gd name="connsiteY3" fmla="*/ 25787 h 25407"/>
                <a:gd name="connsiteX4" fmla="*/ 89642 w 101685"/>
                <a:gd name="connsiteY4" fmla="*/ 25787 h 2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85" h="25407">
                  <a:moveTo>
                    <a:pt x="89642" y="25787"/>
                  </a:moveTo>
                  <a:lnTo>
                    <a:pt x="89642" y="19056"/>
                  </a:lnTo>
                  <a:lnTo>
                    <a:pt x="19066" y="19056"/>
                  </a:lnTo>
                  <a:lnTo>
                    <a:pt x="19066" y="25787"/>
                  </a:lnTo>
                  <a:lnTo>
                    <a:pt x="89642" y="2578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orme libre : forme 88">
              <a:extLst>
                <a:ext uri="{FF2B5EF4-FFF2-40B4-BE49-F238E27FC236}">
                  <a16:creationId xmlns:a16="http://schemas.microsoft.com/office/drawing/2014/main" id="{E336E5AD-D51B-4DAD-ACA3-A9C89FD0BBF5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8337822" y="-14695738"/>
              <a:ext cx="152528" cy="152445"/>
            </a:xfrm>
            <a:custGeom>
              <a:avLst/>
              <a:gdLst>
                <a:gd name="connsiteX0" fmla="*/ 66937 w 152528"/>
                <a:gd name="connsiteY0" fmla="*/ 85163 h 152445"/>
                <a:gd name="connsiteX1" fmla="*/ 99031 w 152528"/>
                <a:gd name="connsiteY1" fmla="*/ 85163 h 152445"/>
                <a:gd name="connsiteX2" fmla="*/ 154355 w 152528"/>
                <a:gd name="connsiteY2" fmla="*/ 46701 h 152445"/>
                <a:gd name="connsiteX3" fmla="*/ 115524 w 152528"/>
                <a:gd name="connsiteY3" fmla="*/ 19056 h 152445"/>
                <a:gd name="connsiteX4" fmla="*/ 53464 w 152528"/>
                <a:gd name="connsiteY4" fmla="*/ 19056 h 152445"/>
                <a:gd name="connsiteX5" fmla="*/ 47791 w 152528"/>
                <a:gd name="connsiteY5" fmla="*/ 22954 h 152445"/>
                <a:gd name="connsiteX6" fmla="*/ 53639 w 152528"/>
                <a:gd name="connsiteY6" fmla="*/ 25439 h 152445"/>
                <a:gd name="connsiteX7" fmla="*/ 60375 w 152528"/>
                <a:gd name="connsiteY7" fmla="*/ 25797 h 152445"/>
                <a:gd name="connsiteX8" fmla="*/ 64276 w 152528"/>
                <a:gd name="connsiteY8" fmla="*/ 28273 h 152445"/>
                <a:gd name="connsiteX9" fmla="*/ 63569 w 152528"/>
                <a:gd name="connsiteY9" fmla="*/ 32172 h 152445"/>
                <a:gd name="connsiteX10" fmla="*/ 40165 w 152528"/>
                <a:gd name="connsiteY10" fmla="*/ 125568 h 152445"/>
                <a:gd name="connsiteX11" fmla="*/ 24380 w 152528"/>
                <a:gd name="connsiteY11" fmla="*/ 133715 h 152445"/>
                <a:gd name="connsiteX12" fmla="*/ 19066 w 152528"/>
                <a:gd name="connsiteY12" fmla="*/ 137622 h 152445"/>
                <a:gd name="connsiteX13" fmla="*/ 21902 w 152528"/>
                <a:gd name="connsiteY13" fmla="*/ 140098 h 152445"/>
                <a:gd name="connsiteX14" fmla="*/ 44948 w 152528"/>
                <a:gd name="connsiteY14" fmla="*/ 139391 h 152445"/>
                <a:gd name="connsiteX15" fmla="*/ 57189 w 152528"/>
                <a:gd name="connsiteY15" fmla="*/ 139566 h 152445"/>
                <a:gd name="connsiteX16" fmla="*/ 68534 w 152528"/>
                <a:gd name="connsiteY16" fmla="*/ 140098 h 152445"/>
                <a:gd name="connsiteX17" fmla="*/ 72260 w 152528"/>
                <a:gd name="connsiteY17" fmla="*/ 136200 h 152445"/>
                <a:gd name="connsiteX18" fmla="*/ 66580 w 152528"/>
                <a:gd name="connsiteY18" fmla="*/ 133715 h 152445"/>
                <a:gd name="connsiteX19" fmla="*/ 59843 w 152528"/>
                <a:gd name="connsiteY19" fmla="*/ 133365 h 152445"/>
                <a:gd name="connsiteX20" fmla="*/ 55767 w 152528"/>
                <a:gd name="connsiteY20" fmla="*/ 130705 h 152445"/>
                <a:gd name="connsiteX21" fmla="*/ 56475 w 152528"/>
                <a:gd name="connsiteY21" fmla="*/ 126807 h 152445"/>
                <a:gd name="connsiteX22" fmla="*/ 66937 w 152528"/>
                <a:gd name="connsiteY22" fmla="*/ 85163 h 152445"/>
                <a:gd name="connsiteX23" fmla="*/ 79703 w 152528"/>
                <a:gd name="connsiteY23" fmla="*/ 31465 h 152445"/>
                <a:gd name="connsiteX24" fmla="*/ 88744 w 152528"/>
                <a:gd name="connsiteY24" fmla="*/ 25439 h 152445"/>
                <a:gd name="connsiteX25" fmla="*/ 109494 w 152528"/>
                <a:gd name="connsiteY25" fmla="*/ 25439 h 152445"/>
                <a:gd name="connsiteX26" fmla="*/ 136266 w 152528"/>
                <a:gd name="connsiteY26" fmla="*/ 42985 h 152445"/>
                <a:gd name="connsiteX27" fmla="*/ 125271 w 152528"/>
                <a:gd name="connsiteY27" fmla="*/ 70449 h 152445"/>
                <a:gd name="connsiteX28" fmla="*/ 96021 w 152528"/>
                <a:gd name="connsiteY28" fmla="*/ 79493 h 152445"/>
                <a:gd name="connsiteX29" fmla="*/ 67644 w 152528"/>
                <a:gd name="connsiteY29" fmla="*/ 79493 h 152445"/>
                <a:gd name="connsiteX30" fmla="*/ 79703 w 152528"/>
                <a:gd name="connsiteY30" fmla="*/ 31465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2528" h="152445">
                  <a:moveTo>
                    <a:pt x="66937" y="85163"/>
                  </a:moveTo>
                  <a:lnTo>
                    <a:pt x="99031" y="85163"/>
                  </a:lnTo>
                  <a:cubicBezTo>
                    <a:pt x="128997" y="85163"/>
                    <a:pt x="154355" y="66019"/>
                    <a:pt x="154355" y="46701"/>
                  </a:cubicBezTo>
                  <a:cubicBezTo>
                    <a:pt x="154355" y="31814"/>
                    <a:pt x="139817" y="19056"/>
                    <a:pt x="115524" y="19056"/>
                  </a:cubicBezTo>
                  <a:lnTo>
                    <a:pt x="53464" y="19056"/>
                  </a:lnTo>
                  <a:cubicBezTo>
                    <a:pt x="49913" y="19056"/>
                    <a:pt x="47791" y="19056"/>
                    <a:pt x="47791" y="22954"/>
                  </a:cubicBezTo>
                  <a:cubicBezTo>
                    <a:pt x="47791" y="25439"/>
                    <a:pt x="49738" y="25439"/>
                    <a:pt x="53639" y="25439"/>
                  </a:cubicBezTo>
                  <a:cubicBezTo>
                    <a:pt x="56475" y="25439"/>
                    <a:pt x="57189" y="25439"/>
                    <a:pt x="60375" y="25797"/>
                  </a:cubicBezTo>
                  <a:cubicBezTo>
                    <a:pt x="63927" y="26146"/>
                    <a:pt x="64276" y="26502"/>
                    <a:pt x="64276" y="28273"/>
                  </a:cubicBezTo>
                  <a:cubicBezTo>
                    <a:pt x="64276" y="28630"/>
                    <a:pt x="64276" y="29512"/>
                    <a:pt x="63569" y="32172"/>
                  </a:cubicBezTo>
                  <a:lnTo>
                    <a:pt x="40165" y="125568"/>
                  </a:lnTo>
                  <a:cubicBezTo>
                    <a:pt x="38393" y="132476"/>
                    <a:pt x="38211" y="133715"/>
                    <a:pt x="24380" y="133715"/>
                  </a:cubicBezTo>
                  <a:cubicBezTo>
                    <a:pt x="21195" y="133715"/>
                    <a:pt x="19066" y="133715"/>
                    <a:pt x="19066" y="137622"/>
                  </a:cubicBezTo>
                  <a:cubicBezTo>
                    <a:pt x="19066" y="137795"/>
                    <a:pt x="19066" y="140098"/>
                    <a:pt x="21902" y="140098"/>
                  </a:cubicBezTo>
                  <a:cubicBezTo>
                    <a:pt x="27041" y="140098"/>
                    <a:pt x="39808" y="139391"/>
                    <a:pt x="44948" y="139391"/>
                  </a:cubicBezTo>
                  <a:cubicBezTo>
                    <a:pt x="47967" y="139391"/>
                    <a:pt x="54171" y="139391"/>
                    <a:pt x="57189" y="139566"/>
                  </a:cubicBezTo>
                  <a:cubicBezTo>
                    <a:pt x="60733" y="139741"/>
                    <a:pt x="65165" y="140098"/>
                    <a:pt x="68534" y="140098"/>
                  </a:cubicBezTo>
                  <a:cubicBezTo>
                    <a:pt x="69598" y="140098"/>
                    <a:pt x="72260" y="140098"/>
                    <a:pt x="72260" y="136200"/>
                  </a:cubicBezTo>
                  <a:cubicBezTo>
                    <a:pt x="72260" y="133715"/>
                    <a:pt x="70131" y="133715"/>
                    <a:pt x="66580" y="133715"/>
                  </a:cubicBezTo>
                  <a:cubicBezTo>
                    <a:pt x="66405" y="133715"/>
                    <a:pt x="63037" y="133715"/>
                    <a:pt x="59843" y="133365"/>
                  </a:cubicBezTo>
                  <a:cubicBezTo>
                    <a:pt x="55767" y="133008"/>
                    <a:pt x="55767" y="132476"/>
                    <a:pt x="55767" y="130705"/>
                  </a:cubicBezTo>
                  <a:cubicBezTo>
                    <a:pt x="55767" y="130530"/>
                    <a:pt x="55767" y="129466"/>
                    <a:pt x="56475" y="126807"/>
                  </a:cubicBezTo>
                  <a:lnTo>
                    <a:pt x="66937" y="85163"/>
                  </a:lnTo>
                  <a:close/>
                  <a:moveTo>
                    <a:pt x="79703" y="31465"/>
                  </a:moveTo>
                  <a:cubicBezTo>
                    <a:pt x="81125" y="25970"/>
                    <a:pt x="81301" y="25439"/>
                    <a:pt x="88744" y="25439"/>
                  </a:cubicBezTo>
                  <a:lnTo>
                    <a:pt x="109494" y="25439"/>
                  </a:lnTo>
                  <a:cubicBezTo>
                    <a:pt x="125986" y="25439"/>
                    <a:pt x="136266" y="30401"/>
                    <a:pt x="136266" y="42985"/>
                  </a:cubicBezTo>
                  <a:cubicBezTo>
                    <a:pt x="136266" y="48480"/>
                    <a:pt x="134137" y="62478"/>
                    <a:pt x="125271" y="70449"/>
                  </a:cubicBezTo>
                  <a:cubicBezTo>
                    <a:pt x="118892" y="76119"/>
                    <a:pt x="108787" y="79493"/>
                    <a:pt x="96021" y="79493"/>
                  </a:cubicBezTo>
                  <a:lnTo>
                    <a:pt x="67644" y="79493"/>
                  </a:lnTo>
                  <a:lnTo>
                    <a:pt x="79703" y="3146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orme libre : forme 89">
              <a:extLst>
                <a:ext uri="{FF2B5EF4-FFF2-40B4-BE49-F238E27FC236}">
                  <a16:creationId xmlns:a16="http://schemas.microsoft.com/office/drawing/2014/main" id="{D1D2AB82-7565-47EE-9371-098B91F4D9DF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8493480" y="-14707049"/>
              <a:ext cx="101685" cy="101630"/>
            </a:xfrm>
            <a:custGeom>
              <a:avLst/>
              <a:gdLst>
                <a:gd name="connsiteX0" fmla="*/ 19566 w 101685"/>
                <a:gd name="connsiteY0" fmla="*/ 94881 h 101630"/>
                <a:gd name="connsiteX1" fmla="*/ 19066 w 101685"/>
                <a:gd name="connsiteY1" fmla="*/ 97922 h 101630"/>
                <a:gd name="connsiteX2" fmla="*/ 23745 w 101685"/>
                <a:gd name="connsiteY2" fmla="*/ 102353 h 101630"/>
                <a:gd name="connsiteX3" fmla="*/ 30211 w 101685"/>
                <a:gd name="connsiteY3" fmla="*/ 96652 h 101630"/>
                <a:gd name="connsiteX4" fmla="*/ 33119 w 101685"/>
                <a:gd name="connsiteY4" fmla="*/ 84758 h 101630"/>
                <a:gd name="connsiteX5" fmla="*/ 36161 w 101685"/>
                <a:gd name="connsiteY5" fmla="*/ 72603 h 101630"/>
                <a:gd name="connsiteX6" fmla="*/ 51613 w 101685"/>
                <a:gd name="connsiteY6" fmla="*/ 76398 h 101630"/>
                <a:gd name="connsiteX7" fmla="*/ 72006 w 101685"/>
                <a:gd name="connsiteY7" fmla="*/ 67038 h 101630"/>
                <a:gd name="connsiteX8" fmla="*/ 86949 w 101685"/>
                <a:gd name="connsiteY8" fmla="*/ 76398 h 101630"/>
                <a:gd name="connsiteX9" fmla="*/ 98094 w 101685"/>
                <a:gd name="connsiteY9" fmla="*/ 69316 h 101630"/>
                <a:gd name="connsiteX10" fmla="*/ 103163 w 101685"/>
                <a:gd name="connsiteY10" fmla="*/ 56779 h 101630"/>
                <a:gd name="connsiteX11" fmla="*/ 100502 w 101685"/>
                <a:gd name="connsiteY11" fmla="*/ 55008 h 101630"/>
                <a:gd name="connsiteX12" fmla="*/ 97459 w 101685"/>
                <a:gd name="connsiteY12" fmla="*/ 57795 h 101630"/>
                <a:gd name="connsiteX13" fmla="*/ 87457 w 101685"/>
                <a:gd name="connsiteY13" fmla="*/ 72095 h 101630"/>
                <a:gd name="connsiteX14" fmla="*/ 82389 w 101685"/>
                <a:gd name="connsiteY14" fmla="*/ 65386 h 101630"/>
                <a:gd name="connsiteX15" fmla="*/ 91255 w 101685"/>
                <a:gd name="connsiteY15" fmla="*/ 27917 h 101630"/>
                <a:gd name="connsiteX16" fmla="*/ 91890 w 101685"/>
                <a:gd name="connsiteY16" fmla="*/ 24885 h 101630"/>
                <a:gd name="connsiteX17" fmla="*/ 87203 w 101685"/>
                <a:gd name="connsiteY17" fmla="*/ 20453 h 101630"/>
                <a:gd name="connsiteX18" fmla="*/ 80236 w 101685"/>
                <a:gd name="connsiteY18" fmla="*/ 28425 h 101630"/>
                <a:gd name="connsiteX19" fmla="*/ 77448 w 101685"/>
                <a:gd name="connsiteY19" fmla="*/ 39312 h 101630"/>
                <a:gd name="connsiteX20" fmla="*/ 73396 w 101685"/>
                <a:gd name="connsiteY20" fmla="*/ 55770 h 101630"/>
                <a:gd name="connsiteX21" fmla="*/ 70353 w 101685"/>
                <a:gd name="connsiteY21" fmla="*/ 61844 h 101630"/>
                <a:gd name="connsiteX22" fmla="*/ 52248 w 101685"/>
                <a:gd name="connsiteY22" fmla="*/ 72095 h 101630"/>
                <a:gd name="connsiteX23" fmla="*/ 39959 w 101685"/>
                <a:gd name="connsiteY23" fmla="*/ 60455 h 101630"/>
                <a:gd name="connsiteX24" fmla="*/ 41604 w 101685"/>
                <a:gd name="connsiteY24" fmla="*/ 51212 h 101630"/>
                <a:gd name="connsiteX25" fmla="*/ 44392 w 101685"/>
                <a:gd name="connsiteY25" fmla="*/ 39819 h 101630"/>
                <a:gd name="connsiteX26" fmla="*/ 46545 w 101685"/>
                <a:gd name="connsiteY26" fmla="*/ 31339 h 101630"/>
                <a:gd name="connsiteX27" fmla="*/ 48316 w 101685"/>
                <a:gd name="connsiteY27" fmla="*/ 23486 h 101630"/>
                <a:gd name="connsiteX28" fmla="*/ 43629 w 101685"/>
                <a:gd name="connsiteY28" fmla="*/ 19056 h 101630"/>
                <a:gd name="connsiteX29" fmla="*/ 37044 w 101685"/>
                <a:gd name="connsiteY29" fmla="*/ 25257 h 101630"/>
                <a:gd name="connsiteX30" fmla="*/ 19566 w 101685"/>
                <a:gd name="connsiteY30" fmla="*/ 94881 h 1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01685" h="101630">
                  <a:moveTo>
                    <a:pt x="19566" y="94881"/>
                  </a:moveTo>
                  <a:cubicBezTo>
                    <a:pt x="19066" y="96907"/>
                    <a:pt x="19066" y="97542"/>
                    <a:pt x="19066" y="97922"/>
                  </a:cubicBezTo>
                  <a:cubicBezTo>
                    <a:pt x="19066" y="100828"/>
                    <a:pt x="21346" y="102353"/>
                    <a:pt x="23745" y="102353"/>
                  </a:cubicBezTo>
                  <a:cubicBezTo>
                    <a:pt x="26407" y="102353"/>
                    <a:pt x="29068" y="100828"/>
                    <a:pt x="30211" y="96652"/>
                  </a:cubicBezTo>
                  <a:cubicBezTo>
                    <a:pt x="32365" y="88427"/>
                    <a:pt x="31093" y="93112"/>
                    <a:pt x="33119" y="84758"/>
                  </a:cubicBezTo>
                  <a:lnTo>
                    <a:pt x="36161" y="72603"/>
                  </a:lnTo>
                  <a:cubicBezTo>
                    <a:pt x="41103" y="75644"/>
                    <a:pt x="47053" y="76398"/>
                    <a:pt x="51613" y="76398"/>
                  </a:cubicBezTo>
                  <a:cubicBezTo>
                    <a:pt x="59716" y="76398"/>
                    <a:pt x="66429" y="72603"/>
                    <a:pt x="72006" y="67038"/>
                  </a:cubicBezTo>
                  <a:cubicBezTo>
                    <a:pt x="74286" y="74627"/>
                    <a:pt x="82770" y="76398"/>
                    <a:pt x="86949" y="76398"/>
                  </a:cubicBezTo>
                  <a:cubicBezTo>
                    <a:pt x="92017" y="76398"/>
                    <a:pt x="95433" y="73492"/>
                    <a:pt x="98094" y="69316"/>
                  </a:cubicBezTo>
                  <a:cubicBezTo>
                    <a:pt x="101384" y="64376"/>
                    <a:pt x="103163" y="57668"/>
                    <a:pt x="103163" y="56779"/>
                  </a:cubicBezTo>
                  <a:cubicBezTo>
                    <a:pt x="103163" y="55008"/>
                    <a:pt x="101010" y="55008"/>
                    <a:pt x="100502" y="55008"/>
                  </a:cubicBezTo>
                  <a:cubicBezTo>
                    <a:pt x="98221" y="55008"/>
                    <a:pt x="98094" y="55770"/>
                    <a:pt x="97459" y="57795"/>
                  </a:cubicBezTo>
                  <a:cubicBezTo>
                    <a:pt x="95179" y="67163"/>
                    <a:pt x="91890" y="72095"/>
                    <a:pt x="87457" y="72095"/>
                  </a:cubicBezTo>
                  <a:cubicBezTo>
                    <a:pt x="83906" y="72095"/>
                    <a:pt x="82389" y="69316"/>
                    <a:pt x="82389" y="65386"/>
                  </a:cubicBezTo>
                  <a:cubicBezTo>
                    <a:pt x="82389" y="62734"/>
                    <a:pt x="86313" y="47410"/>
                    <a:pt x="91255" y="27917"/>
                  </a:cubicBezTo>
                  <a:cubicBezTo>
                    <a:pt x="91890" y="25766"/>
                    <a:pt x="91890" y="25511"/>
                    <a:pt x="91890" y="24885"/>
                  </a:cubicBezTo>
                  <a:cubicBezTo>
                    <a:pt x="91890" y="22097"/>
                    <a:pt x="89610" y="20453"/>
                    <a:pt x="87203" y="20453"/>
                  </a:cubicBezTo>
                  <a:cubicBezTo>
                    <a:pt x="82134" y="20453"/>
                    <a:pt x="81126" y="24758"/>
                    <a:pt x="80236" y="28425"/>
                  </a:cubicBezTo>
                  <a:cubicBezTo>
                    <a:pt x="78719" y="33872"/>
                    <a:pt x="78719" y="34118"/>
                    <a:pt x="77448" y="39312"/>
                  </a:cubicBezTo>
                  <a:cubicBezTo>
                    <a:pt x="76057" y="44758"/>
                    <a:pt x="74413" y="51339"/>
                    <a:pt x="73396" y="55770"/>
                  </a:cubicBezTo>
                  <a:cubicBezTo>
                    <a:pt x="72506" y="58930"/>
                    <a:pt x="72506" y="59185"/>
                    <a:pt x="70353" y="61844"/>
                  </a:cubicBezTo>
                  <a:cubicBezTo>
                    <a:pt x="66302" y="66910"/>
                    <a:pt x="60224" y="72095"/>
                    <a:pt x="52248" y="72095"/>
                  </a:cubicBezTo>
                  <a:cubicBezTo>
                    <a:pt x="45409" y="72095"/>
                    <a:pt x="39959" y="69443"/>
                    <a:pt x="39959" y="60455"/>
                  </a:cubicBezTo>
                  <a:cubicBezTo>
                    <a:pt x="39959" y="57541"/>
                    <a:pt x="40594" y="54881"/>
                    <a:pt x="41604" y="51212"/>
                  </a:cubicBezTo>
                  <a:cubicBezTo>
                    <a:pt x="42874" y="45639"/>
                    <a:pt x="43129" y="44758"/>
                    <a:pt x="44392" y="39819"/>
                  </a:cubicBezTo>
                  <a:lnTo>
                    <a:pt x="46545" y="31339"/>
                  </a:lnTo>
                  <a:cubicBezTo>
                    <a:pt x="47180" y="28680"/>
                    <a:pt x="48316" y="24122"/>
                    <a:pt x="48316" y="23486"/>
                  </a:cubicBezTo>
                  <a:cubicBezTo>
                    <a:pt x="48316" y="21335"/>
                    <a:pt x="46672" y="19056"/>
                    <a:pt x="43629" y="19056"/>
                  </a:cubicBezTo>
                  <a:cubicBezTo>
                    <a:pt x="38569" y="19056"/>
                    <a:pt x="37424" y="23740"/>
                    <a:pt x="37044" y="25257"/>
                  </a:cubicBezTo>
                  <a:lnTo>
                    <a:pt x="19566" y="9488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orme libre : forme 90">
              <a:extLst>
                <a:ext uri="{FF2B5EF4-FFF2-40B4-BE49-F238E27FC236}">
                  <a16:creationId xmlns:a16="http://schemas.microsoft.com/office/drawing/2014/main" id="{0C44BAF5-ED8E-4C78-9378-36B88213769C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8609340" y="-14652847"/>
              <a:ext cx="101685" cy="127038"/>
            </a:xfrm>
            <a:custGeom>
              <a:avLst/>
              <a:gdLst>
                <a:gd name="connsiteX0" fmla="*/ 105768 w 101685"/>
                <a:gd name="connsiteY0" fmla="*/ 31815 h 127037"/>
                <a:gd name="connsiteX1" fmla="*/ 106484 w 101685"/>
                <a:gd name="connsiteY1" fmla="*/ 28090 h 127037"/>
                <a:gd name="connsiteX2" fmla="*/ 100454 w 101685"/>
                <a:gd name="connsiteY2" fmla="*/ 22422 h 127037"/>
                <a:gd name="connsiteX3" fmla="*/ 92295 w 101685"/>
                <a:gd name="connsiteY3" fmla="*/ 29156 h 127037"/>
                <a:gd name="connsiteX4" fmla="*/ 74032 w 101685"/>
                <a:gd name="connsiteY4" fmla="*/ 19056 h 127037"/>
                <a:gd name="connsiteX5" fmla="*/ 28639 w 101685"/>
                <a:gd name="connsiteY5" fmla="*/ 68148 h 127037"/>
                <a:gd name="connsiteX6" fmla="*/ 55594 w 101685"/>
                <a:gd name="connsiteY6" fmla="*/ 97207 h 127037"/>
                <a:gd name="connsiteX7" fmla="*/ 77757 w 101685"/>
                <a:gd name="connsiteY7" fmla="*/ 87639 h 127037"/>
                <a:gd name="connsiteX8" fmla="*/ 73857 w 101685"/>
                <a:gd name="connsiteY8" fmla="*/ 103590 h 127037"/>
                <a:gd name="connsiteX9" fmla="*/ 63927 w 101685"/>
                <a:gd name="connsiteY9" fmla="*/ 121836 h 127037"/>
                <a:gd name="connsiteX10" fmla="*/ 44066 w 101685"/>
                <a:gd name="connsiteY10" fmla="*/ 128395 h 127037"/>
                <a:gd name="connsiteX11" fmla="*/ 30411 w 101685"/>
                <a:gd name="connsiteY11" fmla="*/ 127157 h 127037"/>
                <a:gd name="connsiteX12" fmla="*/ 36082 w 101685"/>
                <a:gd name="connsiteY12" fmla="*/ 118296 h 127037"/>
                <a:gd name="connsiteX13" fmla="*/ 29171 w 101685"/>
                <a:gd name="connsiteY13" fmla="*/ 111738 h 127037"/>
                <a:gd name="connsiteX14" fmla="*/ 19066 w 101685"/>
                <a:gd name="connsiteY14" fmla="*/ 122551 h 127037"/>
                <a:gd name="connsiteX15" fmla="*/ 44241 w 101685"/>
                <a:gd name="connsiteY15" fmla="*/ 133357 h 127037"/>
                <a:gd name="connsiteX16" fmla="*/ 86441 w 101685"/>
                <a:gd name="connsiteY16" fmla="*/ 109077 h 127037"/>
                <a:gd name="connsiteX17" fmla="*/ 105768 w 101685"/>
                <a:gd name="connsiteY17" fmla="*/ 31815 h 127037"/>
                <a:gd name="connsiteX18" fmla="*/ 81301 w 101685"/>
                <a:gd name="connsiteY18" fmla="*/ 73634 h 127037"/>
                <a:gd name="connsiteX19" fmla="*/ 77575 w 101685"/>
                <a:gd name="connsiteY19" fmla="*/ 80193 h 127037"/>
                <a:gd name="connsiteX20" fmla="*/ 56126 w 101685"/>
                <a:gd name="connsiteY20" fmla="*/ 92245 h 127037"/>
                <a:gd name="connsiteX21" fmla="*/ 42827 w 101685"/>
                <a:gd name="connsiteY21" fmla="*/ 75413 h 127037"/>
                <a:gd name="connsiteX22" fmla="*/ 52225 w 101685"/>
                <a:gd name="connsiteY22" fmla="*/ 39969 h 127037"/>
                <a:gd name="connsiteX23" fmla="*/ 74032 w 101685"/>
                <a:gd name="connsiteY23" fmla="*/ 24018 h 127037"/>
                <a:gd name="connsiteX24" fmla="*/ 89809 w 101685"/>
                <a:gd name="connsiteY24" fmla="*/ 39079 h 127037"/>
                <a:gd name="connsiteX25" fmla="*/ 89276 w 101685"/>
                <a:gd name="connsiteY25" fmla="*/ 41740 h 127037"/>
                <a:gd name="connsiteX26" fmla="*/ 81301 w 101685"/>
                <a:gd name="connsiteY26" fmla="*/ 73634 h 127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1685" h="127037">
                  <a:moveTo>
                    <a:pt x="105768" y="31815"/>
                  </a:moveTo>
                  <a:cubicBezTo>
                    <a:pt x="106484" y="29156"/>
                    <a:pt x="106484" y="28273"/>
                    <a:pt x="106484" y="28090"/>
                  </a:cubicBezTo>
                  <a:cubicBezTo>
                    <a:pt x="106484" y="24192"/>
                    <a:pt x="103291" y="22422"/>
                    <a:pt x="100454" y="22422"/>
                  </a:cubicBezTo>
                  <a:cubicBezTo>
                    <a:pt x="96370" y="22422"/>
                    <a:pt x="93003" y="25789"/>
                    <a:pt x="92295" y="29156"/>
                  </a:cubicBezTo>
                  <a:cubicBezTo>
                    <a:pt x="89276" y="24367"/>
                    <a:pt x="83255" y="19056"/>
                    <a:pt x="74032" y="19056"/>
                  </a:cubicBezTo>
                  <a:cubicBezTo>
                    <a:pt x="51868" y="19056"/>
                    <a:pt x="28639" y="42804"/>
                    <a:pt x="28639" y="68148"/>
                  </a:cubicBezTo>
                  <a:cubicBezTo>
                    <a:pt x="28639" y="86394"/>
                    <a:pt x="41047" y="97207"/>
                    <a:pt x="55594" y="97207"/>
                  </a:cubicBezTo>
                  <a:cubicBezTo>
                    <a:pt x="63744" y="97207"/>
                    <a:pt x="71546" y="93134"/>
                    <a:pt x="77757" y="87639"/>
                  </a:cubicBezTo>
                  <a:lnTo>
                    <a:pt x="73857" y="103590"/>
                  </a:lnTo>
                  <a:cubicBezTo>
                    <a:pt x="71903" y="111031"/>
                    <a:pt x="70664" y="115818"/>
                    <a:pt x="63927" y="121836"/>
                  </a:cubicBezTo>
                  <a:cubicBezTo>
                    <a:pt x="56126" y="128395"/>
                    <a:pt x="48499" y="128395"/>
                    <a:pt x="44066" y="128395"/>
                  </a:cubicBezTo>
                  <a:cubicBezTo>
                    <a:pt x="35908" y="128395"/>
                    <a:pt x="33604" y="127863"/>
                    <a:pt x="30411" y="127157"/>
                  </a:cubicBezTo>
                  <a:cubicBezTo>
                    <a:pt x="34843" y="125028"/>
                    <a:pt x="36082" y="120780"/>
                    <a:pt x="36082" y="118296"/>
                  </a:cubicBezTo>
                  <a:cubicBezTo>
                    <a:pt x="36082" y="114039"/>
                    <a:pt x="32715" y="111738"/>
                    <a:pt x="29171" y="111738"/>
                  </a:cubicBezTo>
                  <a:cubicBezTo>
                    <a:pt x="24206" y="111738"/>
                    <a:pt x="19066" y="115818"/>
                    <a:pt x="19066" y="122551"/>
                  </a:cubicBezTo>
                  <a:cubicBezTo>
                    <a:pt x="19066" y="133183"/>
                    <a:pt x="34311" y="133357"/>
                    <a:pt x="44241" y="133357"/>
                  </a:cubicBezTo>
                  <a:cubicBezTo>
                    <a:pt x="72078" y="133357"/>
                    <a:pt x="83962" y="119185"/>
                    <a:pt x="86441" y="109077"/>
                  </a:cubicBezTo>
                  <a:lnTo>
                    <a:pt x="105768" y="31815"/>
                  </a:lnTo>
                  <a:close/>
                  <a:moveTo>
                    <a:pt x="81301" y="73634"/>
                  </a:moveTo>
                  <a:cubicBezTo>
                    <a:pt x="80594" y="76294"/>
                    <a:pt x="80594" y="76651"/>
                    <a:pt x="77575" y="80193"/>
                  </a:cubicBezTo>
                  <a:cubicBezTo>
                    <a:pt x="71370" y="87639"/>
                    <a:pt x="62862" y="92245"/>
                    <a:pt x="56126" y="92245"/>
                  </a:cubicBezTo>
                  <a:cubicBezTo>
                    <a:pt x="47077" y="92245"/>
                    <a:pt x="42827" y="84623"/>
                    <a:pt x="42827" y="75413"/>
                  </a:cubicBezTo>
                  <a:cubicBezTo>
                    <a:pt x="42827" y="67616"/>
                    <a:pt x="47610" y="47766"/>
                    <a:pt x="52225" y="39969"/>
                  </a:cubicBezTo>
                  <a:cubicBezTo>
                    <a:pt x="59669" y="27558"/>
                    <a:pt x="68003" y="24018"/>
                    <a:pt x="74032" y="24018"/>
                  </a:cubicBezTo>
                  <a:cubicBezTo>
                    <a:pt x="86441" y="24018"/>
                    <a:pt x="89809" y="37310"/>
                    <a:pt x="89809" y="39079"/>
                  </a:cubicBezTo>
                  <a:cubicBezTo>
                    <a:pt x="89809" y="39437"/>
                    <a:pt x="89809" y="39786"/>
                    <a:pt x="89276" y="41740"/>
                  </a:cubicBezTo>
                  <a:lnTo>
                    <a:pt x="81301" y="7363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orme libre : forme 91">
              <a:extLst>
                <a:ext uri="{FF2B5EF4-FFF2-40B4-BE49-F238E27FC236}">
                  <a16:creationId xmlns:a16="http://schemas.microsoft.com/office/drawing/2014/main" id="{F7F60C1A-41ED-4BC0-AB68-723946AABAC4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8719394" y="-14695738"/>
              <a:ext cx="152528" cy="152445"/>
            </a:xfrm>
            <a:custGeom>
              <a:avLst/>
              <a:gdLst>
                <a:gd name="connsiteX0" fmla="*/ 66937 w 152528"/>
                <a:gd name="connsiteY0" fmla="*/ 85163 h 152445"/>
                <a:gd name="connsiteX1" fmla="*/ 99031 w 152528"/>
                <a:gd name="connsiteY1" fmla="*/ 85163 h 152445"/>
                <a:gd name="connsiteX2" fmla="*/ 154355 w 152528"/>
                <a:gd name="connsiteY2" fmla="*/ 46701 h 152445"/>
                <a:gd name="connsiteX3" fmla="*/ 115523 w 152528"/>
                <a:gd name="connsiteY3" fmla="*/ 19056 h 152445"/>
                <a:gd name="connsiteX4" fmla="*/ 53464 w 152528"/>
                <a:gd name="connsiteY4" fmla="*/ 19056 h 152445"/>
                <a:gd name="connsiteX5" fmla="*/ 47791 w 152528"/>
                <a:gd name="connsiteY5" fmla="*/ 22954 h 152445"/>
                <a:gd name="connsiteX6" fmla="*/ 53639 w 152528"/>
                <a:gd name="connsiteY6" fmla="*/ 25439 h 152445"/>
                <a:gd name="connsiteX7" fmla="*/ 60376 w 152528"/>
                <a:gd name="connsiteY7" fmla="*/ 25797 h 152445"/>
                <a:gd name="connsiteX8" fmla="*/ 64276 w 152528"/>
                <a:gd name="connsiteY8" fmla="*/ 28273 h 152445"/>
                <a:gd name="connsiteX9" fmla="*/ 63569 w 152528"/>
                <a:gd name="connsiteY9" fmla="*/ 32172 h 152445"/>
                <a:gd name="connsiteX10" fmla="*/ 40165 w 152528"/>
                <a:gd name="connsiteY10" fmla="*/ 125568 h 152445"/>
                <a:gd name="connsiteX11" fmla="*/ 24380 w 152528"/>
                <a:gd name="connsiteY11" fmla="*/ 133715 h 152445"/>
                <a:gd name="connsiteX12" fmla="*/ 19066 w 152528"/>
                <a:gd name="connsiteY12" fmla="*/ 137622 h 152445"/>
                <a:gd name="connsiteX13" fmla="*/ 21902 w 152528"/>
                <a:gd name="connsiteY13" fmla="*/ 140098 h 152445"/>
                <a:gd name="connsiteX14" fmla="*/ 44947 w 152528"/>
                <a:gd name="connsiteY14" fmla="*/ 139391 h 152445"/>
                <a:gd name="connsiteX15" fmla="*/ 57189 w 152528"/>
                <a:gd name="connsiteY15" fmla="*/ 139566 h 152445"/>
                <a:gd name="connsiteX16" fmla="*/ 68534 w 152528"/>
                <a:gd name="connsiteY16" fmla="*/ 140098 h 152445"/>
                <a:gd name="connsiteX17" fmla="*/ 72260 w 152528"/>
                <a:gd name="connsiteY17" fmla="*/ 136200 h 152445"/>
                <a:gd name="connsiteX18" fmla="*/ 66580 w 152528"/>
                <a:gd name="connsiteY18" fmla="*/ 133715 h 152445"/>
                <a:gd name="connsiteX19" fmla="*/ 59843 w 152528"/>
                <a:gd name="connsiteY19" fmla="*/ 133365 h 152445"/>
                <a:gd name="connsiteX20" fmla="*/ 55767 w 152528"/>
                <a:gd name="connsiteY20" fmla="*/ 130705 h 152445"/>
                <a:gd name="connsiteX21" fmla="*/ 56475 w 152528"/>
                <a:gd name="connsiteY21" fmla="*/ 126807 h 152445"/>
                <a:gd name="connsiteX22" fmla="*/ 66937 w 152528"/>
                <a:gd name="connsiteY22" fmla="*/ 85163 h 152445"/>
                <a:gd name="connsiteX23" fmla="*/ 79703 w 152528"/>
                <a:gd name="connsiteY23" fmla="*/ 31465 h 152445"/>
                <a:gd name="connsiteX24" fmla="*/ 88744 w 152528"/>
                <a:gd name="connsiteY24" fmla="*/ 25439 h 152445"/>
                <a:gd name="connsiteX25" fmla="*/ 109495 w 152528"/>
                <a:gd name="connsiteY25" fmla="*/ 25439 h 152445"/>
                <a:gd name="connsiteX26" fmla="*/ 136266 w 152528"/>
                <a:gd name="connsiteY26" fmla="*/ 42985 h 152445"/>
                <a:gd name="connsiteX27" fmla="*/ 125271 w 152528"/>
                <a:gd name="connsiteY27" fmla="*/ 70449 h 152445"/>
                <a:gd name="connsiteX28" fmla="*/ 96021 w 152528"/>
                <a:gd name="connsiteY28" fmla="*/ 79493 h 152445"/>
                <a:gd name="connsiteX29" fmla="*/ 67644 w 152528"/>
                <a:gd name="connsiteY29" fmla="*/ 79493 h 152445"/>
                <a:gd name="connsiteX30" fmla="*/ 79703 w 152528"/>
                <a:gd name="connsiteY30" fmla="*/ 31465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2528" h="152445">
                  <a:moveTo>
                    <a:pt x="66937" y="85163"/>
                  </a:moveTo>
                  <a:lnTo>
                    <a:pt x="99031" y="85163"/>
                  </a:lnTo>
                  <a:cubicBezTo>
                    <a:pt x="128997" y="85163"/>
                    <a:pt x="154355" y="66019"/>
                    <a:pt x="154355" y="46701"/>
                  </a:cubicBezTo>
                  <a:cubicBezTo>
                    <a:pt x="154355" y="31814"/>
                    <a:pt x="139817" y="19056"/>
                    <a:pt x="115523" y="19056"/>
                  </a:cubicBezTo>
                  <a:lnTo>
                    <a:pt x="53464" y="19056"/>
                  </a:lnTo>
                  <a:cubicBezTo>
                    <a:pt x="49913" y="19056"/>
                    <a:pt x="47791" y="19056"/>
                    <a:pt x="47791" y="22954"/>
                  </a:cubicBezTo>
                  <a:cubicBezTo>
                    <a:pt x="47791" y="25439"/>
                    <a:pt x="49738" y="25439"/>
                    <a:pt x="53639" y="25439"/>
                  </a:cubicBezTo>
                  <a:cubicBezTo>
                    <a:pt x="56475" y="25439"/>
                    <a:pt x="57189" y="25439"/>
                    <a:pt x="60376" y="25797"/>
                  </a:cubicBezTo>
                  <a:cubicBezTo>
                    <a:pt x="63927" y="26146"/>
                    <a:pt x="64276" y="26502"/>
                    <a:pt x="64276" y="28273"/>
                  </a:cubicBezTo>
                  <a:cubicBezTo>
                    <a:pt x="64276" y="28630"/>
                    <a:pt x="64276" y="29512"/>
                    <a:pt x="63569" y="32172"/>
                  </a:cubicBezTo>
                  <a:lnTo>
                    <a:pt x="40165" y="125568"/>
                  </a:lnTo>
                  <a:cubicBezTo>
                    <a:pt x="38393" y="132476"/>
                    <a:pt x="38211" y="133715"/>
                    <a:pt x="24380" y="133715"/>
                  </a:cubicBezTo>
                  <a:cubicBezTo>
                    <a:pt x="21195" y="133715"/>
                    <a:pt x="19066" y="133715"/>
                    <a:pt x="19066" y="137622"/>
                  </a:cubicBezTo>
                  <a:cubicBezTo>
                    <a:pt x="19066" y="137795"/>
                    <a:pt x="19066" y="140098"/>
                    <a:pt x="21902" y="140098"/>
                  </a:cubicBezTo>
                  <a:cubicBezTo>
                    <a:pt x="27042" y="140098"/>
                    <a:pt x="39808" y="139391"/>
                    <a:pt x="44947" y="139391"/>
                  </a:cubicBezTo>
                  <a:cubicBezTo>
                    <a:pt x="47967" y="139391"/>
                    <a:pt x="54171" y="139391"/>
                    <a:pt x="57189" y="139566"/>
                  </a:cubicBezTo>
                  <a:cubicBezTo>
                    <a:pt x="60733" y="139741"/>
                    <a:pt x="65165" y="140098"/>
                    <a:pt x="68534" y="140098"/>
                  </a:cubicBezTo>
                  <a:cubicBezTo>
                    <a:pt x="69598" y="140098"/>
                    <a:pt x="72260" y="140098"/>
                    <a:pt x="72260" y="136200"/>
                  </a:cubicBezTo>
                  <a:cubicBezTo>
                    <a:pt x="72260" y="133715"/>
                    <a:pt x="70131" y="133715"/>
                    <a:pt x="66580" y="133715"/>
                  </a:cubicBezTo>
                  <a:cubicBezTo>
                    <a:pt x="66404" y="133715"/>
                    <a:pt x="63037" y="133715"/>
                    <a:pt x="59843" y="133365"/>
                  </a:cubicBezTo>
                  <a:cubicBezTo>
                    <a:pt x="55767" y="133008"/>
                    <a:pt x="55767" y="132476"/>
                    <a:pt x="55767" y="130705"/>
                  </a:cubicBezTo>
                  <a:cubicBezTo>
                    <a:pt x="55767" y="130530"/>
                    <a:pt x="55767" y="129466"/>
                    <a:pt x="56475" y="126807"/>
                  </a:cubicBezTo>
                  <a:lnTo>
                    <a:pt x="66937" y="85163"/>
                  </a:lnTo>
                  <a:close/>
                  <a:moveTo>
                    <a:pt x="79703" y="31465"/>
                  </a:moveTo>
                  <a:cubicBezTo>
                    <a:pt x="81125" y="25970"/>
                    <a:pt x="81301" y="25439"/>
                    <a:pt x="88744" y="25439"/>
                  </a:cubicBezTo>
                  <a:lnTo>
                    <a:pt x="109495" y="25439"/>
                  </a:lnTo>
                  <a:cubicBezTo>
                    <a:pt x="125986" y="25439"/>
                    <a:pt x="136266" y="30401"/>
                    <a:pt x="136266" y="42985"/>
                  </a:cubicBezTo>
                  <a:cubicBezTo>
                    <a:pt x="136266" y="48480"/>
                    <a:pt x="134137" y="62478"/>
                    <a:pt x="125271" y="70449"/>
                  </a:cubicBezTo>
                  <a:cubicBezTo>
                    <a:pt x="118892" y="76119"/>
                    <a:pt x="108787" y="79493"/>
                    <a:pt x="96021" y="79493"/>
                  </a:cubicBezTo>
                  <a:lnTo>
                    <a:pt x="67644" y="79493"/>
                  </a:lnTo>
                  <a:lnTo>
                    <a:pt x="79703" y="3146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orme libre : forme 92">
              <a:extLst>
                <a:ext uri="{FF2B5EF4-FFF2-40B4-BE49-F238E27FC236}">
                  <a16:creationId xmlns:a16="http://schemas.microsoft.com/office/drawing/2014/main" id="{9F8CB396-71DF-4213-A9BA-D45108D067DE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8847854" y="-14605341"/>
              <a:ext cx="101685" cy="101630"/>
            </a:xfrm>
            <a:custGeom>
              <a:avLst/>
              <a:gdLst>
                <a:gd name="connsiteX0" fmla="*/ 19566 w 101685"/>
                <a:gd name="connsiteY0" fmla="*/ 94881 h 101630"/>
                <a:gd name="connsiteX1" fmla="*/ 19066 w 101685"/>
                <a:gd name="connsiteY1" fmla="*/ 97922 h 101630"/>
                <a:gd name="connsiteX2" fmla="*/ 23745 w 101685"/>
                <a:gd name="connsiteY2" fmla="*/ 102353 h 101630"/>
                <a:gd name="connsiteX3" fmla="*/ 30211 w 101685"/>
                <a:gd name="connsiteY3" fmla="*/ 96652 h 101630"/>
                <a:gd name="connsiteX4" fmla="*/ 33119 w 101685"/>
                <a:gd name="connsiteY4" fmla="*/ 84758 h 101630"/>
                <a:gd name="connsiteX5" fmla="*/ 36161 w 101685"/>
                <a:gd name="connsiteY5" fmla="*/ 72602 h 101630"/>
                <a:gd name="connsiteX6" fmla="*/ 51613 w 101685"/>
                <a:gd name="connsiteY6" fmla="*/ 76396 h 101630"/>
                <a:gd name="connsiteX7" fmla="*/ 72006 w 101685"/>
                <a:gd name="connsiteY7" fmla="*/ 67036 h 101630"/>
                <a:gd name="connsiteX8" fmla="*/ 86948 w 101685"/>
                <a:gd name="connsiteY8" fmla="*/ 76396 h 101630"/>
                <a:gd name="connsiteX9" fmla="*/ 98094 w 101685"/>
                <a:gd name="connsiteY9" fmla="*/ 69314 h 101630"/>
                <a:gd name="connsiteX10" fmla="*/ 103163 w 101685"/>
                <a:gd name="connsiteY10" fmla="*/ 56778 h 101630"/>
                <a:gd name="connsiteX11" fmla="*/ 100502 w 101685"/>
                <a:gd name="connsiteY11" fmla="*/ 55007 h 101630"/>
                <a:gd name="connsiteX12" fmla="*/ 97459 w 101685"/>
                <a:gd name="connsiteY12" fmla="*/ 57793 h 101630"/>
                <a:gd name="connsiteX13" fmla="*/ 87457 w 101685"/>
                <a:gd name="connsiteY13" fmla="*/ 72093 h 101630"/>
                <a:gd name="connsiteX14" fmla="*/ 82389 w 101685"/>
                <a:gd name="connsiteY14" fmla="*/ 65384 h 101630"/>
                <a:gd name="connsiteX15" fmla="*/ 91254 w 101685"/>
                <a:gd name="connsiteY15" fmla="*/ 27917 h 101630"/>
                <a:gd name="connsiteX16" fmla="*/ 91890 w 101685"/>
                <a:gd name="connsiteY16" fmla="*/ 24883 h 101630"/>
                <a:gd name="connsiteX17" fmla="*/ 87203 w 101685"/>
                <a:gd name="connsiteY17" fmla="*/ 20453 h 101630"/>
                <a:gd name="connsiteX18" fmla="*/ 80236 w 101685"/>
                <a:gd name="connsiteY18" fmla="*/ 28424 h 101630"/>
                <a:gd name="connsiteX19" fmla="*/ 77447 w 101685"/>
                <a:gd name="connsiteY19" fmla="*/ 39310 h 101630"/>
                <a:gd name="connsiteX20" fmla="*/ 73396 w 101685"/>
                <a:gd name="connsiteY20" fmla="*/ 55770 h 101630"/>
                <a:gd name="connsiteX21" fmla="*/ 70353 w 101685"/>
                <a:gd name="connsiteY21" fmla="*/ 61844 h 101630"/>
                <a:gd name="connsiteX22" fmla="*/ 52248 w 101685"/>
                <a:gd name="connsiteY22" fmla="*/ 72093 h 101630"/>
                <a:gd name="connsiteX23" fmla="*/ 39959 w 101685"/>
                <a:gd name="connsiteY23" fmla="*/ 60455 h 101630"/>
                <a:gd name="connsiteX24" fmla="*/ 41604 w 101685"/>
                <a:gd name="connsiteY24" fmla="*/ 51212 h 101630"/>
                <a:gd name="connsiteX25" fmla="*/ 44392 w 101685"/>
                <a:gd name="connsiteY25" fmla="*/ 39819 h 101630"/>
                <a:gd name="connsiteX26" fmla="*/ 46545 w 101685"/>
                <a:gd name="connsiteY26" fmla="*/ 31339 h 101630"/>
                <a:gd name="connsiteX27" fmla="*/ 48316 w 101685"/>
                <a:gd name="connsiteY27" fmla="*/ 23486 h 101630"/>
                <a:gd name="connsiteX28" fmla="*/ 43629 w 101685"/>
                <a:gd name="connsiteY28" fmla="*/ 19056 h 101630"/>
                <a:gd name="connsiteX29" fmla="*/ 37044 w 101685"/>
                <a:gd name="connsiteY29" fmla="*/ 25257 h 101630"/>
                <a:gd name="connsiteX30" fmla="*/ 19566 w 101685"/>
                <a:gd name="connsiteY30" fmla="*/ 94881 h 1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01685" h="101630">
                  <a:moveTo>
                    <a:pt x="19566" y="94881"/>
                  </a:moveTo>
                  <a:cubicBezTo>
                    <a:pt x="19066" y="96905"/>
                    <a:pt x="19066" y="97541"/>
                    <a:pt x="19066" y="97922"/>
                  </a:cubicBezTo>
                  <a:cubicBezTo>
                    <a:pt x="19066" y="100828"/>
                    <a:pt x="21346" y="102353"/>
                    <a:pt x="23745" y="102353"/>
                  </a:cubicBezTo>
                  <a:cubicBezTo>
                    <a:pt x="26406" y="102353"/>
                    <a:pt x="29068" y="100828"/>
                    <a:pt x="30211" y="96652"/>
                  </a:cubicBezTo>
                  <a:cubicBezTo>
                    <a:pt x="32364" y="88426"/>
                    <a:pt x="31093" y="93110"/>
                    <a:pt x="33119" y="84758"/>
                  </a:cubicBezTo>
                  <a:lnTo>
                    <a:pt x="36161" y="72602"/>
                  </a:lnTo>
                  <a:cubicBezTo>
                    <a:pt x="41103" y="75643"/>
                    <a:pt x="47053" y="76396"/>
                    <a:pt x="51613" y="76396"/>
                  </a:cubicBezTo>
                  <a:cubicBezTo>
                    <a:pt x="59716" y="76396"/>
                    <a:pt x="66428" y="72602"/>
                    <a:pt x="72006" y="67036"/>
                  </a:cubicBezTo>
                  <a:cubicBezTo>
                    <a:pt x="74286" y="74627"/>
                    <a:pt x="82770" y="76396"/>
                    <a:pt x="86948" y="76396"/>
                  </a:cubicBezTo>
                  <a:cubicBezTo>
                    <a:pt x="92017" y="76396"/>
                    <a:pt x="95433" y="73492"/>
                    <a:pt x="98094" y="69314"/>
                  </a:cubicBezTo>
                  <a:cubicBezTo>
                    <a:pt x="101383" y="64376"/>
                    <a:pt x="103163" y="57666"/>
                    <a:pt x="103163" y="56778"/>
                  </a:cubicBezTo>
                  <a:cubicBezTo>
                    <a:pt x="103163" y="55007"/>
                    <a:pt x="101010" y="55007"/>
                    <a:pt x="100502" y="55007"/>
                  </a:cubicBezTo>
                  <a:cubicBezTo>
                    <a:pt x="98221" y="55007"/>
                    <a:pt x="98094" y="55770"/>
                    <a:pt x="97459" y="57793"/>
                  </a:cubicBezTo>
                  <a:cubicBezTo>
                    <a:pt x="95179" y="67163"/>
                    <a:pt x="91890" y="72093"/>
                    <a:pt x="87457" y="72093"/>
                  </a:cubicBezTo>
                  <a:cubicBezTo>
                    <a:pt x="83906" y="72093"/>
                    <a:pt x="82389" y="69314"/>
                    <a:pt x="82389" y="65384"/>
                  </a:cubicBezTo>
                  <a:cubicBezTo>
                    <a:pt x="82389" y="62733"/>
                    <a:pt x="86313" y="47408"/>
                    <a:pt x="91254" y="27917"/>
                  </a:cubicBezTo>
                  <a:cubicBezTo>
                    <a:pt x="91890" y="25764"/>
                    <a:pt x="91890" y="25510"/>
                    <a:pt x="91890" y="24883"/>
                  </a:cubicBezTo>
                  <a:cubicBezTo>
                    <a:pt x="91890" y="22097"/>
                    <a:pt x="89610" y="20453"/>
                    <a:pt x="87203" y="20453"/>
                  </a:cubicBezTo>
                  <a:cubicBezTo>
                    <a:pt x="82134" y="20453"/>
                    <a:pt x="81126" y="24756"/>
                    <a:pt x="80236" y="28424"/>
                  </a:cubicBezTo>
                  <a:cubicBezTo>
                    <a:pt x="78719" y="33872"/>
                    <a:pt x="78719" y="34117"/>
                    <a:pt x="77447" y="39310"/>
                  </a:cubicBezTo>
                  <a:cubicBezTo>
                    <a:pt x="76057" y="44756"/>
                    <a:pt x="74413" y="51339"/>
                    <a:pt x="73396" y="55770"/>
                  </a:cubicBezTo>
                  <a:cubicBezTo>
                    <a:pt x="72506" y="58929"/>
                    <a:pt x="72506" y="59183"/>
                    <a:pt x="70353" y="61844"/>
                  </a:cubicBezTo>
                  <a:cubicBezTo>
                    <a:pt x="66302" y="66909"/>
                    <a:pt x="60224" y="72093"/>
                    <a:pt x="52248" y="72093"/>
                  </a:cubicBezTo>
                  <a:cubicBezTo>
                    <a:pt x="45409" y="72093"/>
                    <a:pt x="39959" y="69441"/>
                    <a:pt x="39959" y="60455"/>
                  </a:cubicBezTo>
                  <a:cubicBezTo>
                    <a:pt x="39959" y="57539"/>
                    <a:pt x="40594" y="54880"/>
                    <a:pt x="41604" y="51212"/>
                  </a:cubicBezTo>
                  <a:cubicBezTo>
                    <a:pt x="42874" y="45639"/>
                    <a:pt x="43129" y="44756"/>
                    <a:pt x="44392" y="39819"/>
                  </a:cubicBezTo>
                  <a:lnTo>
                    <a:pt x="46545" y="31339"/>
                  </a:lnTo>
                  <a:cubicBezTo>
                    <a:pt x="47180" y="28678"/>
                    <a:pt x="48316" y="24120"/>
                    <a:pt x="48316" y="23486"/>
                  </a:cubicBezTo>
                  <a:cubicBezTo>
                    <a:pt x="48316" y="21334"/>
                    <a:pt x="46672" y="19056"/>
                    <a:pt x="43629" y="19056"/>
                  </a:cubicBezTo>
                  <a:cubicBezTo>
                    <a:pt x="38569" y="19056"/>
                    <a:pt x="37424" y="23740"/>
                    <a:pt x="37044" y="25257"/>
                  </a:cubicBezTo>
                  <a:lnTo>
                    <a:pt x="19566" y="9488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orme libre : forme 93">
              <a:extLst>
                <a:ext uri="{FF2B5EF4-FFF2-40B4-BE49-F238E27FC236}">
                  <a16:creationId xmlns:a16="http://schemas.microsoft.com/office/drawing/2014/main" id="{D69BD48E-AF37-4987-995A-13ABDFC440D3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8961758" y="-14707609"/>
              <a:ext cx="50843" cy="203260"/>
            </a:xfrm>
            <a:custGeom>
              <a:avLst/>
              <a:gdLst>
                <a:gd name="connsiteX0" fmla="*/ 46379 w 50842"/>
                <a:gd name="connsiteY0" fmla="*/ 19056 h 203260"/>
                <a:gd name="connsiteX1" fmla="*/ 19066 w 50842"/>
                <a:gd name="connsiteY1" fmla="*/ 19056 h 203260"/>
                <a:gd name="connsiteX2" fmla="*/ 19066 w 50842"/>
                <a:gd name="connsiteY2" fmla="*/ 27741 h 203260"/>
                <a:gd name="connsiteX3" fmla="*/ 37687 w 50842"/>
                <a:gd name="connsiteY3" fmla="*/ 27741 h 203260"/>
                <a:gd name="connsiteX4" fmla="*/ 37687 w 50842"/>
                <a:gd name="connsiteY4" fmla="*/ 187587 h 203260"/>
                <a:gd name="connsiteX5" fmla="*/ 19066 w 50842"/>
                <a:gd name="connsiteY5" fmla="*/ 187587 h 203260"/>
                <a:gd name="connsiteX6" fmla="*/ 19066 w 50842"/>
                <a:gd name="connsiteY6" fmla="*/ 196274 h 203260"/>
                <a:gd name="connsiteX7" fmla="*/ 46379 w 50842"/>
                <a:gd name="connsiteY7" fmla="*/ 196274 h 203260"/>
                <a:gd name="connsiteX8" fmla="*/ 46379 w 50842"/>
                <a:gd name="connsiteY8" fmla="*/ 19056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842" h="203260">
                  <a:moveTo>
                    <a:pt x="46379" y="19056"/>
                  </a:moveTo>
                  <a:lnTo>
                    <a:pt x="19066" y="19056"/>
                  </a:lnTo>
                  <a:lnTo>
                    <a:pt x="19066" y="27741"/>
                  </a:lnTo>
                  <a:lnTo>
                    <a:pt x="37687" y="27741"/>
                  </a:lnTo>
                  <a:lnTo>
                    <a:pt x="37687" y="187587"/>
                  </a:lnTo>
                  <a:lnTo>
                    <a:pt x="19066" y="187587"/>
                  </a:lnTo>
                  <a:lnTo>
                    <a:pt x="19066" y="196274"/>
                  </a:lnTo>
                  <a:lnTo>
                    <a:pt x="46379" y="196274"/>
                  </a:lnTo>
                  <a:lnTo>
                    <a:pt x="46379" y="1905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orme libre : forme 94">
              <a:extLst>
                <a:ext uri="{FF2B5EF4-FFF2-40B4-BE49-F238E27FC236}">
                  <a16:creationId xmlns:a16="http://schemas.microsoft.com/office/drawing/2014/main" id="{01C4D129-FEF2-4D16-A270-10470FB0AB64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9090071" y="-14497022"/>
              <a:ext cx="50843" cy="101630"/>
            </a:xfrm>
            <a:custGeom>
              <a:avLst/>
              <a:gdLst>
                <a:gd name="connsiteX0" fmla="*/ 48698 w 50842"/>
                <a:gd name="connsiteY0" fmla="*/ 45631 h 101630"/>
                <a:gd name="connsiteX1" fmla="*/ 32492 w 50842"/>
                <a:gd name="connsiteY1" fmla="*/ 19056 h 101630"/>
                <a:gd name="connsiteX2" fmla="*/ 19066 w 50842"/>
                <a:gd name="connsiteY2" fmla="*/ 32474 h 101630"/>
                <a:gd name="connsiteX3" fmla="*/ 32492 w 50842"/>
                <a:gd name="connsiteY3" fmla="*/ 45884 h 101630"/>
                <a:gd name="connsiteX4" fmla="*/ 41349 w 50842"/>
                <a:gd name="connsiteY4" fmla="*/ 42598 h 101630"/>
                <a:gd name="connsiteX5" fmla="*/ 42620 w 50842"/>
                <a:gd name="connsiteY5" fmla="*/ 41835 h 101630"/>
                <a:gd name="connsiteX6" fmla="*/ 43129 w 50842"/>
                <a:gd name="connsiteY6" fmla="*/ 45631 h 101630"/>
                <a:gd name="connsiteX7" fmla="*/ 25905 w 50842"/>
                <a:gd name="connsiteY7" fmla="*/ 87894 h 101630"/>
                <a:gd name="connsiteX8" fmla="*/ 23117 w 50842"/>
                <a:gd name="connsiteY8" fmla="*/ 91944 h 101630"/>
                <a:gd name="connsiteX9" fmla="*/ 25652 w 50842"/>
                <a:gd name="connsiteY9" fmla="*/ 94731 h 101630"/>
                <a:gd name="connsiteX10" fmla="*/ 48698 w 50842"/>
                <a:gd name="connsiteY10" fmla="*/ 45631 h 1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842" h="101630">
                  <a:moveTo>
                    <a:pt x="48698" y="45631"/>
                  </a:moveTo>
                  <a:cubicBezTo>
                    <a:pt x="48698" y="28925"/>
                    <a:pt x="42366" y="19056"/>
                    <a:pt x="32492" y="19056"/>
                  </a:cubicBezTo>
                  <a:cubicBezTo>
                    <a:pt x="24134" y="19056"/>
                    <a:pt x="19066" y="25384"/>
                    <a:pt x="19066" y="32474"/>
                  </a:cubicBezTo>
                  <a:cubicBezTo>
                    <a:pt x="19066" y="39302"/>
                    <a:pt x="24134" y="45884"/>
                    <a:pt x="32492" y="45884"/>
                  </a:cubicBezTo>
                  <a:cubicBezTo>
                    <a:pt x="35526" y="45884"/>
                    <a:pt x="38823" y="44868"/>
                    <a:pt x="41349" y="42598"/>
                  </a:cubicBezTo>
                  <a:cubicBezTo>
                    <a:pt x="42112" y="42089"/>
                    <a:pt x="42366" y="41835"/>
                    <a:pt x="42620" y="41835"/>
                  </a:cubicBezTo>
                  <a:cubicBezTo>
                    <a:pt x="42874" y="41835"/>
                    <a:pt x="43129" y="42089"/>
                    <a:pt x="43129" y="45631"/>
                  </a:cubicBezTo>
                  <a:cubicBezTo>
                    <a:pt x="43129" y="64361"/>
                    <a:pt x="34263" y="79541"/>
                    <a:pt x="25905" y="87894"/>
                  </a:cubicBezTo>
                  <a:cubicBezTo>
                    <a:pt x="23117" y="90682"/>
                    <a:pt x="23117" y="91189"/>
                    <a:pt x="23117" y="91944"/>
                  </a:cubicBezTo>
                  <a:cubicBezTo>
                    <a:pt x="23117" y="93721"/>
                    <a:pt x="24389" y="94731"/>
                    <a:pt x="25652" y="94731"/>
                  </a:cubicBezTo>
                  <a:cubicBezTo>
                    <a:pt x="28440" y="94731"/>
                    <a:pt x="48698" y="75246"/>
                    <a:pt x="48698" y="4563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orme libre : forme 95">
              <a:extLst>
                <a:ext uri="{FF2B5EF4-FFF2-40B4-BE49-F238E27FC236}">
                  <a16:creationId xmlns:a16="http://schemas.microsoft.com/office/drawing/2014/main" id="{AE078E0D-F890-41AB-9216-A65A5255292B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9691222" y="-14582058"/>
              <a:ext cx="152528" cy="177853"/>
            </a:xfrm>
            <a:custGeom>
              <a:avLst/>
              <a:gdLst>
                <a:gd name="connsiteX0" fmla="*/ 134542 w 152528"/>
                <a:gd name="connsiteY0" fmla="*/ 35506 h 177852"/>
                <a:gd name="connsiteX1" fmla="*/ 135297 w 152528"/>
                <a:gd name="connsiteY1" fmla="*/ 30948 h 177852"/>
                <a:gd name="connsiteX2" fmla="*/ 127955 w 152528"/>
                <a:gd name="connsiteY2" fmla="*/ 24113 h 177852"/>
                <a:gd name="connsiteX3" fmla="*/ 117574 w 152528"/>
                <a:gd name="connsiteY3" fmla="*/ 34999 h 177852"/>
                <a:gd name="connsiteX4" fmla="*/ 94018 w 152528"/>
                <a:gd name="connsiteY4" fmla="*/ 19056 h 177852"/>
                <a:gd name="connsiteX5" fmla="*/ 33754 w 152528"/>
                <a:gd name="connsiteY5" fmla="*/ 90935 h 177852"/>
                <a:gd name="connsiteX6" fmla="*/ 67430 w 152528"/>
                <a:gd name="connsiteY6" fmla="*/ 130919 h 177852"/>
                <a:gd name="connsiteX7" fmla="*/ 96806 w 152528"/>
                <a:gd name="connsiteY7" fmla="*/ 116240 h 177852"/>
                <a:gd name="connsiteX8" fmla="*/ 97061 w 152528"/>
                <a:gd name="connsiteY8" fmla="*/ 116493 h 177852"/>
                <a:gd name="connsiteX9" fmla="*/ 88702 w 152528"/>
                <a:gd name="connsiteY9" fmla="*/ 149904 h 177852"/>
                <a:gd name="connsiteX10" fmla="*/ 52241 w 152528"/>
                <a:gd name="connsiteY10" fmla="*/ 177232 h 177852"/>
                <a:gd name="connsiteX11" fmla="*/ 31982 w 152528"/>
                <a:gd name="connsiteY11" fmla="*/ 174708 h 177852"/>
                <a:gd name="connsiteX12" fmla="*/ 42364 w 152528"/>
                <a:gd name="connsiteY12" fmla="*/ 161544 h 177852"/>
                <a:gd name="connsiteX13" fmla="*/ 32737 w 152528"/>
                <a:gd name="connsiteY13" fmla="*/ 152683 h 177852"/>
                <a:gd name="connsiteX14" fmla="*/ 19066 w 152528"/>
                <a:gd name="connsiteY14" fmla="*/ 167364 h 177852"/>
                <a:gd name="connsiteX15" fmla="*/ 52749 w 152528"/>
                <a:gd name="connsiteY15" fmla="*/ 182807 h 177852"/>
                <a:gd name="connsiteX16" fmla="*/ 106426 w 152528"/>
                <a:gd name="connsiteY16" fmla="*/ 147880 h 177852"/>
                <a:gd name="connsiteX17" fmla="*/ 134542 w 152528"/>
                <a:gd name="connsiteY17" fmla="*/ 35506 h 177852"/>
                <a:gd name="connsiteX18" fmla="*/ 101622 w 152528"/>
                <a:gd name="connsiteY18" fmla="*/ 98526 h 177852"/>
                <a:gd name="connsiteX19" fmla="*/ 88702 w 152528"/>
                <a:gd name="connsiteY19" fmla="*/ 116240 h 177852"/>
                <a:gd name="connsiteX20" fmla="*/ 68193 w 152528"/>
                <a:gd name="connsiteY20" fmla="*/ 125354 h 177852"/>
                <a:gd name="connsiteX21" fmla="*/ 51732 w 152528"/>
                <a:gd name="connsiteY21" fmla="*/ 102066 h 177852"/>
                <a:gd name="connsiteX22" fmla="*/ 65912 w 152528"/>
                <a:gd name="connsiteY22" fmla="*/ 47146 h 177852"/>
                <a:gd name="connsiteX23" fmla="*/ 94272 w 152528"/>
                <a:gd name="connsiteY23" fmla="*/ 24621 h 177852"/>
                <a:gd name="connsiteX24" fmla="*/ 114530 w 152528"/>
                <a:gd name="connsiteY24" fmla="*/ 46385 h 177852"/>
                <a:gd name="connsiteX25" fmla="*/ 113775 w 152528"/>
                <a:gd name="connsiteY25" fmla="*/ 50187 h 177852"/>
                <a:gd name="connsiteX26" fmla="*/ 101622 w 152528"/>
                <a:gd name="connsiteY26" fmla="*/ 98526 h 177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2528" h="177852">
                  <a:moveTo>
                    <a:pt x="134542" y="35506"/>
                  </a:moveTo>
                  <a:cubicBezTo>
                    <a:pt x="134789" y="33989"/>
                    <a:pt x="135297" y="32719"/>
                    <a:pt x="135297" y="30948"/>
                  </a:cubicBezTo>
                  <a:cubicBezTo>
                    <a:pt x="135297" y="26647"/>
                    <a:pt x="132262" y="24113"/>
                    <a:pt x="127955" y="24113"/>
                  </a:cubicBezTo>
                  <a:cubicBezTo>
                    <a:pt x="125421" y="24113"/>
                    <a:pt x="118582" y="25891"/>
                    <a:pt x="117574" y="34999"/>
                  </a:cubicBezTo>
                  <a:cubicBezTo>
                    <a:pt x="113013" y="25637"/>
                    <a:pt x="104145" y="19056"/>
                    <a:pt x="94018" y="19056"/>
                  </a:cubicBezTo>
                  <a:cubicBezTo>
                    <a:pt x="65157" y="19056"/>
                    <a:pt x="33754" y="54483"/>
                    <a:pt x="33754" y="90935"/>
                  </a:cubicBezTo>
                  <a:cubicBezTo>
                    <a:pt x="33754" y="115985"/>
                    <a:pt x="49197" y="130919"/>
                    <a:pt x="67430" y="130919"/>
                  </a:cubicBezTo>
                  <a:cubicBezTo>
                    <a:pt x="82373" y="130919"/>
                    <a:pt x="94272" y="119027"/>
                    <a:pt x="96806" y="116240"/>
                  </a:cubicBezTo>
                  <a:lnTo>
                    <a:pt x="97061" y="116493"/>
                  </a:lnTo>
                  <a:cubicBezTo>
                    <a:pt x="91745" y="139019"/>
                    <a:pt x="88702" y="149396"/>
                    <a:pt x="88702" y="149904"/>
                  </a:cubicBezTo>
                  <a:cubicBezTo>
                    <a:pt x="87695" y="152183"/>
                    <a:pt x="79083" y="177232"/>
                    <a:pt x="52241" y="177232"/>
                  </a:cubicBezTo>
                  <a:cubicBezTo>
                    <a:pt x="47426" y="177232"/>
                    <a:pt x="39067" y="176980"/>
                    <a:pt x="31982" y="174708"/>
                  </a:cubicBezTo>
                  <a:cubicBezTo>
                    <a:pt x="39576" y="172430"/>
                    <a:pt x="42364" y="165847"/>
                    <a:pt x="42364" y="161544"/>
                  </a:cubicBezTo>
                  <a:cubicBezTo>
                    <a:pt x="42364" y="157495"/>
                    <a:pt x="39576" y="152683"/>
                    <a:pt x="32737" y="152683"/>
                  </a:cubicBezTo>
                  <a:cubicBezTo>
                    <a:pt x="27168" y="152683"/>
                    <a:pt x="19066" y="157240"/>
                    <a:pt x="19066" y="167364"/>
                  </a:cubicBezTo>
                  <a:cubicBezTo>
                    <a:pt x="19066" y="177741"/>
                    <a:pt x="28438" y="182807"/>
                    <a:pt x="52749" y="182807"/>
                  </a:cubicBezTo>
                  <a:cubicBezTo>
                    <a:pt x="84398" y="182807"/>
                    <a:pt x="102630" y="163060"/>
                    <a:pt x="106426" y="147880"/>
                  </a:cubicBezTo>
                  <a:lnTo>
                    <a:pt x="134542" y="35506"/>
                  </a:lnTo>
                  <a:close/>
                  <a:moveTo>
                    <a:pt x="101622" y="98526"/>
                  </a:moveTo>
                  <a:cubicBezTo>
                    <a:pt x="100097" y="105107"/>
                    <a:pt x="94272" y="111436"/>
                    <a:pt x="88702" y="116240"/>
                  </a:cubicBezTo>
                  <a:cubicBezTo>
                    <a:pt x="83389" y="120796"/>
                    <a:pt x="75532" y="125354"/>
                    <a:pt x="68193" y="125354"/>
                  </a:cubicBezTo>
                  <a:cubicBezTo>
                    <a:pt x="55528" y="125354"/>
                    <a:pt x="51732" y="112189"/>
                    <a:pt x="51732" y="102066"/>
                  </a:cubicBezTo>
                  <a:cubicBezTo>
                    <a:pt x="51732" y="89919"/>
                    <a:pt x="59079" y="60058"/>
                    <a:pt x="65912" y="47146"/>
                  </a:cubicBezTo>
                  <a:cubicBezTo>
                    <a:pt x="72750" y="34745"/>
                    <a:pt x="83636" y="24621"/>
                    <a:pt x="94272" y="24621"/>
                  </a:cubicBezTo>
                  <a:cubicBezTo>
                    <a:pt x="110986" y="24621"/>
                    <a:pt x="114530" y="45122"/>
                    <a:pt x="114530" y="46385"/>
                  </a:cubicBezTo>
                  <a:cubicBezTo>
                    <a:pt x="114530" y="47655"/>
                    <a:pt x="114030" y="49171"/>
                    <a:pt x="113775" y="50187"/>
                  </a:cubicBezTo>
                  <a:lnTo>
                    <a:pt x="101622" y="9852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orme libre : forme 96">
              <a:extLst>
                <a:ext uri="{FF2B5EF4-FFF2-40B4-BE49-F238E27FC236}">
                  <a16:creationId xmlns:a16="http://schemas.microsoft.com/office/drawing/2014/main" id="{9F69B83B-D53C-4DE1-A91E-CE7373BCE0AA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9908647" y="-14606862"/>
              <a:ext cx="152528" cy="177853"/>
            </a:xfrm>
            <a:custGeom>
              <a:avLst/>
              <a:gdLst>
                <a:gd name="connsiteX0" fmla="*/ 136814 w 152528"/>
                <a:gd name="connsiteY0" fmla="*/ 97518 h 177852"/>
                <a:gd name="connsiteX1" fmla="*/ 145680 w 152528"/>
                <a:gd name="connsiteY1" fmla="*/ 92451 h 177852"/>
                <a:gd name="connsiteX2" fmla="*/ 136814 w 152528"/>
                <a:gd name="connsiteY2" fmla="*/ 87394 h 177852"/>
                <a:gd name="connsiteX3" fmla="*/ 29449 w 152528"/>
                <a:gd name="connsiteY3" fmla="*/ 87394 h 177852"/>
                <a:gd name="connsiteX4" fmla="*/ 97308 w 152528"/>
                <a:gd name="connsiteY4" fmla="*/ 29179 h 177852"/>
                <a:gd name="connsiteX5" fmla="*/ 136814 w 152528"/>
                <a:gd name="connsiteY5" fmla="*/ 29179 h 177852"/>
                <a:gd name="connsiteX6" fmla="*/ 145680 w 152528"/>
                <a:gd name="connsiteY6" fmla="*/ 24120 h 177852"/>
                <a:gd name="connsiteX7" fmla="*/ 136814 w 152528"/>
                <a:gd name="connsiteY7" fmla="*/ 19056 h 177852"/>
                <a:gd name="connsiteX8" fmla="*/ 96808 w 152528"/>
                <a:gd name="connsiteY8" fmla="*/ 19056 h 177852"/>
                <a:gd name="connsiteX9" fmla="*/ 19066 w 152528"/>
                <a:gd name="connsiteY9" fmla="*/ 92451 h 177852"/>
                <a:gd name="connsiteX10" fmla="*/ 96808 w 152528"/>
                <a:gd name="connsiteY10" fmla="*/ 165847 h 177852"/>
                <a:gd name="connsiteX11" fmla="*/ 136814 w 152528"/>
                <a:gd name="connsiteY11" fmla="*/ 165847 h 177852"/>
                <a:gd name="connsiteX12" fmla="*/ 145680 w 152528"/>
                <a:gd name="connsiteY12" fmla="*/ 160790 h 177852"/>
                <a:gd name="connsiteX13" fmla="*/ 136814 w 152528"/>
                <a:gd name="connsiteY13" fmla="*/ 155724 h 177852"/>
                <a:gd name="connsiteX14" fmla="*/ 97308 w 152528"/>
                <a:gd name="connsiteY14" fmla="*/ 155724 h 177852"/>
                <a:gd name="connsiteX15" fmla="*/ 29449 w 152528"/>
                <a:gd name="connsiteY15" fmla="*/ 97518 h 177852"/>
                <a:gd name="connsiteX16" fmla="*/ 136814 w 152528"/>
                <a:gd name="connsiteY16" fmla="*/ 97518 h 177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2528" h="177852">
                  <a:moveTo>
                    <a:pt x="136814" y="97518"/>
                  </a:moveTo>
                  <a:cubicBezTo>
                    <a:pt x="141120" y="97518"/>
                    <a:pt x="145680" y="97518"/>
                    <a:pt x="145680" y="92451"/>
                  </a:cubicBezTo>
                  <a:cubicBezTo>
                    <a:pt x="145680" y="87394"/>
                    <a:pt x="141120" y="87394"/>
                    <a:pt x="136814" y="87394"/>
                  </a:cubicBezTo>
                  <a:lnTo>
                    <a:pt x="29449" y="87394"/>
                  </a:lnTo>
                  <a:cubicBezTo>
                    <a:pt x="32484" y="53475"/>
                    <a:pt x="61607" y="29179"/>
                    <a:pt x="97308" y="29179"/>
                  </a:cubicBezTo>
                  <a:lnTo>
                    <a:pt x="136814" y="29179"/>
                  </a:lnTo>
                  <a:cubicBezTo>
                    <a:pt x="141120" y="29179"/>
                    <a:pt x="145680" y="29179"/>
                    <a:pt x="145680" y="24120"/>
                  </a:cubicBezTo>
                  <a:cubicBezTo>
                    <a:pt x="145680" y="19056"/>
                    <a:pt x="141120" y="19056"/>
                    <a:pt x="136814" y="19056"/>
                  </a:cubicBezTo>
                  <a:lnTo>
                    <a:pt x="96808" y="19056"/>
                  </a:lnTo>
                  <a:cubicBezTo>
                    <a:pt x="53504" y="19056"/>
                    <a:pt x="19066" y="51958"/>
                    <a:pt x="19066" y="92451"/>
                  </a:cubicBezTo>
                  <a:cubicBezTo>
                    <a:pt x="19066" y="132945"/>
                    <a:pt x="53504" y="165847"/>
                    <a:pt x="96808" y="165847"/>
                  </a:cubicBezTo>
                  <a:lnTo>
                    <a:pt x="136814" y="165847"/>
                  </a:lnTo>
                  <a:cubicBezTo>
                    <a:pt x="141120" y="165847"/>
                    <a:pt x="145680" y="165847"/>
                    <a:pt x="145680" y="160790"/>
                  </a:cubicBezTo>
                  <a:cubicBezTo>
                    <a:pt x="145680" y="155724"/>
                    <a:pt x="141120" y="155724"/>
                    <a:pt x="136814" y="155724"/>
                  </a:cubicBezTo>
                  <a:lnTo>
                    <a:pt x="97308" y="155724"/>
                  </a:lnTo>
                  <a:cubicBezTo>
                    <a:pt x="61607" y="155724"/>
                    <a:pt x="32484" y="131428"/>
                    <a:pt x="29449" y="97518"/>
                  </a:cubicBezTo>
                  <a:lnTo>
                    <a:pt x="136814" y="9751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orme libre : forme 97">
              <a:extLst>
                <a:ext uri="{FF2B5EF4-FFF2-40B4-BE49-F238E27FC236}">
                  <a16:creationId xmlns:a16="http://schemas.microsoft.com/office/drawing/2014/main" id="{C55400CE-D50D-4D51-B46E-D4C22DF11753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10139988" y="-14648626"/>
              <a:ext cx="177949" cy="203260"/>
            </a:xfrm>
            <a:custGeom>
              <a:avLst/>
              <a:gdLst>
                <a:gd name="connsiteX0" fmla="*/ 169226 w 177949"/>
                <a:gd name="connsiteY0" fmla="*/ 21588 h 203260"/>
                <a:gd name="connsiteX1" fmla="*/ 166438 w 177949"/>
                <a:gd name="connsiteY1" fmla="*/ 19056 h 203260"/>
                <a:gd name="connsiteX2" fmla="*/ 161887 w 177949"/>
                <a:gd name="connsiteY2" fmla="*/ 22858 h 203260"/>
                <a:gd name="connsiteX3" fmla="*/ 149731 w 177949"/>
                <a:gd name="connsiteY3" fmla="*/ 37285 h 203260"/>
                <a:gd name="connsiteX4" fmla="*/ 113514 w 177949"/>
                <a:gd name="connsiteY4" fmla="*/ 19056 h 203260"/>
                <a:gd name="connsiteX5" fmla="*/ 50970 w 177949"/>
                <a:gd name="connsiteY5" fmla="*/ 78788 h 203260"/>
                <a:gd name="connsiteX6" fmla="*/ 77304 w 177949"/>
                <a:gd name="connsiteY6" fmla="*/ 114731 h 203260"/>
                <a:gd name="connsiteX7" fmla="*/ 104402 w 177949"/>
                <a:gd name="connsiteY7" fmla="*/ 121813 h 203260"/>
                <a:gd name="connsiteX8" fmla="*/ 127695 w 177949"/>
                <a:gd name="connsiteY8" fmla="*/ 148641 h 203260"/>
                <a:gd name="connsiteX9" fmla="*/ 82119 w 177949"/>
                <a:gd name="connsiteY9" fmla="*/ 195209 h 203260"/>
                <a:gd name="connsiteX10" fmla="*/ 37798 w 177949"/>
                <a:gd name="connsiteY10" fmla="*/ 158257 h 203260"/>
                <a:gd name="connsiteX11" fmla="*/ 39324 w 177949"/>
                <a:gd name="connsiteY11" fmla="*/ 144592 h 203260"/>
                <a:gd name="connsiteX12" fmla="*/ 39824 w 177949"/>
                <a:gd name="connsiteY12" fmla="*/ 142821 h 203260"/>
                <a:gd name="connsiteX13" fmla="*/ 36789 w 177949"/>
                <a:gd name="connsiteY13" fmla="*/ 140035 h 203260"/>
                <a:gd name="connsiteX14" fmla="*/ 34255 w 177949"/>
                <a:gd name="connsiteY14" fmla="*/ 141050 h 203260"/>
                <a:gd name="connsiteX15" fmla="*/ 19066 w 177949"/>
                <a:gd name="connsiteY15" fmla="*/ 200528 h 203260"/>
                <a:gd name="connsiteX16" fmla="*/ 21846 w 177949"/>
                <a:gd name="connsiteY16" fmla="*/ 203054 h 203260"/>
                <a:gd name="connsiteX17" fmla="*/ 26407 w 177949"/>
                <a:gd name="connsiteY17" fmla="*/ 199258 h 203260"/>
                <a:gd name="connsiteX18" fmla="*/ 38815 w 177949"/>
                <a:gd name="connsiteY18" fmla="*/ 184831 h 203260"/>
                <a:gd name="connsiteX19" fmla="*/ 81610 w 177949"/>
                <a:gd name="connsiteY19" fmla="*/ 203054 h 203260"/>
                <a:gd name="connsiteX20" fmla="*/ 145926 w 177949"/>
                <a:gd name="connsiteY20" fmla="*/ 138009 h 203260"/>
                <a:gd name="connsiteX21" fmla="*/ 133517 w 177949"/>
                <a:gd name="connsiteY21" fmla="*/ 108402 h 203260"/>
                <a:gd name="connsiteX22" fmla="*/ 101360 w 177949"/>
                <a:gd name="connsiteY22" fmla="*/ 95747 h 203260"/>
                <a:gd name="connsiteX23" fmla="*/ 84399 w 177949"/>
                <a:gd name="connsiteY23" fmla="*/ 91189 h 203260"/>
                <a:gd name="connsiteX24" fmla="*/ 68947 w 177949"/>
                <a:gd name="connsiteY24" fmla="*/ 68156 h 203260"/>
                <a:gd name="connsiteX25" fmla="*/ 113260 w 177949"/>
                <a:gd name="connsiteY25" fmla="*/ 26146 h 203260"/>
                <a:gd name="connsiteX26" fmla="*/ 149731 w 177949"/>
                <a:gd name="connsiteY26" fmla="*/ 65377 h 203260"/>
                <a:gd name="connsiteX27" fmla="*/ 148715 w 177949"/>
                <a:gd name="connsiteY27" fmla="*/ 79549 h 203260"/>
                <a:gd name="connsiteX28" fmla="*/ 151757 w 177949"/>
                <a:gd name="connsiteY28" fmla="*/ 82081 h 203260"/>
                <a:gd name="connsiteX29" fmla="*/ 155554 w 177949"/>
                <a:gd name="connsiteY29" fmla="*/ 77017 h 203260"/>
                <a:gd name="connsiteX30" fmla="*/ 169226 w 177949"/>
                <a:gd name="connsiteY30" fmla="*/ 21588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7949" h="203260">
                  <a:moveTo>
                    <a:pt x="169226" y="21588"/>
                  </a:moveTo>
                  <a:cubicBezTo>
                    <a:pt x="169226" y="20834"/>
                    <a:pt x="168718" y="19056"/>
                    <a:pt x="166438" y="19056"/>
                  </a:cubicBezTo>
                  <a:cubicBezTo>
                    <a:pt x="165175" y="19056"/>
                    <a:pt x="164921" y="19310"/>
                    <a:pt x="161887" y="22858"/>
                  </a:cubicBezTo>
                  <a:lnTo>
                    <a:pt x="149731" y="37285"/>
                  </a:lnTo>
                  <a:cubicBezTo>
                    <a:pt x="143146" y="25383"/>
                    <a:pt x="129975" y="19056"/>
                    <a:pt x="113514" y="19056"/>
                  </a:cubicBezTo>
                  <a:cubicBezTo>
                    <a:pt x="81356" y="19056"/>
                    <a:pt x="50970" y="48163"/>
                    <a:pt x="50970" y="78788"/>
                  </a:cubicBezTo>
                  <a:cubicBezTo>
                    <a:pt x="50970" y="99287"/>
                    <a:pt x="64387" y="110927"/>
                    <a:pt x="77304" y="114731"/>
                  </a:cubicBezTo>
                  <a:lnTo>
                    <a:pt x="104402" y="121813"/>
                  </a:lnTo>
                  <a:cubicBezTo>
                    <a:pt x="113768" y="124091"/>
                    <a:pt x="127695" y="127888"/>
                    <a:pt x="127695" y="148641"/>
                  </a:cubicBezTo>
                  <a:cubicBezTo>
                    <a:pt x="127695" y="171420"/>
                    <a:pt x="106928" y="195209"/>
                    <a:pt x="82119" y="195209"/>
                  </a:cubicBezTo>
                  <a:cubicBezTo>
                    <a:pt x="65913" y="195209"/>
                    <a:pt x="37798" y="189643"/>
                    <a:pt x="37798" y="158257"/>
                  </a:cubicBezTo>
                  <a:cubicBezTo>
                    <a:pt x="37798" y="152183"/>
                    <a:pt x="39069" y="146109"/>
                    <a:pt x="39324" y="144592"/>
                  </a:cubicBezTo>
                  <a:cubicBezTo>
                    <a:pt x="39570" y="143576"/>
                    <a:pt x="39824" y="143330"/>
                    <a:pt x="39824" y="142821"/>
                  </a:cubicBezTo>
                  <a:cubicBezTo>
                    <a:pt x="39824" y="140289"/>
                    <a:pt x="38052" y="140035"/>
                    <a:pt x="36789" y="140035"/>
                  </a:cubicBezTo>
                  <a:cubicBezTo>
                    <a:pt x="35518" y="140035"/>
                    <a:pt x="35018" y="140289"/>
                    <a:pt x="34255" y="141050"/>
                  </a:cubicBezTo>
                  <a:cubicBezTo>
                    <a:pt x="33246" y="142060"/>
                    <a:pt x="19066" y="199766"/>
                    <a:pt x="19066" y="200528"/>
                  </a:cubicBezTo>
                  <a:cubicBezTo>
                    <a:pt x="19066" y="202045"/>
                    <a:pt x="20329" y="203054"/>
                    <a:pt x="21846" y="203054"/>
                  </a:cubicBezTo>
                  <a:cubicBezTo>
                    <a:pt x="23117" y="203054"/>
                    <a:pt x="23364" y="202800"/>
                    <a:pt x="26407" y="199258"/>
                  </a:cubicBezTo>
                  <a:lnTo>
                    <a:pt x="38815" y="184831"/>
                  </a:lnTo>
                  <a:cubicBezTo>
                    <a:pt x="49707" y="199512"/>
                    <a:pt x="66922" y="203054"/>
                    <a:pt x="81610" y="203054"/>
                  </a:cubicBezTo>
                  <a:cubicBezTo>
                    <a:pt x="116049" y="203054"/>
                    <a:pt x="145926" y="169397"/>
                    <a:pt x="145926" y="138009"/>
                  </a:cubicBezTo>
                  <a:cubicBezTo>
                    <a:pt x="145926" y="120551"/>
                    <a:pt x="137322" y="111944"/>
                    <a:pt x="133517" y="108402"/>
                  </a:cubicBezTo>
                  <a:cubicBezTo>
                    <a:pt x="127695" y="102582"/>
                    <a:pt x="123897" y="101567"/>
                    <a:pt x="101360" y="95747"/>
                  </a:cubicBezTo>
                  <a:cubicBezTo>
                    <a:pt x="95791" y="94230"/>
                    <a:pt x="86671" y="91698"/>
                    <a:pt x="84399" y="91189"/>
                  </a:cubicBezTo>
                  <a:cubicBezTo>
                    <a:pt x="77559" y="88909"/>
                    <a:pt x="68947" y="81574"/>
                    <a:pt x="68947" y="68156"/>
                  </a:cubicBezTo>
                  <a:cubicBezTo>
                    <a:pt x="68947" y="47655"/>
                    <a:pt x="89205" y="26146"/>
                    <a:pt x="113260" y="26146"/>
                  </a:cubicBezTo>
                  <a:cubicBezTo>
                    <a:pt x="134280" y="26146"/>
                    <a:pt x="149731" y="37030"/>
                    <a:pt x="149731" y="65377"/>
                  </a:cubicBezTo>
                  <a:cubicBezTo>
                    <a:pt x="149731" y="73475"/>
                    <a:pt x="148715" y="78032"/>
                    <a:pt x="148715" y="79549"/>
                  </a:cubicBezTo>
                  <a:cubicBezTo>
                    <a:pt x="148715" y="79803"/>
                    <a:pt x="148715" y="82081"/>
                    <a:pt x="151757" y="82081"/>
                  </a:cubicBezTo>
                  <a:cubicBezTo>
                    <a:pt x="154284" y="82081"/>
                    <a:pt x="154538" y="81320"/>
                    <a:pt x="155554" y="77017"/>
                  </a:cubicBezTo>
                  <a:lnTo>
                    <a:pt x="169226" y="2158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orme libre : forme 98">
              <a:extLst>
                <a:ext uri="{FF2B5EF4-FFF2-40B4-BE49-F238E27FC236}">
                  <a16:creationId xmlns:a16="http://schemas.microsoft.com/office/drawing/2014/main" id="{C3CC6285-B6B8-4441-9CDA-031C93755776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10313683" y="-14643052"/>
              <a:ext cx="203371" cy="203260"/>
            </a:xfrm>
            <a:custGeom>
              <a:avLst/>
              <a:gdLst>
                <a:gd name="connsiteX0" fmla="*/ 162895 w 203370"/>
                <a:gd name="connsiteY0" fmla="*/ 45631 h 203260"/>
                <a:gd name="connsiteX1" fmla="*/ 190248 w 203370"/>
                <a:gd name="connsiteY1" fmla="*/ 26899 h 203260"/>
                <a:gd name="connsiteX2" fmla="*/ 194552 w 203370"/>
                <a:gd name="connsiteY2" fmla="*/ 21835 h 203260"/>
                <a:gd name="connsiteX3" fmla="*/ 191255 w 203370"/>
                <a:gd name="connsiteY3" fmla="*/ 19056 h 203260"/>
                <a:gd name="connsiteX4" fmla="*/ 165430 w 203370"/>
                <a:gd name="connsiteY4" fmla="*/ 19809 h 203260"/>
                <a:gd name="connsiteX5" fmla="*/ 139096 w 203370"/>
                <a:gd name="connsiteY5" fmla="*/ 19056 h 203260"/>
                <a:gd name="connsiteX6" fmla="*/ 134535 w 203370"/>
                <a:gd name="connsiteY6" fmla="*/ 24113 h 203260"/>
                <a:gd name="connsiteX7" fmla="*/ 139096 w 203370"/>
                <a:gd name="connsiteY7" fmla="*/ 26899 h 203260"/>
                <a:gd name="connsiteX8" fmla="*/ 156311 w 203370"/>
                <a:gd name="connsiteY8" fmla="*/ 38032 h 203260"/>
                <a:gd name="connsiteX9" fmla="*/ 155556 w 203370"/>
                <a:gd name="connsiteY9" fmla="*/ 43351 h 203260"/>
                <a:gd name="connsiteX10" fmla="*/ 132763 w 203370"/>
                <a:gd name="connsiteY10" fmla="*/ 133708 h 203260"/>
                <a:gd name="connsiteX11" fmla="*/ 69710 w 203370"/>
                <a:gd name="connsiteY11" fmla="*/ 189635 h 203260"/>
                <a:gd name="connsiteX12" fmla="*/ 38815 w 203370"/>
                <a:gd name="connsiteY12" fmla="*/ 156733 h 203260"/>
                <a:gd name="connsiteX13" fmla="*/ 41604 w 203370"/>
                <a:gd name="connsiteY13" fmla="*/ 136994 h 203260"/>
                <a:gd name="connsiteX14" fmla="*/ 66167 w 203370"/>
                <a:gd name="connsiteY14" fmla="*/ 38539 h 203260"/>
                <a:gd name="connsiteX15" fmla="*/ 87434 w 203370"/>
                <a:gd name="connsiteY15" fmla="*/ 26899 h 203260"/>
                <a:gd name="connsiteX16" fmla="*/ 96045 w 203370"/>
                <a:gd name="connsiteY16" fmla="*/ 21835 h 203260"/>
                <a:gd name="connsiteX17" fmla="*/ 92503 w 203370"/>
                <a:gd name="connsiteY17" fmla="*/ 19056 h 203260"/>
                <a:gd name="connsiteX18" fmla="*/ 60090 w 203370"/>
                <a:gd name="connsiteY18" fmla="*/ 19809 h 203260"/>
                <a:gd name="connsiteX19" fmla="*/ 27424 w 203370"/>
                <a:gd name="connsiteY19" fmla="*/ 19056 h 203260"/>
                <a:gd name="connsiteX20" fmla="*/ 22609 w 203370"/>
                <a:gd name="connsiteY20" fmla="*/ 24113 h 203260"/>
                <a:gd name="connsiteX21" fmla="*/ 29696 w 203370"/>
                <a:gd name="connsiteY21" fmla="*/ 26899 h 203260"/>
                <a:gd name="connsiteX22" fmla="*/ 39324 w 203370"/>
                <a:gd name="connsiteY22" fmla="*/ 27408 h 203260"/>
                <a:gd name="connsiteX23" fmla="*/ 46156 w 203370"/>
                <a:gd name="connsiteY23" fmla="*/ 31457 h 203260"/>
                <a:gd name="connsiteX24" fmla="*/ 41858 w 203370"/>
                <a:gd name="connsiteY24" fmla="*/ 49426 h 203260"/>
                <a:gd name="connsiteX25" fmla="*/ 36281 w 203370"/>
                <a:gd name="connsiteY25" fmla="*/ 71698 h 203260"/>
                <a:gd name="connsiteX26" fmla="*/ 20838 w 203370"/>
                <a:gd name="connsiteY26" fmla="*/ 134207 h 203260"/>
                <a:gd name="connsiteX27" fmla="*/ 19066 w 203370"/>
                <a:gd name="connsiteY27" fmla="*/ 148888 h 203260"/>
                <a:gd name="connsiteX28" fmla="*/ 68694 w 203370"/>
                <a:gd name="connsiteY28" fmla="*/ 197481 h 203260"/>
                <a:gd name="connsiteX29" fmla="*/ 140359 w 203370"/>
                <a:gd name="connsiteY29" fmla="*/ 135477 h 203260"/>
                <a:gd name="connsiteX30" fmla="*/ 162895 w 203370"/>
                <a:gd name="connsiteY30" fmla="*/ 45631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03370" h="203260">
                  <a:moveTo>
                    <a:pt x="162895" y="45631"/>
                  </a:moveTo>
                  <a:cubicBezTo>
                    <a:pt x="165430" y="35253"/>
                    <a:pt x="169991" y="27662"/>
                    <a:pt x="190248" y="26899"/>
                  </a:cubicBezTo>
                  <a:cubicBezTo>
                    <a:pt x="191510" y="26899"/>
                    <a:pt x="194552" y="26647"/>
                    <a:pt x="194552" y="21835"/>
                  </a:cubicBezTo>
                  <a:cubicBezTo>
                    <a:pt x="194552" y="21588"/>
                    <a:pt x="194552" y="19056"/>
                    <a:pt x="191255" y="19056"/>
                  </a:cubicBezTo>
                  <a:cubicBezTo>
                    <a:pt x="182899" y="19056"/>
                    <a:pt x="174043" y="19809"/>
                    <a:pt x="165430" y="19809"/>
                  </a:cubicBezTo>
                  <a:cubicBezTo>
                    <a:pt x="156819" y="19809"/>
                    <a:pt x="147451" y="19056"/>
                    <a:pt x="139096" y="19056"/>
                  </a:cubicBezTo>
                  <a:cubicBezTo>
                    <a:pt x="137578" y="19056"/>
                    <a:pt x="134535" y="19056"/>
                    <a:pt x="134535" y="24113"/>
                  </a:cubicBezTo>
                  <a:cubicBezTo>
                    <a:pt x="134535" y="26899"/>
                    <a:pt x="137070" y="26899"/>
                    <a:pt x="139096" y="26899"/>
                  </a:cubicBezTo>
                  <a:cubicBezTo>
                    <a:pt x="153530" y="27154"/>
                    <a:pt x="156311" y="32467"/>
                    <a:pt x="156311" y="38032"/>
                  </a:cubicBezTo>
                  <a:cubicBezTo>
                    <a:pt x="156311" y="38794"/>
                    <a:pt x="155810" y="42590"/>
                    <a:pt x="155556" y="43351"/>
                  </a:cubicBezTo>
                  <a:lnTo>
                    <a:pt x="132763" y="133708"/>
                  </a:lnTo>
                  <a:cubicBezTo>
                    <a:pt x="124153" y="167618"/>
                    <a:pt x="95027" y="189635"/>
                    <a:pt x="69710" y="189635"/>
                  </a:cubicBezTo>
                  <a:cubicBezTo>
                    <a:pt x="52487" y="189635"/>
                    <a:pt x="38815" y="178504"/>
                    <a:pt x="38815" y="156733"/>
                  </a:cubicBezTo>
                  <a:cubicBezTo>
                    <a:pt x="38815" y="156224"/>
                    <a:pt x="38815" y="148126"/>
                    <a:pt x="41604" y="136994"/>
                  </a:cubicBezTo>
                  <a:lnTo>
                    <a:pt x="66167" y="38539"/>
                  </a:lnTo>
                  <a:cubicBezTo>
                    <a:pt x="68439" y="29433"/>
                    <a:pt x="68947" y="26899"/>
                    <a:pt x="87434" y="26899"/>
                  </a:cubicBezTo>
                  <a:cubicBezTo>
                    <a:pt x="94018" y="26899"/>
                    <a:pt x="96045" y="26899"/>
                    <a:pt x="96045" y="21835"/>
                  </a:cubicBezTo>
                  <a:cubicBezTo>
                    <a:pt x="96045" y="19056"/>
                    <a:pt x="93256" y="19056"/>
                    <a:pt x="92503" y="19056"/>
                  </a:cubicBezTo>
                  <a:cubicBezTo>
                    <a:pt x="85408" y="19056"/>
                    <a:pt x="67176" y="19809"/>
                    <a:pt x="60090" y="19809"/>
                  </a:cubicBezTo>
                  <a:cubicBezTo>
                    <a:pt x="52742" y="19809"/>
                    <a:pt x="34764" y="19056"/>
                    <a:pt x="27424" y="19056"/>
                  </a:cubicBezTo>
                  <a:cubicBezTo>
                    <a:pt x="25397" y="19056"/>
                    <a:pt x="22609" y="19056"/>
                    <a:pt x="22609" y="24113"/>
                  </a:cubicBezTo>
                  <a:cubicBezTo>
                    <a:pt x="22609" y="26899"/>
                    <a:pt x="24889" y="26899"/>
                    <a:pt x="29696" y="26899"/>
                  </a:cubicBezTo>
                  <a:cubicBezTo>
                    <a:pt x="30204" y="26899"/>
                    <a:pt x="35018" y="26899"/>
                    <a:pt x="39324" y="27408"/>
                  </a:cubicBezTo>
                  <a:cubicBezTo>
                    <a:pt x="43884" y="27909"/>
                    <a:pt x="46156" y="28163"/>
                    <a:pt x="46156" y="31457"/>
                  </a:cubicBezTo>
                  <a:cubicBezTo>
                    <a:pt x="46156" y="32974"/>
                    <a:pt x="43376" y="43606"/>
                    <a:pt x="41858" y="49426"/>
                  </a:cubicBezTo>
                  <a:lnTo>
                    <a:pt x="36281" y="71698"/>
                  </a:lnTo>
                  <a:cubicBezTo>
                    <a:pt x="34001" y="81567"/>
                    <a:pt x="21846" y="129404"/>
                    <a:pt x="20838" y="134207"/>
                  </a:cubicBezTo>
                  <a:cubicBezTo>
                    <a:pt x="19066" y="141297"/>
                    <a:pt x="19066" y="145093"/>
                    <a:pt x="19066" y="148888"/>
                  </a:cubicBezTo>
                  <a:cubicBezTo>
                    <a:pt x="19066" y="179766"/>
                    <a:pt x="42104" y="197481"/>
                    <a:pt x="68694" y="197481"/>
                  </a:cubicBezTo>
                  <a:cubicBezTo>
                    <a:pt x="100605" y="197481"/>
                    <a:pt x="132000" y="168880"/>
                    <a:pt x="140359" y="135477"/>
                  </a:cubicBezTo>
                  <a:lnTo>
                    <a:pt x="162895" y="4563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orme libre : forme 99">
              <a:extLst>
                <a:ext uri="{FF2B5EF4-FFF2-40B4-BE49-F238E27FC236}">
                  <a16:creationId xmlns:a16="http://schemas.microsoft.com/office/drawing/2014/main" id="{4EEBB579-60B0-4904-84FC-9C50AC013B96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10522328" y="-14660011"/>
              <a:ext cx="76264" cy="279483"/>
            </a:xfrm>
            <a:custGeom>
              <a:avLst/>
              <a:gdLst>
                <a:gd name="connsiteX0" fmla="*/ 77813 w 76264"/>
                <a:gd name="connsiteY0" fmla="*/ 269614 h 279482"/>
                <a:gd name="connsiteX1" fmla="*/ 73507 w 76264"/>
                <a:gd name="connsiteY1" fmla="*/ 264047 h 279482"/>
                <a:gd name="connsiteX2" fmla="*/ 33754 w 76264"/>
                <a:gd name="connsiteY2" fmla="*/ 145600 h 279482"/>
                <a:gd name="connsiteX3" fmla="*/ 74524 w 76264"/>
                <a:gd name="connsiteY3" fmla="*/ 25891 h 279482"/>
                <a:gd name="connsiteX4" fmla="*/ 77813 w 76264"/>
                <a:gd name="connsiteY4" fmla="*/ 21588 h 279482"/>
                <a:gd name="connsiteX5" fmla="*/ 75279 w 76264"/>
                <a:gd name="connsiteY5" fmla="*/ 19056 h 279482"/>
                <a:gd name="connsiteX6" fmla="*/ 35018 w 76264"/>
                <a:gd name="connsiteY6" fmla="*/ 68408 h 279482"/>
                <a:gd name="connsiteX7" fmla="*/ 19066 w 76264"/>
                <a:gd name="connsiteY7" fmla="*/ 145600 h 279482"/>
                <a:gd name="connsiteX8" fmla="*/ 35781 w 76264"/>
                <a:gd name="connsiteY8" fmla="*/ 224563 h 279482"/>
                <a:gd name="connsiteX9" fmla="*/ 75279 w 76264"/>
                <a:gd name="connsiteY9" fmla="*/ 272146 h 279482"/>
                <a:gd name="connsiteX10" fmla="*/ 77813 w 76264"/>
                <a:gd name="connsiteY10" fmla="*/ 269614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64" h="279482">
                  <a:moveTo>
                    <a:pt x="77813" y="269614"/>
                  </a:moveTo>
                  <a:cubicBezTo>
                    <a:pt x="77813" y="268859"/>
                    <a:pt x="77813" y="268350"/>
                    <a:pt x="73507" y="264047"/>
                  </a:cubicBezTo>
                  <a:cubicBezTo>
                    <a:pt x="41857" y="232160"/>
                    <a:pt x="33754" y="184323"/>
                    <a:pt x="33754" y="145600"/>
                  </a:cubicBezTo>
                  <a:cubicBezTo>
                    <a:pt x="33754" y="101567"/>
                    <a:pt x="43375" y="57524"/>
                    <a:pt x="74524" y="25891"/>
                  </a:cubicBezTo>
                  <a:cubicBezTo>
                    <a:pt x="77813" y="22850"/>
                    <a:pt x="77813" y="22342"/>
                    <a:pt x="77813" y="21588"/>
                  </a:cubicBezTo>
                  <a:cubicBezTo>
                    <a:pt x="77813" y="19817"/>
                    <a:pt x="76795" y="19056"/>
                    <a:pt x="75279" y="19056"/>
                  </a:cubicBezTo>
                  <a:cubicBezTo>
                    <a:pt x="72744" y="19056"/>
                    <a:pt x="49961" y="36269"/>
                    <a:pt x="35018" y="68408"/>
                  </a:cubicBezTo>
                  <a:cubicBezTo>
                    <a:pt x="22100" y="96246"/>
                    <a:pt x="19066" y="124338"/>
                    <a:pt x="19066" y="145600"/>
                  </a:cubicBezTo>
                  <a:cubicBezTo>
                    <a:pt x="19066" y="165338"/>
                    <a:pt x="21846" y="195962"/>
                    <a:pt x="35781" y="224563"/>
                  </a:cubicBezTo>
                  <a:cubicBezTo>
                    <a:pt x="50969" y="255694"/>
                    <a:pt x="72744" y="272146"/>
                    <a:pt x="75279" y="272146"/>
                  </a:cubicBezTo>
                  <a:cubicBezTo>
                    <a:pt x="76795" y="272146"/>
                    <a:pt x="77813" y="271383"/>
                    <a:pt x="77813" y="26961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orme libre : forme 100">
              <a:extLst>
                <a:ext uri="{FF2B5EF4-FFF2-40B4-BE49-F238E27FC236}">
                  <a16:creationId xmlns:a16="http://schemas.microsoft.com/office/drawing/2014/main" id="{25E6F84E-E466-4869-8872-CCA2EAC69515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10605613" y="-14643052"/>
              <a:ext cx="228792" cy="203260"/>
            </a:xfrm>
            <a:custGeom>
              <a:avLst/>
              <a:gdLst>
                <a:gd name="connsiteX0" fmla="*/ 200630 w 228792"/>
                <a:gd name="connsiteY0" fmla="*/ 45631 h 203260"/>
                <a:gd name="connsiteX1" fmla="*/ 227982 w 228792"/>
                <a:gd name="connsiteY1" fmla="*/ 26899 h 203260"/>
                <a:gd name="connsiteX2" fmla="*/ 232288 w 228792"/>
                <a:gd name="connsiteY2" fmla="*/ 21835 h 203260"/>
                <a:gd name="connsiteX3" fmla="*/ 228991 w 228792"/>
                <a:gd name="connsiteY3" fmla="*/ 19056 h 203260"/>
                <a:gd name="connsiteX4" fmla="*/ 203419 w 228792"/>
                <a:gd name="connsiteY4" fmla="*/ 19809 h 203260"/>
                <a:gd name="connsiteX5" fmla="*/ 177584 w 228792"/>
                <a:gd name="connsiteY5" fmla="*/ 19056 h 203260"/>
                <a:gd name="connsiteX6" fmla="*/ 173032 w 228792"/>
                <a:gd name="connsiteY6" fmla="*/ 24113 h 203260"/>
                <a:gd name="connsiteX7" fmla="*/ 177584 w 228792"/>
                <a:gd name="connsiteY7" fmla="*/ 26899 h 203260"/>
                <a:gd name="connsiteX8" fmla="*/ 194808 w 228792"/>
                <a:gd name="connsiteY8" fmla="*/ 38032 h 203260"/>
                <a:gd name="connsiteX9" fmla="*/ 194045 w 228792"/>
                <a:gd name="connsiteY9" fmla="*/ 43351 h 203260"/>
                <a:gd name="connsiteX10" fmla="*/ 165684 w 228792"/>
                <a:gd name="connsiteY10" fmla="*/ 155978 h 203260"/>
                <a:gd name="connsiteX11" fmla="*/ 109725 w 228792"/>
                <a:gd name="connsiteY11" fmla="*/ 23860 h 203260"/>
                <a:gd name="connsiteX12" fmla="*/ 101622 w 228792"/>
                <a:gd name="connsiteY12" fmla="*/ 19056 h 203260"/>
                <a:gd name="connsiteX13" fmla="*/ 67684 w 228792"/>
                <a:gd name="connsiteY13" fmla="*/ 19056 h 203260"/>
                <a:gd name="connsiteX14" fmla="*/ 60344 w 228792"/>
                <a:gd name="connsiteY14" fmla="*/ 24113 h 203260"/>
                <a:gd name="connsiteX15" fmla="*/ 67430 w 228792"/>
                <a:gd name="connsiteY15" fmla="*/ 26899 h 203260"/>
                <a:gd name="connsiteX16" fmla="*/ 84654 w 228792"/>
                <a:gd name="connsiteY16" fmla="*/ 29179 h 203260"/>
                <a:gd name="connsiteX17" fmla="*/ 50724 w 228792"/>
                <a:gd name="connsiteY17" fmla="*/ 165085 h 203260"/>
                <a:gd name="connsiteX18" fmla="*/ 23372 w 228792"/>
                <a:gd name="connsiteY18" fmla="*/ 184070 h 203260"/>
                <a:gd name="connsiteX19" fmla="*/ 19066 w 228792"/>
                <a:gd name="connsiteY19" fmla="*/ 189127 h 203260"/>
                <a:gd name="connsiteX20" fmla="*/ 22363 w 228792"/>
                <a:gd name="connsiteY20" fmla="*/ 191913 h 203260"/>
                <a:gd name="connsiteX21" fmla="*/ 47681 w 228792"/>
                <a:gd name="connsiteY21" fmla="*/ 191152 h 203260"/>
                <a:gd name="connsiteX22" fmla="*/ 73762 w 228792"/>
                <a:gd name="connsiteY22" fmla="*/ 191913 h 203260"/>
                <a:gd name="connsiteX23" fmla="*/ 78321 w 228792"/>
                <a:gd name="connsiteY23" fmla="*/ 186849 h 203260"/>
                <a:gd name="connsiteX24" fmla="*/ 73262 w 228792"/>
                <a:gd name="connsiteY24" fmla="*/ 184070 h 203260"/>
                <a:gd name="connsiteX25" fmla="*/ 56547 w 228792"/>
                <a:gd name="connsiteY25" fmla="*/ 172931 h 203260"/>
                <a:gd name="connsiteX26" fmla="*/ 57556 w 228792"/>
                <a:gd name="connsiteY26" fmla="*/ 167111 h 203260"/>
                <a:gd name="connsiteX27" fmla="*/ 90985 w 228792"/>
                <a:gd name="connsiteY27" fmla="*/ 33482 h 203260"/>
                <a:gd name="connsiteX28" fmla="*/ 93265 w 228792"/>
                <a:gd name="connsiteY28" fmla="*/ 38032 h 203260"/>
                <a:gd name="connsiteX29" fmla="*/ 156318 w 228792"/>
                <a:gd name="connsiteY29" fmla="*/ 187103 h 203260"/>
                <a:gd name="connsiteX30" fmla="*/ 161132 w 228792"/>
                <a:gd name="connsiteY30" fmla="*/ 191913 h 203260"/>
                <a:gd name="connsiteX31" fmla="*/ 165184 w 228792"/>
                <a:gd name="connsiteY31" fmla="*/ 186602 h 203260"/>
                <a:gd name="connsiteX32" fmla="*/ 200630 w 228792"/>
                <a:gd name="connsiteY32" fmla="*/ 45631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28792" h="203260">
                  <a:moveTo>
                    <a:pt x="200630" y="45631"/>
                  </a:moveTo>
                  <a:cubicBezTo>
                    <a:pt x="203164" y="35508"/>
                    <a:pt x="207725" y="27662"/>
                    <a:pt x="227982" y="26899"/>
                  </a:cubicBezTo>
                  <a:cubicBezTo>
                    <a:pt x="229245" y="26899"/>
                    <a:pt x="232288" y="26647"/>
                    <a:pt x="232288" y="21835"/>
                  </a:cubicBezTo>
                  <a:cubicBezTo>
                    <a:pt x="232288" y="21588"/>
                    <a:pt x="232288" y="19056"/>
                    <a:pt x="228991" y="19056"/>
                  </a:cubicBezTo>
                  <a:cubicBezTo>
                    <a:pt x="220634" y="19056"/>
                    <a:pt x="211776" y="19809"/>
                    <a:pt x="203419" y="19809"/>
                  </a:cubicBezTo>
                  <a:cubicBezTo>
                    <a:pt x="194808" y="19809"/>
                    <a:pt x="185942" y="19056"/>
                    <a:pt x="177584" y="19056"/>
                  </a:cubicBezTo>
                  <a:cubicBezTo>
                    <a:pt x="176067" y="19056"/>
                    <a:pt x="173032" y="19056"/>
                    <a:pt x="173032" y="24113"/>
                  </a:cubicBezTo>
                  <a:cubicBezTo>
                    <a:pt x="173032" y="26899"/>
                    <a:pt x="175558" y="26899"/>
                    <a:pt x="177584" y="26899"/>
                  </a:cubicBezTo>
                  <a:cubicBezTo>
                    <a:pt x="192019" y="27154"/>
                    <a:pt x="194808" y="32467"/>
                    <a:pt x="194808" y="38032"/>
                  </a:cubicBezTo>
                  <a:cubicBezTo>
                    <a:pt x="194808" y="38794"/>
                    <a:pt x="194299" y="42590"/>
                    <a:pt x="194045" y="43351"/>
                  </a:cubicBezTo>
                  <a:lnTo>
                    <a:pt x="165684" y="155978"/>
                  </a:lnTo>
                  <a:lnTo>
                    <a:pt x="109725" y="23860"/>
                  </a:lnTo>
                  <a:cubicBezTo>
                    <a:pt x="107699" y="19310"/>
                    <a:pt x="107445" y="19056"/>
                    <a:pt x="101622" y="19056"/>
                  </a:cubicBezTo>
                  <a:lnTo>
                    <a:pt x="67684" y="19056"/>
                  </a:lnTo>
                  <a:cubicBezTo>
                    <a:pt x="62624" y="19056"/>
                    <a:pt x="60344" y="19056"/>
                    <a:pt x="60344" y="24113"/>
                  </a:cubicBezTo>
                  <a:cubicBezTo>
                    <a:pt x="60344" y="26899"/>
                    <a:pt x="62624" y="26899"/>
                    <a:pt x="67430" y="26899"/>
                  </a:cubicBezTo>
                  <a:cubicBezTo>
                    <a:pt x="68702" y="26899"/>
                    <a:pt x="84654" y="26899"/>
                    <a:pt x="84654" y="29179"/>
                  </a:cubicBezTo>
                  <a:lnTo>
                    <a:pt x="50724" y="165085"/>
                  </a:lnTo>
                  <a:cubicBezTo>
                    <a:pt x="48189" y="175209"/>
                    <a:pt x="43884" y="183307"/>
                    <a:pt x="23372" y="184070"/>
                  </a:cubicBezTo>
                  <a:cubicBezTo>
                    <a:pt x="21855" y="184070"/>
                    <a:pt x="19066" y="184324"/>
                    <a:pt x="19066" y="189127"/>
                  </a:cubicBezTo>
                  <a:cubicBezTo>
                    <a:pt x="19066" y="190898"/>
                    <a:pt x="20338" y="191913"/>
                    <a:pt x="22363" y="191913"/>
                  </a:cubicBezTo>
                  <a:cubicBezTo>
                    <a:pt x="30466" y="191913"/>
                    <a:pt x="39324" y="191152"/>
                    <a:pt x="47681" y="191152"/>
                  </a:cubicBezTo>
                  <a:cubicBezTo>
                    <a:pt x="56293" y="191152"/>
                    <a:pt x="65404" y="191913"/>
                    <a:pt x="73762" y="191913"/>
                  </a:cubicBezTo>
                  <a:cubicBezTo>
                    <a:pt x="75033" y="191913"/>
                    <a:pt x="78321" y="191913"/>
                    <a:pt x="78321" y="186849"/>
                  </a:cubicBezTo>
                  <a:cubicBezTo>
                    <a:pt x="78321" y="184324"/>
                    <a:pt x="76041" y="184070"/>
                    <a:pt x="73262" y="184070"/>
                  </a:cubicBezTo>
                  <a:cubicBezTo>
                    <a:pt x="58573" y="183561"/>
                    <a:pt x="56547" y="177995"/>
                    <a:pt x="56547" y="172931"/>
                  </a:cubicBezTo>
                  <a:cubicBezTo>
                    <a:pt x="56547" y="171160"/>
                    <a:pt x="56801" y="169897"/>
                    <a:pt x="57556" y="167111"/>
                  </a:cubicBezTo>
                  <a:lnTo>
                    <a:pt x="90985" y="33482"/>
                  </a:lnTo>
                  <a:cubicBezTo>
                    <a:pt x="91993" y="34999"/>
                    <a:pt x="91993" y="35508"/>
                    <a:pt x="93265" y="38032"/>
                  </a:cubicBezTo>
                  <a:lnTo>
                    <a:pt x="156318" y="187103"/>
                  </a:lnTo>
                  <a:cubicBezTo>
                    <a:pt x="158089" y="191406"/>
                    <a:pt x="158852" y="191913"/>
                    <a:pt x="161132" y="191913"/>
                  </a:cubicBezTo>
                  <a:cubicBezTo>
                    <a:pt x="163912" y="191913"/>
                    <a:pt x="163912" y="191152"/>
                    <a:pt x="165184" y="186602"/>
                  </a:cubicBezTo>
                  <a:lnTo>
                    <a:pt x="200630" y="4563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orme libre : forme 101">
              <a:extLst>
                <a:ext uri="{FF2B5EF4-FFF2-40B4-BE49-F238E27FC236}">
                  <a16:creationId xmlns:a16="http://schemas.microsoft.com/office/drawing/2014/main" id="{F311C407-B626-4BD0-80DF-F02057CFA909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10841278" y="-14660011"/>
              <a:ext cx="76264" cy="279483"/>
            </a:xfrm>
            <a:custGeom>
              <a:avLst/>
              <a:gdLst>
                <a:gd name="connsiteX0" fmla="*/ 77813 w 76264"/>
                <a:gd name="connsiteY0" fmla="*/ 145600 h 279482"/>
                <a:gd name="connsiteX1" fmla="*/ 61099 w 76264"/>
                <a:gd name="connsiteY1" fmla="*/ 66639 h 279482"/>
                <a:gd name="connsiteX2" fmla="*/ 21601 w 76264"/>
                <a:gd name="connsiteY2" fmla="*/ 19056 h 279482"/>
                <a:gd name="connsiteX3" fmla="*/ 19066 w 76264"/>
                <a:gd name="connsiteY3" fmla="*/ 21588 h 279482"/>
                <a:gd name="connsiteX4" fmla="*/ 23881 w 76264"/>
                <a:gd name="connsiteY4" fmla="*/ 27408 h 279482"/>
                <a:gd name="connsiteX5" fmla="*/ 63124 w 76264"/>
                <a:gd name="connsiteY5" fmla="*/ 145600 h 279482"/>
                <a:gd name="connsiteX6" fmla="*/ 22355 w 76264"/>
                <a:gd name="connsiteY6" fmla="*/ 265309 h 279482"/>
                <a:gd name="connsiteX7" fmla="*/ 19066 w 76264"/>
                <a:gd name="connsiteY7" fmla="*/ 269614 h 279482"/>
                <a:gd name="connsiteX8" fmla="*/ 21601 w 76264"/>
                <a:gd name="connsiteY8" fmla="*/ 272146 h 279482"/>
                <a:gd name="connsiteX9" fmla="*/ 61861 w 76264"/>
                <a:gd name="connsiteY9" fmla="*/ 222792 h 279482"/>
                <a:gd name="connsiteX10" fmla="*/ 77813 w 76264"/>
                <a:gd name="connsiteY10" fmla="*/ 145600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64" h="279482">
                  <a:moveTo>
                    <a:pt x="77813" y="145600"/>
                  </a:moveTo>
                  <a:cubicBezTo>
                    <a:pt x="77813" y="125862"/>
                    <a:pt x="75033" y="95238"/>
                    <a:pt x="61099" y="66639"/>
                  </a:cubicBezTo>
                  <a:cubicBezTo>
                    <a:pt x="45909" y="35506"/>
                    <a:pt x="24127" y="19056"/>
                    <a:pt x="21601" y="19056"/>
                  </a:cubicBezTo>
                  <a:cubicBezTo>
                    <a:pt x="20075" y="19056"/>
                    <a:pt x="19066" y="20071"/>
                    <a:pt x="19066" y="21588"/>
                  </a:cubicBezTo>
                  <a:cubicBezTo>
                    <a:pt x="19066" y="22342"/>
                    <a:pt x="19066" y="22850"/>
                    <a:pt x="23881" y="27408"/>
                  </a:cubicBezTo>
                  <a:cubicBezTo>
                    <a:pt x="48690" y="52467"/>
                    <a:pt x="63124" y="92706"/>
                    <a:pt x="63124" y="145600"/>
                  </a:cubicBezTo>
                  <a:cubicBezTo>
                    <a:pt x="63124" y="188880"/>
                    <a:pt x="53758" y="233424"/>
                    <a:pt x="22355" y="265309"/>
                  </a:cubicBezTo>
                  <a:cubicBezTo>
                    <a:pt x="19066" y="268350"/>
                    <a:pt x="19066" y="268859"/>
                    <a:pt x="19066" y="269614"/>
                  </a:cubicBezTo>
                  <a:cubicBezTo>
                    <a:pt x="19066" y="271129"/>
                    <a:pt x="20075" y="272146"/>
                    <a:pt x="21601" y="272146"/>
                  </a:cubicBezTo>
                  <a:cubicBezTo>
                    <a:pt x="24127" y="272146"/>
                    <a:pt x="46919" y="254933"/>
                    <a:pt x="61861" y="222792"/>
                  </a:cubicBezTo>
                  <a:cubicBezTo>
                    <a:pt x="74778" y="194955"/>
                    <a:pt x="77813" y="166863"/>
                    <a:pt x="77813" y="1456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5" name="TextBox 89 2 1 4 1">
            <a:extLst>
              <a:ext uri="{FF2B5EF4-FFF2-40B4-BE49-F238E27FC236}">
                <a16:creationId xmlns:a16="http://schemas.microsoft.com/office/drawing/2014/main" id="{C319DACE-9ED8-4575-891F-79128E1C6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706" y="4401913"/>
            <a:ext cx="72665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sz="1600" dirty="0">
                <a:solidFill>
                  <a:srgbClr val="1014A4"/>
                </a:solidFill>
              </a:rPr>
              <a:t>   Protected 3-point correlator of such ¼-BPS  with two exponential ½-BPS </a:t>
            </a:r>
          </a:p>
          <a:p>
            <a:pPr algn="l" eaLnBrk="1" hangingPunct="1"/>
            <a:r>
              <a:rPr lang="en-US" sz="1600" dirty="0">
                <a:solidFill>
                  <a:srgbClr val="1014A4"/>
                </a:solidFill>
              </a:rPr>
              <a:t>    operators and is a (difficult!) complex matrix  integral in external matrix fields  </a:t>
            </a:r>
          </a:p>
        </p:txBody>
      </p:sp>
      <p:grpSp>
        <p:nvGrpSpPr>
          <p:cNvPr id="116" name="Groupe 115" descr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[P,\bar{P}]=0&#10;\end{align*}&#10;&#10;\end{document}" title="IguanaTex Vector Display">
            <a:extLst>
              <a:ext uri="{FF2B5EF4-FFF2-40B4-BE49-F238E27FC236}">
                <a16:creationId xmlns:a16="http://schemas.microsoft.com/office/drawing/2014/main" id="{0E669ABD-78CA-4AF4-9DC3-6E6B90AF928A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7682757" y="5135256"/>
            <a:ext cx="969046" cy="275640"/>
            <a:chOff x="9777694" y="-15101809"/>
            <a:chExt cx="1065207" cy="302992"/>
          </a:xfrm>
        </p:grpSpPr>
        <p:sp>
          <p:nvSpPr>
            <p:cNvPr id="108" name="Forme libre : forme 107">
              <a:extLst>
                <a:ext uri="{FF2B5EF4-FFF2-40B4-BE49-F238E27FC236}">
                  <a16:creationId xmlns:a16="http://schemas.microsoft.com/office/drawing/2014/main" id="{B593269B-6151-406B-92D9-CD3555DFB430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9777694" y="-15078300"/>
              <a:ext cx="50843" cy="279483"/>
            </a:xfrm>
            <a:custGeom>
              <a:avLst/>
              <a:gdLst>
                <a:gd name="connsiteX0" fmla="*/ 53757 w 50842"/>
                <a:gd name="connsiteY0" fmla="*/ 272146 h 279482"/>
                <a:gd name="connsiteX1" fmla="*/ 53757 w 50842"/>
                <a:gd name="connsiteY1" fmla="*/ 262023 h 279482"/>
                <a:gd name="connsiteX2" fmla="*/ 29194 w 50842"/>
                <a:gd name="connsiteY2" fmla="*/ 262023 h 279482"/>
                <a:gd name="connsiteX3" fmla="*/ 29194 w 50842"/>
                <a:gd name="connsiteY3" fmla="*/ 29179 h 279482"/>
                <a:gd name="connsiteX4" fmla="*/ 53757 w 50842"/>
                <a:gd name="connsiteY4" fmla="*/ 29179 h 279482"/>
                <a:gd name="connsiteX5" fmla="*/ 53757 w 50842"/>
                <a:gd name="connsiteY5" fmla="*/ 19056 h 279482"/>
                <a:gd name="connsiteX6" fmla="*/ 19066 w 50842"/>
                <a:gd name="connsiteY6" fmla="*/ 19056 h 279482"/>
                <a:gd name="connsiteX7" fmla="*/ 19066 w 50842"/>
                <a:gd name="connsiteY7" fmla="*/ 272146 h 279482"/>
                <a:gd name="connsiteX8" fmla="*/ 53757 w 50842"/>
                <a:gd name="connsiteY8" fmla="*/ 272146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842" h="279482">
                  <a:moveTo>
                    <a:pt x="53757" y="272146"/>
                  </a:moveTo>
                  <a:lnTo>
                    <a:pt x="53757" y="262023"/>
                  </a:lnTo>
                  <a:lnTo>
                    <a:pt x="29194" y="262023"/>
                  </a:lnTo>
                  <a:lnTo>
                    <a:pt x="29194" y="29179"/>
                  </a:lnTo>
                  <a:lnTo>
                    <a:pt x="53757" y="29179"/>
                  </a:lnTo>
                  <a:lnTo>
                    <a:pt x="53757" y="19056"/>
                  </a:lnTo>
                  <a:lnTo>
                    <a:pt x="19066" y="19056"/>
                  </a:lnTo>
                  <a:lnTo>
                    <a:pt x="19066" y="272146"/>
                  </a:lnTo>
                  <a:lnTo>
                    <a:pt x="53757" y="27214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orme libre : forme 108">
              <a:extLst>
                <a:ext uri="{FF2B5EF4-FFF2-40B4-BE49-F238E27FC236}">
                  <a16:creationId xmlns:a16="http://schemas.microsoft.com/office/drawing/2014/main" id="{3FD8014F-8DDE-4957-A16D-F216A9EC7CCD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9828285" y="-15061341"/>
              <a:ext cx="203371" cy="203260"/>
            </a:xfrm>
            <a:custGeom>
              <a:avLst/>
              <a:gdLst>
                <a:gd name="connsiteX0" fmla="*/ 85662 w 203370"/>
                <a:gd name="connsiteY0" fmla="*/ 111936 h 203260"/>
                <a:gd name="connsiteX1" fmla="*/ 128712 w 203370"/>
                <a:gd name="connsiteY1" fmla="*/ 111936 h 203260"/>
                <a:gd name="connsiteX2" fmla="*/ 199867 w 203370"/>
                <a:gd name="connsiteY2" fmla="*/ 57269 h 203260"/>
                <a:gd name="connsiteX3" fmla="*/ 149986 w 203370"/>
                <a:gd name="connsiteY3" fmla="*/ 19056 h 203260"/>
                <a:gd name="connsiteX4" fmla="*/ 67938 w 203370"/>
                <a:gd name="connsiteY4" fmla="*/ 19056 h 203260"/>
                <a:gd name="connsiteX5" fmla="*/ 60344 w 203370"/>
                <a:gd name="connsiteY5" fmla="*/ 23860 h 203260"/>
                <a:gd name="connsiteX6" fmla="*/ 67684 w 203370"/>
                <a:gd name="connsiteY6" fmla="*/ 26901 h 203260"/>
                <a:gd name="connsiteX7" fmla="*/ 78576 w 203370"/>
                <a:gd name="connsiteY7" fmla="*/ 27408 h 203260"/>
                <a:gd name="connsiteX8" fmla="*/ 84145 w 203370"/>
                <a:gd name="connsiteY8" fmla="*/ 31457 h 203260"/>
                <a:gd name="connsiteX9" fmla="*/ 83136 w 203370"/>
                <a:gd name="connsiteY9" fmla="*/ 36261 h 203260"/>
                <a:gd name="connsiteX10" fmla="*/ 49198 w 203370"/>
                <a:gd name="connsiteY10" fmla="*/ 172175 h 203260"/>
                <a:gd name="connsiteX11" fmla="*/ 26160 w 203370"/>
                <a:gd name="connsiteY11" fmla="*/ 184070 h 203260"/>
                <a:gd name="connsiteX12" fmla="*/ 19066 w 203370"/>
                <a:gd name="connsiteY12" fmla="*/ 188874 h 203260"/>
                <a:gd name="connsiteX13" fmla="*/ 22864 w 203370"/>
                <a:gd name="connsiteY13" fmla="*/ 191913 h 203260"/>
                <a:gd name="connsiteX14" fmla="*/ 55021 w 203370"/>
                <a:gd name="connsiteY14" fmla="*/ 191152 h 203260"/>
                <a:gd name="connsiteX15" fmla="*/ 71228 w 203370"/>
                <a:gd name="connsiteY15" fmla="*/ 191406 h 203260"/>
                <a:gd name="connsiteX16" fmla="*/ 87688 w 203370"/>
                <a:gd name="connsiteY16" fmla="*/ 191913 h 203260"/>
                <a:gd name="connsiteX17" fmla="*/ 92756 w 203370"/>
                <a:gd name="connsiteY17" fmla="*/ 186849 h 203260"/>
                <a:gd name="connsiteX18" fmla="*/ 85662 w 203370"/>
                <a:gd name="connsiteY18" fmla="*/ 184070 h 203260"/>
                <a:gd name="connsiteX19" fmla="*/ 69202 w 203370"/>
                <a:gd name="connsiteY19" fmla="*/ 179512 h 203260"/>
                <a:gd name="connsiteX20" fmla="*/ 69965 w 203370"/>
                <a:gd name="connsiteY20" fmla="*/ 175209 h 203260"/>
                <a:gd name="connsiteX21" fmla="*/ 85662 w 203370"/>
                <a:gd name="connsiteY21" fmla="*/ 111936 h 203260"/>
                <a:gd name="connsiteX22" fmla="*/ 103894 w 203370"/>
                <a:gd name="connsiteY22" fmla="*/ 36516 h 203260"/>
                <a:gd name="connsiteX23" fmla="*/ 117574 w 203370"/>
                <a:gd name="connsiteY23" fmla="*/ 26901 h 203260"/>
                <a:gd name="connsiteX24" fmla="*/ 141883 w 203370"/>
                <a:gd name="connsiteY24" fmla="*/ 26901 h 203260"/>
                <a:gd name="connsiteX25" fmla="*/ 176321 w 203370"/>
                <a:gd name="connsiteY25" fmla="*/ 51197 h 203260"/>
                <a:gd name="connsiteX26" fmla="*/ 161378 w 203370"/>
                <a:gd name="connsiteY26" fmla="*/ 91944 h 203260"/>
                <a:gd name="connsiteX27" fmla="*/ 122380 w 203370"/>
                <a:gd name="connsiteY27" fmla="*/ 105354 h 203260"/>
                <a:gd name="connsiteX28" fmla="*/ 86679 w 203370"/>
                <a:gd name="connsiteY28" fmla="*/ 105354 h 203260"/>
                <a:gd name="connsiteX29" fmla="*/ 103894 w 203370"/>
                <a:gd name="connsiteY29" fmla="*/ 36516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03370" h="203260">
                  <a:moveTo>
                    <a:pt x="85662" y="111936"/>
                  </a:moveTo>
                  <a:lnTo>
                    <a:pt x="128712" y="111936"/>
                  </a:lnTo>
                  <a:cubicBezTo>
                    <a:pt x="164675" y="111936"/>
                    <a:pt x="199867" y="85616"/>
                    <a:pt x="199867" y="57269"/>
                  </a:cubicBezTo>
                  <a:cubicBezTo>
                    <a:pt x="199867" y="37786"/>
                    <a:pt x="183160" y="19056"/>
                    <a:pt x="149986" y="19056"/>
                  </a:cubicBezTo>
                  <a:lnTo>
                    <a:pt x="67938" y="19056"/>
                  </a:lnTo>
                  <a:cubicBezTo>
                    <a:pt x="63124" y="19056"/>
                    <a:pt x="60344" y="19056"/>
                    <a:pt x="60344" y="23860"/>
                  </a:cubicBezTo>
                  <a:cubicBezTo>
                    <a:pt x="60344" y="26901"/>
                    <a:pt x="62624" y="26901"/>
                    <a:pt x="67684" y="26901"/>
                  </a:cubicBezTo>
                  <a:cubicBezTo>
                    <a:pt x="70981" y="26901"/>
                    <a:pt x="75533" y="27154"/>
                    <a:pt x="78576" y="27408"/>
                  </a:cubicBezTo>
                  <a:cubicBezTo>
                    <a:pt x="82627" y="27909"/>
                    <a:pt x="84145" y="28670"/>
                    <a:pt x="84145" y="31457"/>
                  </a:cubicBezTo>
                  <a:cubicBezTo>
                    <a:pt x="84145" y="32467"/>
                    <a:pt x="83890" y="33228"/>
                    <a:pt x="83136" y="36261"/>
                  </a:cubicBezTo>
                  <a:lnTo>
                    <a:pt x="49198" y="172175"/>
                  </a:lnTo>
                  <a:cubicBezTo>
                    <a:pt x="46672" y="182044"/>
                    <a:pt x="46164" y="184070"/>
                    <a:pt x="26160" y="184070"/>
                  </a:cubicBezTo>
                  <a:cubicBezTo>
                    <a:pt x="21854" y="184070"/>
                    <a:pt x="19066" y="184070"/>
                    <a:pt x="19066" y="188874"/>
                  </a:cubicBezTo>
                  <a:cubicBezTo>
                    <a:pt x="19066" y="191913"/>
                    <a:pt x="22109" y="191913"/>
                    <a:pt x="22864" y="191913"/>
                  </a:cubicBezTo>
                  <a:cubicBezTo>
                    <a:pt x="29957" y="191913"/>
                    <a:pt x="47935" y="191152"/>
                    <a:pt x="55021" y="191152"/>
                  </a:cubicBezTo>
                  <a:cubicBezTo>
                    <a:pt x="60344" y="191152"/>
                    <a:pt x="65913" y="191406"/>
                    <a:pt x="71228" y="191406"/>
                  </a:cubicBezTo>
                  <a:cubicBezTo>
                    <a:pt x="76804" y="191406"/>
                    <a:pt x="82373" y="191913"/>
                    <a:pt x="87688" y="191913"/>
                  </a:cubicBezTo>
                  <a:cubicBezTo>
                    <a:pt x="89467" y="191913"/>
                    <a:pt x="92756" y="191913"/>
                    <a:pt x="92756" y="186849"/>
                  </a:cubicBezTo>
                  <a:cubicBezTo>
                    <a:pt x="92756" y="184070"/>
                    <a:pt x="90477" y="184070"/>
                    <a:pt x="85662" y="184070"/>
                  </a:cubicBezTo>
                  <a:cubicBezTo>
                    <a:pt x="76296" y="184070"/>
                    <a:pt x="69202" y="184070"/>
                    <a:pt x="69202" y="179512"/>
                  </a:cubicBezTo>
                  <a:cubicBezTo>
                    <a:pt x="69202" y="177995"/>
                    <a:pt x="69710" y="176725"/>
                    <a:pt x="69965" y="175209"/>
                  </a:cubicBezTo>
                  <a:lnTo>
                    <a:pt x="85662" y="111936"/>
                  </a:lnTo>
                  <a:close/>
                  <a:moveTo>
                    <a:pt x="103894" y="36516"/>
                  </a:moveTo>
                  <a:cubicBezTo>
                    <a:pt x="106174" y="27662"/>
                    <a:pt x="106682" y="26901"/>
                    <a:pt x="117574" y="26901"/>
                  </a:cubicBezTo>
                  <a:lnTo>
                    <a:pt x="141883" y="26901"/>
                  </a:lnTo>
                  <a:cubicBezTo>
                    <a:pt x="162904" y="26901"/>
                    <a:pt x="176321" y="33737"/>
                    <a:pt x="176321" y="51197"/>
                  </a:cubicBezTo>
                  <a:cubicBezTo>
                    <a:pt x="176321" y="61066"/>
                    <a:pt x="171253" y="82829"/>
                    <a:pt x="161378" y="91944"/>
                  </a:cubicBezTo>
                  <a:cubicBezTo>
                    <a:pt x="148715" y="103330"/>
                    <a:pt x="133526" y="105354"/>
                    <a:pt x="122380" y="105354"/>
                  </a:cubicBezTo>
                  <a:lnTo>
                    <a:pt x="86679" y="105354"/>
                  </a:lnTo>
                  <a:lnTo>
                    <a:pt x="103894" y="3651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orme libre : forme 109">
              <a:extLst>
                <a:ext uri="{FF2B5EF4-FFF2-40B4-BE49-F238E27FC236}">
                  <a16:creationId xmlns:a16="http://schemas.microsoft.com/office/drawing/2014/main" id="{D5EBD6D3-0530-4DDF-83F2-CADAA6026BAC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10009581" y="-14915311"/>
              <a:ext cx="50843" cy="101630"/>
            </a:xfrm>
            <a:custGeom>
              <a:avLst/>
              <a:gdLst>
                <a:gd name="connsiteX0" fmla="*/ 48698 w 50842"/>
                <a:gd name="connsiteY0" fmla="*/ 45631 h 101630"/>
                <a:gd name="connsiteX1" fmla="*/ 32491 w 50842"/>
                <a:gd name="connsiteY1" fmla="*/ 19056 h 101630"/>
                <a:gd name="connsiteX2" fmla="*/ 19066 w 50842"/>
                <a:gd name="connsiteY2" fmla="*/ 32474 h 101630"/>
                <a:gd name="connsiteX3" fmla="*/ 32491 w 50842"/>
                <a:gd name="connsiteY3" fmla="*/ 45884 h 101630"/>
                <a:gd name="connsiteX4" fmla="*/ 41349 w 50842"/>
                <a:gd name="connsiteY4" fmla="*/ 42598 h 101630"/>
                <a:gd name="connsiteX5" fmla="*/ 42620 w 50842"/>
                <a:gd name="connsiteY5" fmla="*/ 41835 h 101630"/>
                <a:gd name="connsiteX6" fmla="*/ 43129 w 50842"/>
                <a:gd name="connsiteY6" fmla="*/ 45631 h 101630"/>
                <a:gd name="connsiteX7" fmla="*/ 25905 w 50842"/>
                <a:gd name="connsiteY7" fmla="*/ 87894 h 101630"/>
                <a:gd name="connsiteX8" fmla="*/ 23117 w 50842"/>
                <a:gd name="connsiteY8" fmla="*/ 91944 h 101630"/>
                <a:gd name="connsiteX9" fmla="*/ 25652 w 50842"/>
                <a:gd name="connsiteY9" fmla="*/ 94731 h 101630"/>
                <a:gd name="connsiteX10" fmla="*/ 48698 w 50842"/>
                <a:gd name="connsiteY10" fmla="*/ 45631 h 1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842" h="101630">
                  <a:moveTo>
                    <a:pt x="48698" y="45631"/>
                  </a:moveTo>
                  <a:cubicBezTo>
                    <a:pt x="48698" y="28925"/>
                    <a:pt x="42366" y="19056"/>
                    <a:pt x="32491" y="19056"/>
                  </a:cubicBezTo>
                  <a:cubicBezTo>
                    <a:pt x="24134" y="19056"/>
                    <a:pt x="19066" y="25384"/>
                    <a:pt x="19066" y="32474"/>
                  </a:cubicBezTo>
                  <a:cubicBezTo>
                    <a:pt x="19066" y="39302"/>
                    <a:pt x="24134" y="45884"/>
                    <a:pt x="32491" y="45884"/>
                  </a:cubicBezTo>
                  <a:cubicBezTo>
                    <a:pt x="35526" y="45884"/>
                    <a:pt x="38822" y="44868"/>
                    <a:pt x="41349" y="42598"/>
                  </a:cubicBezTo>
                  <a:cubicBezTo>
                    <a:pt x="42112" y="42089"/>
                    <a:pt x="42366" y="41835"/>
                    <a:pt x="42620" y="41835"/>
                  </a:cubicBezTo>
                  <a:cubicBezTo>
                    <a:pt x="42874" y="41835"/>
                    <a:pt x="43129" y="42089"/>
                    <a:pt x="43129" y="45631"/>
                  </a:cubicBezTo>
                  <a:cubicBezTo>
                    <a:pt x="43129" y="64361"/>
                    <a:pt x="34263" y="79541"/>
                    <a:pt x="25905" y="87894"/>
                  </a:cubicBezTo>
                  <a:cubicBezTo>
                    <a:pt x="23117" y="90680"/>
                    <a:pt x="23117" y="91189"/>
                    <a:pt x="23117" y="91944"/>
                  </a:cubicBezTo>
                  <a:cubicBezTo>
                    <a:pt x="23117" y="93721"/>
                    <a:pt x="24388" y="94731"/>
                    <a:pt x="25652" y="94731"/>
                  </a:cubicBezTo>
                  <a:cubicBezTo>
                    <a:pt x="28440" y="94731"/>
                    <a:pt x="48698" y="75246"/>
                    <a:pt x="48698" y="4563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orme libre : forme 110">
              <a:extLst>
                <a:ext uri="{FF2B5EF4-FFF2-40B4-BE49-F238E27FC236}">
                  <a16:creationId xmlns:a16="http://schemas.microsoft.com/office/drawing/2014/main" id="{F170A24B-FD50-4C99-94CF-29057919309B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10174493" y="-15101809"/>
              <a:ext cx="127107" cy="25408"/>
            </a:xfrm>
            <a:custGeom>
              <a:avLst/>
              <a:gdLst>
                <a:gd name="connsiteX0" fmla="*/ 110487 w 127106"/>
                <a:gd name="connsiteY0" fmla="*/ 26901 h 25407"/>
                <a:gd name="connsiteX1" fmla="*/ 110487 w 127106"/>
                <a:gd name="connsiteY1" fmla="*/ 19056 h 25407"/>
                <a:gd name="connsiteX2" fmla="*/ 19066 w 127106"/>
                <a:gd name="connsiteY2" fmla="*/ 19056 h 25407"/>
                <a:gd name="connsiteX3" fmla="*/ 19066 w 127106"/>
                <a:gd name="connsiteY3" fmla="*/ 26901 h 25407"/>
                <a:gd name="connsiteX4" fmla="*/ 110487 w 127106"/>
                <a:gd name="connsiteY4" fmla="*/ 26901 h 2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106" h="25407">
                  <a:moveTo>
                    <a:pt x="110487" y="26901"/>
                  </a:moveTo>
                  <a:lnTo>
                    <a:pt x="110487" y="19056"/>
                  </a:lnTo>
                  <a:lnTo>
                    <a:pt x="19066" y="19056"/>
                  </a:lnTo>
                  <a:lnTo>
                    <a:pt x="19066" y="26901"/>
                  </a:lnTo>
                  <a:lnTo>
                    <a:pt x="110487" y="2690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orme libre : forme 111">
              <a:extLst>
                <a:ext uri="{FF2B5EF4-FFF2-40B4-BE49-F238E27FC236}">
                  <a16:creationId xmlns:a16="http://schemas.microsoft.com/office/drawing/2014/main" id="{E2FCE557-C0F3-4EE4-AE2F-CC759AC3D06A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10110488" y="-15061341"/>
              <a:ext cx="203371" cy="203260"/>
            </a:xfrm>
            <a:custGeom>
              <a:avLst/>
              <a:gdLst>
                <a:gd name="connsiteX0" fmla="*/ 85662 w 203370"/>
                <a:gd name="connsiteY0" fmla="*/ 111936 h 203260"/>
                <a:gd name="connsiteX1" fmla="*/ 128711 w 203370"/>
                <a:gd name="connsiteY1" fmla="*/ 111936 h 203260"/>
                <a:gd name="connsiteX2" fmla="*/ 199867 w 203370"/>
                <a:gd name="connsiteY2" fmla="*/ 57269 h 203260"/>
                <a:gd name="connsiteX3" fmla="*/ 149986 w 203370"/>
                <a:gd name="connsiteY3" fmla="*/ 19056 h 203260"/>
                <a:gd name="connsiteX4" fmla="*/ 67938 w 203370"/>
                <a:gd name="connsiteY4" fmla="*/ 19056 h 203260"/>
                <a:gd name="connsiteX5" fmla="*/ 60344 w 203370"/>
                <a:gd name="connsiteY5" fmla="*/ 23860 h 203260"/>
                <a:gd name="connsiteX6" fmla="*/ 67684 w 203370"/>
                <a:gd name="connsiteY6" fmla="*/ 26901 h 203260"/>
                <a:gd name="connsiteX7" fmla="*/ 78576 w 203370"/>
                <a:gd name="connsiteY7" fmla="*/ 27408 h 203260"/>
                <a:gd name="connsiteX8" fmla="*/ 84145 w 203370"/>
                <a:gd name="connsiteY8" fmla="*/ 31457 h 203260"/>
                <a:gd name="connsiteX9" fmla="*/ 83136 w 203370"/>
                <a:gd name="connsiteY9" fmla="*/ 36261 h 203260"/>
                <a:gd name="connsiteX10" fmla="*/ 49198 w 203370"/>
                <a:gd name="connsiteY10" fmla="*/ 172175 h 203260"/>
                <a:gd name="connsiteX11" fmla="*/ 26160 w 203370"/>
                <a:gd name="connsiteY11" fmla="*/ 184070 h 203260"/>
                <a:gd name="connsiteX12" fmla="*/ 19066 w 203370"/>
                <a:gd name="connsiteY12" fmla="*/ 188874 h 203260"/>
                <a:gd name="connsiteX13" fmla="*/ 22864 w 203370"/>
                <a:gd name="connsiteY13" fmla="*/ 191913 h 203260"/>
                <a:gd name="connsiteX14" fmla="*/ 55021 w 203370"/>
                <a:gd name="connsiteY14" fmla="*/ 191152 h 203260"/>
                <a:gd name="connsiteX15" fmla="*/ 71228 w 203370"/>
                <a:gd name="connsiteY15" fmla="*/ 191406 h 203260"/>
                <a:gd name="connsiteX16" fmla="*/ 87688 w 203370"/>
                <a:gd name="connsiteY16" fmla="*/ 191913 h 203260"/>
                <a:gd name="connsiteX17" fmla="*/ 92756 w 203370"/>
                <a:gd name="connsiteY17" fmla="*/ 186849 h 203260"/>
                <a:gd name="connsiteX18" fmla="*/ 85662 w 203370"/>
                <a:gd name="connsiteY18" fmla="*/ 184070 h 203260"/>
                <a:gd name="connsiteX19" fmla="*/ 69202 w 203370"/>
                <a:gd name="connsiteY19" fmla="*/ 179512 h 203260"/>
                <a:gd name="connsiteX20" fmla="*/ 69965 w 203370"/>
                <a:gd name="connsiteY20" fmla="*/ 175209 h 203260"/>
                <a:gd name="connsiteX21" fmla="*/ 85662 w 203370"/>
                <a:gd name="connsiteY21" fmla="*/ 111936 h 203260"/>
                <a:gd name="connsiteX22" fmla="*/ 103894 w 203370"/>
                <a:gd name="connsiteY22" fmla="*/ 36516 h 203260"/>
                <a:gd name="connsiteX23" fmla="*/ 117574 w 203370"/>
                <a:gd name="connsiteY23" fmla="*/ 26901 h 203260"/>
                <a:gd name="connsiteX24" fmla="*/ 141883 w 203370"/>
                <a:gd name="connsiteY24" fmla="*/ 26901 h 203260"/>
                <a:gd name="connsiteX25" fmla="*/ 176321 w 203370"/>
                <a:gd name="connsiteY25" fmla="*/ 51197 h 203260"/>
                <a:gd name="connsiteX26" fmla="*/ 161378 w 203370"/>
                <a:gd name="connsiteY26" fmla="*/ 91944 h 203260"/>
                <a:gd name="connsiteX27" fmla="*/ 122380 w 203370"/>
                <a:gd name="connsiteY27" fmla="*/ 105354 h 203260"/>
                <a:gd name="connsiteX28" fmla="*/ 86679 w 203370"/>
                <a:gd name="connsiteY28" fmla="*/ 105354 h 203260"/>
                <a:gd name="connsiteX29" fmla="*/ 103894 w 203370"/>
                <a:gd name="connsiteY29" fmla="*/ 36516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03370" h="203260">
                  <a:moveTo>
                    <a:pt x="85662" y="111936"/>
                  </a:moveTo>
                  <a:lnTo>
                    <a:pt x="128711" y="111936"/>
                  </a:lnTo>
                  <a:cubicBezTo>
                    <a:pt x="164675" y="111936"/>
                    <a:pt x="199867" y="85616"/>
                    <a:pt x="199867" y="57269"/>
                  </a:cubicBezTo>
                  <a:cubicBezTo>
                    <a:pt x="199867" y="37786"/>
                    <a:pt x="183161" y="19056"/>
                    <a:pt x="149986" y="19056"/>
                  </a:cubicBezTo>
                  <a:lnTo>
                    <a:pt x="67938" y="19056"/>
                  </a:lnTo>
                  <a:cubicBezTo>
                    <a:pt x="63124" y="19056"/>
                    <a:pt x="60344" y="19056"/>
                    <a:pt x="60344" y="23860"/>
                  </a:cubicBezTo>
                  <a:cubicBezTo>
                    <a:pt x="60344" y="26901"/>
                    <a:pt x="62624" y="26901"/>
                    <a:pt x="67684" y="26901"/>
                  </a:cubicBezTo>
                  <a:cubicBezTo>
                    <a:pt x="70981" y="26901"/>
                    <a:pt x="75533" y="27154"/>
                    <a:pt x="78576" y="27408"/>
                  </a:cubicBezTo>
                  <a:cubicBezTo>
                    <a:pt x="82627" y="27909"/>
                    <a:pt x="84145" y="28670"/>
                    <a:pt x="84145" y="31457"/>
                  </a:cubicBezTo>
                  <a:cubicBezTo>
                    <a:pt x="84145" y="32467"/>
                    <a:pt x="83890" y="33228"/>
                    <a:pt x="83136" y="36261"/>
                  </a:cubicBezTo>
                  <a:lnTo>
                    <a:pt x="49198" y="172175"/>
                  </a:lnTo>
                  <a:cubicBezTo>
                    <a:pt x="46672" y="182044"/>
                    <a:pt x="46164" y="184070"/>
                    <a:pt x="26160" y="184070"/>
                  </a:cubicBezTo>
                  <a:cubicBezTo>
                    <a:pt x="21854" y="184070"/>
                    <a:pt x="19066" y="184070"/>
                    <a:pt x="19066" y="188874"/>
                  </a:cubicBezTo>
                  <a:cubicBezTo>
                    <a:pt x="19066" y="191913"/>
                    <a:pt x="22109" y="191913"/>
                    <a:pt x="22864" y="191913"/>
                  </a:cubicBezTo>
                  <a:cubicBezTo>
                    <a:pt x="29957" y="191913"/>
                    <a:pt x="47935" y="191152"/>
                    <a:pt x="55021" y="191152"/>
                  </a:cubicBezTo>
                  <a:cubicBezTo>
                    <a:pt x="60344" y="191152"/>
                    <a:pt x="65913" y="191406"/>
                    <a:pt x="71228" y="191406"/>
                  </a:cubicBezTo>
                  <a:cubicBezTo>
                    <a:pt x="76804" y="191406"/>
                    <a:pt x="82373" y="191913"/>
                    <a:pt x="87688" y="191913"/>
                  </a:cubicBezTo>
                  <a:cubicBezTo>
                    <a:pt x="89467" y="191913"/>
                    <a:pt x="92756" y="191913"/>
                    <a:pt x="92756" y="186849"/>
                  </a:cubicBezTo>
                  <a:cubicBezTo>
                    <a:pt x="92756" y="184070"/>
                    <a:pt x="90476" y="184070"/>
                    <a:pt x="85662" y="184070"/>
                  </a:cubicBezTo>
                  <a:cubicBezTo>
                    <a:pt x="76296" y="184070"/>
                    <a:pt x="69202" y="184070"/>
                    <a:pt x="69202" y="179512"/>
                  </a:cubicBezTo>
                  <a:cubicBezTo>
                    <a:pt x="69202" y="177995"/>
                    <a:pt x="69710" y="176725"/>
                    <a:pt x="69965" y="175209"/>
                  </a:cubicBezTo>
                  <a:lnTo>
                    <a:pt x="85662" y="111936"/>
                  </a:lnTo>
                  <a:close/>
                  <a:moveTo>
                    <a:pt x="103894" y="36516"/>
                  </a:moveTo>
                  <a:cubicBezTo>
                    <a:pt x="106174" y="27662"/>
                    <a:pt x="106682" y="26901"/>
                    <a:pt x="117574" y="26901"/>
                  </a:cubicBezTo>
                  <a:lnTo>
                    <a:pt x="141883" y="26901"/>
                  </a:lnTo>
                  <a:cubicBezTo>
                    <a:pt x="162903" y="26901"/>
                    <a:pt x="176321" y="33737"/>
                    <a:pt x="176321" y="51197"/>
                  </a:cubicBezTo>
                  <a:cubicBezTo>
                    <a:pt x="176321" y="61066"/>
                    <a:pt x="171253" y="82829"/>
                    <a:pt x="161378" y="91944"/>
                  </a:cubicBezTo>
                  <a:cubicBezTo>
                    <a:pt x="148715" y="103330"/>
                    <a:pt x="133526" y="105354"/>
                    <a:pt x="122380" y="105354"/>
                  </a:cubicBezTo>
                  <a:lnTo>
                    <a:pt x="86679" y="105354"/>
                  </a:lnTo>
                  <a:lnTo>
                    <a:pt x="103894" y="3651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orme libre : forme 112">
              <a:extLst>
                <a:ext uri="{FF2B5EF4-FFF2-40B4-BE49-F238E27FC236}">
                  <a16:creationId xmlns:a16="http://schemas.microsoft.com/office/drawing/2014/main" id="{FBAD7275-C2EE-4ED7-9AE4-4C3A22A11591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10303706" y="-15078300"/>
              <a:ext cx="50843" cy="279483"/>
            </a:xfrm>
            <a:custGeom>
              <a:avLst/>
              <a:gdLst>
                <a:gd name="connsiteX0" fmla="*/ 53758 w 50842"/>
                <a:gd name="connsiteY0" fmla="*/ 19056 h 279482"/>
                <a:gd name="connsiteX1" fmla="*/ 19066 w 50842"/>
                <a:gd name="connsiteY1" fmla="*/ 19056 h 279482"/>
                <a:gd name="connsiteX2" fmla="*/ 19066 w 50842"/>
                <a:gd name="connsiteY2" fmla="*/ 29179 h 279482"/>
                <a:gd name="connsiteX3" fmla="*/ 43629 w 50842"/>
                <a:gd name="connsiteY3" fmla="*/ 29179 h 279482"/>
                <a:gd name="connsiteX4" fmla="*/ 43629 w 50842"/>
                <a:gd name="connsiteY4" fmla="*/ 262023 h 279482"/>
                <a:gd name="connsiteX5" fmla="*/ 19066 w 50842"/>
                <a:gd name="connsiteY5" fmla="*/ 262023 h 279482"/>
                <a:gd name="connsiteX6" fmla="*/ 19066 w 50842"/>
                <a:gd name="connsiteY6" fmla="*/ 272146 h 279482"/>
                <a:gd name="connsiteX7" fmla="*/ 53758 w 50842"/>
                <a:gd name="connsiteY7" fmla="*/ 272146 h 279482"/>
                <a:gd name="connsiteX8" fmla="*/ 53758 w 50842"/>
                <a:gd name="connsiteY8" fmla="*/ 19056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842" h="279482">
                  <a:moveTo>
                    <a:pt x="53758" y="19056"/>
                  </a:moveTo>
                  <a:lnTo>
                    <a:pt x="19066" y="19056"/>
                  </a:lnTo>
                  <a:lnTo>
                    <a:pt x="19066" y="29179"/>
                  </a:lnTo>
                  <a:lnTo>
                    <a:pt x="43629" y="29179"/>
                  </a:lnTo>
                  <a:lnTo>
                    <a:pt x="43629" y="262023"/>
                  </a:lnTo>
                  <a:lnTo>
                    <a:pt x="19066" y="262023"/>
                  </a:lnTo>
                  <a:lnTo>
                    <a:pt x="19066" y="272146"/>
                  </a:lnTo>
                  <a:lnTo>
                    <a:pt x="53758" y="272146"/>
                  </a:lnTo>
                  <a:lnTo>
                    <a:pt x="53758" y="1905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orme libre : forme 113">
              <a:extLst>
                <a:ext uri="{FF2B5EF4-FFF2-40B4-BE49-F238E27FC236}">
                  <a16:creationId xmlns:a16="http://schemas.microsoft.com/office/drawing/2014/main" id="{F98BFBEB-58E1-4B7E-966E-77A0C740248A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10453031" y="-14981362"/>
              <a:ext cx="203371" cy="76223"/>
            </a:xfrm>
            <a:custGeom>
              <a:avLst/>
              <a:gdLst>
                <a:gd name="connsiteX0" fmla="*/ 178855 w 203370"/>
                <a:gd name="connsiteY0" fmla="*/ 29179 h 76222"/>
                <a:gd name="connsiteX1" fmla="*/ 187468 w 203370"/>
                <a:gd name="connsiteY1" fmla="*/ 24113 h 76222"/>
                <a:gd name="connsiteX2" fmla="*/ 179109 w 203370"/>
                <a:gd name="connsiteY2" fmla="*/ 19056 h 76222"/>
                <a:gd name="connsiteX3" fmla="*/ 27423 w 203370"/>
                <a:gd name="connsiteY3" fmla="*/ 19056 h 76222"/>
                <a:gd name="connsiteX4" fmla="*/ 19066 w 203370"/>
                <a:gd name="connsiteY4" fmla="*/ 24113 h 76222"/>
                <a:gd name="connsiteX5" fmla="*/ 27677 w 203370"/>
                <a:gd name="connsiteY5" fmla="*/ 29179 h 76222"/>
                <a:gd name="connsiteX6" fmla="*/ 178855 w 203370"/>
                <a:gd name="connsiteY6" fmla="*/ 29179 h 76222"/>
                <a:gd name="connsiteX7" fmla="*/ 179109 w 203370"/>
                <a:gd name="connsiteY7" fmla="*/ 78279 h 76222"/>
                <a:gd name="connsiteX8" fmla="*/ 187468 w 203370"/>
                <a:gd name="connsiteY8" fmla="*/ 73213 h 76222"/>
                <a:gd name="connsiteX9" fmla="*/ 178855 w 203370"/>
                <a:gd name="connsiteY9" fmla="*/ 68148 h 76222"/>
                <a:gd name="connsiteX10" fmla="*/ 27677 w 203370"/>
                <a:gd name="connsiteY10" fmla="*/ 68148 h 76222"/>
                <a:gd name="connsiteX11" fmla="*/ 19066 w 203370"/>
                <a:gd name="connsiteY11" fmla="*/ 73213 h 76222"/>
                <a:gd name="connsiteX12" fmla="*/ 27423 w 203370"/>
                <a:gd name="connsiteY12" fmla="*/ 78279 h 76222"/>
                <a:gd name="connsiteX13" fmla="*/ 179109 w 203370"/>
                <a:gd name="connsiteY13" fmla="*/ 78279 h 7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370" h="76222">
                  <a:moveTo>
                    <a:pt x="178855" y="29179"/>
                  </a:moveTo>
                  <a:cubicBezTo>
                    <a:pt x="182653" y="29179"/>
                    <a:pt x="187468" y="29179"/>
                    <a:pt x="187468" y="24113"/>
                  </a:cubicBezTo>
                  <a:cubicBezTo>
                    <a:pt x="187468" y="19056"/>
                    <a:pt x="182653" y="19056"/>
                    <a:pt x="179109" y="19056"/>
                  </a:cubicBezTo>
                  <a:lnTo>
                    <a:pt x="27423" y="19056"/>
                  </a:lnTo>
                  <a:cubicBezTo>
                    <a:pt x="23880" y="19056"/>
                    <a:pt x="19066" y="19056"/>
                    <a:pt x="19066" y="24113"/>
                  </a:cubicBezTo>
                  <a:cubicBezTo>
                    <a:pt x="19066" y="29179"/>
                    <a:pt x="23880" y="29179"/>
                    <a:pt x="27677" y="29179"/>
                  </a:cubicBezTo>
                  <a:lnTo>
                    <a:pt x="178855" y="29179"/>
                  </a:lnTo>
                  <a:close/>
                  <a:moveTo>
                    <a:pt x="179109" y="78279"/>
                  </a:moveTo>
                  <a:cubicBezTo>
                    <a:pt x="182653" y="78279"/>
                    <a:pt x="187468" y="78279"/>
                    <a:pt x="187468" y="73213"/>
                  </a:cubicBezTo>
                  <a:cubicBezTo>
                    <a:pt x="187468" y="68148"/>
                    <a:pt x="182653" y="68148"/>
                    <a:pt x="178855" y="68148"/>
                  </a:cubicBezTo>
                  <a:lnTo>
                    <a:pt x="27677" y="68148"/>
                  </a:lnTo>
                  <a:cubicBezTo>
                    <a:pt x="23880" y="68148"/>
                    <a:pt x="19066" y="68148"/>
                    <a:pt x="19066" y="73213"/>
                  </a:cubicBezTo>
                  <a:cubicBezTo>
                    <a:pt x="19066" y="78279"/>
                    <a:pt x="23880" y="78279"/>
                    <a:pt x="27423" y="78279"/>
                  </a:cubicBezTo>
                  <a:lnTo>
                    <a:pt x="179109" y="7827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orme libre : forme 114">
              <a:extLst>
                <a:ext uri="{FF2B5EF4-FFF2-40B4-BE49-F238E27FC236}">
                  <a16:creationId xmlns:a16="http://schemas.microsoft.com/office/drawing/2014/main" id="{0D715124-A477-4CF8-A675-871991A70DFC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10715794" y="-15057037"/>
              <a:ext cx="127107" cy="203260"/>
            </a:xfrm>
            <a:custGeom>
              <a:avLst/>
              <a:gdLst>
                <a:gd name="connsiteX0" fmla="*/ 125678 w 127106"/>
                <a:gd name="connsiteY0" fmla="*/ 106625 h 203260"/>
                <a:gd name="connsiteX1" fmla="*/ 115548 w 127106"/>
                <a:gd name="connsiteY1" fmla="*/ 47400 h 203260"/>
                <a:gd name="connsiteX2" fmla="*/ 72499 w 127106"/>
                <a:gd name="connsiteY2" fmla="*/ 19056 h 203260"/>
                <a:gd name="connsiteX3" fmla="*/ 28442 w 127106"/>
                <a:gd name="connsiteY3" fmla="*/ 49171 h 203260"/>
                <a:gd name="connsiteX4" fmla="*/ 19066 w 127106"/>
                <a:gd name="connsiteY4" fmla="*/ 106625 h 203260"/>
                <a:gd name="connsiteX5" fmla="*/ 30466 w 127106"/>
                <a:gd name="connsiteY5" fmla="*/ 167618 h 203260"/>
                <a:gd name="connsiteX6" fmla="*/ 72245 w 127106"/>
                <a:gd name="connsiteY6" fmla="*/ 193177 h 203260"/>
                <a:gd name="connsiteX7" fmla="*/ 116311 w 127106"/>
                <a:gd name="connsiteY7" fmla="*/ 163823 h 203260"/>
                <a:gd name="connsiteX8" fmla="*/ 125678 w 127106"/>
                <a:gd name="connsiteY8" fmla="*/ 106625 h 203260"/>
                <a:gd name="connsiteX9" fmla="*/ 72245 w 127106"/>
                <a:gd name="connsiteY9" fmla="*/ 187610 h 203260"/>
                <a:gd name="connsiteX10" fmla="*/ 42868 w 127106"/>
                <a:gd name="connsiteY10" fmla="*/ 156987 h 203260"/>
                <a:gd name="connsiteX11" fmla="*/ 40087 w 127106"/>
                <a:gd name="connsiteY11" fmla="*/ 103584 h 203260"/>
                <a:gd name="connsiteX12" fmla="*/ 42113 w 127106"/>
                <a:gd name="connsiteY12" fmla="*/ 57017 h 203260"/>
                <a:gd name="connsiteX13" fmla="*/ 72245 w 127106"/>
                <a:gd name="connsiteY13" fmla="*/ 24621 h 203260"/>
                <a:gd name="connsiteX14" fmla="*/ 102123 w 127106"/>
                <a:gd name="connsiteY14" fmla="*/ 54230 h 203260"/>
                <a:gd name="connsiteX15" fmla="*/ 104657 w 127106"/>
                <a:gd name="connsiteY15" fmla="*/ 103584 h 203260"/>
                <a:gd name="connsiteX16" fmla="*/ 101876 w 127106"/>
                <a:gd name="connsiteY16" fmla="*/ 155978 h 203260"/>
                <a:gd name="connsiteX17" fmla="*/ 72245 w 127106"/>
                <a:gd name="connsiteY17" fmla="*/ 187610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106" h="203260">
                  <a:moveTo>
                    <a:pt x="125678" y="106625"/>
                  </a:moveTo>
                  <a:cubicBezTo>
                    <a:pt x="125678" y="86377"/>
                    <a:pt x="124415" y="66132"/>
                    <a:pt x="115548" y="47400"/>
                  </a:cubicBezTo>
                  <a:cubicBezTo>
                    <a:pt x="103903" y="23105"/>
                    <a:pt x="83136" y="19056"/>
                    <a:pt x="72499" y="19056"/>
                  </a:cubicBezTo>
                  <a:cubicBezTo>
                    <a:pt x="57303" y="19056"/>
                    <a:pt x="38816" y="25629"/>
                    <a:pt x="28442" y="49171"/>
                  </a:cubicBezTo>
                  <a:cubicBezTo>
                    <a:pt x="20338" y="66631"/>
                    <a:pt x="19066" y="86377"/>
                    <a:pt x="19066" y="106625"/>
                  </a:cubicBezTo>
                  <a:cubicBezTo>
                    <a:pt x="19066" y="125600"/>
                    <a:pt x="20083" y="148381"/>
                    <a:pt x="30466" y="167618"/>
                  </a:cubicBezTo>
                  <a:cubicBezTo>
                    <a:pt x="41351" y="188119"/>
                    <a:pt x="59837" y="193177"/>
                    <a:pt x="72245" y="193177"/>
                  </a:cubicBezTo>
                  <a:cubicBezTo>
                    <a:pt x="85917" y="193177"/>
                    <a:pt x="105166" y="187864"/>
                    <a:pt x="116311" y="163823"/>
                  </a:cubicBezTo>
                  <a:cubicBezTo>
                    <a:pt x="124415" y="146355"/>
                    <a:pt x="125678" y="126617"/>
                    <a:pt x="125678" y="106625"/>
                  </a:cubicBezTo>
                  <a:close/>
                  <a:moveTo>
                    <a:pt x="72245" y="187610"/>
                  </a:moveTo>
                  <a:cubicBezTo>
                    <a:pt x="62369" y="187610"/>
                    <a:pt x="47426" y="181283"/>
                    <a:pt x="42868" y="156987"/>
                  </a:cubicBezTo>
                  <a:cubicBezTo>
                    <a:pt x="40087" y="141798"/>
                    <a:pt x="40087" y="118518"/>
                    <a:pt x="40087" y="103584"/>
                  </a:cubicBezTo>
                  <a:cubicBezTo>
                    <a:pt x="40087" y="87387"/>
                    <a:pt x="40087" y="70680"/>
                    <a:pt x="42113" y="57017"/>
                  </a:cubicBezTo>
                  <a:cubicBezTo>
                    <a:pt x="46926" y="26901"/>
                    <a:pt x="65913" y="24621"/>
                    <a:pt x="72245" y="24621"/>
                  </a:cubicBezTo>
                  <a:cubicBezTo>
                    <a:pt x="80602" y="24621"/>
                    <a:pt x="97316" y="29179"/>
                    <a:pt x="102123" y="54230"/>
                  </a:cubicBezTo>
                  <a:cubicBezTo>
                    <a:pt x="104657" y="68402"/>
                    <a:pt x="104657" y="87641"/>
                    <a:pt x="104657" y="103584"/>
                  </a:cubicBezTo>
                  <a:cubicBezTo>
                    <a:pt x="104657" y="122567"/>
                    <a:pt x="104657" y="139774"/>
                    <a:pt x="101876" y="155978"/>
                  </a:cubicBezTo>
                  <a:cubicBezTo>
                    <a:pt x="98071" y="180021"/>
                    <a:pt x="83644" y="187610"/>
                    <a:pt x="72245" y="18761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05" name="Groupe 204" descr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\langle O_{V}\,O_{\bar{V}}\,O_{P}\, \rangle = \int d^{2N^{2}}Z\, e^{\tr[-\bar ZZ+ V(Z)+\bar  V(\bar Z)+PZ+\bar P\bar Z]}&#10;\end{align*}&#10;&#10;\end{document}" title="IguanaTex Vector Display">
            <a:extLst>
              <a:ext uri="{FF2B5EF4-FFF2-40B4-BE49-F238E27FC236}">
                <a16:creationId xmlns:a16="http://schemas.microsoft.com/office/drawing/2014/main" id="{660792D4-8705-4544-8726-9D15A007A1A9}"/>
              </a:ext>
            </a:extLst>
          </p:cNvPr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2221400" y="5059857"/>
            <a:ext cx="4651322" cy="467499"/>
            <a:chOff x="6253066" y="-9410345"/>
            <a:chExt cx="4651322" cy="467499"/>
          </a:xfrm>
        </p:grpSpPr>
        <p:sp>
          <p:nvSpPr>
            <p:cNvPr id="164" name="Forme libre : forme 163">
              <a:extLst>
                <a:ext uri="{FF2B5EF4-FFF2-40B4-BE49-F238E27FC236}">
                  <a16:creationId xmlns:a16="http://schemas.microsoft.com/office/drawing/2014/main" id="{1549120F-3F49-4CB1-A773-B55FB39B1D6B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6253066" y="-9286578"/>
              <a:ext cx="61011" cy="223586"/>
            </a:xfrm>
            <a:custGeom>
              <a:avLst/>
              <a:gdLst>
                <a:gd name="connsiteX0" fmla="*/ 59416 w 61011"/>
                <a:gd name="connsiteY0" fmla="*/ 22936 h 223586"/>
                <a:gd name="connsiteX1" fmla="*/ 60433 w 61011"/>
                <a:gd name="connsiteY1" fmla="*/ 19296 h 223586"/>
                <a:gd name="connsiteX2" fmla="*/ 56378 w 61011"/>
                <a:gd name="connsiteY2" fmla="*/ 15245 h 223586"/>
                <a:gd name="connsiteX3" fmla="*/ 51720 w 61011"/>
                <a:gd name="connsiteY3" fmla="*/ 19901 h 223586"/>
                <a:gd name="connsiteX4" fmla="*/ 16270 w 61011"/>
                <a:gd name="connsiteY4" fmla="*/ 112834 h 223586"/>
                <a:gd name="connsiteX5" fmla="*/ 15253 w 61011"/>
                <a:gd name="connsiteY5" fmla="*/ 116480 h 223586"/>
                <a:gd name="connsiteX6" fmla="*/ 16270 w 61011"/>
                <a:gd name="connsiteY6" fmla="*/ 119923 h 223586"/>
                <a:gd name="connsiteX7" fmla="*/ 51720 w 61011"/>
                <a:gd name="connsiteY7" fmla="*/ 212858 h 223586"/>
                <a:gd name="connsiteX8" fmla="*/ 56378 w 61011"/>
                <a:gd name="connsiteY8" fmla="*/ 217717 h 223586"/>
                <a:gd name="connsiteX9" fmla="*/ 60433 w 61011"/>
                <a:gd name="connsiteY9" fmla="*/ 213664 h 223586"/>
                <a:gd name="connsiteX10" fmla="*/ 59416 w 61011"/>
                <a:gd name="connsiteY10" fmla="*/ 210425 h 223586"/>
                <a:gd name="connsiteX11" fmla="*/ 23559 w 61011"/>
                <a:gd name="connsiteY11" fmla="*/ 116480 h 223586"/>
                <a:gd name="connsiteX12" fmla="*/ 59416 w 61011"/>
                <a:gd name="connsiteY12" fmla="*/ 22936 h 223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011" h="223586">
                  <a:moveTo>
                    <a:pt x="59416" y="22936"/>
                  </a:moveTo>
                  <a:cubicBezTo>
                    <a:pt x="60433" y="20713"/>
                    <a:pt x="60433" y="20306"/>
                    <a:pt x="60433" y="19296"/>
                  </a:cubicBezTo>
                  <a:cubicBezTo>
                    <a:pt x="60433" y="17067"/>
                    <a:pt x="58609" y="15245"/>
                    <a:pt x="56378" y="15245"/>
                  </a:cubicBezTo>
                  <a:cubicBezTo>
                    <a:pt x="54554" y="15245"/>
                    <a:pt x="53137" y="16254"/>
                    <a:pt x="51720" y="19901"/>
                  </a:cubicBezTo>
                  <a:lnTo>
                    <a:pt x="16270" y="112834"/>
                  </a:lnTo>
                  <a:cubicBezTo>
                    <a:pt x="15863" y="114054"/>
                    <a:pt x="15253" y="115267"/>
                    <a:pt x="15253" y="116480"/>
                  </a:cubicBezTo>
                  <a:cubicBezTo>
                    <a:pt x="15253" y="117091"/>
                    <a:pt x="15253" y="117490"/>
                    <a:pt x="16270" y="119923"/>
                  </a:cubicBezTo>
                  <a:lnTo>
                    <a:pt x="51720" y="212858"/>
                  </a:lnTo>
                  <a:cubicBezTo>
                    <a:pt x="52533" y="215087"/>
                    <a:pt x="53544" y="217717"/>
                    <a:pt x="56378" y="217717"/>
                  </a:cubicBezTo>
                  <a:cubicBezTo>
                    <a:pt x="58609" y="217717"/>
                    <a:pt x="60433" y="215893"/>
                    <a:pt x="60433" y="213664"/>
                  </a:cubicBezTo>
                  <a:cubicBezTo>
                    <a:pt x="60433" y="213061"/>
                    <a:pt x="60433" y="212654"/>
                    <a:pt x="59416" y="210425"/>
                  </a:cubicBezTo>
                  <a:lnTo>
                    <a:pt x="23559" y="116480"/>
                  </a:lnTo>
                  <a:lnTo>
                    <a:pt x="59416" y="2293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5" name="Forme libre : forme 164">
              <a:extLst>
                <a:ext uri="{FF2B5EF4-FFF2-40B4-BE49-F238E27FC236}">
                  <a16:creationId xmlns:a16="http://schemas.microsoft.com/office/drawing/2014/main" id="{D71627FF-683C-4FDE-9AF8-48ECF4268DDA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6319497" y="-9277469"/>
              <a:ext cx="162697" cy="162608"/>
            </a:xfrm>
            <a:custGeom>
              <a:avLst/>
              <a:gdLst>
                <a:gd name="connsiteX0" fmla="*/ 155235 w 162696"/>
                <a:gd name="connsiteY0" fmla="*/ 69712 h 162608"/>
                <a:gd name="connsiteX1" fmla="*/ 103579 w 162696"/>
                <a:gd name="connsiteY1" fmla="*/ 15245 h 162608"/>
                <a:gd name="connsiteX2" fmla="*/ 15253 w 162696"/>
                <a:gd name="connsiteY2" fmla="*/ 108382 h 162608"/>
                <a:gd name="connsiteX3" fmla="*/ 67112 w 162696"/>
                <a:gd name="connsiteY3" fmla="*/ 162443 h 162608"/>
                <a:gd name="connsiteX4" fmla="*/ 155235 w 162696"/>
                <a:gd name="connsiteY4" fmla="*/ 69712 h 162608"/>
                <a:gd name="connsiteX5" fmla="*/ 68326 w 162696"/>
                <a:gd name="connsiteY5" fmla="*/ 157177 h 162608"/>
                <a:gd name="connsiteX6" fmla="*/ 34090 w 162696"/>
                <a:gd name="connsiteY6" fmla="*/ 114054 h 162608"/>
                <a:gd name="connsiteX7" fmla="*/ 52527 w 162696"/>
                <a:gd name="connsiteY7" fmla="*/ 51894 h 162608"/>
                <a:gd name="connsiteX8" fmla="*/ 102365 w 162696"/>
                <a:gd name="connsiteY8" fmla="*/ 20306 h 162608"/>
                <a:gd name="connsiteX9" fmla="*/ 137205 w 162696"/>
                <a:gd name="connsiteY9" fmla="*/ 61817 h 162608"/>
                <a:gd name="connsiteX10" fmla="*/ 111682 w 162696"/>
                <a:gd name="connsiteY10" fmla="*/ 132881 h 162608"/>
                <a:gd name="connsiteX11" fmla="*/ 68326 w 162696"/>
                <a:gd name="connsiteY11" fmla="*/ 157177 h 162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2696" h="162608">
                  <a:moveTo>
                    <a:pt x="155235" y="69712"/>
                  </a:moveTo>
                  <a:cubicBezTo>
                    <a:pt x="155235" y="37114"/>
                    <a:pt x="133761" y="15245"/>
                    <a:pt x="103579" y="15245"/>
                  </a:cubicBezTo>
                  <a:cubicBezTo>
                    <a:pt x="59823" y="15245"/>
                    <a:pt x="15253" y="61206"/>
                    <a:pt x="15253" y="108382"/>
                  </a:cubicBezTo>
                  <a:cubicBezTo>
                    <a:pt x="15253" y="141996"/>
                    <a:pt x="37941" y="162443"/>
                    <a:pt x="67112" y="162443"/>
                  </a:cubicBezTo>
                  <a:cubicBezTo>
                    <a:pt x="110061" y="162443"/>
                    <a:pt x="155235" y="118100"/>
                    <a:pt x="155235" y="69712"/>
                  </a:cubicBezTo>
                  <a:close/>
                  <a:moveTo>
                    <a:pt x="68326" y="157177"/>
                  </a:moveTo>
                  <a:cubicBezTo>
                    <a:pt x="48275" y="157177"/>
                    <a:pt x="34090" y="140782"/>
                    <a:pt x="34090" y="114054"/>
                  </a:cubicBezTo>
                  <a:cubicBezTo>
                    <a:pt x="34090" y="105142"/>
                    <a:pt x="36931" y="75587"/>
                    <a:pt x="52527" y="51894"/>
                  </a:cubicBezTo>
                  <a:cubicBezTo>
                    <a:pt x="66509" y="30838"/>
                    <a:pt x="86356" y="20306"/>
                    <a:pt x="102365" y="20306"/>
                  </a:cubicBezTo>
                  <a:cubicBezTo>
                    <a:pt x="118972" y="20306"/>
                    <a:pt x="137205" y="31644"/>
                    <a:pt x="137205" y="61817"/>
                  </a:cubicBezTo>
                  <a:cubicBezTo>
                    <a:pt x="137205" y="76394"/>
                    <a:pt x="131740" y="107982"/>
                    <a:pt x="111682" y="132881"/>
                  </a:cubicBezTo>
                  <a:cubicBezTo>
                    <a:pt x="101958" y="145236"/>
                    <a:pt x="85346" y="157177"/>
                    <a:pt x="68326" y="15717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6" name="Forme libre : forme 165">
              <a:extLst>
                <a:ext uri="{FF2B5EF4-FFF2-40B4-BE49-F238E27FC236}">
                  <a16:creationId xmlns:a16="http://schemas.microsoft.com/office/drawing/2014/main" id="{29843186-AD18-4FE9-A67D-004F6D57F5B4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6475317" y="-9201170"/>
              <a:ext cx="122022" cy="121956"/>
            </a:xfrm>
            <a:custGeom>
              <a:avLst/>
              <a:gdLst>
                <a:gd name="connsiteX0" fmla="*/ 105473 w 122022"/>
                <a:gd name="connsiteY0" fmla="*/ 32120 h 121956"/>
                <a:gd name="connsiteX1" fmla="*/ 122918 w 122022"/>
                <a:gd name="connsiteY1" fmla="*/ 20351 h 121956"/>
                <a:gd name="connsiteX2" fmla="*/ 126185 w 122022"/>
                <a:gd name="connsiteY2" fmla="*/ 17232 h 121956"/>
                <a:gd name="connsiteX3" fmla="*/ 124196 w 122022"/>
                <a:gd name="connsiteY3" fmla="*/ 15245 h 121956"/>
                <a:gd name="connsiteX4" fmla="*/ 112845 w 122022"/>
                <a:gd name="connsiteY4" fmla="*/ 15815 h 121956"/>
                <a:gd name="connsiteX5" fmla="*/ 98095 w 122022"/>
                <a:gd name="connsiteY5" fmla="*/ 15245 h 121956"/>
                <a:gd name="connsiteX6" fmla="*/ 95260 w 122022"/>
                <a:gd name="connsiteY6" fmla="*/ 18362 h 121956"/>
                <a:gd name="connsiteX7" fmla="*/ 97815 w 122022"/>
                <a:gd name="connsiteY7" fmla="*/ 20351 h 121956"/>
                <a:gd name="connsiteX8" fmla="*/ 103630 w 122022"/>
                <a:gd name="connsiteY8" fmla="*/ 24461 h 121956"/>
                <a:gd name="connsiteX9" fmla="*/ 101075 w 122022"/>
                <a:gd name="connsiteY9" fmla="*/ 30133 h 121956"/>
                <a:gd name="connsiteX10" fmla="*/ 54548 w 122022"/>
                <a:gd name="connsiteY10" fmla="*/ 98752 h 121956"/>
                <a:gd name="connsiteX11" fmla="*/ 41640 w 122022"/>
                <a:gd name="connsiteY11" fmla="*/ 26302 h 121956"/>
                <a:gd name="connsiteX12" fmla="*/ 41354 w 122022"/>
                <a:gd name="connsiteY12" fmla="*/ 24181 h 121956"/>
                <a:gd name="connsiteX13" fmla="*/ 50290 w 122022"/>
                <a:gd name="connsiteY13" fmla="*/ 20351 h 121956"/>
                <a:gd name="connsiteX14" fmla="*/ 54548 w 122022"/>
                <a:gd name="connsiteY14" fmla="*/ 17232 h 121956"/>
                <a:gd name="connsiteX15" fmla="*/ 52133 w 122022"/>
                <a:gd name="connsiteY15" fmla="*/ 15245 h 121956"/>
                <a:gd name="connsiteX16" fmla="*/ 33836 w 122022"/>
                <a:gd name="connsiteY16" fmla="*/ 15815 h 121956"/>
                <a:gd name="connsiteX17" fmla="*/ 18093 w 122022"/>
                <a:gd name="connsiteY17" fmla="*/ 15245 h 121956"/>
                <a:gd name="connsiteX18" fmla="*/ 15253 w 122022"/>
                <a:gd name="connsiteY18" fmla="*/ 18362 h 121956"/>
                <a:gd name="connsiteX19" fmla="*/ 18799 w 122022"/>
                <a:gd name="connsiteY19" fmla="*/ 20351 h 121956"/>
                <a:gd name="connsiteX20" fmla="*/ 27595 w 122022"/>
                <a:gd name="connsiteY20" fmla="*/ 24886 h 121956"/>
                <a:gd name="connsiteX21" fmla="*/ 43057 w 122022"/>
                <a:gd name="connsiteY21" fmla="*/ 111087 h 121956"/>
                <a:gd name="connsiteX22" fmla="*/ 46464 w 122022"/>
                <a:gd name="connsiteY22" fmla="*/ 114911 h 121956"/>
                <a:gd name="connsiteX23" fmla="*/ 51288 w 122022"/>
                <a:gd name="connsiteY23" fmla="*/ 111793 h 121956"/>
                <a:gd name="connsiteX24" fmla="*/ 105473 w 122022"/>
                <a:gd name="connsiteY24" fmla="*/ 32120 h 12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22" h="121956">
                  <a:moveTo>
                    <a:pt x="105473" y="32120"/>
                  </a:moveTo>
                  <a:cubicBezTo>
                    <a:pt x="110723" y="24461"/>
                    <a:pt x="115260" y="20917"/>
                    <a:pt x="122918" y="20351"/>
                  </a:cubicBezTo>
                  <a:cubicBezTo>
                    <a:pt x="124622" y="20211"/>
                    <a:pt x="126185" y="20066"/>
                    <a:pt x="126185" y="17232"/>
                  </a:cubicBezTo>
                  <a:cubicBezTo>
                    <a:pt x="126185" y="16806"/>
                    <a:pt x="125899" y="15245"/>
                    <a:pt x="124196" y="15245"/>
                  </a:cubicBezTo>
                  <a:cubicBezTo>
                    <a:pt x="120790" y="15245"/>
                    <a:pt x="116392" y="15815"/>
                    <a:pt x="112845" y="15815"/>
                  </a:cubicBezTo>
                  <a:cubicBezTo>
                    <a:pt x="108308" y="15815"/>
                    <a:pt x="102353" y="15245"/>
                    <a:pt x="98095" y="15245"/>
                  </a:cubicBezTo>
                  <a:cubicBezTo>
                    <a:pt x="96817" y="15245"/>
                    <a:pt x="95260" y="15670"/>
                    <a:pt x="95260" y="18362"/>
                  </a:cubicBezTo>
                  <a:cubicBezTo>
                    <a:pt x="95260" y="20211"/>
                    <a:pt x="97243" y="20351"/>
                    <a:pt x="97815" y="20351"/>
                  </a:cubicBezTo>
                  <a:cubicBezTo>
                    <a:pt x="102353" y="20636"/>
                    <a:pt x="103630" y="22332"/>
                    <a:pt x="103630" y="24461"/>
                  </a:cubicBezTo>
                  <a:cubicBezTo>
                    <a:pt x="103630" y="26448"/>
                    <a:pt x="102632" y="27865"/>
                    <a:pt x="101075" y="30133"/>
                  </a:cubicBezTo>
                  <a:lnTo>
                    <a:pt x="54548" y="98752"/>
                  </a:lnTo>
                  <a:lnTo>
                    <a:pt x="41640" y="26302"/>
                  </a:lnTo>
                  <a:cubicBezTo>
                    <a:pt x="41354" y="25032"/>
                    <a:pt x="41354" y="24746"/>
                    <a:pt x="41354" y="24181"/>
                  </a:cubicBezTo>
                  <a:cubicBezTo>
                    <a:pt x="41354" y="20351"/>
                    <a:pt x="49298" y="20351"/>
                    <a:pt x="50290" y="20351"/>
                  </a:cubicBezTo>
                  <a:cubicBezTo>
                    <a:pt x="52705" y="20351"/>
                    <a:pt x="54548" y="20351"/>
                    <a:pt x="54548" y="17232"/>
                  </a:cubicBezTo>
                  <a:cubicBezTo>
                    <a:pt x="54548" y="17092"/>
                    <a:pt x="54408" y="15245"/>
                    <a:pt x="52133" y="15245"/>
                  </a:cubicBezTo>
                  <a:cubicBezTo>
                    <a:pt x="48021" y="15245"/>
                    <a:pt x="37948" y="15815"/>
                    <a:pt x="33836" y="15815"/>
                  </a:cubicBezTo>
                  <a:cubicBezTo>
                    <a:pt x="30290" y="15815"/>
                    <a:pt x="21640" y="15245"/>
                    <a:pt x="18093" y="15245"/>
                  </a:cubicBezTo>
                  <a:cubicBezTo>
                    <a:pt x="16816" y="15245"/>
                    <a:pt x="15253" y="15670"/>
                    <a:pt x="15253" y="18362"/>
                  </a:cubicBezTo>
                  <a:cubicBezTo>
                    <a:pt x="15253" y="20351"/>
                    <a:pt x="17242" y="20351"/>
                    <a:pt x="18799" y="20351"/>
                  </a:cubicBezTo>
                  <a:cubicBezTo>
                    <a:pt x="26743" y="20351"/>
                    <a:pt x="26889" y="21202"/>
                    <a:pt x="27595" y="24886"/>
                  </a:cubicBezTo>
                  <a:lnTo>
                    <a:pt x="43057" y="111087"/>
                  </a:lnTo>
                  <a:cubicBezTo>
                    <a:pt x="43623" y="114060"/>
                    <a:pt x="43769" y="114911"/>
                    <a:pt x="46464" y="114911"/>
                  </a:cubicBezTo>
                  <a:cubicBezTo>
                    <a:pt x="49159" y="114911"/>
                    <a:pt x="49864" y="113921"/>
                    <a:pt x="51288" y="111793"/>
                  </a:cubicBezTo>
                  <a:lnTo>
                    <a:pt x="105473" y="3212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7" name="Forme libre : forme 166">
              <a:extLst>
                <a:ext uri="{FF2B5EF4-FFF2-40B4-BE49-F238E27FC236}">
                  <a16:creationId xmlns:a16="http://schemas.microsoft.com/office/drawing/2014/main" id="{28F822CD-712E-4BE0-AAC0-A70F12466502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6648511" y="-9277469"/>
              <a:ext cx="162697" cy="162608"/>
            </a:xfrm>
            <a:custGeom>
              <a:avLst/>
              <a:gdLst>
                <a:gd name="connsiteX0" fmla="*/ 155235 w 162696"/>
                <a:gd name="connsiteY0" fmla="*/ 69712 h 162608"/>
                <a:gd name="connsiteX1" fmla="*/ 103579 w 162696"/>
                <a:gd name="connsiteY1" fmla="*/ 15245 h 162608"/>
                <a:gd name="connsiteX2" fmla="*/ 15253 w 162696"/>
                <a:gd name="connsiteY2" fmla="*/ 108382 h 162608"/>
                <a:gd name="connsiteX3" fmla="*/ 67112 w 162696"/>
                <a:gd name="connsiteY3" fmla="*/ 162443 h 162608"/>
                <a:gd name="connsiteX4" fmla="*/ 155235 w 162696"/>
                <a:gd name="connsiteY4" fmla="*/ 69712 h 162608"/>
                <a:gd name="connsiteX5" fmla="*/ 68326 w 162696"/>
                <a:gd name="connsiteY5" fmla="*/ 157177 h 162608"/>
                <a:gd name="connsiteX6" fmla="*/ 34090 w 162696"/>
                <a:gd name="connsiteY6" fmla="*/ 114054 h 162608"/>
                <a:gd name="connsiteX7" fmla="*/ 52527 w 162696"/>
                <a:gd name="connsiteY7" fmla="*/ 51894 h 162608"/>
                <a:gd name="connsiteX8" fmla="*/ 102365 w 162696"/>
                <a:gd name="connsiteY8" fmla="*/ 20306 h 162608"/>
                <a:gd name="connsiteX9" fmla="*/ 137205 w 162696"/>
                <a:gd name="connsiteY9" fmla="*/ 61817 h 162608"/>
                <a:gd name="connsiteX10" fmla="*/ 111682 w 162696"/>
                <a:gd name="connsiteY10" fmla="*/ 132881 h 162608"/>
                <a:gd name="connsiteX11" fmla="*/ 68326 w 162696"/>
                <a:gd name="connsiteY11" fmla="*/ 157177 h 162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2696" h="162608">
                  <a:moveTo>
                    <a:pt x="155235" y="69712"/>
                  </a:moveTo>
                  <a:cubicBezTo>
                    <a:pt x="155235" y="37114"/>
                    <a:pt x="133761" y="15245"/>
                    <a:pt x="103579" y="15245"/>
                  </a:cubicBezTo>
                  <a:cubicBezTo>
                    <a:pt x="59823" y="15245"/>
                    <a:pt x="15253" y="61206"/>
                    <a:pt x="15253" y="108382"/>
                  </a:cubicBezTo>
                  <a:cubicBezTo>
                    <a:pt x="15253" y="141996"/>
                    <a:pt x="37941" y="162443"/>
                    <a:pt x="67112" y="162443"/>
                  </a:cubicBezTo>
                  <a:cubicBezTo>
                    <a:pt x="110061" y="162443"/>
                    <a:pt x="155235" y="118100"/>
                    <a:pt x="155235" y="69712"/>
                  </a:cubicBezTo>
                  <a:close/>
                  <a:moveTo>
                    <a:pt x="68326" y="157177"/>
                  </a:moveTo>
                  <a:cubicBezTo>
                    <a:pt x="48275" y="157177"/>
                    <a:pt x="34090" y="140782"/>
                    <a:pt x="34090" y="114054"/>
                  </a:cubicBezTo>
                  <a:cubicBezTo>
                    <a:pt x="34090" y="105142"/>
                    <a:pt x="36931" y="75587"/>
                    <a:pt x="52527" y="51894"/>
                  </a:cubicBezTo>
                  <a:cubicBezTo>
                    <a:pt x="66509" y="30838"/>
                    <a:pt x="86356" y="20306"/>
                    <a:pt x="102365" y="20306"/>
                  </a:cubicBezTo>
                  <a:cubicBezTo>
                    <a:pt x="118972" y="20306"/>
                    <a:pt x="137205" y="31644"/>
                    <a:pt x="137205" y="61817"/>
                  </a:cubicBezTo>
                  <a:cubicBezTo>
                    <a:pt x="137205" y="76394"/>
                    <a:pt x="131739" y="107982"/>
                    <a:pt x="111682" y="132881"/>
                  </a:cubicBezTo>
                  <a:cubicBezTo>
                    <a:pt x="101958" y="145236"/>
                    <a:pt x="85346" y="157177"/>
                    <a:pt x="68326" y="15717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8" name="Forme libre : forme 167">
              <a:extLst>
                <a:ext uri="{FF2B5EF4-FFF2-40B4-BE49-F238E27FC236}">
                  <a16:creationId xmlns:a16="http://schemas.microsoft.com/office/drawing/2014/main" id="{6D2EA460-B015-4A20-8C03-1133F2A14C13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6830095" y="-9207289"/>
              <a:ext cx="81348" cy="20326"/>
            </a:xfrm>
            <a:custGeom>
              <a:avLst/>
              <a:gdLst>
                <a:gd name="connsiteX0" fmla="*/ 71713 w 81348"/>
                <a:gd name="connsiteY0" fmla="*/ 20631 h 20326"/>
                <a:gd name="connsiteX1" fmla="*/ 71713 w 81348"/>
                <a:gd name="connsiteY1" fmla="*/ 15245 h 20326"/>
                <a:gd name="connsiteX2" fmla="*/ 15253 w 81348"/>
                <a:gd name="connsiteY2" fmla="*/ 15245 h 20326"/>
                <a:gd name="connsiteX3" fmla="*/ 15253 w 81348"/>
                <a:gd name="connsiteY3" fmla="*/ 20631 h 20326"/>
                <a:gd name="connsiteX4" fmla="*/ 71713 w 81348"/>
                <a:gd name="connsiteY4" fmla="*/ 20631 h 2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348" h="20326">
                  <a:moveTo>
                    <a:pt x="71713" y="20631"/>
                  </a:moveTo>
                  <a:lnTo>
                    <a:pt x="71713" y="15245"/>
                  </a:lnTo>
                  <a:lnTo>
                    <a:pt x="15253" y="15245"/>
                  </a:lnTo>
                  <a:lnTo>
                    <a:pt x="15253" y="20631"/>
                  </a:lnTo>
                  <a:lnTo>
                    <a:pt x="71713" y="2063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9" name="Forme libre : forme 168">
              <a:extLst>
                <a:ext uri="{FF2B5EF4-FFF2-40B4-BE49-F238E27FC236}">
                  <a16:creationId xmlns:a16="http://schemas.microsoft.com/office/drawing/2014/main" id="{86F2DB4B-7EE4-4DB4-B58F-717B8B9FD918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6804350" y="-9184077"/>
              <a:ext cx="122022" cy="121956"/>
            </a:xfrm>
            <a:custGeom>
              <a:avLst/>
              <a:gdLst>
                <a:gd name="connsiteX0" fmla="*/ 105473 w 122022"/>
                <a:gd name="connsiteY0" fmla="*/ 32122 h 121956"/>
                <a:gd name="connsiteX1" fmla="*/ 122918 w 122022"/>
                <a:gd name="connsiteY1" fmla="*/ 20352 h 121956"/>
                <a:gd name="connsiteX2" fmla="*/ 126185 w 122022"/>
                <a:gd name="connsiteY2" fmla="*/ 17233 h 121956"/>
                <a:gd name="connsiteX3" fmla="*/ 124196 w 122022"/>
                <a:gd name="connsiteY3" fmla="*/ 15245 h 121956"/>
                <a:gd name="connsiteX4" fmla="*/ 112845 w 122022"/>
                <a:gd name="connsiteY4" fmla="*/ 15816 h 121956"/>
                <a:gd name="connsiteX5" fmla="*/ 98094 w 122022"/>
                <a:gd name="connsiteY5" fmla="*/ 15245 h 121956"/>
                <a:gd name="connsiteX6" fmla="*/ 95260 w 122022"/>
                <a:gd name="connsiteY6" fmla="*/ 18363 h 121956"/>
                <a:gd name="connsiteX7" fmla="*/ 97815 w 122022"/>
                <a:gd name="connsiteY7" fmla="*/ 20352 h 121956"/>
                <a:gd name="connsiteX8" fmla="*/ 103630 w 122022"/>
                <a:gd name="connsiteY8" fmla="*/ 24461 h 121956"/>
                <a:gd name="connsiteX9" fmla="*/ 101075 w 122022"/>
                <a:gd name="connsiteY9" fmla="*/ 30133 h 121956"/>
                <a:gd name="connsiteX10" fmla="*/ 54548 w 122022"/>
                <a:gd name="connsiteY10" fmla="*/ 98753 h 121956"/>
                <a:gd name="connsiteX11" fmla="*/ 41640 w 122022"/>
                <a:gd name="connsiteY11" fmla="*/ 26303 h 121956"/>
                <a:gd name="connsiteX12" fmla="*/ 41354 w 122022"/>
                <a:gd name="connsiteY12" fmla="*/ 24182 h 121956"/>
                <a:gd name="connsiteX13" fmla="*/ 50290 w 122022"/>
                <a:gd name="connsiteY13" fmla="*/ 20352 h 121956"/>
                <a:gd name="connsiteX14" fmla="*/ 54548 w 122022"/>
                <a:gd name="connsiteY14" fmla="*/ 17233 h 121956"/>
                <a:gd name="connsiteX15" fmla="*/ 52133 w 122022"/>
                <a:gd name="connsiteY15" fmla="*/ 15245 h 121956"/>
                <a:gd name="connsiteX16" fmla="*/ 33836 w 122022"/>
                <a:gd name="connsiteY16" fmla="*/ 15816 h 121956"/>
                <a:gd name="connsiteX17" fmla="*/ 18093 w 122022"/>
                <a:gd name="connsiteY17" fmla="*/ 15245 h 121956"/>
                <a:gd name="connsiteX18" fmla="*/ 15253 w 122022"/>
                <a:gd name="connsiteY18" fmla="*/ 18363 h 121956"/>
                <a:gd name="connsiteX19" fmla="*/ 18799 w 122022"/>
                <a:gd name="connsiteY19" fmla="*/ 20352 h 121956"/>
                <a:gd name="connsiteX20" fmla="*/ 27595 w 122022"/>
                <a:gd name="connsiteY20" fmla="*/ 24886 h 121956"/>
                <a:gd name="connsiteX21" fmla="*/ 43057 w 122022"/>
                <a:gd name="connsiteY21" fmla="*/ 111089 h 121956"/>
                <a:gd name="connsiteX22" fmla="*/ 46464 w 122022"/>
                <a:gd name="connsiteY22" fmla="*/ 114912 h 121956"/>
                <a:gd name="connsiteX23" fmla="*/ 51287 w 122022"/>
                <a:gd name="connsiteY23" fmla="*/ 111793 h 121956"/>
                <a:gd name="connsiteX24" fmla="*/ 105473 w 122022"/>
                <a:gd name="connsiteY24" fmla="*/ 32122 h 12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22" h="121956">
                  <a:moveTo>
                    <a:pt x="105473" y="32122"/>
                  </a:moveTo>
                  <a:cubicBezTo>
                    <a:pt x="110722" y="24461"/>
                    <a:pt x="115260" y="20917"/>
                    <a:pt x="122918" y="20352"/>
                  </a:cubicBezTo>
                  <a:cubicBezTo>
                    <a:pt x="124622" y="20212"/>
                    <a:pt x="126185" y="20066"/>
                    <a:pt x="126185" y="17233"/>
                  </a:cubicBezTo>
                  <a:cubicBezTo>
                    <a:pt x="126185" y="16808"/>
                    <a:pt x="125899" y="15245"/>
                    <a:pt x="124196" y="15245"/>
                  </a:cubicBezTo>
                  <a:cubicBezTo>
                    <a:pt x="120789" y="15245"/>
                    <a:pt x="116391" y="15816"/>
                    <a:pt x="112845" y="15816"/>
                  </a:cubicBezTo>
                  <a:cubicBezTo>
                    <a:pt x="108308" y="15816"/>
                    <a:pt x="102353" y="15245"/>
                    <a:pt x="98094" y="15245"/>
                  </a:cubicBezTo>
                  <a:cubicBezTo>
                    <a:pt x="96817" y="15245"/>
                    <a:pt x="95260" y="15670"/>
                    <a:pt x="95260" y="18363"/>
                  </a:cubicBezTo>
                  <a:cubicBezTo>
                    <a:pt x="95260" y="20212"/>
                    <a:pt x="97243" y="20352"/>
                    <a:pt x="97815" y="20352"/>
                  </a:cubicBezTo>
                  <a:cubicBezTo>
                    <a:pt x="102353" y="20637"/>
                    <a:pt x="103630" y="22333"/>
                    <a:pt x="103630" y="24461"/>
                  </a:cubicBezTo>
                  <a:cubicBezTo>
                    <a:pt x="103630" y="26450"/>
                    <a:pt x="102632" y="27865"/>
                    <a:pt x="101075" y="30133"/>
                  </a:cubicBezTo>
                  <a:lnTo>
                    <a:pt x="54548" y="98753"/>
                  </a:lnTo>
                  <a:lnTo>
                    <a:pt x="41640" y="26303"/>
                  </a:lnTo>
                  <a:cubicBezTo>
                    <a:pt x="41354" y="25033"/>
                    <a:pt x="41354" y="24748"/>
                    <a:pt x="41354" y="24182"/>
                  </a:cubicBezTo>
                  <a:cubicBezTo>
                    <a:pt x="41354" y="20352"/>
                    <a:pt x="49298" y="20352"/>
                    <a:pt x="50290" y="20352"/>
                  </a:cubicBezTo>
                  <a:cubicBezTo>
                    <a:pt x="52705" y="20352"/>
                    <a:pt x="54548" y="20352"/>
                    <a:pt x="54548" y="17233"/>
                  </a:cubicBezTo>
                  <a:cubicBezTo>
                    <a:pt x="54548" y="17093"/>
                    <a:pt x="54408" y="15245"/>
                    <a:pt x="52133" y="15245"/>
                  </a:cubicBezTo>
                  <a:cubicBezTo>
                    <a:pt x="48021" y="15245"/>
                    <a:pt x="37947" y="15816"/>
                    <a:pt x="33836" y="15816"/>
                  </a:cubicBezTo>
                  <a:cubicBezTo>
                    <a:pt x="30289" y="15816"/>
                    <a:pt x="21640" y="15245"/>
                    <a:pt x="18093" y="15245"/>
                  </a:cubicBezTo>
                  <a:cubicBezTo>
                    <a:pt x="16816" y="15245"/>
                    <a:pt x="15253" y="15670"/>
                    <a:pt x="15253" y="18363"/>
                  </a:cubicBezTo>
                  <a:cubicBezTo>
                    <a:pt x="15253" y="20352"/>
                    <a:pt x="17242" y="20352"/>
                    <a:pt x="18799" y="20352"/>
                  </a:cubicBezTo>
                  <a:cubicBezTo>
                    <a:pt x="26743" y="20352"/>
                    <a:pt x="26889" y="21203"/>
                    <a:pt x="27595" y="24886"/>
                  </a:cubicBezTo>
                  <a:lnTo>
                    <a:pt x="43057" y="111089"/>
                  </a:lnTo>
                  <a:cubicBezTo>
                    <a:pt x="43623" y="114061"/>
                    <a:pt x="43769" y="114912"/>
                    <a:pt x="46464" y="114912"/>
                  </a:cubicBezTo>
                  <a:cubicBezTo>
                    <a:pt x="49158" y="114912"/>
                    <a:pt x="49864" y="113921"/>
                    <a:pt x="51287" y="111793"/>
                  </a:cubicBezTo>
                  <a:lnTo>
                    <a:pt x="105473" y="3212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0" name="Forme libre : forme 169">
              <a:extLst>
                <a:ext uri="{FF2B5EF4-FFF2-40B4-BE49-F238E27FC236}">
                  <a16:creationId xmlns:a16="http://schemas.microsoft.com/office/drawing/2014/main" id="{D02E7C74-D889-4AD6-8AEE-5EE41C78D7CB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6977545" y="-9277469"/>
              <a:ext cx="162697" cy="162608"/>
            </a:xfrm>
            <a:custGeom>
              <a:avLst/>
              <a:gdLst>
                <a:gd name="connsiteX0" fmla="*/ 155236 w 162696"/>
                <a:gd name="connsiteY0" fmla="*/ 69712 h 162608"/>
                <a:gd name="connsiteX1" fmla="*/ 103579 w 162696"/>
                <a:gd name="connsiteY1" fmla="*/ 15245 h 162608"/>
                <a:gd name="connsiteX2" fmla="*/ 15253 w 162696"/>
                <a:gd name="connsiteY2" fmla="*/ 108382 h 162608"/>
                <a:gd name="connsiteX3" fmla="*/ 67113 w 162696"/>
                <a:gd name="connsiteY3" fmla="*/ 162443 h 162608"/>
                <a:gd name="connsiteX4" fmla="*/ 155236 w 162696"/>
                <a:gd name="connsiteY4" fmla="*/ 69712 h 162608"/>
                <a:gd name="connsiteX5" fmla="*/ 68326 w 162696"/>
                <a:gd name="connsiteY5" fmla="*/ 157177 h 162608"/>
                <a:gd name="connsiteX6" fmla="*/ 34090 w 162696"/>
                <a:gd name="connsiteY6" fmla="*/ 114054 h 162608"/>
                <a:gd name="connsiteX7" fmla="*/ 52527 w 162696"/>
                <a:gd name="connsiteY7" fmla="*/ 51894 h 162608"/>
                <a:gd name="connsiteX8" fmla="*/ 102366 w 162696"/>
                <a:gd name="connsiteY8" fmla="*/ 20306 h 162608"/>
                <a:gd name="connsiteX9" fmla="*/ 137205 w 162696"/>
                <a:gd name="connsiteY9" fmla="*/ 61817 h 162608"/>
                <a:gd name="connsiteX10" fmla="*/ 111683 w 162696"/>
                <a:gd name="connsiteY10" fmla="*/ 132881 h 162608"/>
                <a:gd name="connsiteX11" fmla="*/ 68326 w 162696"/>
                <a:gd name="connsiteY11" fmla="*/ 157177 h 162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2696" h="162608">
                  <a:moveTo>
                    <a:pt x="155236" y="69712"/>
                  </a:moveTo>
                  <a:cubicBezTo>
                    <a:pt x="155236" y="37114"/>
                    <a:pt x="133761" y="15245"/>
                    <a:pt x="103579" y="15245"/>
                  </a:cubicBezTo>
                  <a:cubicBezTo>
                    <a:pt x="59823" y="15245"/>
                    <a:pt x="15253" y="61206"/>
                    <a:pt x="15253" y="108382"/>
                  </a:cubicBezTo>
                  <a:cubicBezTo>
                    <a:pt x="15253" y="141996"/>
                    <a:pt x="37941" y="162443"/>
                    <a:pt x="67113" y="162443"/>
                  </a:cubicBezTo>
                  <a:cubicBezTo>
                    <a:pt x="110062" y="162443"/>
                    <a:pt x="155236" y="118100"/>
                    <a:pt x="155236" y="69712"/>
                  </a:cubicBezTo>
                  <a:close/>
                  <a:moveTo>
                    <a:pt x="68326" y="157177"/>
                  </a:moveTo>
                  <a:cubicBezTo>
                    <a:pt x="48275" y="157177"/>
                    <a:pt x="34090" y="140782"/>
                    <a:pt x="34090" y="114054"/>
                  </a:cubicBezTo>
                  <a:cubicBezTo>
                    <a:pt x="34090" y="105142"/>
                    <a:pt x="36931" y="75587"/>
                    <a:pt x="52527" y="51894"/>
                  </a:cubicBezTo>
                  <a:cubicBezTo>
                    <a:pt x="66509" y="30838"/>
                    <a:pt x="86357" y="20306"/>
                    <a:pt x="102366" y="20306"/>
                  </a:cubicBezTo>
                  <a:cubicBezTo>
                    <a:pt x="118972" y="20306"/>
                    <a:pt x="137205" y="31644"/>
                    <a:pt x="137205" y="61817"/>
                  </a:cubicBezTo>
                  <a:cubicBezTo>
                    <a:pt x="137205" y="76394"/>
                    <a:pt x="131740" y="107982"/>
                    <a:pt x="111683" y="132881"/>
                  </a:cubicBezTo>
                  <a:cubicBezTo>
                    <a:pt x="101959" y="145236"/>
                    <a:pt x="85346" y="157177"/>
                    <a:pt x="68326" y="15717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1" name="Forme libre : forme 170">
              <a:extLst>
                <a:ext uri="{FF2B5EF4-FFF2-40B4-BE49-F238E27FC236}">
                  <a16:creationId xmlns:a16="http://schemas.microsoft.com/office/drawing/2014/main" id="{FFF03D6F-686E-4938-B8F3-F23E43856B6E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7132232" y="-9201170"/>
              <a:ext cx="122022" cy="121956"/>
            </a:xfrm>
            <a:custGeom>
              <a:avLst/>
              <a:gdLst>
                <a:gd name="connsiteX0" fmla="*/ 53550 w 122022"/>
                <a:gd name="connsiteY0" fmla="*/ 68130 h 121956"/>
                <a:gd name="connsiteX1" fmla="*/ 79225 w 122022"/>
                <a:gd name="connsiteY1" fmla="*/ 68130 h 121956"/>
                <a:gd name="connsiteX2" fmla="*/ 123484 w 122022"/>
                <a:gd name="connsiteY2" fmla="*/ 37361 h 121956"/>
                <a:gd name="connsiteX3" fmla="*/ 92419 w 122022"/>
                <a:gd name="connsiteY3" fmla="*/ 15245 h 121956"/>
                <a:gd name="connsiteX4" fmla="*/ 42771 w 122022"/>
                <a:gd name="connsiteY4" fmla="*/ 15245 h 121956"/>
                <a:gd name="connsiteX5" fmla="*/ 38234 w 122022"/>
                <a:gd name="connsiteY5" fmla="*/ 18362 h 121956"/>
                <a:gd name="connsiteX6" fmla="*/ 42911 w 122022"/>
                <a:gd name="connsiteY6" fmla="*/ 20351 h 121956"/>
                <a:gd name="connsiteX7" fmla="*/ 48301 w 122022"/>
                <a:gd name="connsiteY7" fmla="*/ 20636 h 121956"/>
                <a:gd name="connsiteX8" fmla="*/ 51421 w 122022"/>
                <a:gd name="connsiteY8" fmla="*/ 22619 h 121956"/>
                <a:gd name="connsiteX9" fmla="*/ 50855 w 122022"/>
                <a:gd name="connsiteY9" fmla="*/ 25738 h 121956"/>
                <a:gd name="connsiteX10" fmla="*/ 32133 w 122022"/>
                <a:gd name="connsiteY10" fmla="*/ 100454 h 121956"/>
                <a:gd name="connsiteX11" fmla="*/ 19504 w 122022"/>
                <a:gd name="connsiteY11" fmla="*/ 106971 h 121956"/>
                <a:gd name="connsiteX12" fmla="*/ 15253 w 122022"/>
                <a:gd name="connsiteY12" fmla="*/ 110096 h 121956"/>
                <a:gd name="connsiteX13" fmla="*/ 17522 w 122022"/>
                <a:gd name="connsiteY13" fmla="*/ 112079 h 121956"/>
                <a:gd name="connsiteX14" fmla="*/ 35959 w 122022"/>
                <a:gd name="connsiteY14" fmla="*/ 111513 h 121956"/>
                <a:gd name="connsiteX15" fmla="*/ 45752 w 122022"/>
                <a:gd name="connsiteY15" fmla="*/ 111653 h 121956"/>
                <a:gd name="connsiteX16" fmla="*/ 54827 w 122022"/>
                <a:gd name="connsiteY16" fmla="*/ 112079 h 121956"/>
                <a:gd name="connsiteX17" fmla="*/ 57808 w 122022"/>
                <a:gd name="connsiteY17" fmla="*/ 108960 h 121956"/>
                <a:gd name="connsiteX18" fmla="*/ 53264 w 122022"/>
                <a:gd name="connsiteY18" fmla="*/ 106971 h 121956"/>
                <a:gd name="connsiteX19" fmla="*/ 47875 w 122022"/>
                <a:gd name="connsiteY19" fmla="*/ 106692 h 121956"/>
                <a:gd name="connsiteX20" fmla="*/ 44615 w 122022"/>
                <a:gd name="connsiteY20" fmla="*/ 104564 h 121956"/>
                <a:gd name="connsiteX21" fmla="*/ 45180 w 122022"/>
                <a:gd name="connsiteY21" fmla="*/ 101445 h 121956"/>
                <a:gd name="connsiteX22" fmla="*/ 53550 w 122022"/>
                <a:gd name="connsiteY22" fmla="*/ 68130 h 121956"/>
                <a:gd name="connsiteX23" fmla="*/ 63763 w 122022"/>
                <a:gd name="connsiteY23" fmla="*/ 25172 h 121956"/>
                <a:gd name="connsiteX24" fmla="*/ 70995 w 122022"/>
                <a:gd name="connsiteY24" fmla="*/ 20351 h 121956"/>
                <a:gd name="connsiteX25" fmla="*/ 87595 w 122022"/>
                <a:gd name="connsiteY25" fmla="*/ 20351 h 121956"/>
                <a:gd name="connsiteX26" fmla="*/ 109013 w 122022"/>
                <a:gd name="connsiteY26" fmla="*/ 34388 h 121956"/>
                <a:gd name="connsiteX27" fmla="*/ 100217 w 122022"/>
                <a:gd name="connsiteY27" fmla="*/ 56359 h 121956"/>
                <a:gd name="connsiteX28" fmla="*/ 76817 w 122022"/>
                <a:gd name="connsiteY28" fmla="*/ 63595 h 121956"/>
                <a:gd name="connsiteX29" fmla="*/ 54116 w 122022"/>
                <a:gd name="connsiteY29" fmla="*/ 63595 h 121956"/>
                <a:gd name="connsiteX30" fmla="*/ 63763 w 122022"/>
                <a:gd name="connsiteY30" fmla="*/ 25172 h 12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2022" h="121956">
                  <a:moveTo>
                    <a:pt x="53550" y="68130"/>
                  </a:moveTo>
                  <a:lnTo>
                    <a:pt x="79225" y="68130"/>
                  </a:lnTo>
                  <a:cubicBezTo>
                    <a:pt x="103198" y="68130"/>
                    <a:pt x="123484" y="52815"/>
                    <a:pt x="123484" y="37361"/>
                  </a:cubicBezTo>
                  <a:cubicBezTo>
                    <a:pt x="123484" y="25451"/>
                    <a:pt x="111854" y="15245"/>
                    <a:pt x="92419" y="15245"/>
                  </a:cubicBezTo>
                  <a:lnTo>
                    <a:pt x="42771" y="15245"/>
                  </a:lnTo>
                  <a:cubicBezTo>
                    <a:pt x="39930" y="15245"/>
                    <a:pt x="38234" y="15245"/>
                    <a:pt x="38234" y="18362"/>
                  </a:cubicBezTo>
                  <a:cubicBezTo>
                    <a:pt x="38234" y="20351"/>
                    <a:pt x="39791" y="20351"/>
                    <a:pt x="42911" y="20351"/>
                  </a:cubicBezTo>
                  <a:cubicBezTo>
                    <a:pt x="45180" y="20351"/>
                    <a:pt x="45752" y="20351"/>
                    <a:pt x="48301" y="20636"/>
                  </a:cubicBezTo>
                  <a:cubicBezTo>
                    <a:pt x="51141" y="20917"/>
                    <a:pt x="51421" y="21202"/>
                    <a:pt x="51421" y="22619"/>
                  </a:cubicBezTo>
                  <a:cubicBezTo>
                    <a:pt x="51421" y="22904"/>
                    <a:pt x="51421" y="23610"/>
                    <a:pt x="50855" y="25738"/>
                  </a:cubicBezTo>
                  <a:lnTo>
                    <a:pt x="32133" y="100454"/>
                  </a:lnTo>
                  <a:cubicBezTo>
                    <a:pt x="30715" y="105981"/>
                    <a:pt x="30569" y="106971"/>
                    <a:pt x="19504" y="106971"/>
                  </a:cubicBezTo>
                  <a:cubicBezTo>
                    <a:pt x="16956" y="106971"/>
                    <a:pt x="15253" y="106971"/>
                    <a:pt x="15253" y="110096"/>
                  </a:cubicBezTo>
                  <a:cubicBezTo>
                    <a:pt x="15253" y="110236"/>
                    <a:pt x="15253" y="112079"/>
                    <a:pt x="17522" y="112079"/>
                  </a:cubicBezTo>
                  <a:cubicBezTo>
                    <a:pt x="21634" y="112079"/>
                    <a:pt x="31846" y="111513"/>
                    <a:pt x="35959" y="111513"/>
                  </a:cubicBezTo>
                  <a:cubicBezTo>
                    <a:pt x="38373" y="111513"/>
                    <a:pt x="43337" y="111513"/>
                    <a:pt x="45752" y="111653"/>
                  </a:cubicBezTo>
                  <a:cubicBezTo>
                    <a:pt x="48586" y="111793"/>
                    <a:pt x="52133" y="112079"/>
                    <a:pt x="54827" y="112079"/>
                  </a:cubicBezTo>
                  <a:cubicBezTo>
                    <a:pt x="55679" y="112079"/>
                    <a:pt x="57808" y="112079"/>
                    <a:pt x="57808" y="108960"/>
                  </a:cubicBezTo>
                  <a:cubicBezTo>
                    <a:pt x="57808" y="106971"/>
                    <a:pt x="56105" y="106971"/>
                    <a:pt x="53264" y="106971"/>
                  </a:cubicBezTo>
                  <a:cubicBezTo>
                    <a:pt x="53124" y="106971"/>
                    <a:pt x="50429" y="106971"/>
                    <a:pt x="47875" y="106692"/>
                  </a:cubicBezTo>
                  <a:cubicBezTo>
                    <a:pt x="44615" y="106406"/>
                    <a:pt x="44615" y="105981"/>
                    <a:pt x="44615" y="104564"/>
                  </a:cubicBezTo>
                  <a:cubicBezTo>
                    <a:pt x="44615" y="104424"/>
                    <a:pt x="44615" y="103573"/>
                    <a:pt x="45180" y="101445"/>
                  </a:cubicBezTo>
                  <a:lnTo>
                    <a:pt x="53550" y="68130"/>
                  </a:lnTo>
                  <a:close/>
                  <a:moveTo>
                    <a:pt x="63763" y="25172"/>
                  </a:moveTo>
                  <a:cubicBezTo>
                    <a:pt x="64901" y="20776"/>
                    <a:pt x="65040" y="20351"/>
                    <a:pt x="70995" y="20351"/>
                  </a:cubicBezTo>
                  <a:lnTo>
                    <a:pt x="87595" y="20351"/>
                  </a:lnTo>
                  <a:cubicBezTo>
                    <a:pt x="100789" y="20351"/>
                    <a:pt x="109013" y="24321"/>
                    <a:pt x="109013" y="34388"/>
                  </a:cubicBezTo>
                  <a:cubicBezTo>
                    <a:pt x="109013" y="38784"/>
                    <a:pt x="107310" y="49983"/>
                    <a:pt x="100217" y="56359"/>
                  </a:cubicBezTo>
                  <a:cubicBezTo>
                    <a:pt x="95114" y="60895"/>
                    <a:pt x="87030" y="63595"/>
                    <a:pt x="76817" y="63595"/>
                  </a:cubicBezTo>
                  <a:lnTo>
                    <a:pt x="54116" y="63595"/>
                  </a:lnTo>
                  <a:lnTo>
                    <a:pt x="63763" y="2517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2" name="Forme libre : forme 171">
              <a:extLst>
                <a:ext uri="{FF2B5EF4-FFF2-40B4-BE49-F238E27FC236}">
                  <a16:creationId xmlns:a16="http://schemas.microsoft.com/office/drawing/2014/main" id="{C9ED37F1-DF3B-450A-BF46-2B24357A7EB4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7302159" y="-9286578"/>
              <a:ext cx="61011" cy="223586"/>
            </a:xfrm>
            <a:custGeom>
              <a:avLst/>
              <a:gdLst>
                <a:gd name="connsiteX0" fmla="*/ 59416 w 61011"/>
                <a:gd name="connsiteY0" fmla="*/ 119923 h 223586"/>
                <a:gd name="connsiteX1" fmla="*/ 60433 w 61011"/>
                <a:gd name="connsiteY1" fmla="*/ 116480 h 223586"/>
                <a:gd name="connsiteX2" fmla="*/ 59416 w 61011"/>
                <a:gd name="connsiteY2" fmla="*/ 113038 h 223586"/>
                <a:gd name="connsiteX3" fmla="*/ 23966 w 61011"/>
                <a:gd name="connsiteY3" fmla="*/ 19901 h 223586"/>
                <a:gd name="connsiteX4" fmla="*/ 19307 w 61011"/>
                <a:gd name="connsiteY4" fmla="*/ 15245 h 223586"/>
                <a:gd name="connsiteX5" fmla="*/ 15253 w 61011"/>
                <a:gd name="connsiteY5" fmla="*/ 19296 h 223586"/>
                <a:gd name="connsiteX6" fmla="*/ 16270 w 61011"/>
                <a:gd name="connsiteY6" fmla="*/ 22536 h 223586"/>
                <a:gd name="connsiteX7" fmla="*/ 52126 w 61011"/>
                <a:gd name="connsiteY7" fmla="*/ 116480 h 223586"/>
                <a:gd name="connsiteX8" fmla="*/ 16270 w 61011"/>
                <a:gd name="connsiteY8" fmla="*/ 210025 h 223586"/>
                <a:gd name="connsiteX9" fmla="*/ 15253 w 61011"/>
                <a:gd name="connsiteY9" fmla="*/ 213664 h 223586"/>
                <a:gd name="connsiteX10" fmla="*/ 19307 w 61011"/>
                <a:gd name="connsiteY10" fmla="*/ 217717 h 223586"/>
                <a:gd name="connsiteX11" fmla="*/ 23559 w 61011"/>
                <a:gd name="connsiteY11" fmla="*/ 213664 h 223586"/>
                <a:gd name="connsiteX12" fmla="*/ 59416 w 61011"/>
                <a:gd name="connsiteY12" fmla="*/ 119923 h 223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011" h="223586">
                  <a:moveTo>
                    <a:pt x="59416" y="119923"/>
                  </a:moveTo>
                  <a:cubicBezTo>
                    <a:pt x="60433" y="117490"/>
                    <a:pt x="60433" y="117091"/>
                    <a:pt x="60433" y="116480"/>
                  </a:cubicBezTo>
                  <a:cubicBezTo>
                    <a:pt x="60433" y="115871"/>
                    <a:pt x="60433" y="115470"/>
                    <a:pt x="59416" y="113038"/>
                  </a:cubicBezTo>
                  <a:lnTo>
                    <a:pt x="23966" y="19901"/>
                  </a:lnTo>
                  <a:cubicBezTo>
                    <a:pt x="22752" y="16458"/>
                    <a:pt x="21532" y="15245"/>
                    <a:pt x="19307" y="15245"/>
                  </a:cubicBezTo>
                  <a:cubicBezTo>
                    <a:pt x="17077" y="15245"/>
                    <a:pt x="15253" y="17067"/>
                    <a:pt x="15253" y="19296"/>
                  </a:cubicBezTo>
                  <a:cubicBezTo>
                    <a:pt x="15253" y="19901"/>
                    <a:pt x="15253" y="20306"/>
                    <a:pt x="16270" y="22536"/>
                  </a:cubicBezTo>
                  <a:lnTo>
                    <a:pt x="52126" y="116480"/>
                  </a:lnTo>
                  <a:lnTo>
                    <a:pt x="16270" y="210025"/>
                  </a:lnTo>
                  <a:cubicBezTo>
                    <a:pt x="15253" y="212247"/>
                    <a:pt x="15253" y="212654"/>
                    <a:pt x="15253" y="213664"/>
                  </a:cubicBezTo>
                  <a:cubicBezTo>
                    <a:pt x="15253" y="215893"/>
                    <a:pt x="17077" y="217717"/>
                    <a:pt x="19307" y="217717"/>
                  </a:cubicBezTo>
                  <a:cubicBezTo>
                    <a:pt x="21939" y="217717"/>
                    <a:pt x="22752" y="215691"/>
                    <a:pt x="23559" y="213664"/>
                  </a:cubicBezTo>
                  <a:lnTo>
                    <a:pt x="59416" y="11992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3" name="Forme libre : forme 172">
              <a:extLst>
                <a:ext uri="{FF2B5EF4-FFF2-40B4-BE49-F238E27FC236}">
                  <a16:creationId xmlns:a16="http://schemas.microsoft.com/office/drawing/2014/main" id="{903B5A77-F2A7-42A1-AE0D-398080FF72DD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7437441" y="-9209028"/>
              <a:ext cx="162697" cy="60978"/>
            </a:xfrm>
            <a:custGeom>
              <a:avLst/>
              <a:gdLst>
                <a:gd name="connsiteX0" fmla="*/ 143084 w 162696"/>
                <a:gd name="connsiteY0" fmla="*/ 23343 h 60978"/>
                <a:gd name="connsiteX1" fmla="*/ 149973 w 162696"/>
                <a:gd name="connsiteY1" fmla="*/ 19290 h 60978"/>
                <a:gd name="connsiteX2" fmla="*/ 143287 w 162696"/>
                <a:gd name="connsiteY2" fmla="*/ 15245 h 60978"/>
                <a:gd name="connsiteX3" fmla="*/ 21939 w 162696"/>
                <a:gd name="connsiteY3" fmla="*/ 15245 h 60978"/>
                <a:gd name="connsiteX4" fmla="*/ 15253 w 162696"/>
                <a:gd name="connsiteY4" fmla="*/ 19290 h 60978"/>
                <a:gd name="connsiteX5" fmla="*/ 22142 w 162696"/>
                <a:gd name="connsiteY5" fmla="*/ 23343 h 60978"/>
                <a:gd name="connsiteX6" fmla="*/ 143084 w 162696"/>
                <a:gd name="connsiteY6" fmla="*/ 23343 h 60978"/>
                <a:gd name="connsiteX7" fmla="*/ 143287 w 162696"/>
                <a:gd name="connsiteY7" fmla="*/ 62623 h 60978"/>
                <a:gd name="connsiteX8" fmla="*/ 149973 w 162696"/>
                <a:gd name="connsiteY8" fmla="*/ 58570 h 60978"/>
                <a:gd name="connsiteX9" fmla="*/ 143084 w 162696"/>
                <a:gd name="connsiteY9" fmla="*/ 54518 h 60978"/>
                <a:gd name="connsiteX10" fmla="*/ 22142 w 162696"/>
                <a:gd name="connsiteY10" fmla="*/ 54518 h 60978"/>
                <a:gd name="connsiteX11" fmla="*/ 15253 w 162696"/>
                <a:gd name="connsiteY11" fmla="*/ 58570 h 60978"/>
                <a:gd name="connsiteX12" fmla="*/ 21939 w 162696"/>
                <a:gd name="connsiteY12" fmla="*/ 62623 h 60978"/>
                <a:gd name="connsiteX13" fmla="*/ 143287 w 162696"/>
                <a:gd name="connsiteY13" fmla="*/ 62623 h 60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696" h="60978">
                  <a:moveTo>
                    <a:pt x="143084" y="23343"/>
                  </a:moveTo>
                  <a:cubicBezTo>
                    <a:pt x="146122" y="23343"/>
                    <a:pt x="149973" y="23343"/>
                    <a:pt x="149973" y="19290"/>
                  </a:cubicBezTo>
                  <a:cubicBezTo>
                    <a:pt x="149973" y="15245"/>
                    <a:pt x="146122" y="15245"/>
                    <a:pt x="143287" y="15245"/>
                  </a:cubicBezTo>
                  <a:lnTo>
                    <a:pt x="21939" y="15245"/>
                  </a:lnTo>
                  <a:cubicBezTo>
                    <a:pt x="19104" y="15245"/>
                    <a:pt x="15253" y="15245"/>
                    <a:pt x="15253" y="19290"/>
                  </a:cubicBezTo>
                  <a:cubicBezTo>
                    <a:pt x="15253" y="23343"/>
                    <a:pt x="19104" y="23343"/>
                    <a:pt x="22142" y="23343"/>
                  </a:cubicBezTo>
                  <a:lnTo>
                    <a:pt x="143084" y="23343"/>
                  </a:lnTo>
                  <a:close/>
                  <a:moveTo>
                    <a:pt x="143287" y="62623"/>
                  </a:moveTo>
                  <a:cubicBezTo>
                    <a:pt x="146122" y="62623"/>
                    <a:pt x="149973" y="62623"/>
                    <a:pt x="149973" y="58570"/>
                  </a:cubicBezTo>
                  <a:cubicBezTo>
                    <a:pt x="149973" y="54518"/>
                    <a:pt x="146122" y="54518"/>
                    <a:pt x="143084" y="54518"/>
                  </a:cubicBezTo>
                  <a:lnTo>
                    <a:pt x="22142" y="54518"/>
                  </a:lnTo>
                  <a:cubicBezTo>
                    <a:pt x="19104" y="54518"/>
                    <a:pt x="15253" y="54518"/>
                    <a:pt x="15253" y="58570"/>
                  </a:cubicBezTo>
                  <a:cubicBezTo>
                    <a:pt x="15253" y="62623"/>
                    <a:pt x="19104" y="62623"/>
                    <a:pt x="21939" y="62623"/>
                  </a:cubicBezTo>
                  <a:lnTo>
                    <a:pt x="143287" y="6262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4" name="Forme libre : forme 173">
              <a:extLst>
                <a:ext uri="{FF2B5EF4-FFF2-40B4-BE49-F238E27FC236}">
                  <a16:creationId xmlns:a16="http://schemas.microsoft.com/office/drawing/2014/main" id="{33F2E168-19A9-4AC1-91CF-28404CD648A6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7651305" y="-9410345"/>
              <a:ext cx="203371" cy="467499"/>
            </a:xfrm>
            <a:custGeom>
              <a:avLst/>
              <a:gdLst>
                <a:gd name="connsiteX0" fmla="*/ 24977 w 203370"/>
                <a:gd name="connsiteY0" fmla="*/ 456027 h 467498"/>
                <a:gd name="connsiteX1" fmla="*/ 34903 w 203370"/>
                <a:gd name="connsiteY1" fmla="*/ 446106 h 467498"/>
                <a:gd name="connsiteX2" fmla="*/ 25180 w 203370"/>
                <a:gd name="connsiteY2" fmla="*/ 436182 h 467498"/>
                <a:gd name="connsiteX3" fmla="*/ 15253 w 203370"/>
                <a:gd name="connsiteY3" fmla="*/ 446309 h 467498"/>
                <a:gd name="connsiteX4" fmla="*/ 37739 w 203370"/>
                <a:gd name="connsiteY4" fmla="*/ 465135 h 467498"/>
                <a:gd name="connsiteX5" fmla="*/ 94466 w 203370"/>
                <a:gd name="connsiteY5" fmla="*/ 359039 h 467498"/>
                <a:gd name="connsiteX6" fmla="*/ 134168 w 203370"/>
                <a:gd name="connsiteY6" fmla="*/ 165479 h 467498"/>
                <a:gd name="connsiteX7" fmla="*/ 156049 w 203370"/>
                <a:gd name="connsiteY7" fmla="*/ 55738 h 467498"/>
                <a:gd name="connsiteX8" fmla="*/ 173265 w 203370"/>
                <a:gd name="connsiteY8" fmla="*/ 19697 h 467498"/>
                <a:gd name="connsiteX9" fmla="*/ 185423 w 203370"/>
                <a:gd name="connsiteY9" fmla="*/ 24353 h 467498"/>
                <a:gd name="connsiteX10" fmla="*/ 175293 w 203370"/>
                <a:gd name="connsiteY10" fmla="*/ 34274 h 467498"/>
                <a:gd name="connsiteX11" fmla="*/ 185017 w 203370"/>
                <a:gd name="connsiteY11" fmla="*/ 44196 h 467498"/>
                <a:gd name="connsiteX12" fmla="*/ 194944 w 203370"/>
                <a:gd name="connsiteY12" fmla="*/ 34071 h 467498"/>
                <a:gd name="connsiteX13" fmla="*/ 172865 w 203370"/>
                <a:gd name="connsiteY13" fmla="*/ 15245 h 467498"/>
                <a:gd name="connsiteX14" fmla="*/ 134981 w 203370"/>
                <a:gd name="connsiteY14" fmla="*/ 78617 h 467498"/>
                <a:gd name="connsiteX15" fmla="*/ 84539 w 203370"/>
                <a:gd name="connsiteY15" fmla="*/ 314901 h 467498"/>
                <a:gd name="connsiteX16" fmla="*/ 66712 w 203370"/>
                <a:gd name="connsiteY16" fmla="*/ 407834 h 467498"/>
                <a:gd name="connsiteX17" fmla="*/ 37338 w 203370"/>
                <a:gd name="connsiteY17" fmla="*/ 460682 h 467498"/>
                <a:gd name="connsiteX18" fmla="*/ 24977 w 203370"/>
                <a:gd name="connsiteY18" fmla="*/ 456027 h 467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3370" h="467498">
                  <a:moveTo>
                    <a:pt x="24977" y="456027"/>
                  </a:moveTo>
                  <a:cubicBezTo>
                    <a:pt x="31459" y="455620"/>
                    <a:pt x="34903" y="451167"/>
                    <a:pt x="34903" y="446106"/>
                  </a:cubicBezTo>
                  <a:cubicBezTo>
                    <a:pt x="34903" y="439423"/>
                    <a:pt x="29838" y="436182"/>
                    <a:pt x="25180" y="436182"/>
                  </a:cubicBezTo>
                  <a:cubicBezTo>
                    <a:pt x="20318" y="436182"/>
                    <a:pt x="15253" y="439219"/>
                    <a:pt x="15253" y="446309"/>
                  </a:cubicBezTo>
                  <a:cubicBezTo>
                    <a:pt x="15253" y="456631"/>
                    <a:pt x="25383" y="465135"/>
                    <a:pt x="37739" y="465135"/>
                  </a:cubicBezTo>
                  <a:cubicBezTo>
                    <a:pt x="68530" y="465135"/>
                    <a:pt x="80077" y="417757"/>
                    <a:pt x="94466" y="359039"/>
                  </a:cubicBezTo>
                  <a:cubicBezTo>
                    <a:pt x="110062" y="295057"/>
                    <a:pt x="123230" y="230472"/>
                    <a:pt x="134168" y="165479"/>
                  </a:cubicBezTo>
                  <a:cubicBezTo>
                    <a:pt x="141667" y="122349"/>
                    <a:pt x="149160" y="81856"/>
                    <a:pt x="156049" y="55738"/>
                  </a:cubicBezTo>
                  <a:cubicBezTo>
                    <a:pt x="158477" y="45815"/>
                    <a:pt x="165366" y="19697"/>
                    <a:pt x="173265" y="19697"/>
                  </a:cubicBezTo>
                  <a:cubicBezTo>
                    <a:pt x="179545" y="19697"/>
                    <a:pt x="184610" y="23545"/>
                    <a:pt x="185423" y="24353"/>
                  </a:cubicBezTo>
                  <a:cubicBezTo>
                    <a:pt x="178738" y="24759"/>
                    <a:pt x="175293" y="29211"/>
                    <a:pt x="175293" y="34274"/>
                  </a:cubicBezTo>
                  <a:cubicBezTo>
                    <a:pt x="175293" y="40956"/>
                    <a:pt x="180358" y="44196"/>
                    <a:pt x="185017" y="44196"/>
                  </a:cubicBezTo>
                  <a:cubicBezTo>
                    <a:pt x="189879" y="44196"/>
                    <a:pt x="194944" y="41159"/>
                    <a:pt x="194944" y="34071"/>
                  </a:cubicBezTo>
                  <a:cubicBezTo>
                    <a:pt x="194944" y="23140"/>
                    <a:pt x="184006" y="15245"/>
                    <a:pt x="172865" y="15245"/>
                  </a:cubicBezTo>
                  <a:cubicBezTo>
                    <a:pt x="157466" y="15245"/>
                    <a:pt x="146122" y="37311"/>
                    <a:pt x="134981" y="78617"/>
                  </a:cubicBezTo>
                  <a:cubicBezTo>
                    <a:pt x="134371" y="80846"/>
                    <a:pt x="106821" y="182483"/>
                    <a:pt x="84539" y="314901"/>
                  </a:cubicBezTo>
                  <a:cubicBezTo>
                    <a:pt x="79270" y="345879"/>
                    <a:pt x="73392" y="379696"/>
                    <a:pt x="66712" y="407834"/>
                  </a:cubicBezTo>
                  <a:cubicBezTo>
                    <a:pt x="63064" y="422615"/>
                    <a:pt x="53741" y="460682"/>
                    <a:pt x="37338" y="460682"/>
                  </a:cubicBezTo>
                  <a:cubicBezTo>
                    <a:pt x="30042" y="460682"/>
                    <a:pt x="25180" y="456027"/>
                    <a:pt x="24977" y="45602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5" name="Forme libre : forme 174">
              <a:extLst>
                <a:ext uri="{FF2B5EF4-FFF2-40B4-BE49-F238E27FC236}">
                  <a16:creationId xmlns:a16="http://schemas.microsoft.com/office/drawing/2014/main" id="{36C69728-9399-421D-9D0F-32871C440AE5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7884441" y="-9275240"/>
              <a:ext cx="122022" cy="162608"/>
            </a:xfrm>
            <a:custGeom>
              <a:avLst/>
              <a:gdLst>
                <a:gd name="connsiteX0" fmla="*/ 111683 w 122022"/>
                <a:gd name="connsiteY0" fmla="*/ 17474 h 162608"/>
                <a:gd name="connsiteX1" fmla="*/ 109051 w 122022"/>
                <a:gd name="connsiteY1" fmla="*/ 15245 h 162608"/>
                <a:gd name="connsiteX2" fmla="*/ 83319 w 122022"/>
                <a:gd name="connsiteY2" fmla="*/ 17474 h 162608"/>
                <a:gd name="connsiteX3" fmla="*/ 80484 w 122022"/>
                <a:gd name="connsiteY3" fmla="*/ 21317 h 162608"/>
                <a:gd name="connsiteX4" fmla="*/ 85346 w 122022"/>
                <a:gd name="connsiteY4" fmla="*/ 23749 h 162608"/>
                <a:gd name="connsiteX5" fmla="*/ 95476 w 122022"/>
                <a:gd name="connsiteY5" fmla="*/ 27193 h 162608"/>
                <a:gd name="connsiteX6" fmla="*/ 94866 w 122022"/>
                <a:gd name="connsiteY6" fmla="*/ 31238 h 162608"/>
                <a:gd name="connsiteX7" fmla="*/ 82715 w 122022"/>
                <a:gd name="connsiteY7" fmla="*/ 79227 h 162608"/>
                <a:gd name="connsiteX8" fmla="*/ 64075 w 122022"/>
                <a:gd name="connsiteY8" fmla="*/ 66269 h 162608"/>
                <a:gd name="connsiteX9" fmla="*/ 15253 w 122022"/>
                <a:gd name="connsiteY9" fmla="*/ 125590 h 162608"/>
                <a:gd name="connsiteX10" fmla="*/ 42200 w 122022"/>
                <a:gd name="connsiteY10" fmla="*/ 157991 h 162608"/>
                <a:gd name="connsiteX11" fmla="*/ 68530 w 122022"/>
                <a:gd name="connsiteY11" fmla="*/ 142803 h 162608"/>
                <a:gd name="connsiteX12" fmla="*/ 86966 w 122022"/>
                <a:gd name="connsiteY12" fmla="*/ 157991 h 162608"/>
                <a:gd name="connsiteX13" fmla="*/ 101959 w 122022"/>
                <a:gd name="connsiteY13" fmla="*/ 146849 h 162608"/>
                <a:gd name="connsiteX14" fmla="*/ 108034 w 122022"/>
                <a:gd name="connsiteY14" fmla="*/ 126809 h 162608"/>
                <a:gd name="connsiteX15" fmla="*/ 105607 w 122022"/>
                <a:gd name="connsiteY15" fmla="*/ 124782 h 162608"/>
                <a:gd name="connsiteX16" fmla="*/ 102766 w 122022"/>
                <a:gd name="connsiteY16" fmla="*/ 128428 h 162608"/>
                <a:gd name="connsiteX17" fmla="*/ 87373 w 122022"/>
                <a:gd name="connsiteY17" fmla="*/ 153531 h 162608"/>
                <a:gd name="connsiteX18" fmla="*/ 81297 w 122022"/>
                <a:gd name="connsiteY18" fmla="*/ 144219 h 162608"/>
                <a:gd name="connsiteX19" fmla="*/ 82511 w 122022"/>
                <a:gd name="connsiteY19" fmla="*/ 134501 h 162608"/>
                <a:gd name="connsiteX20" fmla="*/ 111683 w 122022"/>
                <a:gd name="connsiteY20" fmla="*/ 17474 h 162608"/>
                <a:gd name="connsiteX21" fmla="*/ 69547 w 122022"/>
                <a:gd name="connsiteY21" fmla="*/ 131668 h 162608"/>
                <a:gd name="connsiteX22" fmla="*/ 65492 w 122022"/>
                <a:gd name="connsiteY22" fmla="*/ 139157 h 162608"/>
                <a:gd name="connsiteX23" fmla="*/ 42600 w 122022"/>
                <a:gd name="connsiteY23" fmla="*/ 153531 h 162608"/>
                <a:gd name="connsiteX24" fmla="*/ 29635 w 122022"/>
                <a:gd name="connsiteY24" fmla="*/ 134501 h 162608"/>
                <a:gd name="connsiteX25" fmla="*/ 40776 w 122022"/>
                <a:gd name="connsiteY25" fmla="*/ 90158 h 162608"/>
                <a:gd name="connsiteX26" fmla="*/ 64278 w 122022"/>
                <a:gd name="connsiteY26" fmla="*/ 70722 h 162608"/>
                <a:gd name="connsiteX27" fmla="*/ 80281 w 122022"/>
                <a:gd name="connsiteY27" fmla="*/ 88538 h 162608"/>
                <a:gd name="connsiteX28" fmla="*/ 79677 w 122022"/>
                <a:gd name="connsiteY28" fmla="*/ 91982 h 162608"/>
                <a:gd name="connsiteX29" fmla="*/ 69547 w 122022"/>
                <a:gd name="connsiteY29" fmla="*/ 131668 h 162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2022" h="162608">
                  <a:moveTo>
                    <a:pt x="111683" y="17474"/>
                  </a:moveTo>
                  <a:cubicBezTo>
                    <a:pt x="111683" y="17270"/>
                    <a:pt x="111683" y="15245"/>
                    <a:pt x="109051" y="15245"/>
                  </a:cubicBezTo>
                  <a:cubicBezTo>
                    <a:pt x="106007" y="15245"/>
                    <a:pt x="86763" y="17067"/>
                    <a:pt x="83319" y="17474"/>
                  </a:cubicBezTo>
                  <a:cubicBezTo>
                    <a:pt x="81698" y="17677"/>
                    <a:pt x="80484" y="18687"/>
                    <a:pt x="80484" y="21317"/>
                  </a:cubicBezTo>
                  <a:cubicBezTo>
                    <a:pt x="80484" y="23749"/>
                    <a:pt x="82308" y="23749"/>
                    <a:pt x="85346" y="23749"/>
                  </a:cubicBezTo>
                  <a:cubicBezTo>
                    <a:pt x="95069" y="23749"/>
                    <a:pt x="95476" y="25166"/>
                    <a:pt x="95476" y="27193"/>
                  </a:cubicBezTo>
                  <a:lnTo>
                    <a:pt x="94866" y="31238"/>
                  </a:lnTo>
                  <a:lnTo>
                    <a:pt x="82715" y="79227"/>
                  </a:lnTo>
                  <a:cubicBezTo>
                    <a:pt x="79067" y="71738"/>
                    <a:pt x="73194" y="66269"/>
                    <a:pt x="64075" y="66269"/>
                  </a:cubicBezTo>
                  <a:cubicBezTo>
                    <a:pt x="40376" y="66269"/>
                    <a:pt x="15253" y="96034"/>
                    <a:pt x="15253" y="125590"/>
                  </a:cubicBezTo>
                  <a:cubicBezTo>
                    <a:pt x="15253" y="144626"/>
                    <a:pt x="26394" y="157991"/>
                    <a:pt x="42200" y="157991"/>
                  </a:cubicBezTo>
                  <a:cubicBezTo>
                    <a:pt x="46248" y="157991"/>
                    <a:pt x="56378" y="157177"/>
                    <a:pt x="68530" y="142803"/>
                  </a:cubicBezTo>
                  <a:cubicBezTo>
                    <a:pt x="70150" y="151308"/>
                    <a:pt x="77243" y="157991"/>
                    <a:pt x="86966" y="157991"/>
                  </a:cubicBezTo>
                  <a:cubicBezTo>
                    <a:pt x="94059" y="157991"/>
                    <a:pt x="98717" y="153329"/>
                    <a:pt x="101959" y="146849"/>
                  </a:cubicBezTo>
                  <a:cubicBezTo>
                    <a:pt x="105403" y="139563"/>
                    <a:pt x="108034" y="127209"/>
                    <a:pt x="108034" y="126809"/>
                  </a:cubicBezTo>
                  <a:cubicBezTo>
                    <a:pt x="108034" y="124782"/>
                    <a:pt x="106210" y="124782"/>
                    <a:pt x="105607" y="124782"/>
                  </a:cubicBezTo>
                  <a:cubicBezTo>
                    <a:pt x="103580" y="124782"/>
                    <a:pt x="103376" y="125590"/>
                    <a:pt x="102766" y="128428"/>
                  </a:cubicBezTo>
                  <a:cubicBezTo>
                    <a:pt x="99328" y="141590"/>
                    <a:pt x="95679" y="153531"/>
                    <a:pt x="87373" y="153531"/>
                  </a:cubicBezTo>
                  <a:cubicBezTo>
                    <a:pt x="81901" y="153531"/>
                    <a:pt x="81297" y="148272"/>
                    <a:pt x="81297" y="144219"/>
                  </a:cubicBezTo>
                  <a:cubicBezTo>
                    <a:pt x="81297" y="139361"/>
                    <a:pt x="81698" y="137944"/>
                    <a:pt x="82511" y="134501"/>
                  </a:cubicBezTo>
                  <a:lnTo>
                    <a:pt x="111683" y="17474"/>
                  </a:lnTo>
                  <a:close/>
                  <a:moveTo>
                    <a:pt x="69547" y="131668"/>
                  </a:moveTo>
                  <a:cubicBezTo>
                    <a:pt x="68530" y="135314"/>
                    <a:pt x="68530" y="135714"/>
                    <a:pt x="65492" y="139157"/>
                  </a:cubicBezTo>
                  <a:cubicBezTo>
                    <a:pt x="56582" y="150292"/>
                    <a:pt x="48275" y="153531"/>
                    <a:pt x="42600" y="153531"/>
                  </a:cubicBezTo>
                  <a:cubicBezTo>
                    <a:pt x="32469" y="153531"/>
                    <a:pt x="29635" y="142396"/>
                    <a:pt x="29635" y="134501"/>
                  </a:cubicBezTo>
                  <a:cubicBezTo>
                    <a:pt x="29635" y="124377"/>
                    <a:pt x="36117" y="99470"/>
                    <a:pt x="40776" y="90158"/>
                  </a:cubicBezTo>
                  <a:cubicBezTo>
                    <a:pt x="47061" y="78216"/>
                    <a:pt x="56175" y="70722"/>
                    <a:pt x="64278" y="70722"/>
                  </a:cubicBezTo>
                  <a:cubicBezTo>
                    <a:pt x="77446" y="70722"/>
                    <a:pt x="80281" y="87326"/>
                    <a:pt x="80281" y="88538"/>
                  </a:cubicBezTo>
                  <a:cubicBezTo>
                    <a:pt x="80281" y="89751"/>
                    <a:pt x="79874" y="90971"/>
                    <a:pt x="79677" y="91982"/>
                  </a:cubicBezTo>
                  <a:lnTo>
                    <a:pt x="69547" y="13166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6" name="Forme libre : forme 175">
              <a:extLst>
                <a:ext uri="{FF2B5EF4-FFF2-40B4-BE49-F238E27FC236}">
                  <a16:creationId xmlns:a16="http://schemas.microsoft.com/office/drawing/2014/main" id="{E2B31D14-3195-4C57-9583-D892670A72AD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7990722" y="-9312459"/>
              <a:ext cx="81348" cy="121956"/>
            </a:xfrm>
            <a:custGeom>
              <a:avLst/>
              <a:gdLst>
                <a:gd name="connsiteX0" fmla="*/ 77955 w 81348"/>
                <a:gd name="connsiteY0" fmla="*/ 83578 h 121956"/>
                <a:gd name="connsiteX1" fmla="*/ 73131 w 81348"/>
                <a:gd name="connsiteY1" fmla="*/ 83578 h 121956"/>
                <a:gd name="connsiteX2" fmla="*/ 69438 w 81348"/>
                <a:gd name="connsiteY2" fmla="*/ 96478 h 121956"/>
                <a:gd name="connsiteX3" fmla="*/ 55399 w 81348"/>
                <a:gd name="connsiteY3" fmla="*/ 97329 h 121956"/>
                <a:gd name="connsiteX4" fmla="*/ 29298 w 81348"/>
                <a:gd name="connsiteY4" fmla="*/ 97329 h 121956"/>
                <a:gd name="connsiteX5" fmla="*/ 57668 w 81348"/>
                <a:gd name="connsiteY5" fmla="*/ 73509 h 121956"/>
                <a:gd name="connsiteX6" fmla="*/ 77955 w 81348"/>
                <a:gd name="connsiteY6" fmla="*/ 42888 h 121956"/>
                <a:gd name="connsiteX7" fmla="*/ 44761 w 81348"/>
                <a:gd name="connsiteY7" fmla="*/ 15245 h 121956"/>
                <a:gd name="connsiteX8" fmla="*/ 15253 w 81348"/>
                <a:gd name="connsiteY8" fmla="*/ 40620 h 121956"/>
                <a:gd name="connsiteX9" fmla="*/ 22771 w 81348"/>
                <a:gd name="connsiteY9" fmla="*/ 48560 h 121956"/>
                <a:gd name="connsiteX10" fmla="*/ 30290 w 81348"/>
                <a:gd name="connsiteY10" fmla="*/ 41045 h 121956"/>
                <a:gd name="connsiteX11" fmla="*/ 21920 w 81348"/>
                <a:gd name="connsiteY11" fmla="*/ 33531 h 121956"/>
                <a:gd name="connsiteX12" fmla="*/ 42632 w 81348"/>
                <a:gd name="connsiteY12" fmla="*/ 20345 h 121956"/>
                <a:gd name="connsiteX13" fmla="*/ 64196 w 81348"/>
                <a:gd name="connsiteY13" fmla="*/ 42888 h 121956"/>
                <a:gd name="connsiteX14" fmla="*/ 50856 w 81348"/>
                <a:gd name="connsiteY14" fmla="*/ 70105 h 121956"/>
                <a:gd name="connsiteX15" fmla="*/ 16670 w 81348"/>
                <a:gd name="connsiteY15" fmla="*/ 103853 h 121956"/>
                <a:gd name="connsiteX16" fmla="*/ 15253 w 81348"/>
                <a:gd name="connsiteY16" fmla="*/ 109379 h 121956"/>
                <a:gd name="connsiteX17" fmla="*/ 73696 w 81348"/>
                <a:gd name="connsiteY17" fmla="*/ 109379 h 121956"/>
                <a:gd name="connsiteX18" fmla="*/ 77955 w 81348"/>
                <a:gd name="connsiteY18" fmla="*/ 83578 h 12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348" h="121956">
                  <a:moveTo>
                    <a:pt x="77955" y="83578"/>
                  </a:moveTo>
                  <a:lnTo>
                    <a:pt x="73131" y="83578"/>
                  </a:lnTo>
                  <a:cubicBezTo>
                    <a:pt x="72705" y="86697"/>
                    <a:pt x="71288" y="95062"/>
                    <a:pt x="69438" y="96478"/>
                  </a:cubicBezTo>
                  <a:cubicBezTo>
                    <a:pt x="68307" y="97329"/>
                    <a:pt x="57382" y="97329"/>
                    <a:pt x="55399" y="97329"/>
                  </a:cubicBezTo>
                  <a:lnTo>
                    <a:pt x="29298" y="97329"/>
                  </a:lnTo>
                  <a:cubicBezTo>
                    <a:pt x="44189" y="84143"/>
                    <a:pt x="49159" y="80173"/>
                    <a:pt x="57668" y="73509"/>
                  </a:cubicBezTo>
                  <a:cubicBezTo>
                    <a:pt x="68167" y="65144"/>
                    <a:pt x="77955" y="56353"/>
                    <a:pt x="77955" y="42888"/>
                  </a:cubicBezTo>
                  <a:cubicBezTo>
                    <a:pt x="77955" y="25731"/>
                    <a:pt x="62918" y="15245"/>
                    <a:pt x="44761" y="15245"/>
                  </a:cubicBezTo>
                  <a:cubicBezTo>
                    <a:pt x="27169" y="15245"/>
                    <a:pt x="15253" y="27574"/>
                    <a:pt x="15253" y="40620"/>
                  </a:cubicBezTo>
                  <a:cubicBezTo>
                    <a:pt x="15253" y="47849"/>
                    <a:pt x="21354" y="48560"/>
                    <a:pt x="22771" y="48560"/>
                  </a:cubicBezTo>
                  <a:cubicBezTo>
                    <a:pt x="26178" y="48560"/>
                    <a:pt x="30290" y="46145"/>
                    <a:pt x="30290" y="41045"/>
                  </a:cubicBezTo>
                  <a:cubicBezTo>
                    <a:pt x="30290" y="38492"/>
                    <a:pt x="29298" y="33531"/>
                    <a:pt x="21920" y="33531"/>
                  </a:cubicBezTo>
                  <a:cubicBezTo>
                    <a:pt x="26318" y="23464"/>
                    <a:pt x="35965" y="20345"/>
                    <a:pt x="42632" y="20345"/>
                  </a:cubicBezTo>
                  <a:cubicBezTo>
                    <a:pt x="56817" y="20345"/>
                    <a:pt x="64196" y="31403"/>
                    <a:pt x="64196" y="42888"/>
                  </a:cubicBezTo>
                  <a:cubicBezTo>
                    <a:pt x="64196" y="55223"/>
                    <a:pt x="55399" y="65005"/>
                    <a:pt x="50856" y="70105"/>
                  </a:cubicBezTo>
                  <a:lnTo>
                    <a:pt x="16670" y="103853"/>
                  </a:lnTo>
                  <a:cubicBezTo>
                    <a:pt x="15253" y="105124"/>
                    <a:pt x="15253" y="105409"/>
                    <a:pt x="15253" y="109379"/>
                  </a:cubicBezTo>
                  <a:lnTo>
                    <a:pt x="73696" y="109379"/>
                  </a:lnTo>
                  <a:lnTo>
                    <a:pt x="77955" y="8357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7" name="Forme libre : forme 176">
              <a:extLst>
                <a:ext uri="{FF2B5EF4-FFF2-40B4-BE49-F238E27FC236}">
                  <a16:creationId xmlns:a16="http://schemas.microsoft.com/office/drawing/2014/main" id="{E0542F0A-66C3-4544-A42A-DDD8E82D30DF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8072353" y="-9315159"/>
              <a:ext cx="142359" cy="121956"/>
            </a:xfrm>
            <a:custGeom>
              <a:avLst/>
              <a:gdLst>
                <a:gd name="connsiteX0" fmla="*/ 123771 w 142359"/>
                <a:gd name="connsiteY0" fmla="*/ 30697 h 121956"/>
                <a:gd name="connsiteX1" fmla="*/ 138807 w 142359"/>
                <a:gd name="connsiteY1" fmla="*/ 20351 h 121956"/>
                <a:gd name="connsiteX2" fmla="*/ 141642 w 142359"/>
                <a:gd name="connsiteY2" fmla="*/ 17232 h 121956"/>
                <a:gd name="connsiteX3" fmla="*/ 139513 w 142359"/>
                <a:gd name="connsiteY3" fmla="*/ 15245 h 121956"/>
                <a:gd name="connsiteX4" fmla="*/ 124762 w 142359"/>
                <a:gd name="connsiteY4" fmla="*/ 15815 h 121956"/>
                <a:gd name="connsiteX5" fmla="*/ 109725 w 142359"/>
                <a:gd name="connsiteY5" fmla="*/ 15245 h 121956"/>
                <a:gd name="connsiteX6" fmla="*/ 106891 w 142359"/>
                <a:gd name="connsiteY6" fmla="*/ 18363 h 121956"/>
                <a:gd name="connsiteX7" fmla="*/ 110011 w 142359"/>
                <a:gd name="connsiteY7" fmla="*/ 20351 h 121956"/>
                <a:gd name="connsiteX8" fmla="*/ 119087 w 142359"/>
                <a:gd name="connsiteY8" fmla="*/ 26163 h 121956"/>
                <a:gd name="connsiteX9" fmla="*/ 118521 w 142359"/>
                <a:gd name="connsiteY9" fmla="*/ 29567 h 121956"/>
                <a:gd name="connsiteX10" fmla="*/ 103058 w 142359"/>
                <a:gd name="connsiteY10" fmla="*/ 91378 h 121956"/>
                <a:gd name="connsiteX11" fmla="*/ 67030 w 142359"/>
                <a:gd name="connsiteY11" fmla="*/ 17657 h 121956"/>
                <a:gd name="connsiteX12" fmla="*/ 62207 w 142359"/>
                <a:gd name="connsiteY12" fmla="*/ 15245 h 121956"/>
                <a:gd name="connsiteX13" fmla="*/ 42772 w 142359"/>
                <a:gd name="connsiteY13" fmla="*/ 15245 h 121956"/>
                <a:gd name="connsiteX14" fmla="*/ 38234 w 142359"/>
                <a:gd name="connsiteY14" fmla="*/ 18363 h 121956"/>
                <a:gd name="connsiteX15" fmla="*/ 42912 w 142359"/>
                <a:gd name="connsiteY15" fmla="*/ 20351 h 121956"/>
                <a:gd name="connsiteX16" fmla="*/ 51993 w 142359"/>
                <a:gd name="connsiteY16" fmla="*/ 21062 h 121956"/>
                <a:gd name="connsiteX17" fmla="*/ 32984 w 142359"/>
                <a:gd name="connsiteY17" fmla="*/ 96910 h 121956"/>
                <a:gd name="connsiteX18" fmla="*/ 18234 w 142359"/>
                <a:gd name="connsiteY18" fmla="*/ 106972 h 121956"/>
                <a:gd name="connsiteX19" fmla="*/ 15253 w 142359"/>
                <a:gd name="connsiteY19" fmla="*/ 109951 h 121956"/>
                <a:gd name="connsiteX20" fmla="*/ 17382 w 142359"/>
                <a:gd name="connsiteY20" fmla="*/ 112079 h 121956"/>
                <a:gd name="connsiteX21" fmla="*/ 32133 w 142359"/>
                <a:gd name="connsiteY21" fmla="*/ 111513 h 121956"/>
                <a:gd name="connsiteX22" fmla="*/ 47170 w 142359"/>
                <a:gd name="connsiteY22" fmla="*/ 112079 h 121956"/>
                <a:gd name="connsiteX23" fmla="*/ 50004 w 142359"/>
                <a:gd name="connsiteY23" fmla="*/ 109100 h 121956"/>
                <a:gd name="connsiteX24" fmla="*/ 46744 w 142359"/>
                <a:gd name="connsiteY24" fmla="*/ 106972 h 121956"/>
                <a:gd name="connsiteX25" fmla="*/ 37808 w 142359"/>
                <a:gd name="connsiteY25" fmla="*/ 101020 h 121956"/>
                <a:gd name="connsiteX26" fmla="*/ 38374 w 142359"/>
                <a:gd name="connsiteY26" fmla="*/ 97475 h 121956"/>
                <a:gd name="connsiteX27" fmla="*/ 56531 w 142359"/>
                <a:gd name="connsiteY27" fmla="*/ 24886 h 121956"/>
                <a:gd name="connsiteX28" fmla="*/ 97955 w 142359"/>
                <a:gd name="connsiteY28" fmla="*/ 109671 h 121956"/>
                <a:gd name="connsiteX29" fmla="*/ 101076 w 142359"/>
                <a:gd name="connsiteY29" fmla="*/ 112079 h 121956"/>
                <a:gd name="connsiteX30" fmla="*/ 104050 w 142359"/>
                <a:gd name="connsiteY30" fmla="*/ 109100 h 121956"/>
                <a:gd name="connsiteX31" fmla="*/ 123771 w 142359"/>
                <a:gd name="connsiteY31" fmla="*/ 30697 h 12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2359" h="121956">
                  <a:moveTo>
                    <a:pt x="123771" y="30697"/>
                  </a:moveTo>
                  <a:cubicBezTo>
                    <a:pt x="125188" y="25312"/>
                    <a:pt x="127457" y="20637"/>
                    <a:pt x="138807" y="20351"/>
                  </a:cubicBezTo>
                  <a:cubicBezTo>
                    <a:pt x="139513" y="20351"/>
                    <a:pt x="141642" y="20211"/>
                    <a:pt x="141642" y="17232"/>
                  </a:cubicBezTo>
                  <a:cubicBezTo>
                    <a:pt x="141642" y="16381"/>
                    <a:pt x="140936" y="15245"/>
                    <a:pt x="139513" y="15245"/>
                  </a:cubicBezTo>
                  <a:cubicBezTo>
                    <a:pt x="134835" y="15245"/>
                    <a:pt x="129586" y="15815"/>
                    <a:pt x="124762" y="15815"/>
                  </a:cubicBezTo>
                  <a:cubicBezTo>
                    <a:pt x="121355" y="15815"/>
                    <a:pt x="113132" y="15245"/>
                    <a:pt x="109725" y="15245"/>
                  </a:cubicBezTo>
                  <a:cubicBezTo>
                    <a:pt x="109019" y="15245"/>
                    <a:pt x="106891" y="15245"/>
                    <a:pt x="106891" y="18363"/>
                  </a:cubicBezTo>
                  <a:cubicBezTo>
                    <a:pt x="106891" y="20211"/>
                    <a:pt x="108734" y="20351"/>
                    <a:pt x="110011" y="20351"/>
                  </a:cubicBezTo>
                  <a:cubicBezTo>
                    <a:pt x="116678" y="20491"/>
                    <a:pt x="119087" y="22619"/>
                    <a:pt x="119087" y="26163"/>
                  </a:cubicBezTo>
                  <a:cubicBezTo>
                    <a:pt x="119087" y="27299"/>
                    <a:pt x="118947" y="28005"/>
                    <a:pt x="118521" y="29567"/>
                  </a:cubicBezTo>
                  <a:lnTo>
                    <a:pt x="103058" y="91378"/>
                  </a:lnTo>
                  <a:lnTo>
                    <a:pt x="67030" y="17657"/>
                  </a:lnTo>
                  <a:cubicBezTo>
                    <a:pt x="65893" y="15245"/>
                    <a:pt x="65613" y="15245"/>
                    <a:pt x="62207" y="15245"/>
                  </a:cubicBezTo>
                  <a:lnTo>
                    <a:pt x="42772" y="15245"/>
                  </a:lnTo>
                  <a:cubicBezTo>
                    <a:pt x="40077" y="15245"/>
                    <a:pt x="38234" y="15245"/>
                    <a:pt x="38234" y="18363"/>
                  </a:cubicBezTo>
                  <a:cubicBezTo>
                    <a:pt x="38234" y="20351"/>
                    <a:pt x="39937" y="20351"/>
                    <a:pt x="42912" y="20351"/>
                  </a:cubicBezTo>
                  <a:cubicBezTo>
                    <a:pt x="45892" y="20351"/>
                    <a:pt x="49012" y="20491"/>
                    <a:pt x="51993" y="21062"/>
                  </a:cubicBezTo>
                  <a:lnTo>
                    <a:pt x="32984" y="96910"/>
                  </a:lnTo>
                  <a:cubicBezTo>
                    <a:pt x="31707" y="102296"/>
                    <a:pt x="29298" y="106553"/>
                    <a:pt x="18234" y="106972"/>
                  </a:cubicBezTo>
                  <a:cubicBezTo>
                    <a:pt x="17243" y="106972"/>
                    <a:pt x="15253" y="107117"/>
                    <a:pt x="15253" y="109951"/>
                  </a:cubicBezTo>
                  <a:cubicBezTo>
                    <a:pt x="15253" y="111513"/>
                    <a:pt x="16390" y="112079"/>
                    <a:pt x="17382" y="112079"/>
                  </a:cubicBezTo>
                  <a:cubicBezTo>
                    <a:pt x="22060" y="112079"/>
                    <a:pt x="27309" y="111513"/>
                    <a:pt x="32133" y="111513"/>
                  </a:cubicBezTo>
                  <a:cubicBezTo>
                    <a:pt x="35540" y="111513"/>
                    <a:pt x="43763" y="112079"/>
                    <a:pt x="47170" y="112079"/>
                  </a:cubicBezTo>
                  <a:cubicBezTo>
                    <a:pt x="48587" y="112079"/>
                    <a:pt x="50004" y="111368"/>
                    <a:pt x="50004" y="109100"/>
                  </a:cubicBezTo>
                  <a:cubicBezTo>
                    <a:pt x="50004" y="107117"/>
                    <a:pt x="48307" y="106972"/>
                    <a:pt x="46744" y="106972"/>
                  </a:cubicBezTo>
                  <a:cubicBezTo>
                    <a:pt x="37808" y="106692"/>
                    <a:pt x="37808" y="103008"/>
                    <a:pt x="37808" y="101020"/>
                  </a:cubicBezTo>
                  <a:cubicBezTo>
                    <a:pt x="37808" y="100454"/>
                    <a:pt x="37808" y="99743"/>
                    <a:pt x="38374" y="97475"/>
                  </a:cubicBezTo>
                  <a:lnTo>
                    <a:pt x="56531" y="24886"/>
                  </a:lnTo>
                  <a:lnTo>
                    <a:pt x="97955" y="109671"/>
                  </a:lnTo>
                  <a:cubicBezTo>
                    <a:pt x="99086" y="111938"/>
                    <a:pt x="99652" y="112079"/>
                    <a:pt x="101076" y="112079"/>
                  </a:cubicBezTo>
                  <a:cubicBezTo>
                    <a:pt x="103344" y="112079"/>
                    <a:pt x="103344" y="111653"/>
                    <a:pt x="104050" y="109100"/>
                  </a:cubicBezTo>
                  <a:lnTo>
                    <a:pt x="123771" y="3069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8" name="Forme libre : forme 177">
              <a:extLst>
                <a:ext uri="{FF2B5EF4-FFF2-40B4-BE49-F238E27FC236}">
                  <a16:creationId xmlns:a16="http://schemas.microsoft.com/office/drawing/2014/main" id="{DBAD72A1-D8EC-4D35-98DC-C5B98C55939A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8215325" y="-9346890"/>
              <a:ext cx="61011" cy="81304"/>
            </a:xfrm>
            <a:custGeom>
              <a:avLst/>
              <a:gdLst>
                <a:gd name="connsiteX0" fmla="*/ 65708 w 61011"/>
                <a:gd name="connsiteY0" fmla="*/ 63144 h 81304"/>
                <a:gd name="connsiteX1" fmla="*/ 61456 w 61011"/>
                <a:gd name="connsiteY1" fmla="*/ 63144 h 81304"/>
                <a:gd name="connsiteX2" fmla="*/ 58514 w 61011"/>
                <a:gd name="connsiteY2" fmla="*/ 72361 h 81304"/>
                <a:gd name="connsiteX3" fmla="*/ 47678 w 61011"/>
                <a:gd name="connsiteY3" fmla="*/ 72964 h 81304"/>
                <a:gd name="connsiteX4" fmla="*/ 27818 w 61011"/>
                <a:gd name="connsiteY4" fmla="*/ 72964 h 81304"/>
                <a:gd name="connsiteX5" fmla="*/ 48078 w 61011"/>
                <a:gd name="connsiteY5" fmla="*/ 58285 h 81304"/>
                <a:gd name="connsiteX6" fmla="*/ 65708 w 61011"/>
                <a:gd name="connsiteY6" fmla="*/ 35399 h 81304"/>
                <a:gd name="connsiteX7" fmla="*/ 38959 w 61011"/>
                <a:gd name="connsiteY7" fmla="*/ 15245 h 81304"/>
                <a:gd name="connsiteX8" fmla="*/ 15253 w 61011"/>
                <a:gd name="connsiteY8" fmla="*/ 33068 h 81304"/>
                <a:gd name="connsiteX9" fmla="*/ 21125 w 61011"/>
                <a:gd name="connsiteY9" fmla="*/ 39248 h 81304"/>
                <a:gd name="connsiteX10" fmla="*/ 27106 w 61011"/>
                <a:gd name="connsiteY10" fmla="*/ 33270 h 81304"/>
                <a:gd name="connsiteX11" fmla="*/ 21329 w 61011"/>
                <a:gd name="connsiteY11" fmla="*/ 27294 h 81304"/>
                <a:gd name="connsiteX12" fmla="*/ 36836 w 61011"/>
                <a:gd name="connsiteY12" fmla="*/ 19703 h 81304"/>
                <a:gd name="connsiteX13" fmla="*/ 54866 w 61011"/>
                <a:gd name="connsiteY13" fmla="*/ 35501 h 81304"/>
                <a:gd name="connsiteX14" fmla="*/ 41189 w 61011"/>
                <a:gd name="connsiteY14" fmla="*/ 57065 h 81304"/>
                <a:gd name="connsiteX15" fmla="*/ 16467 w 61011"/>
                <a:gd name="connsiteY15" fmla="*/ 78033 h 81304"/>
                <a:gd name="connsiteX16" fmla="*/ 15253 w 61011"/>
                <a:gd name="connsiteY16" fmla="*/ 79653 h 81304"/>
                <a:gd name="connsiteX17" fmla="*/ 15253 w 61011"/>
                <a:gd name="connsiteY17" fmla="*/ 82689 h 81304"/>
                <a:gd name="connsiteX18" fmla="*/ 62365 w 61011"/>
                <a:gd name="connsiteY18" fmla="*/ 82689 h 81304"/>
                <a:gd name="connsiteX19" fmla="*/ 65708 w 61011"/>
                <a:gd name="connsiteY19" fmla="*/ 63144 h 81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011" h="81304">
                  <a:moveTo>
                    <a:pt x="65708" y="63144"/>
                  </a:moveTo>
                  <a:lnTo>
                    <a:pt x="61456" y="63144"/>
                  </a:lnTo>
                  <a:cubicBezTo>
                    <a:pt x="61151" y="65068"/>
                    <a:pt x="60134" y="71345"/>
                    <a:pt x="58514" y="72361"/>
                  </a:cubicBezTo>
                  <a:cubicBezTo>
                    <a:pt x="57707" y="72964"/>
                    <a:pt x="49197" y="72964"/>
                    <a:pt x="47678" y="72964"/>
                  </a:cubicBezTo>
                  <a:lnTo>
                    <a:pt x="27818" y="72964"/>
                  </a:lnTo>
                  <a:cubicBezTo>
                    <a:pt x="34503" y="68004"/>
                    <a:pt x="42003" y="62330"/>
                    <a:pt x="48078" y="58285"/>
                  </a:cubicBezTo>
                  <a:cubicBezTo>
                    <a:pt x="57199" y="52002"/>
                    <a:pt x="65708" y="46133"/>
                    <a:pt x="65708" y="35399"/>
                  </a:cubicBezTo>
                  <a:cubicBezTo>
                    <a:pt x="65708" y="22435"/>
                    <a:pt x="53449" y="15245"/>
                    <a:pt x="38959" y="15245"/>
                  </a:cubicBezTo>
                  <a:cubicBezTo>
                    <a:pt x="25282" y="15245"/>
                    <a:pt x="15253" y="23146"/>
                    <a:pt x="15253" y="33068"/>
                  </a:cubicBezTo>
                  <a:cubicBezTo>
                    <a:pt x="15253" y="38333"/>
                    <a:pt x="19708" y="39248"/>
                    <a:pt x="21125" y="39248"/>
                  </a:cubicBezTo>
                  <a:cubicBezTo>
                    <a:pt x="23865" y="39248"/>
                    <a:pt x="27106" y="37425"/>
                    <a:pt x="27106" y="33270"/>
                  </a:cubicBezTo>
                  <a:cubicBezTo>
                    <a:pt x="27106" y="29624"/>
                    <a:pt x="24475" y="27598"/>
                    <a:pt x="21329" y="27294"/>
                  </a:cubicBezTo>
                  <a:cubicBezTo>
                    <a:pt x="24170" y="22739"/>
                    <a:pt x="30042" y="19703"/>
                    <a:pt x="36836" y="19703"/>
                  </a:cubicBezTo>
                  <a:cubicBezTo>
                    <a:pt x="46661" y="19703"/>
                    <a:pt x="54866" y="25573"/>
                    <a:pt x="54866" y="35501"/>
                  </a:cubicBezTo>
                  <a:cubicBezTo>
                    <a:pt x="54866" y="44005"/>
                    <a:pt x="48994" y="50485"/>
                    <a:pt x="41189" y="57065"/>
                  </a:cubicBezTo>
                  <a:lnTo>
                    <a:pt x="16467" y="78033"/>
                  </a:lnTo>
                  <a:cubicBezTo>
                    <a:pt x="15456" y="78941"/>
                    <a:pt x="15355" y="78941"/>
                    <a:pt x="15253" y="79653"/>
                  </a:cubicBezTo>
                  <a:lnTo>
                    <a:pt x="15253" y="82689"/>
                  </a:lnTo>
                  <a:lnTo>
                    <a:pt x="62365" y="82689"/>
                  </a:lnTo>
                  <a:lnTo>
                    <a:pt x="65708" y="63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9" name="Forme libre : forme 178">
              <a:extLst>
                <a:ext uri="{FF2B5EF4-FFF2-40B4-BE49-F238E27FC236}">
                  <a16:creationId xmlns:a16="http://schemas.microsoft.com/office/drawing/2014/main" id="{4D5EEA69-9FCA-4450-AA6B-F3C96A7DDE26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8307053" y="-9273010"/>
              <a:ext cx="162697" cy="162608"/>
            </a:xfrm>
            <a:custGeom>
              <a:avLst/>
              <a:gdLst>
                <a:gd name="connsiteX0" fmla="*/ 149363 w 162696"/>
                <a:gd name="connsiteY0" fmla="*/ 20104 h 162608"/>
                <a:gd name="connsiteX1" fmla="*/ 149967 w 162696"/>
                <a:gd name="connsiteY1" fmla="*/ 17067 h 162608"/>
                <a:gd name="connsiteX2" fmla="*/ 144902 w 162696"/>
                <a:gd name="connsiteY2" fmla="*/ 15245 h 162608"/>
                <a:gd name="connsiteX3" fmla="*/ 59416 w 162696"/>
                <a:gd name="connsiteY3" fmla="*/ 15245 h 162608"/>
                <a:gd name="connsiteX4" fmla="*/ 53137 w 162696"/>
                <a:gd name="connsiteY4" fmla="*/ 19290 h 162608"/>
                <a:gd name="connsiteX5" fmla="*/ 41990 w 162696"/>
                <a:gd name="connsiteY5" fmla="*/ 55738 h 162608"/>
                <a:gd name="connsiteX6" fmla="*/ 41386 w 162696"/>
                <a:gd name="connsiteY6" fmla="*/ 58571 h 162608"/>
                <a:gd name="connsiteX7" fmla="*/ 43813 w 162696"/>
                <a:gd name="connsiteY7" fmla="*/ 60801 h 162608"/>
                <a:gd name="connsiteX8" fmla="*/ 46451 w 162696"/>
                <a:gd name="connsiteY8" fmla="*/ 58774 h 162608"/>
                <a:gd name="connsiteX9" fmla="*/ 96283 w 162696"/>
                <a:gd name="connsiteY9" fmla="*/ 21519 h 162608"/>
                <a:gd name="connsiteX10" fmla="*/ 129306 w 162696"/>
                <a:gd name="connsiteY10" fmla="*/ 21519 h 162608"/>
                <a:gd name="connsiteX11" fmla="*/ 16060 w 162696"/>
                <a:gd name="connsiteY11" fmla="*/ 148062 h 162608"/>
                <a:gd name="connsiteX12" fmla="*/ 15253 w 162696"/>
                <a:gd name="connsiteY12" fmla="*/ 151708 h 162608"/>
                <a:gd name="connsiteX13" fmla="*/ 20318 w 162696"/>
                <a:gd name="connsiteY13" fmla="*/ 153531 h 162608"/>
                <a:gd name="connsiteX14" fmla="*/ 108441 w 162696"/>
                <a:gd name="connsiteY14" fmla="*/ 153531 h 162608"/>
                <a:gd name="connsiteX15" fmla="*/ 114720 w 162696"/>
                <a:gd name="connsiteY15" fmla="*/ 149479 h 162608"/>
                <a:gd name="connsiteX16" fmla="*/ 129102 w 162696"/>
                <a:gd name="connsiteY16" fmla="*/ 104737 h 162608"/>
                <a:gd name="connsiteX17" fmla="*/ 129916 w 162696"/>
                <a:gd name="connsiteY17" fmla="*/ 101700 h 162608"/>
                <a:gd name="connsiteX18" fmla="*/ 127279 w 162696"/>
                <a:gd name="connsiteY18" fmla="*/ 99470 h 162608"/>
                <a:gd name="connsiteX19" fmla="*/ 123833 w 162696"/>
                <a:gd name="connsiteY19" fmla="*/ 104533 h 162608"/>
                <a:gd name="connsiteX20" fmla="*/ 70760 w 162696"/>
                <a:gd name="connsiteY20" fmla="*/ 146645 h 162608"/>
                <a:gd name="connsiteX21" fmla="*/ 36117 w 162696"/>
                <a:gd name="connsiteY21" fmla="*/ 146645 h 162608"/>
                <a:gd name="connsiteX22" fmla="*/ 149363 w 162696"/>
                <a:gd name="connsiteY22" fmla="*/ 20104 h 162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2696" h="162608">
                  <a:moveTo>
                    <a:pt x="149363" y="20104"/>
                  </a:moveTo>
                  <a:cubicBezTo>
                    <a:pt x="149566" y="19290"/>
                    <a:pt x="149967" y="18280"/>
                    <a:pt x="149967" y="17067"/>
                  </a:cubicBezTo>
                  <a:cubicBezTo>
                    <a:pt x="149967" y="15245"/>
                    <a:pt x="148956" y="15245"/>
                    <a:pt x="144902" y="15245"/>
                  </a:cubicBezTo>
                  <a:lnTo>
                    <a:pt x="59416" y="15245"/>
                  </a:lnTo>
                  <a:cubicBezTo>
                    <a:pt x="54554" y="15245"/>
                    <a:pt x="54351" y="15448"/>
                    <a:pt x="53137" y="19290"/>
                  </a:cubicBezTo>
                  <a:lnTo>
                    <a:pt x="41990" y="55738"/>
                  </a:lnTo>
                  <a:cubicBezTo>
                    <a:pt x="41590" y="56748"/>
                    <a:pt x="41386" y="58164"/>
                    <a:pt x="41386" y="58571"/>
                  </a:cubicBezTo>
                  <a:cubicBezTo>
                    <a:pt x="41386" y="58774"/>
                    <a:pt x="41386" y="60801"/>
                    <a:pt x="43813" y="60801"/>
                  </a:cubicBezTo>
                  <a:cubicBezTo>
                    <a:pt x="45637" y="60801"/>
                    <a:pt x="46045" y="59384"/>
                    <a:pt x="46451" y="58774"/>
                  </a:cubicBezTo>
                  <a:cubicBezTo>
                    <a:pt x="54148" y="34885"/>
                    <a:pt x="64685" y="21519"/>
                    <a:pt x="96283" y="21519"/>
                  </a:cubicBezTo>
                  <a:lnTo>
                    <a:pt x="129306" y="21519"/>
                  </a:lnTo>
                  <a:lnTo>
                    <a:pt x="16060" y="148062"/>
                  </a:lnTo>
                  <a:cubicBezTo>
                    <a:pt x="16060" y="148266"/>
                    <a:pt x="15253" y="151099"/>
                    <a:pt x="15253" y="151708"/>
                  </a:cubicBezTo>
                  <a:cubicBezTo>
                    <a:pt x="15253" y="153531"/>
                    <a:pt x="16670" y="153531"/>
                    <a:pt x="20318" y="153531"/>
                  </a:cubicBezTo>
                  <a:lnTo>
                    <a:pt x="108441" y="153531"/>
                  </a:lnTo>
                  <a:cubicBezTo>
                    <a:pt x="113303" y="153531"/>
                    <a:pt x="113506" y="153329"/>
                    <a:pt x="114720" y="149479"/>
                  </a:cubicBezTo>
                  <a:lnTo>
                    <a:pt x="129102" y="104737"/>
                  </a:lnTo>
                  <a:cubicBezTo>
                    <a:pt x="129306" y="103923"/>
                    <a:pt x="129916" y="102507"/>
                    <a:pt x="129916" y="101700"/>
                  </a:cubicBezTo>
                  <a:cubicBezTo>
                    <a:pt x="129916" y="100684"/>
                    <a:pt x="129102" y="99470"/>
                    <a:pt x="127279" y="99470"/>
                  </a:cubicBezTo>
                  <a:cubicBezTo>
                    <a:pt x="125455" y="99470"/>
                    <a:pt x="125251" y="100283"/>
                    <a:pt x="123833" y="104533"/>
                  </a:cubicBezTo>
                  <a:cubicBezTo>
                    <a:pt x="114924" y="132068"/>
                    <a:pt x="105200" y="146645"/>
                    <a:pt x="70760" y="146645"/>
                  </a:cubicBezTo>
                  <a:lnTo>
                    <a:pt x="36117" y="146645"/>
                  </a:lnTo>
                  <a:lnTo>
                    <a:pt x="149363" y="2010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0" name="Forme libre : forme 179">
              <a:extLst>
                <a:ext uri="{FF2B5EF4-FFF2-40B4-BE49-F238E27FC236}">
                  <a16:creationId xmlns:a16="http://schemas.microsoft.com/office/drawing/2014/main" id="{35D6045B-1A1C-4B9A-AA69-5E2522481217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8491069" y="-9224215"/>
              <a:ext cx="101685" cy="121956"/>
            </a:xfrm>
            <a:custGeom>
              <a:avLst/>
              <a:gdLst>
                <a:gd name="connsiteX0" fmla="*/ 43821 w 101685"/>
                <a:gd name="connsiteY0" fmla="*/ 57967 h 121956"/>
                <a:gd name="connsiteX1" fmla="*/ 74815 w 101685"/>
                <a:gd name="connsiteY1" fmla="*/ 53311 h 121956"/>
                <a:gd name="connsiteX2" fmla="*/ 90004 w 101685"/>
                <a:gd name="connsiteY2" fmla="*/ 32452 h 121956"/>
                <a:gd name="connsiteX3" fmla="*/ 68333 w 101685"/>
                <a:gd name="connsiteY3" fmla="*/ 15245 h 121956"/>
                <a:gd name="connsiteX4" fmla="*/ 15253 w 101685"/>
                <a:gd name="connsiteY4" fmla="*/ 70315 h 121956"/>
                <a:gd name="connsiteX5" fmla="*/ 47061 w 101685"/>
                <a:gd name="connsiteY5" fmla="*/ 106966 h 121956"/>
                <a:gd name="connsiteX6" fmla="*/ 93049 w 101685"/>
                <a:gd name="connsiteY6" fmla="*/ 83070 h 121956"/>
                <a:gd name="connsiteX7" fmla="*/ 90614 w 101685"/>
                <a:gd name="connsiteY7" fmla="*/ 80441 h 121956"/>
                <a:gd name="connsiteX8" fmla="*/ 87983 w 101685"/>
                <a:gd name="connsiteY8" fmla="*/ 82467 h 121956"/>
                <a:gd name="connsiteX9" fmla="*/ 47468 w 101685"/>
                <a:gd name="connsiteY9" fmla="*/ 102506 h 121956"/>
                <a:gd name="connsiteX10" fmla="*/ 29839 w 101685"/>
                <a:gd name="connsiteY10" fmla="*/ 79024 h 121956"/>
                <a:gd name="connsiteX11" fmla="*/ 33079 w 101685"/>
                <a:gd name="connsiteY11" fmla="*/ 57967 h 121956"/>
                <a:gd name="connsiteX12" fmla="*/ 43821 w 101685"/>
                <a:gd name="connsiteY12" fmla="*/ 57967 h 121956"/>
                <a:gd name="connsiteX13" fmla="*/ 34299 w 101685"/>
                <a:gd name="connsiteY13" fmla="*/ 53508 h 121956"/>
                <a:gd name="connsiteX14" fmla="*/ 68333 w 101685"/>
                <a:gd name="connsiteY14" fmla="*/ 19697 h 121956"/>
                <a:gd name="connsiteX15" fmla="*/ 83326 w 101685"/>
                <a:gd name="connsiteY15" fmla="*/ 32452 h 121956"/>
                <a:gd name="connsiteX16" fmla="*/ 42607 w 101685"/>
                <a:gd name="connsiteY16" fmla="*/ 53508 h 121956"/>
                <a:gd name="connsiteX17" fmla="*/ 34299 w 101685"/>
                <a:gd name="connsiteY17" fmla="*/ 53508 h 12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1685" h="121956">
                  <a:moveTo>
                    <a:pt x="43821" y="57967"/>
                  </a:moveTo>
                  <a:cubicBezTo>
                    <a:pt x="49692" y="57967"/>
                    <a:pt x="64685" y="57560"/>
                    <a:pt x="74815" y="53311"/>
                  </a:cubicBezTo>
                  <a:cubicBezTo>
                    <a:pt x="88993" y="47232"/>
                    <a:pt x="90004" y="35291"/>
                    <a:pt x="90004" y="32452"/>
                  </a:cubicBezTo>
                  <a:cubicBezTo>
                    <a:pt x="90004" y="23547"/>
                    <a:pt x="82309" y="15245"/>
                    <a:pt x="68333" y="15245"/>
                  </a:cubicBezTo>
                  <a:cubicBezTo>
                    <a:pt x="45847" y="15245"/>
                    <a:pt x="15253" y="34885"/>
                    <a:pt x="15253" y="70315"/>
                  </a:cubicBezTo>
                  <a:cubicBezTo>
                    <a:pt x="15253" y="90965"/>
                    <a:pt x="27208" y="106966"/>
                    <a:pt x="47061" y="106966"/>
                  </a:cubicBezTo>
                  <a:cubicBezTo>
                    <a:pt x="76029" y="106966"/>
                    <a:pt x="93049" y="85502"/>
                    <a:pt x="93049" y="83070"/>
                  </a:cubicBezTo>
                  <a:cubicBezTo>
                    <a:pt x="93049" y="81856"/>
                    <a:pt x="91828" y="80441"/>
                    <a:pt x="90614" y="80441"/>
                  </a:cubicBezTo>
                  <a:cubicBezTo>
                    <a:pt x="89604" y="80441"/>
                    <a:pt x="89197" y="80846"/>
                    <a:pt x="87983" y="82467"/>
                  </a:cubicBezTo>
                  <a:cubicBezTo>
                    <a:pt x="71980" y="102506"/>
                    <a:pt x="49896" y="102506"/>
                    <a:pt x="47468" y="102506"/>
                  </a:cubicBezTo>
                  <a:cubicBezTo>
                    <a:pt x="31661" y="102506"/>
                    <a:pt x="29839" y="85502"/>
                    <a:pt x="29839" y="79024"/>
                  </a:cubicBezTo>
                  <a:cubicBezTo>
                    <a:pt x="29839" y="76591"/>
                    <a:pt x="30043" y="70315"/>
                    <a:pt x="33079" y="57967"/>
                  </a:cubicBezTo>
                  <a:lnTo>
                    <a:pt x="43821" y="57967"/>
                  </a:lnTo>
                  <a:close/>
                  <a:moveTo>
                    <a:pt x="34299" y="53508"/>
                  </a:moveTo>
                  <a:cubicBezTo>
                    <a:pt x="42200" y="22733"/>
                    <a:pt x="63064" y="19697"/>
                    <a:pt x="68333" y="19697"/>
                  </a:cubicBezTo>
                  <a:cubicBezTo>
                    <a:pt x="77853" y="19697"/>
                    <a:pt x="83326" y="25573"/>
                    <a:pt x="83326" y="32452"/>
                  </a:cubicBezTo>
                  <a:cubicBezTo>
                    <a:pt x="83326" y="53508"/>
                    <a:pt x="50907" y="53508"/>
                    <a:pt x="42607" y="53508"/>
                  </a:cubicBezTo>
                  <a:lnTo>
                    <a:pt x="34299" y="5350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1" name="Forme libre : forme 180">
              <a:extLst>
                <a:ext uri="{FF2B5EF4-FFF2-40B4-BE49-F238E27FC236}">
                  <a16:creationId xmlns:a16="http://schemas.microsoft.com/office/drawing/2014/main" id="{FE1047E5-79A5-4A3E-9220-55EB254BDAC5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8580330" y="-9324655"/>
              <a:ext cx="183034" cy="162608"/>
            </a:xfrm>
            <a:custGeom>
              <a:avLst/>
              <a:gdLst>
                <a:gd name="connsiteX0" fmla="*/ 39651 w 183033"/>
                <a:gd name="connsiteY0" fmla="*/ 65577 h 162608"/>
                <a:gd name="connsiteX1" fmla="*/ 61780 w 183033"/>
                <a:gd name="connsiteY1" fmla="*/ 65577 h 162608"/>
                <a:gd name="connsiteX2" fmla="*/ 61780 w 183033"/>
                <a:gd name="connsiteY2" fmla="*/ 60471 h 162608"/>
                <a:gd name="connsiteX3" fmla="*/ 39651 w 183033"/>
                <a:gd name="connsiteY3" fmla="*/ 60471 h 162608"/>
                <a:gd name="connsiteX4" fmla="*/ 39651 w 183033"/>
                <a:gd name="connsiteY4" fmla="*/ 34383 h 162608"/>
                <a:gd name="connsiteX5" fmla="*/ 34827 w 183033"/>
                <a:gd name="connsiteY5" fmla="*/ 34383 h 162608"/>
                <a:gd name="connsiteX6" fmla="*/ 15253 w 183033"/>
                <a:gd name="connsiteY6" fmla="*/ 61607 h 162608"/>
                <a:gd name="connsiteX7" fmla="*/ 15253 w 183033"/>
                <a:gd name="connsiteY7" fmla="*/ 65577 h 162608"/>
                <a:gd name="connsiteX8" fmla="*/ 28446 w 183033"/>
                <a:gd name="connsiteY8" fmla="*/ 65577 h 162608"/>
                <a:gd name="connsiteX9" fmla="*/ 28446 w 183033"/>
                <a:gd name="connsiteY9" fmla="*/ 103853 h 162608"/>
                <a:gd name="connsiteX10" fmla="*/ 48307 w 183033"/>
                <a:gd name="connsiteY10" fmla="*/ 122992 h 162608"/>
                <a:gd name="connsiteX11" fmla="*/ 64335 w 183033"/>
                <a:gd name="connsiteY11" fmla="*/ 103714 h 162608"/>
                <a:gd name="connsiteX12" fmla="*/ 64335 w 183033"/>
                <a:gd name="connsiteY12" fmla="*/ 95913 h 162608"/>
                <a:gd name="connsiteX13" fmla="*/ 59511 w 183033"/>
                <a:gd name="connsiteY13" fmla="*/ 95913 h 162608"/>
                <a:gd name="connsiteX14" fmla="*/ 59511 w 183033"/>
                <a:gd name="connsiteY14" fmla="*/ 103568 h 162608"/>
                <a:gd name="connsiteX15" fmla="*/ 49438 w 183033"/>
                <a:gd name="connsiteY15" fmla="*/ 118456 h 162608"/>
                <a:gd name="connsiteX16" fmla="*/ 39651 w 183033"/>
                <a:gd name="connsiteY16" fmla="*/ 103994 h 162608"/>
                <a:gd name="connsiteX17" fmla="*/ 39651 w 183033"/>
                <a:gd name="connsiteY17" fmla="*/ 65577 h 162608"/>
                <a:gd name="connsiteX18" fmla="*/ 102681 w 183033"/>
                <a:gd name="connsiteY18" fmla="*/ 89250 h 162608"/>
                <a:gd name="connsiteX19" fmla="*/ 121690 w 183033"/>
                <a:gd name="connsiteY19" fmla="*/ 63024 h 162608"/>
                <a:gd name="connsiteX20" fmla="*/ 119275 w 183033"/>
                <a:gd name="connsiteY20" fmla="*/ 68124 h 162608"/>
                <a:gd name="connsiteX21" fmla="*/ 125662 w 183033"/>
                <a:gd name="connsiteY21" fmla="*/ 74647 h 162608"/>
                <a:gd name="connsiteX22" fmla="*/ 132183 w 183033"/>
                <a:gd name="connsiteY22" fmla="*/ 68124 h 162608"/>
                <a:gd name="connsiteX23" fmla="*/ 120979 w 183033"/>
                <a:gd name="connsiteY23" fmla="*/ 59054 h 162608"/>
                <a:gd name="connsiteX24" fmla="*/ 101829 w 183033"/>
                <a:gd name="connsiteY24" fmla="*/ 74222 h 162608"/>
                <a:gd name="connsiteX25" fmla="*/ 101683 w 183033"/>
                <a:gd name="connsiteY25" fmla="*/ 74222 h 162608"/>
                <a:gd name="connsiteX26" fmla="*/ 101683 w 183033"/>
                <a:gd name="connsiteY26" fmla="*/ 59054 h 162608"/>
                <a:gd name="connsiteX27" fmla="*/ 81404 w 183033"/>
                <a:gd name="connsiteY27" fmla="*/ 60610 h 162608"/>
                <a:gd name="connsiteX28" fmla="*/ 81404 w 183033"/>
                <a:gd name="connsiteY28" fmla="*/ 65717 h 162608"/>
                <a:gd name="connsiteX29" fmla="*/ 92043 w 183033"/>
                <a:gd name="connsiteY29" fmla="*/ 73657 h 162608"/>
                <a:gd name="connsiteX30" fmla="*/ 92043 w 183033"/>
                <a:gd name="connsiteY30" fmla="*/ 110376 h 162608"/>
                <a:gd name="connsiteX31" fmla="*/ 81404 w 183033"/>
                <a:gd name="connsiteY31" fmla="*/ 116469 h 162608"/>
                <a:gd name="connsiteX32" fmla="*/ 81404 w 183033"/>
                <a:gd name="connsiteY32" fmla="*/ 121575 h 162608"/>
                <a:gd name="connsiteX33" fmla="*/ 97572 w 183033"/>
                <a:gd name="connsiteY33" fmla="*/ 121010 h 162608"/>
                <a:gd name="connsiteX34" fmla="*/ 116015 w 183033"/>
                <a:gd name="connsiteY34" fmla="*/ 121575 h 162608"/>
                <a:gd name="connsiteX35" fmla="*/ 116015 w 183033"/>
                <a:gd name="connsiteY35" fmla="*/ 116469 h 162608"/>
                <a:gd name="connsiteX36" fmla="*/ 113174 w 183033"/>
                <a:gd name="connsiteY36" fmla="*/ 116469 h 162608"/>
                <a:gd name="connsiteX37" fmla="*/ 102681 w 183033"/>
                <a:gd name="connsiteY37" fmla="*/ 110091 h 162608"/>
                <a:gd name="connsiteX38" fmla="*/ 102681 w 183033"/>
                <a:gd name="connsiteY38" fmla="*/ 89250 h 162608"/>
                <a:gd name="connsiteX39" fmla="*/ 178899 w 183033"/>
                <a:gd name="connsiteY39" fmla="*/ 157019 h 162608"/>
                <a:gd name="connsiteX40" fmla="*/ 178899 w 183033"/>
                <a:gd name="connsiteY40" fmla="*/ 150070 h 162608"/>
                <a:gd name="connsiteX41" fmla="*/ 164002 w 183033"/>
                <a:gd name="connsiteY41" fmla="*/ 150070 h 162608"/>
                <a:gd name="connsiteX42" fmla="*/ 164002 w 183033"/>
                <a:gd name="connsiteY42" fmla="*/ 22193 h 162608"/>
                <a:gd name="connsiteX43" fmla="*/ 178899 w 183033"/>
                <a:gd name="connsiteY43" fmla="*/ 22193 h 162608"/>
                <a:gd name="connsiteX44" fmla="*/ 178899 w 183033"/>
                <a:gd name="connsiteY44" fmla="*/ 15245 h 162608"/>
                <a:gd name="connsiteX45" fmla="*/ 157056 w 183033"/>
                <a:gd name="connsiteY45" fmla="*/ 15245 h 162608"/>
                <a:gd name="connsiteX46" fmla="*/ 157056 w 183033"/>
                <a:gd name="connsiteY46" fmla="*/ 157019 h 162608"/>
                <a:gd name="connsiteX47" fmla="*/ 178899 w 183033"/>
                <a:gd name="connsiteY47" fmla="*/ 157019 h 162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83033" h="162608">
                  <a:moveTo>
                    <a:pt x="39651" y="65577"/>
                  </a:moveTo>
                  <a:lnTo>
                    <a:pt x="61780" y="65577"/>
                  </a:lnTo>
                  <a:lnTo>
                    <a:pt x="61780" y="60471"/>
                  </a:lnTo>
                  <a:lnTo>
                    <a:pt x="39651" y="60471"/>
                  </a:lnTo>
                  <a:lnTo>
                    <a:pt x="39651" y="34383"/>
                  </a:lnTo>
                  <a:lnTo>
                    <a:pt x="34827" y="34383"/>
                  </a:lnTo>
                  <a:cubicBezTo>
                    <a:pt x="34687" y="47144"/>
                    <a:pt x="28872" y="61182"/>
                    <a:pt x="15253" y="61607"/>
                  </a:cubicBezTo>
                  <a:lnTo>
                    <a:pt x="15253" y="65577"/>
                  </a:lnTo>
                  <a:lnTo>
                    <a:pt x="28446" y="65577"/>
                  </a:lnTo>
                  <a:lnTo>
                    <a:pt x="28446" y="103853"/>
                  </a:lnTo>
                  <a:cubicBezTo>
                    <a:pt x="28446" y="119733"/>
                    <a:pt x="40363" y="122992"/>
                    <a:pt x="48307" y="122992"/>
                  </a:cubicBezTo>
                  <a:cubicBezTo>
                    <a:pt x="57807" y="122992"/>
                    <a:pt x="64335" y="114912"/>
                    <a:pt x="64335" y="103714"/>
                  </a:cubicBezTo>
                  <a:lnTo>
                    <a:pt x="64335" y="95913"/>
                  </a:lnTo>
                  <a:lnTo>
                    <a:pt x="59511" y="95913"/>
                  </a:lnTo>
                  <a:lnTo>
                    <a:pt x="59511" y="103568"/>
                  </a:lnTo>
                  <a:cubicBezTo>
                    <a:pt x="59511" y="113210"/>
                    <a:pt x="54974" y="118456"/>
                    <a:pt x="49438" y="118456"/>
                  </a:cubicBezTo>
                  <a:cubicBezTo>
                    <a:pt x="39651" y="118456"/>
                    <a:pt x="39651" y="106547"/>
                    <a:pt x="39651" y="103994"/>
                  </a:cubicBezTo>
                  <a:lnTo>
                    <a:pt x="39651" y="65577"/>
                  </a:lnTo>
                  <a:close/>
                  <a:moveTo>
                    <a:pt x="102681" y="89250"/>
                  </a:moveTo>
                  <a:cubicBezTo>
                    <a:pt x="102681" y="77340"/>
                    <a:pt x="108210" y="63024"/>
                    <a:pt x="121690" y="63024"/>
                  </a:cubicBezTo>
                  <a:cubicBezTo>
                    <a:pt x="120412" y="64015"/>
                    <a:pt x="119275" y="65856"/>
                    <a:pt x="119275" y="68124"/>
                  </a:cubicBezTo>
                  <a:cubicBezTo>
                    <a:pt x="119275" y="72806"/>
                    <a:pt x="122961" y="74647"/>
                    <a:pt x="125662" y="74647"/>
                  </a:cubicBezTo>
                  <a:cubicBezTo>
                    <a:pt x="129062" y="74647"/>
                    <a:pt x="132183" y="72380"/>
                    <a:pt x="132183" y="68124"/>
                  </a:cubicBezTo>
                  <a:cubicBezTo>
                    <a:pt x="132183" y="63303"/>
                    <a:pt x="127645" y="59054"/>
                    <a:pt x="120979" y="59054"/>
                  </a:cubicBezTo>
                  <a:cubicBezTo>
                    <a:pt x="113886" y="59054"/>
                    <a:pt x="106081" y="63449"/>
                    <a:pt x="101829" y="74222"/>
                  </a:cubicBezTo>
                  <a:lnTo>
                    <a:pt x="101683" y="74222"/>
                  </a:lnTo>
                  <a:lnTo>
                    <a:pt x="101683" y="59054"/>
                  </a:lnTo>
                  <a:lnTo>
                    <a:pt x="81404" y="60610"/>
                  </a:lnTo>
                  <a:lnTo>
                    <a:pt x="81404" y="65717"/>
                  </a:lnTo>
                  <a:cubicBezTo>
                    <a:pt x="90905" y="65717"/>
                    <a:pt x="92043" y="66707"/>
                    <a:pt x="92043" y="73657"/>
                  </a:cubicBezTo>
                  <a:lnTo>
                    <a:pt x="92043" y="110376"/>
                  </a:lnTo>
                  <a:cubicBezTo>
                    <a:pt x="92043" y="116469"/>
                    <a:pt x="90619" y="116469"/>
                    <a:pt x="81404" y="116469"/>
                  </a:cubicBezTo>
                  <a:lnTo>
                    <a:pt x="81404" y="121575"/>
                  </a:lnTo>
                  <a:cubicBezTo>
                    <a:pt x="82109" y="121575"/>
                    <a:pt x="91756" y="121010"/>
                    <a:pt x="97572" y="121010"/>
                  </a:cubicBezTo>
                  <a:cubicBezTo>
                    <a:pt x="103673" y="121010"/>
                    <a:pt x="109914" y="121290"/>
                    <a:pt x="116015" y="121575"/>
                  </a:cubicBezTo>
                  <a:lnTo>
                    <a:pt x="116015" y="116469"/>
                  </a:lnTo>
                  <a:lnTo>
                    <a:pt x="113174" y="116469"/>
                  </a:lnTo>
                  <a:cubicBezTo>
                    <a:pt x="102681" y="116469"/>
                    <a:pt x="102681" y="114912"/>
                    <a:pt x="102681" y="110091"/>
                  </a:cubicBezTo>
                  <a:lnTo>
                    <a:pt x="102681" y="89250"/>
                  </a:lnTo>
                  <a:close/>
                  <a:moveTo>
                    <a:pt x="178899" y="157019"/>
                  </a:moveTo>
                  <a:lnTo>
                    <a:pt x="178899" y="150070"/>
                  </a:lnTo>
                  <a:lnTo>
                    <a:pt x="164002" y="150070"/>
                  </a:lnTo>
                  <a:lnTo>
                    <a:pt x="164002" y="22193"/>
                  </a:lnTo>
                  <a:lnTo>
                    <a:pt x="178899" y="22193"/>
                  </a:lnTo>
                  <a:lnTo>
                    <a:pt x="178899" y="15245"/>
                  </a:lnTo>
                  <a:lnTo>
                    <a:pt x="157056" y="15245"/>
                  </a:lnTo>
                  <a:lnTo>
                    <a:pt x="157056" y="157019"/>
                  </a:lnTo>
                  <a:lnTo>
                    <a:pt x="178899" y="15701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2" name="Forme libre : forme 181">
              <a:extLst>
                <a:ext uri="{FF2B5EF4-FFF2-40B4-BE49-F238E27FC236}">
                  <a16:creationId xmlns:a16="http://schemas.microsoft.com/office/drawing/2014/main" id="{B20C18B6-EB5D-4EFB-A821-6C3BF4CE9F36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8764041" y="-9257313"/>
              <a:ext cx="122022" cy="20326"/>
            </a:xfrm>
            <a:custGeom>
              <a:avLst/>
              <a:gdLst>
                <a:gd name="connsiteX0" fmla="*/ 105466 w 122022"/>
                <a:gd name="connsiteY0" fmla="*/ 22194 h 20326"/>
                <a:gd name="connsiteX1" fmla="*/ 111142 w 122022"/>
                <a:gd name="connsiteY1" fmla="*/ 18789 h 20326"/>
                <a:gd name="connsiteX2" fmla="*/ 105466 w 122022"/>
                <a:gd name="connsiteY2" fmla="*/ 15245 h 20326"/>
                <a:gd name="connsiteX3" fmla="*/ 20922 w 122022"/>
                <a:gd name="connsiteY3" fmla="*/ 15245 h 20326"/>
                <a:gd name="connsiteX4" fmla="*/ 15253 w 122022"/>
                <a:gd name="connsiteY4" fmla="*/ 18650 h 20326"/>
                <a:gd name="connsiteX5" fmla="*/ 20922 w 122022"/>
                <a:gd name="connsiteY5" fmla="*/ 22194 h 20326"/>
                <a:gd name="connsiteX6" fmla="*/ 105466 w 122022"/>
                <a:gd name="connsiteY6" fmla="*/ 22194 h 2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022" h="20326">
                  <a:moveTo>
                    <a:pt x="105466" y="22194"/>
                  </a:moveTo>
                  <a:cubicBezTo>
                    <a:pt x="107735" y="22194"/>
                    <a:pt x="111142" y="22194"/>
                    <a:pt x="111142" y="18789"/>
                  </a:cubicBezTo>
                  <a:cubicBezTo>
                    <a:pt x="111142" y="15245"/>
                    <a:pt x="107882" y="15245"/>
                    <a:pt x="105466" y="15245"/>
                  </a:cubicBezTo>
                  <a:lnTo>
                    <a:pt x="20922" y="15245"/>
                  </a:lnTo>
                  <a:cubicBezTo>
                    <a:pt x="18653" y="15245"/>
                    <a:pt x="15253" y="15245"/>
                    <a:pt x="15253" y="18650"/>
                  </a:cubicBezTo>
                  <a:cubicBezTo>
                    <a:pt x="15253" y="22194"/>
                    <a:pt x="18513" y="22194"/>
                    <a:pt x="20922" y="22194"/>
                  </a:cubicBezTo>
                  <a:lnTo>
                    <a:pt x="105466" y="2219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3" name="Forme libre : forme 182">
              <a:extLst>
                <a:ext uri="{FF2B5EF4-FFF2-40B4-BE49-F238E27FC236}">
                  <a16:creationId xmlns:a16="http://schemas.microsoft.com/office/drawing/2014/main" id="{156B6A42-727B-4BC2-B2B2-35CEDEE7630F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8920278" y="-9338372"/>
              <a:ext cx="81348" cy="20326"/>
            </a:xfrm>
            <a:custGeom>
              <a:avLst/>
              <a:gdLst>
                <a:gd name="connsiteX0" fmla="*/ 71713 w 81348"/>
                <a:gd name="connsiteY0" fmla="*/ 20630 h 20326"/>
                <a:gd name="connsiteX1" fmla="*/ 71713 w 81348"/>
                <a:gd name="connsiteY1" fmla="*/ 15245 h 20326"/>
                <a:gd name="connsiteX2" fmla="*/ 15253 w 81348"/>
                <a:gd name="connsiteY2" fmla="*/ 15245 h 20326"/>
                <a:gd name="connsiteX3" fmla="*/ 15253 w 81348"/>
                <a:gd name="connsiteY3" fmla="*/ 20630 h 20326"/>
                <a:gd name="connsiteX4" fmla="*/ 71713 w 81348"/>
                <a:gd name="connsiteY4" fmla="*/ 20630 h 2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348" h="20326">
                  <a:moveTo>
                    <a:pt x="71713" y="20630"/>
                  </a:moveTo>
                  <a:lnTo>
                    <a:pt x="71713" y="15245"/>
                  </a:lnTo>
                  <a:lnTo>
                    <a:pt x="15253" y="15245"/>
                  </a:lnTo>
                  <a:lnTo>
                    <a:pt x="15253" y="20630"/>
                  </a:lnTo>
                  <a:lnTo>
                    <a:pt x="71713" y="2063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4" name="Forme libre : forme 183">
              <a:extLst>
                <a:ext uri="{FF2B5EF4-FFF2-40B4-BE49-F238E27FC236}">
                  <a16:creationId xmlns:a16="http://schemas.microsoft.com/office/drawing/2014/main" id="{F380FBF2-104F-46AC-81CE-DC43116E5C01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8886708" y="-9315159"/>
              <a:ext cx="122022" cy="121956"/>
            </a:xfrm>
            <a:custGeom>
              <a:avLst/>
              <a:gdLst>
                <a:gd name="connsiteX0" fmla="*/ 114974 w 122022"/>
                <a:gd name="connsiteY0" fmla="*/ 20776 h 121956"/>
                <a:gd name="connsiteX1" fmla="*/ 116957 w 122022"/>
                <a:gd name="connsiteY1" fmla="*/ 16806 h 121956"/>
                <a:gd name="connsiteX2" fmla="*/ 113125 w 122022"/>
                <a:gd name="connsiteY2" fmla="*/ 15245 h 121956"/>
                <a:gd name="connsiteX3" fmla="*/ 46883 w 122022"/>
                <a:gd name="connsiteY3" fmla="*/ 15245 h 121956"/>
                <a:gd name="connsiteX4" fmla="*/ 42199 w 122022"/>
                <a:gd name="connsiteY4" fmla="*/ 18083 h 121956"/>
                <a:gd name="connsiteX5" fmla="*/ 34255 w 122022"/>
                <a:gd name="connsiteY5" fmla="*/ 43598 h 121956"/>
                <a:gd name="connsiteX6" fmla="*/ 33689 w 122022"/>
                <a:gd name="connsiteY6" fmla="*/ 45873 h 121956"/>
                <a:gd name="connsiteX7" fmla="*/ 36104 w 122022"/>
                <a:gd name="connsiteY7" fmla="*/ 47855 h 121956"/>
                <a:gd name="connsiteX8" fmla="*/ 38653 w 122022"/>
                <a:gd name="connsiteY8" fmla="*/ 45587 h 121956"/>
                <a:gd name="connsiteX9" fmla="*/ 74828 w 122022"/>
                <a:gd name="connsiteY9" fmla="*/ 20351 h 121956"/>
                <a:gd name="connsiteX10" fmla="*/ 100363 w 122022"/>
                <a:gd name="connsiteY10" fmla="*/ 20351 h 121956"/>
                <a:gd name="connsiteX11" fmla="*/ 17662 w 122022"/>
                <a:gd name="connsiteY11" fmla="*/ 105841 h 121956"/>
                <a:gd name="connsiteX12" fmla="*/ 15253 w 122022"/>
                <a:gd name="connsiteY12" fmla="*/ 110515 h 121956"/>
                <a:gd name="connsiteX13" fmla="*/ 19078 w 122022"/>
                <a:gd name="connsiteY13" fmla="*/ 112079 h 121956"/>
                <a:gd name="connsiteX14" fmla="*/ 87735 w 122022"/>
                <a:gd name="connsiteY14" fmla="*/ 112079 h 121956"/>
                <a:gd name="connsiteX15" fmla="*/ 92419 w 122022"/>
                <a:gd name="connsiteY15" fmla="*/ 109245 h 121956"/>
                <a:gd name="connsiteX16" fmla="*/ 102632 w 122022"/>
                <a:gd name="connsiteY16" fmla="*/ 77626 h 121956"/>
                <a:gd name="connsiteX17" fmla="*/ 103198 w 122022"/>
                <a:gd name="connsiteY17" fmla="*/ 75358 h 121956"/>
                <a:gd name="connsiteX18" fmla="*/ 100929 w 122022"/>
                <a:gd name="connsiteY18" fmla="*/ 73377 h 121956"/>
                <a:gd name="connsiteX19" fmla="*/ 97808 w 122022"/>
                <a:gd name="connsiteY19" fmla="*/ 77060 h 121956"/>
                <a:gd name="connsiteX20" fmla="*/ 59365 w 122022"/>
                <a:gd name="connsiteY20" fmla="*/ 106406 h 121956"/>
                <a:gd name="connsiteX21" fmla="*/ 32273 w 122022"/>
                <a:gd name="connsiteY21" fmla="*/ 106406 h 121956"/>
                <a:gd name="connsiteX22" fmla="*/ 114974 w 122022"/>
                <a:gd name="connsiteY22" fmla="*/ 20776 h 12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2022" h="121956">
                  <a:moveTo>
                    <a:pt x="114974" y="20776"/>
                  </a:moveTo>
                  <a:cubicBezTo>
                    <a:pt x="116105" y="19640"/>
                    <a:pt x="116957" y="18649"/>
                    <a:pt x="116957" y="16806"/>
                  </a:cubicBezTo>
                  <a:cubicBezTo>
                    <a:pt x="116957" y="15245"/>
                    <a:pt x="115819" y="15245"/>
                    <a:pt x="113125" y="15245"/>
                  </a:cubicBezTo>
                  <a:lnTo>
                    <a:pt x="46883" y="15245"/>
                  </a:lnTo>
                  <a:cubicBezTo>
                    <a:pt x="43197" y="15245"/>
                    <a:pt x="43051" y="15390"/>
                    <a:pt x="42199" y="18083"/>
                  </a:cubicBezTo>
                  <a:lnTo>
                    <a:pt x="34255" y="43598"/>
                  </a:lnTo>
                  <a:cubicBezTo>
                    <a:pt x="33689" y="45301"/>
                    <a:pt x="33689" y="45447"/>
                    <a:pt x="33689" y="45873"/>
                  </a:cubicBezTo>
                  <a:cubicBezTo>
                    <a:pt x="33689" y="46577"/>
                    <a:pt x="34255" y="47855"/>
                    <a:pt x="36104" y="47855"/>
                  </a:cubicBezTo>
                  <a:cubicBezTo>
                    <a:pt x="37948" y="47855"/>
                    <a:pt x="38227" y="47004"/>
                    <a:pt x="38653" y="45587"/>
                  </a:cubicBezTo>
                  <a:cubicBezTo>
                    <a:pt x="45466" y="25597"/>
                    <a:pt x="56531" y="20351"/>
                    <a:pt x="74828" y="20351"/>
                  </a:cubicBezTo>
                  <a:lnTo>
                    <a:pt x="100363" y="20351"/>
                  </a:lnTo>
                  <a:lnTo>
                    <a:pt x="17662" y="105841"/>
                  </a:lnTo>
                  <a:cubicBezTo>
                    <a:pt x="16670" y="106832"/>
                    <a:pt x="15253" y="108249"/>
                    <a:pt x="15253" y="110515"/>
                  </a:cubicBezTo>
                  <a:cubicBezTo>
                    <a:pt x="15253" y="112079"/>
                    <a:pt x="16524" y="112079"/>
                    <a:pt x="19078" y="112079"/>
                  </a:cubicBezTo>
                  <a:lnTo>
                    <a:pt x="87735" y="112079"/>
                  </a:lnTo>
                  <a:cubicBezTo>
                    <a:pt x="91421" y="112079"/>
                    <a:pt x="91568" y="111938"/>
                    <a:pt x="92419" y="109245"/>
                  </a:cubicBezTo>
                  <a:lnTo>
                    <a:pt x="102632" y="77626"/>
                  </a:lnTo>
                  <a:cubicBezTo>
                    <a:pt x="103198" y="75783"/>
                    <a:pt x="103198" y="75498"/>
                    <a:pt x="103198" y="75358"/>
                  </a:cubicBezTo>
                  <a:cubicBezTo>
                    <a:pt x="103198" y="75219"/>
                    <a:pt x="103198" y="73377"/>
                    <a:pt x="100929" y="73377"/>
                  </a:cubicBezTo>
                  <a:cubicBezTo>
                    <a:pt x="99086" y="73377"/>
                    <a:pt x="98800" y="73941"/>
                    <a:pt x="97808" y="77060"/>
                  </a:cubicBezTo>
                  <a:cubicBezTo>
                    <a:pt x="91282" y="96484"/>
                    <a:pt x="84049" y="106406"/>
                    <a:pt x="59365" y="106406"/>
                  </a:cubicBezTo>
                  <a:lnTo>
                    <a:pt x="32273" y="106406"/>
                  </a:lnTo>
                  <a:lnTo>
                    <a:pt x="114974" y="2077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5" name="Forme libre : forme 184">
              <a:extLst>
                <a:ext uri="{FF2B5EF4-FFF2-40B4-BE49-F238E27FC236}">
                  <a16:creationId xmlns:a16="http://schemas.microsoft.com/office/drawing/2014/main" id="{9A51622A-55C8-4FB4-B322-F4380D1CA4FF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9006979" y="-9315159"/>
              <a:ext cx="122022" cy="121956"/>
            </a:xfrm>
            <a:custGeom>
              <a:avLst/>
              <a:gdLst>
                <a:gd name="connsiteX0" fmla="*/ 114974 w 122022"/>
                <a:gd name="connsiteY0" fmla="*/ 20776 h 121956"/>
                <a:gd name="connsiteX1" fmla="*/ 116957 w 122022"/>
                <a:gd name="connsiteY1" fmla="*/ 16806 h 121956"/>
                <a:gd name="connsiteX2" fmla="*/ 113124 w 122022"/>
                <a:gd name="connsiteY2" fmla="*/ 15245 h 121956"/>
                <a:gd name="connsiteX3" fmla="*/ 46883 w 122022"/>
                <a:gd name="connsiteY3" fmla="*/ 15245 h 121956"/>
                <a:gd name="connsiteX4" fmla="*/ 42199 w 122022"/>
                <a:gd name="connsiteY4" fmla="*/ 18083 h 121956"/>
                <a:gd name="connsiteX5" fmla="*/ 34255 w 122022"/>
                <a:gd name="connsiteY5" fmla="*/ 43598 h 121956"/>
                <a:gd name="connsiteX6" fmla="*/ 33689 w 122022"/>
                <a:gd name="connsiteY6" fmla="*/ 45873 h 121956"/>
                <a:gd name="connsiteX7" fmla="*/ 36104 w 122022"/>
                <a:gd name="connsiteY7" fmla="*/ 47855 h 121956"/>
                <a:gd name="connsiteX8" fmla="*/ 38653 w 122022"/>
                <a:gd name="connsiteY8" fmla="*/ 45587 h 121956"/>
                <a:gd name="connsiteX9" fmla="*/ 74827 w 122022"/>
                <a:gd name="connsiteY9" fmla="*/ 20351 h 121956"/>
                <a:gd name="connsiteX10" fmla="*/ 100362 w 122022"/>
                <a:gd name="connsiteY10" fmla="*/ 20351 h 121956"/>
                <a:gd name="connsiteX11" fmla="*/ 17661 w 122022"/>
                <a:gd name="connsiteY11" fmla="*/ 105841 h 121956"/>
                <a:gd name="connsiteX12" fmla="*/ 15253 w 122022"/>
                <a:gd name="connsiteY12" fmla="*/ 110515 h 121956"/>
                <a:gd name="connsiteX13" fmla="*/ 19078 w 122022"/>
                <a:gd name="connsiteY13" fmla="*/ 112079 h 121956"/>
                <a:gd name="connsiteX14" fmla="*/ 87735 w 122022"/>
                <a:gd name="connsiteY14" fmla="*/ 112079 h 121956"/>
                <a:gd name="connsiteX15" fmla="*/ 92419 w 122022"/>
                <a:gd name="connsiteY15" fmla="*/ 109245 h 121956"/>
                <a:gd name="connsiteX16" fmla="*/ 102632 w 122022"/>
                <a:gd name="connsiteY16" fmla="*/ 77626 h 121956"/>
                <a:gd name="connsiteX17" fmla="*/ 103197 w 122022"/>
                <a:gd name="connsiteY17" fmla="*/ 75358 h 121956"/>
                <a:gd name="connsiteX18" fmla="*/ 100928 w 122022"/>
                <a:gd name="connsiteY18" fmla="*/ 73377 h 121956"/>
                <a:gd name="connsiteX19" fmla="*/ 97808 w 122022"/>
                <a:gd name="connsiteY19" fmla="*/ 77060 h 121956"/>
                <a:gd name="connsiteX20" fmla="*/ 59365 w 122022"/>
                <a:gd name="connsiteY20" fmla="*/ 106406 h 121956"/>
                <a:gd name="connsiteX21" fmla="*/ 32272 w 122022"/>
                <a:gd name="connsiteY21" fmla="*/ 106406 h 121956"/>
                <a:gd name="connsiteX22" fmla="*/ 114974 w 122022"/>
                <a:gd name="connsiteY22" fmla="*/ 20776 h 12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2022" h="121956">
                  <a:moveTo>
                    <a:pt x="114974" y="20776"/>
                  </a:moveTo>
                  <a:cubicBezTo>
                    <a:pt x="116105" y="19640"/>
                    <a:pt x="116957" y="18649"/>
                    <a:pt x="116957" y="16806"/>
                  </a:cubicBezTo>
                  <a:cubicBezTo>
                    <a:pt x="116957" y="15245"/>
                    <a:pt x="115819" y="15245"/>
                    <a:pt x="113124" y="15245"/>
                  </a:cubicBezTo>
                  <a:lnTo>
                    <a:pt x="46883" y="15245"/>
                  </a:lnTo>
                  <a:cubicBezTo>
                    <a:pt x="43197" y="15245"/>
                    <a:pt x="43051" y="15390"/>
                    <a:pt x="42199" y="18083"/>
                  </a:cubicBezTo>
                  <a:lnTo>
                    <a:pt x="34255" y="43598"/>
                  </a:lnTo>
                  <a:cubicBezTo>
                    <a:pt x="33689" y="45301"/>
                    <a:pt x="33689" y="45447"/>
                    <a:pt x="33689" y="45873"/>
                  </a:cubicBezTo>
                  <a:cubicBezTo>
                    <a:pt x="33689" y="46577"/>
                    <a:pt x="34255" y="47855"/>
                    <a:pt x="36104" y="47855"/>
                  </a:cubicBezTo>
                  <a:cubicBezTo>
                    <a:pt x="37947" y="47855"/>
                    <a:pt x="38227" y="47004"/>
                    <a:pt x="38653" y="45587"/>
                  </a:cubicBezTo>
                  <a:cubicBezTo>
                    <a:pt x="45465" y="25597"/>
                    <a:pt x="56530" y="20351"/>
                    <a:pt x="74827" y="20351"/>
                  </a:cubicBezTo>
                  <a:lnTo>
                    <a:pt x="100362" y="20351"/>
                  </a:lnTo>
                  <a:lnTo>
                    <a:pt x="17661" y="105841"/>
                  </a:lnTo>
                  <a:cubicBezTo>
                    <a:pt x="16670" y="106832"/>
                    <a:pt x="15253" y="108249"/>
                    <a:pt x="15253" y="110515"/>
                  </a:cubicBezTo>
                  <a:cubicBezTo>
                    <a:pt x="15253" y="112079"/>
                    <a:pt x="16524" y="112079"/>
                    <a:pt x="19078" y="112079"/>
                  </a:cubicBezTo>
                  <a:lnTo>
                    <a:pt x="87735" y="112079"/>
                  </a:lnTo>
                  <a:cubicBezTo>
                    <a:pt x="91420" y="112079"/>
                    <a:pt x="91566" y="111938"/>
                    <a:pt x="92419" y="109245"/>
                  </a:cubicBezTo>
                  <a:lnTo>
                    <a:pt x="102632" y="77626"/>
                  </a:lnTo>
                  <a:cubicBezTo>
                    <a:pt x="103197" y="75783"/>
                    <a:pt x="103197" y="75498"/>
                    <a:pt x="103197" y="75358"/>
                  </a:cubicBezTo>
                  <a:cubicBezTo>
                    <a:pt x="103197" y="75219"/>
                    <a:pt x="103197" y="73377"/>
                    <a:pt x="100928" y="73377"/>
                  </a:cubicBezTo>
                  <a:cubicBezTo>
                    <a:pt x="99086" y="73377"/>
                    <a:pt x="98801" y="73941"/>
                    <a:pt x="97808" y="77060"/>
                  </a:cubicBezTo>
                  <a:cubicBezTo>
                    <a:pt x="91282" y="96484"/>
                    <a:pt x="84049" y="106406"/>
                    <a:pt x="59365" y="106406"/>
                  </a:cubicBezTo>
                  <a:lnTo>
                    <a:pt x="32272" y="106406"/>
                  </a:lnTo>
                  <a:lnTo>
                    <a:pt x="114974" y="2077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6" name="Forme libre : forme 185">
              <a:extLst>
                <a:ext uri="{FF2B5EF4-FFF2-40B4-BE49-F238E27FC236}">
                  <a16:creationId xmlns:a16="http://schemas.microsoft.com/office/drawing/2014/main" id="{E602F819-0401-407F-B481-D440B999B440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9125932" y="-9306082"/>
              <a:ext cx="122022" cy="121956"/>
            </a:xfrm>
            <a:custGeom>
              <a:avLst/>
              <a:gdLst>
                <a:gd name="connsiteX0" fmla="*/ 71002 w 122022"/>
                <a:gd name="connsiteY0" fmla="*/ 70964 h 121956"/>
                <a:gd name="connsiteX1" fmla="*/ 114409 w 122022"/>
                <a:gd name="connsiteY1" fmla="*/ 70964 h 121956"/>
                <a:gd name="connsiteX2" fmla="*/ 119658 w 122022"/>
                <a:gd name="connsiteY2" fmla="*/ 67558 h 121956"/>
                <a:gd name="connsiteX3" fmla="*/ 114409 w 122022"/>
                <a:gd name="connsiteY3" fmla="*/ 64014 h 121956"/>
                <a:gd name="connsiteX4" fmla="*/ 71002 w 122022"/>
                <a:gd name="connsiteY4" fmla="*/ 64014 h 121956"/>
                <a:gd name="connsiteX5" fmla="*/ 71002 w 122022"/>
                <a:gd name="connsiteY5" fmla="*/ 20491 h 121956"/>
                <a:gd name="connsiteX6" fmla="*/ 67596 w 122022"/>
                <a:gd name="connsiteY6" fmla="*/ 15245 h 121956"/>
                <a:gd name="connsiteX7" fmla="*/ 64049 w 122022"/>
                <a:gd name="connsiteY7" fmla="*/ 20491 h 121956"/>
                <a:gd name="connsiteX8" fmla="*/ 64049 w 122022"/>
                <a:gd name="connsiteY8" fmla="*/ 64014 h 121956"/>
                <a:gd name="connsiteX9" fmla="*/ 20502 w 122022"/>
                <a:gd name="connsiteY9" fmla="*/ 64014 h 121956"/>
                <a:gd name="connsiteX10" fmla="*/ 15253 w 122022"/>
                <a:gd name="connsiteY10" fmla="*/ 67419 h 121956"/>
                <a:gd name="connsiteX11" fmla="*/ 20502 w 122022"/>
                <a:gd name="connsiteY11" fmla="*/ 70964 h 121956"/>
                <a:gd name="connsiteX12" fmla="*/ 64049 w 122022"/>
                <a:gd name="connsiteY12" fmla="*/ 70964 h 121956"/>
                <a:gd name="connsiteX13" fmla="*/ 64049 w 122022"/>
                <a:gd name="connsiteY13" fmla="*/ 114487 h 121956"/>
                <a:gd name="connsiteX14" fmla="*/ 67456 w 122022"/>
                <a:gd name="connsiteY14" fmla="*/ 119733 h 121956"/>
                <a:gd name="connsiteX15" fmla="*/ 71002 w 122022"/>
                <a:gd name="connsiteY15" fmla="*/ 114487 h 121956"/>
                <a:gd name="connsiteX16" fmla="*/ 71002 w 122022"/>
                <a:gd name="connsiteY16" fmla="*/ 70964 h 12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2022" h="121956">
                  <a:moveTo>
                    <a:pt x="71002" y="70964"/>
                  </a:moveTo>
                  <a:lnTo>
                    <a:pt x="114409" y="70964"/>
                  </a:lnTo>
                  <a:cubicBezTo>
                    <a:pt x="116252" y="70964"/>
                    <a:pt x="119658" y="70964"/>
                    <a:pt x="119658" y="67558"/>
                  </a:cubicBezTo>
                  <a:cubicBezTo>
                    <a:pt x="119658" y="64014"/>
                    <a:pt x="116398" y="64014"/>
                    <a:pt x="114409" y="64014"/>
                  </a:cubicBezTo>
                  <a:lnTo>
                    <a:pt x="71002" y="64014"/>
                  </a:lnTo>
                  <a:lnTo>
                    <a:pt x="71002" y="20491"/>
                  </a:lnTo>
                  <a:cubicBezTo>
                    <a:pt x="71002" y="18649"/>
                    <a:pt x="71002" y="15245"/>
                    <a:pt x="67596" y="15245"/>
                  </a:cubicBezTo>
                  <a:cubicBezTo>
                    <a:pt x="64049" y="15245"/>
                    <a:pt x="64049" y="18504"/>
                    <a:pt x="64049" y="20491"/>
                  </a:cubicBezTo>
                  <a:lnTo>
                    <a:pt x="64049" y="64014"/>
                  </a:lnTo>
                  <a:lnTo>
                    <a:pt x="20502" y="64014"/>
                  </a:lnTo>
                  <a:cubicBezTo>
                    <a:pt x="18659" y="64014"/>
                    <a:pt x="15253" y="64014"/>
                    <a:pt x="15253" y="67419"/>
                  </a:cubicBezTo>
                  <a:cubicBezTo>
                    <a:pt x="15253" y="70964"/>
                    <a:pt x="18519" y="70964"/>
                    <a:pt x="20502" y="70964"/>
                  </a:cubicBezTo>
                  <a:lnTo>
                    <a:pt x="64049" y="70964"/>
                  </a:lnTo>
                  <a:lnTo>
                    <a:pt x="64049" y="114487"/>
                  </a:lnTo>
                  <a:cubicBezTo>
                    <a:pt x="64049" y="116329"/>
                    <a:pt x="64049" y="119733"/>
                    <a:pt x="67456" y="119733"/>
                  </a:cubicBezTo>
                  <a:cubicBezTo>
                    <a:pt x="71002" y="119733"/>
                    <a:pt x="71002" y="116468"/>
                    <a:pt x="71002" y="114487"/>
                  </a:cubicBezTo>
                  <a:lnTo>
                    <a:pt x="71002" y="7096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7" name="Forme libre : forme 186">
              <a:extLst>
                <a:ext uri="{FF2B5EF4-FFF2-40B4-BE49-F238E27FC236}">
                  <a16:creationId xmlns:a16="http://schemas.microsoft.com/office/drawing/2014/main" id="{F04AA51A-385C-4B63-8EC1-6ED2298994FE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9251591" y="-9315159"/>
              <a:ext cx="122022" cy="121956"/>
            </a:xfrm>
            <a:custGeom>
              <a:avLst/>
              <a:gdLst>
                <a:gd name="connsiteX0" fmla="*/ 105473 w 122022"/>
                <a:gd name="connsiteY0" fmla="*/ 32120 h 121956"/>
                <a:gd name="connsiteX1" fmla="*/ 122919 w 122022"/>
                <a:gd name="connsiteY1" fmla="*/ 20351 h 121956"/>
                <a:gd name="connsiteX2" fmla="*/ 126185 w 122022"/>
                <a:gd name="connsiteY2" fmla="*/ 17232 h 121956"/>
                <a:gd name="connsiteX3" fmla="*/ 124196 w 122022"/>
                <a:gd name="connsiteY3" fmla="*/ 15245 h 121956"/>
                <a:gd name="connsiteX4" fmla="*/ 112846 w 122022"/>
                <a:gd name="connsiteY4" fmla="*/ 15815 h 121956"/>
                <a:gd name="connsiteX5" fmla="*/ 98094 w 122022"/>
                <a:gd name="connsiteY5" fmla="*/ 15245 h 121956"/>
                <a:gd name="connsiteX6" fmla="*/ 95260 w 122022"/>
                <a:gd name="connsiteY6" fmla="*/ 18363 h 121956"/>
                <a:gd name="connsiteX7" fmla="*/ 97815 w 122022"/>
                <a:gd name="connsiteY7" fmla="*/ 20351 h 121956"/>
                <a:gd name="connsiteX8" fmla="*/ 103630 w 122022"/>
                <a:gd name="connsiteY8" fmla="*/ 24461 h 121956"/>
                <a:gd name="connsiteX9" fmla="*/ 101075 w 122022"/>
                <a:gd name="connsiteY9" fmla="*/ 30133 h 121956"/>
                <a:gd name="connsiteX10" fmla="*/ 54548 w 122022"/>
                <a:gd name="connsiteY10" fmla="*/ 98752 h 121956"/>
                <a:gd name="connsiteX11" fmla="*/ 41640 w 122022"/>
                <a:gd name="connsiteY11" fmla="*/ 26302 h 121956"/>
                <a:gd name="connsiteX12" fmla="*/ 41354 w 122022"/>
                <a:gd name="connsiteY12" fmla="*/ 24181 h 121956"/>
                <a:gd name="connsiteX13" fmla="*/ 50290 w 122022"/>
                <a:gd name="connsiteY13" fmla="*/ 20351 h 121956"/>
                <a:gd name="connsiteX14" fmla="*/ 54548 w 122022"/>
                <a:gd name="connsiteY14" fmla="*/ 17232 h 121956"/>
                <a:gd name="connsiteX15" fmla="*/ 52133 w 122022"/>
                <a:gd name="connsiteY15" fmla="*/ 15245 h 121956"/>
                <a:gd name="connsiteX16" fmla="*/ 33836 w 122022"/>
                <a:gd name="connsiteY16" fmla="*/ 15815 h 121956"/>
                <a:gd name="connsiteX17" fmla="*/ 18093 w 122022"/>
                <a:gd name="connsiteY17" fmla="*/ 15245 h 121956"/>
                <a:gd name="connsiteX18" fmla="*/ 15253 w 122022"/>
                <a:gd name="connsiteY18" fmla="*/ 18363 h 121956"/>
                <a:gd name="connsiteX19" fmla="*/ 18799 w 122022"/>
                <a:gd name="connsiteY19" fmla="*/ 20351 h 121956"/>
                <a:gd name="connsiteX20" fmla="*/ 27595 w 122022"/>
                <a:gd name="connsiteY20" fmla="*/ 24886 h 121956"/>
                <a:gd name="connsiteX21" fmla="*/ 43057 w 122022"/>
                <a:gd name="connsiteY21" fmla="*/ 111087 h 121956"/>
                <a:gd name="connsiteX22" fmla="*/ 46464 w 122022"/>
                <a:gd name="connsiteY22" fmla="*/ 114912 h 121956"/>
                <a:gd name="connsiteX23" fmla="*/ 51288 w 122022"/>
                <a:gd name="connsiteY23" fmla="*/ 111793 h 121956"/>
                <a:gd name="connsiteX24" fmla="*/ 105473 w 122022"/>
                <a:gd name="connsiteY24" fmla="*/ 32120 h 12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22" h="121956">
                  <a:moveTo>
                    <a:pt x="105473" y="32120"/>
                  </a:moveTo>
                  <a:cubicBezTo>
                    <a:pt x="110722" y="24461"/>
                    <a:pt x="115261" y="20917"/>
                    <a:pt x="122919" y="20351"/>
                  </a:cubicBezTo>
                  <a:cubicBezTo>
                    <a:pt x="124622" y="20211"/>
                    <a:pt x="126185" y="20066"/>
                    <a:pt x="126185" y="17232"/>
                  </a:cubicBezTo>
                  <a:cubicBezTo>
                    <a:pt x="126185" y="16806"/>
                    <a:pt x="125899" y="15245"/>
                    <a:pt x="124196" y="15245"/>
                  </a:cubicBezTo>
                  <a:cubicBezTo>
                    <a:pt x="120789" y="15245"/>
                    <a:pt x="116391" y="15815"/>
                    <a:pt x="112846" y="15815"/>
                  </a:cubicBezTo>
                  <a:cubicBezTo>
                    <a:pt x="108308" y="15815"/>
                    <a:pt x="102353" y="15245"/>
                    <a:pt x="98094" y="15245"/>
                  </a:cubicBezTo>
                  <a:cubicBezTo>
                    <a:pt x="96817" y="15245"/>
                    <a:pt x="95260" y="15670"/>
                    <a:pt x="95260" y="18363"/>
                  </a:cubicBezTo>
                  <a:cubicBezTo>
                    <a:pt x="95260" y="20211"/>
                    <a:pt x="97243" y="20351"/>
                    <a:pt x="97815" y="20351"/>
                  </a:cubicBezTo>
                  <a:cubicBezTo>
                    <a:pt x="102353" y="20637"/>
                    <a:pt x="103630" y="22332"/>
                    <a:pt x="103630" y="24461"/>
                  </a:cubicBezTo>
                  <a:cubicBezTo>
                    <a:pt x="103630" y="26448"/>
                    <a:pt x="102632" y="27865"/>
                    <a:pt x="101075" y="30133"/>
                  </a:cubicBezTo>
                  <a:lnTo>
                    <a:pt x="54548" y="98752"/>
                  </a:lnTo>
                  <a:lnTo>
                    <a:pt x="41640" y="26302"/>
                  </a:lnTo>
                  <a:cubicBezTo>
                    <a:pt x="41354" y="25032"/>
                    <a:pt x="41354" y="24746"/>
                    <a:pt x="41354" y="24181"/>
                  </a:cubicBezTo>
                  <a:cubicBezTo>
                    <a:pt x="41354" y="20351"/>
                    <a:pt x="49299" y="20351"/>
                    <a:pt x="50290" y="20351"/>
                  </a:cubicBezTo>
                  <a:cubicBezTo>
                    <a:pt x="52705" y="20351"/>
                    <a:pt x="54548" y="20351"/>
                    <a:pt x="54548" y="17232"/>
                  </a:cubicBezTo>
                  <a:cubicBezTo>
                    <a:pt x="54548" y="17093"/>
                    <a:pt x="54408" y="15245"/>
                    <a:pt x="52133" y="15245"/>
                  </a:cubicBezTo>
                  <a:cubicBezTo>
                    <a:pt x="48021" y="15245"/>
                    <a:pt x="37948" y="15815"/>
                    <a:pt x="33836" y="15815"/>
                  </a:cubicBezTo>
                  <a:cubicBezTo>
                    <a:pt x="30290" y="15815"/>
                    <a:pt x="21640" y="15245"/>
                    <a:pt x="18093" y="15245"/>
                  </a:cubicBezTo>
                  <a:cubicBezTo>
                    <a:pt x="16816" y="15245"/>
                    <a:pt x="15253" y="15670"/>
                    <a:pt x="15253" y="18363"/>
                  </a:cubicBezTo>
                  <a:cubicBezTo>
                    <a:pt x="15253" y="20351"/>
                    <a:pt x="17242" y="20351"/>
                    <a:pt x="18799" y="20351"/>
                  </a:cubicBezTo>
                  <a:cubicBezTo>
                    <a:pt x="26743" y="20351"/>
                    <a:pt x="26889" y="21202"/>
                    <a:pt x="27595" y="24886"/>
                  </a:cubicBezTo>
                  <a:lnTo>
                    <a:pt x="43057" y="111087"/>
                  </a:lnTo>
                  <a:cubicBezTo>
                    <a:pt x="43623" y="114060"/>
                    <a:pt x="43769" y="114912"/>
                    <a:pt x="46464" y="114912"/>
                  </a:cubicBezTo>
                  <a:cubicBezTo>
                    <a:pt x="49158" y="114912"/>
                    <a:pt x="49864" y="113921"/>
                    <a:pt x="51288" y="111793"/>
                  </a:cubicBezTo>
                  <a:lnTo>
                    <a:pt x="105473" y="3212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8" name="Forme libre : forme 187">
              <a:extLst>
                <a:ext uri="{FF2B5EF4-FFF2-40B4-BE49-F238E27FC236}">
                  <a16:creationId xmlns:a16="http://schemas.microsoft.com/office/drawing/2014/main" id="{77C04D73-03EF-482D-B1A2-5A9BDDB1FDED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9387286" y="-9324655"/>
              <a:ext cx="61011" cy="162608"/>
            </a:xfrm>
            <a:custGeom>
              <a:avLst/>
              <a:gdLst>
                <a:gd name="connsiteX0" fmla="*/ 49299 w 61011"/>
                <a:gd name="connsiteY0" fmla="*/ 15245 h 162608"/>
                <a:gd name="connsiteX1" fmla="*/ 15253 w 61011"/>
                <a:gd name="connsiteY1" fmla="*/ 85992 h 162608"/>
                <a:gd name="connsiteX2" fmla="*/ 49299 w 61011"/>
                <a:gd name="connsiteY2" fmla="*/ 156879 h 162608"/>
                <a:gd name="connsiteX3" fmla="*/ 52133 w 61011"/>
                <a:gd name="connsiteY3" fmla="*/ 155177 h 162608"/>
                <a:gd name="connsiteX4" fmla="*/ 50715 w 61011"/>
                <a:gd name="connsiteY4" fmla="*/ 153049 h 162608"/>
                <a:gd name="connsiteX5" fmla="*/ 24900 w 61011"/>
                <a:gd name="connsiteY5" fmla="*/ 86131 h 162608"/>
                <a:gd name="connsiteX6" fmla="*/ 51141 w 61011"/>
                <a:gd name="connsiteY6" fmla="*/ 18649 h 162608"/>
                <a:gd name="connsiteX7" fmla="*/ 52133 w 61011"/>
                <a:gd name="connsiteY7" fmla="*/ 16947 h 162608"/>
                <a:gd name="connsiteX8" fmla="*/ 49299 w 61011"/>
                <a:gd name="connsiteY8" fmla="*/ 15245 h 162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011" h="162608">
                  <a:moveTo>
                    <a:pt x="49299" y="15245"/>
                  </a:moveTo>
                  <a:cubicBezTo>
                    <a:pt x="22345" y="34243"/>
                    <a:pt x="15253" y="64300"/>
                    <a:pt x="15253" y="85992"/>
                  </a:cubicBezTo>
                  <a:cubicBezTo>
                    <a:pt x="15253" y="105981"/>
                    <a:pt x="21208" y="137030"/>
                    <a:pt x="49299" y="156879"/>
                  </a:cubicBezTo>
                  <a:cubicBezTo>
                    <a:pt x="50429" y="156879"/>
                    <a:pt x="52133" y="156879"/>
                    <a:pt x="52133" y="155177"/>
                  </a:cubicBezTo>
                  <a:cubicBezTo>
                    <a:pt x="52133" y="154326"/>
                    <a:pt x="51707" y="154039"/>
                    <a:pt x="50715" y="153049"/>
                  </a:cubicBezTo>
                  <a:cubicBezTo>
                    <a:pt x="31847" y="136038"/>
                    <a:pt x="24900" y="111933"/>
                    <a:pt x="24900" y="86131"/>
                  </a:cubicBezTo>
                  <a:cubicBezTo>
                    <a:pt x="24900" y="47855"/>
                    <a:pt x="39511" y="29137"/>
                    <a:pt x="51141" y="18649"/>
                  </a:cubicBezTo>
                  <a:cubicBezTo>
                    <a:pt x="51707" y="18078"/>
                    <a:pt x="52133" y="17653"/>
                    <a:pt x="52133" y="16947"/>
                  </a:cubicBezTo>
                  <a:cubicBezTo>
                    <a:pt x="52133" y="15245"/>
                    <a:pt x="50429" y="15245"/>
                    <a:pt x="49299" y="1524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9" name="Forme libre : forme 188">
              <a:extLst>
                <a:ext uri="{FF2B5EF4-FFF2-40B4-BE49-F238E27FC236}">
                  <a16:creationId xmlns:a16="http://schemas.microsoft.com/office/drawing/2014/main" id="{E3596927-A058-4504-9051-6D195349A150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9445632" y="-9315159"/>
              <a:ext cx="122022" cy="121956"/>
            </a:xfrm>
            <a:custGeom>
              <a:avLst/>
              <a:gdLst>
                <a:gd name="connsiteX0" fmla="*/ 114974 w 122022"/>
                <a:gd name="connsiteY0" fmla="*/ 20776 h 121956"/>
                <a:gd name="connsiteX1" fmla="*/ 116957 w 122022"/>
                <a:gd name="connsiteY1" fmla="*/ 16806 h 121956"/>
                <a:gd name="connsiteX2" fmla="*/ 113125 w 122022"/>
                <a:gd name="connsiteY2" fmla="*/ 15245 h 121956"/>
                <a:gd name="connsiteX3" fmla="*/ 46883 w 122022"/>
                <a:gd name="connsiteY3" fmla="*/ 15245 h 121956"/>
                <a:gd name="connsiteX4" fmla="*/ 42199 w 122022"/>
                <a:gd name="connsiteY4" fmla="*/ 18083 h 121956"/>
                <a:gd name="connsiteX5" fmla="*/ 34255 w 122022"/>
                <a:gd name="connsiteY5" fmla="*/ 43598 h 121956"/>
                <a:gd name="connsiteX6" fmla="*/ 33689 w 122022"/>
                <a:gd name="connsiteY6" fmla="*/ 45873 h 121956"/>
                <a:gd name="connsiteX7" fmla="*/ 36104 w 122022"/>
                <a:gd name="connsiteY7" fmla="*/ 47855 h 121956"/>
                <a:gd name="connsiteX8" fmla="*/ 38653 w 122022"/>
                <a:gd name="connsiteY8" fmla="*/ 45587 h 121956"/>
                <a:gd name="connsiteX9" fmla="*/ 74827 w 122022"/>
                <a:gd name="connsiteY9" fmla="*/ 20351 h 121956"/>
                <a:gd name="connsiteX10" fmla="*/ 100363 w 122022"/>
                <a:gd name="connsiteY10" fmla="*/ 20351 h 121956"/>
                <a:gd name="connsiteX11" fmla="*/ 17661 w 122022"/>
                <a:gd name="connsiteY11" fmla="*/ 105841 h 121956"/>
                <a:gd name="connsiteX12" fmla="*/ 15253 w 122022"/>
                <a:gd name="connsiteY12" fmla="*/ 110515 h 121956"/>
                <a:gd name="connsiteX13" fmla="*/ 19078 w 122022"/>
                <a:gd name="connsiteY13" fmla="*/ 112079 h 121956"/>
                <a:gd name="connsiteX14" fmla="*/ 87735 w 122022"/>
                <a:gd name="connsiteY14" fmla="*/ 112079 h 121956"/>
                <a:gd name="connsiteX15" fmla="*/ 92419 w 122022"/>
                <a:gd name="connsiteY15" fmla="*/ 109245 h 121956"/>
                <a:gd name="connsiteX16" fmla="*/ 102632 w 122022"/>
                <a:gd name="connsiteY16" fmla="*/ 77626 h 121956"/>
                <a:gd name="connsiteX17" fmla="*/ 103198 w 122022"/>
                <a:gd name="connsiteY17" fmla="*/ 75358 h 121956"/>
                <a:gd name="connsiteX18" fmla="*/ 100929 w 122022"/>
                <a:gd name="connsiteY18" fmla="*/ 73377 h 121956"/>
                <a:gd name="connsiteX19" fmla="*/ 97808 w 122022"/>
                <a:gd name="connsiteY19" fmla="*/ 77060 h 121956"/>
                <a:gd name="connsiteX20" fmla="*/ 59365 w 122022"/>
                <a:gd name="connsiteY20" fmla="*/ 106406 h 121956"/>
                <a:gd name="connsiteX21" fmla="*/ 32272 w 122022"/>
                <a:gd name="connsiteY21" fmla="*/ 106406 h 121956"/>
                <a:gd name="connsiteX22" fmla="*/ 114974 w 122022"/>
                <a:gd name="connsiteY22" fmla="*/ 20776 h 12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2022" h="121956">
                  <a:moveTo>
                    <a:pt x="114974" y="20776"/>
                  </a:moveTo>
                  <a:cubicBezTo>
                    <a:pt x="116105" y="19640"/>
                    <a:pt x="116957" y="18649"/>
                    <a:pt x="116957" y="16806"/>
                  </a:cubicBezTo>
                  <a:cubicBezTo>
                    <a:pt x="116957" y="15245"/>
                    <a:pt x="115819" y="15245"/>
                    <a:pt x="113125" y="15245"/>
                  </a:cubicBezTo>
                  <a:lnTo>
                    <a:pt x="46883" y="15245"/>
                  </a:lnTo>
                  <a:cubicBezTo>
                    <a:pt x="43197" y="15245"/>
                    <a:pt x="43051" y="15390"/>
                    <a:pt x="42199" y="18083"/>
                  </a:cubicBezTo>
                  <a:lnTo>
                    <a:pt x="34255" y="43598"/>
                  </a:lnTo>
                  <a:cubicBezTo>
                    <a:pt x="33689" y="45301"/>
                    <a:pt x="33689" y="45447"/>
                    <a:pt x="33689" y="45873"/>
                  </a:cubicBezTo>
                  <a:cubicBezTo>
                    <a:pt x="33689" y="46577"/>
                    <a:pt x="34255" y="47855"/>
                    <a:pt x="36104" y="47855"/>
                  </a:cubicBezTo>
                  <a:cubicBezTo>
                    <a:pt x="37948" y="47855"/>
                    <a:pt x="38227" y="47004"/>
                    <a:pt x="38653" y="45587"/>
                  </a:cubicBezTo>
                  <a:cubicBezTo>
                    <a:pt x="45465" y="25597"/>
                    <a:pt x="56530" y="20351"/>
                    <a:pt x="74827" y="20351"/>
                  </a:cubicBezTo>
                  <a:lnTo>
                    <a:pt x="100363" y="20351"/>
                  </a:lnTo>
                  <a:lnTo>
                    <a:pt x="17661" y="105841"/>
                  </a:lnTo>
                  <a:cubicBezTo>
                    <a:pt x="16670" y="106832"/>
                    <a:pt x="15253" y="108249"/>
                    <a:pt x="15253" y="110515"/>
                  </a:cubicBezTo>
                  <a:cubicBezTo>
                    <a:pt x="15253" y="112079"/>
                    <a:pt x="16524" y="112079"/>
                    <a:pt x="19078" y="112079"/>
                  </a:cubicBezTo>
                  <a:lnTo>
                    <a:pt x="87735" y="112079"/>
                  </a:lnTo>
                  <a:cubicBezTo>
                    <a:pt x="91421" y="112079"/>
                    <a:pt x="91568" y="111938"/>
                    <a:pt x="92419" y="109245"/>
                  </a:cubicBezTo>
                  <a:lnTo>
                    <a:pt x="102632" y="77626"/>
                  </a:lnTo>
                  <a:cubicBezTo>
                    <a:pt x="103198" y="75783"/>
                    <a:pt x="103198" y="75498"/>
                    <a:pt x="103198" y="75358"/>
                  </a:cubicBezTo>
                  <a:cubicBezTo>
                    <a:pt x="103198" y="75219"/>
                    <a:pt x="103198" y="73377"/>
                    <a:pt x="100929" y="73377"/>
                  </a:cubicBezTo>
                  <a:cubicBezTo>
                    <a:pt x="99086" y="73377"/>
                    <a:pt x="98799" y="73941"/>
                    <a:pt x="97808" y="77060"/>
                  </a:cubicBezTo>
                  <a:cubicBezTo>
                    <a:pt x="91282" y="96484"/>
                    <a:pt x="84049" y="106406"/>
                    <a:pt x="59365" y="106406"/>
                  </a:cubicBezTo>
                  <a:lnTo>
                    <a:pt x="32272" y="106406"/>
                  </a:lnTo>
                  <a:lnTo>
                    <a:pt x="114974" y="2077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0" name="Forme libre : forme 189">
              <a:extLst>
                <a:ext uri="{FF2B5EF4-FFF2-40B4-BE49-F238E27FC236}">
                  <a16:creationId xmlns:a16="http://schemas.microsoft.com/office/drawing/2014/main" id="{FD050D9F-0F34-4DBE-BC72-46EC481CE33E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9564688" y="-9324655"/>
              <a:ext cx="183034" cy="162608"/>
            </a:xfrm>
            <a:custGeom>
              <a:avLst/>
              <a:gdLst>
                <a:gd name="connsiteX0" fmla="*/ 17947 w 183033"/>
                <a:gd name="connsiteY0" fmla="*/ 15245 h 162608"/>
                <a:gd name="connsiteX1" fmla="*/ 15253 w 183033"/>
                <a:gd name="connsiteY1" fmla="*/ 16947 h 162608"/>
                <a:gd name="connsiteX2" fmla="*/ 16530 w 183033"/>
                <a:gd name="connsiteY2" fmla="*/ 19076 h 162608"/>
                <a:gd name="connsiteX3" fmla="*/ 42346 w 183033"/>
                <a:gd name="connsiteY3" fmla="*/ 85992 h 162608"/>
                <a:gd name="connsiteX4" fmla="*/ 17801 w 183033"/>
                <a:gd name="connsiteY4" fmla="*/ 151912 h 162608"/>
                <a:gd name="connsiteX5" fmla="*/ 15253 w 183033"/>
                <a:gd name="connsiteY5" fmla="*/ 155177 h 162608"/>
                <a:gd name="connsiteX6" fmla="*/ 17095 w 183033"/>
                <a:gd name="connsiteY6" fmla="*/ 156879 h 162608"/>
                <a:gd name="connsiteX7" fmla="*/ 41634 w 183033"/>
                <a:gd name="connsiteY7" fmla="*/ 129801 h 162608"/>
                <a:gd name="connsiteX8" fmla="*/ 51993 w 183033"/>
                <a:gd name="connsiteY8" fmla="*/ 86131 h 162608"/>
                <a:gd name="connsiteX9" fmla="*/ 17947 w 183033"/>
                <a:gd name="connsiteY9" fmla="*/ 15245 h 162608"/>
                <a:gd name="connsiteX10" fmla="*/ 134166 w 183033"/>
                <a:gd name="connsiteY10" fmla="*/ 89537 h 162608"/>
                <a:gd name="connsiteX11" fmla="*/ 177573 w 183033"/>
                <a:gd name="connsiteY11" fmla="*/ 89537 h 162608"/>
                <a:gd name="connsiteX12" fmla="*/ 182822 w 183033"/>
                <a:gd name="connsiteY12" fmla="*/ 86131 h 162608"/>
                <a:gd name="connsiteX13" fmla="*/ 177573 w 183033"/>
                <a:gd name="connsiteY13" fmla="*/ 82587 h 162608"/>
                <a:gd name="connsiteX14" fmla="*/ 134166 w 183033"/>
                <a:gd name="connsiteY14" fmla="*/ 82587 h 162608"/>
                <a:gd name="connsiteX15" fmla="*/ 134166 w 183033"/>
                <a:gd name="connsiteY15" fmla="*/ 39064 h 162608"/>
                <a:gd name="connsiteX16" fmla="*/ 130759 w 183033"/>
                <a:gd name="connsiteY16" fmla="*/ 33818 h 162608"/>
                <a:gd name="connsiteX17" fmla="*/ 127213 w 183033"/>
                <a:gd name="connsiteY17" fmla="*/ 39064 h 162608"/>
                <a:gd name="connsiteX18" fmla="*/ 127213 w 183033"/>
                <a:gd name="connsiteY18" fmla="*/ 82587 h 162608"/>
                <a:gd name="connsiteX19" fmla="*/ 83666 w 183033"/>
                <a:gd name="connsiteY19" fmla="*/ 82587 h 162608"/>
                <a:gd name="connsiteX20" fmla="*/ 78417 w 183033"/>
                <a:gd name="connsiteY20" fmla="*/ 85992 h 162608"/>
                <a:gd name="connsiteX21" fmla="*/ 83666 w 183033"/>
                <a:gd name="connsiteY21" fmla="*/ 89537 h 162608"/>
                <a:gd name="connsiteX22" fmla="*/ 127213 w 183033"/>
                <a:gd name="connsiteY22" fmla="*/ 89537 h 162608"/>
                <a:gd name="connsiteX23" fmla="*/ 127213 w 183033"/>
                <a:gd name="connsiteY23" fmla="*/ 133060 h 162608"/>
                <a:gd name="connsiteX24" fmla="*/ 130620 w 183033"/>
                <a:gd name="connsiteY24" fmla="*/ 138306 h 162608"/>
                <a:gd name="connsiteX25" fmla="*/ 134166 w 183033"/>
                <a:gd name="connsiteY25" fmla="*/ 133060 h 162608"/>
                <a:gd name="connsiteX26" fmla="*/ 134166 w 183033"/>
                <a:gd name="connsiteY26" fmla="*/ 89537 h 162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033" h="162608">
                  <a:moveTo>
                    <a:pt x="17947" y="15245"/>
                  </a:moveTo>
                  <a:cubicBezTo>
                    <a:pt x="16956" y="15245"/>
                    <a:pt x="15253" y="15245"/>
                    <a:pt x="15253" y="16947"/>
                  </a:cubicBezTo>
                  <a:cubicBezTo>
                    <a:pt x="15253" y="17653"/>
                    <a:pt x="15679" y="18078"/>
                    <a:pt x="16530" y="19076"/>
                  </a:cubicBezTo>
                  <a:cubicBezTo>
                    <a:pt x="28726" y="30273"/>
                    <a:pt x="42346" y="49412"/>
                    <a:pt x="42346" y="85992"/>
                  </a:cubicBezTo>
                  <a:cubicBezTo>
                    <a:pt x="42346" y="115624"/>
                    <a:pt x="33124" y="138021"/>
                    <a:pt x="17801" y="151912"/>
                  </a:cubicBezTo>
                  <a:cubicBezTo>
                    <a:pt x="15392" y="154326"/>
                    <a:pt x="15253" y="154465"/>
                    <a:pt x="15253" y="155177"/>
                  </a:cubicBezTo>
                  <a:cubicBezTo>
                    <a:pt x="15253" y="155882"/>
                    <a:pt x="15679" y="156879"/>
                    <a:pt x="17095" y="156879"/>
                  </a:cubicBezTo>
                  <a:cubicBezTo>
                    <a:pt x="18799" y="156879"/>
                    <a:pt x="32272" y="147523"/>
                    <a:pt x="41634" y="129801"/>
                  </a:cubicBezTo>
                  <a:cubicBezTo>
                    <a:pt x="47875" y="118031"/>
                    <a:pt x="51993" y="102717"/>
                    <a:pt x="51993" y="86131"/>
                  </a:cubicBezTo>
                  <a:cubicBezTo>
                    <a:pt x="51993" y="66143"/>
                    <a:pt x="46031" y="35094"/>
                    <a:pt x="17947" y="15245"/>
                  </a:cubicBezTo>
                  <a:close/>
                  <a:moveTo>
                    <a:pt x="134166" y="89537"/>
                  </a:moveTo>
                  <a:lnTo>
                    <a:pt x="177573" y="89537"/>
                  </a:lnTo>
                  <a:cubicBezTo>
                    <a:pt x="179416" y="89537"/>
                    <a:pt x="182822" y="89537"/>
                    <a:pt x="182822" y="86131"/>
                  </a:cubicBezTo>
                  <a:cubicBezTo>
                    <a:pt x="182822" y="82587"/>
                    <a:pt x="179562" y="82587"/>
                    <a:pt x="177573" y="82587"/>
                  </a:cubicBezTo>
                  <a:lnTo>
                    <a:pt x="134166" y="82587"/>
                  </a:lnTo>
                  <a:lnTo>
                    <a:pt x="134166" y="39064"/>
                  </a:lnTo>
                  <a:cubicBezTo>
                    <a:pt x="134166" y="37222"/>
                    <a:pt x="134166" y="33818"/>
                    <a:pt x="130759" y="33818"/>
                  </a:cubicBezTo>
                  <a:cubicBezTo>
                    <a:pt x="127213" y="33818"/>
                    <a:pt x="127213" y="37077"/>
                    <a:pt x="127213" y="39064"/>
                  </a:cubicBezTo>
                  <a:lnTo>
                    <a:pt x="127213" y="82587"/>
                  </a:lnTo>
                  <a:lnTo>
                    <a:pt x="83666" y="82587"/>
                  </a:lnTo>
                  <a:cubicBezTo>
                    <a:pt x="81823" y="82587"/>
                    <a:pt x="78417" y="82587"/>
                    <a:pt x="78417" y="85992"/>
                  </a:cubicBezTo>
                  <a:cubicBezTo>
                    <a:pt x="78417" y="89537"/>
                    <a:pt x="81683" y="89537"/>
                    <a:pt x="83666" y="89537"/>
                  </a:cubicBezTo>
                  <a:lnTo>
                    <a:pt x="127213" y="89537"/>
                  </a:lnTo>
                  <a:lnTo>
                    <a:pt x="127213" y="133060"/>
                  </a:lnTo>
                  <a:cubicBezTo>
                    <a:pt x="127213" y="134902"/>
                    <a:pt x="127213" y="138306"/>
                    <a:pt x="130620" y="138306"/>
                  </a:cubicBezTo>
                  <a:cubicBezTo>
                    <a:pt x="134166" y="138306"/>
                    <a:pt x="134166" y="135041"/>
                    <a:pt x="134166" y="133060"/>
                  </a:cubicBezTo>
                  <a:lnTo>
                    <a:pt x="134166" y="8953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1" name="Forme libre : forme 190">
              <a:extLst>
                <a:ext uri="{FF2B5EF4-FFF2-40B4-BE49-F238E27FC236}">
                  <a16:creationId xmlns:a16="http://schemas.microsoft.com/office/drawing/2014/main" id="{737FA132-A082-4F2F-BF0D-38726E257B9F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9779275" y="-9338372"/>
              <a:ext cx="81348" cy="20326"/>
            </a:xfrm>
            <a:custGeom>
              <a:avLst/>
              <a:gdLst>
                <a:gd name="connsiteX0" fmla="*/ 71713 w 81348"/>
                <a:gd name="connsiteY0" fmla="*/ 20630 h 20326"/>
                <a:gd name="connsiteX1" fmla="*/ 71713 w 81348"/>
                <a:gd name="connsiteY1" fmla="*/ 15245 h 20326"/>
                <a:gd name="connsiteX2" fmla="*/ 15253 w 81348"/>
                <a:gd name="connsiteY2" fmla="*/ 15245 h 20326"/>
                <a:gd name="connsiteX3" fmla="*/ 15253 w 81348"/>
                <a:gd name="connsiteY3" fmla="*/ 20630 h 20326"/>
                <a:gd name="connsiteX4" fmla="*/ 71713 w 81348"/>
                <a:gd name="connsiteY4" fmla="*/ 20630 h 2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348" h="20326">
                  <a:moveTo>
                    <a:pt x="71713" y="20630"/>
                  </a:moveTo>
                  <a:lnTo>
                    <a:pt x="71713" y="15245"/>
                  </a:lnTo>
                  <a:lnTo>
                    <a:pt x="15253" y="15245"/>
                  </a:lnTo>
                  <a:lnTo>
                    <a:pt x="15253" y="20630"/>
                  </a:lnTo>
                  <a:lnTo>
                    <a:pt x="71713" y="2063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2" name="Forme libre : forme 191">
              <a:extLst>
                <a:ext uri="{FF2B5EF4-FFF2-40B4-BE49-F238E27FC236}">
                  <a16:creationId xmlns:a16="http://schemas.microsoft.com/office/drawing/2014/main" id="{FB1A6A13-9DD6-4B24-B929-E98328529EFD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9753510" y="-9315159"/>
              <a:ext cx="122022" cy="121956"/>
            </a:xfrm>
            <a:custGeom>
              <a:avLst/>
              <a:gdLst>
                <a:gd name="connsiteX0" fmla="*/ 105473 w 122022"/>
                <a:gd name="connsiteY0" fmla="*/ 32120 h 121956"/>
                <a:gd name="connsiteX1" fmla="*/ 122919 w 122022"/>
                <a:gd name="connsiteY1" fmla="*/ 20351 h 121956"/>
                <a:gd name="connsiteX2" fmla="*/ 126185 w 122022"/>
                <a:gd name="connsiteY2" fmla="*/ 17232 h 121956"/>
                <a:gd name="connsiteX3" fmla="*/ 124196 w 122022"/>
                <a:gd name="connsiteY3" fmla="*/ 15245 h 121956"/>
                <a:gd name="connsiteX4" fmla="*/ 112846 w 122022"/>
                <a:gd name="connsiteY4" fmla="*/ 15815 h 121956"/>
                <a:gd name="connsiteX5" fmla="*/ 98095 w 122022"/>
                <a:gd name="connsiteY5" fmla="*/ 15245 h 121956"/>
                <a:gd name="connsiteX6" fmla="*/ 95260 w 122022"/>
                <a:gd name="connsiteY6" fmla="*/ 18363 h 121956"/>
                <a:gd name="connsiteX7" fmla="*/ 97815 w 122022"/>
                <a:gd name="connsiteY7" fmla="*/ 20351 h 121956"/>
                <a:gd name="connsiteX8" fmla="*/ 103630 w 122022"/>
                <a:gd name="connsiteY8" fmla="*/ 24461 h 121956"/>
                <a:gd name="connsiteX9" fmla="*/ 101075 w 122022"/>
                <a:gd name="connsiteY9" fmla="*/ 30133 h 121956"/>
                <a:gd name="connsiteX10" fmla="*/ 54548 w 122022"/>
                <a:gd name="connsiteY10" fmla="*/ 98752 h 121956"/>
                <a:gd name="connsiteX11" fmla="*/ 41640 w 122022"/>
                <a:gd name="connsiteY11" fmla="*/ 26302 h 121956"/>
                <a:gd name="connsiteX12" fmla="*/ 41354 w 122022"/>
                <a:gd name="connsiteY12" fmla="*/ 24181 h 121956"/>
                <a:gd name="connsiteX13" fmla="*/ 50290 w 122022"/>
                <a:gd name="connsiteY13" fmla="*/ 20351 h 121956"/>
                <a:gd name="connsiteX14" fmla="*/ 54548 w 122022"/>
                <a:gd name="connsiteY14" fmla="*/ 17232 h 121956"/>
                <a:gd name="connsiteX15" fmla="*/ 52133 w 122022"/>
                <a:gd name="connsiteY15" fmla="*/ 15245 h 121956"/>
                <a:gd name="connsiteX16" fmla="*/ 33836 w 122022"/>
                <a:gd name="connsiteY16" fmla="*/ 15815 h 121956"/>
                <a:gd name="connsiteX17" fmla="*/ 18093 w 122022"/>
                <a:gd name="connsiteY17" fmla="*/ 15245 h 121956"/>
                <a:gd name="connsiteX18" fmla="*/ 15253 w 122022"/>
                <a:gd name="connsiteY18" fmla="*/ 18363 h 121956"/>
                <a:gd name="connsiteX19" fmla="*/ 18799 w 122022"/>
                <a:gd name="connsiteY19" fmla="*/ 20351 h 121956"/>
                <a:gd name="connsiteX20" fmla="*/ 27595 w 122022"/>
                <a:gd name="connsiteY20" fmla="*/ 24886 h 121956"/>
                <a:gd name="connsiteX21" fmla="*/ 43057 w 122022"/>
                <a:gd name="connsiteY21" fmla="*/ 111087 h 121956"/>
                <a:gd name="connsiteX22" fmla="*/ 46464 w 122022"/>
                <a:gd name="connsiteY22" fmla="*/ 114912 h 121956"/>
                <a:gd name="connsiteX23" fmla="*/ 51288 w 122022"/>
                <a:gd name="connsiteY23" fmla="*/ 111793 h 121956"/>
                <a:gd name="connsiteX24" fmla="*/ 105473 w 122022"/>
                <a:gd name="connsiteY24" fmla="*/ 32120 h 12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22" h="121956">
                  <a:moveTo>
                    <a:pt x="105473" y="32120"/>
                  </a:moveTo>
                  <a:cubicBezTo>
                    <a:pt x="110723" y="24461"/>
                    <a:pt x="115261" y="20917"/>
                    <a:pt x="122919" y="20351"/>
                  </a:cubicBezTo>
                  <a:cubicBezTo>
                    <a:pt x="124622" y="20211"/>
                    <a:pt x="126185" y="20066"/>
                    <a:pt x="126185" y="17232"/>
                  </a:cubicBezTo>
                  <a:cubicBezTo>
                    <a:pt x="126185" y="16806"/>
                    <a:pt x="125900" y="15245"/>
                    <a:pt x="124196" y="15245"/>
                  </a:cubicBezTo>
                  <a:cubicBezTo>
                    <a:pt x="120790" y="15245"/>
                    <a:pt x="116392" y="15815"/>
                    <a:pt x="112846" y="15815"/>
                  </a:cubicBezTo>
                  <a:cubicBezTo>
                    <a:pt x="108308" y="15815"/>
                    <a:pt x="102353" y="15245"/>
                    <a:pt x="98095" y="15245"/>
                  </a:cubicBezTo>
                  <a:cubicBezTo>
                    <a:pt x="96817" y="15245"/>
                    <a:pt x="95260" y="15670"/>
                    <a:pt x="95260" y="18363"/>
                  </a:cubicBezTo>
                  <a:cubicBezTo>
                    <a:pt x="95260" y="20211"/>
                    <a:pt x="97243" y="20351"/>
                    <a:pt x="97815" y="20351"/>
                  </a:cubicBezTo>
                  <a:cubicBezTo>
                    <a:pt x="102353" y="20637"/>
                    <a:pt x="103630" y="22332"/>
                    <a:pt x="103630" y="24461"/>
                  </a:cubicBezTo>
                  <a:cubicBezTo>
                    <a:pt x="103630" y="26448"/>
                    <a:pt x="102632" y="27865"/>
                    <a:pt x="101075" y="30133"/>
                  </a:cubicBezTo>
                  <a:lnTo>
                    <a:pt x="54548" y="98752"/>
                  </a:lnTo>
                  <a:lnTo>
                    <a:pt x="41640" y="26302"/>
                  </a:lnTo>
                  <a:cubicBezTo>
                    <a:pt x="41354" y="25032"/>
                    <a:pt x="41354" y="24746"/>
                    <a:pt x="41354" y="24181"/>
                  </a:cubicBezTo>
                  <a:cubicBezTo>
                    <a:pt x="41354" y="20351"/>
                    <a:pt x="49299" y="20351"/>
                    <a:pt x="50290" y="20351"/>
                  </a:cubicBezTo>
                  <a:cubicBezTo>
                    <a:pt x="52705" y="20351"/>
                    <a:pt x="54548" y="20351"/>
                    <a:pt x="54548" y="17232"/>
                  </a:cubicBezTo>
                  <a:cubicBezTo>
                    <a:pt x="54548" y="17093"/>
                    <a:pt x="54408" y="15245"/>
                    <a:pt x="52133" y="15245"/>
                  </a:cubicBezTo>
                  <a:cubicBezTo>
                    <a:pt x="48021" y="15245"/>
                    <a:pt x="37948" y="15815"/>
                    <a:pt x="33836" y="15815"/>
                  </a:cubicBezTo>
                  <a:cubicBezTo>
                    <a:pt x="30290" y="15815"/>
                    <a:pt x="21640" y="15245"/>
                    <a:pt x="18093" y="15245"/>
                  </a:cubicBezTo>
                  <a:cubicBezTo>
                    <a:pt x="16816" y="15245"/>
                    <a:pt x="15253" y="15670"/>
                    <a:pt x="15253" y="18363"/>
                  </a:cubicBezTo>
                  <a:cubicBezTo>
                    <a:pt x="15253" y="20351"/>
                    <a:pt x="17242" y="20351"/>
                    <a:pt x="18799" y="20351"/>
                  </a:cubicBezTo>
                  <a:cubicBezTo>
                    <a:pt x="26743" y="20351"/>
                    <a:pt x="26890" y="21202"/>
                    <a:pt x="27595" y="24886"/>
                  </a:cubicBezTo>
                  <a:lnTo>
                    <a:pt x="43057" y="111087"/>
                  </a:lnTo>
                  <a:cubicBezTo>
                    <a:pt x="43623" y="114060"/>
                    <a:pt x="43769" y="114912"/>
                    <a:pt x="46464" y="114912"/>
                  </a:cubicBezTo>
                  <a:cubicBezTo>
                    <a:pt x="49159" y="114912"/>
                    <a:pt x="49864" y="113921"/>
                    <a:pt x="51288" y="111793"/>
                  </a:cubicBezTo>
                  <a:lnTo>
                    <a:pt x="105473" y="3212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3" name="Forme libre : forme 192">
              <a:extLst>
                <a:ext uri="{FF2B5EF4-FFF2-40B4-BE49-F238E27FC236}">
                  <a16:creationId xmlns:a16="http://schemas.microsoft.com/office/drawing/2014/main" id="{E83154D0-A8BE-46C1-8FE5-472D68F46611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9889183" y="-9324655"/>
              <a:ext cx="61011" cy="162608"/>
            </a:xfrm>
            <a:custGeom>
              <a:avLst/>
              <a:gdLst>
                <a:gd name="connsiteX0" fmla="*/ 49299 w 61011"/>
                <a:gd name="connsiteY0" fmla="*/ 15245 h 162608"/>
                <a:gd name="connsiteX1" fmla="*/ 15253 w 61011"/>
                <a:gd name="connsiteY1" fmla="*/ 85992 h 162608"/>
                <a:gd name="connsiteX2" fmla="*/ 49299 w 61011"/>
                <a:gd name="connsiteY2" fmla="*/ 156879 h 162608"/>
                <a:gd name="connsiteX3" fmla="*/ 52133 w 61011"/>
                <a:gd name="connsiteY3" fmla="*/ 155177 h 162608"/>
                <a:gd name="connsiteX4" fmla="*/ 50716 w 61011"/>
                <a:gd name="connsiteY4" fmla="*/ 153049 h 162608"/>
                <a:gd name="connsiteX5" fmla="*/ 24901 w 61011"/>
                <a:gd name="connsiteY5" fmla="*/ 86131 h 162608"/>
                <a:gd name="connsiteX6" fmla="*/ 51142 w 61011"/>
                <a:gd name="connsiteY6" fmla="*/ 18649 h 162608"/>
                <a:gd name="connsiteX7" fmla="*/ 52133 w 61011"/>
                <a:gd name="connsiteY7" fmla="*/ 16947 h 162608"/>
                <a:gd name="connsiteX8" fmla="*/ 49299 w 61011"/>
                <a:gd name="connsiteY8" fmla="*/ 15245 h 162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011" h="162608">
                  <a:moveTo>
                    <a:pt x="49299" y="15245"/>
                  </a:moveTo>
                  <a:cubicBezTo>
                    <a:pt x="22345" y="34243"/>
                    <a:pt x="15253" y="64300"/>
                    <a:pt x="15253" y="85992"/>
                  </a:cubicBezTo>
                  <a:cubicBezTo>
                    <a:pt x="15253" y="105981"/>
                    <a:pt x="21208" y="137030"/>
                    <a:pt x="49299" y="156879"/>
                  </a:cubicBezTo>
                  <a:cubicBezTo>
                    <a:pt x="50430" y="156879"/>
                    <a:pt x="52133" y="156879"/>
                    <a:pt x="52133" y="155177"/>
                  </a:cubicBezTo>
                  <a:cubicBezTo>
                    <a:pt x="52133" y="154326"/>
                    <a:pt x="51707" y="154039"/>
                    <a:pt x="50716" y="153049"/>
                  </a:cubicBezTo>
                  <a:cubicBezTo>
                    <a:pt x="31847" y="136038"/>
                    <a:pt x="24901" y="111933"/>
                    <a:pt x="24901" y="86131"/>
                  </a:cubicBezTo>
                  <a:cubicBezTo>
                    <a:pt x="24901" y="47855"/>
                    <a:pt x="39511" y="29137"/>
                    <a:pt x="51142" y="18649"/>
                  </a:cubicBezTo>
                  <a:cubicBezTo>
                    <a:pt x="51707" y="18078"/>
                    <a:pt x="52133" y="17653"/>
                    <a:pt x="52133" y="16947"/>
                  </a:cubicBezTo>
                  <a:cubicBezTo>
                    <a:pt x="52133" y="15245"/>
                    <a:pt x="50430" y="15245"/>
                    <a:pt x="49299" y="1524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4" name="Forme libre : forme 193">
              <a:extLst>
                <a:ext uri="{FF2B5EF4-FFF2-40B4-BE49-F238E27FC236}">
                  <a16:creationId xmlns:a16="http://schemas.microsoft.com/office/drawing/2014/main" id="{9EBC1928-485A-42D6-9AED-022A6E78517A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9981119" y="-9338372"/>
              <a:ext cx="81348" cy="20326"/>
            </a:xfrm>
            <a:custGeom>
              <a:avLst/>
              <a:gdLst>
                <a:gd name="connsiteX0" fmla="*/ 71714 w 81348"/>
                <a:gd name="connsiteY0" fmla="*/ 20630 h 20326"/>
                <a:gd name="connsiteX1" fmla="*/ 71714 w 81348"/>
                <a:gd name="connsiteY1" fmla="*/ 15245 h 20326"/>
                <a:gd name="connsiteX2" fmla="*/ 15253 w 81348"/>
                <a:gd name="connsiteY2" fmla="*/ 15245 h 20326"/>
                <a:gd name="connsiteX3" fmla="*/ 15253 w 81348"/>
                <a:gd name="connsiteY3" fmla="*/ 20630 h 20326"/>
                <a:gd name="connsiteX4" fmla="*/ 71714 w 81348"/>
                <a:gd name="connsiteY4" fmla="*/ 20630 h 2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348" h="20326">
                  <a:moveTo>
                    <a:pt x="71714" y="20630"/>
                  </a:moveTo>
                  <a:lnTo>
                    <a:pt x="71714" y="15245"/>
                  </a:lnTo>
                  <a:lnTo>
                    <a:pt x="15253" y="15245"/>
                  </a:lnTo>
                  <a:lnTo>
                    <a:pt x="15253" y="20630"/>
                  </a:lnTo>
                  <a:lnTo>
                    <a:pt x="71714" y="2063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5" name="Forme libre : forme 194">
              <a:extLst>
                <a:ext uri="{FF2B5EF4-FFF2-40B4-BE49-F238E27FC236}">
                  <a16:creationId xmlns:a16="http://schemas.microsoft.com/office/drawing/2014/main" id="{AA3DB2A2-8D09-4BE1-AD26-3A9A045651F0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9947551" y="-9315159"/>
              <a:ext cx="122022" cy="121956"/>
            </a:xfrm>
            <a:custGeom>
              <a:avLst/>
              <a:gdLst>
                <a:gd name="connsiteX0" fmla="*/ 114974 w 122022"/>
                <a:gd name="connsiteY0" fmla="*/ 20776 h 121956"/>
                <a:gd name="connsiteX1" fmla="*/ 116957 w 122022"/>
                <a:gd name="connsiteY1" fmla="*/ 16806 h 121956"/>
                <a:gd name="connsiteX2" fmla="*/ 113124 w 122022"/>
                <a:gd name="connsiteY2" fmla="*/ 15245 h 121956"/>
                <a:gd name="connsiteX3" fmla="*/ 46883 w 122022"/>
                <a:gd name="connsiteY3" fmla="*/ 15245 h 121956"/>
                <a:gd name="connsiteX4" fmla="*/ 42199 w 122022"/>
                <a:gd name="connsiteY4" fmla="*/ 18083 h 121956"/>
                <a:gd name="connsiteX5" fmla="*/ 34255 w 122022"/>
                <a:gd name="connsiteY5" fmla="*/ 43598 h 121956"/>
                <a:gd name="connsiteX6" fmla="*/ 33689 w 122022"/>
                <a:gd name="connsiteY6" fmla="*/ 45873 h 121956"/>
                <a:gd name="connsiteX7" fmla="*/ 36104 w 122022"/>
                <a:gd name="connsiteY7" fmla="*/ 47855 h 121956"/>
                <a:gd name="connsiteX8" fmla="*/ 38653 w 122022"/>
                <a:gd name="connsiteY8" fmla="*/ 45587 h 121956"/>
                <a:gd name="connsiteX9" fmla="*/ 74827 w 122022"/>
                <a:gd name="connsiteY9" fmla="*/ 20351 h 121956"/>
                <a:gd name="connsiteX10" fmla="*/ 100363 w 122022"/>
                <a:gd name="connsiteY10" fmla="*/ 20351 h 121956"/>
                <a:gd name="connsiteX11" fmla="*/ 17662 w 122022"/>
                <a:gd name="connsiteY11" fmla="*/ 105841 h 121956"/>
                <a:gd name="connsiteX12" fmla="*/ 15253 w 122022"/>
                <a:gd name="connsiteY12" fmla="*/ 110515 h 121956"/>
                <a:gd name="connsiteX13" fmla="*/ 19078 w 122022"/>
                <a:gd name="connsiteY13" fmla="*/ 112079 h 121956"/>
                <a:gd name="connsiteX14" fmla="*/ 87735 w 122022"/>
                <a:gd name="connsiteY14" fmla="*/ 112079 h 121956"/>
                <a:gd name="connsiteX15" fmla="*/ 92419 w 122022"/>
                <a:gd name="connsiteY15" fmla="*/ 109245 h 121956"/>
                <a:gd name="connsiteX16" fmla="*/ 102632 w 122022"/>
                <a:gd name="connsiteY16" fmla="*/ 77626 h 121956"/>
                <a:gd name="connsiteX17" fmla="*/ 103198 w 122022"/>
                <a:gd name="connsiteY17" fmla="*/ 75358 h 121956"/>
                <a:gd name="connsiteX18" fmla="*/ 100929 w 122022"/>
                <a:gd name="connsiteY18" fmla="*/ 73377 h 121956"/>
                <a:gd name="connsiteX19" fmla="*/ 97808 w 122022"/>
                <a:gd name="connsiteY19" fmla="*/ 77060 h 121956"/>
                <a:gd name="connsiteX20" fmla="*/ 59365 w 122022"/>
                <a:gd name="connsiteY20" fmla="*/ 106406 h 121956"/>
                <a:gd name="connsiteX21" fmla="*/ 32272 w 122022"/>
                <a:gd name="connsiteY21" fmla="*/ 106406 h 121956"/>
                <a:gd name="connsiteX22" fmla="*/ 114974 w 122022"/>
                <a:gd name="connsiteY22" fmla="*/ 20776 h 12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2022" h="121956">
                  <a:moveTo>
                    <a:pt x="114974" y="20776"/>
                  </a:moveTo>
                  <a:cubicBezTo>
                    <a:pt x="116105" y="19640"/>
                    <a:pt x="116957" y="18649"/>
                    <a:pt x="116957" y="16806"/>
                  </a:cubicBezTo>
                  <a:cubicBezTo>
                    <a:pt x="116957" y="15245"/>
                    <a:pt x="115819" y="15245"/>
                    <a:pt x="113124" y="15245"/>
                  </a:cubicBezTo>
                  <a:lnTo>
                    <a:pt x="46883" y="15245"/>
                  </a:lnTo>
                  <a:cubicBezTo>
                    <a:pt x="43197" y="15245"/>
                    <a:pt x="43051" y="15390"/>
                    <a:pt x="42199" y="18083"/>
                  </a:cubicBezTo>
                  <a:lnTo>
                    <a:pt x="34255" y="43598"/>
                  </a:lnTo>
                  <a:cubicBezTo>
                    <a:pt x="33689" y="45301"/>
                    <a:pt x="33689" y="45447"/>
                    <a:pt x="33689" y="45873"/>
                  </a:cubicBezTo>
                  <a:cubicBezTo>
                    <a:pt x="33689" y="46577"/>
                    <a:pt x="34255" y="47855"/>
                    <a:pt x="36104" y="47855"/>
                  </a:cubicBezTo>
                  <a:cubicBezTo>
                    <a:pt x="37948" y="47855"/>
                    <a:pt x="38227" y="47004"/>
                    <a:pt x="38653" y="45587"/>
                  </a:cubicBezTo>
                  <a:cubicBezTo>
                    <a:pt x="45466" y="25597"/>
                    <a:pt x="56530" y="20351"/>
                    <a:pt x="74827" y="20351"/>
                  </a:cubicBezTo>
                  <a:lnTo>
                    <a:pt x="100363" y="20351"/>
                  </a:lnTo>
                  <a:lnTo>
                    <a:pt x="17662" y="105841"/>
                  </a:lnTo>
                  <a:cubicBezTo>
                    <a:pt x="16670" y="106832"/>
                    <a:pt x="15253" y="108249"/>
                    <a:pt x="15253" y="110515"/>
                  </a:cubicBezTo>
                  <a:cubicBezTo>
                    <a:pt x="15253" y="112079"/>
                    <a:pt x="16524" y="112079"/>
                    <a:pt x="19078" y="112079"/>
                  </a:cubicBezTo>
                  <a:lnTo>
                    <a:pt x="87735" y="112079"/>
                  </a:lnTo>
                  <a:cubicBezTo>
                    <a:pt x="91421" y="112079"/>
                    <a:pt x="91567" y="111938"/>
                    <a:pt x="92419" y="109245"/>
                  </a:cubicBezTo>
                  <a:lnTo>
                    <a:pt x="102632" y="77626"/>
                  </a:lnTo>
                  <a:cubicBezTo>
                    <a:pt x="103198" y="75783"/>
                    <a:pt x="103198" y="75498"/>
                    <a:pt x="103198" y="75358"/>
                  </a:cubicBezTo>
                  <a:cubicBezTo>
                    <a:pt x="103198" y="75219"/>
                    <a:pt x="103198" y="73377"/>
                    <a:pt x="100929" y="73377"/>
                  </a:cubicBezTo>
                  <a:cubicBezTo>
                    <a:pt x="99086" y="73377"/>
                    <a:pt x="98800" y="73941"/>
                    <a:pt x="97808" y="77060"/>
                  </a:cubicBezTo>
                  <a:cubicBezTo>
                    <a:pt x="91282" y="96484"/>
                    <a:pt x="84049" y="106406"/>
                    <a:pt x="59365" y="106406"/>
                  </a:cubicBezTo>
                  <a:lnTo>
                    <a:pt x="32272" y="106406"/>
                  </a:lnTo>
                  <a:lnTo>
                    <a:pt x="114974" y="2077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6" name="Forme libre : forme 195">
              <a:extLst>
                <a:ext uri="{FF2B5EF4-FFF2-40B4-BE49-F238E27FC236}">
                  <a16:creationId xmlns:a16="http://schemas.microsoft.com/office/drawing/2014/main" id="{8BB982C3-3A27-46AA-B06D-2FDC97658B05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10066587" y="-9324655"/>
              <a:ext cx="183034" cy="162608"/>
            </a:xfrm>
            <a:custGeom>
              <a:avLst/>
              <a:gdLst>
                <a:gd name="connsiteX0" fmla="*/ 17947 w 183033"/>
                <a:gd name="connsiteY0" fmla="*/ 15245 h 162608"/>
                <a:gd name="connsiteX1" fmla="*/ 15253 w 183033"/>
                <a:gd name="connsiteY1" fmla="*/ 16947 h 162608"/>
                <a:gd name="connsiteX2" fmla="*/ 16530 w 183033"/>
                <a:gd name="connsiteY2" fmla="*/ 19076 h 162608"/>
                <a:gd name="connsiteX3" fmla="*/ 42346 w 183033"/>
                <a:gd name="connsiteY3" fmla="*/ 85992 h 162608"/>
                <a:gd name="connsiteX4" fmla="*/ 17801 w 183033"/>
                <a:gd name="connsiteY4" fmla="*/ 151912 h 162608"/>
                <a:gd name="connsiteX5" fmla="*/ 15253 w 183033"/>
                <a:gd name="connsiteY5" fmla="*/ 155177 h 162608"/>
                <a:gd name="connsiteX6" fmla="*/ 17095 w 183033"/>
                <a:gd name="connsiteY6" fmla="*/ 156879 h 162608"/>
                <a:gd name="connsiteX7" fmla="*/ 41634 w 183033"/>
                <a:gd name="connsiteY7" fmla="*/ 129801 h 162608"/>
                <a:gd name="connsiteX8" fmla="*/ 51993 w 183033"/>
                <a:gd name="connsiteY8" fmla="*/ 86131 h 162608"/>
                <a:gd name="connsiteX9" fmla="*/ 17947 w 183033"/>
                <a:gd name="connsiteY9" fmla="*/ 15245 h 162608"/>
                <a:gd name="connsiteX10" fmla="*/ 134166 w 183033"/>
                <a:gd name="connsiteY10" fmla="*/ 89537 h 162608"/>
                <a:gd name="connsiteX11" fmla="*/ 177573 w 183033"/>
                <a:gd name="connsiteY11" fmla="*/ 89537 h 162608"/>
                <a:gd name="connsiteX12" fmla="*/ 182822 w 183033"/>
                <a:gd name="connsiteY12" fmla="*/ 86131 h 162608"/>
                <a:gd name="connsiteX13" fmla="*/ 177573 w 183033"/>
                <a:gd name="connsiteY13" fmla="*/ 82587 h 162608"/>
                <a:gd name="connsiteX14" fmla="*/ 134166 w 183033"/>
                <a:gd name="connsiteY14" fmla="*/ 82587 h 162608"/>
                <a:gd name="connsiteX15" fmla="*/ 134166 w 183033"/>
                <a:gd name="connsiteY15" fmla="*/ 39064 h 162608"/>
                <a:gd name="connsiteX16" fmla="*/ 130759 w 183033"/>
                <a:gd name="connsiteY16" fmla="*/ 33818 h 162608"/>
                <a:gd name="connsiteX17" fmla="*/ 127213 w 183033"/>
                <a:gd name="connsiteY17" fmla="*/ 39064 h 162608"/>
                <a:gd name="connsiteX18" fmla="*/ 127213 w 183033"/>
                <a:gd name="connsiteY18" fmla="*/ 82587 h 162608"/>
                <a:gd name="connsiteX19" fmla="*/ 83666 w 183033"/>
                <a:gd name="connsiteY19" fmla="*/ 82587 h 162608"/>
                <a:gd name="connsiteX20" fmla="*/ 78416 w 183033"/>
                <a:gd name="connsiteY20" fmla="*/ 85992 h 162608"/>
                <a:gd name="connsiteX21" fmla="*/ 83666 w 183033"/>
                <a:gd name="connsiteY21" fmla="*/ 89537 h 162608"/>
                <a:gd name="connsiteX22" fmla="*/ 127213 w 183033"/>
                <a:gd name="connsiteY22" fmla="*/ 89537 h 162608"/>
                <a:gd name="connsiteX23" fmla="*/ 127213 w 183033"/>
                <a:gd name="connsiteY23" fmla="*/ 133060 h 162608"/>
                <a:gd name="connsiteX24" fmla="*/ 130620 w 183033"/>
                <a:gd name="connsiteY24" fmla="*/ 138306 h 162608"/>
                <a:gd name="connsiteX25" fmla="*/ 134166 w 183033"/>
                <a:gd name="connsiteY25" fmla="*/ 133060 h 162608"/>
                <a:gd name="connsiteX26" fmla="*/ 134166 w 183033"/>
                <a:gd name="connsiteY26" fmla="*/ 89537 h 162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033" h="162608">
                  <a:moveTo>
                    <a:pt x="17947" y="15245"/>
                  </a:moveTo>
                  <a:cubicBezTo>
                    <a:pt x="16956" y="15245"/>
                    <a:pt x="15253" y="15245"/>
                    <a:pt x="15253" y="16947"/>
                  </a:cubicBezTo>
                  <a:cubicBezTo>
                    <a:pt x="15253" y="17653"/>
                    <a:pt x="15679" y="18078"/>
                    <a:pt x="16530" y="19076"/>
                  </a:cubicBezTo>
                  <a:cubicBezTo>
                    <a:pt x="28726" y="30273"/>
                    <a:pt x="42346" y="49412"/>
                    <a:pt x="42346" y="85992"/>
                  </a:cubicBezTo>
                  <a:cubicBezTo>
                    <a:pt x="42346" y="115624"/>
                    <a:pt x="33123" y="138021"/>
                    <a:pt x="17801" y="151912"/>
                  </a:cubicBezTo>
                  <a:cubicBezTo>
                    <a:pt x="15392" y="154326"/>
                    <a:pt x="15253" y="154465"/>
                    <a:pt x="15253" y="155177"/>
                  </a:cubicBezTo>
                  <a:cubicBezTo>
                    <a:pt x="15253" y="155882"/>
                    <a:pt x="15679" y="156879"/>
                    <a:pt x="17095" y="156879"/>
                  </a:cubicBezTo>
                  <a:cubicBezTo>
                    <a:pt x="18799" y="156879"/>
                    <a:pt x="32272" y="147523"/>
                    <a:pt x="41634" y="129801"/>
                  </a:cubicBezTo>
                  <a:cubicBezTo>
                    <a:pt x="47874" y="118031"/>
                    <a:pt x="51993" y="102717"/>
                    <a:pt x="51993" y="86131"/>
                  </a:cubicBezTo>
                  <a:cubicBezTo>
                    <a:pt x="51993" y="66143"/>
                    <a:pt x="46031" y="35094"/>
                    <a:pt x="17947" y="15245"/>
                  </a:cubicBezTo>
                  <a:close/>
                  <a:moveTo>
                    <a:pt x="134166" y="89537"/>
                  </a:moveTo>
                  <a:lnTo>
                    <a:pt x="177573" y="89537"/>
                  </a:lnTo>
                  <a:cubicBezTo>
                    <a:pt x="179415" y="89537"/>
                    <a:pt x="182822" y="89537"/>
                    <a:pt x="182822" y="86131"/>
                  </a:cubicBezTo>
                  <a:cubicBezTo>
                    <a:pt x="182822" y="82587"/>
                    <a:pt x="179562" y="82587"/>
                    <a:pt x="177573" y="82587"/>
                  </a:cubicBezTo>
                  <a:lnTo>
                    <a:pt x="134166" y="82587"/>
                  </a:lnTo>
                  <a:lnTo>
                    <a:pt x="134166" y="39064"/>
                  </a:lnTo>
                  <a:cubicBezTo>
                    <a:pt x="134166" y="37222"/>
                    <a:pt x="134166" y="33818"/>
                    <a:pt x="130759" y="33818"/>
                  </a:cubicBezTo>
                  <a:cubicBezTo>
                    <a:pt x="127213" y="33818"/>
                    <a:pt x="127213" y="37077"/>
                    <a:pt x="127213" y="39064"/>
                  </a:cubicBezTo>
                  <a:lnTo>
                    <a:pt x="127213" y="82587"/>
                  </a:lnTo>
                  <a:lnTo>
                    <a:pt x="83666" y="82587"/>
                  </a:lnTo>
                  <a:cubicBezTo>
                    <a:pt x="81823" y="82587"/>
                    <a:pt x="78416" y="82587"/>
                    <a:pt x="78416" y="85992"/>
                  </a:cubicBezTo>
                  <a:cubicBezTo>
                    <a:pt x="78416" y="89537"/>
                    <a:pt x="81683" y="89537"/>
                    <a:pt x="83666" y="89537"/>
                  </a:cubicBezTo>
                  <a:lnTo>
                    <a:pt x="127213" y="89537"/>
                  </a:lnTo>
                  <a:lnTo>
                    <a:pt x="127213" y="133060"/>
                  </a:lnTo>
                  <a:cubicBezTo>
                    <a:pt x="127213" y="134902"/>
                    <a:pt x="127213" y="138306"/>
                    <a:pt x="130620" y="138306"/>
                  </a:cubicBezTo>
                  <a:cubicBezTo>
                    <a:pt x="134166" y="138306"/>
                    <a:pt x="134166" y="135041"/>
                    <a:pt x="134166" y="133060"/>
                  </a:cubicBezTo>
                  <a:lnTo>
                    <a:pt x="134166" y="8953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7" name="Forme libre : forme 196">
              <a:extLst>
                <a:ext uri="{FF2B5EF4-FFF2-40B4-BE49-F238E27FC236}">
                  <a16:creationId xmlns:a16="http://schemas.microsoft.com/office/drawing/2014/main" id="{D9333E05-9D2C-4502-8A20-AFB1AA0B20D0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10254297" y="-9315159"/>
              <a:ext cx="122022" cy="121956"/>
            </a:xfrm>
            <a:custGeom>
              <a:avLst/>
              <a:gdLst>
                <a:gd name="connsiteX0" fmla="*/ 53551 w 122022"/>
                <a:gd name="connsiteY0" fmla="*/ 68130 h 121956"/>
                <a:gd name="connsiteX1" fmla="*/ 79226 w 122022"/>
                <a:gd name="connsiteY1" fmla="*/ 68130 h 121956"/>
                <a:gd name="connsiteX2" fmla="*/ 123485 w 122022"/>
                <a:gd name="connsiteY2" fmla="*/ 37361 h 121956"/>
                <a:gd name="connsiteX3" fmla="*/ 92419 w 122022"/>
                <a:gd name="connsiteY3" fmla="*/ 15245 h 121956"/>
                <a:gd name="connsiteX4" fmla="*/ 42772 w 122022"/>
                <a:gd name="connsiteY4" fmla="*/ 15245 h 121956"/>
                <a:gd name="connsiteX5" fmla="*/ 38234 w 122022"/>
                <a:gd name="connsiteY5" fmla="*/ 18363 h 121956"/>
                <a:gd name="connsiteX6" fmla="*/ 42912 w 122022"/>
                <a:gd name="connsiteY6" fmla="*/ 20351 h 121956"/>
                <a:gd name="connsiteX7" fmla="*/ 48301 w 122022"/>
                <a:gd name="connsiteY7" fmla="*/ 20637 h 121956"/>
                <a:gd name="connsiteX8" fmla="*/ 51421 w 122022"/>
                <a:gd name="connsiteY8" fmla="*/ 22619 h 121956"/>
                <a:gd name="connsiteX9" fmla="*/ 50856 w 122022"/>
                <a:gd name="connsiteY9" fmla="*/ 25738 h 121956"/>
                <a:gd name="connsiteX10" fmla="*/ 32133 w 122022"/>
                <a:gd name="connsiteY10" fmla="*/ 100454 h 121956"/>
                <a:gd name="connsiteX11" fmla="*/ 19505 w 122022"/>
                <a:gd name="connsiteY11" fmla="*/ 106972 h 121956"/>
                <a:gd name="connsiteX12" fmla="*/ 15253 w 122022"/>
                <a:gd name="connsiteY12" fmla="*/ 110097 h 121956"/>
                <a:gd name="connsiteX13" fmla="*/ 17522 w 122022"/>
                <a:gd name="connsiteY13" fmla="*/ 112079 h 121956"/>
                <a:gd name="connsiteX14" fmla="*/ 35959 w 122022"/>
                <a:gd name="connsiteY14" fmla="*/ 111513 h 121956"/>
                <a:gd name="connsiteX15" fmla="*/ 45752 w 122022"/>
                <a:gd name="connsiteY15" fmla="*/ 111653 h 121956"/>
                <a:gd name="connsiteX16" fmla="*/ 54828 w 122022"/>
                <a:gd name="connsiteY16" fmla="*/ 112079 h 121956"/>
                <a:gd name="connsiteX17" fmla="*/ 57809 w 122022"/>
                <a:gd name="connsiteY17" fmla="*/ 108960 h 121956"/>
                <a:gd name="connsiteX18" fmla="*/ 53264 w 122022"/>
                <a:gd name="connsiteY18" fmla="*/ 106972 h 121956"/>
                <a:gd name="connsiteX19" fmla="*/ 47875 w 122022"/>
                <a:gd name="connsiteY19" fmla="*/ 106692 h 121956"/>
                <a:gd name="connsiteX20" fmla="*/ 44615 w 122022"/>
                <a:gd name="connsiteY20" fmla="*/ 104564 h 121956"/>
                <a:gd name="connsiteX21" fmla="*/ 45181 w 122022"/>
                <a:gd name="connsiteY21" fmla="*/ 101445 h 121956"/>
                <a:gd name="connsiteX22" fmla="*/ 53551 w 122022"/>
                <a:gd name="connsiteY22" fmla="*/ 68130 h 121956"/>
                <a:gd name="connsiteX23" fmla="*/ 63763 w 122022"/>
                <a:gd name="connsiteY23" fmla="*/ 25172 h 121956"/>
                <a:gd name="connsiteX24" fmla="*/ 70996 w 122022"/>
                <a:gd name="connsiteY24" fmla="*/ 20351 h 121956"/>
                <a:gd name="connsiteX25" fmla="*/ 87596 w 122022"/>
                <a:gd name="connsiteY25" fmla="*/ 20351 h 121956"/>
                <a:gd name="connsiteX26" fmla="*/ 109013 w 122022"/>
                <a:gd name="connsiteY26" fmla="*/ 34388 h 121956"/>
                <a:gd name="connsiteX27" fmla="*/ 100218 w 122022"/>
                <a:gd name="connsiteY27" fmla="*/ 56359 h 121956"/>
                <a:gd name="connsiteX28" fmla="*/ 76817 w 122022"/>
                <a:gd name="connsiteY28" fmla="*/ 63595 h 121956"/>
                <a:gd name="connsiteX29" fmla="*/ 54116 w 122022"/>
                <a:gd name="connsiteY29" fmla="*/ 63595 h 121956"/>
                <a:gd name="connsiteX30" fmla="*/ 63763 w 122022"/>
                <a:gd name="connsiteY30" fmla="*/ 25172 h 12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2022" h="121956">
                  <a:moveTo>
                    <a:pt x="53551" y="68130"/>
                  </a:moveTo>
                  <a:lnTo>
                    <a:pt x="79226" y="68130"/>
                  </a:lnTo>
                  <a:cubicBezTo>
                    <a:pt x="103198" y="68130"/>
                    <a:pt x="123485" y="52815"/>
                    <a:pt x="123485" y="37361"/>
                  </a:cubicBezTo>
                  <a:cubicBezTo>
                    <a:pt x="123485" y="25451"/>
                    <a:pt x="111854" y="15245"/>
                    <a:pt x="92419" y="15245"/>
                  </a:cubicBezTo>
                  <a:lnTo>
                    <a:pt x="42772" y="15245"/>
                  </a:lnTo>
                  <a:cubicBezTo>
                    <a:pt x="39931" y="15245"/>
                    <a:pt x="38234" y="15245"/>
                    <a:pt x="38234" y="18363"/>
                  </a:cubicBezTo>
                  <a:cubicBezTo>
                    <a:pt x="38234" y="20351"/>
                    <a:pt x="39791" y="20351"/>
                    <a:pt x="42912" y="20351"/>
                  </a:cubicBezTo>
                  <a:cubicBezTo>
                    <a:pt x="45181" y="20351"/>
                    <a:pt x="45752" y="20351"/>
                    <a:pt x="48301" y="20637"/>
                  </a:cubicBezTo>
                  <a:cubicBezTo>
                    <a:pt x="51142" y="20917"/>
                    <a:pt x="51421" y="21202"/>
                    <a:pt x="51421" y="22619"/>
                  </a:cubicBezTo>
                  <a:cubicBezTo>
                    <a:pt x="51421" y="22904"/>
                    <a:pt x="51421" y="23610"/>
                    <a:pt x="50856" y="25738"/>
                  </a:cubicBezTo>
                  <a:lnTo>
                    <a:pt x="32133" y="100454"/>
                  </a:lnTo>
                  <a:cubicBezTo>
                    <a:pt x="30715" y="105981"/>
                    <a:pt x="30570" y="106972"/>
                    <a:pt x="19505" y="106972"/>
                  </a:cubicBezTo>
                  <a:cubicBezTo>
                    <a:pt x="16956" y="106972"/>
                    <a:pt x="15253" y="106972"/>
                    <a:pt x="15253" y="110097"/>
                  </a:cubicBezTo>
                  <a:cubicBezTo>
                    <a:pt x="15253" y="110236"/>
                    <a:pt x="15253" y="112079"/>
                    <a:pt x="17522" y="112079"/>
                  </a:cubicBezTo>
                  <a:cubicBezTo>
                    <a:pt x="21634" y="112079"/>
                    <a:pt x="31847" y="111513"/>
                    <a:pt x="35959" y="111513"/>
                  </a:cubicBezTo>
                  <a:cubicBezTo>
                    <a:pt x="38373" y="111513"/>
                    <a:pt x="43337" y="111513"/>
                    <a:pt x="45752" y="111653"/>
                  </a:cubicBezTo>
                  <a:cubicBezTo>
                    <a:pt x="48587" y="111793"/>
                    <a:pt x="52133" y="112079"/>
                    <a:pt x="54828" y="112079"/>
                  </a:cubicBezTo>
                  <a:cubicBezTo>
                    <a:pt x="55679" y="112079"/>
                    <a:pt x="57809" y="112079"/>
                    <a:pt x="57809" y="108960"/>
                  </a:cubicBezTo>
                  <a:cubicBezTo>
                    <a:pt x="57809" y="106972"/>
                    <a:pt x="56105" y="106972"/>
                    <a:pt x="53264" y="106972"/>
                  </a:cubicBezTo>
                  <a:cubicBezTo>
                    <a:pt x="53125" y="106972"/>
                    <a:pt x="50430" y="106972"/>
                    <a:pt x="47875" y="106692"/>
                  </a:cubicBezTo>
                  <a:cubicBezTo>
                    <a:pt x="44615" y="106406"/>
                    <a:pt x="44615" y="105981"/>
                    <a:pt x="44615" y="104564"/>
                  </a:cubicBezTo>
                  <a:cubicBezTo>
                    <a:pt x="44615" y="104424"/>
                    <a:pt x="44615" y="103573"/>
                    <a:pt x="45181" y="101445"/>
                  </a:cubicBezTo>
                  <a:lnTo>
                    <a:pt x="53551" y="68130"/>
                  </a:lnTo>
                  <a:close/>
                  <a:moveTo>
                    <a:pt x="63763" y="25172"/>
                  </a:moveTo>
                  <a:cubicBezTo>
                    <a:pt x="64901" y="20776"/>
                    <a:pt x="65040" y="20351"/>
                    <a:pt x="70996" y="20351"/>
                  </a:cubicBezTo>
                  <a:lnTo>
                    <a:pt x="87596" y="20351"/>
                  </a:lnTo>
                  <a:cubicBezTo>
                    <a:pt x="100790" y="20351"/>
                    <a:pt x="109013" y="24321"/>
                    <a:pt x="109013" y="34388"/>
                  </a:cubicBezTo>
                  <a:cubicBezTo>
                    <a:pt x="109013" y="38784"/>
                    <a:pt x="107310" y="49983"/>
                    <a:pt x="100218" y="56359"/>
                  </a:cubicBezTo>
                  <a:cubicBezTo>
                    <a:pt x="95114" y="60895"/>
                    <a:pt x="87030" y="63595"/>
                    <a:pt x="76817" y="63595"/>
                  </a:cubicBezTo>
                  <a:lnTo>
                    <a:pt x="54116" y="63595"/>
                  </a:lnTo>
                  <a:lnTo>
                    <a:pt x="63763" y="2517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8" name="Forme libre : forme 197">
              <a:extLst>
                <a:ext uri="{FF2B5EF4-FFF2-40B4-BE49-F238E27FC236}">
                  <a16:creationId xmlns:a16="http://schemas.microsoft.com/office/drawing/2014/main" id="{F6B7B744-1D7F-4364-A8CE-FBB5B114E812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10380532" y="-9315159"/>
              <a:ext cx="122022" cy="121956"/>
            </a:xfrm>
            <a:custGeom>
              <a:avLst/>
              <a:gdLst>
                <a:gd name="connsiteX0" fmla="*/ 114975 w 122022"/>
                <a:gd name="connsiteY0" fmla="*/ 20776 h 121956"/>
                <a:gd name="connsiteX1" fmla="*/ 116958 w 122022"/>
                <a:gd name="connsiteY1" fmla="*/ 16806 h 121956"/>
                <a:gd name="connsiteX2" fmla="*/ 113124 w 122022"/>
                <a:gd name="connsiteY2" fmla="*/ 15245 h 121956"/>
                <a:gd name="connsiteX3" fmla="*/ 46883 w 122022"/>
                <a:gd name="connsiteY3" fmla="*/ 15245 h 121956"/>
                <a:gd name="connsiteX4" fmla="*/ 42200 w 122022"/>
                <a:gd name="connsiteY4" fmla="*/ 18083 h 121956"/>
                <a:gd name="connsiteX5" fmla="*/ 34256 w 122022"/>
                <a:gd name="connsiteY5" fmla="*/ 43598 h 121956"/>
                <a:gd name="connsiteX6" fmla="*/ 33689 w 122022"/>
                <a:gd name="connsiteY6" fmla="*/ 45873 h 121956"/>
                <a:gd name="connsiteX7" fmla="*/ 36104 w 122022"/>
                <a:gd name="connsiteY7" fmla="*/ 47855 h 121956"/>
                <a:gd name="connsiteX8" fmla="*/ 38653 w 122022"/>
                <a:gd name="connsiteY8" fmla="*/ 45587 h 121956"/>
                <a:gd name="connsiteX9" fmla="*/ 74828 w 122022"/>
                <a:gd name="connsiteY9" fmla="*/ 20351 h 121956"/>
                <a:gd name="connsiteX10" fmla="*/ 100363 w 122022"/>
                <a:gd name="connsiteY10" fmla="*/ 20351 h 121956"/>
                <a:gd name="connsiteX11" fmla="*/ 17662 w 122022"/>
                <a:gd name="connsiteY11" fmla="*/ 105841 h 121956"/>
                <a:gd name="connsiteX12" fmla="*/ 15253 w 122022"/>
                <a:gd name="connsiteY12" fmla="*/ 110515 h 121956"/>
                <a:gd name="connsiteX13" fmla="*/ 19078 w 122022"/>
                <a:gd name="connsiteY13" fmla="*/ 112079 h 121956"/>
                <a:gd name="connsiteX14" fmla="*/ 87736 w 122022"/>
                <a:gd name="connsiteY14" fmla="*/ 112079 h 121956"/>
                <a:gd name="connsiteX15" fmla="*/ 92419 w 122022"/>
                <a:gd name="connsiteY15" fmla="*/ 109245 h 121956"/>
                <a:gd name="connsiteX16" fmla="*/ 102632 w 122022"/>
                <a:gd name="connsiteY16" fmla="*/ 77626 h 121956"/>
                <a:gd name="connsiteX17" fmla="*/ 103198 w 122022"/>
                <a:gd name="connsiteY17" fmla="*/ 75358 h 121956"/>
                <a:gd name="connsiteX18" fmla="*/ 100928 w 122022"/>
                <a:gd name="connsiteY18" fmla="*/ 73377 h 121956"/>
                <a:gd name="connsiteX19" fmla="*/ 97809 w 122022"/>
                <a:gd name="connsiteY19" fmla="*/ 77060 h 121956"/>
                <a:gd name="connsiteX20" fmla="*/ 59365 w 122022"/>
                <a:gd name="connsiteY20" fmla="*/ 106406 h 121956"/>
                <a:gd name="connsiteX21" fmla="*/ 32273 w 122022"/>
                <a:gd name="connsiteY21" fmla="*/ 106406 h 121956"/>
                <a:gd name="connsiteX22" fmla="*/ 114975 w 122022"/>
                <a:gd name="connsiteY22" fmla="*/ 20776 h 12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2022" h="121956">
                  <a:moveTo>
                    <a:pt x="114975" y="20776"/>
                  </a:moveTo>
                  <a:cubicBezTo>
                    <a:pt x="116106" y="19640"/>
                    <a:pt x="116958" y="18649"/>
                    <a:pt x="116958" y="16806"/>
                  </a:cubicBezTo>
                  <a:cubicBezTo>
                    <a:pt x="116958" y="15245"/>
                    <a:pt x="115819" y="15245"/>
                    <a:pt x="113124" y="15245"/>
                  </a:cubicBezTo>
                  <a:lnTo>
                    <a:pt x="46883" y="15245"/>
                  </a:lnTo>
                  <a:cubicBezTo>
                    <a:pt x="43197" y="15245"/>
                    <a:pt x="43051" y="15390"/>
                    <a:pt x="42200" y="18083"/>
                  </a:cubicBezTo>
                  <a:lnTo>
                    <a:pt x="34256" y="43598"/>
                  </a:lnTo>
                  <a:cubicBezTo>
                    <a:pt x="33689" y="45301"/>
                    <a:pt x="33689" y="45447"/>
                    <a:pt x="33689" y="45873"/>
                  </a:cubicBezTo>
                  <a:cubicBezTo>
                    <a:pt x="33689" y="46577"/>
                    <a:pt x="34256" y="47855"/>
                    <a:pt x="36104" y="47855"/>
                  </a:cubicBezTo>
                  <a:cubicBezTo>
                    <a:pt x="37948" y="47855"/>
                    <a:pt x="38228" y="47004"/>
                    <a:pt x="38653" y="45587"/>
                  </a:cubicBezTo>
                  <a:cubicBezTo>
                    <a:pt x="45466" y="25597"/>
                    <a:pt x="56531" y="20351"/>
                    <a:pt x="74828" y="20351"/>
                  </a:cubicBezTo>
                  <a:lnTo>
                    <a:pt x="100363" y="20351"/>
                  </a:lnTo>
                  <a:lnTo>
                    <a:pt x="17662" y="105841"/>
                  </a:lnTo>
                  <a:cubicBezTo>
                    <a:pt x="16670" y="106832"/>
                    <a:pt x="15253" y="108249"/>
                    <a:pt x="15253" y="110515"/>
                  </a:cubicBezTo>
                  <a:cubicBezTo>
                    <a:pt x="15253" y="112079"/>
                    <a:pt x="16524" y="112079"/>
                    <a:pt x="19078" y="112079"/>
                  </a:cubicBezTo>
                  <a:lnTo>
                    <a:pt x="87736" y="112079"/>
                  </a:lnTo>
                  <a:cubicBezTo>
                    <a:pt x="91421" y="112079"/>
                    <a:pt x="91567" y="111938"/>
                    <a:pt x="92419" y="109245"/>
                  </a:cubicBezTo>
                  <a:lnTo>
                    <a:pt x="102632" y="77626"/>
                  </a:lnTo>
                  <a:cubicBezTo>
                    <a:pt x="103198" y="75783"/>
                    <a:pt x="103198" y="75498"/>
                    <a:pt x="103198" y="75358"/>
                  </a:cubicBezTo>
                  <a:cubicBezTo>
                    <a:pt x="103198" y="75219"/>
                    <a:pt x="103198" y="73377"/>
                    <a:pt x="100928" y="73377"/>
                  </a:cubicBezTo>
                  <a:cubicBezTo>
                    <a:pt x="99086" y="73377"/>
                    <a:pt x="98799" y="73941"/>
                    <a:pt x="97809" y="77060"/>
                  </a:cubicBezTo>
                  <a:cubicBezTo>
                    <a:pt x="91283" y="96484"/>
                    <a:pt x="84049" y="106406"/>
                    <a:pt x="59365" y="106406"/>
                  </a:cubicBezTo>
                  <a:lnTo>
                    <a:pt x="32273" y="106406"/>
                  </a:lnTo>
                  <a:lnTo>
                    <a:pt x="114975" y="2077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9" name="Forme libre : forme 198">
              <a:extLst>
                <a:ext uri="{FF2B5EF4-FFF2-40B4-BE49-F238E27FC236}">
                  <a16:creationId xmlns:a16="http://schemas.microsoft.com/office/drawing/2014/main" id="{6B37785A-BF88-4DDC-B49B-45B659E54F5A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10499438" y="-9306082"/>
              <a:ext cx="122022" cy="121956"/>
            </a:xfrm>
            <a:custGeom>
              <a:avLst/>
              <a:gdLst>
                <a:gd name="connsiteX0" fmla="*/ 71002 w 122022"/>
                <a:gd name="connsiteY0" fmla="*/ 70964 h 121956"/>
                <a:gd name="connsiteX1" fmla="*/ 114408 w 122022"/>
                <a:gd name="connsiteY1" fmla="*/ 70964 h 121956"/>
                <a:gd name="connsiteX2" fmla="*/ 119658 w 122022"/>
                <a:gd name="connsiteY2" fmla="*/ 67558 h 121956"/>
                <a:gd name="connsiteX3" fmla="*/ 114408 w 122022"/>
                <a:gd name="connsiteY3" fmla="*/ 64014 h 121956"/>
                <a:gd name="connsiteX4" fmla="*/ 71002 w 122022"/>
                <a:gd name="connsiteY4" fmla="*/ 64014 h 121956"/>
                <a:gd name="connsiteX5" fmla="*/ 71002 w 122022"/>
                <a:gd name="connsiteY5" fmla="*/ 20491 h 121956"/>
                <a:gd name="connsiteX6" fmla="*/ 67595 w 122022"/>
                <a:gd name="connsiteY6" fmla="*/ 15245 h 121956"/>
                <a:gd name="connsiteX7" fmla="*/ 64049 w 122022"/>
                <a:gd name="connsiteY7" fmla="*/ 20491 h 121956"/>
                <a:gd name="connsiteX8" fmla="*/ 64049 w 122022"/>
                <a:gd name="connsiteY8" fmla="*/ 64014 h 121956"/>
                <a:gd name="connsiteX9" fmla="*/ 20502 w 122022"/>
                <a:gd name="connsiteY9" fmla="*/ 64014 h 121956"/>
                <a:gd name="connsiteX10" fmla="*/ 15253 w 122022"/>
                <a:gd name="connsiteY10" fmla="*/ 67419 h 121956"/>
                <a:gd name="connsiteX11" fmla="*/ 20502 w 122022"/>
                <a:gd name="connsiteY11" fmla="*/ 70964 h 121956"/>
                <a:gd name="connsiteX12" fmla="*/ 64049 w 122022"/>
                <a:gd name="connsiteY12" fmla="*/ 70964 h 121956"/>
                <a:gd name="connsiteX13" fmla="*/ 64049 w 122022"/>
                <a:gd name="connsiteY13" fmla="*/ 114487 h 121956"/>
                <a:gd name="connsiteX14" fmla="*/ 67455 w 122022"/>
                <a:gd name="connsiteY14" fmla="*/ 119733 h 121956"/>
                <a:gd name="connsiteX15" fmla="*/ 71002 w 122022"/>
                <a:gd name="connsiteY15" fmla="*/ 114487 h 121956"/>
                <a:gd name="connsiteX16" fmla="*/ 71002 w 122022"/>
                <a:gd name="connsiteY16" fmla="*/ 70964 h 12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2022" h="121956">
                  <a:moveTo>
                    <a:pt x="71002" y="70964"/>
                  </a:moveTo>
                  <a:lnTo>
                    <a:pt x="114408" y="70964"/>
                  </a:lnTo>
                  <a:cubicBezTo>
                    <a:pt x="116252" y="70964"/>
                    <a:pt x="119658" y="70964"/>
                    <a:pt x="119658" y="67558"/>
                  </a:cubicBezTo>
                  <a:cubicBezTo>
                    <a:pt x="119658" y="64014"/>
                    <a:pt x="116398" y="64014"/>
                    <a:pt x="114408" y="64014"/>
                  </a:cubicBezTo>
                  <a:lnTo>
                    <a:pt x="71002" y="64014"/>
                  </a:lnTo>
                  <a:lnTo>
                    <a:pt x="71002" y="20491"/>
                  </a:lnTo>
                  <a:cubicBezTo>
                    <a:pt x="71002" y="18649"/>
                    <a:pt x="71002" y="15245"/>
                    <a:pt x="67595" y="15245"/>
                  </a:cubicBezTo>
                  <a:cubicBezTo>
                    <a:pt x="64049" y="15245"/>
                    <a:pt x="64049" y="18504"/>
                    <a:pt x="64049" y="20491"/>
                  </a:cubicBezTo>
                  <a:lnTo>
                    <a:pt x="64049" y="64014"/>
                  </a:lnTo>
                  <a:lnTo>
                    <a:pt x="20502" y="64014"/>
                  </a:lnTo>
                  <a:cubicBezTo>
                    <a:pt x="18659" y="64014"/>
                    <a:pt x="15253" y="64014"/>
                    <a:pt x="15253" y="67419"/>
                  </a:cubicBezTo>
                  <a:cubicBezTo>
                    <a:pt x="15253" y="70964"/>
                    <a:pt x="18519" y="70964"/>
                    <a:pt x="20502" y="70964"/>
                  </a:cubicBezTo>
                  <a:lnTo>
                    <a:pt x="64049" y="70964"/>
                  </a:lnTo>
                  <a:lnTo>
                    <a:pt x="64049" y="114487"/>
                  </a:lnTo>
                  <a:cubicBezTo>
                    <a:pt x="64049" y="116329"/>
                    <a:pt x="64049" y="119733"/>
                    <a:pt x="67455" y="119733"/>
                  </a:cubicBezTo>
                  <a:cubicBezTo>
                    <a:pt x="71002" y="119733"/>
                    <a:pt x="71002" y="116468"/>
                    <a:pt x="71002" y="114487"/>
                  </a:cubicBezTo>
                  <a:lnTo>
                    <a:pt x="71002" y="7096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0" name="Forme libre : forme 199">
              <a:extLst>
                <a:ext uri="{FF2B5EF4-FFF2-40B4-BE49-F238E27FC236}">
                  <a16:creationId xmlns:a16="http://schemas.microsoft.com/office/drawing/2014/main" id="{C0E85D28-EDE1-452A-9064-584ABFEEBE32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10661130" y="-9338372"/>
              <a:ext cx="81348" cy="20326"/>
            </a:xfrm>
            <a:custGeom>
              <a:avLst/>
              <a:gdLst>
                <a:gd name="connsiteX0" fmla="*/ 71713 w 81348"/>
                <a:gd name="connsiteY0" fmla="*/ 20630 h 20326"/>
                <a:gd name="connsiteX1" fmla="*/ 71713 w 81348"/>
                <a:gd name="connsiteY1" fmla="*/ 15245 h 20326"/>
                <a:gd name="connsiteX2" fmla="*/ 15253 w 81348"/>
                <a:gd name="connsiteY2" fmla="*/ 15245 h 20326"/>
                <a:gd name="connsiteX3" fmla="*/ 15253 w 81348"/>
                <a:gd name="connsiteY3" fmla="*/ 20630 h 20326"/>
                <a:gd name="connsiteX4" fmla="*/ 71713 w 81348"/>
                <a:gd name="connsiteY4" fmla="*/ 20630 h 2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348" h="20326">
                  <a:moveTo>
                    <a:pt x="71713" y="20630"/>
                  </a:moveTo>
                  <a:lnTo>
                    <a:pt x="71713" y="15245"/>
                  </a:lnTo>
                  <a:lnTo>
                    <a:pt x="15253" y="15245"/>
                  </a:lnTo>
                  <a:lnTo>
                    <a:pt x="15253" y="20630"/>
                  </a:lnTo>
                  <a:lnTo>
                    <a:pt x="71713" y="2063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1" name="Forme libre : forme 200">
              <a:extLst>
                <a:ext uri="{FF2B5EF4-FFF2-40B4-BE49-F238E27FC236}">
                  <a16:creationId xmlns:a16="http://schemas.microsoft.com/office/drawing/2014/main" id="{D6CF02E2-38F6-454B-8447-DF1FB77D59F8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10623964" y="-9315159"/>
              <a:ext cx="122022" cy="121956"/>
            </a:xfrm>
            <a:custGeom>
              <a:avLst/>
              <a:gdLst>
                <a:gd name="connsiteX0" fmla="*/ 53550 w 122022"/>
                <a:gd name="connsiteY0" fmla="*/ 68130 h 121956"/>
                <a:gd name="connsiteX1" fmla="*/ 79225 w 122022"/>
                <a:gd name="connsiteY1" fmla="*/ 68130 h 121956"/>
                <a:gd name="connsiteX2" fmla="*/ 123484 w 122022"/>
                <a:gd name="connsiteY2" fmla="*/ 37361 h 121956"/>
                <a:gd name="connsiteX3" fmla="*/ 92419 w 122022"/>
                <a:gd name="connsiteY3" fmla="*/ 15245 h 121956"/>
                <a:gd name="connsiteX4" fmla="*/ 42771 w 122022"/>
                <a:gd name="connsiteY4" fmla="*/ 15245 h 121956"/>
                <a:gd name="connsiteX5" fmla="*/ 38234 w 122022"/>
                <a:gd name="connsiteY5" fmla="*/ 18363 h 121956"/>
                <a:gd name="connsiteX6" fmla="*/ 42911 w 122022"/>
                <a:gd name="connsiteY6" fmla="*/ 20351 h 121956"/>
                <a:gd name="connsiteX7" fmla="*/ 48301 w 122022"/>
                <a:gd name="connsiteY7" fmla="*/ 20637 h 121956"/>
                <a:gd name="connsiteX8" fmla="*/ 51420 w 122022"/>
                <a:gd name="connsiteY8" fmla="*/ 22619 h 121956"/>
                <a:gd name="connsiteX9" fmla="*/ 50855 w 122022"/>
                <a:gd name="connsiteY9" fmla="*/ 25738 h 121956"/>
                <a:gd name="connsiteX10" fmla="*/ 32132 w 122022"/>
                <a:gd name="connsiteY10" fmla="*/ 100454 h 121956"/>
                <a:gd name="connsiteX11" fmla="*/ 19504 w 122022"/>
                <a:gd name="connsiteY11" fmla="*/ 106972 h 121956"/>
                <a:gd name="connsiteX12" fmla="*/ 15253 w 122022"/>
                <a:gd name="connsiteY12" fmla="*/ 110097 h 121956"/>
                <a:gd name="connsiteX13" fmla="*/ 17521 w 122022"/>
                <a:gd name="connsiteY13" fmla="*/ 112079 h 121956"/>
                <a:gd name="connsiteX14" fmla="*/ 35959 w 122022"/>
                <a:gd name="connsiteY14" fmla="*/ 111513 h 121956"/>
                <a:gd name="connsiteX15" fmla="*/ 45752 w 122022"/>
                <a:gd name="connsiteY15" fmla="*/ 111653 h 121956"/>
                <a:gd name="connsiteX16" fmla="*/ 54827 w 122022"/>
                <a:gd name="connsiteY16" fmla="*/ 112079 h 121956"/>
                <a:gd name="connsiteX17" fmla="*/ 57808 w 122022"/>
                <a:gd name="connsiteY17" fmla="*/ 108960 h 121956"/>
                <a:gd name="connsiteX18" fmla="*/ 53264 w 122022"/>
                <a:gd name="connsiteY18" fmla="*/ 106972 h 121956"/>
                <a:gd name="connsiteX19" fmla="*/ 47875 w 122022"/>
                <a:gd name="connsiteY19" fmla="*/ 106692 h 121956"/>
                <a:gd name="connsiteX20" fmla="*/ 44615 w 122022"/>
                <a:gd name="connsiteY20" fmla="*/ 104564 h 121956"/>
                <a:gd name="connsiteX21" fmla="*/ 45180 w 122022"/>
                <a:gd name="connsiteY21" fmla="*/ 101445 h 121956"/>
                <a:gd name="connsiteX22" fmla="*/ 53550 w 122022"/>
                <a:gd name="connsiteY22" fmla="*/ 68130 h 121956"/>
                <a:gd name="connsiteX23" fmla="*/ 63763 w 122022"/>
                <a:gd name="connsiteY23" fmla="*/ 25172 h 121956"/>
                <a:gd name="connsiteX24" fmla="*/ 70995 w 122022"/>
                <a:gd name="connsiteY24" fmla="*/ 20351 h 121956"/>
                <a:gd name="connsiteX25" fmla="*/ 87595 w 122022"/>
                <a:gd name="connsiteY25" fmla="*/ 20351 h 121956"/>
                <a:gd name="connsiteX26" fmla="*/ 109013 w 122022"/>
                <a:gd name="connsiteY26" fmla="*/ 34388 h 121956"/>
                <a:gd name="connsiteX27" fmla="*/ 100217 w 122022"/>
                <a:gd name="connsiteY27" fmla="*/ 56359 h 121956"/>
                <a:gd name="connsiteX28" fmla="*/ 76816 w 122022"/>
                <a:gd name="connsiteY28" fmla="*/ 63595 h 121956"/>
                <a:gd name="connsiteX29" fmla="*/ 54115 w 122022"/>
                <a:gd name="connsiteY29" fmla="*/ 63595 h 121956"/>
                <a:gd name="connsiteX30" fmla="*/ 63763 w 122022"/>
                <a:gd name="connsiteY30" fmla="*/ 25172 h 12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2022" h="121956">
                  <a:moveTo>
                    <a:pt x="53550" y="68130"/>
                  </a:moveTo>
                  <a:lnTo>
                    <a:pt x="79225" y="68130"/>
                  </a:lnTo>
                  <a:cubicBezTo>
                    <a:pt x="103198" y="68130"/>
                    <a:pt x="123484" y="52815"/>
                    <a:pt x="123484" y="37361"/>
                  </a:cubicBezTo>
                  <a:cubicBezTo>
                    <a:pt x="123484" y="25451"/>
                    <a:pt x="111854" y="15245"/>
                    <a:pt x="92419" y="15245"/>
                  </a:cubicBezTo>
                  <a:lnTo>
                    <a:pt x="42771" y="15245"/>
                  </a:lnTo>
                  <a:cubicBezTo>
                    <a:pt x="39930" y="15245"/>
                    <a:pt x="38234" y="15245"/>
                    <a:pt x="38234" y="18363"/>
                  </a:cubicBezTo>
                  <a:cubicBezTo>
                    <a:pt x="38234" y="20351"/>
                    <a:pt x="39790" y="20351"/>
                    <a:pt x="42911" y="20351"/>
                  </a:cubicBezTo>
                  <a:cubicBezTo>
                    <a:pt x="45180" y="20351"/>
                    <a:pt x="45752" y="20351"/>
                    <a:pt x="48301" y="20637"/>
                  </a:cubicBezTo>
                  <a:cubicBezTo>
                    <a:pt x="51141" y="20917"/>
                    <a:pt x="51420" y="21202"/>
                    <a:pt x="51420" y="22619"/>
                  </a:cubicBezTo>
                  <a:cubicBezTo>
                    <a:pt x="51420" y="22904"/>
                    <a:pt x="51420" y="23610"/>
                    <a:pt x="50855" y="25738"/>
                  </a:cubicBezTo>
                  <a:lnTo>
                    <a:pt x="32132" y="100454"/>
                  </a:lnTo>
                  <a:cubicBezTo>
                    <a:pt x="30715" y="105981"/>
                    <a:pt x="30569" y="106972"/>
                    <a:pt x="19504" y="106972"/>
                  </a:cubicBezTo>
                  <a:cubicBezTo>
                    <a:pt x="16956" y="106972"/>
                    <a:pt x="15253" y="106972"/>
                    <a:pt x="15253" y="110097"/>
                  </a:cubicBezTo>
                  <a:cubicBezTo>
                    <a:pt x="15253" y="110236"/>
                    <a:pt x="15253" y="112079"/>
                    <a:pt x="17521" y="112079"/>
                  </a:cubicBezTo>
                  <a:cubicBezTo>
                    <a:pt x="21634" y="112079"/>
                    <a:pt x="31846" y="111513"/>
                    <a:pt x="35959" y="111513"/>
                  </a:cubicBezTo>
                  <a:cubicBezTo>
                    <a:pt x="38373" y="111513"/>
                    <a:pt x="43337" y="111513"/>
                    <a:pt x="45752" y="111653"/>
                  </a:cubicBezTo>
                  <a:cubicBezTo>
                    <a:pt x="48586" y="111793"/>
                    <a:pt x="52132" y="112079"/>
                    <a:pt x="54827" y="112079"/>
                  </a:cubicBezTo>
                  <a:cubicBezTo>
                    <a:pt x="55679" y="112079"/>
                    <a:pt x="57808" y="112079"/>
                    <a:pt x="57808" y="108960"/>
                  </a:cubicBezTo>
                  <a:cubicBezTo>
                    <a:pt x="57808" y="106972"/>
                    <a:pt x="56104" y="106972"/>
                    <a:pt x="53264" y="106972"/>
                  </a:cubicBezTo>
                  <a:cubicBezTo>
                    <a:pt x="53124" y="106972"/>
                    <a:pt x="50429" y="106972"/>
                    <a:pt x="47875" y="106692"/>
                  </a:cubicBezTo>
                  <a:cubicBezTo>
                    <a:pt x="44615" y="106406"/>
                    <a:pt x="44615" y="105981"/>
                    <a:pt x="44615" y="104564"/>
                  </a:cubicBezTo>
                  <a:cubicBezTo>
                    <a:pt x="44615" y="104424"/>
                    <a:pt x="44615" y="103573"/>
                    <a:pt x="45180" y="101445"/>
                  </a:cubicBezTo>
                  <a:lnTo>
                    <a:pt x="53550" y="68130"/>
                  </a:lnTo>
                  <a:close/>
                  <a:moveTo>
                    <a:pt x="63763" y="25172"/>
                  </a:moveTo>
                  <a:cubicBezTo>
                    <a:pt x="64901" y="20776"/>
                    <a:pt x="65040" y="20351"/>
                    <a:pt x="70995" y="20351"/>
                  </a:cubicBezTo>
                  <a:lnTo>
                    <a:pt x="87595" y="20351"/>
                  </a:lnTo>
                  <a:cubicBezTo>
                    <a:pt x="100789" y="20351"/>
                    <a:pt x="109013" y="24321"/>
                    <a:pt x="109013" y="34388"/>
                  </a:cubicBezTo>
                  <a:cubicBezTo>
                    <a:pt x="109013" y="38784"/>
                    <a:pt x="107310" y="49983"/>
                    <a:pt x="100217" y="56359"/>
                  </a:cubicBezTo>
                  <a:cubicBezTo>
                    <a:pt x="95113" y="60895"/>
                    <a:pt x="87030" y="63595"/>
                    <a:pt x="76816" y="63595"/>
                  </a:cubicBezTo>
                  <a:lnTo>
                    <a:pt x="54115" y="63595"/>
                  </a:lnTo>
                  <a:lnTo>
                    <a:pt x="63763" y="2517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2" name="Forme libre : forme 201">
              <a:extLst>
                <a:ext uri="{FF2B5EF4-FFF2-40B4-BE49-F238E27FC236}">
                  <a16:creationId xmlns:a16="http://schemas.microsoft.com/office/drawing/2014/main" id="{B4B5CD14-AE46-4894-81DF-3AF7D18C79CD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10783783" y="-9338372"/>
              <a:ext cx="81348" cy="20326"/>
            </a:xfrm>
            <a:custGeom>
              <a:avLst/>
              <a:gdLst>
                <a:gd name="connsiteX0" fmla="*/ 71714 w 81348"/>
                <a:gd name="connsiteY0" fmla="*/ 20630 h 20326"/>
                <a:gd name="connsiteX1" fmla="*/ 71714 w 81348"/>
                <a:gd name="connsiteY1" fmla="*/ 15245 h 20326"/>
                <a:gd name="connsiteX2" fmla="*/ 15253 w 81348"/>
                <a:gd name="connsiteY2" fmla="*/ 15245 h 20326"/>
                <a:gd name="connsiteX3" fmla="*/ 15253 w 81348"/>
                <a:gd name="connsiteY3" fmla="*/ 20630 h 20326"/>
                <a:gd name="connsiteX4" fmla="*/ 71714 w 81348"/>
                <a:gd name="connsiteY4" fmla="*/ 20630 h 2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348" h="20326">
                  <a:moveTo>
                    <a:pt x="71714" y="20630"/>
                  </a:moveTo>
                  <a:lnTo>
                    <a:pt x="71714" y="15245"/>
                  </a:lnTo>
                  <a:lnTo>
                    <a:pt x="15253" y="15245"/>
                  </a:lnTo>
                  <a:lnTo>
                    <a:pt x="15253" y="20630"/>
                  </a:lnTo>
                  <a:lnTo>
                    <a:pt x="71714" y="2063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3" name="Forme libre : forme 202">
              <a:extLst>
                <a:ext uri="{FF2B5EF4-FFF2-40B4-BE49-F238E27FC236}">
                  <a16:creationId xmlns:a16="http://schemas.microsoft.com/office/drawing/2014/main" id="{11BEFE1B-C7A9-468C-AACF-25DA398C56AD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10750213" y="-9315159"/>
              <a:ext cx="122022" cy="121956"/>
            </a:xfrm>
            <a:custGeom>
              <a:avLst/>
              <a:gdLst>
                <a:gd name="connsiteX0" fmla="*/ 114974 w 122022"/>
                <a:gd name="connsiteY0" fmla="*/ 20776 h 121956"/>
                <a:gd name="connsiteX1" fmla="*/ 116957 w 122022"/>
                <a:gd name="connsiteY1" fmla="*/ 16806 h 121956"/>
                <a:gd name="connsiteX2" fmla="*/ 113125 w 122022"/>
                <a:gd name="connsiteY2" fmla="*/ 15245 h 121956"/>
                <a:gd name="connsiteX3" fmla="*/ 46883 w 122022"/>
                <a:gd name="connsiteY3" fmla="*/ 15245 h 121956"/>
                <a:gd name="connsiteX4" fmla="*/ 42200 w 122022"/>
                <a:gd name="connsiteY4" fmla="*/ 18083 h 121956"/>
                <a:gd name="connsiteX5" fmla="*/ 34255 w 122022"/>
                <a:gd name="connsiteY5" fmla="*/ 43598 h 121956"/>
                <a:gd name="connsiteX6" fmla="*/ 33689 w 122022"/>
                <a:gd name="connsiteY6" fmla="*/ 45873 h 121956"/>
                <a:gd name="connsiteX7" fmla="*/ 36104 w 122022"/>
                <a:gd name="connsiteY7" fmla="*/ 47855 h 121956"/>
                <a:gd name="connsiteX8" fmla="*/ 38653 w 122022"/>
                <a:gd name="connsiteY8" fmla="*/ 45587 h 121956"/>
                <a:gd name="connsiteX9" fmla="*/ 74828 w 122022"/>
                <a:gd name="connsiteY9" fmla="*/ 20351 h 121956"/>
                <a:gd name="connsiteX10" fmla="*/ 100363 w 122022"/>
                <a:gd name="connsiteY10" fmla="*/ 20351 h 121956"/>
                <a:gd name="connsiteX11" fmla="*/ 17662 w 122022"/>
                <a:gd name="connsiteY11" fmla="*/ 105841 h 121956"/>
                <a:gd name="connsiteX12" fmla="*/ 15253 w 122022"/>
                <a:gd name="connsiteY12" fmla="*/ 110515 h 121956"/>
                <a:gd name="connsiteX13" fmla="*/ 19078 w 122022"/>
                <a:gd name="connsiteY13" fmla="*/ 112079 h 121956"/>
                <a:gd name="connsiteX14" fmla="*/ 87735 w 122022"/>
                <a:gd name="connsiteY14" fmla="*/ 112079 h 121956"/>
                <a:gd name="connsiteX15" fmla="*/ 92419 w 122022"/>
                <a:gd name="connsiteY15" fmla="*/ 109245 h 121956"/>
                <a:gd name="connsiteX16" fmla="*/ 102632 w 122022"/>
                <a:gd name="connsiteY16" fmla="*/ 77626 h 121956"/>
                <a:gd name="connsiteX17" fmla="*/ 103198 w 122022"/>
                <a:gd name="connsiteY17" fmla="*/ 75358 h 121956"/>
                <a:gd name="connsiteX18" fmla="*/ 100929 w 122022"/>
                <a:gd name="connsiteY18" fmla="*/ 73377 h 121956"/>
                <a:gd name="connsiteX19" fmla="*/ 97808 w 122022"/>
                <a:gd name="connsiteY19" fmla="*/ 77060 h 121956"/>
                <a:gd name="connsiteX20" fmla="*/ 59365 w 122022"/>
                <a:gd name="connsiteY20" fmla="*/ 106406 h 121956"/>
                <a:gd name="connsiteX21" fmla="*/ 32273 w 122022"/>
                <a:gd name="connsiteY21" fmla="*/ 106406 h 121956"/>
                <a:gd name="connsiteX22" fmla="*/ 114974 w 122022"/>
                <a:gd name="connsiteY22" fmla="*/ 20776 h 12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2022" h="121956">
                  <a:moveTo>
                    <a:pt x="114974" y="20776"/>
                  </a:moveTo>
                  <a:cubicBezTo>
                    <a:pt x="116105" y="19640"/>
                    <a:pt x="116957" y="18649"/>
                    <a:pt x="116957" y="16806"/>
                  </a:cubicBezTo>
                  <a:cubicBezTo>
                    <a:pt x="116957" y="15245"/>
                    <a:pt x="115820" y="15245"/>
                    <a:pt x="113125" y="15245"/>
                  </a:cubicBezTo>
                  <a:lnTo>
                    <a:pt x="46883" y="15245"/>
                  </a:lnTo>
                  <a:cubicBezTo>
                    <a:pt x="43197" y="15245"/>
                    <a:pt x="43051" y="15390"/>
                    <a:pt x="42200" y="18083"/>
                  </a:cubicBezTo>
                  <a:lnTo>
                    <a:pt x="34255" y="43598"/>
                  </a:lnTo>
                  <a:cubicBezTo>
                    <a:pt x="33689" y="45301"/>
                    <a:pt x="33689" y="45447"/>
                    <a:pt x="33689" y="45873"/>
                  </a:cubicBezTo>
                  <a:cubicBezTo>
                    <a:pt x="33689" y="46577"/>
                    <a:pt x="34255" y="47855"/>
                    <a:pt x="36104" y="47855"/>
                  </a:cubicBezTo>
                  <a:cubicBezTo>
                    <a:pt x="37948" y="47855"/>
                    <a:pt x="38228" y="47004"/>
                    <a:pt x="38653" y="45587"/>
                  </a:cubicBezTo>
                  <a:cubicBezTo>
                    <a:pt x="45466" y="25597"/>
                    <a:pt x="56531" y="20351"/>
                    <a:pt x="74828" y="20351"/>
                  </a:cubicBezTo>
                  <a:lnTo>
                    <a:pt x="100363" y="20351"/>
                  </a:lnTo>
                  <a:lnTo>
                    <a:pt x="17662" y="105841"/>
                  </a:lnTo>
                  <a:cubicBezTo>
                    <a:pt x="16670" y="106832"/>
                    <a:pt x="15253" y="108249"/>
                    <a:pt x="15253" y="110515"/>
                  </a:cubicBezTo>
                  <a:cubicBezTo>
                    <a:pt x="15253" y="112079"/>
                    <a:pt x="16524" y="112079"/>
                    <a:pt x="19078" y="112079"/>
                  </a:cubicBezTo>
                  <a:lnTo>
                    <a:pt x="87735" y="112079"/>
                  </a:lnTo>
                  <a:cubicBezTo>
                    <a:pt x="91421" y="112079"/>
                    <a:pt x="91568" y="111938"/>
                    <a:pt x="92419" y="109245"/>
                  </a:cubicBezTo>
                  <a:lnTo>
                    <a:pt x="102632" y="77626"/>
                  </a:lnTo>
                  <a:cubicBezTo>
                    <a:pt x="103198" y="75783"/>
                    <a:pt x="103198" y="75498"/>
                    <a:pt x="103198" y="75358"/>
                  </a:cubicBezTo>
                  <a:cubicBezTo>
                    <a:pt x="103198" y="75219"/>
                    <a:pt x="103198" y="73377"/>
                    <a:pt x="100929" y="73377"/>
                  </a:cubicBezTo>
                  <a:cubicBezTo>
                    <a:pt x="99086" y="73377"/>
                    <a:pt x="98800" y="73941"/>
                    <a:pt x="97808" y="77060"/>
                  </a:cubicBezTo>
                  <a:cubicBezTo>
                    <a:pt x="91282" y="96484"/>
                    <a:pt x="84049" y="106406"/>
                    <a:pt x="59365" y="106406"/>
                  </a:cubicBezTo>
                  <a:lnTo>
                    <a:pt x="32273" y="106406"/>
                  </a:lnTo>
                  <a:lnTo>
                    <a:pt x="114974" y="2077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4" name="Forme libre : forme 203">
              <a:extLst>
                <a:ext uri="{FF2B5EF4-FFF2-40B4-BE49-F238E27FC236}">
                  <a16:creationId xmlns:a16="http://schemas.microsoft.com/office/drawing/2014/main" id="{B2AE8820-3E0D-4A79-870C-78790EAAE2B1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10863714" y="-9324655"/>
              <a:ext cx="40674" cy="162608"/>
            </a:xfrm>
            <a:custGeom>
              <a:avLst/>
              <a:gdLst>
                <a:gd name="connsiteX0" fmla="*/ 37102 w 40674"/>
                <a:gd name="connsiteY0" fmla="*/ 15245 h 162608"/>
                <a:gd name="connsiteX1" fmla="*/ 15253 w 40674"/>
                <a:gd name="connsiteY1" fmla="*/ 15245 h 162608"/>
                <a:gd name="connsiteX2" fmla="*/ 15253 w 40674"/>
                <a:gd name="connsiteY2" fmla="*/ 22193 h 162608"/>
                <a:gd name="connsiteX3" fmla="*/ 30150 w 40674"/>
                <a:gd name="connsiteY3" fmla="*/ 22193 h 162608"/>
                <a:gd name="connsiteX4" fmla="*/ 30150 w 40674"/>
                <a:gd name="connsiteY4" fmla="*/ 150070 h 162608"/>
                <a:gd name="connsiteX5" fmla="*/ 15253 w 40674"/>
                <a:gd name="connsiteY5" fmla="*/ 150070 h 162608"/>
                <a:gd name="connsiteX6" fmla="*/ 15253 w 40674"/>
                <a:gd name="connsiteY6" fmla="*/ 157019 h 162608"/>
                <a:gd name="connsiteX7" fmla="*/ 37102 w 40674"/>
                <a:gd name="connsiteY7" fmla="*/ 157019 h 162608"/>
                <a:gd name="connsiteX8" fmla="*/ 37102 w 40674"/>
                <a:gd name="connsiteY8" fmla="*/ 15245 h 162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674" h="162608">
                  <a:moveTo>
                    <a:pt x="37102" y="15245"/>
                  </a:moveTo>
                  <a:lnTo>
                    <a:pt x="15253" y="15245"/>
                  </a:lnTo>
                  <a:lnTo>
                    <a:pt x="15253" y="22193"/>
                  </a:lnTo>
                  <a:lnTo>
                    <a:pt x="30150" y="22193"/>
                  </a:lnTo>
                  <a:lnTo>
                    <a:pt x="30150" y="150070"/>
                  </a:lnTo>
                  <a:lnTo>
                    <a:pt x="15253" y="150070"/>
                  </a:lnTo>
                  <a:lnTo>
                    <a:pt x="15253" y="157019"/>
                  </a:lnTo>
                  <a:lnTo>
                    <a:pt x="37102" y="157019"/>
                  </a:lnTo>
                  <a:lnTo>
                    <a:pt x="37102" y="1524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246" name="TextBox 89 2 1 4 2">
            <a:extLst>
              <a:ext uri="{FF2B5EF4-FFF2-40B4-BE49-F238E27FC236}">
                <a16:creationId xmlns:a16="http://schemas.microsoft.com/office/drawing/2014/main" id="{EEE33FDD-66B4-4FB7-93D1-FE6FAA0BE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122" y="5632565"/>
            <a:ext cx="76594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sz="1600" dirty="0">
                <a:solidFill>
                  <a:srgbClr val="1014A4"/>
                </a:solidFill>
              </a:rPr>
              <a:t>    Explicitly calculable case:  Quadratic potential  (dual to LLM with elliptic droplet)</a:t>
            </a:r>
          </a:p>
        </p:txBody>
      </p:sp>
      <p:grpSp>
        <p:nvGrpSpPr>
          <p:cNvPr id="258" name="Groupe 257" descr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V(Z)\,=\,\nu Z^{2} &#10;\end{align*}&#10;&#10;\end{document}" title="IguanaTex Vector Display">
            <a:extLst>
              <a:ext uri="{FF2B5EF4-FFF2-40B4-BE49-F238E27FC236}">
                <a16:creationId xmlns:a16="http://schemas.microsoft.com/office/drawing/2014/main" id="{6642E3A9-F35D-4DE9-ABB7-4F4A77219550}"/>
              </a:ext>
            </a:extLst>
          </p:cNvPr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8111954" y="5730600"/>
            <a:ext cx="987076" cy="213030"/>
            <a:chOff x="9574514" y="-15110678"/>
            <a:chExt cx="1445014" cy="311861"/>
          </a:xfrm>
        </p:grpSpPr>
        <p:sp>
          <p:nvSpPr>
            <p:cNvPr id="250" name="Forme libre : forme 249">
              <a:extLst>
                <a:ext uri="{FF2B5EF4-FFF2-40B4-BE49-F238E27FC236}">
                  <a16:creationId xmlns:a16="http://schemas.microsoft.com/office/drawing/2014/main" id="{56FB4C8C-A323-43C9-819F-97B961F1CF09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9574514" y="-15061341"/>
              <a:ext cx="203371" cy="203260"/>
            </a:xfrm>
            <a:custGeom>
              <a:avLst/>
              <a:gdLst>
                <a:gd name="connsiteX0" fmla="*/ 163912 w 203370"/>
                <a:gd name="connsiteY0" fmla="*/ 47909 h 203260"/>
                <a:gd name="connsiteX1" fmla="*/ 196324 w 203370"/>
                <a:gd name="connsiteY1" fmla="*/ 26901 h 203260"/>
                <a:gd name="connsiteX2" fmla="*/ 199621 w 203370"/>
                <a:gd name="connsiteY2" fmla="*/ 22089 h 203260"/>
                <a:gd name="connsiteX3" fmla="*/ 196324 w 203370"/>
                <a:gd name="connsiteY3" fmla="*/ 19056 h 203260"/>
                <a:gd name="connsiteX4" fmla="*/ 175558 w 203370"/>
                <a:gd name="connsiteY4" fmla="*/ 19809 h 203260"/>
                <a:gd name="connsiteX5" fmla="*/ 150495 w 203370"/>
                <a:gd name="connsiteY5" fmla="*/ 19056 h 203260"/>
                <a:gd name="connsiteX6" fmla="*/ 145680 w 203370"/>
                <a:gd name="connsiteY6" fmla="*/ 23860 h 203260"/>
                <a:gd name="connsiteX7" fmla="*/ 149732 w 203370"/>
                <a:gd name="connsiteY7" fmla="*/ 26901 h 203260"/>
                <a:gd name="connsiteX8" fmla="*/ 161378 w 203370"/>
                <a:gd name="connsiteY8" fmla="*/ 35253 h 203260"/>
                <a:gd name="connsiteX9" fmla="*/ 157581 w 203370"/>
                <a:gd name="connsiteY9" fmla="*/ 44868 h 203260"/>
                <a:gd name="connsiteX10" fmla="*/ 79839 w 203370"/>
                <a:gd name="connsiteY10" fmla="*/ 168381 h 203260"/>
                <a:gd name="connsiteX11" fmla="*/ 62624 w 203370"/>
                <a:gd name="connsiteY11" fmla="*/ 34490 h 203260"/>
                <a:gd name="connsiteX12" fmla="*/ 80093 w 203370"/>
                <a:gd name="connsiteY12" fmla="*/ 26901 h 203260"/>
                <a:gd name="connsiteX13" fmla="*/ 86425 w 203370"/>
                <a:gd name="connsiteY13" fmla="*/ 21835 h 203260"/>
                <a:gd name="connsiteX14" fmla="*/ 82882 w 203370"/>
                <a:gd name="connsiteY14" fmla="*/ 19056 h 203260"/>
                <a:gd name="connsiteX15" fmla="*/ 51479 w 203370"/>
                <a:gd name="connsiteY15" fmla="*/ 19809 h 203260"/>
                <a:gd name="connsiteX16" fmla="*/ 37552 w 203370"/>
                <a:gd name="connsiteY16" fmla="*/ 19564 h 203260"/>
                <a:gd name="connsiteX17" fmla="*/ 23881 w 203370"/>
                <a:gd name="connsiteY17" fmla="*/ 19056 h 203260"/>
                <a:gd name="connsiteX18" fmla="*/ 19066 w 203370"/>
                <a:gd name="connsiteY18" fmla="*/ 23860 h 203260"/>
                <a:gd name="connsiteX19" fmla="*/ 25398 w 203370"/>
                <a:gd name="connsiteY19" fmla="*/ 26901 h 203260"/>
                <a:gd name="connsiteX20" fmla="*/ 40595 w 203370"/>
                <a:gd name="connsiteY20" fmla="*/ 35508 h 203260"/>
                <a:gd name="connsiteX21" fmla="*/ 60598 w 203370"/>
                <a:gd name="connsiteY21" fmla="*/ 191661 h 203260"/>
                <a:gd name="connsiteX22" fmla="*/ 65659 w 203370"/>
                <a:gd name="connsiteY22" fmla="*/ 197481 h 203260"/>
                <a:gd name="connsiteX23" fmla="*/ 72753 w 203370"/>
                <a:gd name="connsiteY23" fmla="*/ 192931 h 203260"/>
                <a:gd name="connsiteX24" fmla="*/ 163912 w 203370"/>
                <a:gd name="connsiteY24" fmla="*/ 47909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03370" h="203260">
                  <a:moveTo>
                    <a:pt x="163912" y="47909"/>
                  </a:moveTo>
                  <a:cubicBezTo>
                    <a:pt x="176321" y="28163"/>
                    <a:pt x="186958" y="27408"/>
                    <a:pt x="196324" y="26901"/>
                  </a:cubicBezTo>
                  <a:cubicBezTo>
                    <a:pt x="199367" y="26647"/>
                    <a:pt x="199621" y="22343"/>
                    <a:pt x="199621" y="22089"/>
                  </a:cubicBezTo>
                  <a:cubicBezTo>
                    <a:pt x="199621" y="20064"/>
                    <a:pt x="198351" y="19056"/>
                    <a:pt x="196324" y="19056"/>
                  </a:cubicBezTo>
                  <a:cubicBezTo>
                    <a:pt x="189739" y="19056"/>
                    <a:pt x="182399" y="19809"/>
                    <a:pt x="175558" y="19809"/>
                  </a:cubicBezTo>
                  <a:cubicBezTo>
                    <a:pt x="167201" y="19809"/>
                    <a:pt x="158598" y="19056"/>
                    <a:pt x="150495" y="19056"/>
                  </a:cubicBezTo>
                  <a:cubicBezTo>
                    <a:pt x="148969" y="19056"/>
                    <a:pt x="145680" y="19056"/>
                    <a:pt x="145680" y="23860"/>
                  </a:cubicBezTo>
                  <a:cubicBezTo>
                    <a:pt x="145680" y="26647"/>
                    <a:pt x="147960" y="26901"/>
                    <a:pt x="149732" y="26901"/>
                  </a:cubicBezTo>
                  <a:cubicBezTo>
                    <a:pt x="156572" y="27408"/>
                    <a:pt x="161378" y="29933"/>
                    <a:pt x="161378" y="35253"/>
                  </a:cubicBezTo>
                  <a:cubicBezTo>
                    <a:pt x="161378" y="39048"/>
                    <a:pt x="157581" y="44614"/>
                    <a:pt x="157581" y="44868"/>
                  </a:cubicBezTo>
                  <a:lnTo>
                    <a:pt x="79839" y="168381"/>
                  </a:lnTo>
                  <a:lnTo>
                    <a:pt x="62624" y="34490"/>
                  </a:lnTo>
                  <a:cubicBezTo>
                    <a:pt x="62624" y="30187"/>
                    <a:pt x="68447" y="26901"/>
                    <a:pt x="80093" y="26901"/>
                  </a:cubicBezTo>
                  <a:cubicBezTo>
                    <a:pt x="83636" y="26901"/>
                    <a:pt x="86425" y="26901"/>
                    <a:pt x="86425" y="21835"/>
                  </a:cubicBezTo>
                  <a:cubicBezTo>
                    <a:pt x="86425" y="19564"/>
                    <a:pt x="84399" y="19056"/>
                    <a:pt x="82882" y="19056"/>
                  </a:cubicBezTo>
                  <a:cubicBezTo>
                    <a:pt x="72753" y="19056"/>
                    <a:pt x="61861" y="19809"/>
                    <a:pt x="51479" y="19809"/>
                  </a:cubicBezTo>
                  <a:cubicBezTo>
                    <a:pt x="46919" y="19809"/>
                    <a:pt x="42113" y="19564"/>
                    <a:pt x="37552" y="19564"/>
                  </a:cubicBezTo>
                  <a:cubicBezTo>
                    <a:pt x="32992" y="19564"/>
                    <a:pt x="28186" y="19056"/>
                    <a:pt x="23881" y="19056"/>
                  </a:cubicBezTo>
                  <a:cubicBezTo>
                    <a:pt x="22109" y="19056"/>
                    <a:pt x="19066" y="19056"/>
                    <a:pt x="19066" y="23860"/>
                  </a:cubicBezTo>
                  <a:cubicBezTo>
                    <a:pt x="19066" y="26901"/>
                    <a:pt x="21346" y="26901"/>
                    <a:pt x="25398" y="26901"/>
                  </a:cubicBezTo>
                  <a:cubicBezTo>
                    <a:pt x="39578" y="26901"/>
                    <a:pt x="39833" y="29179"/>
                    <a:pt x="40595" y="35508"/>
                  </a:cubicBezTo>
                  <a:lnTo>
                    <a:pt x="60598" y="191661"/>
                  </a:lnTo>
                  <a:cubicBezTo>
                    <a:pt x="61353" y="196725"/>
                    <a:pt x="62369" y="197481"/>
                    <a:pt x="65659" y="197481"/>
                  </a:cubicBezTo>
                  <a:cubicBezTo>
                    <a:pt x="69710" y="197481"/>
                    <a:pt x="70727" y="196218"/>
                    <a:pt x="72753" y="192931"/>
                  </a:cubicBezTo>
                  <a:lnTo>
                    <a:pt x="163912" y="4790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orme libre : forme 250">
              <a:extLst>
                <a:ext uri="{FF2B5EF4-FFF2-40B4-BE49-F238E27FC236}">
                  <a16:creationId xmlns:a16="http://schemas.microsoft.com/office/drawing/2014/main" id="{B3A6C4DD-2E8C-4667-BFC8-B0FFBABAF934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9789411" y="-15078300"/>
              <a:ext cx="76264" cy="279483"/>
            </a:xfrm>
            <a:custGeom>
              <a:avLst/>
              <a:gdLst>
                <a:gd name="connsiteX0" fmla="*/ 77813 w 76264"/>
                <a:gd name="connsiteY0" fmla="*/ 269612 h 279482"/>
                <a:gd name="connsiteX1" fmla="*/ 73508 w 76264"/>
                <a:gd name="connsiteY1" fmla="*/ 264047 h 279482"/>
                <a:gd name="connsiteX2" fmla="*/ 33755 w 76264"/>
                <a:gd name="connsiteY2" fmla="*/ 145600 h 279482"/>
                <a:gd name="connsiteX3" fmla="*/ 74525 w 76264"/>
                <a:gd name="connsiteY3" fmla="*/ 25891 h 279482"/>
                <a:gd name="connsiteX4" fmla="*/ 77813 w 76264"/>
                <a:gd name="connsiteY4" fmla="*/ 21588 h 279482"/>
                <a:gd name="connsiteX5" fmla="*/ 75280 w 76264"/>
                <a:gd name="connsiteY5" fmla="*/ 19056 h 279482"/>
                <a:gd name="connsiteX6" fmla="*/ 35018 w 76264"/>
                <a:gd name="connsiteY6" fmla="*/ 68410 h 279482"/>
                <a:gd name="connsiteX7" fmla="*/ 19066 w 76264"/>
                <a:gd name="connsiteY7" fmla="*/ 145600 h 279482"/>
                <a:gd name="connsiteX8" fmla="*/ 35781 w 76264"/>
                <a:gd name="connsiteY8" fmla="*/ 224563 h 279482"/>
                <a:gd name="connsiteX9" fmla="*/ 75280 w 76264"/>
                <a:gd name="connsiteY9" fmla="*/ 272146 h 279482"/>
                <a:gd name="connsiteX10" fmla="*/ 77813 w 76264"/>
                <a:gd name="connsiteY10" fmla="*/ 269612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64" h="279482">
                  <a:moveTo>
                    <a:pt x="77813" y="269612"/>
                  </a:moveTo>
                  <a:cubicBezTo>
                    <a:pt x="77813" y="268859"/>
                    <a:pt x="77813" y="268350"/>
                    <a:pt x="73508" y="264047"/>
                  </a:cubicBezTo>
                  <a:cubicBezTo>
                    <a:pt x="41858" y="232160"/>
                    <a:pt x="33755" y="184323"/>
                    <a:pt x="33755" y="145600"/>
                  </a:cubicBezTo>
                  <a:cubicBezTo>
                    <a:pt x="33755" y="101567"/>
                    <a:pt x="43376" y="57524"/>
                    <a:pt x="74525" y="25891"/>
                  </a:cubicBezTo>
                  <a:cubicBezTo>
                    <a:pt x="77813" y="22850"/>
                    <a:pt x="77813" y="22342"/>
                    <a:pt x="77813" y="21588"/>
                  </a:cubicBezTo>
                  <a:cubicBezTo>
                    <a:pt x="77813" y="19817"/>
                    <a:pt x="76797" y="19056"/>
                    <a:pt x="75280" y="19056"/>
                  </a:cubicBezTo>
                  <a:cubicBezTo>
                    <a:pt x="72745" y="19056"/>
                    <a:pt x="49961" y="36269"/>
                    <a:pt x="35018" y="68410"/>
                  </a:cubicBezTo>
                  <a:cubicBezTo>
                    <a:pt x="22101" y="96246"/>
                    <a:pt x="19066" y="124338"/>
                    <a:pt x="19066" y="145600"/>
                  </a:cubicBezTo>
                  <a:cubicBezTo>
                    <a:pt x="19066" y="165340"/>
                    <a:pt x="21847" y="195962"/>
                    <a:pt x="35781" y="224563"/>
                  </a:cubicBezTo>
                  <a:cubicBezTo>
                    <a:pt x="50970" y="255694"/>
                    <a:pt x="72745" y="272146"/>
                    <a:pt x="75280" y="272146"/>
                  </a:cubicBezTo>
                  <a:cubicBezTo>
                    <a:pt x="76797" y="272146"/>
                    <a:pt x="77813" y="271383"/>
                    <a:pt x="77813" y="26961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orme libre : forme 251">
              <a:extLst>
                <a:ext uri="{FF2B5EF4-FFF2-40B4-BE49-F238E27FC236}">
                  <a16:creationId xmlns:a16="http://schemas.microsoft.com/office/drawing/2014/main" id="{44F55BBD-EF0F-42C8-916D-0018DDC3A004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9877536" y="-15061341"/>
              <a:ext cx="203371" cy="203260"/>
            </a:xfrm>
            <a:custGeom>
              <a:avLst/>
              <a:gdLst>
                <a:gd name="connsiteX0" fmla="*/ 186704 w 203370"/>
                <a:gd name="connsiteY0" fmla="*/ 25130 h 203260"/>
                <a:gd name="connsiteX1" fmla="*/ 187458 w 203370"/>
                <a:gd name="connsiteY1" fmla="*/ 21334 h 203260"/>
                <a:gd name="connsiteX2" fmla="*/ 181127 w 203370"/>
                <a:gd name="connsiteY2" fmla="*/ 19056 h 203260"/>
                <a:gd name="connsiteX3" fmla="*/ 74270 w 203370"/>
                <a:gd name="connsiteY3" fmla="*/ 19056 h 203260"/>
                <a:gd name="connsiteX4" fmla="*/ 66421 w 203370"/>
                <a:gd name="connsiteY4" fmla="*/ 24113 h 203260"/>
                <a:gd name="connsiteX5" fmla="*/ 52487 w 203370"/>
                <a:gd name="connsiteY5" fmla="*/ 69672 h 203260"/>
                <a:gd name="connsiteX6" fmla="*/ 51733 w 203370"/>
                <a:gd name="connsiteY6" fmla="*/ 73213 h 203260"/>
                <a:gd name="connsiteX7" fmla="*/ 54767 w 203370"/>
                <a:gd name="connsiteY7" fmla="*/ 76001 h 203260"/>
                <a:gd name="connsiteX8" fmla="*/ 58064 w 203370"/>
                <a:gd name="connsiteY8" fmla="*/ 73467 h 203260"/>
                <a:gd name="connsiteX9" fmla="*/ 120354 w 203370"/>
                <a:gd name="connsiteY9" fmla="*/ 26901 h 203260"/>
                <a:gd name="connsiteX10" fmla="*/ 161632 w 203370"/>
                <a:gd name="connsiteY10" fmla="*/ 26901 h 203260"/>
                <a:gd name="connsiteX11" fmla="*/ 20075 w 203370"/>
                <a:gd name="connsiteY11" fmla="*/ 185078 h 203260"/>
                <a:gd name="connsiteX12" fmla="*/ 19066 w 203370"/>
                <a:gd name="connsiteY12" fmla="*/ 189635 h 203260"/>
                <a:gd name="connsiteX13" fmla="*/ 25397 w 203370"/>
                <a:gd name="connsiteY13" fmla="*/ 191913 h 203260"/>
                <a:gd name="connsiteX14" fmla="*/ 135551 w 203370"/>
                <a:gd name="connsiteY14" fmla="*/ 191913 h 203260"/>
                <a:gd name="connsiteX15" fmla="*/ 143400 w 203370"/>
                <a:gd name="connsiteY15" fmla="*/ 186849 h 203260"/>
                <a:gd name="connsiteX16" fmla="*/ 161378 w 203370"/>
                <a:gd name="connsiteY16" fmla="*/ 130921 h 203260"/>
                <a:gd name="connsiteX17" fmla="*/ 162395 w 203370"/>
                <a:gd name="connsiteY17" fmla="*/ 127125 h 203260"/>
                <a:gd name="connsiteX18" fmla="*/ 159098 w 203370"/>
                <a:gd name="connsiteY18" fmla="*/ 124338 h 203260"/>
                <a:gd name="connsiteX19" fmla="*/ 154792 w 203370"/>
                <a:gd name="connsiteY19" fmla="*/ 130666 h 203260"/>
                <a:gd name="connsiteX20" fmla="*/ 88450 w 203370"/>
                <a:gd name="connsiteY20" fmla="*/ 183307 h 203260"/>
                <a:gd name="connsiteX21" fmla="*/ 45147 w 203370"/>
                <a:gd name="connsiteY21" fmla="*/ 183307 h 203260"/>
                <a:gd name="connsiteX22" fmla="*/ 186704 w 203370"/>
                <a:gd name="connsiteY22" fmla="*/ 25130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03370" h="203260">
                  <a:moveTo>
                    <a:pt x="186704" y="25130"/>
                  </a:moveTo>
                  <a:cubicBezTo>
                    <a:pt x="186958" y="24113"/>
                    <a:pt x="187458" y="22850"/>
                    <a:pt x="187458" y="21334"/>
                  </a:cubicBezTo>
                  <a:cubicBezTo>
                    <a:pt x="187458" y="19056"/>
                    <a:pt x="186195" y="19056"/>
                    <a:pt x="181127" y="19056"/>
                  </a:cubicBezTo>
                  <a:lnTo>
                    <a:pt x="74270" y="19056"/>
                  </a:lnTo>
                  <a:cubicBezTo>
                    <a:pt x="68193" y="19056"/>
                    <a:pt x="67938" y="19310"/>
                    <a:pt x="66421" y="24113"/>
                  </a:cubicBezTo>
                  <a:lnTo>
                    <a:pt x="52487" y="69672"/>
                  </a:lnTo>
                  <a:cubicBezTo>
                    <a:pt x="51986" y="70935"/>
                    <a:pt x="51733" y="72706"/>
                    <a:pt x="51733" y="73213"/>
                  </a:cubicBezTo>
                  <a:cubicBezTo>
                    <a:pt x="51733" y="73467"/>
                    <a:pt x="51733" y="76001"/>
                    <a:pt x="54767" y="76001"/>
                  </a:cubicBezTo>
                  <a:cubicBezTo>
                    <a:pt x="57047" y="76001"/>
                    <a:pt x="57556" y="74230"/>
                    <a:pt x="58064" y="73467"/>
                  </a:cubicBezTo>
                  <a:cubicBezTo>
                    <a:pt x="67684" y="43606"/>
                    <a:pt x="80856" y="26901"/>
                    <a:pt x="120354" y="26901"/>
                  </a:cubicBezTo>
                  <a:lnTo>
                    <a:pt x="161632" y="26901"/>
                  </a:lnTo>
                  <a:lnTo>
                    <a:pt x="20075" y="185078"/>
                  </a:lnTo>
                  <a:cubicBezTo>
                    <a:pt x="20075" y="185332"/>
                    <a:pt x="19066" y="188874"/>
                    <a:pt x="19066" y="189635"/>
                  </a:cubicBezTo>
                  <a:cubicBezTo>
                    <a:pt x="19066" y="191913"/>
                    <a:pt x="20837" y="191913"/>
                    <a:pt x="25397" y="191913"/>
                  </a:cubicBezTo>
                  <a:lnTo>
                    <a:pt x="135551" y="191913"/>
                  </a:lnTo>
                  <a:cubicBezTo>
                    <a:pt x="141628" y="191913"/>
                    <a:pt x="141883" y="191661"/>
                    <a:pt x="143400" y="186849"/>
                  </a:cubicBezTo>
                  <a:lnTo>
                    <a:pt x="161378" y="130921"/>
                  </a:lnTo>
                  <a:cubicBezTo>
                    <a:pt x="161632" y="129904"/>
                    <a:pt x="162395" y="128134"/>
                    <a:pt x="162395" y="127125"/>
                  </a:cubicBezTo>
                  <a:cubicBezTo>
                    <a:pt x="162395" y="125854"/>
                    <a:pt x="161378" y="124338"/>
                    <a:pt x="159098" y="124338"/>
                  </a:cubicBezTo>
                  <a:cubicBezTo>
                    <a:pt x="156817" y="124338"/>
                    <a:pt x="156564" y="125355"/>
                    <a:pt x="154792" y="130666"/>
                  </a:cubicBezTo>
                  <a:cubicBezTo>
                    <a:pt x="143654" y="165085"/>
                    <a:pt x="131500" y="183307"/>
                    <a:pt x="88450" y="183307"/>
                  </a:cubicBezTo>
                  <a:lnTo>
                    <a:pt x="45147" y="183307"/>
                  </a:lnTo>
                  <a:lnTo>
                    <a:pt x="186704" y="2513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orme libre : forme 252">
              <a:extLst>
                <a:ext uri="{FF2B5EF4-FFF2-40B4-BE49-F238E27FC236}">
                  <a16:creationId xmlns:a16="http://schemas.microsoft.com/office/drawing/2014/main" id="{1A4786A0-5F5F-46F3-8A6F-B2D2CBC30197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10068271" y="-15078300"/>
              <a:ext cx="76264" cy="279483"/>
            </a:xfrm>
            <a:custGeom>
              <a:avLst/>
              <a:gdLst>
                <a:gd name="connsiteX0" fmla="*/ 77813 w 76264"/>
                <a:gd name="connsiteY0" fmla="*/ 145600 h 279482"/>
                <a:gd name="connsiteX1" fmla="*/ 61099 w 76264"/>
                <a:gd name="connsiteY1" fmla="*/ 66639 h 279482"/>
                <a:gd name="connsiteX2" fmla="*/ 21601 w 76264"/>
                <a:gd name="connsiteY2" fmla="*/ 19056 h 279482"/>
                <a:gd name="connsiteX3" fmla="*/ 19066 w 76264"/>
                <a:gd name="connsiteY3" fmla="*/ 21588 h 279482"/>
                <a:gd name="connsiteX4" fmla="*/ 23881 w 76264"/>
                <a:gd name="connsiteY4" fmla="*/ 27408 h 279482"/>
                <a:gd name="connsiteX5" fmla="*/ 63124 w 76264"/>
                <a:gd name="connsiteY5" fmla="*/ 145600 h 279482"/>
                <a:gd name="connsiteX6" fmla="*/ 22355 w 76264"/>
                <a:gd name="connsiteY6" fmla="*/ 265309 h 279482"/>
                <a:gd name="connsiteX7" fmla="*/ 19066 w 76264"/>
                <a:gd name="connsiteY7" fmla="*/ 269612 h 279482"/>
                <a:gd name="connsiteX8" fmla="*/ 21601 w 76264"/>
                <a:gd name="connsiteY8" fmla="*/ 272146 h 279482"/>
                <a:gd name="connsiteX9" fmla="*/ 61861 w 76264"/>
                <a:gd name="connsiteY9" fmla="*/ 222792 h 279482"/>
                <a:gd name="connsiteX10" fmla="*/ 77813 w 76264"/>
                <a:gd name="connsiteY10" fmla="*/ 145600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64" h="279482">
                  <a:moveTo>
                    <a:pt x="77813" y="145600"/>
                  </a:moveTo>
                  <a:cubicBezTo>
                    <a:pt x="77813" y="125862"/>
                    <a:pt x="75033" y="95238"/>
                    <a:pt x="61099" y="66639"/>
                  </a:cubicBezTo>
                  <a:cubicBezTo>
                    <a:pt x="45909" y="35506"/>
                    <a:pt x="24127" y="19056"/>
                    <a:pt x="21601" y="19056"/>
                  </a:cubicBezTo>
                  <a:cubicBezTo>
                    <a:pt x="20075" y="19056"/>
                    <a:pt x="19066" y="20071"/>
                    <a:pt x="19066" y="21588"/>
                  </a:cubicBezTo>
                  <a:cubicBezTo>
                    <a:pt x="19066" y="22342"/>
                    <a:pt x="19066" y="22850"/>
                    <a:pt x="23881" y="27408"/>
                  </a:cubicBezTo>
                  <a:cubicBezTo>
                    <a:pt x="48690" y="52467"/>
                    <a:pt x="63124" y="92706"/>
                    <a:pt x="63124" y="145600"/>
                  </a:cubicBezTo>
                  <a:cubicBezTo>
                    <a:pt x="63124" y="188880"/>
                    <a:pt x="53758" y="233424"/>
                    <a:pt x="22355" y="265309"/>
                  </a:cubicBezTo>
                  <a:cubicBezTo>
                    <a:pt x="19066" y="268350"/>
                    <a:pt x="19066" y="268859"/>
                    <a:pt x="19066" y="269612"/>
                  </a:cubicBezTo>
                  <a:cubicBezTo>
                    <a:pt x="19066" y="271129"/>
                    <a:pt x="20075" y="272146"/>
                    <a:pt x="21601" y="272146"/>
                  </a:cubicBezTo>
                  <a:cubicBezTo>
                    <a:pt x="24127" y="272146"/>
                    <a:pt x="46919" y="254933"/>
                    <a:pt x="61861" y="222792"/>
                  </a:cubicBezTo>
                  <a:cubicBezTo>
                    <a:pt x="74778" y="194955"/>
                    <a:pt x="77813" y="166864"/>
                    <a:pt x="77813" y="1456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orme libre : forme 253">
              <a:extLst>
                <a:ext uri="{FF2B5EF4-FFF2-40B4-BE49-F238E27FC236}">
                  <a16:creationId xmlns:a16="http://schemas.microsoft.com/office/drawing/2014/main" id="{E8C0472E-4516-4B7E-B74E-D497CF97ADEC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10278875" y="-14981362"/>
              <a:ext cx="203371" cy="76223"/>
            </a:xfrm>
            <a:custGeom>
              <a:avLst/>
              <a:gdLst>
                <a:gd name="connsiteX0" fmla="*/ 178854 w 203370"/>
                <a:gd name="connsiteY0" fmla="*/ 29179 h 76222"/>
                <a:gd name="connsiteX1" fmla="*/ 187467 w 203370"/>
                <a:gd name="connsiteY1" fmla="*/ 24113 h 76222"/>
                <a:gd name="connsiteX2" fmla="*/ 179108 w 203370"/>
                <a:gd name="connsiteY2" fmla="*/ 19056 h 76222"/>
                <a:gd name="connsiteX3" fmla="*/ 27423 w 203370"/>
                <a:gd name="connsiteY3" fmla="*/ 19056 h 76222"/>
                <a:gd name="connsiteX4" fmla="*/ 19066 w 203370"/>
                <a:gd name="connsiteY4" fmla="*/ 24113 h 76222"/>
                <a:gd name="connsiteX5" fmla="*/ 27677 w 203370"/>
                <a:gd name="connsiteY5" fmla="*/ 29179 h 76222"/>
                <a:gd name="connsiteX6" fmla="*/ 178854 w 203370"/>
                <a:gd name="connsiteY6" fmla="*/ 29179 h 76222"/>
                <a:gd name="connsiteX7" fmla="*/ 179108 w 203370"/>
                <a:gd name="connsiteY7" fmla="*/ 78279 h 76222"/>
                <a:gd name="connsiteX8" fmla="*/ 187467 w 203370"/>
                <a:gd name="connsiteY8" fmla="*/ 73213 h 76222"/>
                <a:gd name="connsiteX9" fmla="*/ 178854 w 203370"/>
                <a:gd name="connsiteY9" fmla="*/ 68148 h 76222"/>
                <a:gd name="connsiteX10" fmla="*/ 27677 w 203370"/>
                <a:gd name="connsiteY10" fmla="*/ 68148 h 76222"/>
                <a:gd name="connsiteX11" fmla="*/ 19066 w 203370"/>
                <a:gd name="connsiteY11" fmla="*/ 73213 h 76222"/>
                <a:gd name="connsiteX12" fmla="*/ 27423 w 203370"/>
                <a:gd name="connsiteY12" fmla="*/ 78279 h 76222"/>
                <a:gd name="connsiteX13" fmla="*/ 179108 w 203370"/>
                <a:gd name="connsiteY13" fmla="*/ 78279 h 7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370" h="76222">
                  <a:moveTo>
                    <a:pt x="178854" y="29179"/>
                  </a:moveTo>
                  <a:cubicBezTo>
                    <a:pt x="182652" y="29179"/>
                    <a:pt x="187467" y="29179"/>
                    <a:pt x="187467" y="24113"/>
                  </a:cubicBezTo>
                  <a:cubicBezTo>
                    <a:pt x="187467" y="19056"/>
                    <a:pt x="182652" y="19056"/>
                    <a:pt x="179108" y="19056"/>
                  </a:cubicBezTo>
                  <a:lnTo>
                    <a:pt x="27423" y="19056"/>
                  </a:lnTo>
                  <a:cubicBezTo>
                    <a:pt x="23880" y="19056"/>
                    <a:pt x="19066" y="19056"/>
                    <a:pt x="19066" y="24113"/>
                  </a:cubicBezTo>
                  <a:cubicBezTo>
                    <a:pt x="19066" y="29179"/>
                    <a:pt x="23880" y="29179"/>
                    <a:pt x="27677" y="29179"/>
                  </a:cubicBezTo>
                  <a:lnTo>
                    <a:pt x="178854" y="29179"/>
                  </a:lnTo>
                  <a:close/>
                  <a:moveTo>
                    <a:pt x="179108" y="78279"/>
                  </a:moveTo>
                  <a:cubicBezTo>
                    <a:pt x="182652" y="78279"/>
                    <a:pt x="187467" y="78279"/>
                    <a:pt x="187467" y="73213"/>
                  </a:cubicBezTo>
                  <a:cubicBezTo>
                    <a:pt x="187467" y="68148"/>
                    <a:pt x="182652" y="68148"/>
                    <a:pt x="178854" y="68148"/>
                  </a:cubicBezTo>
                  <a:lnTo>
                    <a:pt x="27677" y="68148"/>
                  </a:lnTo>
                  <a:cubicBezTo>
                    <a:pt x="23880" y="68148"/>
                    <a:pt x="19066" y="68148"/>
                    <a:pt x="19066" y="73213"/>
                  </a:cubicBezTo>
                  <a:cubicBezTo>
                    <a:pt x="19066" y="78279"/>
                    <a:pt x="23880" y="78279"/>
                    <a:pt x="27423" y="78279"/>
                  </a:cubicBezTo>
                  <a:lnTo>
                    <a:pt x="179108" y="7827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orme libre : forme 254">
              <a:extLst>
                <a:ext uri="{FF2B5EF4-FFF2-40B4-BE49-F238E27FC236}">
                  <a16:creationId xmlns:a16="http://schemas.microsoft.com/office/drawing/2014/main" id="{A56CD517-D8AF-4394-943A-D2B6C6013CAC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10587859" y="-15000346"/>
              <a:ext cx="152528" cy="127038"/>
            </a:xfrm>
            <a:custGeom>
              <a:avLst/>
              <a:gdLst>
                <a:gd name="connsiteX0" fmla="*/ 62370 w 152528"/>
                <a:gd name="connsiteY0" fmla="*/ 21835 h 127037"/>
                <a:gd name="connsiteX1" fmla="*/ 59081 w 152528"/>
                <a:gd name="connsiteY1" fmla="*/ 19056 h 127037"/>
                <a:gd name="connsiteX2" fmla="*/ 28186 w 152528"/>
                <a:gd name="connsiteY2" fmla="*/ 21588 h 127037"/>
                <a:gd name="connsiteX3" fmla="*/ 23372 w 152528"/>
                <a:gd name="connsiteY3" fmla="*/ 26647 h 127037"/>
                <a:gd name="connsiteX4" fmla="*/ 29449 w 152528"/>
                <a:gd name="connsiteY4" fmla="*/ 29686 h 127037"/>
                <a:gd name="connsiteX5" fmla="*/ 42113 w 152528"/>
                <a:gd name="connsiteY5" fmla="*/ 33991 h 127037"/>
                <a:gd name="connsiteX6" fmla="*/ 37298 w 152528"/>
                <a:gd name="connsiteY6" fmla="*/ 54483 h 127037"/>
                <a:gd name="connsiteX7" fmla="*/ 21855 w 152528"/>
                <a:gd name="connsiteY7" fmla="*/ 116493 h 127037"/>
                <a:gd name="connsiteX8" fmla="*/ 19066 w 152528"/>
                <a:gd name="connsiteY8" fmla="*/ 127880 h 127037"/>
                <a:gd name="connsiteX9" fmla="*/ 23118 w 152528"/>
                <a:gd name="connsiteY9" fmla="*/ 130919 h 127037"/>
                <a:gd name="connsiteX10" fmla="*/ 26669 w 152528"/>
                <a:gd name="connsiteY10" fmla="*/ 130919 h 127037"/>
                <a:gd name="connsiteX11" fmla="*/ 98079 w 152528"/>
                <a:gd name="connsiteY11" fmla="*/ 93714 h 127037"/>
                <a:gd name="connsiteX12" fmla="*/ 138340 w 152528"/>
                <a:gd name="connsiteY12" fmla="*/ 25891 h 127037"/>
                <a:gd name="connsiteX13" fmla="*/ 131000 w 152528"/>
                <a:gd name="connsiteY13" fmla="*/ 19056 h 127037"/>
                <a:gd name="connsiteX14" fmla="*/ 121117 w 152528"/>
                <a:gd name="connsiteY14" fmla="*/ 27408 h 127037"/>
                <a:gd name="connsiteX15" fmla="*/ 37552 w 152528"/>
                <a:gd name="connsiteY15" fmla="*/ 122567 h 127037"/>
                <a:gd name="connsiteX16" fmla="*/ 62370 w 152528"/>
                <a:gd name="connsiteY16" fmla="*/ 21835 h 127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2528" h="127037">
                  <a:moveTo>
                    <a:pt x="62370" y="21835"/>
                  </a:moveTo>
                  <a:cubicBezTo>
                    <a:pt x="62370" y="21588"/>
                    <a:pt x="62370" y="19056"/>
                    <a:pt x="59081" y="19056"/>
                  </a:cubicBezTo>
                  <a:cubicBezTo>
                    <a:pt x="53258" y="19056"/>
                    <a:pt x="34772" y="21079"/>
                    <a:pt x="28186" y="21588"/>
                  </a:cubicBezTo>
                  <a:cubicBezTo>
                    <a:pt x="26161" y="21835"/>
                    <a:pt x="23372" y="22089"/>
                    <a:pt x="23372" y="26647"/>
                  </a:cubicBezTo>
                  <a:cubicBezTo>
                    <a:pt x="23372" y="29686"/>
                    <a:pt x="25652" y="29686"/>
                    <a:pt x="29449" y="29686"/>
                  </a:cubicBezTo>
                  <a:cubicBezTo>
                    <a:pt x="41604" y="29686"/>
                    <a:pt x="42113" y="31457"/>
                    <a:pt x="42113" y="33991"/>
                  </a:cubicBezTo>
                  <a:cubicBezTo>
                    <a:pt x="42113" y="35760"/>
                    <a:pt x="39078" y="47655"/>
                    <a:pt x="37298" y="54483"/>
                  </a:cubicBezTo>
                  <a:lnTo>
                    <a:pt x="21855" y="116493"/>
                  </a:lnTo>
                  <a:cubicBezTo>
                    <a:pt x="20846" y="120289"/>
                    <a:pt x="19066" y="127379"/>
                    <a:pt x="19066" y="127880"/>
                  </a:cubicBezTo>
                  <a:cubicBezTo>
                    <a:pt x="19066" y="130666"/>
                    <a:pt x="21601" y="130919"/>
                    <a:pt x="23118" y="130919"/>
                  </a:cubicBezTo>
                  <a:lnTo>
                    <a:pt x="26669" y="130919"/>
                  </a:lnTo>
                  <a:cubicBezTo>
                    <a:pt x="44393" y="127880"/>
                    <a:pt x="71990" y="118009"/>
                    <a:pt x="98079" y="93714"/>
                  </a:cubicBezTo>
                  <a:cubicBezTo>
                    <a:pt x="131500" y="62590"/>
                    <a:pt x="138340" y="28162"/>
                    <a:pt x="138340" y="25891"/>
                  </a:cubicBezTo>
                  <a:cubicBezTo>
                    <a:pt x="138340" y="21588"/>
                    <a:pt x="135298" y="19056"/>
                    <a:pt x="131000" y="19056"/>
                  </a:cubicBezTo>
                  <a:cubicBezTo>
                    <a:pt x="128974" y="19056"/>
                    <a:pt x="123143" y="20064"/>
                    <a:pt x="121117" y="27408"/>
                  </a:cubicBezTo>
                  <a:cubicBezTo>
                    <a:pt x="104911" y="84860"/>
                    <a:pt x="66421" y="113207"/>
                    <a:pt x="37552" y="122567"/>
                  </a:cubicBezTo>
                  <a:lnTo>
                    <a:pt x="62370" y="2183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orme libre : forme 255">
              <a:extLst>
                <a:ext uri="{FF2B5EF4-FFF2-40B4-BE49-F238E27FC236}">
                  <a16:creationId xmlns:a16="http://schemas.microsoft.com/office/drawing/2014/main" id="{72540C2B-F134-48C4-ABD6-6D4DBE1F661E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10730360" y="-15061341"/>
              <a:ext cx="203371" cy="203260"/>
            </a:xfrm>
            <a:custGeom>
              <a:avLst/>
              <a:gdLst>
                <a:gd name="connsiteX0" fmla="*/ 186703 w 203370"/>
                <a:gd name="connsiteY0" fmla="*/ 25130 h 203260"/>
                <a:gd name="connsiteX1" fmla="*/ 187458 w 203370"/>
                <a:gd name="connsiteY1" fmla="*/ 21334 h 203260"/>
                <a:gd name="connsiteX2" fmla="*/ 181128 w 203370"/>
                <a:gd name="connsiteY2" fmla="*/ 19056 h 203260"/>
                <a:gd name="connsiteX3" fmla="*/ 74270 w 203370"/>
                <a:gd name="connsiteY3" fmla="*/ 19056 h 203260"/>
                <a:gd name="connsiteX4" fmla="*/ 66421 w 203370"/>
                <a:gd name="connsiteY4" fmla="*/ 24113 h 203260"/>
                <a:gd name="connsiteX5" fmla="*/ 52487 w 203370"/>
                <a:gd name="connsiteY5" fmla="*/ 69672 h 203260"/>
                <a:gd name="connsiteX6" fmla="*/ 51733 w 203370"/>
                <a:gd name="connsiteY6" fmla="*/ 73213 h 203260"/>
                <a:gd name="connsiteX7" fmla="*/ 54767 w 203370"/>
                <a:gd name="connsiteY7" fmla="*/ 76001 h 203260"/>
                <a:gd name="connsiteX8" fmla="*/ 58064 w 203370"/>
                <a:gd name="connsiteY8" fmla="*/ 73467 h 203260"/>
                <a:gd name="connsiteX9" fmla="*/ 120353 w 203370"/>
                <a:gd name="connsiteY9" fmla="*/ 26901 h 203260"/>
                <a:gd name="connsiteX10" fmla="*/ 161633 w 203370"/>
                <a:gd name="connsiteY10" fmla="*/ 26901 h 203260"/>
                <a:gd name="connsiteX11" fmla="*/ 20075 w 203370"/>
                <a:gd name="connsiteY11" fmla="*/ 185078 h 203260"/>
                <a:gd name="connsiteX12" fmla="*/ 19066 w 203370"/>
                <a:gd name="connsiteY12" fmla="*/ 189635 h 203260"/>
                <a:gd name="connsiteX13" fmla="*/ 25397 w 203370"/>
                <a:gd name="connsiteY13" fmla="*/ 191913 h 203260"/>
                <a:gd name="connsiteX14" fmla="*/ 135551 w 203370"/>
                <a:gd name="connsiteY14" fmla="*/ 191913 h 203260"/>
                <a:gd name="connsiteX15" fmla="*/ 143400 w 203370"/>
                <a:gd name="connsiteY15" fmla="*/ 186849 h 203260"/>
                <a:gd name="connsiteX16" fmla="*/ 161378 w 203370"/>
                <a:gd name="connsiteY16" fmla="*/ 130921 h 203260"/>
                <a:gd name="connsiteX17" fmla="*/ 162395 w 203370"/>
                <a:gd name="connsiteY17" fmla="*/ 127125 h 203260"/>
                <a:gd name="connsiteX18" fmla="*/ 159098 w 203370"/>
                <a:gd name="connsiteY18" fmla="*/ 124338 h 203260"/>
                <a:gd name="connsiteX19" fmla="*/ 154792 w 203370"/>
                <a:gd name="connsiteY19" fmla="*/ 130666 h 203260"/>
                <a:gd name="connsiteX20" fmla="*/ 88450 w 203370"/>
                <a:gd name="connsiteY20" fmla="*/ 183307 h 203260"/>
                <a:gd name="connsiteX21" fmla="*/ 45147 w 203370"/>
                <a:gd name="connsiteY21" fmla="*/ 183307 h 203260"/>
                <a:gd name="connsiteX22" fmla="*/ 186703 w 203370"/>
                <a:gd name="connsiteY22" fmla="*/ 25130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03370" h="203260">
                  <a:moveTo>
                    <a:pt x="186703" y="25130"/>
                  </a:moveTo>
                  <a:cubicBezTo>
                    <a:pt x="186957" y="24113"/>
                    <a:pt x="187458" y="22850"/>
                    <a:pt x="187458" y="21334"/>
                  </a:cubicBezTo>
                  <a:cubicBezTo>
                    <a:pt x="187458" y="19056"/>
                    <a:pt x="186195" y="19056"/>
                    <a:pt x="181128" y="19056"/>
                  </a:cubicBezTo>
                  <a:lnTo>
                    <a:pt x="74270" y="19056"/>
                  </a:lnTo>
                  <a:cubicBezTo>
                    <a:pt x="68193" y="19056"/>
                    <a:pt x="67938" y="19310"/>
                    <a:pt x="66421" y="24113"/>
                  </a:cubicBezTo>
                  <a:lnTo>
                    <a:pt x="52487" y="69672"/>
                  </a:lnTo>
                  <a:cubicBezTo>
                    <a:pt x="51987" y="70935"/>
                    <a:pt x="51733" y="72706"/>
                    <a:pt x="51733" y="73213"/>
                  </a:cubicBezTo>
                  <a:cubicBezTo>
                    <a:pt x="51733" y="73467"/>
                    <a:pt x="51733" y="76001"/>
                    <a:pt x="54767" y="76001"/>
                  </a:cubicBezTo>
                  <a:cubicBezTo>
                    <a:pt x="57047" y="76001"/>
                    <a:pt x="57556" y="74230"/>
                    <a:pt x="58064" y="73467"/>
                  </a:cubicBezTo>
                  <a:cubicBezTo>
                    <a:pt x="67684" y="43606"/>
                    <a:pt x="80856" y="26901"/>
                    <a:pt x="120353" y="26901"/>
                  </a:cubicBezTo>
                  <a:lnTo>
                    <a:pt x="161633" y="26901"/>
                  </a:lnTo>
                  <a:lnTo>
                    <a:pt x="20075" y="185078"/>
                  </a:lnTo>
                  <a:cubicBezTo>
                    <a:pt x="20075" y="185332"/>
                    <a:pt x="19066" y="188874"/>
                    <a:pt x="19066" y="189635"/>
                  </a:cubicBezTo>
                  <a:cubicBezTo>
                    <a:pt x="19066" y="191913"/>
                    <a:pt x="20837" y="191913"/>
                    <a:pt x="25397" y="191913"/>
                  </a:cubicBezTo>
                  <a:lnTo>
                    <a:pt x="135551" y="191913"/>
                  </a:lnTo>
                  <a:cubicBezTo>
                    <a:pt x="141629" y="191913"/>
                    <a:pt x="141883" y="191661"/>
                    <a:pt x="143400" y="186849"/>
                  </a:cubicBezTo>
                  <a:lnTo>
                    <a:pt x="161378" y="130921"/>
                  </a:lnTo>
                  <a:cubicBezTo>
                    <a:pt x="161633" y="129904"/>
                    <a:pt x="162395" y="128134"/>
                    <a:pt x="162395" y="127125"/>
                  </a:cubicBezTo>
                  <a:cubicBezTo>
                    <a:pt x="162395" y="125854"/>
                    <a:pt x="161378" y="124338"/>
                    <a:pt x="159098" y="124338"/>
                  </a:cubicBezTo>
                  <a:cubicBezTo>
                    <a:pt x="156817" y="124338"/>
                    <a:pt x="156564" y="125355"/>
                    <a:pt x="154792" y="130666"/>
                  </a:cubicBezTo>
                  <a:cubicBezTo>
                    <a:pt x="143654" y="165085"/>
                    <a:pt x="131501" y="183307"/>
                    <a:pt x="88450" y="183307"/>
                  </a:cubicBezTo>
                  <a:lnTo>
                    <a:pt x="45147" y="183307"/>
                  </a:lnTo>
                  <a:lnTo>
                    <a:pt x="186703" y="2513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orme libre : forme 256">
              <a:extLst>
                <a:ext uri="{FF2B5EF4-FFF2-40B4-BE49-F238E27FC236}">
                  <a16:creationId xmlns:a16="http://schemas.microsoft.com/office/drawing/2014/main" id="{0DC97100-5D4E-48CA-9694-486BF9A7D1BF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10917843" y="-15110678"/>
              <a:ext cx="101685" cy="152445"/>
            </a:xfrm>
            <a:custGeom>
              <a:avLst/>
              <a:gdLst>
                <a:gd name="connsiteX0" fmla="*/ 97443 w 101685"/>
                <a:gd name="connsiteY0" fmla="*/ 104474 h 152445"/>
                <a:gd name="connsiteX1" fmla="*/ 91414 w 101685"/>
                <a:gd name="connsiteY1" fmla="*/ 104474 h 152445"/>
                <a:gd name="connsiteX2" fmla="*/ 86798 w 101685"/>
                <a:gd name="connsiteY2" fmla="*/ 120599 h 152445"/>
                <a:gd name="connsiteX3" fmla="*/ 69249 w 101685"/>
                <a:gd name="connsiteY3" fmla="*/ 121663 h 152445"/>
                <a:gd name="connsiteX4" fmla="*/ 36623 w 101685"/>
                <a:gd name="connsiteY4" fmla="*/ 121663 h 152445"/>
                <a:gd name="connsiteX5" fmla="*/ 72086 w 101685"/>
                <a:gd name="connsiteY5" fmla="*/ 91888 h 152445"/>
                <a:gd name="connsiteX6" fmla="*/ 97443 w 101685"/>
                <a:gd name="connsiteY6" fmla="*/ 53611 h 152445"/>
                <a:gd name="connsiteX7" fmla="*/ 55951 w 101685"/>
                <a:gd name="connsiteY7" fmla="*/ 19056 h 152445"/>
                <a:gd name="connsiteX8" fmla="*/ 19066 w 101685"/>
                <a:gd name="connsiteY8" fmla="*/ 50776 h 152445"/>
                <a:gd name="connsiteX9" fmla="*/ 28464 w 101685"/>
                <a:gd name="connsiteY9" fmla="*/ 60701 h 152445"/>
                <a:gd name="connsiteX10" fmla="*/ 37862 w 101685"/>
                <a:gd name="connsiteY10" fmla="*/ 51308 h 152445"/>
                <a:gd name="connsiteX11" fmla="*/ 27400 w 101685"/>
                <a:gd name="connsiteY11" fmla="*/ 41915 h 152445"/>
                <a:gd name="connsiteX12" fmla="*/ 53290 w 101685"/>
                <a:gd name="connsiteY12" fmla="*/ 25432 h 152445"/>
                <a:gd name="connsiteX13" fmla="*/ 80245 w 101685"/>
                <a:gd name="connsiteY13" fmla="*/ 53611 h 152445"/>
                <a:gd name="connsiteX14" fmla="*/ 63570 w 101685"/>
                <a:gd name="connsiteY14" fmla="*/ 87633 h 152445"/>
                <a:gd name="connsiteX15" fmla="*/ 20838 w 101685"/>
                <a:gd name="connsiteY15" fmla="*/ 129818 h 152445"/>
                <a:gd name="connsiteX16" fmla="*/ 19066 w 101685"/>
                <a:gd name="connsiteY16" fmla="*/ 136725 h 152445"/>
                <a:gd name="connsiteX17" fmla="*/ 92121 w 101685"/>
                <a:gd name="connsiteY17" fmla="*/ 136725 h 152445"/>
                <a:gd name="connsiteX18" fmla="*/ 97443 w 101685"/>
                <a:gd name="connsiteY18" fmla="*/ 104474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685" h="152445">
                  <a:moveTo>
                    <a:pt x="97443" y="104474"/>
                  </a:moveTo>
                  <a:lnTo>
                    <a:pt x="91414" y="104474"/>
                  </a:lnTo>
                  <a:cubicBezTo>
                    <a:pt x="90882" y="108373"/>
                    <a:pt x="89110" y="118828"/>
                    <a:pt x="86798" y="120599"/>
                  </a:cubicBezTo>
                  <a:cubicBezTo>
                    <a:pt x="85384" y="121663"/>
                    <a:pt x="71728" y="121663"/>
                    <a:pt x="69249" y="121663"/>
                  </a:cubicBezTo>
                  <a:lnTo>
                    <a:pt x="36623" y="121663"/>
                  </a:lnTo>
                  <a:cubicBezTo>
                    <a:pt x="55236" y="105180"/>
                    <a:pt x="61449" y="100217"/>
                    <a:pt x="72086" y="91888"/>
                  </a:cubicBezTo>
                  <a:cubicBezTo>
                    <a:pt x="85209" y="81432"/>
                    <a:pt x="97443" y="70443"/>
                    <a:pt x="97443" y="53611"/>
                  </a:cubicBezTo>
                  <a:cubicBezTo>
                    <a:pt x="97443" y="32166"/>
                    <a:pt x="78647" y="19056"/>
                    <a:pt x="55951" y="19056"/>
                  </a:cubicBezTo>
                  <a:cubicBezTo>
                    <a:pt x="33961" y="19056"/>
                    <a:pt x="19066" y="34469"/>
                    <a:pt x="19066" y="50776"/>
                  </a:cubicBezTo>
                  <a:cubicBezTo>
                    <a:pt x="19066" y="59813"/>
                    <a:pt x="26693" y="60701"/>
                    <a:pt x="28464" y="60701"/>
                  </a:cubicBezTo>
                  <a:cubicBezTo>
                    <a:pt x="32722" y="60701"/>
                    <a:pt x="37862" y="57683"/>
                    <a:pt x="37862" y="51308"/>
                  </a:cubicBezTo>
                  <a:cubicBezTo>
                    <a:pt x="37862" y="48117"/>
                    <a:pt x="36623" y="41915"/>
                    <a:pt x="27400" y="41915"/>
                  </a:cubicBezTo>
                  <a:cubicBezTo>
                    <a:pt x="32897" y="29331"/>
                    <a:pt x="44956" y="25432"/>
                    <a:pt x="53290" y="25432"/>
                  </a:cubicBezTo>
                  <a:cubicBezTo>
                    <a:pt x="71021" y="25432"/>
                    <a:pt x="80245" y="39256"/>
                    <a:pt x="80245" y="53611"/>
                  </a:cubicBezTo>
                  <a:cubicBezTo>
                    <a:pt x="80245" y="69030"/>
                    <a:pt x="69249" y="81258"/>
                    <a:pt x="63570" y="87633"/>
                  </a:cubicBezTo>
                  <a:lnTo>
                    <a:pt x="20838" y="129818"/>
                  </a:lnTo>
                  <a:cubicBezTo>
                    <a:pt x="19066" y="131406"/>
                    <a:pt x="19066" y="131763"/>
                    <a:pt x="19066" y="136725"/>
                  </a:cubicBezTo>
                  <a:lnTo>
                    <a:pt x="92121" y="136725"/>
                  </a:lnTo>
                  <a:lnTo>
                    <a:pt x="97443" y="10447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97" name="Groupe 396" descr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\langle O_{V}\,O_{\bar{V}}\,O_{P}\, \rangle\,\sim\exp\tr\Big[\frac{-\bar{t }P^2 -t  \bar{P}^2-2 P \bar{P}}{2 \left(t \bar{t }-1\right)}\Big]&#10;\end{align*}&#10;&#10;\end{document}" title="IguanaTex Vector Display">
            <a:extLst>
              <a:ext uri="{FF2B5EF4-FFF2-40B4-BE49-F238E27FC236}">
                <a16:creationId xmlns:a16="http://schemas.microsoft.com/office/drawing/2014/main" id="{60F3DC94-FCF5-4AA4-B7DD-470CF646ED1A}"/>
              </a:ext>
            </a:extLst>
          </p:cNvPr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2614802" y="6156610"/>
            <a:ext cx="3688428" cy="497014"/>
            <a:chOff x="7880938" y="-15172544"/>
            <a:chExt cx="4807807" cy="647849"/>
          </a:xfrm>
        </p:grpSpPr>
        <p:sp>
          <p:nvSpPr>
            <p:cNvPr id="361" name="Forme libre : forme 360">
              <a:extLst>
                <a:ext uri="{FF2B5EF4-FFF2-40B4-BE49-F238E27FC236}">
                  <a16:creationId xmlns:a16="http://schemas.microsoft.com/office/drawing/2014/main" id="{F9BCA01F-B272-4BC7-BD9F-C318C9DD2381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7880938" y="-14977814"/>
              <a:ext cx="76264" cy="279483"/>
            </a:xfrm>
            <a:custGeom>
              <a:avLst/>
              <a:gdLst>
                <a:gd name="connsiteX0" fmla="*/ 74270 w 76264"/>
                <a:gd name="connsiteY0" fmla="*/ 28670 h 279482"/>
                <a:gd name="connsiteX1" fmla="*/ 75541 w 76264"/>
                <a:gd name="connsiteY1" fmla="*/ 24120 h 279482"/>
                <a:gd name="connsiteX2" fmla="*/ 70473 w 76264"/>
                <a:gd name="connsiteY2" fmla="*/ 19056 h 279482"/>
                <a:gd name="connsiteX3" fmla="*/ 64650 w 76264"/>
                <a:gd name="connsiteY3" fmla="*/ 24876 h 279482"/>
                <a:gd name="connsiteX4" fmla="*/ 20337 w 76264"/>
                <a:gd name="connsiteY4" fmla="*/ 141043 h 279482"/>
                <a:gd name="connsiteX5" fmla="*/ 19066 w 76264"/>
                <a:gd name="connsiteY5" fmla="*/ 145600 h 279482"/>
                <a:gd name="connsiteX6" fmla="*/ 20337 w 76264"/>
                <a:gd name="connsiteY6" fmla="*/ 149904 h 279482"/>
                <a:gd name="connsiteX7" fmla="*/ 64650 w 76264"/>
                <a:gd name="connsiteY7" fmla="*/ 266072 h 279482"/>
                <a:gd name="connsiteX8" fmla="*/ 70473 w 76264"/>
                <a:gd name="connsiteY8" fmla="*/ 272146 h 279482"/>
                <a:gd name="connsiteX9" fmla="*/ 75541 w 76264"/>
                <a:gd name="connsiteY9" fmla="*/ 267080 h 279482"/>
                <a:gd name="connsiteX10" fmla="*/ 74270 w 76264"/>
                <a:gd name="connsiteY10" fmla="*/ 263031 h 279482"/>
                <a:gd name="connsiteX11" fmla="*/ 29449 w 76264"/>
                <a:gd name="connsiteY11" fmla="*/ 145600 h 279482"/>
                <a:gd name="connsiteX12" fmla="*/ 74270 w 76264"/>
                <a:gd name="connsiteY12" fmla="*/ 28670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264" h="279482">
                  <a:moveTo>
                    <a:pt x="74270" y="28670"/>
                  </a:moveTo>
                  <a:cubicBezTo>
                    <a:pt x="75541" y="25891"/>
                    <a:pt x="75541" y="25383"/>
                    <a:pt x="75541" y="24120"/>
                  </a:cubicBezTo>
                  <a:cubicBezTo>
                    <a:pt x="75541" y="21334"/>
                    <a:pt x="73261" y="19056"/>
                    <a:pt x="70473" y="19056"/>
                  </a:cubicBezTo>
                  <a:cubicBezTo>
                    <a:pt x="68193" y="19056"/>
                    <a:pt x="66421" y="20318"/>
                    <a:pt x="64650" y="24876"/>
                  </a:cubicBezTo>
                  <a:lnTo>
                    <a:pt x="20337" y="141043"/>
                  </a:lnTo>
                  <a:cubicBezTo>
                    <a:pt x="19829" y="142567"/>
                    <a:pt x="19066" y="144084"/>
                    <a:pt x="19066" y="145600"/>
                  </a:cubicBezTo>
                  <a:cubicBezTo>
                    <a:pt x="19066" y="146363"/>
                    <a:pt x="19066" y="146863"/>
                    <a:pt x="20337" y="149904"/>
                  </a:cubicBezTo>
                  <a:lnTo>
                    <a:pt x="64650" y="266072"/>
                  </a:lnTo>
                  <a:cubicBezTo>
                    <a:pt x="65667" y="268859"/>
                    <a:pt x="66930" y="272146"/>
                    <a:pt x="70473" y="272146"/>
                  </a:cubicBezTo>
                  <a:cubicBezTo>
                    <a:pt x="73261" y="272146"/>
                    <a:pt x="75541" y="269867"/>
                    <a:pt x="75541" y="267080"/>
                  </a:cubicBezTo>
                  <a:cubicBezTo>
                    <a:pt x="75541" y="266326"/>
                    <a:pt x="75541" y="265818"/>
                    <a:pt x="74270" y="263031"/>
                  </a:cubicBezTo>
                  <a:lnTo>
                    <a:pt x="29449" y="145600"/>
                  </a:lnTo>
                  <a:lnTo>
                    <a:pt x="74270" y="2867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orme libre : forme 361">
              <a:extLst>
                <a:ext uri="{FF2B5EF4-FFF2-40B4-BE49-F238E27FC236}">
                  <a16:creationId xmlns:a16="http://schemas.microsoft.com/office/drawing/2014/main" id="{23B6E2A0-88CF-42D5-89BF-AD556BF53E8C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7963978" y="-14966428"/>
              <a:ext cx="203371" cy="203260"/>
            </a:xfrm>
            <a:custGeom>
              <a:avLst/>
              <a:gdLst>
                <a:gd name="connsiteX0" fmla="*/ 194044 w 203370"/>
                <a:gd name="connsiteY0" fmla="*/ 87140 h 203260"/>
                <a:gd name="connsiteX1" fmla="*/ 129474 w 203370"/>
                <a:gd name="connsiteY1" fmla="*/ 19056 h 203260"/>
                <a:gd name="connsiteX2" fmla="*/ 19066 w 203370"/>
                <a:gd name="connsiteY2" fmla="*/ 135477 h 203260"/>
                <a:gd name="connsiteX3" fmla="*/ 83891 w 203370"/>
                <a:gd name="connsiteY3" fmla="*/ 203054 h 203260"/>
                <a:gd name="connsiteX4" fmla="*/ 194044 w 203370"/>
                <a:gd name="connsiteY4" fmla="*/ 87140 h 203260"/>
                <a:gd name="connsiteX5" fmla="*/ 85408 w 203370"/>
                <a:gd name="connsiteY5" fmla="*/ 196471 h 203260"/>
                <a:gd name="connsiteX6" fmla="*/ 42612 w 203370"/>
                <a:gd name="connsiteY6" fmla="*/ 142569 h 203260"/>
                <a:gd name="connsiteX7" fmla="*/ 65658 w 203370"/>
                <a:gd name="connsiteY7" fmla="*/ 64868 h 203260"/>
                <a:gd name="connsiteX8" fmla="*/ 127957 w 203370"/>
                <a:gd name="connsiteY8" fmla="*/ 25383 h 203260"/>
                <a:gd name="connsiteX9" fmla="*/ 171507 w 203370"/>
                <a:gd name="connsiteY9" fmla="*/ 77271 h 203260"/>
                <a:gd name="connsiteX10" fmla="*/ 139603 w 203370"/>
                <a:gd name="connsiteY10" fmla="*/ 166101 h 203260"/>
                <a:gd name="connsiteX11" fmla="*/ 85408 w 203370"/>
                <a:gd name="connsiteY11" fmla="*/ 196471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3370" h="203260">
                  <a:moveTo>
                    <a:pt x="194044" y="87140"/>
                  </a:moveTo>
                  <a:cubicBezTo>
                    <a:pt x="194044" y="46392"/>
                    <a:pt x="167201" y="19056"/>
                    <a:pt x="129474" y="19056"/>
                  </a:cubicBezTo>
                  <a:cubicBezTo>
                    <a:pt x="74778" y="19056"/>
                    <a:pt x="19066" y="76508"/>
                    <a:pt x="19066" y="135477"/>
                  </a:cubicBezTo>
                  <a:cubicBezTo>
                    <a:pt x="19066" y="177495"/>
                    <a:pt x="47426" y="203054"/>
                    <a:pt x="83891" y="203054"/>
                  </a:cubicBezTo>
                  <a:cubicBezTo>
                    <a:pt x="137577" y="203054"/>
                    <a:pt x="194044" y="147626"/>
                    <a:pt x="194044" y="87140"/>
                  </a:cubicBezTo>
                  <a:close/>
                  <a:moveTo>
                    <a:pt x="85408" y="196471"/>
                  </a:moveTo>
                  <a:cubicBezTo>
                    <a:pt x="60344" y="196471"/>
                    <a:pt x="42612" y="175979"/>
                    <a:pt x="42612" y="142569"/>
                  </a:cubicBezTo>
                  <a:cubicBezTo>
                    <a:pt x="42612" y="131428"/>
                    <a:pt x="46163" y="94484"/>
                    <a:pt x="65658" y="64868"/>
                  </a:cubicBezTo>
                  <a:cubicBezTo>
                    <a:pt x="83136" y="38547"/>
                    <a:pt x="107945" y="25383"/>
                    <a:pt x="127957" y="25383"/>
                  </a:cubicBezTo>
                  <a:cubicBezTo>
                    <a:pt x="148715" y="25383"/>
                    <a:pt x="171507" y="39557"/>
                    <a:pt x="171507" y="77271"/>
                  </a:cubicBezTo>
                  <a:cubicBezTo>
                    <a:pt x="171507" y="95492"/>
                    <a:pt x="164675" y="134978"/>
                    <a:pt x="139603" y="166101"/>
                  </a:cubicBezTo>
                  <a:cubicBezTo>
                    <a:pt x="127448" y="181545"/>
                    <a:pt x="106682" y="196471"/>
                    <a:pt x="85408" y="19647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orme libre : forme 362">
              <a:extLst>
                <a:ext uri="{FF2B5EF4-FFF2-40B4-BE49-F238E27FC236}">
                  <a16:creationId xmlns:a16="http://schemas.microsoft.com/office/drawing/2014/main" id="{C4A1F8DF-A9CA-4FB7-9E5F-76DC82CB948F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8158777" y="-14871054"/>
              <a:ext cx="152528" cy="152445"/>
            </a:xfrm>
            <a:custGeom>
              <a:avLst/>
              <a:gdLst>
                <a:gd name="connsiteX0" fmla="*/ 131841 w 152528"/>
                <a:gd name="connsiteY0" fmla="*/ 40151 h 152445"/>
                <a:gd name="connsiteX1" fmla="*/ 153648 w 152528"/>
                <a:gd name="connsiteY1" fmla="*/ 25439 h 152445"/>
                <a:gd name="connsiteX2" fmla="*/ 157732 w 152528"/>
                <a:gd name="connsiteY2" fmla="*/ 21540 h 152445"/>
                <a:gd name="connsiteX3" fmla="*/ 155245 w 152528"/>
                <a:gd name="connsiteY3" fmla="*/ 19056 h 152445"/>
                <a:gd name="connsiteX4" fmla="*/ 141057 w 152528"/>
                <a:gd name="connsiteY4" fmla="*/ 19771 h 152445"/>
                <a:gd name="connsiteX5" fmla="*/ 122618 w 152528"/>
                <a:gd name="connsiteY5" fmla="*/ 19056 h 152445"/>
                <a:gd name="connsiteX6" fmla="*/ 119075 w 152528"/>
                <a:gd name="connsiteY6" fmla="*/ 22954 h 152445"/>
                <a:gd name="connsiteX7" fmla="*/ 122269 w 152528"/>
                <a:gd name="connsiteY7" fmla="*/ 25439 h 152445"/>
                <a:gd name="connsiteX8" fmla="*/ 129538 w 152528"/>
                <a:gd name="connsiteY8" fmla="*/ 30576 h 152445"/>
                <a:gd name="connsiteX9" fmla="*/ 126344 w 152528"/>
                <a:gd name="connsiteY9" fmla="*/ 37666 h 152445"/>
                <a:gd name="connsiteX10" fmla="*/ 68185 w 152528"/>
                <a:gd name="connsiteY10" fmla="*/ 123440 h 152445"/>
                <a:gd name="connsiteX11" fmla="*/ 52050 w 152528"/>
                <a:gd name="connsiteY11" fmla="*/ 32879 h 152445"/>
                <a:gd name="connsiteX12" fmla="*/ 51693 w 152528"/>
                <a:gd name="connsiteY12" fmla="*/ 30227 h 152445"/>
                <a:gd name="connsiteX13" fmla="*/ 62862 w 152528"/>
                <a:gd name="connsiteY13" fmla="*/ 25439 h 152445"/>
                <a:gd name="connsiteX14" fmla="*/ 68185 w 152528"/>
                <a:gd name="connsiteY14" fmla="*/ 21540 h 152445"/>
                <a:gd name="connsiteX15" fmla="*/ 65166 w 152528"/>
                <a:gd name="connsiteY15" fmla="*/ 19056 h 152445"/>
                <a:gd name="connsiteX16" fmla="*/ 42295 w 152528"/>
                <a:gd name="connsiteY16" fmla="*/ 19771 h 152445"/>
                <a:gd name="connsiteX17" fmla="*/ 22617 w 152528"/>
                <a:gd name="connsiteY17" fmla="*/ 19056 h 152445"/>
                <a:gd name="connsiteX18" fmla="*/ 19066 w 152528"/>
                <a:gd name="connsiteY18" fmla="*/ 22954 h 152445"/>
                <a:gd name="connsiteX19" fmla="*/ 23499 w 152528"/>
                <a:gd name="connsiteY19" fmla="*/ 25439 h 152445"/>
                <a:gd name="connsiteX20" fmla="*/ 34494 w 152528"/>
                <a:gd name="connsiteY20" fmla="*/ 31108 h 152445"/>
                <a:gd name="connsiteX21" fmla="*/ 53822 w 152528"/>
                <a:gd name="connsiteY21" fmla="*/ 138859 h 152445"/>
                <a:gd name="connsiteX22" fmla="*/ 58080 w 152528"/>
                <a:gd name="connsiteY22" fmla="*/ 143640 h 152445"/>
                <a:gd name="connsiteX23" fmla="*/ 64109 w 152528"/>
                <a:gd name="connsiteY23" fmla="*/ 139741 h 152445"/>
                <a:gd name="connsiteX24" fmla="*/ 131841 w 152528"/>
                <a:gd name="connsiteY24" fmla="*/ 40151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52528" h="152445">
                  <a:moveTo>
                    <a:pt x="131841" y="40151"/>
                  </a:moveTo>
                  <a:cubicBezTo>
                    <a:pt x="138403" y="30576"/>
                    <a:pt x="144075" y="26146"/>
                    <a:pt x="153648" y="25439"/>
                  </a:cubicBezTo>
                  <a:cubicBezTo>
                    <a:pt x="155777" y="25265"/>
                    <a:pt x="157732" y="25082"/>
                    <a:pt x="157732" y="21540"/>
                  </a:cubicBezTo>
                  <a:cubicBezTo>
                    <a:pt x="157732" y="21008"/>
                    <a:pt x="157374" y="19056"/>
                    <a:pt x="155245" y="19056"/>
                  </a:cubicBezTo>
                  <a:cubicBezTo>
                    <a:pt x="150987" y="19056"/>
                    <a:pt x="145489" y="19771"/>
                    <a:pt x="141057" y="19771"/>
                  </a:cubicBezTo>
                  <a:cubicBezTo>
                    <a:pt x="135384" y="19771"/>
                    <a:pt x="127941" y="19056"/>
                    <a:pt x="122618" y="19056"/>
                  </a:cubicBezTo>
                  <a:cubicBezTo>
                    <a:pt x="121021" y="19056"/>
                    <a:pt x="119075" y="19588"/>
                    <a:pt x="119075" y="22954"/>
                  </a:cubicBezTo>
                  <a:cubicBezTo>
                    <a:pt x="119075" y="25265"/>
                    <a:pt x="121554" y="25439"/>
                    <a:pt x="122269" y="25439"/>
                  </a:cubicBezTo>
                  <a:cubicBezTo>
                    <a:pt x="127941" y="25795"/>
                    <a:pt x="129538" y="27917"/>
                    <a:pt x="129538" y="30576"/>
                  </a:cubicBezTo>
                  <a:cubicBezTo>
                    <a:pt x="129538" y="33061"/>
                    <a:pt x="128290" y="34831"/>
                    <a:pt x="126344" y="37666"/>
                  </a:cubicBezTo>
                  <a:lnTo>
                    <a:pt x="68185" y="123440"/>
                  </a:lnTo>
                  <a:lnTo>
                    <a:pt x="52050" y="32879"/>
                  </a:lnTo>
                  <a:cubicBezTo>
                    <a:pt x="51693" y="31291"/>
                    <a:pt x="51693" y="30933"/>
                    <a:pt x="51693" y="30227"/>
                  </a:cubicBezTo>
                  <a:cubicBezTo>
                    <a:pt x="51693" y="25439"/>
                    <a:pt x="61623" y="25439"/>
                    <a:pt x="62862" y="25439"/>
                  </a:cubicBezTo>
                  <a:cubicBezTo>
                    <a:pt x="65881" y="25439"/>
                    <a:pt x="68185" y="25439"/>
                    <a:pt x="68185" y="21540"/>
                  </a:cubicBezTo>
                  <a:cubicBezTo>
                    <a:pt x="68185" y="21366"/>
                    <a:pt x="68010" y="19056"/>
                    <a:pt x="65166" y="19056"/>
                  </a:cubicBezTo>
                  <a:cubicBezTo>
                    <a:pt x="60026" y="19056"/>
                    <a:pt x="47435" y="19771"/>
                    <a:pt x="42295" y="19771"/>
                  </a:cubicBezTo>
                  <a:cubicBezTo>
                    <a:pt x="37862" y="19771"/>
                    <a:pt x="27050" y="19056"/>
                    <a:pt x="22617" y="19056"/>
                  </a:cubicBezTo>
                  <a:cubicBezTo>
                    <a:pt x="21020" y="19056"/>
                    <a:pt x="19066" y="19588"/>
                    <a:pt x="19066" y="22954"/>
                  </a:cubicBezTo>
                  <a:cubicBezTo>
                    <a:pt x="19066" y="25439"/>
                    <a:pt x="21552" y="25439"/>
                    <a:pt x="23499" y="25439"/>
                  </a:cubicBezTo>
                  <a:cubicBezTo>
                    <a:pt x="33429" y="25439"/>
                    <a:pt x="33612" y="26502"/>
                    <a:pt x="34494" y="31108"/>
                  </a:cubicBezTo>
                  <a:lnTo>
                    <a:pt x="53822" y="138859"/>
                  </a:lnTo>
                  <a:cubicBezTo>
                    <a:pt x="54529" y="142575"/>
                    <a:pt x="54712" y="143640"/>
                    <a:pt x="58080" y="143640"/>
                  </a:cubicBezTo>
                  <a:cubicBezTo>
                    <a:pt x="61448" y="143640"/>
                    <a:pt x="62330" y="142401"/>
                    <a:pt x="64109" y="139741"/>
                  </a:cubicBezTo>
                  <a:lnTo>
                    <a:pt x="131841" y="4015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orme libre : forme 363">
              <a:extLst>
                <a:ext uri="{FF2B5EF4-FFF2-40B4-BE49-F238E27FC236}">
                  <a16:creationId xmlns:a16="http://schemas.microsoft.com/office/drawing/2014/main" id="{F686C632-3603-42A5-AF43-2AAA0227B621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8375270" y="-14966428"/>
              <a:ext cx="203371" cy="203260"/>
            </a:xfrm>
            <a:custGeom>
              <a:avLst/>
              <a:gdLst>
                <a:gd name="connsiteX0" fmla="*/ 194044 w 203370"/>
                <a:gd name="connsiteY0" fmla="*/ 87140 h 203260"/>
                <a:gd name="connsiteX1" fmla="*/ 129474 w 203370"/>
                <a:gd name="connsiteY1" fmla="*/ 19056 h 203260"/>
                <a:gd name="connsiteX2" fmla="*/ 19066 w 203370"/>
                <a:gd name="connsiteY2" fmla="*/ 135477 h 203260"/>
                <a:gd name="connsiteX3" fmla="*/ 83890 w 203370"/>
                <a:gd name="connsiteY3" fmla="*/ 203054 h 203260"/>
                <a:gd name="connsiteX4" fmla="*/ 194044 w 203370"/>
                <a:gd name="connsiteY4" fmla="*/ 87140 h 203260"/>
                <a:gd name="connsiteX5" fmla="*/ 85408 w 203370"/>
                <a:gd name="connsiteY5" fmla="*/ 196471 h 203260"/>
                <a:gd name="connsiteX6" fmla="*/ 42612 w 203370"/>
                <a:gd name="connsiteY6" fmla="*/ 142569 h 203260"/>
                <a:gd name="connsiteX7" fmla="*/ 65658 w 203370"/>
                <a:gd name="connsiteY7" fmla="*/ 64868 h 203260"/>
                <a:gd name="connsiteX8" fmla="*/ 127957 w 203370"/>
                <a:gd name="connsiteY8" fmla="*/ 25383 h 203260"/>
                <a:gd name="connsiteX9" fmla="*/ 171506 w 203370"/>
                <a:gd name="connsiteY9" fmla="*/ 77271 h 203260"/>
                <a:gd name="connsiteX10" fmla="*/ 139603 w 203370"/>
                <a:gd name="connsiteY10" fmla="*/ 166101 h 203260"/>
                <a:gd name="connsiteX11" fmla="*/ 85408 w 203370"/>
                <a:gd name="connsiteY11" fmla="*/ 196471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3370" h="203260">
                  <a:moveTo>
                    <a:pt x="194044" y="87140"/>
                  </a:moveTo>
                  <a:cubicBezTo>
                    <a:pt x="194044" y="46392"/>
                    <a:pt x="167201" y="19056"/>
                    <a:pt x="129474" y="19056"/>
                  </a:cubicBezTo>
                  <a:cubicBezTo>
                    <a:pt x="74778" y="19056"/>
                    <a:pt x="19066" y="76508"/>
                    <a:pt x="19066" y="135477"/>
                  </a:cubicBezTo>
                  <a:cubicBezTo>
                    <a:pt x="19066" y="177495"/>
                    <a:pt x="47426" y="203054"/>
                    <a:pt x="83890" y="203054"/>
                  </a:cubicBezTo>
                  <a:cubicBezTo>
                    <a:pt x="137577" y="203054"/>
                    <a:pt x="194044" y="147626"/>
                    <a:pt x="194044" y="87140"/>
                  </a:cubicBezTo>
                  <a:close/>
                  <a:moveTo>
                    <a:pt x="85408" y="196471"/>
                  </a:moveTo>
                  <a:cubicBezTo>
                    <a:pt x="60344" y="196471"/>
                    <a:pt x="42612" y="175979"/>
                    <a:pt x="42612" y="142569"/>
                  </a:cubicBezTo>
                  <a:cubicBezTo>
                    <a:pt x="42612" y="131428"/>
                    <a:pt x="46163" y="94484"/>
                    <a:pt x="65658" y="64868"/>
                  </a:cubicBezTo>
                  <a:cubicBezTo>
                    <a:pt x="83136" y="38547"/>
                    <a:pt x="107945" y="25383"/>
                    <a:pt x="127957" y="25383"/>
                  </a:cubicBezTo>
                  <a:cubicBezTo>
                    <a:pt x="148715" y="25383"/>
                    <a:pt x="171506" y="39557"/>
                    <a:pt x="171506" y="77271"/>
                  </a:cubicBezTo>
                  <a:cubicBezTo>
                    <a:pt x="171506" y="95492"/>
                    <a:pt x="164674" y="134978"/>
                    <a:pt x="139603" y="166101"/>
                  </a:cubicBezTo>
                  <a:cubicBezTo>
                    <a:pt x="127448" y="181545"/>
                    <a:pt x="106682" y="196471"/>
                    <a:pt x="85408" y="19647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orme libre : forme 364">
              <a:extLst>
                <a:ext uri="{FF2B5EF4-FFF2-40B4-BE49-F238E27FC236}">
                  <a16:creationId xmlns:a16="http://schemas.microsoft.com/office/drawing/2014/main" id="{598CFDA5-EB8D-4E26-894C-4C2447D9CA9A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8602249" y="-14878704"/>
              <a:ext cx="101685" cy="25408"/>
            </a:xfrm>
            <a:custGeom>
              <a:avLst/>
              <a:gdLst>
                <a:gd name="connsiteX0" fmla="*/ 89642 w 101685"/>
                <a:gd name="connsiteY0" fmla="*/ 25789 h 25407"/>
                <a:gd name="connsiteX1" fmla="*/ 89642 w 101685"/>
                <a:gd name="connsiteY1" fmla="*/ 19056 h 25407"/>
                <a:gd name="connsiteX2" fmla="*/ 19066 w 101685"/>
                <a:gd name="connsiteY2" fmla="*/ 19056 h 25407"/>
                <a:gd name="connsiteX3" fmla="*/ 19066 w 101685"/>
                <a:gd name="connsiteY3" fmla="*/ 25789 h 25407"/>
                <a:gd name="connsiteX4" fmla="*/ 89642 w 101685"/>
                <a:gd name="connsiteY4" fmla="*/ 25789 h 2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85" h="25407">
                  <a:moveTo>
                    <a:pt x="89642" y="25789"/>
                  </a:moveTo>
                  <a:lnTo>
                    <a:pt x="89642" y="19056"/>
                  </a:lnTo>
                  <a:lnTo>
                    <a:pt x="19066" y="19056"/>
                  </a:lnTo>
                  <a:lnTo>
                    <a:pt x="19066" y="25789"/>
                  </a:lnTo>
                  <a:lnTo>
                    <a:pt x="89642" y="2578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orme libre : forme 365">
              <a:extLst>
                <a:ext uri="{FF2B5EF4-FFF2-40B4-BE49-F238E27FC236}">
                  <a16:creationId xmlns:a16="http://schemas.microsoft.com/office/drawing/2014/main" id="{A060F8D9-F9D4-4536-8DEC-02EEA22F1943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8570043" y="-14849688"/>
              <a:ext cx="152528" cy="152445"/>
            </a:xfrm>
            <a:custGeom>
              <a:avLst/>
              <a:gdLst>
                <a:gd name="connsiteX0" fmla="*/ 131841 w 152528"/>
                <a:gd name="connsiteY0" fmla="*/ 40152 h 152445"/>
                <a:gd name="connsiteX1" fmla="*/ 153648 w 152528"/>
                <a:gd name="connsiteY1" fmla="*/ 25440 h 152445"/>
                <a:gd name="connsiteX2" fmla="*/ 157732 w 152528"/>
                <a:gd name="connsiteY2" fmla="*/ 21542 h 152445"/>
                <a:gd name="connsiteX3" fmla="*/ 155245 w 152528"/>
                <a:gd name="connsiteY3" fmla="*/ 19056 h 152445"/>
                <a:gd name="connsiteX4" fmla="*/ 141057 w 152528"/>
                <a:gd name="connsiteY4" fmla="*/ 19771 h 152445"/>
                <a:gd name="connsiteX5" fmla="*/ 122618 w 152528"/>
                <a:gd name="connsiteY5" fmla="*/ 19056 h 152445"/>
                <a:gd name="connsiteX6" fmla="*/ 119075 w 152528"/>
                <a:gd name="connsiteY6" fmla="*/ 22954 h 152445"/>
                <a:gd name="connsiteX7" fmla="*/ 122269 w 152528"/>
                <a:gd name="connsiteY7" fmla="*/ 25440 h 152445"/>
                <a:gd name="connsiteX8" fmla="*/ 129538 w 152528"/>
                <a:gd name="connsiteY8" fmla="*/ 30576 h 152445"/>
                <a:gd name="connsiteX9" fmla="*/ 126344 w 152528"/>
                <a:gd name="connsiteY9" fmla="*/ 37668 h 152445"/>
                <a:gd name="connsiteX10" fmla="*/ 68185 w 152528"/>
                <a:gd name="connsiteY10" fmla="*/ 123442 h 152445"/>
                <a:gd name="connsiteX11" fmla="*/ 52050 w 152528"/>
                <a:gd name="connsiteY11" fmla="*/ 32879 h 152445"/>
                <a:gd name="connsiteX12" fmla="*/ 51693 w 152528"/>
                <a:gd name="connsiteY12" fmla="*/ 30227 h 152445"/>
                <a:gd name="connsiteX13" fmla="*/ 62863 w 152528"/>
                <a:gd name="connsiteY13" fmla="*/ 25440 h 152445"/>
                <a:gd name="connsiteX14" fmla="*/ 68185 w 152528"/>
                <a:gd name="connsiteY14" fmla="*/ 21542 h 152445"/>
                <a:gd name="connsiteX15" fmla="*/ 65166 w 152528"/>
                <a:gd name="connsiteY15" fmla="*/ 19056 h 152445"/>
                <a:gd name="connsiteX16" fmla="*/ 42295 w 152528"/>
                <a:gd name="connsiteY16" fmla="*/ 19771 h 152445"/>
                <a:gd name="connsiteX17" fmla="*/ 22617 w 152528"/>
                <a:gd name="connsiteY17" fmla="*/ 19056 h 152445"/>
                <a:gd name="connsiteX18" fmla="*/ 19066 w 152528"/>
                <a:gd name="connsiteY18" fmla="*/ 22954 h 152445"/>
                <a:gd name="connsiteX19" fmla="*/ 23499 w 152528"/>
                <a:gd name="connsiteY19" fmla="*/ 25440 h 152445"/>
                <a:gd name="connsiteX20" fmla="*/ 34494 w 152528"/>
                <a:gd name="connsiteY20" fmla="*/ 31108 h 152445"/>
                <a:gd name="connsiteX21" fmla="*/ 53822 w 152528"/>
                <a:gd name="connsiteY21" fmla="*/ 138861 h 152445"/>
                <a:gd name="connsiteX22" fmla="*/ 58080 w 152528"/>
                <a:gd name="connsiteY22" fmla="*/ 143640 h 152445"/>
                <a:gd name="connsiteX23" fmla="*/ 64110 w 152528"/>
                <a:gd name="connsiteY23" fmla="*/ 139741 h 152445"/>
                <a:gd name="connsiteX24" fmla="*/ 131841 w 152528"/>
                <a:gd name="connsiteY24" fmla="*/ 40152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52528" h="152445">
                  <a:moveTo>
                    <a:pt x="131841" y="40152"/>
                  </a:moveTo>
                  <a:cubicBezTo>
                    <a:pt x="138404" y="30576"/>
                    <a:pt x="144075" y="26146"/>
                    <a:pt x="153648" y="25440"/>
                  </a:cubicBezTo>
                  <a:cubicBezTo>
                    <a:pt x="155778" y="25265"/>
                    <a:pt x="157732" y="25082"/>
                    <a:pt x="157732" y="21542"/>
                  </a:cubicBezTo>
                  <a:cubicBezTo>
                    <a:pt x="157732" y="21010"/>
                    <a:pt x="157374" y="19056"/>
                    <a:pt x="155245" y="19056"/>
                  </a:cubicBezTo>
                  <a:cubicBezTo>
                    <a:pt x="150987" y="19056"/>
                    <a:pt x="145490" y="19771"/>
                    <a:pt x="141057" y="19771"/>
                  </a:cubicBezTo>
                  <a:cubicBezTo>
                    <a:pt x="135385" y="19771"/>
                    <a:pt x="127941" y="19056"/>
                    <a:pt x="122618" y="19056"/>
                  </a:cubicBezTo>
                  <a:cubicBezTo>
                    <a:pt x="121022" y="19056"/>
                    <a:pt x="119075" y="19588"/>
                    <a:pt x="119075" y="22954"/>
                  </a:cubicBezTo>
                  <a:cubicBezTo>
                    <a:pt x="119075" y="25265"/>
                    <a:pt x="121554" y="25440"/>
                    <a:pt x="122269" y="25440"/>
                  </a:cubicBezTo>
                  <a:cubicBezTo>
                    <a:pt x="127941" y="25797"/>
                    <a:pt x="129538" y="27917"/>
                    <a:pt x="129538" y="30576"/>
                  </a:cubicBezTo>
                  <a:cubicBezTo>
                    <a:pt x="129538" y="33062"/>
                    <a:pt x="128291" y="34833"/>
                    <a:pt x="126344" y="37668"/>
                  </a:cubicBezTo>
                  <a:lnTo>
                    <a:pt x="68185" y="123442"/>
                  </a:lnTo>
                  <a:lnTo>
                    <a:pt x="52050" y="32879"/>
                  </a:lnTo>
                  <a:cubicBezTo>
                    <a:pt x="51693" y="31291"/>
                    <a:pt x="51693" y="30934"/>
                    <a:pt x="51693" y="30227"/>
                  </a:cubicBezTo>
                  <a:cubicBezTo>
                    <a:pt x="51693" y="25440"/>
                    <a:pt x="61623" y="25440"/>
                    <a:pt x="62863" y="25440"/>
                  </a:cubicBezTo>
                  <a:cubicBezTo>
                    <a:pt x="65881" y="25440"/>
                    <a:pt x="68185" y="25440"/>
                    <a:pt x="68185" y="21542"/>
                  </a:cubicBezTo>
                  <a:cubicBezTo>
                    <a:pt x="68185" y="21366"/>
                    <a:pt x="68010" y="19056"/>
                    <a:pt x="65166" y="19056"/>
                  </a:cubicBezTo>
                  <a:cubicBezTo>
                    <a:pt x="60026" y="19056"/>
                    <a:pt x="47435" y="19771"/>
                    <a:pt x="42295" y="19771"/>
                  </a:cubicBezTo>
                  <a:cubicBezTo>
                    <a:pt x="37862" y="19771"/>
                    <a:pt x="27050" y="19056"/>
                    <a:pt x="22617" y="19056"/>
                  </a:cubicBezTo>
                  <a:cubicBezTo>
                    <a:pt x="21020" y="19056"/>
                    <a:pt x="19066" y="19588"/>
                    <a:pt x="19066" y="22954"/>
                  </a:cubicBezTo>
                  <a:cubicBezTo>
                    <a:pt x="19066" y="25440"/>
                    <a:pt x="21553" y="25440"/>
                    <a:pt x="23499" y="25440"/>
                  </a:cubicBezTo>
                  <a:cubicBezTo>
                    <a:pt x="33429" y="25440"/>
                    <a:pt x="33612" y="26504"/>
                    <a:pt x="34494" y="31108"/>
                  </a:cubicBezTo>
                  <a:lnTo>
                    <a:pt x="53822" y="138861"/>
                  </a:lnTo>
                  <a:cubicBezTo>
                    <a:pt x="54529" y="142576"/>
                    <a:pt x="54712" y="143640"/>
                    <a:pt x="58080" y="143640"/>
                  </a:cubicBezTo>
                  <a:cubicBezTo>
                    <a:pt x="61448" y="143640"/>
                    <a:pt x="62330" y="142401"/>
                    <a:pt x="64110" y="139741"/>
                  </a:cubicBezTo>
                  <a:lnTo>
                    <a:pt x="131841" y="4015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orme libre : forme 366">
              <a:extLst>
                <a:ext uri="{FF2B5EF4-FFF2-40B4-BE49-F238E27FC236}">
                  <a16:creationId xmlns:a16="http://schemas.microsoft.com/office/drawing/2014/main" id="{CFBC06F9-462D-4E31-87C9-8FE17F80CB00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8786535" y="-14966428"/>
              <a:ext cx="203371" cy="203260"/>
            </a:xfrm>
            <a:custGeom>
              <a:avLst/>
              <a:gdLst>
                <a:gd name="connsiteX0" fmla="*/ 194045 w 203370"/>
                <a:gd name="connsiteY0" fmla="*/ 87140 h 203260"/>
                <a:gd name="connsiteX1" fmla="*/ 129474 w 203370"/>
                <a:gd name="connsiteY1" fmla="*/ 19056 h 203260"/>
                <a:gd name="connsiteX2" fmla="*/ 19066 w 203370"/>
                <a:gd name="connsiteY2" fmla="*/ 135477 h 203260"/>
                <a:gd name="connsiteX3" fmla="*/ 83891 w 203370"/>
                <a:gd name="connsiteY3" fmla="*/ 203054 h 203260"/>
                <a:gd name="connsiteX4" fmla="*/ 194045 w 203370"/>
                <a:gd name="connsiteY4" fmla="*/ 87140 h 203260"/>
                <a:gd name="connsiteX5" fmla="*/ 85408 w 203370"/>
                <a:gd name="connsiteY5" fmla="*/ 196471 h 203260"/>
                <a:gd name="connsiteX6" fmla="*/ 42613 w 203370"/>
                <a:gd name="connsiteY6" fmla="*/ 142569 h 203260"/>
                <a:gd name="connsiteX7" fmla="*/ 65659 w 203370"/>
                <a:gd name="connsiteY7" fmla="*/ 64868 h 203260"/>
                <a:gd name="connsiteX8" fmla="*/ 127957 w 203370"/>
                <a:gd name="connsiteY8" fmla="*/ 25383 h 203260"/>
                <a:gd name="connsiteX9" fmla="*/ 171507 w 203370"/>
                <a:gd name="connsiteY9" fmla="*/ 77271 h 203260"/>
                <a:gd name="connsiteX10" fmla="*/ 139603 w 203370"/>
                <a:gd name="connsiteY10" fmla="*/ 166101 h 203260"/>
                <a:gd name="connsiteX11" fmla="*/ 85408 w 203370"/>
                <a:gd name="connsiteY11" fmla="*/ 196471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3370" h="203260">
                  <a:moveTo>
                    <a:pt x="194045" y="87140"/>
                  </a:moveTo>
                  <a:cubicBezTo>
                    <a:pt x="194045" y="46392"/>
                    <a:pt x="167201" y="19056"/>
                    <a:pt x="129474" y="19056"/>
                  </a:cubicBezTo>
                  <a:cubicBezTo>
                    <a:pt x="74779" y="19056"/>
                    <a:pt x="19066" y="76508"/>
                    <a:pt x="19066" y="135477"/>
                  </a:cubicBezTo>
                  <a:cubicBezTo>
                    <a:pt x="19066" y="177495"/>
                    <a:pt x="47427" y="203054"/>
                    <a:pt x="83891" y="203054"/>
                  </a:cubicBezTo>
                  <a:cubicBezTo>
                    <a:pt x="137577" y="203054"/>
                    <a:pt x="194045" y="147626"/>
                    <a:pt x="194045" y="87140"/>
                  </a:cubicBezTo>
                  <a:close/>
                  <a:moveTo>
                    <a:pt x="85408" y="196471"/>
                  </a:moveTo>
                  <a:cubicBezTo>
                    <a:pt x="60344" y="196471"/>
                    <a:pt x="42613" y="175979"/>
                    <a:pt x="42613" y="142569"/>
                  </a:cubicBezTo>
                  <a:cubicBezTo>
                    <a:pt x="42613" y="131428"/>
                    <a:pt x="46163" y="94484"/>
                    <a:pt x="65659" y="64868"/>
                  </a:cubicBezTo>
                  <a:cubicBezTo>
                    <a:pt x="83136" y="38547"/>
                    <a:pt x="107945" y="25383"/>
                    <a:pt x="127957" y="25383"/>
                  </a:cubicBezTo>
                  <a:cubicBezTo>
                    <a:pt x="148715" y="25383"/>
                    <a:pt x="171507" y="39557"/>
                    <a:pt x="171507" y="77271"/>
                  </a:cubicBezTo>
                  <a:cubicBezTo>
                    <a:pt x="171507" y="95492"/>
                    <a:pt x="164675" y="134978"/>
                    <a:pt x="139603" y="166101"/>
                  </a:cubicBezTo>
                  <a:cubicBezTo>
                    <a:pt x="127448" y="181545"/>
                    <a:pt x="106682" y="196471"/>
                    <a:pt x="85408" y="19647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orme libre : forme 367">
              <a:extLst>
                <a:ext uri="{FF2B5EF4-FFF2-40B4-BE49-F238E27FC236}">
                  <a16:creationId xmlns:a16="http://schemas.microsoft.com/office/drawing/2014/main" id="{9A1B67D7-3CC2-4B60-94F4-5D6EC02F083A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8979896" y="-14871054"/>
              <a:ext cx="152528" cy="152445"/>
            </a:xfrm>
            <a:custGeom>
              <a:avLst/>
              <a:gdLst>
                <a:gd name="connsiteX0" fmla="*/ 66937 w 152528"/>
                <a:gd name="connsiteY0" fmla="*/ 85163 h 152445"/>
                <a:gd name="connsiteX1" fmla="*/ 99032 w 152528"/>
                <a:gd name="connsiteY1" fmla="*/ 85163 h 152445"/>
                <a:gd name="connsiteX2" fmla="*/ 154355 w 152528"/>
                <a:gd name="connsiteY2" fmla="*/ 46702 h 152445"/>
                <a:gd name="connsiteX3" fmla="*/ 115524 w 152528"/>
                <a:gd name="connsiteY3" fmla="*/ 19056 h 152445"/>
                <a:gd name="connsiteX4" fmla="*/ 53464 w 152528"/>
                <a:gd name="connsiteY4" fmla="*/ 19056 h 152445"/>
                <a:gd name="connsiteX5" fmla="*/ 47792 w 152528"/>
                <a:gd name="connsiteY5" fmla="*/ 22954 h 152445"/>
                <a:gd name="connsiteX6" fmla="*/ 53639 w 152528"/>
                <a:gd name="connsiteY6" fmla="*/ 25439 h 152445"/>
                <a:gd name="connsiteX7" fmla="*/ 60375 w 152528"/>
                <a:gd name="connsiteY7" fmla="*/ 25795 h 152445"/>
                <a:gd name="connsiteX8" fmla="*/ 64276 w 152528"/>
                <a:gd name="connsiteY8" fmla="*/ 28273 h 152445"/>
                <a:gd name="connsiteX9" fmla="*/ 63569 w 152528"/>
                <a:gd name="connsiteY9" fmla="*/ 32172 h 152445"/>
                <a:gd name="connsiteX10" fmla="*/ 40165 w 152528"/>
                <a:gd name="connsiteY10" fmla="*/ 125568 h 152445"/>
                <a:gd name="connsiteX11" fmla="*/ 24381 w 152528"/>
                <a:gd name="connsiteY11" fmla="*/ 133715 h 152445"/>
                <a:gd name="connsiteX12" fmla="*/ 19066 w 152528"/>
                <a:gd name="connsiteY12" fmla="*/ 137622 h 152445"/>
                <a:gd name="connsiteX13" fmla="*/ 21902 w 152528"/>
                <a:gd name="connsiteY13" fmla="*/ 140098 h 152445"/>
                <a:gd name="connsiteX14" fmla="*/ 44948 w 152528"/>
                <a:gd name="connsiteY14" fmla="*/ 139391 h 152445"/>
                <a:gd name="connsiteX15" fmla="*/ 57190 w 152528"/>
                <a:gd name="connsiteY15" fmla="*/ 139566 h 152445"/>
                <a:gd name="connsiteX16" fmla="*/ 68534 w 152528"/>
                <a:gd name="connsiteY16" fmla="*/ 140098 h 152445"/>
                <a:gd name="connsiteX17" fmla="*/ 72260 w 152528"/>
                <a:gd name="connsiteY17" fmla="*/ 136200 h 152445"/>
                <a:gd name="connsiteX18" fmla="*/ 66580 w 152528"/>
                <a:gd name="connsiteY18" fmla="*/ 133715 h 152445"/>
                <a:gd name="connsiteX19" fmla="*/ 59843 w 152528"/>
                <a:gd name="connsiteY19" fmla="*/ 133365 h 152445"/>
                <a:gd name="connsiteX20" fmla="*/ 55768 w 152528"/>
                <a:gd name="connsiteY20" fmla="*/ 130705 h 152445"/>
                <a:gd name="connsiteX21" fmla="*/ 56475 w 152528"/>
                <a:gd name="connsiteY21" fmla="*/ 126807 h 152445"/>
                <a:gd name="connsiteX22" fmla="*/ 66937 w 152528"/>
                <a:gd name="connsiteY22" fmla="*/ 85163 h 152445"/>
                <a:gd name="connsiteX23" fmla="*/ 79704 w 152528"/>
                <a:gd name="connsiteY23" fmla="*/ 31465 h 152445"/>
                <a:gd name="connsiteX24" fmla="*/ 88744 w 152528"/>
                <a:gd name="connsiteY24" fmla="*/ 25439 h 152445"/>
                <a:gd name="connsiteX25" fmla="*/ 109494 w 152528"/>
                <a:gd name="connsiteY25" fmla="*/ 25439 h 152445"/>
                <a:gd name="connsiteX26" fmla="*/ 136266 w 152528"/>
                <a:gd name="connsiteY26" fmla="*/ 42985 h 152445"/>
                <a:gd name="connsiteX27" fmla="*/ 125272 w 152528"/>
                <a:gd name="connsiteY27" fmla="*/ 70449 h 152445"/>
                <a:gd name="connsiteX28" fmla="*/ 96021 w 152528"/>
                <a:gd name="connsiteY28" fmla="*/ 79493 h 152445"/>
                <a:gd name="connsiteX29" fmla="*/ 67645 w 152528"/>
                <a:gd name="connsiteY29" fmla="*/ 79493 h 152445"/>
                <a:gd name="connsiteX30" fmla="*/ 79704 w 152528"/>
                <a:gd name="connsiteY30" fmla="*/ 31465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2528" h="152445">
                  <a:moveTo>
                    <a:pt x="66937" y="85163"/>
                  </a:moveTo>
                  <a:lnTo>
                    <a:pt x="99032" y="85163"/>
                  </a:lnTo>
                  <a:cubicBezTo>
                    <a:pt x="128997" y="85163"/>
                    <a:pt x="154355" y="66019"/>
                    <a:pt x="154355" y="46702"/>
                  </a:cubicBezTo>
                  <a:cubicBezTo>
                    <a:pt x="154355" y="31815"/>
                    <a:pt x="139817" y="19056"/>
                    <a:pt x="115524" y="19056"/>
                  </a:cubicBezTo>
                  <a:lnTo>
                    <a:pt x="53464" y="19056"/>
                  </a:lnTo>
                  <a:cubicBezTo>
                    <a:pt x="49913" y="19056"/>
                    <a:pt x="47792" y="19056"/>
                    <a:pt x="47792" y="22954"/>
                  </a:cubicBezTo>
                  <a:cubicBezTo>
                    <a:pt x="47792" y="25439"/>
                    <a:pt x="49738" y="25439"/>
                    <a:pt x="53639" y="25439"/>
                  </a:cubicBezTo>
                  <a:cubicBezTo>
                    <a:pt x="56475" y="25439"/>
                    <a:pt x="57190" y="25439"/>
                    <a:pt x="60375" y="25795"/>
                  </a:cubicBezTo>
                  <a:cubicBezTo>
                    <a:pt x="63927" y="26146"/>
                    <a:pt x="64276" y="26502"/>
                    <a:pt x="64276" y="28273"/>
                  </a:cubicBezTo>
                  <a:cubicBezTo>
                    <a:pt x="64276" y="28630"/>
                    <a:pt x="64276" y="29512"/>
                    <a:pt x="63569" y="32172"/>
                  </a:cubicBezTo>
                  <a:lnTo>
                    <a:pt x="40165" y="125568"/>
                  </a:lnTo>
                  <a:cubicBezTo>
                    <a:pt x="38394" y="132476"/>
                    <a:pt x="38211" y="133715"/>
                    <a:pt x="24381" y="133715"/>
                  </a:cubicBezTo>
                  <a:cubicBezTo>
                    <a:pt x="21195" y="133715"/>
                    <a:pt x="19066" y="133715"/>
                    <a:pt x="19066" y="137622"/>
                  </a:cubicBezTo>
                  <a:cubicBezTo>
                    <a:pt x="19066" y="137795"/>
                    <a:pt x="19066" y="140098"/>
                    <a:pt x="21902" y="140098"/>
                  </a:cubicBezTo>
                  <a:cubicBezTo>
                    <a:pt x="27042" y="140098"/>
                    <a:pt x="39808" y="139391"/>
                    <a:pt x="44948" y="139391"/>
                  </a:cubicBezTo>
                  <a:cubicBezTo>
                    <a:pt x="47967" y="139391"/>
                    <a:pt x="54171" y="139391"/>
                    <a:pt x="57190" y="139566"/>
                  </a:cubicBezTo>
                  <a:cubicBezTo>
                    <a:pt x="60733" y="139741"/>
                    <a:pt x="65166" y="140098"/>
                    <a:pt x="68534" y="140098"/>
                  </a:cubicBezTo>
                  <a:cubicBezTo>
                    <a:pt x="69599" y="140098"/>
                    <a:pt x="72260" y="140098"/>
                    <a:pt x="72260" y="136200"/>
                  </a:cubicBezTo>
                  <a:cubicBezTo>
                    <a:pt x="72260" y="133715"/>
                    <a:pt x="70131" y="133715"/>
                    <a:pt x="66580" y="133715"/>
                  </a:cubicBezTo>
                  <a:cubicBezTo>
                    <a:pt x="66405" y="133715"/>
                    <a:pt x="63037" y="133715"/>
                    <a:pt x="59843" y="133365"/>
                  </a:cubicBezTo>
                  <a:cubicBezTo>
                    <a:pt x="55768" y="133008"/>
                    <a:pt x="55768" y="132476"/>
                    <a:pt x="55768" y="130705"/>
                  </a:cubicBezTo>
                  <a:cubicBezTo>
                    <a:pt x="55768" y="130530"/>
                    <a:pt x="55768" y="129466"/>
                    <a:pt x="56475" y="126807"/>
                  </a:cubicBezTo>
                  <a:lnTo>
                    <a:pt x="66937" y="85163"/>
                  </a:lnTo>
                  <a:close/>
                  <a:moveTo>
                    <a:pt x="79704" y="31465"/>
                  </a:moveTo>
                  <a:cubicBezTo>
                    <a:pt x="81126" y="25970"/>
                    <a:pt x="81301" y="25439"/>
                    <a:pt x="88744" y="25439"/>
                  </a:cubicBezTo>
                  <a:lnTo>
                    <a:pt x="109494" y="25439"/>
                  </a:lnTo>
                  <a:cubicBezTo>
                    <a:pt x="125986" y="25439"/>
                    <a:pt x="136266" y="30401"/>
                    <a:pt x="136266" y="42985"/>
                  </a:cubicBezTo>
                  <a:cubicBezTo>
                    <a:pt x="136266" y="48480"/>
                    <a:pt x="134137" y="62478"/>
                    <a:pt x="125272" y="70449"/>
                  </a:cubicBezTo>
                  <a:cubicBezTo>
                    <a:pt x="118892" y="76119"/>
                    <a:pt x="108787" y="79493"/>
                    <a:pt x="96021" y="79493"/>
                  </a:cubicBezTo>
                  <a:lnTo>
                    <a:pt x="67645" y="79493"/>
                  </a:lnTo>
                  <a:lnTo>
                    <a:pt x="79704" y="3146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orme libre : forme 368">
              <a:extLst>
                <a:ext uri="{FF2B5EF4-FFF2-40B4-BE49-F238E27FC236}">
                  <a16:creationId xmlns:a16="http://schemas.microsoft.com/office/drawing/2014/main" id="{933960DF-6F02-41C4-BEB9-9DB2EBD51ABF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9192303" y="-14977814"/>
              <a:ext cx="76264" cy="279483"/>
            </a:xfrm>
            <a:custGeom>
              <a:avLst/>
              <a:gdLst>
                <a:gd name="connsiteX0" fmla="*/ 74270 w 76264"/>
                <a:gd name="connsiteY0" fmla="*/ 149904 h 279482"/>
                <a:gd name="connsiteX1" fmla="*/ 75541 w 76264"/>
                <a:gd name="connsiteY1" fmla="*/ 145600 h 279482"/>
                <a:gd name="connsiteX2" fmla="*/ 74270 w 76264"/>
                <a:gd name="connsiteY2" fmla="*/ 141297 h 279482"/>
                <a:gd name="connsiteX3" fmla="*/ 29957 w 76264"/>
                <a:gd name="connsiteY3" fmla="*/ 24876 h 279482"/>
                <a:gd name="connsiteX4" fmla="*/ 24134 w 76264"/>
                <a:gd name="connsiteY4" fmla="*/ 19056 h 279482"/>
                <a:gd name="connsiteX5" fmla="*/ 19066 w 76264"/>
                <a:gd name="connsiteY5" fmla="*/ 24120 h 279482"/>
                <a:gd name="connsiteX6" fmla="*/ 20337 w 76264"/>
                <a:gd name="connsiteY6" fmla="*/ 28169 h 279482"/>
                <a:gd name="connsiteX7" fmla="*/ 65158 w 76264"/>
                <a:gd name="connsiteY7" fmla="*/ 145600 h 279482"/>
                <a:gd name="connsiteX8" fmla="*/ 20337 w 76264"/>
                <a:gd name="connsiteY8" fmla="*/ 262532 h 279482"/>
                <a:gd name="connsiteX9" fmla="*/ 19066 w 76264"/>
                <a:gd name="connsiteY9" fmla="*/ 267080 h 279482"/>
                <a:gd name="connsiteX10" fmla="*/ 24134 w 76264"/>
                <a:gd name="connsiteY10" fmla="*/ 272146 h 279482"/>
                <a:gd name="connsiteX11" fmla="*/ 29449 w 76264"/>
                <a:gd name="connsiteY11" fmla="*/ 267080 h 279482"/>
                <a:gd name="connsiteX12" fmla="*/ 74270 w 76264"/>
                <a:gd name="connsiteY12" fmla="*/ 149904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264" h="279482">
                  <a:moveTo>
                    <a:pt x="74270" y="149904"/>
                  </a:moveTo>
                  <a:cubicBezTo>
                    <a:pt x="75541" y="146863"/>
                    <a:pt x="75541" y="146363"/>
                    <a:pt x="75541" y="145600"/>
                  </a:cubicBezTo>
                  <a:cubicBezTo>
                    <a:pt x="75541" y="144839"/>
                    <a:pt x="75541" y="144338"/>
                    <a:pt x="74270" y="141297"/>
                  </a:cubicBezTo>
                  <a:lnTo>
                    <a:pt x="29957" y="24876"/>
                  </a:lnTo>
                  <a:cubicBezTo>
                    <a:pt x="28440" y="20572"/>
                    <a:pt x="26915" y="19056"/>
                    <a:pt x="24134" y="19056"/>
                  </a:cubicBezTo>
                  <a:cubicBezTo>
                    <a:pt x="21346" y="19056"/>
                    <a:pt x="19066" y="21334"/>
                    <a:pt x="19066" y="24120"/>
                  </a:cubicBezTo>
                  <a:cubicBezTo>
                    <a:pt x="19066" y="24876"/>
                    <a:pt x="19066" y="25383"/>
                    <a:pt x="20337" y="28169"/>
                  </a:cubicBezTo>
                  <a:lnTo>
                    <a:pt x="65158" y="145600"/>
                  </a:lnTo>
                  <a:lnTo>
                    <a:pt x="20337" y="262532"/>
                  </a:lnTo>
                  <a:cubicBezTo>
                    <a:pt x="19066" y="265311"/>
                    <a:pt x="19066" y="265818"/>
                    <a:pt x="19066" y="267080"/>
                  </a:cubicBezTo>
                  <a:cubicBezTo>
                    <a:pt x="19066" y="269867"/>
                    <a:pt x="21346" y="272146"/>
                    <a:pt x="24134" y="272146"/>
                  </a:cubicBezTo>
                  <a:cubicBezTo>
                    <a:pt x="27423" y="272146"/>
                    <a:pt x="28440" y="269614"/>
                    <a:pt x="29449" y="267080"/>
                  </a:cubicBezTo>
                  <a:lnTo>
                    <a:pt x="74270" y="14990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orme libre : forme 369">
              <a:extLst>
                <a:ext uri="{FF2B5EF4-FFF2-40B4-BE49-F238E27FC236}">
                  <a16:creationId xmlns:a16="http://schemas.microsoft.com/office/drawing/2014/main" id="{F0758FDE-592D-4B51-B582-C2C2B266B74F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9403161" y="-14880876"/>
              <a:ext cx="203371" cy="76223"/>
            </a:xfrm>
            <a:custGeom>
              <a:avLst/>
              <a:gdLst>
                <a:gd name="connsiteX0" fmla="*/ 187967 w 203370"/>
                <a:gd name="connsiteY0" fmla="*/ 27400 h 76222"/>
                <a:gd name="connsiteX1" fmla="*/ 184423 w 203370"/>
                <a:gd name="connsiteY1" fmla="*/ 19301 h 76222"/>
                <a:gd name="connsiteX2" fmla="*/ 180880 w 203370"/>
                <a:gd name="connsiteY2" fmla="*/ 25884 h 76222"/>
                <a:gd name="connsiteX3" fmla="*/ 145425 w 203370"/>
                <a:gd name="connsiteY3" fmla="*/ 64099 h 76222"/>
                <a:gd name="connsiteX4" fmla="*/ 104911 w 203370"/>
                <a:gd name="connsiteY4" fmla="*/ 42336 h 76222"/>
                <a:gd name="connsiteX5" fmla="*/ 61608 w 203370"/>
                <a:gd name="connsiteY5" fmla="*/ 19056 h 76222"/>
                <a:gd name="connsiteX6" fmla="*/ 19066 w 203370"/>
                <a:gd name="connsiteY6" fmla="*/ 69927 h 76222"/>
                <a:gd name="connsiteX7" fmla="*/ 22609 w 203370"/>
                <a:gd name="connsiteY7" fmla="*/ 78025 h 76222"/>
                <a:gd name="connsiteX8" fmla="*/ 26160 w 203370"/>
                <a:gd name="connsiteY8" fmla="*/ 72197 h 76222"/>
                <a:gd name="connsiteX9" fmla="*/ 61608 w 203370"/>
                <a:gd name="connsiteY9" fmla="*/ 33228 h 76222"/>
                <a:gd name="connsiteX10" fmla="*/ 102122 w 203370"/>
                <a:gd name="connsiteY10" fmla="*/ 54991 h 76222"/>
                <a:gd name="connsiteX11" fmla="*/ 145425 w 203370"/>
                <a:gd name="connsiteY11" fmla="*/ 78279 h 76222"/>
                <a:gd name="connsiteX12" fmla="*/ 187967 w 203370"/>
                <a:gd name="connsiteY12" fmla="*/ 27400 h 7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370" h="76222">
                  <a:moveTo>
                    <a:pt x="187967" y="27400"/>
                  </a:moveTo>
                  <a:cubicBezTo>
                    <a:pt x="187967" y="21835"/>
                    <a:pt x="186450" y="19301"/>
                    <a:pt x="184423" y="19301"/>
                  </a:cubicBezTo>
                  <a:cubicBezTo>
                    <a:pt x="183160" y="19301"/>
                    <a:pt x="181134" y="21079"/>
                    <a:pt x="180880" y="25884"/>
                  </a:cubicBezTo>
                  <a:cubicBezTo>
                    <a:pt x="179863" y="50179"/>
                    <a:pt x="163157" y="64099"/>
                    <a:pt x="145425" y="64099"/>
                  </a:cubicBezTo>
                  <a:cubicBezTo>
                    <a:pt x="129473" y="64099"/>
                    <a:pt x="117319" y="53220"/>
                    <a:pt x="104911" y="42336"/>
                  </a:cubicBezTo>
                  <a:cubicBezTo>
                    <a:pt x="91994" y="30696"/>
                    <a:pt x="78831" y="19056"/>
                    <a:pt x="61608" y="19056"/>
                  </a:cubicBezTo>
                  <a:cubicBezTo>
                    <a:pt x="34009" y="19056"/>
                    <a:pt x="19066" y="46893"/>
                    <a:pt x="19066" y="69927"/>
                  </a:cubicBezTo>
                  <a:cubicBezTo>
                    <a:pt x="19066" y="78025"/>
                    <a:pt x="22363" y="78025"/>
                    <a:pt x="22609" y="78025"/>
                  </a:cubicBezTo>
                  <a:cubicBezTo>
                    <a:pt x="25397" y="78025"/>
                    <a:pt x="26160" y="72960"/>
                    <a:pt x="26160" y="72197"/>
                  </a:cubicBezTo>
                  <a:cubicBezTo>
                    <a:pt x="27169" y="44359"/>
                    <a:pt x="46164" y="33228"/>
                    <a:pt x="61608" y="33228"/>
                  </a:cubicBezTo>
                  <a:cubicBezTo>
                    <a:pt x="77567" y="33228"/>
                    <a:pt x="89722" y="44105"/>
                    <a:pt x="102122" y="54991"/>
                  </a:cubicBezTo>
                  <a:cubicBezTo>
                    <a:pt x="115038" y="66631"/>
                    <a:pt x="128212" y="78279"/>
                    <a:pt x="145425" y="78279"/>
                  </a:cubicBezTo>
                  <a:cubicBezTo>
                    <a:pt x="173032" y="78279"/>
                    <a:pt x="187967" y="50434"/>
                    <a:pt x="187967" y="274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orme libre : forme 370">
              <a:extLst>
                <a:ext uri="{FF2B5EF4-FFF2-40B4-BE49-F238E27FC236}">
                  <a16:creationId xmlns:a16="http://schemas.microsoft.com/office/drawing/2014/main" id="{BEAFDE95-07D8-44A0-B50E-7A48D77F69AE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9663876" y="-14901377"/>
              <a:ext cx="406742" cy="177853"/>
            </a:xfrm>
            <a:custGeom>
              <a:avLst/>
              <a:gdLst>
                <a:gd name="connsiteX0" fmla="*/ 40333 w 406741"/>
                <a:gd name="connsiteY0" fmla="*/ 68657 h 177852"/>
                <a:gd name="connsiteX1" fmla="*/ 71736 w 406741"/>
                <a:gd name="connsiteY1" fmla="*/ 24621 h 177852"/>
                <a:gd name="connsiteX2" fmla="*/ 100351 w 406741"/>
                <a:gd name="connsiteY2" fmla="*/ 68657 h 177852"/>
                <a:gd name="connsiteX3" fmla="*/ 40333 w 406741"/>
                <a:gd name="connsiteY3" fmla="*/ 68657 h 177852"/>
                <a:gd name="connsiteX4" fmla="*/ 40078 w 406741"/>
                <a:gd name="connsiteY4" fmla="*/ 73976 h 177852"/>
                <a:gd name="connsiteX5" fmla="*/ 110734 w 406741"/>
                <a:gd name="connsiteY5" fmla="*/ 73976 h 177852"/>
                <a:gd name="connsiteX6" fmla="*/ 117058 w 406741"/>
                <a:gd name="connsiteY6" fmla="*/ 68657 h 177852"/>
                <a:gd name="connsiteX7" fmla="*/ 71736 w 406741"/>
                <a:gd name="connsiteY7" fmla="*/ 19056 h 177852"/>
                <a:gd name="connsiteX8" fmla="*/ 19066 w 406741"/>
                <a:gd name="connsiteY8" fmla="*/ 76755 h 177852"/>
                <a:gd name="connsiteX9" fmla="*/ 74771 w 406741"/>
                <a:gd name="connsiteY9" fmla="*/ 135224 h 177852"/>
                <a:gd name="connsiteX10" fmla="*/ 117058 w 406741"/>
                <a:gd name="connsiteY10" fmla="*/ 102320 h 177852"/>
                <a:gd name="connsiteX11" fmla="*/ 113768 w 406741"/>
                <a:gd name="connsiteY11" fmla="*/ 99279 h 177852"/>
                <a:gd name="connsiteX12" fmla="*/ 110480 w 406741"/>
                <a:gd name="connsiteY12" fmla="*/ 102829 h 177852"/>
                <a:gd name="connsiteX13" fmla="*/ 76288 w 406741"/>
                <a:gd name="connsiteY13" fmla="*/ 128896 h 177852"/>
                <a:gd name="connsiteX14" fmla="*/ 47681 w 406741"/>
                <a:gd name="connsiteY14" fmla="*/ 111936 h 177852"/>
                <a:gd name="connsiteX15" fmla="*/ 40078 w 406741"/>
                <a:gd name="connsiteY15" fmla="*/ 73976 h 177852"/>
                <a:gd name="connsiteX16" fmla="*/ 197195 w 406741"/>
                <a:gd name="connsiteY16" fmla="*/ 72960 h 177852"/>
                <a:gd name="connsiteX17" fmla="*/ 220495 w 406741"/>
                <a:gd name="connsiteY17" fmla="*/ 44359 h 177852"/>
                <a:gd name="connsiteX18" fmla="*/ 250627 w 406741"/>
                <a:gd name="connsiteY18" fmla="*/ 31204 h 177852"/>
                <a:gd name="connsiteX19" fmla="*/ 250627 w 406741"/>
                <a:gd name="connsiteY19" fmla="*/ 23351 h 177852"/>
                <a:gd name="connsiteX20" fmla="*/ 229861 w 406741"/>
                <a:gd name="connsiteY20" fmla="*/ 24113 h 177852"/>
                <a:gd name="connsiteX21" fmla="*/ 205552 w 406741"/>
                <a:gd name="connsiteY21" fmla="*/ 23351 h 177852"/>
                <a:gd name="connsiteX22" fmla="*/ 205552 w 406741"/>
                <a:gd name="connsiteY22" fmla="*/ 31204 h 177852"/>
                <a:gd name="connsiteX23" fmla="*/ 212900 w 406741"/>
                <a:gd name="connsiteY23" fmla="*/ 39048 h 177852"/>
                <a:gd name="connsiteX24" fmla="*/ 209102 w 406741"/>
                <a:gd name="connsiteY24" fmla="*/ 47901 h 177852"/>
                <a:gd name="connsiteX25" fmla="*/ 193397 w 406741"/>
                <a:gd name="connsiteY25" fmla="*/ 67647 h 177852"/>
                <a:gd name="connsiteX26" fmla="*/ 173648 w 406741"/>
                <a:gd name="connsiteY26" fmla="*/ 42081 h 177852"/>
                <a:gd name="connsiteX27" fmla="*/ 171368 w 406741"/>
                <a:gd name="connsiteY27" fmla="*/ 37531 h 177852"/>
                <a:gd name="connsiteX28" fmla="*/ 180233 w 406741"/>
                <a:gd name="connsiteY28" fmla="*/ 31204 h 177852"/>
                <a:gd name="connsiteX29" fmla="*/ 180233 w 406741"/>
                <a:gd name="connsiteY29" fmla="*/ 23351 h 177852"/>
                <a:gd name="connsiteX30" fmla="*/ 152882 w 406741"/>
                <a:gd name="connsiteY30" fmla="*/ 24113 h 177852"/>
                <a:gd name="connsiteX31" fmla="*/ 128827 w 406741"/>
                <a:gd name="connsiteY31" fmla="*/ 23351 h 177852"/>
                <a:gd name="connsiteX32" fmla="*/ 128827 w 406741"/>
                <a:gd name="connsiteY32" fmla="*/ 31204 h 177852"/>
                <a:gd name="connsiteX33" fmla="*/ 158705 w 406741"/>
                <a:gd name="connsiteY33" fmla="*/ 46639 h 177852"/>
                <a:gd name="connsiteX34" fmla="*/ 183776 w 406741"/>
                <a:gd name="connsiteY34" fmla="*/ 79287 h 177852"/>
                <a:gd name="connsiteX35" fmla="*/ 159976 w 406741"/>
                <a:gd name="connsiteY35" fmla="*/ 109403 h 177852"/>
                <a:gd name="connsiteX36" fmla="*/ 127564 w 406741"/>
                <a:gd name="connsiteY36" fmla="*/ 124592 h 177852"/>
                <a:gd name="connsiteX37" fmla="*/ 127564 w 406741"/>
                <a:gd name="connsiteY37" fmla="*/ 132437 h 177852"/>
                <a:gd name="connsiteX38" fmla="*/ 148576 w 406741"/>
                <a:gd name="connsiteY38" fmla="*/ 131674 h 177852"/>
                <a:gd name="connsiteX39" fmla="*/ 172631 w 406741"/>
                <a:gd name="connsiteY39" fmla="*/ 132437 h 177852"/>
                <a:gd name="connsiteX40" fmla="*/ 172631 w 406741"/>
                <a:gd name="connsiteY40" fmla="*/ 124592 h 177852"/>
                <a:gd name="connsiteX41" fmla="*/ 165291 w 406741"/>
                <a:gd name="connsiteY41" fmla="*/ 116747 h 177852"/>
                <a:gd name="connsiteX42" fmla="*/ 188082 w 406741"/>
                <a:gd name="connsiteY42" fmla="*/ 84600 h 177852"/>
                <a:gd name="connsiteX43" fmla="*/ 207323 w 406741"/>
                <a:gd name="connsiteY43" fmla="*/ 109911 h 177852"/>
                <a:gd name="connsiteX44" fmla="*/ 212646 w 406741"/>
                <a:gd name="connsiteY44" fmla="*/ 118264 h 177852"/>
                <a:gd name="connsiteX45" fmla="*/ 203526 w 406741"/>
                <a:gd name="connsiteY45" fmla="*/ 124592 h 177852"/>
                <a:gd name="connsiteX46" fmla="*/ 203526 w 406741"/>
                <a:gd name="connsiteY46" fmla="*/ 132437 h 177852"/>
                <a:gd name="connsiteX47" fmla="*/ 230877 w 406741"/>
                <a:gd name="connsiteY47" fmla="*/ 131674 h 177852"/>
                <a:gd name="connsiteX48" fmla="*/ 255187 w 406741"/>
                <a:gd name="connsiteY48" fmla="*/ 132437 h 177852"/>
                <a:gd name="connsiteX49" fmla="*/ 255187 w 406741"/>
                <a:gd name="connsiteY49" fmla="*/ 124592 h 177852"/>
                <a:gd name="connsiteX50" fmla="*/ 231132 w 406741"/>
                <a:gd name="connsiteY50" fmla="*/ 116747 h 177852"/>
                <a:gd name="connsiteX51" fmla="*/ 197195 w 406741"/>
                <a:gd name="connsiteY51" fmla="*/ 72960 h 177852"/>
                <a:gd name="connsiteX52" fmla="*/ 301750 w 406741"/>
                <a:gd name="connsiteY52" fmla="*/ 37277 h 177852"/>
                <a:gd name="connsiteX53" fmla="*/ 301750 w 406741"/>
                <a:gd name="connsiteY53" fmla="*/ 20572 h 177852"/>
                <a:gd name="connsiteX54" fmla="*/ 265286 w 406741"/>
                <a:gd name="connsiteY54" fmla="*/ 23351 h 177852"/>
                <a:gd name="connsiteX55" fmla="*/ 265286 w 406741"/>
                <a:gd name="connsiteY55" fmla="*/ 31204 h 177852"/>
                <a:gd name="connsiteX56" fmla="*/ 285035 w 406741"/>
                <a:gd name="connsiteY56" fmla="*/ 43852 h 177852"/>
                <a:gd name="connsiteX57" fmla="*/ 285035 w 406741"/>
                <a:gd name="connsiteY57" fmla="*/ 162299 h 177852"/>
                <a:gd name="connsiteX58" fmla="*/ 265286 w 406741"/>
                <a:gd name="connsiteY58" fmla="*/ 173692 h 177852"/>
                <a:gd name="connsiteX59" fmla="*/ 265286 w 406741"/>
                <a:gd name="connsiteY59" fmla="*/ 181537 h 177852"/>
                <a:gd name="connsiteX60" fmla="*/ 293646 w 406741"/>
                <a:gd name="connsiteY60" fmla="*/ 180774 h 177852"/>
                <a:gd name="connsiteX61" fmla="*/ 322263 w 406741"/>
                <a:gd name="connsiteY61" fmla="*/ 181537 h 177852"/>
                <a:gd name="connsiteX62" fmla="*/ 322263 w 406741"/>
                <a:gd name="connsiteY62" fmla="*/ 173692 h 177852"/>
                <a:gd name="connsiteX63" fmla="*/ 302505 w 406741"/>
                <a:gd name="connsiteY63" fmla="*/ 162299 h 177852"/>
                <a:gd name="connsiteX64" fmla="*/ 302505 w 406741"/>
                <a:gd name="connsiteY64" fmla="*/ 119780 h 177852"/>
                <a:gd name="connsiteX65" fmla="*/ 302505 w 406741"/>
                <a:gd name="connsiteY65" fmla="*/ 117502 h 177852"/>
                <a:gd name="connsiteX66" fmla="*/ 333654 w 406741"/>
                <a:gd name="connsiteY66" fmla="*/ 135224 h 177852"/>
                <a:gd name="connsiteX67" fmla="*/ 390119 w 406741"/>
                <a:gd name="connsiteY67" fmla="*/ 77770 h 177852"/>
                <a:gd name="connsiteX68" fmla="*/ 337197 w 406741"/>
                <a:gd name="connsiteY68" fmla="*/ 20572 h 177852"/>
                <a:gd name="connsiteX69" fmla="*/ 301750 w 406741"/>
                <a:gd name="connsiteY69" fmla="*/ 37277 h 177852"/>
                <a:gd name="connsiteX70" fmla="*/ 302505 w 406741"/>
                <a:gd name="connsiteY70" fmla="*/ 103584 h 177852"/>
                <a:gd name="connsiteX71" fmla="*/ 302505 w 406741"/>
                <a:gd name="connsiteY71" fmla="*/ 47148 h 177852"/>
                <a:gd name="connsiteX72" fmla="*/ 335171 w 406741"/>
                <a:gd name="connsiteY72" fmla="*/ 26901 h 177852"/>
                <a:gd name="connsiteX73" fmla="*/ 369109 w 406741"/>
                <a:gd name="connsiteY73" fmla="*/ 77770 h 177852"/>
                <a:gd name="connsiteX74" fmla="*/ 332644 w 406741"/>
                <a:gd name="connsiteY74" fmla="*/ 129649 h 177852"/>
                <a:gd name="connsiteX75" fmla="*/ 306056 w 406741"/>
                <a:gd name="connsiteY75" fmla="*/ 114215 h 177852"/>
                <a:gd name="connsiteX76" fmla="*/ 302505 w 406741"/>
                <a:gd name="connsiteY76" fmla="*/ 103584 h 177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406741" h="177852">
                  <a:moveTo>
                    <a:pt x="40333" y="68657"/>
                  </a:moveTo>
                  <a:cubicBezTo>
                    <a:pt x="41850" y="30950"/>
                    <a:pt x="63124" y="24621"/>
                    <a:pt x="71736" y="24621"/>
                  </a:cubicBezTo>
                  <a:cubicBezTo>
                    <a:pt x="97817" y="24621"/>
                    <a:pt x="100351" y="58786"/>
                    <a:pt x="100351" y="68657"/>
                  </a:cubicBezTo>
                  <a:lnTo>
                    <a:pt x="40333" y="68657"/>
                  </a:lnTo>
                  <a:close/>
                  <a:moveTo>
                    <a:pt x="40078" y="73976"/>
                  </a:moveTo>
                  <a:lnTo>
                    <a:pt x="110734" y="73976"/>
                  </a:lnTo>
                  <a:cubicBezTo>
                    <a:pt x="116303" y="73976"/>
                    <a:pt x="117058" y="73976"/>
                    <a:pt x="117058" y="68657"/>
                  </a:cubicBezTo>
                  <a:cubicBezTo>
                    <a:pt x="117058" y="43606"/>
                    <a:pt x="103386" y="19056"/>
                    <a:pt x="71736" y="19056"/>
                  </a:cubicBezTo>
                  <a:cubicBezTo>
                    <a:pt x="42359" y="19056"/>
                    <a:pt x="19066" y="45122"/>
                    <a:pt x="19066" y="76755"/>
                  </a:cubicBezTo>
                  <a:cubicBezTo>
                    <a:pt x="19066" y="110674"/>
                    <a:pt x="45647" y="135224"/>
                    <a:pt x="74771" y="135224"/>
                  </a:cubicBezTo>
                  <a:cubicBezTo>
                    <a:pt x="105666" y="135224"/>
                    <a:pt x="117058" y="107124"/>
                    <a:pt x="117058" y="102320"/>
                  </a:cubicBezTo>
                  <a:cubicBezTo>
                    <a:pt x="117058" y="99788"/>
                    <a:pt x="115031" y="99279"/>
                    <a:pt x="113768" y="99279"/>
                  </a:cubicBezTo>
                  <a:cubicBezTo>
                    <a:pt x="111488" y="99279"/>
                    <a:pt x="110980" y="100804"/>
                    <a:pt x="110480" y="102829"/>
                  </a:cubicBezTo>
                  <a:cubicBezTo>
                    <a:pt x="101614" y="128896"/>
                    <a:pt x="78823" y="128896"/>
                    <a:pt x="76288" y="128896"/>
                  </a:cubicBezTo>
                  <a:cubicBezTo>
                    <a:pt x="63633" y="128896"/>
                    <a:pt x="53504" y="121297"/>
                    <a:pt x="47681" y="111936"/>
                  </a:cubicBezTo>
                  <a:cubicBezTo>
                    <a:pt x="40078" y="99788"/>
                    <a:pt x="40078" y="83083"/>
                    <a:pt x="40078" y="73976"/>
                  </a:cubicBezTo>
                  <a:close/>
                  <a:moveTo>
                    <a:pt x="197195" y="72960"/>
                  </a:moveTo>
                  <a:cubicBezTo>
                    <a:pt x="204797" y="63344"/>
                    <a:pt x="214417" y="50942"/>
                    <a:pt x="220495" y="44359"/>
                  </a:cubicBezTo>
                  <a:cubicBezTo>
                    <a:pt x="228344" y="35253"/>
                    <a:pt x="238727" y="31457"/>
                    <a:pt x="250627" y="31204"/>
                  </a:cubicBezTo>
                  <a:lnTo>
                    <a:pt x="250627" y="23351"/>
                  </a:lnTo>
                  <a:cubicBezTo>
                    <a:pt x="244041" y="23860"/>
                    <a:pt x="236447" y="24113"/>
                    <a:pt x="229861" y="24113"/>
                  </a:cubicBezTo>
                  <a:cubicBezTo>
                    <a:pt x="222266" y="24113"/>
                    <a:pt x="208849" y="23606"/>
                    <a:pt x="205552" y="23351"/>
                  </a:cubicBezTo>
                  <a:lnTo>
                    <a:pt x="205552" y="31204"/>
                  </a:lnTo>
                  <a:cubicBezTo>
                    <a:pt x="210874" y="31704"/>
                    <a:pt x="212900" y="34999"/>
                    <a:pt x="212900" y="39048"/>
                  </a:cubicBezTo>
                  <a:cubicBezTo>
                    <a:pt x="212900" y="43097"/>
                    <a:pt x="210366" y="46385"/>
                    <a:pt x="209102" y="47901"/>
                  </a:cubicBezTo>
                  <a:lnTo>
                    <a:pt x="193397" y="67647"/>
                  </a:lnTo>
                  <a:lnTo>
                    <a:pt x="173648" y="42081"/>
                  </a:lnTo>
                  <a:cubicBezTo>
                    <a:pt x="171368" y="39557"/>
                    <a:pt x="171368" y="39048"/>
                    <a:pt x="171368" y="37531"/>
                  </a:cubicBezTo>
                  <a:cubicBezTo>
                    <a:pt x="171368" y="33729"/>
                    <a:pt x="175165" y="31457"/>
                    <a:pt x="180233" y="31204"/>
                  </a:cubicBezTo>
                  <a:lnTo>
                    <a:pt x="180233" y="23351"/>
                  </a:lnTo>
                  <a:cubicBezTo>
                    <a:pt x="173648" y="23606"/>
                    <a:pt x="156934" y="24113"/>
                    <a:pt x="152882" y="24113"/>
                  </a:cubicBezTo>
                  <a:cubicBezTo>
                    <a:pt x="147567" y="24113"/>
                    <a:pt x="135667" y="23860"/>
                    <a:pt x="128827" y="23351"/>
                  </a:cubicBezTo>
                  <a:lnTo>
                    <a:pt x="128827" y="31204"/>
                  </a:lnTo>
                  <a:cubicBezTo>
                    <a:pt x="146551" y="31204"/>
                    <a:pt x="146804" y="31457"/>
                    <a:pt x="158705" y="46639"/>
                  </a:cubicBezTo>
                  <a:lnTo>
                    <a:pt x="183776" y="79287"/>
                  </a:lnTo>
                  <a:lnTo>
                    <a:pt x="159976" y="109403"/>
                  </a:lnTo>
                  <a:cubicBezTo>
                    <a:pt x="147821" y="124084"/>
                    <a:pt x="132879" y="124592"/>
                    <a:pt x="127564" y="124592"/>
                  </a:cubicBezTo>
                  <a:lnTo>
                    <a:pt x="127564" y="132437"/>
                  </a:lnTo>
                  <a:cubicBezTo>
                    <a:pt x="134142" y="131929"/>
                    <a:pt x="141990" y="131674"/>
                    <a:pt x="148576" y="131674"/>
                  </a:cubicBezTo>
                  <a:cubicBezTo>
                    <a:pt x="155925" y="131674"/>
                    <a:pt x="166554" y="132183"/>
                    <a:pt x="172631" y="132437"/>
                  </a:cubicBezTo>
                  <a:lnTo>
                    <a:pt x="172631" y="124592"/>
                  </a:lnTo>
                  <a:cubicBezTo>
                    <a:pt x="167062" y="123831"/>
                    <a:pt x="165291" y="120543"/>
                    <a:pt x="165291" y="116747"/>
                  </a:cubicBezTo>
                  <a:cubicBezTo>
                    <a:pt x="165291" y="111174"/>
                    <a:pt x="172631" y="102829"/>
                    <a:pt x="188082" y="84600"/>
                  </a:cubicBezTo>
                  <a:lnTo>
                    <a:pt x="207323" y="109911"/>
                  </a:lnTo>
                  <a:cubicBezTo>
                    <a:pt x="209349" y="112698"/>
                    <a:pt x="212646" y="116747"/>
                    <a:pt x="212646" y="118264"/>
                  </a:cubicBezTo>
                  <a:cubicBezTo>
                    <a:pt x="212646" y="120543"/>
                    <a:pt x="210366" y="124338"/>
                    <a:pt x="203526" y="124592"/>
                  </a:cubicBezTo>
                  <a:lnTo>
                    <a:pt x="203526" y="132437"/>
                  </a:lnTo>
                  <a:cubicBezTo>
                    <a:pt x="211129" y="132183"/>
                    <a:pt x="225309" y="131674"/>
                    <a:pt x="230877" y="131674"/>
                  </a:cubicBezTo>
                  <a:cubicBezTo>
                    <a:pt x="237718" y="131674"/>
                    <a:pt x="247592" y="131929"/>
                    <a:pt x="255187" y="132437"/>
                  </a:cubicBezTo>
                  <a:lnTo>
                    <a:pt x="255187" y="124592"/>
                  </a:lnTo>
                  <a:cubicBezTo>
                    <a:pt x="241515" y="124592"/>
                    <a:pt x="236955" y="124084"/>
                    <a:pt x="231132" y="116747"/>
                  </a:cubicBezTo>
                  <a:lnTo>
                    <a:pt x="197195" y="72960"/>
                  </a:lnTo>
                  <a:close/>
                  <a:moveTo>
                    <a:pt x="301750" y="37277"/>
                  </a:moveTo>
                  <a:lnTo>
                    <a:pt x="301750" y="20572"/>
                  </a:lnTo>
                  <a:lnTo>
                    <a:pt x="265286" y="23351"/>
                  </a:lnTo>
                  <a:lnTo>
                    <a:pt x="265286" y="31204"/>
                  </a:lnTo>
                  <a:cubicBezTo>
                    <a:pt x="283263" y="31204"/>
                    <a:pt x="285035" y="32719"/>
                    <a:pt x="285035" y="43852"/>
                  </a:cubicBezTo>
                  <a:lnTo>
                    <a:pt x="285035" y="162299"/>
                  </a:lnTo>
                  <a:cubicBezTo>
                    <a:pt x="285035" y="173692"/>
                    <a:pt x="282247" y="173692"/>
                    <a:pt x="265286" y="173692"/>
                  </a:cubicBezTo>
                  <a:lnTo>
                    <a:pt x="265286" y="181537"/>
                  </a:lnTo>
                  <a:cubicBezTo>
                    <a:pt x="273888" y="181283"/>
                    <a:pt x="287062" y="180774"/>
                    <a:pt x="293646" y="180774"/>
                  </a:cubicBezTo>
                  <a:cubicBezTo>
                    <a:pt x="300479" y="180774"/>
                    <a:pt x="313395" y="181283"/>
                    <a:pt x="322263" y="181537"/>
                  </a:cubicBezTo>
                  <a:lnTo>
                    <a:pt x="322263" y="173692"/>
                  </a:lnTo>
                  <a:cubicBezTo>
                    <a:pt x="305294" y="173692"/>
                    <a:pt x="302505" y="173692"/>
                    <a:pt x="302505" y="162299"/>
                  </a:cubicBezTo>
                  <a:lnTo>
                    <a:pt x="302505" y="119780"/>
                  </a:lnTo>
                  <a:lnTo>
                    <a:pt x="302505" y="117502"/>
                  </a:lnTo>
                  <a:cubicBezTo>
                    <a:pt x="303776" y="121551"/>
                    <a:pt x="314405" y="135224"/>
                    <a:pt x="333654" y="135224"/>
                  </a:cubicBezTo>
                  <a:cubicBezTo>
                    <a:pt x="363786" y="135224"/>
                    <a:pt x="390119" y="110420"/>
                    <a:pt x="390119" y="77770"/>
                  </a:cubicBezTo>
                  <a:cubicBezTo>
                    <a:pt x="390119" y="45631"/>
                    <a:pt x="365558" y="20572"/>
                    <a:pt x="337197" y="20572"/>
                  </a:cubicBezTo>
                  <a:cubicBezTo>
                    <a:pt x="317448" y="20572"/>
                    <a:pt x="306809" y="31704"/>
                    <a:pt x="301750" y="37277"/>
                  </a:cubicBezTo>
                  <a:close/>
                  <a:moveTo>
                    <a:pt x="302505" y="103584"/>
                  </a:moveTo>
                  <a:lnTo>
                    <a:pt x="302505" y="47148"/>
                  </a:lnTo>
                  <a:cubicBezTo>
                    <a:pt x="309851" y="34236"/>
                    <a:pt x="322263" y="26901"/>
                    <a:pt x="335171" y="26901"/>
                  </a:cubicBezTo>
                  <a:cubicBezTo>
                    <a:pt x="353658" y="26901"/>
                    <a:pt x="369109" y="49171"/>
                    <a:pt x="369109" y="77770"/>
                  </a:cubicBezTo>
                  <a:cubicBezTo>
                    <a:pt x="369109" y="108395"/>
                    <a:pt x="351377" y="129649"/>
                    <a:pt x="332644" y="129649"/>
                  </a:cubicBezTo>
                  <a:cubicBezTo>
                    <a:pt x="322506" y="129649"/>
                    <a:pt x="312887" y="124592"/>
                    <a:pt x="306056" y="114215"/>
                  </a:cubicBezTo>
                  <a:cubicBezTo>
                    <a:pt x="302505" y="108903"/>
                    <a:pt x="302505" y="108649"/>
                    <a:pt x="302505" y="10358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orme libre : forme 371">
              <a:extLst>
                <a:ext uri="{FF2B5EF4-FFF2-40B4-BE49-F238E27FC236}">
                  <a16:creationId xmlns:a16="http://schemas.microsoft.com/office/drawing/2014/main" id="{CEA69AA6-6086-42A2-A45B-60147E636496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0090772" y="-14943649"/>
              <a:ext cx="203371" cy="177853"/>
            </a:xfrm>
            <a:custGeom>
              <a:avLst/>
              <a:gdLst>
                <a:gd name="connsiteX0" fmla="*/ 58062 w 203370"/>
                <a:gd name="connsiteY0" fmla="*/ 73476 h 177852"/>
                <a:gd name="connsiteX1" fmla="*/ 94273 w 203370"/>
                <a:gd name="connsiteY1" fmla="*/ 73476 h 177852"/>
                <a:gd name="connsiteX2" fmla="*/ 94273 w 203370"/>
                <a:gd name="connsiteY2" fmla="*/ 65623 h 177852"/>
                <a:gd name="connsiteX3" fmla="*/ 58062 w 203370"/>
                <a:gd name="connsiteY3" fmla="*/ 65623 h 177852"/>
                <a:gd name="connsiteX4" fmla="*/ 58062 w 203370"/>
                <a:gd name="connsiteY4" fmla="*/ 19056 h 177852"/>
                <a:gd name="connsiteX5" fmla="*/ 51733 w 203370"/>
                <a:gd name="connsiteY5" fmla="*/ 19056 h 177852"/>
                <a:gd name="connsiteX6" fmla="*/ 19066 w 203370"/>
                <a:gd name="connsiteY6" fmla="*/ 67901 h 177852"/>
                <a:gd name="connsiteX7" fmla="*/ 19066 w 203370"/>
                <a:gd name="connsiteY7" fmla="*/ 73476 h 177852"/>
                <a:gd name="connsiteX8" fmla="*/ 40585 w 203370"/>
                <a:gd name="connsiteY8" fmla="*/ 73476 h 177852"/>
                <a:gd name="connsiteX9" fmla="*/ 40585 w 203370"/>
                <a:gd name="connsiteY9" fmla="*/ 143322 h 177852"/>
                <a:gd name="connsiteX10" fmla="*/ 73252 w 203370"/>
                <a:gd name="connsiteY10" fmla="*/ 177496 h 177852"/>
                <a:gd name="connsiteX11" fmla="*/ 98325 w 203370"/>
                <a:gd name="connsiteY11" fmla="*/ 143322 h 177852"/>
                <a:gd name="connsiteX12" fmla="*/ 98325 w 203370"/>
                <a:gd name="connsiteY12" fmla="*/ 128896 h 177852"/>
                <a:gd name="connsiteX13" fmla="*/ 91992 w 203370"/>
                <a:gd name="connsiteY13" fmla="*/ 128896 h 177852"/>
                <a:gd name="connsiteX14" fmla="*/ 91992 w 203370"/>
                <a:gd name="connsiteY14" fmla="*/ 142823 h 177852"/>
                <a:gd name="connsiteX15" fmla="*/ 75024 w 203370"/>
                <a:gd name="connsiteY15" fmla="*/ 171168 h 177852"/>
                <a:gd name="connsiteX16" fmla="*/ 58062 w 203370"/>
                <a:gd name="connsiteY16" fmla="*/ 143831 h 177852"/>
                <a:gd name="connsiteX17" fmla="*/ 58062 w 203370"/>
                <a:gd name="connsiteY17" fmla="*/ 73476 h 177852"/>
                <a:gd name="connsiteX18" fmla="*/ 155032 w 203370"/>
                <a:gd name="connsiteY18" fmla="*/ 90682 h 177852"/>
                <a:gd name="connsiteX19" fmla="*/ 155032 w 203370"/>
                <a:gd name="connsiteY19" fmla="*/ 62844 h 177852"/>
                <a:gd name="connsiteX20" fmla="*/ 119839 w 203370"/>
                <a:gd name="connsiteY20" fmla="*/ 65623 h 177852"/>
                <a:gd name="connsiteX21" fmla="*/ 119839 w 203370"/>
                <a:gd name="connsiteY21" fmla="*/ 73476 h 177852"/>
                <a:gd name="connsiteX22" fmla="*/ 139589 w 203370"/>
                <a:gd name="connsiteY22" fmla="*/ 87649 h 177852"/>
                <a:gd name="connsiteX23" fmla="*/ 139589 w 203370"/>
                <a:gd name="connsiteY23" fmla="*/ 155471 h 177852"/>
                <a:gd name="connsiteX24" fmla="*/ 119839 w 203370"/>
                <a:gd name="connsiteY24" fmla="*/ 166864 h 177852"/>
                <a:gd name="connsiteX25" fmla="*/ 119839 w 203370"/>
                <a:gd name="connsiteY25" fmla="*/ 174709 h 177852"/>
                <a:gd name="connsiteX26" fmla="*/ 148700 w 203370"/>
                <a:gd name="connsiteY26" fmla="*/ 173946 h 177852"/>
                <a:gd name="connsiteX27" fmla="*/ 180865 w 203370"/>
                <a:gd name="connsiteY27" fmla="*/ 174709 h 177852"/>
                <a:gd name="connsiteX28" fmla="*/ 180865 w 203370"/>
                <a:gd name="connsiteY28" fmla="*/ 166864 h 177852"/>
                <a:gd name="connsiteX29" fmla="*/ 175544 w 203370"/>
                <a:gd name="connsiteY29" fmla="*/ 166864 h 177852"/>
                <a:gd name="connsiteX30" fmla="*/ 156303 w 203370"/>
                <a:gd name="connsiteY30" fmla="*/ 154970 h 177852"/>
                <a:gd name="connsiteX31" fmla="*/ 156303 w 203370"/>
                <a:gd name="connsiteY31" fmla="*/ 115993 h 177852"/>
                <a:gd name="connsiteX32" fmla="*/ 186181 w 203370"/>
                <a:gd name="connsiteY32" fmla="*/ 68410 h 177852"/>
                <a:gd name="connsiteX33" fmla="*/ 188970 w 203370"/>
                <a:gd name="connsiteY33" fmla="*/ 68664 h 177852"/>
                <a:gd name="connsiteX34" fmla="*/ 183146 w 203370"/>
                <a:gd name="connsiteY34" fmla="*/ 78533 h 177852"/>
                <a:gd name="connsiteX35" fmla="*/ 194031 w 203370"/>
                <a:gd name="connsiteY35" fmla="*/ 89420 h 177852"/>
                <a:gd name="connsiteX36" fmla="*/ 204922 w 203370"/>
                <a:gd name="connsiteY36" fmla="*/ 78279 h 177852"/>
                <a:gd name="connsiteX37" fmla="*/ 186181 w 203370"/>
                <a:gd name="connsiteY37" fmla="*/ 62844 h 177852"/>
                <a:gd name="connsiteX38" fmla="*/ 155032 w 203370"/>
                <a:gd name="connsiteY38" fmla="*/ 90682 h 177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03370" h="177852">
                  <a:moveTo>
                    <a:pt x="58062" y="73476"/>
                  </a:moveTo>
                  <a:lnTo>
                    <a:pt x="94273" y="73476"/>
                  </a:lnTo>
                  <a:lnTo>
                    <a:pt x="94273" y="65623"/>
                  </a:lnTo>
                  <a:lnTo>
                    <a:pt x="58062" y="65623"/>
                  </a:lnTo>
                  <a:lnTo>
                    <a:pt x="58062" y="19056"/>
                  </a:lnTo>
                  <a:lnTo>
                    <a:pt x="51733" y="19056"/>
                  </a:lnTo>
                  <a:cubicBezTo>
                    <a:pt x="51478" y="39811"/>
                    <a:pt x="43874" y="66893"/>
                    <a:pt x="19066" y="67901"/>
                  </a:cubicBezTo>
                  <a:lnTo>
                    <a:pt x="19066" y="73476"/>
                  </a:lnTo>
                  <a:lnTo>
                    <a:pt x="40585" y="73476"/>
                  </a:lnTo>
                  <a:lnTo>
                    <a:pt x="40585" y="143322"/>
                  </a:lnTo>
                  <a:cubicBezTo>
                    <a:pt x="40585" y="174455"/>
                    <a:pt x="64141" y="177496"/>
                    <a:pt x="73252" y="177496"/>
                  </a:cubicBezTo>
                  <a:cubicBezTo>
                    <a:pt x="91229" y="177496"/>
                    <a:pt x="98325" y="159520"/>
                    <a:pt x="98325" y="143322"/>
                  </a:cubicBezTo>
                  <a:lnTo>
                    <a:pt x="98325" y="128896"/>
                  </a:lnTo>
                  <a:lnTo>
                    <a:pt x="91992" y="128896"/>
                  </a:lnTo>
                  <a:lnTo>
                    <a:pt x="91992" y="142823"/>
                  </a:lnTo>
                  <a:cubicBezTo>
                    <a:pt x="91992" y="161545"/>
                    <a:pt x="84399" y="171168"/>
                    <a:pt x="75024" y="171168"/>
                  </a:cubicBezTo>
                  <a:cubicBezTo>
                    <a:pt x="58062" y="171168"/>
                    <a:pt x="58062" y="148134"/>
                    <a:pt x="58062" y="143831"/>
                  </a:cubicBezTo>
                  <a:lnTo>
                    <a:pt x="58062" y="73476"/>
                  </a:lnTo>
                  <a:close/>
                  <a:moveTo>
                    <a:pt x="155032" y="90682"/>
                  </a:moveTo>
                  <a:lnTo>
                    <a:pt x="155032" y="62844"/>
                  </a:lnTo>
                  <a:lnTo>
                    <a:pt x="119839" y="65623"/>
                  </a:lnTo>
                  <a:lnTo>
                    <a:pt x="119839" y="73476"/>
                  </a:lnTo>
                  <a:cubicBezTo>
                    <a:pt x="137562" y="73476"/>
                    <a:pt x="139589" y="75246"/>
                    <a:pt x="139589" y="87649"/>
                  </a:cubicBezTo>
                  <a:lnTo>
                    <a:pt x="139589" y="155471"/>
                  </a:lnTo>
                  <a:cubicBezTo>
                    <a:pt x="139589" y="166864"/>
                    <a:pt x="136800" y="166864"/>
                    <a:pt x="119839" y="166864"/>
                  </a:cubicBezTo>
                  <a:lnTo>
                    <a:pt x="119839" y="174709"/>
                  </a:lnTo>
                  <a:cubicBezTo>
                    <a:pt x="129715" y="174455"/>
                    <a:pt x="141615" y="173946"/>
                    <a:pt x="148700" y="173946"/>
                  </a:cubicBezTo>
                  <a:cubicBezTo>
                    <a:pt x="158830" y="173946"/>
                    <a:pt x="170738" y="173946"/>
                    <a:pt x="180865" y="174709"/>
                  </a:cubicBezTo>
                  <a:lnTo>
                    <a:pt x="180865" y="166864"/>
                  </a:lnTo>
                  <a:lnTo>
                    <a:pt x="175544" y="166864"/>
                  </a:lnTo>
                  <a:cubicBezTo>
                    <a:pt x="156804" y="166864"/>
                    <a:pt x="156303" y="164077"/>
                    <a:pt x="156303" y="154970"/>
                  </a:cubicBezTo>
                  <a:lnTo>
                    <a:pt x="156303" y="115993"/>
                  </a:lnTo>
                  <a:cubicBezTo>
                    <a:pt x="156303" y="90935"/>
                    <a:pt x="166932" y="68410"/>
                    <a:pt x="186181" y="68410"/>
                  </a:cubicBezTo>
                  <a:cubicBezTo>
                    <a:pt x="187953" y="68410"/>
                    <a:pt x="188461" y="68410"/>
                    <a:pt x="188970" y="68664"/>
                  </a:cubicBezTo>
                  <a:cubicBezTo>
                    <a:pt x="188207" y="68919"/>
                    <a:pt x="183146" y="71952"/>
                    <a:pt x="183146" y="78533"/>
                  </a:cubicBezTo>
                  <a:cubicBezTo>
                    <a:pt x="183146" y="85623"/>
                    <a:pt x="188461" y="89420"/>
                    <a:pt x="194031" y="89420"/>
                  </a:cubicBezTo>
                  <a:cubicBezTo>
                    <a:pt x="198589" y="89420"/>
                    <a:pt x="204922" y="86379"/>
                    <a:pt x="204922" y="78279"/>
                  </a:cubicBezTo>
                  <a:cubicBezTo>
                    <a:pt x="204922" y="70181"/>
                    <a:pt x="197071" y="62844"/>
                    <a:pt x="186181" y="62844"/>
                  </a:cubicBezTo>
                  <a:cubicBezTo>
                    <a:pt x="167694" y="62844"/>
                    <a:pt x="158583" y="79803"/>
                    <a:pt x="155032" y="9068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orme libre : forme 372">
              <a:extLst>
                <a:ext uri="{FF2B5EF4-FFF2-40B4-BE49-F238E27FC236}">
                  <a16:creationId xmlns:a16="http://schemas.microsoft.com/office/drawing/2014/main" id="{3B7AB902-75F0-460C-9073-84C0C16AE1EC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0340825" y="-15079075"/>
              <a:ext cx="76264" cy="482743"/>
            </a:xfrm>
            <a:custGeom>
              <a:avLst/>
              <a:gdLst>
                <a:gd name="connsiteX0" fmla="*/ 19066 w 76264"/>
                <a:gd name="connsiteY0" fmla="*/ 474368 h 482743"/>
                <a:gd name="connsiteX1" fmla="*/ 76550 w 76264"/>
                <a:gd name="connsiteY1" fmla="*/ 474368 h 482743"/>
                <a:gd name="connsiteX2" fmla="*/ 76550 w 76264"/>
                <a:gd name="connsiteY2" fmla="*/ 462473 h 482743"/>
                <a:gd name="connsiteX3" fmla="*/ 30966 w 76264"/>
                <a:gd name="connsiteY3" fmla="*/ 462473 h 482743"/>
                <a:gd name="connsiteX4" fmla="*/ 30966 w 76264"/>
                <a:gd name="connsiteY4" fmla="*/ 30950 h 482743"/>
                <a:gd name="connsiteX5" fmla="*/ 76550 w 76264"/>
                <a:gd name="connsiteY5" fmla="*/ 30950 h 482743"/>
                <a:gd name="connsiteX6" fmla="*/ 76550 w 76264"/>
                <a:gd name="connsiteY6" fmla="*/ 19056 h 482743"/>
                <a:gd name="connsiteX7" fmla="*/ 19066 w 76264"/>
                <a:gd name="connsiteY7" fmla="*/ 19056 h 482743"/>
                <a:gd name="connsiteX8" fmla="*/ 19066 w 76264"/>
                <a:gd name="connsiteY8" fmla="*/ 474368 h 482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264" h="482743">
                  <a:moveTo>
                    <a:pt x="19066" y="474368"/>
                  </a:moveTo>
                  <a:lnTo>
                    <a:pt x="76550" y="474368"/>
                  </a:lnTo>
                  <a:lnTo>
                    <a:pt x="76550" y="462473"/>
                  </a:lnTo>
                  <a:lnTo>
                    <a:pt x="30966" y="462473"/>
                  </a:lnTo>
                  <a:lnTo>
                    <a:pt x="30966" y="30950"/>
                  </a:lnTo>
                  <a:lnTo>
                    <a:pt x="76550" y="30950"/>
                  </a:lnTo>
                  <a:lnTo>
                    <a:pt x="76550" y="19056"/>
                  </a:lnTo>
                  <a:lnTo>
                    <a:pt x="19066" y="19056"/>
                  </a:lnTo>
                  <a:lnTo>
                    <a:pt x="19066" y="47436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orme libre : forme 373">
              <a:extLst>
                <a:ext uri="{FF2B5EF4-FFF2-40B4-BE49-F238E27FC236}">
                  <a16:creationId xmlns:a16="http://schemas.microsoft.com/office/drawing/2014/main" id="{06C0030D-819A-47A6-A241-6DE0948082B7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0454603" y="-15027548"/>
              <a:ext cx="177949" cy="25408"/>
            </a:xfrm>
            <a:custGeom>
              <a:avLst/>
              <a:gdLst>
                <a:gd name="connsiteX0" fmla="*/ 164921 w 177949"/>
                <a:gd name="connsiteY0" fmla="*/ 29179 h 25407"/>
                <a:gd name="connsiteX1" fmla="*/ 173786 w 177949"/>
                <a:gd name="connsiteY1" fmla="*/ 24114 h 25407"/>
                <a:gd name="connsiteX2" fmla="*/ 164921 w 177949"/>
                <a:gd name="connsiteY2" fmla="*/ 19056 h 25407"/>
                <a:gd name="connsiteX3" fmla="*/ 27924 w 177949"/>
                <a:gd name="connsiteY3" fmla="*/ 19056 h 25407"/>
                <a:gd name="connsiteX4" fmla="*/ 19066 w 177949"/>
                <a:gd name="connsiteY4" fmla="*/ 24114 h 25407"/>
                <a:gd name="connsiteX5" fmla="*/ 27924 w 177949"/>
                <a:gd name="connsiteY5" fmla="*/ 29179 h 25407"/>
                <a:gd name="connsiteX6" fmla="*/ 164921 w 177949"/>
                <a:gd name="connsiteY6" fmla="*/ 29179 h 2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949" h="25407">
                  <a:moveTo>
                    <a:pt x="164921" y="29179"/>
                  </a:moveTo>
                  <a:cubicBezTo>
                    <a:pt x="169226" y="29179"/>
                    <a:pt x="173786" y="29179"/>
                    <a:pt x="173786" y="24114"/>
                  </a:cubicBezTo>
                  <a:cubicBezTo>
                    <a:pt x="173786" y="19056"/>
                    <a:pt x="169226" y="19056"/>
                    <a:pt x="164921" y="19056"/>
                  </a:cubicBezTo>
                  <a:lnTo>
                    <a:pt x="27924" y="19056"/>
                  </a:lnTo>
                  <a:cubicBezTo>
                    <a:pt x="23618" y="19056"/>
                    <a:pt x="19066" y="19056"/>
                    <a:pt x="19066" y="24114"/>
                  </a:cubicBezTo>
                  <a:cubicBezTo>
                    <a:pt x="19066" y="29179"/>
                    <a:pt x="23618" y="29179"/>
                    <a:pt x="27924" y="29179"/>
                  </a:cubicBezTo>
                  <a:lnTo>
                    <a:pt x="164921" y="2917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orme libre : forme 374">
              <a:extLst>
                <a:ext uri="{FF2B5EF4-FFF2-40B4-BE49-F238E27FC236}">
                  <a16:creationId xmlns:a16="http://schemas.microsoft.com/office/drawing/2014/main" id="{9A537070-EC5D-46E2-9028-195974741756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0651550" y="-15155265"/>
              <a:ext cx="127107" cy="25408"/>
            </a:xfrm>
            <a:custGeom>
              <a:avLst/>
              <a:gdLst>
                <a:gd name="connsiteX0" fmla="*/ 110488 w 127106"/>
                <a:gd name="connsiteY0" fmla="*/ 26901 h 25407"/>
                <a:gd name="connsiteX1" fmla="*/ 110488 w 127106"/>
                <a:gd name="connsiteY1" fmla="*/ 19056 h 25407"/>
                <a:gd name="connsiteX2" fmla="*/ 19066 w 127106"/>
                <a:gd name="connsiteY2" fmla="*/ 19056 h 25407"/>
                <a:gd name="connsiteX3" fmla="*/ 19066 w 127106"/>
                <a:gd name="connsiteY3" fmla="*/ 26901 h 25407"/>
                <a:gd name="connsiteX4" fmla="*/ 110488 w 127106"/>
                <a:gd name="connsiteY4" fmla="*/ 26901 h 2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106" h="25407">
                  <a:moveTo>
                    <a:pt x="110488" y="26901"/>
                  </a:moveTo>
                  <a:lnTo>
                    <a:pt x="110488" y="19056"/>
                  </a:lnTo>
                  <a:lnTo>
                    <a:pt x="19066" y="19056"/>
                  </a:lnTo>
                  <a:lnTo>
                    <a:pt x="19066" y="26901"/>
                  </a:lnTo>
                  <a:lnTo>
                    <a:pt x="110488" y="2690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orme libre : forme 375">
              <a:extLst>
                <a:ext uri="{FF2B5EF4-FFF2-40B4-BE49-F238E27FC236}">
                  <a16:creationId xmlns:a16="http://schemas.microsoft.com/office/drawing/2014/main" id="{385015BC-6167-4A82-9641-7EEF8712DFDB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0636394" y="-15132075"/>
              <a:ext cx="305056" cy="203260"/>
            </a:xfrm>
            <a:custGeom>
              <a:avLst/>
              <a:gdLst>
                <a:gd name="connsiteX0" fmla="*/ 65404 w 305056"/>
                <a:gd name="connsiteY0" fmla="*/ 90680 h 203260"/>
                <a:gd name="connsiteX1" fmla="*/ 89213 w 305056"/>
                <a:gd name="connsiteY1" fmla="*/ 90680 h 203260"/>
                <a:gd name="connsiteX2" fmla="*/ 96808 w 305056"/>
                <a:gd name="connsiteY2" fmla="*/ 85616 h 203260"/>
                <a:gd name="connsiteX3" fmla="*/ 89721 w 305056"/>
                <a:gd name="connsiteY3" fmla="*/ 82827 h 203260"/>
                <a:gd name="connsiteX4" fmla="*/ 67430 w 305056"/>
                <a:gd name="connsiteY4" fmla="*/ 82827 h 203260"/>
                <a:gd name="connsiteX5" fmla="*/ 77813 w 305056"/>
                <a:gd name="connsiteY5" fmla="*/ 40310 h 203260"/>
                <a:gd name="connsiteX6" fmla="*/ 70473 w 305056"/>
                <a:gd name="connsiteY6" fmla="*/ 33482 h 203260"/>
                <a:gd name="connsiteX7" fmla="*/ 60344 w 305056"/>
                <a:gd name="connsiteY7" fmla="*/ 42588 h 203260"/>
                <a:gd name="connsiteX8" fmla="*/ 50470 w 305056"/>
                <a:gd name="connsiteY8" fmla="*/ 82827 h 203260"/>
                <a:gd name="connsiteX9" fmla="*/ 26661 w 305056"/>
                <a:gd name="connsiteY9" fmla="*/ 82827 h 203260"/>
                <a:gd name="connsiteX10" fmla="*/ 19066 w 305056"/>
                <a:gd name="connsiteY10" fmla="*/ 87639 h 203260"/>
                <a:gd name="connsiteX11" fmla="*/ 26160 w 305056"/>
                <a:gd name="connsiteY11" fmla="*/ 90680 h 203260"/>
                <a:gd name="connsiteX12" fmla="*/ 48443 w 305056"/>
                <a:gd name="connsiteY12" fmla="*/ 90680 h 203260"/>
                <a:gd name="connsiteX13" fmla="*/ 29195 w 305056"/>
                <a:gd name="connsiteY13" fmla="*/ 171413 h 203260"/>
                <a:gd name="connsiteX14" fmla="*/ 52495 w 305056"/>
                <a:gd name="connsiteY14" fmla="*/ 194700 h 203260"/>
                <a:gd name="connsiteX15" fmla="*/ 92756 w 305056"/>
                <a:gd name="connsiteY15" fmla="*/ 155724 h 203260"/>
                <a:gd name="connsiteX16" fmla="*/ 89721 w 305056"/>
                <a:gd name="connsiteY16" fmla="*/ 153191 h 203260"/>
                <a:gd name="connsiteX17" fmla="*/ 85917 w 305056"/>
                <a:gd name="connsiteY17" fmla="*/ 156732 h 203260"/>
                <a:gd name="connsiteX18" fmla="*/ 53003 w 305056"/>
                <a:gd name="connsiteY18" fmla="*/ 189127 h 203260"/>
                <a:gd name="connsiteX19" fmla="*/ 45147 w 305056"/>
                <a:gd name="connsiteY19" fmla="*/ 177487 h 203260"/>
                <a:gd name="connsiteX20" fmla="*/ 46672 w 305056"/>
                <a:gd name="connsiteY20" fmla="*/ 165338 h 203260"/>
                <a:gd name="connsiteX21" fmla="*/ 65404 w 305056"/>
                <a:gd name="connsiteY21" fmla="*/ 90680 h 203260"/>
                <a:gd name="connsiteX22" fmla="*/ 181419 w 305056"/>
                <a:gd name="connsiteY22" fmla="*/ 111935 h 203260"/>
                <a:gd name="connsiteX23" fmla="*/ 224469 w 305056"/>
                <a:gd name="connsiteY23" fmla="*/ 111935 h 203260"/>
                <a:gd name="connsiteX24" fmla="*/ 295624 w 305056"/>
                <a:gd name="connsiteY24" fmla="*/ 57269 h 203260"/>
                <a:gd name="connsiteX25" fmla="*/ 245743 w 305056"/>
                <a:gd name="connsiteY25" fmla="*/ 19056 h 203260"/>
                <a:gd name="connsiteX26" fmla="*/ 163696 w 305056"/>
                <a:gd name="connsiteY26" fmla="*/ 19056 h 203260"/>
                <a:gd name="connsiteX27" fmla="*/ 156101 w 305056"/>
                <a:gd name="connsiteY27" fmla="*/ 23858 h 203260"/>
                <a:gd name="connsiteX28" fmla="*/ 163441 w 305056"/>
                <a:gd name="connsiteY28" fmla="*/ 26899 h 203260"/>
                <a:gd name="connsiteX29" fmla="*/ 174333 w 305056"/>
                <a:gd name="connsiteY29" fmla="*/ 27408 h 203260"/>
                <a:gd name="connsiteX30" fmla="*/ 179902 w 305056"/>
                <a:gd name="connsiteY30" fmla="*/ 31457 h 203260"/>
                <a:gd name="connsiteX31" fmla="*/ 178893 w 305056"/>
                <a:gd name="connsiteY31" fmla="*/ 36261 h 203260"/>
                <a:gd name="connsiteX32" fmla="*/ 144956 w 305056"/>
                <a:gd name="connsiteY32" fmla="*/ 172175 h 203260"/>
                <a:gd name="connsiteX33" fmla="*/ 121917 w 305056"/>
                <a:gd name="connsiteY33" fmla="*/ 184070 h 203260"/>
                <a:gd name="connsiteX34" fmla="*/ 114824 w 305056"/>
                <a:gd name="connsiteY34" fmla="*/ 188872 h 203260"/>
                <a:gd name="connsiteX35" fmla="*/ 118620 w 305056"/>
                <a:gd name="connsiteY35" fmla="*/ 191913 h 203260"/>
                <a:gd name="connsiteX36" fmla="*/ 150779 w 305056"/>
                <a:gd name="connsiteY36" fmla="*/ 191152 h 203260"/>
                <a:gd name="connsiteX37" fmla="*/ 166984 w 305056"/>
                <a:gd name="connsiteY37" fmla="*/ 191405 h 203260"/>
                <a:gd name="connsiteX38" fmla="*/ 183445 w 305056"/>
                <a:gd name="connsiteY38" fmla="*/ 191913 h 203260"/>
                <a:gd name="connsiteX39" fmla="*/ 188513 w 305056"/>
                <a:gd name="connsiteY39" fmla="*/ 186849 h 203260"/>
                <a:gd name="connsiteX40" fmla="*/ 181419 w 305056"/>
                <a:gd name="connsiteY40" fmla="*/ 184070 h 203260"/>
                <a:gd name="connsiteX41" fmla="*/ 164959 w 305056"/>
                <a:gd name="connsiteY41" fmla="*/ 179512 h 203260"/>
                <a:gd name="connsiteX42" fmla="*/ 165721 w 305056"/>
                <a:gd name="connsiteY42" fmla="*/ 175209 h 203260"/>
                <a:gd name="connsiteX43" fmla="*/ 181419 w 305056"/>
                <a:gd name="connsiteY43" fmla="*/ 111935 h 203260"/>
                <a:gd name="connsiteX44" fmla="*/ 199651 w 305056"/>
                <a:gd name="connsiteY44" fmla="*/ 36514 h 203260"/>
                <a:gd name="connsiteX45" fmla="*/ 213331 w 305056"/>
                <a:gd name="connsiteY45" fmla="*/ 26899 h 203260"/>
                <a:gd name="connsiteX46" fmla="*/ 237640 w 305056"/>
                <a:gd name="connsiteY46" fmla="*/ 26899 h 203260"/>
                <a:gd name="connsiteX47" fmla="*/ 272079 w 305056"/>
                <a:gd name="connsiteY47" fmla="*/ 51195 h 203260"/>
                <a:gd name="connsiteX48" fmla="*/ 257135 w 305056"/>
                <a:gd name="connsiteY48" fmla="*/ 91943 h 203260"/>
                <a:gd name="connsiteX49" fmla="*/ 218137 w 305056"/>
                <a:gd name="connsiteY49" fmla="*/ 105354 h 203260"/>
                <a:gd name="connsiteX50" fmla="*/ 182436 w 305056"/>
                <a:gd name="connsiteY50" fmla="*/ 105354 h 203260"/>
                <a:gd name="connsiteX51" fmla="*/ 199651 w 305056"/>
                <a:gd name="connsiteY51" fmla="*/ 36514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05056" h="203260">
                  <a:moveTo>
                    <a:pt x="65404" y="90680"/>
                  </a:moveTo>
                  <a:lnTo>
                    <a:pt x="89213" y="90680"/>
                  </a:lnTo>
                  <a:cubicBezTo>
                    <a:pt x="94273" y="90680"/>
                    <a:pt x="96808" y="90680"/>
                    <a:pt x="96808" y="85616"/>
                  </a:cubicBezTo>
                  <a:cubicBezTo>
                    <a:pt x="96808" y="82827"/>
                    <a:pt x="94273" y="82827"/>
                    <a:pt x="89721" y="82827"/>
                  </a:cubicBezTo>
                  <a:lnTo>
                    <a:pt x="67430" y="82827"/>
                  </a:lnTo>
                  <a:cubicBezTo>
                    <a:pt x="76550" y="46892"/>
                    <a:pt x="77813" y="41835"/>
                    <a:pt x="77813" y="40310"/>
                  </a:cubicBezTo>
                  <a:cubicBezTo>
                    <a:pt x="77813" y="36007"/>
                    <a:pt x="74778" y="33482"/>
                    <a:pt x="70473" y="33482"/>
                  </a:cubicBezTo>
                  <a:cubicBezTo>
                    <a:pt x="69710" y="33482"/>
                    <a:pt x="62624" y="33735"/>
                    <a:pt x="60344" y="42588"/>
                  </a:cubicBezTo>
                  <a:lnTo>
                    <a:pt x="50470" y="82827"/>
                  </a:lnTo>
                  <a:lnTo>
                    <a:pt x="26661" y="82827"/>
                  </a:lnTo>
                  <a:cubicBezTo>
                    <a:pt x="21601" y="82827"/>
                    <a:pt x="19066" y="82827"/>
                    <a:pt x="19066" y="87639"/>
                  </a:cubicBezTo>
                  <a:cubicBezTo>
                    <a:pt x="19066" y="90680"/>
                    <a:pt x="21092" y="90680"/>
                    <a:pt x="26160" y="90680"/>
                  </a:cubicBezTo>
                  <a:lnTo>
                    <a:pt x="48443" y="90680"/>
                  </a:lnTo>
                  <a:cubicBezTo>
                    <a:pt x="30212" y="162552"/>
                    <a:pt x="29195" y="166855"/>
                    <a:pt x="29195" y="171413"/>
                  </a:cubicBezTo>
                  <a:cubicBezTo>
                    <a:pt x="29195" y="185078"/>
                    <a:pt x="38815" y="194700"/>
                    <a:pt x="52495" y="194700"/>
                  </a:cubicBezTo>
                  <a:cubicBezTo>
                    <a:pt x="78321" y="194700"/>
                    <a:pt x="92756" y="157749"/>
                    <a:pt x="92756" y="155724"/>
                  </a:cubicBezTo>
                  <a:cubicBezTo>
                    <a:pt x="92756" y="153191"/>
                    <a:pt x="90730" y="153191"/>
                    <a:pt x="89721" y="153191"/>
                  </a:cubicBezTo>
                  <a:cubicBezTo>
                    <a:pt x="87442" y="153191"/>
                    <a:pt x="87187" y="153953"/>
                    <a:pt x="85917" y="156732"/>
                  </a:cubicBezTo>
                  <a:cubicBezTo>
                    <a:pt x="75033" y="183052"/>
                    <a:pt x="61607" y="189127"/>
                    <a:pt x="53003" y="189127"/>
                  </a:cubicBezTo>
                  <a:cubicBezTo>
                    <a:pt x="47681" y="189127"/>
                    <a:pt x="45147" y="185839"/>
                    <a:pt x="45147" y="177487"/>
                  </a:cubicBezTo>
                  <a:cubicBezTo>
                    <a:pt x="45147" y="171413"/>
                    <a:pt x="45655" y="169642"/>
                    <a:pt x="46672" y="165338"/>
                  </a:cubicBezTo>
                  <a:lnTo>
                    <a:pt x="65404" y="90680"/>
                  </a:lnTo>
                  <a:close/>
                  <a:moveTo>
                    <a:pt x="181419" y="111935"/>
                  </a:moveTo>
                  <a:lnTo>
                    <a:pt x="224469" y="111935"/>
                  </a:lnTo>
                  <a:cubicBezTo>
                    <a:pt x="260431" y="111935"/>
                    <a:pt x="295624" y="85616"/>
                    <a:pt x="295624" y="57269"/>
                  </a:cubicBezTo>
                  <a:cubicBezTo>
                    <a:pt x="295624" y="37786"/>
                    <a:pt x="278917" y="19056"/>
                    <a:pt x="245743" y="19056"/>
                  </a:cubicBezTo>
                  <a:lnTo>
                    <a:pt x="163696" y="19056"/>
                  </a:lnTo>
                  <a:cubicBezTo>
                    <a:pt x="158881" y="19056"/>
                    <a:pt x="156101" y="19056"/>
                    <a:pt x="156101" y="23858"/>
                  </a:cubicBezTo>
                  <a:cubicBezTo>
                    <a:pt x="156101" y="26899"/>
                    <a:pt x="158381" y="26899"/>
                    <a:pt x="163441" y="26899"/>
                  </a:cubicBezTo>
                  <a:cubicBezTo>
                    <a:pt x="166738" y="26899"/>
                    <a:pt x="171291" y="27154"/>
                    <a:pt x="174333" y="27408"/>
                  </a:cubicBezTo>
                  <a:cubicBezTo>
                    <a:pt x="178385" y="27907"/>
                    <a:pt x="179902" y="28670"/>
                    <a:pt x="179902" y="31457"/>
                  </a:cubicBezTo>
                  <a:cubicBezTo>
                    <a:pt x="179902" y="32465"/>
                    <a:pt x="179648" y="33228"/>
                    <a:pt x="178893" y="36261"/>
                  </a:cubicBezTo>
                  <a:lnTo>
                    <a:pt x="144956" y="172175"/>
                  </a:lnTo>
                  <a:cubicBezTo>
                    <a:pt x="142429" y="182044"/>
                    <a:pt x="141921" y="184070"/>
                    <a:pt x="121917" y="184070"/>
                  </a:cubicBezTo>
                  <a:cubicBezTo>
                    <a:pt x="117612" y="184070"/>
                    <a:pt x="114824" y="184070"/>
                    <a:pt x="114824" y="188872"/>
                  </a:cubicBezTo>
                  <a:cubicBezTo>
                    <a:pt x="114824" y="191913"/>
                    <a:pt x="117865" y="191913"/>
                    <a:pt x="118620" y="191913"/>
                  </a:cubicBezTo>
                  <a:cubicBezTo>
                    <a:pt x="125714" y="191913"/>
                    <a:pt x="143693" y="191152"/>
                    <a:pt x="150779" y="191152"/>
                  </a:cubicBezTo>
                  <a:cubicBezTo>
                    <a:pt x="156101" y="191152"/>
                    <a:pt x="161670" y="191405"/>
                    <a:pt x="166984" y="191405"/>
                  </a:cubicBezTo>
                  <a:cubicBezTo>
                    <a:pt x="172562" y="191405"/>
                    <a:pt x="178130" y="191913"/>
                    <a:pt x="183445" y="191913"/>
                  </a:cubicBezTo>
                  <a:cubicBezTo>
                    <a:pt x="185224" y="191913"/>
                    <a:pt x="188513" y="191913"/>
                    <a:pt x="188513" y="186849"/>
                  </a:cubicBezTo>
                  <a:cubicBezTo>
                    <a:pt x="188513" y="184070"/>
                    <a:pt x="186233" y="184070"/>
                    <a:pt x="181419" y="184070"/>
                  </a:cubicBezTo>
                  <a:cubicBezTo>
                    <a:pt x="172053" y="184070"/>
                    <a:pt x="164959" y="184070"/>
                    <a:pt x="164959" y="179512"/>
                  </a:cubicBezTo>
                  <a:cubicBezTo>
                    <a:pt x="164959" y="177995"/>
                    <a:pt x="165467" y="176725"/>
                    <a:pt x="165721" y="175209"/>
                  </a:cubicBezTo>
                  <a:lnTo>
                    <a:pt x="181419" y="111935"/>
                  </a:lnTo>
                  <a:close/>
                  <a:moveTo>
                    <a:pt x="199651" y="36514"/>
                  </a:moveTo>
                  <a:cubicBezTo>
                    <a:pt x="201931" y="27662"/>
                    <a:pt x="202439" y="26899"/>
                    <a:pt x="213331" y="26899"/>
                  </a:cubicBezTo>
                  <a:lnTo>
                    <a:pt x="237640" y="26899"/>
                  </a:lnTo>
                  <a:cubicBezTo>
                    <a:pt x="258660" y="26899"/>
                    <a:pt x="272079" y="33735"/>
                    <a:pt x="272079" y="51195"/>
                  </a:cubicBezTo>
                  <a:cubicBezTo>
                    <a:pt x="272079" y="61066"/>
                    <a:pt x="267009" y="82827"/>
                    <a:pt x="257135" y="91943"/>
                  </a:cubicBezTo>
                  <a:cubicBezTo>
                    <a:pt x="244472" y="103328"/>
                    <a:pt x="229283" y="105354"/>
                    <a:pt x="218137" y="105354"/>
                  </a:cubicBezTo>
                  <a:lnTo>
                    <a:pt x="182436" y="105354"/>
                  </a:lnTo>
                  <a:lnTo>
                    <a:pt x="199651" y="3651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orme libre : forme 376">
              <a:extLst>
                <a:ext uri="{FF2B5EF4-FFF2-40B4-BE49-F238E27FC236}">
                  <a16:creationId xmlns:a16="http://schemas.microsoft.com/office/drawing/2014/main" id="{0F54E78B-C798-4D46-91F0-73C153053C64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0930960" y="-15168758"/>
              <a:ext cx="101685" cy="152445"/>
            </a:xfrm>
            <a:custGeom>
              <a:avLst/>
              <a:gdLst>
                <a:gd name="connsiteX0" fmla="*/ 97443 w 101685"/>
                <a:gd name="connsiteY0" fmla="*/ 104473 h 152445"/>
                <a:gd name="connsiteX1" fmla="*/ 91414 w 101685"/>
                <a:gd name="connsiteY1" fmla="*/ 104473 h 152445"/>
                <a:gd name="connsiteX2" fmla="*/ 86798 w 101685"/>
                <a:gd name="connsiteY2" fmla="*/ 120599 h 152445"/>
                <a:gd name="connsiteX3" fmla="*/ 69249 w 101685"/>
                <a:gd name="connsiteY3" fmla="*/ 121663 h 152445"/>
                <a:gd name="connsiteX4" fmla="*/ 36623 w 101685"/>
                <a:gd name="connsiteY4" fmla="*/ 121663 h 152445"/>
                <a:gd name="connsiteX5" fmla="*/ 72086 w 101685"/>
                <a:gd name="connsiteY5" fmla="*/ 91888 h 152445"/>
                <a:gd name="connsiteX6" fmla="*/ 97443 w 101685"/>
                <a:gd name="connsiteY6" fmla="*/ 53610 h 152445"/>
                <a:gd name="connsiteX7" fmla="*/ 55951 w 101685"/>
                <a:gd name="connsiteY7" fmla="*/ 19056 h 152445"/>
                <a:gd name="connsiteX8" fmla="*/ 19066 w 101685"/>
                <a:gd name="connsiteY8" fmla="*/ 50775 h 152445"/>
                <a:gd name="connsiteX9" fmla="*/ 28464 w 101685"/>
                <a:gd name="connsiteY9" fmla="*/ 60700 h 152445"/>
                <a:gd name="connsiteX10" fmla="*/ 37862 w 101685"/>
                <a:gd name="connsiteY10" fmla="*/ 51308 h 152445"/>
                <a:gd name="connsiteX11" fmla="*/ 27400 w 101685"/>
                <a:gd name="connsiteY11" fmla="*/ 41915 h 152445"/>
                <a:gd name="connsiteX12" fmla="*/ 53290 w 101685"/>
                <a:gd name="connsiteY12" fmla="*/ 25431 h 152445"/>
                <a:gd name="connsiteX13" fmla="*/ 80245 w 101685"/>
                <a:gd name="connsiteY13" fmla="*/ 53610 h 152445"/>
                <a:gd name="connsiteX14" fmla="*/ 63570 w 101685"/>
                <a:gd name="connsiteY14" fmla="*/ 87632 h 152445"/>
                <a:gd name="connsiteX15" fmla="*/ 20838 w 101685"/>
                <a:gd name="connsiteY15" fmla="*/ 129817 h 152445"/>
                <a:gd name="connsiteX16" fmla="*/ 19066 w 101685"/>
                <a:gd name="connsiteY16" fmla="*/ 136724 h 152445"/>
                <a:gd name="connsiteX17" fmla="*/ 92121 w 101685"/>
                <a:gd name="connsiteY17" fmla="*/ 136724 h 152445"/>
                <a:gd name="connsiteX18" fmla="*/ 97443 w 101685"/>
                <a:gd name="connsiteY18" fmla="*/ 104473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685" h="152445">
                  <a:moveTo>
                    <a:pt x="97443" y="104473"/>
                  </a:moveTo>
                  <a:lnTo>
                    <a:pt x="91414" y="104473"/>
                  </a:lnTo>
                  <a:cubicBezTo>
                    <a:pt x="90882" y="108371"/>
                    <a:pt x="89110" y="118828"/>
                    <a:pt x="86798" y="120599"/>
                  </a:cubicBezTo>
                  <a:cubicBezTo>
                    <a:pt x="85384" y="121663"/>
                    <a:pt x="71728" y="121663"/>
                    <a:pt x="69249" y="121663"/>
                  </a:cubicBezTo>
                  <a:lnTo>
                    <a:pt x="36623" y="121663"/>
                  </a:lnTo>
                  <a:cubicBezTo>
                    <a:pt x="55236" y="105180"/>
                    <a:pt x="61449" y="100217"/>
                    <a:pt x="72086" y="91888"/>
                  </a:cubicBezTo>
                  <a:cubicBezTo>
                    <a:pt x="85209" y="81432"/>
                    <a:pt x="97443" y="70443"/>
                    <a:pt x="97443" y="53610"/>
                  </a:cubicBezTo>
                  <a:cubicBezTo>
                    <a:pt x="97443" y="32164"/>
                    <a:pt x="78647" y="19056"/>
                    <a:pt x="55951" y="19056"/>
                  </a:cubicBezTo>
                  <a:cubicBezTo>
                    <a:pt x="33961" y="19056"/>
                    <a:pt x="19066" y="34467"/>
                    <a:pt x="19066" y="50775"/>
                  </a:cubicBezTo>
                  <a:cubicBezTo>
                    <a:pt x="19066" y="59811"/>
                    <a:pt x="26693" y="60700"/>
                    <a:pt x="28464" y="60700"/>
                  </a:cubicBezTo>
                  <a:cubicBezTo>
                    <a:pt x="32722" y="60700"/>
                    <a:pt x="37862" y="57683"/>
                    <a:pt x="37862" y="51308"/>
                  </a:cubicBezTo>
                  <a:cubicBezTo>
                    <a:pt x="37862" y="48115"/>
                    <a:pt x="36623" y="41915"/>
                    <a:pt x="27400" y="41915"/>
                  </a:cubicBezTo>
                  <a:cubicBezTo>
                    <a:pt x="32897" y="29329"/>
                    <a:pt x="44957" y="25431"/>
                    <a:pt x="53290" y="25431"/>
                  </a:cubicBezTo>
                  <a:cubicBezTo>
                    <a:pt x="71021" y="25431"/>
                    <a:pt x="80245" y="39254"/>
                    <a:pt x="80245" y="53610"/>
                  </a:cubicBezTo>
                  <a:cubicBezTo>
                    <a:pt x="80245" y="69029"/>
                    <a:pt x="69249" y="81256"/>
                    <a:pt x="63570" y="87632"/>
                  </a:cubicBezTo>
                  <a:lnTo>
                    <a:pt x="20838" y="129817"/>
                  </a:lnTo>
                  <a:cubicBezTo>
                    <a:pt x="19066" y="131405"/>
                    <a:pt x="19066" y="131761"/>
                    <a:pt x="19066" y="136724"/>
                  </a:cubicBezTo>
                  <a:lnTo>
                    <a:pt x="92121" y="136724"/>
                  </a:lnTo>
                  <a:lnTo>
                    <a:pt x="97443" y="10447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orme libre : forme 377">
              <a:extLst>
                <a:ext uri="{FF2B5EF4-FFF2-40B4-BE49-F238E27FC236}">
                  <a16:creationId xmlns:a16="http://schemas.microsoft.com/office/drawing/2014/main" id="{3B1E3310-B1DE-4153-AF91-56945A785F80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1110727" y="-15027548"/>
              <a:ext cx="177949" cy="25408"/>
            </a:xfrm>
            <a:custGeom>
              <a:avLst/>
              <a:gdLst>
                <a:gd name="connsiteX0" fmla="*/ 164921 w 177949"/>
                <a:gd name="connsiteY0" fmla="*/ 29179 h 25407"/>
                <a:gd name="connsiteX1" fmla="*/ 173786 w 177949"/>
                <a:gd name="connsiteY1" fmla="*/ 24114 h 25407"/>
                <a:gd name="connsiteX2" fmla="*/ 164921 w 177949"/>
                <a:gd name="connsiteY2" fmla="*/ 19056 h 25407"/>
                <a:gd name="connsiteX3" fmla="*/ 27924 w 177949"/>
                <a:gd name="connsiteY3" fmla="*/ 19056 h 25407"/>
                <a:gd name="connsiteX4" fmla="*/ 19066 w 177949"/>
                <a:gd name="connsiteY4" fmla="*/ 24114 h 25407"/>
                <a:gd name="connsiteX5" fmla="*/ 27924 w 177949"/>
                <a:gd name="connsiteY5" fmla="*/ 29179 h 25407"/>
                <a:gd name="connsiteX6" fmla="*/ 164921 w 177949"/>
                <a:gd name="connsiteY6" fmla="*/ 29179 h 2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949" h="25407">
                  <a:moveTo>
                    <a:pt x="164921" y="29179"/>
                  </a:moveTo>
                  <a:cubicBezTo>
                    <a:pt x="169227" y="29179"/>
                    <a:pt x="173786" y="29179"/>
                    <a:pt x="173786" y="24114"/>
                  </a:cubicBezTo>
                  <a:cubicBezTo>
                    <a:pt x="173786" y="19056"/>
                    <a:pt x="169227" y="19056"/>
                    <a:pt x="164921" y="19056"/>
                  </a:cubicBezTo>
                  <a:lnTo>
                    <a:pt x="27924" y="19056"/>
                  </a:lnTo>
                  <a:cubicBezTo>
                    <a:pt x="23618" y="19056"/>
                    <a:pt x="19066" y="19056"/>
                    <a:pt x="19066" y="24114"/>
                  </a:cubicBezTo>
                  <a:cubicBezTo>
                    <a:pt x="19066" y="29179"/>
                    <a:pt x="23618" y="29179"/>
                    <a:pt x="27924" y="29179"/>
                  </a:cubicBezTo>
                  <a:lnTo>
                    <a:pt x="164921" y="2917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orme libre : forme 378">
              <a:extLst>
                <a:ext uri="{FF2B5EF4-FFF2-40B4-BE49-F238E27FC236}">
                  <a16:creationId xmlns:a16="http://schemas.microsoft.com/office/drawing/2014/main" id="{4DB8355E-06EA-4D18-BE84-0FEA21340189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1348777" y="-15117648"/>
              <a:ext cx="101685" cy="177853"/>
            </a:xfrm>
            <a:custGeom>
              <a:avLst/>
              <a:gdLst>
                <a:gd name="connsiteX0" fmla="*/ 65404 w 101685"/>
                <a:gd name="connsiteY0" fmla="*/ 76254 h 177852"/>
                <a:gd name="connsiteX1" fmla="*/ 89213 w 101685"/>
                <a:gd name="connsiteY1" fmla="*/ 76254 h 177852"/>
                <a:gd name="connsiteX2" fmla="*/ 96808 w 101685"/>
                <a:gd name="connsiteY2" fmla="*/ 71189 h 177852"/>
                <a:gd name="connsiteX3" fmla="*/ 89721 w 101685"/>
                <a:gd name="connsiteY3" fmla="*/ 68401 h 177852"/>
                <a:gd name="connsiteX4" fmla="*/ 67430 w 101685"/>
                <a:gd name="connsiteY4" fmla="*/ 68401 h 177852"/>
                <a:gd name="connsiteX5" fmla="*/ 77813 w 101685"/>
                <a:gd name="connsiteY5" fmla="*/ 25884 h 177852"/>
                <a:gd name="connsiteX6" fmla="*/ 70473 w 101685"/>
                <a:gd name="connsiteY6" fmla="*/ 19056 h 177852"/>
                <a:gd name="connsiteX7" fmla="*/ 60344 w 101685"/>
                <a:gd name="connsiteY7" fmla="*/ 28162 h 177852"/>
                <a:gd name="connsiteX8" fmla="*/ 50470 w 101685"/>
                <a:gd name="connsiteY8" fmla="*/ 68401 h 177852"/>
                <a:gd name="connsiteX9" fmla="*/ 26660 w 101685"/>
                <a:gd name="connsiteY9" fmla="*/ 68401 h 177852"/>
                <a:gd name="connsiteX10" fmla="*/ 19066 w 101685"/>
                <a:gd name="connsiteY10" fmla="*/ 73213 h 177852"/>
                <a:gd name="connsiteX11" fmla="*/ 26160 w 101685"/>
                <a:gd name="connsiteY11" fmla="*/ 76254 h 177852"/>
                <a:gd name="connsiteX12" fmla="*/ 48443 w 101685"/>
                <a:gd name="connsiteY12" fmla="*/ 76254 h 177852"/>
                <a:gd name="connsiteX13" fmla="*/ 29195 w 101685"/>
                <a:gd name="connsiteY13" fmla="*/ 156986 h 177852"/>
                <a:gd name="connsiteX14" fmla="*/ 52495 w 101685"/>
                <a:gd name="connsiteY14" fmla="*/ 180274 h 177852"/>
                <a:gd name="connsiteX15" fmla="*/ 92756 w 101685"/>
                <a:gd name="connsiteY15" fmla="*/ 141297 h 177852"/>
                <a:gd name="connsiteX16" fmla="*/ 89721 w 101685"/>
                <a:gd name="connsiteY16" fmla="*/ 138765 h 177852"/>
                <a:gd name="connsiteX17" fmla="*/ 85916 w 101685"/>
                <a:gd name="connsiteY17" fmla="*/ 142305 h 177852"/>
                <a:gd name="connsiteX18" fmla="*/ 53003 w 101685"/>
                <a:gd name="connsiteY18" fmla="*/ 174700 h 177852"/>
                <a:gd name="connsiteX19" fmla="*/ 45147 w 101685"/>
                <a:gd name="connsiteY19" fmla="*/ 163060 h 177852"/>
                <a:gd name="connsiteX20" fmla="*/ 46672 w 101685"/>
                <a:gd name="connsiteY20" fmla="*/ 150912 h 177852"/>
                <a:gd name="connsiteX21" fmla="*/ 65404 w 101685"/>
                <a:gd name="connsiteY21" fmla="*/ 76254 h 177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1685" h="177852">
                  <a:moveTo>
                    <a:pt x="65404" y="76254"/>
                  </a:moveTo>
                  <a:lnTo>
                    <a:pt x="89213" y="76254"/>
                  </a:lnTo>
                  <a:cubicBezTo>
                    <a:pt x="94273" y="76254"/>
                    <a:pt x="96808" y="76254"/>
                    <a:pt x="96808" y="71189"/>
                  </a:cubicBezTo>
                  <a:cubicBezTo>
                    <a:pt x="96808" y="68401"/>
                    <a:pt x="94273" y="68401"/>
                    <a:pt x="89721" y="68401"/>
                  </a:cubicBezTo>
                  <a:lnTo>
                    <a:pt x="67430" y="68401"/>
                  </a:lnTo>
                  <a:cubicBezTo>
                    <a:pt x="76550" y="32465"/>
                    <a:pt x="77813" y="27408"/>
                    <a:pt x="77813" y="25884"/>
                  </a:cubicBezTo>
                  <a:cubicBezTo>
                    <a:pt x="77813" y="21580"/>
                    <a:pt x="74778" y="19056"/>
                    <a:pt x="70473" y="19056"/>
                  </a:cubicBezTo>
                  <a:cubicBezTo>
                    <a:pt x="69710" y="19056"/>
                    <a:pt x="62624" y="19308"/>
                    <a:pt x="60344" y="28162"/>
                  </a:cubicBezTo>
                  <a:lnTo>
                    <a:pt x="50470" y="68401"/>
                  </a:lnTo>
                  <a:lnTo>
                    <a:pt x="26660" y="68401"/>
                  </a:lnTo>
                  <a:cubicBezTo>
                    <a:pt x="21601" y="68401"/>
                    <a:pt x="19066" y="68401"/>
                    <a:pt x="19066" y="73213"/>
                  </a:cubicBezTo>
                  <a:cubicBezTo>
                    <a:pt x="19066" y="76254"/>
                    <a:pt x="21092" y="76254"/>
                    <a:pt x="26160" y="76254"/>
                  </a:cubicBezTo>
                  <a:lnTo>
                    <a:pt x="48443" y="76254"/>
                  </a:lnTo>
                  <a:cubicBezTo>
                    <a:pt x="30212" y="148125"/>
                    <a:pt x="29195" y="152428"/>
                    <a:pt x="29195" y="156986"/>
                  </a:cubicBezTo>
                  <a:cubicBezTo>
                    <a:pt x="29195" y="170651"/>
                    <a:pt x="38815" y="180274"/>
                    <a:pt x="52495" y="180274"/>
                  </a:cubicBezTo>
                  <a:cubicBezTo>
                    <a:pt x="78321" y="180274"/>
                    <a:pt x="92756" y="143322"/>
                    <a:pt x="92756" y="141297"/>
                  </a:cubicBezTo>
                  <a:cubicBezTo>
                    <a:pt x="92756" y="138765"/>
                    <a:pt x="90730" y="138765"/>
                    <a:pt x="89721" y="138765"/>
                  </a:cubicBezTo>
                  <a:cubicBezTo>
                    <a:pt x="87442" y="138765"/>
                    <a:pt x="87187" y="139526"/>
                    <a:pt x="85916" y="142305"/>
                  </a:cubicBezTo>
                  <a:cubicBezTo>
                    <a:pt x="75033" y="168626"/>
                    <a:pt x="61607" y="174700"/>
                    <a:pt x="53003" y="174700"/>
                  </a:cubicBezTo>
                  <a:cubicBezTo>
                    <a:pt x="47681" y="174700"/>
                    <a:pt x="45147" y="171413"/>
                    <a:pt x="45147" y="163060"/>
                  </a:cubicBezTo>
                  <a:cubicBezTo>
                    <a:pt x="45147" y="156986"/>
                    <a:pt x="45655" y="155215"/>
                    <a:pt x="46672" y="150912"/>
                  </a:cubicBezTo>
                  <a:lnTo>
                    <a:pt x="65404" y="7625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orme libre : forme 379">
              <a:extLst>
                <a:ext uri="{FF2B5EF4-FFF2-40B4-BE49-F238E27FC236}">
                  <a16:creationId xmlns:a16="http://schemas.microsoft.com/office/drawing/2014/main" id="{D3EA83A1-67CA-4B66-B3BC-8492642A7E7B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1508554" y="-15172544"/>
              <a:ext cx="127107" cy="25408"/>
            </a:xfrm>
            <a:custGeom>
              <a:avLst/>
              <a:gdLst>
                <a:gd name="connsiteX0" fmla="*/ 110487 w 127106"/>
                <a:gd name="connsiteY0" fmla="*/ 26899 h 25407"/>
                <a:gd name="connsiteX1" fmla="*/ 110487 w 127106"/>
                <a:gd name="connsiteY1" fmla="*/ 19056 h 25407"/>
                <a:gd name="connsiteX2" fmla="*/ 19066 w 127106"/>
                <a:gd name="connsiteY2" fmla="*/ 19056 h 25407"/>
                <a:gd name="connsiteX3" fmla="*/ 19066 w 127106"/>
                <a:gd name="connsiteY3" fmla="*/ 26899 h 25407"/>
                <a:gd name="connsiteX4" fmla="*/ 110487 w 127106"/>
                <a:gd name="connsiteY4" fmla="*/ 26899 h 2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106" h="25407">
                  <a:moveTo>
                    <a:pt x="110487" y="26899"/>
                  </a:moveTo>
                  <a:lnTo>
                    <a:pt x="110487" y="19056"/>
                  </a:lnTo>
                  <a:lnTo>
                    <a:pt x="19066" y="19056"/>
                  </a:lnTo>
                  <a:lnTo>
                    <a:pt x="19066" y="26899"/>
                  </a:lnTo>
                  <a:lnTo>
                    <a:pt x="110487" y="2689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orme libre : forme 380">
              <a:extLst>
                <a:ext uri="{FF2B5EF4-FFF2-40B4-BE49-F238E27FC236}">
                  <a16:creationId xmlns:a16="http://schemas.microsoft.com/office/drawing/2014/main" id="{53FF1C22-BBD9-4A57-A489-DDF1AD743D62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11444548" y="-15132075"/>
              <a:ext cx="203371" cy="203260"/>
            </a:xfrm>
            <a:custGeom>
              <a:avLst/>
              <a:gdLst>
                <a:gd name="connsiteX0" fmla="*/ 85662 w 203370"/>
                <a:gd name="connsiteY0" fmla="*/ 111935 h 203260"/>
                <a:gd name="connsiteX1" fmla="*/ 128712 w 203370"/>
                <a:gd name="connsiteY1" fmla="*/ 111935 h 203260"/>
                <a:gd name="connsiteX2" fmla="*/ 199867 w 203370"/>
                <a:gd name="connsiteY2" fmla="*/ 57269 h 203260"/>
                <a:gd name="connsiteX3" fmla="*/ 149986 w 203370"/>
                <a:gd name="connsiteY3" fmla="*/ 19056 h 203260"/>
                <a:gd name="connsiteX4" fmla="*/ 67939 w 203370"/>
                <a:gd name="connsiteY4" fmla="*/ 19056 h 203260"/>
                <a:gd name="connsiteX5" fmla="*/ 60344 w 203370"/>
                <a:gd name="connsiteY5" fmla="*/ 23858 h 203260"/>
                <a:gd name="connsiteX6" fmla="*/ 67684 w 203370"/>
                <a:gd name="connsiteY6" fmla="*/ 26899 h 203260"/>
                <a:gd name="connsiteX7" fmla="*/ 78576 w 203370"/>
                <a:gd name="connsiteY7" fmla="*/ 27408 h 203260"/>
                <a:gd name="connsiteX8" fmla="*/ 84145 w 203370"/>
                <a:gd name="connsiteY8" fmla="*/ 31457 h 203260"/>
                <a:gd name="connsiteX9" fmla="*/ 83136 w 203370"/>
                <a:gd name="connsiteY9" fmla="*/ 36261 h 203260"/>
                <a:gd name="connsiteX10" fmla="*/ 49199 w 203370"/>
                <a:gd name="connsiteY10" fmla="*/ 172175 h 203260"/>
                <a:gd name="connsiteX11" fmla="*/ 26160 w 203370"/>
                <a:gd name="connsiteY11" fmla="*/ 184070 h 203260"/>
                <a:gd name="connsiteX12" fmla="*/ 19066 w 203370"/>
                <a:gd name="connsiteY12" fmla="*/ 188872 h 203260"/>
                <a:gd name="connsiteX13" fmla="*/ 22864 w 203370"/>
                <a:gd name="connsiteY13" fmla="*/ 191913 h 203260"/>
                <a:gd name="connsiteX14" fmla="*/ 55021 w 203370"/>
                <a:gd name="connsiteY14" fmla="*/ 191152 h 203260"/>
                <a:gd name="connsiteX15" fmla="*/ 71228 w 203370"/>
                <a:gd name="connsiteY15" fmla="*/ 191405 h 203260"/>
                <a:gd name="connsiteX16" fmla="*/ 87688 w 203370"/>
                <a:gd name="connsiteY16" fmla="*/ 191913 h 203260"/>
                <a:gd name="connsiteX17" fmla="*/ 92757 w 203370"/>
                <a:gd name="connsiteY17" fmla="*/ 186849 h 203260"/>
                <a:gd name="connsiteX18" fmla="*/ 85662 w 203370"/>
                <a:gd name="connsiteY18" fmla="*/ 184070 h 203260"/>
                <a:gd name="connsiteX19" fmla="*/ 69202 w 203370"/>
                <a:gd name="connsiteY19" fmla="*/ 179512 h 203260"/>
                <a:gd name="connsiteX20" fmla="*/ 69965 w 203370"/>
                <a:gd name="connsiteY20" fmla="*/ 175209 h 203260"/>
                <a:gd name="connsiteX21" fmla="*/ 85662 w 203370"/>
                <a:gd name="connsiteY21" fmla="*/ 111935 h 203260"/>
                <a:gd name="connsiteX22" fmla="*/ 103894 w 203370"/>
                <a:gd name="connsiteY22" fmla="*/ 36514 h 203260"/>
                <a:gd name="connsiteX23" fmla="*/ 117574 w 203370"/>
                <a:gd name="connsiteY23" fmla="*/ 26899 h 203260"/>
                <a:gd name="connsiteX24" fmla="*/ 141883 w 203370"/>
                <a:gd name="connsiteY24" fmla="*/ 26899 h 203260"/>
                <a:gd name="connsiteX25" fmla="*/ 176321 w 203370"/>
                <a:gd name="connsiteY25" fmla="*/ 51195 h 203260"/>
                <a:gd name="connsiteX26" fmla="*/ 161378 w 203370"/>
                <a:gd name="connsiteY26" fmla="*/ 91943 h 203260"/>
                <a:gd name="connsiteX27" fmla="*/ 122380 w 203370"/>
                <a:gd name="connsiteY27" fmla="*/ 105354 h 203260"/>
                <a:gd name="connsiteX28" fmla="*/ 86679 w 203370"/>
                <a:gd name="connsiteY28" fmla="*/ 105354 h 203260"/>
                <a:gd name="connsiteX29" fmla="*/ 103894 w 203370"/>
                <a:gd name="connsiteY29" fmla="*/ 36514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03370" h="203260">
                  <a:moveTo>
                    <a:pt x="85662" y="111935"/>
                  </a:moveTo>
                  <a:lnTo>
                    <a:pt x="128712" y="111935"/>
                  </a:lnTo>
                  <a:cubicBezTo>
                    <a:pt x="164675" y="111935"/>
                    <a:pt x="199867" y="85616"/>
                    <a:pt x="199867" y="57269"/>
                  </a:cubicBezTo>
                  <a:cubicBezTo>
                    <a:pt x="199867" y="37786"/>
                    <a:pt x="183161" y="19056"/>
                    <a:pt x="149986" y="19056"/>
                  </a:cubicBezTo>
                  <a:lnTo>
                    <a:pt x="67939" y="19056"/>
                  </a:lnTo>
                  <a:cubicBezTo>
                    <a:pt x="63124" y="19056"/>
                    <a:pt x="60344" y="19056"/>
                    <a:pt x="60344" y="23858"/>
                  </a:cubicBezTo>
                  <a:cubicBezTo>
                    <a:pt x="60344" y="26899"/>
                    <a:pt x="62624" y="26899"/>
                    <a:pt x="67684" y="26899"/>
                  </a:cubicBezTo>
                  <a:cubicBezTo>
                    <a:pt x="70981" y="26899"/>
                    <a:pt x="75533" y="27154"/>
                    <a:pt x="78576" y="27408"/>
                  </a:cubicBezTo>
                  <a:cubicBezTo>
                    <a:pt x="82627" y="27907"/>
                    <a:pt x="84145" y="28670"/>
                    <a:pt x="84145" y="31457"/>
                  </a:cubicBezTo>
                  <a:cubicBezTo>
                    <a:pt x="84145" y="32465"/>
                    <a:pt x="83891" y="33228"/>
                    <a:pt x="83136" y="36261"/>
                  </a:cubicBezTo>
                  <a:lnTo>
                    <a:pt x="49199" y="172175"/>
                  </a:lnTo>
                  <a:cubicBezTo>
                    <a:pt x="46672" y="182044"/>
                    <a:pt x="46164" y="184070"/>
                    <a:pt x="26160" y="184070"/>
                  </a:cubicBezTo>
                  <a:cubicBezTo>
                    <a:pt x="21854" y="184070"/>
                    <a:pt x="19066" y="184070"/>
                    <a:pt x="19066" y="188872"/>
                  </a:cubicBezTo>
                  <a:cubicBezTo>
                    <a:pt x="19066" y="191913"/>
                    <a:pt x="22109" y="191913"/>
                    <a:pt x="22864" y="191913"/>
                  </a:cubicBezTo>
                  <a:cubicBezTo>
                    <a:pt x="29957" y="191913"/>
                    <a:pt x="47935" y="191152"/>
                    <a:pt x="55021" y="191152"/>
                  </a:cubicBezTo>
                  <a:cubicBezTo>
                    <a:pt x="60344" y="191152"/>
                    <a:pt x="65913" y="191405"/>
                    <a:pt x="71228" y="191405"/>
                  </a:cubicBezTo>
                  <a:cubicBezTo>
                    <a:pt x="76805" y="191405"/>
                    <a:pt x="82373" y="191913"/>
                    <a:pt x="87688" y="191913"/>
                  </a:cubicBezTo>
                  <a:cubicBezTo>
                    <a:pt x="89467" y="191913"/>
                    <a:pt x="92757" y="191913"/>
                    <a:pt x="92757" y="186849"/>
                  </a:cubicBezTo>
                  <a:cubicBezTo>
                    <a:pt x="92757" y="184070"/>
                    <a:pt x="90477" y="184070"/>
                    <a:pt x="85662" y="184070"/>
                  </a:cubicBezTo>
                  <a:cubicBezTo>
                    <a:pt x="76296" y="184070"/>
                    <a:pt x="69202" y="184070"/>
                    <a:pt x="69202" y="179512"/>
                  </a:cubicBezTo>
                  <a:cubicBezTo>
                    <a:pt x="69202" y="177995"/>
                    <a:pt x="69710" y="176725"/>
                    <a:pt x="69965" y="175209"/>
                  </a:cubicBezTo>
                  <a:lnTo>
                    <a:pt x="85662" y="111935"/>
                  </a:lnTo>
                  <a:close/>
                  <a:moveTo>
                    <a:pt x="103894" y="36514"/>
                  </a:moveTo>
                  <a:cubicBezTo>
                    <a:pt x="106174" y="27662"/>
                    <a:pt x="106682" y="26899"/>
                    <a:pt x="117574" y="26899"/>
                  </a:cubicBezTo>
                  <a:lnTo>
                    <a:pt x="141883" y="26899"/>
                  </a:lnTo>
                  <a:cubicBezTo>
                    <a:pt x="162904" y="26899"/>
                    <a:pt x="176321" y="33735"/>
                    <a:pt x="176321" y="51195"/>
                  </a:cubicBezTo>
                  <a:cubicBezTo>
                    <a:pt x="176321" y="61066"/>
                    <a:pt x="171253" y="82827"/>
                    <a:pt x="161378" y="91943"/>
                  </a:cubicBezTo>
                  <a:cubicBezTo>
                    <a:pt x="148715" y="103328"/>
                    <a:pt x="133526" y="105354"/>
                    <a:pt x="122380" y="105354"/>
                  </a:cubicBezTo>
                  <a:lnTo>
                    <a:pt x="86679" y="105354"/>
                  </a:lnTo>
                  <a:lnTo>
                    <a:pt x="103894" y="3651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orme libre : forme 381">
              <a:extLst>
                <a:ext uri="{FF2B5EF4-FFF2-40B4-BE49-F238E27FC236}">
                  <a16:creationId xmlns:a16="http://schemas.microsoft.com/office/drawing/2014/main" id="{304B66A0-4CE7-4803-BB21-FF243F156691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1643367" y="-15168758"/>
              <a:ext cx="101685" cy="152445"/>
            </a:xfrm>
            <a:custGeom>
              <a:avLst/>
              <a:gdLst>
                <a:gd name="connsiteX0" fmla="*/ 97443 w 101685"/>
                <a:gd name="connsiteY0" fmla="*/ 104473 h 152445"/>
                <a:gd name="connsiteX1" fmla="*/ 91414 w 101685"/>
                <a:gd name="connsiteY1" fmla="*/ 104473 h 152445"/>
                <a:gd name="connsiteX2" fmla="*/ 86799 w 101685"/>
                <a:gd name="connsiteY2" fmla="*/ 120599 h 152445"/>
                <a:gd name="connsiteX3" fmla="*/ 69249 w 101685"/>
                <a:gd name="connsiteY3" fmla="*/ 121663 h 152445"/>
                <a:gd name="connsiteX4" fmla="*/ 36623 w 101685"/>
                <a:gd name="connsiteY4" fmla="*/ 121663 h 152445"/>
                <a:gd name="connsiteX5" fmla="*/ 72086 w 101685"/>
                <a:gd name="connsiteY5" fmla="*/ 91888 h 152445"/>
                <a:gd name="connsiteX6" fmla="*/ 97443 w 101685"/>
                <a:gd name="connsiteY6" fmla="*/ 53610 h 152445"/>
                <a:gd name="connsiteX7" fmla="*/ 55951 w 101685"/>
                <a:gd name="connsiteY7" fmla="*/ 19056 h 152445"/>
                <a:gd name="connsiteX8" fmla="*/ 19066 w 101685"/>
                <a:gd name="connsiteY8" fmla="*/ 50775 h 152445"/>
                <a:gd name="connsiteX9" fmla="*/ 28464 w 101685"/>
                <a:gd name="connsiteY9" fmla="*/ 60700 h 152445"/>
                <a:gd name="connsiteX10" fmla="*/ 37862 w 101685"/>
                <a:gd name="connsiteY10" fmla="*/ 51308 h 152445"/>
                <a:gd name="connsiteX11" fmla="*/ 27400 w 101685"/>
                <a:gd name="connsiteY11" fmla="*/ 41915 h 152445"/>
                <a:gd name="connsiteX12" fmla="*/ 53290 w 101685"/>
                <a:gd name="connsiteY12" fmla="*/ 25431 h 152445"/>
                <a:gd name="connsiteX13" fmla="*/ 80245 w 101685"/>
                <a:gd name="connsiteY13" fmla="*/ 53610 h 152445"/>
                <a:gd name="connsiteX14" fmla="*/ 63570 w 101685"/>
                <a:gd name="connsiteY14" fmla="*/ 87632 h 152445"/>
                <a:gd name="connsiteX15" fmla="*/ 20838 w 101685"/>
                <a:gd name="connsiteY15" fmla="*/ 129817 h 152445"/>
                <a:gd name="connsiteX16" fmla="*/ 19066 w 101685"/>
                <a:gd name="connsiteY16" fmla="*/ 136724 h 152445"/>
                <a:gd name="connsiteX17" fmla="*/ 92121 w 101685"/>
                <a:gd name="connsiteY17" fmla="*/ 136724 h 152445"/>
                <a:gd name="connsiteX18" fmla="*/ 97443 w 101685"/>
                <a:gd name="connsiteY18" fmla="*/ 104473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685" h="152445">
                  <a:moveTo>
                    <a:pt x="97443" y="104473"/>
                  </a:moveTo>
                  <a:lnTo>
                    <a:pt x="91414" y="104473"/>
                  </a:lnTo>
                  <a:cubicBezTo>
                    <a:pt x="90882" y="108371"/>
                    <a:pt x="89110" y="118828"/>
                    <a:pt x="86799" y="120599"/>
                  </a:cubicBezTo>
                  <a:cubicBezTo>
                    <a:pt x="85384" y="121663"/>
                    <a:pt x="71728" y="121663"/>
                    <a:pt x="69249" y="121663"/>
                  </a:cubicBezTo>
                  <a:lnTo>
                    <a:pt x="36623" y="121663"/>
                  </a:lnTo>
                  <a:cubicBezTo>
                    <a:pt x="55236" y="105180"/>
                    <a:pt x="61449" y="100217"/>
                    <a:pt x="72086" y="91888"/>
                  </a:cubicBezTo>
                  <a:cubicBezTo>
                    <a:pt x="85210" y="81432"/>
                    <a:pt x="97443" y="70443"/>
                    <a:pt x="97443" y="53610"/>
                  </a:cubicBezTo>
                  <a:cubicBezTo>
                    <a:pt x="97443" y="32164"/>
                    <a:pt x="78647" y="19056"/>
                    <a:pt x="55951" y="19056"/>
                  </a:cubicBezTo>
                  <a:cubicBezTo>
                    <a:pt x="33962" y="19056"/>
                    <a:pt x="19066" y="34467"/>
                    <a:pt x="19066" y="50775"/>
                  </a:cubicBezTo>
                  <a:cubicBezTo>
                    <a:pt x="19066" y="59811"/>
                    <a:pt x="26693" y="60700"/>
                    <a:pt x="28464" y="60700"/>
                  </a:cubicBezTo>
                  <a:cubicBezTo>
                    <a:pt x="32722" y="60700"/>
                    <a:pt x="37862" y="57683"/>
                    <a:pt x="37862" y="51308"/>
                  </a:cubicBezTo>
                  <a:cubicBezTo>
                    <a:pt x="37862" y="48115"/>
                    <a:pt x="36623" y="41915"/>
                    <a:pt x="27400" y="41915"/>
                  </a:cubicBezTo>
                  <a:cubicBezTo>
                    <a:pt x="32897" y="29329"/>
                    <a:pt x="44957" y="25431"/>
                    <a:pt x="53290" y="25431"/>
                  </a:cubicBezTo>
                  <a:cubicBezTo>
                    <a:pt x="71021" y="25431"/>
                    <a:pt x="80245" y="39254"/>
                    <a:pt x="80245" y="53610"/>
                  </a:cubicBezTo>
                  <a:cubicBezTo>
                    <a:pt x="80245" y="69029"/>
                    <a:pt x="69249" y="81256"/>
                    <a:pt x="63570" y="87632"/>
                  </a:cubicBezTo>
                  <a:lnTo>
                    <a:pt x="20838" y="129817"/>
                  </a:lnTo>
                  <a:cubicBezTo>
                    <a:pt x="19066" y="131405"/>
                    <a:pt x="19066" y="131761"/>
                    <a:pt x="19066" y="136724"/>
                  </a:cubicBezTo>
                  <a:lnTo>
                    <a:pt x="92121" y="136724"/>
                  </a:lnTo>
                  <a:lnTo>
                    <a:pt x="97443" y="10447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orme libre : forme 382">
              <a:extLst>
                <a:ext uri="{FF2B5EF4-FFF2-40B4-BE49-F238E27FC236}">
                  <a16:creationId xmlns:a16="http://schemas.microsoft.com/office/drawing/2014/main" id="{40A2FFB5-B19C-4885-B1A7-EC54A7F7E536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11823110" y="-15027548"/>
              <a:ext cx="177949" cy="25408"/>
            </a:xfrm>
            <a:custGeom>
              <a:avLst/>
              <a:gdLst>
                <a:gd name="connsiteX0" fmla="*/ 164921 w 177949"/>
                <a:gd name="connsiteY0" fmla="*/ 29179 h 25407"/>
                <a:gd name="connsiteX1" fmla="*/ 173786 w 177949"/>
                <a:gd name="connsiteY1" fmla="*/ 24114 h 25407"/>
                <a:gd name="connsiteX2" fmla="*/ 164921 w 177949"/>
                <a:gd name="connsiteY2" fmla="*/ 19056 h 25407"/>
                <a:gd name="connsiteX3" fmla="*/ 27924 w 177949"/>
                <a:gd name="connsiteY3" fmla="*/ 19056 h 25407"/>
                <a:gd name="connsiteX4" fmla="*/ 19066 w 177949"/>
                <a:gd name="connsiteY4" fmla="*/ 24114 h 25407"/>
                <a:gd name="connsiteX5" fmla="*/ 27924 w 177949"/>
                <a:gd name="connsiteY5" fmla="*/ 29179 h 25407"/>
                <a:gd name="connsiteX6" fmla="*/ 164921 w 177949"/>
                <a:gd name="connsiteY6" fmla="*/ 29179 h 2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949" h="25407">
                  <a:moveTo>
                    <a:pt x="164921" y="29179"/>
                  </a:moveTo>
                  <a:cubicBezTo>
                    <a:pt x="169226" y="29179"/>
                    <a:pt x="173786" y="29179"/>
                    <a:pt x="173786" y="24114"/>
                  </a:cubicBezTo>
                  <a:cubicBezTo>
                    <a:pt x="173786" y="19056"/>
                    <a:pt x="169226" y="19056"/>
                    <a:pt x="164921" y="19056"/>
                  </a:cubicBezTo>
                  <a:lnTo>
                    <a:pt x="27924" y="19056"/>
                  </a:lnTo>
                  <a:cubicBezTo>
                    <a:pt x="23618" y="19056"/>
                    <a:pt x="19066" y="19056"/>
                    <a:pt x="19066" y="24114"/>
                  </a:cubicBezTo>
                  <a:cubicBezTo>
                    <a:pt x="19066" y="29179"/>
                    <a:pt x="23618" y="29179"/>
                    <a:pt x="27924" y="29179"/>
                  </a:cubicBezTo>
                  <a:lnTo>
                    <a:pt x="164921" y="2917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orme libre : forme 383">
              <a:extLst>
                <a:ext uri="{FF2B5EF4-FFF2-40B4-BE49-F238E27FC236}">
                  <a16:creationId xmlns:a16="http://schemas.microsoft.com/office/drawing/2014/main" id="{F637237D-1A0B-4B8F-A9CC-7038F5B71D8F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12068024" y="-15127772"/>
              <a:ext cx="127107" cy="203260"/>
            </a:xfrm>
            <a:custGeom>
              <a:avLst/>
              <a:gdLst>
                <a:gd name="connsiteX0" fmla="*/ 38561 w 127106"/>
                <a:gd name="connsiteY0" fmla="*/ 168126 h 203260"/>
                <a:gd name="connsiteX1" fmla="*/ 65404 w 127106"/>
                <a:gd name="connsiteY1" fmla="*/ 142051 h 203260"/>
                <a:gd name="connsiteX2" fmla="*/ 120100 w 127106"/>
                <a:gd name="connsiteY2" fmla="*/ 68156 h 203260"/>
                <a:gd name="connsiteX3" fmla="*/ 66421 w 127106"/>
                <a:gd name="connsiteY3" fmla="*/ 19056 h 203260"/>
                <a:gd name="connsiteX4" fmla="*/ 19066 w 127106"/>
                <a:gd name="connsiteY4" fmla="*/ 64860 h 203260"/>
                <a:gd name="connsiteX5" fmla="*/ 32483 w 127106"/>
                <a:gd name="connsiteY5" fmla="*/ 79033 h 203260"/>
                <a:gd name="connsiteX6" fmla="*/ 45655 w 127106"/>
                <a:gd name="connsiteY6" fmla="*/ 65622 h 203260"/>
                <a:gd name="connsiteX7" fmla="*/ 32229 w 127106"/>
                <a:gd name="connsiteY7" fmla="*/ 52457 h 203260"/>
                <a:gd name="connsiteX8" fmla="*/ 28940 w 127106"/>
                <a:gd name="connsiteY8" fmla="*/ 52712 h 203260"/>
                <a:gd name="connsiteX9" fmla="*/ 63124 w 127106"/>
                <a:gd name="connsiteY9" fmla="*/ 26899 h 203260"/>
                <a:gd name="connsiteX10" fmla="*/ 97062 w 127106"/>
                <a:gd name="connsiteY10" fmla="*/ 68156 h 203260"/>
                <a:gd name="connsiteX11" fmla="*/ 70473 w 127106"/>
                <a:gd name="connsiteY11" fmla="*/ 124084 h 203260"/>
                <a:gd name="connsiteX12" fmla="*/ 21846 w 127106"/>
                <a:gd name="connsiteY12" fmla="*/ 178250 h 203260"/>
                <a:gd name="connsiteX13" fmla="*/ 19066 w 127106"/>
                <a:gd name="connsiteY13" fmla="*/ 187610 h 203260"/>
                <a:gd name="connsiteX14" fmla="*/ 113014 w 127106"/>
                <a:gd name="connsiteY14" fmla="*/ 187610 h 203260"/>
                <a:gd name="connsiteX15" fmla="*/ 120100 w 127106"/>
                <a:gd name="connsiteY15" fmla="*/ 143576 h 203260"/>
                <a:gd name="connsiteX16" fmla="*/ 113768 w 127106"/>
                <a:gd name="connsiteY16" fmla="*/ 143576 h 203260"/>
                <a:gd name="connsiteX17" fmla="*/ 108200 w 127106"/>
                <a:gd name="connsiteY17" fmla="*/ 166101 h 203260"/>
                <a:gd name="connsiteX18" fmla="*/ 84145 w 127106"/>
                <a:gd name="connsiteY18" fmla="*/ 168126 h 203260"/>
                <a:gd name="connsiteX19" fmla="*/ 38561 w 127106"/>
                <a:gd name="connsiteY19" fmla="*/ 168126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7106" h="203260">
                  <a:moveTo>
                    <a:pt x="38561" y="168126"/>
                  </a:moveTo>
                  <a:lnTo>
                    <a:pt x="65404" y="142051"/>
                  </a:lnTo>
                  <a:cubicBezTo>
                    <a:pt x="104910" y="107124"/>
                    <a:pt x="120100" y="93459"/>
                    <a:pt x="120100" y="68156"/>
                  </a:cubicBezTo>
                  <a:cubicBezTo>
                    <a:pt x="120100" y="39302"/>
                    <a:pt x="97308" y="19056"/>
                    <a:pt x="66421" y="19056"/>
                  </a:cubicBezTo>
                  <a:cubicBezTo>
                    <a:pt x="37806" y="19056"/>
                    <a:pt x="19066" y="42334"/>
                    <a:pt x="19066" y="64860"/>
                  </a:cubicBezTo>
                  <a:cubicBezTo>
                    <a:pt x="19066" y="79033"/>
                    <a:pt x="31729" y="79033"/>
                    <a:pt x="32483" y="79033"/>
                  </a:cubicBezTo>
                  <a:cubicBezTo>
                    <a:pt x="36789" y="79033"/>
                    <a:pt x="45655" y="75999"/>
                    <a:pt x="45655" y="65622"/>
                  </a:cubicBezTo>
                  <a:cubicBezTo>
                    <a:pt x="45655" y="59040"/>
                    <a:pt x="41095" y="52457"/>
                    <a:pt x="32229" y="52457"/>
                  </a:cubicBezTo>
                  <a:cubicBezTo>
                    <a:pt x="30203" y="52457"/>
                    <a:pt x="29703" y="52457"/>
                    <a:pt x="28940" y="52712"/>
                  </a:cubicBezTo>
                  <a:cubicBezTo>
                    <a:pt x="34764" y="36261"/>
                    <a:pt x="48435" y="26899"/>
                    <a:pt x="63124" y="26899"/>
                  </a:cubicBezTo>
                  <a:cubicBezTo>
                    <a:pt x="86170" y="26899"/>
                    <a:pt x="97062" y="47400"/>
                    <a:pt x="97062" y="68156"/>
                  </a:cubicBezTo>
                  <a:cubicBezTo>
                    <a:pt x="97062" y="88402"/>
                    <a:pt x="84399" y="108395"/>
                    <a:pt x="70473" y="124084"/>
                  </a:cubicBezTo>
                  <a:lnTo>
                    <a:pt x="21846" y="178250"/>
                  </a:lnTo>
                  <a:cubicBezTo>
                    <a:pt x="19066" y="181029"/>
                    <a:pt x="19066" y="181536"/>
                    <a:pt x="19066" y="187610"/>
                  </a:cubicBezTo>
                  <a:lnTo>
                    <a:pt x="113014" y="187610"/>
                  </a:lnTo>
                  <a:lnTo>
                    <a:pt x="120100" y="143576"/>
                  </a:lnTo>
                  <a:lnTo>
                    <a:pt x="113768" y="143576"/>
                  </a:lnTo>
                  <a:cubicBezTo>
                    <a:pt x="112505" y="151166"/>
                    <a:pt x="110734" y="162299"/>
                    <a:pt x="108200" y="166101"/>
                  </a:cubicBezTo>
                  <a:cubicBezTo>
                    <a:pt x="106428" y="168126"/>
                    <a:pt x="89713" y="168126"/>
                    <a:pt x="84145" y="168126"/>
                  </a:cubicBezTo>
                  <a:lnTo>
                    <a:pt x="38561" y="16812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orme libre : forme 384">
              <a:extLst>
                <a:ext uri="{FF2B5EF4-FFF2-40B4-BE49-F238E27FC236}">
                  <a16:creationId xmlns:a16="http://schemas.microsoft.com/office/drawing/2014/main" id="{B400406B-2CFB-4178-8766-E5C4D46DDBB8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2192113" y="-15132075"/>
              <a:ext cx="203371" cy="203260"/>
            </a:xfrm>
            <a:custGeom>
              <a:avLst/>
              <a:gdLst>
                <a:gd name="connsiteX0" fmla="*/ 85662 w 203370"/>
                <a:gd name="connsiteY0" fmla="*/ 111935 h 203260"/>
                <a:gd name="connsiteX1" fmla="*/ 128712 w 203370"/>
                <a:gd name="connsiteY1" fmla="*/ 111935 h 203260"/>
                <a:gd name="connsiteX2" fmla="*/ 199867 w 203370"/>
                <a:gd name="connsiteY2" fmla="*/ 57269 h 203260"/>
                <a:gd name="connsiteX3" fmla="*/ 149986 w 203370"/>
                <a:gd name="connsiteY3" fmla="*/ 19056 h 203260"/>
                <a:gd name="connsiteX4" fmla="*/ 67939 w 203370"/>
                <a:gd name="connsiteY4" fmla="*/ 19056 h 203260"/>
                <a:gd name="connsiteX5" fmla="*/ 60344 w 203370"/>
                <a:gd name="connsiteY5" fmla="*/ 23858 h 203260"/>
                <a:gd name="connsiteX6" fmla="*/ 67684 w 203370"/>
                <a:gd name="connsiteY6" fmla="*/ 26899 h 203260"/>
                <a:gd name="connsiteX7" fmla="*/ 78576 w 203370"/>
                <a:gd name="connsiteY7" fmla="*/ 27408 h 203260"/>
                <a:gd name="connsiteX8" fmla="*/ 84145 w 203370"/>
                <a:gd name="connsiteY8" fmla="*/ 31457 h 203260"/>
                <a:gd name="connsiteX9" fmla="*/ 83136 w 203370"/>
                <a:gd name="connsiteY9" fmla="*/ 36261 h 203260"/>
                <a:gd name="connsiteX10" fmla="*/ 49198 w 203370"/>
                <a:gd name="connsiteY10" fmla="*/ 172175 h 203260"/>
                <a:gd name="connsiteX11" fmla="*/ 26161 w 203370"/>
                <a:gd name="connsiteY11" fmla="*/ 184070 h 203260"/>
                <a:gd name="connsiteX12" fmla="*/ 19066 w 203370"/>
                <a:gd name="connsiteY12" fmla="*/ 188872 h 203260"/>
                <a:gd name="connsiteX13" fmla="*/ 22864 w 203370"/>
                <a:gd name="connsiteY13" fmla="*/ 191913 h 203260"/>
                <a:gd name="connsiteX14" fmla="*/ 55022 w 203370"/>
                <a:gd name="connsiteY14" fmla="*/ 191152 h 203260"/>
                <a:gd name="connsiteX15" fmla="*/ 71228 w 203370"/>
                <a:gd name="connsiteY15" fmla="*/ 191405 h 203260"/>
                <a:gd name="connsiteX16" fmla="*/ 87688 w 203370"/>
                <a:gd name="connsiteY16" fmla="*/ 191913 h 203260"/>
                <a:gd name="connsiteX17" fmla="*/ 92756 w 203370"/>
                <a:gd name="connsiteY17" fmla="*/ 186849 h 203260"/>
                <a:gd name="connsiteX18" fmla="*/ 85662 w 203370"/>
                <a:gd name="connsiteY18" fmla="*/ 184070 h 203260"/>
                <a:gd name="connsiteX19" fmla="*/ 69202 w 203370"/>
                <a:gd name="connsiteY19" fmla="*/ 179512 h 203260"/>
                <a:gd name="connsiteX20" fmla="*/ 69965 w 203370"/>
                <a:gd name="connsiteY20" fmla="*/ 175209 h 203260"/>
                <a:gd name="connsiteX21" fmla="*/ 85662 w 203370"/>
                <a:gd name="connsiteY21" fmla="*/ 111935 h 203260"/>
                <a:gd name="connsiteX22" fmla="*/ 103894 w 203370"/>
                <a:gd name="connsiteY22" fmla="*/ 36514 h 203260"/>
                <a:gd name="connsiteX23" fmla="*/ 117574 w 203370"/>
                <a:gd name="connsiteY23" fmla="*/ 26899 h 203260"/>
                <a:gd name="connsiteX24" fmla="*/ 141883 w 203370"/>
                <a:gd name="connsiteY24" fmla="*/ 26899 h 203260"/>
                <a:gd name="connsiteX25" fmla="*/ 176321 w 203370"/>
                <a:gd name="connsiteY25" fmla="*/ 51195 h 203260"/>
                <a:gd name="connsiteX26" fmla="*/ 161378 w 203370"/>
                <a:gd name="connsiteY26" fmla="*/ 91943 h 203260"/>
                <a:gd name="connsiteX27" fmla="*/ 122380 w 203370"/>
                <a:gd name="connsiteY27" fmla="*/ 105354 h 203260"/>
                <a:gd name="connsiteX28" fmla="*/ 86679 w 203370"/>
                <a:gd name="connsiteY28" fmla="*/ 105354 h 203260"/>
                <a:gd name="connsiteX29" fmla="*/ 103894 w 203370"/>
                <a:gd name="connsiteY29" fmla="*/ 36514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03370" h="203260">
                  <a:moveTo>
                    <a:pt x="85662" y="111935"/>
                  </a:moveTo>
                  <a:lnTo>
                    <a:pt x="128712" y="111935"/>
                  </a:lnTo>
                  <a:cubicBezTo>
                    <a:pt x="164675" y="111935"/>
                    <a:pt x="199867" y="85616"/>
                    <a:pt x="199867" y="57269"/>
                  </a:cubicBezTo>
                  <a:cubicBezTo>
                    <a:pt x="199867" y="37786"/>
                    <a:pt x="183161" y="19056"/>
                    <a:pt x="149986" y="19056"/>
                  </a:cubicBezTo>
                  <a:lnTo>
                    <a:pt x="67939" y="19056"/>
                  </a:lnTo>
                  <a:cubicBezTo>
                    <a:pt x="63124" y="19056"/>
                    <a:pt x="60344" y="19056"/>
                    <a:pt x="60344" y="23858"/>
                  </a:cubicBezTo>
                  <a:cubicBezTo>
                    <a:pt x="60344" y="26899"/>
                    <a:pt x="62624" y="26899"/>
                    <a:pt x="67684" y="26899"/>
                  </a:cubicBezTo>
                  <a:cubicBezTo>
                    <a:pt x="70982" y="26899"/>
                    <a:pt x="75533" y="27154"/>
                    <a:pt x="78576" y="27408"/>
                  </a:cubicBezTo>
                  <a:cubicBezTo>
                    <a:pt x="82627" y="27907"/>
                    <a:pt x="84145" y="28670"/>
                    <a:pt x="84145" y="31457"/>
                  </a:cubicBezTo>
                  <a:cubicBezTo>
                    <a:pt x="84145" y="32465"/>
                    <a:pt x="83891" y="33228"/>
                    <a:pt x="83136" y="36261"/>
                  </a:cubicBezTo>
                  <a:lnTo>
                    <a:pt x="49198" y="172175"/>
                  </a:lnTo>
                  <a:cubicBezTo>
                    <a:pt x="46672" y="182044"/>
                    <a:pt x="46164" y="184070"/>
                    <a:pt x="26161" y="184070"/>
                  </a:cubicBezTo>
                  <a:cubicBezTo>
                    <a:pt x="21854" y="184070"/>
                    <a:pt x="19066" y="184070"/>
                    <a:pt x="19066" y="188872"/>
                  </a:cubicBezTo>
                  <a:cubicBezTo>
                    <a:pt x="19066" y="191913"/>
                    <a:pt x="22109" y="191913"/>
                    <a:pt x="22864" y="191913"/>
                  </a:cubicBezTo>
                  <a:cubicBezTo>
                    <a:pt x="29957" y="191913"/>
                    <a:pt x="47936" y="191152"/>
                    <a:pt x="55022" y="191152"/>
                  </a:cubicBezTo>
                  <a:cubicBezTo>
                    <a:pt x="60344" y="191152"/>
                    <a:pt x="65913" y="191405"/>
                    <a:pt x="71228" y="191405"/>
                  </a:cubicBezTo>
                  <a:cubicBezTo>
                    <a:pt x="76805" y="191405"/>
                    <a:pt x="82373" y="191913"/>
                    <a:pt x="87688" y="191913"/>
                  </a:cubicBezTo>
                  <a:cubicBezTo>
                    <a:pt x="89467" y="191913"/>
                    <a:pt x="92756" y="191913"/>
                    <a:pt x="92756" y="186849"/>
                  </a:cubicBezTo>
                  <a:cubicBezTo>
                    <a:pt x="92756" y="184070"/>
                    <a:pt x="90476" y="184070"/>
                    <a:pt x="85662" y="184070"/>
                  </a:cubicBezTo>
                  <a:cubicBezTo>
                    <a:pt x="76296" y="184070"/>
                    <a:pt x="69202" y="184070"/>
                    <a:pt x="69202" y="179512"/>
                  </a:cubicBezTo>
                  <a:cubicBezTo>
                    <a:pt x="69202" y="177995"/>
                    <a:pt x="69710" y="176725"/>
                    <a:pt x="69965" y="175209"/>
                  </a:cubicBezTo>
                  <a:lnTo>
                    <a:pt x="85662" y="111935"/>
                  </a:lnTo>
                  <a:close/>
                  <a:moveTo>
                    <a:pt x="103894" y="36514"/>
                  </a:moveTo>
                  <a:cubicBezTo>
                    <a:pt x="106174" y="27662"/>
                    <a:pt x="106682" y="26899"/>
                    <a:pt x="117574" y="26899"/>
                  </a:cubicBezTo>
                  <a:lnTo>
                    <a:pt x="141883" y="26899"/>
                  </a:lnTo>
                  <a:cubicBezTo>
                    <a:pt x="162904" y="26899"/>
                    <a:pt x="176321" y="33735"/>
                    <a:pt x="176321" y="51195"/>
                  </a:cubicBezTo>
                  <a:cubicBezTo>
                    <a:pt x="176321" y="61066"/>
                    <a:pt x="171253" y="82827"/>
                    <a:pt x="161378" y="91943"/>
                  </a:cubicBezTo>
                  <a:cubicBezTo>
                    <a:pt x="148715" y="103328"/>
                    <a:pt x="133526" y="105354"/>
                    <a:pt x="122380" y="105354"/>
                  </a:cubicBezTo>
                  <a:lnTo>
                    <a:pt x="86679" y="105354"/>
                  </a:lnTo>
                  <a:lnTo>
                    <a:pt x="103894" y="3651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orme libre : forme 385">
              <a:extLst>
                <a:ext uri="{FF2B5EF4-FFF2-40B4-BE49-F238E27FC236}">
                  <a16:creationId xmlns:a16="http://schemas.microsoft.com/office/drawing/2014/main" id="{94870333-6F9E-4BCE-94B7-F25A9EEBDDD8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2453898" y="-15172544"/>
              <a:ext cx="127107" cy="25408"/>
            </a:xfrm>
            <a:custGeom>
              <a:avLst/>
              <a:gdLst>
                <a:gd name="connsiteX0" fmla="*/ 110487 w 127106"/>
                <a:gd name="connsiteY0" fmla="*/ 26899 h 25407"/>
                <a:gd name="connsiteX1" fmla="*/ 110487 w 127106"/>
                <a:gd name="connsiteY1" fmla="*/ 19056 h 25407"/>
                <a:gd name="connsiteX2" fmla="*/ 19066 w 127106"/>
                <a:gd name="connsiteY2" fmla="*/ 19056 h 25407"/>
                <a:gd name="connsiteX3" fmla="*/ 19066 w 127106"/>
                <a:gd name="connsiteY3" fmla="*/ 26899 h 25407"/>
                <a:gd name="connsiteX4" fmla="*/ 110487 w 127106"/>
                <a:gd name="connsiteY4" fmla="*/ 26899 h 2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106" h="25407">
                  <a:moveTo>
                    <a:pt x="110487" y="26899"/>
                  </a:moveTo>
                  <a:lnTo>
                    <a:pt x="110487" y="19056"/>
                  </a:lnTo>
                  <a:lnTo>
                    <a:pt x="19066" y="19056"/>
                  </a:lnTo>
                  <a:lnTo>
                    <a:pt x="19066" y="26899"/>
                  </a:lnTo>
                  <a:lnTo>
                    <a:pt x="110487" y="2689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orme libre : forme 386">
              <a:extLst>
                <a:ext uri="{FF2B5EF4-FFF2-40B4-BE49-F238E27FC236}">
                  <a16:creationId xmlns:a16="http://schemas.microsoft.com/office/drawing/2014/main" id="{62A824D6-0DB8-4CBC-837A-A7482F8ACB19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2389892" y="-15132075"/>
              <a:ext cx="203371" cy="203260"/>
            </a:xfrm>
            <a:custGeom>
              <a:avLst/>
              <a:gdLst>
                <a:gd name="connsiteX0" fmla="*/ 85662 w 203370"/>
                <a:gd name="connsiteY0" fmla="*/ 111935 h 203260"/>
                <a:gd name="connsiteX1" fmla="*/ 128712 w 203370"/>
                <a:gd name="connsiteY1" fmla="*/ 111935 h 203260"/>
                <a:gd name="connsiteX2" fmla="*/ 199867 w 203370"/>
                <a:gd name="connsiteY2" fmla="*/ 57269 h 203260"/>
                <a:gd name="connsiteX3" fmla="*/ 149986 w 203370"/>
                <a:gd name="connsiteY3" fmla="*/ 19056 h 203260"/>
                <a:gd name="connsiteX4" fmla="*/ 67939 w 203370"/>
                <a:gd name="connsiteY4" fmla="*/ 19056 h 203260"/>
                <a:gd name="connsiteX5" fmla="*/ 60344 w 203370"/>
                <a:gd name="connsiteY5" fmla="*/ 23858 h 203260"/>
                <a:gd name="connsiteX6" fmla="*/ 67684 w 203370"/>
                <a:gd name="connsiteY6" fmla="*/ 26899 h 203260"/>
                <a:gd name="connsiteX7" fmla="*/ 78576 w 203370"/>
                <a:gd name="connsiteY7" fmla="*/ 27408 h 203260"/>
                <a:gd name="connsiteX8" fmla="*/ 84145 w 203370"/>
                <a:gd name="connsiteY8" fmla="*/ 31457 h 203260"/>
                <a:gd name="connsiteX9" fmla="*/ 83136 w 203370"/>
                <a:gd name="connsiteY9" fmla="*/ 36261 h 203260"/>
                <a:gd name="connsiteX10" fmla="*/ 49198 w 203370"/>
                <a:gd name="connsiteY10" fmla="*/ 172175 h 203260"/>
                <a:gd name="connsiteX11" fmla="*/ 26160 w 203370"/>
                <a:gd name="connsiteY11" fmla="*/ 184070 h 203260"/>
                <a:gd name="connsiteX12" fmla="*/ 19066 w 203370"/>
                <a:gd name="connsiteY12" fmla="*/ 188872 h 203260"/>
                <a:gd name="connsiteX13" fmla="*/ 22864 w 203370"/>
                <a:gd name="connsiteY13" fmla="*/ 191913 h 203260"/>
                <a:gd name="connsiteX14" fmla="*/ 55021 w 203370"/>
                <a:gd name="connsiteY14" fmla="*/ 191152 h 203260"/>
                <a:gd name="connsiteX15" fmla="*/ 71228 w 203370"/>
                <a:gd name="connsiteY15" fmla="*/ 191405 h 203260"/>
                <a:gd name="connsiteX16" fmla="*/ 87688 w 203370"/>
                <a:gd name="connsiteY16" fmla="*/ 191913 h 203260"/>
                <a:gd name="connsiteX17" fmla="*/ 92756 w 203370"/>
                <a:gd name="connsiteY17" fmla="*/ 186849 h 203260"/>
                <a:gd name="connsiteX18" fmla="*/ 85662 w 203370"/>
                <a:gd name="connsiteY18" fmla="*/ 184070 h 203260"/>
                <a:gd name="connsiteX19" fmla="*/ 69202 w 203370"/>
                <a:gd name="connsiteY19" fmla="*/ 179512 h 203260"/>
                <a:gd name="connsiteX20" fmla="*/ 69965 w 203370"/>
                <a:gd name="connsiteY20" fmla="*/ 175209 h 203260"/>
                <a:gd name="connsiteX21" fmla="*/ 85662 w 203370"/>
                <a:gd name="connsiteY21" fmla="*/ 111935 h 203260"/>
                <a:gd name="connsiteX22" fmla="*/ 103894 w 203370"/>
                <a:gd name="connsiteY22" fmla="*/ 36514 h 203260"/>
                <a:gd name="connsiteX23" fmla="*/ 117574 w 203370"/>
                <a:gd name="connsiteY23" fmla="*/ 26899 h 203260"/>
                <a:gd name="connsiteX24" fmla="*/ 141883 w 203370"/>
                <a:gd name="connsiteY24" fmla="*/ 26899 h 203260"/>
                <a:gd name="connsiteX25" fmla="*/ 176321 w 203370"/>
                <a:gd name="connsiteY25" fmla="*/ 51195 h 203260"/>
                <a:gd name="connsiteX26" fmla="*/ 161378 w 203370"/>
                <a:gd name="connsiteY26" fmla="*/ 91943 h 203260"/>
                <a:gd name="connsiteX27" fmla="*/ 122380 w 203370"/>
                <a:gd name="connsiteY27" fmla="*/ 105354 h 203260"/>
                <a:gd name="connsiteX28" fmla="*/ 86679 w 203370"/>
                <a:gd name="connsiteY28" fmla="*/ 105354 h 203260"/>
                <a:gd name="connsiteX29" fmla="*/ 103894 w 203370"/>
                <a:gd name="connsiteY29" fmla="*/ 36514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03370" h="203260">
                  <a:moveTo>
                    <a:pt x="85662" y="111935"/>
                  </a:moveTo>
                  <a:lnTo>
                    <a:pt x="128712" y="111935"/>
                  </a:lnTo>
                  <a:cubicBezTo>
                    <a:pt x="164675" y="111935"/>
                    <a:pt x="199867" y="85616"/>
                    <a:pt x="199867" y="57269"/>
                  </a:cubicBezTo>
                  <a:cubicBezTo>
                    <a:pt x="199867" y="37786"/>
                    <a:pt x="183161" y="19056"/>
                    <a:pt x="149986" y="19056"/>
                  </a:cubicBezTo>
                  <a:lnTo>
                    <a:pt x="67939" y="19056"/>
                  </a:lnTo>
                  <a:cubicBezTo>
                    <a:pt x="63124" y="19056"/>
                    <a:pt x="60344" y="19056"/>
                    <a:pt x="60344" y="23858"/>
                  </a:cubicBezTo>
                  <a:cubicBezTo>
                    <a:pt x="60344" y="26899"/>
                    <a:pt x="62624" y="26899"/>
                    <a:pt x="67684" y="26899"/>
                  </a:cubicBezTo>
                  <a:cubicBezTo>
                    <a:pt x="70981" y="26899"/>
                    <a:pt x="75533" y="27154"/>
                    <a:pt x="78576" y="27408"/>
                  </a:cubicBezTo>
                  <a:cubicBezTo>
                    <a:pt x="82627" y="27907"/>
                    <a:pt x="84145" y="28670"/>
                    <a:pt x="84145" y="31457"/>
                  </a:cubicBezTo>
                  <a:cubicBezTo>
                    <a:pt x="84145" y="32465"/>
                    <a:pt x="83891" y="33228"/>
                    <a:pt x="83136" y="36261"/>
                  </a:cubicBezTo>
                  <a:lnTo>
                    <a:pt x="49198" y="172175"/>
                  </a:lnTo>
                  <a:cubicBezTo>
                    <a:pt x="46672" y="182044"/>
                    <a:pt x="46164" y="184070"/>
                    <a:pt x="26160" y="184070"/>
                  </a:cubicBezTo>
                  <a:cubicBezTo>
                    <a:pt x="21854" y="184070"/>
                    <a:pt x="19066" y="184070"/>
                    <a:pt x="19066" y="188872"/>
                  </a:cubicBezTo>
                  <a:cubicBezTo>
                    <a:pt x="19066" y="191913"/>
                    <a:pt x="22109" y="191913"/>
                    <a:pt x="22864" y="191913"/>
                  </a:cubicBezTo>
                  <a:cubicBezTo>
                    <a:pt x="29957" y="191913"/>
                    <a:pt x="47935" y="191152"/>
                    <a:pt x="55021" y="191152"/>
                  </a:cubicBezTo>
                  <a:cubicBezTo>
                    <a:pt x="60344" y="191152"/>
                    <a:pt x="65913" y="191405"/>
                    <a:pt x="71228" y="191405"/>
                  </a:cubicBezTo>
                  <a:cubicBezTo>
                    <a:pt x="76805" y="191405"/>
                    <a:pt x="82373" y="191913"/>
                    <a:pt x="87688" y="191913"/>
                  </a:cubicBezTo>
                  <a:cubicBezTo>
                    <a:pt x="89467" y="191913"/>
                    <a:pt x="92756" y="191913"/>
                    <a:pt x="92756" y="186849"/>
                  </a:cubicBezTo>
                  <a:cubicBezTo>
                    <a:pt x="92756" y="184070"/>
                    <a:pt x="90476" y="184070"/>
                    <a:pt x="85662" y="184070"/>
                  </a:cubicBezTo>
                  <a:cubicBezTo>
                    <a:pt x="76296" y="184070"/>
                    <a:pt x="69202" y="184070"/>
                    <a:pt x="69202" y="179512"/>
                  </a:cubicBezTo>
                  <a:cubicBezTo>
                    <a:pt x="69202" y="177995"/>
                    <a:pt x="69710" y="176725"/>
                    <a:pt x="69965" y="175209"/>
                  </a:cubicBezTo>
                  <a:lnTo>
                    <a:pt x="85662" y="111935"/>
                  </a:lnTo>
                  <a:close/>
                  <a:moveTo>
                    <a:pt x="103894" y="36514"/>
                  </a:moveTo>
                  <a:cubicBezTo>
                    <a:pt x="106174" y="27662"/>
                    <a:pt x="106682" y="26899"/>
                    <a:pt x="117574" y="26899"/>
                  </a:cubicBezTo>
                  <a:lnTo>
                    <a:pt x="141883" y="26899"/>
                  </a:lnTo>
                  <a:cubicBezTo>
                    <a:pt x="162903" y="26899"/>
                    <a:pt x="176321" y="33735"/>
                    <a:pt x="176321" y="51195"/>
                  </a:cubicBezTo>
                  <a:cubicBezTo>
                    <a:pt x="176321" y="61066"/>
                    <a:pt x="171253" y="82827"/>
                    <a:pt x="161378" y="91943"/>
                  </a:cubicBezTo>
                  <a:cubicBezTo>
                    <a:pt x="148715" y="103328"/>
                    <a:pt x="133526" y="105354"/>
                    <a:pt x="122380" y="105354"/>
                  </a:cubicBezTo>
                  <a:lnTo>
                    <a:pt x="86679" y="105354"/>
                  </a:lnTo>
                  <a:lnTo>
                    <a:pt x="103894" y="3651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orme libre : forme 387">
              <a:extLst>
                <a:ext uri="{FF2B5EF4-FFF2-40B4-BE49-F238E27FC236}">
                  <a16:creationId xmlns:a16="http://schemas.microsoft.com/office/drawing/2014/main" id="{D9241821-3BC4-4326-B54B-B81810EA2F05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0445103" y="-14839793"/>
              <a:ext cx="2135393" cy="25408"/>
            </a:xfrm>
            <a:custGeom>
              <a:avLst/>
              <a:gdLst>
                <a:gd name="connsiteX0" fmla="*/ 7588 w 2135392"/>
                <a:gd name="connsiteY0" fmla="*/ 7584 h 0"/>
                <a:gd name="connsiteX1" fmla="*/ 2151520 w 2135392"/>
                <a:gd name="connsiteY1" fmla="*/ 758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35392">
                  <a:moveTo>
                    <a:pt x="7588" y="7584"/>
                  </a:moveTo>
                  <a:lnTo>
                    <a:pt x="2151520" y="7584"/>
                  </a:lnTo>
                </a:path>
              </a:pathLst>
            </a:custGeom>
            <a:noFill/>
            <a:ln w="379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orme libre : forme 388">
              <a:extLst>
                <a:ext uri="{FF2B5EF4-FFF2-40B4-BE49-F238E27FC236}">
                  <a16:creationId xmlns:a16="http://schemas.microsoft.com/office/drawing/2014/main" id="{5763E318-FC7C-445A-8940-1C9BEA19D9BF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1025776" y="-14782915"/>
              <a:ext cx="127107" cy="203260"/>
            </a:xfrm>
            <a:custGeom>
              <a:avLst/>
              <a:gdLst>
                <a:gd name="connsiteX0" fmla="*/ 38561 w 127106"/>
                <a:gd name="connsiteY0" fmla="*/ 168126 h 203260"/>
                <a:gd name="connsiteX1" fmla="*/ 65404 w 127106"/>
                <a:gd name="connsiteY1" fmla="*/ 142052 h 203260"/>
                <a:gd name="connsiteX2" fmla="*/ 120100 w 127106"/>
                <a:gd name="connsiteY2" fmla="*/ 68156 h 203260"/>
                <a:gd name="connsiteX3" fmla="*/ 66421 w 127106"/>
                <a:gd name="connsiteY3" fmla="*/ 19056 h 203260"/>
                <a:gd name="connsiteX4" fmla="*/ 19066 w 127106"/>
                <a:gd name="connsiteY4" fmla="*/ 64860 h 203260"/>
                <a:gd name="connsiteX5" fmla="*/ 32484 w 127106"/>
                <a:gd name="connsiteY5" fmla="*/ 79033 h 203260"/>
                <a:gd name="connsiteX6" fmla="*/ 45656 w 127106"/>
                <a:gd name="connsiteY6" fmla="*/ 65623 h 203260"/>
                <a:gd name="connsiteX7" fmla="*/ 32230 w 127106"/>
                <a:gd name="connsiteY7" fmla="*/ 52459 h 203260"/>
                <a:gd name="connsiteX8" fmla="*/ 28941 w 127106"/>
                <a:gd name="connsiteY8" fmla="*/ 52713 h 203260"/>
                <a:gd name="connsiteX9" fmla="*/ 63124 w 127106"/>
                <a:gd name="connsiteY9" fmla="*/ 26901 h 203260"/>
                <a:gd name="connsiteX10" fmla="*/ 97062 w 127106"/>
                <a:gd name="connsiteY10" fmla="*/ 68156 h 203260"/>
                <a:gd name="connsiteX11" fmla="*/ 70473 w 127106"/>
                <a:gd name="connsiteY11" fmla="*/ 124084 h 203260"/>
                <a:gd name="connsiteX12" fmla="*/ 21846 w 127106"/>
                <a:gd name="connsiteY12" fmla="*/ 178250 h 203260"/>
                <a:gd name="connsiteX13" fmla="*/ 19066 w 127106"/>
                <a:gd name="connsiteY13" fmla="*/ 187612 h 203260"/>
                <a:gd name="connsiteX14" fmla="*/ 113014 w 127106"/>
                <a:gd name="connsiteY14" fmla="*/ 187612 h 203260"/>
                <a:gd name="connsiteX15" fmla="*/ 120100 w 127106"/>
                <a:gd name="connsiteY15" fmla="*/ 143576 h 203260"/>
                <a:gd name="connsiteX16" fmla="*/ 113768 w 127106"/>
                <a:gd name="connsiteY16" fmla="*/ 143576 h 203260"/>
                <a:gd name="connsiteX17" fmla="*/ 108200 w 127106"/>
                <a:gd name="connsiteY17" fmla="*/ 166101 h 203260"/>
                <a:gd name="connsiteX18" fmla="*/ 84145 w 127106"/>
                <a:gd name="connsiteY18" fmla="*/ 168126 h 203260"/>
                <a:gd name="connsiteX19" fmla="*/ 38561 w 127106"/>
                <a:gd name="connsiteY19" fmla="*/ 168126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7106" h="203260">
                  <a:moveTo>
                    <a:pt x="38561" y="168126"/>
                  </a:moveTo>
                  <a:lnTo>
                    <a:pt x="65404" y="142052"/>
                  </a:lnTo>
                  <a:cubicBezTo>
                    <a:pt x="104911" y="107124"/>
                    <a:pt x="120100" y="93461"/>
                    <a:pt x="120100" y="68156"/>
                  </a:cubicBezTo>
                  <a:cubicBezTo>
                    <a:pt x="120100" y="39302"/>
                    <a:pt x="97308" y="19056"/>
                    <a:pt x="66421" y="19056"/>
                  </a:cubicBezTo>
                  <a:cubicBezTo>
                    <a:pt x="37806" y="19056"/>
                    <a:pt x="19066" y="42336"/>
                    <a:pt x="19066" y="64860"/>
                  </a:cubicBezTo>
                  <a:cubicBezTo>
                    <a:pt x="19066" y="79033"/>
                    <a:pt x="31729" y="79033"/>
                    <a:pt x="32484" y="79033"/>
                  </a:cubicBezTo>
                  <a:cubicBezTo>
                    <a:pt x="36790" y="79033"/>
                    <a:pt x="45656" y="76001"/>
                    <a:pt x="45656" y="65623"/>
                  </a:cubicBezTo>
                  <a:cubicBezTo>
                    <a:pt x="45656" y="59040"/>
                    <a:pt x="41096" y="52459"/>
                    <a:pt x="32230" y="52459"/>
                  </a:cubicBezTo>
                  <a:cubicBezTo>
                    <a:pt x="30204" y="52459"/>
                    <a:pt x="29704" y="52459"/>
                    <a:pt x="28941" y="52713"/>
                  </a:cubicBezTo>
                  <a:cubicBezTo>
                    <a:pt x="34764" y="36261"/>
                    <a:pt x="48436" y="26901"/>
                    <a:pt x="63124" y="26901"/>
                  </a:cubicBezTo>
                  <a:cubicBezTo>
                    <a:pt x="86171" y="26901"/>
                    <a:pt x="97062" y="47400"/>
                    <a:pt x="97062" y="68156"/>
                  </a:cubicBezTo>
                  <a:cubicBezTo>
                    <a:pt x="97062" y="88402"/>
                    <a:pt x="84399" y="108395"/>
                    <a:pt x="70473" y="124084"/>
                  </a:cubicBezTo>
                  <a:lnTo>
                    <a:pt x="21846" y="178250"/>
                  </a:lnTo>
                  <a:cubicBezTo>
                    <a:pt x="19066" y="181029"/>
                    <a:pt x="19066" y="181537"/>
                    <a:pt x="19066" y="187612"/>
                  </a:cubicBezTo>
                  <a:lnTo>
                    <a:pt x="113014" y="187612"/>
                  </a:lnTo>
                  <a:lnTo>
                    <a:pt x="120100" y="143576"/>
                  </a:lnTo>
                  <a:lnTo>
                    <a:pt x="113768" y="143576"/>
                  </a:lnTo>
                  <a:cubicBezTo>
                    <a:pt x="112505" y="151167"/>
                    <a:pt x="110734" y="162299"/>
                    <a:pt x="108200" y="166101"/>
                  </a:cubicBezTo>
                  <a:cubicBezTo>
                    <a:pt x="106429" y="168126"/>
                    <a:pt x="89714" y="168126"/>
                    <a:pt x="84145" y="168126"/>
                  </a:cubicBezTo>
                  <a:lnTo>
                    <a:pt x="38561" y="16812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orme libre : forme 389">
              <a:extLst>
                <a:ext uri="{FF2B5EF4-FFF2-40B4-BE49-F238E27FC236}">
                  <a16:creationId xmlns:a16="http://schemas.microsoft.com/office/drawing/2014/main" id="{E90EDAE2-9FF2-4174-8731-F84E1CAE999E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11207090" y="-14804178"/>
              <a:ext cx="76264" cy="279483"/>
            </a:xfrm>
            <a:custGeom>
              <a:avLst/>
              <a:gdLst>
                <a:gd name="connsiteX0" fmla="*/ 77813 w 76264"/>
                <a:gd name="connsiteY0" fmla="*/ 269614 h 279482"/>
                <a:gd name="connsiteX1" fmla="*/ 73508 w 76264"/>
                <a:gd name="connsiteY1" fmla="*/ 264047 h 279482"/>
                <a:gd name="connsiteX2" fmla="*/ 33755 w 76264"/>
                <a:gd name="connsiteY2" fmla="*/ 145600 h 279482"/>
                <a:gd name="connsiteX3" fmla="*/ 74524 w 76264"/>
                <a:gd name="connsiteY3" fmla="*/ 25891 h 279482"/>
                <a:gd name="connsiteX4" fmla="*/ 77813 w 76264"/>
                <a:gd name="connsiteY4" fmla="*/ 21588 h 279482"/>
                <a:gd name="connsiteX5" fmla="*/ 75279 w 76264"/>
                <a:gd name="connsiteY5" fmla="*/ 19056 h 279482"/>
                <a:gd name="connsiteX6" fmla="*/ 35018 w 76264"/>
                <a:gd name="connsiteY6" fmla="*/ 68410 h 279482"/>
                <a:gd name="connsiteX7" fmla="*/ 19066 w 76264"/>
                <a:gd name="connsiteY7" fmla="*/ 145600 h 279482"/>
                <a:gd name="connsiteX8" fmla="*/ 35781 w 76264"/>
                <a:gd name="connsiteY8" fmla="*/ 224563 h 279482"/>
                <a:gd name="connsiteX9" fmla="*/ 75279 w 76264"/>
                <a:gd name="connsiteY9" fmla="*/ 272146 h 279482"/>
                <a:gd name="connsiteX10" fmla="*/ 77813 w 76264"/>
                <a:gd name="connsiteY10" fmla="*/ 269614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64" h="279482">
                  <a:moveTo>
                    <a:pt x="77813" y="269614"/>
                  </a:moveTo>
                  <a:cubicBezTo>
                    <a:pt x="77813" y="268859"/>
                    <a:pt x="77813" y="268350"/>
                    <a:pt x="73508" y="264047"/>
                  </a:cubicBezTo>
                  <a:cubicBezTo>
                    <a:pt x="41857" y="232160"/>
                    <a:pt x="33755" y="184323"/>
                    <a:pt x="33755" y="145600"/>
                  </a:cubicBezTo>
                  <a:cubicBezTo>
                    <a:pt x="33755" y="101567"/>
                    <a:pt x="43375" y="57524"/>
                    <a:pt x="74524" y="25891"/>
                  </a:cubicBezTo>
                  <a:cubicBezTo>
                    <a:pt x="77813" y="22850"/>
                    <a:pt x="77813" y="22342"/>
                    <a:pt x="77813" y="21588"/>
                  </a:cubicBezTo>
                  <a:cubicBezTo>
                    <a:pt x="77813" y="19817"/>
                    <a:pt x="76796" y="19056"/>
                    <a:pt x="75279" y="19056"/>
                  </a:cubicBezTo>
                  <a:cubicBezTo>
                    <a:pt x="72745" y="19056"/>
                    <a:pt x="49961" y="36269"/>
                    <a:pt x="35018" y="68410"/>
                  </a:cubicBezTo>
                  <a:cubicBezTo>
                    <a:pt x="22101" y="96246"/>
                    <a:pt x="19066" y="124338"/>
                    <a:pt x="19066" y="145600"/>
                  </a:cubicBezTo>
                  <a:cubicBezTo>
                    <a:pt x="19066" y="165338"/>
                    <a:pt x="21846" y="195962"/>
                    <a:pt x="35781" y="224563"/>
                  </a:cubicBezTo>
                  <a:cubicBezTo>
                    <a:pt x="50970" y="255694"/>
                    <a:pt x="72745" y="272146"/>
                    <a:pt x="75279" y="272146"/>
                  </a:cubicBezTo>
                  <a:cubicBezTo>
                    <a:pt x="76796" y="272146"/>
                    <a:pt x="77813" y="271383"/>
                    <a:pt x="77813" y="26961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orme libre : forme 390">
              <a:extLst>
                <a:ext uri="{FF2B5EF4-FFF2-40B4-BE49-F238E27FC236}">
                  <a16:creationId xmlns:a16="http://schemas.microsoft.com/office/drawing/2014/main" id="{6BFB7269-A1C2-4014-9D57-F9B00788F543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11286267" y="-14772792"/>
              <a:ext cx="101685" cy="177853"/>
            </a:xfrm>
            <a:custGeom>
              <a:avLst/>
              <a:gdLst>
                <a:gd name="connsiteX0" fmla="*/ 65404 w 101685"/>
                <a:gd name="connsiteY0" fmla="*/ 76255 h 177852"/>
                <a:gd name="connsiteX1" fmla="*/ 89213 w 101685"/>
                <a:gd name="connsiteY1" fmla="*/ 76255 h 177852"/>
                <a:gd name="connsiteX2" fmla="*/ 96807 w 101685"/>
                <a:gd name="connsiteY2" fmla="*/ 71189 h 177852"/>
                <a:gd name="connsiteX3" fmla="*/ 89721 w 101685"/>
                <a:gd name="connsiteY3" fmla="*/ 68402 h 177852"/>
                <a:gd name="connsiteX4" fmla="*/ 67430 w 101685"/>
                <a:gd name="connsiteY4" fmla="*/ 68402 h 177852"/>
                <a:gd name="connsiteX5" fmla="*/ 77813 w 101685"/>
                <a:gd name="connsiteY5" fmla="*/ 25884 h 177852"/>
                <a:gd name="connsiteX6" fmla="*/ 70473 w 101685"/>
                <a:gd name="connsiteY6" fmla="*/ 19056 h 177852"/>
                <a:gd name="connsiteX7" fmla="*/ 60344 w 101685"/>
                <a:gd name="connsiteY7" fmla="*/ 28163 h 177852"/>
                <a:gd name="connsiteX8" fmla="*/ 50470 w 101685"/>
                <a:gd name="connsiteY8" fmla="*/ 68402 h 177852"/>
                <a:gd name="connsiteX9" fmla="*/ 26660 w 101685"/>
                <a:gd name="connsiteY9" fmla="*/ 68402 h 177852"/>
                <a:gd name="connsiteX10" fmla="*/ 19066 w 101685"/>
                <a:gd name="connsiteY10" fmla="*/ 73214 h 177852"/>
                <a:gd name="connsiteX11" fmla="*/ 26160 w 101685"/>
                <a:gd name="connsiteY11" fmla="*/ 76255 h 177852"/>
                <a:gd name="connsiteX12" fmla="*/ 48443 w 101685"/>
                <a:gd name="connsiteY12" fmla="*/ 76255 h 177852"/>
                <a:gd name="connsiteX13" fmla="*/ 29195 w 101685"/>
                <a:gd name="connsiteY13" fmla="*/ 156987 h 177852"/>
                <a:gd name="connsiteX14" fmla="*/ 52495 w 101685"/>
                <a:gd name="connsiteY14" fmla="*/ 180275 h 177852"/>
                <a:gd name="connsiteX15" fmla="*/ 92756 w 101685"/>
                <a:gd name="connsiteY15" fmla="*/ 141298 h 177852"/>
                <a:gd name="connsiteX16" fmla="*/ 89721 w 101685"/>
                <a:gd name="connsiteY16" fmla="*/ 138765 h 177852"/>
                <a:gd name="connsiteX17" fmla="*/ 85916 w 101685"/>
                <a:gd name="connsiteY17" fmla="*/ 142306 h 177852"/>
                <a:gd name="connsiteX18" fmla="*/ 53003 w 101685"/>
                <a:gd name="connsiteY18" fmla="*/ 174700 h 177852"/>
                <a:gd name="connsiteX19" fmla="*/ 45147 w 101685"/>
                <a:gd name="connsiteY19" fmla="*/ 163060 h 177852"/>
                <a:gd name="connsiteX20" fmla="*/ 46672 w 101685"/>
                <a:gd name="connsiteY20" fmla="*/ 150913 h 177852"/>
                <a:gd name="connsiteX21" fmla="*/ 65404 w 101685"/>
                <a:gd name="connsiteY21" fmla="*/ 76255 h 177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1685" h="177852">
                  <a:moveTo>
                    <a:pt x="65404" y="76255"/>
                  </a:moveTo>
                  <a:lnTo>
                    <a:pt x="89213" y="76255"/>
                  </a:lnTo>
                  <a:cubicBezTo>
                    <a:pt x="94273" y="76255"/>
                    <a:pt x="96807" y="76255"/>
                    <a:pt x="96807" y="71189"/>
                  </a:cubicBezTo>
                  <a:cubicBezTo>
                    <a:pt x="96807" y="68402"/>
                    <a:pt x="94273" y="68402"/>
                    <a:pt x="89721" y="68402"/>
                  </a:cubicBezTo>
                  <a:lnTo>
                    <a:pt x="67430" y="68402"/>
                  </a:lnTo>
                  <a:cubicBezTo>
                    <a:pt x="76550" y="32467"/>
                    <a:pt x="77813" y="27408"/>
                    <a:pt x="77813" y="25884"/>
                  </a:cubicBezTo>
                  <a:cubicBezTo>
                    <a:pt x="77813" y="21580"/>
                    <a:pt x="74778" y="19056"/>
                    <a:pt x="70473" y="19056"/>
                  </a:cubicBezTo>
                  <a:cubicBezTo>
                    <a:pt x="69710" y="19056"/>
                    <a:pt x="62624" y="19310"/>
                    <a:pt x="60344" y="28163"/>
                  </a:cubicBezTo>
                  <a:lnTo>
                    <a:pt x="50470" y="68402"/>
                  </a:lnTo>
                  <a:lnTo>
                    <a:pt x="26660" y="68402"/>
                  </a:lnTo>
                  <a:cubicBezTo>
                    <a:pt x="21600" y="68402"/>
                    <a:pt x="19066" y="68402"/>
                    <a:pt x="19066" y="73214"/>
                  </a:cubicBezTo>
                  <a:cubicBezTo>
                    <a:pt x="19066" y="76255"/>
                    <a:pt x="21092" y="76255"/>
                    <a:pt x="26160" y="76255"/>
                  </a:cubicBezTo>
                  <a:lnTo>
                    <a:pt x="48443" y="76255"/>
                  </a:lnTo>
                  <a:cubicBezTo>
                    <a:pt x="30211" y="148126"/>
                    <a:pt x="29195" y="152430"/>
                    <a:pt x="29195" y="156987"/>
                  </a:cubicBezTo>
                  <a:cubicBezTo>
                    <a:pt x="29195" y="170651"/>
                    <a:pt x="38815" y="180275"/>
                    <a:pt x="52495" y="180275"/>
                  </a:cubicBezTo>
                  <a:cubicBezTo>
                    <a:pt x="78321" y="180275"/>
                    <a:pt x="92756" y="143322"/>
                    <a:pt x="92756" y="141298"/>
                  </a:cubicBezTo>
                  <a:cubicBezTo>
                    <a:pt x="92756" y="138765"/>
                    <a:pt x="90730" y="138765"/>
                    <a:pt x="89721" y="138765"/>
                  </a:cubicBezTo>
                  <a:cubicBezTo>
                    <a:pt x="87441" y="138765"/>
                    <a:pt x="87187" y="139527"/>
                    <a:pt x="85916" y="142306"/>
                  </a:cubicBezTo>
                  <a:cubicBezTo>
                    <a:pt x="75033" y="168627"/>
                    <a:pt x="61607" y="174700"/>
                    <a:pt x="53003" y="174700"/>
                  </a:cubicBezTo>
                  <a:cubicBezTo>
                    <a:pt x="47681" y="174700"/>
                    <a:pt x="45147" y="171414"/>
                    <a:pt x="45147" y="163060"/>
                  </a:cubicBezTo>
                  <a:cubicBezTo>
                    <a:pt x="45147" y="156987"/>
                    <a:pt x="45655" y="155216"/>
                    <a:pt x="46672" y="150913"/>
                  </a:cubicBezTo>
                  <a:lnTo>
                    <a:pt x="65404" y="7625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orme libre : forme 391">
              <a:extLst>
                <a:ext uri="{FF2B5EF4-FFF2-40B4-BE49-F238E27FC236}">
                  <a16:creationId xmlns:a16="http://schemas.microsoft.com/office/drawing/2014/main" id="{3A6D48F0-184D-4412-8AA9-A3D43B7F3A01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11392886" y="-14810385"/>
              <a:ext cx="127107" cy="25408"/>
            </a:xfrm>
            <a:custGeom>
              <a:avLst/>
              <a:gdLst>
                <a:gd name="connsiteX0" fmla="*/ 110488 w 127106"/>
                <a:gd name="connsiteY0" fmla="*/ 26901 h 25407"/>
                <a:gd name="connsiteX1" fmla="*/ 110488 w 127106"/>
                <a:gd name="connsiteY1" fmla="*/ 19056 h 25407"/>
                <a:gd name="connsiteX2" fmla="*/ 19066 w 127106"/>
                <a:gd name="connsiteY2" fmla="*/ 19056 h 25407"/>
                <a:gd name="connsiteX3" fmla="*/ 19066 w 127106"/>
                <a:gd name="connsiteY3" fmla="*/ 26901 h 25407"/>
                <a:gd name="connsiteX4" fmla="*/ 110488 w 127106"/>
                <a:gd name="connsiteY4" fmla="*/ 26901 h 2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106" h="25407">
                  <a:moveTo>
                    <a:pt x="110488" y="26901"/>
                  </a:moveTo>
                  <a:lnTo>
                    <a:pt x="110488" y="19056"/>
                  </a:lnTo>
                  <a:lnTo>
                    <a:pt x="19066" y="19056"/>
                  </a:lnTo>
                  <a:lnTo>
                    <a:pt x="19066" y="26901"/>
                  </a:lnTo>
                  <a:lnTo>
                    <a:pt x="110488" y="2690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orme libre : forme 392">
              <a:extLst>
                <a:ext uri="{FF2B5EF4-FFF2-40B4-BE49-F238E27FC236}">
                  <a16:creationId xmlns:a16="http://schemas.microsoft.com/office/drawing/2014/main" id="{57685FD6-A6D8-438A-AB54-5AC2533B7E0B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11377708" y="-14772792"/>
              <a:ext cx="101685" cy="177853"/>
            </a:xfrm>
            <a:custGeom>
              <a:avLst/>
              <a:gdLst>
                <a:gd name="connsiteX0" fmla="*/ 65404 w 101685"/>
                <a:gd name="connsiteY0" fmla="*/ 76255 h 177852"/>
                <a:gd name="connsiteX1" fmla="*/ 89213 w 101685"/>
                <a:gd name="connsiteY1" fmla="*/ 76255 h 177852"/>
                <a:gd name="connsiteX2" fmla="*/ 96808 w 101685"/>
                <a:gd name="connsiteY2" fmla="*/ 71189 h 177852"/>
                <a:gd name="connsiteX3" fmla="*/ 89721 w 101685"/>
                <a:gd name="connsiteY3" fmla="*/ 68402 h 177852"/>
                <a:gd name="connsiteX4" fmla="*/ 67430 w 101685"/>
                <a:gd name="connsiteY4" fmla="*/ 68402 h 177852"/>
                <a:gd name="connsiteX5" fmla="*/ 77813 w 101685"/>
                <a:gd name="connsiteY5" fmla="*/ 25884 h 177852"/>
                <a:gd name="connsiteX6" fmla="*/ 70473 w 101685"/>
                <a:gd name="connsiteY6" fmla="*/ 19056 h 177852"/>
                <a:gd name="connsiteX7" fmla="*/ 60344 w 101685"/>
                <a:gd name="connsiteY7" fmla="*/ 28163 h 177852"/>
                <a:gd name="connsiteX8" fmla="*/ 50469 w 101685"/>
                <a:gd name="connsiteY8" fmla="*/ 68402 h 177852"/>
                <a:gd name="connsiteX9" fmla="*/ 26660 w 101685"/>
                <a:gd name="connsiteY9" fmla="*/ 68402 h 177852"/>
                <a:gd name="connsiteX10" fmla="*/ 19066 w 101685"/>
                <a:gd name="connsiteY10" fmla="*/ 73214 h 177852"/>
                <a:gd name="connsiteX11" fmla="*/ 26160 w 101685"/>
                <a:gd name="connsiteY11" fmla="*/ 76255 h 177852"/>
                <a:gd name="connsiteX12" fmla="*/ 48443 w 101685"/>
                <a:gd name="connsiteY12" fmla="*/ 76255 h 177852"/>
                <a:gd name="connsiteX13" fmla="*/ 29195 w 101685"/>
                <a:gd name="connsiteY13" fmla="*/ 156987 h 177852"/>
                <a:gd name="connsiteX14" fmla="*/ 52495 w 101685"/>
                <a:gd name="connsiteY14" fmla="*/ 180275 h 177852"/>
                <a:gd name="connsiteX15" fmla="*/ 92756 w 101685"/>
                <a:gd name="connsiteY15" fmla="*/ 141298 h 177852"/>
                <a:gd name="connsiteX16" fmla="*/ 89721 w 101685"/>
                <a:gd name="connsiteY16" fmla="*/ 138765 h 177852"/>
                <a:gd name="connsiteX17" fmla="*/ 85916 w 101685"/>
                <a:gd name="connsiteY17" fmla="*/ 142306 h 177852"/>
                <a:gd name="connsiteX18" fmla="*/ 53003 w 101685"/>
                <a:gd name="connsiteY18" fmla="*/ 174700 h 177852"/>
                <a:gd name="connsiteX19" fmla="*/ 45147 w 101685"/>
                <a:gd name="connsiteY19" fmla="*/ 163060 h 177852"/>
                <a:gd name="connsiteX20" fmla="*/ 46672 w 101685"/>
                <a:gd name="connsiteY20" fmla="*/ 150913 h 177852"/>
                <a:gd name="connsiteX21" fmla="*/ 65404 w 101685"/>
                <a:gd name="connsiteY21" fmla="*/ 76255 h 177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1685" h="177852">
                  <a:moveTo>
                    <a:pt x="65404" y="76255"/>
                  </a:moveTo>
                  <a:lnTo>
                    <a:pt x="89213" y="76255"/>
                  </a:lnTo>
                  <a:cubicBezTo>
                    <a:pt x="94273" y="76255"/>
                    <a:pt x="96808" y="76255"/>
                    <a:pt x="96808" y="71189"/>
                  </a:cubicBezTo>
                  <a:cubicBezTo>
                    <a:pt x="96808" y="68402"/>
                    <a:pt x="94273" y="68402"/>
                    <a:pt x="89721" y="68402"/>
                  </a:cubicBezTo>
                  <a:lnTo>
                    <a:pt x="67430" y="68402"/>
                  </a:lnTo>
                  <a:cubicBezTo>
                    <a:pt x="76550" y="32467"/>
                    <a:pt x="77813" y="27408"/>
                    <a:pt x="77813" y="25884"/>
                  </a:cubicBezTo>
                  <a:cubicBezTo>
                    <a:pt x="77813" y="21580"/>
                    <a:pt x="74778" y="19056"/>
                    <a:pt x="70473" y="19056"/>
                  </a:cubicBezTo>
                  <a:cubicBezTo>
                    <a:pt x="69710" y="19056"/>
                    <a:pt x="62624" y="19310"/>
                    <a:pt x="60344" y="28163"/>
                  </a:cubicBezTo>
                  <a:lnTo>
                    <a:pt x="50469" y="68402"/>
                  </a:lnTo>
                  <a:lnTo>
                    <a:pt x="26660" y="68402"/>
                  </a:lnTo>
                  <a:cubicBezTo>
                    <a:pt x="21600" y="68402"/>
                    <a:pt x="19066" y="68402"/>
                    <a:pt x="19066" y="73214"/>
                  </a:cubicBezTo>
                  <a:cubicBezTo>
                    <a:pt x="19066" y="76255"/>
                    <a:pt x="21092" y="76255"/>
                    <a:pt x="26160" y="76255"/>
                  </a:cubicBezTo>
                  <a:lnTo>
                    <a:pt x="48443" y="76255"/>
                  </a:lnTo>
                  <a:cubicBezTo>
                    <a:pt x="30211" y="148126"/>
                    <a:pt x="29195" y="152430"/>
                    <a:pt x="29195" y="156987"/>
                  </a:cubicBezTo>
                  <a:cubicBezTo>
                    <a:pt x="29195" y="170651"/>
                    <a:pt x="38815" y="180275"/>
                    <a:pt x="52495" y="180275"/>
                  </a:cubicBezTo>
                  <a:cubicBezTo>
                    <a:pt x="78321" y="180275"/>
                    <a:pt x="92756" y="143322"/>
                    <a:pt x="92756" y="141298"/>
                  </a:cubicBezTo>
                  <a:cubicBezTo>
                    <a:pt x="92756" y="138765"/>
                    <a:pt x="90730" y="138765"/>
                    <a:pt x="89721" y="138765"/>
                  </a:cubicBezTo>
                  <a:cubicBezTo>
                    <a:pt x="87441" y="138765"/>
                    <a:pt x="87187" y="139527"/>
                    <a:pt x="85916" y="142306"/>
                  </a:cubicBezTo>
                  <a:cubicBezTo>
                    <a:pt x="75032" y="168627"/>
                    <a:pt x="61607" y="174700"/>
                    <a:pt x="53003" y="174700"/>
                  </a:cubicBezTo>
                  <a:cubicBezTo>
                    <a:pt x="47681" y="174700"/>
                    <a:pt x="45147" y="171414"/>
                    <a:pt x="45147" y="163060"/>
                  </a:cubicBezTo>
                  <a:cubicBezTo>
                    <a:pt x="45147" y="156987"/>
                    <a:pt x="45655" y="155216"/>
                    <a:pt x="46672" y="150913"/>
                  </a:cubicBezTo>
                  <a:lnTo>
                    <a:pt x="65404" y="7625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orme libre : forme 393">
              <a:extLst>
                <a:ext uri="{FF2B5EF4-FFF2-40B4-BE49-F238E27FC236}">
                  <a16:creationId xmlns:a16="http://schemas.microsoft.com/office/drawing/2014/main" id="{200E029A-74ED-4B3D-B6F2-13898191D626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11540652" y="-14682690"/>
              <a:ext cx="177949" cy="25408"/>
            </a:xfrm>
            <a:custGeom>
              <a:avLst/>
              <a:gdLst>
                <a:gd name="connsiteX0" fmla="*/ 164921 w 177949"/>
                <a:gd name="connsiteY0" fmla="*/ 29179 h 25407"/>
                <a:gd name="connsiteX1" fmla="*/ 173786 w 177949"/>
                <a:gd name="connsiteY1" fmla="*/ 24113 h 25407"/>
                <a:gd name="connsiteX2" fmla="*/ 164921 w 177949"/>
                <a:gd name="connsiteY2" fmla="*/ 19056 h 25407"/>
                <a:gd name="connsiteX3" fmla="*/ 27924 w 177949"/>
                <a:gd name="connsiteY3" fmla="*/ 19056 h 25407"/>
                <a:gd name="connsiteX4" fmla="*/ 19066 w 177949"/>
                <a:gd name="connsiteY4" fmla="*/ 24113 h 25407"/>
                <a:gd name="connsiteX5" fmla="*/ 27924 w 177949"/>
                <a:gd name="connsiteY5" fmla="*/ 29179 h 25407"/>
                <a:gd name="connsiteX6" fmla="*/ 164921 w 177949"/>
                <a:gd name="connsiteY6" fmla="*/ 29179 h 2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949" h="25407">
                  <a:moveTo>
                    <a:pt x="164921" y="29179"/>
                  </a:moveTo>
                  <a:cubicBezTo>
                    <a:pt x="169227" y="29179"/>
                    <a:pt x="173786" y="29179"/>
                    <a:pt x="173786" y="24113"/>
                  </a:cubicBezTo>
                  <a:cubicBezTo>
                    <a:pt x="173786" y="19056"/>
                    <a:pt x="169227" y="19056"/>
                    <a:pt x="164921" y="19056"/>
                  </a:cubicBezTo>
                  <a:lnTo>
                    <a:pt x="27924" y="19056"/>
                  </a:lnTo>
                  <a:cubicBezTo>
                    <a:pt x="23618" y="19056"/>
                    <a:pt x="19066" y="19056"/>
                    <a:pt x="19066" y="24113"/>
                  </a:cubicBezTo>
                  <a:cubicBezTo>
                    <a:pt x="19066" y="29179"/>
                    <a:pt x="23618" y="29179"/>
                    <a:pt x="27924" y="29179"/>
                  </a:cubicBezTo>
                  <a:lnTo>
                    <a:pt x="164921" y="2917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Forme libre : forme 394">
              <a:extLst>
                <a:ext uri="{FF2B5EF4-FFF2-40B4-BE49-F238E27FC236}">
                  <a16:creationId xmlns:a16="http://schemas.microsoft.com/office/drawing/2014/main" id="{C170B2D5-8314-428A-A773-3C1A0E1F6854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1795418" y="-14804178"/>
              <a:ext cx="203371" cy="279483"/>
            </a:xfrm>
            <a:custGeom>
              <a:avLst/>
              <a:gdLst>
                <a:gd name="connsiteX0" fmla="*/ 70981 w 203370"/>
                <a:gd name="connsiteY0" fmla="*/ 46892 h 279482"/>
                <a:gd name="connsiteX1" fmla="*/ 65150 w 203370"/>
                <a:gd name="connsiteY1" fmla="*/ 40318 h 279482"/>
                <a:gd name="connsiteX2" fmla="*/ 19066 w 203370"/>
                <a:gd name="connsiteY2" fmla="*/ 56516 h 279482"/>
                <a:gd name="connsiteX3" fmla="*/ 19066 w 203370"/>
                <a:gd name="connsiteY3" fmla="*/ 64359 h 279482"/>
                <a:gd name="connsiteX4" fmla="*/ 52241 w 203370"/>
                <a:gd name="connsiteY4" fmla="*/ 57778 h 279482"/>
                <a:gd name="connsiteX5" fmla="*/ 52241 w 203370"/>
                <a:gd name="connsiteY5" fmla="*/ 188880 h 279482"/>
                <a:gd name="connsiteX6" fmla="*/ 28686 w 203370"/>
                <a:gd name="connsiteY6" fmla="*/ 201029 h 279482"/>
                <a:gd name="connsiteX7" fmla="*/ 20583 w 203370"/>
                <a:gd name="connsiteY7" fmla="*/ 201029 h 279482"/>
                <a:gd name="connsiteX8" fmla="*/ 20583 w 203370"/>
                <a:gd name="connsiteY8" fmla="*/ 208874 h 279482"/>
                <a:gd name="connsiteX9" fmla="*/ 61607 w 203370"/>
                <a:gd name="connsiteY9" fmla="*/ 208111 h 279482"/>
                <a:gd name="connsiteX10" fmla="*/ 102630 w 203370"/>
                <a:gd name="connsiteY10" fmla="*/ 208874 h 279482"/>
                <a:gd name="connsiteX11" fmla="*/ 102630 w 203370"/>
                <a:gd name="connsiteY11" fmla="*/ 201029 h 279482"/>
                <a:gd name="connsiteX12" fmla="*/ 94528 w 203370"/>
                <a:gd name="connsiteY12" fmla="*/ 201029 h 279482"/>
                <a:gd name="connsiteX13" fmla="*/ 70981 w 203370"/>
                <a:gd name="connsiteY13" fmla="*/ 188880 h 279482"/>
                <a:gd name="connsiteX14" fmla="*/ 70981 w 203370"/>
                <a:gd name="connsiteY14" fmla="*/ 46892 h 279482"/>
                <a:gd name="connsiteX15" fmla="*/ 196340 w 203370"/>
                <a:gd name="connsiteY15" fmla="*/ 145600 h 279482"/>
                <a:gd name="connsiteX16" fmla="*/ 179625 w 203370"/>
                <a:gd name="connsiteY16" fmla="*/ 66639 h 279482"/>
                <a:gd name="connsiteX17" fmla="*/ 140127 w 203370"/>
                <a:gd name="connsiteY17" fmla="*/ 19056 h 279482"/>
                <a:gd name="connsiteX18" fmla="*/ 137593 w 203370"/>
                <a:gd name="connsiteY18" fmla="*/ 21588 h 279482"/>
                <a:gd name="connsiteX19" fmla="*/ 142407 w 203370"/>
                <a:gd name="connsiteY19" fmla="*/ 27408 h 279482"/>
                <a:gd name="connsiteX20" fmla="*/ 181651 w 203370"/>
                <a:gd name="connsiteY20" fmla="*/ 145600 h 279482"/>
                <a:gd name="connsiteX21" fmla="*/ 140882 w 203370"/>
                <a:gd name="connsiteY21" fmla="*/ 265309 h 279482"/>
                <a:gd name="connsiteX22" fmla="*/ 137593 w 203370"/>
                <a:gd name="connsiteY22" fmla="*/ 269614 h 279482"/>
                <a:gd name="connsiteX23" fmla="*/ 140127 w 203370"/>
                <a:gd name="connsiteY23" fmla="*/ 272146 h 279482"/>
                <a:gd name="connsiteX24" fmla="*/ 180389 w 203370"/>
                <a:gd name="connsiteY24" fmla="*/ 222792 h 279482"/>
                <a:gd name="connsiteX25" fmla="*/ 196340 w 203370"/>
                <a:gd name="connsiteY25" fmla="*/ 145600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3370" h="279482">
                  <a:moveTo>
                    <a:pt x="70981" y="46892"/>
                  </a:moveTo>
                  <a:cubicBezTo>
                    <a:pt x="70981" y="40819"/>
                    <a:pt x="70981" y="40318"/>
                    <a:pt x="65150" y="40318"/>
                  </a:cubicBezTo>
                  <a:cubicBezTo>
                    <a:pt x="49452" y="56516"/>
                    <a:pt x="27169" y="56516"/>
                    <a:pt x="19066" y="56516"/>
                  </a:cubicBezTo>
                  <a:lnTo>
                    <a:pt x="19066" y="64359"/>
                  </a:lnTo>
                  <a:cubicBezTo>
                    <a:pt x="24127" y="64359"/>
                    <a:pt x="39069" y="64359"/>
                    <a:pt x="52241" y="57778"/>
                  </a:cubicBezTo>
                  <a:lnTo>
                    <a:pt x="52241" y="188880"/>
                  </a:lnTo>
                  <a:cubicBezTo>
                    <a:pt x="52241" y="197988"/>
                    <a:pt x="51478" y="201029"/>
                    <a:pt x="28686" y="201029"/>
                  </a:cubicBezTo>
                  <a:lnTo>
                    <a:pt x="20583" y="201029"/>
                  </a:lnTo>
                  <a:lnTo>
                    <a:pt x="20583" y="208874"/>
                  </a:lnTo>
                  <a:cubicBezTo>
                    <a:pt x="29449" y="208111"/>
                    <a:pt x="51478" y="208111"/>
                    <a:pt x="61607" y="208111"/>
                  </a:cubicBezTo>
                  <a:cubicBezTo>
                    <a:pt x="71736" y="208111"/>
                    <a:pt x="93765" y="208111"/>
                    <a:pt x="102630" y="208874"/>
                  </a:cubicBezTo>
                  <a:lnTo>
                    <a:pt x="102630" y="201029"/>
                  </a:lnTo>
                  <a:lnTo>
                    <a:pt x="94528" y="201029"/>
                  </a:lnTo>
                  <a:cubicBezTo>
                    <a:pt x="71736" y="201029"/>
                    <a:pt x="70981" y="198242"/>
                    <a:pt x="70981" y="188880"/>
                  </a:cubicBezTo>
                  <a:lnTo>
                    <a:pt x="70981" y="46892"/>
                  </a:lnTo>
                  <a:close/>
                  <a:moveTo>
                    <a:pt x="196340" y="145600"/>
                  </a:moveTo>
                  <a:cubicBezTo>
                    <a:pt x="196340" y="125862"/>
                    <a:pt x="193559" y="95238"/>
                    <a:pt x="179625" y="66639"/>
                  </a:cubicBezTo>
                  <a:cubicBezTo>
                    <a:pt x="164437" y="35506"/>
                    <a:pt x="142653" y="19056"/>
                    <a:pt x="140127" y="19056"/>
                  </a:cubicBezTo>
                  <a:cubicBezTo>
                    <a:pt x="138602" y="19056"/>
                    <a:pt x="137593" y="20071"/>
                    <a:pt x="137593" y="21588"/>
                  </a:cubicBezTo>
                  <a:cubicBezTo>
                    <a:pt x="137593" y="22342"/>
                    <a:pt x="137593" y="22850"/>
                    <a:pt x="142407" y="27408"/>
                  </a:cubicBezTo>
                  <a:cubicBezTo>
                    <a:pt x="167216" y="52467"/>
                    <a:pt x="181651" y="92706"/>
                    <a:pt x="181651" y="145600"/>
                  </a:cubicBezTo>
                  <a:cubicBezTo>
                    <a:pt x="181651" y="188880"/>
                    <a:pt x="172285" y="233424"/>
                    <a:pt x="140882" y="265309"/>
                  </a:cubicBezTo>
                  <a:cubicBezTo>
                    <a:pt x="137593" y="268350"/>
                    <a:pt x="137593" y="268859"/>
                    <a:pt x="137593" y="269614"/>
                  </a:cubicBezTo>
                  <a:cubicBezTo>
                    <a:pt x="137593" y="271129"/>
                    <a:pt x="138602" y="272146"/>
                    <a:pt x="140127" y="272146"/>
                  </a:cubicBezTo>
                  <a:cubicBezTo>
                    <a:pt x="142653" y="272146"/>
                    <a:pt x="165445" y="254933"/>
                    <a:pt x="180389" y="222792"/>
                  </a:cubicBezTo>
                  <a:cubicBezTo>
                    <a:pt x="193306" y="194955"/>
                    <a:pt x="196340" y="166864"/>
                    <a:pt x="196340" y="1456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Forme libre : forme 395">
              <a:extLst>
                <a:ext uri="{FF2B5EF4-FFF2-40B4-BE49-F238E27FC236}">
                  <a16:creationId xmlns:a16="http://schemas.microsoft.com/office/drawing/2014/main" id="{16ABEEA7-19DF-41D1-A9D1-59A2C867458B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12612481" y="-15079075"/>
              <a:ext cx="76264" cy="482743"/>
            </a:xfrm>
            <a:custGeom>
              <a:avLst/>
              <a:gdLst>
                <a:gd name="connsiteX0" fmla="*/ 64642 w 76264"/>
                <a:gd name="connsiteY0" fmla="*/ 462473 h 482743"/>
                <a:gd name="connsiteX1" fmla="*/ 19066 w 76264"/>
                <a:gd name="connsiteY1" fmla="*/ 462473 h 482743"/>
                <a:gd name="connsiteX2" fmla="*/ 19066 w 76264"/>
                <a:gd name="connsiteY2" fmla="*/ 474368 h 482743"/>
                <a:gd name="connsiteX3" fmla="*/ 76550 w 76264"/>
                <a:gd name="connsiteY3" fmla="*/ 474368 h 482743"/>
                <a:gd name="connsiteX4" fmla="*/ 76550 w 76264"/>
                <a:gd name="connsiteY4" fmla="*/ 19056 h 482743"/>
                <a:gd name="connsiteX5" fmla="*/ 19066 w 76264"/>
                <a:gd name="connsiteY5" fmla="*/ 19056 h 482743"/>
                <a:gd name="connsiteX6" fmla="*/ 19066 w 76264"/>
                <a:gd name="connsiteY6" fmla="*/ 30950 h 482743"/>
                <a:gd name="connsiteX7" fmla="*/ 64642 w 76264"/>
                <a:gd name="connsiteY7" fmla="*/ 30950 h 482743"/>
                <a:gd name="connsiteX8" fmla="*/ 64642 w 76264"/>
                <a:gd name="connsiteY8" fmla="*/ 462473 h 482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264" h="482743">
                  <a:moveTo>
                    <a:pt x="64642" y="462473"/>
                  </a:moveTo>
                  <a:lnTo>
                    <a:pt x="19066" y="462473"/>
                  </a:lnTo>
                  <a:lnTo>
                    <a:pt x="19066" y="474368"/>
                  </a:lnTo>
                  <a:lnTo>
                    <a:pt x="76550" y="474368"/>
                  </a:lnTo>
                  <a:lnTo>
                    <a:pt x="76550" y="19056"/>
                  </a:lnTo>
                  <a:lnTo>
                    <a:pt x="19066" y="19056"/>
                  </a:lnTo>
                  <a:lnTo>
                    <a:pt x="19066" y="30950"/>
                  </a:lnTo>
                  <a:lnTo>
                    <a:pt x="64642" y="30950"/>
                  </a:lnTo>
                  <a:lnTo>
                    <a:pt x="64642" y="46247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06" name="Rectangle 30 1">
            <a:extLst>
              <a:ext uri="{FF2B5EF4-FFF2-40B4-BE49-F238E27FC236}">
                <a16:creationId xmlns:a16="http://schemas.microsoft.com/office/drawing/2014/main" id="{0CAC6529-F73D-44B2-9996-FA19B94F23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8184" y="1700808"/>
            <a:ext cx="1412566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050" b="1" dirty="0">
                <a:solidFill>
                  <a:srgbClr val="00CC00"/>
                </a:solidFill>
              </a:rPr>
              <a:t> </a:t>
            </a:r>
            <a:r>
              <a:rPr lang="en-GB" sz="1050" b="1" dirty="0" err="1">
                <a:solidFill>
                  <a:srgbClr val="00CC00"/>
                </a:solidFill>
              </a:rPr>
              <a:t>Berenstein</a:t>
            </a:r>
            <a:r>
              <a:rPr lang="en-GB" sz="1050" b="1" dirty="0">
                <a:solidFill>
                  <a:srgbClr val="00CC00"/>
                </a:solidFill>
              </a:rPr>
              <a:t>, Wang ‘22</a:t>
            </a:r>
          </a:p>
        </p:txBody>
      </p:sp>
      <p:sp>
        <p:nvSpPr>
          <p:cNvPr id="207" name="Rectangle 30 2">
            <a:extLst>
              <a:ext uri="{FF2B5EF4-FFF2-40B4-BE49-F238E27FC236}">
                <a16:creationId xmlns:a16="http://schemas.microsoft.com/office/drawing/2014/main" id="{4786EFAA-0AC8-4ECB-B65F-C69CE52A8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6889" y="3944912"/>
            <a:ext cx="74411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050" b="1" dirty="0" err="1">
                <a:solidFill>
                  <a:srgbClr val="00CC00"/>
                </a:solidFill>
              </a:rPr>
              <a:t>Donos</a:t>
            </a:r>
            <a:r>
              <a:rPr lang="en-GB" sz="1050" b="1" dirty="0">
                <a:solidFill>
                  <a:srgbClr val="00CC00"/>
                </a:solidFill>
              </a:rPr>
              <a:t> ‘08</a:t>
            </a:r>
          </a:p>
        </p:txBody>
      </p:sp>
      <p:sp>
        <p:nvSpPr>
          <p:cNvPr id="208" name="TextBox 89 2 1 3 2">
            <a:extLst>
              <a:ext uri="{FF2B5EF4-FFF2-40B4-BE49-F238E27FC236}">
                <a16:creationId xmlns:a16="http://schemas.microsoft.com/office/drawing/2014/main" id="{4FFD07B2-3A2D-44AF-9A56-8225B63E6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99" y="3891728"/>
            <a:ext cx="75940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1600" dirty="0">
                <a:solidFill>
                  <a:srgbClr val="1014A4"/>
                </a:solidFill>
              </a:rPr>
              <a:t>   May be possible to relate it of bubbling geometry description for ¼ BPS states  </a:t>
            </a:r>
          </a:p>
        </p:txBody>
      </p:sp>
      <p:sp>
        <p:nvSpPr>
          <p:cNvPr id="209" name="Rectangle 30 3">
            <a:extLst>
              <a:ext uri="{FF2B5EF4-FFF2-40B4-BE49-F238E27FC236}">
                <a16:creationId xmlns:a16="http://schemas.microsoft.com/office/drawing/2014/main" id="{1CF9CEAD-5264-4BB5-86FB-C20EACEA0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5810" y="4282159"/>
            <a:ext cx="166263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050" b="1" dirty="0">
                <a:solidFill>
                  <a:srgbClr val="00CC00"/>
                </a:solidFill>
              </a:rPr>
              <a:t> </a:t>
            </a:r>
            <a:r>
              <a:rPr lang="en-GB" sz="1050" b="1" dirty="0" err="1">
                <a:solidFill>
                  <a:srgbClr val="00CC00"/>
                </a:solidFill>
              </a:rPr>
              <a:t>D’Hoker</a:t>
            </a:r>
            <a:r>
              <a:rPr lang="en-GB" sz="1050" b="1" dirty="0">
                <a:solidFill>
                  <a:srgbClr val="00CC00"/>
                </a:solidFill>
              </a:rPr>
              <a:t>, </a:t>
            </a:r>
            <a:r>
              <a:rPr lang="en-GB" sz="1050" b="1" dirty="0" err="1">
                <a:solidFill>
                  <a:srgbClr val="00CC00"/>
                </a:solidFill>
              </a:rPr>
              <a:t>Ryzhov</a:t>
            </a:r>
            <a:r>
              <a:rPr lang="en-GB" sz="1050" b="1" dirty="0">
                <a:solidFill>
                  <a:srgbClr val="00CC00"/>
                </a:solidFill>
              </a:rPr>
              <a:t> ’01</a:t>
            </a:r>
          </a:p>
          <a:p>
            <a:pPr algn="l"/>
            <a:r>
              <a:rPr lang="en-GB" sz="1050" b="1" dirty="0" err="1">
                <a:solidFill>
                  <a:srgbClr val="00CC00"/>
                </a:solidFill>
              </a:rPr>
              <a:t>Bissi</a:t>
            </a:r>
            <a:r>
              <a:rPr lang="en-GB" sz="1050" b="1" dirty="0">
                <a:solidFill>
                  <a:srgbClr val="00CC00"/>
                </a:solidFill>
              </a:rPr>
              <a:t>, </a:t>
            </a:r>
            <a:r>
              <a:rPr lang="en-GB" sz="1050" b="1" dirty="0" err="1">
                <a:solidFill>
                  <a:srgbClr val="00CC00"/>
                </a:solidFill>
              </a:rPr>
              <a:t>Fardelli</a:t>
            </a:r>
            <a:r>
              <a:rPr lang="en-GB" sz="1050" b="1" dirty="0">
                <a:solidFill>
                  <a:srgbClr val="00CC00"/>
                </a:solidFill>
              </a:rPr>
              <a:t>, </a:t>
            </a:r>
            <a:r>
              <a:rPr lang="en-GB" sz="1050" b="1" dirty="0" err="1">
                <a:solidFill>
                  <a:srgbClr val="00CC00"/>
                </a:solidFill>
              </a:rPr>
              <a:t>Manenti</a:t>
            </a:r>
            <a:r>
              <a:rPr lang="en-GB" sz="1050" b="1" dirty="0">
                <a:solidFill>
                  <a:srgbClr val="00CC00"/>
                </a:solidFill>
              </a:rPr>
              <a:t> ‘21</a:t>
            </a:r>
          </a:p>
        </p:txBody>
      </p:sp>
    </p:spTree>
    <p:extLst>
      <p:ext uri="{BB962C8B-B14F-4D97-AF65-F5344CB8AC3E}">
        <p14:creationId xmlns:p14="http://schemas.microsoft.com/office/powerpoint/2010/main" val="293035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39" grpId="0"/>
      <p:bldP spid="68" grpId="0"/>
      <p:bldP spid="105" grpId="0"/>
      <p:bldP spid="246" grpId="0"/>
      <p:bldP spid="206" grpId="0"/>
      <p:bldP spid="207" grpId="0"/>
      <p:bldP spid="208" grpId="0"/>
      <p:bldP spid="20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71901" y="182099"/>
            <a:ext cx="8229600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990000"/>
                </a:solidFill>
                <a:latin typeface="+mj-lt"/>
                <a:ea typeface="+mj-ea"/>
                <a:cs typeface="+mj-cs"/>
              </a:rPr>
              <a:t>¼-BPS CS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correlator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Eguchi</a:t>
            </a:r>
            <a:r>
              <a:rPr lang="en-US" sz="3600" dirty="0">
                <a:solidFill>
                  <a:srgbClr val="990000"/>
                </a:solidFill>
                <a:latin typeface="+mj-lt"/>
                <a:ea typeface="+mj-ea"/>
                <a:cs typeface="+mj-cs"/>
              </a:rPr>
              <a:t>-Kawai reduction of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principal chiral model </a:t>
            </a:r>
          </a:p>
        </p:txBody>
      </p:sp>
      <p:sp>
        <p:nvSpPr>
          <p:cNvPr id="64" name="TextBox 89 2 1"/>
          <p:cNvSpPr txBox="1">
            <a:spLocks noChangeArrowheads="1"/>
          </p:cNvSpPr>
          <p:nvPr/>
        </p:nvSpPr>
        <p:spPr bwMode="auto">
          <a:xfrm>
            <a:off x="395536" y="1068517"/>
            <a:ext cx="69408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sz="1600" dirty="0">
                <a:solidFill>
                  <a:srgbClr val="1014A4"/>
                </a:solidFill>
              </a:rPr>
              <a:t>   Two-point correlator of ¼- or 1/8-BPS  coherent state operators </a:t>
            </a:r>
          </a:p>
          <a:p>
            <a:pPr algn="l" eaLnBrk="1" hangingPunct="1"/>
            <a:r>
              <a:rPr lang="en-US" sz="1600" dirty="0">
                <a:solidFill>
                  <a:srgbClr val="1014A4"/>
                </a:solidFill>
              </a:rPr>
              <a:t>    coincides with partition function of   2D and 3D principal chiral </a:t>
            </a:r>
          </a:p>
          <a:p>
            <a:pPr algn="l" eaLnBrk="1" hangingPunct="1"/>
            <a:r>
              <a:rPr lang="en-US" sz="1600" dirty="0">
                <a:solidFill>
                  <a:srgbClr val="1014A4"/>
                </a:solidFill>
              </a:rPr>
              <a:t>    model (PCM) after quenched </a:t>
            </a:r>
            <a:r>
              <a:rPr lang="en-US" sz="1600" dirty="0" err="1">
                <a:solidFill>
                  <a:srgbClr val="1014A4"/>
                </a:solidFill>
              </a:rPr>
              <a:t>Eguchi</a:t>
            </a:r>
            <a:r>
              <a:rPr lang="en-US" sz="1600" dirty="0">
                <a:solidFill>
                  <a:srgbClr val="1014A4"/>
                </a:solidFill>
              </a:rPr>
              <a:t>-Kawai (EK) dimensional reduction</a:t>
            </a:r>
          </a:p>
        </p:txBody>
      </p:sp>
      <p:sp>
        <p:nvSpPr>
          <p:cNvPr id="143" name="Rectangle 30">
            <a:extLst>
              <a:ext uri="{FF2B5EF4-FFF2-40B4-BE49-F238E27FC236}">
                <a16:creationId xmlns:a16="http://schemas.microsoft.com/office/drawing/2014/main" id="{96A54056-0050-445C-AF3A-0057E2BE8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8184" y="260648"/>
            <a:ext cx="25715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100" b="1" dirty="0">
                <a:solidFill>
                  <a:srgbClr val="00CC00"/>
                </a:solidFill>
              </a:rPr>
              <a:t> </a:t>
            </a:r>
            <a:r>
              <a:rPr lang="en-GB" sz="1100" b="1" dirty="0" err="1">
                <a:solidFill>
                  <a:srgbClr val="00CC00"/>
                </a:solidFill>
              </a:rPr>
              <a:t>Anempodistov</a:t>
            </a:r>
            <a:r>
              <a:rPr lang="en-GB" sz="1100" b="1" dirty="0">
                <a:solidFill>
                  <a:srgbClr val="00CC00"/>
                </a:solidFill>
              </a:rPr>
              <a:t>, Holguin, V.K., Murali ‘25</a:t>
            </a:r>
          </a:p>
        </p:txBody>
      </p:sp>
      <p:grpSp>
        <p:nvGrpSpPr>
          <p:cNvPr id="38" name="Groupe 37" descr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Z_{\rm PCM}=\int [\mathcal{D}g]_{_{SU(N)}}\,\,e^{-\frac{1}{2\lambda}\int d^{D}x\,\tr[\p_{\mu}g \p^{\mu}g^{\dagger}]}&#10;\end{align*}&#10;&#10;\end{document}" title="IguanaTex Vector Display">
            <a:extLst>
              <a:ext uri="{FF2B5EF4-FFF2-40B4-BE49-F238E27FC236}">
                <a16:creationId xmlns:a16="http://schemas.microsoft.com/office/drawing/2014/main" id="{BE5D0303-868C-4E53-8497-89A9CDAB716A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834079" y="2099317"/>
            <a:ext cx="3360984" cy="432816"/>
            <a:chOff x="8021956" y="-15166924"/>
            <a:chExt cx="4537897" cy="584373"/>
          </a:xfrm>
        </p:grpSpPr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9D621892-6491-4D29-AB62-E42CA2BB1E4F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8021956" y="-14995255"/>
              <a:ext cx="203371" cy="203260"/>
            </a:xfrm>
            <a:custGeom>
              <a:avLst/>
              <a:gdLst>
                <a:gd name="connsiteX0" fmla="*/ 186704 w 203370"/>
                <a:gd name="connsiteY0" fmla="*/ 25130 h 203260"/>
                <a:gd name="connsiteX1" fmla="*/ 187459 w 203370"/>
                <a:gd name="connsiteY1" fmla="*/ 21334 h 203260"/>
                <a:gd name="connsiteX2" fmla="*/ 181127 w 203370"/>
                <a:gd name="connsiteY2" fmla="*/ 19056 h 203260"/>
                <a:gd name="connsiteX3" fmla="*/ 74270 w 203370"/>
                <a:gd name="connsiteY3" fmla="*/ 19056 h 203260"/>
                <a:gd name="connsiteX4" fmla="*/ 66421 w 203370"/>
                <a:gd name="connsiteY4" fmla="*/ 24113 h 203260"/>
                <a:gd name="connsiteX5" fmla="*/ 52487 w 203370"/>
                <a:gd name="connsiteY5" fmla="*/ 69672 h 203260"/>
                <a:gd name="connsiteX6" fmla="*/ 51733 w 203370"/>
                <a:gd name="connsiteY6" fmla="*/ 73214 h 203260"/>
                <a:gd name="connsiteX7" fmla="*/ 54767 w 203370"/>
                <a:gd name="connsiteY7" fmla="*/ 76001 h 203260"/>
                <a:gd name="connsiteX8" fmla="*/ 58064 w 203370"/>
                <a:gd name="connsiteY8" fmla="*/ 73467 h 203260"/>
                <a:gd name="connsiteX9" fmla="*/ 120355 w 203370"/>
                <a:gd name="connsiteY9" fmla="*/ 26899 h 203260"/>
                <a:gd name="connsiteX10" fmla="*/ 161632 w 203370"/>
                <a:gd name="connsiteY10" fmla="*/ 26899 h 203260"/>
                <a:gd name="connsiteX11" fmla="*/ 20075 w 203370"/>
                <a:gd name="connsiteY11" fmla="*/ 185078 h 203260"/>
                <a:gd name="connsiteX12" fmla="*/ 19066 w 203370"/>
                <a:gd name="connsiteY12" fmla="*/ 189635 h 203260"/>
                <a:gd name="connsiteX13" fmla="*/ 25398 w 203370"/>
                <a:gd name="connsiteY13" fmla="*/ 191913 h 203260"/>
                <a:gd name="connsiteX14" fmla="*/ 135552 w 203370"/>
                <a:gd name="connsiteY14" fmla="*/ 191913 h 203260"/>
                <a:gd name="connsiteX15" fmla="*/ 143400 w 203370"/>
                <a:gd name="connsiteY15" fmla="*/ 186849 h 203260"/>
                <a:gd name="connsiteX16" fmla="*/ 161378 w 203370"/>
                <a:gd name="connsiteY16" fmla="*/ 130921 h 203260"/>
                <a:gd name="connsiteX17" fmla="*/ 162395 w 203370"/>
                <a:gd name="connsiteY17" fmla="*/ 127125 h 203260"/>
                <a:gd name="connsiteX18" fmla="*/ 159098 w 203370"/>
                <a:gd name="connsiteY18" fmla="*/ 124338 h 203260"/>
                <a:gd name="connsiteX19" fmla="*/ 154792 w 203370"/>
                <a:gd name="connsiteY19" fmla="*/ 130666 h 203260"/>
                <a:gd name="connsiteX20" fmla="*/ 88451 w 203370"/>
                <a:gd name="connsiteY20" fmla="*/ 183307 h 203260"/>
                <a:gd name="connsiteX21" fmla="*/ 45147 w 203370"/>
                <a:gd name="connsiteY21" fmla="*/ 183307 h 203260"/>
                <a:gd name="connsiteX22" fmla="*/ 186704 w 203370"/>
                <a:gd name="connsiteY22" fmla="*/ 25130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03370" h="203260">
                  <a:moveTo>
                    <a:pt x="186704" y="25130"/>
                  </a:moveTo>
                  <a:cubicBezTo>
                    <a:pt x="186958" y="24113"/>
                    <a:pt x="187459" y="22850"/>
                    <a:pt x="187459" y="21334"/>
                  </a:cubicBezTo>
                  <a:cubicBezTo>
                    <a:pt x="187459" y="19056"/>
                    <a:pt x="186196" y="19056"/>
                    <a:pt x="181127" y="19056"/>
                  </a:cubicBezTo>
                  <a:lnTo>
                    <a:pt x="74270" y="19056"/>
                  </a:lnTo>
                  <a:cubicBezTo>
                    <a:pt x="68193" y="19056"/>
                    <a:pt x="67939" y="19310"/>
                    <a:pt x="66421" y="24113"/>
                  </a:cubicBezTo>
                  <a:lnTo>
                    <a:pt x="52487" y="69672"/>
                  </a:lnTo>
                  <a:cubicBezTo>
                    <a:pt x="51987" y="70935"/>
                    <a:pt x="51733" y="72706"/>
                    <a:pt x="51733" y="73214"/>
                  </a:cubicBezTo>
                  <a:cubicBezTo>
                    <a:pt x="51733" y="73467"/>
                    <a:pt x="51733" y="76001"/>
                    <a:pt x="54767" y="76001"/>
                  </a:cubicBezTo>
                  <a:cubicBezTo>
                    <a:pt x="57047" y="76001"/>
                    <a:pt x="57556" y="74230"/>
                    <a:pt x="58064" y="73467"/>
                  </a:cubicBezTo>
                  <a:cubicBezTo>
                    <a:pt x="67684" y="43606"/>
                    <a:pt x="80856" y="26899"/>
                    <a:pt x="120355" y="26899"/>
                  </a:cubicBezTo>
                  <a:lnTo>
                    <a:pt x="161632" y="26899"/>
                  </a:lnTo>
                  <a:lnTo>
                    <a:pt x="20075" y="185078"/>
                  </a:lnTo>
                  <a:cubicBezTo>
                    <a:pt x="20075" y="185332"/>
                    <a:pt x="19066" y="188874"/>
                    <a:pt x="19066" y="189635"/>
                  </a:cubicBezTo>
                  <a:cubicBezTo>
                    <a:pt x="19066" y="191913"/>
                    <a:pt x="20838" y="191913"/>
                    <a:pt x="25398" y="191913"/>
                  </a:cubicBezTo>
                  <a:lnTo>
                    <a:pt x="135552" y="191913"/>
                  </a:lnTo>
                  <a:cubicBezTo>
                    <a:pt x="141629" y="191913"/>
                    <a:pt x="141883" y="191661"/>
                    <a:pt x="143400" y="186849"/>
                  </a:cubicBezTo>
                  <a:lnTo>
                    <a:pt x="161378" y="130921"/>
                  </a:lnTo>
                  <a:cubicBezTo>
                    <a:pt x="161632" y="129904"/>
                    <a:pt x="162395" y="128134"/>
                    <a:pt x="162395" y="127125"/>
                  </a:cubicBezTo>
                  <a:cubicBezTo>
                    <a:pt x="162395" y="125854"/>
                    <a:pt x="161378" y="124338"/>
                    <a:pt x="159098" y="124338"/>
                  </a:cubicBezTo>
                  <a:cubicBezTo>
                    <a:pt x="156818" y="124338"/>
                    <a:pt x="156564" y="125354"/>
                    <a:pt x="154792" y="130666"/>
                  </a:cubicBezTo>
                  <a:cubicBezTo>
                    <a:pt x="143654" y="165085"/>
                    <a:pt x="131500" y="183307"/>
                    <a:pt x="88451" y="183307"/>
                  </a:cubicBezTo>
                  <a:lnTo>
                    <a:pt x="45147" y="183307"/>
                  </a:lnTo>
                  <a:lnTo>
                    <a:pt x="186704" y="2513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78451D7F-5AAC-4FD4-BF8C-388701F41AD0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8190445" y="-14908996"/>
              <a:ext cx="457584" cy="152445"/>
            </a:xfrm>
            <a:custGeom>
              <a:avLst/>
              <a:gdLst>
                <a:gd name="connsiteX0" fmla="*/ 54171 w 457584"/>
                <a:gd name="connsiteY0" fmla="*/ 88705 h 152445"/>
                <a:gd name="connsiteX1" fmla="*/ 86440 w 457584"/>
                <a:gd name="connsiteY1" fmla="*/ 88705 h 152445"/>
                <a:gd name="connsiteX2" fmla="*/ 132366 w 457584"/>
                <a:gd name="connsiteY2" fmla="*/ 55920 h 152445"/>
                <a:gd name="connsiteX3" fmla="*/ 86440 w 457584"/>
                <a:gd name="connsiteY3" fmla="*/ 22598 h 152445"/>
                <a:gd name="connsiteX4" fmla="*/ 19066 w 457584"/>
                <a:gd name="connsiteY4" fmla="*/ 22598 h 152445"/>
                <a:gd name="connsiteX5" fmla="*/ 19066 w 457584"/>
                <a:gd name="connsiteY5" fmla="*/ 28980 h 152445"/>
                <a:gd name="connsiteX6" fmla="*/ 23316 w 457584"/>
                <a:gd name="connsiteY6" fmla="*/ 28980 h 152445"/>
                <a:gd name="connsiteX7" fmla="*/ 37329 w 457584"/>
                <a:gd name="connsiteY7" fmla="*/ 36951 h 152445"/>
                <a:gd name="connsiteX8" fmla="*/ 37329 w 457584"/>
                <a:gd name="connsiteY8" fmla="*/ 129285 h 152445"/>
                <a:gd name="connsiteX9" fmla="*/ 23316 w 457584"/>
                <a:gd name="connsiteY9" fmla="*/ 137256 h 152445"/>
                <a:gd name="connsiteX10" fmla="*/ 19066 w 457584"/>
                <a:gd name="connsiteY10" fmla="*/ 137256 h 152445"/>
                <a:gd name="connsiteX11" fmla="*/ 19066 w 457584"/>
                <a:gd name="connsiteY11" fmla="*/ 143640 h 152445"/>
                <a:gd name="connsiteX12" fmla="*/ 45663 w 457584"/>
                <a:gd name="connsiteY12" fmla="*/ 142933 h 152445"/>
                <a:gd name="connsiteX13" fmla="*/ 72435 w 457584"/>
                <a:gd name="connsiteY13" fmla="*/ 143640 h 152445"/>
                <a:gd name="connsiteX14" fmla="*/ 72435 w 457584"/>
                <a:gd name="connsiteY14" fmla="*/ 137256 h 152445"/>
                <a:gd name="connsiteX15" fmla="*/ 68177 w 457584"/>
                <a:gd name="connsiteY15" fmla="*/ 137256 h 152445"/>
                <a:gd name="connsiteX16" fmla="*/ 54171 w 457584"/>
                <a:gd name="connsiteY16" fmla="*/ 129285 h 152445"/>
                <a:gd name="connsiteX17" fmla="*/ 54171 w 457584"/>
                <a:gd name="connsiteY17" fmla="*/ 88705 h 152445"/>
                <a:gd name="connsiteX18" fmla="*/ 82008 w 457584"/>
                <a:gd name="connsiteY18" fmla="*/ 28980 h 152445"/>
                <a:gd name="connsiteX19" fmla="*/ 113395 w 457584"/>
                <a:gd name="connsiteY19" fmla="*/ 55920 h 152445"/>
                <a:gd name="connsiteX20" fmla="*/ 82008 w 457584"/>
                <a:gd name="connsiteY20" fmla="*/ 83035 h 152445"/>
                <a:gd name="connsiteX21" fmla="*/ 53464 w 457584"/>
                <a:gd name="connsiteY21" fmla="*/ 83035 h 152445"/>
                <a:gd name="connsiteX22" fmla="*/ 53464 w 457584"/>
                <a:gd name="connsiteY22" fmla="*/ 35888 h 152445"/>
                <a:gd name="connsiteX23" fmla="*/ 61972 w 457584"/>
                <a:gd name="connsiteY23" fmla="*/ 28980 h 152445"/>
                <a:gd name="connsiteX24" fmla="*/ 82008 w 457584"/>
                <a:gd name="connsiteY24" fmla="*/ 28980 h 152445"/>
                <a:gd name="connsiteX25" fmla="*/ 276833 w 457584"/>
                <a:gd name="connsiteY25" fmla="*/ 23661 h 152445"/>
                <a:gd name="connsiteX26" fmla="*/ 274355 w 457584"/>
                <a:gd name="connsiteY26" fmla="*/ 19056 h 152445"/>
                <a:gd name="connsiteX27" fmla="*/ 271337 w 457584"/>
                <a:gd name="connsiteY27" fmla="*/ 21183 h 152445"/>
                <a:gd name="connsiteX28" fmla="*/ 261939 w 457584"/>
                <a:gd name="connsiteY28" fmla="*/ 34650 h 152445"/>
                <a:gd name="connsiteX29" fmla="*/ 225237 w 457584"/>
                <a:gd name="connsiteY29" fmla="*/ 19056 h 152445"/>
                <a:gd name="connsiteX30" fmla="*/ 157323 w 457584"/>
                <a:gd name="connsiteY30" fmla="*/ 83035 h 152445"/>
                <a:gd name="connsiteX31" fmla="*/ 225237 w 457584"/>
                <a:gd name="connsiteY31" fmla="*/ 147180 h 152445"/>
                <a:gd name="connsiteX32" fmla="*/ 276833 w 457584"/>
                <a:gd name="connsiteY32" fmla="*/ 102170 h 152445"/>
                <a:gd name="connsiteX33" fmla="*/ 273824 w 457584"/>
                <a:gd name="connsiteY33" fmla="*/ 98803 h 152445"/>
                <a:gd name="connsiteX34" fmla="*/ 270804 w 457584"/>
                <a:gd name="connsiteY34" fmla="*/ 101106 h 152445"/>
                <a:gd name="connsiteX35" fmla="*/ 227716 w 457584"/>
                <a:gd name="connsiteY35" fmla="*/ 140805 h 152445"/>
                <a:gd name="connsiteX36" fmla="*/ 176301 w 457584"/>
                <a:gd name="connsiteY36" fmla="*/ 83210 h 152445"/>
                <a:gd name="connsiteX37" fmla="*/ 227366 w 457584"/>
                <a:gd name="connsiteY37" fmla="*/ 25440 h 152445"/>
                <a:gd name="connsiteX38" fmla="*/ 270455 w 457584"/>
                <a:gd name="connsiteY38" fmla="*/ 67616 h 152445"/>
                <a:gd name="connsiteX39" fmla="*/ 273641 w 457584"/>
                <a:gd name="connsiteY39" fmla="*/ 69744 h 152445"/>
                <a:gd name="connsiteX40" fmla="*/ 276833 w 457584"/>
                <a:gd name="connsiteY40" fmla="*/ 65130 h 152445"/>
                <a:gd name="connsiteX41" fmla="*/ 276833 w 457584"/>
                <a:gd name="connsiteY41" fmla="*/ 23661 h 152445"/>
                <a:gd name="connsiteX42" fmla="*/ 338249 w 457584"/>
                <a:gd name="connsiteY42" fmla="*/ 26495 h 152445"/>
                <a:gd name="connsiteX43" fmla="*/ 331512 w 457584"/>
                <a:gd name="connsiteY43" fmla="*/ 22598 h 152445"/>
                <a:gd name="connsiteX44" fmla="*/ 300483 w 457584"/>
                <a:gd name="connsiteY44" fmla="*/ 22598 h 152445"/>
                <a:gd name="connsiteX45" fmla="*/ 300483 w 457584"/>
                <a:gd name="connsiteY45" fmla="*/ 28980 h 152445"/>
                <a:gd name="connsiteX46" fmla="*/ 304741 w 457584"/>
                <a:gd name="connsiteY46" fmla="*/ 28980 h 152445"/>
                <a:gd name="connsiteX47" fmla="*/ 318745 w 457584"/>
                <a:gd name="connsiteY47" fmla="*/ 36951 h 152445"/>
                <a:gd name="connsiteX48" fmla="*/ 318745 w 457584"/>
                <a:gd name="connsiteY48" fmla="*/ 124498 h 152445"/>
                <a:gd name="connsiteX49" fmla="*/ 300483 w 457584"/>
                <a:gd name="connsiteY49" fmla="*/ 137256 h 152445"/>
                <a:gd name="connsiteX50" fmla="*/ 300483 w 457584"/>
                <a:gd name="connsiteY50" fmla="*/ 143640 h 152445"/>
                <a:gd name="connsiteX51" fmla="*/ 322114 w 457584"/>
                <a:gd name="connsiteY51" fmla="*/ 142933 h 152445"/>
                <a:gd name="connsiteX52" fmla="*/ 343745 w 457584"/>
                <a:gd name="connsiteY52" fmla="*/ 143640 h 152445"/>
                <a:gd name="connsiteX53" fmla="*/ 343745 w 457584"/>
                <a:gd name="connsiteY53" fmla="*/ 137256 h 152445"/>
                <a:gd name="connsiteX54" fmla="*/ 325482 w 457584"/>
                <a:gd name="connsiteY54" fmla="*/ 124498 h 152445"/>
                <a:gd name="connsiteX55" fmla="*/ 325482 w 457584"/>
                <a:gd name="connsiteY55" fmla="*/ 31108 h 152445"/>
                <a:gd name="connsiteX56" fmla="*/ 325658 w 457584"/>
                <a:gd name="connsiteY56" fmla="*/ 30925 h 152445"/>
                <a:gd name="connsiteX57" fmla="*/ 371757 w 457584"/>
                <a:gd name="connsiteY57" fmla="*/ 139566 h 152445"/>
                <a:gd name="connsiteX58" fmla="*/ 376190 w 457584"/>
                <a:gd name="connsiteY58" fmla="*/ 143640 h 152445"/>
                <a:gd name="connsiteX59" fmla="*/ 380448 w 457584"/>
                <a:gd name="connsiteY59" fmla="*/ 139917 h 152445"/>
                <a:gd name="connsiteX60" fmla="*/ 427264 w 457584"/>
                <a:gd name="connsiteY60" fmla="*/ 29156 h 152445"/>
                <a:gd name="connsiteX61" fmla="*/ 427437 w 457584"/>
                <a:gd name="connsiteY61" fmla="*/ 29337 h 152445"/>
                <a:gd name="connsiteX62" fmla="*/ 427437 w 457584"/>
                <a:gd name="connsiteY62" fmla="*/ 129285 h 152445"/>
                <a:gd name="connsiteX63" fmla="*/ 413432 w 457584"/>
                <a:gd name="connsiteY63" fmla="*/ 137256 h 152445"/>
                <a:gd name="connsiteX64" fmla="*/ 409174 w 457584"/>
                <a:gd name="connsiteY64" fmla="*/ 137256 h 152445"/>
                <a:gd name="connsiteX65" fmla="*/ 409174 w 457584"/>
                <a:gd name="connsiteY65" fmla="*/ 143640 h 152445"/>
                <a:gd name="connsiteX66" fmla="*/ 434880 w 457584"/>
                <a:gd name="connsiteY66" fmla="*/ 142933 h 152445"/>
                <a:gd name="connsiteX67" fmla="*/ 460597 w 457584"/>
                <a:gd name="connsiteY67" fmla="*/ 143640 h 152445"/>
                <a:gd name="connsiteX68" fmla="*/ 460597 w 457584"/>
                <a:gd name="connsiteY68" fmla="*/ 137256 h 152445"/>
                <a:gd name="connsiteX69" fmla="*/ 456339 w 457584"/>
                <a:gd name="connsiteY69" fmla="*/ 137256 h 152445"/>
                <a:gd name="connsiteX70" fmla="*/ 442334 w 457584"/>
                <a:gd name="connsiteY70" fmla="*/ 129285 h 152445"/>
                <a:gd name="connsiteX71" fmla="*/ 442334 w 457584"/>
                <a:gd name="connsiteY71" fmla="*/ 36951 h 152445"/>
                <a:gd name="connsiteX72" fmla="*/ 456339 w 457584"/>
                <a:gd name="connsiteY72" fmla="*/ 28980 h 152445"/>
                <a:gd name="connsiteX73" fmla="*/ 460597 w 457584"/>
                <a:gd name="connsiteY73" fmla="*/ 28980 h 152445"/>
                <a:gd name="connsiteX74" fmla="*/ 460597 w 457584"/>
                <a:gd name="connsiteY74" fmla="*/ 22598 h 152445"/>
                <a:gd name="connsiteX75" fmla="*/ 429743 w 457584"/>
                <a:gd name="connsiteY75" fmla="*/ 22598 h 152445"/>
                <a:gd name="connsiteX76" fmla="*/ 423179 w 457584"/>
                <a:gd name="connsiteY76" fmla="*/ 26146 h 152445"/>
                <a:gd name="connsiteX77" fmla="*/ 380624 w 457584"/>
                <a:gd name="connsiteY77" fmla="*/ 126625 h 152445"/>
                <a:gd name="connsiteX78" fmla="*/ 338249 w 457584"/>
                <a:gd name="connsiteY78" fmla="*/ 26495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457584" h="152445">
                  <a:moveTo>
                    <a:pt x="54171" y="88705"/>
                  </a:moveTo>
                  <a:lnTo>
                    <a:pt x="86440" y="88705"/>
                  </a:lnTo>
                  <a:cubicBezTo>
                    <a:pt x="112156" y="88705"/>
                    <a:pt x="132366" y="73817"/>
                    <a:pt x="132366" y="55920"/>
                  </a:cubicBezTo>
                  <a:cubicBezTo>
                    <a:pt x="132366" y="38373"/>
                    <a:pt x="112505" y="22598"/>
                    <a:pt x="86440" y="22598"/>
                  </a:cubicBezTo>
                  <a:lnTo>
                    <a:pt x="19066" y="22598"/>
                  </a:lnTo>
                  <a:lnTo>
                    <a:pt x="19066" y="28980"/>
                  </a:lnTo>
                  <a:lnTo>
                    <a:pt x="23316" y="28980"/>
                  </a:lnTo>
                  <a:cubicBezTo>
                    <a:pt x="36972" y="28980"/>
                    <a:pt x="37329" y="30751"/>
                    <a:pt x="37329" y="36951"/>
                  </a:cubicBezTo>
                  <a:lnTo>
                    <a:pt x="37329" y="129285"/>
                  </a:lnTo>
                  <a:cubicBezTo>
                    <a:pt x="37329" y="135311"/>
                    <a:pt x="36972" y="137256"/>
                    <a:pt x="23316" y="137256"/>
                  </a:cubicBezTo>
                  <a:lnTo>
                    <a:pt x="19066" y="137256"/>
                  </a:lnTo>
                  <a:lnTo>
                    <a:pt x="19066" y="143640"/>
                  </a:lnTo>
                  <a:cubicBezTo>
                    <a:pt x="27931" y="143283"/>
                    <a:pt x="39276" y="142933"/>
                    <a:pt x="45663" y="142933"/>
                  </a:cubicBezTo>
                  <a:cubicBezTo>
                    <a:pt x="52217" y="142933"/>
                    <a:pt x="63569" y="143283"/>
                    <a:pt x="72435" y="143640"/>
                  </a:cubicBezTo>
                  <a:lnTo>
                    <a:pt x="72435" y="137256"/>
                  </a:lnTo>
                  <a:lnTo>
                    <a:pt x="68177" y="137256"/>
                  </a:lnTo>
                  <a:cubicBezTo>
                    <a:pt x="54529" y="137256"/>
                    <a:pt x="54171" y="135486"/>
                    <a:pt x="54171" y="129285"/>
                  </a:cubicBezTo>
                  <a:lnTo>
                    <a:pt x="54171" y="88705"/>
                  </a:lnTo>
                  <a:close/>
                  <a:moveTo>
                    <a:pt x="82008" y="28980"/>
                  </a:moveTo>
                  <a:cubicBezTo>
                    <a:pt x="111623" y="28980"/>
                    <a:pt x="113395" y="45639"/>
                    <a:pt x="113395" y="55920"/>
                  </a:cubicBezTo>
                  <a:cubicBezTo>
                    <a:pt x="113395" y="63717"/>
                    <a:pt x="113395" y="83035"/>
                    <a:pt x="82008" y="83035"/>
                  </a:cubicBezTo>
                  <a:lnTo>
                    <a:pt x="53464" y="83035"/>
                  </a:lnTo>
                  <a:lnTo>
                    <a:pt x="53464" y="35888"/>
                  </a:lnTo>
                  <a:cubicBezTo>
                    <a:pt x="53464" y="30403"/>
                    <a:pt x="53639" y="28980"/>
                    <a:pt x="61972" y="28980"/>
                  </a:cubicBezTo>
                  <a:lnTo>
                    <a:pt x="82008" y="28980"/>
                  </a:lnTo>
                  <a:close/>
                  <a:moveTo>
                    <a:pt x="276833" y="23661"/>
                  </a:moveTo>
                  <a:cubicBezTo>
                    <a:pt x="276833" y="20651"/>
                    <a:pt x="276833" y="19056"/>
                    <a:pt x="274355" y="19056"/>
                  </a:cubicBezTo>
                  <a:cubicBezTo>
                    <a:pt x="273641" y="19056"/>
                    <a:pt x="272759" y="19056"/>
                    <a:pt x="271337" y="21183"/>
                  </a:cubicBezTo>
                  <a:lnTo>
                    <a:pt x="261939" y="34650"/>
                  </a:lnTo>
                  <a:cubicBezTo>
                    <a:pt x="254495" y="27210"/>
                    <a:pt x="242262" y="19056"/>
                    <a:pt x="225237" y="19056"/>
                  </a:cubicBezTo>
                  <a:cubicBezTo>
                    <a:pt x="188003" y="19056"/>
                    <a:pt x="157323" y="47766"/>
                    <a:pt x="157323" y="83035"/>
                  </a:cubicBezTo>
                  <a:cubicBezTo>
                    <a:pt x="157323" y="119011"/>
                    <a:pt x="188535" y="147180"/>
                    <a:pt x="225237" y="147180"/>
                  </a:cubicBezTo>
                  <a:cubicBezTo>
                    <a:pt x="256625" y="147180"/>
                    <a:pt x="276833" y="123790"/>
                    <a:pt x="276833" y="102170"/>
                  </a:cubicBezTo>
                  <a:cubicBezTo>
                    <a:pt x="276833" y="100225"/>
                    <a:pt x="276660" y="98803"/>
                    <a:pt x="273824" y="98803"/>
                  </a:cubicBezTo>
                  <a:cubicBezTo>
                    <a:pt x="272759" y="98803"/>
                    <a:pt x="270987" y="98803"/>
                    <a:pt x="270804" y="101106"/>
                  </a:cubicBezTo>
                  <a:cubicBezTo>
                    <a:pt x="269390" y="129641"/>
                    <a:pt x="245272" y="140805"/>
                    <a:pt x="227716" y="140805"/>
                  </a:cubicBezTo>
                  <a:cubicBezTo>
                    <a:pt x="208745" y="140805"/>
                    <a:pt x="176301" y="129285"/>
                    <a:pt x="176301" y="83210"/>
                  </a:cubicBezTo>
                  <a:cubicBezTo>
                    <a:pt x="176301" y="35182"/>
                    <a:pt x="210699" y="25440"/>
                    <a:pt x="227366" y="25440"/>
                  </a:cubicBezTo>
                  <a:cubicBezTo>
                    <a:pt x="244915" y="25440"/>
                    <a:pt x="265839" y="37134"/>
                    <a:pt x="270455" y="67616"/>
                  </a:cubicBezTo>
                  <a:cubicBezTo>
                    <a:pt x="270804" y="69744"/>
                    <a:pt x="272402" y="69744"/>
                    <a:pt x="273641" y="69744"/>
                  </a:cubicBezTo>
                  <a:cubicBezTo>
                    <a:pt x="276833" y="69744"/>
                    <a:pt x="276833" y="68680"/>
                    <a:pt x="276833" y="65130"/>
                  </a:cubicBezTo>
                  <a:lnTo>
                    <a:pt x="276833" y="23661"/>
                  </a:lnTo>
                  <a:close/>
                  <a:moveTo>
                    <a:pt x="338249" y="26495"/>
                  </a:moveTo>
                  <a:cubicBezTo>
                    <a:pt x="336652" y="22598"/>
                    <a:pt x="335239" y="22598"/>
                    <a:pt x="331512" y="22598"/>
                  </a:cubicBezTo>
                  <a:lnTo>
                    <a:pt x="300483" y="22598"/>
                  </a:lnTo>
                  <a:lnTo>
                    <a:pt x="300483" y="28980"/>
                  </a:lnTo>
                  <a:lnTo>
                    <a:pt x="304741" y="28980"/>
                  </a:lnTo>
                  <a:cubicBezTo>
                    <a:pt x="318387" y="28980"/>
                    <a:pt x="318745" y="30751"/>
                    <a:pt x="318745" y="36951"/>
                  </a:cubicBezTo>
                  <a:lnTo>
                    <a:pt x="318745" y="124498"/>
                  </a:lnTo>
                  <a:cubicBezTo>
                    <a:pt x="318745" y="129285"/>
                    <a:pt x="318745" y="137256"/>
                    <a:pt x="300483" y="137256"/>
                  </a:cubicBezTo>
                  <a:lnTo>
                    <a:pt x="300483" y="143640"/>
                  </a:lnTo>
                  <a:cubicBezTo>
                    <a:pt x="307751" y="143108"/>
                    <a:pt x="314846" y="142933"/>
                    <a:pt x="322114" y="142933"/>
                  </a:cubicBezTo>
                  <a:cubicBezTo>
                    <a:pt x="329382" y="142933"/>
                    <a:pt x="336477" y="143108"/>
                    <a:pt x="343745" y="143640"/>
                  </a:cubicBezTo>
                  <a:lnTo>
                    <a:pt x="343745" y="137256"/>
                  </a:lnTo>
                  <a:cubicBezTo>
                    <a:pt x="325482" y="137256"/>
                    <a:pt x="325482" y="129285"/>
                    <a:pt x="325482" y="124498"/>
                  </a:cubicBezTo>
                  <a:lnTo>
                    <a:pt x="325482" y="31108"/>
                  </a:lnTo>
                  <a:lnTo>
                    <a:pt x="325658" y="30925"/>
                  </a:lnTo>
                  <a:lnTo>
                    <a:pt x="371757" y="139566"/>
                  </a:lnTo>
                  <a:cubicBezTo>
                    <a:pt x="372646" y="141686"/>
                    <a:pt x="373536" y="143640"/>
                    <a:pt x="376190" y="143640"/>
                  </a:cubicBezTo>
                  <a:cubicBezTo>
                    <a:pt x="377438" y="143640"/>
                    <a:pt x="379035" y="143108"/>
                    <a:pt x="380448" y="139917"/>
                  </a:cubicBezTo>
                  <a:lnTo>
                    <a:pt x="427264" y="29156"/>
                  </a:lnTo>
                  <a:lnTo>
                    <a:pt x="427437" y="29337"/>
                  </a:lnTo>
                  <a:lnTo>
                    <a:pt x="427437" y="129285"/>
                  </a:lnTo>
                  <a:cubicBezTo>
                    <a:pt x="427437" y="135311"/>
                    <a:pt x="427081" y="137256"/>
                    <a:pt x="413432" y="137256"/>
                  </a:cubicBezTo>
                  <a:lnTo>
                    <a:pt x="409174" y="137256"/>
                  </a:lnTo>
                  <a:lnTo>
                    <a:pt x="409174" y="143640"/>
                  </a:lnTo>
                  <a:cubicBezTo>
                    <a:pt x="417683" y="143283"/>
                    <a:pt x="427612" y="142933"/>
                    <a:pt x="434880" y="142933"/>
                  </a:cubicBezTo>
                  <a:cubicBezTo>
                    <a:pt x="442159" y="142933"/>
                    <a:pt x="452081" y="143283"/>
                    <a:pt x="460597" y="143640"/>
                  </a:cubicBezTo>
                  <a:lnTo>
                    <a:pt x="460597" y="137256"/>
                  </a:lnTo>
                  <a:lnTo>
                    <a:pt x="456339" y="137256"/>
                  </a:lnTo>
                  <a:cubicBezTo>
                    <a:pt x="442682" y="137256"/>
                    <a:pt x="442334" y="135486"/>
                    <a:pt x="442334" y="129285"/>
                  </a:cubicBezTo>
                  <a:lnTo>
                    <a:pt x="442334" y="36951"/>
                  </a:lnTo>
                  <a:cubicBezTo>
                    <a:pt x="442334" y="30925"/>
                    <a:pt x="442682" y="28980"/>
                    <a:pt x="456339" y="28980"/>
                  </a:cubicBezTo>
                  <a:lnTo>
                    <a:pt x="460597" y="28980"/>
                  </a:lnTo>
                  <a:lnTo>
                    <a:pt x="460597" y="22598"/>
                  </a:lnTo>
                  <a:lnTo>
                    <a:pt x="429743" y="22598"/>
                  </a:lnTo>
                  <a:cubicBezTo>
                    <a:pt x="426199" y="22598"/>
                    <a:pt x="424603" y="22598"/>
                    <a:pt x="423179" y="26146"/>
                  </a:cubicBezTo>
                  <a:lnTo>
                    <a:pt x="380624" y="126625"/>
                  </a:lnTo>
                  <a:lnTo>
                    <a:pt x="338249" y="2649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B9B85CB2-73A6-43CF-B6CF-FE61B12A916C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8740262" y="-14915277"/>
              <a:ext cx="203371" cy="76223"/>
            </a:xfrm>
            <a:custGeom>
              <a:avLst/>
              <a:gdLst>
                <a:gd name="connsiteX0" fmla="*/ 178855 w 203370"/>
                <a:gd name="connsiteY0" fmla="*/ 29179 h 76222"/>
                <a:gd name="connsiteX1" fmla="*/ 187467 w 203370"/>
                <a:gd name="connsiteY1" fmla="*/ 24113 h 76222"/>
                <a:gd name="connsiteX2" fmla="*/ 179109 w 203370"/>
                <a:gd name="connsiteY2" fmla="*/ 19056 h 76222"/>
                <a:gd name="connsiteX3" fmla="*/ 27423 w 203370"/>
                <a:gd name="connsiteY3" fmla="*/ 19056 h 76222"/>
                <a:gd name="connsiteX4" fmla="*/ 19066 w 203370"/>
                <a:gd name="connsiteY4" fmla="*/ 24113 h 76222"/>
                <a:gd name="connsiteX5" fmla="*/ 27678 w 203370"/>
                <a:gd name="connsiteY5" fmla="*/ 29179 h 76222"/>
                <a:gd name="connsiteX6" fmla="*/ 178855 w 203370"/>
                <a:gd name="connsiteY6" fmla="*/ 29179 h 76222"/>
                <a:gd name="connsiteX7" fmla="*/ 179109 w 203370"/>
                <a:gd name="connsiteY7" fmla="*/ 78279 h 76222"/>
                <a:gd name="connsiteX8" fmla="*/ 187467 w 203370"/>
                <a:gd name="connsiteY8" fmla="*/ 73213 h 76222"/>
                <a:gd name="connsiteX9" fmla="*/ 178855 w 203370"/>
                <a:gd name="connsiteY9" fmla="*/ 68148 h 76222"/>
                <a:gd name="connsiteX10" fmla="*/ 27678 w 203370"/>
                <a:gd name="connsiteY10" fmla="*/ 68148 h 76222"/>
                <a:gd name="connsiteX11" fmla="*/ 19066 w 203370"/>
                <a:gd name="connsiteY11" fmla="*/ 73213 h 76222"/>
                <a:gd name="connsiteX12" fmla="*/ 27423 w 203370"/>
                <a:gd name="connsiteY12" fmla="*/ 78279 h 76222"/>
                <a:gd name="connsiteX13" fmla="*/ 179109 w 203370"/>
                <a:gd name="connsiteY13" fmla="*/ 78279 h 7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370" h="76222">
                  <a:moveTo>
                    <a:pt x="178855" y="29179"/>
                  </a:moveTo>
                  <a:cubicBezTo>
                    <a:pt x="182653" y="29179"/>
                    <a:pt x="187467" y="29179"/>
                    <a:pt x="187467" y="24113"/>
                  </a:cubicBezTo>
                  <a:cubicBezTo>
                    <a:pt x="187467" y="19056"/>
                    <a:pt x="182653" y="19056"/>
                    <a:pt x="179109" y="19056"/>
                  </a:cubicBezTo>
                  <a:lnTo>
                    <a:pt x="27423" y="19056"/>
                  </a:lnTo>
                  <a:cubicBezTo>
                    <a:pt x="23880" y="19056"/>
                    <a:pt x="19066" y="19056"/>
                    <a:pt x="19066" y="24113"/>
                  </a:cubicBezTo>
                  <a:cubicBezTo>
                    <a:pt x="19066" y="29179"/>
                    <a:pt x="23880" y="29179"/>
                    <a:pt x="27678" y="29179"/>
                  </a:cubicBezTo>
                  <a:lnTo>
                    <a:pt x="178855" y="29179"/>
                  </a:lnTo>
                  <a:close/>
                  <a:moveTo>
                    <a:pt x="179109" y="78279"/>
                  </a:moveTo>
                  <a:cubicBezTo>
                    <a:pt x="182653" y="78279"/>
                    <a:pt x="187467" y="78279"/>
                    <a:pt x="187467" y="73213"/>
                  </a:cubicBezTo>
                  <a:cubicBezTo>
                    <a:pt x="187467" y="68148"/>
                    <a:pt x="182653" y="68148"/>
                    <a:pt x="178855" y="68148"/>
                  </a:cubicBezTo>
                  <a:lnTo>
                    <a:pt x="27678" y="68148"/>
                  </a:lnTo>
                  <a:cubicBezTo>
                    <a:pt x="23880" y="68148"/>
                    <a:pt x="19066" y="68148"/>
                    <a:pt x="19066" y="73213"/>
                  </a:cubicBezTo>
                  <a:cubicBezTo>
                    <a:pt x="19066" y="78279"/>
                    <a:pt x="23880" y="78279"/>
                    <a:pt x="27423" y="78279"/>
                  </a:cubicBezTo>
                  <a:lnTo>
                    <a:pt x="179109" y="7827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BFB37996-ED3C-4379-B132-F3D00EC42706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9007593" y="-15166924"/>
              <a:ext cx="254213" cy="584373"/>
            </a:xfrm>
            <a:custGeom>
              <a:avLst/>
              <a:gdLst>
                <a:gd name="connsiteX0" fmla="*/ 31221 w 254213"/>
                <a:gd name="connsiteY0" fmla="*/ 570034 h 584373"/>
                <a:gd name="connsiteX1" fmla="*/ 43629 w 254213"/>
                <a:gd name="connsiteY1" fmla="*/ 557632 h 584373"/>
                <a:gd name="connsiteX2" fmla="*/ 31475 w 254213"/>
                <a:gd name="connsiteY2" fmla="*/ 545228 h 584373"/>
                <a:gd name="connsiteX3" fmla="*/ 19066 w 254213"/>
                <a:gd name="connsiteY3" fmla="*/ 557887 h 584373"/>
                <a:gd name="connsiteX4" fmla="*/ 47173 w 254213"/>
                <a:gd name="connsiteY4" fmla="*/ 581419 h 584373"/>
                <a:gd name="connsiteX5" fmla="*/ 118083 w 254213"/>
                <a:gd name="connsiteY5" fmla="*/ 448799 h 584373"/>
                <a:gd name="connsiteX6" fmla="*/ 167710 w 254213"/>
                <a:gd name="connsiteY6" fmla="*/ 206849 h 584373"/>
                <a:gd name="connsiteX7" fmla="*/ 195061 w 254213"/>
                <a:gd name="connsiteY7" fmla="*/ 69672 h 584373"/>
                <a:gd name="connsiteX8" fmla="*/ 216582 w 254213"/>
                <a:gd name="connsiteY8" fmla="*/ 24621 h 584373"/>
                <a:gd name="connsiteX9" fmla="*/ 231779 w 254213"/>
                <a:gd name="connsiteY9" fmla="*/ 30441 h 584373"/>
                <a:gd name="connsiteX10" fmla="*/ 219116 w 254213"/>
                <a:gd name="connsiteY10" fmla="*/ 42843 h 584373"/>
                <a:gd name="connsiteX11" fmla="*/ 231271 w 254213"/>
                <a:gd name="connsiteY11" fmla="*/ 55246 h 584373"/>
                <a:gd name="connsiteX12" fmla="*/ 243680 w 254213"/>
                <a:gd name="connsiteY12" fmla="*/ 42588 h 584373"/>
                <a:gd name="connsiteX13" fmla="*/ 216081 w 254213"/>
                <a:gd name="connsiteY13" fmla="*/ 19056 h 584373"/>
                <a:gd name="connsiteX14" fmla="*/ 168727 w 254213"/>
                <a:gd name="connsiteY14" fmla="*/ 98271 h 584373"/>
                <a:gd name="connsiteX15" fmla="*/ 105674 w 254213"/>
                <a:gd name="connsiteY15" fmla="*/ 393626 h 584373"/>
                <a:gd name="connsiteX16" fmla="*/ 83390 w 254213"/>
                <a:gd name="connsiteY16" fmla="*/ 509793 h 584373"/>
                <a:gd name="connsiteX17" fmla="*/ 46672 w 254213"/>
                <a:gd name="connsiteY17" fmla="*/ 575852 h 584373"/>
                <a:gd name="connsiteX18" fmla="*/ 31221 w 254213"/>
                <a:gd name="connsiteY18" fmla="*/ 570034 h 584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4213" h="584373">
                  <a:moveTo>
                    <a:pt x="31221" y="570034"/>
                  </a:moveTo>
                  <a:cubicBezTo>
                    <a:pt x="39324" y="569525"/>
                    <a:pt x="43629" y="563959"/>
                    <a:pt x="43629" y="557632"/>
                  </a:cubicBezTo>
                  <a:cubicBezTo>
                    <a:pt x="43629" y="549278"/>
                    <a:pt x="37298" y="545228"/>
                    <a:pt x="31475" y="545228"/>
                  </a:cubicBezTo>
                  <a:cubicBezTo>
                    <a:pt x="25398" y="545228"/>
                    <a:pt x="19066" y="549024"/>
                    <a:pt x="19066" y="557887"/>
                  </a:cubicBezTo>
                  <a:cubicBezTo>
                    <a:pt x="19066" y="570789"/>
                    <a:pt x="31729" y="581419"/>
                    <a:pt x="47173" y="581419"/>
                  </a:cubicBezTo>
                  <a:cubicBezTo>
                    <a:pt x="85662" y="581419"/>
                    <a:pt x="100097" y="522196"/>
                    <a:pt x="118083" y="448799"/>
                  </a:cubicBezTo>
                  <a:cubicBezTo>
                    <a:pt x="137578" y="368822"/>
                    <a:pt x="154038" y="288090"/>
                    <a:pt x="167710" y="206849"/>
                  </a:cubicBezTo>
                  <a:cubicBezTo>
                    <a:pt x="177084" y="152937"/>
                    <a:pt x="186450" y="102320"/>
                    <a:pt x="195061" y="69672"/>
                  </a:cubicBezTo>
                  <a:cubicBezTo>
                    <a:pt x="198096" y="57269"/>
                    <a:pt x="206707" y="24621"/>
                    <a:pt x="216582" y="24621"/>
                  </a:cubicBezTo>
                  <a:cubicBezTo>
                    <a:pt x="224431" y="24621"/>
                    <a:pt x="230763" y="29432"/>
                    <a:pt x="231779" y="30441"/>
                  </a:cubicBezTo>
                  <a:cubicBezTo>
                    <a:pt x="223422" y="30948"/>
                    <a:pt x="219116" y="36514"/>
                    <a:pt x="219116" y="42843"/>
                  </a:cubicBezTo>
                  <a:cubicBezTo>
                    <a:pt x="219116" y="51195"/>
                    <a:pt x="225448" y="55246"/>
                    <a:pt x="231271" y="55246"/>
                  </a:cubicBezTo>
                  <a:cubicBezTo>
                    <a:pt x="237348" y="55246"/>
                    <a:pt x="243680" y="51449"/>
                    <a:pt x="243680" y="42588"/>
                  </a:cubicBezTo>
                  <a:cubicBezTo>
                    <a:pt x="243680" y="28925"/>
                    <a:pt x="230008" y="19056"/>
                    <a:pt x="216081" y="19056"/>
                  </a:cubicBezTo>
                  <a:cubicBezTo>
                    <a:pt x="196833" y="19056"/>
                    <a:pt x="182652" y="46639"/>
                    <a:pt x="168727" y="98271"/>
                  </a:cubicBezTo>
                  <a:cubicBezTo>
                    <a:pt x="167964" y="101058"/>
                    <a:pt x="133526" y="228103"/>
                    <a:pt x="105674" y="393626"/>
                  </a:cubicBezTo>
                  <a:cubicBezTo>
                    <a:pt x="99088" y="432348"/>
                    <a:pt x="91740" y="474620"/>
                    <a:pt x="83390" y="509793"/>
                  </a:cubicBezTo>
                  <a:cubicBezTo>
                    <a:pt x="78830" y="528269"/>
                    <a:pt x="67176" y="575852"/>
                    <a:pt x="46672" y="575852"/>
                  </a:cubicBezTo>
                  <a:cubicBezTo>
                    <a:pt x="37552" y="575852"/>
                    <a:pt x="31475" y="570034"/>
                    <a:pt x="31221" y="57003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55851367-02EF-473C-9096-13332996B549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9276562" y="-15012214"/>
              <a:ext cx="50843" cy="279483"/>
            </a:xfrm>
            <a:custGeom>
              <a:avLst/>
              <a:gdLst>
                <a:gd name="connsiteX0" fmla="*/ 53758 w 50842"/>
                <a:gd name="connsiteY0" fmla="*/ 272146 h 279482"/>
                <a:gd name="connsiteX1" fmla="*/ 53758 w 50842"/>
                <a:gd name="connsiteY1" fmla="*/ 262023 h 279482"/>
                <a:gd name="connsiteX2" fmla="*/ 29195 w 50842"/>
                <a:gd name="connsiteY2" fmla="*/ 262023 h 279482"/>
                <a:gd name="connsiteX3" fmla="*/ 29195 w 50842"/>
                <a:gd name="connsiteY3" fmla="*/ 29179 h 279482"/>
                <a:gd name="connsiteX4" fmla="*/ 53758 w 50842"/>
                <a:gd name="connsiteY4" fmla="*/ 29179 h 279482"/>
                <a:gd name="connsiteX5" fmla="*/ 53758 w 50842"/>
                <a:gd name="connsiteY5" fmla="*/ 19056 h 279482"/>
                <a:gd name="connsiteX6" fmla="*/ 19066 w 50842"/>
                <a:gd name="connsiteY6" fmla="*/ 19056 h 279482"/>
                <a:gd name="connsiteX7" fmla="*/ 19066 w 50842"/>
                <a:gd name="connsiteY7" fmla="*/ 272146 h 279482"/>
                <a:gd name="connsiteX8" fmla="*/ 53758 w 50842"/>
                <a:gd name="connsiteY8" fmla="*/ 272146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842" h="279482">
                  <a:moveTo>
                    <a:pt x="53758" y="272146"/>
                  </a:moveTo>
                  <a:lnTo>
                    <a:pt x="53758" y="262023"/>
                  </a:lnTo>
                  <a:lnTo>
                    <a:pt x="29195" y="262023"/>
                  </a:lnTo>
                  <a:lnTo>
                    <a:pt x="29195" y="29179"/>
                  </a:lnTo>
                  <a:lnTo>
                    <a:pt x="53758" y="29179"/>
                  </a:lnTo>
                  <a:lnTo>
                    <a:pt x="53758" y="19056"/>
                  </a:lnTo>
                  <a:lnTo>
                    <a:pt x="19066" y="19056"/>
                  </a:lnTo>
                  <a:lnTo>
                    <a:pt x="19066" y="272146"/>
                  </a:lnTo>
                  <a:lnTo>
                    <a:pt x="53758" y="27214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DD16C966-42B8-4969-A244-FAB618B33226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9322341" y="-14995255"/>
              <a:ext cx="203371" cy="203260"/>
            </a:xfrm>
            <a:custGeom>
              <a:avLst/>
              <a:gdLst>
                <a:gd name="connsiteX0" fmla="*/ 65412 w 203370"/>
                <a:gd name="connsiteY0" fmla="*/ 191913 h 203260"/>
                <a:gd name="connsiteX1" fmla="*/ 207725 w 203370"/>
                <a:gd name="connsiteY1" fmla="*/ 77770 h 203260"/>
                <a:gd name="connsiteX2" fmla="*/ 184679 w 203370"/>
                <a:gd name="connsiteY2" fmla="*/ 33228 h 203260"/>
                <a:gd name="connsiteX3" fmla="*/ 115548 w 203370"/>
                <a:gd name="connsiteY3" fmla="*/ 19056 h 203260"/>
                <a:gd name="connsiteX4" fmla="*/ 57563 w 203370"/>
                <a:gd name="connsiteY4" fmla="*/ 28163 h 203260"/>
                <a:gd name="connsiteX5" fmla="*/ 19066 w 203370"/>
                <a:gd name="connsiteY5" fmla="*/ 66132 h 203260"/>
                <a:gd name="connsiteX6" fmla="*/ 21601 w 203370"/>
                <a:gd name="connsiteY6" fmla="*/ 68156 h 203260"/>
                <a:gd name="connsiteX7" fmla="*/ 33501 w 203370"/>
                <a:gd name="connsiteY7" fmla="*/ 63344 h 203260"/>
                <a:gd name="connsiteX8" fmla="*/ 41103 w 203370"/>
                <a:gd name="connsiteY8" fmla="*/ 53475 h 203260"/>
                <a:gd name="connsiteX9" fmla="*/ 83644 w 203370"/>
                <a:gd name="connsiteY9" fmla="*/ 32974 h 203260"/>
                <a:gd name="connsiteX10" fmla="*/ 48952 w 203370"/>
                <a:gd name="connsiteY10" fmla="*/ 178504 h 203260"/>
                <a:gd name="connsiteX11" fmla="*/ 33501 w 203370"/>
                <a:gd name="connsiteY11" fmla="*/ 190144 h 203260"/>
                <a:gd name="connsiteX12" fmla="*/ 39324 w 203370"/>
                <a:gd name="connsiteY12" fmla="*/ 191913 h 203260"/>
                <a:gd name="connsiteX13" fmla="*/ 65412 w 203370"/>
                <a:gd name="connsiteY13" fmla="*/ 191913 h 203260"/>
                <a:gd name="connsiteX14" fmla="*/ 66676 w 203370"/>
                <a:gd name="connsiteY14" fmla="*/ 177995 h 203260"/>
                <a:gd name="connsiteX15" fmla="*/ 104411 w 203370"/>
                <a:gd name="connsiteY15" fmla="*/ 32974 h 203260"/>
                <a:gd name="connsiteX16" fmla="*/ 186195 w 203370"/>
                <a:gd name="connsiteY16" fmla="*/ 88657 h 203260"/>
                <a:gd name="connsiteX17" fmla="*/ 80348 w 203370"/>
                <a:gd name="connsiteY17" fmla="*/ 177995 h 203260"/>
                <a:gd name="connsiteX18" fmla="*/ 66676 w 203370"/>
                <a:gd name="connsiteY18" fmla="*/ 177995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3370" h="203260">
                  <a:moveTo>
                    <a:pt x="65412" y="191913"/>
                  </a:moveTo>
                  <a:cubicBezTo>
                    <a:pt x="124414" y="191913"/>
                    <a:pt x="207725" y="146864"/>
                    <a:pt x="207725" y="77770"/>
                  </a:cubicBezTo>
                  <a:cubicBezTo>
                    <a:pt x="207725" y="55246"/>
                    <a:pt x="197087" y="41073"/>
                    <a:pt x="184679" y="33228"/>
                  </a:cubicBezTo>
                  <a:cubicBezTo>
                    <a:pt x="162904" y="19056"/>
                    <a:pt x="139603" y="19056"/>
                    <a:pt x="115548" y="19056"/>
                  </a:cubicBezTo>
                  <a:cubicBezTo>
                    <a:pt x="93773" y="19056"/>
                    <a:pt x="78830" y="19056"/>
                    <a:pt x="57563" y="28163"/>
                  </a:cubicBezTo>
                  <a:cubicBezTo>
                    <a:pt x="23881" y="43097"/>
                    <a:pt x="19066" y="64107"/>
                    <a:pt x="19066" y="66132"/>
                  </a:cubicBezTo>
                  <a:cubicBezTo>
                    <a:pt x="19066" y="67647"/>
                    <a:pt x="20083" y="68156"/>
                    <a:pt x="21601" y="68156"/>
                  </a:cubicBezTo>
                  <a:cubicBezTo>
                    <a:pt x="25652" y="68156"/>
                    <a:pt x="31475" y="64606"/>
                    <a:pt x="33501" y="63344"/>
                  </a:cubicBezTo>
                  <a:cubicBezTo>
                    <a:pt x="38823" y="59803"/>
                    <a:pt x="39578" y="58287"/>
                    <a:pt x="41103" y="53475"/>
                  </a:cubicBezTo>
                  <a:cubicBezTo>
                    <a:pt x="44646" y="43351"/>
                    <a:pt x="51733" y="34490"/>
                    <a:pt x="83644" y="32974"/>
                  </a:cubicBezTo>
                  <a:cubicBezTo>
                    <a:pt x="79593" y="85870"/>
                    <a:pt x="66676" y="134207"/>
                    <a:pt x="48952" y="178504"/>
                  </a:cubicBezTo>
                  <a:cubicBezTo>
                    <a:pt x="39578" y="181790"/>
                    <a:pt x="33501" y="187610"/>
                    <a:pt x="33501" y="190144"/>
                  </a:cubicBezTo>
                  <a:cubicBezTo>
                    <a:pt x="33501" y="191661"/>
                    <a:pt x="33755" y="191913"/>
                    <a:pt x="39324" y="191913"/>
                  </a:cubicBezTo>
                  <a:lnTo>
                    <a:pt x="65412" y="191913"/>
                  </a:lnTo>
                  <a:close/>
                  <a:moveTo>
                    <a:pt x="66676" y="177995"/>
                  </a:moveTo>
                  <a:cubicBezTo>
                    <a:pt x="95545" y="107379"/>
                    <a:pt x="100859" y="63344"/>
                    <a:pt x="104411" y="32974"/>
                  </a:cubicBezTo>
                  <a:cubicBezTo>
                    <a:pt x="121371" y="32974"/>
                    <a:pt x="186195" y="32974"/>
                    <a:pt x="186195" y="88657"/>
                  </a:cubicBezTo>
                  <a:cubicBezTo>
                    <a:pt x="186195" y="138257"/>
                    <a:pt x="141629" y="177995"/>
                    <a:pt x="80348" y="177995"/>
                  </a:cubicBezTo>
                  <a:lnTo>
                    <a:pt x="66676" y="17799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58069A09-A8EC-4F89-AD0F-C87B6BB32298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9523228" y="-14934261"/>
              <a:ext cx="152528" cy="177853"/>
            </a:xfrm>
            <a:custGeom>
              <a:avLst/>
              <a:gdLst>
                <a:gd name="connsiteX0" fmla="*/ 134542 w 152528"/>
                <a:gd name="connsiteY0" fmla="*/ 35506 h 177852"/>
                <a:gd name="connsiteX1" fmla="*/ 135297 w 152528"/>
                <a:gd name="connsiteY1" fmla="*/ 30948 h 177852"/>
                <a:gd name="connsiteX2" fmla="*/ 127956 w 152528"/>
                <a:gd name="connsiteY2" fmla="*/ 24113 h 177852"/>
                <a:gd name="connsiteX3" fmla="*/ 117574 w 152528"/>
                <a:gd name="connsiteY3" fmla="*/ 34999 h 177852"/>
                <a:gd name="connsiteX4" fmla="*/ 94019 w 152528"/>
                <a:gd name="connsiteY4" fmla="*/ 19056 h 177852"/>
                <a:gd name="connsiteX5" fmla="*/ 33754 w 152528"/>
                <a:gd name="connsiteY5" fmla="*/ 90935 h 177852"/>
                <a:gd name="connsiteX6" fmla="*/ 67430 w 152528"/>
                <a:gd name="connsiteY6" fmla="*/ 130919 h 177852"/>
                <a:gd name="connsiteX7" fmla="*/ 96807 w 152528"/>
                <a:gd name="connsiteY7" fmla="*/ 116240 h 177852"/>
                <a:gd name="connsiteX8" fmla="*/ 97062 w 152528"/>
                <a:gd name="connsiteY8" fmla="*/ 116493 h 177852"/>
                <a:gd name="connsiteX9" fmla="*/ 88705 w 152528"/>
                <a:gd name="connsiteY9" fmla="*/ 149904 h 177852"/>
                <a:gd name="connsiteX10" fmla="*/ 52241 w 152528"/>
                <a:gd name="connsiteY10" fmla="*/ 177232 h 177852"/>
                <a:gd name="connsiteX11" fmla="*/ 31983 w 152528"/>
                <a:gd name="connsiteY11" fmla="*/ 174708 h 177852"/>
                <a:gd name="connsiteX12" fmla="*/ 42366 w 152528"/>
                <a:gd name="connsiteY12" fmla="*/ 161544 h 177852"/>
                <a:gd name="connsiteX13" fmla="*/ 32738 w 152528"/>
                <a:gd name="connsiteY13" fmla="*/ 152683 h 177852"/>
                <a:gd name="connsiteX14" fmla="*/ 19066 w 152528"/>
                <a:gd name="connsiteY14" fmla="*/ 167364 h 177852"/>
                <a:gd name="connsiteX15" fmla="*/ 52749 w 152528"/>
                <a:gd name="connsiteY15" fmla="*/ 182807 h 177852"/>
                <a:gd name="connsiteX16" fmla="*/ 106428 w 152528"/>
                <a:gd name="connsiteY16" fmla="*/ 147880 h 177852"/>
                <a:gd name="connsiteX17" fmla="*/ 134542 w 152528"/>
                <a:gd name="connsiteY17" fmla="*/ 35506 h 177852"/>
                <a:gd name="connsiteX18" fmla="*/ 101622 w 152528"/>
                <a:gd name="connsiteY18" fmla="*/ 98526 h 177852"/>
                <a:gd name="connsiteX19" fmla="*/ 88705 w 152528"/>
                <a:gd name="connsiteY19" fmla="*/ 116240 h 177852"/>
                <a:gd name="connsiteX20" fmla="*/ 68193 w 152528"/>
                <a:gd name="connsiteY20" fmla="*/ 125354 h 177852"/>
                <a:gd name="connsiteX21" fmla="*/ 51732 w 152528"/>
                <a:gd name="connsiteY21" fmla="*/ 102066 h 177852"/>
                <a:gd name="connsiteX22" fmla="*/ 65913 w 152528"/>
                <a:gd name="connsiteY22" fmla="*/ 47146 h 177852"/>
                <a:gd name="connsiteX23" fmla="*/ 94273 w 152528"/>
                <a:gd name="connsiteY23" fmla="*/ 24621 h 177852"/>
                <a:gd name="connsiteX24" fmla="*/ 114531 w 152528"/>
                <a:gd name="connsiteY24" fmla="*/ 46385 h 177852"/>
                <a:gd name="connsiteX25" fmla="*/ 113776 w 152528"/>
                <a:gd name="connsiteY25" fmla="*/ 50187 h 177852"/>
                <a:gd name="connsiteX26" fmla="*/ 101622 w 152528"/>
                <a:gd name="connsiteY26" fmla="*/ 98526 h 177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2528" h="177852">
                  <a:moveTo>
                    <a:pt x="134542" y="35506"/>
                  </a:moveTo>
                  <a:cubicBezTo>
                    <a:pt x="134789" y="33989"/>
                    <a:pt x="135297" y="32719"/>
                    <a:pt x="135297" y="30948"/>
                  </a:cubicBezTo>
                  <a:cubicBezTo>
                    <a:pt x="135297" y="26647"/>
                    <a:pt x="132262" y="24113"/>
                    <a:pt x="127956" y="24113"/>
                  </a:cubicBezTo>
                  <a:cubicBezTo>
                    <a:pt x="125422" y="24113"/>
                    <a:pt x="118582" y="25891"/>
                    <a:pt x="117574" y="34999"/>
                  </a:cubicBezTo>
                  <a:cubicBezTo>
                    <a:pt x="113014" y="25637"/>
                    <a:pt x="104148" y="19056"/>
                    <a:pt x="94019" y="19056"/>
                  </a:cubicBezTo>
                  <a:cubicBezTo>
                    <a:pt x="65158" y="19056"/>
                    <a:pt x="33754" y="54483"/>
                    <a:pt x="33754" y="90935"/>
                  </a:cubicBezTo>
                  <a:cubicBezTo>
                    <a:pt x="33754" y="115985"/>
                    <a:pt x="49198" y="130919"/>
                    <a:pt x="67430" y="130919"/>
                  </a:cubicBezTo>
                  <a:cubicBezTo>
                    <a:pt x="82373" y="130919"/>
                    <a:pt x="94273" y="119027"/>
                    <a:pt x="96807" y="116240"/>
                  </a:cubicBezTo>
                  <a:lnTo>
                    <a:pt x="97062" y="116493"/>
                  </a:lnTo>
                  <a:cubicBezTo>
                    <a:pt x="91747" y="139019"/>
                    <a:pt x="88705" y="149396"/>
                    <a:pt x="88705" y="149904"/>
                  </a:cubicBezTo>
                  <a:cubicBezTo>
                    <a:pt x="87695" y="152183"/>
                    <a:pt x="79084" y="177232"/>
                    <a:pt x="52241" y="177232"/>
                  </a:cubicBezTo>
                  <a:cubicBezTo>
                    <a:pt x="47427" y="177232"/>
                    <a:pt x="39069" y="176980"/>
                    <a:pt x="31983" y="174708"/>
                  </a:cubicBezTo>
                  <a:cubicBezTo>
                    <a:pt x="39577" y="172430"/>
                    <a:pt x="42366" y="165847"/>
                    <a:pt x="42366" y="161544"/>
                  </a:cubicBezTo>
                  <a:cubicBezTo>
                    <a:pt x="42366" y="157495"/>
                    <a:pt x="39577" y="152683"/>
                    <a:pt x="32738" y="152683"/>
                  </a:cubicBezTo>
                  <a:cubicBezTo>
                    <a:pt x="27168" y="152683"/>
                    <a:pt x="19066" y="157240"/>
                    <a:pt x="19066" y="167364"/>
                  </a:cubicBezTo>
                  <a:cubicBezTo>
                    <a:pt x="19066" y="177741"/>
                    <a:pt x="28440" y="182807"/>
                    <a:pt x="52749" y="182807"/>
                  </a:cubicBezTo>
                  <a:cubicBezTo>
                    <a:pt x="84398" y="182807"/>
                    <a:pt x="102630" y="163060"/>
                    <a:pt x="106428" y="147880"/>
                  </a:cubicBezTo>
                  <a:lnTo>
                    <a:pt x="134542" y="35506"/>
                  </a:lnTo>
                  <a:close/>
                  <a:moveTo>
                    <a:pt x="101622" y="98526"/>
                  </a:moveTo>
                  <a:cubicBezTo>
                    <a:pt x="100097" y="105107"/>
                    <a:pt x="94273" y="111436"/>
                    <a:pt x="88705" y="116240"/>
                  </a:cubicBezTo>
                  <a:cubicBezTo>
                    <a:pt x="83390" y="120796"/>
                    <a:pt x="75533" y="125354"/>
                    <a:pt x="68193" y="125354"/>
                  </a:cubicBezTo>
                  <a:cubicBezTo>
                    <a:pt x="55529" y="125354"/>
                    <a:pt x="51732" y="112189"/>
                    <a:pt x="51732" y="102066"/>
                  </a:cubicBezTo>
                  <a:cubicBezTo>
                    <a:pt x="51732" y="89919"/>
                    <a:pt x="59080" y="60058"/>
                    <a:pt x="65913" y="47146"/>
                  </a:cubicBezTo>
                  <a:cubicBezTo>
                    <a:pt x="72753" y="34745"/>
                    <a:pt x="83636" y="24621"/>
                    <a:pt x="94273" y="24621"/>
                  </a:cubicBezTo>
                  <a:cubicBezTo>
                    <a:pt x="110988" y="24621"/>
                    <a:pt x="114531" y="45122"/>
                    <a:pt x="114531" y="46385"/>
                  </a:cubicBezTo>
                  <a:cubicBezTo>
                    <a:pt x="114531" y="47655"/>
                    <a:pt x="114031" y="49171"/>
                    <a:pt x="113776" y="50187"/>
                  </a:cubicBezTo>
                  <a:lnTo>
                    <a:pt x="101622" y="9852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C3196428-9A5B-4A02-9E25-15D6DE8BDA06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9654877" y="-15012214"/>
              <a:ext cx="50843" cy="279483"/>
            </a:xfrm>
            <a:custGeom>
              <a:avLst/>
              <a:gdLst>
                <a:gd name="connsiteX0" fmla="*/ 53758 w 50842"/>
                <a:gd name="connsiteY0" fmla="*/ 19056 h 279482"/>
                <a:gd name="connsiteX1" fmla="*/ 19066 w 50842"/>
                <a:gd name="connsiteY1" fmla="*/ 19056 h 279482"/>
                <a:gd name="connsiteX2" fmla="*/ 19066 w 50842"/>
                <a:gd name="connsiteY2" fmla="*/ 29179 h 279482"/>
                <a:gd name="connsiteX3" fmla="*/ 43629 w 50842"/>
                <a:gd name="connsiteY3" fmla="*/ 29179 h 279482"/>
                <a:gd name="connsiteX4" fmla="*/ 43629 w 50842"/>
                <a:gd name="connsiteY4" fmla="*/ 262023 h 279482"/>
                <a:gd name="connsiteX5" fmla="*/ 19066 w 50842"/>
                <a:gd name="connsiteY5" fmla="*/ 262023 h 279482"/>
                <a:gd name="connsiteX6" fmla="*/ 19066 w 50842"/>
                <a:gd name="connsiteY6" fmla="*/ 272146 h 279482"/>
                <a:gd name="connsiteX7" fmla="*/ 53758 w 50842"/>
                <a:gd name="connsiteY7" fmla="*/ 272146 h 279482"/>
                <a:gd name="connsiteX8" fmla="*/ 53758 w 50842"/>
                <a:gd name="connsiteY8" fmla="*/ 19056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842" h="279482">
                  <a:moveTo>
                    <a:pt x="53758" y="19056"/>
                  </a:moveTo>
                  <a:lnTo>
                    <a:pt x="19066" y="19056"/>
                  </a:lnTo>
                  <a:lnTo>
                    <a:pt x="19066" y="29179"/>
                  </a:lnTo>
                  <a:lnTo>
                    <a:pt x="43629" y="29179"/>
                  </a:lnTo>
                  <a:lnTo>
                    <a:pt x="43629" y="262023"/>
                  </a:lnTo>
                  <a:lnTo>
                    <a:pt x="19066" y="262023"/>
                  </a:lnTo>
                  <a:lnTo>
                    <a:pt x="19066" y="272146"/>
                  </a:lnTo>
                  <a:lnTo>
                    <a:pt x="53758" y="272146"/>
                  </a:lnTo>
                  <a:lnTo>
                    <a:pt x="53758" y="1905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CA462613-BD05-447A-A178-E75C02C42CDB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9735252" y="-14839788"/>
              <a:ext cx="101685" cy="127038"/>
            </a:xfrm>
            <a:custGeom>
              <a:avLst/>
              <a:gdLst>
                <a:gd name="connsiteX0" fmla="*/ 107087 w 101685"/>
                <a:gd name="connsiteY0" fmla="*/ 20825 h 127037"/>
                <a:gd name="connsiteX1" fmla="*/ 105062 w 101685"/>
                <a:gd name="connsiteY1" fmla="*/ 19056 h 127037"/>
                <a:gd name="connsiteX2" fmla="*/ 102400 w 101685"/>
                <a:gd name="connsiteY2" fmla="*/ 20825 h 127037"/>
                <a:gd name="connsiteX3" fmla="*/ 95688 w 101685"/>
                <a:gd name="connsiteY3" fmla="*/ 28169 h 127037"/>
                <a:gd name="connsiteX4" fmla="*/ 72133 w 101685"/>
                <a:gd name="connsiteY4" fmla="*/ 19056 h 127037"/>
                <a:gd name="connsiteX5" fmla="*/ 35153 w 101685"/>
                <a:gd name="connsiteY5" fmla="*/ 47034 h 127037"/>
                <a:gd name="connsiteX6" fmla="*/ 51740 w 101685"/>
                <a:gd name="connsiteY6" fmla="*/ 65384 h 127037"/>
                <a:gd name="connsiteX7" fmla="*/ 66437 w 101685"/>
                <a:gd name="connsiteY7" fmla="*/ 68425 h 127037"/>
                <a:gd name="connsiteX8" fmla="*/ 83024 w 101685"/>
                <a:gd name="connsiteY8" fmla="*/ 73991 h 127037"/>
                <a:gd name="connsiteX9" fmla="*/ 87838 w 101685"/>
                <a:gd name="connsiteY9" fmla="*/ 83614 h 127037"/>
                <a:gd name="connsiteX10" fmla="*/ 58580 w 101685"/>
                <a:gd name="connsiteY10" fmla="*/ 105385 h 127037"/>
                <a:gd name="connsiteX11" fmla="*/ 30466 w 101685"/>
                <a:gd name="connsiteY11" fmla="*/ 87917 h 127037"/>
                <a:gd name="connsiteX12" fmla="*/ 31102 w 101685"/>
                <a:gd name="connsiteY12" fmla="*/ 82478 h 127037"/>
                <a:gd name="connsiteX13" fmla="*/ 31348 w 101685"/>
                <a:gd name="connsiteY13" fmla="*/ 81463 h 127037"/>
                <a:gd name="connsiteX14" fmla="*/ 28694 w 101685"/>
                <a:gd name="connsiteY14" fmla="*/ 79565 h 127037"/>
                <a:gd name="connsiteX15" fmla="*/ 25779 w 101685"/>
                <a:gd name="connsiteY15" fmla="*/ 82097 h 127037"/>
                <a:gd name="connsiteX16" fmla="*/ 19574 w 101685"/>
                <a:gd name="connsiteY16" fmla="*/ 107283 h 127037"/>
                <a:gd name="connsiteX17" fmla="*/ 19066 w 101685"/>
                <a:gd name="connsiteY17" fmla="*/ 109316 h 127037"/>
                <a:gd name="connsiteX18" fmla="*/ 21219 w 101685"/>
                <a:gd name="connsiteY18" fmla="*/ 111087 h 127037"/>
                <a:gd name="connsiteX19" fmla="*/ 23880 w 101685"/>
                <a:gd name="connsiteY19" fmla="*/ 109316 h 127037"/>
                <a:gd name="connsiteX20" fmla="*/ 30338 w 101685"/>
                <a:gd name="connsiteY20" fmla="*/ 102353 h 127037"/>
                <a:gd name="connsiteX21" fmla="*/ 58199 w 101685"/>
                <a:gd name="connsiteY21" fmla="*/ 111087 h 127037"/>
                <a:gd name="connsiteX22" fmla="*/ 96069 w 101685"/>
                <a:gd name="connsiteY22" fmla="*/ 80700 h 127037"/>
                <a:gd name="connsiteX23" fmla="*/ 78846 w 101685"/>
                <a:gd name="connsiteY23" fmla="*/ 61081 h 127037"/>
                <a:gd name="connsiteX24" fmla="*/ 62250 w 101685"/>
                <a:gd name="connsiteY24" fmla="*/ 57666 h 127037"/>
                <a:gd name="connsiteX25" fmla="*/ 47561 w 101685"/>
                <a:gd name="connsiteY25" fmla="*/ 52474 h 127037"/>
                <a:gd name="connsiteX26" fmla="*/ 43383 w 101685"/>
                <a:gd name="connsiteY26" fmla="*/ 44122 h 127037"/>
                <a:gd name="connsiteX27" fmla="*/ 71752 w 101685"/>
                <a:gd name="connsiteY27" fmla="*/ 24375 h 127037"/>
                <a:gd name="connsiteX28" fmla="*/ 95187 w 101685"/>
                <a:gd name="connsiteY28" fmla="*/ 44248 h 127037"/>
                <a:gd name="connsiteX29" fmla="*/ 94933 w 101685"/>
                <a:gd name="connsiteY29" fmla="*/ 48805 h 127037"/>
                <a:gd name="connsiteX30" fmla="*/ 97467 w 101685"/>
                <a:gd name="connsiteY30" fmla="*/ 50576 h 127037"/>
                <a:gd name="connsiteX31" fmla="*/ 100374 w 101685"/>
                <a:gd name="connsiteY31" fmla="*/ 47917 h 127037"/>
                <a:gd name="connsiteX32" fmla="*/ 107087 w 101685"/>
                <a:gd name="connsiteY32" fmla="*/ 20825 h 127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01685" h="127037">
                  <a:moveTo>
                    <a:pt x="107087" y="20825"/>
                  </a:moveTo>
                  <a:cubicBezTo>
                    <a:pt x="107087" y="20707"/>
                    <a:pt x="107087" y="19056"/>
                    <a:pt x="105062" y="19056"/>
                  </a:cubicBezTo>
                  <a:cubicBezTo>
                    <a:pt x="104052" y="19056"/>
                    <a:pt x="103925" y="19183"/>
                    <a:pt x="102400" y="20825"/>
                  </a:cubicBezTo>
                  <a:cubicBezTo>
                    <a:pt x="100882" y="22349"/>
                    <a:pt x="97213" y="26527"/>
                    <a:pt x="95688" y="28169"/>
                  </a:cubicBezTo>
                  <a:cubicBezTo>
                    <a:pt x="92526" y="24120"/>
                    <a:pt x="85558" y="19056"/>
                    <a:pt x="72133" y="19056"/>
                  </a:cubicBezTo>
                  <a:cubicBezTo>
                    <a:pt x="52248" y="19056"/>
                    <a:pt x="35153" y="32854"/>
                    <a:pt x="35153" y="47034"/>
                  </a:cubicBezTo>
                  <a:cubicBezTo>
                    <a:pt x="35153" y="56150"/>
                    <a:pt x="42120" y="62733"/>
                    <a:pt x="51740" y="65384"/>
                  </a:cubicBezTo>
                  <a:cubicBezTo>
                    <a:pt x="53138" y="65766"/>
                    <a:pt x="63776" y="67917"/>
                    <a:pt x="66437" y="68425"/>
                  </a:cubicBezTo>
                  <a:cubicBezTo>
                    <a:pt x="77328" y="70703"/>
                    <a:pt x="79609" y="71212"/>
                    <a:pt x="83024" y="73991"/>
                  </a:cubicBezTo>
                  <a:cubicBezTo>
                    <a:pt x="86067" y="76396"/>
                    <a:pt x="87838" y="79692"/>
                    <a:pt x="87838" y="83614"/>
                  </a:cubicBezTo>
                  <a:cubicBezTo>
                    <a:pt x="87838" y="93746"/>
                    <a:pt x="75676" y="105385"/>
                    <a:pt x="58580" y="105385"/>
                  </a:cubicBezTo>
                  <a:cubicBezTo>
                    <a:pt x="49333" y="105385"/>
                    <a:pt x="30466" y="103488"/>
                    <a:pt x="30466" y="87917"/>
                  </a:cubicBezTo>
                  <a:cubicBezTo>
                    <a:pt x="30466" y="86147"/>
                    <a:pt x="30720" y="84249"/>
                    <a:pt x="31102" y="82478"/>
                  </a:cubicBezTo>
                  <a:cubicBezTo>
                    <a:pt x="31220" y="81970"/>
                    <a:pt x="31348" y="81844"/>
                    <a:pt x="31348" y="81463"/>
                  </a:cubicBezTo>
                  <a:cubicBezTo>
                    <a:pt x="31348" y="79565"/>
                    <a:pt x="29576" y="79565"/>
                    <a:pt x="28694" y="79565"/>
                  </a:cubicBezTo>
                  <a:cubicBezTo>
                    <a:pt x="27042" y="79565"/>
                    <a:pt x="26414" y="79692"/>
                    <a:pt x="25779" y="82097"/>
                  </a:cubicBezTo>
                  <a:lnTo>
                    <a:pt x="19574" y="107283"/>
                  </a:lnTo>
                  <a:cubicBezTo>
                    <a:pt x="19574" y="107537"/>
                    <a:pt x="19066" y="109189"/>
                    <a:pt x="19066" y="109316"/>
                  </a:cubicBezTo>
                  <a:cubicBezTo>
                    <a:pt x="19066" y="109562"/>
                    <a:pt x="19193" y="111087"/>
                    <a:pt x="21219" y="111087"/>
                  </a:cubicBezTo>
                  <a:cubicBezTo>
                    <a:pt x="21981" y="111087"/>
                    <a:pt x="22109" y="110960"/>
                    <a:pt x="23880" y="109316"/>
                  </a:cubicBezTo>
                  <a:cubicBezTo>
                    <a:pt x="25397" y="107791"/>
                    <a:pt x="28948" y="103869"/>
                    <a:pt x="30338" y="102353"/>
                  </a:cubicBezTo>
                  <a:cubicBezTo>
                    <a:pt x="37560" y="109316"/>
                    <a:pt x="48579" y="111087"/>
                    <a:pt x="58199" y="111087"/>
                  </a:cubicBezTo>
                  <a:cubicBezTo>
                    <a:pt x="79354" y="111087"/>
                    <a:pt x="96069" y="95516"/>
                    <a:pt x="96069" y="80700"/>
                  </a:cubicBezTo>
                  <a:cubicBezTo>
                    <a:pt x="96069" y="71466"/>
                    <a:pt x="89229" y="63613"/>
                    <a:pt x="78846" y="61081"/>
                  </a:cubicBezTo>
                  <a:cubicBezTo>
                    <a:pt x="77201" y="60700"/>
                    <a:pt x="65165" y="58175"/>
                    <a:pt x="62250" y="57666"/>
                  </a:cubicBezTo>
                  <a:cubicBezTo>
                    <a:pt x="53511" y="55768"/>
                    <a:pt x="51359" y="55388"/>
                    <a:pt x="47561" y="52474"/>
                  </a:cubicBezTo>
                  <a:cubicBezTo>
                    <a:pt x="45027" y="50449"/>
                    <a:pt x="43383" y="47535"/>
                    <a:pt x="43383" y="44122"/>
                  </a:cubicBezTo>
                  <a:cubicBezTo>
                    <a:pt x="43383" y="34244"/>
                    <a:pt x="56173" y="24375"/>
                    <a:pt x="71752" y="24375"/>
                  </a:cubicBezTo>
                  <a:cubicBezTo>
                    <a:pt x="83024" y="24375"/>
                    <a:pt x="95187" y="28424"/>
                    <a:pt x="95187" y="44248"/>
                  </a:cubicBezTo>
                  <a:cubicBezTo>
                    <a:pt x="95187" y="46273"/>
                    <a:pt x="94933" y="48044"/>
                    <a:pt x="94933" y="48805"/>
                  </a:cubicBezTo>
                  <a:cubicBezTo>
                    <a:pt x="94933" y="50576"/>
                    <a:pt x="96831" y="50576"/>
                    <a:pt x="97467" y="50576"/>
                  </a:cubicBezTo>
                  <a:cubicBezTo>
                    <a:pt x="99747" y="50576"/>
                    <a:pt x="99747" y="50322"/>
                    <a:pt x="100374" y="47917"/>
                  </a:cubicBezTo>
                  <a:lnTo>
                    <a:pt x="107087" y="2082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BA42DBDB-53CB-4EBA-99ED-03965E64A429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9852584" y="-14837001"/>
              <a:ext cx="127107" cy="127038"/>
            </a:xfrm>
            <a:custGeom>
              <a:avLst/>
              <a:gdLst>
                <a:gd name="connsiteX0" fmla="*/ 105188 w 127106"/>
                <a:gd name="connsiteY0" fmla="*/ 33490 h 127037"/>
                <a:gd name="connsiteX1" fmla="*/ 118868 w 127106"/>
                <a:gd name="connsiteY1" fmla="*/ 24748 h 127037"/>
                <a:gd name="connsiteX2" fmla="*/ 122157 w 127106"/>
                <a:gd name="connsiteY2" fmla="*/ 21207 h 127037"/>
                <a:gd name="connsiteX3" fmla="*/ 120004 w 127106"/>
                <a:gd name="connsiteY3" fmla="*/ 19056 h 127037"/>
                <a:gd name="connsiteX4" fmla="*/ 112791 w 127106"/>
                <a:gd name="connsiteY4" fmla="*/ 19437 h 127037"/>
                <a:gd name="connsiteX5" fmla="*/ 105697 w 127106"/>
                <a:gd name="connsiteY5" fmla="*/ 19563 h 127037"/>
                <a:gd name="connsiteX6" fmla="*/ 98221 w 127106"/>
                <a:gd name="connsiteY6" fmla="*/ 19437 h 127037"/>
                <a:gd name="connsiteX7" fmla="*/ 91127 w 127106"/>
                <a:gd name="connsiteY7" fmla="*/ 19056 h 127037"/>
                <a:gd name="connsiteX8" fmla="*/ 88093 w 127106"/>
                <a:gd name="connsiteY8" fmla="*/ 22596 h 127037"/>
                <a:gd name="connsiteX9" fmla="*/ 91254 w 127106"/>
                <a:gd name="connsiteY9" fmla="*/ 24748 h 127037"/>
                <a:gd name="connsiteX10" fmla="*/ 100120 w 127106"/>
                <a:gd name="connsiteY10" fmla="*/ 29686 h 127037"/>
                <a:gd name="connsiteX11" fmla="*/ 99865 w 127106"/>
                <a:gd name="connsiteY11" fmla="*/ 31457 h 127037"/>
                <a:gd name="connsiteX12" fmla="*/ 88474 w 127106"/>
                <a:gd name="connsiteY12" fmla="*/ 77159 h 127037"/>
                <a:gd name="connsiteX13" fmla="*/ 51994 w 127106"/>
                <a:gd name="connsiteY13" fmla="*/ 102598 h 127037"/>
                <a:gd name="connsiteX14" fmla="*/ 31729 w 127106"/>
                <a:gd name="connsiteY14" fmla="*/ 85257 h 127037"/>
                <a:gd name="connsiteX15" fmla="*/ 32746 w 127106"/>
                <a:gd name="connsiteY15" fmla="*/ 77159 h 127037"/>
                <a:gd name="connsiteX16" fmla="*/ 44646 w 127106"/>
                <a:gd name="connsiteY16" fmla="*/ 29813 h 127037"/>
                <a:gd name="connsiteX17" fmla="*/ 55537 w 127106"/>
                <a:gd name="connsiteY17" fmla="*/ 24748 h 127037"/>
                <a:gd name="connsiteX18" fmla="*/ 59597 w 127106"/>
                <a:gd name="connsiteY18" fmla="*/ 24375 h 127037"/>
                <a:gd name="connsiteX19" fmla="*/ 60733 w 127106"/>
                <a:gd name="connsiteY19" fmla="*/ 21207 h 127037"/>
                <a:gd name="connsiteX20" fmla="*/ 58452 w 127106"/>
                <a:gd name="connsiteY20" fmla="*/ 19056 h 127037"/>
                <a:gd name="connsiteX21" fmla="*/ 49968 w 127106"/>
                <a:gd name="connsiteY21" fmla="*/ 19437 h 127037"/>
                <a:gd name="connsiteX22" fmla="*/ 40722 w 127106"/>
                <a:gd name="connsiteY22" fmla="*/ 19563 h 127037"/>
                <a:gd name="connsiteX23" fmla="*/ 31347 w 127106"/>
                <a:gd name="connsiteY23" fmla="*/ 19437 h 127037"/>
                <a:gd name="connsiteX24" fmla="*/ 22482 w 127106"/>
                <a:gd name="connsiteY24" fmla="*/ 19056 h 127037"/>
                <a:gd name="connsiteX25" fmla="*/ 19320 w 127106"/>
                <a:gd name="connsiteY25" fmla="*/ 22596 h 127037"/>
                <a:gd name="connsiteX26" fmla="*/ 24007 w 127106"/>
                <a:gd name="connsiteY26" fmla="*/ 24748 h 127037"/>
                <a:gd name="connsiteX27" fmla="*/ 32109 w 127106"/>
                <a:gd name="connsiteY27" fmla="*/ 25510 h 127037"/>
                <a:gd name="connsiteX28" fmla="*/ 31983 w 127106"/>
                <a:gd name="connsiteY28" fmla="*/ 28044 h 127037"/>
                <a:gd name="connsiteX29" fmla="*/ 27423 w 127106"/>
                <a:gd name="connsiteY29" fmla="*/ 45764 h 127037"/>
                <a:gd name="connsiteX30" fmla="*/ 19701 w 127106"/>
                <a:gd name="connsiteY30" fmla="*/ 77032 h 127037"/>
                <a:gd name="connsiteX31" fmla="*/ 19066 w 127106"/>
                <a:gd name="connsiteY31" fmla="*/ 82343 h 127037"/>
                <a:gd name="connsiteX32" fmla="*/ 51359 w 127106"/>
                <a:gd name="connsiteY32" fmla="*/ 108300 h 127037"/>
                <a:gd name="connsiteX33" fmla="*/ 94297 w 127106"/>
                <a:gd name="connsiteY33" fmla="*/ 76905 h 127037"/>
                <a:gd name="connsiteX34" fmla="*/ 105188 w 127106"/>
                <a:gd name="connsiteY34" fmla="*/ 33490 h 127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27106" h="127037">
                  <a:moveTo>
                    <a:pt x="105188" y="33490"/>
                  </a:moveTo>
                  <a:cubicBezTo>
                    <a:pt x="106078" y="29940"/>
                    <a:pt x="107341" y="25130"/>
                    <a:pt x="118868" y="24748"/>
                  </a:cubicBezTo>
                  <a:cubicBezTo>
                    <a:pt x="119877" y="24748"/>
                    <a:pt x="122157" y="24629"/>
                    <a:pt x="122157" y="21207"/>
                  </a:cubicBezTo>
                  <a:cubicBezTo>
                    <a:pt x="122157" y="20699"/>
                    <a:pt x="121775" y="19056"/>
                    <a:pt x="120004" y="19056"/>
                  </a:cubicBezTo>
                  <a:cubicBezTo>
                    <a:pt x="117724" y="19056"/>
                    <a:pt x="115063" y="19437"/>
                    <a:pt x="112791" y="19437"/>
                  </a:cubicBezTo>
                  <a:cubicBezTo>
                    <a:pt x="110511" y="19437"/>
                    <a:pt x="108104" y="19563"/>
                    <a:pt x="105697" y="19563"/>
                  </a:cubicBezTo>
                  <a:cubicBezTo>
                    <a:pt x="103163" y="19563"/>
                    <a:pt x="100755" y="19437"/>
                    <a:pt x="98221" y="19437"/>
                  </a:cubicBezTo>
                  <a:cubicBezTo>
                    <a:pt x="95941" y="19437"/>
                    <a:pt x="93280" y="19056"/>
                    <a:pt x="91127" y="19056"/>
                  </a:cubicBezTo>
                  <a:cubicBezTo>
                    <a:pt x="90245" y="19056"/>
                    <a:pt x="88093" y="19056"/>
                    <a:pt x="88093" y="22596"/>
                  </a:cubicBezTo>
                  <a:cubicBezTo>
                    <a:pt x="88093" y="24748"/>
                    <a:pt x="89991" y="24748"/>
                    <a:pt x="91254" y="24748"/>
                  </a:cubicBezTo>
                  <a:cubicBezTo>
                    <a:pt x="99612" y="24876"/>
                    <a:pt x="100120" y="27535"/>
                    <a:pt x="100120" y="29686"/>
                  </a:cubicBezTo>
                  <a:cubicBezTo>
                    <a:pt x="100120" y="30322"/>
                    <a:pt x="99993" y="30831"/>
                    <a:pt x="99865" y="31457"/>
                  </a:cubicBezTo>
                  <a:lnTo>
                    <a:pt x="88474" y="77159"/>
                  </a:lnTo>
                  <a:cubicBezTo>
                    <a:pt x="84668" y="90578"/>
                    <a:pt x="69726" y="102598"/>
                    <a:pt x="51994" y="102598"/>
                  </a:cubicBezTo>
                  <a:cubicBezTo>
                    <a:pt x="44646" y="102598"/>
                    <a:pt x="31729" y="100065"/>
                    <a:pt x="31729" y="85257"/>
                  </a:cubicBezTo>
                  <a:cubicBezTo>
                    <a:pt x="31729" y="82471"/>
                    <a:pt x="32109" y="79819"/>
                    <a:pt x="32746" y="77159"/>
                  </a:cubicBezTo>
                  <a:lnTo>
                    <a:pt x="44646" y="29813"/>
                  </a:lnTo>
                  <a:cubicBezTo>
                    <a:pt x="45663" y="25764"/>
                    <a:pt x="45917" y="24748"/>
                    <a:pt x="55537" y="24748"/>
                  </a:cubicBezTo>
                  <a:cubicBezTo>
                    <a:pt x="58834" y="24748"/>
                    <a:pt x="59089" y="24748"/>
                    <a:pt x="59597" y="24375"/>
                  </a:cubicBezTo>
                  <a:cubicBezTo>
                    <a:pt x="60352" y="23613"/>
                    <a:pt x="60733" y="22097"/>
                    <a:pt x="60733" y="21207"/>
                  </a:cubicBezTo>
                  <a:cubicBezTo>
                    <a:pt x="60733" y="20952"/>
                    <a:pt x="60605" y="19056"/>
                    <a:pt x="58452" y="19056"/>
                  </a:cubicBezTo>
                  <a:cubicBezTo>
                    <a:pt x="55792" y="19056"/>
                    <a:pt x="52757" y="19437"/>
                    <a:pt x="49968" y="19437"/>
                  </a:cubicBezTo>
                  <a:cubicBezTo>
                    <a:pt x="46926" y="19437"/>
                    <a:pt x="43764" y="19563"/>
                    <a:pt x="40722" y="19563"/>
                  </a:cubicBezTo>
                  <a:cubicBezTo>
                    <a:pt x="37552" y="19563"/>
                    <a:pt x="34517" y="19437"/>
                    <a:pt x="31347" y="19437"/>
                  </a:cubicBezTo>
                  <a:cubicBezTo>
                    <a:pt x="28440" y="19437"/>
                    <a:pt x="25270" y="19056"/>
                    <a:pt x="22482" y="19056"/>
                  </a:cubicBezTo>
                  <a:cubicBezTo>
                    <a:pt x="21600" y="19056"/>
                    <a:pt x="19320" y="19056"/>
                    <a:pt x="19320" y="22596"/>
                  </a:cubicBezTo>
                  <a:cubicBezTo>
                    <a:pt x="19320" y="24748"/>
                    <a:pt x="20837" y="24748"/>
                    <a:pt x="24007" y="24748"/>
                  </a:cubicBezTo>
                  <a:cubicBezTo>
                    <a:pt x="25270" y="24748"/>
                    <a:pt x="29449" y="24748"/>
                    <a:pt x="32109" y="25510"/>
                  </a:cubicBezTo>
                  <a:cubicBezTo>
                    <a:pt x="32109" y="27154"/>
                    <a:pt x="32109" y="27408"/>
                    <a:pt x="31983" y="28044"/>
                  </a:cubicBezTo>
                  <a:cubicBezTo>
                    <a:pt x="31601" y="29433"/>
                    <a:pt x="28186" y="42978"/>
                    <a:pt x="27423" y="45764"/>
                  </a:cubicBezTo>
                  <a:cubicBezTo>
                    <a:pt x="24888" y="56269"/>
                    <a:pt x="22100" y="66527"/>
                    <a:pt x="19701" y="77032"/>
                  </a:cubicBezTo>
                  <a:cubicBezTo>
                    <a:pt x="19320" y="78549"/>
                    <a:pt x="19066" y="80827"/>
                    <a:pt x="19066" y="82343"/>
                  </a:cubicBezTo>
                  <a:cubicBezTo>
                    <a:pt x="19066" y="96652"/>
                    <a:pt x="31856" y="108300"/>
                    <a:pt x="51359" y="108300"/>
                  </a:cubicBezTo>
                  <a:cubicBezTo>
                    <a:pt x="70989" y="108300"/>
                    <a:pt x="89864" y="94500"/>
                    <a:pt x="94297" y="76905"/>
                  </a:cubicBezTo>
                  <a:lnTo>
                    <a:pt x="105188" y="3349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7157085E-3B60-4AC1-87FA-CC3237240BA8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9986858" y="-14845480"/>
              <a:ext cx="50843" cy="152445"/>
            </a:xfrm>
            <a:custGeom>
              <a:avLst/>
              <a:gdLst>
                <a:gd name="connsiteX0" fmla="*/ 55926 w 50842"/>
                <a:gd name="connsiteY0" fmla="*/ 22089 h 152445"/>
                <a:gd name="connsiteX1" fmla="*/ 56308 w 50842"/>
                <a:gd name="connsiteY1" fmla="*/ 20825 h 152445"/>
                <a:gd name="connsiteX2" fmla="*/ 54155 w 50842"/>
                <a:gd name="connsiteY2" fmla="*/ 19056 h 152445"/>
                <a:gd name="connsiteX3" fmla="*/ 19066 w 50842"/>
                <a:gd name="connsiteY3" fmla="*/ 82343 h 152445"/>
                <a:gd name="connsiteX4" fmla="*/ 54155 w 50842"/>
                <a:gd name="connsiteY4" fmla="*/ 145641 h 152445"/>
                <a:gd name="connsiteX5" fmla="*/ 56308 w 50842"/>
                <a:gd name="connsiteY5" fmla="*/ 143870 h 152445"/>
                <a:gd name="connsiteX6" fmla="*/ 55291 w 50842"/>
                <a:gd name="connsiteY6" fmla="*/ 142218 h 152445"/>
                <a:gd name="connsiteX7" fmla="*/ 28821 w 50842"/>
                <a:gd name="connsiteY7" fmla="*/ 82343 h 152445"/>
                <a:gd name="connsiteX8" fmla="*/ 55926 w 50842"/>
                <a:gd name="connsiteY8" fmla="*/ 22089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842" h="152445">
                  <a:moveTo>
                    <a:pt x="55926" y="22089"/>
                  </a:moveTo>
                  <a:cubicBezTo>
                    <a:pt x="55926" y="21970"/>
                    <a:pt x="56308" y="21461"/>
                    <a:pt x="56308" y="20825"/>
                  </a:cubicBezTo>
                  <a:cubicBezTo>
                    <a:pt x="56308" y="20318"/>
                    <a:pt x="56054" y="19056"/>
                    <a:pt x="54155" y="19056"/>
                  </a:cubicBezTo>
                  <a:cubicBezTo>
                    <a:pt x="51621" y="19056"/>
                    <a:pt x="19066" y="39310"/>
                    <a:pt x="19066" y="82343"/>
                  </a:cubicBezTo>
                  <a:cubicBezTo>
                    <a:pt x="19066" y="125259"/>
                    <a:pt x="51621" y="145641"/>
                    <a:pt x="54155" y="145641"/>
                  </a:cubicBezTo>
                  <a:cubicBezTo>
                    <a:pt x="56054" y="145641"/>
                    <a:pt x="56308" y="144370"/>
                    <a:pt x="56308" y="143870"/>
                  </a:cubicBezTo>
                  <a:cubicBezTo>
                    <a:pt x="56308" y="142981"/>
                    <a:pt x="55799" y="142600"/>
                    <a:pt x="55291" y="142218"/>
                  </a:cubicBezTo>
                  <a:cubicBezTo>
                    <a:pt x="32873" y="124369"/>
                    <a:pt x="28821" y="98676"/>
                    <a:pt x="28821" y="82343"/>
                  </a:cubicBezTo>
                  <a:cubicBezTo>
                    <a:pt x="28821" y="51330"/>
                    <a:pt x="43137" y="30948"/>
                    <a:pt x="55926" y="2208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5A472E27-A75C-4BA4-B288-01AFB19F5C1D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10051265" y="-14837001"/>
              <a:ext cx="152528" cy="101630"/>
            </a:xfrm>
            <a:custGeom>
              <a:avLst/>
              <a:gdLst>
                <a:gd name="connsiteX0" fmla="*/ 125200 w 152528"/>
                <a:gd name="connsiteY0" fmla="*/ 33490 h 101630"/>
                <a:gd name="connsiteX1" fmla="*/ 138879 w 152528"/>
                <a:gd name="connsiteY1" fmla="*/ 24748 h 101630"/>
                <a:gd name="connsiteX2" fmla="*/ 142177 w 152528"/>
                <a:gd name="connsiteY2" fmla="*/ 21207 h 101630"/>
                <a:gd name="connsiteX3" fmla="*/ 140024 w 152528"/>
                <a:gd name="connsiteY3" fmla="*/ 19056 h 101630"/>
                <a:gd name="connsiteX4" fmla="*/ 132803 w 152528"/>
                <a:gd name="connsiteY4" fmla="*/ 19437 h 101630"/>
                <a:gd name="connsiteX5" fmla="*/ 125709 w 152528"/>
                <a:gd name="connsiteY5" fmla="*/ 19563 h 101630"/>
                <a:gd name="connsiteX6" fmla="*/ 118241 w 152528"/>
                <a:gd name="connsiteY6" fmla="*/ 19437 h 101630"/>
                <a:gd name="connsiteX7" fmla="*/ 111020 w 152528"/>
                <a:gd name="connsiteY7" fmla="*/ 19056 h 101630"/>
                <a:gd name="connsiteX8" fmla="*/ 107977 w 152528"/>
                <a:gd name="connsiteY8" fmla="*/ 22596 h 101630"/>
                <a:gd name="connsiteX9" fmla="*/ 111146 w 152528"/>
                <a:gd name="connsiteY9" fmla="*/ 24748 h 101630"/>
                <a:gd name="connsiteX10" fmla="*/ 120012 w 152528"/>
                <a:gd name="connsiteY10" fmla="*/ 29686 h 101630"/>
                <a:gd name="connsiteX11" fmla="*/ 119631 w 152528"/>
                <a:gd name="connsiteY11" fmla="*/ 31966 h 101630"/>
                <a:gd name="connsiteX12" fmla="*/ 105951 w 152528"/>
                <a:gd name="connsiteY12" fmla="*/ 86402 h 101630"/>
                <a:gd name="connsiteX13" fmla="*/ 67954 w 152528"/>
                <a:gd name="connsiteY13" fmla="*/ 21207 h 101630"/>
                <a:gd name="connsiteX14" fmla="*/ 63394 w 152528"/>
                <a:gd name="connsiteY14" fmla="*/ 19056 h 101630"/>
                <a:gd name="connsiteX15" fmla="*/ 43764 w 152528"/>
                <a:gd name="connsiteY15" fmla="*/ 19056 h 101630"/>
                <a:gd name="connsiteX16" fmla="*/ 39331 w 152528"/>
                <a:gd name="connsiteY16" fmla="*/ 22596 h 101630"/>
                <a:gd name="connsiteX17" fmla="*/ 44019 w 152528"/>
                <a:gd name="connsiteY17" fmla="*/ 24748 h 101630"/>
                <a:gd name="connsiteX18" fmla="*/ 52630 w 152528"/>
                <a:gd name="connsiteY18" fmla="*/ 25256 h 101630"/>
                <a:gd name="connsiteX19" fmla="*/ 36043 w 152528"/>
                <a:gd name="connsiteY19" fmla="*/ 91332 h 101630"/>
                <a:gd name="connsiteX20" fmla="*/ 22235 w 152528"/>
                <a:gd name="connsiteY20" fmla="*/ 99819 h 101630"/>
                <a:gd name="connsiteX21" fmla="*/ 19066 w 152528"/>
                <a:gd name="connsiteY21" fmla="*/ 103361 h 101630"/>
                <a:gd name="connsiteX22" fmla="*/ 21219 w 152528"/>
                <a:gd name="connsiteY22" fmla="*/ 105512 h 101630"/>
                <a:gd name="connsiteX23" fmla="*/ 28440 w 152528"/>
                <a:gd name="connsiteY23" fmla="*/ 105132 h 101630"/>
                <a:gd name="connsiteX24" fmla="*/ 35661 w 152528"/>
                <a:gd name="connsiteY24" fmla="*/ 105005 h 101630"/>
                <a:gd name="connsiteX25" fmla="*/ 43129 w 152528"/>
                <a:gd name="connsiteY25" fmla="*/ 105132 h 101630"/>
                <a:gd name="connsiteX26" fmla="*/ 50350 w 152528"/>
                <a:gd name="connsiteY26" fmla="*/ 105512 h 101630"/>
                <a:gd name="connsiteX27" fmla="*/ 53393 w 152528"/>
                <a:gd name="connsiteY27" fmla="*/ 101971 h 101630"/>
                <a:gd name="connsiteX28" fmla="*/ 50096 w 152528"/>
                <a:gd name="connsiteY28" fmla="*/ 99819 h 101630"/>
                <a:gd name="connsiteX29" fmla="*/ 41357 w 152528"/>
                <a:gd name="connsiteY29" fmla="*/ 95008 h 101630"/>
                <a:gd name="connsiteX30" fmla="*/ 41865 w 152528"/>
                <a:gd name="connsiteY30" fmla="*/ 92095 h 101630"/>
                <a:gd name="connsiteX31" fmla="*/ 57698 w 152528"/>
                <a:gd name="connsiteY31" fmla="*/ 28551 h 101630"/>
                <a:gd name="connsiteX32" fmla="*/ 101264 w 152528"/>
                <a:gd name="connsiteY32" fmla="*/ 103234 h 101630"/>
                <a:gd name="connsiteX33" fmla="*/ 104688 w 152528"/>
                <a:gd name="connsiteY33" fmla="*/ 105512 h 101630"/>
                <a:gd name="connsiteX34" fmla="*/ 107977 w 152528"/>
                <a:gd name="connsiteY34" fmla="*/ 102218 h 101630"/>
                <a:gd name="connsiteX35" fmla="*/ 125200 w 152528"/>
                <a:gd name="connsiteY35" fmla="*/ 33490 h 1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52528" h="101630">
                  <a:moveTo>
                    <a:pt x="125200" y="33490"/>
                  </a:moveTo>
                  <a:cubicBezTo>
                    <a:pt x="126090" y="29940"/>
                    <a:pt x="127353" y="25130"/>
                    <a:pt x="138879" y="24748"/>
                  </a:cubicBezTo>
                  <a:cubicBezTo>
                    <a:pt x="139897" y="24748"/>
                    <a:pt x="142177" y="24629"/>
                    <a:pt x="142177" y="21207"/>
                  </a:cubicBezTo>
                  <a:cubicBezTo>
                    <a:pt x="142177" y="20699"/>
                    <a:pt x="141796" y="19056"/>
                    <a:pt x="140024" y="19056"/>
                  </a:cubicBezTo>
                  <a:cubicBezTo>
                    <a:pt x="137744" y="19056"/>
                    <a:pt x="135083" y="19437"/>
                    <a:pt x="132803" y="19437"/>
                  </a:cubicBezTo>
                  <a:cubicBezTo>
                    <a:pt x="130523" y="19437"/>
                    <a:pt x="128115" y="19563"/>
                    <a:pt x="125709" y="19563"/>
                  </a:cubicBezTo>
                  <a:cubicBezTo>
                    <a:pt x="123174" y="19563"/>
                    <a:pt x="120767" y="19437"/>
                    <a:pt x="118241" y="19437"/>
                  </a:cubicBezTo>
                  <a:cubicBezTo>
                    <a:pt x="115961" y="19437"/>
                    <a:pt x="113300" y="19056"/>
                    <a:pt x="111020" y="19056"/>
                  </a:cubicBezTo>
                  <a:cubicBezTo>
                    <a:pt x="110130" y="19056"/>
                    <a:pt x="107977" y="19056"/>
                    <a:pt x="107977" y="22596"/>
                  </a:cubicBezTo>
                  <a:cubicBezTo>
                    <a:pt x="107977" y="24748"/>
                    <a:pt x="109875" y="24748"/>
                    <a:pt x="111146" y="24748"/>
                  </a:cubicBezTo>
                  <a:cubicBezTo>
                    <a:pt x="119504" y="24876"/>
                    <a:pt x="120012" y="27535"/>
                    <a:pt x="120012" y="29686"/>
                  </a:cubicBezTo>
                  <a:cubicBezTo>
                    <a:pt x="120012" y="30576"/>
                    <a:pt x="119758" y="31212"/>
                    <a:pt x="119631" y="31966"/>
                  </a:cubicBezTo>
                  <a:lnTo>
                    <a:pt x="105951" y="86402"/>
                  </a:lnTo>
                  <a:lnTo>
                    <a:pt x="67954" y="21207"/>
                  </a:lnTo>
                  <a:cubicBezTo>
                    <a:pt x="66691" y="19056"/>
                    <a:pt x="66437" y="19056"/>
                    <a:pt x="63394" y="19056"/>
                  </a:cubicBezTo>
                  <a:lnTo>
                    <a:pt x="43764" y="19056"/>
                  </a:lnTo>
                  <a:cubicBezTo>
                    <a:pt x="41230" y="19056"/>
                    <a:pt x="39331" y="19056"/>
                    <a:pt x="39331" y="22596"/>
                  </a:cubicBezTo>
                  <a:cubicBezTo>
                    <a:pt x="39331" y="24748"/>
                    <a:pt x="40976" y="24748"/>
                    <a:pt x="44019" y="24748"/>
                  </a:cubicBezTo>
                  <a:cubicBezTo>
                    <a:pt x="44400" y="24748"/>
                    <a:pt x="49468" y="24748"/>
                    <a:pt x="52630" y="25256"/>
                  </a:cubicBezTo>
                  <a:lnTo>
                    <a:pt x="36043" y="91332"/>
                  </a:lnTo>
                  <a:cubicBezTo>
                    <a:pt x="35153" y="94754"/>
                    <a:pt x="34016" y="99566"/>
                    <a:pt x="22235" y="99819"/>
                  </a:cubicBezTo>
                  <a:cubicBezTo>
                    <a:pt x="21219" y="99819"/>
                    <a:pt x="19066" y="99946"/>
                    <a:pt x="19066" y="103361"/>
                  </a:cubicBezTo>
                  <a:cubicBezTo>
                    <a:pt x="19066" y="104496"/>
                    <a:pt x="20082" y="105512"/>
                    <a:pt x="21219" y="105512"/>
                  </a:cubicBezTo>
                  <a:cubicBezTo>
                    <a:pt x="23499" y="105512"/>
                    <a:pt x="26160" y="105132"/>
                    <a:pt x="28440" y="105132"/>
                  </a:cubicBezTo>
                  <a:cubicBezTo>
                    <a:pt x="30847" y="105132"/>
                    <a:pt x="33254" y="105005"/>
                    <a:pt x="35661" y="105005"/>
                  </a:cubicBezTo>
                  <a:cubicBezTo>
                    <a:pt x="38196" y="105005"/>
                    <a:pt x="40602" y="105132"/>
                    <a:pt x="43129" y="105132"/>
                  </a:cubicBezTo>
                  <a:cubicBezTo>
                    <a:pt x="45409" y="105132"/>
                    <a:pt x="48070" y="105512"/>
                    <a:pt x="50350" y="105512"/>
                  </a:cubicBezTo>
                  <a:cubicBezTo>
                    <a:pt x="51995" y="105512"/>
                    <a:pt x="53393" y="104623"/>
                    <a:pt x="53393" y="101971"/>
                  </a:cubicBezTo>
                  <a:cubicBezTo>
                    <a:pt x="53393" y="99819"/>
                    <a:pt x="51494" y="99819"/>
                    <a:pt x="50096" y="99819"/>
                  </a:cubicBezTo>
                  <a:cubicBezTo>
                    <a:pt x="43764" y="99693"/>
                    <a:pt x="41357" y="98042"/>
                    <a:pt x="41357" y="95008"/>
                  </a:cubicBezTo>
                  <a:cubicBezTo>
                    <a:pt x="41357" y="94118"/>
                    <a:pt x="41611" y="93357"/>
                    <a:pt x="41865" y="92095"/>
                  </a:cubicBezTo>
                  <a:lnTo>
                    <a:pt x="57698" y="28551"/>
                  </a:lnTo>
                  <a:lnTo>
                    <a:pt x="101264" y="103234"/>
                  </a:lnTo>
                  <a:cubicBezTo>
                    <a:pt x="102535" y="105512"/>
                    <a:pt x="103290" y="105512"/>
                    <a:pt x="104688" y="105512"/>
                  </a:cubicBezTo>
                  <a:cubicBezTo>
                    <a:pt x="107222" y="105512"/>
                    <a:pt x="107342" y="104877"/>
                    <a:pt x="107977" y="102218"/>
                  </a:cubicBezTo>
                  <a:lnTo>
                    <a:pt x="125200" y="3349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51FEECE2-87E2-452E-9765-2E82D0FB263B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10198870" y="-14845480"/>
              <a:ext cx="50843" cy="152445"/>
            </a:xfrm>
            <a:custGeom>
              <a:avLst/>
              <a:gdLst>
                <a:gd name="connsiteX0" fmla="*/ 56181 w 50842"/>
                <a:gd name="connsiteY0" fmla="*/ 82343 h 152445"/>
                <a:gd name="connsiteX1" fmla="*/ 21092 w 50842"/>
                <a:gd name="connsiteY1" fmla="*/ 19056 h 152445"/>
                <a:gd name="connsiteX2" fmla="*/ 19066 w 50842"/>
                <a:gd name="connsiteY2" fmla="*/ 20825 h 152445"/>
                <a:gd name="connsiteX3" fmla="*/ 19829 w 50842"/>
                <a:gd name="connsiteY3" fmla="*/ 22469 h 152445"/>
                <a:gd name="connsiteX4" fmla="*/ 46426 w 50842"/>
                <a:gd name="connsiteY4" fmla="*/ 82343 h 152445"/>
                <a:gd name="connsiteX5" fmla="*/ 39967 w 50842"/>
                <a:gd name="connsiteY5" fmla="*/ 116017 h 152445"/>
                <a:gd name="connsiteX6" fmla="*/ 19701 w 50842"/>
                <a:gd name="connsiteY6" fmla="*/ 142472 h 152445"/>
                <a:gd name="connsiteX7" fmla="*/ 19066 w 50842"/>
                <a:gd name="connsiteY7" fmla="*/ 143870 h 152445"/>
                <a:gd name="connsiteX8" fmla="*/ 21092 w 50842"/>
                <a:gd name="connsiteY8" fmla="*/ 145641 h 152445"/>
                <a:gd name="connsiteX9" fmla="*/ 56181 w 50842"/>
                <a:gd name="connsiteY9" fmla="*/ 82343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842" h="152445">
                  <a:moveTo>
                    <a:pt x="56181" y="82343"/>
                  </a:moveTo>
                  <a:cubicBezTo>
                    <a:pt x="56181" y="39437"/>
                    <a:pt x="23626" y="19056"/>
                    <a:pt x="21092" y="19056"/>
                  </a:cubicBezTo>
                  <a:cubicBezTo>
                    <a:pt x="19066" y="19056"/>
                    <a:pt x="19066" y="20572"/>
                    <a:pt x="19066" y="20825"/>
                  </a:cubicBezTo>
                  <a:cubicBezTo>
                    <a:pt x="19066" y="20952"/>
                    <a:pt x="19066" y="21715"/>
                    <a:pt x="19829" y="22469"/>
                  </a:cubicBezTo>
                  <a:cubicBezTo>
                    <a:pt x="38823" y="37539"/>
                    <a:pt x="46426" y="59564"/>
                    <a:pt x="46426" y="82343"/>
                  </a:cubicBezTo>
                  <a:cubicBezTo>
                    <a:pt x="46426" y="93737"/>
                    <a:pt x="44272" y="105639"/>
                    <a:pt x="39967" y="116017"/>
                  </a:cubicBezTo>
                  <a:cubicBezTo>
                    <a:pt x="33890" y="130451"/>
                    <a:pt x="25905" y="137406"/>
                    <a:pt x="19701" y="142472"/>
                  </a:cubicBezTo>
                  <a:cubicBezTo>
                    <a:pt x="19320" y="142727"/>
                    <a:pt x="19066" y="143361"/>
                    <a:pt x="19066" y="143870"/>
                  </a:cubicBezTo>
                  <a:cubicBezTo>
                    <a:pt x="19066" y="144116"/>
                    <a:pt x="19066" y="145641"/>
                    <a:pt x="21092" y="145641"/>
                  </a:cubicBezTo>
                  <a:cubicBezTo>
                    <a:pt x="23626" y="145641"/>
                    <a:pt x="56181" y="125386"/>
                    <a:pt x="56181" y="8234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00BD69AF-8A77-4ED1-8429-CC2D6C2131F4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10376463" y="-14934261"/>
              <a:ext cx="127107" cy="152445"/>
            </a:xfrm>
            <a:custGeom>
              <a:avLst/>
              <a:gdLst>
                <a:gd name="connsiteX0" fmla="*/ 54775 w 127106"/>
                <a:gd name="connsiteY0" fmla="*/ 72459 h 152445"/>
                <a:gd name="connsiteX1" fmla="*/ 93519 w 127106"/>
                <a:gd name="connsiteY1" fmla="*/ 66639 h 152445"/>
                <a:gd name="connsiteX2" fmla="*/ 112505 w 127106"/>
                <a:gd name="connsiteY2" fmla="*/ 40565 h 152445"/>
                <a:gd name="connsiteX3" fmla="*/ 85415 w 127106"/>
                <a:gd name="connsiteY3" fmla="*/ 19056 h 152445"/>
                <a:gd name="connsiteX4" fmla="*/ 19066 w 127106"/>
                <a:gd name="connsiteY4" fmla="*/ 87894 h 152445"/>
                <a:gd name="connsiteX5" fmla="*/ 58826 w 127106"/>
                <a:gd name="connsiteY5" fmla="*/ 133708 h 152445"/>
                <a:gd name="connsiteX6" fmla="*/ 116311 w 127106"/>
                <a:gd name="connsiteY6" fmla="*/ 103837 h 152445"/>
                <a:gd name="connsiteX7" fmla="*/ 113268 w 127106"/>
                <a:gd name="connsiteY7" fmla="*/ 100551 h 152445"/>
                <a:gd name="connsiteX8" fmla="*/ 109979 w 127106"/>
                <a:gd name="connsiteY8" fmla="*/ 103083 h 152445"/>
                <a:gd name="connsiteX9" fmla="*/ 59335 w 127106"/>
                <a:gd name="connsiteY9" fmla="*/ 128133 h 152445"/>
                <a:gd name="connsiteX10" fmla="*/ 37298 w 127106"/>
                <a:gd name="connsiteY10" fmla="*/ 98780 h 152445"/>
                <a:gd name="connsiteX11" fmla="*/ 41349 w 127106"/>
                <a:gd name="connsiteY11" fmla="*/ 72459 h 152445"/>
                <a:gd name="connsiteX12" fmla="*/ 54775 w 127106"/>
                <a:gd name="connsiteY12" fmla="*/ 72459 h 152445"/>
                <a:gd name="connsiteX13" fmla="*/ 42874 w 127106"/>
                <a:gd name="connsiteY13" fmla="*/ 66886 h 152445"/>
                <a:gd name="connsiteX14" fmla="*/ 85415 w 127106"/>
                <a:gd name="connsiteY14" fmla="*/ 24621 h 152445"/>
                <a:gd name="connsiteX15" fmla="*/ 104156 w 127106"/>
                <a:gd name="connsiteY15" fmla="*/ 40565 h 152445"/>
                <a:gd name="connsiteX16" fmla="*/ 53258 w 127106"/>
                <a:gd name="connsiteY16" fmla="*/ 66886 h 152445"/>
                <a:gd name="connsiteX17" fmla="*/ 42874 w 127106"/>
                <a:gd name="connsiteY17" fmla="*/ 66886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106" h="152445">
                  <a:moveTo>
                    <a:pt x="54775" y="72459"/>
                  </a:moveTo>
                  <a:cubicBezTo>
                    <a:pt x="62116" y="72459"/>
                    <a:pt x="80855" y="71950"/>
                    <a:pt x="93519" y="66639"/>
                  </a:cubicBezTo>
                  <a:cubicBezTo>
                    <a:pt x="111242" y="59040"/>
                    <a:pt x="112505" y="44114"/>
                    <a:pt x="112505" y="40565"/>
                  </a:cubicBezTo>
                  <a:cubicBezTo>
                    <a:pt x="112505" y="29433"/>
                    <a:pt x="102885" y="19056"/>
                    <a:pt x="85415" y="19056"/>
                  </a:cubicBezTo>
                  <a:cubicBezTo>
                    <a:pt x="57309" y="19056"/>
                    <a:pt x="19066" y="43606"/>
                    <a:pt x="19066" y="87894"/>
                  </a:cubicBezTo>
                  <a:cubicBezTo>
                    <a:pt x="19066" y="113706"/>
                    <a:pt x="34009" y="133708"/>
                    <a:pt x="58826" y="133708"/>
                  </a:cubicBezTo>
                  <a:cubicBezTo>
                    <a:pt x="95036" y="133708"/>
                    <a:pt x="116311" y="106878"/>
                    <a:pt x="116311" y="103837"/>
                  </a:cubicBezTo>
                  <a:cubicBezTo>
                    <a:pt x="116311" y="102320"/>
                    <a:pt x="114786" y="100551"/>
                    <a:pt x="113268" y="100551"/>
                  </a:cubicBezTo>
                  <a:cubicBezTo>
                    <a:pt x="112005" y="100551"/>
                    <a:pt x="111496" y="101058"/>
                    <a:pt x="109979" y="103083"/>
                  </a:cubicBezTo>
                  <a:cubicBezTo>
                    <a:pt x="89975" y="128133"/>
                    <a:pt x="62369" y="128133"/>
                    <a:pt x="59335" y="128133"/>
                  </a:cubicBezTo>
                  <a:cubicBezTo>
                    <a:pt x="39577" y="128133"/>
                    <a:pt x="37298" y="106878"/>
                    <a:pt x="37298" y="98780"/>
                  </a:cubicBezTo>
                  <a:cubicBezTo>
                    <a:pt x="37298" y="95739"/>
                    <a:pt x="37552" y="87894"/>
                    <a:pt x="41349" y="72459"/>
                  </a:cubicBezTo>
                  <a:lnTo>
                    <a:pt x="54775" y="72459"/>
                  </a:lnTo>
                  <a:close/>
                  <a:moveTo>
                    <a:pt x="42874" y="66886"/>
                  </a:moveTo>
                  <a:cubicBezTo>
                    <a:pt x="52750" y="28416"/>
                    <a:pt x="78830" y="24621"/>
                    <a:pt x="85415" y="24621"/>
                  </a:cubicBezTo>
                  <a:cubicBezTo>
                    <a:pt x="97316" y="24621"/>
                    <a:pt x="104156" y="31966"/>
                    <a:pt x="104156" y="40565"/>
                  </a:cubicBezTo>
                  <a:cubicBezTo>
                    <a:pt x="104156" y="66886"/>
                    <a:pt x="63632" y="66886"/>
                    <a:pt x="53258" y="66886"/>
                  </a:cubicBezTo>
                  <a:lnTo>
                    <a:pt x="42874" y="6688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4E4FC174-692A-43C1-B012-52AA99727A22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10501900" y="-14975634"/>
              <a:ext cx="152528" cy="25408"/>
            </a:xfrm>
            <a:custGeom>
              <a:avLst/>
              <a:gdLst>
                <a:gd name="connsiteX0" fmla="*/ 131834 w 152528"/>
                <a:gd name="connsiteY0" fmla="*/ 27743 h 25407"/>
                <a:gd name="connsiteX1" fmla="*/ 138928 w 152528"/>
                <a:gd name="connsiteY1" fmla="*/ 23486 h 25407"/>
                <a:gd name="connsiteX2" fmla="*/ 131834 w 152528"/>
                <a:gd name="connsiteY2" fmla="*/ 19056 h 25407"/>
                <a:gd name="connsiteX3" fmla="*/ 26152 w 152528"/>
                <a:gd name="connsiteY3" fmla="*/ 19056 h 25407"/>
                <a:gd name="connsiteX4" fmla="*/ 19066 w 152528"/>
                <a:gd name="connsiteY4" fmla="*/ 23312 h 25407"/>
                <a:gd name="connsiteX5" fmla="*/ 26152 w 152528"/>
                <a:gd name="connsiteY5" fmla="*/ 27743 h 25407"/>
                <a:gd name="connsiteX6" fmla="*/ 131834 w 152528"/>
                <a:gd name="connsiteY6" fmla="*/ 27743 h 2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528" h="25407">
                  <a:moveTo>
                    <a:pt x="131834" y="27743"/>
                  </a:moveTo>
                  <a:cubicBezTo>
                    <a:pt x="134670" y="27743"/>
                    <a:pt x="138928" y="27743"/>
                    <a:pt x="138928" y="23486"/>
                  </a:cubicBezTo>
                  <a:cubicBezTo>
                    <a:pt x="138928" y="19056"/>
                    <a:pt x="134852" y="19056"/>
                    <a:pt x="131834" y="19056"/>
                  </a:cubicBezTo>
                  <a:lnTo>
                    <a:pt x="26152" y="19056"/>
                  </a:lnTo>
                  <a:cubicBezTo>
                    <a:pt x="23317" y="19056"/>
                    <a:pt x="19066" y="19056"/>
                    <a:pt x="19066" y="23312"/>
                  </a:cubicBezTo>
                  <a:cubicBezTo>
                    <a:pt x="19066" y="27743"/>
                    <a:pt x="23142" y="27743"/>
                    <a:pt x="26152" y="27743"/>
                  </a:cubicBezTo>
                  <a:lnTo>
                    <a:pt x="131834" y="2774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5E798FB1-B402-4B79-ACC8-E7C1BD416D9F}"/>
                </a:ext>
              </a:extLst>
            </p:cNvPr>
            <p:cNvSpPr/>
            <p:nvPr>
              <p:custDataLst>
                <p:tags r:id="rId202"/>
              </p:custDataLst>
            </p:nvPr>
          </p:nvSpPr>
          <p:spPr>
            <a:xfrm>
              <a:off x="10742744" y="-15079246"/>
              <a:ext cx="76264" cy="101630"/>
            </a:xfrm>
            <a:custGeom>
              <a:avLst/>
              <a:gdLst>
                <a:gd name="connsiteX0" fmla="*/ 51359 w 76264"/>
                <a:gd name="connsiteY0" fmla="*/ 22850 h 101630"/>
                <a:gd name="connsiteX1" fmla="*/ 46799 w 76264"/>
                <a:gd name="connsiteY1" fmla="*/ 19056 h 101630"/>
                <a:gd name="connsiteX2" fmla="*/ 21219 w 76264"/>
                <a:gd name="connsiteY2" fmla="*/ 27154 h 101630"/>
                <a:gd name="connsiteX3" fmla="*/ 19066 w 76264"/>
                <a:gd name="connsiteY3" fmla="*/ 27154 h 101630"/>
                <a:gd name="connsiteX4" fmla="*/ 19066 w 76264"/>
                <a:gd name="connsiteY4" fmla="*/ 32729 h 101630"/>
                <a:gd name="connsiteX5" fmla="*/ 21219 w 76264"/>
                <a:gd name="connsiteY5" fmla="*/ 32729 h 101630"/>
                <a:gd name="connsiteX6" fmla="*/ 39713 w 76264"/>
                <a:gd name="connsiteY6" fmla="*/ 29179 h 101630"/>
                <a:gd name="connsiteX7" fmla="*/ 39713 w 76264"/>
                <a:gd name="connsiteY7" fmla="*/ 92476 h 101630"/>
                <a:gd name="connsiteX8" fmla="*/ 26287 w 76264"/>
                <a:gd name="connsiteY8" fmla="*/ 97795 h 101630"/>
                <a:gd name="connsiteX9" fmla="*/ 19948 w 76264"/>
                <a:gd name="connsiteY9" fmla="*/ 97795 h 101630"/>
                <a:gd name="connsiteX10" fmla="*/ 19948 w 76264"/>
                <a:gd name="connsiteY10" fmla="*/ 103361 h 101630"/>
                <a:gd name="connsiteX11" fmla="*/ 45536 w 76264"/>
                <a:gd name="connsiteY11" fmla="*/ 102852 h 101630"/>
                <a:gd name="connsiteX12" fmla="*/ 71117 w 76264"/>
                <a:gd name="connsiteY12" fmla="*/ 103361 h 101630"/>
                <a:gd name="connsiteX13" fmla="*/ 71117 w 76264"/>
                <a:gd name="connsiteY13" fmla="*/ 97795 h 101630"/>
                <a:gd name="connsiteX14" fmla="*/ 64785 w 76264"/>
                <a:gd name="connsiteY14" fmla="*/ 97795 h 101630"/>
                <a:gd name="connsiteX15" fmla="*/ 51359 w 76264"/>
                <a:gd name="connsiteY15" fmla="*/ 92476 h 101630"/>
                <a:gd name="connsiteX16" fmla="*/ 51359 w 76264"/>
                <a:gd name="connsiteY16" fmla="*/ 22850 h 1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64" h="101630">
                  <a:moveTo>
                    <a:pt x="51359" y="22850"/>
                  </a:moveTo>
                  <a:cubicBezTo>
                    <a:pt x="51359" y="19056"/>
                    <a:pt x="50978" y="19056"/>
                    <a:pt x="46799" y="19056"/>
                  </a:cubicBezTo>
                  <a:cubicBezTo>
                    <a:pt x="37806" y="27154"/>
                    <a:pt x="23753" y="27154"/>
                    <a:pt x="21219" y="27154"/>
                  </a:cubicBezTo>
                  <a:lnTo>
                    <a:pt x="19066" y="27154"/>
                  </a:lnTo>
                  <a:lnTo>
                    <a:pt x="19066" y="32729"/>
                  </a:lnTo>
                  <a:lnTo>
                    <a:pt x="21219" y="32729"/>
                  </a:lnTo>
                  <a:cubicBezTo>
                    <a:pt x="24134" y="32729"/>
                    <a:pt x="32365" y="32347"/>
                    <a:pt x="39713" y="29179"/>
                  </a:cubicBezTo>
                  <a:lnTo>
                    <a:pt x="39713" y="92476"/>
                  </a:lnTo>
                  <a:cubicBezTo>
                    <a:pt x="39713" y="96398"/>
                    <a:pt x="39713" y="97795"/>
                    <a:pt x="26287" y="97795"/>
                  </a:cubicBezTo>
                  <a:lnTo>
                    <a:pt x="19948" y="97795"/>
                  </a:lnTo>
                  <a:lnTo>
                    <a:pt x="19948" y="103361"/>
                  </a:lnTo>
                  <a:cubicBezTo>
                    <a:pt x="26915" y="102852"/>
                    <a:pt x="38188" y="102852"/>
                    <a:pt x="45536" y="102852"/>
                  </a:cubicBezTo>
                  <a:cubicBezTo>
                    <a:pt x="52885" y="102852"/>
                    <a:pt x="64149" y="102852"/>
                    <a:pt x="71117" y="103361"/>
                  </a:cubicBezTo>
                  <a:lnTo>
                    <a:pt x="71117" y="97795"/>
                  </a:lnTo>
                  <a:lnTo>
                    <a:pt x="64785" y="97795"/>
                  </a:lnTo>
                  <a:cubicBezTo>
                    <a:pt x="51359" y="97795"/>
                    <a:pt x="51359" y="96398"/>
                    <a:pt x="51359" y="92476"/>
                  </a:cubicBezTo>
                  <a:lnTo>
                    <a:pt x="51359" y="228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BE5B6500-84B3-41DA-BE3E-80F21B75E27C}"/>
                </a:ext>
              </a:extLst>
            </p:cNvPr>
            <p:cNvSpPr/>
            <p:nvPr>
              <p:custDataLst>
                <p:tags r:id="rId203"/>
              </p:custDataLst>
            </p:nvPr>
          </p:nvSpPr>
          <p:spPr>
            <a:xfrm>
              <a:off x="10684057" y="-14958660"/>
              <a:ext cx="203371" cy="25408"/>
            </a:xfrm>
            <a:custGeom>
              <a:avLst/>
              <a:gdLst>
                <a:gd name="connsiteX0" fmla="*/ 6463 w 203370"/>
                <a:gd name="connsiteY0" fmla="*/ 6460 h 0"/>
                <a:gd name="connsiteX1" fmla="*/ 199010 w 203370"/>
                <a:gd name="connsiteY1" fmla="*/ 646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3370">
                  <a:moveTo>
                    <a:pt x="6463" y="6460"/>
                  </a:moveTo>
                  <a:lnTo>
                    <a:pt x="199010" y="6460"/>
                  </a:lnTo>
                </a:path>
              </a:pathLst>
            </a:custGeom>
            <a:noFill/>
            <a:ln w="3229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15D9B004-597A-429F-8DEC-E1F474868A35}"/>
                </a:ext>
              </a:extLst>
            </p:cNvPr>
            <p:cNvSpPr/>
            <p:nvPr>
              <p:custDataLst>
                <p:tags r:id="rId204"/>
              </p:custDataLst>
            </p:nvPr>
          </p:nvSpPr>
          <p:spPr>
            <a:xfrm>
              <a:off x="10682951" y="-14950226"/>
              <a:ext cx="76264" cy="101630"/>
            </a:xfrm>
            <a:custGeom>
              <a:avLst/>
              <a:gdLst>
                <a:gd name="connsiteX0" fmla="*/ 82135 w 76264"/>
                <a:gd name="connsiteY0" fmla="*/ 78930 h 101630"/>
                <a:gd name="connsiteX1" fmla="*/ 76820 w 76264"/>
                <a:gd name="connsiteY1" fmla="*/ 78930 h 101630"/>
                <a:gd name="connsiteX2" fmla="*/ 73142 w 76264"/>
                <a:gd name="connsiteY2" fmla="*/ 90451 h 101630"/>
                <a:gd name="connsiteX3" fmla="*/ 59598 w 76264"/>
                <a:gd name="connsiteY3" fmla="*/ 91204 h 101630"/>
                <a:gd name="connsiteX4" fmla="*/ 34771 w 76264"/>
                <a:gd name="connsiteY4" fmla="*/ 91204 h 101630"/>
                <a:gd name="connsiteX5" fmla="*/ 60098 w 76264"/>
                <a:gd name="connsiteY5" fmla="*/ 72856 h 101630"/>
                <a:gd name="connsiteX6" fmla="*/ 82135 w 76264"/>
                <a:gd name="connsiteY6" fmla="*/ 44249 h 101630"/>
                <a:gd name="connsiteX7" fmla="*/ 48698 w 76264"/>
                <a:gd name="connsiteY7" fmla="*/ 19056 h 101630"/>
                <a:gd name="connsiteX8" fmla="*/ 19066 w 76264"/>
                <a:gd name="connsiteY8" fmla="*/ 41335 h 101630"/>
                <a:gd name="connsiteX9" fmla="*/ 26407 w 76264"/>
                <a:gd name="connsiteY9" fmla="*/ 49060 h 101630"/>
                <a:gd name="connsiteX10" fmla="*/ 33882 w 76264"/>
                <a:gd name="connsiteY10" fmla="*/ 41588 h 101630"/>
                <a:gd name="connsiteX11" fmla="*/ 26661 w 76264"/>
                <a:gd name="connsiteY11" fmla="*/ 34118 h 101630"/>
                <a:gd name="connsiteX12" fmla="*/ 46044 w 76264"/>
                <a:gd name="connsiteY12" fmla="*/ 24629 h 101630"/>
                <a:gd name="connsiteX13" fmla="*/ 68582 w 76264"/>
                <a:gd name="connsiteY13" fmla="*/ 44376 h 101630"/>
                <a:gd name="connsiteX14" fmla="*/ 51486 w 76264"/>
                <a:gd name="connsiteY14" fmla="*/ 71332 h 101630"/>
                <a:gd name="connsiteX15" fmla="*/ 20583 w 76264"/>
                <a:gd name="connsiteY15" fmla="*/ 97541 h 101630"/>
                <a:gd name="connsiteX16" fmla="*/ 19066 w 76264"/>
                <a:gd name="connsiteY16" fmla="*/ 99566 h 101630"/>
                <a:gd name="connsiteX17" fmla="*/ 19066 w 76264"/>
                <a:gd name="connsiteY17" fmla="*/ 103361 h 101630"/>
                <a:gd name="connsiteX18" fmla="*/ 77956 w 76264"/>
                <a:gd name="connsiteY18" fmla="*/ 103361 h 101630"/>
                <a:gd name="connsiteX19" fmla="*/ 82135 w 76264"/>
                <a:gd name="connsiteY19" fmla="*/ 78930 h 1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64" h="101630">
                  <a:moveTo>
                    <a:pt x="82135" y="78930"/>
                  </a:moveTo>
                  <a:lnTo>
                    <a:pt x="76820" y="78930"/>
                  </a:lnTo>
                  <a:cubicBezTo>
                    <a:pt x="76439" y="81335"/>
                    <a:pt x="75168" y="89181"/>
                    <a:pt x="73142" y="90451"/>
                  </a:cubicBezTo>
                  <a:cubicBezTo>
                    <a:pt x="72133" y="91204"/>
                    <a:pt x="61496" y="91204"/>
                    <a:pt x="59598" y="91204"/>
                  </a:cubicBezTo>
                  <a:lnTo>
                    <a:pt x="34771" y="91204"/>
                  </a:lnTo>
                  <a:cubicBezTo>
                    <a:pt x="43129" y="85005"/>
                    <a:pt x="52503" y="77913"/>
                    <a:pt x="60098" y="72856"/>
                  </a:cubicBezTo>
                  <a:cubicBezTo>
                    <a:pt x="71498" y="65003"/>
                    <a:pt x="82135" y="57668"/>
                    <a:pt x="82135" y="44249"/>
                  </a:cubicBezTo>
                  <a:cubicBezTo>
                    <a:pt x="82135" y="28044"/>
                    <a:pt x="66811" y="19056"/>
                    <a:pt x="48698" y="19056"/>
                  </a:cubicBezTo>
                  <a:cubicBezTo>
                    <a:pt x="31602" y="19056"/>
                    <a:pt x="19066" y="28932"/>
                    <a:pt x="19066" y="41335"/>
                  </a:cubicBezTo>
                  <a:cubicBezTo>
                    <a:pt x="19066" y="47917"/>
                    <a:pt x="24635" y="49060"/>
                    <a:pt x="26407" y="49060"/>
                  </a:cubicBezTo>
                  <a:cubicBezTo>
                    <a:pt x="29830" y="49060"/>
                    <a:pt x="33882" y="46782"/>
                    <a:pt x="33882" y="41588"/>
                  </a:cubicBezTo>
                  <a:cubicBezTo>
                    <a:pt x="33882" y="37032"/>
                    <a:pt x="30593" y="34498"/>
                    <a:pt x="26661" y="34118"/>
                  </a:cubicBezTo>
                  <a:cubicBezTo>
                    <a:pt x="30212" y="28425"/>
                    <a:pt x="37552" y="24629"/>
                    <a:pt x="46044" y="24629"/>
                  </a:cubicBezTo>
                  <a:cubicBezTo>
                    <a:pt x="58326" y="24629"/>
                    <a:pt x="68582" y="31966"/>
                    <a:pt x="68582" y="44376"/>
                  </a:cubicBezTo>
                  <a:cubicBezTo>
                    <a:pt x="68582" y="55007"/>
                    <a:pt x="61241" y="63106"/>
                    <a:pt x="51486" y="71332"/>
                  </a:cubicBezTo>
                  <a:lnTo>
                    <a:pt x="20583" y="97541"/>
                  </a:lnTo>
                  <a:cubicBezTo>
                    <a:pt x="19320" y="98676"/>
                    <a:pt x="19193" y="98676"/>
                    <a:pt x="19066" y="99566"/>
                  </a:cubicBezTo>
                  <a:lnTo>
                    <a:pt x="19066" y="103361"/>
                  </a:lnTo>
                  <a:lnTo>
                    <a:pt x="77956" y="103361"/>
                  </a:lnTo>
                  <a:lnTo>
                    <a:pt x="82135" y="7893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C5B8E33F-6FCB-4699-BE0D-843315C25C24}"/>
                </a:ext>
              </a:extLst>
            </p:cNvPr>
            <p:cNvSpPr/>
            <p:nvPr>
              <p:custDataLst>
                <p:tags r:id="rId205"/>
              </p:custDataLst>
            </p:nvPr>
          </p:nvSpPr>
          <p:spPr>
            <a:xfrm>
              <a:off x="10773055" y="-14953768"/>
              <a:ext cx="101685" cy="127038"/>
            </a:xfrm>
            <a:custGeom>
              <a:avLst/>
              <a:gdLst>
                <a:gd name="connsiteX0" fmla="*/ 65039 w 101685"/>
                <a:gd name="connsiteY0" fmla="*/ 70952 h 127037"/>
                <a:gd name="connsiteX1" fmla="*/ 82389 w 101685"/>
                <a:gd name="connsiteY1" fmla="*/ 104752 h 127037"/>
                <a:gd name="connsiteX2" fmla="*/ 85304 w 101685"/>
                <a:gd name="connsiteY2" fmla="*/ 107157 h 127037"/>
                <a:gd name="connsiteX3" fmla="*/ 90373 w 101685"/>
                <a:gd name="connsiteY3" fmla="*/ 108292 h 127037"/>
                <a:gd name="connsiteX4" fmla="*/ 93534 w 101685"/>
                <a:gd name="connsiteY4" fmla="*/ 108292 h 127037"/>
                <a:gd name="connsiteX5" fmla="*/ 97339 w 101685"/>
                <a:gd name="connsiteY5" fmla="*/ 106521 h 127037"/>
                <a:gd name="connsiteX6" fmla="*/ 96450 w 101685"/>
                <a:gd name="connsiteY6" fmla="*/ 104877 h 127037"/>
                <a:gd name="connsiteX7" fmla="*/ 92780 w 101685"/>
                <a:gd name="connsiteY7" fmla="*/ 99431 h 127037"/>
                <a:gd name="connsiteX8" fmla="*/ 55792 w 101685"/>
                <a:gd name="connsiteY8" fmla="*/ 26647 h 127037"/>
                <a:gd name="connsiteX9" fmla="*/ 37306 w 101685"/>
                <a:gd name="connsiteY9" fmla="*/ 19056 h 127037"/>
                <a:gd name="connsiteX10" fmla="*/ 32618 w 101685"/>
                <a:gd name="connsiteY10" fmla="*/ 21335 h 127037"/>
                <a:gd name="connsiteX11" fmla="*/ 35781 w 101685"/>
                <a:gd name="connsiteY11" fmla="*/ 23359 h 127037"/>
                <a:gd name="connsiteX12" fmla="*/ 45535 w 101685"/>
                <a:gd name="connsiteY12" fmla="*/ 32347 h 127037"/>
                <a:gd name="connsiteX13" fmla="*/ 51740 w 101685"/>
                <a:gd name="connsiteY13" fmla="*/ 44623 h 127037"/>
                <a:gd name="connsiteX14" fmla="*/ 62504 w 101685"/>
                <a:gd name="connsiteY14" fmla="*/ 65766 h 127037"/>
                <a:gd name="connsiteX15" fmla="*/ 21981 w 101685"/>
                <a:gd name="connsiteY15" fmla="*/ 98678 h 127037"/>
                <a:gd name="connsiteX16" fmla="*/ 19066 w 101685"/>
                <a:gd name="connsiteY16" fmla="*/ 103735 h 127037"/>
                <a:gd name="connsiteX17" fmla="*/ 23880 w 101685"/>
                <a:gd name="connsiteY17" fmla="*/ 108547 h 127037"/>
                <a:gd name="connsiteX18" fmla="*/ 28567 w 101685"/>
                <a:gd name="connsiteY18" fmla="*/ 106141 h 127037"/>
                <a:gd name="connsiteX19" fmla="*/ 65039 w 101685"/>
                <a:gd name="connsiteY19" fmla="*/ 70952 h 127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685" h="127037">
                  <a:moveTo>
                    <a:pt x="65039" y="70952"/>
                  </a:moveTo>
                  <a:cubicBezTo>
                    <a:pt x="71124" y="82345"/>
                    <a:pt x="81252" y="103108"/>
                    <a:pt x="82389" y="104752"/>
                  </a:cubicBezTo>
                  <a:cubicBezTo>
                    <a:pt x="83532" y="106267"/>
                    <a:pt x="85177" y="107030"/>
                    <a:pt x="85304" y="107157"/>
                  </a:cubicBezTo>
                  <a:cubicBezTo>
                    <a:pt x="87457" y="108292"/>
                    <a:pt x="87838" y="108292"/>
                    <a:pt x="90373" y="108292"/>
                  </a:cubicBezTo>
                  <a:lnTo>
                    <a:pt x="93534" y="108292"/>
                  </a:lnTo>
                  <a:cubicBezTo>
                    <a:pt x="95814" y="108292"/>
                    <a:pt x="97339" y="108292"/>
                    <a:pt x="97339" y="106521"/>
                  </a:cubicBezTo>
                  <a:cubicBezTo>
                    <a:pt x="97339" y="105768"/>
                    <a:pt x="96958" y="105259"/>
                    <a:pt x="96450" y="104877"/>
                  </a:cubicBezTo>
                  <a:cubicBezTo>
                    <a:pt x="94932" y="103607"/>
                    <a:pt x="93916" y="101584"/>
                    <a:pt x="92780" y="99431"/>
                  </a:cubicBezTo>
                  <a:lnTo>
                    <a:pt x="55792" y="26647"/>
                  </a:lnTo>
                  <a:cubicBezTo>
                    <a:pt x="53393" y="21962"/>
                    <a:pt x="49460" y="19056"/>
                    <a:pt x="37306" y="19056"/>
                  </a:cubicBezTo>
                  <a:cubicBezTo>
                    <a:pt x="34644" y="19056"/>
                    <a:pt x="32618" y="19056"/>
                    <a:pt x="32618" y="21335"/>
                  </a:cubicBezTo>
                  <a:cubicBezTo>
                    <a:pt x="32618" y="23106"/>
                    <a:pt x="34136" y="23233"/>
                    <a:pt x="35781" y="23359"/>
                  </a:cubicBezTo>
                  <a:cubicBezTo>
                    <a:pt x="41103" y="23987"/>
                    <a:pt x="43637" y="28799"/>
                    <a:pt x="45535" y="32347"/>
                  </a:cubicBezTo>
                  <a:lnTo>
                    <a:pt x="51740" y="44623"/>
                  </a:lnTo>
                  <a:cubicBezTo>
                    <a:pt x="54147" y="49308"/>
                    <a:pt x="60224" y="60955"/>
                    <a:pt x="62504" y="65766"/>
                  </a:cubicBezTo>
                  <a:lnTo>
                    <a:pt x="21981" y="98678"/>
                  </a:lnTo>
                  <a:cubicBezTo>
                    <a:pt x="21092" y="99431"/>
                    <a:pt x="19066" y="101456"/>
                    <a:pt x="19066" y="103735"/>
                  </a:cubicBezTo>
                  <a:cubicBezTo>
                    <a:pt x="19066" y="106394"/>
                    <a:pt x="21219" y="108547"/>
                    <a:pt x="23880" y="108547"/>
                  </a:cubicBezTo>
                  <a:cubicBezTo>
                    <a:pt x="26160" y="108547"/>
                    <a:pt x="27423" y="107157"/>
                    <a:pt x="28567" y="106141"/>
                  </a:cubicBezTo>
                  <a:lnTo>
                    <a:pt x="65039" y="7095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ED6968AD-8C49-446E-9A63-66FD557BD651}"/>
                </a:ext>
              </a:extLst>
            </p:cNvPr>
            <p:cNvSpPr/>
            <p:nvPr>
              <p:custDataLst>
                <p:tags r:id="rId206"/>
              </p:custDataLst>
            </p:nvPr>
          </p:nvSpPr>
          <p:spPr>
            <a:xfrm>
              <a:off x="10942648" y="-15069637"/>
              <a:ext cx="127107" cy="228668"/>
            </a:xfrm>
            <a:custGeom>
              <a:avLst/>
              <a:gdLst>
                <a:gd name="connsiteX0" fmla="*/ 118360 w 127106"/>
                <a:gd name="connsiteY0" fmla="*/ 28090 h 228667"/>
                <a:gd name="connsiteX1" fmla="*/ 111973 w 127106"/>
                <a:gd name="connsiteY1" fmla="*/ 36071 h 228667"/>
                <a:gd name="connsiteX2" fmla="*/ 119957 w 127106"/>
                <a:gd name="connsiteY2" fmla="*/ 44217 h 228667"/>
                <a:gd name="connsiteX3" fmla="*/ 128108 w 127106"/>
                <a:gd name="connsiteY3" fmla="*/ 35888 h 228667"/>
                <a:gd name="connsiteX4" fmla="*/ 106301 w 127106"/>
                <a:gd name="connsiteY4" fmla="*/ 19056 h 228667"/>
                <a:gd name="connsiteX5" fmla="*/ 74563 w 127106"/>
                <a:gd name="connsiteY5" fmla="*/ 51839 h 228667"/>
                <a:gd name="connsiteX6" fmla="*/ 62147 w 127106"/>
                <a:gd name="connsiteY6" fmla="*/ 151437 h 228667"/>
                <a:gd name="connsiteX7" fmla="*/ 59843 w 127106"/>
                <a:gd name="connsiteY7" fmla="*/ 176598 h 228667"/>
                <a:gd name="connsiteX8" fmla="*/ 40698 w 127106"/>
                <a:gd name="connsiteY8" fmla="*/ 210986 h 228667"/>
                <a:gd name="connsiteX9" fmla="*/ 28813 w 127106"/>
                <a:gd name="connsiteY9" fmla="*/ 206905 h 228667"/>
                <a:gd name="connsiteX10" fmla="*/ 35200 w 127106"/>
                <a:gd name="connsiteY10" fmla="*/ 198934 h 228667"/>
                <a:gd name="connsiteX11" fmla="*/ 27217 w 127106"/>
                <a:gd name="connsiteY11" fmla="*/ 190778 h 228667"/>
                <a:gd name="connsiteX12" fmla="*/ 19066 w 127106"/>
                <a:gd name="connsiteY12" fmla="*/ 199107 h 228667"/>
                <a:gd name="connsiteX13" fmla="*/ 40873 w 127106"/>
                <a:gd name="connsiteY13" fmla="*/ 215941 h 228667"/>
                <a:gd name="connsiteX14" fmla="*/ 72609 w 127106"/>
                <a:gd name="connsiteY14" fmla="*/ 183156 h 228667"/>
                <a:gd name="connsiteX15" fmla="*/ 85027 w 127106"/>
                <a:gd name="connsiteY15" fmla="*/ 83559 h 228667"/>
                <a:gd name="connsiteX16" fmla="*/ 87330 w 127106"/>
                <a:gd name="connsiteY16" fmla="*/ 58398 h 228667"/>
                <a:gd name="connsiteX17" fmla="*/ 106476 w 127106"/>
                <a:gd name="connsiteY17" fmla="*/ 24018 h 228667"/>
                <a:gd name="connsiteX18" fmla="*/ 118360 w 127106"/>
                <a:gd name="connsiteY18" fmla="*/ 28090 h 228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7106" h="228667">
                  <a:moveTo>
                    <a:pt x="118360" y="28090"/>
                  </a:moveTo>
                  <a:cubicBezTo>
                    <a:pt x="117295" y="28449"/>
                    <a:pt x="111973" y="30220"/>
                    <a:pt x="111973" y="36071"/>
                  </a:cubicBezTo>
                  <a:cubicBezTo>
                    <a:pt x="111973" y="41914"/>
                    <a:pt x="116588" y="44217"/>
                    <a:pt x="119957" y="44217"/>
                  </a:cubicBezTo>
                  <a:cubicBezTo>
                    <a:pt x="123675" y="44217"/>
                    <a:pt x="128108" y="41914"/>
                    <a:pt x="128108" y="35888"/>
                  </a:cubicBezTo>
                  <a:cubicBezTo>
                    <a:pt x="128108" y="26321"/>
                    <a:pt x="118185" y="19056"/>
                    <a:pt x="106301" y="19056"/>
                  </a:cubicBezTo>
                  <a:cubicBezTo>
                    <a:pt x="92295" y="19056"/>
                    <a:pt x="80236" y="29512"/>
                    <a:pt x="74563" y="51839"/>
                  </a:cubicBezTo>
                  <a:cubicBezTo>
                    <a:pt x="72609" y="59104"/>
                    <a:pt x="65515" y="111206"/>
                    <a:pt x="62147" y="151437"/>
                  </a:cubicBezTo>
                  <a:cubicBezTo>
                    <a:pt x="61798" y="155868"/>
                    <a:pt x="60908" y="167030"/>
                    <a:pt x="59843" y="176598"/>
                  </a:cubicBezTo>
                  <a:cubicBezTo>
                    <a:pt x="57539" y="196448"/>
                    <a:pt x="53813" y="210986"/>
                    <a:pt x="40698" y="210986"/>
                  </a:cubicBezTo>
                  <a:cubicBezTo>
                    <a:pt x="37330" y="210986"/>
                    <a:pt x="32539" y="209922"/>
                    <a:pt x="28813" y="206905"/>
                  </a:cubicBezTo>
                  <a:cubicBezTo>
                    <a:pt x="29878" y="206556"/>
                    <a:pt x="35200" y="204777"/>
                    <a:pt x="35200" y="198934"/>
                  </a:cubicBezTo>
                  <a:cubicBezTo>
                    <a:pt x="35200" y="193081"/>
                    <a:pt x="30585" y="190778"/>
                    <a:pt x="27217" y="190778"/>
                  </a:cubicBezTo>
                  <a:cubicBezTo>
                    <a:pt x="23499" y="190778"/>
                    <a:pt x="19066" y="193081"/>
                    <a:pt x="19066" y="199107"/>
                  </a:cubicBezTo>
                  <a:cubicBezTo>
                    <a:pt x="19066" y="208676"/>
                    <a:pt x="28996" y="215941"/>
                    <a:pt x="40873" y="215941"/>
                  </a:cubicBezTo>
                  <a:cubicBezTo>
                    <a:pt x="54878" y="215941"/>
                    <a:pt x="66937" y="205492"/>
                    <a:pt x="72609" y="183156"/>
                  </a:cubicBezTo>
                  <a:cubicBezTo>
                    <a:pt x="74563" y="175891"/>
                    <a:pt x="81658" y="123790"/>
                    <a:pt x="85027" y="83559"/>
                  </a:cubicBezTo>
                  <a:cubicBezTo>
                    <a:pt x="85376" y="79129"/>
                    <a:pt x="86266" y="67965"/>
                    <a:pt x="87330" y="58398"/>
                  </a:cubicBezTo>
                  <a:cubicBezTo>
                    <a:pt x="89634" y="38549"/>
                    <a:pt x="93360" y="24018"/>
                    <a:pt x="106476" y="24018"/>
                  </a:cubicBezTo>
                  <a:cubicBezTo>
                    <a:pt x="109844" y="24018"/>
                    <a:pt x="114634" y="25082"/>
                    <a:pt x="118360" y="2809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5F0C8C4B-E486-4147-B7A3-ACE0AB83023A}"/>
                </a:ext>
              </a:extLst>
            </p:cNvPr>
            <p:cNvSpPr/>
            <p:nvPr>
              <p:custDataLst>
                <p:tags r:id="rId207"/>
              </p:custDataLst>
            </p:nvPr>
          </p:nvSpPr>
          <p:spPr>
            <a:xfrm>
              <a:off x="11110873" y="-15049887"/>
              <a:ext cx="127107" cy="152445"/>
            </a:xfrm>
            <a:custGeom>
              <a:avLst/>
              <a:gdLst>
                <a:gd name="connsiteX0" fmla="*/ 109495 w 127106"/>
                <a:gd name="connsiteY0" fmla="*/ 24376 h 152445"/>
                <a:gd name="connsiteX1" fmla="*/ 110201 w 127106"/>
                <a:gd name="connsiteY1" fmla="*/ 21534 h 152445"/>
                <a:gd name="connsiteX2" fmla="*/ 107365 w 127106"/>
                <a:gd name="connsiteY2" fmla="*/ 19056 h 152445"/>
                <a:gd name="connsiteX3" fmla="*/ 84669 w 127106"/>
                <a:gd name="connsiteY3" fmla="*/ 20827 h 152445"/>
                <a:gd name="connsiteX4" fmla="*/ 80768 w 127106"/>
                <a:gd name="connsiteY4" fmla="*/ 24900 h 152445"/>
                <a:gd name="connsiteX5" fmla="*/ 85376 w 127106"/>
                <a:gd name="connsiteY5" fmla="*/ 27385 h 152445"/>
                <a:gd name="connsiteX6" fmla="*/ 93892 w 127106"/>
                <a:gd name="connsiteY6" fmla="*/ 30044 h 152445"/>
                <a:gd name="connsiteX7" fmla="*/ 93177 w 127106"/>
                <a:gd name="connsiteY7" fmla="*/ 33943 h 152445"/>
                <a:gd name="connsiteX8" fmla="*/ 83072 w 127106"/>
                <a:gd name="connsiteY8" fmla="*/ 74349 h 152445"/>
                <a:gd name="connsiteX9" fmla="*/ 64809 w 127106"/>
                <a:gd name="connsiteY9" fmla="*/ 63893 h 152445"/>
                <a:gd name="connsiteX10" fmla="*/ 19066 w 127106"/>
                <a:gd name="connsiteY10" fmla="*/ 114398 h 152445"/>
                <a:gd name="connsiteX11" fmla="*/ 45838 w 127106"/>
                <a:gd name="connsiteY11" fmla="*/ 143815 h 152445"/>
                <a:gd name="connsiteX12" fmla="*/ 71013 w 127106"/>
                <a:gd name="connsiteY12" fmla="*/ 131412 h 152445"/>
                <a:gd name="connsiteX13" fmla="*/ 89276 w 127106"/>
                <a:gd name="connsiteY13" fmla="*/ 143815 h 152445"/>
                <a:gd name="connsiteX14" fmla="*/ 103290 w 127106"/>
                <a:gd name="connsiteY14" fmla="*/ 134422 h 152445"/>
                <a:gd name="connsiteX15" fmla="*/ 109495 w 127106"/>
                <a:gd name="connsiteY15" fmla="*/ 116700 h 152445"/>
                <a:gd name="connsiteX16" fmla="*/ 106658 w 127106"/>
                <a:gd name="connsiteY16" fmla="*/ 114398 h 152445"/>
                <a:gd name="connsiteX17" fmla="*/ 102758 w 127106"/>
                <a:gd name="connsiteY17" fmla="*/ 119892 h 152445"/>
                <a:gd name="connsiteX18" fmla="*/ 89809 w 127106"/>
                <a:gd name="connsiteY18" fmla="*/ 138853 h 152445"/>
                <a:gd name="connsiteX19" fmla="*/ 83962 w 127106"/>
                <a:gd name="connsiteY19" fmla="*/ 130175 h 152445"/>
                <a:gd name="connsiteX20" fmla="*/ 84844 w 127106"/>
                <a:gd name="connsiteY20" fmla="*/ 122902 h 152445"/>
                <a:gd name="connsiteX21" fmla="*/ 109495 w 127106"/>
                <a:gd name="connsiteY21" fmla="*/ 24376 h 152445"/>
                <a:gd name="connsiteX22" fmla="*/ 71728 w 127106"/>
                <a:gd name="connsiteY22" fmla="*/ 119892 h 152445"/>
                <a:gd name="connsiteX23" fmla="*/ 62679 w 127106"/>
                <a:gd name="connsiteY23" fmla="*/ 131763 h 152445"/>
                <a:gd name="connsiteX24" fmla="*/ 46370 w 127106"/>
                <a:gd name="connsiteY24" fmla="*/ 138853 h 152445"/>
                <a:gd name="connsiteX25" fmla="*/ 33421 w 127106"/>
                <a:gd name="connsiteY25" fmla="*/ 121663 h 152445"/>
                <a:gd name="connsiteX26" fmla="*/ 42644 w 127106"/>
                <a:gd name="connsiteY26" fmla="*/ 85687 h 152445"/>
                <a:gd name="connsiteX27" fmla="*/ 64809 w 127106"/>
                <a:gd name="connsiteY27" fmla="*/ 68855 h 152445"/>
                <a:gd name="connsiteX28" fmla="*/ 80594 w 127106"/>
                <a:gd name="connsiteY28" fmla="*/ 84274 h 152445"/>
                <a:gd name="connsiteX29" fmla="*/ 80062 w 127106"/>
                <a:gd name="connsiteY29" fmla="*/ 86751 h 152445"/>
                <a:gd name="connsiteX30" fmla="*/ 71728 w 127106"/>
                <a:gd name="connsiteY30" fmla="*/ 119892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7106" h="152445">
                  <a:moveTo>
                    <a:pt x="109495" y="24376"/>
                  </a:moveTo>
                  <a:cubicBezTo>
                    <a:pt x="109669" y="24018"/>
                    <a:pt x="110201" y="21715"/>
                    <a:pt x="110201" y="21534"/>
                  </a:cubicBezTo>
                  <a:cubicBezTo>
                    <a:pt x="110201" y="20651"/>
                    <a:pt x="109495" y="19056"/>
                    <a:pt x="107365" y="19056"/>
                  </a:cubicBezTo>
                  <a:cubicBezTo>
                    <a:pt x="103814" y="19056"/>
                    <a:pt x="89102" y="20468"/>
                    <a:pt x="84669" y="20827"/>
                  </a:cubicBezTo>
                  <a:cubicBezTo>
                    <a:pt x="83247" y="21002"/>
                    <a:pt x="80768" y="21183"/>
                    <a:pt x="80768" y="24900"/>
                  </a:cubicBezTo>
                  <a:cubicBezTo>
                    <a:pt x="80768" y="27385"/>
                    <a:pt x="83247" y="27385"/>
                    <a:pt x="85376" y="27385"/>
                  </a:cubicBezTo>
                  <a:cubicBezTo>
                    <a:pt x="93892" y="27385"/>
                    <a:pt x="93892" y="28624"/>
                    <a:pt x="93892" y="30044"/>
                  </a:cubicBezTo>
                  <a:cubicBezTo>
                    <a:pt x="93892" y="31283"/>
                    <a:pt x="93535" y="32347"/>
                    <a:pt x="93177" y="33943"/>
                  </a:cubicBezTo>
                  <a:lnTo>
                    <a:pt x="83072" y="74349"/>
                  </a:lnTo>
                  <a:cubicBezTo>
                    <a:pt x="79346" y="68497"/>
                    <a:pt x="73317" y="63893"/>
                    <a:pt x="64809" y="63893"/>
                  </a:cubicBezTo>
                  <a:cubicBezTo>
                    <a:pt x="42112" y="63893"/>
                    <a:pt x="19066" y="88878"/>
                    <a:pt x="19066" y="114398"/>
                  </a:cubicBezTo>
                  <a:cubicBezTo>
                    <a:pt x="19066" y="131588"/>
                    <a:pt x="30585" y="143815"/>
                    <a:pt x="45838" y="143815"/>
                  </a:cubicBezTo>
                  <a:cubicBezTo>
                    <a:pt x="55411" y="143815"/>
                    <a:pt x="63919" y="138321"/>
                    <a:pt x="71013" y="131412"/>
                  </a:cubicBezTo>
                  <a:cubicBezTo>
                    <a:pt x="74381" y="142044"/>
                    <a:pt x="84669" y="143815"/>
                    <a:pt x="89276" y="143815"/>
                  </a:cubicBezTo>
                  <a:cubicBezTo>
                    <a:pt x="95664" y="143815"/>
                    <a:pt x="100097" y="139917"/>
                    <a:pt x="103290" y="134422"/>
                  </a:cubicBezTo>
                  <a:cubicBezTo>
                    <a:pt x="107190" y="127514"/>
                    <a:pt x="109495" y="117415"/>
                    <a:pt x="109495" y="116700"/>
                  </a:cubicBezTo>
                  <a:cubicBezTo>
                    <a:pt x="109495" y="114398"/>
                    <a:pt x="107190" y="114398"/>
                    <a:pt x="106658" y="114398"/>
                  </a:cubicBezTo>
                  <a:cubicBezTo>
                    <a:pt x="104172" y="114398"/>
                    <a:pt x="103997" y="115105"/>
                    <a:pt x="102758" y="119892"/>
                  </a:cubicBezTo>
                  <a:cubicBezTo>
                    <a:pt x="100629" y="128396"/>
                    <a:pt x="97260" y="138853"/>
                    <a:pt x="89809" y="138853"/>
                  </a:cubicBezTo>
                  <a:cubicBezTo>
                    <a:pt x="85201" y="138853"/>
                    <a:pt x="83962" y="134954"/>
                    <a:pt x="83962" y="130175"/>
                  </a:cubicBezTo>
                  <a:cubicBezTo>
                    <a:pt x="83962" y="126800"/>
                    <a:pt x="84311" y="125212"/>
                    <a:pt x="84844" y="122902"/>
                  </a:cubicBezTo>
                  <a:lnTo>
                    <a:pt x="109495" y="24376"/>
                  </a:lnTo>
                  <a:close/>
                  <a:moveTo>
                    <a:pt x="71728" y="119892"/>
                  </a:moveTo>
                  <a:cubicBezTo>
                    <a:pt x="70480" y="124854"/>
                    <a:pt x="66580" y="128396"/>
                    <a:pt x="62679" y="131763"/>
                  </a:cubicBezTo>
                  <a:cubicBezTo>
                    <a:pt x="61082" y="133183"/>
                    <a:pt x="53996" y="138853"/>
                    <a:pt x="46370" y="138853"/>
                  </a:cubicBezTo>
                  <a:cubicBezTo>
                    <a:pt x="39808" y="138853"/>
                    <a:pt x="33421" y="134247"/>
                    <a:pt x="33421" y="121663"/>
                  </a:cubicBezTo>
                  <a:cubicBezTo>
                    <a:pt x="33421" y="112270"/>
                    <a:pt x="38569" y="92777"/>
                    <a:pt x="42644" y="85687"/>
                  </a:cubicBezTo>
                  <a:cubicBezTo>
                    <a:pt x="50803" y="71515"/>
                    <a:pt x="59843" y="68855"/>
                    <a:pt x="64809" y="68855"/>
                  </a:cubicBezTo>
                  <a:cubicBezTo>
                    <a:pt x="77217" y="68855"/>
                    <a:pt x="80594" y="82320"/>
                    <a:pt x="80594" y="84274"/>
                  </a:cubicBezTo>
                  <a:cubicBezTo>
                    <a:pt x="80594" y="84981"/>
                    <a:pt x="80236" y="86219"/>
                    <a:pt x="80062" y="86751"/>
                  </a:cubicBezTo>
                  <a:lnTo>
                    <a:pt x="71728" y="11989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5B55ED0D-177E-45F1-AD14-6920CE09DD8D}"/>
                </a:ext>
              </a:extLst>
            </p:cNvPr>
            <p:cNvSpPr/>
            <p:nvPr>
              <p:custDataLst>
                <p:tags r:id="rId208"/>
              </p:custDataLst>
            </p:nvPr>
          </p:nvSpPr>
          <p:spPr>
            <a:xfrm>
              <a:off x="11220571" y="-15089757"/>
              <a:ext cx="152528" cy="101630"/>
            </a:xfrm>
            <a:custGeom>
              <a:avLst/>
              <a:gdLst>
                <a:gd name="connsiteX0" fmla="*/ 35153 w 152528"/>
                <a:gd name="connsiteY0" fmla="*/ 95008 h 101630"/>
                <a:gd name="connsiteX1" fmla="*/ 24262 w 152528"/>
                <a:gd name="connsiteY1" fmla="*/ 99820 h 101630"/>
                <a:gd name="connsiteX2" fmla="*/ 19066 w 152528"/>
                <a:gd name="connsiteY2" fmla="*/ 103362 h 101630"/>
                <a:gd name="connsiteX3" fmla="*/ 23245 w 152528"/>
                <a:gd name="connsiteY3" fmla="*/ 105513 h 101630"/>
                <a:gd name="connsiteX4" fmla="*/ 74159 w 152528"/>
                <a:gd name="connsiteY4" fmla="*/ 105513 h 101630"/>
                <a:gd name="connsiteX5" fmla="*/ 134193 w 152528"/>
                <a:gd name="connsiteY5" fmla="*/ 53365 h 101630"/>
                <a:gd name="connsiteX6" fmla="*/ 95695 w 152528"/>
                <a:gd name="connsiteY6" fmla="*/ 19056 h 101630"/>
                <a:gd name="connsiteX7" fmla="*/ 43764 w 152528"/>
                <a:gd name="connsiteY7" fmla="*/ 19056 h 101630"/>
                <a:gd name="connsiteX8" fmla="*/ 39332 w 152528"/>
                <a:gd name="connsiteY8" fmla="*/ 22598 h 101630"/>
                <a:gd name="connsiteX9" fmla="*/ 44019 w 152528"/>
                <a:gd name="connsiteY9" fmla="*/ 24748 h 101630"/>
                <a:gd name="connsiteX10" fmla="*/ 52122 w 152528"/>
                <a:gd name="connsiteY10" fmla="*/ 25511 h 101630"/>
                <a:gd name="connsiteX11" fmla="*/ 51740 w 152528"/>
                <a:gd name="connsiteY11" fmla="*/ 28680 h 101630"/>
                <a:gd name="connsiteX12" fmla="*/ 35153 w 152528"/>
                <a:gd name="connsiteY12" fmla="*/ 95008 h 101630"/>
                <a:gd name="connsiteX13" fmla="*/ 64411 w 152528"/>
                <a:gd name="connsiteY13" fmla="*/ 28934 h 101630"/>
                <a:gd name="connsiteX14" fmla="*/ 70743 w 152528"/>
                <a:gd name="connsiteY14" fmla="*/ 24748 h 101630"/>
                <a:gd name="connsiteX15" fmla="*/ 90754 w 152528"/>
                <a:gd name="connsiteY15" fmla="*/ 24748 h 101630"/>
                <a:gd name="connsiteX16" fmla="*/ 113427 w 152528"/>
                <a:gd name="connsiteY16" fmla="*/ 31713 h 101630"/>
                <a:gd name="connsiteX17" fmla="*/ 120895 w 152528"/>
                <a:gd name="connsiteY17" fmla="*/ 50069 h 101630"/>
                <a:gd name="connsiteX18" fmla="*/ 108359 w 152528"/>
                <a:gd name="connsiteY18" fmla="*/ 84750 h 101630"/>
                <a:gd name="connsiteX19" fmla="*/ 72006 w 152528"/>
                <a:gd name="connsiteY19" fmla="*/ 99820 h 101630"/>
                <a:gd name="connsiteX20" fmla="*/ 50986 w 152528"/>
                <a:gd name="connsiteY20" fmla="*/ 99820 h 101630"/>
                <a:gd name="connsiteX21" fmla="*/ 46934 w 152528"/>
                <a:gd name="connsiteY21" fmla="*/ 99566 h 101630"/>
                <a:gd name="connsiteX22" fmla="*/ 47307 w 152528"/>
                <a:gd name="connsiteY22" fmla="*/ 97288 h 101630"/>
                <a:gd name="connsiteX23" fmla="*/ 64411 w 152528"/>
                <a:gd name="connsiteY23" fmla="*/ 28934 h 1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2528" h="101630">
                  <a:moveTo>
                    <a:pt x="35153" y="95008"/>
                  </a:moveTo>
                  <a:cubicBezTo>
                    <a:pt x="34136" y="98805"/>
                    <a:pt x="34009" y="99820"/>
                    <a:pt x="24262" y="99820"/>
                  </a:cubicBezTo>
                  <a:cubicBezTo>
                    <a:pt x="21092" y="99820"/>
                    <a:pt x="19066" y="99820"/>
                    <a:pt x="19066" y="103362"/>
                  </a:cubicBezTo>
                  <a:cubicBezTo>
                    <a:pt x="19066" y="105513"/>
                    <a:pt x="21092" y="105513"/>
                    <a:pt x="23245" y="105513"/>
                  </a:cubicBezTo>
                  <a:lnTo>
                    <a:pt x="74159" y="105513"/>
                  </a:lnTo>
                  <a:cubicBezTo>
                    <a:pt x="103926" y="105513"/>
                    <a:pt x="134193" y="81464"/>
                    <a:pt x="134193" y="53365"/>
                  </a:cubicBezTo>
                  <a:cubicBezTo>
                    <a:pt x="134193" y="32474"/>
                    <a:pt x="117478" y="19056"/>
                    <a:pt x="95695" y="19056"/>
                  </a:cubicBezTo>
                  <a:lnTo>
                    <a:pt x="43764" y="19056"/>
                  </a:lnTo>
                  <a:cubicBezTo>
                    <a:pt x="41231" y="19056"/>
                    <a:pt x="39332" y="19056"/>
                    <a:pt x="39332" y="22598"/>
                  </a:cubicBezTo>
                  <a:cubicBezTo>
                    <a:pt x="39332" y="24748"/>
                    <a:pt x="40849" y="24748"/>
                    <a:pt x="44019" y="24748"/>
                  </a:cubicBezTo>
                  <a:cubicBezTo>
                    <a:pt x="45282" y="24748"/>
                    <a:pt x="49461" y="24748"/>
                    <a:pt x="52122" y="25511"/>
                  </a:cubicBezTo>
                  <a:cubicBezTo>
                    <a:pt x="52122" y="27028"/>
                    <a:pt x="52122" y="27282"/>
                    <a:pt x="51740" y="28680"/>
                  </a:cubicBezTo>
                  <a:lnTo>
                    <a:pt x="35153" y="95008"/>
                  </a:lnTo>
                  <a:close/>
                  <a:moveTo>
                    <a:pt x="64411" y="28934"/>
                  </a:moveTo>
                  <a:cubicBezTo>
                    <a:pt x="65421" y="25003"/>
                    <a:pt x="65421" y="24748"/>
                    <a:pt x="70743" y="24748"/>
                  </a:cubicBezTo>
                  <a:lnTo>
                    <a:pt x="90754" y="24748"/>
                  </a:lnTo>
                  <a:cubicBezTo>
                    <a:pt x="99620" y="24748"/>
                    <a:pt x="108104" y="27028"/>
                    <a:pt x="113427" y="31713"/>
                  </a:cubicBezTo>
                  <a:cubicBezTo>
                    <a:pt x="118106" y="36016"/>
                    <a:pt x="120895" y="41208"/>
                    <a:pt x="120895" y="50069"/>
                  </a:cubicBezTo>
                  <a:cubicBezTo>
                    <a:pt x="120895" y="58042"/>
                    <a:pt x="117860" y="74118"/>
                    <a:pt x="108359" y="84750"/>
                  </a:cubicBezTo>
                  <a:cubicBezTo>
                    <a:pt x="98858" y="95390"/>
                    <a:pt x="84804" y="99820"/>
                    <a:pt x="72006" y="99820"/>
                  </a:cubicBezTo>
                  <a:lnTo>
                    <a:pt x="50986" y="99820"/>
                  </a:lnTo>
                  <a:cubicBezTo>
                    <a:pt x="49969" y="99820"/>
                    <a:pt x="48197" y="99820"/>
                    <a:pt x="46934" y="99566"/>
                  </a:cubicBezTo>
                  <a:cubicBezTo>
                    <a:pt x="47061" y="98423"/>
                    <a:pt x="47061" y="98169"/>
                    <a:pt x="47307" y="97288"/>
                  </a:cubicBezTo>
                  <a:lnTo>
                    <a:pt x="64411" y="2893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BDF352A0-1D38-4A57-803C-A3C0D1A6829B}"/>
                </a:ext>
              </a:extLst>
            </p:cNvPr>
            <p:cNvSpPr/>
            <p:nvPr>
              <p:custDataLst>
                <p:tags r:id="rId209"/>
              </p:custDataLst>
            </p:nvPr>
          </p:nvSpPr>
          <p:spPr>
            <a:xfrm>
              <a:off x="11371596" y="-15005050"/>
              <a:ext cx="127107" cy="101630"/>
            </a:xfrm>
            <a:custGeom>
              <a:avLst/>
              <a:gdLst>
                <a:gd name="connsiteX0" fmla="*/ 54712 w 127106"/>
                <a:gd name="connsiteY0" fmla="*/ 78422 h 101630"/>
                <a:gd name="connsiteX1" fmla="*/ 38044 w 127106"/>
                <a:gd name="connsiteY1" fmla="*/ 94016 h 101630"/>
                <a:gd name="connsiteX2" fmla="*/ 28464 w 127106"/>
                <a:gd name="connsiteY2" fmla="*/ 91538 h 101630"/>
                <a:gd name="connsiteX3" fmla="*/ 36265 w 127106"/>
                <a:gd name="connsiteY3" fmla="*/ 81788 h 101630"/>
                <a:gd name="connsiteX4" fmla="*/ 29179 w 127106"/>
                <a:gd name="connsiteY4" fmla="*/ 75230 h 101630"/>
                <a:gd name="connsiteX5" fmla="*/ 19066 w 127106"/>
                <a:gd name="connsiteY5" fmla="*/ 86044 h 101630"/>
                <a:gd name="connsiteX6" fmla="*/ 37687 w 127106"/>
                <a:gd name="connsiteY6" fmla="*/ 98978 h 101630"/>
                <a:gd name="connsiteX7" fmla="*/ 57548 w 127106"/>
                <a:gd name="connsiteY7" fmla="*/ 86394 h 101630"/>
                <a:gd name="connsiteX8" fmla="*/ 78647 w 127106"/>
                <a:gd name="connsiteY8" fmla="*/ 98978 h 101630"/>
                <a:gd name="connsiteX9" fmla="*/ 109852 w 127106"/>
                <a:gd name="connsiteY9" fmla="*/ 71863 h 101630"/>
                <a:gd name="connsiteX10" fmla="*/ 107016 w 127106"/>
                <a:gd name="connsiteY10" fmla="*/ 69561 h 101630"/>
                <a:gd name="connsiteX11" fmla="*/ 103647 w 127106"/>
                <a:gd name="connsiteY11" fmla="*/ 72578 h 101630"/>
                <a:gd name="connsiteX12" fmla="*/ 79354 w 127106"/>
                <a:gd name="connsiteY12" fmla="*/ 94016 h 101630"/>
                <a:gd name="connsiteX13" fmla="*/ 68543 w 127106"/>
                <a:gd name="connsiteY13" fmla="*/ 82495 h 101630"/>
                <a:gd name="connsiteX14" fmla="*/ 77757 w 127106"/>
                <a:gd name="connsiteY14" fmla="*/ 42089 h 101630"/>
                <a:gd name="connsiteX15" fmla="*/ 95139 w 127106"/>
                <a:gd name="connsiteY15" fmla="*/ 24018 h 101630"/>
                <a:gd name="connsiteX16" fmla="*/ 104712 w 127106"/>
                <a:gd name="connsiteY16" fmla="*/ 26495 h 101630"/>
                <a:gd name="connsiteX17" fmla="*/ 96911 w 127106"/>
                <a:gd name="connsiteY17" fmla="*/ 36246 h 101630"/>
                <a:gd name="connsiteX18" fmla="*/ 104005 w 127106"/>
                <a:gd name="connsiteY18" fmla="*/ 42804 h 101630"/>
                <a:gd name="connsiteX19" fmla="*/ 113935 w 127106"/>
                <a:gd name="connsiteY19" fmla="*/ 31989 h 101630"/>
                <a:gd name="connsiteX20" fmla="*/ 95489 w 127106"/>
                <a:gd name="connsiteY20" fmla="*/ 19056 h 101630"/>
                <a:gd name="connsiteX21" fmla="*/ 75629 w 127106"/>
                <a:gd name="connsiteY21" fmla="*/ 31640 h 101630"/>
                <a:gd name="connsiteX22" fmla="*/ 54354 w 127106"/>
                <a:gd name="connsiteY22" fmla="*/ 19056 h 101630"/>
                <a:gd name="connsiteX23" fmla="*/ 23149 w 127106"/>
                <a:gd name="connsiteY23" fmla="*/ 46171 h 101630"/>
                <a:gd name="connsiteX24" fmla="*/ 26160 w 127106"/>
                <a:gd name="connsiteY24" fmla="*/ 48472 h 101630"/>
                <a:gd name="connsiteX25" fmla="*/ 29528 w 127106"/>
                <a:gd name="connsiteY25" fmla="*/ 45463 h 101630"/>
                <a:gd name="connsiteX26" fmla="*/ 53822 w 127106"/>
                <a:gd name="connsiteY26" fmla="*/ 24018 h 101630"/>
                <a:gd name="connsiteX27" fmla="*/ 64459 w 127106"/>
                <a:gd name="connsiteY27" fmla="*/ 35714 h 101630"/>
                <a:gd name="connsiteX28" fmla="*/ 60741 w 127106"/>
                <a:gd name="connsiteY28" fmla="*/ 54141 h 101630"/>
                <a:gd name="connsiteX29" fmla="*/ 54712 w 127106"/>
                <a:gd name="connsiteY29" fmla="*/ 78422 h 1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7106" h="101630">
                  <a:moveTo>
                    <a:pt x="54712" y="78422"/>
                  </a:moveTo>
                  <a:cubicBezTo>
                    <a:pt x="52932" y="84448"/>
                    <a:pt x="47086" y="94016"/>
                    <a:pt x="38044" y="94016"/>
                  </a:cubicBezTo>
                  <a:cubicBezTo>
                    <a:pt x="37512" y="94016"/>
                    <a:pt x="32189" y="94016"/>
                    <a:pt x="28464" y="91538"/>
                  </a:cubicBezTo>
                  <a:cubicBezTo>
                    <a:pt x="35733" y="89237"/>
                    <a:pt x="36265" y="82852"/>
                    <a:pt x="36265" y="81788"/>
                  </a:cubicBezTo>
                  <a:cubicBezTo>
                    <a:pt x="36265" y="77890"/>
                    <a:pt x="33255" y="75230"/>
                    <a:pt x="29179" y="75230"/>
                  </a:cubicBezTo>
                  <a:cubicBezTo>
                    <a:pt x="24214" y="75230"/>
                    <a:pt x="19066" y="79485"/>
                    <a:pt x="19066" y="86044"/>
                  </a:cubicBezTo>
                  <a:cubicBezTo>
                    <a:pt x="19066" y="94905"/>
                    <a:pt x="28996" y="98978"/>
                    <a:pt x="37687" y="98978"/>
                  </a:cubicBezTo>
                  <a:cubicBezTo>
                    <a:pt x="45846" y="98978"/>
                    <a:pt x="53115" y="93841"/>
                    <a:pt x="57548" y="86394"/>
                  </a:cubicBezTo>
                  <a:cubicBezTo>
                    <a:pt x="61798" y="95785"/>
                    <a:pt x="71553" y="98978"/>
                    <a:pt x="78647" y="98978"/>
                  </a:cubicBezTo>
                  <a:cubicBezTo>
                    <a:pt x="99040" y="98978"/>
                    <a:pt x="109852" y="76826"/>
                    <a:pt x="109852" y="71863"/>
                  </a:cubicBezTo>
                  <a:cubicBezTo>
                    <a:pt x="109852" y="69561"/>
                    <a:pt x="107548" y="69561"/>
                    <a:pt x="107016" y="69561"/>
                  </a:cubicBezTo>
                  <a:cubicBezTo>
                    <a:pt x="104537" y="69561"/>
                    <a:pt x="104355" y="70451"/>
                    <a:pt x="103647" y="72578"/>
                  </a:cubicBezTo>
                  <a:cubicBezTo>
                    <a:pt x="99922" y="84806"/>
                    <a:pt x="89284" y="94016"/>
                    <a:pt x="79354" y="94016"/>
                  </a:cubicBezTo>
                  <a:cubicBezTo>
                    <a:pt x="72260" y="94016"/>
                    <a:pt x="68543" y="89237"/>
                    <a:pt x="68543" y="82495"/>
                  </a:cubicBezTo>
                  <a:cubicBezTo>
                    <a:pt x="68543" y="77890"/>
                    <a:pt x="72792" y="61763"/>
                    <a:pt x="77757" y="42089"/>
                  </a:cubicBezTo>
                  <a:cubicBezTo>
                    <a:pt x="81308" y="28449"/>
                    <a:pt x="89284" y="24018"/>
                    <a:pt x="95139" y="24018"/>
                  </a:cubicBezTo>
                  <a:cubicBezTo>
                    <a:pt x="95489" y="24018"/>
                    <a:pt x="100986" y="24018"/>
                    <a:pt x="104712" y="26495"/>
                  </a:cubicBezTo>
                  <a:cubicBezTo>
                    <a:pt x="99040" y="28090"/>
                    <a:pt x="96911" y="33053"/>
                    <a:pt x="96911" y="36246"/>
                  </a:cubicBezTo>
                  <a:cubicBezTo>
                    <a:pt x="96911" y="40144"/>
                    <a:pt x="99922" y="42804"/>
                    <a:pt x="104005" y="42804"/>
                  </a:cubicBezTo>
                  <a:cubicBezTo>
                    <a:pt x="108080" y="42804"/>
                    <a:pt x="113935" y="39437"/>
                    <a:pt x="113935" y="31989"/>
                  </a:cubicBezTo>
                  <a:cubicBezTo>
                    <a:pt x="113935" y="22064"/>
                    <a:pt x="102583" y="19056"/>
                    <a:pt x="95489" y="19056"/>
                  </a:cubicBezTo>
                  <a:cubicBezTo>
                    <a:pt x="86623" y="19056"/>
                    <a:pt x="79529" y="24899"/>
                    <a:pt x="75629" y="31640"/>
                  </a:cubicBezTo>
                  <a:cubicBezTo>
                    <a:pt x="72443" y="24367"/>
                    <a:pt x="64284" y="19056"/>
                    <a:pt x="54354" y="19056"/>
                  </a:cubicBezTo>
                  <a:cubicBezTo>
                    <a:pt x="34494" y="19056"/>
                    <a:pt x="23149" y="40850"/>
                    <a:pt x="23149" y="46171"/>
                  </a:cubicBezTo>
                  <a:cubicBezTo>
                    <a:pt x="23149" y="48472"/>
                    <a:pt x="25628" y="48472"/>
                    <a:pt x="26160" y="48472"/>
                  </a:cubicBezTo>
                  <a:cubicBezTo>
                    <a:pt x="28464" y="48472"/>
                    <a:pt x="28646" y="47766"/>
                    <a:pt x="29528" y="45463"/>
                  </a:cubicBezTo>
                  <a:cubicBezTo>
                    <a:pt x="33961" y="31640"/>
                    <a:pt x="45130" y="24018"/>
                    <a:pt x="53822" y="24018"/>
                  </a:cubicBezTo>
                  <a:cubicBezTo>
                    <a:pt x="59677" y="24018"/>
                    <a:pt x="64459" y="27210"/>
                    <a:pt x="64459" y="35714"/>
                  </a:cubicBezTo>
                  <a:cubicBezTo>
                    <a:pt x="64459" y="39254"/>
                    <a:pt x="62330" y="48115"/>
                    <a:pt x="60741" y="54141"/>
                  </a:cubicBezTo>
                  <a:lnTo>
                    <a:pt x="54712" y="7842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B879D07D-330A-4D42-8468-82FE38BAE685}"/>
                </a:ext>
              </a:extLst>
            </p:cNvPr>
            <p:cNvSpPr/>
            <p:nvPr>
              <p:custDataLst>
                <p:tags r:id="rId210"/>
              </p:custDataLst>
            </p:nvPr>
          </p:nvSpPr>
          <p:spPr>
            <a:xfrm>
              <a:off x="11517680" y="-15059812"/>
              <a:ext cx="228792" cy="203260"/>
            </a:xfrm>
            <a:custGeom>
              <a:avLst/>
              <a:gdLst>
                <a:gd name="connsiteX0" fmla="*/ 49564 w 228792"/>
                <a:gd name="connsiteY0" fmla="*/ 81971 h 203260"/>
                <a:gd name="connsiteX1" fmla="*/ 77225 w 228792"/>
                <a:gd name="connsiteY1" fmla="*/ 81971 h 203260"/>
                <a:gd name="connsiteX2" fmla="*/ 77225 w 228792"/>
                <a:gd name="connsiteY2" fmla="*/ 75588 h 203260"/>
                <a:gd name="connsiteX3" fmla="*/ 49564 w 228792"/>
                <a:gd name="connsiteY3" fmla="*/ 75588 h 203260"/>
                <a:gd name="connsiteX4" fmla="*/ 49564 w 228792"/>
                <a:gd name="connsiteY4" fmla="*/ 42979 h 203260"/>
                <a:gd name="connsiteX5" fmla="*/ 43534 w 228792"/>
                <a:gd name="connsiteY5" fmla="*/ 42979 h 203260"/>
                <a:gd name="connsiteX6" fmla="*/ 19066 w 228792"/>
                <a:gd name="connsiteY6" fmla="*/ 77009 h 203260"/>
                <a:gd name="connsiteX7" fmla="*/ 19066 w 228792"/>
                <a:gd name="connsiteY7" fmla="*/ 81971 h 203260"/>
                <a:gd name="connsiteX8" fmla="*/ 35558 w 228792"/>
                <a:gd name="connsiteY8" fmla="*/ 81971 h 203260"/>
                <a:gd name="connsiteX9" fmla="*/ 35558 w 228792"/>
                <a:gd name="connsiteY9" fmla="*/ 129817 h 203260"/>
                <a:gd name="connsiteX10" fmla="*/ 60383 w 228792"/>
                <a:gd name="connsiteY10" fmla="*/ 153740 h 203260"/>
                <a:gd name="connsiteX11" fmla="*/ 80419 w 228792"/>
                <a:gd name="connsiteY11" fmla="*/ 129643 h 203260"/>
                <a:gd name="connsiteX12" fmla="*/ 80419 w 228792"/>
                <a:gd name="connsiteY12" fmla="*/ 119892 h 203260"/>
                <a:gd name="connsiteX13" fmla="*/ 74390 w 228792"/>
                <a:gd name="connsiteY13" fmla="*/ 119892 h 203260"/>
                <a:gd name="connsiteX14" fmla="*/ 74390 w 228792"/>
                <a:gd name="connsiteY14" fmla="*/ 129460 h 203260"/>
                <a:gd name="connsiteX15" fmla="*/ 61798 w 228792"/>
                <a:gd name="connsiteY15" fmla="*/ 148071 h 203260"/>
                <a:gd name="connsiteX16" fmla="*/ 49564 w 228792"/>
                <a:gd name="connsiteY16" fmla="*/ 129992 h 203260"/>
                <a:gd name="connsiteX17" fmla="*/ 49564 w 228792"/>
                <a:gd name="connsiteY17" fmla="*/ 81971 h 203260"/>
                <a:gd name="connsiteX18" fmla="*/ 128352 w 228792"/>
                <a:gd name="connsiteY18" fmla="*/ 111563 h 203260"/>
                <a:gd name="connsiteX19" fmla="*/ 152113 w 228792"/>
                <a:gd name="connsiteY19" fmla="*/ 78780 h 203260"/>
                <a:gd name="connsiteX20" fmla="*/ 149094 w 228792"/>
                <a:gd name="connsiteY20" fmla="*/ 85155 h 203260"/>
                <a:gd name="connsiteX21" fmla="*/ 157078 w 228792"/>
                <a:gd name="connsiteY21" fmla="*/ 93309 h 203260"/>
                <a:gd name="connsiteX22" fmla="*/ 165229 w 228792"/>
                <a:gd name="connsiteY22" fmla="*/ 85155 h 203260"/>
                <a:gd name="connsiteX23" fmla="*/ 151223 w 228792"/>
                <a:gd name="connsiteY23" fmla="*/ 73817 h 203260"/>
                <a:gd name="connsiteX24" fmla="*/ 127287 w 228792"/>
                <a:gd name="connsiteY24" fmla="*/ 92777 h 203260"/>
                <a:gd name="connsiteX25" fmla="*/ 127105 w 228792"/>
                <a:gd name="connsiteY25" fmla="*/ 92777 h 203260"/>
                <a:gd name="connsiteX26" fmla="*/ 127105 w 228792"/>
                <a:gd name="connsiteY26" fmla="*/ 73817 h 203260"/>
                <a:gd name="connsiteX27" fmla="*/ 101755 w 228792"/>
                <a:gd name="connsiteY27" fmla="*/ 75762 h 203260"/>
                <a:gd name="connsiteX28" fmla="*/ 101755 w 228792"/>
                <a:gd name="connsiteY28" fmla="*/ 82147 h 203260"/>
                <a:gd name="connsiteX29" fmla="*/ 115054 w 228792"/>
                <a:gd name="connsiteY29" fmla="*/ 92071 h 203260"/>
                <a:gd name="connsiteX30" fmla="*/ 115054 w 228792"/>
                <a:gd name="connsiteY30" fmla="*/ 137971 h 203260"/>
                <a:gd name="connsiteX31" fmla="*/ 101755 w 228792"/>
                <a:gd name="connsiteY31" fmla="*/ 145586 h 203260"/>
                <a:gd name="connsiteX32" fmla="*/ 101755 w 228792"/>
                <a:gd name="connsiteY32" fmla="*/ 151969 h 203260"/>
                <a:gd name="connsiteX33" fmla="*/ 121965 w 228792"/>
                <a:gd name="connsiteY33" fmla="*/ 151262 h 203260"/>
                <a:gd name="connsiteX34" fmla="*/ 145019 w 228792"/>
                <a:gd name="connsiteY34" fmla="*/ 151969 h 203260"/>
                <a:gd name="connsiteX35" fmla="*/ 145019 w 228792"/>
                <a:gd name="connsiteY35" fmla="*/ 145586 h 203260"/>
                <a:gd name="connsiteX36" fmla="*/ 141468 w 228792"/>
                <a:gd name="connsiteY36" fmla="*/ 145586 h 203260"/>
                <a:gd name="connsiteX37" fmla="*/ 128352 w 228792"/>
                <a:gd name="connsiteY37" fmla="*/ 137614 h 203260"/>
                <a:gd name="connsiteX38" fmla="*/ 128352 w 228792"/>
                <a:gd name="connsiteY38" fmla="*/ 111563 h 203260"/>
                <a:gd name="connsiteX39" fmla="*/ 223625 w 228792"/>
                <a:gd name="connsiteY39" fmla="*/ 196274 h 203260"/>
                <a:gd name="connsiteX40" fmla="*/ 223625 w 228792"/>
                <a:gd name="connsiteY40" fmla="*/ 187587 h 203260"/>
                <a:gd name="connsiteX41" fmla="*/ 205004 w 228792"/>
                <a:gd name="connsiteY41" fmla="*/ 187587 h 203260"/>
                <a:gd name="connsiteX42" fmla="*/ 205004 w 228792"/>
                <a:gd name="connsiteY42" fmla="*/ 27741 h 203260"/>
                <a:gd name="connsiteX43" fmla="*/ 223625 w 228792"/>
                <a:gd name="connsiteY43" fmla="*/ 27741 h 203260"/>
                <a:gd name="connsiteX44" fmla="*/ 223625 w 228792"/>
                <a:gd name="connsiteY44" fmla="*/ 19056 h 203260"/>
                <a:gd name="connsiteX45" fmla="*/ 196320 w 228792"/>
                <a:gd name="connsiteY45" fmla="*/ 19056 h 203260"/>
                <a:gd name="connsiteX46" fmla="*/ 196320 w 228792"/>
                <a:gd name="connsiteY46" fmla="*/ 196274 h 203260"/>
                <a:gd name="connsiteX47" fmla="*/ 223625 w 228792"/>
                <a:gd name="connsiteY47" fmla="*/ 196274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8792" h="203260">
                  <a:moveTo>
                    <a:pt x="49564" y="81971"/>
                  </a:moveTo>
                  <a:lnTo>
                    <a:pt x="77225" y="81971"/>
                  </a:lnTo>
                  <a:lnTo>
                    <a:pt x="77225" y="75588"/>
                  </a:lnTo>
                  <a:lnTo>
                    <a:pt x="49564" y="75588"/>
                  </a:lnTo>
                  <a:lnTo>
                    <a:pt x="49564" y="42979"/>
                  </a:lnTo>
                  <a:lnTo>
                    <a:pt x="43534" y="42979"/>
                  </a:lnTo>
                  <a:cubicBezTo>
                    <a:pt x="43359" y="58930"/>
                    <a:pt x="36091" y="76477"/>
                    <a:pt x="19066" y="77009"/>
                  </a:cubicBezTo>
                  <a:lnTo>
                    <a:pt x="19066" y="81971"/>
                  </a:lnTo>
                  <a:lnTo>
                    <a:pt x="35558" y="81971"/>
                  </a:lnTo>
                  <a:lnTo>
                    <a:pt x="35558" y="129817"/>
                  </a:lnTo>
                  <a:cubicBezTo>
                    <a:pt x="35558" y="149666"/>
                    <a:pt x="50454" y="153740"/>
                    <a:pt x="60383" y="153740"/>
                  </a:cubicBezTo>
                  <a:cubicBezTo>
                    <a:pt x="72260" y="153740"/>
                    <a:pt x="80419" y="143640"/>
                    <a:pt x="80419" y="129643"/>
                  </a:cubicBezTo>
                  <a:lnTo>
                    <a:pt x="80419" y="119892"/>
                  </a:lnTo>
                  <a:lnTo>
                    <a:pt x="74390" y="119892"/>
                  </a:lnTo>
                  <a:lnTo>
                    <a:pt x="74390" y="129460"/>
                  </a:lnTo>
                  <a:cubicBezTo>
                    <a:pt x="74390" y="141512"/>
                    <a:pt x="68717" y="148071"/>
                    <a:pt x="61798" y="148071"/>
                  </a:cubicBezTo>
                  <a:cubicBezTo>
                    <a:pt x="49564" y="148071"/>
                    <a:pt x="49564" y="133183"/>
                    <a:pt x="49564" y="129992"/>
                  </a:cubicBezTo>
                  <a:lnTo>
                    <a:pt x="49564" y="81971"/>
                  </a:lnTo>
                  <a:close/>
                  <a:moveTo>
                    <a:pt x="128352" y="111563"/>
                  </a:moveTo>
                  <a:cubicBezTo>
                    <a:pt x="128352" y="96676"/>
                    <a:pt x="135263" y="78780"/>
                    <a:pt x="152113" y="78780"/>
                  </a:cubicBezTo>
                  <a:cubicBezTo>
                    <a:pt x="150516" y="80019"/>
                    <a:pt x="149094" y="82320"/>
                    <a:pt x="149094" y="85155"/>
                  </a:cubicBezTo>
                  <a:cubicBezTo>
                    <a:pt x="149094" y="91008"/>
                    <a:pt x="153702" y="93309"/>
                    <a:pt x="157078" y="93309"/>
                  </a:cubicBezTo>
                  <a:cubicBezTo>
                    <a:pt x="161329" y="93309"/>
                    <a:pt x="165229" y="90476"/>
                    <a:pt x="165229" y="85155"/>
                  </a:cubicBezTo>
                  <a:cubicBezTo>
                    <a:pt x="165229" y="79129"/>
                    <a:pt x="159557" y="73817"/>
                    <a:pt x="151223" y="73817"/>
                  </a:cubicBezTo>
                  <a:cubicBezTo>
                    <a:pt x="142357" y="73817"/>
                    <a:pt x="132602" y="79312"/>
                    <a:pt x="127287" y="92777"/>
                  </a:cubicBezTo>
                  <a:lnTo>
                    <a:pt x="127105" y="92777"/>
                  </a:lnTo>
                  <a:lnTo>
                    <a:pt x="127105" y="73817"/>
                  </a:lnTo>
                  <a:lnTo>
                    <a:pt x="101755" y="75762"/>
                  </a:lnTo>
                  <a:lnTo>
                    <a:pt x="101755" y="82147"/>
                  </a:lnTo>
                  <a:cubicBezTo>
                    <a:pt x="113632" y="82147"/>
                    <a:pt x="115054" y="83384"/>
                    <a:pt x="115054" y="92071"/>
                  </a:cubicBezTo>
                  <a:lnTo>
                    <a:pt x="115054" y="137971"/>
                  </a:lnTo>
                  <a:cubicBezTo>
                    <a:pt x="115054" y="145586"/>
                    <a:pt x="113274" y="145586"/>
                    <a:pt x="101755" y="145586"/>
                  </a:cubicBezTo>
                  <a:lnTo>
                    <a:pt x="101755" y="151969"/>
                  </a:lnTo>
                  <a:cubicBezTo>
                    <a:pt x="102637" y="151969"/>
                    <a:pt x="114696" y="151262"/>
                    <a:pt x="121965" y="151262"/>
                  </a:cubicBezTo>
                  <a:cubicBezTo>
                    <a:pt x="129592" y="151262"/>
                    <a:pt x="137393" y="151613"/>
                    <a:pt x="145019" y="151969"/>
                  </a:cubicBezTo>
                  <a:lnTo>
                    <a:pt x="145019" y="145586"/>
                  </a:lnTo>
                  <a:lnTo>
                    <a:pt x="141468" y="145586"/>
                  </a:lnTo>
                  <a:cubicBezTo>
                    <a:pt x="128352" y="145586"/>
                    <a:pt x="128352" y="143640"/>
                    <a:pt x="128352" y="137614"/>
                  </a:cubicBezTo>
                  <a:lnTo>
                    <a:pt x="128352" y="111563"/>
                  </a:lnTo>
                  <a:close/>
                  <a:moveTo>
                    <a:pt x="223625" y="196274"/>
                  </a:moveTo>
                  <a:lnTo>
                    <a:pt x="223625" y="187587"/>
                  </a:lnTo>
                  <a:lnTo>
                    <a:pt x="205004" y="187587"/>
                  </a:lnTo>
                  <a:lnTo>
                    <a:pt x="205004" y="27741"/>
                  </a:lnTo>
                  <a:lnTo>
                    <a:pt x="223625" y="27741"/>
                  </a:lnTo>
                  <a:lnTo>
                    <a:pt x="223625" y="19056"/>
                  </a:lnTo>
                  <a:lnTo>
                    <a:pt x="196320" y="19056"/>
                  </a:lnTo>
                  <a:lnTo>
                    <a:pt x="196320" y="196274"/>
                  </a:lnTo>
                  <a:lnTo>
                    <a:pt x="223625" y="19627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491BB374-E281-482C-B406-4752F9F9F225}"/>
                </a:ext>
              </a:extLst>
            </p:cNvPr>
            <p:cNvSpPr/>
            <p:nvPr>
              <p:custDataLst>
                <p:tags r:id="rId211"/>
              </p:custDataLst>
            </p:nvPr>
          </p:nvSpPr>
          <p:spPr>
            <a:xfrm>
              <a:off x="11738801" y="-15053427"/>
              <a:ext cx="127107" cy="152445"/>
            </a:xfrm>
            <a:custGeom>
              <a:avLst/>
              <a:gdLst>
                <a:gd name="connsiteX0" fmla="*/ 101519 w 127106"/>
                <a:gd name="connsiteY0" fmla="*/ 85687 h 152445"/>
                <a:gd name="connsiteX1" fmla="*/ 74389 w 127106"/>
                <a:gd name="connsiteY1" fmla="*/ 64773 h 152445"/>
                <a:gd name="connsiteX2" fmla="*/ 22617 w 127106"/>
                <a:gd name="connsiteY2" fmla="*/ 99327 h 152445"/>
                <a:gd name="connsiteX3" fmla="*/ 19066 w 127106"/>
                <a:gd name="connsiteY3" fmla="*/ 116699 h 152445"/>
                <a:gd name="connsiteX4" fmla="*/ 56300 w 127106"/>
                <a:gd name="connsiteY4" fmla="*/ 149127 h 152445"/>
                <a:gd name="connsiteX5" fmla="*/ 120846 w 127106"/>
                <a:gd name="connsiteY5" fmla="*/ 66726 h 152445"/>
                <a:gd name="connsiteX6" fmla="*/ 77224 w 127106"/>
                <a:gd name="connsiteY6" fmla="*/ 19056 h 152445"/>
                <a:gd name="connsiteX7" fmla="*/ 40348 w 127106"/>
                <a:gd name="connsiteY7" fmla="*/ 47583 h 152445"/>
                <a:gd name="connsiteX8" fmla="*/ 47435 w 127106"/>
                <a:gd name="connsiteY8" fmla="*/ 53966 h 152445"/>
                <a:gd name="connsiteX9" fmla="*/ 57364 w 127106"/>
                <a:gd name="connsiteY9" fmla="*/ 44217 h 152445"/>
                <a:gd name="connsiteX10" fmla="*/ 50453 w 127106"/>
                <a:gd name="connsiteY10" fmla="*/ 37483 h 152445"/>
                <a:gd name="connsiteX11" fmla="*/ 76875 w 127106"/>
                <a:gd name="connsiteY11" fmla="*/ 24192 h 152445"/>
                <a:gd name="connsiteX12" fmla="*/ 105951 w 127106"/>
                <a:gd name="connsiteY12" fmla="*/ 57683 h 152445"/>
                <a:gd name="connsiteX13" fmla="*/ 101693 w 127106"/>
                <a:gd name="connsiteY13" fmla="*/ 85687 h 152445"/>
                <a:gd name="connsiteX14" fmla="*/ 101519 w 127106"/>
                <a:gd name="connsiteY14" fmla="*/ 85687 h 152445"/>
                <a:gd name="connsiteX15" fmla="*/ 56657 w 127106"/>
                <a:gd name="connsiteY15" fmla="*/ 143457 h 152445"/>
                <a:gd name="connsiteX16" fmla="*/ 34318 w 127106"/>
                <a:gd name="connsiteY16" fmla="*/ 122900 h 152445"/>
                <a:gd name="connsiteX17" fmla="*/ 40880 w 127106"/>
                <a:gd name="connsiteY17" fmla="*/ 94190 h 152445"/>
                <a:gd name="connsiteX18" fmla="*/ 75096 w 127106"/>
                <a:gd name="connsiteY18" fmla="*/ 69736 h 152445"/>
                <a:gd name="connsiteX19" fmla="*/ 97975 w 127106"/>
                <a:gd name="connsiteY19" fmla="*/ 93841 h 152445"/>
                <a:gd name="connsiteX20" fmla="*/ 56657 w 127106"/>
                <a:gd name="connsiteY20" fmla="*/ 143457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7106" h="152445">
                  <a:moveTo>
                    <a:pt x="101519" y="85687"/>
                  </a:moveTo>
                  <a:cubicBezTo>
                    <a:pt x="99040" y="75404"/>
                    <a:pt x="91055" y="64773"/>
                    <a:pt x="74389" y="64773"/>
                  </a:cubicBezTo>
                  <a:cubicBezTo>
                    <a:pt x="49563" y="64773"/>
                    <a:pt x="28996" y="83384"/>
                    <a:pt x="22617" y="99327"/>
                  </a:cubicBezTo>
                  <a:cubicBezTo>
                    <a:pt x="21552" y="102344"/>
                    <a:pt x="19066" y="109609"/>
                    <a:pt x="19066" y="116699"/>
                  </a:cubicBezTo>
                  <a:cubicBezTo>
                    <a:pt x="19066" y="128927"/>
                    <a:pt x="28639" y="149127"/>
                    <a:pt x="56300" y="149127"/>
                  </a:cubicBezTo>
                  <a:cubicBezTo>
                    <a:pt x="102225" y="149127"/>
                    <a:pt x="120846" y="91887"/>
                    <a:pt x="120846" y="66726"/>
                  </a:cubicBezTo>
                  <a:cubicBezTo>
                    <a:pt x="120846" y="36419"/>
                    <a:pt x="100986" y="19056"/>
                    <a:pt x="77224" y="19056"/>
                  </a:cubicBezTo>
                  <a:cubicBezTo>
                    <a:pt x="48324" y="19056"/>
                    <a:pt x="40348" y="42089"/>
                    <a:pt x="40348" y="47583"/>
                  </a:cubicBezTo>
                  <a:cubicBezTo>
                    <a:pt x="40348" y="49004"/>
                    <a:pt x="41230" y="53966"/>
                    <a:pt x="47435" y="53966"/>
                  </a:cubicBezTo>
                  <a:cubicBezTo>
                    <a:pt x="53646" y="53966"/>
                    <a:pt x="57364" y="48472"/>
                    <a:pt x="57364" y="44217"/>
                  </a:cubicBezTo>
                  <a:cubicBezTo>
                    <a:pt x="57364" y="39429"/>
                    <a:pt x="53822" y="37834"/>
                    <a:pt x="50453" y="37483"/>
                  </a:cubicBezTo>
                  <a:cubicBezTo>
                    <a:pt x="59319" y="24192"/>
                    <a:pt x="73857" y="24192"/>
                    <a:pt x="76875" y="24192"/>
                  </a:cubicBezTo>
                  <a:cubicBezTo>
                    <a:pt x="90174" y="24192"/>
                    <a:pt x="105951" y="32521"/>
                    <a:pt x="105951" y="57683"/>
                  </a:cubicBezTo>
                  <a:cubicBezTo>
                    <a:pt x="105951" y="65305"/>
                    <a:pt x="105061" y="71505"/>
                    <a:pt x="101693" y="85687"/>
                  </a:cubicBezTo>
                  <a:lnTo>
                    <a:pt x="101519" y="85687"/>
                  </a:lnTo>
                  <a:close/>
                  <a:moveTo>
                    <a:pt x="56657" y="143457"/>
                  </a:moveTo>
                  <a:cubicBezTo>
                    <a:pt x="36622" y="143457"/>
                    <a:pt x="34318" y="128395"/>
                    <a:pt x="34318" y="122900"/>
                  </a:cubicBezTo>
                  <a:cubicBezTo>
                    <a:pt x="34318" y="115993"/>
                    <a:pt x="39101" y="98620"/>
                    <a:pt x="40880" y="94190"/>
                  </a:cubicBezTo>
                  <a:cubicBezTo>
                    <a:pt x="44066" y="86036"/>
                    <a:pt x="55061" y="69736"/>
                    <a:pt x="75096" y="69736"/>
                  </a:cubicBezTo>
                  <a:cubicBezTo>
                    <a:pt x="92295" y="69736"/>
                    <a:pt x="97975" y="83201"/>
                    <a:pt x="97975" y="93841"/>
                  </a:cubicBezTo>
                  <a:cubicBezTo>
                    <a:pt x="97975" y="105710"/>
                    <a:pt x="86448" y="143457"/>
                    <a:pt x="56657" y="14345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6D3CFEEF-F039-4BCC-8F10-69C8FB7E14A9}"/>
                </a:ext>
              </a:extLst>
            </p:cNvPr>
            <p:cNvSpPr/>
            <p:nvPr>
              <p:custDataLst>
                <p:tags r:id="rId212"/>
              </p:custDataLst>
            </p:nvPr>
          </p:nvSpPr>
          <p:spPr>
            <a:xfrm>
              <a:off x="11848341" y="-14957544"/>
              <a:ext cx="101685" cy="101630"/>
            </a:xfrm>
            <a:custGeom>
              <a:avLst/>
              <a:gdLst>
                <a:gd name="connsiteX0" fmla="*/ 19566 w 101685"/>
                <a:gd name="connsiteY0" fmla="*/ 94881 h 101630"/>
                <a:gd name="connsiteX1" fmla="*/ 19066 w 101685"/>
                <a:gd name="connsiteY1" fmla="*/ 97922 h 101630"/>
                <a:gd name="connsiteX2" fmla="*/ 23745 w 101685"/>
                <a:gd name="connsiteY2" fmla="*/ 102353 h 101630"/>
                <a:gd name="connsiteX3" fmla="*/ 30211 w 101685"/>
                <a:gd name="connsiteY3" fmla="*/ 96652 h 101630"/>
                <a:gd name="connsiteX4" fmla="*/ 33119 w 101685"/>
                <a:gd name="connsiteY4" fmla="*/ 84758 h 101630"/>
                <a:gd name="connsiteX5" fmla="*/ 36161 w 101685"/>
                <a:gd name="connsiteY5" fmla="*/ 72602 h 101630"/>
                <a:gd name="connsiteX6" fmla="*/ 51613 w 101685"/>
                <a:gd name="connsiteY6" fmla="*/ 76396 h 101630"/>
                <a:gd name="connsiteX7" fmla="*/ 72006 w 101685"/>
                <a:gd name="connsiteY7" fmla="*/ 67036 h 101630"/>
                <a:gd name="connsiteX8" fmla="*/ 86949 w 101685"/>
                <a:gd name="connsiteY8" fmla="*/ 76396 h 101630"/>
                <a:gd name="connsiteX9" fmla="*/ 98094 w 101685"/>
                <a:gd name="connsiteY9" fmla="*/ 69314 h 101630"/>
                <a:gd name="connsiteX10" fmla="*/ 103163 w 101685"/>
                <a:gd name="connsiteY10" fmla="*/ 56778 h 101630"/>
                <a:gd name="connsiteX11" fmla="*/ 100502 w 101685"/>
                <a:gd name="connsiteY11" fmla="*/ 55007 h 101630"/>
                <a:gd name="connsiteX12" fmla="*/ 97459 w 101685"/>
                <a:gd name="connsiteY12" fmla="*/ 57793 h 101630"/>
                <a:gd name="connsiteX13" fmla="*/ 87457 w 101685"/>
                <a:gd name="connsiteY13" fmla="*/ 72093 h 101630"/>
                <a:gd name="connsiteX14" fmla="*/ 82389 w 101685"/>
                <a:gd name="connsiteY14" fmla="*/ 65384 h 101630"/>
                <a:gd name="connsiteX15" fmla="*/ 91254 w 101685"/>
                <a:gd name="connsiteY15" fmla="*/ 27917 h 101630"/>
                <a:gd name="connsiteX16" fmla="*/ 91890 w 101685"/>
                <a:gd name="connsiteY16" fmla="*/ 24883 h 101630"/>
                <a:gd name="connsiteX17" fmla="*/ 87203 w 101685"/>
                <a:gd name="connsiteY17" fmla="*/ 20453 h 101630"/>
                <a:gd name="connsiteX18" fmla="*/ 80236 w 101685"/>
                <a:gd name="connsiteY18" fmla="*/ 28424 h 101630"/>
                <a:gd name="connsiteX19" fmla="*/ 77448 w 101685"/>
                <a:gd name="connsiteY19" fmla="*/ 39310 h 101630"/>
                <a:gd name="connsiteX20" fmla="*/ 73396 w 101685"/>
                <a:gd name="connsiteY20" fmla="*/ 55770 h 101630"/>
                <a:gd name="connsiteX21" fmla="*/ 70353 w 101685"/>
                <a:gd name="connsiteY21" fmla="*/ 61844 h 101630"/>
                <a:gd name="connsiteX22" fmla="*/ 52248 w 101685"/>
                <a:gd name="connsiteY22" fmla="*/ 72093 h 101630"/>
                <a:gd name="connsiteX23" fmla="*/ 39959 w 101685"/>
                <a:gd name="connsiteY23" fmla="*/ 60455 h 101630"/>
                <a:gd name="connsiteX24" fmla="*/ 41604 w 101685"/>
                <a:gd name="connsiteY24" fmla="*/ 51212 h 101630"/>
                <a:gd name="connsiteX25" fmla="*/ 44392 w 101685"/>
                <a:gd name="connsiteY25" fmla="*/ 39819 h 101630"/>
                <a:gd name="connsiteX26" fmla="*/ 46545 w 101685"/>
                <a:gd name="connsiteY26" fmla="*/ 31339 h 101630"/>
                <a:gd name="connsiteX27" fmla="*/ 48316 w 101685"/>
                <a:gd name="connsiteY27" fmla="*/ 23486 h 101630"/>
                <a:gd name="connsiteX28" fmla="*/ 43629 w 101685"/>
                <a:gd name="connsiteY28" fmla="*/ 19056 h 101630"/>
                <a:gd name="connsiteX29" fmla="*/ 37044 w 101685"/>
                <a:gd name="connsiteY29" fmla="*/ 25257 h 101630"/>
                <a:gd name="connsiteX30" fmla="*/ 19566 w 101685"/>
                <a:gd name="connsiteY30" fmla="*/ 94881 h 1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01685" h="101630">
                  <a:moveTo>
                    <a:pt x="19566" y="94881"/>
                  </a:moveTo>
                  <a:cubicBezTo>
                    <a:pt x="19066" y="96905"/>
                    <a:pt x="19066" y="97541"/>
                    <a:pt x="19066" y="97922"/>
                  </a:cubicBezTo>
                  <a:cubicBezTo>
                    <a:pt x="19066" y="100828"/>
                    <a:pt x="21346" y="102353"/>
                    <a:pt x="23745" y="102353"/>
                  </a:cubicBezTo>
                  <a:cubicBezTo>
                    <a:pt x="26407" y="102353"/>
                    <a:pt x="29068" y="100828"/>
                    <a:pt x="30211" y="96652"/>
                  </a:cubicBezTo>
                  <a:cubicBezTo>
                    <a:pt x="32365" y="88426"/>
                    <a:pt x="31093" y="93110"/>
                    <a:pt x="33119" y="84758"/>
                  </a:cubicBezTo>
                  <a:lnTo>
                    <a:pt x="36161" y="72602"/>
                  </a:lnTo>
                  <a:cubicBezTo>
                    <a:pt x="41103" y="75643"/>
                    <a:pt x="47053" y="76396"/>
                    <a:pt x="51613" y="76396"/>
                  </a:cubicBezTo>
                  <a:cubicBezTo>
                    <a:pt x="59716" y="76396"/>
                    <a:pt x="66429" y="72602"/>
                    <a:pt x="72006" y="67036"/>
                  </a:cubicBezTo>
                  <a:cubicBezTo>
                    <a:pt x="74286" y="74627"/>
                    <a:pt x="82770" y="76396"/>
                    <a:pt x="86949" y="76396"/>
                  </a:cubicBezTo>
                  <a:cubicBezTo>
                    <a:pt x="92017" y="76396"/>
                    <a:pt x="95433" y="73492"/>
                    <a:pt x="98094" y="69314"/>
                  </a:cubicBezTo>
                  <a:cubicBezTo>
                    <a:pt x="101384" y="64376"/>
                    <a:pt x="103163" y="57666"/>
                    <a:pt x="103163" y="56778"/>
                  </a:cubicBezTo>
                  <a:cubicBezTo>
                    <a:pt x="103163" y="55007"/>
                    <a:pt x="101010" y="55007"/>
                    <a:pt x="100502" y="55007"/>
                  </a:cubicBezTo>
                  <a:cubicBezTo>
                    <a:pt x="98221" y="55007"/>
                    <a:pt x="98094" y="55770"/>
                    <a:pt x="97459" y="57793"/>
                  </a:cubicBezTo>
                  <a:cubicBezTo>
                    <a:pt x="95179" y="67163"/>
                    <a:pt x="91890" y="72093"/>
                    <a:pt x="87457" y="72093"/>
                  </a:cubicBezTo>
                  <a:cubicBezTo>
                    <a:pt x="83906" y="72093"/>
                    <a:pt x="82389" y="69314"/>
                    <a:pt x="82389" y="65384"/>
                  </a:cubicBezTo>
                  <a:cubicBezTo>
                    <a:pt x="82389" y="62733"/>
                    <a:pt x="86313" y="47408"/>
                    <a:pt x="91254" y="27917"/>
                  </a:cubicBezTo>
                  <a:cubicBezTo>
                    <a:pt x="91890" y="25764"/>
                    <a:pt x="91890" y="25510"/>
                    <a:pt x="91890" y="24883"/>
                  </a:cubicBezTo>
                  <a:cubicBezTo>
                    <a:pt x="91890" y="22097"/>
                    <a:pt x="89610" y="20453"/>
                    <a:pt x="87203" y="20453"/>
                  </a:cubicBezTo>
                  <a:cubicBezTo>
                    <a:pt x="82134" y="20453"/>
                    <a:pt x="81126" y="24756"/>
                    <a:pt x="80236" y="28424"/>
                  </a:cubicBezTo>
                  <a:cubicBezTo>
                    <a:pt x="78719" y="33872"/>
                    <a:pt x="78719" y="34117"/>
                    <a:pt x="77448" y="39310"/>
                  </a:cubicBezTo>
                  <a:cubicBezTo>
                    <a:pt x="76057" y="44756"/>
                    <a:pt x="74413" y="51339"/>
                    <a:pt x="73396" y="55770"/>
                  </a:cubicBezTo>
                  <a:cubicBezTo>
                    <a:pt x="72506" y="58929"/>
                    <a:pt x="72506" y="59183"/>
                    <a:pt x="70353" y="61844"/>
                  </a:cubicBezTo>
                  <a:cubicBezTo>
                    <a:pt x="66302" y="66909"/>
                    <a:pt x="60224" y="72093"/>
                    <a:pt x="52248" y="72093"/>
                  </a:cubicBezTo>
                  <a:cubicBezTo>
                    <a:pt x="45409" y="72093"/>
                    <a:pt x="39959" y="69441"/>
                    <a:pt x="39959" y="60455"/>
                  </a:cubicBezTo>
                  <a:cubicBezTo>
                    <a:pt x="39959" y="57539"/>
                    <a:pt x="40594" y="54880"/>
                    <a:pt x="41604" y="51212"/>
                  </a:cubicBezTo>
                  <a:cubicBezTo>
                    <a:pt x="42874" y="45639"/>
                    <a:pt x="43129" y="44756"/>
                    <a:pt x="44392" y="39819"/>
                  </a:cubicBezTo>
                  <a:lnTo>
                    <a:pt x="46545" y="31339"/>
                  </a:lnTo>
                  <a:cubicBezTo>
                    <a:pt x="47180" y="28678"/>
                    <a:pt x="48316" y="24120"/>
                    <a:pt x="48316" y="23486"/>
                  </a:cubicBezTo>
                  <a:cubicBezTo>
                    <a:pt x="48316" y="21334"/>
                    <a:pt x="46672" y="19056"/>
                    <a:pt x="43629" y="19056"/>
                  </a:cubicBezTo>
                  <a:cubicBezTo>
                    <a:pt x="38569" y="19056"/>
                    <a:pt x="37424" y="23740"/>
                    <a:pt x="37044" y="25257"/>
                  </a:cubicBezTo>
                  <a:lnTo>
                    <a:pt x="19566" y="9488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FC15B88E-A960-4C93-8A47-4BDFBB06F7A4}"/>
                </a:ext>
              </a:extLst>
            </p:cNvPr>
            <p:cNvSpPr/>
            <p:nvPr>
              <p:custDataLst>
                <p:tags r:id="rId213"/>
              </p:custDataLst>
            </p:nvPr>
          </p:nvSpPr>
          <p:spPr>
            <a:xfrm>
              <a:off x="11964202" y="-15005050"/>
              <a:ext cx="101685" cy="127038"/>
            </a:xfrm>
            <a:custGeom>
              <a:avLst/>
              <a:gdLst>
                <a:gd name="connsiteX0" fmla="*/ 105768 w 101685"/>
                <a:gd name="connsiteY0" fmla="*/ 31815 h 127037"/>
                <a:gd name="connsiteX1" fmla="*/ 106484 w 101685"/>
                <a:gd name="connsiteY1" fmla="*/ 28090 h 127037"/>
                <a:gd name="connsiteX2" fmla="*/ 100454 w 101685"/>
                <a:gd name="connsiteY2" fmla="*/ 22422 h 127037"/>
                <a:gd name="connsiteX3" fmla="*/ 92295 w 101685"/>
                <a:gd name="connsiteY3" fmla="*/ 29156 h 127037"/>
                <a:gd name="connsiteX4" fmla="*/ 74032 w 101685"/>
                <a:gd name="connsiteY4" fmla="*/ 19056 h 127037"/>
                <a:gd name="connsiteX5" fmla="*/ 28639 w 101685"/>
                <a:gd name="connsiteY5" fmla="*/ 68148 h 127037"/>
                <a:gd name="connsiteX6" fmla="*/ 55594 w 101685"/>
                <a:gd name="connsiteY6" fmla="*/ 97207 h 127037"/>
                <a:gd name="connsiteX7" fmla="*/ 77757 w 101685"/>
                <a:gd name="connsiteY7" fmla="*/ 87639 h 127037"/>
                <a:gd name="connsiteX8" fmla="*/ 73857 w 101685"/>
                <a:gd name="connsiteY8" fmla="*/ 103590 h 127037"/>
                <a:gd name="connsiteX9" fmla="*/ 63927 w 101685"/>
                <a:gd name="connsiteY9" fmla="*/ 121836 h 127037"/>
                <a:gd name="connsiteX10" fmla="*/ 44066 w 101685"/>
                <a:gd name="connsiteY10" fmla="*/ 128395 h 127037"/>
                <a:gd name="connsiteX11" fmla="*/ 30411 w 101685"/>
                <a:gd name="connsiteY11" fmla="*/ 127157 h 127037"/>
                <a:gd name="connsiteX12" fmla="*/ 36082 w 101685"/>
                <a:gd name="connsiteY12" fmla="*/ 118296 h 127037"/>
                <a:gd name="connsiteX13" fmla="*/ 29171 w 101685"/>
                <a:gd name="connsiteY13" fmla="*/ 111738 h 127037"/>
                <a:gd name="connsiteX14" fmla="*/ 19066 w 101685"/>
                <a:gd name="connsiteY14" fmla="*/ 122551 h 127037"/>
                <a:gd name="connsiteX15" fmla="*/ 44241 w 101685"/>
                <a:gd name="connsiteY15" fmla="*/ 133357 h 127037"/>
                <a:gd name="connsiteX16" fmla="*/ 86441 w 101685"/>
                <a:gd name="connsiteY16" fmla="*/ 109077 h 127037"/>
                <a:gd name="connsiteX17" fmla="*/ 105768 w 101685"/>
                <a:gd name="connsiteY17" fmla="*/ 31815 h 127037"/>
                <a:gd name="connsiteX18" fmla="*/ 81301 w 101685"/>
                <a:gd name="connsiteY18" fmla="*/ 73634 h 127037"/>
                <a:gd name="connsiteX19" fmla="*/ 77575 w 101685"/>
                <a:gd name="connsiteY19" fmla="*/ 80193 h 127037"/>
                <a:gd name="connsiteX20" fmla="*/ 56126 w 101685"/>
                <a:gd name="connsiteY20" fmla="*/ 92245 h 127037"/>
                <a:gd name="connsiteX21" fmla="*/ 42827 w 101685"/>
                <a:gd name="connsiteY21" fmla="*/ 75413 h 127037"/>
                <a:gd name="connsiteX22" fmla="*/ 52225 w 101685"/>
                <a:gd name="connsiteY22" fmla="*/ 39969 h 127037"/>
                <a:gd name="connsiteX23" fmla="*/ 74032 w 101685"/>
                <a:gd name="connsiteY23" fmla="*/ 24018 h 127037"/>
                <a:gd name="connsiteX24" fmla="*/ 89809 w 101685"/>
                <a:gd name="connsiteY24" fmla="*/ 39079 h 127037"/>
                <a:gd name="connsiteX25" fmla="*/ 89276 w 101685"/>
                <a:gd name="connsiteY25" fmla="*/ 41740 h 127037"/>
                <a:gd name="connsiteX26" fmla="*/ 81301 w 101685"/>
                <a:gd name="connsiteY26" fmla="*/ 73634 h 127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1685" h="127037">
                  <a:moveTo>
                    <a:pt x="105768" y="31815"/>
                  </a:moveTo>
                  <a:cubicBezTo>
                    <a:pt x="106484" y="29156"/>
                    <a:pt x="106484" y="28273"/>
                    <a:pt x="106484" y="28090"/>
                  </a:cubicBezTo>
                  <a:cubicBezTo>
                    <a:pt x="106484" y="24192"/>
                    <a:pt x="103291" y="22422"/>
                    <a:pt x="100454" y="22422"/>
                  </a:cubicBezTo>
                  <a:cubicBezTo>
                    <a:pt x="96370" y="22422"/>
                    <a:pt x="93003" y="25789"/>
                    <a:pt x="92295" y="29156"/>
                  </a:cubicBezTo>
                  <a:cubicBezTo>
                    <a:pt x="89276" y="24367"/>
                    <a:pt x="83255" y="19056"/>
                    <a:pt x="74032" y="19056"/>
                  </a:cubicBezTo>
                  <a:cubicBezTo>
                    <a:pt x="51868" y="19056"/>
                    <a:pt x="28639" y="42804"/>
                    <a:pt x="28639" y="68148"/>
                  </a:cubicBezTo>
                  <a:cubicBezTo>
                    <a:pt x="28639" y="86394"/>
                    <a:pt x="41047" y="97207"/>
                    <a:pt x="55594" y="97207"/>
                  </a:cubicBezTo>
                  <a:cubicBezTo>
                    <a:pt x="63744" y="97207"/>
                    <a:pt x="71546" y="93134"/>
                    <a:pt x="77757" y="87639"/>
                  </a:cubicBezTo>
                  <a:lnTo>
                    <a:pt x="73857" y="103590"/>
                  </a:lnTo>
                  <a:cubicBezTo>
                    <a:pt x="71903" y="111031"/>
                    <a:pt x="70664" y="115818"/>
                    <a:pt x="63927" y="121836"/>
                  </a:cubicBezTo>
                  <a:cubicBezTo>
                    <a:pt x="56126" y="128395"/>
                    <a:pt x="48499" y="128395"/>
                    <a:pt x="44066" y="128395"/>
                  </a:cubicBezTo>
                  <a:cubicBezTo>
                    <a:pt x="35908" y="128395"/>
                    <a:pt x="33604" y="127863"/>
                    <a:pt x="30411" y="127157"/>
                  </a:cubicBezTo>
                  <a:cubicBezTo>
                    <a:pt x="34843" y="125028"/>
                    <a:pt x="36082" y="120780"/>
                    <a:pt x="36082" y="118296"/>
                  </a:cubicBezTo>
                  <a:cubicBezTo>
                    <a:pt x="36082" y="114039"/>
                    <a:pt x="32714" y="111738"/>
                    <a:pt x="29171" y="111738"/>
                  </a:cubicBezTo>
                  <a:cubicBezTo>
                    <a:pt x="24206" y="111738"/>
                    <a:pt x="19066" y="115818"/>
                    <a:pt x="19066" y="122551"/>
                  </a:cubicBezTo>
                  <a:cubicBezTo>
                    <a:pt x="19066" y="133183"/>
                    <a:pt x="34311" y="133357"/>
                    <a:pt x="44241" y="133357"/>
                  </a:cubicBezTo>
                  <a:cubicBezTo>
                    <a:pt x="72078" y="133357"/>
                    <a:pt x="83962" y="119185"/>
                    <a:pt x="86441" y="109077"/>
                  </a:cubicBezTo>
                  <a:lnTo>
                    <a:pt x="105768" y="31815"/>
                  </a:lnTo>
                  <a:close/>
                  <a:moveTo>
                    <a:pt x="81301" y="73634"/>
                  </a:moveTo>
                  <a:cubicBezTo>
                    <a:pt x="80594" y="76294"/>
                    <a:pt x="80594" y="76651"/>
                    <a:pt x="77575" y="80193"/>
                  </a:cubicBezTo>
                  <a:cubicBezTo>
                    <a:pt x="71370" y="87639"/>
                    <a:pt x="62862" y="92245"/>
                    <a:pt x="56126" y="92245"/>
                  </a:cubicBezTo>
                  <a:cubicBezTo>
                    <a:pt x="47077" y="92245"/>
                    <a:pt x="42827" y="84623"/>
                    <a:pt x="42827" y="75413"/>
                  </a:cubicBezTo>
                  <a:cubicBezTo>
                    <a:pt x="42827" y="67616"/>
                    <a:pt x="47610" y="47766"/>
                    <a:pt x="52225" y="39969"/>
                  </a:cubicBezTo>
                  <a:cubicBezTo>
                    <a:pt x="59669" y="27558"/>
                    <a:pt x="68003" y="24018"/>
                    <a:pt x="74032" y="24018"/>
                  </a:cubicBezTo>
                  <a:cubicBezTo>
                    <a:pt x="86441" y="24018"/>
                    <a:pt x="89809" y="37310"/>
                    <a:pt x="89809" y="39079"/>
                  </a:cubicBezTo>
                  <a:cubicBezTo>
                    <a:pt x="89809" y="39437"/>
                    <a:pt x="89809" y="39786"/>
                    <a:pt x="89276" y="41740"/>
                  </a:cubicBezTo>
                  <a:lnTo>
                    <a:pt x="81301" y="7363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17ECC767-37E6-4E95-B3B0-DDF98F493990}"/>
                </a:ext>
              </a:extLst>
            </p:cNvPr>
            <p:cNvSpPr/>
            <p:nvPr>
              <p:custDataLst>
                <p:tags r:id="rId214"/>
              </p:custDataLst>
            </p:nvPr>
          </p:nvSpPr>
          <p:spPr>
            <a:xfrm>
              <a:off x="12072300" y="-15053427"/>
              <a:ext cx="127107" cy="152445"/>
            </a:xfrm>
            <a:custGeom>
              <a:avLst/>
              <a:gdLst>
                <a:gd name="connsiteX0" fmla="*/ 101519 w 127106"/>
                <a:gd name="connsiteY0" fmla="*/ 85687 h 152445"/>
                <a:gd name="connsiteX1" fmla="*/ 74390 w 127106"/>
                <a:gd name="connsiteY1" fmla="*/ 64773 h 152445"/>
                <a:gd name="connsiteX2" fmla="*/ 22618 w 127106"/>
                <a:gd name="connsiteY2" fmla="*/ 99327 h 152445"/>
                <a:gd name="connsiteX3" fmla="*/ 19066 w 127106"/>
                <a:gd name="connsiteY3" fmla="*/ 116699 h 152445"/>
                <a:gd name="connsiteX4" fmla="*/ 56300 w 127106"/>
                <a:gd name="connsiteY4" fmla="*/ 149127 h 152445"/>
                <a:gd name="connsiteX5" fmla="*/ 120847 w 127106"/>
                <a:gd name="connsiteY5" fmla="*/ 66726 h 152445"/>
                <a:gd name="connsiteX6" fmla="*/ 77226 w 127106"/>
                <a:gd name="connsiteY6" fmla="*/ 19056 h 152445"/>
                <a:gd name="connsiteX7" fmla="*/ 40348 w 127106"/>
                <a:gd name="connsiteY7" fmla="*/ 47583 h 152445"/>
                <a:gd name="connsiteX8" fmla="*/ 47435 w 127106"/>
                <a:gd name="connsiteY8" fmla="*/ 53966 h 152445"/>
                <a:gd name="connsiteX9" fmla="*/ 57366 w 127106"/>
                <a:gd name="connsiteY9" fmla="*/ 44217 h 152445"/>
                <a:gd name="connsiteX10" fmla="*/ 50454 w 127106"/>
                <a:gd name="connsiteY10" fmla="*/ 37483 h 152445"/>
                <a:gd name="connsiteX11" fmla="*/ 76876 w 127106"/>
                <a:gd name="connsiteY11" fmla="*/ 24192 h 152445"/>
                <a:gd name="connsiteX12" fmla="*/ 105951 w 127106"/>
                <a:gd name="connsiteY12" fmla="*/ 57683 h 152445"/>
                <a:gd name="connsiteX13" fmla="*/ 101694 w 127106"/>
                <a:gd name="connsiteY13" fmla="*/ 85687 h 152445"/>
                <a:gd name="connsiteX14" fmla="*/ 101519 w 127106"/>
                <a:gd name="connsiteY14" fmla="*/ 85687 h 152445"/>
                <a:gd name="connsiteX15" fmla="*/ 56658 w 127106"/>
                <a:gd name="connsiteY15" fmla="*/ 143457 h 152445"/>
                <a:gd name="connsiteX16" fmla="*/ 34319 w 127106"/>
                <a:gd name="connsiteY16" fmla="*/ 122900 h 152445"/>
                <a:gd name="connsiteX17" fmla="*/ 40881 w 127106"/>
                <a:gd name="connsiteY17" fmla="*/ 94190 h 152445"/>
                <a:gd name="connsiteX18" fmla="*/ 75096 w 127106"/>
                <a:gd name="connsiteY18" fmla="*/ 69736 h 152445"/>
                <a:gd name="connsiteX19" fmla="*/ 97976 w 127106"/>
                <a:gd name="connsiteY19" fmla="*/ 93841 h 152445"/>
                <a:gd name="connsiteX20" fmla="*/ 56658 w 127106"/>
                <a:gd name="connsiteY20" fmla="*/ 143457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7106" h="152445">
                  <a:moveTo>
                    <a:pt x="101519" y="85687"/>
                  </a:moveTo>
                  <a:cubicBezTo>
                    <a:pt x="99040" y="75404"/>
                    <a:pt x="91056" y="64773"/>
                    <a:pt x="74390" y="64773"/>
                  </a:cubicBezTo>
                  <a:cubicBezTo>
                    <a:pt x="49564" y="64773"/>
                    <a:pt x="28996" y="83384"/>
                    <a:pt x="22618" y="99327"/>
                  </a:cubicBezTo>
                  <a:cubicBezTo>
                    <a:pt x="21553" y="102344"/>
                    <a:pt x="19066" y="109609"/>
                    <a:pt x="19066" y="116699"/>
                  </a:cubicBezTo>
                  <a:cubicBezTo>
                    <a:pt x="19066" y="128927"/>
                    <a:pt x="28639" y="149127"/>
                    <a:pt x="56300" y="149127"/>
                  </a:cubicBezTo>
                  <a:cubicBezTo>
                    <a:pt x="102226" y="149127"/>
                    <a:pt x="120847" y="91887"/>
                    <a:pt x="120847" y="66726"/>
                  </a:cubicBezTo>
                  <a:cubicBezTo>
                    <a:pt x="120847" y="36419"/>
                    <a:pt x="100986" y="19056"/>
                    <a:pt x="77226" y="19056"/>
                  </a:cubicBezTo>
                  <a:cubicBezTo>
                    <a:pt x="48324" y="19056"/>
                    <a:pt x="40348" y="42089"/>
                    <a:pt x="40348" y="47583"/>
                  </a:cubicBezTo>
                  <a:cubicBezTo>
                    <a:pt x="40348" y="49004"/>
                    <a:pt x="41231" y="53966"/>
                    <a:pt x="47435" y="53966"/>
                  </a:cubicBezTo>
                  <a:cubicBezTo>
                    <a:pt x="53647" y="53966"/>
                    <a:pt x="57366" y="48472"/>
                    <a:pt x="57366" y="44217"/>
                  </a:cubicBezTo>
                  <a:cubicBezTo>
                    <a:pt x="57366" y="39429"/>
                    <a:pt x="53822" y="37834"/>
                    <a:pt x="50454" y="37483"/>
                  </a:cubicBezTo>
                  <a:cubicBezTo>
                    <a:pt x="59319" y="24192"/>
                    <a:pt x="73858" y="24192"/>
                    <a:pt x="76876" y="24192"/>
                  </a:cubicBezTo>
                  <a:cubicBezTo>
                    <a:pt x="90175" y="24192"/>
                    <a:pt x="105951" y="32521"/>
                    <a:pt x="105951" y="57683"/>
                  </a:cubicBezTo>
                  <a:cubicBezTo>
                    <a:pt x="105951" y="65305"/>
                    <a:pt x="105062" y="71505"/>
                    <a:pt x="101694" y="85687"/>
                  </a:cubicBezTo>
                  <a:lnTo>
                    <a:pt x="101519" y="85687"/>
                  </a:lnTo>
                  <a:close/>
                  <a:moveTo>
                    <a:pt x="56658" y="143457"/>
                  </a:moveTo>
                  <a:cubicBezTo>
                    <a:pt x="36623" y="143457"/>
                    <a:pt x="34319" y="128395"/>
                    <a:pt x="34319" y="122900"/>
                  </a:cubicBezTo>
                  <a:cubicBezTo>
                    <a:pt x="34319" y="115993"/>
                    <a:pt x="39102" y="98620"/>
                    <a:pt x="40881" y="94190"/>
                  </a:cubicBezTo>
                  <a:cubicBezTo>
                    <a:pt x="44067" y="86036"/>
                    <a:pt x="55061" y="69736"/>
                    <a:pt x="75096" y="69736"/>
                  </a:cubicBezTo>
                  <a:cubicBezTo>
                    <a:pt x="92296" y="69736"/>
                    <a:pt x="97976" y="83201"/>
                    <a:pt x="97976" y="93841"/>
                  </a:cubicBezTo>
                  <a:cubicBezTo>
                    <a:pt x="97976" y="105710"/>
                    <a:pt x="86449" y="143457"/>
                    <a:pt x="56658" y="14345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9AF35F09-693B-40A9-88A9-4C5A3FEFF3EA}"/>
                </a:ext>
              </a:extLst>
            </p:cNvPr>
            <p:cNvSpPr/>
            <p:nvPr>
              <p:custDataLst>
                <p:tags r:id="rId215"/>
              </p:custDataLst>
            </p:nvPr>
          </p:nvSpPr>
          <p:spPr>
            <a:xfrm>
              <a:off x="12192852" y="-15059252"/>
              <a:ext cx="101685" cy="101630"/>
            </a:xfrm>
            <a:custGeom>
              <a:avLst/>
              <a:gdLst>
                <a:gd name="connsiteX0" fmla="*/ 19567 w 101685"/>
                <a:gd name="connsiteY0" fmla="*/ 94881 h 101630"/>
                <a:gd name="connsiteX1" fmla="*/ 19066 w 101685"/>
                <a:gd name="connsiteY1" fmla="*/ 97922 h 101630"/>
                <a:gd name="connsiteX2" fmla="*/ 23746 w 101685"/>
                <a:gd name="connsiteY2" fmla="*/ 102353 h 101630"/>
                <a:gd name="connsiteX3" fmla="*/ 30212 w 101685"/>
                <a:gd name="connsiteY3" fmla="*/ 96652 h 101630"/>
                <a:gd name="connsiteX4" fmla="*/ 33120 w 101685"/>
                <a:gd name="connsiteY4" fmla="*/ 84758 h 101630"/>
                <a:gd name="connsiteX5" fmla="*/ 36162 w 101685"/>
                <a:gd name="connsiteY5" fmla="*/ 72603 h 101630"/>
                <a:gd name="connsiteX6" fmla="*/ 51614 w 101685"/>
                <a:gd name="connsiteY6" fmla="*/ 76398 h 101630"/>
                <a:gd name="connsiteX7" fmla="*/ 72006 w 101685"/>
                <a:gd name="connsiteY7" fmla="*/ 67038 h 101630"/>
                <a:gd name="connsiteX8" fmla="*/ 86949 w 101685"/>
                <a:gd name="connsiteY8" fmla="*/ 76398 h 101630"/>
                <a:gd name="connsiteX9" fmla="*/ 98095 w 101685"/>
                <a:gd name="connsiteY9" fmla="*/ 69316 h 101630"/>
                <a:gd name="connsiteX10" fmla="*/ 103163 w 101685"/>
                <a:gd name="connsiteY10" fmla="*/ 56779 h 101630"/>
                <a:gd name="connsiteX11" fmla="*/ 100502 w 101685"/>
                <a:gd name="connsiteY11" fmla="*/ 55008 h 101630"/>
                <a:gd name="connsiteX12" fmla="*/ 97460 w 101685"/>
                <a:gd name="connsiteY12" fmla="*/ 57795 h 101630"/>
                <a:gd name="connsiteX13" fmla="*/ 87458 w 101685"/>
                <a:gd name="connsiteY13" fmla="*/ 72095 h 101630"/>
                <a:gd name="connsiteX14" fmla="*/ 82390 w 101685"/>
                <a:gd name="connsiteY14" fmla="*/ 65386 h 101630"/>
                <a:gd name="connsiteX15" fmla="*/ 91255 w 101685"/>
                <a:gd name="connsiteY15" fmla="*/ 27917 h 101630"/>
                <a:gd name="connsiteX16" fmla="*/ 91891 w 101685"/>
                <a:gd name="connsiteY16" fmla="*/ 24885 h 101630"/>
                <a:gd name="connsiteX17" fmla="*/ 87204 w 101685"/>
                <a:gd name="connsiteY17" fmla="*/ 20453 h 101630"/>
                <a:gd name="connsiteX18" fmla="*/ 80236 w 101685"/>
                <a:gd name="connsiteY18" fmla="*/ 28425 h 101630"/>
                <a:gd name="connsiteX19" fmla="*/ 77448 w 101685"/>
                <a:gd name="connsiteY19" fmla="*/ 39312 h 101630"/>
                <a:gd name="connsiteX20" fmla="*/ 73397 w 101685"/>
                <a:gd name="connsiteY20" fmla="*/ 55770 h 101630"/>
                <a:gd name="connsiteX21" fmla="*/ 70354 w 101685"/>
                <a:gd name="connsiteY21" fmla="*/ 61844 h 101630"/>
                <a:gd name="connsiteX22" fmla="*/ 52249 w 101685"/>
                <a:gd name="connsiteY22" fmla="*/ 72095 h 101630"/>
                <a:gd name="connsiteX23" fmla="*/ 39960 w 101685"/>
                <a:gd name="connsiteY23" fmla="*/ 60455 h 101630"/>
                <a:gd name="connsiteX24" fmla="*/ 41604 w 101685"/>
                <a:gd name="connsiteY24" fmla="*/ 51212 h 101630"/>
                <a:gd name="connsiteX25" fmla="*/ 44393 w 101685"/>
                <a:gd name="connsiteY25" fmla="*/ 39819 h 101630"/>
                <a:gd name="connsiteX26" fmla="*/ 46546 w 101685"/>
                <a:gd name="connsiteY26" fmla="*/ 31339 h 101630"/>
                <a:gd name="connsiteX27" fmla="*/ 48317 w 101685"/>
                <a:gd name="connsiteY27" fmla="*/ 23486 h 101630"/>
                <a:gd name="connsiteX28" fmla="*/ 43630 w 101685"/>
                <a:gd name="connsiteY28" fmla="*/ 19056 h 101630"/>
                <a:gd name="connsiteX29" fmla="*/ 37044 w 101685"/>
                <a:gd name="connsiteY29" fmla="*/ 25257 h 101630"/>
                <a:gd name="connsiteX30" fmla="*/ 19567 w 101685"/>
                <a:gd name="connsiteY30" fmla="*/ 94881 h 1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01685" h="101630">
                  <a:moveTo>
                    <a:pt x="19567" y="94881"/>
                  </a:moveTo>
                  <a:cubicBezTo>
                    <a:pt x="19066" y="96907"/>
                    <a:pt x="19066" y="97542"/>
                    <a:pt x="19066" y="97922"/>
                  </a:cubicBezTo>
                  <a:cubicBezTo>
                    <a:pt x="19066" y="100828"/>
                    <a:pt x="21346" y="102353"/>
                    <a:pt x="23746" y="102353"/>
                  </a:cubicBezTo>
                  <a:cubicBezTo>
                    <a:pt x="26407" y="102353"/>
                    <a:pt x="29068" y="100828"/>
                    <a:pt x="30212" y="96652"/>
                  </a:cubicBezTo>
                  <a:cubicBezTo>
                    <a:pt x="32365" y="88427"/>
                    <a:pt x="31094" y="93112"/>
                    <a:pt x="33120" y="84758"/>
                  </a:cubicBezTo>
                  <a:lnTo>
                    <a:pt x="36162" y="72603"/>
                  </a:lnTo>
                  <a:cubicBezTo>
                    <a:pt x="41103" y="75644"/>
                    <a:pt x="47054" y="76398"/>
                    <a:pt x="51614" y="76398"/>
                  </a:cubicBezTo>
                  <a:cubicBezTo>
                    <a:pt x="59716" y="76398"/>
                    <a:pt x="66429" y="72603"/>
                    <a:pt x="72006" y="67038"/>
                  </a:cubicBezTo>
                  <a:cubicBezTo>
                    <a:pt x="74287" y="74627"/>
                    <a:pt x="82771" y="76398"/>
                    <a:pt x="86949" y="76398"/>
                  </a:cubicBezTo>
                  <a:cubicBezTo>
                    <a:pt x="92017" y="76398"/>
                    <a:pt x="95433" y="73492"/>
                    <a:pt x="98095" y="69316"/>
                  </a:cubicBezTo>
                  <a:cubicBezTo>
                    <a:pt x="101384" y="64376"/>
                    <a:pt x="103163" y="57668"/>
                    <a:pt x="103163" y="56779"/>
                  </a:cubicBezTo>
                  <a:cubicBezTo>
                    <a:pt x="103163" y="55008"/>
                    <a:pt x="101010" y="55008"/>
                    <a:pt x="100502" y="55008"/>
                  </a:cubicBezTo>
                  <a:cubicBezTo>
                    <a:pt x="98222" y="55008"/>
                    <a:pt x="98095" y="55770"/>
                    <a:pt x="97460" y="57795"/>
                  </a:cubicBezTo>
                  <a:cubicBezTo>
                    <a:pt x="95180" y="67163"/>
                    <a:pt x="91891" y="72095"/>
                    <a:pt x="87458" y="72095"/>
                  </a:cubicBezTo>
                  <a:cubicBezTo>
                    <a:pt x="83906" y="72095"/>
                    <a:pt x="82390" y="69316"/>
                    <a:pt x="82390" y="65386"/>
                  </a:cubicBezTo>
                  <a:cubicBezTo>
                    <a:pt x="82390" y="62734"/>
                    <a:pt x="86314" y="47410"/>
                    <a:pt x="91255" y="27917"/>
                  </a:cubicBezTo>
                  <a:cubicBezTo>
                    <a:pt x="91891" y="25766"/>
                    <a:pt x="91891" y="25511"/>
                    <a:pt x="91891" y="24885"/>
                  </a:cubicBezTo>
                  <a:cubicBezTo>
                    <a:pt x="91891" y="22097"/>
                    <a:pt x="89611" y="20453"/>
                    <a:pt x="87204" y="20453"/>
                  </a:cubicBezTo>
                  <a:cubicBezTo>
                    <a:pt x="82135" y="20453"/>
                    <a:pt x="81126" y="24758"/>
                    <a:pt x="80236" y="28425"/>
                  </a:cubicBezTo>
                  <a:cubicBezTo>
                    <a:pt x="78719" y="33872"/>
                    <a:pt x="78719" y="34118"/>
                    <a:pt x="77448" y="39312"/>
                  </a:cubicBezTo>
                  <a:cubicBezTo>
                    <a:pt x="76058" y="44758"/>
                    <a:pt x="74414" y="51339"/>
                    <a:pt x="73397" y="55770"/>
                  </a:cubicBezTo>
                  <a:cubicBezTo>
                    <a:pt x="72507" y="58930"/>
                    <a:pt x="72507" y="59185"/>
                    <a:pt x="70354" y="61844"/>
                  </a:cubicBezTo>
                  <a:cubicBezTo>
                    <a:pt x="66303" y="66910"/>
                    <a:pt x="60225" y="72095"/>
                    <a:pt x="52249" y="72095"/>
                  </a:cubicBezTo>
                  <a:cubicBezTo>
                    <a:pt x="45409" y="72095"/>
                    <a:pt x="39960" y="69443"/>
                    <a:pt x="39960" y="60455"/>
                  </a:cubicBezTo>
                  <a:cubicBezTo>
                    <a:pt x="39960" y="57541"/>
                    <a:pt x="40595" y="54881"/>
                    <a:pt x="41604" y="51212"/>
                  </a:cubicBezTo>
                  <a:cubicBezTo>
                    <a:pt x="42875" y="45639"/>
                    <a:pt x="43129" y="44758"/>
                    <a:pt x="44393" y="39819"/>
                  </a:cubicBezTo>
                  <a:lnTo>
                    <a:pt x="46546" y="31339"/>
                  </a:lnTo>
                  <a:cubicBezTo>
                    <a:pt x="47181" y="28680"/>
                    <a:pt x="48317" y="24122"/>
                    <a:pt x="48317" y="23486"/>
                  </a:cubicBezTo>
                  <a:cubicBezTo>
                    <a:pt x="48317" y="21335"/>
                    <a:pt x="46673" y="19056"/>
                    <a:pt x="43630" y="19056"/>
                  </a:cubicBezTo>
                  <a:cubicBezTo>
                    <a:pt x="38570" y="19056"/>
                    <a:pt x="37425" y="23740"/>
                    <a:pt x="37044" y="25257"/>
                  </a:cubicBezTo>
                  <a:lnTo>
                    <a:pt x="19567" y="9488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93B74332-A2F9-4D49-964B-D8C03C03DB8B}"/>
                </a:ext>
              </a:extLst>
            </p:cNvPr>
            <p:cNvSpPr/>
            <p:nvPr>
              <p:custDataLst>
                <p:tags r:id="rId216"/>
              </p:custDataLst>
            </p:nvPr>
          </p:nvSpPr>
          <p:spPr>
            <a:xfrm>
              <a:off x="12308711" y="-15005050"/>
              <a:ext cx="101685" cy="127038"/>
            </a:xfrm>
            <a:custGeom>
              <a:avLst/>
              <a:gdLst>
                <a:gd name="connsiteX0" fmla="*/ 105769 w 101685"/>
                <a:gd name="connsiteY0" fmla="*/ 31815 h 127037"/>
                <a:gd name="connsiteX1" fmla="*/ 106484 w 101685"/>
                <a:gd name="connsiteY1" fmla="*/ 28090 h 127037"/>
                <a:gd name="connsiteX2" fmla="*/ 100454 w 101685"/>
                <a:gd name="connsiteY2" fmla="*/ 22422 h 127037"/>
                <a:gd name="connsiteX3" fmla="*/ 92296 w 101685"/>
                <a:gd name="connsiteY3" fmla="*/ 29156 h 127037"/>
                <a:gd name="connsiteX4" fmla="*/ 74032 w 101685"/>
                <a:gd name="connsiteY4" fmla="*/ 19056 h 127037"/>
                <a:gd name="connsiteX5" fmla="*/ 28639 w 101685"/>
                <a:gd name="connsiteY5" fmla="*/ 68148 h 127037"/>
                <a:gd name="connsiteX6" fmla="*/ 55594 w 101685"/>
                <a:gd name="connsiteY6" fmla="*/ 97207 h 127037"/>
                <a:gd name="connsiteX7" fmla="*/ 77757 w 101685"/>
                <a:gd name="connsiteY7" fmla="*/ 87639 h 127037"/>
                <a:gd name="connsiteX8" fmla="*/ 73858 w 101685"/>
                <a:gd name="connsiteY8" fmla="*/ 103590 h 127037"/>
                <a:gd name="connsiteX9" fmla="*/ 63927 w 101685"/>
                <a:gd name="connsiteY9" fmla="*/ 121836 h 127037"/>
                <a:gd name="connsiteX10" fmla="*/ 44067 w 101685"/>
                <a:gd name="connsiteY10" fmla="*/ 128395 h 127037"/>
                <a:gd name="connsiteX11" fmla="*/ 30411 w 101685"/>
                <a:gd name="connsiteY11" fmla="*/ 127157 h 127037"/>
                <a:gd name="connsiteX12" fmla="*/ 36082 w 101685"/>
                <a:gd name="connsiteY12" fmla="*/ 118296 h 127037"/>
                <a:gd name="connsiteX13" fmla="*/ 29172 w 101685"/>
                <a:gd name="connsiteY13" fmla="*/ 111738 h 127037"/>
                <a:gd name="connsiteX14" fmla="*/ 19066 w 101685"/>
                <a:gd name="connsiteY14" fmla="*/ 122551 h 127037"/>
                <a:gd name="connsiteX15" fmla="*/ 44241 w 101685"/>
                <a:gd name="connsiteY15" fmla="*/ 133357 h 127037"/>
                <a:gd name="connsiteX16" fmla="*/ 86441 w 101685"/>
                <a:gd name="connsiteY16" fmla="*/ 109077 h 127037"/>
                <a:gd name="connsiteX17" fmla="*/ 105769 w 101685"/>
                <a:gd name="connsiteY17" fmla="*/ 31815 h 127037"/>
                <a:gd name="connsiteX18" fmla="*/ 81301 w 101685"/>
                <a:gd name="connsiteY18" fmla="*/ 73634 h 127037"/>
                <a:gd name="connsiteX19" fmla="*/ 77575 w 101685"/>
                <a:gd name="connsiteY19" fmla="*/ 80193 h 127037"/>
                <a:gd name="connsiteX20" fmla="*/ 56126 w 101685"/>
                <a:gd name="connsiteY20" fmla="*/ 92245 h 127037"/>
                <a:gd name="connsiteX21" fmla="*/ 42827 w 101685"/>
                <a:gd name="connsiteY21" fmla="*/ 75413 h 127037"/>
                <a:gd name="connsiteX22" fmla="*/ 52225 w 101685"/>
                <a:gd name="connsiteY22" fmla="*/ 39969 h 127037"/>
                <a:gd name="connsiteX23" fmla="*/ 74032 w 101685"/>
                <a:gd name="connsiteY23" fmla="*/ 24018 h 127037"/>
                <a:gd name="connsiteX24" fmla="*/ 89809 w 101685"/>
                <a:gd name="connsiteY24" fmla="*/ 39079 h 127037"/>
                <a:gd name="connsiteX25" fmla="*/ 89277 w 101685"/>
                <a:gd name="connsiteY25" fmla="*/ 41740 h 127037"/>
                <a:gd name="connsiteX26" fmla="*/ 81301 w 101685"/>
                <a:gd name="connsiteY26" fmla="*/ 73634 h 127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1685" h="127037">
                  <a:moveTo>
                    <a:pt x="105769" y="31815"/>
                  </a:moveTo>
                  <a:cubicBezTo>
                    <a:pt x="106484" y="29156"/>
                    <a:pt x="106484" y="28273"/>
                    <a:pt x="106484" y="28090"/>
                  </a:cubicBezTo>
                  <a:cubicBezTo>
                    <a:pt x="106484" y="24192"/>
                    <a:pt x="103291" y="22422"/>
                    <a:pt x="100454" y="22422"/>
                  </a:cubicBezTo>
                  <a:cubicBezTo>
                    <a:pt x="96371" y="22422"/>
                    <a:pt x="93003" y="25789"/>
                    <a:pt x="92296" y="29156"/>
                  </a:cubicBezTo>
                  <a:cubicBezTo>
                    <a:pt x="89277" y="24367"/>
                    <a:pt x="83255" y="19056"/>
                    <a:pt x="74032" y="19056"/>
                  </a:cubicBezTo>
                  <a:cubicBezTo>
                    <a:pt x="51868" y="19056"/>
                    <a:pt x="28639" y="42804"/>
                    <a:pt x="28639" y="68148"/>
                  </a:cubicBezTo>
                  <a:cubicBezTo>
                    <a:pt x="28639" y="86394"/>
                    <a:pt x="41047" y="97207"/>
                    <a:pt x="55594" y="97207"/>
                  </a:cubicBezTo>
                  <a:cubicBezTo>
                    <a:pt x="63744" y="97207"/>
                    <a:pt x="71546" y="93134"/>
                    <a:pt x="77757" y="87639"/>
                  </a:cubicBezTo>
                  <a:lnTo>
                    <a:pt x="73858" y="103590"/>
                  </a:lnTo>
                  <a:cubicBezTo>
                    <a:pt x="71903" y="111031"/>
                    <a:pt x="70664" y="115818"/>
                    <a:pt x="63927" y="121836"/>
                  </a:cubicBezTo>
                  <a:cubicBezTo>
                    <a:pt x="56126" y="128395"/>
                    <a:pt x="48500" y="128395"/>
                    <a:pt x="44067" y="128395"/>
                  </a:cubicBezTo>
                  <a:cubicBezTo>
                    <a:pt x="35908" y="128395"/>
                    <a:pt x="33604" y="127863"/>
                    <a:pt x="30411" y="127157"/>
                  </a:cubicBezTo>
                  <a:cubicBezTo>
                    <a:pt x="34843" y="125028"/>
                    <a:pt x="36082" y="120780"/>
                    <a:pt x="36082" y="118296"/>
                  </a:cubicBezTo>
                  <a:cubicBezTo>
                    <a:pt x="36082" y="114039"/>
                    <a:pt x="32715" y="111738"/>
                    <a:pt x="29172" y="111738"/>
                  </a:cubicBezTo>
                  <a:cubicBezTo>
                    <a:pt x="24206" y="111738"/>
                    <a:pt x="19066" y="115818"/>
                    <a:pt x="19066" y="122551"/>
                  </a:cubicBezTo>
                  <a:cubicBezTo>
                    <a:pt x="19066" y="133183"/>
                    <a:pt x="34311" y="133357"/>
                    <a:pt x="44241" y="133357"/>
                  </a:cubicBezTo>
                  <a:cubicBezTo>
                    <a:pt x="72078" y="133357"/>
                    <a:pt x="83962" y="119185"/>
                    <a:pt x="86441" y="109077"/>
                  </a:cubicBezTo>
                  <a:lnTo>
                    <a:pt x="105769" y="31815"/>
                  </a:lnTo>
                  <a:close/>
                  <a:moveTo>
                    <a:pt x="81301" y="73634"/>
                  </a:moveTo>
                  <a:cubicBezTo>
                    <a:pt x="80594" y="76294"/>
                    <a:pt x="80594" y="76651"/>
                    <a:pt x="77575" y="80193"/>
                  </a:cubicBezTo>
                  <a:cubicBezTo>
                    <a:pt x="71370" y="87639"/>
                    <a:pt x="62863" y="92245"/>
                    <a:pt x="56126" y="92245"/>
                  </a:cubicBezTo>
                  <a:cubicBezTo>
                    <a:pt x="47078" y="92245"/>
                    <a:pt x="42827" y="84623"/>
                    <a:pt x="42827" y="75413"/>
                  </a:cubicBezTo>
                  <a:cubicBezTo>
                    <a:pt x="42827" y="67616"/>
                    <a:pt x="47610" y="47766"/>
                    <a:pt x="52225" y="39969"/>
                  </a:cubicBezTo>
                  <a:cubicBezTo>
                    <a:pt x="59669" y="27558"/>
                    <a:pt x="68003" y="24018"/>
                    <a:pt x="74032" y="24018"/>
                  </a:cubicBezTo>
                  <a:cubicBezTo>
                    <a:pt x="86441" y="24018"/>
                    <a:pt x="89809" y="37310"/>
                    <a:pt x="89809" y="39079"/>
                  </a:cubicBezTo>
                  <a:cubicBezTo>
                    <a:pt x="89809" y="39437"/>
                    <a:pt x="89809" y="39786"/>
                    <a:pt x="89277" y="41740"/>
                  </a:cubicBezTo>
                  <a:lnTo>
                    <a:pt x="81301" y="7363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F20762BD-E0D7-48FF-A82D-DD94A7F0E921}"/>
                </a:ext>
              </a:extLst>
            </p:cNvPr>
            <p:cNvSpPr/>
            <p:nvPr>
              <p:custDataLst>
                <p:tags r:id="rId217"/>
              </p:custDataLst>
            </p:nvPr>
          </p:nvSpPr>
          <p:spPr>
            <a:xfrm>
              <a:off x="12422085" y="-15092543"/>
              <a:ext cx="76264" cy="152445"/>
            </a:xfrm>
            <a:custGeom>
              <a:avLst/>
              <a:gdLst>
                <a:gd name="connsiteX0" fmla="*/ 47435 w 76264"/>
                <a:gd name="connsiteY0" fmla="*/ 55643 h 152445"/>
                <a:gd name="connsiteX1" fmla="*/ 55538 w 76264"/>
                <a:gd name="connsiteY1" fmla="*/ 57286 h 152445"/>
                <a:gd name="connsiteX2" fmla="*/ 66056 w 76264"/>
                <a:gd name="connsiteY2" fmla="*/ 59185 h 152445"/>
                <a:gd name="connsiteX3" fmla="*/ 72006 w 76264"/>
                <a:gd name="connsiteY3" fmla="*/ 53744 h 152445"/>
                <a:gd name="connsiteX4" fmla="*/ 66056 w 76264"/>
                <a:gd name="connsiteY4" fmla="*/ 48298 h 152445"/>
                <a:gd name="connsiteX5" fmla="*/ 55538 w 76264"/>
                <a:gd name="connsiteY5" fmla="*/ 50196 h 152445"/>
                <a:gd name="connsiteX6" fmla="*/ 47308 w 76264"/>
                <a:gd name="connsiteY6" fmla="*/ 51840 h 152445"/>
                <a:gd name="connsiteX7" fmla="*/ 48952 w 76264"/>
                <a:gd name="connsiteY7" fmla="*/ 40200 h 152445"/>
                <a:gd name="connsiteX8" fmla="*/ 50978 w 76264"/>
                <a:gd name="connsiteY8" fmla="*/ 25257 h 152445"/>
                <a:gd name="connsiteX9" fmla="*/ 45536 w 76264"/>
                <a:gd name="connsiteY9" fmla="*/ 19056 h 152445"/>
                <a:gd name="connsiteX10" fmla="*/ 40086 w 76264"/>
                <a:gd name="connsiteY10" fmla="*/ 25257 h 152445"/>
                <a:gd name="connsiteX11" fmla="*/ 42112 w 76264"/>
                <a:gd name="connsiteY11" fmla="*/ 40200 h 152445"/>
                <a:gd name="connsiteX12" fmla="*/ 43764 w 76264"/>
                <a:gd name="connsiteY12" fmla="*/ 51840 h 152445"/>
                <a:gd name="connsiteX13" fmla="*/ 35653 w 76264"/>
                <a:gd name="connsiteY13" fmla="*/ 50196 h 152445"/>
                <a:gd name="connsiteX14" fmla="*/ 25016 w 76264"/>
                <a:gd name="connsiteY14" fmla="*/ 48298 h 152445"/>
                <a:gd name="connsiteX15" fmla="*/ 19066 w 76264"/>
                <a:gd name="connsiteY15" fmla="*/ 53744 h 152445"/>
                <a:gd name="connsiteX16" fmla="*/ 25016 w 76264"/>
                <a:gd name="connsiteY16" fmla="*/ 59185 h 152445"/>
                <a:gd name="connsiteX17" fmla="*/ 35527 w 76264"/>
                <a:gd name="connsiteY17" fmla="*/ 57286 h 152445"/>
                <a:gd name="connsiteX18" fmla="*/ 43638 w 76264"/>
                <a:gd name="connsiteY18" fmla="*/ 55643 h 152445"/>
                <a:gd name="connsiteX19" fmla="*/ 42112 w 76264"/>
                <a:gd name="connsiteY19" fmla="*/ 64376 h 152445"/>
                <a:gd name="connsiteX20" fmla="*/ 40086 w 76264"/>
                <a:gd name="connsiteY20" fmla="*/ 80582 h 152445"/>
                <a:gd name="connsiteX21" fmla="*/ 42874 w 76264"/>
                <a:gd name="connsiteY21" fmla="*/ 133494 h 152445"/>
                <a:gd name="connsiteX22" fmla="*/ 45536 w 76264"/>
                <a:gd name="connsiteY22" fmla="*/ 135644 h 152445"/>
                <a:gd name="connsiteX23" fmla="*/ 48197 w 76264"/>
                <a:gd name="connsiteY23" fmla="*/ 134247 h 152445"/>
                <a:gd name="connsiteX24" fmla="*/ 50978 w 76264"/>
                <a:gd name="connsiteY24" fmla="*/ 80582 h 152445"/>
                <a:gd name="connsiteX25" fmla="*/ 49334 w 76264"/>
                <a:gd name="connsiteY25" fmla="*/ 66147 h 152445"/>
                <a:gd name="connsiteX26" fmla="*/ 47435 w 76264"/>
                <a:gd name="connsiteY26" fmla="*/ 55643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6264" h="152445">
                  <a:moveTo>
                    <a:pt x="47435" y="55643"/>
                  </a:moveTo>
                  <a:cubicBezTo>
                    <a:pt x="49587" y="55897"/>
                    <a:pt x="50732" y="56024"/>
                    <a:pt x="55538" y="57286"/>
                  </a:cubicBezTo>
                  <a:cubicBezTo>
                    <a:pt x="58708" y="58177"/>
                    <a:pt x="63013" y="59185"/>
                    <a:pt x="66056" y="59185"/>
                  </a:cubicBezTo>
                  <a:cubicBezTo>
                    <a:pt x="71625" y="59185"/>
                    <a:pt x="72006" y="54627"/>
                    <a:pt x="72006" y="53744"/>
                  </a:cubicBezTo>
                  <a:cubicBezTo>
                    <a:pt x="72006" y="52856"/>
                    <a:pt x="71625" y="48298"/>
                    <a:pt x="66056" y="48298"/>
                  </a:cubicBezTo>
                  <a:cubicBezTo>
                    <a:pt x="63013" y="48298"/>
                    <a:pt x="58708" y="49316"/>
                    <a:pt x="55538" y="50196"/>
                  </a:cubicBezTo>
                  <a:cubicBezTo>
                    <a:pt x="50732" y="51466"/>
                    <a:pt x="49587" y="51594"/>
                    <a:pt x="47308" y="51840"/>
                  </a:cubicBezTo>
                  <a:cubicBezTo>
                    <a:pt x="47562" y="47410"/>
                    <a:pt x="48825" y="40582"/>
                    <a:pt x="48952" y="40200"/>
                  </a:cubicBezTo>
                  <a:cubicBezTo>
                    <a:pt x="49587" y="36778"/>
                    <a:pt x="50978" y="29815"/>
                    <a:pt x="50978" y="25257"/>
                  </a:cubicBezTo>
                  <a:cubicBezTo>
                    <a:pt x="50978" y="19056"/>
                    <a:pt x="46172" y="19056"/>
                    <a:pt x="45536" y="19056"/>
                  </a:cubicBezTo>
                  <a:cubicBezTo>
                    <a:pt x="44901" y="19056"/>
                    <a:pt x="40086" y="19056"/>
                    <a:pt x="40086" y="25257"/>
                  </a:cubicBezTo>
                  <a:cubicBezTo>
                    <a:pt x="40086" y="29568"/>
                    <a:pt x="41231" y="35897"/>
                    <a:pt x="42112" y="40200"/>
                  </a:cubicBezTo>
                  <a:cubicBezTo>
                    <a:pt x="42112" y="40582"/>
                    <a:pt x="43511" y="47410"/>
                    <a:pt x="43764" y="51840"/>
                  </a:cubicBezTo>
                  <a:cubicBezTo>
                    <a:pt x="41484" y="51594"/>
                    <a:pt x="40341" y="51466"/>
                    <a:pt x="35653" y="50196"/>
                  </a:cubicBezTo>
                  <a:cubicBezTo>
                    <a:pt x="33127" y="49568"/>
                    <a:pt x="28314" y="48298"/>
                    <a:pt x="25016" y="48298"/>
                  </a:cubicBezTo>
                  <a:cubicBezTo>
                    <a:pt x="19448" y="48298"/>
                    <a:pt x="19066" y="52856"/>
                    <a:pt x="19066" y="53744"/>
                  </a:cubicBezTo>
                  <a:cubicBezTo>
                    <a:pt x="19066" y="54627"/>
                    <a:pt x="19448" y="59185"/>
                    <a:pt x="25016" y="59185"/>
                  </a:cubicBezTo>
                  <a:cubicBezTo>
                    <a:pt x="28059" y="59185"/>
                    <a:pt x="32365" y="58177"/>
                    <a:pt x="35527" y="57286"/>
                  </a:cubicBezTo>
                  <a:cubicBezTo>
                    <a:pt x="40341" y="56024"/>
                    <a:pt x="41484" y="55897"/>
                    <a:pt x="43638" y="55643"/>
                  </a:cubicBezTo>
                  <a:cubicBezTo>
                    <a:pt x="43511" y="58049"/>
                    <a:pt x="43383" y="59312"/>
                    <a:pt x="42112" y="64376"/>
                  </a:cubicBezTo>
                  <a:cubicBezTo>
                    <a:pt x="40086" y="72856"/>
                    <a:pt x="40086" y="74118"/>
                    <a:pt x="40086" y="80582"/>
                  </a:cubicBezTo>
                  <a:cubicBezTo>
                    <a:pt x="40086" y="105768"/>
                    <a:pt x="42621" y="131468"/>
                    <a:pt x="42874" y="133494"/>
                  </a:cubicBezTo>
                  <a:cubicBezTo>
                    <a:pt x="43002" y="135010"/>
                    <a:pt x="43383" y="135644"/>
                    <a:pt x="45536" y="135644"/>
                  </a:cubicBezTo>
                  <a:cubicBezTo>
                    <a:pt x="46299" y="135644"/>
                    <a:pt x="47944" y="135644"/>
                    <a:pt x="48197" y="134247"/>
                  </a:cubicBezTo>
                  <a:cubicBezTo>
                    <a:pt x="48698" y="130707"/>
                    <a:pt x="50978" y="103615"/>
                    <a:pt x="50978" y="80582"/>
                  </a:cubicBezTo>
                  <a:cubicBezTo>
                    <a:pt x="50978" y="74627"/>
                    <a:pt x="50978" y="73110"/>
                    <a:pt x="49334" y="66147"/>
                  </a:cubicBezTo>
                  <a:cubicBezTo>
                    <a:pt x="47689" y="59312"/>
                    <a:pt x="47689" y="58429"/>
                    <a:pt x="47435" y="5564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19B59F75-3A77-4E94-9D32-9C65AEBDFC4E}"/>
                </a:ext>
              </a:extLst>
            </p:cNvPr>
            <p:cNvSpPr/>
            <p:nvPr>
              <p:custDataLst>
                <p:tags r:id="rId218"/>
              </p:custDataLst>
            </p:nvPr>
          </p:nvSpPr>
          <p:spPr>
            <a:xfrm>
              <a:off x="12509010" y="-15059812"/>
              <a:ext cx="50843" cy="203260"/>
            </a:xfrm>
            <a:custGeom>
              <a:avLst/>
              <a:gdLst>
                <a:gd name="connsiteX0" fmla="*/ 46378 w 50842"/>
                <a:gd name="connsiteY0" fmla="*/ 19056 h 203260"/>
                <a:gd name="connsiteX1" fmla="*/ 19066 w 50842"/>
                <a:gd name="connsiteY1" fmla="*/ 19056 h 203260"/>
                <a:gd name="connsiteX2" fmla="*/ 19066 w 50842"/>
                <a:gd name="connsiteY2" fmla="*/ 27741 h 203260"/>
                <a:gd name="connsiteX3" fmla="*/ 37687 w 50842"/>
                <a:gd name="connsiteY3" fmla="*/ 27741 h 203260"/>
                <a:gd name="connsiteX4" fmla="*/ 37687 w 50842"/>
                <a:gd name="connsiteY4" fmla="*/ 187587 h 203260"/>
                <a:gd name="connsiteX5" fmla="*/ 19066 w 50842"/>
                <a:gd name="connsiteY5" fmla="*/ 187587 h 203260"/>
                <a:gd name="connsiteX6" fmla="*/ 19066 w 50842"/>
                <a:gd name="connsiteY6" fmla="*/ 196274 h 203260"/>
                <a:gd name="connsiteX7" fmla="*/ 46378 w 50842"/>
                <a:gd name="connsiteY7" fmla="*/ 196274 h 203260"/>
                <a:gd name="connsiteX8" fmla="*/ 46378 w 50842"/>
                <a:gd name="connsiteY8" fmla="*/ 19056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842" h="203260">
                  <a:moveTo>
                    <a:pt x="46378" y="19056"/>
                  </a:moveTo>
                  <a:lnTo>
                    <a:pt x="19066" y="19056"/>
                  </a:lnTo>
                  <a:lnTo>
                    <a:pt x="19066" y="27741"/>
                  </a:lnTo>
                  <a:lnTo>
                    <a:pt x="37687" y="27741"/>
                  </a:lnTo>
                  <a:lnTo>
                    <a:pt x="37687" y="187587"/>
                  </a:lnTo>
                  <a:lnTo>
                    <a:pt x="19066" y="187587"/>
                  </a:lnTo>
                  <a:lnTo>
                    <a:pt x="19066" y="196274"/>
                  </a:lnTo>
                  <a:lnTo>
                    <a:pt x="46378" y="196274"/>
                  </a:lnTo>
                  <a:lnTo>
                    <a:pt x="46378" y="1905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</p:grpSp>
      <p:grpSp>
        <p:nvGrpSpPr>
          <p:cNvPr id="100" name="Groupe 99" descr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Z_{\text{red}}=\int [dg]\,\,e^{\frac{V_{D}}{2\lambda}\tr[ P^{\mu},\-g][ P_{\mu},\-g^{\dagger}]}=\int [dg]\,\,\exp\left(\frac{V_{D}}{2\lambda}\sum_{ k,j=1}^{K}(p^{k}-p^{j})^{2} |g_{kj}|^{2}\right)&#10;\end{align*}&#10;&#10;\end{document}" title="IguanaTex Vector Display">
            <a:extLst>
              <a:ext uri="{FF2B5EF4-FFF2-40B4-BE49-F238E27FC236}">
                <a16:creationId xmlns:a16="http://schemas.microsoft.com/office/drawing/2014/main" id="{3E1049A9-4FC0-450D-8DDE-03654C415C0E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1274059" y="3087373"/>
            <a:ext cx="5837126" cy="690148"/>
            <a:chOff x="4242542" y="-15357802"/>
            <a:chExt cx="7913028" cy="935591"/>
          </a:xfrm>
        </p:grpSpPr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A002F510-7DBB-4E9A-82AA-6C6F1BBED1CF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4242542" y="-15012004"/>
              <a:ext cx="203371" cy="203260"/>
            </a:xfrm>
            <a:custGeom>
              <a:avLst/>
              <a:gdLst>
                <a:gd name="connsiteX0" fmla="*/ 186704 w 203370"/>
                <a:gd name="connsiteY0" fmla="*/ 25130 h 203260"/>
                <a:gd name="connsiteX1" fmla="*/ 187459 w 203370"/>
                <a:gd name="connsiteY1" fmla="*/ 21335 h 203260"/>
                <a:gd name="connsiteX2" fmla="*/ 181127 w 203370"/>
                <a:gd name="connsiteY2" fmla="*/ 19056 h 203260"/>
                <a:gd name="connsiteX3" fmla="*/ 74270 w 203370"/>
                <a:gd name="connsiteY3" fmla="*/ 19056 h 203260"/>
                <a:gd name="connsiteX4" fmla="*/ 66421 w 203370"/>
                <a:gd name="connsiteY4" fmla="*/ 24114 h 203260"/>
                <a:gd name="connsiteX5" fmla="*/ 52487 w 203370"/>
                <a:gd name="connsiteY5" fmla="*/ 69672 h 203260"/>
                <a:gd name="connsiteX6" fmla="*/ 51732 w 203370"/>
                <a:gd name="connsiteY6" fmla="*/ 73214 h 203260"/>
                <a:gd name="connsiteX7" fmla="*/ 54767 w 203370"/>
                <a:gd name="connsiteY7" fmla="*/ 76001 h 203260"/>
                <a:gd name="connsiteX8" fmla="*/ 58064 w 203370"/>
                <a:gd name="connsiteY8" fmla="*/ 73468 h 203260"/>
                <a:gd name="connsiteX9" fmla="*/ 120354 w 203370"/>
                <a:gd name="connsiteY9" fmla="*/ 26901 h 203260"/>
                <a:gd name="connsiteX10" fmla="*/ 161632 w 203370"/>
                <a:gd name="connsiteY10" fmla="*/ 26901 h 203260"/>
                <a:gd name="connsiteX11" fmla="*/ 20075 w 203370"/>
                <a:gd name="connsiteY11" fmla="*/ 185079 h 203260"/>
                <a:gd name="connsiteX12" fmla="*/ 19066 w 203370"/>
                <a:gd name="connsiteY12" fmla="*/ 189637 h 203260"/>
                <a:gd name="connsiteX13" fmla="*/ 25398 w 203370"/>
                <a:gd name="connsiteY13" fmla="*/ 191915 h 203260"/>
                <a:gd name="connsiteX14" fmla="*/ 135551 w 203370"/>
                <a:gd name="connsiteY14" fmla="*/ 191915 h 203260"/>
                <a:gd name="connsiteX15" fmla="*/ 143400 w 203370"/>
                <a:gd name="connsiteY15" fmla="*/ 186849 h 203260"/>
                <a:gd name="connsiteX16" fmla="*/ 161378 w 203370"/>
                <a:gd name="connsiteY16" fmla="*/ 130921 h 203260"/>
                <a:gd name="connsiteX17" fmla="*/ 162395 w 203370"/>
                <a:gd name="connsiteY17" fmla="*/ 127126 h 203260"/>
                <a:gd name="connsiteX18" fmla="*/ 159098 w 203370"/>
                <a:gd name="connsiteY18" fmla="*/ 124339 h 203260"/>
                <a:gd name="connsiteX19" fmla="*/ 154792 w 203370"/>
                <a:gd name="connsiteY19" fmla="*/ 130666 h 203260"/>
                <a:gd name="connsiteX20" fmla="*/ 88450 w 203370"/>
                <a:gd name="connsiteY20" fmla="*/ 183308 h 203260"/>
                <a:gd name="connsiteX21" fmla="*/ 45147 w 203370"/>
                <a:gd name="connsiteY21" fmla="*/ 183308 h 203260"/>
                <a:gd name="connsiteX22" fmla="*/ 186704 w 203370"/>
                <a:gd name="connsiteY22" fmla="*/ 25130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03370" h="203260">
                  <a:moveTo>
                    <a:pt x="186704" y="25130"/>
                  </a:moveTo>
                  <a:cubicBezTo>
                    <a:pt x="186958" y="24114"/>
                    <a:pt x="187459" y="22852"/>
                    <a:pt x="187459" y="21335"/>
                  </a:cubicBezTo>
                  <a:cubicBezTo>
                    <a:pt x="187459" y="19056"/>
                    <a:pt x="186195" y="19056"/>
                    <a:pt x="181127" y="19056"/>
                  </a:cubicBezTo>
                  <a:lnTo>
                    <a:pt x="74270" y="19056"/>
                  </a:lnTo>
                  <a:cubicBezTo>
                    <a:pt x="68193" y="19056"/>
                    <a:pt x="67939" y="19310"/>
                    <a:pt x="66421" y="24114"/>
                  </a:cubicBezTo>
                  <a:lnTo>
                    <a:pt x="52487" y="69672"/>
                  </a:lnTo>
                  <a:cubicBezTo>
                    <a:pt x="51987" y="70935"/>
                    <a:pt x="51732" y="72706"/>
                    <a:pt x="51732" y="73214"/>
                  </a:cubicBezTo>
                  <a:cubicBezTo>
                    <a:pt x="51732" y="73468"/>
                    <a:pt x="51732" y="76001"/>
                    <a:pt x="54767" y="76001"/>
                  </a:cubicBezTo>
                  <a:cubicBezTo>
                    <a:pt x="57047" y="76001"/>
                    <a:pt x="57556" y="74230"/>
                    <a:pt x="58064" y="73468"/>
                  </a:cubicBezTo>
                  <a:cubicBezTo>
                    <a:pt x="67684" y="43606"/>
                    <a:pt x="80856" y="26901"/>
                    <a:pt x="120354" y="26901"/>
                  </a:cubicBezTo>
                  <a:lnTo>
                    <a:pt x="161632" y="26901"/>
                  </a:lnTo>
                  <a:lnTo>
                    <a:pt x="20075" y="185079"/>
                  </a:lnTo>
                  <a:cubicBezTo>
                    <a:pt x="20075" y="185332"/>
                    <a:pt x="19066" y="188874"/>
                    <a:pt x="19066" y="189637"/>
                  </a:cubicBezTo>
                  <a:cubicBezTo>
                    <a:pt x="19066" y="191915"/>
                    <a:pt x="20838" y="191915"/>
                    <a:pt x="25398" y="191915"/>
                  </a:cubicBezTo>
                  <a:lnTo>
                    <a:pt x="135551" y="191915"/>
                  </a:lnTo>
                  <a:cubicBezTo>
                    <a:pt x="141629" y="191915"/>
                    <a:pt x="141883" y="191661"/>
                    <a:pt x="143400" y="186849"/>
                  </a:cubicBezTo>
                  <a:lnTo>
                    <a:pt x="161378" y="130921"/>
                  </a:lnTo>
                  <a:cubicBezTo>
                    <a:pt x="161632" y="129905"/>
                    <a:pt x="162395" y="128134"/>
                    <a:pt x="162395" y="127126"/>
                  </a:cubicBezTo>
                  <a:cubicBezTo>
                    <a:pt x="162395" y="125856"/>
                    <a:pt x="161378" y="124339"/>
                    <a:pt x="159098" y="124339"/>
                  </a:cubicBezTo>
                  <a:cubicBezTo>
                    <a:pt x="156818" y="124339"/>
                    <a:pt x="156564" y="125355"/>
                    <a:pt x="154792" y="130666"/>
                  </a:cubicBezTo>
                  <a:cubicBezTo>
                    <a:pt x="143654" y="165085"/>
                    <a:pt x="131500" y="183308"/>
                    <a:pt x="88450" y="183308"/>
                  </a:cubicBezTo>
                  <a:lnTo>
                    <a:pt x="45147" y="183308"/>
                  </a:lnTo>
                  <a:lnTo>
                    <a:pt x="186704" y="2513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324232E2-EF2B-4145-A0FF-5E23DFAACFDF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4409436" y="-14924148"/>
              <a:ext cx="279635" cy="152445"/>
            </a:xfrm>
            <a:custGeom>
              <a:avLst/>
              <a:gdLst>
                <a:gd name="connsiteX0" fmla="*/ 45663 w 279634"/>
                <a:gd name="connsiteY0" fmla="*/ 101638 h 152445"/>
                <a:gd name="connsiteX1" fmla="*/ 69424 w 279634"/>
                <a:gd name="connsiteY1" fmla="*/ 68853 h 152445"/>
                <a:gd name="connsiteX2" fmla="*/ 66405 w 279634"/>
                <a:gd name="connsiteY2" fmla="*/ 75230 h 152445"/>
                <a:gd name="connsiteX3" fmla="*/ 74389 w 279634"/>
                <a:gd name="connsiteY3" fmla="*/ 83384 h 152445"/>
                <a:gd name="connsiteX4" fmla="*/ 82540 w 279634"/>
                <a:gd name="connsiteY4" fmla="*/ 75230 h 152445"/>
                <a:gd name="connsiteX5" fmla="*/ 68534 w 279634"/>
                <a:gd name="connsiteY5" fmla="*/ 63891 h 152445"/>
                <a:gd name="connsiteX6" fmla="*/ 44599 w 279634"/>
                <a:gd name="connsiteY6" fmla="*/ 82852 h 152445"/>
                <a:gd name="connsiteX7" fmla="*/ 44416 w 279634"/>
                <a:gd name="connsiteY7" fmla="*/ 82852 h 152445"/>
                <a:gd name="connsiteX8" fmla="*/ 44416 w 279634"/>
                <a:gd name="connsiteY8" fmla="*/ 63891 h 152445"/>
                <a:gd name="connsiteX9" fmla="*/ 19066 w 279634"/>
                <a:gd name="connsiteY9" fmla="*/ 65837 h 152445"/>
                <a:gd name="connsiteX10" fmla="*/ 19066 w 279634"/>
                <a:gd name="connsiteY10" fmla="*/ 72220 h 152445"/>
                <a:gd name="connsiteX11" fmla="*/ 32364 w 279634"/>
                <a:gd name="connsiteY11" fmla="*/ 82145 h 152445"/>
                <a:gd name="connsiteX12" fmla="*/ 32364 w 279634"/>
                <a:gd name="connsiteY12" fmla="*/ 128046 h 152445"/>
                <a:gd name="connsiteX13" fmla="*/ 19066 w 279634"/>
                <a:gd name="connsiteY13" fmla="*/ 135660 h 152445"/>
                <a:gd name="connsiteX14" fmla="*/ 19066 w 279634"/>
                <a:gd name="connsiteY14" fmla="*/ 142043 h 152445"/>
                <a:gd name="connsiteX15" fmla="*/ 39276 w 279634"/>
                <a:gd name="connsiteY15" fmla="*/ 141337 h 152445"/>
                <a:gd name="connsiteX16" fmla="*/ 62330 w 279634"/>
                <a:gd name="connsiteY16" fmla="*/ 142043 h 152445"/>
                <a:gd name="connsiteX17" fmla="*/ 62330 w 279634"/>
                <a:gd name="connsiteY17" fmla="*/ 135660 h 152445"/>
                <a:gd name="connsiteX18" fmla="*/ 58779 w 279634"/>
                <a:gd name="connsiteY18" fmla="*/ 135660 h 152445"/>
                <a:gd name="connsiteX19" fmla="*/ 45663 w 279634"/>
                <a:gd name="connsiteY19" fmla="*/ 127687 h 152445"/>
                <a:gd name="connsiteX20" fmla="*/ 45663 w 279634"/>
                <a:gd name="connsiteY20" fmla="*/ 101638 h 152445"/>
                <a:gd name="connsiteX21" fmla="*/ 167533 w 279634"/>
                <a:gd name="connsiteY21" fmla="*/ 101638 h 152445"/>
                <a:gd name="connsiteX22" fmla="*/ 172498 w 279634"/>
                <a:gd name="connsiteY22" fmla="*/ 97739 h 152445"/>
                <a:gd name="connsiteX23" fmla="*/ 137385 w 279634"/>
                <a:gd name="connsiteY23" fmla="*/ 63002 h 152445"/>
                <a:gd name="connsiteX24" fmla="*/ 96424 w 279634"/>
                <a:gd name="connsiteY24" fmla="*/ 103234 h 152445"/>
                <a:gd name="connsiteX25" fmla="*/ 139696 w 279634"/>
                <a:gd name="connsiteY25" fmla="*/ 143814 h 152445"/>
                <a:gd name="connsiteX26" fmla="*/ 172498 w 279634"/>
                <a:gd name="connsiteY26" fmla="*/ 120780 h 152445"/>
                <a:gd name="connsiteX27" fmla="*/ 169479 w 279634"/>
                <a:gd name="connsiteY27" fmla="*/ 118295 h 152445"/>
                <a:gd name="connsiteX28" fmla="*/ 166293 w 279634"/>
                <a:gd name="connsiteY28" fmla="*/ 121129 h 152445"/>
                <a:gd name="connsiteX29" fmla="*/ 140936 w 279634"/>
                <a:gd name="connsiteY29" fmla="*/ 138144 h 152445"/>
                <a:gd name="connsiteX30" fmla="*/ 119303 w 279634"/>
                <a:gd name="connsiteY30" fmla="*/ 127687 h 152445"/>
                <a:gd name="connsiteX31" fmla="*/ 112567 w 279634"/>
                <a:gd name="connsiteY31" fmla="*/ 101638 h 152445"/>
                <a:gd name="connsiteX32" fmla="*/ 167533 w 279634"/>
                <a:gd name="connsiteY32" fmla="*/ 101638 h 152445"/>
                <a:gd name="connsiteX33" fmla="*/ 112742 w 279634"/>
                <a:gd name="connsiteY33" fmla="*/ 97032 h 152445"/>
                <a:gd name="connsiteX34" fmla="*/ 137385 w 279634"/>
                <a:gd name="connsiteY34" fmla="*/ 67965 h 152445"/>
                <a:gd name="connsiteX35" fmla="*/ 160081 w 279634"/>
                <a:gd name="connsiteY35" fmla="*/ 97032 h 152445"/>
                <a:gd name="connsiteX36" fmla="*/ 112742 w 279634"/>
                <a:gd name="connsiteY36" fmla="*/ 97032 h 152445"/>
                <a:gd name="connsiteX37" fmla="*/ 242679 w 279634"/>
                <a:gd name="connsiteY37" fmla="*/ 21000 h 152445"/>
                <a:gd name="connsiteX38" fmla="*/ 242679 w 279634"/>
                <a:gd name="connsiteY38" fmla="*/ 27385 h 152445"/>
                <a:gd name="connsiteX39" fmla="*/ 255977 w 279634"/>
                <a:gd name="connsiteY39" fmla="*/ 37308 h 152445"/>
                <a:gd name="connsiteX40" fmla="*/ 255977 w 279634"/>
                <a:gd name="connsiteY40" fmla="*/ 73991 h 152445"/>
                <a:gd name="connsiteX41" fmla="*/ 231151 w 279634"/>
                <a:gd name="connsiteY41" fmla="*/ 63891 h 152445"/>
                <a:gd name="connsiteX42" fmla="*/ 187712 w 279634"/>
                <a:gd name="connsiteY42" fmla="*/ 103941 h 152445"/>
                <a:gd name="connsiteX43" fmla="*/ 229022 w 279634"/>
                <a:gd name="connsiteY43" fmla="*/ 143814 h 152445"/>
                <a:gd name="connsiteX44" fmla="*/ 255270 w 279634"/>
                <a:gd name="connsiteY44" fmla="*/ 132825 h 152445"/>
                <a:gd name="connsiteX45" fmla="*/ 255270 w 279634"/>
                <a:gd name="connsiteY45" fmla="*/ 143814 h 152445"/>
                <a:gd name="connsiteX46" fmla="*/ 282573 w 279634"/>
                <a:gd name="connsiteY46" fmla="*/ 142043 h 152445"/>
                <a:gd name="connsiteX47" fmla="*/ 282573 w 279634"/>
                <a:gd name="connsiteY47" fmla="*/ 135660 h 152445"/>
                <a:gd name="connsiteX48" fmla="*/ 269275 w 279634"/>
                <a:gd name="connsiteY48" fmla="*/ 125743 h 152445"/>
                <a:gd name="connsiteX49" fmla="*/ 269275 w 279634"/>
                <a:gd name="connsiteY49" fmla="*/ 19056 h 152445"/>
                <a:gd name="connsiteX50" fmla="*/ 242679 w 279634"/>
                <a:gd name="connsiteY50" fmla="*/ 21000 h 152445"/>
                <a:gd name="connsiteX51" fmla="*/ 255270 w 279634"/>
                <a:gd name="connsiteY51" fmla="*/ 123432 h 152445"/>
                <a:gd name="connsiteX52" fmla="*/ 230087 w 279634"/>
                <a:gd name="connsiteY52" fmla="*/ 138851 h 152445"/>
                <a:gd name="connsiteX53" fmla="*/ 209520 w 279634"/>
                <a:gd name="connsiteY53" fmla="*/ 127863 h 152445"/>
                <a:gd name="connsiteX54" fmla="*/ 203847 w 279634"/>
                <a:gd name="connsiteY54" fmla="*/ 104122 h 152445"/>
                <a:gd name="connsiteX55" fmla="*/ 211116 w 279634"/>
                <a:gd name="connsiteY55" fmla="*/ 78422 h 152445"/>
                <a:gd name="connsiteX56" fmla="*/ 232041 w 279634"/>
                <a:gd name="connsiteY56" fmla="*/ 68853 h 152445"/>
                <a:gd name="connsiteX57" fmla="*/ 253141 w 279634"/>
                <a:gd name="connsiteY57" fmla="*/ 79129 h 152445"/>
                <a:gd name="connsiteX58" fmla="*/ 255270 w 279634"/>
                <a:gd name="connsiteY58" fmla="*/ 85512 h 152445"/>
                <a:gd name="connsiteX59" fmla="*/ 255270 w 279634"/>
                <a:gd name="connsiteY59" fmla="*/ 123432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79634" h="152445">
                  <a:moveTo>
                    <a:pt x="45663" y="101638"/>
                  </a:moveTo>
                  <a:cubicBezTo>
                    <a:pt x="45663" y="86751"/>
                    <a:pt x="52575" y="68853"/>
                    <a:pt x="69424" y="68853"/>
                  </a:cubicBezTo>
                  <a:cubicBezTo>
                    <a:pt x="67827" y="70093"/>
                    <a:pt x="66405" y="72395"/>
                    <a:pt x="66405" y="75230"/>
                  </a:cubicBezTo>
                  <a:cubicBezTo>
                    <a:pt x="66405" y="81081"/>
                    <a:pt x="71013" y="83384"/>
                    <a:pt x="74389" y="83384"/>
                  </a:cubicBezTo>
                  <a:cubicBezTo>
                    <a:pt x="78639" y="83384"/>
                    <a:pt x="82540" y="80549"/>
                    <a:pt x="82540" y="75230"/>
                  </a:cubicBezTo>
                  <a:cubicBezTo>
                    <a:pt x="82540" y="69202"/>
                    <a:pt x="76868" y="63891"/>
                    <a:pt x="68534" y="63891"/>
                  </a:cubicBezTo>
                  <a:cubicBezTo>
                    <a:pt x="59669" y="63891"/>
                    <a:pt x="49913" y="69385"/>
                    <a:pt x="44599" y="82852"/>
                  </a:cubicBezTo>
                  <a:lnTo>
                    <a:pt x="44416" y="82852"/>
                  </a:lnTo>
                  <a:lnTo>
                    <a:pt x="44416" y="63891"/>
                  </a:lnTo>
                  <a:lnTo>
                    <a:pt x="19066" y="65837"/>
                  </a:lnTo>
                  <a:lnTo>
                    <a:pt x="19066" y="72220"/>
                  </a:lnTo>
                  <a:cubicBezTo>
                    <a:pt x="30942" y="72220"/>
                    <a:pt x="32364" y="73459"/>
                    <a:pt x="32364" y="82145"/>
                  </a:cubicBezTo>
                  <a:lnTo>
                    <a:pt x="32364" y="128046"/>
                  </a:lnTo>
                  <a:cubicBezTo>
                    <a:pt x="32364" y="135660"/>
                    <a:pt x="30585" y="135660"/>
                    <a:pt x="19066" y="135660"/>
                  </a:cubicBezTo>
                  <a:lnTo>
                    <a:pt x="19066" y="142043"/>
                  </a:lnTo>
                  <a:cubicBezTo>
                    <a:pt x="19948" y="142043"/>
                    <a:pt x="32007" y="141337"/>
                    <a:pt x="39276" y="141337"/>
                  </a:cubicBezTo>
                  <a:cubicBezTo>
                    <a:pt x="46902" y="141337"/>
                    <a:pt x="54703" y="141686"/>
                    <a:pt x="62330" y="142043"/>
                  </a:cubicBezTo>
                  <a:lnTo>
                    <a:pt x="62330" y="135660"/>
                  </a:lnTo>
                  <a:lnTo>
                    <a:pt x="58779" y="135660"/>
                  </a:lnTo>
                  <a:cubicBezTo>
                    <a:pt x="45663" y="135660"/>
                    <a:pt x="45663" y="133715"/>
                    <a:pt x="45663" y="127687"/>
                  </a:cubicBezTo>
                  <a:lnTo>
                    <a:pt x="45663" y="101638"/>
                  </a:lnTo>
                  <a:close/>
                  <a:moveTo>
                    <a:pt x="167533" y="101638"/>
                  </a:moveTo>
                  <a:cubicBezTo>
                    <a:pt x="171259" y="101638"/>
                    <a:pt x="172498" y="101638"/>
                    <a:pt x="172498" y="97739"/>
                  </a:cubicBezTo>
                  <a:cubicBezTo>
                    <a:pt x="172498" y="82145"/>
                    <a:pt x="163807" y="63002"/>
                    <a:pt x="137385" y="63002"/>
                  </a:cubicBezTo>
                  <a:cubicBezTo>
                    <a:pt x="114156" y="63002"/>
                    <a:pt x="96424" y="81439"/>
                    <a:pt x="96424" y="103234"/>
                  </a:cubicBezTo>
                  <a:cubicBezTo>
                    <a:pt x="96424" y="125743"/>
                    <a:pt x="116110" y="143814"/>
                    <a:pt x="139696" y="143814"/>
                  </a:cubicBezTo>
                  <a:cubicBezTo>
                    <a:pt x="163632" y="143814"/>
                    <a:pt x="172498" y="124679"/>
                    <a:pt x="172498" y="120780"/>
                  </a:cubicBezTo>
                  <a:cubicBezTo>
                    <a:pt x="172498" y="120066"/>
                    <a:pt x="172140" y="118295"/>
                    <a:pt x="169479" y="118295"/>
                  </a:cubicBezTo>
                  <a:cubicBezTo>
                    <a:pt x="167175" y="118295"/>
                    <a:pt x="166825" y="119360"/>
                    <a:pt x="166293" y="121129"/>
                  </a:cubicBezTo>
                  <a:cubicBezTo>
                    <a:pt x="160796" y="135485"/>
                    <a:pt x="147315" y="138144"/>
                    <a:pt x="140936" y="138144"/>
                  </a:cubicBezTo>
                  <a:cubicBezTo>
                    <a:pt x="132602" y="138144"/>
                    <a:pt x="124618" y="134421"/>
                    <a:pt x="119303" y="127687"/>
                  </a:cubicBezTo>
                  <a:cubicBezTo>
                    <a:pt x="112742" y="119360"/>
                    <a:pt x="112567" y="108553"/>
                    <a:pt x="112567" y="101638"/>
                  </a:cubicBezTo>
                  <a:lnTo>
                    <a:pt x="167533" y="101638"/>
                  </a:lnTo>
                  <a:close/>
                  <a:moveTo>
                    <a:pt x="112742" y="97032"/>
                  </a:moveTo>
                  <a:cubicBezTo>
                    <a:pt x="114688" y="72046"/>
                    <a:pt x="130648" y="67965"/>
                    <a:pt x="137385" y="67965"/>
                  </a:cubicBezTo>
                  <a:cubicBezTo>
                    <a:pt x="159199" y="67965"/>
                    <a:pt x="159906" y="92602"/>
                    <a:pt x="160081" y="97032"/>
                  </a:cubicBezTo>
                  <a:lnTo>
                    <a:pt x="112742" y="97032"/>
                  </a:lnTo>
                  <a:close/>
                  <a:moveTo>
                    <a:pt x="242679" y="21000"/>
                  </a:moveTo>
                  <a:lnTo>
                    <a:pt x="242679" y="27385"/>
                  </a:lnTo>
                  <a:cubicBezTo>
                    <a:pt x="254555" y="27385"/>
                    <a:pt x="255977" y="28622"/>
                    <a:pt x="255977" y="37308"/>
                  </a:cubicBezTo>
                  <a:lnTo>
                    <a:pt x="255977" y="73991"/>
                  </a:lnTo>
                  <a:cubicBezTo>
                    <a:pt x="249415" y="67614"/>
                    <a:pt x="240907" y="63891"/>
                    <a:pt x="231151" y="63891"/>
                  </a:cubicBezTo>
                  <a:cubicBezTo>
                    <a:pt x="207573" y="63891"/>
                    <a:pt x="187712" y="81613"/>
                    <a:pt x="187712" y="103941"/>
                  </a:cubicBezTo>
                  <a:cubicBezTo>
                    <a:pt x="187712" y="126092"/>
                    <a:pt x="206508" y="143814"/>
                    <a:pt x="229022" y="143814"/>
                  </a:cubicBezTo>
                  <a:cubicBezTo>
                    <a:pt x="243568" y="143814"/>
                    <a:pt x="252251" y="136017"/>
                    <a:pt x="255270" y="132825"/>
                  </a:cubicBezTo>
                  <a:lnTo>
                    <a:pt x="255270" y="143814"/>
                  </a:lnTo>
                  <a:lnTo>
                    <a:pt x="282573" y="142043"/>
                  </a:lnTo>
                  <a:lnTo>
                    <a:pt x="282573" y="135660"/>
                  </a:lnTo>
                  <a:cubicBezTo>
                    <a:pt x="270689" y="135660"/>
                    <a:pt x="269275" y="134421"/>
                    <a:pt x="269275" y="125743"/>
                  </a:cubicBezTo>
                  <a:lnTo>
                    <a:pt x="269275" y="19056"/>
                  </a:lnTo>
                  <a:lnTo>
                    <a:pt x="242679" y="21000"/>
                  </a:lnTo>
                  <a:close/>
                  <a:moveTo>
                    <a:pt x="255270" y="123432"/>
                  </a:moveTo>
                  <a:cubicBezTo>
                    <a:pt x="250654" y="131761"/>
                    <a:pt x="241614" y="138851"/>
                    <a:pt x="230087" y="138851"/>
                  </a:cubicBezTo>
                  <a:cubicBezTo>
                    <a:pt x="220157" y="138851"/>
                    <a:pt x="213062" y="133008"/>
                    <a:pt x="209520" y="127863"/>
                  </a:cubicBezTo>
                  <a:cubicBezTo>
                    <a:pt x="205976" y="122551"/>
                    <a:pt x="203847" y="115461"/>
                    <a:pt x="203847" y="104122"/>
                  </a:cubicBezTo>
                  <a:cubicBezTo>
                    <a:pt x="203847" y="100042"/>
                    <a:pt x="203847" y="86751"/>
                    <a:pt x="211116" y="78422"/>
                  </a:cubicBezTo>
                  <a:cubicBezTo>
                    <a:pt x="218210" y="70449"/>
                    <a:pt x="226893" y="68853"/>
                    <a:pt x="232041" y="68853"/>
                  </a:cubicBezTo>
                  <a:cubicBezTo>
                    <a:pt x="240549" y="68853"/>
                    <a:pt x="248176" y="72752"/>
                    <a:pt x="253141" y="79129"/>
                  </a:cubicBezTo>
                  <a:cubicBezTo>
                    <a:pt x="255270" y="81970"/>
                    <a:pt x="255270" y="82145"/>
                    <a:pt x="255270" y="85512"/>
                  </a:cubicBezTo>
                  <a:lnTo>
                    <a:pt x="255270" y="12343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FD863FB4-28CB-4115-B25E-2FCEB11336AD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4779009" y="-14932025"/>
              <a:ext cx="203371" cy="76223"/>
            </a:xfrm>
            <a:custGeom>
              <a:avLst/>
              <a:gdLst>
                <a:gd name="connsiteX0" fmla="*/ 178855 w 203370"/>
                <a:gd name="connsiteY0" fmla="*/ 29179 h 76222"/>
                <a:gd name="connsiteX1" fmla="*/ 187467 w 203370"/>
                <a:gd name="connsiteY1" fmla="*/ 24114 h 76222"/>
                <a:gd name="connsiteX2" fmla="*/ 179109 w 203370"/>
                <a:gd name="connsiteY2" fmla="*/ 19056 h 76222"/>
                <a:gd name="connsiteX3" fmla="*/ 27423 w 203370"/>
                <a:gd name="connsiteY3" fmla="*/ 19056 h 76222"/>
                <a:gd name="connsiteX4" fmla="*/ 19066 w 203370"/>
                <a:gd name="connsiteY4" fmla="*/ 24114 h 76222"/>
                <a:gd name="connsiteX5" fmla="*/ 27677 w 203370"/>
                <a:gd name="connsiteY5" fmla="*/ 29179 h 76222"/>
                <a:gd name="connsiteX6" fmla="*/ 178855 w 203370"/>
                <a:gd name="connsiteY6" fmla="*/ 29179 h 76222"/>
                <a:gd name="connsiteX7" fmla="*/ 179109 w 203370"/>
                <a:gd name="connsiteY7" fmla="*/ 78279 h 76222"/>
                <a:gd name="connsiteX8" fmla="*/ 187467 w 203370"/>
                <a:gd name="connsiteY8" fmla="*/ 73214 h 76222"/>
                <a:gd name="connsiteX9" fmla="*/ 178855 w 203370"/>
                <a:gd name="connsiteY9" fmla="*/ 68148 h 76222"/>
                <a:gd name="connsiteX10" fmla="*/ 27677 w 203370"/>
                <a:gd name="connsiteY10" fmla="*/ 68148 h 76222"/>
                <a:gd name="connsiteX11" fmla="*/ 19066 w 203370"/>
                <a:gd name="connsiteY11" fmla="*/ 73214 h 76222"/>
                <a:gd name="connsiteX12" fmla="*/ 27423 w 203370"/>
                <a:gd name="connsiteY12" fmla="*/ 78279 h 76222"/>
                <a:gd name="connsiteX13" fmla="*/ 179109 w 203370"/>
                <a:gd name="connsiteY13" fmla="*/ 78279 h 7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370" h="76222">
                  <a:moveTo>
                    <a:pt x="178855" y="29179"/>
                  </a:moveTo>
                  <a:cubicBezTo>
                    <a:pt x="182652" y="29179"/>
                    <a:pt x="187467" y="29179"/>
                    <a:pt x="187467" y="24114"/>
                  </a:cubicBezTo>
                  <a:cubicBezTo>
                    <a:pt x="187467" y="19056"/>
                    <a:pt x="182652" y="19056"/>
                    <a:pt x="179109" y="19056"/>
                  </a:cubicBezTo>
                  <a:lnTo>
                    <a:pt x="27423" y="19056"/>
                  </a:lnTo>
                  <a:cubicBezTo>
                    <a:pt x="23880" y="19056"/>
                    <a:pt x="19066" y="19056"/>
                    <a:pt x="19066" y="24114"/>
                  </a:cubicBezTo>
                  <a:cubicBezTo>
                    <a:pt x="19066" y="29179"/>
                    <a:pt x="23880" y="29179"/>
                    <a:pt x="27677" y="29179"/>
                  </a:cubicBezTo>
                  <a:lnTo>
                    <a:pt x="178855" y="29179"/>
                  </a:lnTo>
                  <a:close/>
                  <a:moveTo>
                    <a:pt x="179109" y="78279"/>
                  </a:moveTo>
                  <a:cubicBezTo>
                    <a:pt x="182652" y="78279"/>
                    <a:pt x="187467" y="78279"/>
                    <a:pt x="187467" y="73214"/>
                  </a:cubicBezTo>
                  <a:cubicBezTo>
                    <a:pt x="187467" y="68148"/>
                    <a:pt x="182652" y="68148"/>
                    <a:pt x="178855" y="68148"/>
                  </a:cubicBezTo>
                  <a:lnTo>
                    <a:pt x="27677" y="68148"/>
                  </a:lnTo>
                  <a:cubicBezTo>
                    <a:pt x="23880" y="68148"/>
                    <a:pt x="19066" y="68148"/>
                    <a:pt x="19066" y="73214"/>
                  </a:cubicBezTo>
                  <a:cubicBezTo>
                    <a:pt x="19066" y="78279"/>
                    <a:pt x="23880" y="78279"/>
                    <a:pt x="27423" y="78279"/>
                  </a:cubicBezTo>
                  <a:lnTo>
                    <a:pt x="179109" y="7827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590FDD50-D6DC-403F-876F-9B1F0011336A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5046340" y="-15183672"/>
              <a:ext cx="254213" cy="584373"/>
            </a:xfrm>
            <a:custGeom>
              <a:avLst/>
              <a:gdLst>
                <a:gd name="connsiteX0" fmla="*/ 31220 w 254213"/>
                <a:gd name="connsiteY0" fmla="*/ 570035 h 584373"/>
                <a:gd name="connsiteX1" fmla="*/ 43629 w 254213"/>
                <a:gd name="connsiteY1" fmla="*/ 557632 h 584373"/>
                <a:gd name="connsiteX2" fmla="*/ 31475 w 254213"/>
                <a:gd name="connsiteY2" fmla="*/ 545229 h 584373"/>
                <a:gd name="connsiteX3" fmla="*/ 19066 w 254213"/>
                <a:gd name="connsiteY3" fmla="*/ 557887 h 584373"/>
                <a:gd name="connsiteX4" fmla="*/ 47172 w 254213"/>
                <a:gd name="connsiteY4" fmla="*/ 581419 h 584373"/>
                <a:gd name="connsiteX5" fmla="*/ 118082 w 254213"/>
                <a:gd name="connsiteY5" fmla="*/ 448800 h 584373"/>
                <a:gd name="connsiteX6" fmla="*/ 167709 w 254213"/>
                <a:gd name="connsiteY6" fmla="*/ 206849 h 584373"/>
                <a:gd name="connsiteX7" fmla="*/ 195061 w 254213"/>
                <a:gd name="connsiteY7" fmla="*/ 69672 h 584373"/>
                <a:gd name="connsiteX8" fmla="*/ 216582 w 254213"/>
                <a:gd name="connsiteY8" fmla="*/ 24621 h 584373"/>
                <a:gd name="connsiteX9" fmla="*/ 231779 w 254213"/>
                <a:gd name="connsiteY9" fmla="*/ 30441 h 584373"/>
                <a:gd name="connsiteX10" fmla="*/ 219116 w 254213"/>
                <a:gd name="connsiteY10" fmla="*/ 42844 h 584373"/>
                <a:gd name="connsiteX11" fmla="*/ 231271 w 254213"/>
                <a:gd name="connsiteY11" fmla="*/ 55246 h 584373"/>
                <a:gd name="connsiteX12" fmla="*/ 243679 w 254213"/>
                <a:gd name="connsiteY12" fmla="*/ 42590 h 584373"/>
                <a:gd name="connsiteX13" fmla="*/ 216081 w 254213"/>
                <a:gd name="connsiteY13" fmla="*/ 19056 h 584373"/>
                <a:gd name="connsiteX14" fmla="*/ 168726 w 254213"/>
                <a:gd name="connsiteY14" fmla="*/ 98271 h 584373"/>
                <a:gd name="connsiteX15" fmla="*/ 105673 w 254213"/>
                <a:gd name="connsiteY15" fmla="*/ 393628 h 584373"/>
                <a:gd name="connsiteX16" fmla="*/ 83390 w 254213"/>
                <a:gd name="connsiteY16" fmla="*/ 509796 h 584373"/>
                <a:gd name="connsiteX17" fmla="*/ 46672 w 254213"/>
                <a:gd name="connsiteY17" fmla="*/ 575855 h 584373"/>
                <a:gd name="connsiteX18" fmla="*/ 31220 w 254213"/>
                <a:gd name="connsiteY18" fmla="*/ 570035 h 584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4213" h="584373">
                  <a:moveTo>
                    <a:pt x="31220" y="570035"/>
                  </a:moveTo>
                  <a:cubicBezTo>
                    <a:pt x="39324" y="569527"/>
                    <a:pt x="43629" y="563959"/>
                    <a:pt x="43629" y="557632"/>
                  </a:cubicBezTo>
                  <a:cubicBezTo>
                    <a:pt x="43629" y="549278"/>
                    <a:pt x="37298" y="545229"/>
                    <a:pt x="31475" y="545229"/>
                  </a:cubicBezTo>
                  <a:cubicBezTo>
                    <a:pt x="25397" y="545229"/>
                    <a:pt x="19066" y="549026"/>
                    <a:pt x="19066" y="557887"/>
                  </a:cubicBezTo>
                  <a:cubicBezTo>
                    <a:pt x="19066" y="570789"/>
                    <a:pt x="31729" y="581419"/>
                    <a:pt x="47172" y="581419"/>
                  </a:cubicBezTo>
                  <a:cubicBezTo>
                    <a:pt x="85662" y="581419"/>
                    <a:pt x="100097" y="522198"/>
                    <a:pt x="118082" y="448800"/>
                  </a:cubicBezTo>
                  <a:cubicBezTo>
                    <a:pt x="137577" y="368822"/>
                    <a:pt x="154037" y="288090"/>
                    <a:pt x="167709" y="206849"/>
                  </a:cubicBezTo>
                  <a:cubicBezTo>
                    <a:pt x="177083" y="152938"/>
                    <a:pt x="186449" y="102320"/>
                    <a:pt x="195061" y="69672"/>
                  </a:cubicBezTo>
                  <a:cubicBezTo>
                    <a:pt x="198096" y="57271"/>
                    <a:pt x="206707" y="24621"/>
                    <a:pt x="216582" y="24621"/>
                  </a:cubicBezTo>
                  <a:cubicBezTo>
                    <a:pt x="224431" y="24621"/>
                    <a:pt x="230762" y="29433"/>
                    <a:pt x="231779" y="30441"/>
                  </a:cubicBezTo>
                  <a:cubicBezTo>
                    <a:pt x="223422" y="30950"/>
                    <a:pt x="219116" y="36516"/>
                    <a:pt x="219116" y="42844"/>
                  </a:cubicBezTo>
                  <a:cubicBezTo>
                    <a:pt x="219116" y="51197"/>
                    <a:pt x="225447" y="55246"/>
                    <a:pt x="231271" y="55246"/>
                  </a:cubicBezTo>
                  <a:cubicBezTo>
                    <a:pt x="237348" y="55246"/>
                    <a:pt x="243679" y="51451"/>
                    <a:pt x="243679" y="42590"/>
                  </a:cubicBezTo>
                  <a:cubicBezTo>
                    <a:pt x="243679" y="28925"/>
                    <a:pt x="230007" y="19056"/>
                    <a:pt x="216081" y="19056"/>
                  </a:cubicBezTo>
                  <a:cubicBezTo>
                    <a:pt x="196833" y="19056"/>
                    <a:pt x="182652" y="46639"/>
                    <a:pt x="168726" y="98271"/>
                  </a:cubicBezTo>
                  <a:cubicBezTo>
                    <a:pt x="167963" y="101059"/>
                    <a:pt x="133526" y="228105"/>
                    <a:pt x="105673" y="393628"/>
                  </a:cubicBezTo>
                  <a:cubicBezTo>
                    <a:pt x="99088" y="432348"/>
                    <a:pt x="91739" y="474622"/>
                    <a:pt x="83390" y="509796"/>
                  </a:cubicBezTo>
                  <a:cubicBezTo>
                    <a:pt x="78830" y="528269"/>
                    <a:pt x="67176" y="575855"/>
                    <a:pt x="46672" y="575855"/>
                  </a:cubicBezTo>
                  <a:cubicBezTo>
                    <a:pt x="37552" y="575855"/>
                    <a:pt x="31475" y="570035"/>
                    <a:pt x="31220" y="57003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C4BB96B4-E8EC-4F50-9AEB-45ACA9440E0C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5315285" y="-15028963"/>
              <a:ext cx="50843" cy="279483"/>
            </a:xfrm>
            <a:custGeom>
              <a:avLst/>
              <a:gdLst>
                <a:gd name="connsiteX0" fmla="*/ 53758 w 50842"/>
                <a:gd name="connsiteY0" fmla="*/ 272146 h 279482"/>
                <a:gd name="connsiteX1" fmla="*/ 53758 w 50842"/>
                <a:gd name="connsiteY1" fmla="*/ 262023 h 279482"/>
                <a:gd name="connsiteX2" fmla="*/ 29194 w 50842"/>
                <a:gd name="connsiteY2" fmla="*/ 262023 h 279482"/>
                <a:gd name="connsiteX3" fmla="*/ 29194 w 50842"/>
                <a:gd name="connsiteY3" fmla="*/ 29179 h 279482"/>
                <a:gd name="connsiteX4" fmla="*/ 53758 w 50842"/>
                <a:gd name="connsiteY4" fmla="*/ 29179 h 279482"/>
                <a:gd name="connsiteX5" fmla="*/ 53758 w 50842"/>
                <a:gd name="connsiteY5" fmla="*/ 19056 h 279482"/>
                <a:gd name="connsiteX6" fmla="*/ 19066 w 50842"/>
                <a:gd name="connsiteY6" fmla="*/ 19056 h 279482"/>
                <a:gd name="connsiteX7" fmla="*/ 19066 w 50842"/>
                <a:gd name="connsiteY7" fmla="*/ 272146 h 279482"/>
                <a:gd name="connsiteX8" fmla="*/ 53758 w 50842"/>
                <a:gd name="connsiteY8" fmla="*/ 272146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842" h="279482">
                  <a:moveTo>
                    <a:pt x="53758" y="272146"/>
                  </a:moveTo>
                  <a:lnTo>
                    <a:pt x="53758" y="262023"/>
                  </a:lnTo>
                  <a:lnTo>
                    <a:pt x="29194" y="262023"/>
                  </a:lnTo>
                  <a:lnTo>
                    <a:pt x="29194" y="29179"/>
                  </a:lnTo>
                  <a:lnTo>
                    <a:pt x="53758" y="29179"/>
                  </a:lnTo>
                  <a:lnTo>
                    <a:pt x="53758" y="19056"/>
                  </a:lnTo>
                  <a:lnTo>
                    <a:pt x="19066" y="19056"/>
                  </a:lnTo>
                  <a:lnTo>
                    <a:pt x="19066" y="272146"/>
                  </a:lnTo>
                  <a:lnTo>
                    <a:pt x="53758" y="27214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30B7DE23-48FF-41DB-A182-63470554C078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5365902" y="-15014791"/>
              <a:ext cx="279635" cy="254075"/>
            </a:xfrm>
            <a:custGeom>
              <a:avLst/>
              <a:gdLst>
                <a:gd name="connsiteX0" fmla="*/ 139603 w 279634"/>
                <a:gd name="connsiteY0" fmla="*/ 21842 h 254075"/>
                <a:gd name="connsiteX1" fmla="*/ 136314 w 279634"/>
                <a:gd name="connsiteY1" fmla="*/ 19056 h 254075"/>
                <a:gd name="connsiteX2" fmla="*/ 104148 w 279634"/>
                <a:gd name="connsiteY2" fmla="*/ 21842 h 254075"/>
                <a:gd name="connsiteX3" fmla="*/ 100605 w 279634"/>
                <a:gd name="connsiteY3" fmla="*/ 26647 h 254075"/>
                <a:gd name="connsiteX4" fmla="*/ 106682 w 279634"/>
                <a:gd name="connsiteY4" fmla="*/ 29688 h 254075"/>
                <a:gd name="connsiteX5" fmla="*/ 119345 w 279634"/>
                <a:gd name="connsiteY5" fmla="*/ 33991 h 254075"/>
                <a:gd name="connsiteX6" fmla="*/ 118583 w 279634"/>
                <a:gd name="connsiteY6" fmla="*/ 39050 h 254075"/>
                <a:gd name="connsiteX7" fmla="*/ 103393 w 279634"/>
                <a:gd name="connsiteY7" fmla="*/ 99034 h 254075"/>
                <a:gd name="connsiteX8" fmla="*/ 80093 w 279634"/>
                <a:gd name="connsiteY8" fmla="*/ 82837 h 254075"/>
                <a:gd name="connsiteX9" fmla="*/ 19066 w 279634"/>
                <a:gd name="connsiteY9" fmla="*/ 156987 h 254075"/>
                <a:gd name="connsiteX10" fmla="*/ 52749 w 279634"/>
                <a:gd name="connsiteY10" fmla="*/ 197488 h 254075"/>
                <a:gd name="connsiteX11" fmla="*/ 85662 w 279634"/>
                <a:gd name="connsiteY11" fmla="*/ 178504 h 254075"/>
                <a:gd name="connsiteX12" fmla="*/ 108708 w 279634"/>
                <a:gd name="connsiteY12" fmla="*/ 197488 h 254075"/>
                <a:gd name="connsiteX13" fmla="*/ 127448 w 279634"/>
                <a:gd name="connsiteY13" fmla="*/ 183563 h 254075"/>
                <a:gd name="connsiteX14" fmla="*/ 135043 w 279634"/>
                <a:gd name="connsiteY14" fmla="*/ 158512 h 254075"/>
                <a:gd name="connsiteX15" fmla="*/ 132008 w 279634"/>
                <a:gd name="connsiteY15" fmla="*/ 155979 h 254075"/>
                <a:gd name="connsiteX16" fmla="*/ 128457 w 279634"/>
                <a:gd name="connsiteY16" fmla="*/ 160537 h 254075"/>
                <a:gd name="connsiteX17" fmla="*/ 109216 w 279634"/>
                <a:gd name="connsiteY17" fmla="*/ 191915 h 254075"/>
                <a:gd name="connsiteX18" fmla="*/ 101622 w 279634"/>
                <a:gd name="connsiteY18" fmla="*/ 180275 h 254075"/>
                <a:gd name="connsiteX19" fmla="*/ 103139 w 279634"/>
                <a:gd name="connsiteY19" fmla="*/ 168126 h 254075"/>
                <a:gd name="connsiteX20" fmla="*/ 139603 w 279634"/>
                <a:gd name="connsiteY20" fmla="*/ 21842 h 254075"/>
                <a:gd name="connsiteX21" fmla="*/ 86933 w 279634"/>
                <a:gd name="connsiteY21" fmla="*/ 164586 h 254075"/>
                <a:gd name="connsiteX22" fmla="*/ 81865 w 279634"/>
                <a:gd name="connsiteY22" fmla="*/ 173946 h 254075"/>
                <a:gd name="connsiteX23" fmla="*/ 53250 w 279634"/>
                <a:gd name="connsiteY23" fmla="*/ 191915 h 254075"/>
                <a:gd name="connsiteX24" fmla="*/ 37044 w 279634"/>
                <a:gd name="connsiteY24" fmla="*/ 168126 h 254075"/>
                <a:gd name="connsiteX25" fmla="*/ 50970 w 279634"/>
                <a:gd name="connsiteY25" fmla="*/ 112699 h 254075"/>
                <a:gd name="connsiteX26" fmla="*/ 80347 w 279634"/>
                <a:gd name="connsiteY26" fmla="*/ 88402 h 254075"/>
                <a:gd name="connsiteX27" fmla="*/ 100351 w 279634"/>
                <a:gd name="connsiteY27" fmla="*/ 110674 h 254075"/>
                <a:gd name="connsiteX28" fmla="*/ 99596 w 279634"/>
                <a:gd name="connsiteY28" fmla="*/ 114978 h 254075"/>
                <a:gd name="connsiteX29" fmla="*/ 86933 w 279634"/>
                <a:gd name="connsiteY29" fmla="*/ 164586 h 254075"/>
                <a:gd name="connsiteX30" fmla="*/ 260033 w 279634"/>
                <a:gd name="connsiteY30" fmla="*/ 99289 h 254075"/>
                <a:gd name="connsiteX31" fmla="*/ 260787 w 279634"/>
                <a:gd name="connsiteY31" fmla="*/ 94731 h 254075"/>
                <a:gd name="connsiteX32" fmla="*/ 253447 w 279634"/>
                <a:gd name="connsiteY32" fmla="*/ 87895 h 254075"/>
                <a:gd name="connsiteX33" fmla="*/ 243064 w 279634"/>
                <a:gd name="connsiteY33" fmla="*/ 98780 h 254075"/>
                <a:gd name="connsiteX34" fmla="*/ 219509 w 279634"/>
                <a:gd name="connsiteY34" fmla="*/ 82837 h 254075"/>
                <a:gd name="connsiteX35" fmla="*/ 159245 w 279634"/>
                <a:gd name="connsiteY35" fmla="*/ 154717 h 254075"/>
                <a:gd name="connsiteX36" fmla="*/ 192920 w 279634"/>
                <a:gd name="connsiteY36" fmla="*/ 194702 h 254075"/>
                <a:gd name="connsiteX37" fmla="*/ 222298 w 279634"/>
                <a:gd name="connsiteY37" fmla="*/ 180021 h 254075"/>
                <a:gd name="connsiteX38" fmla="*/ 222552 w 279634"/>
                <a:gd name="connsiteY38" fmla="*/ 180275 h 254075"/>
                <a:gd name="connsiteX39" fmla="*/ 214195 w 279634"/>
                <a:gd name="connsiteY39" fmla="*/ 213686 h 254075"/>
                <a:gd name="connsiteX40" fmla="*/ 177731 w 279634"/>
                <a:gd name="connsiteY40" fmla="*/ 241015 h 254075"/>
                <a:gd name="connsiteX41" fmla="*/ 157473 w 279634"/>
                <a:gd name="connsiteY41" fmla="*/ 238490 h 254075"/>
                <a:gd name="connsiteX42" fmla="*/ 167856 w 279634"/>
                <a:gd name="connsiteY42" fmla="*/ 225326 h 254075"/>
                <a:gd name="connsiteX43" fmla="*/ 158228 w 279634"/>
                <a:gd name="connsiteY43" fmla="*/ 216465 h 254075"/>
                <a:gd name="connsiteX44" fmla="*/ 144556 w 279634"/>
                <a:gd name="connsiteY44" fmla="*/ 231146 h 254075"/>
                <a:gd name="connsiteX45" fmla="*/ 178240 w 279634"/>
                <a:gd name="connsiteY45" fmla="*/ 246588 h 254075"/>
                <a:gd name="connsiteX46" fmla="*/ 231918 w 279634"/>
                <a:gd name="connsiteY46" fmla="*/ 211661 h 254075"/>
                <a:gd name="connsiteX47" fmla="*/ 260033 w 279634"/>
                <a:gd name="connsiteY47" fmla="*/ 99289 h 254075"/>
                <a:gd name="connsiteX48" fmla="*/ 227112 w 279634"/>
                <a:gd name="connsiteY48" fmla="*/ 162306 h 254075"/>
                <a:gd name="connsiteX49" fmla="*/ 214195 w 279634"/>
                <a:gd name="connsiteY49" fmla="*/ 180021 h 254075"/>
                <a:gd name="connsiteX50" fmla="*/ 193683 w 279634"/>
                <a:gd name="connsiteY50" fmla="*/ 189136 h 254075"/>
                <a:gd name="connsiteX51" fmla="*/ 177222 w 279634"/>
                <a:gd name="connsiteY51" fmla="*/ 165848 h 254075"/>
                <a:gd name="connsiteX52" fmla="*/ 191403 w 279634"/>
                <a:gd name="connsiteY52" fmla="*/ 110928 h 254075"/>
                <a:gd name="connsiteX53" fmla="*/ 219763 w 279634"/>
                <a:gd name="connsiteY53" fmla="*/ 88402 h 254075"/>
                <a:gd name="connsiteX54" fmla="*/ 240021 w 279634"/>
                <a:gd name="connsiteY54" fmla="*/ 110166 h 254075"/>
                <a:gd name="connsiteX55" fmla="*/ 239267 w 279634"/>
                <a:gd name="connsiteY55" fmla="*/ 113970 h 254075"/>
                <a:gd name="connsiteX56" fmla="*/ 227112 w 279634"/>
                <a:gd name="connsiteY56" fmla="*/ 162306 h 25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79634" h="254075">
                  <a:moveTo>
                    <a:pt x="139603" y="21842"/>
                  </a:moveTo>
                  <a:cubicBezTo>
                    <a:pt x="139603" y="21590"/>
                    <a:pt x="139603" y="19056"/>
                    <a:pt x="136314" y="19056"/>
                  </a:cubicBezTo>
                  <a:cubicBezTo>
                    <a:pt x="132509" y="19056"/>
                    <a:pt x="108454" y="21335"/>
                    <a:pt x="104148" y="21842"/>
                  </a:cubicBezTo>
                  <a:cubicBezTo>
                    <a:pt x="102122" y="22097"/>
                    <a:pt x="100605" y="23359"/>
                    <a:pt x="100605" y="26647"/>
                  </a:cubicBezTo>
                  <a:cubicBezTo>
                    <a:pt x="100605" y="29688"/>
                    <a:pt x="102885" y="29688"/>
                    <a:pt x="106682" y="29688"/>
                  </a:cubicBezTo>
                  <a:cubicBezTo>
                    <a:pt x="118837" y="29688"/>
                    <a:pt x="119345" y="31459"/>
                    <a:pt x="119345" y="33991"/>
                  </a:cubicBezTo>
                  <a:lnTo>
                    <a:pt x="118583" y="39050"/>
                  </a:lnTo>
                  <a:lnTo>
                    <a:pt x="103393" y="99034"/>
                  </a:lnTo>
                  <a:cubicBezTo>
                    <a:pt x="98833" y="89674"/>
                    <a:pt x="91493" y="82837"/>
                    <a:pt x="80093" y="82837"/>
                  </a:cubicBezTo>
                  <a:cubicBezTo>
                    <a:pt x="50469" y="82837"/>
                    <a:pt x="19066" y="120044"/>
                    <a:pt x="19066" y="156987"/>
                  </a:cubicBezTo>
                  <a:cubicBezTo>
                    <a:pt x="19066" y="180784"/>
                    <a:pt x="32992" y="197488"/>
                    <a:pt x="52749" y="197488"/>
                  </a:cubicBezTo>
                  <a:cubicBezTo>
                    <a:pt x="57810" y="197488"/>
                    <a:pt x="70473" y="196473"/>
                    <a:pt x="85662" y="178504"/>
                  </a:cubicBezTo>
                  <a:cubicBezTo>
                    <a:pt x="87688" y="189136"/>
                    <a:pt x="96553" y="197488"/>
                    <a:pt x="108708" y="197488"/>
                  </a:cubicBezTo>
                  <a:cubicBezTo>
                    <a:pt x="117574" y="197488"/>
                    <a:pt x="123397" y="191661"/>
                    <a:pt x="127448" y="183563"/>
                  </a:cubicBezTo>
                  <a:cubicBezTo>
                    <a:pt x="131754" y="174455"/>
                    <a:pt x="135043" y="159013"/>
                    <a:pt x="135043" y="158512"/>
                  </a:cubicBezTo>
                  <a:cubicBezTo>
                    <a:pt x="135043" y="155979"/>
                    <a:pt x="132763" y="155979"/>
                    <a:pt x="132008" y="155979"/>
                  </a:cubicBezTo>
                  <a:cubicBezTo>
                    <a:pt x="129474" y="155979"/>
                    <a:pt x="129220" y="156987"/>
                    <a:pt x="128457" y="160537"/>
                  </a:cubicBezTo>
                  <a:cubicBezTo>
                    <a:pt x="124159" y="176987"/>
                    <a:pt x="119599" y="191915"/>
                    <a:pt x="109216" y="191915"/>
                  </a:cubicBezTo>
                  <a:cubicBezTo>
                    <a:pt x="102377" y="191915"/>
                    <a:pt x="101622" y="185340"/>
                    <a:pt x="101622" y="180275"/>
                  </a:cubicBezTo>
                  <a:cubicBezTo>
                    <a:pt x="101622" y="174201"/>
                    <a:pt x="102122" y="172430"/>
                    <a:pt x="103139" y="168126"/>
                  </a:cubicBezTo>
                  <a:lnTo>
                    <a:pt x="139603" y="21842"/>
                  </a:lnTo>
                  <a:close/>
                  <a:moveTo>
                    <a:pt x="86933" y="164586"/>
                  </a:moveTo>
                  <a:cubicBezTo>
                    <a:pt x="85662" y="169144"/>
                    <a:pt x="85662" y="169643"/>
                    <a:pt x="81865" y="173946"/>
                  </a:cubicBezTo>
                  <a:cubicBezTo>
                    <a:pt x="70727" y="187866"/>
                    <a:pt x="60344" y="191915"/>
                    <a:pt x="53250" y="191915"/>
                  </a:cubicBezTo>
                  <a:cubicBezTo>
                    <a:pt x="40587" y="191915"/>
                    <a:pt x="37044" y="177995"/>
                    <a:pt x="37044" y="168126"/>
                  </a:cubicBezTo>
                  <a:cubicBezTo>
                    <a:pt x="37044" y="155471"/>
                    <a:pt x="45147" y="124338"/>
                    <a:pt x="50970" y="112699"/>
                  </a:cubicBezTo>
                  <a:cubicBezTo>
                    <a:pt x="58826" y="97772"/>
                    <a:pt x="70219" y="88402"/>
                    <a:pt x="80347" y="88402"/>
                  </a:cubicBezTo>
                  <a:cubicBezTo>
                    <a:pt x="96808" y="88402"/>
                    <a:pt x="100351" y="109158"/>
                    <a:pt x="100351" y="110674"/>
                  </a:cubicBezTo>
                  <a:cubicBezTo>
                    <a:pt x="100351" y="112191"/>
                    <a:pt x="99842" y="113715"/>
                    <a:pt x="99596" y="114978"/>
                  </a:cubicBezTo>
                  <a:lnTo>
                    <a:pt x="86933" y="164586"/>
                  </a:lnTo>
                  <a:close/>
                  <a:moveTo>
                    <a:pt x="260033" y="99289"/>
                  </a:moveTo>
                  <a:cubicBezTo>
                    <a:pt x="260279" y="97772"/>
                    <a:pt x="260787" y="96502"/>
                    <a:pt x="260787" y="94731"/>
                  </a:cubicBezTo>
                  <a:cubicBezTo>
                    <a:pt x="260787" y="90428"/>
                    <a:pt x="257753" y="87895"/>
                    <a:pt x="253447" y="87895"/>
                  </a:cubicBezTo>
                  <a:cubicBezTo>
                    <a:pt x="250913" y="87895"/>
                    <a:pt x="244073" y="89674"/>
                    <a:pt x="243064" y="98780"/>
                  </a:cubicBezTo>
                  <a:cubicBezTo>
                    <a:pt x="238504" y="89420"/>
                    <a:pt x="229638" y="82837"/>
                    <a:pt x="219509" y="82837"/>
                  </a:cubicBezTo>
                  <a:cubicBezTo>
                    <a:pt x="190648" y="82837"/>
                    <a:pt x="159245" y="118265"/>
                    <a:pt x="159245" y="154717"/>
                  </a:cubicBezTo>
                  <a:cubicBezTo>
                    <a:pt x="159245" y="179766"/>
                    <a:pt x="174688" y="194702"/>
                    <a:pt x="192920" y="194702"/>
                  </a:cubicBezTo>
                  <a:cubicBezTo>
                    <a:pt x="207863" y="194702"/>
                    <a:pt x="219763" y="182807"/>
                    <a:pt x="222298" y="180021"/>
                  </a:cubicBezTo>
                  <a:lnTo>
                    <a:pt x="222552" y="180275"/>
                  </a:lnTo>
                  <a:cubicBezTo>
                    <a:pt x="217237" y="202800"/>
                    <a:pt x="214195" y="213177"/>
                    <a:pt x="214195" y="213686"/>
                  </a:cubicBezTo>
                  <a:cubicBezTo>
                    <a:pt x="213186" y="215964"/>
                    <a:pt x="204574" y="241015"/>
                    <a:pt x="177731" y="241015"/>
                  </a:cubicBezTo>
                  <a:cubicBezTo>
                    <a:pt x="172917" y="241015"/>
                    <a:pt x="164560" y="240761"/>
                    <a:pt x="157473" y="238490"/>
                  </a:cubicBezTo>
                  <a:cubicBezTo>
                    <a:pt x="165068" y="236211"/>
                    <a:pt x="167856" y="229629"/>
                    <a:pt x="167856" y="225326"/>
                  </a:cubicBezTo>
                  <a:cubicBezTo>
                    <a:pt x="167856" y="221277"/>
                    <a:pt x="165068" y="216465"/>
                    <a:pt x="158228" y="216465"/>
                  </a:cubicBezTo>
                  <a:cubicBezTo>
                    <a:pt x="152659" y="216465"/>
                    <a:pt x="144556" y="221023"/>
                    <a:pt x="144556" y="231146"/>
                  </a:cubicBezTo>
                  <a:cubicBezTo>
                    <a:pt x="144556" y="241524"/>
                    <a:pt x="153930" y="246588"/>
                    <a:pt x="178240" y="246588"/>
                  </a:cubicBezTo>
                  <a:cubicBezTo>
                    <a:pt x="209889" y="246588"/>
                    <a:pt x="228121" y="226843"/>
                    <a:pt x="231918" y="211661"/>
                  </a:cubicBezTo>
                  <a:lnTo>
                    <a:pt x="260033" y="99289"/>
                  </a:lnTo>
                  <a:close/>
                  <a:moveTo>
                    <a:pt x="227112" y="162306"/>
                  </a:moveTo>
                  <a:cubicBezTo>
                    <a:pt x="225587" y="168889"/>
                    <a:pt x="219763" y="175217"/>
                    <a:pt x="214195" y="180021"/>
                  </a:cubicBezTo>
                  <a:cubicBezTo>
                    <a:pt x="208880" y="184578"/>
                    <a:pt x="201023" y="189136"/>
                    <a:pt x="193683" y="189136"/>
                  </a:cubicBezTo>
                  <a:cubicBezTo>
                    <a:pt x="181020" y="189136"/>
                    <a:pt x="177222" y="175972"/>
                    <a:pt x="177222" y="165848"/>
                  </a:cubicBezTo>
                  <a:cubicBezTo>
                    <a:pt x="177222" y="153700"/>
                    <a:pt x="184571" y="123839"/>
                    <a:pt x="191403" y="110928"/>
                  </a:cubicBezTo>
                  <a:cubicBezTo>
                    <a:pt x="198243" y="98526"/>
                    <a:pt x="209126" y="88402"/>
                    <a:pt x="219763" y="88402"/>
                  </a:cubicBezTo>
                  <a:cubicBezTo>
                    <a:pt x="236478" y="88402"/>
                    <a:pt x="240021" y="108903"/>
                    <a:pt x="240021" y="110166"/>
                  </a:cubicBezTo>
                  <a:cubicBezTo>
                    <a:pt x="240021" y="111437"/>
                    <a:pt x="239521" y="112952"/>
                    <a:pt x="239267" y="113970"/>
                  </a:cubicBezTo>
                  <a:lnTo>
                    <a:pt x="227112" y="16230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55E8614A-CD53-49B6-9466-53FFF1CC392E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5623054" y="-15028963"/>
              <a:ext cx="50843" cy="279483"/>
            </a:xfrm>
            <a:custGeom>
              <a:avLst/>
              <a:gdLst>
                <a:gd name="connsiteX0" fmla="*/ 53758 w 50842"/>
                <a:gd name="connsiteY0" fmla="*/ 19056 h 279482"/>
                <a:gd name="connsiteX1" fmla="*/ 19066 w 50842"/>
                <a:gd name="connsiteY1" fmla="*/ 19056 h 279482"/>
                <a:gd name="connsiteX2" fmla="*/ 19066 w 50842"/>
                <a:gd name="connsiteY2" fmla="*/ 29179 h 279482"/>
                <a:gd name="connsiteX3" fmla="*/ 43629 w 50842"/>
                <a:gd name="connsiteY3" fmla="*/ 29179 h 279482"/>
                <a:gd name="connsiteX4" fmla="*/ 43629 w 50842"/>
                <a:gd name="connsiteY4" fmla="*/ 262023 h 279482"/>
                <a:gd name="connsiteX5" fmla="*/ 19066 w 50842"/>
                <a:gd name="connsiteY5" fmla="*/ 262023 h 279482"/>
                <a:gd name="connsiteX6" fmla="*/ 19066 w 50842"/>
                <a:gd name="connsiteY6" fmla="*/ 272146 h 279482"/>
                <a:gd name="connsiteX7" fmla="*/ 53758 w 50842"/>
                <a:gd name="connsiteY7" fmla="*/ 272146 h 279482"/>
                <a:gd name="connsiteX8" fmla="*/ 53758 w 50842"/>
                <a:gd name="connsiteY8" fmla="*/ 19056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842" h="279482">
                  <a:moveTo>
                    <a:pt x="53758" y="19056"/>
                  </a:moveTo>
                  <a:lnTo>
                    <a:pt x="19066" y="19056"/>
                  </a:lnTo>
                  <a:lnTo>
                    <a:pt x="19066" y="29179"/>
                  </a:lnTo>
                  <a:lnTo>
                    <a:pt x="43629" y="29179"/>
                  </a:lnTo>
                  <a:lnTo>
                    <a:pt x="43629" y="262023"/>
                  </a:lnTo>
                  <a:lnTo>
                    <a:pt x="19066" y="262023"/>
                  </a:lnTo>
                  <a:lnTo>
                    <a:pt x="19066" y="272146"/>
                  </a:lnTo>
                  <a:lnTo>
                    <a:pt x="53758" y="272146"/>
                  </a:lnTo>
                  <a:lnTo>
                    <a:pt x="53758" y="1905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34C670CE-7E49-473F-9DB2-FDD101CEFFBC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5783898" y="-14951010"/>
              <a:ext cx="127107" cy="152445"/>
            </a:xfrm>
            <a:custGeom>
              <a:avLst/>
              <a:gdLst>
                <a:gd name="connsiteX0" fmla="*/ 54775 w 127106"/>
                <a:gd name="connsiteY0" fmla="*/ 72459 h 152445"/>
                <a:gd name="connsiteX1" fmla="*/ 93519 w 127106"/>
                <a:gd name="connsiteY1" fmla="*/ 66639 h 152445"/>
                <a:gd name="connsiteX2" fmla="*/ 112505 w 127106"/>
                <a:gd name="connsiteY2" fmla="*/ 40565 h 152445"/>
                <a:gd name="connsiteX3" fmla="*/ 85415 w 127106"/>
                <a:gd name="connsiteY3" fmla="*/ 19056 h 152445"/>
                <a:gd name="connsiteX4" fmla="*/ 19066 w 127106"/>
                <a:gd name="connsiteY4" fmla="*/ 87895 h 152445"/>
                <a:gd name="connsiteX5" fmla="*/ 58826 w 127106"/>
                <a:gd name="connsiteY5" fmla="*/ 133708 h 152445"/>
                <a:gd name="connsiteX6" fmla="*/ 116311 w 127106"/>
                <a:gd name="connsiteY6" fmla="*/ 103838 h 152445"/>
                <a:gd name="connsiteX7" fmla="*/ 113268 w 127106"/>
                <a:gd name="connsiteY7" fmla="*/ 100551 h 152445"/>
                <a:gd name="connsiteX8" fmla="*/ 109979 w 127106"/>
                <a:gd name="connsiteY8" fmla="*/ 103083 h 152445"/>
                <a:gd name="connsiteX9" fmla="*/ 59335 w 127106"/>
                <a:gd name="connsiteY9" fmla="*/ 128134 h 152445"/>
                <a:gd name="connsiteX10" fmla="*/ 37298 w 127106"/>
                <a:gd name="connsiteY10" fmla="*/ 98780 h 152445"/>
                <a:gd name="connsiteX11" fmla="*/ 41349 w 127106"/>
                <a:gd name="connsiteY11" fmla="*/ 72459 h 152445"/>
                <a:gd name="connsiteX12" fmla="*/ 54775 w 127106"/>
                <a:gd name="connsiteY12" fmla="*/ 72459 h 152445"/>
                <a:gd name="connsiteX13" fmla="*/ 42874 w 127106"/>
                <a:gd name="connsiteY13" fmla="*/ 66886 h 152445"/>
                <a:gd name="connsiteX14" fmla="*/ 85415 w 127106"/>
                <a:gd name="connsiteY14" fmla="*/ 24621 h 152445"/>
                <a:gd name="connsiteX15" fmla="*/ 104156 w 127106"/>
                <a:gd name="connsiteY15" fmla="*/ 40565 h 152445"/>
                <a:gd name="connsiteX16" fmla="*/ 53257 w 127106"/>
                <a:gd name="connsiteY16" fmla="*/ 66886 h 152445"/>
                <a:gd name="connsiteX17" fmla="*/ 42874 w 127106"/>
                <a:gd name="connsiteY17" fmla="*/ 66886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106" h="152445">
                  <a:moveTo>
                    <a:pt x="54775" y="72459"/>
                  </a:moveTo>
                  <a:cubicBezTo>
                    <a:pt x="62115" y="72459"/>
                    <a:pt x="80856" y="71952"/>
                    <a:pt x="93519" y="66639"/>
                  </a:cubicBezTo>
                  <a:cubicBezTo>
                    <a:pt x="111242" y="59042"/>
                    <a:pt x="112505" y="44114"/>
                    <a:pt x="112505" y="40565"/>
                  </a:cubicBezTo>
                  <a:cubicBezTo>
                    <a:pt x="112505" y="29433"/>
                    <a:pt x="102885" y="19056"/>
                    <a:pt x="85415" y="19056"/>
                  </a:cubicBezTo>
                  <a:cubicBezTo>
                    <a:pt x="57309" y="19056"/>
                    <a:pt x="19066" y="43606"/>
                    <a:pt x="19066" y="87895"/>
                  </a:cubicBezTo>
                  <a:cubicBezTo>
                    <a:pt x="19066" y="113707"/>
                    <a:pt x="34009" y="133708"/>
                    <a:pt x="58826" y="133708"/>
                  </a:cubicBezTo>
                  <a:cubicBezTo>
                    <a:pt x="95036" y="133708"/>
                    <a:pt x="116311" y="106879"/>
                    <a:pt x="116311" y="103838"/>
                  </a:cubicBezTo>
                  <a:cubicBezTo>
                    <a:pt x="116311" y="102322"/>
                    <a:pt x="114785" y="100551"/>
                    <a:pt x="113268" y="100551"/>
                  </a:cubicBezTo>
                  <a:cubicBezTo>
                    <a:pt x="112005" y="100551"/>
                    <a:pt x="111496" y="101059"/>
                    <a:pt x="109979" y="103083"/>
                  </a:cubicBezTo>
                  <a:cubicBezTo>
                    <a:pt x="89975" y="128134"/>
                    <a:pt x="62369" y="128134"/>
                    <a:pt x="59335" y="128134"/>
                  </a:cubicBezTo>
                  <a:cubicBezTo>
                    <a:pt x="39578" y="128134"/>
                    <a:pt x="37298" y="106879"/>
                    <a:pt x="37298" y="98780"/>
                  </a:cubicBezTo>
                  <a:cubicBezTo>
                    <a:pt x="37298" y="95739"/>
                    <a:pt x="37552" y="87895"/>
                    <a:pt x="41349" y="72459"/>
                  </a:cubicBezTo>
                  <a:lnTo>
                    <a:pt x="54775" y="72459"/>
                  </a:lnTo>
                  <a:close/>
                  <a:moveTo>
                    <a:pt x="42874" y="66886"/>
                  </a:moveTo>
                  <a:cubicBezTo>
                    <a:pt x="52749" y="28418"/>
                    <a:pt x="78830" y="24621"/>
                    <a:pt x="85415" y="24621"/>
                  </a:cubicBezTo>
                  <a:cubicBezTo>
                    <a:pt x="97316" y="24621"/>
                    <a:pt x="104156" y="31966"/>
                    <a:pt x="104156" y="40565"/>
                  </a:cubicBezTo>
                  <a:cubicBezTo>
                    <a:pt x="104156" y="66886"/>
                    <a:pt x="63632" y="66886"/>
                    <a:pt x="53257" y="66886"/>
                  </a:cubicBezTo>
                  <a:lnTo>
                    <a:pt x="42874" y="6688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A7482774-130E-4833-A29D-9DD5917B863E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5936774" y="-15130210"/>
              <a:ext cx="127107" cy="127038"/>
            </a:xfrm>
            <a:custGeom>
              <a:avLst/>
              <a:gdLst>
                <a:gd name="connsiteX0" fmla="*/ 109367 w 127106"/>
                <a:gd name="connsiteY0" fmla="*/ 34754 h 127037"/>
                <a:gd name="connsiteX1" fmla="*/ 111902 w 127106"/>
                <a:gd name="connsiteY1" fmla="*/ 31586 h 127037"/>
                <a:gd name="connsiteX2" fmla="*/ 126082 w 127106"/>
                <a:gd name="connsiteY2" fmla="*/ 24748 h 127037"/>
                <a:gd name="connsiteX3" fmla="*/ 129506 w 127106"/>
                <a:gd name="connsiteY3" fmla="*/ 21208 h 127037"/>
                <a:gd name="connsiteX4" fmla="*/ 127480 w 127106"/>
                <a:gd name="connsiteY4" fmla="*/ 19056 h 127037"/>
                <a:gd name="connsiteX5" fmla="*/ 121776 w 127106"/>
                <a:gd name="connsiteY5" fmla="*/ 19437 h 127037"/>
                <a:gd name="connsiteX6" fmla="*/ 115953 w 127106"/>
                <a:gd name="connsiteY6" fmla="*/ 19564 h 127037"/>
                <a:gd name="connsiteX7" fmla="*/ 108986 w 127106"/>
                <a:gd name="connsiteY7" fmla="*/ 19437 h 127037"/>
                <a:gd name="connsiteX8" fmla="*/ 101765 w 127106"/>
                <a:gd name="connsiteY8" fmla="*/ 19056 h 127037"/>
                <a:gd name="connsiteX9" fmla="*/ 98730 w 127106"/>
                <a:gd name="connsiteY9" fmla="*/ 22598 h 127037"/>
                <a:gd name="connsiteX10" fmla="*/ 101638 w 127106"/>
                <a:gd name="connsiteY10" fmla="*/ 24748 h 127037"/>
                <a:gd name="connsiteX11" fmla="*/ 106833 w 127106"/>
                <a:gd name="connsiteY11" fmla="*/ 27917 h 127037"/>
                <a:gd name="connsiteX12" fmla="*/ 104553 w 127106"/>
                <a:gd name="connsiteY12" fmla="*/ 32729 h 127037"/>
                <a:gd name="connsiteX13" fmla="*/ 60098 w 127106"/>
                <a:gd name="connsiteY13" fmla="*/ 93738 h 127037"/>
                <a:gd name="connsiteX14" fmla="*/ 45409 w 127106"/>
                <a:gd name="connsiteY14" fmla="*/ 29179 h 127037"/>
                <a:gd name="connsiteX15" fmla="*/ 45155 w 127106"/>
                <a:gd name="connsiteY15" fmla="*/ 27282 h 127037"/>
                <a:gd name="connsiteX16" fmla="*/ 53639 w 127106"/>
                <a:gd name="connsiteY16" fmla="*/ 24748 h 127037"/>
                <a:gd name="connsiteX17" fmla="*/ 57437 w 127106"/>
                <a:gd name="connsiteY17" fmla="*/ 21208 h 127037"/>
                <a:gd name="connsiteX18" fmla="*/ 55157 w 127106"/>
                <a:gd name="connsiteY18" fmla="*/ 19056 h 127037"/>
                <a:gd name="connsiteX19" fmla="*/ 46672 w 127106"/>
                <a:gd name="connsiteY19" fmla="*/ 19437 h 127037"/>
                <a:gd name="connsiteX20" fmla="*/ 37679 w 127106"/>
                <a:gd name="connsiteY20" fmla="*/ 19564 h 127037"/>
                <a:gd name="connsiteX21" fmla="*/ 29576 w 127106"/>
                <a:gd name="connsiteY21" fmla="*/ 19437 h 127037"/>
                <a:gd name="connsiteX22" fmla="*/ 22101 w 127106"/>
                <a:gd name="connsiteY22" fmla="*/ 19056 h 127037"/>
                <a:gd name="connsiteX23" fmla="*/ 19066 w 127106"/>
                <a:gd name="connsiteY23" fmla="*/ 22598 h 127037"/>
                <a:gd name="connsiteX24" fmla="*/ 23118 w 127106"/>
                <a:gd name="connsiteY24" fmla="*/ 24748 h 127037"/>
                <a:gd name="connsiteX25" fmla="*/ 31348 w 127106"/>
                <a:gd name="connsiteY25" fmla="*/ 28298 h 127037"/>
                <a:gd name="connsiteX26" fmla="*/ 48698 w 127106"/>
                <a:gd name="connsiteY26" fmla="*/ 104625 h 127037"/>
                <a:gd name="connsiteX27" fmla="*/ 52749 w 127106"/>
                <a:gd name="connsiteY27" fmla="*/ 108300 h 127037"/>
                <a:gd name="connsiteX28" fmla="*/ 58072 w 127106"/>
                <a:gd name="connsiteY28" fmla="*/ 105386 h 127037"/>
                <a:gd name="connsiteX29" fmla="*/ 109367 w 127106"/>
                <a:gd name="connsiteY29" fmla="*/ 34754 h 127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7106" h="127037">
                  <a:moveTo>
                    <a:pt x="109367" y="34754"/>
                  </a:moveTo>
                  <a:cubicBezTo>
                    <a:pt x="110257" y="33609"/>
                    <a:pt x="110257" y="33364"/>
                    <a:pt x="111902" y="31586"/>
                  </a:cubicBezTo>
                  <a:cubicBezTo>
                    <a:pt x="114182" y="29061"/>
                    <a:pt x="117852" y="25257"/>
                    <a:pt x="126082" y="24748"/>
                  </a:cubicBezTo>
                  <a:cubicBezTo>
                    <a:pt x="127480" y="24631"/>
                    <a:pt x="129506" y="24631"/>
                    <a:pt x="129506" y="21208"/>
                  </a:cubicBezTo>
                  <a:cubicBezTo>
                    <a:pt x="129506" y="20445"/>
                    <a:pt x="128998" y="19056"/>
                    <a:pt x="127480" y="19056"/>
                  </a:cubicBezTo>
                  <a:cubicBezTo>
                    <a:pt x="125709" y="19056"/>
                    <a:pt x="123675" y="19437"/>
                    <a:pt x="121776" y="19437"/>
                  </a:cubicBezTo>
                  <a:cubicBezTo>
                    <a:pt x="119878" y="19437"/>
                    <a:pt x="117852" y="19564"/>
                    <a:pt x="115953" y="19564"/>
                  </a:cubicBezTo>
                  <a:cubicBezTo>
                    <a:pt x="113546" y="19564"/>
                    <a:pt x="111266" y="19437"/>
                    <a:pt x="108986" y="19437"/>
                  </a:cubicBezTo>
                  <a:cubicBezTo>
                    <a:pt x="106706" y="19437"/>
                    <a:pt x="104045" y="19056"/>
                    <a:pt x="101765" y="19056"/>
                  </a:cubicBezTo>
                  <a:cubicBezTo>
                    <a:pt x="99739" y="19056"/>
                    <a:pt x="98730" y="20445"/>
                    <a:pt x="98730" y="22598"/>
                  </a:cubicBezTo>
                  <a:cubicBezTo>
                    <a:pt x="98730" y="24631"/>
                    <a:pt x="100756" y="24748"/>
                    <a:pt x="101638" y="24748"/>
                  </a:cubicBezTo>
                  <a:cubicBezTo>
                    <a:pt x="103545" y="24876"/>
                    <a:pt x="106833" y="25384"/>
                    <a:pt x="106833" y="27917"/>
                  </a:cubicBezTo>
                  <a:cubicBezTo>
                    <a:pt x="106833" y="28807"/>
                    <a:pt x="106325" y="30323"/>
                    <a:pt x="104553" y="32729"/>
                  </a:cubicBezTo>
                  <a:lnTo>
                    <a:pt x="60098" y="93738"/>
                  </a:lnTo>
                  <a:lnTo>
                    <a:pt x="45409" y="29179"/>
                  </a:lnTo>
                  <a:cubicBezTo>
                    <a:pt x="45155" y="27917"/>
                    <a:pt x="45155" y="27662"/>
                    <a:pt x="45155" y="27282"/>
                  </a:cubicBezTo>
                  <a:cubicBezTo>
                    <a:pt x="45155" y="25511"/>
                    <a:pt x="49207" y="24748"/>
                    <a:pt x="53639" y="24748"/>
                  </a:cubicBezTo>
                  <a:cubicBezTo>
                    <a:pt x="55284" y="24748"/>
                    <a:pt x="57437" y="24748"/>
                    <a:pt x="57437" y="21208"/>
                  </a:cubicBezTo>
                  <a:cubicBezTo>
                    <a:pt x="57437" y="20200"/>
                    <a:pt x="56682" y="19056"/>
                    <a:pt x="55157" y="19056"/>
                  </a:cubicBezTo>
                  <a:cubicBezTo>
                    <a:pt x="52503" y="19056"/>
                    <a:pt x="49461" y="19437"/>
                    <a:pt x="46672" y="19437"/>
                  </a:cubicBezTo>
                  <a:cubicBezTo>
                    <a:pt x="43637" y="19437"/>
                    <a:pt x="40722" y="19564"/>
                    <a:pt x="37679" y="19564"/>
                  </a:cubicBezTo>
                  <a:cubicBezTo>
                    <a:pt x="35018" y="19564"/>
                    <a:pt x="32238" y="19437"/>
                    <a:pt x="29576" y="19437"/>
                  </a:cubicBezTo>
                  <a:cubicBezTo>
                    <a:pt x="27169" y="19437"/>
                    <a:pt x="24381" y="19056"/>
                    <a:pt x="22101" y="19056"/>
                  </a:cubicBezTo>
                  <a:cubicBezTo>
                    <a:pt x="21219" y="19056"/>
                    <a:pt x="19066" y="19056"/>
                    <a:pt x="19066" y="22598"/>
                  </a:cubicBezTo>
                  <a:cubicBezTo>
                    <a:pt x="19066" y="24748"/>
                    <a:pt x="20838" y="24748"/>
                    <a:pt x="23118" y="24748"/>
                  </a:cubicBezTo>
                  <a:cubicBezTo>
                    <a:pt x="30585" y="24748"/>
                    <a:pt x="30712" y="25639"/>
                    <a:pt x="31348" y="28298"/>
                  </a:cubicBezTo>
                  <a:lnTo>
                    <a:pt x="48698" y="104625"/>
                  </a:lnTo>
                  <a:cubicBezTo>
                    <a:pt x="49333" y="107284"/>
                    <a:pt x="49588" y="108300"/>
                    <a:pt x="52749" y="108300"/>
                  </a:cubicBezTo>
                  <a:cubicBezTo>
                    <a:pt x="54275" y="108300"/>
                    <a:pt x="55919" y="108300"/>
                    <a:pt x="58072" y="105386"/>
                  </a:cubicBezTo>
                  <a:lnTo>
                    <a:pt x="109367" y="3475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CFE0D03C-3E26-4434-9350-720CAAFE3B0B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6040467" y="-15087322"/>
              <a:ext cx="152528" cy="101630"/>
            </a:xfrm>
            <a:custGeom>
              <a:avLst/>
              <a:gdLst>
                <a:gd name="connsiteX0" fmla="*/ 35153 w 152528"/>
                <a:gd name="connsiteY0" fmla="*/ 95008 h 101630"/>
                <a:gd name="connsiteX1" fmla="*/ 24262 w 152528"/>
                <a:gd name="connsiteY1" fmla="*/ 99820 h 101630"/>
                <a:gd name="connsiteX2" fmla="*/ 19066 w 152528"/>
                <a:gd name="connsiteY2" fmla="*/ 103362 h 101630"/>
                <a:gd name="connsiteX3" fmla="*/ 23244 w 152528"/>
                <a:gd name="connsiteY3" fmla="*/ 105513 h 101630"/>
                <a:gd name="connsiteX4" fmla="*/ 74159 w 152528"/>
                <a:gd name="connsiteY4" fmla="*/ 105513 h 101630"/>
                <a:gd name="connsiteX5" fmla="*/ 134193 w 152528"/>
                <a:gd name="connsiteY5" fmla="*/ 53365 h 101630"/>
                <a:gd name="connsiteX6" fmla="*/ 95695 w 152528"/>
                <a:gd name="connsiteY6" fmla="*/ 19056 h 101630"/>
                <a:gd name="connsiteX7" fmla="*/ 43764 w 152528"/>
                <a:gd name="connsiteY7" fmla="*/ 19056 h 101630"/>
                <a:gd name="connsiteX8" fmla="*/ 39331 w 152528"/>
                <a:gd name="connsiteY8" fmla="*/ 22598 h 101630"/>
                <a:gd name="connsiteX9" fmla="*/ 44019 w 152528"/>
                <a:gd name="connsiteY9" fmla="*/ 24748 h 101630"/>
                <a:gd name="connsiteX10" fmla="*/ 52122 w 152528"/>
                <a:gd name="connsiteY10" fmla="*/ 25511 h 101630"/>
                <a:gd name="connsiteX11" fmla="*/ 51740 w 152528"/>
                <a:gd name="connsiteY11" fmla="*/ 28680 h 101630"/>
                <a:gd name="connsiteX12" fmla="*/ 35153 w 152528"/>
                <a:gd name="connsiteY12" fmla="*/ 95008 h 101630"/>
                <a:gd name="connsiteX13" fmla="*/ 64411 w 152528"/>
                <a:gd name="connsiteY13" fmla="*/ 28934 h 101630"/>
                <a:gd name="connsiteX14" fmla="*/ 70743 w 152528"/>
                <a:gd name="connsiteY14" fmla="*/ 24748 h 101630"/>
                <a:gd name="connsiteX15" fmla="*/ 90754 w 152528"/>
                <a:gd name="connsiteY15" fmla="*/ 24748 h 101630"/>
                <a:gd name="connsiteX16" fmla="*/ 113427 w 152528"/>
                <a:gd name="connsiteY16" fmla="*/ 31713 h 101630"/>
                <a:gd name="connsiteX17" fmla="*/ 120895 w 152528"/>
                <a:gd name="connsiteY17" fmla="*/ 50069 h 101630"/>
                <a:gd name="connsiteX18" fmla="*/ 108358 w 152528"/>
                <a:gd name="connsiteY18" fmla="*/ 84750 h 101630"/>
                <a:gd name="connsiteX19" fmla="*/ 72006 w 152528"/>
                <a:gd name="connsiteY19" fmla="*/ 99820 h 101630"/>
                <a:gd name="connsiteX20" fmla="*/ 50986 w 152528"/>
                <a:gd name="connsiteY20" fmla="*/ 99820 h 101630"/>
                <a:gd name="connsiteX21" fmla="*/ 46934 w 152528"/>
                <a:gd name="connsiteY21" fmla="*/ 99566 h 101630"/>
                <a:gd name="connsiteX22" fmla="*/ 47307 w 152528"/>
                <a:gd name="connsiteY22" fmla="*/ 97288 h 101630"/>
                <a:gd name="connsiteX23" fmla="*/ 64411 w 152528"/>
                <a:gd name="connsiteY23" fmla="*/ 28934 h 1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2528" h="101630">
                  <a:moveTo>
                    <a:pt x="35153" y="95008"/>
                  </a:moveTo>
                  <a:cubicBezTo>
                    <a:pt x="34136" y="98805"/>
                    <a:pt x="34009" y="99820"/>
                    <a:pt x="24262" y="99820"/>
                  </a:cubicBezTo>
                  <a:cubicBezTo>
                    <a:pt x="21092" y="99820"/>
                    <a:pt x="19066" y="99820"/>
                    <a:pt x="19066" y="103362"/>
                  </a:cubicBezTo>
                  <a:cubicBezTo>
                    <a:pt x="19066" y="105513"/>
                    <a:pt x="21092" y="105513"/>
                    <a:pt x="23244" y="105513"/>
                  </a:cubicBezTo>
                  <a:lnTo>
                    <a:pt x="74159" y="105513"/>
                  </a:lnTo>
                  <a:cubicBezTo>
                    <a:pt x="103925" y="105513"/>
                    <a:pt x="134193" y="81464"/>
                    <a:pt x="134193" y="53365"/>
                  </a:cubicBezTo>
                  <a:cubicBezTo>
                    <a:pt x="134193" y="32474"/>
                    <a:pt x="117478" y="19056"/>
                    <a:pt x="95695" y="19056"/>
                  </a:cubicBezTo>
                  <a:lnTo>
                    <a:pt x="43764" y="19056"/>
                  </a:lnTo>
                  <a:cubicBezTo>
                    <a:pt x="41230" y="19056"/>
                    <a:pt x="39331" y="19056"/>
                    <a:pt x="39331" y="22598"/>
                  </a:cubicBezTo>
                  <a:cubicBezTo>
                    <a:pt x="39331" y="24748"/>
                    <a:pt x="40849" y="24748"/>
                    <a:pt x="44019" y="24748"/>
                  </a:cubicBezTo>
                  <a:cubicBezTo>
                    <a:pt x="45282" y="24748"/>
                    <a:pt x="49460" y="24748"/>
                    <a:pt x="52122" y="25511"/>
                  </a:cubicBezTo>
                  <a:cubicBezTo>
                    <a:pt x="52122" y="27028"/>
                    <a:pt x="52122" y="27282"/>
                    <a:pt x="51740" y="28680"/>
                  </a:cubicBezTo>
                  <a:lnTo>
                    <a:pt x="35153" y="95008"/>
                  </a:lnTo>
                  <a:close/>
                  <a:moveTo>
                    <a:pt x="64411" y="28934"/>
                  </a:moveTo>
                  <a:cubicBezTo>
                    <a:pt x="65420" y="25003"/>
                    <a:pt x="65420" y="24748"/>
                    <a:pt x="70743" y="24748"/>
                  </a:cubicBezTo>
                  <a:lnTo>
                    <a:pt x="90754" y="24748"/>
                  </a:lnTo>
                  <a:cubicBezTo>
                    <a:pt x="99620" y="24748"/>
                    <a:pt x="108104" y="27028"/>
                    <a:pt x="113427" y="31713"/>
                  </a:cubicBezTo>
                  <a:cubicBezTo>
                    <a:pt x="118106" y="36016"/>
                    <a:pt x="120895" y="41208"/>
                    <a:pt x="120895" y="50069"/>
                  </a:cubicBezTo>
                  <a:cubicBezTo>
                    <a:pt x="120895" y="58042"/>
                    <a:pt x="117860" y="74120"/>
                    <a:pt x="108358" y="84750"/>
                  </a:cubicBezTo>
                  <a:cubicBezTo>
                    <a:pt x="98857" y="95390"/>
                    <a:pt x="84804" y="99820"/>
                    <a:pt x="72006" y="99820"/>
                  </a:cubicBezTo>
                  <a:lnTo>
                    <a:pt x="50986" y="99820"/>
                  </a:lnTo>
                  <a:cubicBezTo>
                    <a:pt x="49969" y="99820"/>
                    <a:pt x="48197" y="99820"/>
                    <a:pt x="46934" y="99566"/>
                  </a:cubicBezTo>
                  <a:cubicBezTo>
                    <a:pt x="47061" y="98423"/>
                    <a:pt x="47061" y="98169"/>
                    <a:pt x="47307" y="97288"/>
                  </a:cubicBezTo>
                  <a:lnTo>
                    <a:pt x="64411" y="2893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2255AB94-87B2-4F8B-9E84-208EEA5C64D7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5933211" y="-14975401"/>
              <a:ext cx="254213" cy="25408"/>
            </a:xfrm>
            <a:custGeom>
              <a:avLst/>
              <a:gdLst>
                <a:gd name="connsiteX0" fmla="*/ 6463 w 254213"/>
                <a:gd name="connsiteY0" fmla="*/ 6460 h 0"/>
                <a:gd name="connsiteX1" fmla="*/ 268821 w 254213"/>
                <a:gd name="connsiteY1" fmla="*/ 646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4213">
                  <a:moveTo>
                    <a:pt x="6463" y="6460"/>
                  </a:moveTo>
                  <a:lnTo>
                    <a:pt x="268821" y="6460"/>
                  </a:lnTo>
                </a:path>
              </a:pathLst>
            </a:custGeom>
            <a:noFill/>
            <a:ln w="3229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43E00DC5-9CC9-4CD8-808B-5A593793123E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5967015" y="-14966975"/>
              <a:ext cx="76264" cy="101630"/>
            </a:xfrm>
            <a:custGeom>
              <a:avLst/>
              <a:gdLst>
                <a:gd name="connsiteX0" fmla="*/ 82135 w 76264"/>
                <a:gd name="connsiteY0" fmla="*/ 78930 h 101630"/>
                <a:gd name="connsiteX1" fmla="*/ 76820 w 76264"/>
                <a:gd name="connsiteY1" fmla="*/ 78930 h 101630"/>
                <a:gd name="connsiteX2" fmla="*/ 73142 w 76264"/>
                <a:gd name="connsiteY2" fmla="*/ 90451 h 101630"/>
                <a:gd name="connsiteX3" fmla="*/ 59597 w 76264"/>
                <a:gd name="connsiteY3" fmla="*/ 91206 h 101630"/>
                <a:gd name="connsiteX4" fmla="*/ 34772 w 76264"/>
                <a:gd name="connsiteY4" fmla="*/ 91206 h 101630"/>
                <a:gd name="connsiteX5" fmla="*/ 60098 w 76264"/>
                <a:gd name="connsiteY5" fmla="*/ 72856 h 101630"/>
                <a:gd name="connsiteX6" fmla="*/ 82135 w 76264"/>
                <a:gd name="connsiteY6" fmla="*/ 44249 h 101630"/>
                <a:gd name="connsiteX7" fmla="*/ 48698 w 76264"/>
                <a:gd name="connsiteY7" fmla="*/ 19056 h 101630"/>
                <a:gd name="connsiteX8" fmla="*/ 19066 w 76264"/>
                <a:gd name="connsiteY8" fmla="*/ 41335 h 101630"/>
                <a:gd name="connsiteX9" fmla="*/ 26406 w 76264"/>
                <a:gd name="connsiteY9" fmla="*/ 49061 h 101630"/>
                <a:gd name="connsiteX10" fmla="*/ 33882 w 76264"/>
                <a:gd name="connsiteY10" fmla="*/ 41590 h 101630"/>
                <a:gd name="connsiteX11" fmla="*/ 26661 w 76264"/>
                <a:gd name="connsiteY11" fmla="*/ 34118 h 101630"/>
                <a:gd name="connsiteX12" fmla="*/ 46044 w 76264"/>
                <a:gd name="connsiteY12" fmla="*/ 24631 h 101630"/>
                <a:gd name="connsiteX13" fmla="*/ 68582 w 76264"/>
                <a:gd name="connsiteY13" fmla="*/ 44376 h 101630"/>
                <a:gd name="connsiteX14" fmla="*/ 51486 w 76264"/>
                <a:gd name="connsiteY14" fmla="*/ 71332 h 101630"/>
                <a:gd name="connsiteX15" fmla="*/ 20583 w 76264"/>
                <a:gd name="connsiteY15" fmla="*/ 97542 h 101630"/>
                <a:gd name="connsiteX16" fmla="*/ 19066 w 76264"/>
                <a:gd name="connsiteY16" fmla="*/ 99566 h 101630"/>
                <a:gd name="connsiteX17" fmla="*/ 19066 w 76264"/>
                <a:gd name="connsiteY17" fmla="*/ 103362 h 101630"/>
                <a:gd name="connsiteX18" fmla="*/ 77956 w 76264"/>
                <a:gd name="connsiteY18" fmla="*/ 103362 h 101630"/>
                <a:gd name="connsiteX19" fmla="*/ 82135 w 76264"/>
                <a:gd name="connsiteY19" fmla="*/ 78930 h 1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64" h="101630">
                  <a:moveTo>
                    <a:pt x="82135" y="78930"/>
                  </a:moveTo>
                  <a:lnTo>
                    <a:pt x="76820" y="78930"/>
                  </a:lnTo>
                  <a:cubicBezTo>
                    <a:pt x="76439" y="81337"/>
                    <a:pt x="75167" y="89181"/>
                    <a:pt x="73142" y="90451"/>
                  </a:cubicBezTo>
                  <a:cubicBezTo>
                    <a:pt x="72133" y="91206"/>
                    <a:pt x="61496" y="91206"/>
                    <a:pt x="59597" y="91206"/>
                  </a:cubicBezTo>
                  <a:lnTo>
                    <a:pt x="34772" y="91206"/>
                  </a:lnTo>
                  <a:cubicBezTo>
                    <a:pt x="43129" y="85005"/>
                    <a:pt x="52503" y="77915"/>
                    <a:pt x="60098" y="72856"/>
                  </a:cubicBezTo>
                  <a:cubicBezTo>
                    <a:pt x="71498" y="65004"/>
                    <a:pt x="82135" y="57668"/>
                    <a:pt x="82135" y="44249"/>
                  </a:cubicBezTo>
                  <a:cubicBezTo>
                    <a:pt x="82135" y="28044"/>
                    <a:pt x="66810" y="19056"/>
                    <a:pt x="48698" y="19056"/>
                  </a:cubicBezTo>
                  <a:cubicBezTo>
                    <a:pt x="31602" y="19056"/>
                    <a:pt x="19066" y="28934"/>
                    <a:pt x="19066" y="41335"/>
                  </a:cubicBezTo>
                  <a:cubicBezTo>
                    <a:pt x="19066" y="47918"/>
                    <a:pt x="24635" y="49061"/>
                    <a:pt x="26406" y="49061"/>
                  </a:cubicBezTo>
                  <a:cubicBezTo>
                    <a:pt x="29830" y="49061"/>
                    <a:pt x="33882" y="46782"/>
                    <a:pt x="33882" y="41590"/>
                  </a:cubicBezTo>
                  <a:cubicBezTo>
                    <a:pt x="33882" y="37032"/>
                    <a:pt x="30593" y="34500"/>
                    <a:pt x="26661" y="34118"/>
                  </a:cubicBezTo>
                  <a:cubicBezTo>
                    <a:pt x="30212" y="28425"/>
                    <a:pt x="37552" y="24631"/>
                    <a:pt x="46044" y="24631"/>
                  </a:cubicBezTo>
                  <a:cubicBezTo>
                    <a:pt x="58326" y="24631"/>
                    <a:pt x="68582" y="31967"/>
                    <a:pt x="68582" y="44376"/>
                  </a:cubicBezTo>
                  <a:cubicBezTo>
                    <a:pt x="68582" y="55008"/>
                    <a:pt x="61241" y="63106"/>
                    <a:pt x="51486" y="71332"/>
                  </a:cubicBezTo>
                  <a:lnTo>
                    <a:pt x="20583" y="97542"/>
                  </a:lnTo>
                  <a:cubicBezTo>
                    <a:pt x="19320" y="98678"/>
                    <a:pt x="19193" y="98678"/>
                    <a:pt x="19066" y="99566"/>
                  </a:cubicBezTo>
                  <a:lnTo>
                    <a:pt x="19066" y="103362"/>
                  </a:lnTo>
                  <a:lnTo>
                    <a:pt x="77956" y="103362"/>
                  </a:lnTo>
                  <a:lnTo>
                    <a:pt x="82135" y="7893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7237EAD4-E332-4D52-98AD-DF33C452BB05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6057118" y="-14970515"/>
              <a:ext cx="101685" cy="127038"/>
            </a:xfrm>
            <a:custGeom>
              <a:avLst/>
              <a:gdLst>
                <a:gd name="connsiteX0" fmla="*/ 65039 w 101685"/>
                <a:gd name="connsiteY0" fmla="*/ 70950 h 127037"/>
                <a:gd name="connsiteX1" fmla="*/ 82389 w 101685"/>
                <a:gd name="connsiteY1" fmla="*/ 104750 h 127037"/>
                <a:gd name="connsiteX2" fmla="*/ 85304 w 101685"/>
                <a:gd name="connsiteY2" fmla="*/ 107156 h 127037"/>
                <a:gd name="connsiteX3" fmla="*/ 90373 w 101685"/>
                <a:gd name="connsiteY3" fmla="*/ 108292 h 127037"/>
                <a:gd name="connsiteX4" fmla="*/ 93534 w 101685"/>
                <a:gd name="connsiteY4" fmla="*/ 108292 h 127037"/>
                <a:gd name="connsiteX5" fmla="*/ 97340 w 101685"/>
                <a:gd name="connsiteY5" fmla="*/ 106521 h 127037"/>
                <a:gd name="connsiteX6" fmla="*/ 96450 w 101685"/>
                <a:gd name="connsiteY6" fmla="*/ 104877 h 127037"/>
                <a:gd name="connsiteX7" fmla="*/ 92780 w 101685"/>
                <a:gd name="connsiteY7" fmla="*/ 99431 h 127037"/>
                <a:gd name="connsiteX8" fmla="*/ 55792 w 101685"/>
                <a:gd name="connsiteY8" fmla="*/ 26647 h 127037"/>
                <a:gd name="connsiteX9" fmla="*/ 37306 w 101685"/>
                <a:gd name="connsiteY9" fmla="*/ 19056 h 127037"/>
                <a:gd name="connsiteX10" fmla="*/ 32619 w 101685"/>
                <a:gd name="connsiteY10" fmla="*/ 21334 h 127037"/>
                <a:gd name="connsiteX11" fmla="*/ 35781 w 101685"/>
                <a:gd name="connsiteY11" fmla="*/ 23359 h 127037"/>
                <a:gd name="connsiteX12" fmla="*/ 45536 w 101685"/>
                <a:gd name="connsiteY12" fmla="*/ 32347 h 127037"/>
                <a:gd name="connsiteX13" fmla="*/ 51740 w 101685"/>
                <a:gd name="connsiteY13" fmla="*/ 44621 h 127037"/>
                <a:gd name="connsiteX14" fmla="*/ 62505 w 101685"/>
                <a:gd name="connsiteY14" fmla="*/ 65766 h 127037"/>
                <a:gd name="connsiteX15" fmla="*/ 21981 w 101685"/>
                <a:gd name="connsiteY15" fmla="*/ 98676 h 127037"/>
                <a:gd name="connsiteX16" fmla="*/ 19066 w 101685"/>
                <a:gd name="connsiteY16" fmla="*/ 103735 h 127037"/>
                <a:gd name="connsiteX17" fmla="*/ 23880 w 101685"/>
                <a:gd name="connsiteY17" fmla="*/ 108545 h 127037"/>
                <a:gd name="connsiteX18" fmla="*/ 28567 w 101685"/>
                <a:gd name="connsiteY18" fmla="*/ 106140 h 127037"/>
                <a:gd name="connsiteX19" fmla="*/ 65039 w 101685"/>
                <a:gd name="connsiteY19" fmla="*/ 70950 h 127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685" h="127037">
                  <a:moveTo>
                    <a:pt x="65039" y="70950"/>
                  </a:moveTo>
                  <a:cubicBezTo>
                    <a:pt x="71124" y="82343"/>
                    <a:pt x="81253" y="103106"/>
                    <a:pt x="82389" y="104750"/>
                  </a:cubicBezTo>
                  <a:cubicBezTo>
                    <a:pt x="83533" y="106267"/>
                    <a:pt x="85177" y="107028"/>
                    <a:pt x="85304" y="107156"/>
                  </a:cubicBezTo>
                  <a:cubicBezTo>
                    <a:pt x="87457" y="108292"/>
                    <a:pt x="87839" y="108292"/>
                    <a:pt x="90373" y="108292"/>
                  </a:cubicBezTo>
                  <a:lnTo>
                    <a:pt x="93534" y="108292"/>
                  </a:lnTo>
                  <a:cubicBezTo>
                    <a:pt x="95815" y="108292"/>
                    <a:pt x="97340" y="108292"/>
                    <a:pt x="97340" y="106521"/>
                  </a:cubicBezTo>
                  <a:cubicBezTo>
                    <a:pt x="97340" y="105766"/>
                    <a:pt x="96958" y="105259"/>
                    <a:pt x="96450" y="104877"/>
                  </a:cubicBezTo>
                  <a:cubicBezTo>
                    <a:pt x="94933" y="103607"/>
                    <a:pt x="93916" y="101582"/>
                    <a:pt x="92780" y="99431"/>
                  </a:cubicBezTo>
                  <a:lnTo>
                    <a:pt x="55792" y="26647"/>
                  </a:lnTo>
                  <a:cubicBezTo>
                    <a:pt x="53393" y="21962"/>
                    <a:pt x="49460" y="19056"/>
                    <a:pt x="37306" y="19056"/>
                  </a:cubicBezTo>
                  <a:cubicBezTo>
                    <a:pt x="34644" y="19056"/>
                    <a:pt x="32619" y="19056"/>
                    <a:pt x="32619" y="21334"/>
                  </a:cubicBezTo>
                  <a:cubicBezTo>
                    <a:pt x="32619" y="23105"/>
                    <a:pt x="34136" y="23232"/>
                    <a:pt x="35781" y="23359"/>
                  </a:cubicBezTo>
                  <a:cubicBezTo>
                    <a:pt x="41103" y="23986"/>
                    <a:pt x="43637" y="28797"/>
                    <a:pt x="45536" y="32347"/>
                  </a:cubicBezTo>
                  <a:lnTo>
                    <a:pt x="51740" y="44621"/>
                  </a:lnTo>
                  <a:cubicBezTo>
                    <a:pt x="54148" y="49306"/>
                    <a:pt x="60225" y="60954"/>
                    <a:pt x="62505" y="65766"/>
                  </a:cubicBezTo>
                  <a:lnTo>
                    <a:pt x="21981" y="98676"/>
                  </a:lnTo>
                  <a:cubicBezTo>
                    <a:pt x="21092" y="99431"/>
                    <a:pt x="19066" y="101455"/>
                    <a:pt x="19066" y="103735"/>
                  </a:cubicBezTo>
                  <a:cubicBezTo>
                    <a:pt x="19066" y="106394"/>
                    <a:pt x="21219" y="108545"/>
                    <a:pt x="23880" y="108545"/>
                  </a:cubicBezTo>
                  <a:cubicBezTo>
                    <a:pt x="26160" y="108545"/>
                    <a:pt x="27423" y="107156"/>
                    <a:pt x="28567" y="106140"/>
                  </a:cubicBezTo>
                  <a:lnTo>
                    <a:pt x="65039" y="709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46B2ADDD-0298-4118-AEE4-12C7771F97C4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6218527" y="-15076559"/>
              <a:ext cx="228792" cy="203260"/>
            </a:xfrm>
            <a:custGeom>
              <a:avLst/>
              <a:gdLst>
                <a:gd name="connsiteX0" fmla="*/ 49564 w 228792"/>
                <a:gd name="connsiteY0" fmla="*/ 81971 h 203260"/>
                <a:gd name="connsiteX1" fmla="*/ 77225 w 228792"/>
                <a:gd name="connsiteY1" fmla="*/ 81971 h 203260"/>
                <a:gd name="connsiteX2" fmla="*/ 77225 w 228792"/>
                <a:gd name="connsiteY2" fmla="*/ 75587 h 203260"/>
                <a:gd name="connsiteX3" fmla="*/ 49564 w 228792"/>
                <a:gd name="connsiteY3" fmla="*/ 75587 h 203260"/>
                <a:gd name="connsiteX4" fmla="*/ 49564 w 228792"/>
                <a:gd name="connsiteY4" fmla="*/ 42978 h 203260"/>
                <a:gd name="connsiteX5" fmla="*/ 43534 w 228792"/>
                <a:gd name="connsiteY5" fmla="*/ 42978 h 203260"/>
                <a:gd name="connsiteX6" fmla="*/ 19066 w 228792"/>
                <a:gd name="connsiteY6" fmla="*/ 77009 h 203260"/>
                <a:gd name="connsiteX7" fmla="*/ 19066 w 228792"/>
                <a:gd name="connsiteY7" fmla="*/ 81971 h 203260"/>
                <a:gd name="connsiteX8" fmla="*/ 35558 w 228792"/>
                <a:gd name="connsiteY8" fmla="*/ 81971 h 203260"/>
                <a:gd name="connsiteX9" fmla="*/ 35558 w 228792"/>
                <a:gd name="connsiteY9" fmla="*/ 129817 h 203260"/>
                <a:gd name="connsiteX10" fmla="*/ 60383 w 228792"/>
                <a:gd name="connsiteY10" fmla="*/ 153739 h 203260"/>
                <a:gd name="connsiteX11" fmla="*/ 80419 w 228792"/>
                <a:gd name="connsiteY11" fmla="*/ 129641 h 203260"/>
                <a:gd name="connsiteX12" fmla="*/ 80419 w 228792"/>
                <a:gd name="connsiteY12" fmla="*/ 119892 h 203260"/>
                <a:gd name="connsiteX13" fmla="*/ 74389 w 228792"/>
                <a:gd name="connsiteY13" fmla="*/ 119892 h 203260"/>
                <a:gd name="connsiteX14" fmla="*/ 74389 w 228792"/>
                <a:gd name="connsiteY14" fmla="*/ 129458 h 203260"/>
                <a:gd name="connsiteX15" fmla="*/ 61798 w 228792"/>
                <a:gd name="connsiteY15" fmla="*/ 148071 h 203260"/>
                <a:gd name="connsiteX16" fmla="*/ 49564 w 228792"/>
                <a:gd name="connsiteY16" fmla="*/ 129990 h 203260"/>
                <a:gd name="connsiteX17" fmla="*/ 49564 w 228792"/>
                <a:gd name="connsiteY17" fmla="*/ 81971 h 203260"/>
                <a:gd name="connsiteX18" fmla="*/ 128352 w 228792"/>
                <a:gd name="connsiteY18" fmla="*/ 111563 h 203260"/>
                <a:gd name="connsiteX19" fmla="*/ 152113 w 228792"/>
                <a:gd name="connsiteY19" fmla="*/ 78778 h 203260"/>
                <a:gd name="connsiteX20" fmla="*/ 149094 w 228792"/>
                <a:gd name="connsiteY20" fmla="*/ 85155 h 203260"/>
                <a:gd name="connsiteX21" fmla="*/ 157078 w 228792"/>
                <a:gd name="connsiteY21" fmla="*/ 93309 h 203260"/>
                <a:gd name="connsiteX22" fmla="*/ 165229 w 228792"/>
                <a:gd name="connsiteY22" fmla="*/ 85155 h 203260"/>
                <a:gd name="connsiteX23" fmla="*/ 151223 w 228792"/>
                <a:gd name="connsiteY23" fmla="*/ 73816 h 203260"/>
                <a:gd name="connsiteX24" fmla="*/ 127287 w 228792"/>
                <a:gd name="connsiteY24" fmla="*/ 92777 h 203260"/>
                <a:gd name="connsiteX25" fmla="*/ 127105 w 228792"/>
                <a:gd name="connsiteY25" fmla="*/ 92777 h 203260"/>
                <a:gd name="connsiteX26" fmla="*/ 127105 w 228792"/>
                <a:gd name="connsiteY26" fmla="*/ 73816 h 203260"/>
                <a:gd name="connsiteX27" fmla="*/ 101755 w 228792"/>
                <a:gd name="connsiteY27" fmla="*/ 75762 h 203260"/>
                <a:gd name="connsiteX28" fmla="*/ 101755 w 228792"/>
                <a:gd name="connsiteY28" fmla="*/ 82145 h 203260"/>
                <a:gd name="connsiteX29" fmla="*/ 115054 w 228792"/>
                <a:gd name="connsiteY29" fmla="*/ 92070 h 203260"/>
                <a:gd name="connsiteX30" fmla="*/ 115054 w 228792"/>
                <a:gd name="connsiteY30" fmla="*/ 137971 h 203260"/>
                <a:gd name="connsiteX31" fmla="*/ 101755 w 228792"/>
                <a:gd name="connsiteY31" fmla="*/ 145585 h 203260"/>
                <a:gd name="connsiteX32" fmla="*/ 101755 w 228792"/>
                <a:gd name="connsiteY32" fmla="*/ 151968 h 203260"/>
                <a:gd name="connsiteX33" fmla="*/ 121965 w 228792"/>
                <a:gd name="connsiteY33" fmla="*/ 151262 h 203260"/>
                <a:gd name="connsiteX34" fmla="*/ 145019 w 228792"/>
                <a:gd name="connsiteY34" fmla="*/ 151968 h 203260"/>
                <a:gd name="connsiteX35" fmla="*/ 145019 w 228792"/>
                <a:gd name="connsiteY35" fmla="*/ 145585 h 203260"/>
                <a:gd name="connsiteX36" fmla="*/ 141468 w 228792"/>
                <a:gd name="connsiteY36" fmla="*/ 145585 h 203260"/>
                <a:gd name="connsiteX37" fmla="*/ 128352 w 228792"/>
                <a:gd name="connsiteY37" fmla="*/ 137614 h 203260"/>
                <a:gd name="connsiteX38" fmla="*/ 128352 w 228792"/>
                <a:gd name="connsiteY38" fmla="*/ 111563 h 203260"/>
                <a:gd name="connsiteX39" fmla="*/ 223625 w 228792"/>
                <a:gd name="connsiteY39" fmla="*/ 196273 h 203260"/>
                <a:gd name="connsiteX40" fmla="*/ 223625 w 228792"/>
                <a:gd name="connsiteY40" fmla="*/ 187587 h 203260"/>
                <a:gd name="connsiteX41" fmla="*/ 205003 w 228792"/>
                <a:gd name="connsiteY41" fmla="*/ 187587 h 203260"/>
                <a:gd name="connsiteX42" fmla="*/ 205003 w 228792"/>
                <a:gd name="connsiteY42" fmla="*/ 27741 h 203260"/>
                <a:gd name="connsiteX43" fmla="*/ 223625 w 228792"/>
                <a:gd name="connsiteY43" fmla="*/ 27741 h 203260"/>
                <a:gd name="connsiteX44" fmla="*/ 223625 w 228792"/>
                <a:gd name="connsiteY44" fmla="*/ 19056 h 203260"/>
                <a:gd name="connsiteX45" fmla="*/ 196320 w 228792"/>
                <a:gd name="connsiteY45" fmla="*/ 19056 h 203260"/>
                <a:gd name="connsiteX46" fmla="*/ 196320 w 228792"/>
                <a:gd name="connsiteY46" fmla="*/ 196273 h 203260"/>
                <a:gd name="connsiteX47" fmla="*/ 223625 w 228792"/>
                <a:gd name="connsiteY47" fmla="*/ 196273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8792" h="203260">
                  <a:moveTo>
                    <a:pt x="49564" y="81971"/>
                  </a:moveTo>
                  <a:lnTo>
                    <a:pt x="77225" y="81971"/>
                  </a:lnTo>
                  <a:lnTo>
                    <a:pt x="77225" y="75587"/>
                  </a:lnTo>
                  <a:lnTo>
                    <a:pt x="49564" y="75587"/>
                  </a:lnTo>
                  <a:lnTo>
                    <a:pt x="49564" y="42978"/>
                  </a:lnTo>
                  <a:lnTo>
                    <a:pt x="43534" y="42978"/>
                  </a:lnTo>
                  <a:cubicBezTo>
                    <a:pt x="43359" y="58929"/>
                    <a:pt x="36091" y="76475"/>
                    <a:pt x="19066" y="77009"/>
                  </a:cubicBezTo>
                  <a:lnTo>
                    <a:pt x="19066" y="81971"/>
                  </a:lnTo>
                  <a:lnTo>
                    <a:pt x="35558" y="81971"/>
                  </a:lnTo>
                  <a:lnTo>
                    <a:pt x="35558" y="129817"/>
                  </a:lnTo>
                  <a:cubicBezTo>
                    <a:pt x="35558" y="149666"/>
                    <a:pt x="50454" y="153739"/>
                    <a:pt x="60383" y="153739"/>
                  </a:cubicBezTo>
                  <a:cubicBezTo>
                    <a:pt x="72260" y="153739"/>
                    <a:pt x="80419" y="143640"/>
                    <a:pt x="80419" y="129641"/>
                  </a:cubicBezTo>
                  <a:lnTo>
                    <a:pt x="80419" y="119892"/>
                  </a:lnTo>
                  <a:lnTo>
                    <a:pt x="74389" y="119892"/>
                  </a:lnTo>
                  <a:lnTo>
                    <a:pt x="74389" y="129458"/>
                  </a:lnTo>
                  <a:cubicBezTo>
                    <a:pt x="74389" y="141511"/>
                    <a:pt x="68717" y="148071"/>
                    <a:pt x="61798" y="148071"/>
                  </a:cubicBezTo>
                  <a:cubicBezTo>
                    <a:pt x="49564" y="148071"/>
                    <a:pt x="49564" y="133183"/>
                    <a:pt x="49564" y="129990"/>
                  </a:cubicBezTo>
                  <a:lnTo>
                    <a:pt x="49564" y="81971"/>
                  </a:lnTo>
                  <a:close/>
                  <a:moveTo>
                    <a:pt x="128352" y="111563"/>
                  </a:moveTo>
                  <a:cubicBezTo>
                    <a:pt x="128352" y="96676"/>
                    <a:pt x="135263" y="78778"/>
                    <a:pt x="152113" y="78778"/>
                  </a:cubicBezTo>
                  <a:cubicBezTo>
                    <a:pt x="150516" y="80017"/>
                    <a:pt x="149094" y="82320"/>
                    <a:pt x="149094" y="85155"/>
                  </a:cubicBezTo>
                  <a:cubicBezTo>
                    <a:pt x="149094" y="91006"/>
                    <a:pt x="153702" y="93309"/>
                    <a:pt x="157078" y="93309"/>
                  </a:cubicBezTo>
                  <a:cubicBezTo>
                    <a:pt x="161328" y="93309"/>
                    <a:pt x="165229" y="90474"/>
                    <a:pt x="165229" y="85155"/>
                  </a:cubicBezTo>
                  <a:cubicBezTo>
                    <a:pt x="165229" y="79129"/>
                    <a:pt x="159556" y="73816"/>
                    <a:pt x="151223" y="73816"/>
                  </a:cubicBezTo>
                  <a:cubicBezTo>
                    <a:pt x="142357" y="73816"/>
                    <a:pt x="132602" y="79310"/>
                    <a:pt x="127287" y="92777"/>
                  </a:cubicBezTo>
                  <a:lnTo>
                    <a:pt x="127105" y="92777"/>
                  </a:lnTo>
                  <a:lnTo>
                    <a:pt x="127105" y="73816"/>
                  </a:lnTo>
                  <a:lnTo>
                    <a:pt x="101755" y="75762"/>
                  </a:lnTo>
                  <a:lnTo>
                    <a:pt x="101755" y="82145"/>
                  </a:lnTo>
                  <a:cubicBezTo>
                    <a:pt x="113632" y="82145"/>
                    <a:pt x="115054" y="83384"/>
                    <a:pt x="115054" y="92070"/>
                  </a:cubicBezTo>
                  <a:lnTo>
                    <a:pt x="115054" y="137971"/>
                  </a:lnTo>
                  <a:cubicBezTo>
                    <a:pt x="115054" y="145585"/>
                    <a:pt x="113274" y="145585"/>
                    <a:pt x="101755" y="145585"/>
                  </a:cubicBezTo>
                  <a:lnTo>
                    <a:pt x="101755" y="151968"/>
                  </a:lnTo>
                  <a:cubicBezTo>
                    <a:pt x="102637" y="151968"/>
                    <a:pt x="114696" y="151262"/>
                    <a:pt x="121965" y="151262"/>
                  </a:cubicBezTo>
                  <a:cubicBezTo>
                    <a:pt x="129591" y="151262"/>
                    <a:pt x="137392" y="151611"/>
                    <a:pt x="145019" y="151968"/>
                  </a:cubicBezTo>
                  <a:lnTo>
                    <a:pt x="145019" y="145585"/>
                  </a:lnTo>
                  <a:lnTo>
                    <a:pt x="141468" y="145585"/>
                  </a:lnTo>
                  <a:cubicBezTo>
                    <a:pt x="128352" y="145585"/>
                    <a:pt x="128352" y="143640"/>
                    <a:pt x="128352" y="137614"/>
                  </a:cubicBezTo>
                  <a:lnTo>
                    <a:pt x="128352" y="111563"/>
                  </a:lnTo>
                  <a:close/>
                  <a:moveTo>
                    <a:pt x="223625" y="196273"/>
                  </a:moveTo>
                  <a:lnTo>
                    <a:pt x="223625" y="187587"/>
                  </a:lnTo>
                  <a:lnTo>
                    <a:pt x="205003" y="187587"/>
                  </a:lnTo>
                  <a:lnTo>
                    <a:pt x="205003" y="27741"/>
                  </a:lnTo>
                  <a:lnTo>
                    <a:pt x="223625" y="27741"/>
                  </a:lnTo>
                  <a:lnTo>
                    <a:pt x="223625" y="19056"/>
                  </a:lnTo>
                  <a:lnTo>
                    <a:pt x="196320" y="19056"/>
                  </a:lnTo>
                  <a:lnTo>
                    <a:pt x="196320" y="196273"/>
                  </a:lnTo>
                  <a:lnTo>
                    <a:pt x="223625" y="19627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id="{02C079F3-F383-4B3A-B9A7-B2F55E93DFC1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6441604" y="-15064689"/>
              <a:ext cx="152528" cy="152445"/>
            </a:xfrm>
            <a:custGeom>
              <a:avLst/>
              <a:gdLst>
                <a:gd name="connsiteX0" fmla="*/ 66937 w 152528"/>
                <a:gd name="connsiteY0" fmla="*/ 85163 h 152445"/>
                <a:gd name="connsiteX1" fmla="*/ 99032 w 152528"/>
                <a:gd name="connsiteY1" fmla="*/ 85163 h 152445"/>
                <a:gd name="connsiteX2" fmla="*/ 154355 w 152528"/>
                <a:gd name="connsiteY2" fmla="*/ 46702 h 152445"/>
                <a:gd name="connsiteX3" fmla="*/ 115524 w 152528"/>
                <a:gd name="connsiteY3" fmla="*/ 19056 h 152445"/>
                <a:gd name="connsiteX4" fmla="*/ 53464 w 152528"/>
                <a:gd name="connsiteY4" fmla="*/ 19056 h 152445"/>
                <a:gd name="connsiteX5" fmla="*/ 47792 w 152528"/>
                <a:gd name="connsiteY5" fmla="*/ 22954 h 152445"/>
                <a:gd name="connsiteX6" fmla="*/ 53639 w 152528"/>
                <a:gd name="connsiteY6" fmla="*/ 25440 h 152445"/>
                <a:gd name="connsiteX7" fmla="*/ 60376 w 152528"/>
                <a:gd name="connsiteY7" fmla="*/ 25797 h 152445"/>
                <a:gd name="connsiteX8" fmla="*/ 64276 w 152528"/>
                <a:gd name="connsiteY8" fmla="*/ 28273 h 152445"/>
                <a:gd name="connsiteX9" fmla="*/ 63569 w 152528"/>
                <a:gd name="connsiteY9" fmla="*/ 32172 h 152445"/>
                <a:gd name="connsiteX10" fmla="*/ 40165 w 152528"/>
                <a:gd name="connsiteY10" fmla="*/ 125569 h 152445"/>
                <a:gd name="connsiteX11" fmla="*/ 24381 w 152528"/>
                <a:gd name="connsiteY11" fmla="*/ 133715 h 152445"/>
                <a:gd name="connsiteX12" fmla="*/ 19066 w 152528"/>
                <a:gd name="connsiteY12" fmla="*/ 137622 h 152445"/>
                <a:gd name="connsiteX13" fmla="*/ 21902 w 152528"/>
                <a:gd name="connsiteY13" fmla="*/ 140098 h 152445"/>
                <a:gd name="connsiteX14" fmla="*/ 44948 w 152528"/>
                <a:gd name="connsiteY14" fmla="*/ 139393 h 152445"/>
                <a:gd name="connsiteX15" fmla="*/ 57190 w 152528"/>
                <a:gd name="connsiteY15" fmla="*/ 139566 h 152445"/>
                <a:gd name="connsiteX16" fmla="*/ 68534 w 152528"/>
                <a:gd name="connsiteY16" fmla="*/ 140098 h 152445"/>
                <a:gd name="connsiteX17" fmla="*/ 72260 w 152528"/>
                <a:gd name="connsiteY17" fmla="*/ 136201 h 152445"/>
                <a:gd name="connsiteX18" fmla="*/ 66580 w 152528"/>
                <a:gd name="connsiteY18" fmla="*/ 133715 h 152445"/>
                <a:gd name="connsiteX19" fmla="*/ 59843 w 152528"/>
                <a:gd name="connsiteY19" fmla="*/ 133366 h 152445"/>
                <a:gd name="connsiteX20" fmla="*/ 55768 w 152528"/>
                <a:gd name="connsiteY20" fmla="*/ 130707 h 152445"/>
                <a:gd name="connsiteX21" fmla="*/ 56475 w 152528"/>
                <a:gd name="connsiteY21" fmla="*/ 126808 h 152445"/>
                <a:gd name="connsiteX22" fmla="*/ 66937 w 152528"/>
                <a:gd name="connsiteY22" fmla="*/ 85163 h 152445"/>
                <a:gd name="connsiteX23" fmla="*/ 79704 w 152528"/>
                <a:gd name="connsiteY23" fmla="*/ 31466 h 152445"/>
                <a:gd name="connsiteX24" fmla="*/ 88744 w 152528"/>
                <a:gd name="connsiteY24" fmla="*/ 25440 h 152445"/>
                <a:gd name="connsiteX25" fmla="*/ 109495 w 152528"/>
                <a:gd name="connsiteY25" fmla="*/ 25440 h 152445"/>
                <a:gd name="connsiteX26" fmla="*/ 136266 w 152528"/>
                <a:gd name="connsiteY26" fmla="*/ 42987 h 152445"/>
                <a:gd name="connsiteX27" fmla="*/ 125271 w 152528"/>
                <a:gd name="connsiteY27" fmla="*/ 70451 h 152445"/>
                <a:gd name="connsiteX28" fmla="*/ 96021 w 152528"/>
                <a:gd name="connsiteY28" fmla="*/ 79495 h 152445"/>
                <a:gd name="connsiteX29" fmla="*/ 67645 w 152528"/>
                <a:gd name="connsiteY29" fmla="*/ 79495 h 152445"/>
                <a:gd name="connsiteX30" fmla="*/ 79704 w 152528"/>
                <a:gd name="connsiteY30" fmla="*/ 31466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2528" h="152445">
                  <a:moveTo>
                    <a:pt x="66937" y="85163"/>
                  </a:moveTo>
                  <a:lnTo>
                    <a:pt x="99032" y="85163"/>
                  </a:lnTo>
                  <a:cubicBezTo>
                    <a:pt x="128997" y="85163"/>
                    <a:pt x="154355" y="66020"/>
                    <a:pt x="154355" y="46702"/>
                  </a:cubicBezTo>
                  <a:cubicBezTo>
                    <a:pt x="154355" y="31815"/>
                    <a:pt x="139817" y="19056"/>
                    <a:pt x="115524" y="19056"/>
                  </a:cubicBezTo>
                  <a:lnTo>
                    <a:pt x="53464" y="19056"/>
                  </a:lnTo>
                  <a:cubicBezTo>
                    <a:pt x="49913" y="19056"/>
                    <a:pt x="47792" y="19056"/>
                    <a:pt x="47792" y="22954"/>
                  </a:cubicBezTo>
                  <a:cubicBezTo>
                    <a:pt x="47792" y="25440"/>
                    <a:pt x="49738" y="25440"/>
                    <a:pt x="53639" y="25440"/>
                  </a:cubicBezTo>
                  <a:cubicBezTo>
                    <a:pt x="56475" y="25440"/>
                    <a:pt x="57190" y="25440"/>
                    <a:pt x="60376" y="25797"/>
                  </a:cubicBezTo>
                  <a:cubicBezTo>
                    <a:pt x="63927" y="26146"/>
                    <a:pt x="64276" y="26504"/>
                    <a:pt x="64276" y="28273"/>
                  </a:cubicBezTo>
                  <a:cubicBezTo>
                    <a:pt x="64276" y="28632"/>
                    <a:pt x="64276" y="29512"/>
                    <a:pt x="63569" y="32172"/>
                  </a:cubicBezTo>
                  <a:lnTo>
                    <a:pt x="40165" y="125569"/>
                  </a:lnTo>
                  <a:cubicBezTo>
                    <a:pt x="38394" y="132476"/>
                    <a:pt x="38212" y="133715"/>
                    <a:pt x="24381" y="133715"/>
                  </a:cubicBezTo>
                  <a:cubicBezTo>
                    <a:pt x="21195" y="133715"/>
                    <a:pt x="19066" y="133715"/>
                    <a:pt x="19066" y="137622"/>
                  </a:cubicBezTo>
                  <a:cubicBezTo>
                    <a:pt x="19066" y="137797"/>
                    <a:pt x="19066" y="140098"/>
                    <a:pt x="21902" y="140098"/>
                  </a:cubicBezTo>
                  <a:cubicBezTo>
                    <a:pt x="27042" y="140098"/>
                    <a:pt x="39808" y="139393"/>
                    <a:pt x="44948" y="139393"/>
                  </a:cubicBezTo>
                  <a:cubicBezTo>
                    <a:pt x="47967" y="139393"/>
                    <a:pt x="54171" y="139393"/>
                    <a:pt x="57190" y="139566"/>
                  </a:cubicBezTo>
                  <a:cubicBezTo>
                    <a:pt x="60733" y="139741"/>
                    <a:pt x="65166" y="140098"/>
                    <a:pt x="68534" y="140098"/>
                  </a:cubicBezTo>
                  <a:cubicBezTo>
                    <a:pt x="69599" y="140098"/>
                    <a:pt x="72260" y="140098"/>
                    <a:pt x="72260" y="136201"/>
                  </a:cubicBezTo>
                  <a:cubicBezTo>
                    <a:pt x="72260" y="133715"/>
                    <a:pt x="70131" y="133715"/>
                    <a:pt x="66580" y="133715"/>
                  </a:cubicBezTo>
                  <a:cubicBezTo>
                    <a:pt x="66405" y="133715"/>
                    <a:pt x="63037" y="133715"/>
                    <a:pt x="59843" y="133366"/>
                  </a:cubicBezTo>
                  <a:cubicBezTo>
                    <a:pt x="55768" y="133008"/>
                    <a:pt x="55768" y="132476"/>
                    <a:pt x="55768" y="130707"/>
                  </a:cubicBezTo>
                  <a:cubicBezTo>
                    <a:pt x="55768" y="130532"/>
                    <a:pt x="55768" y="129468"/>
                    <a:pt x="56475" y="126808"/>
                  </a:cubicBezTo>
                  <a:lnTo>
                    <a:pt x="66937" y="85163"/>
                  </a:lnTo>
                  <a:close/>
                  <a:moveTo>
                    <a:pt x="79704" y="31466"/>
                  </a:moveTo>
                  <a:cubicBezTo>
                    <a:pt x="81126" y="25972"/>
                    <a:pt x="81301" y="25440"/>
                    <a:pt x="88744" y="25440"/>
                  </a:cubicBezTo>
                  <a:lnTo>
                    <a:pt x="109495" y="25440"/>
                  </a:lnTo>
                  <a:cubicBezTo>
                    <a:pt x="125986" y="25440"/>
                    <a:pt x="136266" y="30403"/>
                    <a:pt x="136266" y="42987"/>
                  </a:cubicBezTo>
                  <a:cubicBezTo>
                    <a:pt x="136266" y="48481"/>
                    <a:pt x="134137" y="62478"/>
                    <a:pt x="125271" y="70451"/>
                  </a:cubicBezTo>
                  <a:cubicBezTo>
                    <a:pt x="118893" y="76120"/>
                    <a:pt x="108787" y="79495"/>
                    <a:pt x="96021" y="79495"/>
                  </a:cubicBezTo>
                  <a:lnTo>
                    <a:pt x="67645" y="79495"/>
                  </a:lnTo>
                  <a:lnTo>
                    <a:pt x="79704" y="3146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D3B67AE4-003D-4818-A69C-0D2DF2FBE094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6597262" y="-15075999"/>
              <a:ext cx="101685" cy="101630"/>
            </a:xfrm>
            <a:custGeom>
              <a:avLst/>
              <a:gdLst>
                <a:gd name="connsiteX0" fmla="*/ 19566 w 101685"/>
                <a:gd name="connsiteY0" fmla="*/ 94881 h 101630"/>
                <a:gd name="connsiteX1" fmla="*/ 19066 w 101685"/>
                <a:gd name="connsiteY1" fmla="*/ 97922 h 101630"/>
                <a:gd name="connsiteX2" fmla="*/ 23745 w 101685"/>
                <a:gd name="connsiteY2" fmla="*/ 102353 h 101630"/>
                <a:gd name="connsiteX3" fmla="*/ 30212 w 101685"/>
                <a:gd name="connsiteY3" fmla="*/ 96652 h 101630"/>
                <a:gd name="connsiteX4" fmla="*/ 33119 w 101685"/>
                <a:gd name="connsiteY4" fmla="*/ 84758 h 101630"/>
                <a:gd name="connsiteX5" fmla="*/ 36162 w 101685"/>
                <a:gd name="connsiteY5" fmla="*/ 72602 h 101630"/>
                <a:gd name="connsiteX6" fmla="*/ 51613 w 101685"/>
                <a:gd name="connsiteY6" fmla="*/ 76398 h 101630"/>
                <a:gd name="connsiteX7" fmla="*/ 72006 w 101685"/>
                <a:gd name="connsiteY7" fmla="*/ 67036 h 101630"/>
                <a:gd name="connsiteX8" fmla="*/ 86949 w 101685"/>
                <a:gd name="connsiteY8" fmla="*/ 76398 h 101630"/>
                <a:gd name="connsiteX9" fmla="*/ 98095 w 101685"/>
                <a:gd name="connsiteY9" fmla="*/ 69314 h 101630"/>
                <a:gd name="connsiteX10" fmla="*/ 103163 w 101685"/>
                <a:gd name="connsiteY10" fmla="*/ 56778 h 101630"/>
                <a:gd name="connsiteX11" fmla="*/ 100502 w 101685"/>
                <a:gd name="connsiteY11" fmla="*/ 55007 h 101630"/>
                <a:gd name="connsiteX12" fmla="*/ 97459 w 101685"/>
                <a:gd name="connsiteY12" fmla="*/ 57793 h 101630"/>
                <a:gd name="connsiteX13" fmla="*/ 87457 w 101685"/>
                <a:gd name="connsiteY13" fmla="*/ 72093 h 101630"/>
                <a:gd name="connsiteX14" fmla="*/ 82389 w 101685"/>
                <a:gd name="connsiteY14" fmla="*/ 65384 h 101630"/>
                <a:gd name="connsiteX15" fmla="*/ 91255 w 101685"/>
                <a:gd name="connsiteY15" fmla="*/ 27917 h 101630"/>
                <a:gd name="connsiteX16" fmla="*/ 91890 w 101685"/>
                <a:gd name="connsiteY16" fmla="*/ 24883 h 101630"/>
                <a:gd name="connsiteX17" fmla="*/ 87203 w 101685"/>
                <a:gd name="connsiteY17" fmla="*/ 20453 h 101630"/>
                <a:gd name="connsiteX18" fmla="*/ 80236 w 101685"/>
                <a:gd name="connsiteY18" fmla="*/ 28425 h 101630"/>
                <a:gd name="connsiteX19" fmla="*/ 77448 w 101685"/>
                <a:gd name="connsiteY19" fmla="*/ 39310 h 101630"/>
                <a:gd name="connsiteX20" fmla="*/ 73396 w 101685"/>
                <a:gd name="connsiteY20" fmla="*/ 55770 h 101630"/>
                <a:gd name="connsiteX21" fmla="*/ 70354 w 101685"/>
                <a:gd name="connsiteY21" fmla="*/ 61844 h 101630"/>
                <a:gd name="connsiteX22" fmla="*/ 52249 w 101685"/>
                <a:gd name="connsiteY22" fmla="*/ 72093 h 101630"/>
                <a:gd name="connsiteX23" fmla="*/ 39959 w 101685"/>
                <a:gd name="connsiteY23" fmla="*/ 60455 h 101630"/>
                <a:gd name="connsiteX24" fmla="*/ 41604 w 101685"/>
                <a:gd name="connsiteY24" fmla="*/ 51212 h 101630"/>
                <a:gd name="connsiteX25" fmla="*/ 44392 w 101685"/>
                <a:gd name="connsiteY25" fmla="*/ 39819 h 101630"/>
                <a:gd name="connsiteX26" fmla="*/ 46545 w 101685"/>
                <a:gd name="connsiteY26" fmla="*/ 31339 h 101630"/>
                <a:gd name="connsiteX27" fmla="*/ 48316 w 101685"/>
                <a:gd name="connsiteY27" fmla="*/ 23486 h 101630"/>
                <a:gd name="connsiteX28" fmla="*/ 43629 w 101685"/>
                <a:gd name="connsiteY28" fmla="*/ 19056 h 101630"/>
                <a:gd name="connsiteX29" fmla="*/ 37044 w 101685"/>
                <a:gd name="connsiteY29" fmla="*/ 25257 h 101630"/>
                <a:gd name="connsiteX30" fmla="*/ 19566 w 101685"/>
                <a:gd name="connsiteY30" fmla="*/ 94881 h 1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01685" h="101630">
                  <a:moveTo>
                    <a:pt x="19566" y="94881"/>
                  </a:moveTo>
                  <a:cubicBezTo>
                    <a:pt x="19066" y="96905"/>
                    <a:pt x="19066" y="97541"/>
                    <a:pt x="19066" y="97922"/>
                  </a:cubicBezTo>
                  <a:cubicBezTo>
                    <a:pt x="19066" y="100828"/>
                    <a:pt x="21346" y="102353"/>
                    <a:pt x="23745" y="102353"/>
                  </a:cubicBezTo>
                  <a:cubicBezTo>
                    <a:pt x="26407" y="102353"/>
                    <a:pt x="29068" y="100828"/>
                    <a:pt x="30212" y="96652"/>
                  </a:cubicBezTo>
                  <a:cubicBezTo>
                    <a:pt x="32365" y="88426"/>
                    <a:pt x="31094" y="93110"/>
                    <a:pt x="33119" y="84758"/>
                  </a:cubicBezTo>
                  <a:lnTo>
                    <a:pt x="36162" y="72602"/>
                  </a:lnTo>
                  <a:cubicBezTo>
                    <a:pt x="41103" y="75643"/>
                    <a:pt x="47053" y="76398"/>
                    <a:pt x="51613" y="76398"/>
                  </a:cubicBezTo>
                  <a:cubicBezTo>
                    <a:pt x="59716" y="76398"/>
                    <a:pt x="66429" y="72602"/>
                    <a:pt x="72006" y="67036"/>
                  </a:cubicBezTo>
                  <a:cubicBezTo>
                    <a:pt x="74286" y="74627"/>
                    <a:pt x="82770" y="76398"/>
                    <a:pt x="86949" y="76398"/>
                  </a:cubicBezTo>
                  <a:cubicBezTo>
                    <a:pt x="92017" y="76398"/>
                    <a:pt x="95433" y="73492"/>
                    <a:pt x="98095" y="69314"/>
                  </a:cubicBezTo>
                  <a:cubicBezTo>
                    <a:pt x="101384" y="64376"/>
                    <a:pt x="103163" y="57666"/>
                    <a:pt x="103163" y="56778"/>
                  </a:cubicBezTo>
                  <a:cubicBezTo>
                    <a:pt x="103163" y="55007"/>
                    <a:pt x="101010" y="55007"/>
                    <a:pt x="100502" y="55007"/>
                  </a:cubicBezTo>
                  <a:cubicBezTo>
                    <a:pt x="98222" y="55007"/>
                    <a:pt x="98095" y="55770"/>
                    <a:pt x="97459" y="57793"/>
                  </a:cubicBezTo>
                  <a:cubicBezTo>
                    <a:pt x="95179" y="67163"/>
                    <a:pt x="91890" y="72093"/>
                    <a:pt x="87457" y="72093"/>
                  </a:cubicBezTo>
                  <a:cubicBezTo>
                    <a:pt x="83906" y="72093"/>
                    <a:pt x="82389" y="69314"/>
                    <a:pt x="82389" y="65384"/>
                  </a:cubicBezTo>
                  <a:cubicBezTo>
                    <a:pt x="82389" y="62733"/>
                    <a:pt x="86313" y="47408"/>
                    <a:pt x="91255" y="27917"/>
                  </a:cubicBezTo>
                  <a:cubicBezTo>
                    <a:pt x="91890" y="25764"/>
                    <a:pt x="91890" y="25510"/>
                    <a:pt x="91890" y="24883"/>
                  </a:cubicBezTo>
                  <a:cubicBezTo>
                    <a:pt x="91890" y="22097"/>
                    <a:pt x="89610" y="20453"/>
                    <a:pt x="87203" y="20453"/>
                  </a:cubicBezTo>
                  <a:cubicBezTo>
                    <a:pt x="82135" y="20453"/>
                    <a:pt x="81126" y="24756"/>
                    <a:pt x="80236" y="28425"/>
                  </a:cubicBezTo>
                  <a:cubicBezTo>
                    <a:pt x="78719" y="33872"/>
                    <a:pt x="78719" y="34118"/>
                    <a:pt x="77448" y="39310"/>
                  </a:cubicBezTo>
                  <a:cubicBezTo>
                    <a:pt x="76057" y="44756"/>
                    <a:pt x="74413" y="51339"/>
                    <a:pt x="73396" y="55770"/>
                  </a:cubicBezTo>
                  <a:cubicBezTo>
                    <a:pt x="72506" y="58930"/>
                    <a:pt x="72506" y="59183"/>
                    <a:pt x="70354" y="61844"/>
                  </a:cubicBezTo>
                  <a:cubicBezTo>
                    <a:pt x="66302" y="66909"/>
                    <a:pt x="60225" y="72093"/>
                    <a:pt x="52249" y="72093"/>
                  </a:cubicBezTo>
                  <a:cubicBezTo>
                    <a:pt x="45409" y="72093"/>
                    <a:pt x="39959" y="69441"/>
                    <a:pt x="39959" y="60455"/>
                  </a:cubicBezTo>
                  <a:cubicBezTo>
                    <a:pt x="39959" y="57541"/>
                    <a:pt x="40595" y="54880"/>
                    <a:pt x="41604" y="51212"/>
                  </a:cubicBezTo>
                  <a:cubicBezTo>
                    <a:pt x="42875" y="45639"/>
                    <a:pt x="43129" y="44756"/>
                    <a:pt x="44392" y="39819"/>
                  </a:cubicBezTo>
                  <a:lnTo>
                    <a:pt x="46545" y="31339"/>
                  </a:lnTo>
                  <a:cubicBezTo>
                    <a:pt x="47181" y="28678"/>
                    <a:pt x="48316" y="24120"/>
                    <a:pt x="48316" y="23486"/>
                  </a:cubicBezTo>
                  <a:cubicBezTo>
                    <a:pt x="48316" y="21334"/>
                    <a:pt x="46672" y="19056"/>
                    <a:pt x="43629" y="19056"/>
                  </a:cubicBezTo>
                  <a:cubicBezTo>
                    <a:pt x="38569" y="19056"/>
                    <a:pt x="37425" y="23740"/>
                    <a:pt x="37044" y="25257"/>
                  </a:cubicBezTo>
                  <a:lnTo>
                    <a:pt x="19566" y="9488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id="{165275D2-44A0-4C92-80A3-27C726A368AF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6725355" y="-15021798"/>
              <a:ext cx="152528" cy="127038"/>
            </a:xfrm>
            <a:custGeom>
              <a:avLst/>
              <a:gdLst>
                <a:gd name="connsiteX0" fmla="*/ 36623 w 152528"/>
                <a:gd name="connsiteY0" fmla="*/ 94374 h 127037"/>
                <a:gd name="connsiteX1" fmla="*/ 22792 w 152528"/>
                <a:gd name="connsiteY1" fmla="*/ 126800 h 127037"/>
                <a:gd name="connsiteX2" fmla="*/ 21545 w 152528"/>
                <a:gd name="connsiteY2" fmla="*/ 128928 h 127037"/>
                <a:gd name="connsiteX3" fmla="*/ 24031 w 152528"/>
                <a:gd name="connsiteY3" fmla="*/ 131412 h 127037"/>
                <a:gd name="connsiteX4" fmla="*/ 41580 w 152528"/>
                <a:gd name="connsiteY4" fmla="*/ 96144 h 127037"/>
                <a:gd name="connsiteX5" fmla="*/ 29171 w 152528"/>
                <a:gd name="connsiteY5" fmla="*/ 76826 h 127037"/>
                <a:gd name="connsiteX6" fmla="*/ 19066 w 152528"/>
                <a:gd name="connsiteY6" fmla="*/ 86926 h 127037"/>
                <a:gd name="connsiteX7" fmla="*/ 29346 w 152528"/>
                <a:gd name="connsiteY7" fmla="*/ 97207 h 127037"/>
                <a:gd name="connsiteX8" fmla="*/ 36623 w 152528"/>
                <a:gd name="connsiteY8" fmla="*/ 94374 h 127037"/>
                <a:gd name="connsiteX9" fmla="*/ 153686 w 152528"/>
                <a:gd name="connsiteY9" fmla="*/ 31815 h 127037"/>
                <a:gd name="connsiteX10" fmla="*/ 154401 w 152528"/>
                <a:gd name="connsiteY10" fmla="*/ 28092 h 127037"/>
                <a:gd name="connsiteX11" fmla="*/ 148371 w 152528"/>
                <a:gd name="connsiteY11" fmla="*/ 22422 h 127037"/>
                <a:gd name="connsiteX12" fmla="*/ 140213 w 152528"/>
                <a:gd name="connsiteY12" fmla="*/ 29156 h 127037"/>
                <a:gd name="connsiteX13" fmla="*/ 121949 w 152528"/>
                <a:gd name="connsiteY13" fmla="*/ 19056 h 127037"/>
                <a:gd name="connsiteX14" fmla="*/ 76556 w 152528"/>
                <a:gd name="connsiteY14" fmla="*/ 68148 h 127037"/>
                <a:gd name="connsiteX15" fmla="*/ 103511 w 152528"/>
                <a:gd name="connsiteY15" fmla="*/ 97207 h 127037"/>
                <a:gd name="connsiteX16" fmla="*/ 125675 w 152528"/>
                <a:gd name="connsiteY16" fmla="*/ 87641 h 127037"/>
                <a:gd name="connsiteX17" fmla="*/ 121774 w 152528"/>
                <a:gd name="connsiteY17" fmla="*/ 103592 h 127037"/>
                <a:gd name="connsiteX18" fmla="*/ 111844 w 152528"/>
                <a:gd name="connsiteY18" fmla="*/ 121838 h 127037"/>
                <a:gd name="connsiteX19" fmla="*/ 91984 w 152528"/>
                <a:gd name="connsiteY19" fmla="*/ 128396 h 127037"/>
                <a:gd name="connsiteX20" fmla="*/ 78328 w 152528"/>
                <a:gd name="connsiteY20" fmla="*/ 127157 h 127037"/>
                <a:gd name="connsiteX21" fmla="*/ 84000 w 152528"/>
                <a:gd name="connsiteY21" fmla="*/ 118296 h 127037"/>
                <a:gd name="connsiteX22" fmla="*/ 77088 w 152528"/>
                <a:gd name="connsiteY22" fmla="*/ 111738 h 127037"/>
                <a:gd name="connsiteX23" fmla="*/ 66983 w 152528"/>
                <a:gd name="connsiteY23" fmla="*/ 122553 h 127037"/>
                <a:gd name="connsiteX24" fmla="*/ 92158 w 152528"/>
                <a:gd name="connsiteY24" fmla="*/ 133359 h 127037"/>
                <a:gd name="connsiteX25" fmla="*/ 134358 w 152528"/>
                <a:gd name="connsiteY25" fmla="*/ 109078 h 127037"/>
                <a:gd name="connsiteX26" fmla="*/ 153686 w 152528"/>
                <a:gd name="connsiteY26" fmla="*/ 31815 h 127037"/>
                <a:gd name="connsiteX27" fmla="*/ 129218 w 152528"/>
                <a:gd name="connsiteY27" fmla="*/ 73634 h 127037"/>
                <a:gd name="connsiteX28" fmla="*/ 125492 w 152528"/>
                <a:gd name="connsiteY28" fmla="*/ 80193 h 127037"/>
                <a:gd name="connsiteX29" fmla="*/ 104043 w 152528"/>
                <a:gd name="connsiteY29" fmla="*/ 92245 h 127037"/>
                <a:gd name="connsiteX30" fmla="*/ 90744 w 152528"/>
                <a:gd name="connsiteY30" fmla="*/ 75413 h 127037"/>
                <a:gd name="connsiteX31" fmla="*/ 100142 w 152528"/>
                <a:gd name="connsiteY31" fmla="*/ 39969 h 127037"/>
                <a:gd name="connsiteX32" fmla="*/ 121949 w 152528"/>
                <a:gd name="connsiteY32" fmla="*/ 24018 h 127037"/>
                <a:gd name="connsiteX33" fmla="*/ 137726 w 152528"/>
                <a:gd name="connsiteY33" fmla="*/ 39081 h 127037"/>
                <a:gd name="connsiteX34" fmla="*/ 137194 w 152528"/>
                <a:gd name="connsiteY34" fmla="*/ 41740 h 127037"/>
                <a:gd name="connsiteX35" fmla="*/ 129218 w 152528"/>
                <a:gd name="connsiteY35" fmla="*/ 73634 h 127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52528" h="127037">
                  <a:moveTo>
                    <a:pt x="36623" y="94374"/>
                  </a:moveTo>
                  <a:cubicBezTo>
                    <a:pt x="36623" y="104116"/>
                    <a:pt x="34843" y="115461"/>
                    <a:pt x="22792" y="126800"/>
                  </a:cubicBezTo>
                  <a:cubicBezTo>
                    <a:pt x="22077" y="127514"/>
                    <a:pt x="21545" y="128047"/>
                    <a:pt x="21545" y="128928"/>
                  </a:cubicBezTo>
                  <a:cubicBezTo>
                    <a:pt x="21545" y="130175"/>
                    <a:pt x="22967" y="131412"/>
                    <a:pt x="24031" y="131412"/>
                  </a:cubicBezTo>
                  <a:cubicBezTo>
                    <a:pt x="26510" y="131412"/>
                    <a:pt x="41580" y="117232"/>
                    <a:pt x="41580" y="96144"/>
                  </a:cubicBezTo>
                  <a:cubicBezTo>
                    <a:pt x="41580" y="85155"/>
                    <a:pt x="37330" y="76826"/>
                    <a:pt x="29171" y="76826"/>
                  </a:cubicBezTo>
                  <a:cubicBezTo>
                    <a:pt x="23324" y="76826"/>
                    <a:pt x="19066" y="81439"/>
                    <a:pt x="19066" y="86926"/>
                  </a:cubicBezTo>
                  <a:cubicBezTo>
                    <a:pt x="19066" y="92603"/>
                    <a:pt x="23141" y="97207"/>
                    <a:pt x="29346" y="97207"/>
                  </a:cubicBezTo>
                  <a:cubicBezTo>
                    <a:pt x="33604" y="97207"/>
                    <a:pt x="36440" y="94374"/>
                    <a:pt x="36623" y="94374"/>
                  </a:cubicBezTo>
                  <a:close/>
                  <a:moveTo>
                    <a:pt x="153686" y="31815"/>
                  </a:moveTo>
                  <a:cubicBezTo>
                    <a:pt x="154401" y="29156"/>
                    <a:pt x="154401" y="28275"/>
                    <a:pt x="154401" y="28092"/>
                  </a:cubicBezTo>
                  <a:cubicBezTo>
                    <a:pt x="154401" y="24193"/>
                    <a:pt x="151208" y="22422"/>
                    <a:pt x="148371" y="22422"/>
                  </a:cubicBezTo>
                  <a:cubicBezTo>
                    <a:pt x="144288" y="22422"/>
                    <a:pt x="140920" y="25789"/>
                    <a:pt x="140213" y="29156"/>
                  </a:cubicBezTo>
                  <a:cubicBezTo>
                    <a:pt x="137194" y="24369"/>
                    <a:pt x="131172" y="19056"/>
                    <a:pt x="121949" y="19056"/>
                  </a:cubicBezTo>
                  <a:cubicBezTo>
                    <a:pt x="99785" y="19056"/>
                    <a:pt x="76556" y="42804"/>
                    <a:pt x="76556" y="68148"/>
                  </a:cubicBezTo>
                  <a:cubicBezTo>
                    <a:pt x="76556" y="86394"/>
                    <a:pt x="88965" y="97207"/>
                    <a:pt x="103511" y="97207"/>
                  </a:cubicBezTo>
                  <a:cubicBezTo>
                    <a:pt x="111661" y="97207"/>
                    <a:pt x="119462" y="93135"/>
                    <a:pt x="125675" y="87641"/>
                  </a:cubicBezTo>
                  <a:lnTo>
                    <a:pt x="121774" y="103592"/>
                  </a:lnTo>
                  <a:cubicBezTo>
                    <a:pt x="119820" y="111031"/>
                    <a:pt x="118581" y="115820"/>
                    <a:pt x="111844" y="121838"/>
                  </a:cubicBezTo>
                  <a:cubicBezTo>
                    <a:pt x="104043" y="128396"/>
                    <a:pt x="96416" y="128396"/>
                    <a:pt x="91984" y="128396"/>
                  </a:cubicBezTo>
                  <a:cubicBezTo>
                    <a:pt x="83825" y="128396"/>
                    <a:pt x="81521" y="127864"/>
                    <a:pt x="78328" y="127157"/>
                  </a:cubicBezTo>
                  <a:cubicBezTo>
                    <a:pt x="82761" y="125029"/>
                    <a:pt x="84000" y="120782"/>
                    <a:pt x="84000" y="118296"/>
                  </a:cubicBezTo>
                  <a:cubicBezTo>
                    <a:pt x="84000" y="114041"/>
                    <a:pt x="80631" y="111738"/>
                    <a:pt x="77088" y="111738"/>
                  </a:cubicBezTo>
                  <a:cubicBezTo>
                    <a:pt x="72123" y="111738"/>
                    <a:pt x="66983" y="115820"/>
                    <a:pt x="66983" y="122553"/>
                  </a:cubicBezTo>
                  <a:cubicBezTo>
                    <a:pt x="66983" y="133183"/>
                    <a:pt x="82228" y="133359"/>
                    <a:pt x="92158" y="133359"/>
                  </a:cubicBezTo>
                  <a:cubicBezTo>
                    <a:pt x="119995" y="133359"/>
                    <a:pt x="131879" y="119186"/>
                    <a:pt x="134358" y="109078"/>
                  </a:cubicBezTo>
                  <a:lnTo>
                    <a:pt x="153686" y="31815"/>
                  </a:lnTo>
                  <a:close/>
                  <a:moveTo>
                    <a:pt x="129218" y="73634"/>
                  </a:moveTo>
                  <a:cubicBezTo>
                    <a:pt x="128511" y="76294"/>
                    <a:pt x="128511" y="76652"/>
                    <a:pt x="125492" y="80193"/>
                  </a:cubicBezTo>
                  <a:cubicBezTo>
                    <a:pt x="119288" y="87641"/>
                    <a:pt x="110779" y="92245"/>
                    <a:pt x="104043" y="92245"/>
                  </a:cubicBezTo>
                  <a:cubicBezTo>
                    <a:pt x="94995" y="92245"/>
                    <a:pt x="90744" y="84623"/>
                    <a:pt x="90744" y="75413"/>
                  </a:cubicBezTo>
                  <a:cubicBezTo>
                    <a:pt x="90744" y="67616"/>
                    <a:pt x="95527" y="47766"/>
                    <a:pt x="100142" y="39969"/>
                  </a:cubicBezTo>
                  <a:cubicBezTo>
                    <a:pt x="107586" y="27560"/>
                    <a:pt x="115919" y="24018"/>
                    <a:pt x="121949" y="24018"/>
                  </a:cubicBezTo>
                  <a:cubicBezTo>
                    <a:pt x="134358" y="24018"/>
                    <a:pt x="137726" y="37310"/>
                    <a:pt x="137726" y="39081"/>
                  </a:cubicBezTo>
                  <a:cubicBezTo>
                    <a:pt x="137726" y="39437"/>
                    <a:pt x="137726" y="39788"/>
                    <a:pt x="137194" y="41740"/>
                  </a:cubicBezTo>
                  <a:lnTo>
                    <a:pt x="129218" y="7363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id="{0D2AAE12-DED7-4550-B3FB-7202E38C5DF0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6876482" y="-15076559"/>
              <a:ext cx="127107" cy="203260"/>
            </a:xfrm>
            <a:custGeom>
              <a:avLst/>
              <a:gdLst>
                <a:gd name="connsiteX0" fmla="*/ 46378 w 127106"/>
                <a:gd name="connsiteY0" fmla="*/ 19056 h 203260"/>
                <a:gd name="connsiteX1" fmla="*/ 19066 w 127106"/>
                <a:gd name="connsiteY1" fmla="*/ 19056 h 203260"/>
                <a:gd name="connsiteX2" fmla="*/ 19066 w 127106"/>
                <a:gd name="connsiteY2" fmla="*/ 27741 h 203260"/>
                <a:gd name="connsiteX3" fmla="*/ 37687 w 127106"/>
                <a:gd name="connsiteY3" fmla="*/ 27741 h 203260"/>
                <a:gd name="connsiteX4" fmla="*/ 37687 w 127106"/>
                <a:gd name="connsiteY4" fmla="*/ 187587 h 203260"/>
                <a:gd name="connsiteX5" fmla="*/ 19066 w 127106"/>
                <a:gd name="connsiteY5" fmla="*/ 187587 h 203260"/>
                <a:gd name="connsiteX6" fmla="*/ 19066 w 127106"/>
                <a:gd name="connsiteY6" fmla="*/ 196273 h 203260"/>
                <a:gd name="connsiteX7" fmla="*/ 46378 w 127106"/>
                <a:gd name="connsiteY7" fmla="*/ 196273 h 203260"/>
                <a:gd name="connsiteX8" fmla="*/ 46378 w 127106"/>
                <a:gd name="connsiteY8" fmla="*/ 19056 h 203260"/>
                <a:gd name="connsiteX9" fmla="*/ 122149 w 127106"/>
                <a:gd name="connsiteY9" fmla="*/ 196273 h 203260"/>
                <a:gd name="connsiteX10" fmla="*/ 122149 w 127106"/>
                <a:gd name="connsiteY10" fmla="*/ 187587 h 203260"/>
                <a:gd name="connsiteX11" fmla="*/ 103528 w 127106"/>
                <a:gd name="connsiteY11" fmla="*/ 187587 h 203260"/>
                <a:gd name="connsiteX12" fmla="*/ 103528 w 127106"/>
                <a:gd name="connsiteY12" fmla="*/ 27741 h 203260"/>
                <a:gd name="connsiteX13" fmla="*/ 122149 w 127106"/>
                <a:gd name="connsiteY13" fmla="*/ 27741 h 203260"/>
                <a:gd name="connsiteX14" fmla="*/ 122149 w 127106"/>
                <a:gd name="connsiteY14" fmla="*/ 19056 h 203260"/>
                <a:gd name="connsiteX15" fmla="*/ 94845 w 127106"/>
                <a:gd name="connsiteY15" fmla="*/ 19056 h 203260"/>
                <a:gd name="connsiteX16" fmla="*/ 94845 w 127106"/>
                <a:gd name="connsiteY16" fmla="*/ 196273 h 203260"/>
                <a:gd name="connsiteX17" fmla="*/ 122149 w 127106"/>
                <a:gd name="connsiteY17" fmla="*/ 196273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106" h="203260">
                  <a:moveTo>
                    <a:pt x="46378" y="19056"/>
                  </a:moveTo>
                  <a:lnTo>
                    <a:pt x="19066" y="19056"/>
                  </a:lnTo>
                  <a:lnTo>
                    <a:pt x="19066" y="27741"/>
                  </a:lnTo>
                  <a:lnTo>
                    <a:pt x="37687" y="27741"/>
                  </a:lnTo>
                  <a:lnTo>
                    <a:pt x="37687" y="187587"/>
                  </a:lnTo>
                  <a:lnTo>
                    <a:pt x="19066" y="187587"/>
                  </a:lnTo>
                  <a:lnTo>
                    <a:pt x="19066" y="196273"/>
                  </a:lnTo>
                  <a:lnTo>
                    <a:pt x="46378" y="196273"/>
                  </a:lnTo>
                  <a:lnTo>
                    <a:pt x="46378" y="19056"/>
                  </a:lnTo>
                  <a:close/>
                  <a:moveTo>
                    <a:pt x="122149" y="196273"/>
                  </a:moveTo>
                  <a:lnTo>
                    <a:pt x="122149" y="187587"/>
                  </a:lnTo>
                  <a:lnTo>
                    <a:pt x="103528" y="187587"/>
                  </a:lnTo>
                  <a:lnTo>
                    <a:pt x="103528" y="27741"/>
                  </a:lnTo>
                  <a:lnTo>
                    <a:pt x="122149" y="27741"/>
                  </a:lnTo>
                  <a:lnTo>
                    <a:pt x="122149" y="19056"/>
                  </a:lnTo>
                  <a:lnTo>
                    <a:pt x="94845" y="19056"/>
                  </a:lnTo>
                  <a:lnTo>
                    <a:pt x="94845" y="196273"/>
                  </a:lnTo>
                  <a:lnTo>
                    <a:pt x="122149" y="19627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id="{C0ED340D-0715-49C5-ADEF-DC255612E91F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6998077" y="-15064689"/>
              <a:ext cx="152528" cy="152445"/>
            </a:xfrm>
            <a:custGeom>
              <a:avLst/>
              <a:gdLst>
                <a:gd name="connsiteX0" fmla="*/ 66938 w 152528"/>
                <a:gd name="connsiteY0" fmla="*/ 85163 h 152445"/>
                <a:gd name="connsiteX1" fmla="*/ 99032 w 152528"/>
                <a:gd name="connsiteY1" fmla="*/ 85163 h 152445"/>
                <a:gd name="connsiteX2" fmla="*/ 154355 w 152528"/>
                <a:gd name="connsiteY2" fmla="*/ 46702 h 152445"/>
                <a:gd name="connsiteX3" fmla="*/ 115524 w 152528"/>
                <a:gd name="connsiteY3" fmla="*/ 19056 h 152445"/>
                <a:gd name="connsiteX4" fmla="*/ 53464 w 152528"/>
                <a:gd name="connsiteY4" fmla="*/ 19056 h 152445"/>
                <a:gd name="connsiteX5" fmla="*/ 47792 w 152528"/>
                <a:gd name="connsiteY5" fmla="*/ 22954 h 152445"/>
                <a:gd name="connsiteX6" fmla="*/ 53639 w 152528"/>
                <a:gd name="connsiteY6" fmla="*/ 25440 h 152445"/>
                <a:gd name="connsiteX7" fmla="*/ 60376 w 152528"/>
                <a:gd name="connsiteY7" fmla="*/ 25797 h 152445"/>
                <a:gd name="connsiteX8" fmla="*/ 64276 w 152528"/>
                <a:gd name="connsiteY8" fmla="*/ 28273 h 152445"/>
                <a:gd name="connsiteX9" fmla="*/ 63570 w 152528"/>
                <a:gd name="connsiteY9" fmla="*/ 32172 h 152445"/>
                <a:gd name="connsiteX10" fmla="*/ 40166 w 152528"/>
                <a:gd name="connsiteY10" fmla="*/ 125569 h 152445"/>
                <a:gd name="connsiteX11" fmla="*/ 24381 w 152528"/>
                <a:gd name="connsiteY11" fmla="*/ 133715 h 152445"/>
                <a:gd name="connsiteX12" fmla="*/ 19066 w 152528"/>
                <a:gd name="connsiteY12" fmla="*/ 137622 h 152445"/>
                <a:gd name="connsiteX13" fmla="*/ 21902 w 152528"/>
                <a:gd name="connsiteY13" fmla="*/ 140098 h 152445"/>
                <a:gd name="connsiteX14" fmla="*/ 44948 w 152528"/>
                <a:gd name="connsiteY14" fmla="*/ 139393 h 152445"/>
                <a:gd name="connsiteX15" fmla="*/ 57190 w 152528"/>
                <a:gd name="connsiteY15" fmla="*/ 139566 h 152445"/>
                <a:gd name="connsiteX16" fmla="*/ 68535 w 152528"/>
                <a:gd name="connsiteY16" fmla="*/ 140098 h 152445"/>
                <a:gd name="connsiteX17" fmla="*/ 72260 w 152528"/>
                <a:gd name="connsiteY17" fmla="*/ 136201 h 152445"/>
                <a:gd name="connsiteX18" fmla="*/ 66581 w 152528"/>
                <a:gd name="connsiteY18" fmla="*/ 133715 h 152445"/>
                <a:gd name="connsiteX19" fmla="*/ 59843 w 152528"/>
                <a:gd name="connsiteY19" fmla="*/ 133366 h 152445"/>
                <a:gd name="connsiteX20" fmla="*/ 55768 w 152528"/>
                <a:gd name="connsiteY20" fmla="*/ 130707 h 152445"/>
                <a:gd name="connsiteX21" fmla="*/ 56476 w 152528"/>
                <a:gd name="connsiteY21" fmla="*/ 126808 h 152445"/>
                <a:gd name="connsiteX22" fmla="*/ 66938 w 152528"/>
                <a:gd name="connsiteY22" fmla="*/ 85163 h 152445"/>
                <a:gd name="connsiteX23" fmla="*/ 79704 w 152528"/>
                <a:gd name="connsiteY23" fmla="*/ 31466 h 152445"/>
                <a:gd name="connsiteX24" fmla="*/ 88744 w 152528"/>
                <a:gd name="connsiteY24" fmla="*/ 25440 h 152445"/>
                <a:gd name="connsiteX25" fmla="*/ 109495 w 152528"/>
                <a:gd name="connsiteY25" fmla="*/ 25440 h 152445"/>
                <a:gd name="connsiteX26" fmla="*/ 136267 w 152528"/>
                <a:gd name="connsiteY26" fmla="*/ 42987 h 152445"/>
                <a:gd name="connsiteX27" fmla="*/ 125272 w 152528"/>
                <a:gd name="connsiteY27" fmla="*/ 70451 h 152445"/>
                <a:gd name="connsiteX28" fmla="*/ 96021 w 152528"/>
                <a:gd name="connsiteY28" fmla="*/ 79495 h 152445"/>
                <a:gd name="connsiteX29" fmla="*/ 67645 w 152528"/>
                <a:gd name="connsiteY29" fmla="*/ 79495 h 152445"/>
                <a:gd name="connsiteX30" fmla="*/ 79704 w 152528"/>
                <a:gd name="connsiteY30" fmla="*/ 31466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2528" h="152445">
                  <a:moveTo>
                    <a:pt x="66938" y="85163"/>
                  </a:moveTo>
                  <a:lnTo>
                    <a:pt x="99032" y="85163"/>
                  </a:lnTo>
                  <a:cubicBezTo>
                    <a:pt x="128997" y="85163"/>
                    <a:pt x="154355" y="66020"/>
                    <a:pt x="154355" y="46702"/>
                  </a:cubicBezTo>
                  <a:cubicBezTo>
                    <a:pt x="154355" y="31815"/>
                    <a:pt x="139817" y="19056"/>
                    <a:pt x="115524" y="19056"/>
                  </a:cubicBezTo>
                  <a:lnTo>
                    <a:pt x="53464" y="19056"/>
                  </a:lnTo>
                  <a:cubicBezTo>
                    <a:pt x="49913" y="19056"/>
                    <a:pt x="47792" y="19056"/>
                    <a:pt x="47792" y="22954"/>
                  </a:cubicBezTo>
                  <a:cubicBezTo>
                    <a:pt x="47792" y="25440"/>
                    <a:pt x="49739" y="25440"/>
                    <a:pt x="53639" y="25440"/>
                  </a:cubicBezTo>
                  <a:cubicBezTo>
                    <a:pt x="56476" y="25440"/>
                    <a:pt x="57190" y="25440"/>
                    <a:pt x="60376" y="25797"/>
                  </a:cubicBezTo>
                  <a:cubicBezTo>
                    <a:pt x="63927" y="26146"/>
                    <a:pt x="64276" y="26504"/>
                    <a:pt x="64276" y="28273"/>
                  </a:cubicBezTo>
                  <a:cubicBezTo>
                    <a:pt x="64276" y="28632"/>
                    <a:pt x="64276" y="29512"/>
                    <a:pt x="63570" y="32172"/>
                  </a:cubicBezTo>
                  <a:lnTo>
                    <a:pt x="40166" y="125569"/>
                  </a:lnTo>
                  <a:cubicBezTo>
                    <a:pt x="38394" y="132476"/>
                    <a:pt x="38212" y="133715"/>
                    <a:pt x="24381" y="133715"/>
                  </a:cubicBezTo>
                  <a:cubicBezTo>
                    <a:pt x="21196" y="133715"/>
                    <a:pt x="19066" y="133715"/>
                    <a:pt x="19066" y="137622"/>
                  </a:cubicBezTo>
                  <a:cubicBezTo>
                    <a:pt x="19066" y="137797"/>
                    <a:pt x="19066" y="140098"/>
                    <a:pt x="21902" y="140098"/>
                  </a:cubicBezTo>
                  <a:cubicBezTo>
                    <a:pt x="27042" y="140098"/>
                    <a:pt x="39809" y="139393"/>
                    <a:pt x="44948" y="139393"/>
                  </a:cubicBezTo>
                  <a:cubicBezTo>
                    <a:pt x="47967" y="139393"/>
                    <a:pt x="54172" y="139393"/>
                    <a:pt x="57190" y="139566"/>
                  </a:cubicBezTo>
                  <a:cubicBezTo>
                    <a:pt x="60733" y="139741"/>
                    <a:pt x="65166" y="140098"/>
                    <a:pt x="68535" y="140098"/>
                  </a:cubicBezTo>
                  <a:cubicBezTo>
                    <a:pt x="69599" y="140098"/>
                    <a:pt x="72260" y="140098"/>
                    <a:pt x="72260" y="136201"/>
                  </a:cubicBezTo>
                  <a:cubicBezTo>
                    <a:pt x="72260" y="133715"/>
                    <a:pt x="70131" y="133715"/>
                    <a:pt x="66581" y="133715"/>
                  </a:cubicBezTo>
                  <a:cubicBezTo>
                    <a:pt x="66405" y="133715"/>
                    <a:pt x="63037" y="133715"/>
                    <a:pt x="59843" y="133366"/>
                  </a:cubicBezTo>
                  <a:cubicBezTo>
                    <a:pt x="55768" y="133008"/>
                    <a:pt x="55768" y="132476"/>
                    <a:pt x="55768" y="130707"/>
                  </a:cubicBezTo>
                  <a:cubicBezTo>
                    <a:pt x="55768" y="130532"/>
                    <a:pt x="55768" y="129468"/>
                    <a:pt x="56476" y="126808"/>
                  </a:cubicBezTo>
                  <a:lnTo>
                    <a:pt x="66938" y="85163"/>
                  </a:lnTo>
                  <a:close/>
                  <a:moveTo>
                    <a:pt x="79704" y="31466"/>
                  </a:moveTo>
                  <a:cubicBezTo>
                    <a:pt x="81126" y="25972"/>
                    <a:pt x="81301" y="25440"/>
                    <a:pt x="88744" y="25440"/>
                  </a:cubicBezTo>
                  <a:lnTo>
                    <a:pt x="109495" y="25440"/>
                  </a:lnTo>
                  <a:cubicBezTo>
                    <a:pt x="125986" y="25440"/>
                    <a:pt x="136267" y="30403"/>
                    <a:pt x="136267" y="42987"/>
                  </a:cubicBezTo>
                  <a:cubicBezTo>
                    <a:pt x="136267" y="48481"/>
                    <a:pt x="134138" y="62478"/>
                    <a:pt x="125272" y="70451"/>
                  </a:cubicBezTo>
                  <a:cubicBezTo>
                    <a:pt x="118893" y="76120"/>
                    <a:pt x="108788" y="79495"/>
                    <a:pt x="96021" y="79495"/>
                  </a:cubicBezTo>
                  <a:lnTo>
                    <a:pt x="67645" y="79495"/>
                  </a:lnTo>
                  <a:lnTo>
                    <a:pt x="79704" y="3146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id="{1D17CCF7-67E6-403E-B7C8-E232448D0C76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7126458" y="-14974293"/>
              <a:ext cx="101685" cy="101630"/>
            </a:xfrm>
            <a:custGeom>
              <a:avLst/>
              <a:gdLst>
                <a:gd name="connsiteX0" fmla="*/ 19566 w 101685"/>
                <a:gd name="connsiteY0" fmla="*/ 94881 h 101630"/>
                <a:gd name="connsiteX1" fmla="*/ 19066 w 101685"/>
                <a:gd name="connsiteY1" fmla="*/ 97922 h 101630"/>
                <a:gd name="connsiteX2" fmla="*/ 23745 w 101685"/>
                <a:gd name="connsiteY2" fmla="*/ 102353 h 101630"/>
                <a:gd name="connsiteX3" fmla="*/ 30211 w 101685"/>
                <a:gd name="connsiteY3" fmla="*/ 96652 h 101630"/>
                <a:gd name="connsiteX4" fmla="*/ 33119 w 101685"/>
                <a:gd name="connsiteY4" fmla="*/ 84758 h 101630"/>
                <a:gd name="connsiteX5" fmla="*/ 36161 w 101685"/>
                <a:gd name="connsiteY5" fmla="*/ 72603 h 101630"/>
                <a:gd name="connsiteX6" fmla="*/ 51613 w 101685"/>
                <a:gd name="connsiteY6" fmla="*/ 76398 h 101630"/>
                <a:gd name="connsiteX7" fmla="*/ 72006 w 101685"/>
                <a:gd name="connsiteY7" fmla="*/ 67036 h 101630"/>
                <a:gd name="connsiteX8" fmla="*/ 86948 w 101685"/>
                <a:gd name="connsiteY8" fmla="*/ 76398 h 101630"/>
                <a:gd name="connsiteX9" fmla="*/ 98094 w 101685"/>
                <a:gd name="connsiteY9" fmla="*/ 69316 h 101630"/>
                <a:gd name="connsiteX10" fmla="*/ 103163 w 101685"/>
                <a:gd name="connsiteY10" fmla="*/ 56778 h 101630"/>
                <a:gd name="connsiteX11" fmla="*/ 100502 w 101685"/>
                <a:gd name="connsiteY11" fmla="*/ 55008 h 101630"/>
                <a:gd name="connsiteX12" fmla="*/ 97459 w 101685"/>
                <a:gd name="connsiteY12" fmla="*/ 57795 h 101630"/>
                <a:gd name="connsiteX13" fmla="*/ 87457 w 101685"/>
                <a:gd name="connsiteY13" fmla="*/ 72095 h 101630"/>
                <a:gd name="connsiteX14" fmla="*/ 82389 w 101685"/>
                <a:gd name="connsiteY14" fmla="*/ 65386 h 101630"/>
                <a:gd name="connsiteX15" fmla="*/ 91254 w 101685"/>
                <a:gd name="connsiteY15" fmla="*/ 27917 h 101630"/>
                <a:gd name="connsiteX16" fmla="*/ 91890 w 101685"/>
                <a:gd name="connsiteY16" fmla="*/ 24883 h 101630"/>
                <a:gd name="connsiteX17" fmla="*/ 87203 w 101685"/>
                <a:gd name="connsiteY17" fmla="*/ 20454 h 101630"/>
                <a:gd name="connsiteX18" fmla="*/ 80236 w 101685"/>
                <a:gd name="connsiteY18" fmla="*/ 28425 h 101630"/>
                <a:gd name="connsiteX19" fmla="*/ 77447 w 101685"/>
                <a:gd name="connsiteY19" fmla="*/ 39310 h 101630"/>
                <a:gd name="connsiteX20" fmla="*/ 73396 w 101685"/>
                <a:gd name="connsiteY20" fmla="*/ 55770 h 101630"/>
                <a:gd name="connsiteX21" fmla="*/ 70353 w 101685"/>
                <a:gd name="connsiteY21" fmla="*/ 61844 h 101630"/>
                <a:gd name="connsiteX22" fmla="*/ 52248 w 101685"/>
                <a:gd name="connsiteY22" fmla="*/ 72095 h 101630"/>
                <a:gd name="connsiteX23" fmla="*/ 39959 w 101685"/>
                <a:gd name="connsiteY23" fmla="*/ 60455 h 101630"/>
                <a:gd name="connsiteX24" fmla="*/ 41604 w 101685"/>
                <a:gd name="connsiteY24" fmla="*/ 51212 h 101630"/>
                <a:gd name="connsiteX25" fmla="*/ 44392 w 101685"/>
                <a:gd name="connsiteY25" fmla="*/ 39819 h 101630"/>
                <a:gd name="connsiteX26" fmla="*/ 46545 w 101685"/>
                <a:gd name="connsiteY26" fmla="*/ 31339 h 101630"/>
                <a:gd name="connsiteX27" fmla="*/ 48316 w 101685"/>
                <a:gd name="connsiteY27" fmla="*/ 23486 h 101630"/>
                <a:gd name="connsiteX28" fmla="*/ 43629 w 101685"/>
                <a:gd name="connsiteY28" fmla="*/ 19056 h 101630"/>
                <a:gd name="connsiteX29" fmla="*/ 37044 w 101685"/>
                <a:gd name="connsiteY29" fmla="*/ 25257 h 101630"/>
                <a:gd name="connsiteX30" fmla="*/ 19566 w 101685"/>
                <a:gd name="connsiteY30" fmla="*/ 94881 h 1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01685" h="101630">
                  <a:moveTo>
                    <a:pt x="19566" y="94881"/>
                  </a:moveTo>
                  <a:cubicBezTo>
                    <a:pt x="19066" y="96907"/>
                    <a:pt x="19066" y="97542"/>
                    <a:pt x="19066" y="97922"/>
                  </a:cubicBezTo>
                  <a:cubicBezTo>
                    <a:pt x="19066" y="100828"/>
                    <a:pt x="21346" y="102353"/>
                    <a:pt x="23745" y="102353"/>
                  </a:cubicBezTo>
                  <a:cubicBezTo>
                    <a:pt x="26406" y="102353"/>
                    <a:pt x="29068" y="100828"/>
                    <a:pt x="30211" y="96652"/>
                  </a:cubicBezTo>
                  <a:cubicBezTo>
                    <a:pt x="32364" y="88427"/>
                    <a:pt x="31093" y="93112"/>
                    <a:pt x="33119" y="84758"/>
                  </a:cubicBezTo>
                  <a:lnTo>
                    <a:pt x="36161" y="72603"/>
                  </a:lnTo>
                  <a:cubicBezTo>
                    <a:pt x="41103" y="75644"/>
                    <a:pt x="47053" y="76398"/>
                    <a:pt x="51613" y="76398"/>
                  </a:cubicBezTo>
                  <a:cubicBezTo>
                    <a:pt x="59716" y="76398"/>
                    <a:pt x="66428" y="72603"/>
                    <a:pt x="72006" y="67036"/>
                  </a:cubicBezTo>
                  <a:cubicBezTo>
                    <a:pt x="74286" y="74627"/>
                    <a:pt x="82770" y="76398"/>
                    <a:pt x="86948" y="76398"/>
                  </a:cubicBezTo>
                  <a:cubicBezTo>
                    <a:pt x="92017" y="76398"/>
                    <a:pt x="95433" y="73492"/>
                    <a:pt x="98094" y="69316"/>
                  </a:cubicBezTo>
                  <a:cubicBezTo>
                    <a:pt x="101383" y="64376"/>
                    <a:pt x="103163" y="57668"/>
                    <a:pt x="103163" y="56778"/>
                  </a:cubicBezTo>
                  <a:cubicBezTo>
                    <a:pt x="103163" y="55008"/>
                    <a:pt x="101010" y="55008"/>
                    <a:pt x="100502" y="55008"/>
                  </a:cubicBezTo>
                  <a:cubicBezTo>
                    <a:pt x="98221" y="55008"/>
                    <a:pt x="98094" y="55770"/>
                    <a:pt x="97459" y="57795"/>
                  </a:cubicBezTo>
                  <a:cubicBezTo>
                    <a:pt x="95179" y="67163"/>
                    <a:pt x="91890" y="72095"/>
                    <a:pt x="87457" y="72095"/>
                  </a:cubicBezTo>
                  <a:cubicBezTo>
                    <a:pt x="83906" y="72095"/>
                    <a:pt x="82389" y="69316"/>
                    <a:pt x="82389" y="65386"/>
                  </a:cubicBezTo>
                  <a:cubicBezTo>
                    <a:pt x="82389" y="62733"/>
                    <a:pt x="86313" y="47410"/>
                    <a:pt x="91254" y="27917"/>
                  </a:cubicBezTo>
                  <a:cubicBezTo>
                    <a:pt x="91890" y="25766"/>
                    <a:pt x="91890" y="25511"/>
                    <a:pt x="91890" y="24883"/>
                  </a:cubicBezTo>
                  <a:cubicBezTo>
                    <a:pt x="91890" y="22097"/>
                    <a:pt x="89610" y="20454"/>
                    <a:pt x="87203" y="20454"/>
                  </a:cubicBezTo>
                  <a:cubicBezTo>
                    <a:pt x="82134" y="20454"/>
                    <a:pt x="81126" y="24756"/>
                    <a:pt x="80236" y="28425"/>
                  </a:cubicBezTo>
                  <a:cubicBezTo>
                    <a:pt x="78719" y="33872"/>
                    <a:pt x="78719" y="34118"/>
                    <a:pt x="77447" y="39310"/>
                  </a:cubicBezTo>
                  <a:cubicBezTo>
                    <a:pt x="76057" y="44758"/>
                    <a:pt x="74413" y="51339"/>
                    <a:pt x="73396" y="55770"/>
                  </a:cubicBezTo>
                  <a:cubicBezTo>
                    <a:pt x="72506" y="58930"/>
                    <a:pt x="72506" y="59185"/>
                    <a:pt x="70353" y="61844"/>
                  </a:cubicBezTo>
                  <a:cubicBezTo>
                    <a:pt x="66302" y="66910"/>
                    <a:pt x="60224" y="72095"/>
                    <a:pt x="52248" y="72095"/>
                  </a:cubicBezTo>
                  <a:cubicBezTo>
                    <a:pt x="45409" y="72095"/>
                    <a:pt x="39959" y="69443"/>
                    <a:pt x="39959" y="60455"/>
                  </a:cubicBezTo>
                  <a:cubicBezTo>
                    <a:pt x="39959" y="57541"/>
                    <a:pt x="40594" y="54881"/>
                    <a:pt x="41604" y="51212"/>
                  </a:cubicBezTo>
                  <a:cubicBezTo>
                    <a:pt x="42874" y="45639"/>
                    <a:pt x="43129" y="44758"/>
                    <a:pt x="44392" y="39819"/>
                  </a:cubicBezTo>
                  <a:lnTo>
                    <a:pt x="46545" y="31339"/>
                  </a:lnTo>
                  <a:cubicBezTo>
                    <a:pt x="47180" y="28680"/>
                    <a:pt x="48316" y="24122"/>
                    <a:pt x="48316" y="23486"/>
                  </a:cubicBezTo>
                  <a:cubicBezTo>
                    <a:pt x="48316" y="21335"/>
                    <a:pt x="46672" y="19056"/>
                    <a:pt x="43629" y="19056"/>
                  </a:cubicBezTo>
                  <a:cubicBezTo>
                    <a:pt x="38569" y="19056"/>
                    <a:pt x="37424" y="23740"/>
                    <a:pt x="37044" y="25257"/>
                  </a:cubicBezTo>
                  <a:lnTo>
                    <a:pt x="19566" y="9488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62" name="Forme libre : forme 61">
              <a:extLst>
                <a:ext uri="{FF2B5EF4-FFF2-40B4-BE49-F238E27FC236}">
                  <a16:creationId xmlns:a16="http://schemas.microsoft.com/office/drawing/2014/main" id="{331AB1D4-A21D-4B25-A0D9-045C307C27DA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7254550" y="-15021798"/>
              <a:ext cx="152528" cy="127038"/>
            </a:xfrm>
            <a:custGeom>
              <a:avLst/>
              <a:gdLst>
                <a:gd name="connsiteX0" fmla="*/ 36622 w 152528"/>
                <a:gd name="connsiteY0" fmla="*/ 94374 h 127037"/>
                <a:gd name="connsiteX1" fmla="*/ 22792 w 152528"/>
                <a:gd name="connsiteY1" fmla="*/ 126800 h 127037"/>
                <a:gd name="connsiteX2" fmla="*/ 21545 w 152528"/>
                <a:gd name="connsiteY2" fmla="*/ 128928 h 127037"/>
                <a:gd name="connsiteX3" fmla="*/ 24031 w 152528"/>
                <a:gd name="connsiteY3" fmla="*/ 131412 h 127037"/>
                <a:gd name="connsiteX4" fmla="*/ 41580 w 152528"/>
                <a:gd name="connsiteY4" fmla="*/ 96144 h 127037"/>
                <a:gd name="connsiteX5" fmla="*/ 29171 w 152528"/>
                <a:gd name="connsiteY5" fmla="*/ 76826 h 127037"/>
                <a:gd name="connsiteX6" fmla="*/ 19066 w 152528"/>
                <a:gd name="connsiteY6" fmla="*/ 86926 h 127037"/>
                <a:gd name="connsiteX7" fmla="*/ 29346 w 152528"/>
                <a:gd name="connsiteY7" fmla="*/ 97207 h 127037"/>
                <a:gd name="connsiteX8" fmla="*/ 36622 w 152528"/>
                <a:gd name="connsiteY8" fmla="*/ 94374 h 127037"/>
                <a:gd name="connsiteX9" fmla="*/ 153686 w 152528"/>
                <a:gd name="connsiteY9" fmla="*/ 31815 h 127037"/>
                <a:gd name="connsiteX10" fmla="*/ 154401 w 152528"/>
                <a:gd name="connsiteY10" fmla="*/ 28092 h 127037"/>
                <a:gd name="connsiteX11" fmla="*/ 148371 w 152528"/>
                <a:gd name="connsiteY11" fmla="*/ 22422 h 127037"/>
                <a:gd name="connsiteX12" fmla="*/ 140212 w 152528"/>
                <a:gd name="connsiteY12" fmla="*/ 29156 h 127037"/>
                <a:gd name="connsiteX13" fmla="*/ 121949 w 152528"/>
                <a:gd name="connsiteY13" fmla="*/ 19056 h 127037"/>
                <a:gd name="connsiteX14" fmla="*/ 76556 w 152528"/>
                <a:gd name="connsiteY14" fmla="*/ 68148 h 127037"/>
                <a:gd name="connsiteX15" fmla="*/ 103511 w 152528"/>
                <a:gd name="connsiteY15" fmla="*/ 97207 h 127037"/>
                <a:gd name="connsiteX16" fmla="*/ 125675 w 152528"/>
                <a:gd name="connsiteY16" fmla="*/ 87641 h 127037"/>
                <a:gd name="connsiteX17" fmla="*/ 121774 w 152528"/>
                <a:gd name="connsiteY17" fmla="*/ 103592 h 127037"/>
                <a:gd name="connsiteX18" fmla="*/ 111844 w 152528"/>
                <a:gd name="connsiteY18" fmla="*/ 121838 h 127037"/>
                <a:gd name="connsiteX19" fmla="*/ 91984 w 152528"/>
                <a:gd name="connsiteY19" fmla="*/ 128396 h 127037"/>
                <a:gd name="connsiteX20" fmla="*/ 78328 w 152528"/>
                <a:gd name="connsiteY20" fmla="*/ 127157 h 127037"/>
                <a:gd name="connsiteX21" fmla="*/ 84000 w 152528"/>
                <a:gd name="connsiteY21" fmla="*/ 118296 h 127037"/>
                <a:gd name="connsiteX22" fmla="*/ 77089 w 152528"/>
                <a:gd name="connsiteY22" fmla="*/ 111738 h 127037"/>
                <a:gd name="connsiteX23" fmla="*/ 66983 w 152528"/>
                <a:gd name="connsiteY23" fmla="*/ 122553 h 127037"/>
                <a:gd name="connsiteX24" fmla="*/ 92159 w 152528"/>
                <a:gd name="connsiteY24" fmla="*/ 133359 h 127037"/>
                <a:gd name="connsiteX25" fmla="*/ 134358 w 152528"/>
                <a:gd name="connsiteY25" fmla="*/ 109078 h 127037"/>
                <a:gd name="connsiteX26" fmla="*/ 153686 w 152528"/>
                <a:gd name="connsiteY26" fmla="*/ 31815 h 127037"/>
                <a:gd name="connsiteX27" fmla="*/ 129218 w 152528"/>
                <a:gd name="connsiteY27" fmla="*/ 73634 h 127037"/>
                <a:gd name="connsiteX28" fmla="*/ 125492 w 152528"/>
                <a:gd name="connsiteY28" fmla="*/ 80193 h 127037"/>
                <a:gd name="connsiteX29" fmla="*/ 104043 w 152528"/>
                <a:gd name="connsiteY29" fmla="*/ 92245 h 127037"/>
                <a:gd name="connsiteX30" fmla="*/ 90744 w 152528"/>
                <a:gd name="connsiteY30" fmla="*/ 75413 h 127037"/>
                <a:gd name="connsiteX31" fmla="*/ 100142 w 152528"/>
                <a:gd name="connsiteY31" fmla="*/ 39969 h 127037"/>
                <a:gd name="connsiteX32" fmla="*/ 121949 w 152528"/>
                <a:gd name="connsiteY32" fmla="*/ 24018 h 127037"/>
                <a:gd name="connsiteX33" fmla="*/ 137726 w 152528"/>
                <a:gd name="connsiteY33" fmla="*/ 39081 h 127037"/>
                <a:gd name="connsiteX34" fmla="*/ 137194 w 152528"/>
                <a:gd name="connsiteY34" fmla="*/ 41740 h 127037"/>
                <a:gd name="connsiteX35" fmla="*/ 129218 w 152528"/>
                <a:gd name="connsiteY35" fmla="*/ 73634 h 127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52528" h="127037">
                  <a:moveTo>
                    <a:pt x="36622" y="94374"/>
                  </a:moveTo>
                  <a:cubicBezTo>
                    <a:pt x="36622" y="104116"/>
                    <a:pt x="34843" y="115461"/>
                    <a:pt x="22792" y="126800"/>
                  </a:cubicBezTo>
                  <a:cubicBezTo>
                    <a:pt x="22077" y="127514"/>
                    <a:pt x="21545" y="128047"/>
                    <a:pt x="21545" y="128928"/>
                  </a:cubicBezTo>
                  <a:cubicBezTo>
                    <a:pt x="21545" y="130175"/>
                    <a:pt x="22967" y="131412"/>
                    <a:pt x="24031" y="131412"/>
                  </a:cubicBezTo>
                  <a:cubicBezTo>
                    <a:pt x="26510" y="131412"/>
                    <a:pt x="41580" y="117232"/>
                    <a:pt x="41580" y="96144"/>
                  </a:cubicBezTo>
                  <a:cubicBezTo>
                    <a:pt x="41580" y="85155"/>
                    <a:pt x="37330" y="76826"/>
                    <a:pt x="29171" y="76826"/>
                  </a:cubicBezTo>
                  <a:cubicBezTo>
                    <a:pt x="23324" y="76826"/>
                    <a:pt x="19066" y="81439"/>
                    <a:pt x="19066" y="86926"/>
                  </a:cubicBezTo>
                  <a:cubicBezTo>
                    <a:pt x="19066" y="92603"/>
                    <a:pt x="23141" y="97207"/>
                    <a:pt x="29346" y="97207"/>
                  </a:cubicBezTo>
                  <a:cubicBezTo>
                    <a:pt x="33604" y="97207"/>
                    <a:pt x="36440" y="94374"/>
                    <a:pt x="36622" y="94374"/>
                  </a:cubicBezTo>
                  <a:close/>
                  <a:moveTo>
                    <a:pt x="153686" y="31815"/>
                  </a:moveTo>
                  <a:cubicBezTo>
                    <a:pt x="154401" y="29156"/>
                    <a:pt x="154401" y="28275"/>
                    <a:pt x="154401" y="28092"/>
                  </a:cubicBezTo>
                  <a:cubicBezTo>
                    <a:pt x="154401" y="24193"/>
                    <a:pt x="151208" y="22422"/>
                    <a:pt x="148371" y="22422"/>
                  </a:cubicBezTo>
                  <a:cubicBezTo>
                    <a:pt x="144288" y="22422"/>
                    <a:pt x="140920" y="25789"/>
                    <a:pt x="140212" y="29156"/>
                  </a:cubicBezTo>
                  <a:cubicBezTo>
                    <a:pt x="137194" y="24369"/>
                    <a:pt x="131172" y="19056"/>
                    <a:pt x="121949" y="19056"/>
                  </a:cubicBezTo>
                  <a:cubicBezTo>
                    <a:pt x="99785" y="19056"/>
                    <a:pt x="76556" y="42804"/>
                    <a:pt x="76556" y="68148"/>
                  </a:cubicBezTo>
                  <a:cubicBezTo>
                    <a:pt x="76556" y="86394"/>
                    <a:pt x="88965" y="97207"/>
                    <a:pt x="103511" y="97207"/>
                  </a:cubicBezTo>
                  <a:cubicBezTo>
                    <a:pt x="111661" y="97207"/>
                    <a:pt x="119463" y="93135"/>
                    <a:pt x="125675" y="87641"/>
                  </a:cubicBezTo>
                  <a:lnTo>
                    <a:pt x="121774" y="103592"/>
                  </a:lnTo>
                  <a:cubicBezTo>
                    <a:pt x="119820" y="111031"/>
                    <a:pt x="118581" y="115820"/>
                    <a:pt x="111844" y="121838"/>
                  </a:cubicBezTo>
                  <a:cubicBezTo>
                    <a:pt x="104043" y="128396"/>
                    <a:pt x="96416" y="128396"/>
                    <a:pt x="91984" y="128396"/>
                  </a:cubicBezTo>
                  <a:cubicBezTo>
                    <a:pt x="83825" y="128396"/>
                    <a:pt x="81521" y="127864"/>
                    <a:pt x="78328" y="127157"/>
                  </a:cubicBezTo>
                  <a:cubicBezTo>
                    <a:pt x="82761" y="125029"/>
                    <a:pt x="84000" y="120782"/>
                    <a:pt x="84000" y="118296"/>
                  </a:cubicBezTo>
                  <a:cubicBezTo>
                    <a:pt x="84000" y="114041"/>
                    <a:pt x="80631" y="111738"/>
                    <a:pt x="77089" y="111738"/>
                  </a:cubicBezTo>
                  <a:cubicBezTo>
                    <a:pt x="72124" y="111738"/>
                    <a:pt x="66983" y="115820"/>
                    <a:pt x="66983" y="122553"/>
                  </a:cubicBezTo>
                  <a:cubicBezTo>
                    <a:pt x="66983" y="133183"/>
                    <a:pt x="82228" y="133359"/>
                    <a:pt x="92159" y="133359"/>
                  </a:cubicBezTo>
                  <a:cubicBezTo>
                    <a:pt x="119995" y="133359"/>
                    <a:pt x="131879" y="119186"/>
                    <a:pt x="134358" y="109078"/>
                  </a:cubicBezTo>
                  <a:lnTo>
                    <a:pt x="153686" y="31815"/>
                  </a:lnTo>
                  <a:close/>
                  <a:moveTo>
                    <a:pt x="129218" y="73634"/>
                  </a:moveTo>
                  <a:cubicBezTo>
                    <a:pt x="128511" y="76294"/>
                    <a:pt x="128511" y="76652"/>
                    <a:pt x="125492" y="80193"/>
                  </a:cubicBezTo>
                  <a:cubicBezTo>
                    <a:pt x="119287" y="87641"/>
                    <a:pt x="110779" y="92245"/>
                    <a:pt x="104043" y="92245"/>
                  </a:cubicBezTo>
                  <a:cubicBezTo>
                    <a:pt x="94994" y="92245"/>
                    <a:pt x="90744" y="84623"/>
                    <a:pt x="90744" y="75413"/>
                  </a:cubicBezTo>
                  <a:cubicBezTo>
                    <a:pt x="90744" y="67616"/>
                    <a:pt x="95526" y="47766"/>
                    <a:pt x="100142" y="39969"/>
                  </a:cubicBezTo>
                  <a:cubicBezTo>
                    <a:pt x="107586" y="27560"/>
                    <a:pt x="115920" y="24018"/>
                    <a:pt x="121949" y="24018"/>
                  </a:cubicBezTo>
                  <a:cubicBezTo>
                    <a:pt x="134358" y="24018"/>
                    <a:pt x="137726" y="37310"/>
                    <a:pt x="137726" y="39081"/>
                  </a:cubicBezTo>
                  <a:cubicBezTo>
                    <a:pt x="137726" y="39437"/>
                    <a:pt x="137726" y="39788"/>
                    <a:pt x="137194" y="41740"/>
                  </a:cubicBezTo>
                  <a:lnTo>
                    <a:pt x="129218" y="7363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:a16="http://schemas.microsoft.com/office/drawing/2014/main" id="{BC8DA3FC-828C-4AC0-8EB2-3AB444AED07C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7415838" y="-15109290"/>
              <a:ext cx="76264" cy="152445"/>
            </a:xfrm>
            <a:custGeom>
              <a:avLst/>
              <a:gdLst>
                <a:gd name="connsiteX0" fmla="*/ 47435 w 76264"/>
                <a:gd name="connsiteY0" fmla="*/ 55643 h 152445"/>
                <a:gd name="connsiteX1" fmla="*/ 55538 w 76264"/>
                <a:gd name="connsiteY1" fmla="*/ 57285 h 152445"/>
                <a:gd name="connsiteX2" fmla="*/ 66056 w 76264"/>
                <a:gd name="connsiteY2" fmla="*/ 59183 h 152445"/>
                <a:gd name="connsiteX3" fmla="*/ 72006 w 76264"/>
                <a:gd name="connsiteY3" fmla="*/ 53744 h 152445"/>
                <a:gd name="connsiteX4" fmla="*/ 66056 w 76264"/>
                <a:gd name="connsiteY4" fmla="*/ 48298 h 152445"/>
                <a:gd name="connsiteX5" fmla="*/ 55538 w 76264"/>
                <a:gd name="connsiteY5" fmla="*/ 50195 h 152445"/>
                <a:gd name="connsiteX6" fmla="*/ 47308 w 76264"/>
                <a:gd name="connsiteY6" fmla="*/ 51839 h 152445"/>
                <a:gd name="connsiteX7" fmla="*/ 48952 w 76264"/>
                <a:gd name="connsiteY7" fmla="*/ 40199 h 152445"/>
                <a:gd name="connsiteX8" fmla="*/ 50978 w 76264"/>
                <a:gd name="connsiteY8" fmla="*/ 25256 h 152445"/>
                <a:gd name="connsiteX9" fmla="*/ 45536 w 76264"/>
                <a:gd name="connsiteY9" fmla="*/ 19056 h 152445"/>
                <a:gd name="connsiteX10" fmla="*/ 40086 w 76264"/>
                <a:gd name="connsiteY10" fmla="*/ 25256 h 152445"/>
                <a:gd name="connsiteX11" fmla="*/ 42113 w 76264"/>
                <a:gd name="connsiteY11" fmla="*/ 40199 h 152445"/>
                <a:gd name="connsiteX12" fmla="*/ 43764 w 76264"/>
                <a:gd name="connsiteY12" fmla="*/ 51839 h 152445"/>
                <a:gd name="connsiteX13" fmla="*/ 35653 w 76264"/>
                <a:gd name="connsiteY13" fmla="*/ 50195 h 152445"/>
                <a:gd name="connsiteX14" fmla="*/ 25016 w 76264"/>
                <a:gd name="connsiteY14" fmla="*/ 48298 h 152445"/>
                <a:gd name="connsiteX15" fmla="*/ 19066 w 76264"/>
                <a:gd name="connsiteY15" fmla="*/ 53744 h 152445"/>
                <a:gd name="connsiteX16" fmla="*/ 25016 w 76264"/>
                <a:gd name="connsiteY16" fmla="*/ 59183 h 152445"/>
                <a:gd name="connsiteX17" fmla="*/ 35527 w 76264"/>
                <a:gd name="connsiteY17" fmla="*/ 57285 h 152445"/>
                <a:gd name="connsiteX18" fmla="*/ 43638 w 76264"/>
                <a:gd name="connsiteY18" fmla="*/ 55643 h 152445"/>
                <a:gd name="connsiteX19" fmla="*/ 42113 w 76264"/>
                <a:gd name="connsiteY19" fmla="*/ 64376 h 152445"/>
                <a:gd name="connsiteX20" fmla="*/ 40086 w 76264"/>
                <a:gd name="connsiteY20" fmla="*/ 80582 h 152445"/>
                <a:gd name="connsiteX21" fmla="*/ 42875 w 76264"/>
                <a:gd name="connsiteY21" fmla="*/ 133492 h 152445"/>
                <a:gd name="connsiteX22" fmla="*/ 45536 w 76264"/>
                <a:gd name="connsiteY22" fmla="*/ 135644 h 152445"/>
                <a:gd name="connsiteX23" fmla="*/ 48198 w 76264"/>
                <a:gd name="connsiteY23" fmla="*/ 134247 h 152445"/>
                <a:gd name="connsiteX24" fmla="*/ 50978 w 76264"/>
                <a:gd name="connsiteY24" fmla="*/ 80582 h 152445"/>
                <a:gd name="connsiteX25" fmla="*/ 49334 w 76264"/>
                <a:gd name="connsiteY25" fmla="*/ 66146 h 152445"/>
                <a:gd name="connsiteX26" fmla="*/ 47435 w 76264"/>
                <a:gd name="connsiteY26" fmla="*/ 55643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6264" h="152445">
                  <a:moveTo>
                    <a:pt x="47435" y="55643"/>
                  </a:moveTo>
                  <a:cubicBezTo>
                    <a:pt x="49587" y="55897"/>
                    <a:pt x="50732" y="56024"/>
                    <a:pt x="55538" y="57285"/>
                  </a:cubicBezTo>
                  <a:cubicBezTo>
                    <a:pt x="58708" y="58175"/>
                    <a:pt x="63013" y="59183"/>
                    <a:pt x="66056" y="59183"/>
                  </a:cubicBezTo>
                  <a:cubicBezTo>
                    <a:pt x="71625" y="59183"/>
                    <a:pt x="72006" y="54625"/>
                    <a:pt x="72006" y="53744"/>
                  </a:cubicBezTo>
                  <a:cubicBezTo>
                    <a:pt x="72006" y="52856"/>
                    <a:pt x="71625" y="48298"/>
                    <a:pt x="66056" y="48298"/>
                  </a:cubicBezTo>
                  <a:cubicBezTo>
                    <a:pt x="63013" y="48298"/>
                    <a:pt x="58708" y="49314"/>
                    <a:pt x="55538" y="50195"/>
                  </a:cubicBezTo>
                  <a:cubicBezTo>
                    <a:pt x="50732" y="51466"/>
                    <a:pt x="49587" y="51592"/>
                    <a:pt x="47308" y="51839"/>
                  </a:cubicBezTo>
                  <a:cubicBezTo>
                    <a:pt x="47562" y="47408"/>
                    <a:pt x="48825" y="40580"/>
                    <a:pt x="48952" y="40199"/>
                  </a:cubicBezTo>
                  <a:cubicBezTo>
                    <a:pt x="49587" y="36778"/>
                    <a:pt x="50978" y="29813"/>
                    <a:pt x="50978" y="25256"/>
                  </a:cubicBezTo>
                  <a:cubicBezTo>
                    <a:pt x="50978" y="19056"/>
                    <a:pt x="46172" y="19056"/>
                    <a:pt x="45536" y="19056"/>
                  </a:cubicBezTo>
                  <a:cubicBezTo>
                    <a:pt x="44901" y="19056"/>
                    <a:pt x="40086" y="19056"/>
                    <a:pt x="40086" y="25256"/>
                  </a:cubicBezTo>
                  <a:cubicBezTo>
                    <a:pt x="40086" y="29568"/>
                    <a:pt x="41231" y="35895"/>
                    <a:pt x="42113" y="40199"/>
                  </a:cubicBezTo>
                  <a:cubicBezTo>
                    <a:pt x="42113" y="40580"/>
                    <a:pt x="43511" y="47408"/>
                    <a:pt x="43764" y="51839"/>
                  </a:cubicBezTo>
                  <a:cubicBezTo>
                    <a:pt x="41484" y="51592"/>
                    <a:pt x="40341" y="51466"/>
                    <a:pt x="35653" y="50195"/>
                  </a:cubicBezTo>
                  <a:cubicBezTo>
                    <a:pt x="33127" y="49568"/>
                    <a:pt x="28314" y="48298"/>
                    <a:pt x="25016" y="48298"/>
                  </a:cubicBezTo>
                  <a:cubicBezTo>
                    <a:pt x="19448" y="48298"/>
                    <a:pt x="19066" y="52856"/>
                    <a:pt x="19066" y="53744"/>
                  </a:cubicBezTo>
                  <a:cubicBezTo>
                    <a:pt x="19066" y="54625"/>
                    <a:pt x="19448" y="59183"/>
                    <a:pt x="25016" y="59183"/>
                  </a:cubicBezTo>
                  <a:cubicBezTo>
                    <a:pt x="28059" y="59183"/>
                    <a:pt x="32365" y="58175"/>
                    <a:pt x="35527" y="57285"/>
                  </a:cubicBezTo>
                  <a:cubicBezTo>
                    <a:pt x="40341" y="56024"/>
                    <a:pt x="41484" y="55897"/>
                    <a:pt x="43638" y="55643"/>
                  </a:cubicBezTo>
                  <a:cubicBezTo>
                    <a:pt x="43511" y="58048"/>
                    <a:pt x="43383" y="59310"/>
                    <a:pt x="42113" y="64376"/>
                  </a:cubicBezTo>
                  <a:cubicBezTo>
                    <a:pt x="40086" y="72856"/>
                    <a:pt x="40086" y="74118"/>
                    <a:pt x="40086" y="80582"/>
                  </a:cubicBezTo>
                  <a:cubicBezTo>
                    <a:pt x="40086" y="105766"/>
                    <a:pt x="42621" y="131468"/>
                    <a:pt x="42875" y="133492"/>
                  </a:cubicBezTo>
                  <a:cubicBezTo>
                    <a:pt x="43002" y="135009"/>
                    <a:pt x="43383" y="135644"/>
                    <a:pt x="45536" y="135644"/>
                  </a:cubicBezTo>
                  <a:cubicBezTo>
                    <a:pt x="46299" y="135644"/>
                    <a:pt x="47944" y="135644"/>
                    <a:pt x="48198" y="134247"/>
                  </a:cubicBezTo>
                  <a:cubicBezTo>
                    <a:pt x="48698" y="130705"/>
                    <a:pt x="50978" y="103615"/>
                    <a:pt x="50978" y="80582"/>
                  </a:cubicBezTo>
                  <a:cubicBezTo>
                    <a:pt x="50978" y="74627"/>
                    <a:pt x="50978" y="73110"/>
                    <a:pt x="49334" y="66146"/>
                  </a:cubicBezTo>
                  <a:cubicBezTo>
                    <a:pt x="47689" y="59310"/>
                    <a:pt x="47689" y="58429"/>
                    <a:pt x="47435" y="5564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:a16="http://schemas.microsoft.com/office/drawing/2014/main" id="{E4A71E88-AF7F-4DFF-82D7-1A22E62B60C0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7502762" y="-15076559"/>
              <a:ext cx="50843" cy="203260"/>
            </a:xfrm>
            <a:custGeom>
              <a:avLst/>
              <a:gdLst>
                <a:gd name="connsiteX0" fmla="*/ 46378 w 50842"/>
                <a:gd name="connsiteY0" fmla="*/ 19056 h 203260"/>
                <a:gd name="connsiteX1" fmla="*/ 19066 w 50842"/>
                <a:gd name="connsiteY1" fmla="*/ 19056 h 203260"/>
                <a:gd name="connsiteX2" fmla="*/ 19066 w 50842"/>
                <a:gd name="connsiteY2" fmla="*/ 27741 h 203260"/>
                <a:gd name="connsiteX3" fmla="*/ 37687 w 50842"/>
                <a:gd name="connsiteY3" fmla="*/ 27741 h 203260"/>
                <a:gd name="connsiteX4" fmla="*/ 37687 w 50842"/>
                <a:gd name="connsiteY4" fmla="*/ 187587 h 203260"/>
                <a:gd name="connsiteX5" fmla="*/ 19066 w 50842"/>
                <a:gd name="connsiteY5" fmla="*/ 187587 h 203260"/>
                <a:gd name="connsiteX6" fmla="*/ 19066 w 50842"/>
                <a:gd name="connsiteY6" fmla="*/ 196273 h 203260"/>
                <a:gd name="connsiteX7" fmla="*/ 46378 w 50842"/>
                <a:gd name="connsiteY7" fmla="*/ 196273 h 203260"/>
                <a:gd name="connsiteX8" fmla="*/ 46378 w 50842"/>
                <a:gd name="connsiteY8" fmla="*/ 19056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842" h="203260">
                  <a:moveTo>
                    <a:pt x="46378" y="19056"/>
                  </a:moveTo>
                  <a:lnTo>
                    <a:pt x="19066" y="19056"/>
                  </a:lnTo>
                  <a:lnTo>
                    <a:pt x="19066" y="27741"/>
                  </a:lnTo>
                  <a:lnTo>
                    <a:pt x="37687" y="27741"/>
                  </a:lnTo>
                  <a:lnTo>
                    <a:pt x="37687" y="187587"/>
                  </a:lnTo>
                  <a:lnTo>
                    <a:pt x="19066" y="187587"/>
                  </a:lnTo>
                  <a:lnTo>
                    <a:pt x="19066" y="196273"/>
                  </a:lnTo>
                  <a:lnTo>
                    <a:pt x="46378" y="196273"/>
                  </a:lnTo>
                  <a:lnTo>
                    <a:pt x="46378" y="1905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66" name="Forme libre : forme 65">
              <a:extLst>
                <a:ext uri="{FF2B5EF4-FFF2-40B4-BE49-F238E27FC236}">
                  <a16:creationId xmlns:a16="http://schemas.microsoft.com/office/drawing/2014/main" id="{54C0BC6A-09C9-4538-B06B-428B4FC72D90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7651621" y="-14932025"/>
              <a:ext cx="203371" cy="76223"/>
            </a:xfrm>
            <a:custGeom>
              <a:avLst/>
              <a:gdLst>
                <a:gd name="connsiteX0" fmla="*/ 178856 w 203370"/>
                <a:gd name="connsiteY0" fmla="*/ 29179 h 76222"/>
                <a:gd name="connsiteX1" fmla="*/ 187467 w 203370"/>
                <a:gd name="connsiteY1" fmla="*/ 24114 h 76222"/>
                <a:gd name="connsiteX2" fmla="*/ 179109 w 203370"/>
                <a:gd name="connsiteY2" fmla="*/ 19056 h 76222"/>
                <a:gd name="connsiteX3" fmla="*/ 27424 w 203370"/>
                <a:gd name="connsiteY3" fmla="*/ 19056 h 76222"/>
                <a:gd name="connsiteX4" fmla="*/ 19066 w 203370"/>
                <a:gd name="connsiteY4" fmla="*/ 24114 h 76222"/>
                <a:gd name="connsiteX5" fmla="*/ 27678 w 203370"/>
                <a:gd name="connsiteY5" fmla="*/ 29179 h 76222"/>
                <a:gd name="connsiteX6" fmla="*/ 178856 w 203370"/>
                <a:gd name="connsiteY6" fmla="*/ 29179 h 76222"/>
                <a:gd name="connsiteX7" fmla="*/ 179109 w 203370"/>
                <a:gd name="connsiteY7" fmla="*/ 78279 h 76222"/>
                <a:gd name="connsiteX8" fmla="*/ 187467 w 203370"/>
                <a:gd name="connsiteY8" fmla="*/ 73214 h 76222"/>
                <a:gd name="connsiteX9" fmla="*/ 178856 w 203370"/>
                <a:gd name="connsiteY9" fmla="*/ 68148 h 76222"/>
                <a:gd name="connsiteX10" fmla="*/ 27678 w 203370"/>
                <a:gd name="connsiteY10" fmla="*/ 68148 h 76222"/>
                <a:gd name="connsiteX11" fmla="*/ 19066 w 203370"/>
                <a:gd name="connsiteY11" fmla="*/ 73214 h 76222"/>
                <a:gd name="connsiteX12" fmla="*/ 27424 w 203370"/>
                <a:gd name="connsiteY12" fmla="*/ 78279 h 76222"/>
                <a:gd name="connsiteX13" fmla="*/ 179109 w 203370"/>
                <a:gd name="connsiteY13" fmla="*/ 78279 h 7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370" h="76222">
                  <a:moveTo>
                    <a:pt x="178856" y="29179"/>
                  </a:moveTo>
                  <a:cubicBezTo>
                    <a:pt x="182653" y="29179"/>
                    <a:pt x="187467" y="29179"/>
                    <a:pt x="187467" y="24114"/>
                  </a:cubicBezTo>
                  <a:cubicBezTo>
                    <a:pt x="187467" y="19056"/>
                    <a:pt x="182653" y="19056"/>
                    <a:pt x="179109" y="19056"/>
                  </a:cubicBezTo>
                  <a:lnTo>
                    <a:pt x="27424" y="19056"/>
                  </a:lnTo>
                  <a:cubicBezTo>
                    <a:pt x="23881" y="19056"/>
                    <a:pt x="19066" y="19056"/>
                    <a:pt x="19066" y="24114"/>
                  </a:cubicBezTo>
                  <a:cubicBezTo>
                    <a:pt x="19066" y="29179"/>
                    <a:pt x="23881" y="29179"/>
                    <a:pt x="27678" y="29179"/>
                  </a:cubicBezTo>
                  <a:lnTo>
                    <a:pt x="178856" y="29179"/>
                  </a:lnTo>
                  <a:close/>
                  <a:moveTo>
                    <a:pt x="179109" y="78279"/>
                  </a:moveTo>
                  <a:cubicBezTo>
                    <a:pt x="182653" y="78279"/>
                    <a:pt x="187467" y="78279"/>
                    <a:pt x="187467" y="73214"/>
                  </a:cubicBezTo>
                  <a:cubicBezTo>
                    <a:pt x="187467" y="68148"/>
                    <a:pt x="182653" y="68148"/>
                    <a:pt x="178856" y="68148"/>
                  </a:cubicBezTo>
                  <a:lnTo>
                    <a:pt x="27678" y="68148"/>
                  </a:lnTo>
                  <a:cubicBezTo>
                    <a:pt x="23881" y="68148"/>
                    <a:pt x="19066" y="68148"/>
                    <a:pt x="19066" y="73214"/>
                  </a:cubicBezTo>
                  <a:cubicBezTo>
                    <a:pt x="19066" y="78279"/>
                    <a:pt x="23881" y="78279"/>
                    <a:pt x="27424" y="78279"/>
                  </a:cubicBezTo>
                  <a:lnTo>
                    <a:pt x="179109" y="7827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:a16="http://schemas.microsoft.com/office/drawing/2014/main" id="{FE7F6732-054B-47F1-BADE-EB7F8ABD6BDB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7918952" y="-15183672"/>
              <a:ext cx="254213" cy="584373"/>
            </a:xfrm>
            <a:custGeom>
              <a:avLst/>
              <a:gdLst>
                <a:gd name="connsiteX0" fmla="*/ 31221 w 254213"/>
                <a:gd name="connsiteY0" fmla="*/ 570035 h 584373"/>
                <a:gd name="connsiteX1" fmla="*/ 43630 w 254213"/>
                <a:gd name="connsiteY1" fmla="*/ 557632 h 584373"/>
                <a:gd name="connsiteX2" fmla="*/ 31475 w 254213"/>
                <a:gd name="connsiteY2" fmla="*/ 545229 h 584373"/>
                <a:gd name="connsiteX3" fmla="*/ 19066 w 254213"/>
                <a:gd name="connsiteY3" fmla="*/ 557887 h 584373"/>
                <a:gd name="connsiteX4" fmla="*/ 47172 w 254213"/>
                <a:gd name="connsiteY4" fmla="*/ 581419 h 584373"/>
                <a:gd name="connsiteX5" fmla="*/ 118083 w 254213"/>
                <a:gd name="connsiteY5" fmla="*/ 448800 h 584373"/>
                <a:gd name="connsiteX6" fmla="*/ 167710 w 254213"/>
                <a:gd name="connsiteY6" fmla="*/ 206849 h 584373"/>
                <a:gd name="connsiteX7" fmla="*/ 195061 w 254213"/>
                <a:gd name="connsiteY7" fmla="*/ 69672 h 584373"/>
                <a:gd name="connsiteX8" fmla="*/ 216583 w 254213"/>
                <a:gd name="connsiteY8" fmla="*/ 24621 h 584373"/>
                <a:gd name="connsiteX9" fmla="*/ 231780 w 254213"/>
                <a:gd name="connsiteY9" fmla="*/ 30441 h 584373"/>
                <a:gd name="connsiteX10" fmla="*/ 219116 w 254213"/>
                <a:gd name="connsiteY10" fmla="*/ 42844 h 584373"/>
                <a:gd name="connsiteX11" fmla="*/ 231271 w 254213"/>
                <a:gd name="connsiteY11" fmla="*/ 55246 h 584373"/>
                <a:gd name="connsiteX12" fmla="*/ 243680 w 254213"/>
                <a:gd name="connsiteY12" fmla="*/ 42590 h 584373"/>
                <a:gd name="connsiteX13" fmla="*/ 216082 w 254213"/>
                <a:gd name="connsiteY13" fmla="*/ 19056 h 584373"/>
                <a:gd name="connsiteX14" fmla="*/ 168727 w 254213"/>
                <a:gd name="connsiteY14" fmla="*/ 98271 h 584373"/>
                <a:gd name="connsiteX15" fmla="*/ 105674 w 254213"/>
                <a:gd name="connsiteY15" fmla="*/ 393628 h 584373"/>
                <a:gd name="connsiteX16" fmla="*/ 83391 w 254213"/>
                <a:gd name="connsiteY16" fmla="*/ 509796 h 584373"/>
                <a:gd name="connsiteX17" fmla="*/ 46673 w 254213"/>
                <a:gd name="connsiteY17" fmla="*/ 575855 h 584373"/>
                <a:gd name="connsiteX18" fmla="*/ 31221 w 254213"/>
                <a:gd name="connsiteY18" fmla="*/ 570035 h 584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4213" h="584373">
                  <a:moveTo>
                    <a:pt x="31221" y="570035"/>
                  </a:moveTo>
                  <a:cubicBezTo>
                    <a:pt x="39324" y="569527"/>
                    <a:pt x="43630" y="563959"/>
                    <a:pt x="43630" y="557632"/>
                  </a:cubicBezTo>
                  <a:cubicBezTo>
                    <a:pt x="43630" y="549278"/>
                    <a:pt x="37298" y="545229"/>
                    <a:pt x="31475" y="545229"/>
                  </a:cubicBezTo>
                  <a:cubicBezTo>
                    <a:pt x="25398" y="545229"/>
                    <a:pt x="19066" y="549026"/>
                    <a:pt x="19066" y="557887"/>
                  </a:cubicBezTo>
                  <a:cubicBezTo>
                    <a:pt x="19066" y="570789"/>
                    <a:pt x="31729" y="581419"/>
                    <a:pt x="47172" y="581419"/>
                  </a:cubicBezTo>
                  <a:cubicBezTo>
                    <a:pt x="85663" y="581419"/>
                    <a:pt x="100097" y="522198"/>
                    <a:pt x="118083" y="448800"/>
                  </a:cubicBezTo>
                  <a:cubicBezTo>
                    <a:pt x="137578" y="368822"/>
                    <a:pt x="154038" y="288090"/>
                    <a:pt x="167710" y="206849"/>
                  </a:cubicBezTo>
                  <a:cubicBezTo>
                    <a:pt x="177084" y="152938"/>
                    <a:pt x="186450" y="102320"/>
                    <a:pt x="195061" y="69672"/>
                  </a:cubicBezTo>
                  <a:cubicBezTo>
                    <a:pt x="198096" y="57271"/>
                    <a:pt x="206707" y="24621"/>
                    <a:pt x="216583" y="24621"/>
                  </a:cubicBezTo>
                  <a:cubicBezTo>
                    <a:pt x="224431" y="24621"/>
                    <a:pt x="230763" y="29433"/>
                    <a:pt x="231780" y="30441"/>
                  </a:cubicBezTo>
                  <a:cubicBezTo>
                    <a:pt x="223422" y="30950"/>
                    <a:pt x="219116" y="36516"/>
                    <a:pt x="219116" y="42844"/>
                  </a:cubicBezTo>
                  <a:cubicBezTo>
                    <a:pt x="219116" y="51197"/>
                    <a:pt x="225448" y="55246"/>
                    <a:pt x="231271" y="55246"/>
                  </a:cubicBezTo>
                  <a:cubicBezTo>
                    <a:pt x="237348" y="55246"/>
                    <a:pt x="243680" y="51451"/>
                    <a:pt x="243680" y="42590"/>
                  </a:cubicBezTo>
                  <a:cubicBezTo>
                    <a:pt x="243680" y="28925"/>
                    <a:pt x="230008" y="19056"/>
                    <a:pt x="216082" y="19056"/>
                  </a:cubicBezTo>
                  <a:cubicBezTo>
                    <a:pt x="196833" y="19056"/>
                    <a:pt x="182653" y="46639"/>
                    <a:pt x="168727" y="98271"/>
                  </a:cubicBezTo>
                  <a:cubicBezTo>
                    <a:pt x="167964" y="101059"/>
                    <a:pt x="133526" y="228105"/>
                    <a:pt x="105674" y="393628"/>
                  </a:cubicBezTo>
                  <a:cubicBezTo>
                    <a:pt x="99088" y="432348"/>
                    <a:pt x="91740" y="474622"/>
                    <a:pt x="83391" y="509796"/>
                  </a:cubicBezTo>
                  <a:cubicBezTo>
                    <a:pt x="78830" y="528269"/>
                    <a:pt x="67176" y="575855"/>
                    <a:pt x="46673" y="575855"/>
                  </a:cubicBezTo>
                  <a:cubicBezTo>
                    <a:pt x="37552" y="575855"/>
                    <a:pt x="31475" y="570035"/>
                    <a:pt x="31221" y="57003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68" name="Forme libre : forme 67">
              <a:extLst>
                <a:ext uri="{FF2B5EF4-FFF2-40B4-BE49-F238E27FC236}">
                  <a16:creationId xmlns:a16="http://schemas.microsoft.com/office/drawing/2014/main" id="{0D06D6ED-04E1-44FB-8D84-834794E77852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8187923" y="-15028963"/>
              <a:ext cx="50843" cy="279483"/>
            </a:xfrm>
            <a:custGeom>
              <a:avLst/>
              <a:gdLst>
                <a:gd name="connsiteX0" fmla="*/ 53759 w 50842"/>
                <a:gd name="connsiteY0" fmla="*/ 272146 h 279482"/>
                <a:gd name="connsiteX1" fmla="*/ 53759 w 50842"/>
                <a:gd name="connsiteY1" fmla="*/ 262023 h 279482"/>
                <a:gd name="connsiteX2" fmla="*/ 29195 w 50842"/>
                <a:gd name="connsiteY2" fmla="*/ 262023 h 279482"/>
                <a:gd name="connsiteX3" fmla="*/ 29195 w 50842"/>
                <a:gd name="connsiteY3" fmla="*/ 29179 h 279482"/>
                <a:gd name="connsiteX4" fmla="*/ 53759 w 50842"/>
                <a:gd name="connsiteY4" fmla="*/ 29179 h 279482"/>
                <a:gd name="connsiteX5" fmla="*/ 53759 w 50842"/>
                <a:gd name="connsiteY5" fmla="*/ 19056 h 279482"/>
                <a:gd name="connsiteX6" fmla="*/ 19066 w 50842"/>
                <a:gd name="connsiteY6" fmla="*/ 19056 h 279482"/>
                <a:gd name="connsiteX7" fmla="*/ 19066 w 50842"/>
                <a:gd name="connsiteY7" fmla="*/ 272146 h 279482"/>
                <a:gd name="connsiteX8" fmla="*/ 53759 w 50842"/>
                <a:gd name="connsiteY8" fmla="*/ 272146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842" h="279482">
                  <a:moveTo>
                    <a:pt x="53759" y="272146"/>
                  </a:moveTo>
                  <a:lnTo>
                    <a:pt x="53759" y="262023"/>
                  </a:lnTo>
                  <a:lnTo>
                    <a:pt x="29195" y="262023"/>
                  </a:lnTo>
                  <a:lnTo>
                    <a:pt x="29195" y="29179"/>
                  </a:lnTo>
                  <a:lnTo>
                    <a:pt x="53759" y="29179"/>
                  </a:lnTo>
                  <a:lnTo>
                    <a:pt x="53759" y="19056"/>
                  </a:lnTo>
                  <a:lnTo>
                    <a:pt x="19066" y="19056"/>
                  </a:lnTo>
                  <a:lnTo>
                    <a:pt x="19066" y="272146"/>
                  </a:lnTo>
                  <a:lnTo>
                    <a:pt x="53759" y="27214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69" name="Forme libre : forme 68">
              <a:extLst>
                <a:ext uri="{FF2B5EF4-FFF2-40B4-BE49-F238E27FC236}">
                  <a16:creationId xmlns:a16="http://schemas.microsoft.com/office/drawing/2014/main" id="{05BBE49B-1B89-4A56-8644-0CC6AF5710BB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8238514" y="-15014791"/>
              <a:ext cx="279635" cy="254075"/>
            </a:xfrm>
            <a:custGeom>
              <a:avLst/>
              <a:gdLst>
                <a:gd name="connsiteX0" fmla="*/ 139603 w 279634"/>
                <a:gd name="connsiteY0" fmla="*/ 21842 h 254075"/>
                <a:gd name="connsiteX1" fmla="*/ 136314 w 279634"/>
                <a:gd name="connsiteY1" fmla="*/ 19056 h 254075"/>
                <a:gd name="connsiteX2" fmla="*/ 104149 w 279634"/>
                <a:gd name="connsiteY2" fmla="*/ 21842 h 254075"/>
                <a:gd name="connsiteX3" fmla="*/ 100605 w 279634"/>
                <a:gd name="connsiteY3" fmla="*/ 26647 h 254075"/>
                <a:gd name="connsiteX4" fmla="*/ 106682 w 279634"/>
                <a:gd name="connsiteY4" fmla="*/ 29688 h 254075"/>
                <a:gd name="connsiteX5" fmla="*/ 119346 w 279634"/>
                <a:gd name="connsiteY5" fmla="*/ 33991 h 254075"/>
                <a:gd name="connsiteX6" fmla="*/ 118582 w 279634"/>
                <a:gd name="connsiteY6" fmla="*/ 39050 h 254075"/>
                <a:gd name="connsiteX7" fmla="*/ 103394 w 279634"/>
                <a:gd name="connsiteY7" fmla="*/ 99034 h 254075"/>
                <a:gd name="connsiteX8" fmla="*/ 80093 w 279634"/>
                <a:gd name="connsiteY8" fmla="*/ 82837 h 254075"/>
                <a:gd name="connsiteX9" fmla="*/ 19066 w 279634"/>
                <a:gd name="connsiteY9" fmla="*/ 156987 h 254075"/>
                <a:gd name="connsiteX10" fmla="*/ 52750 w 279634"/>
                <a:gd name="connsiteY10" fmla="*/ 197488 h 254075"/>
                <a:gd name="connsiteX11" fmla="*/ 85662 w 279634"/>
                <a:gd name="connsiteY11" fmla="*/ 178504 h 254075"/>
                <a:gd name="connsiteX12" fmla="*/ 108708 w 279634"/>
                <a:gd name="connsiteY12" fmla="*/ 197488 h 254075"/>
                <a:gd name="connsiteX13" fmla="*/ 127448 w 279634"/>
                <a:gd name="connsiteY13" fmla="*/ 183563 h 254075"/>
                <a:gd name="connsiteX14" fmla="*/ 135043 w 279634"/>
                <a:gd name="connsiteY14" fmla="*/ 158512 h 254075"/>
                <a:gd name="connsiteX15" fmla="*/ 132008 w 279634"/>
                <a:gd name="connsiteY15" fmla="*/ 155979 h 254075"/>
                <a:gd name="connsiteX16" fmla="*/ 128457 w 279634"/>
                <a:gd name="connsiteY16" fmla="*/ 160537 h 254075"/>
                <a:gd name="connsiteX17" fmla="*/ 109216 w 279634"/>
                <a:gd name="connsiteY17" fmla="*/ 191915 h 254075"/>
                <a:gd name="connsiteX18" fmla="*/ 101622 w 279634"/>
                <a:gd name="connsiteY18" fmla="*/ 180275 h 254075"/>
                <a:gd name="connsiteX19" fmla="*/ 103139 w 279634"/>
                <a:gd name="connsiteY19" fmla="*/ 168126 h 254075"/>
                <a:gd name="connsiteX20" fmla="*/ 139603 w 279634"/>
                <a:gd name="connsiteY20" fmla="*/ 21842 h 254075"/>
                <a:gd name="connsiteX21" fmla="*/ 86933 w 279634"/>
                <a:gd name="connsiteY21" fmla="*/ 164586 h 254075"/>
                <a:gd name="connsiteX22" fmla="*/ 81865 w 279634"/>
                <a:gd name="connsiteY22" fmla="*/ 173946 h 254075"/>
                <a:gd name="connsiteX23" fmla="*/ 53250 w 279634"/>
                <a:gd name="connsiteY23" fmla="*/ 191915 h 254075"/>
                <a:gd name="connsiteX24" fmla="*/ 37044 w 279634"/>
                <a:gd name="connsiteY24" fmla="*/ 168126 h 254075"/>
                <a:gd name="connsiteX25" fmla="*/ 50970 w 279634"/>
                <a:gd name="connsiteY25" fmla="*/ 112699 h 254075"/>
                <a:gd name="connsiteX26" fmla="*/ 80347 w 279634"/>
                <a:gd name="connsiteY26" fmla="*/ 88402 h 254075"/>
                <a:gd name="connsiteX27" fmla="*/ 100351 w 279634"/>
                <a:gd name="connsiteY27" fmla="*/ 110674 h 254075"/>
                <a:gd name="connsiteX28" fmla="*/ 99596 w 279634"/>
                <a:gd name="connsiteY28" fmla="*/ 114978 h 254075"/>
                <a:gd name="connsiteX29" fmla="*/ 86933 w 279634"/>
                <a:gd name="connsiteY29" fmla="*/ 164586 h 254075"/>
                <a:gd name="connsiteX30" fmla="*/ 260033 w 279634"/>
                <a:gd name="connsiteY30" fmla="*/ 99289 h 254075"/>
                <a:gd name="connsiteX31" fmla="*/ 260788 w 279634"/>
                <a:gd name="connsiteY31" fmla="*/ 94731 h 254075"/>
                <a:gd name="connsiteX32" fmla="*/ 253447 w 279634"/>
                <a:gd name="connsiteY32" fmla="*/ 87895 h 254075"/>
                <a:gd name="connsiteX33" fmla="*/ 243064 w 279634"/>
                <a:gd name="connsiteY33" fmla="*/ 98780 h 254075"/>
                <a:gd name="connsiteX34" fmla="*/ 219510 w 279634"/>
                <a:gd name="connsiteY34" fmla="*/ 82837 h 254075"/>
                <a:gd name="connsiteX35" fmla="*/ 159245 w 279634"/>
                <a:gd name="connsiteY35" fmla="*/ 154717 h 254075"/>
                <a:gd name="connsiteX36" fmla="*/ 192920 w 279634"/>
                <a:gd name="connsiteY36" fmla="*/ 194702 h 254075"/>
                <a:gd name="connsiteX37" fmla="*/ 222298 w 279634"/>
                <a:gd name="connsiteY37" fmla="*/ 180021 h 254075"/>
                <a:gd name="connsiteX38" fmla="*/ 222552 w 279634"/>
                <a:gd name="connsiteY38" fmla="*/ 180275 h 254075"/>
                <a:gd name="connsiteX39" fmla="*/ 214195 w 279634"/>
                <a:gd name="connsiteY39" fmla="*/ 213686 h 254075"/>
                <a:gd name="connsiteX40" fmla="*/ 177731 w 279634"/>
                <a:gd name="connsiteY40" fmla="*/ 241015 h 254075"/>
                <a:gd name="connsiteX41" fmla="*/ 157473 w 279634"/>
                <a:gd name="connsiteY41" fmla="*/ 238490 h 254075"/>
                <a:gd name="connsiteX42" fmla="*/ 167856 w 279634"/>
                <a:gd name="connsiteY42" fmla="*/ 225326 h 254075"/>
                <a:gd name="connsiteX43" fmla="*/ 158228 w 279634"/>
                <a:gd name="connsiteY43" fmla="*/ 216465 h 254075"/>
                <a:gd name="connsiteX44" fmla="*/ 144556 w 279634"/>
                <a:gd name="connsiteY44" fmla="*/ 231146 h 254075"/>
                <a:gd name="connsiteX45" fmla="*/ 178240 w 279634"/>
                <a:gd name="connsiteY45" fmla="*/ 246588 h 254075"/>
                <a:gd name="connsiteX46" fmla="*/ 231918 w 279634"/>
                <a:gd name="connsiteY46" fmla="*/ 211661 h 254075"/>
                <a:gd name="connsiteX47" fmla="*/ 260033 w 279634"/>
                <a:gd name="connsiteY47" fmla="*/ 99289 h 254075"/>
                <a:gd name="connsiteX48" fmla="*/ 227112 w 279634"/>
                <a:gd name="connsiteY48" fmla="*/ 162306 h 254075"/>
                <a:gd name="connsiteX49" fmla="*/ 214195 w 279634"/>
                <a:gd name="connsiteY49" fmla="*/ 180021 h 254075"/>
                <a:gd name="connsiteX50" fmla="*/ 193683 w 279634"/>
                <a:gd name="connsiteY50" fmla="*/ 189136 h 254075"/>
                <a:gd name="connsiteX51" fmla="*/ 177222 w 279634"/>
                <a:gd name="connsiteY51" fmla="*/ 165848 h 254075"/>
                <a:gd name="connsiteX52" fmla="*/ 191403 w 279634"/>
                <a:gd name="connsiteY52" fmla="*/ 110928 h 254075"/>
                <a:gd name="connsiteX53" fmla="*/ 219763 w 279634"/>
                <a:gd name="connsiteY53" fmla="*/ 88402 h 254075"/>
                <a:gd name="connsiteX54" fmla="*/ 240021 w 279634"/>
                <a:gd name="connsiteY54" fmla="*/ 110166 h 254075"/>
                <a:gd name="connsiteX55" fmla="*/ 239266 w 279634"/>
                <a:gd name="connsiteY55" fmla="*/ 113970 h 254075"/>
                <a:gd name="connsiteX56" fmla="*/ 227112 w 279634"/>
                <a:gd name="connsiteY56" fmla="*/ 162306 h 25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79634" h="254075">
                  <a:moveTo>
                    <a:pt x="139603" y="21842"/>
                  </a:moveTo>
                  <a:cubicBezTo>
                    <a:pt x="139603" y="21590"/>
                    <a:pt x="139603" y="19056"/>
                    <a:pt x="136314" y="19056"/>
                  </a:cubicBezTo>
                  <a:cubicBezTo>
                    <a:pt x="132509" y="19056"/>
                    <a:pt x="108453" y="21335"/>
                    <a:pt x="104149" y="21842"/>
                  </a:cubicBezTo>
                  <a:cubicBezTo>
                    <a:pt x="102122" y="22097"/>
                    <a:pt x="100605" y="23359"/>
                    <a:pt x="100605" y="26647"/>
                  </a:cubicBezTo>
                  <a:cubicBezTo>
                    <a:pt x="100605" y="29688"/>
                    <a:pt x="102885" y="29688"/>
                    <a:pt x="106682" y="29688"/>
                  </a:cubicBezTo>
                  <a:cubicBezTo>
                    <a:pt x="118837" y="29688"/>
                    <a:pt x="119346" y="31459"/>
                    <a:pt x="119346" y="33991"/>
                  </a:cubicBezTo>
                  <a:lnTo>
                    <a:pt x="118582" y="39050"/>
                  </a:lnTo>
                  <a:lnTo>
                    <a:pt x="103394" y="99034"/>
                  </a:lnTo>
                  <a:cubicBezTo>
                    <a:pt x="98834" y="89674"/>
                    <a:pt x="91493" y="82837"/>
                    <a:pt x="80093" y="82837"/>
                  </a:cubicBezTo>
                  <a:cubicBezTo>
                    <a:pt x="50470" y="82837"/>
                    <a:pt x="19066" y="120044"/>
                    <a:pt x="19066" y="156987"/>
                  </a:cubicBezTo>
                  <a:cubicBezTo>
                    <a:pt x="19066" y="180784"/>
                    <a:pt x="32992" y="197488"/>
                    <a:pt x="52750" y="197488"/>
                  </a:cubicBezTo>
                  <a:cubicBezTo>
                    <a:pt x="57809" y="197488"/>
                    <a:pt x="70473" y="196473"/>
                    <a:pt x="85662" y="178504"/>
                  </a:cubicBezTo>
                  <a:cubicBezTo>
                    <a:pt x="87688" y="189136"/>
                    <a:pt x="96553" y="197488"/>
                    <a:pt x="108708" y="197488"/>
                  </a:cubicBezTo>
                  <a:cubicBezTo>
                    <a:pt x="117574" y="197488"/>
                    <a:pt x="123397" y="191661"/>
                    <a:pt x="127448" y="183563"/>
                  </a:cubicBezTo>
                  <a:cubicBezTo>
                    <a:pt x="131754" y="174455"/>
                    <a:pt x="135043" y="159013"/>
                    <a:pt x="135043" y="158512"/>
                  </a:cubicBezTo>
                  <a:cubicBezTo>
                    <a:pt x="135043" y="155979"/>
                    <a:pt x="132763" y="155979"/>
                    <a:pt x="132008" y="155979"/>
                  </a:cubicBezTo>
                  <a:cubicBezTo>
                    <a:pt x="129474" y="155979"/>
                    <a:pt x="129220" y="156987"/>
                    <a:pt x="128457" y="160537"/>
                  </a:cubicBezTo>
                  <a:cubicBezTo>
                    <a:pt x="124159" y="176987"/>
                    <a:pt x="119599" y="191915"/>
                    <a:pt x="109216" y="191915"/>
                  </a:cubicBezTo>
                  <a:cubicBezTo>
                    <a:pt x="102377" y="191915"/>
                    <a:pt x="101622" y="185340"/>
                    <a:pt x="101622" y="180275"/>
                  </a:cubicBezTo>
                  <a:cubicBezTo>
                    <a:pt x="101622" y="174201"/>
                    <a:pt x="102122" y="172430"/>
                    <a:pt x="103139" y="168126"/>
                  </a:cubicBezTo>
                  <a:lnTo>
                    <a:pt x="139603" y="21842"/>
                  </a:lnTo>
                  <a:close/>
                  <a:moveTo>
                    <a:pt x="86933" y="164586"/>
                  </a:moveTo>
                  <a:cubicBezTo>
                    <a:pt x="85662" y="169144"/>
                    <a:pt x="85662" y="169643"/>
                    <a:pt x="81865" y="173946"/>
                  </a:cubicBezTo>
                  <a:cubicBezTo>
                    <a:pt x="70727" y="187866"/>
                    <a:pt x="60344" y="191915"/>
                    <a:pt x="53250" y="191915"/>
                  </a:cubicBezTo>
                  <a:cubicBezTo>
                    <a:pt x="40587" y="191915"/>
                    <a:pt x="37044" y="177995"/>
                    <a:pt x="37044" y="168126"/>
                  </a:cubicBezTo>
                  <a:cubicBezTo>
                    <a:pt x="37044" y="155471"/>
                    <a:pt x="45147" y="124338"/>
                    <a:pt x="50970" y="112699"/>
                  </a:cubicBezTo>
                  <a:cubicBezTo>
                    <a:pt x="58826" y="97772"/>
                    <a:pt x="70218" y="88402"/>
                    <a:pt x="80347" y="88402"/>
                  </a:cubicBezTo>
                  <a:cubicBezTo>
                    <a:pt x="96808" y="88402"/>
                    <a:pt x="100351" y="109158"/>
                    <a:pt x="100351" y="110674"/>
                  </a:cubicBezTo>
                  <a:cubicBezTo>
                    <a:pt x="100351" y="112191"/>
                    <a:pt x="99842" y="113715"/>
                    <a:pt x="99596" y="114978"/>
                  </a:cubicBezTo>
                  <a:lnTo>
                    <a:pt x="86933" y="164586"/>
                  </a:lnTo>
                  <a:close/>
                  <a:moveTo>
                    <a:pt x="260033" y="99289"/>
                  </a:moveTo>
                  <a:cubicBezTo>
                    <a:pt x="260279" y="97772"/>
                    <a:pt x="260788" y="96502"/>
                    <a:pt x="260788" y="94731"/>
                  </a:cubicBezTo>
                  <a:cubicBezTo>
                    <a:pt x="260788" y="90428"/>
                    <a:pt x="257753" y="87895"/>
                    <a:pt x="253447" y="87895"/>
                  </a:cubicBezTo>
                  <a:cubicBezTo>
                    <a:pt x="250912" y="87895"/>
                    <a:pt x="244073" y="89674"/>
                    <a:pt x="243064" y="98780"/>
                  </a:cubicBezTo>
                  <a:cubicBezTo>
                    <a:pt x="238504" y="89420"/>
                    <a:pt x="229638" y="82837"/>
                    <a:pt x="219510" y="82837"/>
                  </a:cubicBezTo>
                  <a:cubicBezTo>
                    <a:pt x="190648" y="82837"/>
                    <a:pt x="159245" y="118265"/>
                    <a:pt x="159245" y="154717"/>
                  </a:cubicBezTo>
                  <a:cubicBezTo>
                    <a:pt x="159245" y="179766"/>
                    <a:pt x="174688" y="194702"/>
                    <a:pt x="192920" y="194702"/>
                  </a:cubicBezTo>
                  <a:cubicBezTo>
                    <a:pt x="207863" y="194702"/>
                    <a:pt x="219763" y="182807"/>
                    <a:pt x="222298" y="180021"/>
                  </a:cubicBezTo>
                  <a:lnTo>
                    <a:pt x="222552" y="180275"/>
                  </a:lnTo>
                  <a:cubicBezTo>
                    <a:pt x="217237" y="202800"/>
                    <a:pt x="214195" y="213177"/>
                    <a:pt x="214195" y="213686"/>
                  </a:cubicBezTo>
                  <a:cubicBezTo>
                    <a:pt x="213186" y="215964"/>
                    <a:pt x="204575" y="241015"/>
                    <a:pt x="177731" y="241015"/>
                  </a:cubicBezTo>
                  <a:cubicBezTo>
                    <a:pt x="172917" y="241015"/>
                    <a:pt x="164559" y="240761"/>
                    <a:pt x="157473" y="238490"/>
                  </a:cubicBezTo>
                  <a:cubicBezTo>
                    <a:pt x="165068" y="236211"/>
                    <a:pt x="167856" y="229629"/>
                    <a:pt x="167856" y="225326"/>
                  </a:cubicBezTo>
                  <a:cubicBezTo>
                    <a:pt x="167856" y="221277"/>
                    <a:pt x="165068" y="216465"/>
                    <a:pt x="158228" y="216465"/>
                  </a:cubicBezTo>
                  <a:cubicBezTo>
                    <a:pt x="152659" y="216465"/>
                    <a:pt x="144556" y="221023"/>
                    <a:pt x="144556" y="231146"/>
                  </a:cubicBezTo>
                  <a:cubicBezTo>
                    <a:pt x="144556" y="241524"/>
                    <a:pt x="153930" y="246588"/>
                    <a:pt x="178240" y="246588"/>
                  </a:cubicBezTo>
                  <a:cubicBezTo>
                    <a:pt x="209889" y="246588"/>
                    <a:pt x="228121" y="226843"/>
                    <a:pt x="231918" y="211661"/>
                  </a:cubicBezTo>
                  <a:lnTo>
                    <a:pt x="260033" y="99289"/>
                  </a:lnTo>
                  <a:close/>
                  <a:moveTo>
                    <a:pt x="227112" y="162306"/>
                  </a:moveTo>
                  <a:cubicBezTo>
                    <a:pt x="225587" y="168889"/>
                    <a:pt x="219763" y="175217"/>
                    <a:pt x="214195" y="180021"/>
                  </a:cubicBezTo>
                  <a:cubicBezTo>
                    <a:pt x="208880" y="184578"/>
                    <a:pt x="201023" y="189136"/>
                    <a:pt x="193683" y="189136"/>
                  </a:cubicBezTo>
                  <a:cubicBezTo>
                    <a:pt x="181020" y="189136"/>
                    <a:pt x="177222" y="175972"/>
                    <a:pt x="177222" y="165848"/>
                  </a:cubicBezTo>
                  <a:cubicBezTo>
                    <a:pt x="177222" y="153700"/>
                    <a:pt x="184571" y="123839"/>
                    <a:pt x="191403" y="110928"/>
                  </a:cubicBezTo>
                  <a:cubicBezTo>
                    <a:pt x="198243" y="98526"/>
                    <a:pt x="209126" y="88402"/>
                    <a:pt x="219763" y="88402"/>
                  </a:cubicBezTo>
                  <a:cubicBezTo>
                    <a:pt x="236478" y="88402"/>
                    <a:pt x="240021" y="108903"/>
                    <a:pt x="240021" y="110166"/>
                  </a:cubicBezTo>
                  <a:cubicBezTo>
                    <a:pt x="240021" y="111437"/>
                    <a:pt x="239521" y="112952"/>
                    <a:pt x="239266" y="113970"/>
                  </a:cubicBezTo>
                  <a:lnTo>
                    <a:pt x="227112" y="16230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70" name="Forme libre : forme 69">
              <a:extLst>
                <a:ext uri="{FF2B5EF4-FFF2-40B4-BE49-F238E27FC236}">
                  <a16:creationId xmlns:a16="http://schemas.microsoft.com/office/drawing/2014/main" id="{967F4B24-8D62-43FA-8727-548183EDD426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8495666" y="-15028963"/>
              <a:ext cx="50843" cy="279483"/>
            </a:xfrm>
            <a:custGeom>
              <a:avLst/>
              <a:gdLst>
                <a:gd name="connsiteX0" fmla="*/ 53758 w 50842"/>
                <a:gd name="connsiteY0" fmla="*/ 19056 h 279482"/>
                <a:gd name="connsiteX1" fmla="*/ 19066 w 50842"/>
                <a:gd name="connsiteY1" fmla="*/ 19056 h 279482"/>
                <a:gd name="connsiteX2" fmla="*/ 19066 w 50842"/>
                <a:gd name="connsiteY2" fmla="*/ 29179 h 279482"/>
                <a:gd name="connsiteX3" fmla="*/ 43630 w 50842"/>
                <a:gd name="connsiteY3" fmla="*/ 29179 h 279482"/>
                <a:gd name="connsiteX4" fmla="*/ 43630 w 50842"/>
                <a:gd name="connsiteY4" fmla="*/ 262023 h 279482"/>
                <a:gd name="connsiteX5" fmla="*/ 19066 w 50842"/>
                <a:gd name="connsiteY5" fmla="*/ 262023 h 279482"/>
                <a:gd name="connsiteX6" fmla="*/ 19066 w 50842"/>
                <a:gd name="connsiteY6" fmla="*/ 272146 h 279482"/>
                <a:gd name="connsiteX7" fmla="*/ 53758 w 50842"/>
                <a:gd name="connsiteY7" fmla="*/ 272146 h 279482"/>
                <a:gd name="connsiteX8" fmla="*/ 53758 w 50842"/>
                <a:gd name="connsiteY8" fmla="*/ 19056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842" h="279482">
                  <a:moveTo>
                    <a:pt x="53758" y="19056"/>
                  </a:moveTo>
                  <a:lnTo>
                    <a:pt x="19066" y="19056"/>
                  </a:lnTo>
                  <a:lnTo>
                    <a:pt x="19066" y="29179"/>
                  </a:lnTo>
                  <a:lnTo>
                    <a:pt x="43630" y="29179"/>
                  </a:lnTo>
                  <a:lnTo>
                    <a:pt x="43630" y="262023"/>
                  </a:lnTo>
                  <a:lnTo>
                    <a:pt x="19066" y="262023"/>
                  </a:lnTo>
                  <a:lnTo>
                    <a:pt x="19066" y="272146"/>
                  </a:lnTo>
                  <a:lnTo>
                    <a:pt x="53758" y="272146"/>
                  </a:lnTo>
                  <a:lnTo>
                    <a:pt x="53758" y="1905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71" name="Forme libre : forme 70">
              <a:extLst>
                <a:ext uri="{FF2B5EF4-FFF2-40B4-BE49-F238E27FC236}">
                  <a16:creationId xmlns:a16="http://schemas.microsoft.com/office/drawing/2014/main" id="{F73FB284-5306-47D0-8C6A-5C8F7D6B2116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8694130" y="-14952526"/>
              <a:ext cx="406742" cy="177853"/>
            </a:xfrm>
            <a:custGeom>
              <a:avLst/>
              <a:gdLst>
                <a:gd name="connsiteX0" fmla="*/ 40332 w 406741"/>
                <a:gd name="connsiteY0" fmla="*/ 68657 h 177852"/>
                <a:gd name="connsiteX1" fmla="*/ 71736 w 406741"/>
                <a:gd name="connsiteY1" fmla="*/ 24621 h 177852"/>
                <a:gd name="connsiteX2" fmla="*/ 100351 w 406741"/>
                <a:gd name="connsiteY2" fmla="*/ 68657 h 177852"/>
                <a:gd name="connsiteX3" fmla="*/ 40332 w 406741"/>
                <a:gd name="connsiteY3" fmla="*/ 68657 h 177852"/>
                <a:gd name="connsiteX4" fmla="*/ 40078 w 406741"/>
                <a:gd name="connsiteY4" fmla="*/ 73976 h 177852"/>
                <a:gd name="connsiteX5" fmla="*/ 110734 w 406741"/>
                <a:gd name="connsiteY5" fmla="*/ 73976 h 177852"/>
                <a:gd name="connsiteX6" fmla="*/ 117058 w 406741"/>
                <a:gd name="connsiteY6" fmla="*/ 68657 h 177852"/>
                <a:gd name="connsiteX7" fmla="*/ 71736 w 406741"/>
                <a:gd name="connsiteY7" fmla="*/ 19056 h 177852"/>
                <a:gd name="connsiteX8" fmla="*/ 19066 w 406741"/>
                <a:gd name="connsiteY8" fmla="*/ 76755 h 177852"/>
                <a:gd name="connsiteX9" fmla="*/ 74770 w 406741"/>
                <a:gd name="connsiteY9" fmla="*/ 135224 h 177852"/>
                <a:gd name="connsiteX10" fmla="*/ 117058 w 406741"/>
                <a:gd name="connsiteY10" fmla="*/ 102322 h 177852"/>
                <a:gd name="connsiteX11" fmla="*/ 113768 w 406741"/>
                <a:gd name="connsiteY11" fmla="*/ 99281 h 177852"/>
                <a:gd name="connsiteX12" fmla="*/ 110479 w 406741"/>
                <a:gd name="connsiteY12" fmla="*/ 102829 h 177852"/>
                <a:gd name="connsiteX13" fmla="*/ 76287 w 406741"/>
                <a:gd name="connsiteY13" fmla="*/ 128896 h 177852"/>
                <a:gd name="connsiteX14" fmla="*/ 47681 w 406741"/>
                <a:gd name="connsiteY14" fmla="*/ 111936 h 177852"/>
                <a:gd name="connsiteX15" fmla="*/ 40078 w 406741"/>
                <a:gd name="connsiteY15" fmla="*/ 73976 h 177852"/>
                <a:gd name="connsiteX16" fmla="*/ 197194 w 406741"/>
                <a:gd name="connsiteY16" fmla="*/ 72960 h 177852"/>
                <a:gd name="connsiteX17" fmla="*/ 220495 w 406741"/>
                <a:gd name="connsiteY17" fmla="*/ 44361 h 177852"/>
                <a:gd name="connsiteX18" fmla="*/ 250627 w 406741"/>
                <a:gd name="connsiteY18" fmla="*/ 31204 h 177852"/>
                <a:gd name="connsiteX19" fmla="*/ 250627 w 406741"/>
                <a:gd name="connsiteY19" fmla="*/ 23351 h 177852"/>
                <a:gd name="connsiteX20" fmla="*/ 229860 w 406741"/>
                <a:gd name="connsiteY20" fmla="*/ 24114 h 177852"/>
                <a:gd name="connsiteX21" fmla="*/ 205552 w 406741"/>
                <a:gd name="connsiteY21" fmla="*/ 23351 h 177852"/>
                <a:gd name="connsiteX22" fmla="*/ 205552 w 406741"/>
                <a:gd name="connsiteY22" fmla="*/ 31204 h 177852"/>
                <a:gd name="connsiteX23" fmla="*/ 212899 w 406741"/>
                <a:gd name="connsiteY23" fmla="*/ 39048 h 177852"/>
                <a:gd name="connsiteX24" fmla="*/ 209101 w 406741"/>
                <a:gd name="connsiteY24" fmla="*/ 47901 h 177852"/>
                <a:gd name="connsiteX25" fmla="*/ 193396 w 406741"/>
                <a:gd name="connsiteY25" fmla="*/ 67649 h 177852"/>
                <a:gd name="connsiteX26" fmla="*/ 173648 w 406741"/>
                <a:gd name="connsiteY26" fmla="*/ 42081 h 177852"/>
                <a:gd name="connsiteX27" fmla="*/ 171368 w 406741"/>
                <a:gd name="connsiteY27" fmla="*/ 37533 h 177852"/>
                <a:gd name="connsiteX28" fmla="*/ 180233 w 406741"/>
                <a:gd name="connsiteY28" fmla="*/ 31204 h 177852"/>
                <a:gd name="connsiteX29" fmla="*/ 180233 w 406741"/>
                <a:gd name="connsiteY29" fmla="*/ 23351 h 177852"/>
                <a:gd name="connsiteX30" fmla="*/ 152882 w 406741"/>
                <a:gd name="connsiteY30" fmla="*/ 24114 h 177852"/>
                <a:gd name="connsiteX31" fmla="*/ 128826 w 406741"/>
                <a:gd name="connsiteY31" fmla="*/ 23351 h 177852"/>
                <a:gd name="connsiteX32" fmla="*/ 128826 w 406741"/>
                <a:gd name="connsiteY32" fmla="*/ 31204 h 177852"/>
                <a:gd name="connsiteX33" fmla="*/ 158703 w 406741"/>
                <a:gd name="connsiteY33" fmla="*/ 46639 h 177852"/>
                <a:gd name="connsiteX34" fmla="*/ 183776 w 406741"/>
                <a:gd name="connsiteY34" fmla="*/ 79288 h 177852"/>
                <a:gd name="connsiteX35" fmla="*/ 159974 w 406741"/>
                <a:gd name="connsiteY35" fmla="*/ 109404 h 177852"/>
                <a:gd name="connsiteX36" fmla="*/ 127562 w 406741"/>
                <a:gd name="connsiteY36" fmla="*/ 124592 h 177852"/>
                <a:gd name="connsiteX37" fmla="*/ 127562 w 406741"/>
                <a:gd name="connsiteY37" fmla="*/ 132437 h 177852"/>
                <a:gd name="connsiteX38" fmla="*/ 148575 w 406741"/>
                <a:gd name="connsiteY38" fmla="*/ 131674 h 177852"/>
                <a:gd name="connsiteX39" fmla="*/ 172631 w 406741"/>
                <a:gd name="connsiteY39" fmla="*/ 132437 h 177852"/>
                <a:gd name="connsiteX40" fmla="*/ 172631 w 406741"/>
                <a:gd name="connsiteY40" fmla="*/ 124592 h 177852"/>
                <a:gd name="connsiteX41" fmla="*/ 165290 w 406741"/>
                <a:gd name="connsiteY41" fmla="*/ 116748 h 177852"/>
                <a:gd name="connsiteX42" fmla="*/ 188083 w 406741"/>
                <a:gd name="connsiteY42" fmla="*/ 84600 h 177852"/>
                <a:gd name="connsiteX43" fmla="*/ 207322 w 406741"/>
                <a:gd name="connsiteY43" fmla="*/ 109913 h 177852"/>
                <a:gd name="connsiteX44" fmla="*/ 212645 w 406741"/>
                <a:gd name="connsiteY44" fmla="*/ 118265 h 177852"/>
                <a:gd name="connsiteX45" fmla="*/ 203526 w 406741"/>
                <a:gd name="connsiteY45" fmla="*/ 124592 h 177852"/>
                <a:gd name="connsiteX46" fmla="*/ 203526 w 406741"/>
                <a:gd name="connsiteY46" fmla="*/ 132437 h 177852"/>
                <a:gd name="connsiteX47" fmla="*/ 230877 w 406741"/>
                <a:gd name="connsiteY47" fmla="*/ 131674 h 177852"/>
                <a:gd name="connsiteX48" fmla="*/ 255187 w 406741"/>
                <a:gd name="connsiteY48" fmla="*/ 132437 h 177852"/>
                <a:gd name="connsiteX49" fmla="*/ 255187 w 406741"/>
                <a:gd name="connsiteY49" fmla="*/ 124592 h 177852"/>
                <a:gd name="connsiteX50" fmla="*/ 231131 w 406741"/>
                <a:gd name="connsiteY50" fmla="*/ 116748 h 177852"/>
                <a:gd name="connsiteX51" fmla="*/ 197194 w 406741"/>
                <a:gd name="connsiteY51" fmla="*/ 72960 h 177852"/>
                <a:gd name="connsiteX52" fmla="*/ 301749 w 406741"/>
                <a:gd name="connsiteY52" fmla="*/ 37279 h 177852"/>
                <a:gd name="connsiteX53" fmla="*/ 301749 w 406741"/>
                <a:gd name="connsiteY53" fmla="*/ 20572 h 177852"/>
                <a:gd name="connsiteX54" fmla="*/ 265285 w 406741"/>
                <a:gd name="connsiteY54" fmla="*/ 23351 h 177852"/>
                <a:gd name="connsiteX55" fmla="*/ 265285 w 406741"/>
                <a:gd name="connsiteY55" fmla="*/ 31204 h 177852"/>
                <a:gd name="connsiteX56" fmla="*/ 285034 w 406741"/>
                <a:gd name="connsiteY56" fmla="*/ 43852 h 177852"/>
                <a:gd name="connsiteX57" fmla="*/ 285034 w 406741"/>
                <a:gd name="connsiteY57" fmla="*/ 162299 h 177852"/>
                <a:gd name="connsiteX58" fmla="*/ 265285 w 406741"/>
                <a:gd name="connsiteY58" fmla="*/ 173694 h 177852"/>
                <a:gd name="connsiteX59" fmla="*/ 265285 w 406741"/>
                <a:gd name="connsiteY59" fmla="*/ 181537 h 177852"/>
                <a:gd name="connsiteX60" fmla="*/ 293647 w 406741"/>
                <a:gd name="connsiteY60" fmla="*/ 180776 h 177852"/>
                <a:gd name="connsiteX61" fmla="*/ 322262 w 406741"/>
                <a:gd name="connsiteY61" fmla="*/ 181537 h 177852"/>
                <a:gd name="connsiteX62" fmla="*/ 322262 w 406741"/>
                <a:gd name="connsiteY62" fmla="*/ 173694 h 177852"/>
                <a:gd name="connsiteX63" fmla="*/ 302504 w 406741"/>
                <a:gd name="connsiteY63" fmla="*/ 162299 h 177852"/>
                <a:gd name="connsiteX64" fmla="*/ 302504 w 406741"/>
                <a:gd name="connsiteY64" fmla="*/ 119782 h 177852"/>
                <a:gd name="connsiteX65" fmla="*/ 302504 w 406741"/>
                <a:gd name="connsiteY65" fmla="*/ 117502 h 177852"/>
                <a:gd name="connsiteX66" fmla="*/ 333653 w 406741"/>
                <a:gd name="connsiteY66" fmla="*/ 135224 h 177852"/>
                <a:gd name="connsiteX67" fmla="*/ 390122 w 406741"/>
                <a:gd name="connsiteY67" fmla="*/ 77772 h 177852"/>
                <a:gd name="connsiteX68" fmla="*/ 337197 w 406741"/>
                <a:gd name="connsiteY68" fmla="*/ 20572 h 177852"/>
                <a:gd name="connsiteX69" fmla="*/ 301749 w 406741"/>
                <a:gd name="connsiteY69" fmla="*/ 37279 h 177852"/>
                <a:gd name="connsiteX70" fmla="*/ 302504 w 406741"/>
                <a:gd name="connsiteY70" fmla="*/ 103584 h 177852"/>
                <a:gd name="connsiteX71" fmla="*/ 302504 w 406741"/>
                <a:gd name="connsiteY71" fmla="*/ 47148 h 177852"/>
                <a:gd name="connsiteX72" fmla="*/ 335170 w 406741"/>
                <a:gd name="connsiteY72" fmla="*/ 26901 h 177852"/>
                <a:gd name="connsiteX73" fmla="*/ 369108 w 406741"/>
                <a:gd name="connsiteY73" fmla="*/ 77772 h 177852"/>
                <a:gd name="connsiteX74" fmla="*/ 332644 w 406741"/>
                <a:gd name="connsiteY74" fmla="*/ 129651 h 177852"/>
                <a:gd name="connsiteX75" fmla="*/ 306055 w 406741"/>
                <a:gd name="connsiteY75" fmla="*/ 114216 h 177852"/>
                <a:gd name="connsiteX76" fmla="*/ 302504 w 406741"/>
                <a:gd name="connsiteY76" fmla="*/ 103584 h 177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406741" h="177852">
                  <a:moveTo>
                    <a:pt x="40332" y="68657"/>
                  </a:moveTo>
                  <a:cubicBezTo>
                    <a:pt x="41850" y="30950"/>
                    <a:pt x="63124" y="24621"/>
                    <a:pt x="71736" y="24621"/>
                  </a:cubicBezTo>
                  <a:cubicBezTo>
                    <a:pt x="97816" y="24621"/>
                    <a:pt x="100351" y="58788"/>
                    <a:pt x="100351" y="68657"/>
                  </a:cubicBezTo>
                  <a:lnTo>
                    <a:pt x="40332" y="68657"/>
                  </a:lnTo>
                  <a:close/>
                  <a:moveTo>
                    <a:pt x="40078" y="73976"/>
                  </a:moveTo>
                  <a:lnTo>
                    <a:pt x="110734" y="73976"/>
                  </a:lnTo>
                  <a:cubicBezTo>
                    <a:pt x="116303" y="73976"/>
                    <a:pt x="117058" y="73976"/>
                    <a:pt x="117058" y="68657"/>
                  </a:cubicBezTo>
                  <a:cubicBezTo>
                    <a:pt x="117058" y="43606"/>
                    <a:pt x="103387" y="19056"/>
                    <a:pt x="71736" y="19056"/>
                  </a:cubicBezTo>
                  <a:cubicBezTo>
                    <a:pt x="42358" y="19056"/>
                    <a:pt x="19066" y="45122"/>
                    <a:pt x="19066" y="76755"/>
                  </a:cubicBezTo>
                  <a:cubicBezTo>
                    <a:pt x="19066" y="110674"/>
                    <a:pt x="45647" y="135224"/>
                    <a:pt x="74770" y="135224"/>
                  </a:cubicBezTo>
                  <a:cubicBezTo>
                    <a:pt x="105664" y="135224"/>
                    <a:pt x="117058" y="107124"/>
                    <a:pt x="117058" y="102322"/>
                  </a:cubicBezTo>
                  <a:cubicBezTo>
                    <a:pt x="117058" y="99789"/>
                    <a:pt x="115032" y="99281"/>
                    <a:pt x="113768" y="99281"/>
                  </a:cubicBezTo>
                  <a:cubicBezTo>
                    <a:pt x="111488" y="99281"/>
                    <a:pt x="110979" y="100805"/>
                    <a:pt x="110479" y="102829"/>
                  </a:cubicBezTo>
                  <a:cubicBezTo>
                    <a:pt x="101615" y="128896"/>
                    <a:pt x="78822" y="128896"/>
                    <a:pt x="76287" y="128896"/>
                  </a:cubicBezTo>
                  <a:cubicBezTo>
                    <a:pt x="63632" y="128896"/>
                    <a:pt x="53504" y="121298"/>
                    <a:pt x="47681" y="111936"/>
                  </a:cubicBezTo>
                  <a:cubicBezTo>
                    <a:pt x="40078" y="99789"/>
                    <a:pt x="40078" y="83083"/>
                    <a:pt x="40078" y="73976"/>
                  </a:cubicBezTo>
                  <a:close/>
                  <a:moveTo>
                    <a:pt x="197194" y="72960"/>
                  </a:moveTo>
                  <a:cubicBezTo>
                    <a:pt x="204797" y="63345"/>
                    <a:pt x="214417" y="50942"/>
                    <a:pt x="220495" y="44361"/>
                  </a:cubicBezTo>
                  <a:cubicBezTo>
                    <a:pt x="228342" y="35253"/>
                    <a:pt x="238727" y="31459"/>
                    <a:pt x="250627" y="31204"/>
                  </a:cubicBezTo>
                  <a:lnTo>
                    <a:pt x="250627" y="23351"/>
                  </a:lnTo>
                  <a:cubicBezTo>
                    <a:pt x="244040" y="23860"/>
                    <a:pt x="236447" y="24114"/>
                    <a:pt x="229860" y="24114"/>
                  </a:cubicBezTo>
                  <a:cubicBezTo>
                    <a:pt x="222267" y="24114"/>
                    <a:pt x="208847" y="23606"/>
                    <a:pt x="205552" y="23351"/>
                  </a:cubicBezTo>
                  <a:lnTo>
                    <a:pt x="205552" y="31204"/>
                  </a:lnTo>
                  <a:cubicBezTo>
                    <a:pt x="210873" y="31705"/>
                    <a:pt x="212899" y="34999"/>
                    <a:pt x="212899" y="39048"/>
                  </a:cubicBezTo>
                  <a:cubicBezTo>
                    <a:pt x="212899" y="43099"/>
                    <a:pt x="210365" y="46385"/>
                    <a:pt x="209101" y="47901"/>
                  </a:cubicBezTo>
                  <a:lnTo>
                    <a:pt x="193396" y="67649"/>
                  </a:lnTo>
                  <a:lnTo>
                    <a:pt x="173648" y="42081"/>
                  </a:lnTo>
                  <a:cubicBezTo>
                    <a:pt x="171368" y="39557"/>
                    <a:pt x="171368" y="39048"/>
                    <a:pt x="171368" y="37533"/>
                  </a:cubicBezTo>
                  <a:cubicBezTo>
                    <a:pt x="171368" y="33729"/>
                    <a:pt x="175164" y="31459"/>
                    <a:pt x="180233" y="31204"/>
                  </a:cubicBezTo>
                  <a:lnTo>
                    <a:pt x="180233" y="23351"/>
                  </a:lnTo>
                  <a:cubicBezTo>
                    <a:pt x="173648" y="23606"/>
                    <a:pt x="156934" y="24114"/>
                    <a:pt x="152882" y="24114"/>
                  </a:cubicBezTo>
                  <a:cubicBezTo>
                    <a:pt x="147566" y="24114"/>
                    <a:pt x="135666" y="23860"/>
                    <a:pt x="128826" y="23351"/>
                  </a:cubicBezTo>
                  <a:lnTo>
                    <a:pt x="128826" y="31204"/>
                  </a:lnTo>
                  <a:cubicBezTo>
                    <a:pt x="146549" y="31204"/>
                    <a:pt x="146803" y="31459"/>
                    <a:pt x="158703" y="46639"/>
                  </a:cubicBezTo>
                  <a:lnTo>
                    <a:pt x="183776" y="79288"/>
                  </a:lnTo>
                  <a:lnTo>
                    <a:pt x="159974" y="109404"/>
                  </a:lnTo>
                  <a:cubicBezTo>
                    <a:pt x="147821" y="124085"/>
                    <a:pt x="132878" y="124592"/>
                    <a:pt x="127562" y="124592"/>
                  </a:cubicBezTo>
                  <a:lnTo>
                    <a:pt x="127562" y="132437"/>
                  </a:lnTo>
                  <a:cubicBezTo>
                    <a:pt x="134141" y="131929"/>
                    <a:pt x="141989" y="131674"/>
                    <a:pt x="148575" y="131674"/>
                  </a:cubicBezTo>
                  <a:cubicBezTo>
                    <a:pt x="155925" y="131674"/>
                    <a:pt x="166553" y="132183"/>
                    <a:pt x="172631" y="132437"/>
                  </a:cubicBezTo>
                  <a:lnTo>
                    <a:pt x="172631" y="124592"/>
                  </a:lnTo>
                  <a:cubicBezTo>
                    <a:pt x="167062" y="123831"/>
                    <a:pt x="165290" y="120543"/>
                    <a:pt x="165290" y="116748"/>
                  </a:cubicBezTo>
                  <a:cubicBezTo>
                    <a:pt x="165290" y="111175"/>
                    <a:pt x="172631" y="102829"/>
                    <a:pt x="188083" y="84600"/>
                  </a:cubicBezTo>
                  <a:lnTo>
                    <a:pt x="207322" y="109913"/>
                  </a:lnTo>
                  <a:cubicBezTo>
                    <a:pt x="209348" y="112699"/>
                    <a:pt x="212645" y="116748"/>
                    <a:pt x="212645" y="118265"/>
                  </a:cubicBezTo>
                  <a:cubicBezTo>
                    <a:pt x="212645" y="120543"/>
                    <a:pt x="210365" y="124339"/>
                    <a:pt x="203526" y="124592"/>
                  </a:cubicBezTo>
                  <a:lnTo>
                    <a:pt x="203526" y="132437"/>
                  </a:lnTo>
                  <a:cubicBezTo>
                    <a:pt x="211127" y="132183"/>
                    <a:pt x="225307" y="131674"/>
                    <a:pt x="230877" y="131674"/>
                  </a:cubicBezTo>
                  <a:cubicBezTo>
                    <a:pt x="237718" y="131674"/>
                    <a:pt x="247591" y="131929"/>
                    <a:pt x="255187" y="132437"/>
                  </a:cubicBezTo>
                  <a:lnTo>
                    <a:pt x="255187" y="124592"/>
                  </a:lnTo>
                  <a:cubicBezTo>
                    <a:pt x="241513" y="124592"/>
                    <a:pt x="236955" y="124085"/>
                    <a:pt x="231131" y="116748"/>
                  </a:cubicBezTo>
                  <a:lnTo>
                    <a:pt x="197194" y="72960"/>
                  </a:lnTo>
                  <a:close/>
                  <a:moveTo>
                    <a:pt x="301749" y="37279"/>
                  </a:moveTo>
                  <a:lnTo>
                    <a:pt x="301749" y="20572"/>
                  </a:lnTo>
                  <a:lnTo>
                    <a:pt x="265285" y="23351"/>
                  </a:lnTo>
                  <a:lnTo>
                    <a:pt x="265285" y="31204"/>
                  </a:lnTo>
                  <a:cubicBezTo>
                    <a:pt x="283262" y="31204"/>
                    <a:pt x="285034" y="32721"/>
                    <a:pt x="285034" y="43852"/>
                  </a:cubicBezTo>
                  <a:lnTo>
                    <a:pt x="285034" y="162299"/>
                  </a:lnTo>
                  <a:cubicBezTo>
                    <a:pt x="285034" y="173694"/>
                    <a:pt x="282246" y="173694"/>
                    <a:pt x="265285" y="173694"/>
                  </a:cubicBezTo>
                  <a:lnTo>
                    <a:pt x="265285" y="181537"/>
                  </a:lnTo>
                  <a:cubicBezTo>
                    <a:pt x="273890" y="181283"/>
                    <a:pt x="287061" y="180776"/>
                    <a:pt x="293647" y="180776"/>
                  </a:cubicBezTo>
                  <a:cubicBezTo>
                    <a:pt x="300478" y="180776"/>
                    <a:pt x="313394" y="181283"/>
                    <a:pt x="322262" y="181537"/>
                  </a:cubicBezTo>
                  <a:lnTo>
                    <a:pt x="322262" y="173694"/>
                  </a:lnTo>
                  <a:cubicBezTo>
                    <a:pt x="305293" y="173694"/>
                    <a:pt x="302504" y="173694"/>
                    <a:pt x="302504" y="162299"/>
                  </a:cubicBezTo>
                  <a:lnTo>
                    <a:pt x="302504" y="119782"/>
                  </a:lnTo>
                  <a:lnTo>
                    <a:pt x="302504" y="117502"/>
                  </a:lnTo>
                  <a:cubicBezTo>
                    <a:pt x="303775" y="121551"/>
                    <a:pt x="314404" y="135224"/>
                    <a:pt x="333653" y="135224"/>
                  </a:cubicBezTo>
                  <a:cubicBezTo>
                    <a:pt x="363785" y="135224"/>
                    <a:pt x="390122" y="110420"/>
                    <a:pt x="390122" y="77772"/>
                  </a:cubicBezTo>
                  <a:cubicBezTo>
                    <a:pt x="390122" y="45631"/>
                    <a:pt x="365557" y="20572"/>
                    <a:pt x="337197" y="20572"/>
                  </a:cubicBezTo>
                  <a:cubicBezTo>
                    <a:pt x="317447" y="20572"/>
                    <a:pt x="306810" y="31705"/>
                    <a:pt x="301749" y="37279"/>
                  </a:cubicBezTo>
                  <a:close/>
                  <a:moveTo>
                    <a:pt x="302504" y="103584"/>
                  </a:moveTo>
                  <a:lnTo>
                    <a:pt x="302504" y="47148"/>
                  </a:lnTo>
                  <a:cubicBezTo>
                    <a:pt x="309854" y="34238"/>
                    <a:pt x="322262" y="26901"/>
                    <a:pt x="335170" y="26901"/>
                  </a:cubicBezTo>
                  <a:cubicBezTo>
                    <a:pt x="353657" y="26901"/>
                    <a:pt x="369108" y="49173"/>
                    <a:pt x="369108" y="77772"/>
                  </a:cubicBezTo>
                  <a:cubicBezTo>
                    <a:pt x="369108" y="108396"/>
                    <a:pt x="351377" y="129651"/>
                    <a:pt x="332644" y="129651"/>
                  </a:cubicBezTo>
                  <a:cubicBezTo>
                    <a:pt x="322508" y="129651"/>
                    <a:pt x="312886" y="124592"/>
                    <a:pt x="306055" y="114216"/>
                  </a:cubicBezTo>
                  <a:cubicBezTo>
                    <a:pt x="302504" y="108903"/>
                    <a:pt x="302504" y="108649"/>
                    <a:pt x="302504" y="10358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72" name="Forme libre : forme 71">
              <a:extLst>
                <a:ext uri="{FF2B5EF4-FFF2-40B4-BE49-F238E27FC236}">
                  <a16:creationId xmlns:a16="http://schemas.microsoft.com/office/drawing/2014/main" id="{88103B82-A816-401B-B962-03128E9E0CDC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9189916" y="-15357802"/>
              <a:ext cx="152528" cy="482743"/>
            </a:xfrm>
            <a:custGeom>
              <a:avLst/>
              <a:gdLst>
                <a:gd name="connsiteX0" fmla="*/ 40086 w 152528"/>
                <a:gd name="connsiteY0" fmla="*/ 476892 h 482743"/>
                <a:gd name="connsiteX1" fmla="*/ 47172 w 152528"/>
                <a:gd name="connsiteY1" fmla="*/ 473350 h 482743"/>
                <a:gd name="connsiteX2" fmla="*/ 156818 w 152528"/>
                <a:gd name="connsiteY2" fmla="*/ 24876 h 482743"/>
                <a:gd name="connsiteX3" fmla="*/ 158598 w 152528"/>
                <a:gd name="connsiteY3" fmla="*/ 21590 h 482743"/>
                <a:gd name="connsiteX4" fmla="*/ 152766 w 152528"/>
                <a:gd name="connsiteY4" fmla="*/ 19056 h 482743"/>
                <a:gd name="connsiteX5" fmla="*/ 147706 w 152528"/>
                <a:gd name="connsiteY5" fmla="*/ 19564 h 482743"/>
                <a:gd name="connsiteX6" fmla="*/ 88959 w 152528"/>
                <a:gd name="connsiteY6" fmla="*/ 108142 h 482743"/>
                <a:gd name="connsiteX7" fmla="*/ 25144 w 152528"/>
                <a:gd name="connsiteY7" fmla="*/ 343771 h 482743"/>
                <a:gd name="connsiteX8" fmla="*/ 19066 w 152528"/>
                <a:gd name="connsiteY8" fmla="*/ 464244 h 482743"/>
                <a:gd name="connsiteX9" fmla="*/ 19066 w 152528"/>
                <a:gd name="connsiteY9" fmla="*/ 474112 h 482743"/>
                <a:gd name="connsiteX10" fmla="*/ 26152 w 152528"/>
                <a:gd name="connsiteY10" fmla="*/ 476892 h 482743"/>
                <a:gd name="connsiteX11" fmla="*/ 40086 w 152528"/>
                <a:gd name="connsiteY11" fmla="*/ 476892 h 482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2528" h="482743">
                  <a:moveTo>
                    <a:pt x="40086" y="476892"/>
                  </a:moveTo>
                  <a:cubicBezTo>
                    <a:pt x="45656" y="476892"/>
                    <a:pt x="47172" y="476892"/>
                    <a:pt x="47172" y="473350"/>
                  </a:cubicBezTo>
                  <a:cubicBezTo>
                    <a:pt x="47681" y="295935"/>
                    <a:pt x="68193" y="148635"/>
                    <a:pt x="156818" y="24876"/>
                  </a:cubicBezTo>
                  <a:cubicBezTo>
                    <a:pt x="158598" y="22598"/>
                    <a:pt x="158598" y="22089"/>
                    <a:pt x="158598" y="21590"/>
                  </a:cubicBezTo>
                  <a:cubicBezTo>
                    <a:pt x="158598" y="19056"/>
                    <a:pt x="156818" y="19056"/>
                    <a:pt x="152766" y="19056"/>
                  </a:cubicBezTo>
                  <a:cubicBezTo>
                    <a:pt x="148715" y="19056"/>
                    <a:pt x="148215" y="19056"/>
                    <a:pt x="147706" y="19564"/>
                  </a:cubicBezTo>
                  <a:cubicBezTo>
                    <a:pt x="146689" y="20320"/>
                    <a:pt x="114531" y="57271"/>
                    <a:pt x="88959" y="108142"/>
                  </a:cubicBezTo>
                  <a:cubicBezTo>
                    <a:pt x="55530" y="174956"/>
                    <a:pt x="34510" y="251647"/>
                    <a:pt x="25144" y="343771"/>
                  </a:cubicBezTo>
                  <a:cubicBezTo>
                    <a:pt x="24381" y="351618"/>
                    <a:pt x="19066" y="404260"/>
                    <a:pt x="19066" y="464244"/>
                  </a:cubicBezTo>
                  <a:lnTo>
                    <a:pt x="19066" y="474112"/>
                  </a:lnTo>
                  <a:cubicBezTo>
                    <a:pt x="19320" y="476892"/>
                    <a:pt x="20838" y="476892"/>
                    <a:pt x="26152" y="476892"/>
                  </a:cubicBezTo>
                  <a:lnTo>
                    <a:pt x="40086" y="47689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73" name="Forme libre : forme 72">
              <a:extLst>
                <a:ext uri="{FF2B5EF4-FFF2-40B4-BE49-F238E27FC236}">
                  <a16:creationId xmlns:a16="http://schemas.microsoft.com/office/drawing/2014/main" id="{54FD6F67-75B3-4072-91BD-76589C757A02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9189916" y="-14904954"/>
              <a:ext cx="152528" cy="482743"/>
            </a:xfrm>
            <a:custGeom>
              <a:avLst/>
              <a:gdLst>
                <a:gd name="connsiteX0" fmla="*/ 26152 w 152528"/>
                <a:gd name="connsiteY0" fmla="*/ 19056 h 482743"/>
                <a:gd name="connsiteX1" fmla="*/ 19066 w 152528"/>
                <a:gd name="connsiteY1" fmla="*/ 21842 h 482743"/>
                <a:gd name="connsiteX2" fmla="*/ 19066 w 152528"/>
                <a:gd name="connsiteY2" fmla="*/ 31711 h 482743"/>
                <a:gd name="connsiteX3" fmla="*/ 54521 w 152528"/>
                <a:gd name="connsiteY3" fmla="*/ 302516 h 482743"/>
                <a:gd name="connsiteX4" fmla="*/ 142137 w 152528"/>
                <a:gd name="connsiteY4" fmla="*/ 470063 h 482743"/>
                <a:gd name="connsiteX5" fmla="*/ 147960 w 152528"/>
                <a:gd name="connsiteY5" fmla="*/ 476391 h 482743"/>
                <a:gd name="connsiteX6" fmla="*/ 152766 w 152528"/>
                <a:gd name="connsiteY6" fmla="*/ 476900 h 482743"/>
                <a:gd name="connsiteX7" fmla="*/ 158598 w 152528"/>
                <a:gd name="connsiteY7" fmla="*/ 474368 h 482743"/>
                <a:gd name="connsiteX8" fmla="*/ 157072 w 152528"/>
                <a:gd name="connsiteY8" fmla="*/ 471080 h 482743"/>
                <a:gd name="connsiteX9" fmla="*/ 47172 w 152528"/>
                <a:gd name="connsiteY9" fmla="*/ 22596 h 482743"/>
                <a:gd name="connsiteX10" fmla="*/ 40086 w 152528"/>
                <a:gd name="connsiteY10" fmla="*/ 19056 h 482743"/>
                <a:gd name="connsiteX11" fmla="*/ 26152 w 152528"/>
                <a:gd name="connsiteY11" fmla="*/ 19056 h 482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2528" h="482743">
                  <a:moveTo>
                    <a:pt x="26152" y="19056"/>
                  </a:moveTo>
                  <a:cubicBezTo>
                    <a:pt x="20838" y="19056"/>
                    <a:pt x="19320" y="19056"/>
                    <a:pt x="19066" y="21842"/>
                  </a:cubicBezTo>
                  <a:lnTo>
                    <a:pt x="19066" y="31711"/>
                  </a:lnTo>
                  <a:cubicBezTo>
                    <a:pt x="19066" y="186348"/>
                    <a:pt x="46664" y="276958"/>
                    <a:pt x="54521" y="302516"/>
                  </a:cubicBezTo>
                  <a:cubicBezTo>
                    <a:pt x="71736" y="358706"/>
                    <a:pt x="99842" y="417930"/>
                    <a:pt x="142137" y="470063"/>
                  </a:cubicBezTo>
                  <a:cubicBezTo>
                    <a:pt x="145935" y="474622"/>
                    <a:pt x="146943" y="475884"/>
                    <a:pt x="147960" y="476391"/>
                  </a:cubicBezTo>
                  <a:cubicBezTo>
                    <a:pt x="148461" y="476646"/>
                    <a:pt x="148715" y="476900"/>
                    <a:pt x="152766" y="476900"/>
                  </a:cubicBezTo>
                  <a:cubicBezTo>
                    <a:pt x="156818" y="476900"/>
                    <a:pt x="158598" y="476900"/>
                    <a:pt x="158598" y="474368"/>
                  </a:cubicBezTo>
                  <a:cubicBezTo>
                    <a:pt x="158598" y="473859"/>
                    <a:pt x="158598" y="473350"/>
                    <a:pt x="157072" y="471080"/>
                  </a:cubicBezTo>
                  <a:cubicBezTo>
                    <a:pt x="72753" y="354149"/>
                    <a:pt x="47427" y="213432"/>
                    <a:pt x="47172" y="22596"/>
                  </a:cubicBezTo>
                  <a:cubicBezTo>
                    <a:pt x="47172" y="19056"/>
                    <a:pt x="45656" y="19056"/>
                    <a:pt x="40086" y="19056"/>
                  </a:cubicBezTo>
                  <a:lnTo>
                    <a:pt x="26152" y="1905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74" name="Forme libre : forme 73">
              <a:extLst>
                <a:ext uri="{FF2B5EF4-FFF2-40B4-BE49-F238E27FC236}">
                  <a16:creationId xmlns:a16="http://schemas.microsoft.com/office/drawing/2014/main" id="{40ADB0CC-3A6C-49EA-81D6-11DC60FB57E1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9382407" y="-15183224"/>
              <a:ext cx="203371" cy="203260"/>
            </a:xfrm>
            <a:custGeom>
              <a:avLst/>
              <a:gdLst>
                <a:gd name="connsiteX0" fmla="*/ 163912 w 203370"/>
                <a:gd name="connsiteY0" fmla="*/ 47909 h 203260"/>
                <a:gd name="connsiteX1" fmla="*/ 196324 w 203370"/>
                <a:gd name="connsiteY1" fmla="*/ 26899 h 203260"/>
                <a:gd name="connsiteX2" fmla="*/ 199621 w 203370"/>
                <a:gd name="connsiteY2" fmla="*/ 22089 h 203260"/>
                <a:gd name="connsiteX3" fmla="*/ 196324 w 203370"/>
                <a:gd name="connsiteY3" fmla="*/ 19056 h 203260"/>
                <a:gd name="connsiteX4" fmla="*/ 175558 w 203370"/>
                <a:gd name="connsiteY4" fmla="*/ 19809 h 203260"/>
                <a:gd name="connsiteX5" fmla="*/ 150494 w 203370"/>
                <a:gd name="connsiteY5" fmla="*/ 19056 h 203260"/>
                <a:gd name="connsiteX6" fmla="*/ 145680 w 203370"/>
                <a:gd name="connsiteY6" fmla="*/ 23860 h 203260"/>
                <a:gd name="connsiteX7" fmla="*/ 149731 w 203370"/>
                <a:gd name="connsiteY7" fmla="*/ 26899 h 203260"/>
                <a:gd name="connsiteX8" fmla="*/ 161378 w 203370"/>
                <a:gd name="connsiteY8" fmla="*/ 35253 h 203260"/>
                <a:gd name="connsiteX9" fmla="*/ 157580 w 203370"/>
                <a:gd name="connsiteY9" fmla="*/ 44868 h 203260"/>
                <a:gd name="connsiteX10" fmla="*/ 79839 w 203370"/>
                <a:gd name="connsiteY10" fmla="*/ 168381 h 203260"/>
                <a:gd name="connsiteX11" fmla="*/ 62623 w 203370"/>
                <a:gd name="connsiteY11" fmla="*/ 34490 h 203260"/>
                <a:gd name="connsiteX12" fmla="*/ 80093 w 203370"/>
                <a:gd name="connsiteY12" fmla="*/ 26899 h 203260"/>
                <a:gd name="connsiteX13" fmla="*/ 86424 w 203370"/>
                <a:gd name="connsiteY13" fmla="*/ 21835 h 203260"/>
                <a:gd name="connsiteX14" fmla="*/ 82882 w 203370"/>
                <a:gd name="connsiteY14" fmla="*/ 19056 h 203260"/>
                <a:gd name="connsiteX15" fmla="*/ 51478 w 203370"/>
                <a:gd name="connsiteY15" fmla="*/ 19809 h 203260"/>
                <a:gd name="connsiteX16" fmla="*/ 37552 w 203370"/>
                <a:gd name="connsiteY16" fmla="*/ 19564 h 203260"/>
                <a:gd name="connsiteX17" fmla="*/ 23880 w 203370"/>
                <a:gd name="connsiteY17" fmla="*/ 19056 h 203260"/>
                <a:gd name="connsiteX18" fmla="*/ 19066 w 203370"/>
                <a:gd name="connsiteY18" fmla="*/ 23860 h 203260"/>
                <a:gd name="connsiteX19" fmla="*/ 25397 w 203370"/>
                <a:gd name="connsiteY19" fmla="*/ 26899 h 203260"/>
                <a:gd name="connsiteX20" fmla="*/ 40594 w 203370"/>
                <a:gd name="connsiteY20" fmla="*/ 35506 h 203260"/>
                <a:gd name="connsiteX21" fmla="*/ 60598 w 203370"/>
                <a:gd name="connsiteY21" fmla="*/ 191661 h 203260"/>
                <a:gd name="connsiteX22" fmla="*/ 65658 w 203370"/>
                <a:gd name="connsiteY22" fmla="*/ 197481 h 203260"/>
                <a:gd name="connsiteX23" fmla="*/ 72753 w 203370"/>
                <a:gd name="connsiteY23" fmla="*/ 192931 h 203260"/>
                <a:gd name="connsiteX24" fmla="*/ 163912 w 203370"/>
                <a:gd name="connsiteY24" fmla="*/ 47909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03370" h="203260">
                  <a:moveTo>
                    <a:pt x="163912" y="47909"/>
                  </a:moveTo>
                  <a:cubicBezTo>
                    <a:pt x="176320" y="28163"/>
                    <a:pt x="186958" y="27408"/>
                    <a:pt x="196324" y="26899"/>
                  </a:cubicBezTo>
                  <a:cubicBezTo>
                    <a:pt x="199367" y="26647"/>
                    <a:pt x="199621" y="22343"/>
                    <a:pt x="199621" y="22089"/>
                  </a:cubicBezTo>
                  <a:cubicBezTo>
                    <a:pt x="199621" y="20064"/>
                    <a:pt x="198350" y="19056"/>
                    <a:pt x="196324" y="19056"/>
                  </a:cubicBezTo>
                  <a:cubicBezTo>
                    <a:pt x="189738" y="19056"/>
                    <a:pt x="182398" y="19809"/>
                    <a:pt x="175558" y="19809"/>
                  </a:cubicBezTo>
                  <a:cubicBezTo>
                    <a:pt x="167201" y="19809"/>
                    <a:pt x="158597" y="19056"/>
                    <a:pt x="150494" y="19056"/>
                  </a:cubicBezTo>
                  <a:cubicBezTo>
                    <a:pt x="148969" y="19056"/>
                    <a:pt x="145680" y="19056"/>
                    <a:pt x="145680" y="23860"/>
                  </a:cubicBezTo>
                  <a:cubicBezTo>
                    <a:pt x="145680" y="26647"/>
                    <a:pt x="147960" y="26899"/>
                    <a:pt x="149731" y="26899"/>
                  </a:cubicBezTo>
                  <a:cubicBezTo>
                    <a:pt x="156572" y="27408"/>
                    <a:pt x="161378" y="29933"/>
                    <a:pt x="161378" y="35253"/>
                  </a:cubicBezTo>
                  <a:cubicBezTo>
                    <a:pt x="161378" y="39048"/>
                    <a:pt x="157580" y="44614"/>
                    <a:pt x="157580" y="44868"/>
                  </a:cubicBezTo>
                  <a:lnTo>
                    <a:pt x="79839" y="168381"/>
                  </a:lnTo>
                  <a:lnTo>
                    <a:pt x="62623" y="34490"/>
                  </a:lnTo>
                  <a:cubicBezTo>
                    <a:pt x="62623" y="30187"/>
                    <a:pt x="68447" y="26899"/>
                    <a:pt x="80093" y="26899"/>
                  </a:cubicBezTo>
                  <a:cubicBezTo>
                    <a:pt x="83636" y="26899"/>
                    <a:pt x="86424" y="26899"/>
                    <a:pt x="86424" y="21835"/>
                  </a:cubicBezTo>
                  <a:cubicBezTo>
                    <a:pt x="86424" y="19564"/>
                    <a:pt x="84399" y="19056"/>
                    <a:pt x="82882" y="19056"/>
                  </a:cubicBezTo>
                  <a:cubicBezTo>
                    <a:pt x="72753" y="19056"/>
                    <a:pt x="61861" y="19809"/>
                    <a:pt x="51478" y="19809"/>
                  </a:cubicBezTo>
                  <a:cubicBezTo>
                    <a:pt x="46918" y="19809"/>
                    <a:pt x="42112" y="19564"/>
                    <a:pt x="37552" y="19564"/>
                  </a:cubicBezTo>
                  <a:cubicBezTo>
                    <a:pt x="32992" y="19564"/>
                    <a:pt x="28186" y="19056"/>
                    <a:pt x="23880" y="19056"/>
                  </a:cubicBezTo>
                  <a:cubicBezTo>
                    <a:pt x="22109" y="19056"/>
                    <a:pt x="19066" y="19056"/>
                    <a:pt x="19066" y="23860"/>
                  </a:cubicBezTo>
                  <a:cubicBezTo>
                    <a:pt x="19066" y="26899"/>
                    <a:pt x="21346" y="26899"/>
                    <a:pt x="25397" y="26899"/>
                  </a:cubicBezTo>
                  <a:cubicBezTo>
                    <a:pt x="39577" y="26899"/>
                    <a:pt x="39832" y="29179"/>
                    <a:pt x="40594" y="35506"/>
                  </a:cubicBezTo>
                  <a:lnTo>
                    <a:pt x="60598" y="191661"/>
                  </a:lnTo>
                  <a:cubicBezTo>
                    <a:pt x="61352" y="196725"/>
                    <a:pt x="62369" y="197481"/>
                    <a:pt x="65658" y="197481"/>
                  </a:cubicBezTo>
                  <a:cubicBezTo>
                    <a:pt x="69710" y="197481"/>
                    <a:pt x="70726" y="196217"/>
                    <a:pt x="72753" y="192931"/>
                  </a:cubicBezTo>
                  <a:lnTo>
                    <a:pt x="163912" y="4790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75" name="Forme libre : forme 74">
              <a:extLst>
                <a:ext uri="{FF2B5EF4-FFF2-40B4-BE49-F238E27FC236}">
                  <a16:creationId xmlns:a16="http://schemas.microsoft.com/office/drawing/2014/main" id="{072BF54A-8F41-4C69-9040-01513360649D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9528542" y="-15093451"/>
              <a:ext cx="177949" cy="152445"/>
            </a:xfrm>
            <a:custGeom>
              <a:avLst/>
              <a:gdLst>
                <a:gd name="connsiteX0" fmla="*/ 39983 w 177949"/>
                <a:gd name="connsiteY0" fmla="*/ 126276 h 152445"/>
                <a:gd name="connsiteX1" fmla="*/ 24381 w 177949"/>
                <a:gd name="connsiteY1" fmla="*/ 133715 h 152445"/>
                <a:gd name="connsiteX2" fmla="*/ 19066 w 177949"/>
                <a:gd name="connsiteY2" fmla="*/ 137622 h 152445"/>
                <a:gd name="connsiteX3" fmla="*/ 24381 w 177949"/>
                <a:gd name="connsiteY3" fmla="*/ 140100 h 152445"/>
                <a:gd name="connsiteX4" fmla="*/ 87688 w 177949"/>
                <a:gd name="connsiteY4" fmla="*/ 140100 h 152445"/>
                <a:gd name="connsiteX5" fmla="*/ 164818 w 177949"/>
                <a:gd name="connsiteY5" fmla="*/ 65313 h 152445"/>
                <a:gd name="connsiteX6" fmla="*/ 118003 w 177949"/>
                <a:gd name="connsiteY6" fmla="*/ 19056 h 152445"/>
                <a:gd name="connsiteX7" fmla="*/ 53465 w 177949"/>
                <a:gd name="connsiteY7" fmla="*/ 19056 h 152445"/>
                <a:gd name="connsiteX8" fmla="*/ 47792 w 177949"/>
                <a:gd name="connsiteY8" fmla="*/ 22954 h 152445"/>
                <a:gd name="connsiteX9" fmla="*/ 53639 w 177949"/>
                <a:gd name="connsiteY9" fmla="*/ 25440 h 152445"/>
                <a:gd name="connsiteX10" fmla="*/ 60376 w 177949"/>
                <a:gd name="connsiteY10" fmla="*/ 25797 h 152445"/>
                <a:gd name="connsiteX11" fmla="*/ 64276 w 177949"/>
                <a:gd name="connsiteY11" fmla="*/ 28275 h 152445"/>
                <a:gd name="connsiteX12" fmla="*/ 63570 w 177949"/>
                <a:gd name="connsiteY12" fmla="*/ 32172 h 152445"/>
                <a:gd name="connsiteX13" fmla="*/ 39983 w 177949"/>
                <a:gd name="connsiteY13" fmla="*/ 126276 h 152445"/>
                <a:gd name="connsiteX14" fmla="*/ 79704 w 177949"/>
                <a:gd name="connsiteY14" fmla="*/ 31466 h 152445"/>
                <a:gd name="connsiteX15" fmla="*/ 88744 w 177949"/>
                <a:gd name="connsiteY15" fmla="*/ 25440 h 152445"/>
                <a:gd name="connsiteX16" fmla="*/ 111441 w 177949"/>
                <a:gd name="connsiteY16" fmla="*/ 25440 h 152445"/>
                <a:gd name="connsiteX17" fmla="*/ 147969 w 177949"/>
                <a:gd name="connsiteY17" fmla="*/ 59462 h 152445"/>
                <a:gd name="connsiteX18" fmla="*/ 128465 w 177949"/>
                <a:gd name="connsiteY18" fmla="*/ 114405 h 152445"/>
                <a:gd name="connsiteX19" fmla="*/ 84494 w 177949"/>
                <a:gd name="connsiteY19" fmla="*/ 133715 h 152445"/>
                <a:gd name="connsiteX20" fmla="*/ 60376 w 177949"/>
                <a:gd name="connsiteY20" fmla="*/ 133715 h 152445"/>
                <a:gd name="connsiteX21" fmla="*/ 54704 w 177949"/>
                <a:gd name="connsiteY21" fmla="*/ 131944 h 152445"/>
                <a:gd name="connsiteX22" fmla="*/ 55411 w 177949"/>
                <a:gd name="connsiteY22" fmla="*/ 128229 h 152445"/>
                <a:gd name="connsiteX23" fmla="*/ 79704 w 177949"/>
                <a:gd name="connsiteY23" fmla="*/ 31466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77949" h="152445">
                  <a:moveTo>
                    <a:pt x="39983" y="126276"/>
                  </a:moveTo>
                  <a:cubicBezTo>
                    <a:pt x="38570" y="132303"/>
                    <a:pt x="38212" y="133715"/>
                    <a:pt x="24381" y="133715"/>
                  </a:cubicBezTo>
                  <a:cubicBezTo>
                    <a:pt x="21196" y="133715"/>
                    <a:pt x="19066" y="133715"/>
                    <a:pt x="19066" y="137622"/>
                  </a:cubicBezTo>
                  <a:cubicBezTo>
                    <a:pt x="19066" y="140100"/>
                    <a:pt x="21196" y="140100"/>
                    <a:pt x="24381" y="140100"/>
                  </a:cubicBezTo>
                  <a:lnTo>
                    <a:pt x="87688" y="140100"/>
                  </a:lnTo>
                  <a:cubicBezTo>
                    <a:pt x="127052" y="140100"/>
                    <a:pt x="164818" y="103949"/>
                    <a:pt x="164818" y="65313"/>
                  </a:cubicBezTo>
                  <a:cubicBezTo>
                    <a:pt x="164818" y="39437"/>
                    <a:pt x="146904" y="19056"/>
                    <a:pt x="118003" y="19056"/>
                  </a:cubicBezTo>
                  <a:lnTo>
                    <a:pt x="53465" y="19056"/>
                  </a:lnTo>
                  <a:cubicBezTo>
                    <a:pt x="49913" y="19056"/>
                    <a:pt x="47792" y="19056"/>
                    <a:pt x="47792" y="22954"/>
                  </a:cubicBezTo>
                  <a:cubicBezTo>
                    <a:pt x="47792" y="25440"/>
                    <a:pt x="49739" y="25440"/>
                    <a:pt x="53639" y="25440"/>
                  </a:cubicBezTo>
                  <a:cubicBezTo>
                    <a:pt x="56476" y="25440"/>
                    <a:pt x="57190" y="25440"/>
                    <a:pt x="60376" y="25797"/>
                  </a:cubicBezTo>
                  <a:cubicBezTo>
                    <a:pt x="63927" y="26146"/>
                    <a:pt x="64276" y="26504"/>
                    <a:pt x="64276" y="28275"/>
                  </a:cubicBezTo>
                  <a:cubicBezTo>
                    <a:pt x="64276" y="28632"/>
                    <a:pt x="64276" y="29512"/>
                    <a:pt x="63570" y="32172"/>
                  </a:cubicBezTo>
                  <a:lnTo>
                    <a:pt x="39983" y="126276"/>
                  </a:lnTo>
                  <a:close/>
                  <a:moveTo>
                    <a:pt x="79704" y="31466"/>
                  </a:moveTo>
                  <a:cubicBezTo>
                    <a:pt x="81126" y="25972"/>
                    <a:pt x="81301" y="25440"/>
                    <a:pt x="88744" y="25440"/>
                  </a:cubicBezTo>
                  <a:lnTo>
                    <a:pt x="111441" y="25440"/>
                  </a:lnTo>
                  <a:cubicBezTo>
                    <a:pt x="131301" y="25440"/>
                    <a:pt x="147969" y="35365"/>
                    <a:pt x="147969" y="59462"/>
                  </a:cubicBezTo>
                  <a:cubicBezTo>
                    <a:pt x="147969" y="63542"/>
                    <a:pt x="146197" y="94199"/>
                    <a:pt x="128465" y="114405"/>
                  </a:cubicBezTo>
                  <a:cubicBezTo>
                    <a:pt x="121554" y="122378"/>
                    <a:pt x="106301" y="133715"/>
                    <a:pt x="84494" y="133715"/>
                  </a:cubicBezTo>
                  <a:lnTo>
                    <a:pt x="60376" y="133715"/>
                  </a:lnTo>
                  <a:cubicBezTo>
                    <a:pt x="54879" y="133715"/>
                    <a:pt x="54704" y="133540"/>
                    <a:pt x="54704" y="131944"/>
                  </a:cubicBezTo>
                  <a:cubicBezTo>
                    <a:pt x="54704" y="131771"/>
                    <a:pt x="54704" y="130880"/>
                    <a:pt x="55411" y="128229"/>
                  </a:cubicBezTo>
                  <a:lnTo>
                    <a:pt x="79704" y="3146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76" name="Forme libre : forme 75">
              <a:extLst>
                <a:ext uri="{FF2B5EF4-FFF2-40B4-BE49-F238E27FC236}">
                  <a16:creationId xmlns:a16="http://schemas.microsoft.com/office/drawing/2014/main" id="{21222707-9366-4ECB-A290-F833C35E4121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9379658" y="-14890973"/>
              <a:ext cx="330477" cy="25408"/>
            </a:xfrm>
            <a:custGeom>
              <a:avLst/>
              <a:gdLst>
                <a:gd name="connsiteX0" fmla="*/ 7588 w 330477"/>
                <a:gd name="connsiteY0" fmla="*/ 7584 h 0"/>
                <a:gd name="connsiteX1" fmla="*/ 339059 w 330477"/>
                <a:gd name="connsiteY1" fmla="*/ 758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0477">
                  <a:moveTo>
                    <a:pt x="7588" y="7584"/>
                  </a:moveTo>
                  <a:lnTo>
                    <a:pt x="339059" y="7584"/>
                  </a:lnTo>
                </a:path>
              </a:pathLst>
            </a:custGeom>
            <a:noFill/>
            <a:ln w="379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77" name="Forme libre : forme 76">
              <a:extLst>
                <a:ext uri="{FF2B5EF4-FFF2-40B4-BE49-F238E27FC236}">
                  <a16:creationId xmlns:a16="http://schemas.microsoft.com/office/drawing/2014/main" id="{9CFABBA1-B7C5-4365-8340-355FFBE64BC7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9409414" y="-14834066"/>
              <a:ext cx="127107" cy="203260"/>
            </a:xfrm>
            <a:custGeom>
              <a:avLst/>
              <a:gdLst>
                <a:gd name="connsiteX0" fmla="*/ 38561 w 127106"/>
                <a:gd name="connsiteY0" fmla="*/ 168126 h 203260"/>
                <a:gd name="connsiteX1" fmla="*/ 65404 w 127106"/>
                <a:gd name="connsiteY1" fmla="*/ 142052 h 203260"/>
                <a:gd name="connsiteX2" fmla="*/ 120100 w 127106"/>
                <a:gd name="connsiteY2" fmla="*/ 68156 h 203260"/>
                <a:gd name="connsiteX3" fmla="*/ 66421 w 127106"/>
                <a:gd name="connsiteY3" fmla="*/ 19056 h 203260"/>
                <a:gd name="connsiteX4" fmla="*/ 19066 w 127106"/>
                <a:gd name="connsiteY4" fmla="*/ 64860 h 203260"/>
                <a:gd name="connsiteX5" fmla="*/ 32484 w 127106"/>
                <a:gd name="connsiteY5" fmla="*/ 79034 h 203260"/>
                <a:gd name="connsiteX6" fmla="*/ 45656 w 127106"/>
                <a:gd name="connsiteY6" fmla="*/ 65623 h 203260"/>
                <a:gd name="connsiteX7" fmla="*/ 32230 w 127106"/>
                <a:gd name="connsiteY7" fmla="*/ 52459 h 203260"/>
                <a:gd name="connsiteX8" fmla="*/ 28941 w 127106"/>
                <a:gd name="connsiteY8" fmla="*/ 52713 h 203260"/>
                <a:gd name="connsiteX9" fmla="*/ 63124 w 127106"/>
                <a:gd name="connsiteY9" fmla="*/ 26901 h 203260"/>
                <a:gd name="connsiteX10" fmla="*/ 97062 w 127106"/>
                <a:gd name="connsiteY10" fmla="*/ 68156 h 203260"/>
                <a:gd name="connsiteX11" fmla="*/ 70473 w 127106"/>
                <a:gd name="connsiteY11" fmla="*/ 124084 h 203260"/>
                <a:gd name="connsiteX12" fmla="*/ 21846 w 127106"/>
                <a:gd name="connsiteY12" fmla="*/ 178250 h 203260"/>
                <a:gd name="connsiteX13" fmla="*/ 19066 w 127106"/>
                <a:gd name="connsiteY13" fmla="*/ 187612 h 203260"/>
                <a:gd name="connsiteX14" fmla="*/ 113014 w 127106"/>
                <a:gd name="connsiteY14" fmla="*/ 187612 h 203260"/>
                <a:gd name="connsiteX15" fmla="*/ 120100 w 127106"/>
                <a:gd name="connsiteY15" fmla="*/ 143576 h 203260"/>
                <a:gd name="connsiteX16" fmla="*/ 113768 w 127106"/>
                <a:gd name="connsiteY16" fmla="*/ 143576 h 203260"/>
                <a:gd name="connsiteX17" fmla="*/ 108200 w 127106"/>
                <a:gd name="connsiteY17" fmla="*/ 166101 h 203260"/>
                <a:gd name="connsiteX18" fmla="*/ 84145 w 127106"/>
                <a:gd name="connsiteY18" fmla="*/ 168126 h 203260"/>
                <a:gd name="connsiteX19" fmla="*/ 38561 w 127106"/>
                <a:gd name="connsiteY19" fmla="*/ 168126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7106" h="203260">
                  <a:moveTo>
                    <a:pt x="38561" y="168126"/>
                  </a:moveTo>
                  <a:lnTo>
                    <a:pt x="65404" y="142052"/>
                  </a:lnTo>
                  <a:cubicBezTo>
                    <a:pt x="104911" y="107124"/>
                    <a:pt x="120100" y="93461"/>
                    <a:pt x="120100" y="68156"/>
                  </a:cubicBezTo>
                  <a:cubicBezTo>
                    <a:pt x="120100" y="39302"/>
                    <a:pt x="97308" y="19056"/>
                    <a:pt x="66421" y="19056"/>
                  </a:cubicBezTo>
                  <a:cubicBezTo>
                    <a:pt x="37807" y="19056"/>
                    <a:pt x="19066" y="42336"/>
                    <a:pt x="19066" y="64860"/>
                  </a:cubicBezTo>
                  <a:cubicBezTo>
                    <a:pt x="19066" y="79034"/>
                    <a:pt x="31729" y="79034"/>
                    <a:pt x="32484" y="79034"/>
                  </a:cubicBezTo>
                  <a:cubicBezTo>
                    <a:pt x="36790" y="79034"/>
                    <a:pt x="45656" y="76001"/>
                    <a:pt x="45656" y="65623"/>
                  </a:cubicBezTo>
                  <a:cubicBezTo>
                    <a:pt x="45656" y="59040"/>
                    <a:pt x="41096" y="52459"/>
                    <a:pt x="32230" y="52459"/>
                  </a:cubicBezTo>
                  <a:cubicBezTo>
                    <a:pt x="30204" y="52459"/>
                    <a:pt x="29704" y="52459"/>
                    <a:pt x="28941" y="52713"/>
                  </a:cubicBezTo>
                  <a:cubicBezTo>
                    <a:pt x="34764" y="36261"/>
                    <a:pt x="48436" y="26901"/>
                    <a:pt x="63124" y="26901"/>
                  </a:cubicBezTo>
                  <a:cubicBezTo>
                    <a:pt x="86171" y="26901"/>
                    <a:pt x="97062" y="47400"/>
                    <a:pt x="97062" y="68156"/>
                  </a:cubicBezTo>
                  <a:cubicBezTo>
                    <a:pt x="97062" y="88402"/>
                    <a:pt x="84399" y="108395"/>
                    <a:pt x="70473" y="124084"/>
                  </a:cubicBezTo>
                  <a:lnTo>
                    <a:pt x="21846" y="178250"/>
                  </a:lnTo>
                  <a:cubicBezTo>
                    <a:pt x="19066" y="181029"/>
                    <a:pt x="19066" y="181537"/>
                    <a:pt x="19066" y="187612"/>
                  </a:cubicBezTo>
                  <a:lnTo>
                    <a:pt x="113014" y="187612"/>
                  </a:lnTo>
                  <a:lnTo>
                    <a:pt x="120100" y="143576"/>
                  </a:lnTo>
                  <a:lnTo>
                    <a:pt x="113768" y="143576"/>
                  </a:lnTo>
                  <a:cubicBezTo>
                    <a:pt x="112505" y="151167"/>
                    <a:pt x="110734" y="162299"/>
                    <a:pt x="108200" y="166101"/>
                  </a:cubicBezTo>
                  <a:cubicBezTo>
                    <a:pt x="106429" y="168126"/>
                    <a:pt x="89714" y="168126"/>
                    <a:pt x="84145" y="168126"/>
                  </a:cubicBezTo>
                  <a:lnTo>
                    <a:pt x="38561" y="16812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78" name="Forme libre : forme 77">
              <a:extLst>
                <a:ext uri="{FF2B5EF4-FFF2-40B4-BE49-F238E27FC236}">
                  <a16:creationId xmlns:a16="http://schemas.microsoft.com/office/drawing/2014/main" id="{245FD284-DDD0-44BF-8946-5A05A0923AFB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9536817" y="-14841156"/>
              <a:ext cx="152528" cy="203260"/>
            </a:xfrm>
            <a:custGeom>
              <a:avLst/>
              <a:gdLst>
                <a:gd name="connsiteX0" fmla="*/ 96053 w 152528"/>
                <a:gd name="connsiteY0" fmla="*/ 120797 h 203260"/>
                <a:gd name="connsiteX1" fmla="*/ 122643 w 152528"/>
                <a:gd name="connsiteY1" fmla="*/ 191913 h 203260"/>
                <a:gd name="connsiteX2" fmla="*/ 136060 w 152528"/>
                <a:gd name="connsiteY2" fmla="*/ 197488 h 203260"/>
                <a:gd name="connsiteX3" fmla="*/ 141629 w 152528"/>
                <a:gd name="connsiteY3" fmla="*/ 197488 h 203260"/>
                <a:gd name="connsiteX4" fmla="*/ 144417 w 152528"/>
                <a:gd name="connsiteY4" fmla="*/ 194955 h 203260"/>
                <a:gd name="connsiteX5" fmla="*/ 143154 w 152528"/>
                <a:gd name="connsiteY5" fmla="*/ 192676 h 203260"/>
                <a:gd name="connsiteX6" fmla="*/ 137323 w 152528"/>
                <a:gd name="connsiteY6" fmla="*/ 181036 h 203260"/>
                <a:gd name="connsiteX7" fmla="*/ 85670 w 152528"/>
                <a:gd name="connsiteY7" fmla="*/ 37023 h 203260"/>
                <a:gd name="connsiteX8" fmla="*/ 54775 w 152528"/>
                <a:gd name="connsiteY8" fmla="*/ 19056 h 203260"/>
                <a:gd name="connsiteX9" fmla="*/ 50216 w 152528"/>
                <a:gd name="connsiteY9" fmla="*/ 21842 h 203260"/>
                <a:gd name="connsiteX10" fmla="*/ 52495 w 152528"/>
                <a:gd name="connsiteY10" fmla="*/ 24375 h 203260"/>
                <a:gd name="connsiteX11" fmla="*/ 68955 w 152528"/>
                <a:gd name="connsiteY11" fmla="*/ 44621 h 203260"/>
                <a:gd name="connsiteX12" fmla="*/ 93519 w 152528"/>
                <a:gd name="connsiteY12" fmla="*/ 113461 h 203260"/>
                <a:gd name="connsiteX13" fmla="*/ 23626 w 152528"/>
                <a:gd name="connsiteY13" fmla="*/ 182807 h 203260"/>
                <a:gd name="connsiteX14" fmla="*/ 19066 w 152528"/>
                <a:gd name="connsiteY14" fmla="*/ 190651 h 203260"/>
                <a:gd name="connsiteX15" fmla="*/ 26669 w 152528"/>
                <a:gd name="connsiteY15" fmla="*/ 197988 h 203260"/>
                <a:gd name="connsiteX16" fmla="*/ 35026 w 152528"/>
                <a:gd name="connsiteY16" fmla="*/ 192676 h 203260"/>
                <a:gd name="connsiteX17" fmla="*/ 96053 w 152528"/>
                <a:gd name="connsiteY17" fmla="*/ 120797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528" h="203260">
                  <a:moveTo>
                    <a:pt x="96053" y="120797"/>
                  </a:moveTo>
                  <a:cubicBezTo>
                    <a:pt x="106436" y="147371"/>
                    <a:pt x="118591" y="186094"/>
                    <a:pt x="122643" y="191913"/>
                  </a:cubicBezTo>
                  <a:cubicBezTo>
                    <a:pt x="126694" y="197488"/>
                    <a:pt x="129220" y="197488"/>
                    <a:pt x="136060" y="197488"/>
                  </a:cubicBezTo>
                  <a:lnTo>
                    <a:pt x="141629" y="197488"/>
                  </a:lnTo>
                  <a:cubicBezTo>
                    <a:pt x="144163" y="197234"/>
                    <a:pt x="144417" y="195717"/>
                    <a:pt x="144417" y="194955"/>
                  </a:cubicBezTo>
                  <a:cubicBezTo>
                    <a:pt x="144417" y="194193"/>
                    <a:pt x="143909" y="193684"/>
                    <a:pt x="143154" y="192676"/>
                  </a:cubicBezTo>
                  <a:cubicBezTo>
                    <a:pt x="140620" y="189890"/>
                    <a:pt x="139103" y="186094"/>
                    <a:pt x="137323" y="181036"/>
                  </a:cubicBezTo>
                  <a:lnTo>
                    <a:pt x="85670" y="37023"/>
                  </a:lnTo>
                  <a:cubicBezTo>
                    <a:pt x="80348" y="22351"/>
                    <a:pt x="66676" y="19056"/>
                    <a:pt x="54775" y="19056"/>
                  </a:cubicBezTo>
                  <a:cubicBezTo>
                    <a:pt x="53512" y="19056"/>
                    <a:pt x="50216" y="19056"/>
                    <a:pt x="50216" y="21842"/>
                  </a:cubicBezTo>
                  <a:cubicBezTo>
                    <a:pt x="50216" y="23868"/>
                    <a:pt x="52241" y="24375"/>
                    <a:pt x="52495" y="24375"/>
                  </a:cubicBezTo>
                  <a:cubicBezTo>
                    <a:pt x="60853" y="25891"/>
                    <a:pt x="62624" y="27408"/>
                    <a:pt x="68955" y="44621"/>
                  </a:cubicBezTo>
                  <a:lnTo>
                    <a:pt x="93519" y="113461"/>
                  </a:lnTo>
                  <a:lnTo>
                    <a:pt x="23626" y="182807"/>
                  </a:lnTo>
                  <a:cubicBezTo>
                    <a:pt x="20592" y="185841"/>
                    <a:pt x="19066" y="187365"/>
                    <a:pt x="19066" y="190651"/>
                  </a:cubicBezTo>
                  <a:cubicBezTo>
                    <a:pt x="19066" y="194955"/>
                    <a:pt x="22618" y="197988"/>
                    <a:pt x="26669" y="197988"/>
                  </a:cubicBezTo>
                  <a:cubicBezTo>
                    <a:pt x="30720" y="197988"/>
                    <a:pt x="33000" y="195209"/>
                    <a:pt x="35026" y="192676"/>
                  </a:cubicBezTo>
                  <a:lnTo>
                    <a:pt x="96053" y="12079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79" name="Forme libre : forme 78">
              <a:extLst>
                <a:ext uri="{FF2B5EF4-FFF2-40B4-BE49-F238E27FC236}">
                  <a16:creationId xmlns:a16="http://schemas.microsoft.com/office/drawing/2014/main" id="{B69B2286-A565-4AFA-9EC9-743709404C3E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9954501" y="-15276587"/>
              <a:ext cx="177949" cy="152445"/>
            </a:xfrm>
            <a:custGeom>
              <a:avLst/>
              <a:gdLst>
                <a:gd name="connsiteX0" fmla="*/ 108255 w 177949"/>
                <a:gd name="connsiteY0" fmla="*/ 68853 h 152445"/>
                <a:gd name="connsiteX1" fmla="*/ 107190 w 177949"/>
                <a:gd name="connsiteY1" fmla="*/ 66734 h 152445"/>
                <a:gd name="connsiteX2" fmla="*/ 111449 w 177949"/>
                <a:gd name="connsiteY2" fmla="*/ 63359 h 152445"/>
                <a:gd name="connsiteX3" fmla="*/ 129355 w 177949"/>
                <a:gd name="connsiteY3" fmla="*/ 50783 h 152445"/>
                <a:gd name="connsiteX4" fmla="*/ 176344 w 177949"/>
                <a:gd name="connsiteY4" fmla="*/ 25439 h 152445"/>
                <a:gd name="connsiteX5" fmla="*/ 180420 w 177949"/>
                <a:gd name="connsiteY5" fmla="*/ 21540 h 152445"/>
                <a:gd name="connsiteX6" fmla="*/ 178116 w 177949"/>
                <a:gd name="connsiteY6" fmla="*/ 19237 h 152445"/>
                <a:gd name="connsiteX7" fmla="*/ 165882 w 177949"/>
                <a:gd name="connsiteY7" fmla="*/ 19769 h 152445"/>
                <a:gd name="connsiteX8" fmla="*/ 144425 w 177949"/>
                <a:gd name="connsiteY8" fmla="*/ 19056 h 152445"/>
                <a:gd name="connsiteX9" fmla="*/ 140706 w 177949"/>
                <a:gd name="connsiteY9" fmla="*/ 22954 h 152445"/>
                <a:gd name="connsiteX10" fmla="*/ 143360 w 177949"/>
                <a:gd name="connsiteY10" fmla="*/ 25439 h 152445"/>
                <a:gd name="connsiteX11" fmla="*/ 147793 w 177949"/>
                <a:gd name="connsiteY11" fmla="*/ 27915 h 152445"/>
                <a:gd name="connsiteX12" fmla="*/ 139992 w 177949"/>
                <a:gd name="connsiteY12" fmla="*/ 36602 h 152445"/>
                <a:gd name="connsiteX13" fmla="*/ 66055 w 177949"/>
                <a:gd name="connsiteY13" fmla="*/ 88703 h 152445"/>
                <a:gd name="connsiteX14" fmla="*/ 80061 w 177949"/>
                <a:gd name="connsiteY14" fmla="*/ 32878 h 152445"/>
                <a:gd name="connsiteX15" fmla="*/ 95664 w 177949"/>
                <a:gd name="connsiteY15" fmla="*/ 25439 h 152445"/>
                <a:gd name="connsiteX16" fmla="*/ 100986 w 177949"/>
                <a:gd name="connsiteY16" fmla="*/ 21715 h 152445"/>
                <a:gd name="connsiteX17" fmla="*/ 98150 w 177949"/>
                <a:gd name="connsiteY17" fmla="*/ 19056 h 152445"/>
                <a:gd name="connsiteX18" fmla="*/ 74921 w 177949"/>
                <a:gd name="connsiteY18" fmla="*/ 19769 h 152445"/>
                <a:gd name="connsiteX19" fmla="*/ 62688 w 177949"/>
                <a:gd name="connsiteY19" fmla="*/ 19588 h 152445"/>
                <a:gd name="connsiteX20" fmla="*/ 51518 w 177949"/>
                <a:gd name="connsiteY20" fmla="*/ 19056 h 152445"/>
                <a:gd name="connsiteX21" fmla="*/ 47791 w 177949"/>
                <a:gd name="connsiteY21" fmla="*/ 22954 h 152445"/>
                <a:gd name="connsiteX22" fmla="*/ 53639 w 177949"/>
                <a:gd name="connsiteY22" fmla="*/ 25439 h 152445"/>
                <a:gd name="connsiteX23" fmla="*/ 60383 w 177949"/>
                <a:gd name="connsiteY23" fmla="*/ 25795 h 152445"/>
                <a:gd name="connsiteX24" fmla="*/ 64284 w 177949"/>
                <a:gd name="connsiteY24" fmla="*/ 28273 h 152445"/>
                <a:gd name="connsiteX25" fmla="*/ 63569 w 177949"/>
                <a:gd name="connsiteY25" fmla="*/ 32172 h 152445"/>
                <a:gd name="connsiteX26" fmla="*/ 39991 w 177949"/>
                <a:gd name="connsiteY26" fmla="*/ 126275 h 152445"/>
                <a:gd name="connsiteX27" fmla="*/ 24389 w 177949"/>
                <a:gd name="connsiteY27" fmla="*/ 133714 h 152445"/>
                <a:gd name="connsiteX28" fmla="*/ 19066 w 177949"/>
                <a:gd name="connsiteY28" fmla="*/ 137622 h 152445"/>
                <a:gd name="connsiteX29" fmla="*/ 21902 w 177949"/>
                <a:gd name="connsiteY29" fmla="*/ 140098 h 152445"/>
                <a:gd name="connsiteX30" fmla="*/ 44956 w 177949"/>
                <a:gd name="connsiteY30" fmla="*/ 139391 h 152445"/>
                <a:gd name="connsiteX31" fmla="*/ 57189 w 177949"/>
                <a:gd name="connsiteY31" fmla="*/ 139566 h 152445"/>
                <a:gd name="connsiteX32" fmla="*/ 68534 w 177949"/>
                <a:gd name="connsiteY32" fmla="*/ 140098 h 152445"/>
                <a:gd name="connsiteX33" fmla="*/ 72260 w 177949"/>
                <a:gd name="connsiteY33" fmla="*/ 136200 h 152445"/>
                <a:gd name="connsiteX34" fmla="*/ 66588 w 177949"/>
                <a:gd name="connsiteY34" fmla="*/ 133714 h 152445"/>
                <a:gd name="connsiteX35" fmla="*/ 59851 w 177949"/>
                <a:gd name="connsiteY35" fmla="*/ 133365 h 152445"/>
                <a:gd name="connsiteX36" fmla="*/ 55767 w 177949"/>
                <a:gd name="connsiteY36" fmla="*/ 130705 h 152445"/>
                <a:gd name="connsiteX37" fmla="*/ 64101 w 177949"/>
                <a:gd name="connsiteY37" fmla="*/ 96683 h 152445"/>
                <a:gd name="connsiteX38" fmla="*/ 93535 w 177949"/>
                <a:gd name="connsiteY38" fmla="*/ 75943 h 152445"/>
                <a:gd name="connsiteX39" fmla="*/ 119249 w 177949"/>
                <a:gd name="connsiteY39" fmla="*/ 125743 h 152445"/>
                <a:gd name="connsiteX40" fmla="*/ 120489 w 177949"/>
                <a:gd name="connsiteY40" fmla="*/ 129110 h 152445"/>
                <a:gd name="connsiteX41" fmla="*/ 112330 w 177949"/>
                <a:gd name="connsiteY41" fmla="*/ 133714 h 152445"/>
                <a:gd name="connsiteX42" fmla="*/ 107723 w 177949"/>
                <a:gd name="connsiteY42" fmla="*/ 137622 h 152445"/>
                <a:gd name="connsiteX43" fmla="*/ 110741 w 177949"/>
                <a:gd name="connsiteY43" fmla="*/ 140098 h 152445"/>
                <a:gd name="connsiteX44" fmla="*/ 133430 w 177949"/>
                <a:gd name="connsiteY44" fmla="*/ 139391 h 152445"/>
                <a:gd name="connsiteX45" fmla="*/ 150812 w 177949"/>
                <a:gd name="connsiteY45" fmla="*/ 140098 h 152445"/>
                <a:gd name="connsiteX46" fmla="*/ 154355 w 177949"/>
                <a:gd name="connsiteY46" fmla="*/ 136375 h 152445"/>
                <a:gd name="connsiteX47" fmla="*/ 150280 w 177949"/>
                <a:gd name="connsiteY47" fmla="*/ 133714 h 152445"/>
                <a:gd name="connsiteX48" fmla="*/ 138578 w 177949"/>
                <a:gd name="connsiteY48" fmla="*/ 127870 h 152445"/>
                <a:gd name="connsiteX49" fmla="*/ 108255 w 177949"/>
                <a:gd name="connsiteY49" fmla="*/ 68853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77949" h="152445">
                  <a:moveTo>
                    <a:pt x="108255" y="68853"/>
                  </a:moveTo>
                  <a:cubicBezTo>
                    <a:pt x="107548" y="67441"/>
                    <a:pt x="107190" y="66909"/>
                    <a:pt x="107190" y="66734"/>
                  </a:cubicBezTo>
                  <a:cubicBezTo>
                    <a:pt x="107190" y="66377"/>
                    <a:pt x="107365" y="66202"/>
                    <a:pt x="111449" y="63359"/>
                  </a:cubicBezTo>
                  <a:lnTo>
                    <a:pt x="129355" y="50783"/>
                  </a:lnTo>
                  <a:cubicBezTo>
                    <a:pt x="152758" y="34300"/>
                    <a:pt x="163753" y="26502"/>
                    <a:pt x="176344" y="25439"/>
                  </a:cubicBezTo>
                  <a:cubicBezTo>
                    <a:pt x="178291" y="25263"/>
                    <a:pt x="180420" y="25082"/>
                    <a:pt x="180420" y="21540"/>
                  </a:cubicBezTo>
                  <a:cubicBezTo>
                    <a:pt x="180420" y="20119"/>
                    <a:pt x="179181" y="19237"/>
                    <a:pt x="178116" y="19237"/>
                  </a:cubicBezTo>
                  <a:cubicBezTo>
                    <a:pt x="174390" y="19237"/>
                    <a:pt x="169783" y="19769"/>
                    <a:pt x="165882" y="19769"/>
                  </a:cubicBezTo>
                  <a:cubicBezTo>
                    <a:pt x="161091" y="19769"/>
                    <a:pt x="149215" y="19056"/>
                    <a:pt x="144425" y="19056"/>
                  </a:cubicBezTo>
                  <a:cubicBezTo>
                    <a:pt x="143360" y="19056"/>
                    <a:pt x="140706" y="19056"/>
                    <a:pt x="140706" y="22954"/>
                  </a:cubicBezTo>
                  <a:cubicBezTo>
                    <a:pt x="140706" y="23136"/>
                    <a:pt x="140706" y="25263"/>
                    <a:pt x="143360" y="25439"/>
                  </a:cubicBezTo>
                  <a:cubicBezTo>
                    <a:pt x="145489" y="25614"/>
                    <a:pt x="147793" y="25970"/>
                    <a:pt x="147793" y="27915"/>
                  </a:cubicBezTo>
                  <a:cubicBezTo>
                    <a:pt x="147793" y="31108"/>
                    <a:pt x="142295" y="35007"/>
                    <a:pt x="139992" y="36602"/>
                  </a:cubicBezTo>
                  <a:lnTo>
                    <a:pt x="66055" y="88703"/>
                  </a:lnTo>
                  <a:lnTo>
                    <a:pt x="80061" y="32878"/>
                  </a:lnTo>
                  <a:cubicBezTo>
                    <a:pt x="81658" y="26861"/>
                    <a:pt x="81833" y="25439"/>
                    <a:pt x="95664" y="25439"/>
                  </a:cubicBezTo>
                  <a:cubicBezTo>
                    <a:pt x="98499" y="25439"/>
                    <a:pt x="100986" y="25439"/>
                    <a:pt x="100986" y="21715"/>
                  </a:cubicBezTo>
                  <a:cubicBezTo>
                    <a:pt x="100986" y="20119"/>
                    <a:pt x="99921" y="19056"/>
                    <a:pt x="98150" y="19056"/>
                  </a:cubicBezTo>
                  <a:cubicBezTo>
                    <a:pt x="93010" y="19056"/>
                    <a:pt x="80061" y="19769"/>
                    <a:pt x="74921" y="19769"/>
                  </a:cubicBezTo>
                  <a:cubicBezTo>
                    <a:pt x="71903" y="19769"/>
                    <a:pt x="65698" y="19769"/>
                    <a:pt x="62688" y="19588"/>
                  </a:cubicBezTo>
                  <a:cubicBezTo>
                    <a:pt x="59136" y="19412"/>
                    <a:pt x="54886" y="19056"/>
                    <a:pt x="51518" y="19056"/>
                  </a:cubicBezTo>
                  <a:cubicBezTo>
                    <a:pt x="50453" y="19056"/>
                    <a:pt x="47791" y="19056"/>
                    <a:pt x="47791" y="22954"/>
                  </a:cubicBezTo>
                  <a:cubicBezTo>
                    <a:pt x="47791" y="25439"/>
                    <a:pt x="49738" y="25439"/>
                    <a:pt x="53639" y="25439"/>
                  </a:cubicBezTo>
                  <a:cubicBezTo>
                    <a:pt x="56483" y="25439"/>
                    <a:pt x="57189" y="25439"/>
                    <a:pt x="60383" y="25795"/>
                  </a:cubicBezTo>
                  <a:cubicBezTo>
                    <a:pt x="63927" y="26146"/>
                    <a:pt x="64284" y="26502"/>
                    <a:pt x="64284" y="28273"/>
                  </a:cubicBezTo>
                  <a:cubicBezTo>
                    <a:pt x="64284" y="28630"/>
                    <a:pt x="64284" y="29512"/>
                    <a:pt x="63569" y="32172"/>
                  </a:cubicBezTo>
                  <a:lnTo>
                    <a:pt x="39991" y="126275"/>
                  </a:lnTo>
                  <a:cubicBezTo>
                    <a:pt x="38569" y="132301"/>
                    <a:pt x="38219" y="133714"/>
                    <a:pt x="24389" y="133714"/>
                  </a:cubicBezTo>
                  <a:cubicBezTo>
                    <a:pt x="21195" y="133714"/>
                    <a:pt x="19066" y="133714"/>
                    <a:pt x="19066" y="137622"/>
                  </a:cubicBezTo>
                  <a:cubicBezTo>
                    <a:pt x="19066" y="137795"/>
                    <a:pt x="19066" y="140098"/>
                    <a:pt x="21902" y="140098"/>
                  </a:cubicBezTo>
                  <a:cubicBezTo>
                    <a:pt x="27042" y="140098"/>
                    <a:pt x="39816" y="139391"/>
                    <a:pt x="44956" y="139391"/>
                  </a:cubicBezTo>
                  <a:cubicBezTo>
                    <a:pt x="47967" y="139391"/>
                    <a:pt x="54171" y="139391"/>
                    <a:pt x="57189" y="139566"/>
                  </a:cubicBezTo>
                  <a:cubicBezTo>
                    <a:pt x="60733" y="139741"/>
                    <a:pt x="65165" y="140098"/>
                    <a:pt x="68534" y="140098"/>
                  </a:cubicBezTo>
                  <a:cubicBezTo>
                    <a:pt x="69598" y="140098"/>
                    <a:pt x="72260" y="140098"/>
                    <a:pt x="72260" y="136200"/>
                  </a:cubicBezTo>
                  <a:cubicBezTo>
                    <a:pt x="72260" y="133714"/>
                    <a:pt x="70131" y="133714"/>
                    <a:pt x="66588" y="133714"/>
                  </a:cubicBezTo>
                  <a:cubicBezTo>
                    <a:pt x="66413" y="133714"/>
                    <a:pt x="63037" y="133714"/>
                    <a:pt x="59851" y="133365"/>
                  </a:cubicBezTo>
                  <a:cubicBezTo>
                    <a:pt x="55767" y="133008"/>
                    <a:pt x="55767" y="132476"/>
                    <a:pt x="55767" y="130705"/>
                  </a:cubicBezTo>
                  <a:cubicBezTo>
                    <a:pt x="55767" y="129285"/>
                    <a:pt x="57547" y="122734"/>
                    <a:pt x="64101" y="96683"/>
                  </a:cubicBezTo>
                  <a:lnTo>
                    <a:pt x="93535" y="75943"/>
                  </a:lnTo>
                  <a:lnTo>
                    <a:pt x="119249" y="125743"/>
                  </a:lnTo>
                  <a:cubicBezTo>
                    <a:pt x="120489" y="128046"/>
                    <a:pt x="120489" y="128229"/>
                    <a:pt x="120489" y="129110"/>
                  </a:cubicBezTo>
                  <a:cubicBezTo>
                    <a:pt x="120489" y="133191"/>
                    <a:pt x="115524" y="133714"/>
                    <a:pt x="112330" y="133714"/>
                  </a:cubicBezTo>
                  <a:cubicBezTo>
                    <a:pt x="110209" y="133714"/>
                    <a:pt x="107723" y="133714"/>
                    <a:pt x="107723" y="137622"/>
                  </a:cubicBezTo>
                  <a:cubicBezTo>
                    <a:pt x="107723" y="137795"/>
                    <a:pt x="107897" y="140098"/>
                    <a:pt x="110741" y="140098"/>
                  </a:cubicBezTo>
                  <a:cubicBezTo>
                    <a:pt x="115699" y="140098"/>
                    <a:pt x="128473" y="139391"/>
                    <a:pt x="133430" y="139391"/>
                  </a:cubicBezTo>
                  <a:cubicBezTo>
                    <a:pt x="138753" y="139391"/>
                    <a:pt x="145847" y="140098"/>
                    <a:pt x="150812" y="140098"/>
                  </a:cubicBezTo>
                  <a:cubicBezTo>
                    <a:pt x="153116" y="140098"/>
                    <a:pt x="154355" y="138859"/>
                    <a:pt x="154355" y="136375"/>
                  </a:cubicBezTo>
                  <a:cubicBezTo>
                    <a:pt x="154355" y="133714"/>
                    <a:pt x="152051" y="133714"/>
                    <a:pt x="150280" y="133714"/>
                  </a:cubicBezTo>
                  <a:cubicBezTo>
                    <a:pt x="147086" y="133714"/>
                    <a:pt x="141589" y="133540"/>
                    <a:pt x="138578" y="127870"/>
                  </a:cubicBezTo>
                  <a:lnTo>
                    <a:pt x="108255" y="6885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80" name="Forme libre : forme 79">
              <a:extLst>
                <a:ext uri="{FF2B5EF4-FFF2-40B4-BE49-F238E27FC236}">
                  <a16:creationId xmlns:a16="http://schemas.microsoft.com/office/drawing/2014/main" id="{2FC5497B-654A-4C29-84C0-7DD961539761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9864829" y="-15079603"/>
              <a:ext cx="355899" cy="381113"/>
            </a:xfrm>
            <a:custGeom>
              <a:avLst/>
              <a:gdLst>
                <a:gd name="connsiteX0" fmla="*/ 325474 w 355898"/>
                <a:gd name="connsiteY0" fmla="*/ 373380 h 381113"/>
                <a:gd name="connsiteX1" fmla="*/ 356114 w 355898"/>
                <a:gd name="connsiteY1" fmla="*/ 292393 h 381113"/>
                <a:gd name="connsiteX2" fmla="*/ 349782 w 355898"/>
                <a:gd name="connsiteY2" fmla="*/ 292393 h 381113"/>
                <a:gd name="connsiteX3" fmla="*/ 283940 w 355898"/>
                <a:gd name="connsiteY3" fmla="*/ 343518 h 381113"/>
                <a:gd name="connsiteX4" fmla="*/ 205190 w 355898"/>
                <a:gd name="connsiteY4" fmla="*/ 351363 h 381113"/>
                <a:gd name="connsiteX5" fmla="*/ 52495 w 355898"/>
                <a:gd name="connsiteY5" fmla="*/ 351363 h 381113"/>
                <a:gd name="connsiteX6" fmla="*/ 181389 w 355898"/>
                <a:gd name="connsiteY6" fmla="*/ 200267 h 381113"/>
                <a:gd name="connsiteX7" fmla="*/ 183662 w 355898"/>
                <a:gd name="connsiteY7" fmla="*/ 196218 h 381113"/>
                <a:gd name="connsiteX8" fmla="*/ 181890 w 355898"/>
                <a:gd name="connsiteY8" fmla="*/ 192424 h 381113"/>
                <a:gd name="connsiteX9" fmla="*/ 63887 w 355898"/>
                <a:gd name="connsiteY9" fmla="*/ 31204 h 381113"/>
                <a:gd name="connsiteX10" fmla="*/ 202656 w 355898"/>
                <a:gd name="connsiteY10" fmla="*/ 31204 h 381113"/>
                <a:gd name="connsiteX11" fmla="*/ 261912 w 355898"/>
                <a:gd name="connsiteY11" fmla="*/ 35253 h 381113"/>
                <a:gd name="connsiteX12" fmla="*/ 317623 w 355898"/>
                <a:gd name="connsiteY12" fmla="*/ 54238 h 381113"/>
                <a:gd name="connsiteX13" fmla="*/ 349782 w 355898"/>
                <a:gd name="connsiteY13" fmla="*/ 90173 h 381113"/>
                <a:gd name="connsiteX14" fmla="*/ 356114 w 355898"/>
                <a:gd name="connsiteY14" fmla="*/ 90173 h 381113"/>
                <a:gd name="connsiteX15" fmla="*/ 325474 w 355898"/>
                <a:gd name="connsiteY15" fmla="*/ 19056 h 381113"/>
                <a:gd name="connsiteX16" fmla="*/ 26161 w 355898"/>
                <a:gd name="connsiteY16" fmla="*/ 19056 h 381113"/>
                <a:gd name="connsiteX17" fmla="*/ 19320 w 355898"/>
                <a:gd name="connsiteY17" fmla="*/ 20827 h 381113"/>
                <a:gd name="connsiteX18" fmla="*/ 19066 w 355898"/>
                <a:gd name="connsiteY18" fmla="*/ 29179 h 381113"/>
                <a:gd name="connsiteX19" fmla="*/ 153021 w 355898"/>
                <a:gd name="connsiteY19" fmla="*/ 212416 h 381113"/>
                <a:gd name="connsiteX20" fmla="*/ 21854 w 355898"/>
                <a:gd name="connsiteY20" fmla="*/ 366044 h 381113"/>
                <a:gd name="connsiteX21" fmla="*/ 19320 w 355898"/>
                <a:gd name="connsiteY21" fmla="*/ 370601 h 381113"/>
                <a:gd name="connsiteX22" fmla="*/ 26161 w 355898"/>
                <a:gd name="connsiteY22" fmla="*/ 373380 h 381113"/>
                <a:gd name="connsiteX23" fmla="*/ 325474 w 355898"/>
                <a:gd name="connsiteY23" fmla="*/ 373380 h 381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55898" h="381113">
                  <a:moveTo>
                    <a:pt x="325474" y="373380"/>
                  </a:moveTo>
                  <a:lnTo>
                    <a:pt x="356114" y="292393"/>
                  </a:lnTo>
                  <a:lnTo>
                    <a:pt x="349782" y="292393"/>
                  </a:lnTo>
                  <a:cubicBezTo>
                    <a:pt x="339908" y="318715"/>
                    <a:pt x="313063" y="335929"/>
                    <a:pt x="283940" y="343518"/>
                  </a:cubicBezTo>
                  <a:cubicBezTo>
                    <a:pt x="278627" y="344781"/>
                    <a:pt x="253808" y="351363"/>
                    <a:pt x="205190" y="351363"/>
                  </a:cubicBezTo>
                  <a:lnTo>
                    <a:pt x="52495" y="351363"/>
                  </a:lnTo>
                  <a:lnTo>
                    <a:pt x="181389" y="200267"/>
                  </a:lnTo>
                  <a:cubicBezTo>
                    <a:pt x="183161" y="198244"/>
                    <a:pt x="183662" y="197488"/>
                    <a:pt x="183662" y="196218"/>
                  </a:cubicBezTo>
                  <a:cubicBezTo>
                    <a:pt x="183662" y="195710"/>
                    <a:pt x="183662" y="194956"/>
                    <a:pt x="181890" y="192424"/>
                  </a:cubicBezTo>
                  <a:lnTo>
                    <a:pt x="63887" y="31204"/>
                  </a:lnTo>
                  <a:lnTo>
                    <a:pt x="202656" y="31204"/>
                  </a:lnTo>
                  <a:cubicBezTo>
                    <a:pt x="236586" y="31204"/>
                    <a:pt x="259632" y="34746"/>
                    <a:pt x="261912" y="35253"/>
                  </a:cubicBezTo>
                  <a:cubicBezTo>
                    <a:pt x="275584" y="37279"/>
                    <a:pt x="297619" y="41582"/>
                    <a:pt x="317623" y="54238"/>
                  </a:cubicBezTo>
                  <a:cubicBezTo>
                    <a:pt x="323956" y="58287"/>
                    <a:pt x="341171" y="69674"/>
                    <a:pt x="349782" y="90173"/>
                  </a:cubicBezTo>
                  <a:lnTo>
                    <a:pt x="356114" y="90173"/>
                  </a:lnTo>
                  <a:lnTo>
                    <a:pt x="325474" y="19056"/>
                  </a:lnTo>
                  <a:lnTo>
                    <a:pt x="26161" y="19056"/>
                  </a:lnTo>
                  <a:cubicBezTo>
                    <a:pt x="20329" y="19056"/>
                    <a:pt x="20083" y="19310"/>
                    <a:pt x="19320" y="20827"/>
                  </a:cubicBezTo>
                  <a:cubicBezTo>
                    <a:pt x="19066" y="21590"/>
                    <a:pt x="19066" y="26392"/>
                    <a:pt x="19066" y="29179"/>
                  </a:cubicBezTo>
                  <a:lnTo>
                    <a:pt x="153021" y="212416"/>
                  </a:lnTo>
                  <a:lnTo>
                    <a:pt x="21854" y="366044"/>
                  </a:lnTo>
                  <a:cubicBezTo>
                    <a:pt x="19320" y="369076"/>
                    <a:pt x="19320" y="370346"/>
                    <a:pt x="19320" y="370601"/>
                  </a:cubicBezTo>
                  <a:cubicBezTo>
                    <a:pt x="19320" y="373380"/>
                    <a:pt x="21601" y="373380"/>
                    <a:pt x="26161" y="373380"/>
                  </a:cubicBezTo>
                  <a:lnTo>
                    <a:pt x="325474" y="37338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81" name="Forme libre : forme 80">
              <a:extLst>
                <a:ext uri="{FF2B5EF4-FFF2-40B4-BE49-F238E27FC236}">
                  <a16:creationId xmlns:a16="http://schemas.microsoft.com/office/drawing/2014/main" id="{A0D260B1-19E2-474A-84B3-3BB74B85AFEB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9785572" y="-14657675"/>
              <a:ext cx="101685" cy="152445"/>
            </a:xfrm>
            <a:custGeom>
              <a:avLst/>
              <a:gdLst>
                <a:gd name="connsiteX0" fmla="*/ 61266 w 101685"/>
                <a:gd name="connsiteY0" fmla="*/ 24375 h 152445"/>
                <a:gd name="connsiteX1" fmla="*/ 61972 w 101685"/>
                <a:gd name="connsiteY1" fmla="*/ 21532 h 152445"/>
                <a:gd name="connsiteX2" fmla="*/ 59137 w 101685"/>
                <a:gd name="connsiteY2" fmla="*/ 19056 h 152445"/>
                <a:gd name="connsiteX3" fmla="*/ 36440 w 101685"/>
                <a:gd name="connsiteY3" fmla="*/ 20827 h 152445"/>
                <a:gd name="connsiteX4" fmla="*/ 32539 w 101685"/>
                <a:gd name="connsiteY4" fmla="*/ 24899 h 152445"/>
                <a:gd name="connsiteX5" fmla="*/ 37155 w 101685"/>
                <a:gd name="connsiteY5" fmla="*/ 27385 h 152445"/>
                <a:gd name="connsiteX6" fmla="*/ 45663 w 101685"/>
                <a:gd name="connsiteY6" fmla="*/ 30044 h 152445"/>
                <a:gd name="connsiteX7" fmla="*/ 44956 w 101685"/>
                <a:gd name="connsiteY7" fmla="*/ 33943 h 152445"/>
                <a:gd name="connsiteX8" fmla="*/ 19956 w 101685"/>
                <a:gd name="connsiteY8" fmla="*/ 134247 h 152445"/>
                <a:gd name="connsiteX9" fmla="*/ 19066 w 101685"/>
                <a:gd name="connsiteY9" fmla="*/ 138146 h 152445"/>
                <a:gd name="connsiteX10" fmla="*/ 25096 w 101685"/>
                <a:gd name="connsiteY10" fmla="*/ 143814 h 152445"/>
                <a:gd name="connsiteX11" fmla="*/ 33254 w 101685"/>
                <a:gd name="connsiteY11" fmla="*/ 136375 h 152445"/>
                <a:gd name="connsiteX12" fmla="*/ 41937 w 101685"/>
                <a:gd name="connsiteY12" fmla="*/ 101995 h 152445"/>
                <a:gd name="connsiteX13" fmla="*/ 64634 w 101685"/>
                <a:gd name="connsiteY13" fmla="*/ 116525 h 152445"/>
                <a:gd name="connsiteX14" fmla="*/ 64284 w 101685"/>
                <a:gd name="connsiteY14" fmla="*/ 120066 h 152445"/>
                <a:gd name="connsiteX15" fmla="*/ 63569 w 101685"/>
                <a:gd name="connsiteY15" fmla="*/ 125560 h 152445"/>
                <a:gd name="connsiteX16" fmla="*/ 82365 w 101685"/>
                <a:gd name="connsiteY16" fmla="*/ 143814 h 152445"/>
                <a:gd name="connsiteX17" fmla="*/ 104887 w 101685"/>
                <a:gd name="connsiteY17" fmla="*/ 116700 h 152445"/>
                <a:gd name="connsiteX18" fmla="*/ 102051 w 101685"/>
                <a:gd name="connsiteY18" fmla="*/ 114398 h 152445"/>
                <a:gd name="connsiteX19" fmla="*/ 98500 w 101685"/>
                <a:gd name="connsiteY19" fmla="*/ 118653 h 152445"/>
                <a:gd name="connsiteX20" fmla="*/ 82897 w 101685"/>
                <a:gd name="connsiteY20" fmla="*/ 138851 h 152445"/>
                <a:gd name="connsiteX21" fmla="*/ 76693 w 101685"/>
                <a:gd name="connsiteY21" fmla="*/ 129641 h 152445"/>
                <a:gd name="connsiteX22" fmla="*/ 77757 w 101685"/>
                <a:gd name="connsiteY22" fmla="*/ 121663 h 152445"/>
                <a:gd name="connsiteX23" fmla="*/ 78647 w 101685"/>
                <a:gd name="connsiteY23" fmla="*/ 116168 h 152445"/>
                <a:gd name="connsiteX24" fmla="*/ 49921 w 101685"/>
                <a:gd name="connsiteY24" fmla="*/ 97383 h 152445"/>
                <a:gd name="connsiteX25" fmla="*/ 64634 w 101685"/>
                <a:gd name="connsiteY25" fmla="*/ 85687 h 152445"/>
                <a:gd name="connsiteX26" fmla="*/ 92470 w 101685"/>
                <a:gd name="connsiteY26" fmla="*/ 68853 h 152445"/>
                <a:gd name="connsiteX27" fmla="*/ 98325 w 101685"/>
                <a:gd name="connsiteY27" fmla="*/ 71156 h 152445"/>
                <a:gd name="connsiteX28" fmla="*/ 89102 w 101685"/>
                <a:gd name="connsiteY28" fmla="*/ 81081 h 152445"/>
                <a:gd name="connsiteX29" fmla="*/ 96196 w 101685"/>
                <a:gd name="connsiteY29" fmla="*/ 87639 h 152445"/>
                <a:gd name="connsiteX30" fmla="*/ 106301 w 101685"/>
                <a:gd name="connsiteY30" fmla="*/ 76294 h 152445"/>
                <a:gd name="connsiteX31" fmla="*/ 92653 w 101685"/>
                <a:gd name="connsiteY31" fmla="*/ 63891 h 152445"/>
                <a:gd name="connsiteX32" fmla="*/ 64284 w 101685"/>
                <a:gd name="connsiteY32" fmla="*/ 79485 h 152445"/>
                <a:gd name="connsiteX33" fmla="*/ 43708 w 101685"/>
                <a:gd name="connsiteY33" fmla="*/ 95080 h 152445"/>
                <a:gd name="connsiteX34" fmla="*/ 61266 w 101685"/>
                <a:gd name="connsiteY34" fmla="*/ 24375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01685" h="152445">
                  <a:moveTo>
                    <a:pt x="61266" y="24375"/>
                  </a:moveTo>
                  <a:cubicBezTo>
                    <a:pt x="61440" y="24018"/>
                    <a:pt x="61972" y="21715"/>
                    <a:pt x="61972" y="21532"/>
                  </a:cubicBezTo>
                  <a:cubicBezTo>
                    <a:pt x="61972" y="20651"/>
                    <a:pt x="61266" y="19056"/>
                    <a:pt x="59137" y="19056"/>
                  </a:cubicBezTo>
                  <a:cubicBezTo>
                    <a:pt x="55593" y="19056"/>
                    <a:pt x="40873" y="20468"/>
                    <a:pt x="36440" y="20827"/>
                  </a:cubicBezTo>
                  <a:cubicBezTo>
                    <a:pt x="35026" y="21000"/>
                    <a:pt x="32539" y="21183"/>
                    <a:pt x="32539" y="24899"/>
                  </a:cubicBezTo>
                  <a:cubicBezTo>
                    <a:pt x="32539" y="27385"/>
                    <a:pt x="35026" y="27385"/>
                    <a:pt x="37155" y="27385"/>
                  </a:cubicBezTo>
                  <a:cubicBezTo>
                    <a:pt x="45663" y="27385"/>
                    <a:pt x="45663" y="28622"/>
                    <a:pt x="45663" y="30044"/>
                  </a:cubicBezTo>
                  <a:cubicBezTo>
                    <a:pt x="45663" y="31283"/>
                    <a:pt x="45306" y="32347"/>
                    <a:pt x="44956" y="33943"/>
                  </a:cubicBezTo>
                  <a:lnTo>
                    <a:pt x="19956" y="134247"/>
                  </a:lnTo>
                  <a:cubicBezTo>
                    <a:pt x="19066" y="137439"/>
                    <a:pt x="19066" y="137788"/>
                    <a:pt x="19066" y="138146"/>
                  </a:cubicBezTo>
                  <a:cubicBezTo>
                    <a:pt x="19066" y="140805"/>
                    <a:pt x="21195" y="143814"/>
                    <a:pt x="25096" y="143814"/>
                  </a:cubicBezTo>
                  <a:cubicBezTo>
                    <a:pt x="29886" y="143814"/>
                    <a:pt x="32189" y="140273"/>
                    <a:pt x="33254" y="136375"/>
                  </a:cubicBezTo>
                  <a:cubicBezTo>
                    <a:pt x="33604" y="135660"/>
                    <a:pt x="41230" y="104473"/>
                    <a:pt x="41937" y="101995"/>
                  </a:cubicBezTo>
                  <a:cubicBezTo>
                    <a:pt x="54529" y="103234"/>
                    <a:pt x="64634" y="107307"/>
                    <a:pt x="64634" y="116525"/>
                  </a:cubicBezTo>
                  <a:cubicBezTo>
                    <a:pt x="64634" y="117414"/>
                    <a:pt x="64634" y="118296"/>
                    <a:pt x="64284" y="120066"/>
                  </a:cubicBezTo>
                  <a:cubicBezTo>
                    <a:pt x="63569" y="122727"/>
                    <a:pt x="63569" y="123615"/>
                    <a:pt x="63569" y="125560"/>
                  </a:cubicBezTo>
                  <a:cubicBezTo>
                    <a:pt x="63569" y="138146"/>
                    <a:pt x="73857" y="143814"/>
                    <a:pt x="82365" y="143814"/>
                  </a:cubicBezTo>
                  <a:cubicBezTo>
                    <a:pt x="99564" y="143814"/>
                    <a:pt x="104887" y="116882"/>
                    <a:pt x="104887" y="116700"/>
                  </a:cubicBezTo>
                  <a:cubicBezTo>
                    <a:pt x="104887" y="114398"/>
                    <a:pt x="102583" y="114398"/>
                    <a:pt x="102051" y="114398"/>
                  </a:cubicBezTo>
                  <a:cubicBezTo>
                    <a:pt x="99564" y="114398"/>
                    <a:pt x="99390" y="115286"/>
                    <a:pt x="98500" y="118653"/>
                  </a:cubicBezTo>
                  <a:cubicBezTo>
                    <a:pt x="96379" y="126275"/>
                    <a:pt x="91588" y="138851"/>
                    <a:pt x="82897" y="138851"/>
                  </a:cubicBezTo>
                  <a:cubicBezTo>
                    <a:pt x="78115" y="138851"/>
                    <a:pt x="76693" y="134421"/>
                    <a:pt x="76693" y="129641"/>
                  </a:cubicBezTo>
                  <a:cubicBezTo>
                    <a:pt x="76693" y="126625"/>
                    <a:pt x="76693" y="126275"/>
                    <a:pt x="77757" y="121663"/>
                  </a:cubicBezTo>
                  <a:cubicBezTo>
                    <a:pt x="77932" y="121131"/>
                    <a:pt x="78647" y="118121"/>
                    <a:pt x="78647" y="116168"/>
                  </a:cubicBezTo>
                  <a:cubicBezTo>
                    <a:pt x="78647" y="100399"/>
                    <a:pt x="57365" y="97915"/>
                    <a:pt x="49921" y="97383"/>
                  </a:cubicBezTo>
                  <a:cubicBezTo>
                    <a:pt x="55061" y="94197"/>
                    <a:pt x="61623" y="88346"/>
                    <a:pt x="64634" y="85687"/>
                  </a:cubicBezTo>
                  <a:cubicBezTo>
                    <a:pt x="73682" y="77183"/>
                    <a:pt x="82548" y="68853"/>
                    <a:pt x="92470" y="68853"/>
                  </a:cubicBezTo>
                  <a:cubicBezTo>
                    <a:pt x="94599" y="68853"/>
                    <a:pt x="96903" y="69387"/>
                    <a:pt x="98325" y="71156"/>
                  </a:cubicBezTo>
                  <a:cubicBezTo>
                    <a:pt x="90699" y="72395"/>
                    <a:pt x="89102" y="78422"/>
                    <a:pt x="89102" y="81081"/>
                  </a:cubicBezTo>
                  <a:cubicBezTo>
                    <a:pt x="89102" y="84980"/>
                    <a:pt x="92121" y="87639"/>
                    <a:pt x="96196" y="87639"/>
                  </a:cubicBezTo>
                  <a:cubicBezTo>
                    <a:pt x="100986" y="87639"/>
                    <a:pt x="106301" y="83741"/>
                    <a:pt x="106301" y="76294"/>
                  </a:cubicBezTo>
                  <a:cubicBezTo>
                    <a:pt x="106301" y="70451"/>
                    <a:pt x="102051" y="63891"/>
                    <a:pt x="92653" y="63891"/>
                  </a:cubicBezTo>
                  <a:cubicBezTo>
                    <a:pt x="82548" y="63891"/>
                    <a:pt x="73325" y="71156"/>
                    <a:pt x="64284" y="79485"/>
                  </a:cubicBezTo>
                  <a:cubicBezTo>
                    <a:pt x="56833" y="86575"/>
                    <a:pt x="50985" y="92070"/>
                    <a:pt x="43708" y="95080"/>
                  </a:cubicBezTo>
                  <a:lnTo>
                    <a:pt x="61266" y="2437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82" name="Forme libre : forme 81">
              <a:extLst>
                <a:ext uri="{FF2B5EF4-FFF2-40B4-BE49-F238E27FC236}">
                  <a16:creationId xmlns:a16="http://schemas.microsoft.com/office/drawing/2014/main" id="{9CDA12FD-AF5E-4ABB-900D-FE0F6871A550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9904034" y="-14652181"/>
              <a:ext cx="152528" cy="177853"/>
            </a:xfrm>
            <a:custGeom>
              <a:avLst/>
              <a:gdLst>
                <a:gd name="connsiteX0" fmla="*/ 36623 w 152528"/>
                <a:gd name="connsiteY0" fmla="*/ 133715 h 177852"/>
                <a:gd name="connsiteX1" fmla="*/ 22792 w 152528"/>
                <a:gd name="connsiteY1" fmla="*/ 166142 h 177852"/>
                <a:gd name="connsiteX2" fmla="*/ 21545 w 152528"/>
                <a:gd name="connsiteY2" fmla="*/ 168269 h 177852"/>
                <a:gd name="connsiteX3" fmla="*/ 24031 w 152528"/>
                <a:gd name="connsiteY3" fmla="*/ 170753 h 177852"/>
                <a:gd name="connsiteX4" fmla="*/ 41580 w 152528"/>
                <a:gd name="connsiteY4" fmla="*/ 135486 h 177852"/>
                <a:gd name="connsiteX5" fmla="*/ 29172 w 152528"/>
                <a:gd name="connsiteY5" fmla="*/ 116168 h 177852"/>
                <a:gd name="connsiteX6" fmla="*/ 19066 w 152528"/>
                <a:gd name="connsiteY6" fmla="*/ 126267 h 177852"/>
                <a:gd name="connsiteX7" fmla="*/ 29346 w 152528"/>
                <a:gd name="connsiteY7" fmla="*/ 136550 h 177852"/>
                <a:gd name="connsiteX8" fmla="*/ 36623 w 152528"/>
                <a:gd name="connsiteY8" fmla="*/ 133715 h 177852"/>
                <a:gd name="connsiteX9" fmla="*/ 137194 w 152528"/>
                <a:gd name="connsiteY9" fmla="*/ 25789 h 177852"/>
                <a:gd name="connsiteX10" fmla="*/ 130108 w 152528"/>
                <a:gd name="connsiteY10" fmla="*/ 19056 h 177852"/>
                <a:gd name="connsiteX11" fmla="*/ 120177 w 152528"/>
                <a:gd name="connsiteY11" fmla="*/ 28797 h 177852"/>
                <a:gd name="connsiteX12" fmla="*/ 127272 w 152528"/>
                <a:gd name="connsiteY12" fmla="*/ 35539 h 177852"/>
                <a:gd name="connsiteX13" fmla="*/ 137194 w 152528"/>
                <a:gd name="connsiteY13" fmla="*/ 25789 h 177852"/>
                <a:gd name="connsiteX14" fmla="*/ 99610 w 152528"/>
                <a:gd name="connsiteY14" fmla="*/ 145236 h 177852"/>
                <a:gd name="connsiteX15" fmla="*/ 76731 w 152528"/>
                <a:gd name="connsiteY15" fmla="*/ 167737 h 177852"/>
                <a:gd name="connsiteX16" fmla="*/ 70352 w 152528"/>
                <a:gd name="connsiteY16" fmla="*/ 166673 h 177852"/>
                <a:gd name="connsiteX17" fmla="*/ 76381 w 152528"/>
                <a:gd name="connsiteY17" fmla="*/ 157637 h 177852"/>
                <a:gd name="connsiteX18" fmla="*/ 69462 w 152528"/>
                <a:gd name="connsiteY18" fmla="*/ 151079 h 177852"/>
                <a:gd name="connsiteX19" fmla="*/ 59357 w 152528"/>
                <a:gd name="connsiteY19" fmla="*/ 161536 h 177852"/>
                <a:gd name="connsiteX20" fmla="*/ 76913 w 152528"/>
                <a:gd name="connsiteY20" fmla="*/ 172700 h 177852"/>
                <a:gd name="connsiteX21" fmla="*/ 113790 w 152528"/>
                <a:gd name="connsiteY21" fmla="*/ 144704 h 177852"/>
                <a:gd name="connsiteX22" fmla="*/ 129751 w 152528"/>
                <a:gd name="connsiteY22" fmla="*/ 81256 h 177852"/>
                <a:gd name="connsiteX23" fmla="*/ 130640 w 152528"/>
                <a:gd name="connsiteY23" fmla="*/ 75055 h 177852"/>
                <a:gd name="connsiteX24" fmla="*/ 111661 w 152528"/>
                <a:gd name="connsiteY24" fmla="*/ 58397 h 177852"/>
                <a:gd name="connsiteX25" fmla="*/ 80632 w 152528"/>
                <a:gd name="connsiteY25" fmla="*/ 85512 h 177852"/>
                <a:gd name="connsiteX26" fmla="*/ 83650 w 152528"/>
                <a:gd name="connsiteY26" fmla="*/ 87815 h 177852"/>
                <a:gd name="connsiteX27" fmla="*/ 87193 w 152528"/>
                <a:gd name="connsiteY27" fmla="*/ 84623 h 177852"/>
                <a:gd name="connsiteX28" fmla="*/ 111129 w 152528"/>
                <a:gd name="connsiteY28" fmla="*/ 63359 h 177852"/>
                <a:gd name="connsiteX29" fmla="*/ 117159 w 152528"/>
                <a:gd name="connsiteY29" fmla="*/ 72046 h 177852"/>
                <a:gd name="connsiteX30" fmla="*/ 116626 w 152528"/>
                <a:gd name="connsiteY30" fmla="*/ 77358 h 177852"/>
                <a:gd name="connsiteX31" fmla="*/ 99610 w 152528"/>
                <a:gd name="connsiteY31" fmla="*/ 145236 h 177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2528" h="177852">
                  <a:moveTo>
                    <a:pt x="36623" y="133715"/>
                  </a:moveTo>
                  <a:cubicBezTo>
                    <a:pt x="36623" y="143457"/>
                    <a:pt x="34843" y="154802"/>
                    <a:pt x="22792" y="166142"/>
                  </a:cubicBezTo>
                  <a:cubicBezTo>
                    <a:pt x="22077" y="166856"/>
                    <a:pt x="21545" y="167388"/>
                    <a:pt x="21545" y="168269"/>
                  </a:cubicBezTo>
                  <a:cubicBezTo>
                    <a:pt x="21545" y="169516"/>
                    <a:pt x="22967" y="170753"/>
                    <a:pt x="24031" y="170753"/>
                  </a:cubicBezTo>
                  <a:cubicBezTo>
                    <a:pt x="26510" y="170753"/>
                    <a:pt x="41580" y="156573"/>
                    <a:pt x="41580" y="135486"/>
                  </a:cubicBezTo>
                  <a:cubicBezTo>
                    <a:pt x="41580" y="124496"/>
                    <a:pt x="37330" y="116168"/>
                    <a:pt x="29172" y="116168"/>
                  </a:cubicBezTo>
                  <a:cubicBezTo>
                    <a:pt x="23324" y="116168"/>
                    <a:pt x="19066" y="120780"/>
                    <a:pt x="19066" y="126267"/>
                  </a:cubicBezTo>
                  <a:cubicBezTo>
                    <a:pt x="19066" y="131944"/>
                    <a:pt x="23141" y="136550"/>
                    <a:pt x="29346" y="136550"/>
                  </a:cubicBezTo>
                  <a:cubicBezTo>
                    <a:pt x="33604" y="136550"/>
                    <a:pt x="36440" y="133715"/>
                    <a:pt x="36623" y="133715"/>
                  </a:cubicBezTo>
                  <a:close/>
                  <a:moveTo>
                    <a:pt x="137194" y="25789"/>
                  </a:moveTo>
                  <a:cubicBezTo>
                    <a:pt x="137194" y="22779"/>
                    <a:pt x="134890" y="19056"/>
                    <a:pt x="130108" y="19056"/>
                  </a:cubicBezTo>
                  <a:cubicBezTo>
                    <a:pt x="124960" y="19056"/>
                    <a:pt x="120177" y="24018"/>
                    <a:pt x="120177" y="28797"/>
                  </a:cubicBezTo>
                  <a:cubicBezTo>
                    <a:pt x="120177" y="31640"/>
                    <a:pt x="122307" y="35539"/>
                    <a:pt x="127272" y="35539"/>
                  </a:cubicBezTo>
                  <a:cubicBezTo>
                    <a:pt x="132054" y="35539"/>
                    <a:pt x="137194" y="30925"/>
                    <a:pt x="137194" y="25789"/>
                  </a:cubicBezTo>
                  <a:close/>
                  <a:moveTo>
                    <a:pt x="99610" y="145236"/>
                  </a:moveTo>
                  <a:cubicBezTo>
                    <a:pt x="96591" y="157463"/>
                    <a:pt x="87193" y="167737"/>
                    <a:pt x="76731" y="167737"/>
                  </a:cubicBezTo>
                  <a:cubicBezTo>
                    <a:pt x="74427" y="167737"/>
                    <a:pt x="72298" y="167388"/>
                    <a:pt x="70352" y="166673"/>
                  </a:cubicBezTo>
                  <a:cubicBezTo>
                    <a:pt x="74959" y="164554"/>
                    <a:pt x="76381" y="160297"/>
                    <a:pt x="76381" y="157637"/>
                  </a:cubicBezTo>
                  <a:cubicBezTo>
                    <a:pt x="76381" y="153382"/>
                    <a:pt x="73013" y="151079"/>
                    <a:pt x="69462" y="151079"/>
                  </a:cubicBezTo>
                  <a:cubicBezTo>
                    <a:pt x="63965" y="151079"/>
                    <a:pt x="59357" y="155868"/>
                    <a:pt x="59357" y="161536"/>
                  </a:cubicBezTo>
                  <a:cubicBezTo>
                    <a:pt x="59357" y="168269"/>
                    <a:pt x="66269" y="172700"/>
                    <a:pt x="76913" y="172700"/>
                  </a:cubicBezTo>
                  <a:cubicBezTo>
                    <a:pt x="87551" y="172700"/>
                    <a:pt x="108293" y="166324"/>
                    <a:pt x="113790" y="144704"/>
                  </a:cubicBezTo>
                  <a:lnTo>
                    <a:pt x="129751" y="81256"/>
                  </a:lnTo>
                  <a:cubicBezTo>
                    <a:pt x="130283" y="79310"/>
                    <a:pt x="130640" y="77714"/>
                    <a:pt x="130640" y="75055"/>
                  </a:cubicBezTo>
                  <a:cubicBezTo>
                    <a:pt x="130640" y="65305"/>
                    <a:pt x="122307" y="58397"/>
                    <a:pt x="111661" y="58397"/>
                  </a:cubicBezTo>
                  <a:cubicBezTo>
                    <a:pt x="91984" y="58397"/>
                    <a:pt x="80632" y="83027"/>
                    <a:pt x="80632" y="85512"/>
                  </a:cubicBezTo>
                  <a:cubicBezTo>
                    <a:pt x="80632" y="87815"/>
                    <a:pt x="83118" y="87815"/>
                    <a:pt x="83650" y="87815"/>
                  </a:cubicBezTo>
                  <a:cubicBezTo>
                    <a:pt x="85779" y="87815"/>
                    <a:pt x="85954" y="87283"/>
                    <a:pt x="87193" y="84623"/>
                  </a:cubicBezTo>
                  <a:cubicBezTo>
                    <a:pt x="91626" y="74349"/>
                    <a:pt x="100849" y="63359"/>
                    <a:pt x="111129" y="63359"/>
                  </a:cubicBezTo>
                  <a:cubicBezTo>
                    <a:pt x="115562" y="63359"/>
                    <a:pt x="117159" y="66369"/>
                    <a:pt x="117159" y="72046"/>
                  </a:cubicBezTo>
                  <a:cubicBezTo>
                    <a:pt x="117159" y="73991"/>
                    <a:pt x="116810" y="76477"/>
                    <a:pt x="116626" y="77358"/>
                  </a:cubicBezTo>
                  <a:lnTo>
                    <a:pt x="99610" y="14523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83" name="Forme libre : forme 82">
              <a:extLst>
                <a:ext uri="{FF2B5EF4-FFF2-40B4-BE49-F238E27FC236}">
                  <a16:creationId xmlns:a16="http://schemas.microsoft.com/office/drawing/2014/main" id="{9958EC60-D3F3-445F-BA5E-1AE5AC147FD6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10050818" y="-14652356"/>
              <a:ext cx="254213" cy="152445"/>
            </a:xfrm>
            <a:custGeom>
              <a:avLst/>
              <a:gdLst>
                <a:gd name="connsiteX0" fmla="*/ 142836 w 254213"/>
                <a:gd name="connsiteY0" fmla="*/ 77176 h 152445"/>
                <a:gd name="connsiteX1" fmla="*/ 149573 w 254213"/>
                <a:gd name="connsiteY1" fmla="*/ 72746 h 152445"/>
                <a:gd name="connsiteX2" fmla="*/ 143011 w 254213"/>
                <a:gd name="connsiteY2" fmla="*/ 68497 h 152445"/>
                <a:gd name="connsiteX3" fmla="*/ 25628 w 254213"/>
                <a:gd name="connsiteY3" fmla="*/ 68497 h 152445"/>
                <a:gd name="connsiteX4" fmla="*/ 19066 w 254213"/>
                <a:gd name="connsiteY4" fmla="*/ 72746 h 152445"/>
                <a:gd name="connsiteX5" fmla="*/ 25811 w 254213"/>
                <a:gd name="connsiteY5" fmla="*/ 77176 h 152445"/>
                <a:gd name="connsiteX6" fmla="*/ 142836 w 254213"/>
                <a:gd name="connsiteY6" fmla="*/ 77176 h 152445"/>
                <a:gd name="connsiteX7" fmla="*/ 143011 w 254213"/>
                <a:gd name="connsiteY7" fmla="*/ 116168 h 152445"/>
                <a:gd name="connsiteX8" fmla="*/ 149573 w 254213"/>
                <a:gd name="connsiteY8" fmla="*/ 111913 h 152445"/>
                <a:gd name="connsiteX9" fmla="*/ 142836 w 254213"/>
                <a:gd name="connsiteY9" fmla="*/ 107483 h 152445"/>
                <a:gd name="connsiteX10" fmla="*/ 25811 w 254213"/>
                <a:gd name="connsiteY10" fmla="*/ 107483 h 152445"/>
                <a:gd name="connsiteX11" fmla="*/ 19066 w 254213"/>
                <a:gd name="connsiteY11" fmla="*/ 111913 h 152445"/>
                <a:gd name="connsiteX12" fmla="*/ 25628 w 254213"/>
                <a:gd name="connsiteY12" fmla="*/ 116168 h 152445"/>
                <a:gd name="connsiteX13" fmla="*/ 143011 w 254213"/>
                <a:gd name="connsiteY13" fmla="*/ 116168 h 152445"/>
                <a:gd name="connsiteX14" fmla="*/ 221533 w 254213"/>
                <a:gd name="connsiteY14" fmla="*/ 24010 h 152445"/>
                <a:gd name="connsiteX15" fmla="*/ 216219 w 254213"/>
                <a:gd name="connsiteY15" fmla="*/ 19056 h 152445"/>
                <a:gd name="connsiteX16" fmla="*/ 181463 w 254213"/>
                <a:gd name="connsiteY16" fmla="*/ 30393 h 152445"/>
                <a:gd name="connsiteX17" fmla="*/ 181463 w 254213"/>
                <a:gd name="connsiteY17" fmla="*/ 36778 h 152445"/>
                <a:gd name="connsiteX18" fmla="*/ 207170 w 254213"/>
                <a:gd name="connsiteY18" fmla="*/ 31815 h 152445"/>
                <a:gd name="connsiteX19" fmla="*/ 207170 w 254213"/>
                <a:gd name="connsiteY19" fmla="*/ 122195 h 152445"/>
                <a:gd name="connsiteX20" fmla="*/ 189439 w 254213"/>
                <a:gd name="connsiteY20" fmla="*/ 130341 h 152445"/>
                <a:gd name="connsiteX21" fmla="*/ 182702 w 254213"/>
                <a:gd name="connsiteY21" fmla="*/ 130341 h 152445"/>
                <a:gd name="connsiteX22" fmla="*/ 182702 w 254213"/>
                <a:gd name="connsiteY22" fmla="*/ 136725 h 152445"/>
                <a:gd name="connsiteX23" fmla="*/ 214265 w 254213"/>
                <a:gd name="connsiteY23" fmla="*/ 136018 h 152445"/>
                <a:gd name="connsiteX24" fmla="*/ 246002 w 254213"/>
                <a:gd name="connsiteY24" fmla="*/ 136725 h 152445"/>
                <a:gd name="connsiteX25" fmla="*/ 246002 w 254213"/>
                <a:gd name="connsiteY25" fmla="*/ 130341 h 152445"/>
                <a:gd name="connsiteX26" fmla="*/ 239265 w 254213"/>
                <a:gd name="connsiteY26" fmla="*/ 130341 h 152445"/>
                <a:gd name="connsiteX27" fmla="*/ 221533 w 254213"/>
                <a:gd name="connsiteY27" fmla="*/ 122195 h 152445"/>
                <a:gd name="connsiteX28" fmla="*/ 221533 w 254213"/>
                <a:gd name="connsiteY28" fmla="*/ 24010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54213" h="152445">
                  <a:moveTo>
                    <a:pt x="142836" y="77176"/>
                  </a:moveTo>
                  <a:cubicBezTo>
                    <a:pt x="145498" y="77176"/>
                    <a:pt x="149573" y="77176"/>
                    <a:pt x="149573" y="72746"/>
                  </a:cubicBezTo>
                  <a:cubicBezTo>
                    <a:pt x="149573" y="68497"/>
                    <a:pt x="145315" y="68497"/>
                    <a:pt x="143011" y="68497"/>
                  </a:cubicBezTo>
                  <a:lnTo>
                    <a:pt x="25628" y="68497"/>
                  </a:lnTo>
                  <a:cubicBezTo>
                    <a:pt x="23324" y="68497"/>
                    <a:pt x="19066" y="68497"/>
                    <a:pt x="19066" y="72746"/>
                  </a:cubicBezTo>
                  <a:cubicBezTo>
                    <a:pt x="19066" y="77176"/>
                    <a:pt x="23149" y="77176"/>
                    <a:pt x="25811" y="77176"/>
                  </a:cubicBezTo>
                  <a:lnTo>
                    <a:pt x="142836" y="77176"/>
                  </a:lnTo>
                  <a:close/>
                  <a:moveTo>
                    <a:pt x="143011" y="116168"/>
                  </a:moveTo>
                  <a:cubicBezTo>
                    <a:pt x="145315" y="116168"/>
                    <a:pt x="149573" y="116168"/>
                    <a:pt x="149573" y="111913"/>
                  </a:cubicBezTo>
                  <a:cubicBezTo>
                    <a:pt x="149573" y="107483"/>
                    <a:pt x="145498" y="107483"/>
                    <a:pt x="142836" y="107483"/>
                  </a:cubicBezTo>
                  <a:lnTo>
                    <a:pt x="25811" y="107483"/>
                  </a:lnTo>
                  <a:cubicBezTo>
                    <a:pt x="23149" y="107483"/>
                    <a:pt x="19066" y="107483"/>
                    <a:pt x="19066" y="111913"/>
                  </a:cubicBezTo>
                  <a:cubicBezTo>
                    <a:pt x="19066" y="116168"/>
                    <a:pt x="23324" y="116168"/>
                    <a:pt x="25628" y="116168"/>
                  </a:cubicBezTo>
                  <a:lnTo>
                    <a:pt x="143011" y="116168"/>
                  </a:lnTo>
                  <a:close/>
                  <a:moveTo>
                    <a:pt x="221533" y="24010"/>
                  </a:moveTo>
                  <a:cubicBezTo>
                    <a:pt x="221533" y="19231"/>
                    <a:pt x="221184" y="19056"/>
                    <a:pt x="216219" y="19056"/>
                  </a:cubicBezTo>
                  <a:cubicBezTo>
                    <a:pt x="204867" y="30220"/>
                    <a:pt x="188731" y="30393"/>
                    <a:pt x="181463" y="30393"/>
                  </a:cubicBezTo>
                  <a:lnTo>
                    <a:pt x="181463" y="36778"/>
                  </a:lnTo>
                  <a:cubicBezTo>
                    <a:pt x="185721" y="36778"/>
                    <a:pt x="197423" y="36778"/>
                    <a:pt x="207170" y="31815"/>
                  </a:cubicBezTo>
                  <a:lnTo>
                    <a:pt x="207170" y="122195"/>
                  </a:lnTo>
                  <a:cubicBezTo>
                    <a:pt x="207170" y="128038"/>
                    <a:pt x="207170" y="130341"/>
                    <a:pt x="189439" y="130341"/>
                  </a:cubicBezTo>
                  <a:lnTo>
                    <a:pt x="182702" y="130341"/>
                  </a:lnTo>
                  <a:lnTo>
                    <a:pt x="182702" y="136725"/>
                  </a:lnTo>
                  <a:cubicBezTo>
                    <a:pt x="185896" y="136550"/>
                    <a:pt x="207702" y="136018"/>
                    <a:pt x="214265" y="136018"/>
                  </a:cubicBezTo>
                  <a:cubicBezTo>
                    <a:pt x="219762" y="136018"/>
                    <a:pt x="242101" y="136550"/>
                    <a:pt x="246002" y="136725"/>
                  </a:cubicBezTo>
                  <a:lnTo>
                    <a:pt x="246002" y="130341"/>
                  </a:lnTo>
                  <a:lnTo>
                    <a:pt x="239265" y="130341"/>
                  </a:lnTo>
                  <a:cubicBezTo>
                    <a:pt x="221533" y="130341"/>
                    <a:pt x="221533" y="128038"/>
                    <a:pt x="221533" y="122195"/>
                  </a:cubicBezTo>
                  <a:lnTo>
                    <a:pt x="221533" y="2401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84" name="Forme libre : forme 83">
              <a:extLst>
                <a:ext uri="{FF2B5EF4-FFF2-40B4-BE49-F238E27FC236}">
                  <a16:creationId xmlns:a16="http://schemas.microsoft.com/office/drawing/2014/main" id="{B49BB32E-4F88-44BC-A214-DEA9623197A4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10319908" y="-15028963"/>
              <a:ext cx="76264" cy="279483"/>
            </a:xfrm>
            <a:custGeom>
              <a:avLst/>
              <a:gdLst>
                <a:gd name="connsiteX0" fmla="*/ 77813 w 76264"/>
                <a:gd name="connsiteY0" fmla="*/ 269614 h 279482"/>
                <a:gd name="connsiteX1" fmla="*/ 73508 w 76264"/>
                <a:gd name="connsiteY1" fmla="*/ 264048 h 279482"/>
                <a:gd name="connsiteX2" fmla="*/ 33755 w 76264"/>
                <a:gd name="connsiteY2" fmla="*/ 145602 h 279482"/>
                <a:gd name="connsiteX3" fmla="*/ 74525 w 76264"/>
                <a:gd name="connsiteY3" fmla="*/ 25891 h 279482"/>
                <a:gd name="connsiteX4" fmla="*/ 77813 w 76264"/>
                <a:gd name="connsiteY4" fmla="*/ 21588 h 279482"/>
                <a:gd name="connsiteX5" fmla="*/ 75280 w 76264"/>
                <a:gd name="connsiteY5" fmla="*/ 19056 h 279482"/>
                <a:gd name="connsiteX6" fmla="*/ 35018 w 76264"/>
                <a:gd name="connsiteY6" fmla="*/ 68410 h 279482"/>
                <a:gd name="connsiteX7" fmla="*/ 19066 w 76264"/>
                <a:gd name="connsiteY7" fmla="*/ 145602 h 279482"/>
                <a:gd name="connsiteX8" fmla="*/ 35781 w 76264"/>
                <a:gd name="connsiteY8" fmla="*/ 224563 h 279482"/>
                <a:gd name="connsiteX9" fmla="*/ 75280 w 76264"/>
                <a:gd name="connsiteY9" fmla="*/ 272146 h 279482"/>
                <a:gd name="connsiteX10" fmla="*/ 77813 w 76264"/>
                <a:gd name="connsiteY10" fmla="*/ 269614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64" h="279482">
                  <a:moveTo>
                    <a:pt x="77813" y="269614"/>
                  </a:moveTo>
                  <a:cubicBezTo>
                    <a:pt x="77813" y="268859"/>
                    <a:pt x="77813" y="268352"/>
                    <a:pt x="73508" y="264048"/>
                  </a:cubicBezTo>
                  <a:cubicBezTo>
                    <a:pt x="41858" y="232162"/>
                    <a:pt x="33755" y="184324"/>
                    <a:pt x="33755" y="145602"/>
                  </a:cubicBezTo>
                  <a:cubicBezTo>
                    <a:pt x="33755" y="101567"/>
                    <a:pt x="43376" y="57524"/>
                    <a:pt x="74525" y="25891"/>
                  </a:cubicBezTo>
                  <a:cubicBezTo>
                    <a:pt x="77813" y="22850"/>
                    <a:pt x="77813" y="22343"/>
                    <a:pt x="77813" y="21588"/>
                  </a:cubicBezTo>
                  <a:cubicBezTo>
                    <a:pt x="77813" y="19819"/>
                    <a:pt x="76796" y="19056"/>
                    <a:pt x="75280" y="19056"/>
                  </a:cubicBezTo>
                  <a:cubicBezTo>
                    <a:pt x="72745" y="19056"/>
                    <a:pt x="49961" y="36269"/>
                    <a:pt x="35018" y="68410"/>
                  </a:cubicBezTo>
                  <a:cubicBezTo>
                    <a:pt x="22101" y="96248"/>
                    <a:pt x="19066" y="124338"/>
                    <a:pt x="19066" y="145602"/>
                  </a:cubicBezTo>
                  <a:cubicBezTo>
                    <a:pt x="19066" y="165340"/>
                    <a:pt x="21846" y="195964"/>
                    <a:pt x="35781" y="224563"/>
                  </a:cubicBezTo>
                  <a:cubicBezTo>
                    <a:pt x="50970" y="255696"/>
                    <a:pt x="72745" y="272146"/>
                    <a:pt x="75280" y="272146"/>
                  </a:cubicBezTo>
                  <a:cubicBezTo>
                    <a:pt x="76796" y="272146"/>
                    <a:pt x="77813" y="271385"/>
                    <a:pt x="77813" y="26961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85" name="Forme libre : forme 84">
              <a:extLst>
                <a:ext uri="{FF2B5EF4-FFF2-40B4-BE49-F238E27FC236}">
                  <a16:creationId xmlns:a16="http://schemas.microsoft.com/office/drawing/2014/main" id="{B8526144-CEAA-4EED-A80E-5FFD4840582C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10385241" y="-14951010"/>
              <a:ext cx="152528" cy="177853"/>
            </a:xfrm>
            <a:custGeom>
              <a:avLst/>
              <a:gdLst>
                <a:gd name="connsiteX0" fmla="*/ 38561 w 152528"/>
                <a:gd name="connsiteY0" fmla="*/ 161799 h 177852"/>
                <a:gd name="connsiteX1" fmla="*/ 24889 w 152528"/>
                <a:gd name="connsiteY1" fmla="*/ 172175 h 177852"/>
                <a:gd name="connsiteX2" fmla="*/ 19066 w 152528"/>
                <a:gd name="connsiteY2" fmla="*/ 176980 h 177852"/>
                <a:gd name="connsiteX3" fmla="*/ 22355 w 152528"/>
                <a:gd name="connsiteY3" fmla="*/ 180021 h 177852"/>
                <a:gd name="connsiteX4" fmla="*/ 43629 w 152528"/>
                <a:gd name="connsiteY4" fmla="*/ 179258 h 177852"/>
                <a:gd name="connsiteX5" fmla="*/ 68702 w 152528"/>
                <a:gd name="connsiteY5" fmla="*/ 180021 h 177852"/>
                <a:gd name="connsiteX6" fmla="*/ 73253 w 152528"/>
                <a:gd name="connsiteY6" fmla="*/ 174954 h 177852"/>
                <a:gd name="connsiteX7" fmla="*/ 67176 w 152528"/>
                <a:gd name="connsiteY7" fmla="*/ 172175 h 177852"/>
                <a:gd name="connsiteX8" fmla="*/ 54521 w 152528"/>
                <a:gd name="connsiteY8" fmla="*/ 168126 h 177852"/>
                <a:gd name="connsiteX9" fmla="*/ 66930 w 152528"/>
                <a:gd name="connsiteY9" fmla="*/ 117510 h 177852"/>
                <a:gd name="connsiteX10" fmla="*/ 90222 w 152528"/>
                <a:gd name="connsiteY10" fmla="*/ 133708 h 177852"/>
                <a:gd name="connsiteX11" fmla="*/ 151249 w 152528"/>
                <a:gd name="connsiteY11" fmla="*/ 59549 h 177852"/>
                <a:gd name="connsiteX12" fmla="*/ 117574 w 152528"/>
                <a:gd name="connsiteY12" fmla="*/ 19056 h 177852"/>
                <a:gd name="connsiteX13" fmla="*/ 84399 w 152528"/>
                <a:gd name="connsiteY13" fmla="*/ 38040 h 177852"/>
                <a:gd name="connsiteX14" fmla="*/ 61607 w 152528"/>
                <a:gd name="connsiteY14" fmla="*/ 19056 h 177852"/>
                <a:gd name="connsiteX15" fmla="*/ 42867 w 152528"/>
                <a:gd name="connsiteY15" fmla="*/ 33482 h 177852"/>
                <a:gd name="connsiteX16" fmla="*/ 35018 w 152528"/>
                <a:gd name="connsiteY16" fmla="*/ 58032 h 177852"/>
                <a:gd name="connsiteX17" fmla="*/ 38061 w 152528"/>
                <a:gd name="connsiteY17" fmla="*/ 60557 h 177852"/>
                <a:gd name="connsiteX18" fmla="*/ 42366 w 152528"/>
                <a:gd name="connsiteY18" fmla="*/ 54738 h 177852"/>
                <a:gd name="connsiteX19" fmla="*/ 60844 w 152528"/>
                <a:gd name="connsiteY19" fmla="*/ 24621 h 177852"/>
                <a:gd name="connsiteX20" fmla="*/ 68702 w 152528"/>
                <a:gd name="connsiteY20" fmla="*/ 36261 h 177852"/>
                <a:gd name="connsiteX21" fmla="*/ 66930 w 152528"/>
                <a:gd name="connsiteY21" fmla="*/ 49171 h 177852"/>
                <a:gd name="connsiteX22" fmla="*/ 38561 w 152528"/>
                <a:gd name="connsiteY22" fmla="*/ 161799 h 177852"/>
                <a:gd name="connsiteX23" fmla="*/ 83136 w 152528"/>
                <a:gd name="connsiteY23" fmla="*/ 51958 h 177852"/>
                <a:gd name="connsiteX24" fmla="*/ 96299 w 152528"/>
                <a:gd name="connsiteY24" fmla="*/ 34238 h 177852"/>
                <a:gd name="connsiteX25" fmla="*/ 116811 w 152528"/>
                <a:gd name="connsiteY25" fmla="*/ 24621 h 177852"/>
                <a:gd name="connsiteX26" fmla="*/ 133018 w 152528"/>
                <a:gd name="connsiteY26" fmla="*/ 48410 h 177852"/>
                <a:gd name="connsiteX27" fmla="*/ 120100 w 152528"/>
                <a:gd name="connsiteY27" fmla="*/ 102067 h 177852"/>
                <a:gd name="connsiteX28" fmla="*/ 89968 w 152528"/>
                <a:gd name="connsiteY28" fmla="*/ 128134 h 177852"/>
                <a:gd name="connsiteX29" fmla="*/ 69965 w 152528"/>
                <a:gd name="connsiteY29" fmla="*/ 105608 h 177852"/>
                <a:gd name="connsiteX30" fmla="*/ 70727 w 152528"/>
                <a:gd name="connsiteY30" fmla="*/ 101559 h 177852"/>
                <a:gd name="connsiteX31" fmla="*/ 83136 w 152528"/>
                <a:gd name="connsiteY31" fmla="*/ 51958 h 177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2528" h="177852">
                  <a:moveTo>
                    <a:pt x="38561" y="161799"/>
                  </a:moveTo>
                  <a:cubicBezTo>
                    <a:pt x="36535" y="170406"/>
                    <a:pt x="36035" y="172175"/>
                    <a:pt x="24889" y="172175"/>
                  </a:cubicBezTo>
                  <a:cubicBezTo>
                    <a:pt x="21854" y="172175"/>
                    <a:pt x="19066" y="172175"/>
                    <a:pt x="19066" y="176980"/>
                  </a:cubicBezTo>
                  <a:cubicBezTo>
                    <a:pt x="19066" y="179005"/>
                    <a:pt x="20329" y="180021"/>
                    <a:pt x="22355" y="180021"/>
                  </a:cubicBezTo>
                  <a:cubicBezTo>
                    <a:pt x="29195" y="180021"/>
                    <a:pt x="36535" y="179258"/>
                    <a:pt x="43629" y="179258"/>
                  </a:cubicBezTo>
                  <a:cubicBezTo>
                    <a:pt x="51987" y="179258"/>
                    <a:pt x="60598" y="180021"/>
                    <a:pt x="68702" y="180021"/>
                  </a:cubicBezTo>
                  <a:cubicBezTo>
                    <a:pt x="69965" y="180021"/>
                    <a:pt x="73253" y="180021"/>
                    <a:pt x="73253" y="174954"/>
                  </a:cubicBezTo>
                  <a:cubicBezTo>
                    <a:pt x="73253" y="172175"/>
                    <a:pt x="70727" y="172175"/>
                    <a:pt x="67176" y="172175"/>
                  </a:cubicBezTo>
                  <a:cubicBezTo>
                    <a:pt x="54521" y="172175"/>
                    <a:pt x="54521" y="170406"/>
                    <a:pt x="54521" y="168126"/>
                  </a:cubicBezTo>
                  <a:cubicBezTo>
                    <a:pt x="54521" y="165085"/>
                    <a:pt x="65150" y="123831"/>
                    <a:pt x="66930" y="117510"/>
                  </a:cubicBezTo>
                  <a:cubicBezTo>
                    <a:pt x="70218" y="124846"/>
                    <a:pt x="77304" y="133708"/>
                    <a:pt x="90222" y="133708"/>
                  </a:cubicBezTo>
                  <a:cubicBezTo>
                    <a:pt x="119599" y="133708"/>
                    <a:pt x="151249" y="96756"/>
                    <a:pt x="151249" y="59549"/>
                  </a:cubicBezTo>
                  <a:cubicBezTo>
                    <a:pt x="151249" y="35762"/>
                    <a:pt x="136814" y="19056"/>
                    <a:pt x="117574" y="19056"/>
                  </a:cubicBezTo>
                  <a:cubicBezTo>
                    <a:pt x="104910" y="19056"/>
                    <a:pt x="92756" y="28163"/>
                    <a:pt x="84399" y="38040"/>
                  </a:cubicBezTo>
                  <a:cubicBezTo>
                    <a:pt x="81865" y="24367"/>
                    <a:pt x="70981" y="19056"/>
                    <a:pt x="61607" y="19056"/>
                  </a:cubicBezTo>
                  <a:cubicBezTo>
                    <a:pt x="49961" y="19056"/>
                    <a:pt x="45147" y="28925"/>
                    <a:pt x="42867" y="33482"/>
                  </a:cubicBezTo>
                  <a:cubicBezTo>
                    <a:pt x="38315" y="42089"/>
                    <a:pt x="35018" y="57271"/>
                    <a:pt x="35018" y="58032"/>
                  </a:cubicBezTo>
                  <a:cubicBezTo>
                    <a:pt x="35018" y="60557"/>
                    <a:pt x="37552" y="60557"/>
                    <a:pt x="38061" y="60557"/>
                  </a:cubicBezTo>
                  <a:cubicBezTo>
                    <a:pt x="40587" y="60557"/>
                    <a:pt x="40841" y="60312"/>
                    <a:pt x="42366" y="54738"/>
                  </a:cubicBezTo>
                  <a:cubicBezTo>
                    <a:pt x="46664" y="36770"/>
                    <a:pt x="51733" y="24621"/>
                    <a:pt x="60844" y="24621"/>
                  </a:cubicBezTo>
                  <a:cubicBezTo>
                    <a:pt x="65150" y="24621"/>
                    <a:pt x="68702" y="26647"/>
                    <a:pt x="68702" y="36261"/>
                  </a:cubicBezTo>
                  <a:cubicBezTo>
                    <a:pt x="68702" y="42089"/>
                    <a:pt x="67939" y="44868"/>
                    <a:pt x="66930" y="49171"/>
                  </a:cubicBezTo>
                  <a:lnTo>
                    <a:pt x="38561" y="161799"/>
                  </a:lnTo>
                  <a:close/>
                  <a:moveTo>
                    <a:pt x="83136" y="51958"/>
                  </a:moveTo>
                  <a:cubicBezTo>
                    <a:pt x="84907" y="45122"/>
                    <a:pt x="91740" y="38040"/>
                    <a:pt x="96299" y="34238"/>
                  </a:cubicBezTo>
                  <a:cubicBezTo>
                    <a:pt x="105165" y="26392"/>
                    <a:pt x="112505" y="24621"/>
                    <a:pt x="116811" y="24621"/>
                  </a:cubicBezTo>
                  <a:cubicBezTo>
                    <a:pt x="126940" y="24621"/>
                    <a:pt x="133018" y="33482"/>
                    <a:pt x="133018" y="48410"/>
                  </a:cubicBezTo>
                  <a:cubicBezTo>
                    <a:pt x="133018" y="63345"/>
                    <a:pt x="124660" y="92451"/>
                    <a:pt x="120100" y="102067"/>
                  </a:cubicBezTo>
                  <a:cubicBezTo>
                    <a:pt x="111496" y="119782"/>
                    <a:pt x="99342" y="128134"/>
                    <a:pt x="89968" y="128134"/>
                  </a:cubicBezTo>
                  <a:cubicBezTo>
                    <a:pt x="73253" y="128134"/>
                    <a:pt x="69965" y="107132"/>
                    <a:pt x="69965" y="105608"/>
                  </a:cubicBezTo>
                  <a:cubicBezTo>
                    <a:pt x="69965" y="105109"/>
                    <a:pt x="69965" y="104600"/>
                    <a:pt x="70727" y="101559"/>
                  </a:cubicBezTo>
                  <a:lnTo>
                    <a:pt x="83136" y="5195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86" name="Forme libre : forme 85">
              <a:extLst>
                <a:ext uri="{FF2B5EF4-FFF2-40B4-BE49-F238E27FC236}">
                  <a16:creationId xmlns:a16="http://schemas.microsoft.com/office/drawing/2014/main" id="{F10251B7-7EC4-495C-9244-4864096C2033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10534054" y="-15066634"/>
              <a:ext cx="101685" cy="152445"/>
            </a:xfrm>
            <a:custGeom>
              <a:avLst/>
              <a:gdLst>
                <a:gd name="connsiteX0" fmla="*/ 61266 w 101685"/>
                <a:gd name="connsiteY0" fmla="*/ 24375 h 152445"/>
                <a:gd name="connsiteX1" fmla="*/ 61972 w 101685"/>
                <a:gd name="connsiteY1" fmla="*/ 21532 h 152445"/>
                <a:gd name="connsiteX2" fmla="*/ 59136 w 101685"/>
                <a:gd name="connsiteY2" fmla="*/ 19056 h 152445"/>
                <a:gd name="connsiteX3" fmla="*/ 36439 w 101685"/>
                <a:gd name="connsiteY3" fmla="*/ 20825 h 152445"/>
                <a:gd name="connsiteX4" fmla="*/ 32539 w 101685"/>
                <a:gd name="connsiteY4" fmla="*/ 24899 h 152445"/>
                <a:gd name="connsiteX5" fmla="*/ 37155 w 101685"/>
                <a:gd name="connsiteY5" fmla="*/ 27385 h 152445"/>
                <a:gd name="connsiteX6" fmla="*/ 45663 w 101685"/>
                <a:gd name="connsiteY6" fmla="*/ 30044 h 152445"/>
                <a:gd name="connsiteX7" fmla="*/ 44956 w 101685"/>
                <a:gd name="connsiteY7" fmla="*/ 33943 h 152445"/>
                <a:gd name="connsiteX8" fmla="*/ 19956 w 101685"/>
                <a:gd name="connsiteY8" fmla="*/ 134247 h 152445"/>
                <a:gd name="connsiteX9" fmla="*/ 19066 w 101685"/>
                <a:gd name="connsiteY9" fmla="*/ 138146 h 152445"/>
                <a:gd name="connsiteX10" fmla="*/ 25096 w 101685"/>
                <a:gd name="connsiteY10" fmla="*/ 143814 h 152445"/>
                <a:gd name="connsiteX11" fmla="*/ 33254 w 101685"/>
                <a:gd name="connsiteY11" fmla="*/ 136375 h 152445"/>
                <a:gd name="connsiteX12" fmla="*/ 41937 w 101685"/>
                <a:gd name="connsiteY12" fmla="*/ 101995 h 152445"/>
                <a:gd name="connsiteX13" fmla="*/ 64633 w 101685"/>
                <a:gd name="connsiteY13" fmla="*/ 116525 h 152445"/>
                <a:gd name="connsiteX14" fmla="*/ 64284 w 101685"/>
                <a:gd name="connsiteY14" fmla="*/ 120066 h 152445"/>
                <a:gd name="connsiteX15" fmla="*/ 63569 w 101685"/>
                <a:gd name="connsiteY15" fmla="*/ 125560 h 152445"/>
                <a:gd name="connsiteX16" fmla="*/ 82365 w 101685"/>
                <a:gd name="connsiteY16" fmla="*/ 143814 h 152445"/>
                <a:gd name="connsiteX17" fmla="*/ 104886 w 101685"/>
                <a:gd name="connsiteY17" fmla="*/ 116699 h 152445"/>
                <a:gd name="connsiteX18" fmla="*/ 102051 w 101685"/>
                <a:gd name="connsiteY18" fmla="*/ 114398 h 152445"/>
                <a:gd name="connsiteX19" fmla="*/ 98499 w 101685"/>
                <a:gd name="connsiteY19" fmla="*/ 118653 h 152445"/>
                <a:gd name="connsiteX20" fmla="*/ 82897 w 101685"/>
                <a:gd name="connsiteY20" fmla="*/ 138851 h 152445"/>
                <a:gd name="connsiteX21" fmla="*/ 76693 w 101685"/>
                <a:gd name="connsiteY21" fmla="*/ 129641 h 152445"/>
                <a:gd name="connsiteX22" fmla="*/ 77757 w 101685"/>
                <a:gd name="connsiteY22" fmla="*/ 121661 h 152445"/>
                <a:gd name="connsiteX23" fmla="*/ 78647 w 101685"/>
                <a:gd name="connsiteY23" fmla="*/ 116167 h 152445"/>
                <a:gd name="connsiteX24" fmla="*/ 49921 w 101685"/>
                <a:gd name="connsiteY24" fmla="*/ 97383 h 152445"/>
                <a:gd name="connsiteX25" fmla="*/ 64633 w 101685"/>
                <a:gd name="connsiteY25" fmla="*/ 85687 h 152445"/>
                <a:gd name="connsiteX26" fmla="*/ 92470 w 101685"/>
                <a:gd name="connsiteY26" fmla="*/ 68853 h 152445"/>
                <a:gd name="connsiteX27" fmla="*/ 98325 w 101685"/>
                <a:gd name="connsiteY27" fmla="*/ 71156 h 152445"/>
                <a:gd name="connsiteX28" fmla="*/ 89102 w 101685"/>
                <a:gd name="connsiteY28" fmla="*/ 81081 h 152445"/>
                <a:gd name="connsiteX29" fmla="*/ 96196 w 101685"/>
                <a:gd name="connsiteY29" fmla="*/ 87639 h 152445"/>
                <a:gd name="connsiteX30" fmla="*/ 106301 w 101685"/>
                <a:gd name="connsiteY30" fmla="*/ 76294 h 152445"/>
                <a:gd name="connsiteX31" fmla="*/ 92653 w 101685"/>
                <a:gd name="connsiteY31" fmla="*/ 63891 h 152445"/>
                <a:gd name="connsiteX32" fmla="*/ 64284 w 101685"/>
                <a:gd name="connsiteY32" fmla="*/ 79485 h 152445"/>
                <a:gd name="connsiteX33" fmla="*/ 43708 w 101685"/>
                <a:gd name="connsiteY33" fmla="*/ 95080 h 152445"/>
                <a:gd name="connsiteX34" fmla="*/ 61266 w 101685"/>
                <a:gd name="connsiteY34" fmla="*/ 24375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01685" h="152445">
                  <a:moveTo>
                    <a:pt x="61266" y="24375"/>
                  </a:moveTo>
                  <a:cubicBezTo>
                    <a:pt x="61440" y="24018"/>
                    <a:pt x="61972" y="21715"/>
                    <a:pt x="61972" y="21532"/>
                  </a:cubicBezTo>
                  <a:cubicBezTo>
                    <a:pt x="61972" y="20651"/>
                    <a:pt x="61266" y="19056"/>
                    <a:pt x="59136" y="19056"/>
                  </a:cubicBezTo>
                  <a:cubicBezTo>
                    <a:pt x="55593" y="19056"/>
                    <a:pt x="40873" y="20468"/>
                    <a:pt x="36439" y="20825"/>
                  </a:cubicBezTo>
                  <a:cubicBezTo>
                    <a:pt x="35026" y="21000"/>
                    <a:pt x="32539" y="21183"/>
                    <a:pt x="32539" y="24899"/>
                  </a:cubicBezTo>
                  <a:cubicBezTo>
                    <a:pt x="32539" y="27385"/>
                    <a:pt x="35026" y="27385"/>
                    <a:pt x="37155" y="27385"/>
                  </a:cubicBezTo>
                  <a:cubicBezTo>
                    <a:pt x="45663" y="27385"/>
                    <a:pt x="45663" y="28622"/>
                    <a:pt x="45663" y="30044"/>
                  </a:cubicBezTo>
                  <a:cubicBezTo>
                    <a:pt x="45663" y="31282"/>
                    <a:pt x="45305" y="32347"/>
                    <a:pt x="44956" y="33943"/>
                  </a:cubicBezTo>
                  <a:lnTo>
                    <a:pt x="19956" y="134247"/>
                  </a:lnTo>
                  <a:cubicBezTo>
                    <a:pt x="19066" y="137439"/>
                    <a:pt x="19066" y="137788"/>
                    <a:pt x="19066" y="138146"/>
                  </a:cubicBezTo>
                  <a:cubicBezTo>
                    <a:pt x="19066" y="140805"/>
                    <a:pt x="21195" y="143814"/>
                    <a:pt x="25096" y="143814"/>
                  </a:cubicBezTo>
                  <a:cubicBezTo>
                    <a:pt x="29886" y="143814"/>
                    <a:pt x="32189" y="140273"/>
                    <a:pt x="33254" y="136375"/>
                  </a:cubicBezTo>
                  <a:cubicBezTo>
                    <a:pt x="33604" y="135660"/>
                    <a:pt x="41230" y="104473"/>
                    <a:pt x="41937" y="101995"/>
                  </a:cubicBezTo>
                  <a:cubicBezTo>
                    <a:pt x="54529" y="103234"/>
                    <a:pt x="64633" y="107306"/>
                    <a:pt x="64633" y="116525"/>
                  </a:cubicBezTo>
                  <a:cubicBezTo>
                    <a:pt x="64633" y="117414"/>
                    <a:pt x="64633" y="118296"/>
                    <a:pt x="64284" y="120066"/>
                  </a:cubicBezTo>
                  <a:cubicBezTo>
                    <a:pt x="63569" y="122725"/>
                    <a:pt x="63569" y="123615"/>
                    <a:pt x="63569" y="125560"/>
                  </a:cubicBezTo>
                  <a:cubicBezTo>
                    <a:pt x="63569" y="138146"/>
                    <a:pt x="73857" y="143814"/>
                    <a:pt x="82365" y="143814"/>
                  </a:cubicBezTo>
                  <a:cubicBezTo>
                    <a:pt x="99564" y="143814"/>
                    <a:pt x="104886" y="116882"/>
                    <a:pt x="104886" y="116699"/>
                  </a:cubicBezTo>
                  <a:cubicBezTo>
                    <a:pt x="104886" y="114398"/>
                    <a:pt x="102583" y="114398"/>
                    <a:pt x="102051" y="114398"/>
                  </a:cubicBezTo>
                  <a:cubicBezTo>
                    <a:pt x="99564" y="114398"/>
                    <a:pt x="99389" y="115286"/>
                    <a:pt x="98499" y="118653"/>
                  </a:cubicBezTo>
                  <a:cubicBezTo>
                    <a:pt x="96379" y="126275"/>
                    <a:pt x="91588" y="138851"/>
                    <a:pt x="82897" y="138851"/>
                  </a:cubicBezTo>
                  <a:cubicBezTo>
                    <a:pt x="78115" y="138851"/>
                    <a:pt x="76693" y="134421"/>
                    <a:pt x="76693" y="129641"/>
                  </a:cubicBezTo>
                  <a:cubicBezTo>
                    <a:pt x="76693" y="126624"/>
                    <a:pt x="76693" y="126275"/>
                    <a:pt x="77757" y="121661"/>
                  </a:cubicBezTo>
                  <a:cubicBezTo>
                    <a:pt x="77932" y="121129"/>
                    <a:pt x="78647" y="118121"/>
                    <a:pt x="78647" y="116167"/>
                  </a:cubicBezTo>
                  <a:cubicBezTo>
                    <a:pt x="78647" y="100399"/>
                    <a:pt x="57365" y="97913"/>
                    <a:pt x="49921" y="97383"/>
                  </a:cubicBezTo>
                  <a:cubicBezTo>
                    <a:pt x="55061" y="94197"/>
                    <a:pt x="61622" y="88346"/>
                    <a:pt x="64633" y="85687"/>
                  </a:cubicBezTo>
                  <a:cubicBezTo>
                    <a:pt x="73682" y="77183"/>
                    <a:pt x="82547" y="68853"/>
                    <a:pt x="92470" y="68853"/>
                  </a:cubicBezTo>
                  <a:cubicBezTo>
                    <a:pt x="94599" y="68853"/>
                    <a:pt x="96903" y="69385"/>
                    <a:pt x="98325" y="71156"/>
                  </a:cubicBezTo>
                  <a:cubicBezTo>
                    <a:pt x="90699" y="72395"/>
                    <a:pt x="89102" y="78422"/>
                    <a:pt x="89102" y="81081"/>
                  </a:cubicBezTo>
                  <a:cubicBezTo>
                    <a:pt x="89102" y="84980"/>
                    <a:pt x="92121" y="87639"/>
                    <a:pt x="96196" y="87639"/>
                  </a:cubicBezTo>
                  <a:cubicBezTo>
                    <a:pt x="100986" y="87639"/>
                    <a:pt x="106301" y="83741"/>
                    <a:pt x="106301" y="76294"/>
                  </a:cubicBezTo>
                  <a:cubicBezTo>
                    <a:pt x="106301" y="70449"/>
                    <a:pt x="102051" y="63891"/>
                    <a:pt x="92653" y="63891"/>
                  </a:cubicBezTo>
                  <a:cubicBezTo>
                    <a:pt x="82547" y="63891"/>
                    <a:pt x="73325" y="71156"/>
                    <a:pt x="64284" y="79485"/>
                  </a:cubicBezTo>
                  <a:cubicBezTo>
                    <a:pt x="56833" y="86575"/>
                    <a:pt x="50985" y="92070"/>
                    <a:pt x="43708" y="95080"/>
                  </a:cubicBezTo>
                  <a:lnTo>
                    <a:pt x="61266" y="2437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87" name="Forme libre : forme 86">
              <a:extLst>
                <a:ext uri="{FF2B5EF4-FFF2-40B4-BE49-F238E27FC236}">
                  <a16:creationId xmlns:a16="http://schemas.microsoft.com/office/drawing/2014/main" id="{34DAD214-9E40-4A41-93EA-9B2E3790C540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10722673" y="-14907475"/>
              <a:ext cx="177949" cy="25408"/>
            </a:xfrm>
            <a:custGeom>
              <a:avLst/>
              <a:gdLst>
                <a:gd name="connsiteX0" fmla="*/ 164921 w 177949"/>
                <a:gd name="connsiteY0" fmla="*/ 29179 h 25407"/>
                <a:gd name="connsiteX1" fmla="*/ 173786 w 177949"/>
                <a:gd name="connsiteY1" fmla="*/ 24114 h 25407"/>
                <a:gd name="connsiteX2" fmla="*/ 164921 w 177949"/>
                <a:gd name="connsiteY2" fmla="*/ 19056 h 25407"/>
                <a:gd name="connsiteX3" fmla="*/ 27924 w 177949"/>
                <a:gd name="connsiteY3" fmla="*/ 19056 h 25407"/>
                <a:gd name="connsiteX4" fmla="*/ 19066 w 177949"/>
                <a:gd name="connsiteY4" fmla="*/ 24114 h 25407"/>
                <a:gd name="connsiteX5" fmla="*/ 27924 w 177949"/>
                <a:gd name="connsiteY5" fmla="*/ 29179 h 25407"/>
                <a:gd name="connsiteX6" fmla="*/ 164921 w 177949"/>
                <a:gd name="connsiteY6" fmla="*/ 29179 h 2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949" h="25407">
                  <a:moveTo>
                    <a:pt x="164921" y="29179"/>
                  </a:moveTo>
                  <a:cubicBezTo>
                    <a:pt x="169227" y="29179"/>
                    <a:pt x="173786" y="29179"/>
                    <a:pt x="173786" y="24114"/>
                  </a:cubicBezTo>
                  <a:cubicBezTo>
                    <a:pt x="173786" y="19056"/>
                    <a:pt x="169227" y="19056"/>
                    <a:pt x="164921" y="19056"/>
                  </a:cubicBezTo>
                  <a:lnTo>
                    <a:pt x="27924" y="19056"/>
                  </a:lnTo>
                  <a:cubicBezTo>
                    <a:pt x="23618" y="19056"/>
                    <a:pt x="19066" y="19056"/>
                    <a:pt x="19066" y="24114"/>
                  </a:cubicBezTo>
                  <a:cubicBezTo>
                    <a:pt x="19066" y="29179"/>
                    <a:pt x="23618" y="29179"/>
                    <a:pt x="27924" y="29179"/>
                  </a:cubicBezTo>
                  <a:lnTo>
                    <a:pt x="164921" y="2917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88" name="Forme libre : forme 87">
              <a:extLst>
                <a:ext uri="{FF2B5EF4-FFF2-40B4-BE49-F238E27FC236}">
                  <a16:creationId xmlns:a16="http://schemas.microsoft.com/office/drawing/2014/main" id="{36EFFA0E-5B4A-4EBC-9D7A-165C9FD3B2A5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10946798" y="-14951010"/>
              <a:ext cx="152528" cy="177853"/>
            </a:xfrm>
            <a:custGeom>
              <a:avLst/>
              <a:gdLst>
                <a:gd name="connsiteX0" fmla="*/ 38561 w 152528"/>
                <a:gd name="connsiteY0" fmla="*/ 161799 h 177852"/>
                <a:gd name="connsiteX1" fmla="*/ 24889 w 152528"/>
                <a:gd name="connsiteY1" fmla="*/ 172175 h 177852"/>
                <a:gd name="connsiteX2" fmla="*/ 19066 w 152528"/>
                <a:gd name="connsiteY2" fmla="*/ 176980 h 177852"/>
                <a:gd name="connsiteX3" fmla="*/ 22355 w 152528"/>
                <a:gd name="connsiteY3" fmla="*/ 180021 h 177852"/>
                <a:gd name="connsiteX4" fmla="*/ 43629 w 152528"/>
                <a:gd name="connsiteY4" fmla="*/ 179258 h 177852"/>
                <a:gd name="connsiteX5" fmla="*/ 68702 w 152528"/>
                <a:gd name="connsiteY5" fmla="*/ 180021 h 177852"/>
                <a:gd name="connsiteX6" fmla="*/ 73253 w 152528"/>
                <a:gd name="connsiteY6" fmla="*/ 174954 h 177852"/>
                <a:gd name="connsiteX7" fmla="*/ 67176 w 152528"/>
                <a:gd name="connsiteY7" fmla="*/ 172175 h 177852"/>
                <a:gd name="connsiteX8" fmla="*/ 54521 w 152528"/>
                <a:gd name="connsiteY8" fmla="*/ 168126 h 177852"/>
                <a:gd name="connsiteX9" fmla="*/ 66930 w 152528"/>
                <a:gd name="connsiteY9" fmla="*/ 117510 h 177852"/>
                <a:gd name="connsiteX10" fmla="*/ 90222 w 152528"/>
                <a:gd name="connsiteY10" fmla="*/ 133708 h 177852"/>
                <a:gd name="connsiteX11" fmla="*/ 151249 w 152528"/>
                <a:gd name="connsiteY11" fmla="*/ 59549 h 177852"/>
                <a:gd name="connsiteX12" fmla="*/ 117574 w 152528"/>
                <a:gd name="connsiteY12" fmla="*/ 19056 h 177852"/>
                <a:gd name="connsiteX13" fmla="*/ 84399 w 152528"/>
                <a:gd name="connsiteY13" fmla="*/ 38040 h 177852"/>
                <a:gd name="connsiteX14" fmla="*/ 61607 w 152528"/>
                <a:gd name="connsiteY14" fmla="*/ 19056 h 177852"/>
                <a:gd name="connsiteX15" fmla="*/ 42867 w 152528"/>
                <a:gd name="connsiteY15" fmla="*/ 33482 h 177852"/>
                <a:gd name="connsiteX16" fmla="*/ 35018 w 152528"/>
                <a:gd name="connsiteY16" fmla="*/ 58032 h 177852"/>
                <a:gd name="connsiteX17" fmla="*/ 38061 w 152528"/>
                <a:gd name="connsiteY17" fmla="*/ 60557 h 177852"/>
                <a:gd name="connsiteX18" fmla="*/ 42366 w 152528"/>
                <a:gd name="connsiteY18" fmla="*/ 54738 h 177852"/>
                <a:gd name="connsiteX19" fmla="*/ 60844 w 152528"/>
                <a:gd name="connsiteY19" fmla="*/ 24621 h 177852"/>
                <a:gd name="connsiteX20" fmla="*/ 68702 w 152528"/>
                <a:gd name="connsiteY20" fmla="*/ 36261 h 177852"/>
                <a:gd name="connsiteX21" fmla="*/ 66930 w 152528"/>
                <a:gd name="connsiteY21" fmla="*/ 49171 h 177852"/>
                <a:gd name="connsiteX22" fmla="*/ 38561 w 152528"/>
                <a:gd name="connsiteY22" fmla="*/ 161799 h 177852"/>
                <a:gd name="connsiteX23" fmla="*/ 83136 w 152528"/>
                <a:gd name="connsiteY23" fmla="*/ 51958 h 177852"/>
                <a:gd name="connsiteX24" fmla="*/ 96299 w 152528"/>
                <a:gd name="connsiteY24" fmla="*/ 34238 h 177852"/>
                <a:gd name="connsiteX25" fmla="*/ 116811 w 152528"/>
                <a:gd name="connsiteY25" fmla="*/ 24621 h 177852"/>
                <a:gd name="connsiteX26" fmla="*/ 133018 w 152528"/>
                <a:gd name="connsiteY26" fmla="*/ 48410 h 177852"/>
                <a:gd name="connsiteX27" fmla="*/ 120100 w 152528"/>
                <a:gd name="connsiteY27" fmla="*/ 102067 h 177852"/>
                <a:gd name="connsiteX28" fmla="*/ 89968 w 152528"/>
                <a:gd name="connsiteY28" fmla="*/ 128134 h 177852"/>
                <a:gd name="connsiteX29" fmla="*/ 69965 w 152528"/>
                <a:gd name="connsiteY29" fmla="*/ 105608 h 177852"/>
                <a:gd name="connsiteX30" fmla="*/ 70727 w 152528"/>
                <a:gd name="connsiteY30" fmla="*/ 101559 h 177852"/>
                <a:gd name="connsiteX31" fmla="*/ 83136 w 152528"/>
                <a:gd name="connsiteY31" fmla="*/ 51958 h 177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2528" h="177852">
                  <a:moveTo>
                    <a:pt x="38561" y="161799"/>
                  </a:moveTo>
                  <a:cubicBezTo>
                    <a:pt x="36535" y="170406"/>
                    <a:pt x="36035" y="172175"/>
                    <a:pt x="24889" y="172175"/>
                  </a:cubicBezTo>
                  <a:cubicBezTo>
                    <a:pt x="21854" y="172175"/>
                    <a:pt x="19066" y="172175"/>
                    <a:pt x="19066" y="176980"/>
                  </a:cubicBezTo>
                  <a:cubicBezTo>
                    <a:pt x="19066" y="179005"/>
                    <a:pt x="20329" y="180021"/>
                    <a:pt x="22355" y="180021"/>
                  </a:cubicBezTo>
                  <a:cubicBezTo>
                    <a:pt x="29195" y="180021"/>
                    <a:pt x="36535" y="179258"/>
                    <a:pt x="43629" y="179258"/>
                  </a:cubicBezTo>
                  <a:cubicBezTo>
                    <a:pt x="51987" y="179258"/>
                    <a:pt x="60598" y="180021"/>
                    <a:pt x="68702" y="180021"/>
                  </a:cubicBezTo>
                  <a:cubicBezTo>
                    <a:pt x="69965" y="180021"/>
                    <a:pt x="73253" y="180021"/>
                    <a:pt x="73253" y="174954"/>
                  </a:cubicBezTo>
                  <a:cubicBezTo>
                    <a:pt x="73253" y="172175"/>
                    <a:pt x="70727" y="172175"/>
                    <a:pt x="67176" y="172175"/>
                  </a:cubicBezTo>
                  <a:cubicBezTo>
                    <a:pt x="54521" y="172175"/>
                    <a:pt x="54521" y="170406"/>
                    <a:pt x="54521" y="168126"/>
                  </a:cubicBezTo>
                  <a:cubicBezTo>
                    <a:pt x="54521" y="165085"/>
                    <a:pt x="65151" y="123831"/>
                    <a:pt x="66930" y="117510"/>
                  </a:cubicBezTo>
                  <a:cubicBezTo>
                    <a:pt x="70218" y="124846"/>
                    <a:pt x="77305" y="133708"/>
                    <a:pt x="90222" y="133708"/>
                  </a:cubicBezTo>
                  <a:cubicBezTo>
                    <a:pt x="119599" y="133708"/>
                    <a:pt x="151249" y="96756"/>
                    <a:pt x="151249" y="59549"/>
                  </a:cubicBezTo>
                  <a:cubicBezTo>
                    <a:pt x="151249" y="35762"/>
                    <a:pt x="136814" y="19056"/>
                    <a:pt x="117574" y="19056"/>
                  </a:cubicBezTo>
                  <a:cubicBezTo>
                    <a:pt x="104911" y="19056"/>
                    <a:pt x="92756" y="28163"/>
                    <a:pt x="84399" y="38040"/>
                  </a:cubicBezTo>
                  <a:cubicBezTo>
                    <a:pt x="81865" y="24367"/>
                    <a:pt x="70981" y="19056"/>
                    <a:pt x="61607" y="19056"/>
                  </a:cubicBezTo>
                  <a:cubicBezTo>
                    <a:pt x="49961" y="19056"/>
                    <a:pt x="45147" y="28925"/>
                    <a:pt x="42867" y="33482"/>
                  </a:cubicBezTo>
                  <a:cubicBezTo>
                    <a:pt x="38315" y="42089"/>
                    <a:pt x="35018" y="57271"/>
                    <a:pt x="35018" y="58032"/>
                  </a:cubicBezTo>
                  <a:cubicBezTo>
                    <a:pt x="35018" y="60557"/>
                    <a:pt x="37552" y="60557"/>
                    <a:pt x="38061" y="60557"/>
                  </a:cubicBezTo>
                  <a:cubicBezTo>
                    <a:pt x="40587" y="60557"/>
                    <a:pt x="40841" y="60312"/>
                    <a:pt x="42366" y="54738"/>
                  </a:cubicBezTo>
                  <a:cubicBezTo>
                    <a:pt x="46664" y="36770"/>
                    <a:pt x="51733" y="24621"/>
                    <a:pt x="60844" y="24621"/>
                  </a:cubicBezTo>
                  <a:cubicBezTo>
                    <a:pt x="65151" y="24621"/>
                    <a:pt x="68702" y="26647"/>
                    <a:pt x="68702" y="36261"/>
                  </a:cubicBezTo>
                  <a:cubicBezTo>
                    <a:pt x="68702" y="42089"/>
                    <a:pt x="67938" y="44868"/>
                    <a:pt x="66930" y="49171"/>
                  </a:cubicBezTo>
                  <a:lnTo>
                    <a:pt x="38561" y="161799"/>
                  </a:lnTo>
                  <a:close/>
                  <a:moveTo>
                    <a:pt x="83136" y="51958"/>
                  </a:moveTo>
                  <a:cubicBezTo>
                    <a:pt x="84907" y="45122"/>
                    <a:pt x="91740" y="38040"/>
                    <a:pt x="96299" y="34238"/>
                  </a:cubicBezTo>
                  <a:cubicBezTo>
                    <a:pt x="105165" y="26392"/>
                    <a:pt x="112505" y="24621"/>
                    <a:pt x="116811" y="24621"/>
                  </a:cubicBezTo>
                  <a:cubicBezTo>
                    <a:pt x="126940" y="24621"/>
                    <a:pt x="133018" y="33482"/>
                    <a:pt x="133018" y="48410"/>
                  </a:cubicBezTo>
                  <a:cubicBezTo>
                    <a:pt x="133018" y="63345"/>
                    <a:pt x="124660" y="92451"/>
                    <a:pt x="120100" y="102067"/>
                  </a:cubicBezTo>
                  <a:cubicBezTo>
                    <a:pt x="111496" y="119782"/>
                    <a:pt x="99342" y="128134"/>
                    <a:pt x="89968" y="128134"/>
                  </a:cubicBezTo>
                  <a:cubicBezTo>
                    <a:pt x="73253" y="128134"/>
                    <a:pt x="69965" y="107132"/>
                    <a:pt x="69965" y="105608"/>
                  </a:cubicBezTo>
                  <a:cubicBezTo>
                    <a:pt x="69965" y="105109"/>
                    <a:pt x="69965" y="104600"/>
                    <a:pt x="70727" y="101559"/>
                  </a:cubicBezTo>
                  <a:lnTo>
                    <a:pt x="83136" y="5195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89" name="Forme libre : forme 88">
              <a:extLst>
                <a:ext uri="{FF2B5EF4-FFF2-40B4-BE49-F238E27FC236}">
                  <a16:creationId xmlns:a16="http://schemas.microsoft.com/office/drawing/2014/main" id="{9F4B2A43-6D3C-43B9-B24A-D9C214B6E026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11082338" y="-15061140"/>
              <a:ext cx="101685" cy="177853"/>
            </a:xfrm>
            <a:custGeom>
              <a:avLst/>
              <a:gdLst>
                <a:gd name="connsiteX0" fmla="*/ 96903 w 101685"/>
                <a:gd name="connsiteY0" fmla="*/ 25787 h 177852"/>
                <a:gd name="connsiteX1" fmla="*/ 89816 w 101685"/>
                <a:gd name="connsiteY1" fmla="*/ 19056 h 177852"/>
                <a:gd name="connsiteX2" fmla="*/ 79887 w 101685"/>
                <a:gd name="connsiteY2" fmla="*/ 28797 h 177852"/>
                <a:gd name="connsiteX3" fmla="*/ 86981 w 101685"/>
                <a:gd name="connsiteY3" fmla="*/ 35539 h 177852"/>
                <a:gd name="connsiteX4" fmla="*/ 96903 w 101685"/>
                <a:gd name="connsiteY4" fmla="*/ 25787 h 177852"/>
                <a:gd name="connsiteX5" fmla="*/ 59319 w 101685"/>
                <a:gd name="connsiteY5" fmla="*/ 145236 h 177852"/>
                <a:gd name="connsiteX6" fmla="*/ 36440 w 101685"/>
                <a:gd name="connsiteY6" fmla="*/ 167737 h 177852"/>
                <a:gd name="connsiteX7" fmla="*/ 30061 w 101685"/>
                <a:gd name="connsiteY7" fmla="*/ 166673 h 177852"/>
                <a:gd name="connsiteX8" fmla="*/ 36090 w 101685"/>
                <a:gd name="connsiteY8" fmla="*/ 157637 h 177852"/>
                <a:gd name="connsiteX9" fmla="*/ 29171 w 101685"/>
                <a:gd name="connsiteY9" fmla="*/ 151079 h 177852"/>
                <a:gd name="connsiteX10" fmla="*/ 19066 w 101685"/>
                <a:gd name="connsiteY10" fmla="*/ 161536 h 177852"/>
                <a:gd name="connsiteX11" fmla="*/ 36622 w 101685"/>
                <a:gd name="connsiteY11" fmla="*/ 172700 h 177852"/>
                <a:gd name="connsiteX12" fmla="*/ 73500 w 101685"/>
                <a:gd name="connsiteY12" fmla="*/ 144704 h 177852"/>
                <a:gd name="connsiteX13" fmla="*/ 89460 w 101685"/>
                <a:gd name="connsiteY13" fmla="*/ 81256 h 177852"/>
                <a:gd name="connsiteX14" fmla="*/ 90349 w 101685"/>
                <a:gd name="connsiteY14" fmla="*/ 75055 h 177852"/>
                <a:gd name="connsiteX15" fmla="*/ 71370 w 101685"/>
                <a:gd name="connsiteY15" fmla="*/ 58397 h 177852"/>
                <a:gd name="connsiteX16" fmla="*/ 40341 w 101685"/>
                <a:gd name="connsiteY16" fmla="*/ 85512 h 177852"/>
                <a:gd name="connsiteX17" fmla="*/ 43359 w 101685"/>
                <a:gd name="connsiteY17" fmla="*/ 87815 h 177852"/>
                <a:gd name="connsiteX18" fmla="*/ 46902 w 101685"/>
                <a:gd name="connsiteY18" fmla="*/ 84623 h 177852"/>
                <a:gd name="connsiteX19" fmla="*/ 70838 w 101685"/>
                <a:gd name="connsiteY19" fmla="*/ 63359 h 177852"/>
                <a:gd name="connsiteX20" fmla="*/ 76868 w 101685"/>
                <a:gd name="connsiteY20" fmla="*/ 72046 h 177852"/>
                <a:gd name="connsiteX21" fmla="*/ 76335 w 101685"/>
                <a:gd name="connsiteY21" fmla="*/ 77358 h 177852"/>
                <a:gd name="connsiteX22" fmla="*/ 59319 w 101685"/>
                <a:gd name="connsiteY22" fmla="*/ 145236 h 177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1685" h="177852">
                  <a:moveTo>
                    <a:pt x="96903" y="25787"/>
                  </a:moveTo>
                  <a:cubicBezTo>
                    <a:pt x="96903" y="22779"/>
                    <a:pt x="94599" y="19056"/>
                    <a:pt x="89816" y="19056"/>
                  </a:cubicBezTo>
                  <a:cubicBezTo>
                    <a:pt x="84669" y="19056"/>
                    <a:pt x="79887" y="24018"/>
                    <a:pt x="79887" y="28797"/>
                  </a:cubicBezTo>
                  <a:cubicBezTo>
                    <a:pt x="79887" y="31640"/>
                    <a:pt x="82016" y="35539"/>
                    <a:pt x="86981" y="35539"/>
                  </a:cubicBezTo>
                  <a:cubicBezTo>
                    <a:pt x="91763" y="35539"/>
                    <a:pt x="96903" y="30925"/>
                    <a:pt x="96903" y="25787"/>
                  </a:cubicBezTo>
                  <a:close/>
                  <a:moveTo>
                    <a:pt x="59319" y="145236"/>
                  </a:moveTo>
                  <a:cubicBezTo>
                    <a:pt x="56300" y="157463"/>
                    <a:pt x="46902" y="167737"/>
                    <a:pt x="36440" y="167737"/>
                  </a:cubicBezTo>
                  <a:cubicBezTo>
                    <a:pt x="34136" y="167737"/>
                    <a:pt x="32007" y="167388"/>
                    <a:pt x="30061" y="166673"/>
                  </a:cubicBezTo>
                  <a:cubicBezTo>
                    <a:pt x="34668" y="164554"/>
                    <a:pt x="36090" y="160297"/>
                    <a:pt x="36090" y="157637"/>
                  </a:cubicBezTo>
                  <a:cubicBezTo>
                    <a:pt x="36090" y="153382"/>
                    <a:pt x="32722" y="151079"/>
                    <a:pt x="29171" y="151079"/>
                  </a:cubicBezTo>
                  <a:cubicBezTo>
                    <a:pt x="23673" y="151079"/>
                    <a:pt x="19066" y="155866"/>
                    <a:pt x="19066" y="161536"/>
                  </a:cubicBezTo>
                  <a:cubicBezTo>
                    <a:pt x="19066" y="168269"/>
                    <a:pt x="25978" y="172700"/>
                    <a:pt x="36622" y="172700"/>
                  </a:cubicBezTo>
                  <a:cubicBezTo>
                    <a:pt x="47260" y="172700"/>
                    <a:pt x="68003" y="166323"/>
                    <a:pt x="73500" y="144704"/>
                  </a:cubicBezTo>
                  <a:lnTo>
                    <a:pt x="89460" y="81256"/>
                  </a:lnTo>
                  <a:cubicBezTo>
                    <a:pt x="89992" y="79310"/>
                    <a:pt x="90349" y="77714"/>
                    <a:pt x="90349" y="75055"/>
                  </a:cubicBezTo>
                  <a:cubicBezTo>
                    <a:pt x="90349" y="65305"/>
                    <a:pt x="82016" y="58397"/>
                    <a:pt x="71370" y="58397"/>
                  </a:cubicBezTo>
                  <a:cubicBezTo>
                    <a:pt x="51693" y="58397"/>
                    <a:pt x="40341" y="83027"/>
                    <a:pt x="40341" y="85512"/>
                  </a:cubicBezTo>
                  <a:cubicBezTo>
                    <a:pt x="40341" y="87815"/>
                    <a:pt x="42827" y="87815"/>
                    <a:pt x="43359" y="87815"/>
                  </a:cubicBezTo>
                  <a:cubicBezTo>
                    <a:pt x="45488" y="87815"/>
                    <a:pt x="45663" y="87283"/>
                    <a:pt x="46902" y="84623"/>
                  </a:cubicBezTo>
                  <a:cubicBezTo>
                    <a:pt x="51335" y="74348"/>
                    <a:pt x="60558" y="63359"/>
                    <a:pt x="70838" y="63359"/>
                  </a:cubicBezTo>
                  <a:cubicBezTo>
                    <a:pt x="75271" y="63359"/>
                    <a:pt x="76868" y="66369"/>
                    <a:pt x="76868" y="72046"/>
                  </a:cubicBezTo>
                  <a:cubicBezTo>
                    <a:pt x="76868" y="73991"/>
                    <a:pt x="76518" y="76475"/>
                    <a:pt x="76335" y="77358"/>
                  </a:cubicBezTo>
                  <a:lnTo>
                    <a:pt x="59319" y="14523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90" name="Forme libre : forme 89">
              <a:extLst>
                <a:ext uri="{FF2B5EF4-FFF2-40B4-BE49-F238E27FC236}">
                  <a16:creationId xmlns:a16="http://schemas.microsoft.com/office/drawing/2014/main" id="{299BF66D-4345-4846-95EB-AAFE3DD4FEFF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11203492" y="-15028963"/>
              <a:ext cx="76264" cy="279483"/>
            </a:xfrm>
            <a:custGeom>
              <a:avLst/>
              <a:gdLst>
                <a:gd name="connsiteX0" fmla="*/ 77813 w 76264"/>
                <a:gd name="connsiteY0" fmla="*/ 145602 h 279482"/>
                <a:gd name="connsiteX1" fmla="*/ 61099 w 76264"/>
                <a:gd name="connsiteY1" fmla="*/ 66639 h 279482"/>
                <a:gd name="connsiteX2" fmla="*/ 21601 w 76264"/>
                <a:gd name="connsiteY2" fmla="*/ 19056 h 279482"/>
                <a:gd name="connsiteX3" fmla="*/ 19066 w 76264"/>
                <a:gd name="connsiteY3" fmla="*/ 21588 h 279482"/>
                <a:gd name="connsiteX4" fmla="*/ 23880 w 76264"/>
                <a:gd name="connsiteY4" fmla="*/ 27408 h 279482"/>
                <a:gd name="connsiteX5" fmla="*/ 63124 w 76264"/>
                <a:gd name="connsiteY5" fmla="*/ 145602 h 279482"/>
                <a:gd name="connsiteX6" fmla="*/ 22355 w 76264"/>
                <a:gd name="connsiteY6" fmla="*/ 265311 h 279482"/>
                <a:gd name="connsiteX7" fmla="*/ 19066 w 76264"/>
                <a:gd name="connsiteY7" fmla="*/ 269614 h 279482"/>
                <a:gd name="connsiteX8" fmla="*/ 21601 w 76264"/>
                <a:gd name="connsiteY8" fmla="*/ 272146 h 279482"/>
                <a:gd name="connsiteX9" fmla="*/ 61861 w 76264"/>
                <a:gd name="connsiteY9" fmla="*/ 222792 h 279482"/>
                <a:gd name="connsiteX10" fmla="*/ 77813 w 76264"/>
                <a:gd name="connsiteY10" fmla="*/ 145602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64" h="279482">
                  <a:moveTo>
                    <a:pt x="77813" y="145602"/>
                  </a:moveTo>
                  <a:cubicBezTo>
                    <a:pt x="77813" y="125862"/>
                    <a:pt x="75033" y="95238"/>
                    <a:pt x="61099" y="66639"/>
                  </a:cubicBezTo>
                  <a:cubicBezTo>
                    <a:pt x="45909" y="35508"/>
                    <a:pt x="24127" y="19056"/>
                    <a:pt x="21601" y="19056"/>
                  </a:cubicBezTo>
                  <a:cubicBezTo>
                    <a:pt x="20075" y="19056"/>
                    <a:pt x="19066" y="20071"/>
                    <a:pt x="19066" y="21588"/>
                  </a:cubicBezTo>
                  <a:cubicBezTo>
                    <a:pt x="19066" y="22343"/>
                    <a:pt x="19066" y="22850"/>
                    <a:pt x="23880" y="27408"/>
                  </a:cubicBezTo>
                  <a:cubicBezTo>
                    <a:pt x="48690" y="52467"/>
                    <a:pt x="63124" y="92706"/>
                    <a:pt x="63124" y="145602"/>
                  </a:cubicBezTo>
                  <a:cubicBezTo>
                    <a:pt x="63124" y="188882"/>
                    <a:pt x="53758" y="233424"/>
                    <a:pt x="22355" y="265311"/>
                  </a:cubicBezTo>
                  <a:cubicBezTo>
                    <a:pt x="19066" y="268352"/>
                    <a:pt x="19066" y="268859"/>
                    <a:pt x="19066" y="269614"/>
                  </a:cubicBezTo>
                  <a:cubicBezTo>
                    <a:pt x="19066" y="271131"/>
                    <a:pt x="20075" y="272146"/>
                    <a:pt x="21601" y="272146"/>
                  </a:cubicBezTo>
                  <a:cubicBezTo>
                    <a:pt x="24127" y="272146"/>
                    <a:pt x="46918" y="254933"/>
                    <a:pt x="61861" y="222792"/>
                  </a:cubicBezTo>
                  <a:cubicBezTo>
                    <a:pt x="74778" y="194956"/>
                    <a:pt x="77813" y="166864"/>
                    <a:pt x="77813" y="14560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91" name="Forme libre : forme 90">
              <a:extLst>
                <a:ext uri="{FF2B5EF4-FFF2-40B4-BE49-F238E27FC236}">
                  <a16:creationId xmlns:a16="http://schemas.microsoft.com/office/drawing/2014/main" id="{6C90319F-1487-45A4-84A1-E72AD4AD863A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11298708" y="-15061315"/>
              <a:ext cx="101685" cy="152445"/>
            </a:xfrm>
            <a:custGeom>
              <a:avLst/>
              <a:gdLst>
                <a:gd name="connsiteX0" fmla="*/ 97443 w 101685"/>
                <a:gd name="connsiteY0" fmla="*/ 104473 h 152445"/>
                <a:gd name="connsiteX1" fmla="*/ 91413 w 101685"/>
                <a:gd name="connsiteY1" fmla="*/ 104473 h 152445"/>
                <a:gd name="connsiteX2" fmla="*/ 86798 w 101685"/>
                <a:gd name="connsiteY2" fmla="*/ 120599 h 152445"/>
                <a:gd name="connsiteX3" fmla="*/ 69249 w 101685"/>
                <a:gd name="connsiteY3" fmla="*/ 121663 h 152445"/>
                <a:gd name="connsiteX4" fmla="*/ 36622 w 101685"/>
                <a:gd name="connsiteY4" fmla="*/ 121663 h 152445"/>
                <a:gd name="connsiteX5" fmla="*/ 72085 w 101685"/>
                <a:gd name="connsiteY5" fmla="*/ 91888 h 152445"/>
                <a:gd name="connsiteX6" fmla="*/ 97443 w 101685"/>
                <a:gd name="connsiteY6" fmla="*/ 53610 h 152445"/>
                <a:gd name="connsiteX7" fmla="*/ 55951 w 101685"/>
                <a:gd name="connsiteY7" fmla="*/ 19056 h 152445"/>
                <a:gd name="connsiteX8" fmla="*/ 19066 w 101685"/>
                <a:gd name="connsiteY8" fmla="*/ 50776 h 152445"/>
                <a:gd name="connsiteX9" fmla="*/ 28464 w 101685"/>
                <a:gd name="connsiteY9" fmla="*/ 60700 h 152445"/>
                <a:gd name="connsiteX10" fmla="*/ 37861 w 101685"/>
                <a:gd name="connsiteY10" fmla="*/ 51307 h 152445"/>
                <a:gd name="connsiteX11" fmla="*/ 27399 w 101685"/>
                <a:gd name="connsiteY11" fmla="*/ 41915 h 152445"/>
                <a:gd name="connsiteX12" fmla="*/ 53290 w 101685"/>
                <a:gd name="connsiteY12" fmla="*/ 25431 h 152445"/>
                <a:gd name="connsiteX13" fmla="*/ 80244 w 101685"/>
                <a:gd name="connsiteY13" fmla="*/ 53610 h 152445"/>
                <a:gd name="connsiteX14" fmla="*/ 63569 w 101685"/>
                <a:gd name="connsiteY14" fmla="*/ 87632 h 152445"/>
                <a:gd name="connsiteX15" fmla="*/ 20837 w 101685"/>
                <a:gd name="connsiteY15" fmla="*/ 129817 h 152445"/>
                <a:gd name="connsiteX16" fmla="*/ 19066 w 101685"/>
                <a:gd name="connsiteY16" fmla="*/ 136724 h 152445"/>
                <a:gd name="connsiteX17" fmla="*/ 92121 w 101685"/>
                <a:gd name="connsiteY17" fmla="*/ 136724 h 152445"/>
                <a:gd name="connsiteX18" fmla="*/ 97443 w 101685"/>
                <a:gd name="connsiteY18" fmla="*/ 104473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685" h="152445">
                  <a:moveTo>
                    <a:pt x="97443" y="104473"/>
                  </a:moveTo>
                  <a:lnTo>
                    <a:pt x="91413" y="104473"/>
                  </a:lnTo>
                  <a:cubicBezTo>
                    <a:pt x="90881" y="108371"/>
                    <a:pt x="89110" y="118828"/>
                    <a:pt x="86798" y="120599"/>
                  </a:cubicBezTo>
                  <a:cubicBezTo>
                    <a:pt x="85384" y="121663"/>
                    <a:pt x="71728" y="121663"/>
                    <a:pt x="69249" y="121663"/>
                  </a:cubicBezTo>
                  <a:lnTo>
                    <a:pt x="36622" y="121663"/>
                  </a:lnTo>
                  <a:cubicBezTo>
                    <a:pt x="55235" y="105180"/>
                    <a:pt x="61448" y="100217"/>
                    <a:pt x="72085" y="91888"/>
                  </a:cubicBezTo>
                  <a:cubicBezTo>
                    <a:pt x="85209" y="81432"/>
                    <a:pt x="97443" y="70443"/>
                    <a:pt x="97443" y="53610"/>
                  </a:cubicBezTo>
                  <a:cubicBezTo>
                    <a:pt x="97443" y="32164"/>
                    <a:pt x="78647" y="19056"/>
                    <a:pt x="55951" y="19056"/>
                  </a:cubicBezTo>
                  <a:cubicBezTo>
                    <a:pt x="33961" y="19056"/>
                    <a:pt x="19066" y="34467"/>
                    <a:pt x="19066" y="50776"/>
                  </a:cubicBezTo>
                  <a:cubicBezTo>
                    <a:pt x="19066" y="59811"/>
                    <a:pt x="26692" y="60700"/>
                    <a:pt x="28464" y="60700"/>
                  </a:cubicBezTo>
                  <a:cubicBezTo>
                    <a:pt x="32722" y="60700"/>
                    <a:pt x="37861" y="57683"/>
                    <a:pt x="37861" y="51307"/>
                  </a:cubicBezTo>
                  <a:cubicBezTo>
                    <a:pt x="37861" y="48115"/>
                    <a:pt x="36622" y="41915"/>
                    <a:pt x="27399" y="41915"/>
                  </a:cubicBezTo>
                  <a:cubicBezTo>
                    <a:pt x="32897" y="29329"/>
                    <a:pt x="44956" y="25431"/>
                    <a:pt x="53290" y="25431"/>
                  </a:cubicBezTo>
                  <a:cubicBezTo>
                    <a:pt x="71020" y="25431"/>
                    <a:pt x="80244" y="39254"/>
                    <a:pt x="80244" y="53610"/>
                  </a:cubicBezTo>
                  <a:cubicBezTo>
                    <a:pt x="80244" y="69029"/>
                    <a:pt x="69249" y="81256"/>
                    <a:pt x="63569" y="87632"/>
                  </a:cubicBezTo>
                  <a:lnTo>
                    <a:pt x="20837" y="129817"/>
                  </a:lnTo>
                  <a:cubicBezTo>
                    <a:pt x="19066" y="131405"/>
                    <a:pt x="19066" y="131761"/>
                    <a:pt x="19066" y="136724"/>
                  </a:cubicBezTo>
                  <a:lnTo>
                    <a:pt x="92121" y="136724"/>
                  </a:lnTo>
                  <a:lnTo>
                    <a:pt x="97443" y="10447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92" name="Forme libre : forme 91">
              <a:extLst>
                <a:ext uri="{FF2B5EF4-FFF2-40B4-BE49-F238E27FC236}">
                  <a16:creationId xmlns:a16="http://schemas.microsoft.com/office/drawing/2014/main" id="{DE54C6D3-03EF-4223-B987-7C974D505856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11431305" y="-15028963"/>
              <a:ext cx="25421" cy="279483"/>
            </a:xfrm>
            <a:custGeom>
              <a:avLst/>
              <a:gdLst>
                <a:gd name="connsiteX0" fmla="*/ 29195 w 25421"/>
                <a:gd name="connsiteY0" fmla="*/ 28171 h 279482"/>
                <a:gd name="connsiteX1" fmla="*/ 24134 w 25421"/>
                <a:gd name="connsiteY1" fmla="*/ 19056 h 279482"/>
                <a:gd name="connsiteX2" fmla="*/ 19066 w 25421"/>
                <a:gd name="connsiteY2" fmla="*/ 28171 h 279482"/>
                <a:gd name="connsiteX3" fmla="*/ 19066 w 25421"/>
                <a:gd name="connsiteY3" fmla="*/ 263031 h 279482"/>
                <a:gd name="connsiteX4" fmla="*/ 24134 w 25421"/>
                <a:gd name="connsiteY4" fmla="*/ 272146 h 279482"/>
                <a:gd name="connsiteX5" fmla="*/ 29195 w 25421"/>
                <a:gd name="connsiteY5" fmla="*/ 263031 h 279482"/>
                <a:gd name="connsiteX6" fmla="*/ 29195 w 25421"/>
                <a:gd name="connsiteY6" fmla="*/ 28171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21" h="279482">
                  <a:moveTo>
                    <a:pt x="29195" y="28171"/>
                  </a:moveTo>
                  <a:cubicBezTo>
                    <a:pt x="29195" y="23613"/>
                    <a:pt x="29195" y="19056"/>
                    <a:pt x="24134" y="19056"/>
                  </a:cubicBezTo>
                  <a:cubicBezTo>
                    <a:pt x="19066" y="19056"/>
                    <a:pt x="19066" y="23613"/>
                    <a:pt x="19066" y="28171"/>
                  </a:cubicBezTo>
                  <a:lnTo>
                    <a:pt x="19066" y="263031"/>
                  </a:lnTo>
                  <a:cubicBezTo>
                    <a:pt x="19066" y="267589"/>
                    <a:pt x="19066" y="272146"/>
                    <a:pt x="24134" y="272146"/>
                  </a:cubicBezTo>
                  <a:cubicBezTo>
                    <a:pt x="29195" y="272146"/>
                    <a:pt x="29195" y="267589"/>
                    <a:pt x="29195" y="263031"/>
                  </a:cubicBezTo>
                  <a:lnTo>
                    <a:pt x="29195" y="2817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93" name="Forme libre : forme 92">
              <a:extLst>
                <a:ext uri="{FF2B5EF4-FFF2-40B4-BE49-F238E27FC236}">
                  <a16:creationId xmlns:a16="http://schemas.microsoft.com/office/drawing/2014/main" id="{A3373C51-4633-487B-B59A-0E6854D8D289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11475311" y="-14951010"/>
              <a:ext cx="152528" cy="177853"/>
            </a:xfrm>
            <a:custGeom>
              <a:avLst/>
              <a:gdLst>
                <a:gd name="connsiteX0" fmla="*/ 134542 w 152528"/>
                <a:gd name="connsiteY0" fmla="*/ 35508 h 177852"/>
                <a:gd name="connsiteX1" fmla="*/ 135297 w 152528"/>
                <a:gd name="connsiteY1" fmla="*/ 30950 h 177852"/>
                <a:gd name="connsiteX2" fmla="*/ 127956 w 152528"/>
                <a:gd name="connsiteY2" fmla="*/ 24114 h 177852"/>
                <a:gd name="connsiteX3" fmla="*/ 117574 w 152528"/>
                <a:gd name="connsiteY3" fmla="*/ 34999 h 177852"/>
                <a:gd name="connsiteX4" fmla="*/ 94019 w 152528"/>
                <a:gd name="connsiteY4" fmla="*/ 19056 h 177852"/>
                <a:gd name="connsiteX5" fmla="*/ 33755 w 152528"/>
                <a:gd name="connsiteY5" fmla="*/ 90936 h 177852"/>
                <a:gd name="connsiteX6" fmla="*/ 67430 w 152528"/>
                <a:gd name="connsiteY6" fmla="*/ 130921 h 177852"/>
                <a:gd name="connsiteX7" fmla="*/ 96807 w 152528"/>
                <a:gd name="connsiteY7" fmla="*/ 116240 h 177852"/>
                <a:gd name="connsiteX8" fmla="*/ 97062 w 152528"/>
                <a:gd name="connsiteY8" fmla="*/ 116494 h 177852"/>
                <a:gd name="connsiteX9" fmla="*/ 88705 w 152528"/>
                <a:gd name="connsiteY9" fmla="*/ 149905 h 177852"/>
                <a:gd name="connsiteX10" fmla="*/ 52241 w 152528"/>
                <a:gd name="connsiteY10" fmla="*/ 177234 h 177852"/>
                <a:gd name="connsiteX11" fmla="*/ 31983 w 152528"/>
                <a:gd name="connsiteY11" fmla="*/ 174709 h 177852"/>
                <a:gd name="connsiteX12" fmla="*/ 42366 w 152528"/>
                <a:gd name="connsiteY12" fmla="*/ 161545 h 177852"/>
                <a:gd name="connsiteX13" fmla="*/ 32738 w 152528"/>
                <a:gd name="connsiteY13" fmla="*/ 152684 h 177852"/>
                <a:gd name="connsiteX14" fmla="*/ 19066 w 152528"/>
                <a:gd name="connsiteY14" fmla="*/ 167365 h 177852"/>
                <a:gd name="connsiteX15" fmla="*/ 52749 w 152528"/>
                <a:gd name="connsiteY15" fmla="*/ 182807 h 177852"/>
                <a:gd name="connsiteX16" fmla="*/ 106428 w 152528"/>
                <a:gd name="connsiteY16" fmla="*/ 147880 h 177852"/>
                <a:gd name="connsiteX17" fmla="*/ 134542 w 152528"/>
                <a:gd name="connsiteY17" fmla="*/ 35508 h 177852"/>
                <a:gd name="connsiteX18" fmla="*/ 101622 w 152528"/>
                <a:gd name="connsiteY18" fmla="*/ 98526 h 177852"/>
                <a:gd name="connsiteX19" fmla="*/ 88705 w 152528"/>
                <a:gd name="connsiteY19" fmla="*/ 116240 h 177852"/>
                <a:gd name="connsiteX20" fmla="*/ 68193 w 152528"/>
                <a:gd name="connsiteY20" fmla="*/ 125355 h 177852"/>
                <a:gd name="connsiteX21" fmla="*/ 51733 w 152528"/>
                <a:gd name="connsiteY21" fmla="*/ 102067 h 177852"/>
                <a:gd name="connsiteX22" fmla="*/ 65913 w 152528"/>
                <a:gd name="connsiteY22" fmla="*/ 47148 h 177852"/>
                <a:gd name="connsiteX23" fmla="*/ 94273 w 152528"/>
                <a:gd name="connsiteY23" fmla="*/ 24621 h 177852"/>
                <a:gd name="connsiteX24" fmla="*/ 114531 w 152528"/>
                <a:gd name="connsiteY24" fmla="*/ 46385 h 177852"/>
                <a:gd name="connsiteX25" fmla="*/ 113776 w 152528"/>
                <a:gd name="connsiteY25" fmla="*/ 50189 h 177852"/>
                <a:gd name="connsiteX26" fmla="*/ 101622 w 152528"/>
                <a:gd name="connsiteY26" fmla="*/ 98526 h 177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2528" h="177852">
                  <a:moveTo>
                    <a:pt x="134542" y="35508"/>
                  </a:moveTo>
                  <a:cubicBezTo>
                    <a:pt x="134789" y="33991"/>
                    <a:pt x="135297" y="32721"/>
                    <a:pt x="135297" y="30950"/>
                  </a:cubicBezTo>
                  <a:cubicBezTo>
                    <a:pt x="135297" y="26647"/>
                    <a:pt x="132263" y="24114"/>
                    <a:pt x="127956" y="24114"/>
                  </a:cubicBezTo>
                  <a:cubicBezTo>
                    <a:pt x="125422" y="24114"/>
                    <a:pt x="118582" y="25891"/>
                    <a:pt x="117574" y="34999"/>
                  </a:cubicBezTo>
                  <a:cubicBezTo>
                    <a:pt x="113014" y="25639"/>
                    <a:pt x="104148" y="19056"/>
                    <a:pt x="94019" y="19056"/>
                  </a:cubicBezTo>
                  <a:cubicBezTo>
                    <a:pt x="65158" y="19056"/>
                    <a:pt x="33755" y="54484"/>
                    <a:pt x="33755" y="90936"/>
                  </a:cubicBezTo>
                  <a:cubicBezTo>
                    <a:pt x="33755" y="115985"/>
                    <a:pt x="49198" y="130921"/>
                    <a:pt x="67430" y="130921"/>
                  </a:cubicBezTo>
                  <a:cubicBezTo>
                    <a:pt x="82373" y="130921"/>
                    <a:pt x="94273" y="119027"/>
                    <a:pt x="96807" y="116240"/>
                  </a:cubicBezTo>
                  <a:lnTo>
                    <a:pt x="97062" y="116494"/>
                  </a:lnTo>
                  <a:cubicBezTo>
                    <a:pt x="91747" y="139019"/>
                    <a:pt x="88705" y="149396"/>
                    <a:pt x="88705" y="149905"/>
                  </a:cubicBezTo>
                  <a:cubicBezTo>
                    <a:pt x="87695" y="152183"/>
                    <a:pt x="79084" y="177234"/>
                    <a:pt x="52241" y="177234"/>
                  </a:cubicBezTo>
                  <a:cubicBezTo>
                    <a:pt x="47427" y="177234"/>
                    <a:pt x="39069" y="176980"/>
                    <a:pt x="31983" y="174709"/>
                  </a:cubicBezTo>
                  <a:cubicBezTo>
                    <a:pt x="39577" y="172430"/>
                    <a:pt x="42366" y="165848"/>
                    <a:pt x="42366" y="161545"/>
                  </a:cubicBezTo>
                  <a:cubicBezTo>
                    <a:pt x="42366" y="157496"/>
                    <a:pt x="39577" y="152684"/>
                    <a:pt x="32738" y="152684"/>
                  </a:cubicBezTo>
                  <a:cubicBezTo>
                    <a:pt x="27169" y="152684"/>
                    <a:pt x="19066" y="157242"/>
                    <a:pt x="19066" y="167365"/>
                  </a:cubicBezTo>
                  <a:cubicBezTo>
                    <a:pt x="19066" y="177743"/>
                    <a:pt x="28440" y="182807"/>
                    <a:pt x="52749" y="182807"/>
                  </a:cubicBezTo>
                  <a:cubicBezTo>
                    <a:pt x="84398" y="182807"/>
                    <a:pt x="102630" y="163062"/>
                    <a:pt x="106428" y="147880"/>
                  </a:cubicBezTo>
                  <a:lnTo>
                    <a:pt x="134542" y="35508"/>
                  </a:lnTo>
                  <a:close/>
                  <a:moveTo>
                    <a:pt x="101622" y="98526"/>
                  </a:moveTo>
                  <a:cubicBezTo>
                    <a:pt x="100097" y="105109"/>
                    <a:pt x="94273" y="111436"/>
                    <a:pt x="88705" y="116240"/>
                  </a:cubicBezTo>
                  <a:cubicBezTo>
                    <a:pt x="83390" y="120797"/>
                    <a:pt x="75533" y="125355"/>
                    <a:pt x="68193" y="125355"/>
                  </a:cubicBezTo>
                  <a:cubicBezTo>
                    <a:pt x="55529" y="125355"/>
                    <a:pt x="51733" y="112191"/>
                    <a:pt x="51733" y="102067"/>
                  </a:cubicBezTo>
                  <a:cubicBezTo>
                    <a:pt x="51733" y="89919"/>
                    <a:pt x="59081" y="60058"/>
                    <a:pt x="65913" y="47148"/>
                  </a:cubicBezTo>
                  <a:cubicBezTo>
                    <a:pt x="72753" y="34745"/>
                    <a:pt x="83636" y="24621"/>
                    <a:pt x="94273" y="24621"/>
                  </a:cubicBezTo>
                  <a:cubicBezTo>
                    <a:pt x="110988" y="24621"/>
                    <a:pt x="114531" y="45122"/>
                    <a:pt x="114531" y="46385"/>
                  </a:cubicBezTo>
                  <a:cubicBezTo>
                    <a:pt x="114531" y="47656"/>
                    <a:pt x="114031" y="49171"/>
                    <a:pt x="113776" y="50189"/>
                  </a:cubicBezTo>
                  <a:lnTo>
                    <a:pt x="101622" y="9852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94" name="Forme libre : forme 93">
              <a:extLst>
                <a:ext uri="{FF2B5EF4-FFF2-40B4-BE49-F238E27FC236}">
                  <a16:creationId xmlns:a16="http://schemas.microsoft.com/office/drawing/2014/main" id="{A128AEE8-3454-44C7-BA96-6FDF55E5BCE5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11605615" y="-14924148"/>
              <a:ext cx="101685" cy="152445"/>
            </a:xfrm>
            <a:custGeom>
              <a:avLst/>
              <a:gdLst>
                <a:gd name="connsiteX0" fmla="*/ 61265 w 101685"/>
                <a:gd name="connsiteY0" fmla="*/ 24375 h 152445"/>
                <a:gd name="connsiteX1" fmla="*/ 61972 w 101685"/>
                <a:gd name="connsiteY1" fmla="*/ 21532 h 152445"/>
                <a:gd name="connsiteX2" fmla="*/ 59136 w 101685"/>
                <a:gd name="connsiteY2" fmla="*/ 19056 h 152445"/>
                <a:gd name="connsiteX3" fmla="*/ 36440 w 101685"/>
                <a:gd name="connsiteY3" fmla="*/ 20825 h 152445"/>
                <a:gd name="connsiteX4" fmla="*/ 32539 w 101685"/>
                <a:gd name="connsiteY4" fmla="*/ 24899 h 152445"/>
                <a:gd name="connsiteX5" fmla="*/ 37155 w 101685"/>
                <a:gd name="connsiteY5" fmla="*/ 27383 h 152445"/>
                <a:gd name="connsiteX6" fmla="*/ 45663 w 101685"/>
                <a:gd name="connsiteY6" fmla="*/ 30044 h 152445"/>
                <a:gd name="connsiteX7" fmla="*/ 44956 w 101685"/>
                <a:gd name="connsiteY7" fmla="*/ 33943 h 152445"/>
                <a:gd name="connsiteX8" fmla="*/ 19956 w 101685"/>
                <a:gd name="connsiteY8" fmla="*/ 134247 h 152445"/>
                <a:gd name="connsiteX9" fmla="*/ 19066 w 101685"/>
                <a:gd name="connsiteY9" fmla="*/ 138144 h 152445"/>
                <a:gd name="connsiteX10" fmla="*/ 25096 w 101685"/>
                <a:gd name="connsiteY10" fmla="*/ 143814 h 152445"/>
                <a:gd name="connsiteX11" fmla="*/ 33254 w 101685"/>
                <a:gd name="connsiteY11" fmla="*/ 136375 h 152445"/>
                <a:gd name="connsiteX12" fmla="*/ 41937 w 101685"/>
                <a:gd name="connsiteY12" fmla="*/ 101995 h 152445"/>
                <a:gd name="connsiteX13" fmla="*/ 64633 w 101685"/>
                <a:gd name="connsiteY13" fmla="*/ 116525 h 152445"/>
                <a:gd name="connsiteX14" fmla="*/ 64284 w 101685"/>
                <a:gd name="connsiteY14" fmla="*/ 120066 h 152445"/>
                <a:gd name="connsiteX15" fmla="*/ 63569 w 101685"/>
                <a:gd name="connsiteY15" fmla="*/ 125560 h 152445"/>
                <a:gd name="connsiteX16" fmla="*/ 82365 w 101685"/>
                <a:gd name="connsiteY16" fmla="*/ 143814 h 152445"/>
                <a:gd name="connsiteX17" fmla="*/ 104886 w 101685"/>
                <a:gd name="connsiteY17" fmla="*/ 116699 h 152445"/>
                <a:gd name="connsiteX18" fmla="*/ 102051 w 101685"/>
                <a:gd name="connsiteY18" fmla="*/ 114398 h 152445"/>
                <a:gd name="connsiteX19" fmla="*/ 98499 w 101685"/>
                <a:gd name="connsiteY19" fmla="*/ 118653 h 152445"/>
                <a:gd name="connsiteX20" fmla="*/ 82897 w 101685"/>
                <a:gd name="connsiteY20" fmla="*/ 138851 h 152445"/>
                <a:gd name="connsiteX21" fmla="*/ 76693 w 101685"/>
                <a:gd name="connsiteY21" fmla="*/ 129641 h 152445"/>
                <a:gd name="connsiteX22" fmla="*/ 77757 w 101685"/>
                <a:gd name="connsiteY22" fmla="*/ 121661 h 152445"/>
                <a:gd name="connsiteX23" fmla="*/ 78647 w 101685"/>
                <a:gd name="connsiteY23" fmla="*/ 116167 h 152445"/>
                <a:gd name="connsiteX24" fmla="*/ 49921 w 101685"/>
                <a:gd name="connsiteY24" fmla="*/ 97381 h 152445"/>
                <a:gd name="connsiteX25" fmla="*/ 64633 w 101685"/>
                <a:gd name="connsiteY25" fmla="*/ 85687 h 152445"/>
                <a:gd name="connsiteX26" fmla="*/ 92470 w 101685"/>
                <a:gd name="connsiteY26" fmla="*/ 68853 h 152445"/>
                <a:gd name="connsiteX27" fmla="*/ 98325 w 101685"/>
                <a:gd name="connsiteY27" fmla="*/ 71156 h 152445"/>
                <a:gd name="connsiteX28" fmla="*/ 89101 w 101685"/>
                <a:gd name="connsiteY28" fmla="*/ 81081 h 152445"/>
                <a:gd name="connsiteX29" fmla="*/ 96196 w 101685"/>
                <a:gd name="connsiteY29" fmla="*/ 87639 h 152445"/>
                <a:gd name="connsiteX30" fmla="*/ 106301 w 101685"/>
                <a:gd name="connsiteY30" fmla="*/ 76294 h 152445"/>
                <a:gd name="connsiteX31" fmla="*/ 92653 w 101685"/>
                <a:gd name="connsiteY31" fmla="*/ 63891 h 152445"/>
                <a:gd name="connsiteX32" fmla="*/ 64284 w 101685"/>
                <a:gd name="connsiteY32" fmla="*/ 79485 h 152445"/>
                <a:gd name="connsiteX33" fmla="*/ 43708 w 101685"/>
                <a:gd name="connsiteY33" fmla="*/ 95080 h 152445"/>
                <a:gd name="connsiteX34" fmla="*/ 61265 w 101685"/>
                <a:gd name="connsiteY34" fmla="*/ 24375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01685" h="152445">
                  <a:moveTo>
                    <a:pt x="61265" y="24375"/>
                  </a:moveTo>
                  <a:cubicBezTo>
                    <a:pt x="61440" y="24018"/>
                    <a:pt x="61972" y="21715"/>
                    <a:pt x="61972" y="21532"/>
                  </a:cubicBezTo>
                  <a:cubicBezTo>
                    <a:pt x="61972" y="20651"/>
                    <a:pt x="61265" y="19056"/>
                    <a:pt x="59136" y="19056"/>
                  </a:cubicBezTo>
                  <a:cubicBezTo>
                    <a:pt x="55593" y="19056"/>
                    <a:pt x="40872" y="20468"/>
                    <a:pt x="36440" y="20825"/>
                  </a:cubicBezTo>
                  <a:cubicBezTo>
                    <a:pt x="35026" y="21000"/>
                    <a:pt x="32539" y="21183"/>
                    <a:pt x="32539" y="24899"/>
                  </a:cubicBezTo>
                  <a:cubicBezTo>
                    <a:pt x="32539" y="27383"/>
                    <a:pt x="35026" y="27383"/>
                    <a:pt x="37155" y="27383"/>
                  </a:cubicBezTo>
                  <a:cubicBezTo>
                    <a:pt x="45663" y="27383"/>
                    <a:pt x="45663" y="28622"/>
                    <a:pt x="45663" y="30044"/>
                  </a:cubicBezTo>
                  <a:cubicBezTo>
                    <a:pt x="45663" y="31282"/>
                    <a:pt x="45305" y="32347"/>
                    <a:pt x="44956" y="33943"/>
                  </a:cubicBezTo>
                  <a:lnTo>
                    <a:pt x="19956" y="134247"/>
                  </a:lnTo>
                  <a:cubicBezTo>
                    <a:pt x="19066" y="137439"/>
                    <a:pt x="19066" y="137788"/>
                    <a:pt x="19066" y="138144"/>
                  </a:cubicBezTo>
                  <a:cubicBezTo>
                    <a:pt x="19066" y="140805"/>
                    <a:pt x="21195" y="143814"/>
                    <a:pt x="25096" y="143814"/>
                  </a:cubicBezTo>
                  <a:cubicBezTo>
                    <a:pt x="29886" y="143814"/>
                    <a:pt x="32189" y="140273"/>
                    <a:pt x="33254" y="136375"/>
                  </a:cubicBezTo>
                  <a:cubicBezTo>
                    <a:pt x="33604" y="135660"/>
                    <a:pt x="41230" y="104473"/>
                    <a:pt x="41937" y="101995"/>
                  </a:cubicBezTo>
                  <a:cubicBezTo>
                    <a:pt x="54529" y="103234"/>
                    <a:pt x="64633" y="107306"/>
                    <a:pt x="64633" y="116525"/>
                  </a:cubicBezTo>
                  <a:cubicBezTo>
                    <a:pt x="64633" y="117414"/>
                    <a:pt x="64633" y="118295"/>
                    <a:pt x="64284" y="120066"/>
                  </a:cubicBezTo>
                  <a:cubicBezTo>
                    <a:pt x="63569" y="122725"/>
                    <a:pt x="63569" y="123615"/>
                    <a:pt x="63569" y="125560"/>
                  </a:cubicBezTo>
                  <a:cubicBezTo>
                    <a:pt x="63569" y="138144"/>
                    <a:pt x="73857" y="143814"/>
                    <a:pt x="82365" y="143814"/>
                  </a:cubicBezTo>
                  <a:cubicBezTo>
                    <a:pt x="99564" y="143814"/>
                    <a:pt x="104886" y="116882"/>
                    <a:pt x="104886" y="116699"/>
                  </a:cubicBezTo>
                  <a:cubicBezTo>
                    <a:pt x="104886" y="114398"/>
                    <a:pt x="102583" y="114398"/>
                    <a:pt x="102051" y="114398"/>
                  </a:cubicBezTo>
                  <a:cubicBezTo>
                    <a:pt x="99564" y="114398"/>
                    <a:pt x="99389" y="115286"/>
                    <a:pt x="98499" y="118653"/>
                  </a:cubicBezTo>
                  <a:cubicBezTo>
                    <a:pt x="96378" y="126275"/>
                    <a:pt x="91588" y="138851"/>
                    <a:pt x="82897" y="138851"/>
                  </a:cubicBezTo>
                  <a:cubicBezTo>
                    <a:pt x="78114" y="138851"/>
                    <a:pt x="76693" y="134421"/>
                    <a:pt x="76693" y="129641"/>
                  </a:cubicBezTo>
                  <a:cubicBezTo>
                    <a:pt x="76693" y="126624"/>
                    <a:pt x="76693" y="126275"/>
                    <a:pt x="77757" y="121661"/>
                  </a:cubicBezTo>
                  <a:cubicBezTo>
                    <a:pt x="77932" y="121129"/>
                    <a:pt x="78647" y="118121"/>
                    <a:pt x="78647" y="116167"/>
                  </a:cubicBezTo>
                  <a:cubicBezTo>
                    <a:pt x="78647" y="100399"/>
                    <a:pt x="57365" y="97913"/>
                    <a:pt x="49921" y="97381"/>
                  </a:cubicBezTo>
                  <a:cubicBezTo>
                    <a:pt x="55061" y="94197"/>
                    <a:pt x="61622" y="88346"/>
                    <a:pt x="64633" y="85687"/>
                  </a:cubicBezTo>
                  <a:cubicBezTo>
                    <a:pt x="73682" y="77183"/>
                    <a:pt x="82547" y="68853"/>
                    <a:pt x="92470" y="68853"/>
                  </a:cubicBezTo>
                  <a:cubicBezTo>
                    <a:pt x="94598" y="68853"/>
                    <a:pt x="96903" y="69385"/>
                    <a:pt x="98325" y="71156"/>
                  </a:cubicBezTo>
                  <a:cubicBezTo>
                    <a:pt x="90699" y="72395"/>
                    <a:pt x="89101" y="78422"/>
                    <a:pt x="89101" y="81081"/>
                  </a:cubicBezTo>
                  <a:cubicBezTo>
                    <a:pt x="89101" y="84980"/>
                    <a:pt x="92121" y="87639"/>
                    <a:pt x="96196" y="87639"/>
                  </a:cubicBezTo>
                  <a:cubicBezTo>
                    <a:pt x="100986" y="87639"/>
                    <a:pt x="106301" y="83741"/>
                    <a:pt x="106301" y="76294"/>
                  </a:cubicBezTo>
                  <a:cubicBezTo>
                    <a:pt x="106301" y="70449"/>
                    <a:pt x="102051" y="63891"/>
                    <a:pt x="92653" y="63891"/>
                  </a:cubicBezTo>
                  <a:cubicBezTo>
                    <a:pt x="82547" y="63891"/>
                    <a:pt x="73325" y="71156"/>
                    <a:pt x="64284" y="79485"/>
                  </a:cubicBezTo>
                  <a:cubicBezTo>
                    <a:pt x="56833" y="86575"/>
                    <a:pt x="50985" y="92070"/>
                    <a:pt x="43708" y="95080"/>
                  </a:cubicBezTo>
                  <a:lnTo>
                    <a:pt x="61265" y="2437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95" name="Forme libre : forme 94">
              <a:extLst>
                <a:ext uri="{FF2B5EF4-FFF2-40B4-BE49-F238E27FC236}">
                  <a16:creationId xmlns:a16="http://schemas.microsoft.com/office/drawing/2014/main" id="{51C15C50-DD77-4973-8324-6E0A7C44D099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11704214" y="-14918653"/>
              <a:ext cx="101685" cy="177853"/>
            </a:xfrm>
            <a:custGeom>
              <a:avLst/>
              <a:gdLst>
                <a:gd name="connsiteX0" fmla="*/ 96903 w 101685"/>
                <a:gd name="connsiteY0" fmla="*/ 25787 h 177852"/>
                <a:gd name="connsiteX1" fmla="*/ 89816 w 101685"/>
                <a:gd name="connsiteY1" fmla="*/ 19056 h 177852"/>
                <a:gd name="connsiteX2" fmla="*/ 79886 w 101685"/>
                <a:gd name="connsiteY2" fmla="*/ 28797 h 177852"/>
                <a:gd name="connsiteX3" fmla="*/ 86980 w 101685"/>
                <a:gd name="connsiteY3" fmla="*/ 35539 h 177852"/>
                <a:gd name="connsiteX4" fmla="*/ 96903 w 101685"/>
                <a:gd name="connsiteY4" fmla="*/ 25787 h 177852"/>
                <a:gd name="connsiteX5" fmla="*/ 59318 w 101685"/>
                <a:gd name="connsiteY5" fmla="*/ 145236 h 177852"/>
                <a:gd name="connsiteX6" fmla="*/ 36439 w 101685"/>
                <a:gd name="connsiteY6" fmla="*/ 167737 h 177852"/>
                <a:gd name="connsiteX7" fmla="*/ 30061 w 101685"/>
                <a:gd name="connsiteY7" fmla="*/ 166673 h 177852"/>
                <a:gd name="connsiteX8" fmla="*/ 36090 w 101685"/>
                <a:gd name="connsiteY8" fmla="*/ 157637 h 177852"/>
                <a:gd name="connsiteX9" fmla="*/ 29171 w 101685"/>
                <a:gd name="connsiteY9" fmla="*/ 151079 h 177852"/>
                <a:gd name="connsiteX10" fmla="*/ 19066 w 101685"/>
                <a:gd name="connsiteY10" fmla="*/ 161536 h 177852"/>
                <a:gd name="connsiteX11" fmla="*/ 36622 w 101685"/>
                <a:gd name="connsiteY11" fmla="*/ 172700 h 177852"/>
                <a:gd name="connsiteX12" fmla="*/ 73499 w 101685"/>
                <a:gd name="connsiteY12" fmla="*/ 144704 h 177852"/>
                <a:gd name="connsiteX13" fmla="*/ 89459 w 101685"/>
                <a:gd name="connsiteY13" fmla="*/ 81256 h 177852"/>
                <a:gd name="connsiteX14" fmla="*/ 90349 w 101685"/>
                <a:gd name="connsiteY14" fmla="*/ 75055 h 177852"/>
                <a:gd name="connsiteX15" fmla="*/ 71370 w 101685"/>
                <a:gd name="connsiteY15" fmla="*/ 58397 h 177852"/>
                <a:gd name="connsiteX16" fmla="*/ 40340 w 101685"/>
                <a:gd name="connsiteY16" fmla="*/ 85512 h 177852"/>
                <a:gd name="connsiteX17" fmla="*/ 43359 w 101685"/>
                <a:gd name="connsiteY17" fmla="*/ 87815 h 177852"/>
                <a:gd name="connsiteX18" fmla="*/ 46902 w 101685"/>
                <a:gd name="connsiteY18" fmla="*/ 84623 h 177852"/>
                <a:gd name="connsiteX19" fmla="*/ 70838 w 101685"/>
                <a:gd name="connsiteY19" fmla="*/ 63359 h 177852"/>
                <a:gd name="connsiteX20" fmla="*/ 76868 w 101685"/>
                <a:gd name="connsiteY20" fmla="*/ 72046 h 177852"/>
                <a:gd name="connsiteX21" fmla="*/ 76335 w 101685"/>
                <a:gd name="connsiteY21" fmla="*/ 77358 h 177852"/>
                <a:gd name="connsiteX22" fmla="*/ 59318 w 101685"/>
                <a:gd name="connsiteY22" fmla="*/ 145236 h 177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1685" h="177852">
                  <a:moveTo>
                    <a:pt x="96903" y="25787"/>
                  </a:moveTo>
                  <a:cubicBezTo>
                    <a:pt x="96903" y="22779"/>
                    <a:pt x="94598" y="19056"/>
                    <a:pt x="89816" y="19056"/>
                  </a:cubicBezTo>
                  <a:cubicBezTo>
                    <a:pt x="84668" y="19056"/>
                    <a:pt x="79886" y="24018"/>
                    <a:pt x="79886" y="28797"/>
                  </a:cubicBezTo>
                  <a:cubicBezTo>
                    <a:pt x="79886" y="31640"/>
                    <a:pt x="82015" y="35539"/>
                    <a:pt x="86980" y="35539"/>
                  </a:cubicBezTo>
                  <a:cubicBezTo>
                    <a:pt x="91763" y="35539"/>
                    <a:pt x="96903" y="30925"/>
                    <a:pt x="96903" y="25787"/>
                  </a:cubicBezTo>
                  <a:close/>
                  <a:moveTo>
                    <a:pt x="59318" y="145236"/>
                  </a:moveTo>
                  <a:cubicBezTo>
                    <a:pt x="56300" y="157462"/>
                    <a:pt x="46902" y="167737"/>
                    <a:pt x="36439" y="167737"/>
                  </a:cubicBezTo>
                  <a:cubicBezTo>
                    <a:pt x="34136" y="167737"/>
                    <a:pt x="32006" y="167388"/>
                    <a:pt x="30061" y="166673"/>
                  </a:cubicBezTo>
                  <a:cubicBezTo>
                    <a:pt x="34668" y="164554"/>
                    <a:pt x="36090" y="160297"/>
                    <a:pt x="36090" y="157637"/>
                  </a:cubicBezTo>
                  <a:cubicBezTo>
                    <a:pt x="36090" y="153382"/>
                    <a:pt x="32722" y="151079"/>
                    <a:pt x="29171" y="151079"/>
                  </a:cubicBezTo>
                  <a:cubicBezTo>
                    <a:pt x="23673" y="151079"/>
                    <a:pt x="19066" y="155866"/>
                    <a:pt x="19066" y="161536"/>
                  </a:cubicBezTo>
                  <a:cubicBezTo>
                    <a:pt x="19066" y="168269"/>
                    <a:pt x="25977" y="172700"/>
                    <a:pt x="36622" y="172700"/>
                  </a:cubicBezTo>
                  <a:cubicBezTo>
                    <a:pt x="47259" y="172700"/>
                    <a:pt x="68002" y="166323"/>
                    <a:pt x="73499" y="144704"/>
                  </a:cubicBezTo>
                  <a:lnTo>
                    <a:pt x="89459" y="81256"/>
                  </a:lnTo>
                  <a:cubicBezTo>
                    <a:pt x="89991" y="79310"/>
                    <a:pt x="90349" y="77714"/>
                    <a:pt x="90349" y="75055"/>
                  </a:cubicBezTo>
                  <a:cubicBezTo>
                    <a:pt x="90349" y="65305"/>
                    <a:pt x="82015" y="58397"/>
                    <a:pt x="71370" y="58397"/>
                  </a:cubicBezTo>
                  <a:cubicBezTo>
                    <a:pt x="51692" y="58397"/>
                    <a:pt x="40340" y="83026"/>
                    <a:pt x="40340" y="85512"/>
                  </a:cubicBezTo>
                  <a:cubicBezTo>
                    <a:pt x="40340" y="87815"/>
                    <a:pt x="42826" y="87815"/>
                    <a:pt x="43359" y="87815"/>
                  </a:cubicBezTo>
                  <a:cubicBezTo>
                    <a:pt x="45488" y="87815"/>
                    <a:pt x="45663" y="87283"/>
                    <a:pt x="46902" y="84623"/>
                  </a:cubicBezTo>
                  <a:cubicBezTo>
                    <a:pt x="51335" y="74348"/>
                    <a:pt x="60558" y="63359"/>
                    <a:pt x="70838" y="63359"/>
                  </a:cubicBezTo>
                  <a:cubicBezTo>
                    <a:pt x="75270" y="63359"/>
                    <a:pt x="76868" y="66369"/>
                    <a:pt x="76868" y="72046"/>
                  </a:cubicBezTo>
                  <a:cubicBezTo>
                    <a:pt x="76868" y="73991"/>
                    <a:pt x="76518" y="76475"/>
                    <a:pt x="76335" y="77358"/>
                  </a:cubicBezTo>
                  <a:lnTo>
                    <a:pt x="59318" y="14523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96" name="Forme libre : forme 95">
              <a:extLst>
                <a:ext uri="{FF2B5EF4-FFF2-40B4-BE49-F238E27FC236}">
                  <a16:creationId xmlns:a16="http://schemas.microsoft.com/office/drawing/2014/main" id="{6CA2197C-0FB5-4E73-AAF8-5A558B111685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11841098" y="-15028963"/>
              <a:ext cx="25421" cy="279483"/>
            </a:xfrm>
            <a:custGeom>
              <a:avLst/>
              <a:gdLst>
                <a:gd name="connsiteX0" fmla="*/ 29195 w 25421"/>
                <a:gd name="connsiteY0" fmla="*/ 28171 h 279482"/>
                <a:gd name="connsiteX1" fmla="*/ 24134 w 25421"/>
                <a:gd name="connsiteY1" fmla="*/ 19056 h 279482"/>
                <a:gd name="connsiteX2" fmla="*/ 19066 w 25421"/>
                <a:gd name="connsiteY2" fmla="*/ 28171 h 279482"/>
                <a:gd name="connsiteX3" fmla="*/ 19066 w 25421"/>
                <a:gd name="connsiteY3" fmla="*/ 263031 h 279482"/>
                <a:gd name="connsiteX4" fmla="*/ 24134 w 25421"/>
                <a:gd name="connsiteY4" fmla="*/ 272146 h 279482"/>
                <a:gd name="connsiteX5" fmla="*/ 29195 w 25421"/>
                <a:gd name="connsiteY5" fmla="*/ 263031 h 279482"/>
                <a:gd name="connsiteX6" fmla="*/ 29195 w 25421"/>
                <a:gd name="connsiteY6" fmla="*/ 28171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21" h="279482">
                  <a:moveTo>
                    <a:pt x="29195" y="28171"/>
                  </a:moveTo>
                  <a:cubicBezTo>
                    <a:pt x="29195" y="23613"/>
                    <a:pt x="29195" y="19056"/>
                    <a:pt x="24134" y="19056"/>
                  </a:cubicBezTo>
                  <a:cubicBezTo>
                    <a:pt x="19066" y="19056"/>
                    <a:pt x="19066" y="23613"/>
                    <a:pt x="19066" y="28171"/>
                  </a:cubicBezTo>
                  <a:lnTo>
                    <a:pt x="19066" y="263031"/>
                  </a:lnTo>
                  <a:cubicBezTo>
                    <a:pt x="19066" y="267589"/>
                    <a:pt x="19066" y="272146"/>
                    <a:pt x="24134" y="272146"/>
                  </a:cubicBezTo>
                  <a:cubicBezTo>
                    <a:pt x="29195" y="272146"/>
                    <a:pt x="29195" y="267589"/>
                    <a:pt x="29195" y="263031"/>
                  </a:cubicBezTo>
                  <a:lnTo>
                    <a:pt x="29195" y="2817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97" name="Forme libre : forme 96">
              <a:extLst>
                <a:ext uri="{FF2B5EF4-FFF2-40B4-BE49-F238E27FC236}">
                  <a16:creationId xmlns:a16="http://schemas.microsoft.com/office/drawing/2014/main" id="{C976E986-6C75-480F-90F3-B81276D091C8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11892500" y="-15061315"/>
              <a:ext cx="101685" cy="152445"/>
            </a:xfrm>
            <a:custGeom>
              <a:avLst/>
              <a:gdLst>
                <a:gd name="connsiteX0" fmla="*/ 97443 w 101685"/>
                <a:gd name="connsiteY0" fmla="*/ 104473 h 152445"/>
                <a:gd name="connsiteX1" fmla="*/ 91414 w 101685"/>
                <a:gd name="connsiteY1" fmla="*/ 104473 h 152445"/>
                <a:gd name="connsiteX2" fmla="*/ 86799 w 101685"/>
                <a:gd name="connsiteY2" fmla="*/ 120599 h 152445"/>
                <a:gd name="connsiteX3" fmla="*/ 69250 w 101685"/>
                <a:gd name="connsiteY3" fmla="*/ 121663 h 152445"/>
                <a:gd name="connsiteX4" fmla="*/ 36623 w 101685"/>
                <a:gd name="connsiteY4" fmla="*/ 121663 h 152445"/>
                <a:gd name="connsiteX5" fmla="*/ 72086 w 101685"/>
                <a:gd name="connsiteY5" fmla="*/ 91888 h 152445"/>
                <a:gd name="connsiteX6" fmla="*/ 97443 w 101685"/>
                <a:gd name="connsiteY6" fmla="*/ 53610 h 152445"/>
                <a:gd name="connsiteX7" fmla="*/ 55951 w 101685"/>
                <a:gd name="connsiteY7" fmla="*/ 19056 h 152445"/>
                <a:gd name="connsiteX8" fmla="*/ 19066 w 101685"/>
                <a:gd name="connsiteY8" fmla="*/ 50776 h 152445"/>
                <a:gd name="connsiteX9" fmla="*/ 28464 w 101685"/>
                <a:gd name="connsiteY9" fmla="*/ 60700 h 152445"/>
                <a:gd name="connsiteX10" fmla="*/ 37862 w 101685"/>
                <a:gd name="connsiteY10" fmla="*/ 51307 h 152445"/>
                <a:gd name="connsiteX11" fmla="*/ 27400 w 101685"/>
                <a:gd name="connsiteY11" fmla="*/ 41915 h 152445"/>
                <a:gd name="connsiteX12" fmla="*/ 53290 w 101685"/>
                <a:gd name="connsiteY12" fmla="*/ 25431 h 152445"/>
                <a:gd name="connsiteX13" fmla="*/ 80245 w 101685"/>
                <a:gd name="connsiteY13" fmla="*/ 53610 h 152445"/>
                <a:gd name="connsiteX14" fmla="*/ 63570 w 101685"/>
                <a:gd name="connsiteY14" fmla="*/ 87632 h 152445"/>
                <a:gd name="connsiteX15" fmla="*/ 20838 w 101685"/>
                <a:gd name="connsiteY15" fmla="*/ 129817 h 152445"/>
                <a:gd name="connsiteX16" fmla="*/ 19066 w 101685"/>
                <a:gd name="connsiteY16" fmla="*/ 136724 h 152445"/>
                <a:gd name="connsiteX17" fmla="*/ 92121 w 101685"/>
                <a:gd name="connsiteY17" fmla="*/ 136724 h 152445"/>
                <a:gd name="connsiteX18" fmla="*/ 97443 w 101685"/>
                <a:gd name="connsiteY18" fmla="*/ 104473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685" h="152445">
                  <a:moveTo>
                    <a:pt x="97443" y="104473"/>
                  </a:moveTo>
                  <a:lnTo>
                    <a:pt x="91414" y="104473"/>
                  </a:lnTo>
                  <a:cubicBezTo>
                    <a:pt x="90882" y="108371"/>
                    <a:pt x="89110" y="118828"/>
                    <a:pt x="86799" y="120599"/>
                  </a:cubicBezTo>
                  <a:cubicBezTo>
                    <a:pt x="85384" y="121663"/>
                    <a:pt x="71729" y="121663"/>
                    <a:pt x="69250" y="121663"/>
                  </a:cubicBezTo>
                  <a:lnTo>
                    <a:pt x="36623" y="121663"/>
                  </a:lnTo>
                  <a:cubicBezTo>
                    <a:pt x="55236" y="105180"/>
                    <a:pt x="61449" y="100217"/>
                    <a:pt x="72086" y="91888"/>
                  </a:cubicBezTo>
                  <a:cubicBezTo>
                    <a:pt x="85210" y="81432"/>
                    <a:pt x="97443" y="70443"/>
                    <a:pt x="97443" y="53610"/>
                  </a:cubicBezTo>
                  <a:cubicBezTo>
                    <a:pt x="97443" y="32164"/>
                    <a:pt x="78648" y="19056"/>
                    <a:pt x="55951" y="19056"/>
                  </a:cubicBezTo>
                  <a:cubicBezTo>
                    <a:pt x="33961" y="19056"/>
                    <a:pt x="19066" y="34467"/>
                    <a:pt x="19066" y="50776"/>
                  </a:cubicBezTo>
                  <a:cubicBezTo>
                    <a:pt x="19066" y="59811"/>
                    <a:pt x="26693" y="60700"/>
                    <a:pt x="28464" y="60700"/>
                  </a:cubicBezTo>
                  <a:cubicBezTo>
                    <a:pt x="32722" y="60700"/>
                    <a:pt x="37862" y="57683"/>
                    <a:pt x="37862" y="51307"/>
                  </a:cubicBezTo>
                  <a:cubicBezTo>
                    <a:pt x="37862" y="48115"/>
                    <a:pt x="36623" y="41915"/>
                    <a:pt x="27400" y="41915"/>
                  </a:cubicBezTo>
                  <a:cubicBezTo>
                    <a:pt x="32897" y="29329"/>
                    <a:pt x="44957" y="25431"/>
                    <a:pt x="53290" y="25431"/>
                  </a:cubicBezTo>
                  <a:cubicBezTo>
                    <a:pt x="71021" y="25431"/>
                    <a:pt x="80245" y="39254"/>
                    <a:pt x="80245" y="53610"/>
                  </a:cubicBezTo>
                  <a:cubicBezTo>
                    <a:pt x="80245" y="69029"/>
                    <a:pt x="69250" y="81256"/>
                    <a:pt x="63570" y="87632"/>
                  </a:cubicBezTo>
                  <a:lnTo>
                    <a:pt x="20838" y="129817"/>
                  </a:lnTo>
                  <a:cubicBezTo>
                    <a:pt x="19066" y="131405"/>
                    <a:pt x="19066" y="131761"/>
                    <a:pt x="19066" y="136724"/>
                  </a:cubicBezTo>
                  <a:lnTo>
                    <a:pt x="92121" y="136724"/>
                  </a:lnTo>
                  <a:lnTo>
                    <a:pt x="97443" y="10447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98" name="Forme libre : forme 97">
              <a:extLst>
                <a:ext uri="{FF2B5EF4-FFF2-40B4-BE49-F238E27FC236}">
                  <a16:creationId xmlns:a16="http://schemas.microsoft.com/office/drawing/2014/main" id="{E38E84D7-0F13-4915-AA8E-D6BA1DF3A0B5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12003042" y="-15357802"/>
              <a:ext cx="152528" cy="482743"/>
            </a:xfrm>
            <a:custGeom>
              <a:avLst/>
              <a:gdLst>
                <a:gd name="connsiteX0" fmla="*/ 158597 w 152528"/>
                <a:gd name="connsiteY0" fmla="*/ 464244 h 482743"/>
                <a:gd name="connsiteX1" fmla="*/ 123142 w 152528"/>
                <a:gd name="connsiteY1" fmla="*/ 193432 h 482743"/>
                <a:gd name="connsiteX2" fmla="*/ 35526 w 152528"/>
                <a:gd name="connsiteY2" fmla="*/ 25885 h 482743"/>
                <a:gd name="connsiteX3" fmla="*/ 29703 w 152528"/>
                <a:gd name="connsiteY3" fmla="*/ 19564 h 482743"/>
                <a:gd name="connsiteX4" fmla="*/ 24889 w 152528"/>
                <a:gd name="connsiteY4" fmla="*/ 19056 h 482743"/>
                <a:gd name="connsiteX5" fmla="*/ 19066 w 152528"/>
                <a:gd name="connsiteY5" fmla="*/ 21590 h 482743"/>
                <a:gd name="connsiteX6" fmla="*/ 22355 w 152528"/>
                <a:gd name="connsiteY6" fmla="*/ 27155 h 482743"/>
                <a:gd name="connsiteX7" fmla="*/ 130483 w 152528"/>
                <a:gd name="connsiteY7" fmla="*/ 473350 h 482743"/>
                <a:gd name="connsiteX8" fmla="*/ 137577 w 152528"/>
                <a:gd name="connsiteY8" fmla="*/ 476892 h 482743"/>
                <a:gd name="connsiteX9" fmla="*/ 151503 w 152528"/>
                <a:gd name="connsiteY9" fmla="*/ 476892 h 482743"/>
                <a:gd name="connsiteX10" fmla="*/ 158597 w 152528"/>
                <a:gd name="connsiteY10" fmla="*/ 474112 h 482743"/>
                <a:gd name="connsiteX11" fmla="*/ 158597 w 152528"/>
                <a:gd name="connsiteY11" fmla="*/ 464244 h 482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2528" h="482743">
                  <a:moveTo>
                    <a:pt x="158597" y="464244"/>
                  </a:moveTo>
                  <a:cubicBezTo>
                    <a:pt x="158597" y="309599"/>
                    <a:pt x="130991" y="218997"/>
                    <a:pt x="123142" y="193432"/>
                  </a:cubicBezTo>
                  <a:cubicBezTo>
                    <a:pt x="105920" y="137249"/>
                    <a:pt x="77813" y="78026"/>
                    <a:pt x="35526" y="25885"/>
                  </a:cubicBezTo>
                  <a:cubicBezTo>
                    <a:pt x="31729" y="21335"/>
                    <a:pt x="30712" y="20065"/>
                    <a:pt x="29703" y="19564"/>
                  </a:cubicBezTo>
                  <a:cubicBezTo>
                    <a:pt x="29195" y="19310"/>
                    <a:pt x="28940" y="19056"/>
                    <a:pt x="24889" y="19056"/>
                  </a:cubicBezTo>
                  <a:cubicBezTo>
                    <a:pt x="21092" y="19056"/>
                    <a:pt x="19066" y="19056"/>
                    <a:pt x="19066" y="21590"/>
                  </a:cubicBezTo>
                  <a:cubicBezTo>
                    <a:pt x="19066" y="22089"/>
                    <a:pt x="19066" y="22598"/>
                    <a:pt x="22355" y="27155"/>
                  </a:cubicBezTo>
                  <a:cubicBezTo>
                    <a:pt x="110479" y="150159"/>
                    <a:pt x="130236" y="302009"/>
                    <a:pt x="130483" y="473350"/>
                  </a:cubicBezTo>
                  <a:cubicBezTo>
                    <a:pt x="130483" y="476892"/>
                    <a:pt x="132008" y="476892"/>
                    <a:pt x="137577" y="476892"/>
                  </a:cubicBezTo>
                  <a:lnTo>
                    <a:pt x="151503" y="476892"/>
                  </a:lnTo>
                  <a:cubicBezTo>
                    <a:pt x="156826" y="476892"/>
                    <a:pt x="158343" y="476892"/>
                    <a:pt x="158597" y="474112"/>
                  </a:cubicBezTo>
                  <a:lnTo>
                    <a:pt x="158597" y="4642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99" name="Forme libre : forme 98">
              <a:extLst>
                <a:ext uri="{FF2B5EF4-FFF2-40B4-BE49-F238E27FC236}">
                  <a16:creationId xmlns:a16="http://schemas.microsoft.com/office/drawing/2014/main" id="{8363AA4C-FCF4-495D-9435-BA0325B412CE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12003042" y="-14904954"/>
              <a:ext cx="152528" cy="482743"/>
            </a:xfrm>
            <a:custGeom>
              <a:avLst/>
              <a:gdLst>
                <a:gd name="connsiteX0" fmla="*/ 158597 w 152528"/>
                <a:gd name="connsiteY0" fmla="*/ 21842 h 482743"/>
                <a:gd name="connsiteX1" fmla="*/ 151503 w 152528"/>
                <a:gd name="connsiteY1" fmla="*/ 19056 h 482743"/>
                <a:gd name="connsiteX2" fmla="*/ 137577 w 152528"/>
                <a:gd name="connsiteY2" fmla="*/ 19056 h 482743"/>
                <a:gd name="connsiteX3" fmla="*/ 130483 w 152528"/>
                <a:gd name="connsiteY3" fmla="*/ 22596 h 482743"/>
                <a:gd name="connsiteX4" fmla="*/ 123651 w 152528"/>
                <a:gd name="connsiteY4" fmla="*/ 171921 h 482743"/>
                <a:gd name="connsiteX5" fmla="*/ 20837 w 152528"/>
                <a:gd name="connsiteY5" fmla="*/ 471080 h 482743"/>
                <a:gd name="connsiteX6" fmla="*/ 19066 w 152528"/>
                <a:gd name="connsiteY6" fmla="*/ 474368 h 482743"/>
                <a:gd name="connsiteX7" fmla="*/ 24889 w 152528"/>
                <a:gd name="connsiteY7" fmla="*/ 476900 h 482743"/>
                <a:gd name="connsiteX8" fmla="*/ 29957 w 152528"/>
                <a:gd name="connsiteY8" fmla="*/ 476391 h 482743"/>
                <a:gd name="connsiteX9" fmla="*/ 88705 w 152528"/>
                <a:gd name="connsiteY9" fmla="*/ 387806 h 482743"/>
                <a:gd name="connsiteX10" fmla="*/ 152520 w 152528"/>
                <a:gd name="connsiteY10" fmla="*/ 152183 h 482743"/>
                <a:gd name="connsiteX11" fmla="*/ 158597 w 152528"/>
                <a:gd name="connsiteY11" fmla="*/ 31711 h 482743"/>
                <a:gd name="connsiteX12" fmla="*/ 158597 w 152528"/>
                <a:gd name="connsiteY12" fmla="*/ 21842 h 482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2528" h="482743">
                  <a:moveTo>
                    <a:pt x="158597" y="21842"/>
                  </a:moveTo>
                  <a:cubicBezTo>
                    <a:pt x="158343" y="19056"/>
                    <a:pt x="156826" y="19056"/>
                    <a:pt x="151503" y="19056"/>
                  </a:cubicBezTo>
                  <a:lnTo>
                    <a:pt x="137577" y="19056"/>
                  </a:lnTo>
                  <a:cubicBezTo>
                    <a:pt x="132008" y="19056"/>
                    <a:pt x="130483" y="19056"/>
                    <a:pt x="130483" y="22596"/>
                  </a:cubicBezTo>
                  <a:cubicBezTo>
                    <a:pt x="130483" y="48670"/>
                    <a:pt x="130236" y="108903"/>
                    <a:pt x="123651" y="171921"/>
                  </a:cubicBezTo>
                  <a:cubicBezTo>
                    <a:pt x="109971" y="302769"/>
                    <a:pt x="76296" y="393381"/>
                    <a:pt x="20837" y="471080"/>
                  </a:cubicBezTo>
                  <a:cubicBezTo>
                    <a:pt x="19066" y="473350"/>
                    <a:pt x="19066" y="473859"/>
                    <a:pt x="19066" y="474368"/>
                  </a:cubicBezTo>
                  <a:cubicBezTo>
                    <a:pt x="19066" y="476900"/>
                    <a:pt x="21092" y="476900"/>
                    <a:pt x="24889" y="476900"/>
                  </a:cubicBezTo>
                  <a:cubicBezTo>
                    <a:pt x="28940" y="476900"/>
                    <a:pt x="29449" y="476900"/>
                    <a:pt x="29957" y="476391"/>
                  </a:cubicBezTo>
                  <a:cubicBezTo>
                    <a:pt x="30966" y="475630"/>
                    <a:pt x="63124" y="438677"/>
                    <a:pt x="88705" y="387806"/>
                  </a:cubicBezTo>
                  <a:cubicBezTo>
                    <a:pt x="122134" y="320992"/>
                    <a:pt x="143146" y="244309"/>
                    <a:pt x="152520" y="152183"/>
                  </a:cubicBezTo>
                  <a:cubicBezTo>
                    <a:pt x="153274" y="144338"/>
                    <a:pt x="158597" y="91698"/>
                    <a:pt x="158597" y="31711"/>
                  </a:cubicBezTo>
                  <a:lnTo>
                    <a:pt x="158597" y="2184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</p:grpSp>
      <p:grpSp>
        <p:nvGrpSpPr>
          <p:cNvPr id="119" name="Groupe 118" descr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g(x)\to e^{-iP\cdot x}ge^{iP\cdot x}&#10;\end{align*}&#10;&#10;\end{document}" title="IguanaTex Vector Display">
            <a:extLst>
              <a:ext uri="{FF2B5EF4-FFF2-40B4-BE49-F238E27FC236}">
                <a16:creationId xmlns:a16="http://schemas.microsoft.com/office/drawing/2014/main" id="{6B5BD5F8-456E-47C1-9CA0-643E5D69D634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2837825" y="2704858"/>
            <a:ext cx="1373858" cy="194650"/>
            <a:chOff x="7084556" y="-14509894"/>
            <a:chExt cx="2224962" cy="315234"/>
          </a:xfrm>
        </p:grpSpPr>
        <p:sp>
          <p:nvSpPr>
            <p:cNvPr id="104" name="Forme libre : forme 103">
              <a:extLst>
                <a:ext uri="{FF2B5EF4-FFF2-40B4-BE49-F238E27FC236}">
                  <a16:creationId xmlns:a16="http://schemas.microsoft.com/office/drawing/2014/main" id="{557EBC16-6576-4EC6-9402-DC7C2C7AFA43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7084556" y="-14396189"/>
              <a:ext cx="152528" cy="177853"/>
            </a:xfrm>
            <a:custGeom>
              <a:avLst/>
              <a:gdLst>
                <a:gd name="connsiteX0" fmla="*/ 134543 w 152528"/>
                <a:gd name="connsiteY0" fmla="*/ 35508 h 177852"/>
                <a:gd name="connsiteX1" fmla="*/ 135297 w 152528"/>
                <a:gd name="connsiteY1" fmla="*/ 30950 h 177852"/>
                <a:gd name="connsiteX2" fmla="*/ 127957 w 152528"/>
                <a:gd name="connsiteY2" fmla="*/ 24113 h 177852"/>
                <a:gd name="connsiteX3" fmla="*/ 117574 w 152528"/>
                <a:gd name="connsiteY3" fmla="*/ 34999 h 177852"/>
                <a:gd name="connsiteX4" fmla="*/ 94019 w 152528"/>
                <a:gd name="connsiteY4" fmla="*/ 19056 h 177852"/>
                <a:gd name="connsiteX5" fmla="*/ 33755 w 152528"/>
                <a:gd name="connsiteY5" fmla="*/ 90935 h 177852"/>
                <a:gd name="connsiteX6" fmla="*/ 67430 w 152528"/>
                <a:gd name="connsiteY6" fmla="*/ 130919 h 177852"/>
                <a:gd name="connsiteX7" fmla="*/ 96808 w 152528"/>
                <a:gd name="connsiteY7" fmla="*/ 116240 h 177852"/>
                <a:gd name="connsiteX8" fmla="*/ 97062 w 152528"/>
                <a:gd name="connsiteY8" fmla="*/ 116493 h 177852"/>
                <a:gd name="connsiteX9" fmla="*/ 88705 w 152528"/>
                <a:gd name="connsiteY9" fmla="*/ 149904 h 177852"/>
                <a:gd name="connsiteX10" fmla="*/ 52241 w 152528"/>
                <a:gd name="connsiteY10" fmla="*/ 177232 h 177852"/>
                <a:gd name="connsiteX11" fmla="*/ 31983 w 152528"/>
                <a:gd name="connsiteY11" fmla="*/ 174708 h 177852"/>
                <a:gd name="connsiteX12" fmla="*/ 42366 w 152528"/>
                <a:gd name="connsiteY12" fmla="*/ 161544 h 177852"/>
                <a:gd name="connsiteX13" fmla="*/ 32738 w 152528"/>
                <a:gd name="connsiteY13" fmla="*/ 152683 h 177852"/>
                <a:gd name="connsiteX14" fmla="*/ 19066 w 152528"/>
                <a:gd name="connsiteY14" fmla="*/ 167364 h 177852"/>
                <a:gd name="connsiteX15" fmla="*/ 52749 w 152528"/>
                <a:gd name="connsiteY15" fmla="*/ 182807 h 177852"/>
                <a:gd name="connsiteX16" fmla="*/ 106428 w 152528"/>
                <a:gd name="connsiteY16" fmla="*/ 147880 h 177852"/>
                <a:gd name="connsiteX17" fmla="*/ 134543 w 152528"/>
                <a:gd name="connsiteY17" fmla="*/ 35508 h 177852"/>
                <a:gd name="connsiteX18" fmla="*/ 101622 w 152528"/>
                <a:gd name="connsiteY18" fmla="*/ 98526 h 177852"/>
                <a:gd name="connsiteX19" fmla="*/ 88705 w 152528"/>
                <a:gd name="connsiteY19" fmla="*/ 116240 h 177852"/>
                <a:gd name="connsiteX20" fmla="*/ 68193 w 152528"/>
                <a:gd name="connsiteY20" fmla="*/ 125354 h 177852"/>
                <a:gd name="connsiteX21" fmla="*/ 51733 w 152528"/>
                <a:gd name="connsiteY21" fmla="*/ 102066 h 177852"/>
                <a:gd name="connsiteX22" fmla="*/ 65913 w 152528"/>
                <a:gd name="connsiteY22" fmla="*/ 47146 h 177852"/>
                <a:gd name="connsiteX23" fmla="*/ 94273 w 152528"/>
                <a:gd name="connsiteY23" fmla="*/ 24621 h 177852"/>
                <a:gd name="connsiteX24" fmla="*/ 114531 w 152528"/>
                <a:gd name="connsiteY24" fmla="*/ 46385 h 177852"/>
                <a:gd name="connsiteX25" fmla="*/ 113776 w 152528"/>
                <a:gd name="connsiteY25" fmla="*/ 50187 h 177852"/>
                <a:gd name="connsiteX26" fmla="*/ 101622 w 152528"/>
                <a:gd name="connsiteY26" fmla="*/ 98526 h 177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2528" h="177852">
                  <a:moveTo>
                    <a:pt x="134543" y="35508"/>
                  </a:moveTo>
                  <a:cubicBezTo>
                    <a:pt x="134789" y="33991"/>
                    <a:pt x="135297" y="32719"/>
                    <a:pt x="135297" y="30950"/>
                  </a:cubicBezTo>
                  <a:cubicBezTo>
                    <a:pt x="135297" y="26647"/>
                    <a:pt x="132263" y="24113"/>
                    <a:pt x="127957" y="24113"/>
                  </a:cubicBezTo>
                  <a:cubicBezTo>
                    <a:pt x="125422" y="24113"/>
                    <a:pt x="118582" y="25891"/>
                    <a:pt x="117574" y="34999"/>
                  </a:cubicBezTo>
                  <a:cubicBezTo>
                    <a:pt x="113014" y="25637"/>
                    <a:pt x="104148" y="19056"/>
                    <a:pt x="94019" y="19056"/>
                  </a:cubicBezTo>
                  <a:cubicBezTo>
                    <a:pt x="65158" y="19056"/>
                    <a:pt x="33755" y="54483"/>
                    <a:pt x="33755" y="90935"/>
                  </a:cubicBezTo>
                  <a:cubicBezTo>
                    <a:pt x="33755" y="115985"/>
                    <a:pt x="49198" y="130919"/>
                    <a:pt x="67430" y="130919"/>
                  </a:cubicBezTo>
                  <a:cubicBezTo>
                    <a:pt x="82373" y="130919"/>
                    <a:pt x="94273" y="119027"/>
                    <a:pt x="96808" y="116240"/>
                  </a:cubicBezTo>
                  <a:lnTo>
                    <a:pt x="97062" y="116493"/>
                  </a:lnTo>
                  <a:cubicBezTo>
                    <a:pt x="91747" y="139019"/>
                    <a:pt x="88705" y="149396"/>
                    <a:pt x="88705" y="149904"/>
                  </a:cubicBezTo>
                  <a:cubicBezTo>
                    <a:pt x="87695" y="152183"/>
                    <a:pt x="79084" y="177232"/>
                    <a:pt x="52241" y="177232"/>
                  </a:cubicBezTo>
                  <a:cubicBezTo>
                    <a:pt x="47427" y="177232"/>
                    <a:pt x="39069" y="176980"/>
                    <a:pt x="31983" y="174708"/>
                  </a:cubicBezTo>
                  <a:cubicBezTo>
                    <a:pt x="39578" y="172430"/>
                    <a:pt x="42366" y="165847"/>
                    <a:pt x="42366" y="161544"/>
                  </a:cubicBezTo>
                  <a:cubicBezTo>
                    <a:pt x="42366" y="157495"/>
                    <a:pt x="39578" y="152683"/>
                    <a:pt x="32738" y="152683"/>
                  </a:cubicBezTo>
                  <a:cubicBezTo>
                    <a:pt x="27169" y="152683"/>
                    <a:pt x="19066" y="157240"/>
                    <a:pt x="19066" y="167364"/>
                  </a:cubicBezTo>
                  <a:cubicBezTo>
                    <a:pt x="19066" y="177741"/>
                    <a:pt x="28440" y="182807"/>
                    <a:pt x="52749" y="182807"/>
                  </a:cubicBezTo>
                  <a:cubicBezTo>
                    <a:pt x="84399" y="182807"/>
                    <a:pt x="102631" y="163060"/>
                    <a:pt x="106428" y="147880"/>
                  </a:cubicBezTo>
                  <a:lnTo>
                    <a:pt x="134543" y="35508"/>
                  </a:lnTo>
                  <a:close/>
                  <a:moveTo>
                    <a:pt x="101622" y="98526"/>
                  </a:moveTo>
                  <a:cubicBezTo>
                    <a:pt x="100097" y="105107"/>
                    <a:pt x="94273" y="111436"/>
                    <a:pt x="88705" y="116240"/>
                  </a:cubicBezTo>
                  <a:cubicBezTo>
                    <a:pt x="83390" y="120796"/>
                    <a:pt x="75533" y="125354"/>
                    <a:pt x="68193" y="125354"/>
                  </a:cubicBezTo>
                  <a:cubicBezTo>
                    <a:pt x="55530" y="125354"/>
                    <a:pt x="51733" y="112189"/>
                    <a:pt x="51733" y="102066"/>
                  </a:cubicBezTo>
                  <a:cubicBezTo>
                    <a:pt x="51733" y="89919"/>
                    <a:pt x="59081" y="60058"/>
                    <a:pt x="65913" y="47146"/>
                  </a:cubicBezTo>
                  <a:cubicBezTo>
                    <a:pt x="72753" y="34745"/>
                    <a:pt x="83636" y="24621"/>
                    <a:pt x="94273" y="24621"/>
                  </a:cubicBezTo>
                  <a:cubicBezTo>
                    <a:pt x="110988" y="24621"/>
                    <a:pt x="114531" y="45122"/>
                    <a:pt x="114531" y="46385"/>
                  </a:cubicBezTo>
                  <a:cubicBezTo>
                    <a:pt x="114531" y="47655"/>
                    <a:pt x="114031" y="49171"/>
                    <a:pt x="113776" y="50187"/>
                  </a:cubicBezTo>
                  <a:lnTo>
                    <a:pt x="101622" y="9852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105" name="Forme libre : forme 104">
              <a:extLst>
                <a:ext uri="{FF2B5EF4-FFF2-40B4-BE49-F238E27FC236}">
                  <a16:creationId xmlns:a16="http://schemas.microsoft.com/office/drawing/2014/main" id="{CB114EC9-0A55-491D-9333-CED3EE187B3E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7235709" y="-14474143"/>
              <a:ext cx="76264" cy="279483"/>
            </a:xfrm>
            <a:custGeom>
              <a:avLst/>
              <a:gdLst>
                <a:gd name="connsiteX0" fmla="*/ 77813 w 76264"/>
                <a:gd name="connsiteY0" fmla="*/ 269612 h 279482"/>
                <a:gd name="connsiteX1" fmla="*/ 73507 w 76264"/>
                <a:gd name="connsiteY1" fmla="*/ 264047 h 279482"/>
                <a:gd name="connsiteX2" fmla="*/ 33754 w 76264"/>
                <a:gd name="connsiteY2" fmla="*/ 145600 h 279482"/>
                <a:gd name="connsiteX3" fmla="*/ 74524 w 76264"/>
                <a:gd name="connsiteY3" fmla="*/ 25891 h 279482"/>
                <a:gd name="connsiteX4" fmla="*/ 77813 w 76264"/>
                <a:gd name="connsiteY4" fmla="*/ 21588 h 279482"/>
                <a:gd name="connsiteX5" fmla="*/ 75279 w 76264"/>
                <a:gd name="connsiteY5" fmla="*/ 19056 h 279482"/>
                <a:gd name="connsiteX6" fmla="*/ 35017 w 76264"/>
                <a:gd name="connsiteY6" fmla="*/ 68410 h 279482"/>
                <a:gd name="connsiteX7" fmla="*/ 19066 w 76264"/>
                <a:gd name="connsiteY7" fmla="*/ 145600 h 279482"/>
                <a:gd name="connsiteX8" fmla="*/ 35780 w 76264"/>
                <a:gd name="connsiteY8" fmla="*/ 224563 h 279482"/>
                <a:gd name="connsiteX9" fmla="*/ 75279 w 76264"/>
                <a:gd name="connsiteY9" fmla="*/ 272146 h 279482"/>
                <a:gd name="connsiteX10" fmla="*/ 77813 w 76264"/>
                <a:gd name="connsiteY10" fmla="*/ 269612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64" h="279482">
                  <a:moveTo>
                    <a:pt x="77813" y="269612"/>
                  </a:moveTo>
                  <a:cubicBezTo>
                    <a:pt x="77813" y="268859"/>
                    <a:pt x="77813" y="268350"/>
                    <a:pt x="73507" y="264047"/>
                  </a:cubicBezTo>
                  <a:cubicBezTo>
                    <a:pt x="41857" y="232160"/>
                    <a:pt x="33754" y="184323"/>
                    <a:pt x="33754" y="145600"/>
                  </a:cubicBezTo>
                  <a:cubicBezTo>
                    <a:pt x="33754" y="101567"/>
                    <a:pt x="43375" y="57524"/>
                    <a:pt x="74524" y="25891"/>
                  </a:cubicBezTo>
                  <a:cubicBezTo>
                    <a:pt x="77813" y="22850"/>
                    <a:pt x="77813" y="22342"/>
                    <a:pt x="77813" y="21588"/>
                  </a:cubicBezTo>
                  <a:cubicBezTo>
                    <a:pt x="77813" y="19817"/>
                    <a:pt x="76796" y="19056"/>
                    <a:pt x="75279" y="19056"/>
                  </a:cubicBezTo>
                  <a:cubicBezTo>
                    <a:pt x="72744" y="19056"/>
                    <a:pt x="49961" y="36269"/>
                    <a:pt x="35017" y="68410"/>
                  </a:cubicBezTo>
                  <a:cubicBezTo>
                    <a:pt x="22100" y="96246"/>
                    <a:pt x="19066" y="124338"/>
                    <a:pt x="19066" y="145600"/>
                  </a:cubicBezTo>
                  <a:cubicBezTo>
                    <a:pt x="19066" y="165340"/>
                    <a:pt x="21846" y="195962"/>
                    <a:pt x="35780" y="224563"/>
                  </a:cubicBezTo>
                  <a:cubicBezTo>
                    <a:pt x="50969" y="255694"/>
                    <a:pt x="72744" y="272146"/>
                    <a:pt x="75279" y="272146"/>
                  </a:cubicBezTo>
                  <a:cubicBezTo>
                    <a:pt x="76796" y="272146"/>
                    <a:pt x="77813" y="271383"/>
                    <a:pt x="77813" y="26961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106" name="Forme libre : forme 105">
              <a:extLst>
                <a:ext uri="{FF2B5EF4-FFF2-40B4-BE49-F238E27FC236}">
                  <a16:creationId xmlns:a16="http://schemas.microsoft.com/office/drawing/2014/main" id="{FE15E415-3CAA-44FD-BB7A-4CAB15D65B1A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7316485" y="-14396189"/>
              <a:ext cx="152528" cy="152445"/>
            </a:xfrm>
            <a:custGeom>
              <a:avLst/>
              <a:gdLst>
                <a:gd name="connsiteX0" fmla="*/ 96307 w 152528"/>
                <a:gd name="connsiteY0" fmla="*/ 54483 h 152445"/>
                <a:gd name="connsiteX1" fmla="*/ 121371 w 152528"/>
                <a:gd name="connsiteY1" fmla="*/ 24621 h 152445"/>
                <a:gd name="connsiteX2" fmla="*/ 134034 w 152528"/>
                <a:gd name="connsiteY2" fmla="*/ 27917 h 152445"/>
                <a:gd name="connsiteX3" fmla="*/ 121879 w 152528"/>
                <a:gd name="connsiteY3" fmla="*/ 41580 h 152445"/>
                <a:gd name="connsiteX4" fmla="*/ 131500 w 152528"/>
                <a:gd name="connsiteY4" fmla="*/ 50434 h 152445"/>
                <a:gd name="connsiteX5" fmla="*/ 145180 w 152528"/>
                <a:gd name="connsiteY5" fmla="*/ 35760 h 152445"/>
                <a:gd name="connsiteX6" fmla="*/ 121625 w 152528"/>
                <a:gd name="connsiteY6" fmla="*/ 19056 h 152445"/>
                <a:gd name="connsiteX7" fmla="*/ 95036 w 152528"/>
                <a:gd name="connsiteY7" fmla="*/ 38285 h 152445"/>
                <a:gd name="connsiteX8" fmla="*/ 67692 w 152528"/>
                <a:gd name="connsiteY8" fmla="*/ 19056 h 152445"/>
                <a:gd name="connsiteX9" fmla="*/ 26923 w 152528"/>
                <a:gd name="connsiteY9" fmla="*/ 58032 h 152445"/>
                <a:gd name="connsiteX10" fmla="*/ 29957 w 152528"/>
                <a:gd name="connsiteY10" fmla="*/ 60557 h 152445"/>
                <a:gd name="connsiteX11" fmla="*/ 33246 w 152528"/>
                <a:gd name="connsiteY11" fmla="*/ 57778 h 152445"/>
                <a:gd name="connsiteX12" fmla="*/ 67184 w 152528"/>
                <a:gd name="connsiteY12" fmla="*/ 24621 h 152445"/>
                <a:gd name="connsiteX13" fmla="*/ 80856 w 152528"/>
                <a:gd name="connsiteY13" fmla="*/ 41580 h 152445"/>
                <a:gd name="connsiteX14" fmla="*/ 67184 w 152528"/>
                <a:gd name="connsiteY14" fmla="*/ 101813 h 152445"/>
                <a:gd name="connsiteX15" fmla="*/ 43129 w 152528"/>
                <a:gd name="connsiteY15" fmla="*/ 128133 h 152445"/>
                <a:gd name="connsiteX16" fmla="*/ 30466 w 152528"/>
                <a:gd name="connsiteY16" fmla="*/ 124846 h 152445"/>
                <a:gd name="connsiteX17" fmla="*/ 42366 w 152528"/>
                <a:gd name="connsiteY17" fmla="*/ 111181 h 152445"/>
                <a:gd name="connsiteX18" fmla="*/ 33000 w 152528"/>
                <a:gd name="connsiteY18" fmla="*/ 102320 h 152445"/>
                <a:gd name="connsiteX19" fmla="*/ 19066 w 152528"/>
                <a:gd name="connsiteY19" fmla="*/ 117001 h 152445"/>
                <a:gd name="connsiteX20" fmla="*/ 42874 w 152528"/>
                <a:gd name="connsiteY20" fmla="*/ 133708 h 152445"/>
                <a:gd name="connsiteX21" fmla="*/ 69463 w 152528"/>
                <a:gd name="connsiteY21" fmla="*/ 114469 h 152445"/>
                <a:gd name="connsiteX22" fmla="*/ 96808 w 152528"/>
                <a:gd name="connsiteY22" fmla="*/ 133708 h 152445"/>
                <a:gd name="connsiteX23" fmla="*/ 137323 w 152528"/>
                <a:gd name="connsiteY23" fmla="*/ 94729 h 152445"/>
                <a:gd name="connsiteX24" fmla="*/ 134288 w 152528"/>
                <a:gd name="connsiteY24" fmla="*/ 92197 h 152445"/>
                <a:gd name="connsiteX25" fmla="*/ 131000 w 152528"/>
                <a:gd name="connsiteY25" fmla="*/ 94984 h 152445"/>
                <a:gd name="connsiteX26" fmla="*/ 97316 w 152528"/>
                <a:gd name="connsiteY26" fmla="*/ 128133 h 152445"/>
                <a:gd name="connsiteX27" fmla="*/ 83390 w 152528"/>
                <a:gd name="connsiteY27" fmla="*/ 111436 h 152445"/>
                <a:gd name="connsiteX28" fmla="*/ 87695 w 152528"/>
                <a:gd name="connsiteY28" fmla="*/ 89156 h 152445"/>
                <a:gd name="connsiteX29" fmla="*/ 96307 w 152528"/>
                <a:gd name="connsiteY29" fmla="*/ 54483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52528" h="152445">
                  <a:moveTo>
                    <a:pt x="96307" y="54483"/>
                  </a:moveTo>
                  <a:cubicBezTo>
                    <a:pt x="97824" y="47909"/>
                    <a:pt x="103647" y="24621"/>
                    <a:pt x="121371" y="24621"/>
                  </a:cubicBezTo>
                  <a:cubicBezTo>
                    <a:pt x="122642" y="24621"/>
                    <a:pt x="128720" y="24621"/>
                    <a:pt x="134034" y="27917"/>
                  </a:cubicBezTo>
                  <a:cubicBezTo>
                    <a:pt x="126948" y="29179"/>
                    <a:pt x="121879" y="35508"/>
                    <a:pt x="121879" y="41580"/>
                  </a:cubicBezTo>
                  <a:cubicBezTo>
                    <a:pt x="121879" y="45629"/>
                    <a:pt x="124668" y="50434"/>
                    <a:pt x="131500" y="50434"/>
                  </a:cubicBezTo>
                  <a:cubicBezTo>
                    <a:pt x="137077" y="50434"/>
                    <a:pt x="145180" y="45884"/>
                    <a:pt x="145180" y="35760"/>
                  </a:cubicBezTo>
                  <a:cubicBezTo>
                    <a:pt x="145180" y="22596"/>
                    <a:pt x="130237" y="19056"/>
                    <a:pt x="121625" y="19056"/>
                  </a:cubicBezTo>
                  <a:cubicBezTo>
                    <a:pt x="106937" y="19056"/>
                    <a:pt x="98079" y="32467"/>
                    <a:pt x="95036" y="38285"/>
                  </a:cubicBezTo>
                  <a:cubicBezTo>
                    <a:pt x="88705" y="21588"/>
                    <a:pt x="75033" y="19056"/>
                    <a:pt x="67692" y="19056"/>
                  </a:cubicBezTo>
                  <a:cubicBezTo>
                    <a:pt x="41349" y="19056"/>
                    <a:pt x="26923" y="51704"/>
                    <a:pt x="26923" y="58032"/>
                  </a:cubicBezTo>
                  <a:cubicBezTo>
                    <a:pt x="26923" y="60557"/>
                    <a:pt x="29449" y="60557"/>
                    <a:pt x="29957" y="60557"/>
                  </a:cubicBezTo>
                  <a:cubicBezTo>
                    <a:pt x="31983" y="60557"/>
                    <a:pt x="32746" y="60058"/>
                    <a:pt x="33246" y="57778"/>
                  </a:cubicBezTo>
                  <a:cubicBezTo>
                    <a:pt x="41858" y="30950"/>
                    <a:pt x="58573" y="24621"/>
                    <a:pt x="67184" y="24621"/>
                  </a:cubicBezTo>
                  <a:cubicBezTo>
                    <a:pt x="71990" y="24621"/>
                    <a:pt x="80856" y="26899"/>
                    <a:pt x="80856" y="41580"/>
                  </a:cubicBezTo>
                  <a:cubicBezTo>
                    <a:pt x="80856" y="49426"/>
                    <a:pt x="76550" y="66385"/>
                    <a:pt x="67184" y="101813"/>
                  </a:cubicBezTo>
                  <a:cubicBezTo>
                    <a:pt x="63132" y="117510"/>
                    <a:pt x="54266" y="128133"/>
                    <a:pt x="43129" y="128133"/>
                  </a:cubicBezTo>
                  <a:cubicBezTo>
                    <a:pt x="41604" y="128133"/>
                    <a:pt x="35781" y="128133"/>
                    <a:pt x="30466" y="124846"/>
                  </a:cubicBezTo>
                  <a:cubicBezTo>
                    <a:pt x="36798" y="123584"/>
                    <a:pt x="42366" y="118264"/>
                    <a:pt x="42366" y="111181"/>
                  </a:cubicBezTo>
                  <a:cubicBezTo>
                    <a:pt x="42366" y="104346"/>
                    <a:pt x="36798" y="102320"/>
                    <a:pt x="33000" y="102320"/>
                  </a:cubicBezTo>
                  <a:cubicBezTo>
                    <a:pt x="25397" y="102320"/>
                    <a:pt x="19066" y="108903"/>
                    <a:pt x="19066" y="117001"/>
                  </a:cubicBezTo>
                  <a:cubicBezTo>
                    <a:pt x="19066" y="128641"/>
                    <a:pt x="31729" y="133708"/>
                    <a:pt x="42874" y="133708"/>
                  </a:cubicBezTo>
                  <a:cubicBezTo>
                    <a:pt x="59589" y="133708"/>
                    <a:pt x="68701" y="115985"/>
                    <a:pt x="69463" y="114469"/>
                  </a:cubicBezTo>
                  <a:cubicBezTo>
                    <a:pt x="72498" y="123829"/>
                    <a:pt x="81619" y="133708"/>
                    <a:pt x="96808" y="133708"/>
                  </a:cubicBezTo>
                  <a:cubicBezTo>
                    <a:pt x="122896" y="133708"/>
                    <a:pt x="137323" y="101058"/>
                    <a:pt x="137323" y="94729"/>
                  </a:cubicBezTo>
                  <a:cubicBezTo>
                    <a:pt x="137323" y="92197"/>
                    <a:pt x="135051" y="92197"/>
                    <a:pt x="134288" y="92197"/>
                  </a:cubicBezTo>
                  <a:cubicBezTo>
                    <a:pt x="132008" y="92197"/>
                    <a:pt x="131500" y="93205"/>
                    <a:pt x="131000" y="94984"/>
                  </a:cubicBezTo>
                  <a:cubicBezTo>
                    <a:pt x="122642" y="122060"/>
                    <a:pt x="105419" y="128133"/>
                    <a:pt x="97316" y="128133"/>
                  </a:cubicBezTo>
                  <a:cubicBezTo>
                    <a:pt x="87442" y="128133"/>
                    <a:pt x="83390" y="120035"/>
                    <a:pt x="83390" y="111436"/>
                  </a:cubicBezTo>
                  <a:cubicBezTo>
                    <a:pt x="83390" y="105862"/>
                    <a:pt x="84907" y="100297"/>
                    <a:pt x="87695" y="89156"/>
                  </a:cubicBezTo>
                  <a:lnTo>
                    <a:pt x="96307" y="5448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107" name="Forme libre : forme 106">
              <a:extLst>
                <a:ext uri="{FF2B5EF4-FFF2-40B4-BE49-F238E27FC236}">
                  <a16:creationId xmlns:a16="http://schemas.microsoft.com/office/drawing/2014/main" id="{E2EDF7D0-54C4-4395-B48F-D173205E2121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7468329" y="-14474143"/>
              <a:ext cx="76264" cy="279483"/>
            </a:xfrm>
            <a:custGeom>
              <a:avLst/>
              <a:gdLst>
                <a:gd name="connsiteX0" fmla="*/ 77813 w 76264"/>
                <a:gd name="connsiteY0" fmla="*/ 145600 h 279482"/>
                <a:gd name="connsiteX1" fmla="*/ 61099 w 76264"/>
                <a:gd name="connsiteY1" fmla="*/ 66639 h 279482"/>
                <a:gd name="connsiteX2" fmla="*/ 21601 w 76264"/>
                <a:gd name="connsiteY2" fmla="*/ 19056 h 279482"/>
                <a:gd name="connsiteX3" fmla="*/ 19066 w 76264"/>
                <a:gd name="connsiteY3" fmla="*/ 21588 h 279482"/>
                <a:gd name="connsiteX4" fmla="*/ 23881 w 76264"/>
                <a:gd name="connsiteY4" fmla="*/ 27408 h 279482"/>
                <a:gd name="connsiteX5" fmla="*/ 63124 w 76264"/>
                <a:gd name="connsiteY5" fmla="*/ 145600 h 279482"/>
                <a:gd name="connsiteX6" fmla="*/ 22355 w 76264"/>
                <a:gd name="connsiteY6" fmla="*/ 265309 h 279482"/>
                <a:gd name="connsiteX7" fmla="*/ 19066 w 76264"/>
                <a:gd name="connsiteY7" fmla="*/ 269612 h 279482"/>
                <a:gd name="connsiteX8" fmla="*/ 21601 w 76264"/>
                <a:gd name="connsiteY8" fmla="*/ 272146 h 279482"/>
                <a:gd name="connsiteX9" fmla="*/ 61861 w 76264"/>
                <a:gd name="connsiteY9" fmla="*/ 222792 h 279482"/>
                <a:gd name="connsiteX10" fmla="*/ 77813 w 76264"/>
                <a:gd name="connsiteY10" fmla="*/ 145600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64" h="279482">
                  <a:moveTo>
                    <a:pt x="77813" y="145600"/>
                  </a:moveTo>
                  <a:cubicBezTo>
                    <a:pt x="77813" y="125862"/>
                    <a:pt x="75033" y="95238"/>
                    <a:pt x="61099" y="66639"/>
                  </a:cubicBezTo>
                  <a:cubicBezTo>
                    <a:pt x="45909" y="35506"/>
                    <a:pt x="24127" y="19056"/>
                    <a:pt x="21601" y="19056"/>
                  </a:cubicBezTo>
                  <a:cubicBezTo>
                    <a:pt x="20075" y="19056"/>
                    <a:pt x="19066" y="20071"/>
                    <a:pt x="19066" y="21588"/>
                  </a:cubicBezTo>
                  <a:cubicBezTo>
                    <a:pt x="19066" y="22342"/>
                    <a:pt x="19066" y="22850"/>
                    <a:pt x="23881" y="27408"/>
                  </a:cubicBezTo>
                  <a:cubicBezTo>
                    <a:pt x="48690" y="52467"/>
                    <a:pt x="63124" y="92706"/>
                    <a:pt x="63124" y="145600"/>
                  </a:cubicBezTo>
                  <a:cubicBezTo>
                    <a:pt x="63124" y="188880"/>
                    <a:pt x="53758" y="233424"/>
                    <a:pt x="22355" y="265309"/>
                  </a:cubicBezTo>
                  <a:cubicBezTo>
                    <a:pt x="19066" y="268350"/>
                    <a:pt x="19066" y="268859"/>
                    <a:pt x="19066" y="269612"/>
                  </a:cubicBezTo>
                  <a:cubicBezTo>
                    <a:pt x="19066" y="271129"/>
                    <a:pt x="20075" y="272146"/>
                    <a:pt x="21601" y="272146"/>
                  </a:cubicBezTo>
                  <a:cubicBezTo>
                    <a:pt x="24127" y="272146"/>
                    <a:pt x="46919" y="254933"/>
                    <a:pt x="61861" y="222792"/>
                  </a:cubicBezTo>
                  <a:cubicBezTo>
                    <a:pt x="74778" y="194955"/>
                    <a:pt x="77813" y="166864"/>
                    <a:pt x="77813" y="1456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108" name="Forme libre : forme 107">
              <a:extLst>
                <a:ext uri="{FF2B5EF4-FFF2-40B4-BE49-F238E27FC236}">
                  <a16:creationId xmlns:a16="http://schemas.microsoft.com/office/drawing/2014/main" id="{67523A4A-0167-468B-83C7-91F329F9B943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7636644" y="-14413657"/>
              <a:ext cx="254213" cy="152445"/>
            </a:xfrm>
            <a:custGeom>
              <a:avLst/>
              <a:gdLst>
                <a:gd name="connsiteX0" fmla="*/ 216336 w 254213"/>
                <a:gd name="connsiteY0" fmla="*/ 90181 h 152445"/>
                <a:gd name="connsiteX1" fmla="*/ 193544 w 254213"/>
                <a:gd name="connsiteY1" fmla="*/ 114477 h 152445"/>
                <a:gd name="connsiteX2" fmla="*/ 180118 w 254213"/>
                <a:gd name="connsiteY2" fmla="*/ 148134 h 152445"/>
                <a:gd name="connsiteX3" fmla="*/ 185186 w 254213"/>
                <a:gd name="connsiteY3" fmla="*/ 151175 h 152445"/>
                <a:gd name="connsiteX4" fmla="*/ 190756 w 254213"/>
                <a:gd name="connsiteY4" fmla="*/ 146109 h 152445"/>
                <a:gd name="connsiteX5" fmla="*/ 240136 w 254213"/>
                <a:gd name="connsiteY5" fmla="*/ 88402 h 152445"/>
                <a:gd name="connsiteX6" fmla="*/ 243933 w 254213"/>
                <a:gd name="connsiteY6" fmla="*/ 85115 h 152445"/>
                <a:gd name="connsiteX7" fmla="*/ 241908 w 254213"/>
                <a:gd name="connsiteY7" fmla="*/ 82328 h 152445"/>
                <a:gd name="connsiteX8" fmla="*/ 190501 w 254213"/>
                <a:gd name="connsiteY8" fmla="*/ 22858 h 152445"/>
                <a:gd name="connsiteX9" fmla="*/ 185186 w 254213"/>
                <a:gd name="connsiteY9" fmla="*/ 19056 h 152445"/>
                <a:gd name="connsiteX10" fmla="*/ 180118 w 254213"/>
                <a:gd name="connsiteY10" fmla="*/ 22097 h 152445"/>
                <a:gd name="connsiteX11" fmla="*/ 193035 w 254213"/>
                <a:gd name="connsiteY11" fmla="*/ 55508 h 152445"/>
                <a:gd name="connsiteX12" fmla="*/ 216336 w 254213"/>
                <a:gd name="connsiteY12" fmla="*/ 80058 h 152445"/>
                <a:gd name="connsiteX13" fmla="*/ 28186 w 254213"/>
                <a:gd name="connsiteY13" fmla="*/ 80058 h 152445"/>
                <a:gd name="connsiteX14" fmla="*/ 19066 w 254213"/>
                <a:gd name="connsiteY14" fmla="*/ 85115 h 152445"/>
                <a:gd name="connsiteX15" fmla="*/ 28186 w 254213"/>
                <a:gd name="connsiteY15" fmla="*/ 90181 h 152445"/>
                <a:gd name="connsiteX16" fmla="*/ 216336 w 254213"/>
                <a:gd name="connsiteY16" fmla="*/ 90181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4213" h="152445">
                  <a:moveTo>
                    <a:pt x="216336" y="90181"/>
                  </a:moveTo>
                  <a:cubicBezTo>
                    <a:pt x="202401" y="100804"/>
                    <a:pt x="195569" y="111181"/>
                    <a:pt x="193544" y="114477"/>
                  </a:cubicBezTo>
                  <a:cubicBezTo>
                    <a:pt x="182144" y="131937"/>
                    <a:pt x="180118" y="147880"/>
                    <a:pt x="180118" y="148134"/>
                  </a:cubicBezTo>
                  <a:cubicBezTo>
                    <a:pt x="180118" y="151175"/>
                    <a:pt x="183160" y="151175"/>
                    <a:pt x="185186" y="151175"/>
                  </a:cubicBezTo>
                  <a:cubicBezTo>
                    <a:pt x="189493" y="151175"/>
                    <a:pt x="189746" y="150667"/>
                    <a:pt x="190756" y="146109"/>
                  </a:cubicBezTo>
                  <a:cubicBezTo>
                    <a:pt x="196579" y="121305"/>
                    <a:pt x="211521" y="100050"/>
                    <a:pt x="240136" y="88402"/>
                  </a:cubicBezTo>
                  <a:cubicBezTo>
                    <a:pt x="243171" y="87394"/>
                    <a:pt x="243933" y="86886"/>
                    <a:pt x="243933" y="85115"/>
                  </a:cubicBezTo>
                  <a:cubicBezTo>
                    <a:pt x="243933" y="83344"/>
                    <a:pt x="242416" y="82582"/>
                    <a:pt x="241908" y="82328"/>
                  </a:cubicBezTo>
                  <a:cubicBezTo>
                    <a:pt x="230762" y="78025"/>
                    <a:pt x="200122" y="65377"/>
                    <a:pt x="190501" y="22858"/>
                  </a:cubicBezTo>
                  <a:cubicBezTo>
                    <a:pt x="189746" y="19817"/>
                    <a:pt x="189493" y="19056"/>
                    <a:pt x="185186" y="19056"/>
                  </a:cubicBezTo>
                  <a:cubicBezTo>
                    <a:pt x="183160" y="19056"/>
                    <a:pt x="180118" y="19056"/>
                    <a:pt x="180118" y="22097"/>
                  </a:cubicBezTo>
                  <a:cubicBezTo>
                    <a:pt x="180118" y="22604"/>
                    <a:pt x="182398" y="38547"/>
                    <a:pt x="193035" y="55508"/>
                  </a:cubicBezTo>
                  <a:cubicBezTo>
                    <a:pt x="198096" y="63097"/>
                    <a:pt x="205444" y="71950"/>
                    <a:pt x="216336" y="80058"/>
                  </a:cubicBezTo>
                  <a:lnTo>
                    <a:pt x="28186" y="80058"/>
                  </a:lnTo>
                  <a:cubicBezTo>
                    <a:pt x="23626" y="80058"/>
                    <a:pt x="19066" y="80058"/>
                    <a:pt x="19066" y="85115"/>
                  </a:cubicBezTo>
                  <a:cubicBezTo>
                    <a:pt x="19066" y="90181"/>
                    <a:pt x="23626" y="90181"/>
                    <a:pt x="28186" y="90181"/>
                  </a:cubicBezTo>
                  <a:lnTo>
                    <a:pt x="216336" y="9018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109" name="Forme libre : forme 108">
              <a:extLst>
                <a:ext uri="{FF2B5EF4-FFF2-40B4-BE49-F238E27FC236}">
                  <a16:creationId xmlns:a16="http://schemas.microsoft.com/office/drawing/2014/main" id="{6E74C3C4-33DB-499B-B40D-E526F09582B5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7957978" y="-14396189"/>
              <a:ext cx="127107" cy="152445"/>
            </a:xfrm>
            <a:custGeom>
              <a:avLst/>
              <a:gdLst>
                <a:gd name="connsiteX0" fmla="*/ 54774 w 127106"/>
                <a:gd name="connsiteY0" fmla="*/ 72459 h 152445"/>
                <a:gd name="connsiteX1" fmla="*/ 93519 w 127106"/>
                <a:gd name="connsiteY1" fmla="*/ 66639 h 152445"/>
                <a:gd name="connsiteX2" fmla="*/ 112505 w 127106"/>
                <a:gd name="connsiteY2" fmla="*/ 40565 h 152445"/>
                <a:gd name="connsiteX3" fmla="*/ 85415 w 127106"/>
                <a:gd name="connsiteY3" fmla="*/ 19056 h 152445"/>
                <a:gd name="connsiteX4" fmla="*/ 19066 w 127106"/>
                <a:gd name="connsiteY4" fmla="*/ 87894 h 152445"/>
                <a:gd name="connsiteX5" fmla="*/ 58826 w 127106"/>
                <a:gd name="connsiteY5" fmla="*/ 133708 h 152445"/>
                <a:gd name="connsiteX6" fmla="*/ 116311 w 127106"/>
                <a:gd name="connsiteY6" fmla="*/ 103837 h 152445"/>
                <a:gd name="connsiteX7" fmla="*/ 113268 w 127106"/>
                <a:gd name="connsiteY7" fmla="*/ 100551 h 152445"/>
                <a:gd name="connsiteX8" fmla="*/ 109979 w 127106"/>
                <a:gd name="connsiteY8" fmla="*/ 103083 h 152445"/>
                <a:gd name="connsiteX9" fmla="*/ 59335 w 127106"/>
                <a:gd name="connsiteY9" fmla="*/ 128133 h 152445"/>
                <a:gd name="connsiteX10" fmla="*/ 37297 w 127106"/>
                <a:gd name="connsiteY10" fmla="*/ 98780 h 152445"/>
                <a:gd name="connsiteX11" fmla="*/ 41349 w 127106"/>
                <a:gd name="connsiteY11" fmla="*/ 72459 h 152445"/>
                <a:gd name="connsiteX12" fmla="*/ 54774 w 127106"/>
                <a:gd name="connsiteY12" fmla="*/ 72459 h 152445"/>
                <a:gd name="connsiteX13" fmla="*/ 42874 w 127106"/>
                <a:gd name="connsiteY13" fmla="*/ 66886 h 152445"/>
                <a:gd name="connsiteX14" fmla="*/ 85415 w 127106"/>
                <a:gd name="connsiteY14" fmla="*/ 24621 h 152445"/>
                <a:gd name="connsiteX15" fmla="*/ 104156 w 127106"/>
                <a:gd name="connsiteY15" fmla="*/ 40565 h 152445"/>
                <a:gd name="connsiteX16" fmla="*/ 53258 w 127106"/>
                <a:gd name="connsiteY16" fmla="*/ 66886 h 152445"/>
                <a:gd name="connsiteX17" fmla="*/ 42874 w 127106"/>
                <a:gd name="connsiteY17" fmla="*/ 66886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106" h="152445">
                  <a:moveTo>
                    <a:pt x="54774" y="72459"/>
                  </a:moveTo>
                  <a:cubicBezTo>
                    <a:pt x="62115" y="72459"/>
                    <a:pt x="80855" y="71950"/>
                    <a:pt x="93519" y="66639"/>
                  </a:cubicBezTo>
                  <a:cubicBezTo>
                    <a:pt x="111242" y="59040"/>
                    <a:pt x="112505" y="44114"/>
                    <a:pt x="112505" y="40565"/>
                  </a:cubicBezTo>
                  <a:cubicBezTo>
                    <a:pt x="112505" y="29433"/>
                    <a:pt x="102885" y="19056"/>
                    <a:pt x="85415" y="19056"/>
                  </a:cubicBezTo>
                  <a:cubicBezTo>
                    <a:pt x="57309" y="19056"/>
                    <a:pt x="19066" y="43606"/>
                    <a:pt x="19066" y="87894"/>
                  </a:cubicBezTo>
                  <a:cubicBezTo>
                    <a:pt x="19066" y="113706"/>
                    <a:pt x="34009" y="133708"/>
                    <a:pt x="58826" y="133708"/>
                  </a:cubicBezTo>
                  <a:cubicBezTo>
                    <a:pt x="95036" y="133708"/>
                    <a:pt x="116311" y="106878"/>
                    <a:pt x="116311" y="103837"/>
                  </a:cubicBezTo>
                  <a:cubicBezTo>
                    <a:pt x="116311" y="102320"/>
                    <a:pt x="114786" y="100551"/>
                    <a:pt x="113268" y="100551"/>
                  </a:cubicBezTo>
                  <a:cubicBezTo>
                    <a:pt x="112004" y="100551"/>
                    <a:pt x="111496" y="101058"/>
                    <a:pt x="109979" y="103083"/>
                  </a:cubicBezTo>
                  <a:cubicBezTo>
                    <a:pt x="89975" y="128133"/>
                    <a:pt x="62369" y="128133"/>
                    <a:pt x="59335" y="128133"/>
                  </a:cubicBezTo>
                  <a:cubicBezTo>
                    <a:pt x="39577" y="128133"/>
                    <a:pt x="37297" y="106878"/>
                    <a:pt x="37297" y="98780"/>
                  </a:cubicBezTo>
                  <a:cubicBezTo>
                    <a:pt x="37297" y="95739"/>
                    <a:pt x="37552" y="87894"/>
                    <a:pt x="41349" y="72459"/>
                  </a:cubicBezTo>
                  <a:lnTo>
                    <a:pt x="54774" y="72459"/>
                  </a:lnTo>
                  <a:close/>
                  <a:moveTo>
                    <a:pt x="42874" y="66886"/>
                  </a:moveTo>
                  <a:cubicBezTo>
                    <a:pt x="52750" y="28416"/>
                    <a:pt x="78830" y="24621"/>
                    <a:pt x="85415" y="24621"/>
                  </a:cubicBezTo>
                  <a:cubicBezTo>
                    <a:pt x="97316" y="24621"/>
                    <a:pt x="104156" y="31966"/>
                    <a:pt x="104156" y="40565"/>
                  </a:cubicBezTo>
                  <a:cubicBezTo>
                    <a:pt x="104156" y="66886"/>
                    <a:pt x="63632" y="66886"/>
                    <a:pt x="53258" y="66886"/>
                  </a:cubicBezTo>
                  <a:lnTo>
                    <a:pt x="42874" y="6688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110" name="Forme libre : forme 109">
              <a:extLst>
                <a:ext uri="{FF2B5EF4-FFF2-40B4-BE49-F238E27FC236}">
                  <a16:creationId xmlns:a16="http://schemas.microsoft.com/office/drawing/2014/main" id="{D3C76C8C-C676-4142-9795-2B8ECF6D158C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8083415" y="-14437587"/>
              <a:ext cx="152528" cy="25408"/>
            </a:xfrm>
            <a:custGeom>
              <a:avLst/>
              <a:gdLst>
                <a:gd name="connsiteX0" fmla="*/ 131834 w 152528"/>
                <a:gd name="connsiteY0" fmla="*/ 27743 h 25407"/>
                <a:gd name="connsiteX1" fmla="*/ 138928 w 152528"/>
                <a:gd name="connsiteY1" fmla="*/ 23486 h 25407"/>
                <a:gd name="connsiteX2" fmla="*/ 131834 w 152528"/>
                <a:gd name="connsiteY2" fmla="*/ 19056 h 25407"/>
                <a:gd name="connsiteX3" fmla="*/ 26152 w 152528"/>
                <a:gd name="connsiteY3" fmla="*/ 19056 h 25407"/>
                <a:gd name="connsiteX4" fmla="*/ 19066 w 152528"/>
                <a:gd name="connsiteY4" fmla="*/ 23312 h 25407"/>
                <a:gd name="connsiteX5" fmla="*/ 26152 w 152528"/>
                <a:gd name="connsiteY5" fmla="*/ 27743 h 25407"/>
                <a:gd name="connsiteX6" fmla="*/ 131834 w 152528"/>
                <a:gd name="connsiteY6" fmla="*/ 27743 h 2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528" h="25407">
                  <a:moveTo>
                    <a:pt x="131834" y="27743"/>
                  </a:moveTo>
                  <a:cubicBezTo>
                    <a:pt x="134670" y="27743"/>
                    <a:pt x="138928" y="27743"/>
                    <a:pt x="138928" y="23486"/>
                  </a:cubicBezTo>
                  <a:cubicBezTo>
                    <a:pt x="138928" y="19056"/>
                    <a:pt x="134852" y="19056"/>
                    <a:pt x="131834" y="19056"/>
                  </a:cubicBezTo>
                  <a:lnTo>
                    <a:pt x="26152" y="19056"/>
                  </a:lnTo>
                  <a:cubicBezTo>
                    <a:pt x="23317" y="19056"/>
                    <a:pt x="19066" y="19056"/>
                    <a:pt x="19066" y="23312"/>
                  </a:cubicBezTo>
                  <a:cubicBezTo>
                    <a:pt x="19066" y="27743"/>
                    <a:pt x="23142" y="27743"/>
                    <a:pt x="26152" y="27743"/>
                  </a:cubicBezTo>
                  <a:lnTo>
                    <a:pt x="131834" y="2774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111" name="Forme libre : forme 110">
              <a:extLst>
                <a:ext uri="{FF2B5EF4-FFF2-40B4-BE49-F238E27FC236}">
                  <a16:creationId xmlns:a16="http://schemas.microsoft.com/office/drawing/2014/main" id="{5C58BB33-8B47-4017-B2A8-6B7A136A9AEF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8230894" y="-14509894"/>
              <a:ext cx="228792" cy="152445"/>
            </a:xfrm>
            <a:custGeom>
              <a:avLst/>
              <a:gdLst>
                <a:gd name="connsiteX0" fmla="*/ 68185 w 228792"/>
                <a:gd name="connsiteY0" fmla="*/ 29337 h 152445"/>
                <a:gd name="connsiteX1" fmla="*/ 61090 w 228792"/>
                <a:gd name="connsiteY1" fmla="*/ 22604 h 152445"/>
                <a:gd name="connsiteX2" fmla="*/ 51160 w 228792"/>
                <a:gd name="connsiteY2" fmla="*/ 32347 h 152445"/>
                <a:gd name="connsiteX3" fmla="*/ 58255 w 228792"/>
                <a:gd name="connsiteY3" fmla="*/ 39087 h 152445"/>
                <a:gd name="connsiteX4" fmla="*/ 68185 w 228792"/>
                <a:gd name="connsiteY4" fmla="*/ 29337 h 152445"/>
                <a:gd name="connsiteX5" fmla="*/ 32007 w 228792"/>
                <a:gd name="connsiteY5" fmla="*/ 119368 h 152445"/>
                <a:gd name="connsiteX6" fmla="*/ 30418 w 228792"/>
                <a:gd name="connsiteY6" fmla="*/ 126807 h 152445"/>
                <a:gd name="connsiteX7" fmla="*/ 47259 w 228792"/>
                <a:gd name="connsiteY7" fmla="*/ 141869 h 152445"/>
                <a:gd name="connsiteX8" fmla="*/ 72792 w 228792"/>
                <a:gd name="connsiteY8" fmla="*/ 114754 h 152445"/>
                <a:gd name="connsiteX9" fmla="*/ 69956 w 228792"/>
                <a:gd name="connsiteY9" fmla="*/ 112451 h 152445"/>
                <a:gd name="connsiteX10" fmla="*/ 66588 w 228792"/>
                <a:gd name="connsiteY10" fmla="*/ 115469 h 152445"/>
                <a:gd name="connsiteX11" fmla="*/ 47792 w 228792"/>
                <a:gd name="connsiteY11" fmla="*/ 136907 h 152445"/>
                <a:gd name="connsiteX12" fmla="*/ 43359 w 228792"/>
                <a:gd name="connsiteY12" fmla="*/ 130705 h 152445"/>
                <a:gd name="connsiteX13" fmla="*/ 46195 w 228792"/>
                <a:gd name="connsiteY13" fmla="*/ 119368 h 152445"/>
                <a:gd name="connsiteX14" fmla="*/ 51868 w 228792"/>
                <a:gd name="connsiteY14" fmla="*/ 105186 h 152445"/>
                <a:gd name="connsiteX15" fmla="*/ 60558 w 228792"/>
                <a:gd name="connsiteY15" fmla="*/ 82677 h 152445"/>
                <a:gd name="connsiteX16" fmla="*/ 61622 w 228792"/>
                <a:gd name="connsiteY16" fmla="*/ 77007 h 152445"/>
                <a:gd name="connsiteX17" fmla="*/ 44773 w 228792"/>
                <a:gd name="connsiteY17" fmla="*/ 61946 h 152445"/>
                <a:gd name="connsiteX18" fmla="*/ 19066 w 228792"/>
                <a:gd name="connsiteY18" fmla="*/ 89061 h 152445"/>
                <a:gd name="connsiteX19" fmla="*/ 22077 w 228792"/>
                <a:gd name="connsiteY19" fmla="*/ 91363 h 152445"/>
                <a:gd name="connsiteX20" fmla="*/ 25270 w 228792"/>
                <a:gd name="connsiteY20" fmla="*/ 88529 h 152445"/>
                <a:gd name="connsiteX21" fmla="*/ 44241 w 228792"/>
                <a:gd name="connsiteY21" fmla="*/ 66909 h 152445"/>
                <a:gd name="connsiteX22" fmla="*/ 48674 w 228792"/>
                <a:gd name="connsiteY22" fmla="*/ 73110 h 152445"/>
                <a:gd name="connsiteX23" fmla="*/ 43184 w 228792"/>
                <a:gd name="connsiteY23" fmla="*/ 90831 h 152445"/>
                <a:gd name="connsiteX24" fmla="*/ 32007 w 228792"/>
                <a:gd name="connsiteY24" fmla="*/ 119368 h 152445"/>
                <a:gd name="connsiteX25" fmla="*/ 142852 w 228792"/>
                <a:gd name="connsiteY25" fmla="*/ 85163 h 152445"/>
                <a:gd name="connsiteX26" fmla="*/ 174946 w 228792"/>
                <a:gd name="connsiteY26" fmla="*/ 85163 h 152445"/>
                <a:gd name="connsiteX27" fmla="*/ 230269 w 228792"/>
                <a:gd name="connsiteY27" fmla="*/ 46701 h 152445"/>
                <a:gd name="connsiteX28" fmla="*/ 191438 w 228792"/>
                <a:gd name="connsiteY28" fmla="*/ 19056 h 152445"/>
                <a:gd name="connsiteX29" fmla="*/ 129378 w 228792"/>
                <a:gd name="connsiteY29" fmla="*/ 19056 h 152445"/>
                <a:gd name="connsiteX30" fmla="*/ 123706 w 228792"/>
                <a:gd name="connsiteY30" fmla="*/ 22954 h 152445"/>
                <a:gd name="connsiteX31" fmla="*/ 129554 w 228792"/>
                <a:gd name="connsiteY31" fmla="*/ 25439 h 152445"/>
                <a:gd name="connsiteX32" fmla="*/ 136290 w 228792"/>
                <a:gd name="connsiteY32" fmla="*/ 25795 h 152445"/>
                <a:gd name="connsiteX33" fmla="*/ 140191 w 228792"/>
                <a:gd name="connsiteY33" fmla="*/ 28273 h 152445"/>
                <a:gd name="connsiteX34" fmla="*/ 139483 w 228792"/>
                <a:gd name="connsiteY34" fmla="*/ 32172 h 152445"/>
                <a:gd name="connsiteX35" fmla="*/ 116080 w 228792"/>
                <a:gd name="connsiteY35" fmla="*/ 125568 h 152445"/>
                <a:gd name="connsiteX36" fmla="*/ 100295 w 228792"/>
                <a:gd name="connsiteY36" fmla="*/ 133714 h 152445"/>
                <a:gd name="connsiteX37" fmla="*/ 94980 w 228792"/>
                <a:gd name="connsiteY37" fmla="*/ 137622 h 152445"/>
                <a:gd name="connsiteX38" fmla="*/ 97816 w 228792"/>
                <a:gd name="connsiteY38" fmla="*/ 140098 h 152445"/>
                <a:gd name="connsiteX39" fmla="*/ 120862 w 228792"/>
                <a:gd name="connsiteY39" fmla="*/ 139391 h 152445"/>
                <a:gd name="connsiteX40" fmla="*/ 133104 w 228792"/>
                <a:gd name="connsiteY40" fmla="*/ 139566 h 152445"/>
                <a:gd name="connsiteX41" fmla="*/ 144449 w 228792"/>
                <a:gd name="connsiteY41" fmla="*/ 140098 h 152445"/>
                <a:gd name="connsiteX42" fmla="*/ 148174 w 228792"/>
                <a:gd name="connsiteY42" fmla="*/ 136200 h 152445"/>
                <a:gd name="connsiteX43" fmla="*/ 142494 w 228792"/>
                <a:gd name="connsiteY43" fmla="*/ 133714 h 152445"/>
                <a:gd name="connsiteX44" fmla="*/ 135758 w 228792"/>
                <a:gd name="connsiteY44" fmla="*/ 133365 h 152445"/>
                <a:gd name="connsiteX45" fmla="*/ 131682 w 228792"/>
                <a:gd name="connsiteY45" fmla="*/ 130705 h 152445"/>
                <a:gd name="connsiteX46" fmla="*/ 132389 w 228792"/>
                <a:gd name="connsiteY46" fmla="*/ 126807 h 152445"/>
                <a:gd name="connsiteX47" fmla="*/ 142852 w 228792"/>
                <a:gd name="connsiteY47" fmla="*/ 85163 h 152445"/>
                <a:gd name="connsiteX48" fmla="*/ 155618 w 228792"/>
                <a:gd name="connsiteY48" fmla="*/ 31465 h 152445"/>
                <a:gd name="connsiteX49" fmla="*/ 164658 w 228792"/>
                <a:gd name="connsiteY49" fmla="*/ 25439 h 152445"/>
                <a:gd name="connsiteX50" fmla="*/ 185409 w 228792"/>
                <a:gd name="connsiteY50" fmla="*/ 25439 h 152445"/>
                <a:gd name="connsiteX51" fmla="*/ 212181 w 228792"/>
                <a:gd name="connsiteY51" fmla="*/ 42985 h 152445"/>
                <a:gd name="connsiteX52" fmla="*/ 201186 w 228792"/>
                <a:gd name="connsiteY52" fmla="*/ 70449 h 152445"/>
                <a:gd name="connsiteX53" fmla="*/ 171935 w 228792"/>
                <a:gd name="connsiteY53" fmla="*/ 79493 h 152445"/>
                <a:gd name="connsiteX54" fmla="*/ 143559 w 228792"/>
                <a:gd name="connsiteY54" fmla="*/ 79493 h 152445"/>
                <a:gd name="connsiteX55" fmla="*/ 155618 w 228792"/>
                <a:gd name="connsiteY55" fmla="*/ 31465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28792" h="152445">
                  <a:moveTo>
                    <a:pt x="68185" y="29337"/>
                  </a:moveTo>
                  <a:cubicBezTo>
                    <a:pt x="68185" y="26502"/>
                    <a:pt x="66055" y="22604"/>
                    <a:pt x="61090" y="22604"/>
                  </a:cubicBezTo>
                  <a:cubicBezTo>
                    <a:pt x="56300" y="22604"/>
                    <a:pt x="51160" y="27210"/>
                    <a:pt x="51160" y="32347"/>
                  </a:cubicBezTo>
                  <a:cubicBezTo>
                    <a:pt x="51160" y="35363"/>
                    <a:pt x="53464" y="39087"/>
                    <a:pt x="58255" y="39087"/>
                  </a:cubicBezTo>
                  <a:cubicBezTo>
                    <a:pt x="63394" y="39087"/>
                    <a:pt x="68185" y="34124"/>
                    <a:pt x="68185" y="29337"/>
                  </a:cubicBezTo>
                  <a:close/>
                  <a:moveTo>
                    <a:pt x="32007" y="119368"/>
                  </a:moveTo>
                  <a:cubicBezTo>
                    <a:pt x="31300" y="121669"/>
                    <a:pt x="30418" y="123798"/>
                    <a:pt x="30418" y="126807"/>
                  </a:cubicBezTo>
                  <a:cubicBezTo>
                    <a:pt x="30418" y="135136"/>
                    <a:pt x="37504" y="141869"/>
                    <a:pt x="47259" y="141869"/>
                  </a:cubicBezTo>
                  <a:cubicBezTo>
                    <a:pt x="64991" y="141869"/>
                    <a:pt x="72792" y="117414"/>
                    <a:pt x="72792" y="114754"/>
                  </a:cubicBezTo>
                  <a:cubicBezTo>
                    <a:pt x="72792" y="112451"/>
                    <a:pt x="70488" y="112451"/>
                    <a:pt x="69956" y="112451"/>
                  </a:cubicBezTo>
                  <a:cubicBezTo>
                    <a:pt x="67470" y="112451"/>
                    <a:pt x="67295" y="113515"/>
                    <a:pt x="66588" y="115469"/>
                  </a:cubicBezTo>
                  <a:cubicBezTo>
                    <a:pt x="62504" y="129641"/>
                    <a:pt x="54703" y="136907"/>
                    <a:pt x="47792" y="136907"/>
                  </a:cubicBezTo>
                  <a:cubicBezTo>
                    <a:pt x="44241" y="136907"/>
                    <a:pt x="43359" y="134604"/>
                    <a:pt x="43359" y="130705"/>
                  </a:cubicBezTo>
                  <a:cubicBezTo>
                    <a:pt x="43359" y="126631"/>
                    <a:pt x="44598" y="123266"/>
                    <a:pt x="46195" y="119368"/>
                  </a:cubicBezTo>
                  <a:cubicBezTo>
                    <a:pt x="47967" y="114579"/>
                    <a:pt x="49921" y="109792"/>
                    <a:pt x="51868" y="105186"/>
                  </a:cubicBezTo>
                  <a:cubicBezTo>
                    <a:pt x="53464" y="100931"/>
                    <a:pt x="59851" y="84804"/>
                    <a:pt x="60558" y="82677"/>
                  </a:cubicBezTo>
                  <a:cubicBezTo>
                    <a:pt x="61090" y="80906"/>
                    <a:pt x="61622" y="78778"/>
                    <a:pt x="61622" y="77007"/>
                  </a:cubicBezTo>
                  <a:cubicBezTo>
                    <a:pt x="61622" y="68680"/>
                    <a:pt x="54529" y="61946"/>
                    <a:pt x="44773" y="61946"/>
                  </a:cubicBezTo>
                  <a:cubicBezTo>
                    <a:pt x="27224" y="61946"/>
                    <a:pt x="19066" y="86044"/>
                    <a:pt x="19066" y="89061"/>
                  </a:cubicBezTo>
                  <a:cubicBezTo>
                    <a:pt x="19066" y="91363"/>
                    <a:pt x="21552" y="91363"/>
                    <a:pt x="22077" y="91363"/>
                  </a:cubicBezTo>
                  <a:cubicBezTo>
                    <a:pt x="24563" y="91363"/>
                    <a:pt x="24738" y="90474"/>
                    <a:pt x="25270" y="88529"/>
                  </a:cubicBezTo>
                  <a:cubicBezTo>
                    <a:pt x="29885" y="73284"/>
                    <a:pt x="37687" y="66909"/>
                    <a:pt x="44241" y="66909"/>
                  </a:cubicBezTo>
                  <a:cubicBezTo>
                    <a:pt x="47085" y="66909"/>
                    <a:pt x="48674" y="68322"/>
                    <a:pt x="48674" y="73110"/>
                  </a:cubicBezTo>
                  <a:cubicBezTo>
                    <a:pt x="48674" y="77183"/>
                    <a:pt x="47617" y="79842"/>
                    <a:pt x="43184" y="90831"/>
                  </a:cubicBezTo>
                  <a:lnTo>
                    <a:pt x="32007" y="119368"/>
                  </a:lnTo>
                  <a:close/>
                  <a:moveTo>
                    <a:pt x="142852" y="85163"/>
                  </a:moveTo>
                  <a:lnTo>
                    <a:pt x="174946" y="85163"/>
                  </a:lnTo>
                  <a:cubicBezTo>
                    <a:pt x="204911" y="85163"/>
                    <a:pt x="230269" y="66019"/>
                    <a:pt x="230269" y="46701"/>
                  </a:cubicBezTo>
                  <a:cubicBezTo>
                    <a:pt x="230269" y="31814"/>
                    <a:pt x="215732" y="19056"/>
                    <a:pt x="191438" y="19056"/>
                  </a:cubicBezTo>
                  <a:lnTo>
                    <a:pt x="129378" y="19056"/>
                  </a:lnTo>
                  <a:cubicBezTo>
                    <a:pt x="125827" y="19056"/>
                    <a:pt x="123706" y="19056"/>
                    <a:pt x="123706" y="22954"/>
                  </a:cubicBezTo>
                  <a:cubicBezTo>
                    <a:pt x="123706" y="25439"/>
                    <a:pt x="125653" y="25439"/>
                    <a:pt x="129554" y="25439"/>
                  </a:cubicBezTo>
                  <a:cubicBezTo>
                    <a:pt x="132389" y="25439"/>
                    <a:pt x="133104" y="25439"/>
                    <a:pt x="136290" y="25795"/>
                  </a:cubicBezTo>
                  <a:cubicBezTo>
                    <a:pt x="139841" y="26146"/>
                    <a:pt x="140191" y="26502"/>
                    <a:pt x="140191" y="28273"/>
                  </a:cubicBezTo>
                  <a:cubicBezTo>
                    <a:pt x="140191" y="28630"/>
                    <a:pt x="140191" y="29512"/>
                    <a:pt x="139483" y="32172"/>
                  </a:cubicBezTo>
                  <a:lnTo>
                    <a:pt x="116080" y="125568"/>
                  </a:lnTo>
                  <a:cubicBezTo>
                    <a:pt x="114308" y="132476"/>
                    <a:pt x="114125" y="133714"/>
                    <a:pt x="100295" y="133714"/>
                  </a:cubicBezTo>
                  <a:cubicBezTo>
                    <a:pt x="97109" y="133714"/>
                    <a:pt x="94980" y="133714"/>
                    <a:pt x="94980" y="137622"/>
                  </a:cubicBezTo>
                  <a:cubicBezTo>
                    <a:pt x="94980" y="137795"/>
                    <a:pt x="94980" y="140098"/>
                    <a:pt x="97816" y="140098"/>
                  </a:cubicBezTo>
                  <a:cubicBezTo>
                    <a:pt x="102956" y="140098"/>
                    <a:pt x="115723" y="139391"/>
                    <a:pt x="120862" y="139391"/>
                  </a:cubicBezTo>
                  <a:cubicBezTo>
                    <a:pt x="123881" y="139391"/>
                    <a:pt x="130086" y="139391"/>
                    <a:pt x="133104" y="139566"/>
                  </a:cubicBezTo>
                  <a:cubicBezTo>
                    <a:pt x="136647" y="139741"/>
                    <a:pt x="141080" y="140098"/>
                    <a:pt x="144449" y="140098"/>
                  </a:cubicBezTo>
                  <a:cubicBezTo>
                    <a:pt x="145513" y="140098"/>
                    <a:pt x="148174" y="140098"/>
                    <a:pt x="148174" y="136200"/>
                  </a:cubicBezTo>
                  <a:cubicBezTo>
                    <a:pt x="148174" y="133714"/>
                    <a:pt x="146046" y="133714"/>
                    <a:pt x="142494" y="133714"/>
                  </a:cubicBezTo>
                  <a:cubicBezTo>
                    <a:pt x="142319" y="133714"/>
                    <a:pt x="138952" y="133714"/>
                    <a:pt x="135758" y="133365"/>
                  </a:cubicBezTo>
                  <a:cubicBezTo>
                    <a:pt x="131682" y="133008"/>
                    <a:pt x="131682" y="132476"/>
                    <a:pt x="131682" y="130705"/>
                  </a:cubicBezTo>
                  <a:cubicBezTo>
                    <a:pt x="131682" y="130530"/>
                    <a:pt x="131682" y="129466"/>
                    <a:pt x="132389" y="126807"/>
                  </a:cubicBezTo>
                  <a:lnTo>
                    <a:pt x="142852" y="85163"/>
                  </a:lnTo>
                  <a:close/>
                  <a:moveTo>
                    <a:pt x="155618" y="31465"/>
                  </a:moveTo>
                  <a:cubicBezTo>
                    <a:pt x="157040" y="25970"/>
                    <a:pt x="157215" y="25439"/>
                    <a:pt x="164658" y="25439"/>
                  </a:cubicBezTo>
                  <a:lnTo>
                    <a:pt x="185409" y="25439"/>
                  </a:lnTo>
                  <a:cubicBezTo>
                    <a:pt x="201901" y="25439"/>
                    <a:pt x="212181" y="30401"/>
                    <a:pt x="212181" y="42985"/>
                  </a:cubicBezTo>
                  <a:cubicBezTo>
                    <a:pt x="212181" y="48480"/>
                    <a:pt x="210051" y="62478"/>
                    <a:pt x="201186" y="70449"/>
                  </a:cubicBezTo>
                  <a:cubicBezTo>
                    <a:pt x="194807" y="76119"/>
                    <a:pt x="184702" y="79493"/>
                    <a:pt x="171935" y="79493"/>
                  </a:cubicBezTo>
                  <a:lnTo>
                    <a:pt x="143559" y="79493"/>
                  </a:lnTo>
                  <a:lnTo>
                    <a:pt x="155618" y="3146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112" name="Forme libre : forme 111">
              <a:extLst>
                <a:ext uri="{FF2B5EF4-FFF2-40B4-BE49-F238E27FC236}">
                  <a16:creationId xmlns:a16="http://schemas.microsoft.com/office/drawing/2014/main" id="{179723A3-D603-4D42-A5E0-173D22E530C2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8470271" y="-14443438"/>
              <a:ext cx="50843" cy="50815"/>
            </a:xfrm>
            <a:custGeom>
              <a:avLst/>
              <a:gdLst>
                <a:gd name="connsiteX0" fmla="*/ 39459 w 50842"/>
                <a:gd name="connsiteY0" fmla="*/ 29337 h 50815"/>
                <a:gd name="connsiteX1" fmla="*/ 29346 w 50842"/>
                <a:gd name="connsiteY1" fmla="*/ 19056 h 50815"/>
                <a:gd name="connsiteX2" fmla="*/ 19066 w 50842"/>
                <a:gd name="connsiteY2" fmla="*/ 29163 h 50815"/>
                <a:gd name="connsiteX3" fmla="*/ 29171 w 50842"/>
                <a:gd name="connsiteY3" fmla="*/ 39437 h 50815"/>
                <a:gd name="connsiteX4" fmla="*/ 39459 w 50842"/>
                <a:gd name="connsiteY4" fmla="*/ 29337 h 50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42" h="50815">
                  <a:moveTo>
                    <a:pt x="39459" y="29337"/>
                  </a:moveTo>
                  <a:cubicBezTo>
                    <a:pt x="39459" y="22954"/>
                    <a:pt x="34136" y="19056"/>
                    <a:pt x="29346" y="19056"/>
                  </a:cubicBezTo>
                  <a:cubicBezTo>
                    <a:pt x="23499" y="19056"/>
                    <a:pt x="19066" y="23843"/>
                    <a:pt x="19066" y="29163"/>
                  </a:cubicBezTo>
                  <a:cubicBezTo>
                    <a:pt x="19066" y="35539"/>
                    <a:pt x="24381" y="39437"/>
                    <a:pt x="29171" y="39437"/>
                  </a:cubicBezTo>
                  <a:cubicBezTo>
                    <a:pt x="35026" y="39437"/>
                    <a:pt x="39459" y="34658"/>
                    <a:pt x="39459" y="2933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113" name="Forme libre : forme 112">
              <a:extLst>
                <a:ext uri="{FF2B5EF4-FFF2-40B4-BE49-F238E27FC236}">
                  <a16:creationId xmlns:a16="http://schemas.microsoft.com/office/drawing/2014/main" id="{ABFB0990-F941-462F-A837-545CCE946329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8519066" y="-14467003"/>
              <a:ext cx="127107" cy="101630"/>
            </a:xfrm>
            <a:custGeom>
              <a:avLst/>
              <a:gdLst>
                <a:gd name="connsiteX0" fmla="*/ 54712 w 127106"/>
                <a:gd name="connsiteY0" fmla="*/ 78422 h 101630"/>
                <a:gd name="connsiteX1" fmla="*/ 38044 w 127106"/>
                <a:gd name="connsiteY1" fmla="*/ 94016 h 101630"/>
                <a:gd name="connsiteX2" fmla="*/ 28464 w 127106"/>
                <a:gd name="connsiteY2" fmla="*/ 91538 h 101630"/>
                <a:gd name="connsiteX3" fmla="*/ 36265 w 127106"/>
                <a:gd name="connsiteY3" fmla="*/ 81788 h 101630"/>
                <a:gd name="connsiteX4" fmla="*/ 29179 w 127106"/>
                <a:gd name="connsiteY4" fmla="*/ 75230 h 101630"/>
                <a:gd name="connsiteX5" fmla="*/ 19066 w 127106"/>
                <a:gd name="connsiteY5" fmla="*/ 86044 h 101630"/>
                <a:gd name="connsiteX6" fmla="*/ 37687 w 127106"/>
                <a:gd name="connsiteY6" fmla="*/ 98978 h 101630"/>
                <a:gd name="connsiteX7" fmla="*/ 57548 w 127106"/>
                <a:gd name="connsiteY7" fmla="*/ 86394 h 101630"/>
                <a:gd name="connsiteX8" fmla="*/ 78647 w 127106"/>
                <a:gd name="connsiteY8" fmla="*/ 98978 h 101630"/>
                <a:gd name="connsiteX9" fmla="*/ 109852 w 127106"/>
                <a:gd name="connsiteY9" fmla="*/ 71863 h 101630"/>
                <a:gd name="connsiteX10" fmla="*/ 107016 w 127106"/>
                <a:gd name="connsiteY10" fmla="*/ 69561 h 101630"/>
                <a:gd name="connsiteX11" fmla="*/ 103647 w 127106"/>
                <a:gd name="connsiteY11" fmla="*/ 72578 h 101630"/>
                <a:gd name="connsiteX12" fmla="*/ 79354 w 127106"/>
                <a:gd name="connsiteY12" fmla="*/ 94016 h 101630"/>
                <a:gd name="connsiteX13" fmla="*/ 68543 w 127106"/>
                <a:gd name="connsiteY13" fmla="*/ 82495 h 101630"/>
                <a:gd name="connsiteX14" fmla="*/ 77757 w 127106"/>
                <a:gd name="connsiteY14" fmla="*/ 42089 h 101630"/>
                <a:gd name="connsiteX15" fmla="*/ 95139 w 127106"/>
                <a:gd name="connsiteY15" fmla="*/ 24018 h 101630"/>
                <a:gd name="connsiteX16" fmla="*/ 104712 w 127106"/>
                <a:gd name="connsiteY16" fmla="*/ 26495 h 101630"/>
                <a:gd name="connsiteX17" fmla="*/ 96911 w 127106"/>
                <a:gd name="connsiteY17" fmla="*/ 36246 h 101630"/>
                <a:gd name="connsiteX18" fmla="*/ 104005 w 127106"/>
                <a:gd name="connsiteY18" fmla="*/ 42804 h 101630"/>
                <a:gd name="connsiteX19" fmla="*/ 113935 w 127106"/>
                <a:gd name="connsiteY19" fmla="*/ 31989 h 101630"/>
                <a:gd name="connsiteX20" fmla="*/ 95489 w 127106"/>
                <a:gd name="connsiteY20" fmla="*/ 19056 h 101630"/>
                <a:gd name="connsiteX21" fmla="*/ 75629 w 127106"/>
                <a:gd name="connsiteY21" fmla="*/ 31640 h 101630"/>
                <a:gd name="connsiteX22" fmla="*/ 54354 w 127106"/>
                <a:gd name="connsiteY22" fmla="*/ 19056 h 101630"/>
                <a:gd name="connsiteX23" fmla="*/ 23149 w 127106"/>
                <a:gd name="connsiteY23" fmla="*/ 46171 h 101630"/>
                <a:gd name="connsiteX24" fmla="*/ 26160 w 127106"/>
                <a:gd name="connsiteY24" fmla="*/ 48472 h 101630"/>
                <a:gd name="connsiteX25" fmla="*/ 29528 w 127106"/>
                <a:gd name="connsiteY25" fmla="*/ 45463 h 101630"/>
                <a:gd name="connsiteX26" fmla="*/ 53822 w 127106"/>
                <a:gd name="connsiteY26" fmla="*/ 24018 h 101630"/>
                <a:gd name="connsiteX27" fmla="*/ 64459 w 127106"/>
                <a:gd name="connsiteY27" fmla="*/ 35714 h 101630"/>
                <a:gd name="connsiteX28" fmla="*/ 60741 w 127106"/>
                <a:gd name="connsiteY28" fmla="*/ 54141 h 101630"/>
                <a:gd name="connsiteX29" fmla="*/ 54712 w 127106"/>
                <a:gd name="connsiteY29" fmla="*/ 78422 h 1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7106" h="101630">
                  <a:moveTo>
                    <a:pt x="54712" y="78422"/>
                  </a:moveTo>
                  <a:cubicBezTo>
                    <a:pt x="52932" y="84448"/>
                    <a:pt x="47085" y="94016"/>
                    <a:pt x="38044" y="94016"/>
                  </a:cubicBezTo>
                  <a:cubicBezTo>
                    <a:pt x="37512" y="94016"/>
                    <a:pt x="32189" y="94016"/>
                    <a:pt x="28464" y="91538"/>
                  </a:cubicBezTo>
                  <a:cubicBezTo>
                    <a:pt x="35732" y="89235"/>
                    <a:pt x="36265" y="82852"/>
                    <a:pt x="36265" y="81788"/>
                  </a:cubicBezTo>
                  <a:cubicBezTo>
                    <a:pt x="36265" y="77890"/>
                    <a:pt x="33255" y="75230"/>
                    <a:pt x="29179" y="75230"/>
                  </a:cubicBezTo>
                  <a:cubicBezTo>
                    <a:pt x="24213" y="75230"/>
                    <a:pt x="19066" y="79485"/>
                    <a:pt x="19066" y="86044"/>
                  </a:cubicBezTo>
                  <a:cubicBezTo>
                    <a:pt x="19066" y="94905"/>
                    <a:pt x="28996" y="98978"/>
                    <a:pt x="37687" y="98978"/>
                  </a:cubicBezTo>
                  <a:cubicBezTo>
                    <a:pt x="45846" y="98978"/>
                    <a:pt x="53115" y="93841"/>
                    <a:pt x="57548" y="86394"/>
                  </a:cubicBezTo>
                  <a:cubicBezTo>
                    <a:pt x="61798" y="95785"/>
                    <a:pt x="71553" y="98978"/>
                    <a:pt x="78647" y="98978"/>
                  </a:cubicBezTo>
                  <a:cubicBezTo>
                    <a:pt x="99040" y="98978"/>
                    <a:pt x="109852" y="76826"/>
                    <a:pt x="109852" y="71863"/>
                  </a:cubicBezTo>
                  <a:cubicBezTo>
                    <a:pt x="109852" y="69561"/>
                    <a:pt x="107548" y="69561"/>
                    <a:pt x="107016" y="69561"/>
                  </a:cubicBezTo>
                  <a:cubicBezTo>
                    <a:pt x="104537" y="69561"/>
                    <a:pt x="104355" y="70451"/>
                    <a:pt x="103647" y="72578"/>
                  </a:cubicBezTo>
                  <a:cubicBezTo>
                    <a:pt x="99922" y="84806"/>
                    <a:pt x="89284" y="94016"/>
                    <a:pt x="79354" y="94016"/>
                  </a:cubicBezTo>
                  <a:cubicBezTo>
                    <a:pt x="72260" y="94016"/>
                    <a:pt x="68543" y="89235"/>
                    <a:pt x="68543" y="82495"/>
                  </a:cubicBezTo>
                  <a:cubicBezTo>
                    <a:pt x="68543" y="77890"/>
                    <a:pt x="72792" y="61763"/>
                    <a:pt x="77757" y="42089"/>
                  </a:cubicBezTo>
                  <a:cubicBezTo>
                    <a:pt x="81308" y="28449"/>
                    <a:pt x="89284" y="24018"/>
                    <a:pt x="95139" y="24018"/>
                  </a:cubicBezTo>
                  <a:cubicBezTo>
                    <a:pt x="95489" y="24018"/>
                    <a:pt x="100986" y="24018"/>
                    <a:pt x="104712" y="26495"/>
                  </a:cubicBezTo>
                  <a:cubicBezTo>
                    <a:pt x="99040" y="28090"/>
                    <a:pt x="96911" y="33053"/>
                    <a:pt x="96911" y="36246"/>
                  </a:cubicBezTo>
                  <a:cubicBezTo>
                    <a:pt x="96911" y="40144"/>
                    <a:pt x="99922" y="42804"/>
                    <a:pt x="104005" y="42804"/>
                  </a:cubicBezTo>
                  <a:cubicBezTo>
                    <a:pt x="108080" y="42804"/>
                    <a:pt x="113935" y="39437"/>
                    <a:pt x="113935" y="31989"/>
                  </a:cubicBezTo>
                  <a:cubicBezTo>
                    <a:pt x="113935" y="22064"/>
                    <a:pt x="102583" y="19056"/>
                    <a:pt x="95489" y="19056"/>
                  </a:cubicBezTo>
                  <a:cubicBezTo>
                    <a:pt x="86623" y="19056"/>
                    <a:pt x="79529" y="24899"/>
                    <a:pt x="75629" y="31640"/>
                  </a:cubicBezTo>
                  <a:cubicBezTo>
                    <a:pt x="72442" y="24367"/>
                    <a:pt x="64284" y="19056"/>
                    <a:pt x="54354" y="19056"/>
                  </a:cubicBezTo>
                  <a:cubicBezTo>
                    <a:pt x="34494" y="19056"/>
                    <a:pt x="23149" y="40850"/>
                    <a:pt x="23149" y="46171"/>
                  </a:cubicBezTo>
                  <a:cubicBezTo>
                    <a:pt x="23149" y="48472"/>
                    <a:pt x="25628" y="48472"/>
                    <a:pt x="26160" y="48472"/>
                  </a:cubicBezTo>
                  <a:cubicBezTo>
                    <a:pt x="28464" y="48472"/>
                    <a:pt x="28646" y="47766"/>
                    <a:pt x="29528" y="45463"/>
                  </a:cubicBezTo>
                  <a:cubicBezTo>
                    <a:pt x="33961" y="31640"/>
                    <a:pt x="45130" y="24018"/>
                    <a:pt x="53822" y="24018"/>
                  </a:cubicBezTo>
                  <a:cubicBezTo>
                    <a:pt x="59677" y="24018"/>
                    <a:pt x="64459" y="27210"/>
                    <a:pt x="64459" y="35714"/>
                  </a:cubicBezTo>
                  <a:cubicBezTo>
                    <a:pt x="64459" y="39254"/>
                    <a:pt x="62330" y="48115"/>
                    <a:pt x="60741" y="54141"/>
                  </a:cubicBezTo>
                  <a:lnTo>
                    <a:pt x="54712" y="7842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114" name="Forme libre : forme 113">
              <a:extLst>
                <a:ext uri="{FF2B5EF4-FFF2-40B4-BE49-F238E27FC236}">
                  <a16:creationId xmlns:a16="http://schemas.microsoft.com/office/drawing/2014/main" id="{16625143-332B-404F-8626-E0C43B8E2CAA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8641869" y="-14396189"/>
              <a:ext cx="152528" cy="177853"/>
            </a:xfrm>
            <a:custGeom>
              <a:avLst/>
              <a:gdLst>
                <a:gd name="connsiteX0" fmla="*/ 134542 w 152528"/>
                <a:gd name="connsiteY0" fmla="*/ 35508 h 177852"/>
                <a:gd name="connsiteX1" fmla="*/ 135297 w 152528"/>
                <a:gd name="connsiteY1" fmla="*/ 30950 h 177852"/>
                <a:gd name="connsiteX2" fmla="*/ 127956 w 152528"/>
                <a:gd name="connsiteY2" fmla="*/ 24113 h 177852"/>
                <a:gd name="connsiteX3" fmla="*/ 117574 w 152528"/>
                <a:gd name="connsiteY3" fmla="*/ 34999 h 177852"/>
                <a:gd name="connsiteX4" fmla="*/ 94019 w 152528"/>
                <a:gd name="connsiteY4" fmla="*/ 19056 h 177852"/>
                <a:gd name="connsiteX5" fmla="*/ 33754 w 152528"/>
                <a:gd name="connsiteY5" fmla="*/ 90935 h 177852"/>
                <a:gd name="connsiteX6" fmla="*/ 67430 w 152528"/>
                <a:gd name="connsiteY6" fmla="*/ 130919 h 177852"/>
                <a:gd name="connsiteX7" fmla="*/ 96807 w 152528"/>
                <a:gd name="connsiteY7" fmla="*/ 116240 h 177852"/>
                <a:gd name="connsiteX8" fmla="*/ 97062 w 152528"/>
                <a:gd name="connsiteY8" fmla="*/ 116493 h 177852"/>
                <a:gd name="connsiteX9" fmla="*/ 88705 w 152528"/>
                <a:gd name="connsiteY9" fmla="*/ 149904 h 177852"/>
                <a:gd name="connsiteX10" fmla="*/ 52241 w 152528"/>
                <a:gd name="connsiteY10" fmla="*/ 177232 h 177852"/>
                <a:gd name="connsiteX11" fmla="*/ 31983 w 152528"/>
                <a:gd name="connsiteY11" fmla="*/ 174708 h 177852"/>
                <a:gd name="connsiteX12" fmla="*/ 42366 w 152528"/>
                <a:gd name="connsiteY12" fmla="*/ 161544 h 177852"/>
                <a:gd name="connsiteX13" fmla="*/ 32738 w 152528"/>
                <a:gd name="connsiteY13" fmla="*/ 152683 h 177852"/>
                <a:gd name="connsiteX14" fmla="*/ 19066 w 152528"/>
                <a:gd name="connsiteY14" fmla="*/ 167364 h 177852"/>
                <a:gd name="connsiteX15" fmla="*/ 52749 w 152528"/>
                <a:gd name="connsiteY15" fmla="*/ 182807 h 177852"/>
                <a:gd name="connsiteX16" fmla="*/ 106428 w 152528"/>
                <a:gd name="connsiteY16" fmla="*/ 147880 h 177852"/>
                <a:gd name="connsiteX17" fmla="*/ 134542 w 152528"/>
                <a:gd name="connsiteY17" fmla="*/ 35508 h 177852"/>
                <a:gd name="connsiteX18" fmla="*/ 101622 w 152528"/>
                <a:gd name="connsiteY18" fmla="*/ 98526 h 177852"/>
                <a:gd name="connsiteX19" fmla="*/ 88705 w 152528"/>
                <a:gd name="connsiteY19" fmla="*/ 116240 h 177852"/>
                <a:gd name="connsiteX20" fmla="*/ 68193 w 152528"/>
                <a:gd name="connsiteY20" fmla="*/ 125354 h 177852"/>
                <a:gd name="connsiteX21" fmla="*/ 51733 w 152528"/>
                <a:gd name="connsiteY21" fmla="*/ 102066 h 177852"/>
                <a:gd name="connsiteX22" fmla="*/ 65913 w 152528"/>
                <a:gd name="connsiteY22" fmla="*/ 47146 h 177852"/>
                <a:gd name="connsiteX23" fmla="*/ 94273 w 152528"/>
                <a:gd name="connsiteY23" fmla="*/ 24621 h 177852"/>
                <a:gd name="connsiteX24" fmla="*/ 114531 w 152528"/>
                <a:gd name="connsiteY24" fmla="*/ 46385 h 177852"/>
                <a:gd name="connsiteX25" fmla="*/ 113776 w 152528"/>
                <a:gd name="connsiteY25" fmla="*/ 50187 h 177852"/>
                <a:gd name="connsiteX26" fmla="*/ 101622 w 152528"/>
                <a:gd name="connsiteY26" fmla="*/ 98526 h 177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2528" h="177852">
                  <a:moveTo>
                    <a:pt x="134542" y="35508"/>
                  </a:moveTo>
                  <a:cubicBezTo>
                    <a:pt x="134789" y="33991"/>
                    <a:pt x="135297" y="32719"/>
                    <a:pt x="135297" y="30950"/>
                  </a:cubicBezTo>
                  <a:cubicBezTo>
                    <a:pt x="135297" y="26647"/>
                    <a:pt x="132263" y="24113"/>
                    <a:pt x="127956" y="24113"/>
                  </a:cubicBezTo>
                  <a:cubicBezTo>
                    <a:pt x="125422" y="24113"/>
                    <a:pt x="118582" y="25891"/>
                    <a:pt x="117574" y="34999"/>
                  </a:cubicBezTo>
                  <a:cubicBezTo>
                    <a:pt x="113014" y="25637"/>
                    <a:pt x="104148" y="19056"/>
                    <a:pt x="94019" y="19056"/>
                  </a:cubicBezTo>
                  <a:cubicBezTo>
                    <a:pt x="65158" y="19056"/>
                    <a:pt x="33754" y="54483"/>
                    <a:pt x="33754" y="90935"/>
                  </a:cubicBezTo>
                  <a:cubicBezTo>
                    <a:pt x="33754" y="115985"/>
                    <a:pt x="49198" y="130919"/>
                    <a:pt x="67430" y="130919"/>
                  </a:cubicBezTo>
                  <a:cubicBezTo>
                    <a:pt x="82373" y="130919"/>
                    <a:pt x="94273" y="119027"/>
                    <a:pt x="96807" y="116240"/>
                  </a:cubicBezTo>
                  <a:lnTo>
                    <a:pt x="97062" y="116493"/>
                  </a:lnTo>
                  <a:cubicBezTo>
                    <a:pt x="91747" y="139019"/>
                    <a:pt x="88705" y="149396"/>
                    <a:pt x="88705" y="149904"/>
                  </a:cubicBezTo>
                  <a:cubicBezTo>
                    <a:pt x="87695" y="152183"/>
                    <a:pt x="79084" y="177232"/>
                    <a:pt x="52241" y="177232"/>
                  </a:cubicBezTo>
                  <a:cubicBezTo>
                    <a:pt x="47426" y="177232"/>
                    <a:pt x="39069" y="176980"/>
                    <a:pt x="31983" y="174708"/>
                  </a:cubicBezTo>
                  <a:cubicBezTo>
                    <a:pt x="39577" y="172430"/>
                    <a:pt x="42366" y="165847"/>
                    <a:pt x="42366" y="161544"/>
                  </a:cubicBezTo>
                  <a:cubicBezTo>
                    <a:pt x="42366" y="157495"/>
                    <a:pt x="39577" y="152683"/>
                    <a:pt x="32738" y="152683"/>
                  </a:cubicBezTo>
                  <a:cubicBezTo>
                    <a:pt x="27169" y="152683"/>
                    <a:pt x="19066" y="157240"/>
                    <a:pt x="19066" y="167364"/>
                  </a:cubicBezTo>
                  <a:cubicBezTo>
                    <a:pt x="19066" y="177741"/>
                    <a:pt x="28440" y="182807"/>
                    <a:pt x="52749" y="182807"/>
                  </a:cubicBezTo>
                  <a:cubicBezTo>
                    <a:pt x="84399" y="182807"/>
                    <a:pt x="102630" y="163060"/>
                    <a:pt x="106428" y="147880"/>
                  </a:cubicBezTo>
                  <a:lnTo>
                    <a:pt x="134542" y="35508"/>
                  </a:lnTo>
                  <a:close/>
                  <a:moveTo>
                    <a:pt x="101622" y="98526"/>
                  </a:moveTo>
                  <a:cubicBezTo>
                    <a:pt x="100097" y="105107"/>
                    <a:pt x="94273" y="111436"/>
                    <a:pt x="88705" y="116240"/>
                  </a:cubicBezTo>
                  <a:cubicBezTo>
                    <a:pt x="83390" y="120796"/>
                    <a:pt x="75533" y="125354"/>
                    <a:pt x="68193" y="125354"/>
                  </a:cubicBezTo>
                  <a:cubicBezTo>
                    <a:pt x="55529" y="125354"/>
                    <a:pt x="51733" y="112189"/>
                    <a:pt x="51733" y="102066"/>
                  </a:cubicBezTo>
                  <a:cubicBezTo>
                    <a:pt x="51733" y="89919"/>
                    <a:pt x="59081" y="60058"/>
                    <a:pt x="65913" y="47146"/>
                  </a:cubicBezTo>
                  <a:cubicBezTo>
                    <a:pt x="72753" y="34745"/>
                    <a:pt x="83636" y="24621"/>
                    <a:pt x="94273" y="24621"/>
                  </a:cubicBezTo>
                  <a:cubicBezTo>
                    <a:pt x="110988" y="24621"/>
                    <a:pt x="114531" y="45122"/>
                    <a:pt x="114531" y="46385"/>
                  </a:cubicBezTo>
                  <a:cubicBezTo>
                    <a:pt x="114531" y="47655"/>
                    <a:pt x="114031" y="49171"/>
                    <a:pt x="113776" y="50187"/>
                  </a:cubicBezTo>
                  <a:lnTo>
                    <a:pt x="101622" y="9852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115" name="Forme libre : forme 114">
              <a:extLst>
                <a:ext uri="{FF2B5EF4-FFF2-40B4-BE49-F238E27FC236}">
                  <a16:creationId xmlns:a16="http://schemas.microsoft.com/office/drawing/2014/main" id="{ACA3C7D7-FD80-483F-9D83-55584388204B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8779587" y="-14396189"/>
              <a:ext cx="127107" cy="152445"/>
            </a:xfrm>
            <a:custGeom>
              <a:avLst/>
              <a:gdLst>
                <a:gd name="connsiteX0" fmla="*/ 54775 w 127106"/>
                <a:gd name="connsiteY0" fmla="*/ 72459 h 152445"/>
                <a:gd name="connsiteX1" fmla="*/ 93519 w 127106"/>
                <a:gd name="connsiteY1" fmla="*/ 66639 h 152445"/>
                <a:gd name="connsiteX2" fmla="*/ 112505 w 127106"/>
                <a:gd name="connsiteY2" fmla="*/ 40565 h 152445"/>
                <a:gd name="connsiteX3" fmla="*/ 85415 w 127106"/>
                <a:gd name="connsiteY3" fmla="*/ 19056 h 152445"/>
                <a:gd name="connsiteX4" fmla="*/ 19066 w 127106"/>
                <a:gd name="connsiteY4" fmla="*/ 87894 h 152445"/>
                <a:gd name="connsiteX5" fmla="*/ 58826 w 127106"/>
                <a:gd name="connsiteY5" fmla="*/ 133708 h 152445"/>
                <a:gd name="connsiteX6" fmla="*/ 116311 w 127106"/>
                <a:gd name="connsiteY6" fmla="*/ 103837 h 152445"/>
                <a:gd name="connsiteX7" fmla="*/ 113268 w 127106"/>
                <a:gd name="connsiteY7" fmla="*/ 100551 h 152445"/>
                <a:gd name="connsiteX8" fmla="*/ 109979 w 127106"/>
                <a:gd name="connsiteY8" fmla="*/ 103083 h 152445"/>
                <a:gd name="connsiteX9" fmla="*/ 59335 w 127106"/>
                <a:gd name="connsiteY9" fmla="*/ 128133 h 152445"/>
                <a:gd name="connsiteX10" fmla="*/ 37298 w 127106"/>
                <a:gd name="connsiteY10" fmla="*/ 98780 h 152445"/>
                <a:gd name="connsiteX11" fmla="*/ 41349 w 127106"/>
                <a:gd name="connsiteY11" fmla="*/ 72459 h 152445"/>
                <a:gd name="connsiteX12" fmla="*/ 54775 w 127106"/>
                <a:gd name="connsiteY12" fmla="*/ 72459 h 152445"/>
                <a:gd name="connsiteX13" fmla="*/ 42874 w 127106"/>
                <a:gd name="connsiteY13" fmla="*/ 66886 h 152445"/>
                <a:gd name="connsiteX14" fmla="*/ 85415 w 127106"/>
                <a:gd name="connsiteY14" fmla="*/ 24621 h 152445"/>
                <a:gd name="connsiteX15" fmla="*/ 104156 w 127106"/>
                <a:gd name="connsiteY15" fmla="*/ 40565 h 152445"/>
                <a:gd name="connsiteX16" fmla="*/ 53258 w 127106"/>
                <a:gd name="connsiteY16" fmla="*/ 66886 h 152445"/>
                <a:gd name="connsiteX17" fmla="*/ 42874 w 127106"/>
                <a:gd name="connsiteY17" fmla="*/ 66886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106" h="152445">
                  <a:moveTo>
                    <a:pt x="54775" y="72459"/>
                  </a:moveTo>
                  <a:cubicBezTo>
                    <a:pt x="62115" y="72459"/>
                    <a:pt x="80855" y="71950"/>
                    <a:pt x="93519" y="66639"/>
                  </a:cubicBezTo>
                  <a:cubicBezTo>
                    <a:pt x="111242" y="59040"/>
                    <a:pt x="112505" y="44114"/>
                    <a:pt x="112505" y="40565"/>
                  </a:cubicBezTo>
                  <a:cubicBezTo>
                    <a:pt x="112505" y="29433"/>
                    <a:pt x="102885" y="19056"/>
                    <a:pt x="85415" y="19056"/>
                  </a:cubicBezTo>
                  <a:cubicBezTo>
                    <a:pt x="57309" y="19056"/>
                    <a:pt x="19066" y="43606"/>
                    <a:pt x="19066" y="87894"/>
                  </a:cubicBezTo>
                  <a:cubicBezTo>
                    <a:pt x="19066" y="113706"/>
                    <a:pt x="34009" y="133708"/>
                    <a:pt x="58826" y="133708"/>
                  </a:cubicBezTo>
                  <a:cubicBezTo>
                    <a:pt x="95036" y="133708"/>
                    <a:pt x="116311" y="106878"/>
                    <a:pt x="116311" y="103837"/>
                  </a:cubicBezTo>
                  <a:cubicBezTo>
                    <a:pt x="116311" y="102320"/>
                    <a:pt x="114786" y="100551"/>
                    <a:pt x="113268" y="100551"/>
                  </a:cubicBezTo>
                  <a:cubicBezTo>
                    <a:pt x="112005" y="100551"/>
                    <a:pt x="111496" y="101058"/>
                    <a:pt x="109979" y="103083"/>
                  </a:cubicBezTo>
                  <a:cubicBezTo>
                    <a:pt x="89975" y="128133"/>
                    <a:pt x="62369" y="128133"/>
                    <a:pt x="59335" y="128133"/>
                  </a:cubicBezTo>
                  <a:cubicBezTo>
                    <a:pt x="39577" y="128133"/>
                    <a:pt x="37298" y="106878"/>
                    <a:pt x="37298" y="98780"/>
                  </a:cubicBezTo>
                  <a:cubicBezTo>
                    <a:pt x="37298" y="95739"/>
                    <a:pt x="37552" y="87894"/>
                    <a:pt x="41349" y="72459"/>
                  </a:cubicBezTo>
                  <a:lnTo>
                    <a:pt x="54775" y="72459"/>
                  </a:lnTo>
                  <a:close/>
                  <a:moveTo>
                    <a:pt x="42874" y="66886"/>
                  </a:moveTo>
                  <a:cubicBezTo>
                    <a:pt x="52749" y="28416"/>
                    <a:pt x="78830" y="24621"/>
                    <a:pt x="85415" y="24621"/>
                  </a:cubicBezTo>
                  <a:cubicBezTo>
                    <a:pt x="97316" y="24621"/>
                    <a:pt x="104156" y="31966"/>
                    <a:pt x="104156" y="40565"/>
                  </a:cubicBezTo>
                  <a:cubicBezTo>
                    <a:pt x="104156" y="66886"/>
                    <a:pt x="63632" y="66886"/>
                    <a:pt x="53258" y="66886"/>
                  </a:cubicBezTo>
                  <a:lnTo>
                    <a:pt x="42874" y="6688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116" name="Forme libre : forme 115">
              <a:extLst>
                <a:ext uri="{FF2B5EF4-FFF2-40B4-BE49-F238E27FC236}">
                  <a16:creationId xmlns:a16="http://schemas.microsoft.com/office/drawing/2014/main" id="{7788B816-5CF6-4130-AD4C-54AB6F6BA2B5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8894211" y="-14509894"/>
              <a:ext cx="228792" cy="152445"/>
            </a:xfrm>
            <a:custGeom>
              <a:avLst/>
              <a:gdLst>
                <a:gd name="connsiteX0" fmla="*/ 68185 w 228792"/>
                <a:gd name="connsiteY0" fmla="*/ 29337 h 152445"/>
                <a:gd name="connsiteX1" fmla="*/ 61091 w 228792"/>
                <a:gd name="connsiteY1" fmla="*/ 22604 h 152445"/>
                <a:gd name="connsiteX2" fmla="*/ 51161 w 228792"/>
                <a:gd name="connsiteY2" fmla="*/ 32347 h 152445"/>
                <a:gd name="connsiteX3" fmla="*/ 58255 w 228792"/>
                <a:gd name="connsiteY3" fmla="*/ 39087 h 152445"/>
                <a:gd name="connsiteX4" fmla="*/ 68185 w 228792"/>
                <a:gd name="connsiteY4" fmla="*/ 29337 h 152445"/>
                <a:gd name="connsiteX5" fmla="*/ 32007 w 228792"/>
                <a:gd name="connsiteY5" fmla="*/ 119368 h 152445"/>
                <a:gd name="connsiteX6" fmla="*/ 30418 w 228792"/>
                <a:gd name="connsiteY6" fmla="*/ 126807 h 152445"/>
                <a:gd name="connsiteX7" fmla="*/ 47260 w 228792"/>
                <a:gd name="connsiteY7" fmla="*/ 141869 h 152445"/>
                <a:gd name="connsiteX8" fmla="*/ 72792 w 228792"/>
                <a:gd name="connsiteY8" fmla="*/ 114754 h 152445"/>
                <a:gd name="connsiteX9" fmla="*/ 69956 w 228792"/>
                <a:gd name="connsiteY9" fmla="*/ 112451 h 152445"/>
                <a:gd name="connsiteX10" fmla="*/ 66588 w 228792"/>
                <a:gd name="connsiteY10" fmla="*/ 115469 h 152445"/>
                <a:gd name="connsiteX11" fmla="*/ 47792 w 228792"/>
                <a:gd name="connsiteY11" fmla="*/ 136907 h 152445"/>
                <a:gd name="connsiteX12" fmla="*/ 43359 w 228792"/>
                <a:gd name="connsiteY12" fmla="*/ 130705 h 152445"/>
                <a:gd name="connsiteX13" fmla="*/ 46195 w 228792"/>
                <a:gd name="connsiteY13" fmla="*/ 119368 h 152445"/>
                <a:gd name="connsiteX14" fmla="*/ 51868 w 228792"/>
                <a:gd name="connsiteY14" fmla="*/ 105186 h 152445"/>
                <a:gd name="connsiteX15" fmla="*/ 60558 w 228792"/>
                <a:gd name="connsiteY15" fmla="*/ 82677 h 152445"/>
                <a:gd name="connsiteX16" fmla="*/ 61623 w 228792"/>
                <a:gd name="connsiteY16" fmla="*/ 77007 h 152445"/>
                <a:gd name="connsiteX17" fmla="*/ 44774 w 228792"/>
                <a:gd name="connsiteY17" fmla="*/ 61946 h 152445"/>
                <a:gd name="connsiteX18" fmla="*/ 19066 w 228792"/>
                <a:gd name="connsiteY18" fmla="*/ 89061 h 152445"/>
                <a:gd name="connsiteX19" fmla="*/ 22077 w 228792"/>
                <a:gd name="connsiteY19" fmla="*/ 91363 h 152445"/>
                <a:gd name="connsiteX20" fmla="*/ 25270 w 228792"/>
                <a:gd name="connsiteY20" fmla="*/ 88529 h 152445"/>
                <a:gd name="connsiteX21" fmla="*/ 44241 w 228792"/>
                <a:gd name="connsiteY21" fmla="*/ 66909 h 152445"/>
                <a:gd name="connsiteX22" fmla="*/ 48674 w 228792"/>
                <a:gd name="connsiteY22" fmla="*/ 73110 h 152445"/>
                <a:gd name="connsiteX23" fmla="*/ 43185 w 228792"/>
                <a:gd name="connsiteY23" fmla="*/ 90831 h 152445"/>
                <a:gd name="connsiteX24" fmla="*/ 32007 w 228792"/>
                <a:gd name="connsiteY24" fmla="*/ 119368 h 152445"/>
                <a:gd name="connsiteX25" fmla="*/ 142852 w 228792"/>
                <a:gd name="connsiteY25" fmla="*/ 85163 h 152445"/>
                <a:gd name="connsiteX26" fmla="*/ 174946 w 228792"/>
                <a:gd name="connsiteY26" fmla="*/ 85163 h 152445"/>
                <a:gd name="connsiteX27" fmla="*/ 230270 w 228792"/>
                <a:gd name="connsiteY27" fmla="*/ 46701 h 152445"/>
                <a:gd name="connsiteX28" fmla="*/ 191438 w 228792"/>
                <a:gd name="connsiteY28" fmla="*/ 19056 h 152445"/>
                <a:gd name="connsiteX29" fmla="*/ 129379 w 228792"/>
                <a:gd name="connsiteY29" fmla="*/ 19056 h 152445"/>
                <a:gd name="connsiteX30" fmla="*/ 123706 w 228792"/>
                <a:gd name="connsiteY30" fmla="*/ 22954 h 152445"/>
                <a:gd name="connsiteX31" fmla="*/ 129554 w 228792"/>
                <a:gd name="connsiteY31" fmla="*/ 25439 h 152445"/>
                <a:gd name="connsiteX32" fmla="*/ 136291 w 228792"/>
                <a:gd name="connsiteY32" fmla="*/ 25795 h 152445"/>
                <a:gd name="connsiteX33" fmla="*/ 140191 w 228792"/>
                <a:gd name="connsiteY33" fmla="*/ 28273 h 152445"/>
                <a:gd name="connsiteX34" fmla="*/ 139484 w 228792"/>
                <a:gd name="connsiteY34" fmla="*/ 32172 h 152445"/>
                <a:gd name="connsiteX35" fmla="*/ 116080 w 228792"/>
                <a:gd name="connsiteY35" fmla="*/ 125568 h 152445"/>
                <a:gd name="connsiteX36" fmla="*/ 100295 w 228792"/>
                <a:gd name="connsiteY36" fmla="*/ 133714 h 152445"/>
                <a:gd name="connsiteX37" fmla="*/ 94981 w 228792"/>
                <a:gd name="connsiteY37" fmla="*/ 137622 h 152445"/>
                <a:gd name="connsiteX38" fmla="*/ 97816 w 228792"/>
                <a:gd name="connsiteY38" fmla="*/ 140098 h 152445"/>
                <a:gd name="connsiteX39" fmla="*/ 120862 w 228792"/>
                <a:gd name="connsiteY39" fmla="*/ 139391 h 152445"/>
                <a:gd name="connsiteX40" fmla="*/ 133104 w 228792"/>
                <a:gd name="connsiteY40" fmla="*/ 139566 h 152445"/>
                <a:gd name="connsiteX41" fmla="*/ 144449 w 228792"/>
                <a:gd name="connsiteY41" fmla="*/ 140098 h 152445"/>
                <a:gd name="connsiteX42" fmla="*/ 148175 w 228792"/>
                <a:gd name="connsiteY42" fmla="*/ 136200 h 152445"/>
                <a:gd name="connsiteX43" fmla="*/ 142495 w 228792"/>
                <a:gd name="connsiteY43" fmla="*/ 133714 h 152445"/>
                <a:gd name="connsiteX44" fmla="*/ 135758 w 228792"/>
                <a:gd name="connsiteY44" fmla="*/ 133365 h 152445"/>
                <a:gd name="connsiteX45" fmla="*/ 131682 w 228792"/>
                <a:gd name="connsiteY45" fmla="*/ 130705 h 152445"/>
                <a:gd name="connsiteX46" fmla="*/ 132390 w 228792"/>
                <a:gd name="connsiteY46" fmla="*/ 126807 h 152445"/>
                <a:gd name="connsiteX47" fmla="*/ 142852 w 228792"/>
                <a:gd name="connsiteY47" fmla="*/ 85163 h 152445"/>
                <a:gd name="connsiteX48" fmla="*/ 155618 w 228792"/>
                <a:gd name="connsiteY48" fmla="*/ 31465 h 152445"/>
                <a:gd name="connsiteX49" fmla="*/ 164658 w 228792"/>
                <a:gd name="connsiteY49" fmla="*/ 25439 h 152445"/>
                <a:gd name="connsiteX50" fmla="*/ 185409 w 228792"/>
                <a:gd name="connsiteY50" fmla="*/ 25439 h 152445"/>
                <a:gd name="connsiteX51" fmla="*/ 212181 w 228792"/>
                <a:gd name="connsiteY51" fmla="*/ 42985 h 152445"/>
                <a:gd name="connsiteX52" fmla="*/ 201186 w 228792"/>
                <a:gd name="connsiteY52" fmla="*/ 70449 h 152445"/>
                <a:gd name="connsiteX53" fmla="*/ 171935 w 228792"/>
                <a:gd name="connsiteY53" fmla="*/ 79493 h 152445"/>
                <a:gd name="connsiteX54" fmla="*/ 143559 w 228792"/>
                <a:gd name="connsiteY54" fmla="*/ 79493 h 152445"/>
                <a:gd name="connsiteX55" fmla="*/ 155618 w 228792"/>
                <a:gd name="connsiteY55" fmla="*/ 31465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28792" h="152445">
                  <a:moveTo>
                    <a:pt x="68185" y="29337"/>
                  </a:moveTo>
                  <a:cubicBezTo>
                    <a:pt x="68185" y="26502"/>
                    <a:pt x="66055" y="22604"/>
                    <a:pt x="61091" y="22604"/>
                  </a:cubicBezTo>
                  <a:cubicBezTo>
                    <a:pt x="56300" y="22604"/>
                    <a:pt x="51161" y="27210"/>
                    <a:pt x="51161" y="32347"/>
                  </a:cubicBezTo>
                  <a:cubicBezTo>
                    <a:pt x="51161" y="35363"/>
                    <a:pt x="53464" y="39087"/>
                    <a:pt x="58255" y="39087"/>
                  </a:cubicBezTo>
                  <a:cubicBezTo>
                    <a:pt x="63394" y="39087"/>
                    <a:pt x="68185" y="34124"/>
                    <a:pt x="68185" y="29337"/>
                  </a:cubicBezTo>
                  <a:close/>
                  <a:moveTo>
                    <a:pt x="32007" y="119368"/>
                  </a:moveTo>
                  <a:cubicBezTo>
                    <a:pt x="31300" y="121669"/>
                    <a:pt x="30418" y="123798"/>
                    <a:pt x="30418" y="126807"/>
                  </a:cubicBezTo>
                  <a:cubicBezTo>
                    <a:pt x="30418" y="135136"/>
                    <a:pt x="37504" y="141869"/>
                    <a:pt x="47260" y="141869"/>
                  </a:cubicBezTo>
                  <a:cubicBezTo>
                    <a:pt x="64991" y="141869"/>
                    <a:pt x="72792" y="117414"/>
                    <a:pt x="72792" y="114754"/>
                  </a:cubicBezTo>
                  <a:cubicBezTo>
                    <a:pt x="72792" y="112451"/>
                    <a:pt x="70489" y="112451"/>
                    <a:pt x="69956" y="112451"/>
                  </a:cubicBezTo>
                  <a:cubicBezTo>
                    <a:pt x="67470" y="112451"/>
                    <a:pt x="67295" y="113515"/>
                    <a:pt x="66588" y="115469"/>
                  </a:cubicBezTo>
                  <a:cubicBezTo>
                    <a:pt x="62504" y="129641"/>
                    <a:pt x="54704" y="136907"/>
                    <a:pt x="47792" y="136907"/>
                  </a:cubicBezTo>
                  <a:cubicBezTo>
                    <a:pt x="44241" y="136907"/>
                    <a:pt x="43359" y="134604"/>
                    <a:pt x="43359" y="130705"/>
                  </a:cubicBezTo>
                  <a:cubicBezTo>
                    <a:pt x="43359" y="126631"/>
                    <a:pt x="44598" y="123266"/>
                    <a:pt x="46195" y="119368"/>
                  </a:cubicBezTo>
                  <a:cubicBezTo>
                    <a:pt x="47967" y="114579"/>
                    <a:pt x="49921" y="109792"/>
                    <a:pt x="51868" y="105186"/>
                  </a:cubicBezTo>
                  <a:cubicBezTo>
                    <a:pt x="53464" y="100931"/>
                    <a:pt x="59851" y="84804"/>
                    <a:pt x="60558" y="82677"/>
                  </a:cubicBezTo>
                  <a:cubicBezTo>
                    <a:pt x="61091" y="80906"/>
                    <a:pt x="61623" y="78778"/>
                    <a:pt x="61623" y="77007"/>
                  </a:cubicBezTo>
                  <a:cubicBezTo>
                    <a:pt x="61623" y="68680"/>
                    <a:pt x="54529" y="61946"/>
                    <a:pt x="44774" y="61946"/>
                  </a:cubicBezTo>
                  <a:cubicBezTo>
                    <a:pt x="27224" y="61946"/>
                    <a:pt x="19066" y="86044"/>
                    <a:pt x="19066" y="89061"/>
                  </a:cubicBezTo>
                  <a:cubicBezTo>
                    <a:pt x="19066" y="91363"/>
                    <a:pt x="21552" y="91363"/>
                    <a:pt x="22077" y="91363"/>
                  </a:cubicBezTo>
                  <a:cubicBezTo>
                    <a:pt x="24563" y="91363"/>
                    <a:pt x="24738" y="90474"/>
                    <a:pt x="25270" y="88529"/>
                  </a:cubicBezTo>
                  <a:cubicBezTo>
                    <a:pt x="29886" y="73284"/>
                    <a:pt x="37687" y="66909"/>
                    <a:pt x="44241" y="66909"/>
                  </a:cubicBezTo>
                  <a:cubicBezTo>
                    <a:pt x="47085" y="66909"/>
                    <a:pt x="48674" y="68322"/>
                    <a:pt x="48674" y="73110"/>
                  </a:cubicBezTo>
                  <a:cubicBezTo>
                    <a:pt x="48674" y="77183"/>
                    <a:pt x="47618" y="79842"/>
                    <a:pt x="43185" y="90831"/>
                  </a:cubicBezTo>
                  <a:lnTo>
                    <a:pt x="32007" y="119368"/>
                  </a:lnTo>
                  <a:close/>
                  <a:moveTo>
                    <a:pt x="142852" y="85163"/>
                  </a:moveTo>
                  <a:lnTo>
                    <a:pt x="174946" y="85163"/>
                  </a:lnTo>
                  <a:cubicBezTo>
                    <a:pt x="204912" y="85163"/>
                    <a:pt x="230270" y="66019"/>
                    <a:pt x="230270" y="46701"/>
                  </a:cubicBezTo>
                  <a:cubicBezTo>
                    <a:pt x="230270" y="31814"/>
                    <a:pt x="215732" y="19056"/>
                    <a:pt x="191438" y="19056"/>
                  </a:cubicBezTo>
                  <a:lnTo>
                    <a:pt x="129379" y="19056"/>
                  </a:lnTo>
                  <a:cubicBezTo>
                    <a:pt x="125827" y="19056"/>
                    <a:pt x="123706" y="19056"/>
                    <a:pt x="123706" y="22954"/>
                  </a:cubicBezTo>
                  <a:cubicBezTo>
                    <a:pt x="123706" y="25439"/>
                    <a:pt x="125653" y="25439"/>
                    <a:pt x="129554" y="25439"/>
                  </a:cubicBezTo>
                  <a:cubicBezTo>
                    <a:pt x="132390" y="25439"/>
                    <a:pt x="133104" y="25439"/>
                    <a:pt x="136291" y="25795"/>
                  </a:cubicBezTo>
                  <a:cubicBezTo>
                    <a:pt x="139841" y="26146"/>
                    <a:pt x="140191" y="26502"/>
                    <a:pt x="140191" y="28273"/>
                  </a:cubicBezTo>
                  <a:cubicBezTo>
                    <a:pt x="140191" y="28630"/>
                    <a:pt x="140191" y="29512"/>
                    <a:pt x="139484" y="32172"/>
                  </a:cubicBezTo>
                  <a:lnTo>
                    <a:pt x="116080" y="125568"/>
                  </a:lnTo>
                  <a:cubicBezTo>
                    <a:pt x="114308" y="132476"/>
                    <a:pt x="114126" y="133714"/>
                    <a:pt x="100295" y="133714"/>
                  </a:cubicBezTo>
                  <a:cubicBezTo>
                    <a:pt x="97110" y="133714"/>
                    <a:pt x="94981" y="133714"/>
                    <a:pt x="94981" y="137622"/>
                  </a:cubicBezTo>
                  <a:cubicBezTo>
                    <a:pt x="94981" y="137795"/>
                    <a:pt x="94981" y="140098"/>
                    <a:pt x="97816" y="140098"/>
                  </a:cubicBezTo>
                  <a:cubicBezTo>
                    <a:pt x="102957" y="140098"/>
                    <a:pt x="115723" y="139391"/>
                    <a:pt x="120862" y="139391"/>
                  </a:cubicBezTo>
                  <a:cubicBezTo>
                    <a:pt x="123882" y="139391"/>
                    <a:pt x="130086" y="139391"/>
                    <a:pt x="133104" y="139566"/>
                  </a:cubicBezTo>
                  <a:cubicBezTo>
                    <a:pt x="136647" y="139741"/>
                    <a:pt x="141080" y="140098"/>
                    <a:pt x="144449" y="140098"/>
                  </a:cubicBezTo>
                  <a:cubicBezTo>
                    <a:pt x="145513" y="140098"/>
                    <a:pt x="148175" y="140098"/>
                    <a:pt x="148175" y="136200"/>
                  </a:cubicBezTo>
                  <a:cubicBezTo>
                    <a:pt x="148175" y="133714"/>
                    <a:pt x="146046" y="133714"/>
                    <a:pt x="142495" y="133714"/>
                  </a:cubicBezTo>
                  <a:cubicBezTo>
                    <a:pt x="142319" y="133714"/>
                    <a:pt x="138952" y="133714"/>
                    <a:pt x="135758" y="133365"/>
                  </a:cubicBezTo>
                  <a:cubicBezTo>
                    <a:pt x="131682" y="133008"/>
                    <a:pt x="131682" y="132476"/>
                    <a:pt x="131682" y="130705"/>
                  </a:cubicBezTo>
                  <a:cubicBezTo>
                    <a:pt x="131682" y="130530"/>
                    <a:pt x="131682" y="129466"/>
                    <a:pt x="132390" y="126807"/>
                  </a:cubicBezTo>
                  <a:lnTo>
                    <a:pt x="142852" y="85163"/>
                  </a:lnTo>
                  <a:close/>
                  <a:moveTo>
                    <a:pt x="155618" y="31465"/>
                  </a:moveTo>
                  <a:cubicBezTo>
                    <a:pt x="157040" y="25970"/>
                    <a:pt x="157215" y="25439"/>
                    <a:pt x="164658" y="25439"/>
                  </a:cubicBezTo>
                  <a:lnTo>
                    <a:pt x="185409" y="25439"/>
                  </a:lnTo>
                  <a:cubicBezTo>
                    <a:pt x="201901" y="25439"/>
                    <a:pt x="212181" y="30401"/>
                    <a:pt x="212181" y="42985"/>
                  </a:cubicBezTo>
                  <a:cubicBezTo>
                    <a:pt x="212181" y="48480"/>
                    <a:pt x="210052" y="62478"/>
                    <a:pt x="201186" y="70449"/>
                  </a:cubicBezTo>
                  <a:cubicBezTo>
                    <a:pt x="194807" y="76119"/>
                    <a:pt x="184702" y="79493"/>
                    <a:pt x="171935" y="79493"/>
                  </a:cubicBezTo>
                  <a:lnTo>
                    <a:pt x="143559" y="79493"/>
                  </a:lnTo>
                  <a:lnTo>
                    <a:pt x="155618" y="3146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117" name="Forme libre : forme 116">
              <a:extLst>
                <a:ext uri="{FF2B5EF4-FFF2-40B4-BE49-F238E27FC236}">
                  <a16:creationId xmlns:a16="http://schemas.microsoft.com/office/drawing/2014/main" id="{1552C298-B91E-4C01-85ED-B8409448F15A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9133616" y="-14443438"/>
              <a:ext cx="50843" cy="50815"/>
            </a:xfrm>
            <a:custGeom>
              <a:avLst/>
              <a:gdLst>
                <a:gd name="connsiteX0" fmla="*/ 39459 w 50842"/>
                <a:gd name="connsiteY0" fmla="*/ 29337 h 50815"/>
                <a:gd name="connsiteX1" fmla="*/ 29346 w 50842"/>
                <a:gd name="connsiteY1" fmla="*/ 19056 h 50815"/>
                <a:gd name="connsiteX2" fmla="*/ 19066 w 50842"/>
                <a:gd name="connsiteY2" fmla="*/ 29163 h 50815"/>
                <a:gd name="connsiteX3" fmla="*/ 29171 w 50842"/>
                <a:gd name="connsiteY3" fmla="*/ 39437 h 50815"/>
                <a:gd name="connsiteX4" fmla="*/ 39459 w 50842"/>
                <a:gd name="connsiteY4" fmla="*/ 29337 h 50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42" h="50815">
                  <a:moveTo>
                    <a:pt x="39459" y="29337"/>
                  </a:moveTo>
                  <a:cubicBezTo>
                    <a:pt x="39459" y="22954"/>
                    <a:pt x="34136" y="19056"/>
                    <a:pt x="29346" y="19056"/>
                  </a:cubicBezTo>
                  <a:cubicBezTo>
                    <a:pt x="23499" y="19056"/>
                    <a:pt x="19066" y="23843"/>
                    <a:pt x="19066" y="29163"/>
                  </a:cubicBezTo>
                  <a:cubicBezTo>
                    <a:pt x="19066" y="35539"/>
                    <a:pt x="24381" y="39437"/>
                    <a:pt x="29171" y="39437"/>
                  </a:cubicBezTo>
                  <a:cubicBezTo>
                    <a:pt x="35026" y="39437"/>
                    <a:pt x="39459" y="34658"/>
                    <a:pt x="39459" y="2933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118" name="Forme libre : forme 117">
              <a:extLst>
                <a:ext uri="{FF2B5EF4-FFF2-40B4-BE49-F238E27FC236}">
                  <a16:creationId xmlns:a16="http://schemas.microsoft.com/office/drawing/2014/main" id="{FE431C4C-6E7B-451A-832F-7496ABE2DD9A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9182411" y="-14467003"/>
              <a:ext cx="127107" cy="101630"/>
            </a:xfrm>
            <a:custGeom>
              <a:avLst/>
              <a:gdLst>
                <a:gd name="connsiteX0" fmla="*/ 54712 w 127106"/>
                <a:gd name="connsiteY0" fmla="*/ 78422 h 101630"/>
                <a:gd name="connsiteX1" fmla="*/ 38044 w 127106"/>
                <a:gd name="connsiteY1" fmla="*/ 94016 h 101630"/>
                <a:gd name="connsiteX2" fmla="*/ 28464 w 127106"/>
                <a:gd name="connsiteY2" fmla="*/ 91538 h 101630"/>
                <a:gd name="connsiteX3" fmla="*/ 36265 w 127106"/>
                <a:gd name="connsiteY3" fmla="*/ 81788 h 101630"/>
                <a:gd name="connsiteX4" fmla="*/ 29179 w 127106"/>
                <a:gd name="connsiteY4" fmla="*/ 75230 h 101630"/>
                <a:gd name="connsiteX5" fmla="*/ 19066 w 127106"/>
                <a:gd name="connsiteY5" fmla="*/ 86044 h 101630"/>
                <a:gd name="connsiteX6" fmla="*/ 37687 w 127106"/>
                <a:gd name="connsiteY6" fmla="*/ 98978 h 101630"/>
                <a:gd name="connsiteX7" fmla="*/ 57548 w 127106"/>
                <a:gd name="connsiteY7" fmla="*/ 86394 h 101630"/>
                <a:gd name="connsiteX8" fmla="*/ 78647 w 127106"/>
                <a:gd name="connsiteY8" fmla="*/ 98978 h 101630"/>
                <a:gd name="connsiteX9" fmla="*/ 109852 w 127106"/>
                <a:gd name="connsiteY9" fmla="*/ 71863 h 101630"/>
                <a:gd name="connsiteX10" fmla="*/ 107016 w 127106"/>
                <a:gd name="connsiteY10" fmla="*/ 69561 h 101630"/>
                <a:gd name="connsiteX11" fmla="*/ 103647 w 127106"/>
                <a:gd name="connsiteY11" fmla="*/ 72578 h 101630"/>
                <a:gd name="connsiteX12" fmla="*/ 79354 w 127106"/>
                <a:gd name="connsiteY12" fmla="*/ 94016 h 101630"/>
                <a:gd name="connsiteX13" fmla="*/ 68543 w 127106"/>
                <a:gd name="connsiteY13" fmla="*/ 82495 h 101630"/>
                <a:gd name="connsiteX14" fmla="*/ 77757 w 127106"/>
                <a:gd name="connsiteY14" fmla="*/ 42089 h 101630"/>
                <a:gd name="connsiteX15" fmla="*/ 95139 w 127106"/>
                <a:gd name="connsiteY15" fmla="*/ 24018 h 101630"/>
                <a:gd name="connsiteX16" fmla="*/ 104712 w 127106"/>
                <a:gd name="connsiteY16" fmla="*/ 26495 h 101630"/>
                <a:gd name="connsiteX17" fmla="*/ 96911 w 127106"/>
                <a:gd name="connsiteY17" fmla="*/ 36246 h 101630"/>
                <a:gd name="connsiteX18" fmla="*/ 104005 w 127106"/>
                <a:gd name="connsiteY18" fmla="*/ 42804 h 101630"/>
                <a:gd name="connsiteX19" fmla="*/ 113935 w 127106"/>
                <a:gd name="connsiteY19" fmla="*/ 31989 h 101630"/>
                <a:gd name="connsiteX20" fmla="*/ 95489 w 127106"/>
                <a:gd name="connsiteY20" fmla="*/ 19056 h 101630"/>
                <a:gd name="connsiteX21" fmla="*/ 75629 w 127106"/>
                <a:gd name="connsiteY21" fmla="*/ 31640 h 101630"/>
                <a:gd name="connsiteX22" fmla="*/ 54354 w 127106"/>
                <a:gd name="connsiteY22" fmla="*/ 19056 h 101630"/>
                <a:gd name="connsiteX23" fmla="*/ 23149 w 127106"/>
                <a:gd name="connsiteY23" fmla="*/ 46171 h 101630"/>
                <a:gd name="connsiteX24" fmla="*/ 26160 w 127106"/>
                <a:gd name="connsiteY24" fmla="*/ 48472 h 101630"/>
                <a:gd name="connsiteX25" fmla="*/ 29528 w 127106"/>
                <a:gd name="connsiteY25" fmla="*/ 45463 h 101630"/>
                <a:gd name="connsiteX26" fmla="*/ 53822 w 127106"/>
                <a:gd name="connsiteY26" fmla="*/ 24018 h 101630"/>
                <a:gd name="connsiteX27" fmla="*/ 64459 w 127106"/>
                <a:gd name="connsiteY27" fmla="*/ 35714 h 101630"/>
                <a:gd name="connsiteX28" fmla="*/ 60741 w 127106"/>
                <a:gd name="connsiteY28" fmla="*/ 54141 h 101630"/>
                <a:gd name="connsiteX29" fmla="*/ 54712 w 127106"/>
                <a:gd name="connsiteY29" fmla="*/ 78422 h 1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7106" h="101630">
                  <a:moveTo>
                    <a:pt x="54712" y="78422"/>
                  </a:moveTo>
                  <a:cubicBezTo>
                    <a:pt x="52932" y="84448"/>
                    <a:pt x="47086" y="94016"/>
                    <a:pt x="38044" y="94016"/>
                  </a:cubicBezTo>
                  <a:cubicBezTo>
                    <a:pt x="37512" y="94016"/>
                    <a:pt x="32190" y="94016"/>
                    <a:pt x="28464" y="91538"/>
                  </a:cubicBezTo>
                  <a:cubicBezTo>
                    <a:pt x="35733" y="89235"/>
                    <a:pt x="36265" y="82852"/>
                    <a:pt x="36265" y="81788"/>
                  </a:cubicBezTo>
                  <a:cubicBezTo>
                    <a:pt x="36265" y="77890"/>
                    <a:pt x="33255" y="75230"/>
                    <a:pt x="29179" y="75230"/>
                  </a:cubicBezTo>
                  <a:cubicBezTo>
                    <a:pt x="24214" y="75230"/>
                    <a:pt x="19066" y="79485"/>
                    <a:pt x="19066" y="86044"/>
                  </a:cubicBezTo>
                  <a:cubicBezTo>
                    <a:pt x="19066" y="94905"/>
                    <a:pt x="28996" y="98978"/>
                    <a:pt x="37687" y="98978"/>
                  </a:cubicBezTo>
                  <a:cubicBezTo>
                    <a:pt x="45846" y="98978"/>
                    <a:pt x="53115" y="93841"/>
                    <a:pt x="57548" y="86394"/>
                  </a:cubicBezTo>
                  <a:cubicBezTo>
                    <a:pt x="61798" y="95785"/>
                    <a:pt x="71553" y="98978"/>
                    <a:pt x="78647" y="98978"/>
                  </a:cubicBezTo>
                  <a:cubicBezTo>
                    <a:pt x="99040" y="98978"/>
                    <a:pt x="109852" y="76826"/>
                    <a:pt x="109852" y="71863"/>
                  </a:cubicBezTo>
                  <a:cubicBezTo>
                    <a:pt x="109852" y="69561"/>
                    <a:pt x="107548" y="69561"/>
                    <a:pt x="107016" y="69561"/>
                  </a:cubicBezTo>
                  <a:cubicBezTo>
                    <a:pt x="104537" y="69561"/>
                    <a:pt x="104355" y="70451"/>
                    <a:pt x="103647" y="72578"/>
                  </a:cubicBezTo>
                  <a:cubicBezTo>
                    <a:pt x="99922" y="84806"/>
                    <a:pt x="89284" y="94016"/>
                    <a:pt x="79354" y="94016"/>
                  </a:cubicBezTo>
                  <a:cubicBezTo>
                    <a:pt x="72260" y="94016"/>
                    <a:pt x="68543" y="89235"/>
                    <a:pt x="68543" y="82495"/>
                  </a:cubicBezTo>
                  <a:cubicBezTo>
                    <a:pt x="68543" y="77890"/>
                    <a:pt x="72792" y="61763"/>
                    <a:pt x="77757" y="42089"/>
                  </a:cubicBezTo>
                  <a:cubicBezTo>
                    <a:pt x="81308" y="28449"/>
                    <a:pt x="89284" y="24018"/>
                    <a:pt x="95139" y="24018"/>
                  </a:cubicBezTo>
                  <a:cubicBezTo>
                    <a:pt x="95489" y="24018"/>
                    <a:pt x="100986" y="24018"/>
                    <a:pt x="104712" y="26495"/>
                  </a:cubicBezTo>
                  <a:cubicBezTo>
                    <a:pt x="99040" y="28090"/>
                    <a:pt x="96911" y="33053"/>
                    <a:pt x="96911" y="36246"/>
                  </a:cubicBezTo>
                  <a:cubicBezTo>
                    <a:pt x="96911" y="40144"/>
                    <a:pt x="99922" y="42804"/>
                    <a:pt x="104005" y="42804"/>
                  </a:cubicBezTo>
                  <a:cubicBezTo>
                    <a:pt x="108080" y="42804"/>
                    <a:pt x="113935" y="39437"/>
                    <a:pt x="113935" y="31989"/>
                  </a:cubicBezTo>
                  <a:cubicBezTo>
                    <a:pt x="113935" y="22064"/>
                    <a:pt x="102583" y="19056"/>
                    <a:pt x="95489" y="19056"/>
                  </a:cubicBezTo>
                  <a:cubicBezTo>
                    <a:pt x="86623" y="19056"/>
                    <a:pt x="79529" y="24899"/>
                    <a:pt x="75629" y="31640"/>
                  </a:cubicBezTo>
                  <a:cubicBezTo>
                    <a:pt x="72443" y="24367"/>
                    <a:pt x="64284" y="19056"/>
                    <a:pt x="54354" y="19056"/>
                  </a:cubicBezTo>
                  <a:cubicBezTo>
                    <a:pt x="34494" y="19056"/>
                    <a:pt x="23149" y="40850"/>
                    <a:pt x="23149" y="46171"/>
                  </a:cubicBezTo>
                  <a:cubicBezTo>
                    <a:pt x="23149" y="48472"/>
                    <a:pt x="25628" y="48472"/>
                    <a:pt x="26160" y="48472"/>
                  </a:cubicBezTo>
                  <a:cubicBezTo>
                    <a:pt x="28464" y="48472"/>
                    <a:pt x="28646" y="47766"/>
                    <a:pt x="29528" y="45463"/>
                  </a:cubicBezTo>
                  <a:cubicBezTo>
                    <a:pt x="33961" y="31640"/>
                    <a:pt x="45130" y="24018"/>
                    <a:pt x="53822" y="24018"/>
                  </a:cubicBezTo>
                  <a:cubicBezTo>
                    <a:pt x="59677" y="24018"/>
                    <a:pt x="64459" y="27210"/>
                    <a:pt x="64459" y="35714"/>
                  </a:cubicBezTo>
                  <a:cubicBezTo>
                    <a:pt x="64459" y="39254"/>
                    <a:pt x="62330" y="48115"/>
                    <a:pt x="60741" y="54141"/>
                  </a:cubicBezTo>
                  <a:lnTo>
                    <a:pt x="54712" y="7842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</p:grpSp>
      <p:grpSp>
        <p:nvGrpSpPr>
          <p:cNvPr id="140" name="Groupe 139" descr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P^\mu=\text{diag}\{p^{\mu}_{1},\dots,p^{\mu}_{N}\}&#10;\end{align*}&#10;&#10;\end{document}" title="IguanaTex Vector Display">
            <a:extLst>
              <a:ext uri="{FF2B5EF4-FFF2-40B4-BE49-F238E27FC236}">
                <a16:creationId xmlns:a16="http://schemas.microsoft.com/office/drawing/2014/main" id="{0FCB69B2-2EBF-48C3-B3B2-90975EB4FA7D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5717707" y="1963318"/>
            <a:ext cx="2248762" cy="270244"/>
            <a:chOff x="10499656" y="-14934767"/>
            <a:chExt cx="2542966" cy="305600"/>
          </a:xfrm>
        </p:grpSpPr>
        <p:sp>
          <p:nvSpPr>
            <p:cNvPr id="123" name="Forme libre : forme 122">
              <a:extLst>
                <a:ext uri="{FF2B5EF4-FFF2-40B4-BE49-F238E27FC236}">
                  <a16:creationId xmlns:a16="http://schemas.microsoft.com/office/drawing/2014/main" id="{272545D1-3883-43F5-A0E7-EA9628153801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10499656" y="-14907822"/>
              <a:ext cx="203371" cy="203260"/>
            </a:xfrm>
            <a:custGeom>
              <a:avLst/>
              <a:gdLst>
                <a:gd name="connsiteX0" fmla="*/ 85662 w 203370"/>
                <a:gd name="connsiteY0" fmla="*/ 111936 h 203260"/>
                <a:gd name="connsiteX1" fmla="*/ 128711 w 203370"/>
                <a:gd name="connsiteY1" fmla="*/ 111936 h 203260"/>
                <a:gd name="connsiteX2" fmla="*/ 199867 w 203370"/>
                <a:gd name="connsiteY2" fmla="*/ 57269 h 203260"/>
                <a:gd name="connsiteX3" fmla="*/ 149986 w 203370"/>
                <a:gd name="connsiteY3" fmla="*/ 19056 h 203260"/>
                <a:gd name="connsiteX4" fmla="*/ 67938 w 203370"/>
                <a:gd name="connsiteY4" fmla="*/ 19056 h 203260"/>
                <a:gd name="connsiteX5" fmla="*/ 60344 w 203370"/>
                <a:gd name="connsiteY5" fmla="*/ 23860 h 203260"/>
                <a:gd name="connsiteX6" fmla="*/ 67684 w 203370"/>
                <a:gd name="connsiteY6" fmla="*/ 26901 h 203260"/>
                <a:gd name="connsiteX7" fmla="*/ 78576 w 203370"/>
                <a:gd name="connsiteY7" fmla="*/ 27408 h 203260"/>
                <a:gd name="connsiteX8" fmla="*/ 84145 w 203370"/>
                <a:gd name="connsiteY8" fmla="*/ 31457 h 203260"/>
                <a:gd name="connsiteX9" fmla="*/ 83136 w 203370"/>
                <a:gd name="connsiteY9" fmla="*/ 36261 h 203260"/>
                <a:gd name="connsiteX10" fmla="*/ 49198 w 203370"/>
                <a:gd name="connsiteY10" fmla="*/ 172175 h 203260"/>
                <a:gd name="connsiteX11" fmla="*/ 26160 w 203370"/>
                <a:gd name="connsiteY11" fmla="*/ 184070 h 203260"/>
                <a:gd name="connsiteX12" fmla="*/ 19066 w 203370"/>
                <a:gd name="connsiteY12" fmla="*/ 188874 h 203260"/>
                <a:gd name="connsiteX13" fmla="*/ 22864 w 203370"/>
                <a:gd name="connsiteY13" fmla="*/ 191913 h 203260"/>
                <a:gd name="connsiteX14" fmla="*/ 55021 w 203370"/>
                <a:gd name="connsiteY14" fmla="*/ 191152 h 203260"/>
                <a:gd name="connsiteX15" fmla="*/ 71228 w 203370"/>
                <a:gd name="connsiteY15" fmla="*/ 191406 h 203260"/>
                <a:gd name="connsiteX16" fmla="*/ 87688 w 203370"/>
                <a:gd name="connsiteY16" fmla="*/ 191913 h 203260"/>
                <a:gd name="connsiteX17" fmla="*/ 92756 w 203370"/>
                <a:gd name="connsiteY17" fmla="*/ 186849 h 203260"/>
                <a:gd name="connsiteX18" fmla="*/ 85662 w 203370"/>
                <a:gd name="connsiteY18" fmla="*/ 184070 h 203260"/>
                <a:gd name="connsiteX19" fmla="*/ 69201 w 203370"/>
                <a:gd name="connsiteY19" fmla="*/ 179512 h 203260"/>
                <a:gd name="connsiteX20" fmla="*/ 69964 w 203370"/>
                <a:gd name="connsiteY20" fmla="*/ 175209 h 203260"/>
                <a:gd name="connsiteX21" fmla="*/ 85662 w 203370"/>
                <a:gd name="connsiteY21" fmla="*/ 111936 h 203260"/>
                <a:gd name="connsiteX22" fmla="*/ 103894 w 203370"/>
                <a:gd name="connsiteY22" fmla="*/ 36516 h 203260"/>
                <a:gd name="connsiteX23" fmla="*/ 117574 w 203370"/>
                <a:gd name="connsiteY23" fmla="*/ 26901 h 203260"/>
                <a:gd name="connsiteX24" fmla="*/ 141883 w 203370"/>
                <a:gd name="connsiteY24" fmla="*/ 26901 h 203260"/>
                <a:gd name="connsiteX25" fmla="*/ 176321 w 203370"/>
                <a:gd name="connsiteY25" fmla="*/ 51197 h 203260"/>
                <a:gd name="connsiteX26" fmla="*/ 161378 w 203370"/>
                <a:gd name="connsiteY26" fmla="*/ 91944 h 203260"/>
                <a:gd name="connsiteX27" fmla="*/ 122380 w 203370"/>
                <a:gd name="connsiteY27" fmla="*/ 105354 h 203260"/>
                <a:gd name="connsiteX28" fmla="*/ 86678 w 203370"/>
                <a:gd name="connsiteY28" fmla="*/ 105354 h 203260"/>
                <a:gd name="connsiteX29" fmla="*/ 103894 w 203370"/>
                <a:gd name="connsiteY29" fmla="*/ 36516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03370" h="203260">
                  <a:moveTo>
                    <a:pt x="85662" y="111936"/>
                  </a:moveTo>
                  <a:lnTo>
                    <a:pt x="128711" y="111936"/>
                  </a:lnTo>
                  <a:cubicBezTo>
                    <a:pt x="164675" y="111936"/>
                    <a:pt x="199867" y="85616"/>
                    <a:pt x="199867" y="57269"/>
                  </a:cubicBezTo>
                  <a:cubicBezTo>
                    <a:pt x="199867" y="37786"/>
                    <a:pt x="183160" y="19056"/>
                    <a:pt x="149986" y="19056"/>
                  </a:cubicBezTo>
                  <a:lnTo>
                    <a:pt x="67938" y="19056"/>
                  </a:lnTo>
                  <a:cubicBezTo>
                    <a:pt x="63124" y="19056"/>
                    <a:pt x="60344" y="19056"/>
                    <a:pt x="60344" y="23860"/>
                  </a:cubicBezTo>
                  <a:cubicBezTo>
                    <a:pt x="60344" y="26901"/>
                    <a:pt x="62624" y="26901"/>
                    <a:pt x="67684" y="26901"/>
                  </a:cubicBezTo>
                  <a:cubicBezTo>
                    <a:pt x="70981" y="26901"/>
                    <a:pt x="75533" y="27154"/>
                    <a:pt x="78576" y="27408"/>
                  </a:cubicBezTo>
                  <a:cubicBezTo>
                    <a:pt x="82627" y="27909"/>
                    <a:pt x="84145" y="28670"/>
                    <a:pt x="84145" y="31457"/>
                  </a:cubicBezTo>
                  <a:cubicBezTo>
                    <a:pt x="84145" y="32467"/>
                    <a:pt x="83890" y="33228"/>
                    <a:pt x="83136" y="36261"/>
                  </a:cubicBezTo>
                  <a:lnTo>
                    <a:pt x="49198" y="172175"/>
                  </a:lnTo>
                  <a:cubicBezTo>
                    <a:pt x="46672" y="182044"/>
                    <a:pt x="46163" y="184070"/>
                    <a:pt x="26160" y="184070"/>
                  </a:cubicBezTo>
                  <a:cubicBezTo>
                    <a:pt x="21854" y="184070"/>
                    <a:pt x="19066" y="184070"/>
                    <a:pt x="19066" y="188874"/>
                  </a:cubicBezTo>
                  <a:cubicBezTo>
                    <a:pt x="19066" y="191913"/>
                    <a:pt x="22109" y="191913"/>
                    <a:pt x="22864" y="191913"/>
                  </a:cubicBezTo>
                  <a:cubicBezTo>
                    <a:pt x="29957" y="191913"/>
                    <a:pt x="47935" y="191152"/>
                    <a:pt x="55021" y="191152"/>
                  </a:cubicBezTo>
                  <a:cubicBezTo>
                    <a:pt x="60344" y="191152"/>
                    <a:pt x="65913" y="191406"/>
                    <a:pt x="71228" y="191406"/>
                  </a:cubicBezTo>
                  <a:cubicBezTo>
                    <a:pt x="76804" y="191406"/>
                    <a:pt x="82373" y="191913"/>
                    <a:pt x="87688" y="191913"/>
                  </a:cubicBezTo>
                  <a:cubicBezTo>
                    <a:pt x="89467" y="191913"/>
                    <a:pt x="92756" y="191913"/>
                    <a:pt x="92756" y="186849"/>
                  </a:cubicBezTo>
                  <a:cubicBezTo>
                    <a:pt x="92756" y="184070"/>
                    <a:pt x="90476" y="184070"/>
                    <a:pt x="85662" y="184070"/>
                  </a:cubicBezTo>
                  <a:cubicBezTo>
                    <a:pt x="76296" y="184070"/>
                    <a:pt x="69201" y="184070"/>
                    <a:pt x="69201" y="179512"/>
                  </a:cubicBezTo>
                  <a:cubicBezTo>
                    <a:pt x="69201" y="177995"/>
                    <a:pt x="69710" y="176725"/>
                    <a:pt x="69964" y="175209"/>
                  </a:cubicBezTo>
                  <a:lnTo>
                    <a:pt x="85662" y="111936"/>
                  </a:lnTo>
                  <a:close/>
                  <a:moveTo>
                    <a:pt x="103894" y="36516"/>
                  </a:moveTo>
                  <a:cubicBezTo>
                    <a:pt x="106174" y="27662"/>
                    <a:pt x="106682" y="26901"/>
                    <a:pt x="117574" y="26901"/>
                  </a:cubicBezTo>
                  <a:lnTo>
                    <a:pt x="141883" y="26901"/>
                  </a:lnTo>
                  <a:cubicBezTo>
                    <a:pt x="162903" y="26901"/>
                    <a:pt x="176321" y="33737"/>
                    <a:pt x="176321" y="51197"/>
                  </a:cubicBezTo>
                  <a:cubicBezTo>
                    <a:pt x="176321" y="61066"/>
                    <a:pt x="171253" y="82829"/>
                    <a:pt x="161378" y="91944"/>
                  </a:cubicBezTo>
                  <a:cubicBezTo>
                    <a:pt x="148715" y="103330"/>
                    <a:pt x="133526" y="105354"/>
                    <a:pt x="122380" y="105354"/>
                  </a:cubicBezTo>
                  <a:lnTo>
                    <a:pt x="86678" y="105354"/>
                  </a:lnTo>
                  <a:lnTo>
                    <a:pt x="103894" y="3651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124" name="Forme libre : forme 123">
              <a:extLst>
                <a:ext uri="{FF2B5EF4-FFF2-40B4-BE49-F238E27FC236}">
                  <a16:creationId xmlns:a16="http://schemas.microsoft.com/office/drawing/2014/main" id="{3C3D3E0A-D608-4470-83F6-63AE8FB16F43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10696170" y="-14917641"/>
              <a:ext cx="127107" cy="152445"/>
            </a:xfrm>
            <a:custGeom>
              <a:avLst/>
              <a:gdLst>
                <a:gd name="connsiteX0" fmla="*/ 19773 w 127106"/>
                <a:gd name="connsiteY0" fmla="*/ 125743 h 152445"/>
                <a:gd name="connsiteX1" fmla="*/ 19066 w 127106"/>
                <a:gd name="connsiteY1" fmla="*/ 129458 h 152445"/>
                <a:gd name="connsiteX2" fmla="*/ 25096 w 127106"/>
                <a:gd name="connsiteY2" fmla="*/ 135128 h 152445"/>
                <a:gd name="connsiteX3" fmla="*/ 33604 w 127106"/>
                <a:gd name="connsiteY3" fmla="*/ 126267 h 152445"/>
                <a:gd name="connsiteX4" fmla="*/ 41763 w 127106"/>
                <a:gd name="connsiteY4" fmla="*/ 93841 h 152445"/>
                <a:gd name="connsiteX5" fmla="*/ 60733 w 127106"/>
                <a:gd name="connsiteY5" fmla="*/ 98978 h 152445"/>
                <a:gd name="connsiteX6" fmla="*/ 86266 w 127106"/>
                <a:gd name="connsiteY6" fmla="*/ 86219 h 152445"/>
                <a:gd name="connsiteX7" fmla="*/ 104529 w 127106"/>
                <a:gd name="connsiteY7" fmla="*/ 98978 h 152445"/>
                <a:gd name="connsiteX8" fmla="*/ 118543 w 127106"/>
                <a:gd name="connsiteY8" fmla="*/ 89585 h 152445"/>
                <a:gd name="connsiteX9" fmla="*/ 124748 w 127106"/>
                <a:gd name="connsiteY9" fmla="*/ 71863 h 152445"/>
                <a:gd name="connsiteX10" fmla="*/ 121911 w 127106"/>
                <a:gd name="connsiteY10" fmla="*/ 69561 h 152445"/>
                <a:gd name="connsiteX11" fmla="*/ 118010 w 127106"/>
                <a:gd name="connsiteY11" fmla="*/ 75055 h 152445"/>
                <a:gd name="connsiteX12" fmla="*/ 105062 w 127106"/>
                <a:gd name="connsiteY12" fmla="*/ 94016 h 152445"/>
                <a:gd name="connsiteX13" fmla="*/ 99214 w 127106"/>
                <a:gd name="connsiteY13" fmla="*/ 85338 h 152445"/>
                <a:gd name="connsiteX14" fmla="*/ 101868 w 127106"/>
                <a:gd name="connsiteY14" fmla="*/ 71332 h 152445"/>
                <a:gd name="connsiteX15" fmla="*/ 105768 w 127106"/>
                <a:gd name="connsiteY15" fmla="*/ 55381 h 152445"/>
                <a:gd name="connsiteX16" fmla="*/ 109852 w 127106"/>
                <a:gd name="connsiteY16" fmla="*/ 39612 h 152445"/>
                <a:gd name="connsiteX17" fmla="*/ 112863 w 127106"/>
                <a:gd name="connsiteY17" fmla="*/ 26495 h 152445"/>
                <a:gd name="connsiteX18" fmla="*/ 107016 w 127106"/>
                <a:gd name="connsiteY18" fmla="*/ 20825 h 152445"/>
                <a:gd name="connsiteX19" fmla="*/ 99747 w 127106"/>
                <a:gd name="connsiteY19" fmla="*/ 25082 h 152445"/>
                <a:gd name="connsiteX20" fmla="*/ 96903 w 127106"/>
                <a:gd name="connsiteY20" fmla="*/ 35356 h 152445"/>
                <a:gd name="connsiteX21" fmla="*/ 93185 w 127106"/>
                <a:gd name="connsiteY21" fmla="*/ 50069 h 152445"/>
                <a:gd name="connsiteX22" fmla="*/ 87688 w 127106"/>
                <a:gd name="connsiteY22" fmla="*/ 72220 h 152445"/>
                <a:gd name="connsiteX23" fmla="*/ 84852 w 127106"/>
                <a:gd name="connsiteY23" fmla="*/ 79310 h 152445"/>
                <a:gd name="connsiteX24" fmla="*/ 61440 w 127106"/>
                <a:gd name="connsiteY24" fmla="*/ 94016 h 152445"/>
                <a:gd name="connsiteX25" fmla="*/ 46902 w 127106"/>
                <a:gd name="connsiteY25" fmla="*/ 78246 h 152445"/>
                <a:gd name="connsiteX26" fmla="*/ 49921 w 127106"/>
                <a:gd name="connsiteY26" fmla="*/ 61763 h 152445"/>
                <a:gd name="connsiteX27" fmla="*/ 53822 w 127106"/>
                <a:gd name="connsiteY27" fmla="*/ 45812 h 152445"/>
                <a:gd name="connsiteX28" fmla="*/ 56300 w 127106"/>
                <a:gd name="connsiteY28" fmla="*/ 35888 h 152445"/>
                <a:gd name="connsiteX29" fmla="*/ 58961 w 127106"/>
                <a:gd name="connsiteY29" fmla="*/ 24724 h 152445"/>
                <a:gd name="connsiteX30" fmla="*/ 52932 w 127106"/>
                <a:gd name="connsiteY30" fmla="*/ 19056 h 152445"/>
                <a:gd name="connsiteX31" fmla="*/ 44424 w 127106"/>
                <a:gd name="connsiteY31" fmla="*/ 27385 h 152445"/>
                <a:gd name="connsiteX32" fmla="*/ 19773 w 127106"/>
                <a:gd name="connsiteY32" fmla="*/ 125743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7106" h="152445">
                  <a:moveTo>
                    <a:pt x="19773" y="125743"/>
                  </a:moveTo>
                  <a:cubicBezTo>
                    <a:pt x="19066" y="128395"/>
                    <a:pt x="19066" y="129285"/>
                    <a:pt x="19066" y="129458"/>
                  </a:cubicBezTo>
                  <a:cubicBezTo>
                    <a:pt x="19066" y="133357"/>
                    <a:pt x="22259" y="135128"/>
                    <a:pt x="25096" y="135128"/>
                  </a:cubicBezTo>
                  <a:cubicBezTo>
                    <a:pt x="31475" y="135128"/>
                    <a:pt x="32897" y="129285"/>
                    <a:pt x="33604" y="126267"/>
                  </a:cubicBezTo>
                  <a:cubicBezTo>
                    <a:pt x="33961" y="125386"/>
                    <a:pt x="37504" y="111206"/>
                    <a:pt x="41763" y="93841"/>
                  </a:cubicBezTo>
                  <a:cubicBezTo>
                    <a:pt x="47260" y="97564"/>
                    <a:pt x="54354" y="98978"/>
                    <a:pt x="60733" y="98978"/>
                  </a:cubicBezTo>
                  <a:cubicBezTo>
                    <a:pt x="75986" y="98978"/>
                    <a:pt x="85917" y="86575"/>
                    <a:pt x="86266" y="86219"/>
                  </a:cubicBezTo>
                  <a:cubicBezTo>
                    <a:pt x="89634" y="98446"/>
                    <a:pt x="101868" y="98978"/>
                    <a:pt x="104529" y="98978"/>
                  </a:cubicBezTo>
                  <a:cubicBezTo>
                    <a:pt x="110917" y="98978"/>
                    <a:pt x="115350" y="95080"/>
                    <a:pt x="118543" y="89585"/>
                  </a:cubicBezTo>
                  <a:cubicBezTo>
                    <a:pt x="122443" y="82677"/>
                    <a:pt x="124748" y="72578"/>
                    <a:pt x="124748" y="71863"/>
                  </a:cubicBezTo>
                  <a:cubicBezTo>
                    <a:pt x="124748" y="69561"/>
                    <a:pt x="122443" y="69561"/>
                    <a:pt x="121911" y="69561"/>
                  </a:cubicBezTo>
                  <a:cubicBezTo>
                    <a:pt x="119425" y="69561"/>
                    <a:pt x="119250" y="70268"/>
                    <a:pt x="118010" y="75055"/>
                  </a:cubicBezTo>
                  <a:cubicBezTo>
                    <a:pt x="115882" y="83559"/>
                    <a:pt x="112513" y="94016"/>
                    <a:pt x="105062" y="94016"/>
                  </a:cubicBezTo>
                  <a:cubicBezTo>
                    <a:pt x="100454" y="94016"/>
                    <a:pt x="99214" y="90117"/>
                    <a:pt x="99214" y="85338"/>
                  </a:cubicBezTo>
                  <a:cubicBezTo>
                    <a:pt x="99214" y="82320"/>
                    <a:pt x="100629" y="75945"/>
                    <a:pt x="101868" y="71332"/>
                  </a:cubicBezTo>
                  <a:cubicBezTo>
                    <a:pt x="103115" y="66552"/>
                    <a:pt x="104887" y="59287"/>
                    <a:pt x="105768" y="55381"/>
                  </a:cubicBezTo>
                  <a:lnTo>
                    <a:pt x="109852" y="39612"/>
                  </a:lnTo>
                  <a:cubicBezTo>
                    <a:pt x="110917" y="35180"/>
                    <a:pt x="112863" y="27385"/>
                    <a:pt x="112863" y="26495"/>
                  </a:cubicBezTo>
                  <a:cubicBezTo>
                    <a:pt x="112863" y="22954"/>
                    <a:pt x="110027" y="20825"/>
                    <a:pt x="107016" y="20825"/>
                  </a:cubicBezTo>
                  <a:cubicBezTo>
                    <a:pt x="105062" y="20825"/>
                    <a:pt x="101693" y="21715"/>
                    <a:pt x="99747" y="25082"/>
                  </a:cubicBezTo>
                  <a:cubicBezTo>
                    <a:pt x="99214" y="26146"/>
                    <a:pt x="97792" y="31815"/>
                    <a:pt x="96903" y="35356"/>
                  </a:cubicBezTo>
                  <a:lnTo>
                    <a:pt x="93185" y="50069"/>
                  </a:lnTo>
                  <a:lnTo>
                    <a:pt x="87688" y="72220"/>
                  </a:lnTo>
                  <a:cubicBezTo>
                    <a:pt x="86449" y="76651"/>
                    <a:pt x="86449" y="77009"/>
                    <a:pt x="84852" y="79310"/>
                  </a:cubicBezTo>
                  <a:cubicBezTo>
                    <a:pt x="79354" y="87107"/>
                    <a:pt x="71553" y="94016"/>
                    <a:pt x="61440" y="94016"/>
                  </a:cubicBezTo>
                  <a:cubicBezTo>
                    <a:pt x="46902" y="94016"/>
                    <a:pt x="46902" y="81439"/>
                    <a:pt x="46902" y="78246"/>
                  </a:cubicBezTo>
                  <a:cubicBezTo>
                    <a:pt x="46902" y="73634"/>
                    <a:pt x="47435" y="71332"/>
                    <a:pt x="49921" y="61763"/>
                  </a:cubicBezTo>
                  <a:cubicBezTo>
                    <a:pt x="51693" y="53966"/>
                    <a:pt x="52050" y="52729"/>
                    <a:pt x="53822" y="45812"/>
                  </a:cubicBezTo>
                  <a:lnTo>
                    <a:pt x="56300" y="35888"/>
                  </a:lnTo>
                  <a:cubicBezTo>
                    <a:pt x="57190" y="32172"/>
                    <a:pt x="58961" y="25431"/>
                    <a:pt x="58961" y="24724"/>
                  </a:cubicBezTo>
                  <a:cubicBezTo>
                    <a:pt x="58961" y="21532"/>
                    <a:pt x="56483" y="19056"/>
                    <a:pt x="52932" y="19056"/>
                  </a:cubicBezTo>
                  <a:cubicBezTo>
                    <a:pt x="46553" y="19056"/>
                    <a:pt x="44956" y="25257"/>
                    <a:pt x="44424" y="27385"/>
                  </a:cubicBezTo>
                  <a:lnTo>
                    <a:pt x="19773" y="12574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125" name="Forme libre : forme 124">
              <a:extLst>
                <a:ext uri="{FF2B5EF4-FFF2-40B4-BE49-F238E27FC236}">
                  <a16:creationId xmlns:a16="http://schemas.microsoft.com/office/drawing/2014/main" id="{079497EE-3390-4C64-BE02-0749FBEAD566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10907627" y="-14827843"/>
              <a:ext cx="203371" cy="76223"/>
            </a:xfrm>
            <a:custGeom>
              <a:avLst/>
              <a:gdLst>
                <a:gd name="connsiteX0" fmla="*/ 178855 w 203370"/>
                <a:gd name="connsiteY0" fmla="*/ 29179 h 76222"/>
                <a:gd name="connsiteX1" fmla="*/ 187466 w 203370"/>
                <a:gd name="connsiteY1" fmla="*/ 24113 h 76222"/>
                <a:gd name="connsiteX2" fmla="*/ 179109 w 203370"/>
                <a:gd name="connsiteY2" fmla="*/ 19056 h 76222"/>
                <a:gd name="connsiteX3" fmla="*/ 27423 w 203370"/>
                <a:gd name="connsiteY3" fmla="*/ 19056 h 76222"/>
                <a:gd name="connsiteX4" fmla="*/ 19066 w 203370"/>
                <a:gd name="connsiteY4" fmla="*/ 24113 h 76222"/>
                <a:gd name="connsiteX5" fmla="*/ 27677 w 203370"/>
                <a:gd name="connsiteY5" fmla="*/ 29179 h 76222"/>
                <a:gd name="connsiteX6" fmla="*/ 178855 w 203370"/>
                <a:gd name="connsiteY6" fmla="*/ 29179 h 76222"/>
                <a:gd name="connsiteX7" fmla="*/ 179109 w 203370"/>
                <a:gd name="connsiteY7" fmla="*/ 78279 h 76222"/>
                <a:gd name="connsiteX8" fmla="*/ 187466 w 203370"/>
                <a:gd name="connsiteY8" fmla="*/ 73213 h 76222"/>
                <a:gd name="connsiteX9" fmla="*/ 178855 w 203370"/>
                <a:gd name="connsiteY9" fmla="*/ 68148 h 76222"/>
                <a:gd name="connsiteX10" fmla="*/ 27677 w 203370"/>
                <a:gd name="connsiteY10" fmla="*/ 68148 h 76222"/>
                <a:gd name="connsiteX11" fmla="*/ 19066 w 203370"/>
                <a:gd name="connsiteY11" fmla="*/ 73213 h 76222"/>
                <a:gd name="connsiteX12" fmla="*/ 27423 w 203370"/>
                <a:gd name="connsiteY12" fmla="*/ 78279 h 76222"/>
                <a:gd name="connsiteX13" fmla="*/ 179109 w 203370"/>
                <a:gd name="connsiteY13" fmla="*/ 78279 h 7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370" h="76222">
                  <a:moveTo>
                    <a:pt x="178855" y="29179"/>
                  </a:moveTo>
                  <a:cubicBezTo>
                    <a:pt x="182652" y="29179"/>
                    <a:pt x="187466" y="29179"/>
                    <a:pt x="187466" y="24113"/>
                  </a:cubicBezTo>
                  <a:cubicBezTo>
                    <a:pt x="187466" y="19056"/>
                    <a:pt x="182652" y="19056"/>
                    <a:pt x="179109" y="19056"/>
                  </a:cubicBezTo>
                  <a:lnTo>
                    <a:pt x="27423" y="19056"/>
                  </a:lnTo>
                  <a:cubicBezTo>
                    <a:pt x="23880" y="19056"/>
                    <a:pt x="19066" y="19056"/>
                    <a:pt x="19066" y="24113"/>
                  </a:cubicBezTo>
                  <a:cubicBezTo>
                    <a:pt x="19066" y="29179"/>
                    <a:pt x="23880" y="29179"/>
                    <a:pt x="27677" y="29179"/>
                  </a:cubicBezTo>
                  <a:lnTo>
                    <a:pt x="178855" y="29179"/>
                  </a:lnTo>
                  <a:close/>
                  <a:moveTo>
                    <a:pt x="179109" y="78279"/>
                  </a:moveTo>
                  <a:cubicBezTo>
                    <a:pt x="182652" y="78279"/>
                    <a:pt x="187466" y="78279"/>
                    <a:pt x="187466" y="73213"/>
                  </a:cubicBezTo>
                  <a:cubicBezTo>
                    <a:pt x="187466" y="68148"/>
                    <a:pt x="182652" y="68148"/>
                    <a:pt x="178855" y="68148"/>
                  </a:cubicBezTo>
                  <a:lnTo>
                    <a:pt x="27677" y="68148"/>
                  </a:lnTo>
                  <a:cubicBezTo>
                    <a:pt x="23880" y="68148"/>
                    <a:pt x="19066" y="68148"/>
                    <a:pt x="19066" y="73213"/>
                  </a:cubicBezTo>
                  <a:cubicBezTo>
                    <a:pt x="19066" y="78279"/>
                    <a:pt x="23880" y="78279"/>
                    <a:pt x="27423" y="78279"/>
                  </a:cubicBezTo>
                  <a:lnTo>
                    <a:pt x="179109" y="7827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126" name="Forme libre : forme 125">
              <a:extLst>
                <a:ext uri="{FF2B5EF4-FFF2-40B4-BE49-F238E27FC236}">
                  <a16:creationId xmlns:a16="http://schemas.microsoft.com/office/drawing/2014/main" id="{1EA0CF1C-F638-416B-AD3F-224497F27E0F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11169380" y="-14910608"/>
              <a:ext cx="483006" cy="254075"/>
            </a:xfrm>
            <a:custGeom>
              <a:avLst/>
              <a:gdLst>
                <a:gd name="connsiteX0" fmla="*/ 106683 w 483005"/>
                <a:gd name="connsiteY0" fmla="*/ 180782 h 254075"/>
                <a:gd name="connsiteX1" fmla="*/ 106683 w 483005"/>
                <a:gd name="connsiteY1" fmla="*/ 197488 h 254075"/>
                <a:gd name="connsiteX2" fmla="*/ 143910 w 483005"/>
                <a:gd name="connsiteY2" fmla="*/ 194700 h 254075"/>
                <a:gd name="connsiteX3" fmla="*/ 143910 w 483005"/>
                <a:gd name="connsiteY3" fmla="*/ 186856 h 254075"/>
                <a:gd name="connsiteX4" fmla="*/ 124152 w 483005"/>
                <a:gd name="connsiteY4" fmla="*/ 172684 h 254075"/>
                <a:gd name="connsiteX5" fmla="*/ 124152 w 483005"/>
                <a:gd name="connsiteY5" fmla="*/ 19056 h 254075"/>
                <a:gd name="connsiteX6" fmla="*/ 87688 w 483005"/>
                <a:gd name="connsiteY6" fmla="*/ 21842 h 254075"/>
                <a:gd name="connsiteX7" fmla="*/ 87688 w 483005"/>
                <a:gd name="connsiteY7" fmla="*/ 29688 h 254075"/>
                <a:gd name="connsiteX8" fmla="*/ 107438 w 483005"/>
                <a:gd name="connsiteY8" fmla="*/ 43860 h 254075"/>
                <a:gd name="connsiteX9" fmla="*/ 107438 w 483005"/>
                <a:gd name="connsiteY9" fmla="*/ 98526 h 254075"/>
                <a:gd name="connsiteX10" fmla="*/ 75534 w 483005"/>
                <a:gd name="connsiteY10" fmla="*/ 82837 h 254075"/>
                <a:gd name="connsiteX11" fmla="*/ 19066 w 483005"/>
                <a:gd name="connsiteY11" fmla="*/ 140289 h 254075"/>
                <a:gd name="connsiteX12" fmla="*/ 72746 w 483005"/>
                <a:gd name="connsiteY12" fmla="*/ 197488 h 254075"/>
                <a:gd name="connsiteX13" fmla="*/ 106683 w 483005"/>
                <a:gd name="connsiteY13" fmla="*/ 180782 h 254075"/>
                <a:gd name="connsiteX14" fmla="*/ 106683 w 483005"/>
                <a:gd name="connsiteY14" fmla="*/ 112952 h 254075"/>
                <a:gd name="connsiteX15" fmla="*/ 106683 w 483005"/>
                <a:gd name="connsiteY15" fmla="*/ 164839 h 254075"/>
                <a:gd name="connsiteX16" fmla="*/ 103894 w 483005"/>
                <a:gd name="connsiteY16" fmla="*/ 174201 h 254075"/>
                <a:gd name="connsiteX17" fmla="*/ 74017 w 483005"/>
                <a:gd name="connsiteY17" fmla="*/ 191913 h 254075"/>
                <a:gd name="connsiteX18" fmla="*/ 47428 w 483005"/>
                <a:gd name="connsiteY18" fmla="*/ 175717 h 254075"/>
                <a:gd name="connsiteX19" fmla="*/ 40079 w 483005"/>
                <a:gd name="connsiteY19" fmla="*/ 140543 h 254075"/>
                <a:gd name="connsiteX20" fmla="*/ 47937 w 483005"/>
                <a:gd name="connsiteY20" fmla="*/ 104600 h 254075"/>
                <a:gd name="connsiteX21" fmla="*/ 76551 w 483005"/>
                <a:gd name="connsiteY21" fmla="*/ 88402 h 254075"/>
                <a:gd name="connsiteX22" fmla="*/ 103894 w 483005"/>
                <a:gd name="connsiteY22" fmla="*/ 103590 h 254075"/>
                <a:gd name="connsiteX23" fmla="*/ 106683 w 483005"/>
                <a:gd name="connsiteY23" fmla="*/ 112952 h 254075"/>
                <a:gd name="connsiteX24" fmla="*/ 195988 w 483005"/>
                <a:gd name="connsiteY24" fmla="*/ 82837 h 254075"/>
                <a:gd name="connsiteX25" fmla="*/ 160533 w 483005"/>
                <a:gd name="connsiteY25" fmla="*/ 85616 h 254075"/>
                <a:gd name="connsiteX26" fmla="*/ 160533 w 483005"/>
                <a:gd name="connsiteY26" fmla="*/ 93467 h 254075"/>
                <a:gd name="connsiteX27" fmla="*/ 179274 w 483005"/>
                <a:gd name="connsiteY27" fmla="*/ 107387 h 254075"/>
                <a:gd name="connsiteX28" fmla="*/ 179274 w 483005"/>
                <a:gd name="connsiteY28" fmla="*/ 175463 h 254075"/>
                <a:gd name="connsiteX29" fmla="*/ 159523 w 483005"/>
                <a:gd name="connsiteY29" fmla="*/ 186856 h 254075"/>
                <a:gd name="connsiteX30" fmla="*/ 159523 w 483005"/>
                <a:gd name="connsiteY30" fmla="*/ 194700 h 254075"/>
                <a:gd name="connsiteX31" fmla="*/ 187375 w 483005"/>
                <a:gd name="connsiteY31" fmla="*/ 193939 h 254075"/>
                <a:gd name="connsiteX32" fmla="*/ 213712 w 483005"/>
                <a:gd name="connsiteY32" fmla="*/ 194700 h 254075"/>
                <a:gd name="connsiteX33" fmla="*/ 213712 w 483005"/>
                <a:gd name="connsiteY33" fmla="*/ 186856 h 254075"/>
                <a:gd name="connsiteX34" fmla="*/ 195988 w 483005"/>
                <a:gd name="connsiteY34" fmla="*/ 175717 h 254075"/>
                <a:gd name="connsiteX35" fmla="*/ 195988 w 483005"/>
                <a:gd name="connsiteY35" fmla="*/ 82837 h 254075"/>
                <a:gd name="connsiteX36" fmla="*/ 197005 w 483005"/>
                <a:gd name="connsiteY36" fmla="*/ 38794 h 254075"/>
                <a:gd name="connsiteX37" fmla="*/ 183578 w 483005"/>
                <a:gd name="connsiteY37" fmla="*/ 25384 h 254075"/>
                <a:gd name="connsiteX38" fmla="*/ 170160 w 483005"/>
                <a:gd name="connsiteY38" fmla="*/ 38794 h 254075"/>
                <a:gd name="connsiteX39" fmla="*/ 183578 w 483005"/>
                <a:gd name="connsiteY39" fmla="*/ 52212 h 254075"/>
                <a:gd name="connsiteX40" fmla="*/ 197005 w 483005"/>
                <a:gd name="connsiteY40" fmla="*/ 38794 h 254075"/>
                <a:gd name="connsiteX41" fmla="*/ 305849 w 483005"/>
                <a:gd name="connsiteY41" fmla="*/ 175463 h 254075"/>
                <a:gd name="connsiteX42" fmla="*/ 325599 w 483005"/>
                <a:gd name="connsiteY42" fmla="*/ 196217 h 254075"/>
                <a:gd name="connsiteX43" fmla="*/ 346366 w 483005"/>
                <a:gd name="connsiteY43" fmla="*/ 172175 h 254075"/>
                <a:gd name="connsiteX44" fmla="*/ 346366 w 483005"/>
                <a:gd name="connsiteY44" fmla="*/ 158003 h 254075"/>
                <a:gd name="connsiteX45" fmla="*/ 340033 w 483005"/>
                <a:gd name="connsiteY45" fmla="*/ 158003 h 254075"/>
                <a:gd name="connsiteX46" fmla="*/ 340033 w 483005"/>
                <a:gd name="connsiteY46" fmla="*/ 172175 h 254075"/>
                <a:gd name="connsiteX47" fmla="*/ 330912 w 483005"/>
                <a:gd name="connsiteY47" fmla="*/ 188373 h 254075"/>
                <a:gd name="connsiteX48" fmla="*/ 321547 w 483005"/>
                <a:gd name="connsiteY48" fmla="*/ 175717 h 254075"/>
                <a:gd name="connsiteX49" fmla="*/ 321547 w 483005"/>
                <a:gd name="connsiteY49" fmla="*/ 125101 h 254075"/>
                <a:gd name="connsiteX50" fmla="*/ 312428 w 483005"/>
                <a:gd name="connsiteY50" fmla="*/ 95238 h 254075"/>
                <a:gd name="connsiteX51" fmla="*/ 277736 w 483005"/>
                <a:gd name="connsiteY51" fmla="*/ 81320 h 254075"/>
                <a:gd name="connsiteX52" fmla="*/ 239500 w 483005"/>
                <a:gd name="connsiteY52" fmla="*/ 109919 h 254075"/>
                <a:gd name="connsiteX53" fmla="*/ 251145 w 483005"/>
                <a:gd name="connsiteY53" fmla="*/ 121813 h 254075"/>
                <a:gd name="connsiteX54" fmla="*/ 262801 w 483005"/>
                <a:gd name="connsiteY54" fmla="*/ 110166 h 254075"/>
                <a:gd name="connsiteX55" fmla="*/ 249881 w 483005"/>
                <a:gd name="connsiteY55" fmla="*/ 98526 h 254075"/>
                <a:gd name="connsiteX56" fmla="*/ 277234 w 483005"/>
                <a:gd name="connsiteY56" fmla="*/ 86886 h 254075"/>
                <a:gd name="connsiteX57" fmla="*/ 304077 w 483005"/>
                <a:gd name="connsiteY57" fmla="*/ 119281 h 254075"/>
                <a:gd name="connsiteX58" fmla="*/ 304077 w 483005"/>
                <a:gd name="connsiteY58" fmla="*/ 128641 h 254075"/>
                <a:gd name="connsiteX59" fmla="*/ 257477 w 483005"/>
                <a:gd name="connsiteY59" fmla="*/ 137757 h 254075"/>
                <a:gd name="connsiteX60" fmla="*/ 232160 w 483005"/>
                <a:gd name="connsiteY60" fmla="*/ 170659 h 254075"/>
                <a:gd name="connsiteX61" fmla="*/ 272674 w 483005"/>
                <a:gd name="connsiteY61" fmla="*/ 197488 h 254075"/>
                <a:gd name="connsiteX62" fmla="*/ 305849 w 483005"/>
                <a:gd name="connsiteY62" fmla="*/ 175463 h 254075"/>
                <a:gd name="connsiteX63" fmla="*/ 304077 w 483005"/>
                <a:gd name="connsiteY63" fmla="*/ 133960 h 254075"/>
                <a:gd name="connsiteX64" fmla="*/ 304077 w 483005"/>
                <a:gd name="connsiteY64" fmla="*/ 159265 h 254075"/>
                <a:gd name="connsiteX65" fmla="*/ 274446 w 483005"/>
                <a:gd name="connsiteY65" fmla="*/ 191913 h 254075"/>
                <a:gd name="connsiteX66" fmla="*/ 251653 w 483005"/>
                <a:gd name="connsiteY66" fmla="*/ 170405 h 254075"/>
                <a:gd name="connsiteX67" fmla="*/ 304077 w 483005"/>
                <a:gd name="connsiteY67" fmla="*/ 133960 h 254075"/>
                <a:gd name="connsiteX68" fmla="*/ 404364 w 483005"/>
                <a:gd name="connsiteY68" fmla="*/ 151167 h 254075"/>
                <a:gd name="connsiteX69" fmla="*/ 382336 w 483005"/>
                <a:gd name="connsiteY69" fmla="*/ 120042 h 254075"/>
                <a:gd name="connsiteX70" fmla="*/ 386386 w 483005"/>
                <a:gd name="connsiteY70" fmla="*/ 98780 h 254075"/>
                <a:gd name="connsiteX71" fmla="*/ 404364 w 483005"/>
                <a:gd name="connsiteY71" fmla="*/ 88657 h 254075"/>
                <a:gd name="connsiteX72" fmla="*/ 426402 w 483005"/>
                <a:gd name="connsiteY72" fmla="*/ 119788 h 254075"/>
                <a:gd name="connsiteX73" fmla="*/ 422350 w 483005"/>
                <a:gd name="connsiteY73" fmla="*/ 141043 h 254075"/>
                <a:gd name="connsiteX74" fmla="*/ 404364 w 483005"/>
                <a:gd name="connsiteY74" fmla="*/ 151167 h 254075"/>
                <a:gd name="connsiteX75" fmla="*/ 374995 w 483005"/>
                <a:gd name="connsiteY75" fmla="*/ 161044 h 254075"/>
                <a:gd name="connsiteX76" fmla="*/ 379302 w 483005"/>
                <a:gd name="connsiteY76" fmla="*/ 149142 h 254075"/>
                <a:gd name="connsiteX77" fmla="*/ 404364 w 483005"/>
                <a:gd name="connsiteY77" fmla="*/ 156986 h 254075"/>
                <a:gd name="connsiteX78" fmla="*/ 445389 w 483005"/>
                <a:gd name="connsiteY78" fmla="*/ 120042 h 254075"/>
                <a:gd name="connsiteX79" fmla="*/ 435005 w 483005"/>
                <a:gd name="connsiteY79" fmla="*/ 95492 h 254075"/>
                <a:gd name="connsiteX80" fmla="*/ 457798 w 483005"/>
                <a:gd name="connsiteY80" fmla="*/ 85616 h 254075"/>
                <a:gd name="connsiteX81" fmla="*/ 460332 w 483005"/>
                <a:gd name="connsiteY81" fmla="*/ 85870 h 254075"/>
                <a:gd name="connsiteX82" fmla="*/ 456280 w 483005"/>
                <a:gd name="connsiteY82" fmla="*/ 92706 h 254075"/>
                <a:gd name="connsiteX83" fmla="*/ 463621 w 483005"/>
                <a:gd name="connsiteY83" fmla="*/ 100042 h 254075"/>
                <a:gd name="connsiteX84" fmla="*/ 470968 w 483005"/>
                <a:gd name="connsiteY84" fmla="*/ 92451 h 254075"/>
                <a:gd name="connsiteX85" fmla="*/ 458052 w 483005"/>
                <a:gd name="connsiteY85" fmla="*/ 80050 h 254075"/>
                <a:gd name="connsiteX86" fmla="*/ 431209 w 483005"/>
                <a:gd name="connsiteY86" fmla="*/ 91943 h 254075"/>
                <a:gd name="connsiteX87" fmla="*/ 404364 w 483005"/>
                <a:gd name="connsiteY87" fmla="*/ 82837 h 254075"/>
                <a:gd name="connsiteX88" fmla="*/ 363350 w 483005"/>
                <a:gd name="connsiteY88" fmla="*/ 119788 h 254075"/>
                <a:gd name="connsiteX89" fmla="*/ 375250 w 483005"/>
                <a:gd name="connsiteY89" fmla="*/ 145855 h 254075"/>
                <a:gd name="connsiteX90" fmla="*/ 367402 w 483005"/>
                <a:gd name="connsiteY90" fmla="*/ 166864 h 254075"/>
                <a:gd name="connsiteX91" fmla="*/ 378539 w 483005"/>
                <a:gd name="connsiteY91" fmla="*/ 189389 h 254075"/>
                <a:gd name="connsiteX92" fmla="*/ 355246 w 483005"/>
                <a:gd name="connsiteY92" fmla="*/ 214694 h 254075"/>
                <a:gd name="connsiteX93" fmla="*/ 411205 w 483005"/>
                <a:gd name="connsiteY93" fmla="*/ 246833 h 254075"/>
                <a:gd name="connsiteX94" fmla="*/ 467424 w 483005"/>
                <a:gd name="connsiteY94" fmla="*/ 214185 h 254075"/>
                <a:gd name="connsiteX95" fmla="*/ 450964 w 483005"/>
                <a:gd name="connsiteY95" fmla="*/ 185340 h 254075"/>
                <a:gd name="connsiteX96" fmla="*/ 407407 w 483005"/>
                <a:gd name="connsiteY96" fmla="*/ 178250 h 254075"/>
                <a:gd name="connsiteX97" fmla="*/ 388413 w 483005"/>
                <a:gd name="connsiteY97" fmla="*/ 177995 h 254075"/>
                <a:gd name="connsiteX98" fmla="*/ 374995 w 483005"/>
                <a:gd name="connsiteY98" fmla="*/ 161044 h 254075"/>
                <a:gd name="connsiteX99" fmla="*/ 411459 w 483005"/>
                <a:gd name="connsiteY99" fmla="*/ 241013 h 254075"/>
                <a:gd name="connsiteX100" fmla="*/ 368409 w 483005"/>
                <a:gd name="connsiteY100" fmla="*/ 214694 h 254075"/>
                <a:gd name="connsiteX101" fmla="*/ 389175 w 483005"/>
                <a:gd name="connsiteY101" fmla="*/ 192931 h 254075"/>
                <a:gd name="connsiteX102" fmla="*/ 404118 w 483005"/>
                <a:gd name="connsiteY102" fmla="*/ 192931 h 254075"/>
                <a:gd name="connsiteX103" fmla="*/ 454254 w 483005"/>
                <a:gd name="connsiteY103" fmla="*/ 214694 h 254075"/>
                <a:gd name="connsiteX104" fmla="*/ 411459 w 483005"/>
                <a:gd name="connsiteY104" fmla="*/ 241013 h 25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483005" h="254075">
                  <a:moveTo>
                    <a:pt x="106683" y="180782"/>
                  </a:moveTo>
                  <a:lnTo>
                    <a:pt x="106683" y="197488"/>
                  </a:lnTo>
                  <a:lnTo>
                    <a:pt x="143910" y="194700"/>
                  </a:lnTo>
                  <a:lnTo>
                    <a:pt x="143910" y="186856"/>
                  </a:lnTo>
                  <a:cubicBezTo>
                    <a:pt x="126179" y="186856"/>
                    <a:pt x="124152" y="185086"/>
                    <a:pt x="124152" y="172684"/>
                  </a:cubicBezTo>
                  <a:lnTo>
                    <a:pt x="124152" y="19056"/>
                  </a:lnTo>
                  <a:lnTo>
                    <a:pt x="87688" y="21842"/>
                  </a:lnTo>
                  <a:lnTo>
                    <a:pt x="87688" y="29688"/>
                  </a:lnTo>
                  <a:cubicBezTo>
                    <a:pt x="105412" y="29688"/>
                    <a:pt x="107438" y="31457"/>
                    <a:pt x="107438" y="43860"/>
                  </a:cubicBezTo>
                  <a:lnTo>
                    <a:pt x="107438" y="98526"/>
                  </a:lnTo>
                  <a:cubicBezTo>
                    <a:pt x="100097" y="89418"/>
                    <a:pt x="89206" y="82837"/>
                    <a:pt x="75534" y="82837"/>
                  </a:cubicBezTo>
                  <a:cubicBezTo>
                    <a:pt x="45656" y="82837"/>
                    <a:pt x="19066" y="107641"/>
                    <a:pt x="19066" y="140289"/>
                  </a:cubicBezTo>
                  <a:cubicBezTo>
                    <a:pt x="19066" y="172430"/>
                    <a:pt x="43885" y="197488"/>
                    <a:pt x="72746" y="197488"/>
                  </a:cubicBezTo>
                  <a:cubicBezTo>
                    <a:pt x="88959" y="197488"/>
                    <a:pt x="100350" y="188882"/>
                    <a:pt x="106683" y="180782"/>
                  </a:cubicBezTo>
                  <a:close/>
                  <a:moveTo>
                    <a:pt x="106683" y="112952"/>
                  </a:moveTo>
                  <a:lnTo>
                    <a:pt x="106683" y="164839"/>
                  </a:lnTo>
                  <a:cubicBezTo>
                    <a:pt x="106683" y="169389"/>
                    <a:pt x="106683" y="169897"/>
                    <a:pt x="103894" y="174201"/>
                  </a:cubicBezTo>
                  <a:cubicBezTo>
                    <a:pt x="96301" y="186348"/>
                    <a:pt x="84907" y="191913"/>
                    <a:pt x="74017" y="191913"/>
                  </a:cubicBezTo>
                  <a:cubicBezTo>
                    <a:pt x="62618" y="191913"/>
                    <a:pt x="53504" y="185340"/>
                    <a:pt x="47428" y="175717"/>
                  </a:cubicBezTo>
                  <a:cubicBezTo>
                    <a:pt x="40842" y="165340"/>
                    <a:pt x="40079" y="150913"/>
                    <a:pt x="40079" y="140543"/>
                  </a:cubicBezTo>
                  <a:cubicBezTo>
                    <a:pt x="40079" y="131174"/>
                    <a:pt x="40587" y="115993"/>
                    <a:pt x="47937" y="104600"/>
                  </a:cubicBezTo>
                  <a:cubicBezTo>
                    <a:pt x="53250" y="96755"/>
                    <a:pt x="62872" y="88402"/>
                    <a:pt x="76551" y="88402"/>
                  </a:cubicBezTo>
                  <a:cubicBezTo>
                    <a:pt x="85408" y="88402"/>
                    <a:pt x="96047" y="92197"/>
                    <a:pt x="103894" y="103590"/>
                  </a:cubicBezTo>
                  <a:cubicBezTo>
                    <a:pt x="106683" y="107895"/>
                    <a:pt x="106683" y="108395"/>
                    <a:pt x="106683" y="112952"/>
                  </a:cubicBezTo>
                  <a:close/>
                  <a:moveTo>
                    <a:pt x="195988" y="82837"/>
                  </a:moveTo>
                  <a:lnTo>
                    <a:pt x="160533" y="85616"/>
                  </a:lnTo>
                  <a:lnTo>
                    <a:pt x="160533" y="93467"/>
                  </a:lnTo>
                  <a:cubicBezTo>
                    <a:pt x="176994" y="93467"/>
                    <a:pt x="179274" y="94984"/>
                    <a:pt x="179274" y="107387"/>
                  </a:cubicBezTo>
                  <a:lnTo>
                    <a:pt x="179274" y="175463"/>
                  </a:lnTo>
                  <a:cubicBezTo>
                    <a:pt x="179274" y="186856"/>
                    <a:pt x="176492" y="186856"/>
                    <a:pt x="159523" y="186856"/>
                  </a:cubicBezTo>
                  <a:lnTo>
                    <a:pt x="159523" y="194700"/>
                  </a:lnTo>
                  <a:cubicBezTo>
                    <a:pt x="167626" y="194447"/>
                    <a:pt x="181300" y="193939"/>
                    <a:pt x="187375" y="193939"/>
                  </a:cubicBezTo>
                  <a:cubicBezTo>
                    <a:pt x="196243" y="193939"/>
                    <a:pt x="205107" y="194447"/>
                    <a:pt x="213712" y="194700"/>
                  </a:cubicBezTo>
                  <a:lnTo>
                    <a:pt x="213712" y="186856"/>
                  </a:lnTo>
                  <a:cubicBezTo>
                    <a:pt x="197005" y="186856"/>
                    <a:pt x="195988" y="185586"/>
                    <a:pt x="195988" y="175717"/>
                  </a:cubicBezTo>
                  <a:lnTo>
                    <a:pt x="195988" y="82837"/>
                  </a:lnTo>
                  <a:close/>
                  <a:moveTo>
                    <a:pt x="197005" y="38794"/>
                  </a:moveTo>
                  <a:cubicBezTo>
                    <a:pt x="197005" y="30696"/>
                    <a:pt x="190673" y="25384"/>
                    <a:pt x="183578" y="25384"/>
                  </a:cubicBezTo>
                  <a:cubicBezTo>
                    <a:pt x="175730" y="25384"/>
                    <a:pt x="170160" y="32220"/>
                    <a:pt x="170160" y="38794"/>
                  </a:cubicBezTo>
                  <a:cubicBezTo>
                    <a:pt x="170160" y="45629"/>
                    <a:pt x="175730" y="52212"/>
                    <a:pt x="183578" y="52212"/>
                  </a:cubicBezTo>
                  <a:cubicBezTo>
                    <a:pt x="190673" y="52212"/>
                    <a:pt x="197005" y="46893"/>
                    <a:pt x="197005" y="38794"/>
                  </a:cubicBezTo>
                  <a:close/>
                  <a:moveTo>
                    <a:pt x="305849" y="175463"/>
                  </a:moveTo>
                  <a:cubicBezTo>
                    <a:pt x="306858" y="185586"/>
                    <a:pt x="313699" y="196217"/>
                    <a:pt x="325599" y="196217"/>
                  </a:cubicBezTo>
                  <a:cubicBezTo>
                    <a:pt x="330912" y="196217"/>
                    <a:pt x="346366" y="192676"/>
                    <a:pt x="346366" y="172175"/>
                  </a:cubicBezTo>
                  <a:lnTo>
                    <a:pt x="346366" y="158003"/>
                  </a:lnTo>
                  <a:lnTo>
                    <a:pt x="340033" y="158003"/>
                  </a:lnTo>
                  <a:lnTo>
                    <a:pt x="340033" y="172175"/>
                  </a:lnTo>
                  <a:cubicBezTo>
                    <a:pt x="340033" y="186856"/>
                    <a:pt x="333701" y="188373"/>
                    <a:pt x="330912" y="188373"/>
                  </a:cubicBezTo>
                  <a:cubicBezTo>
                    <a:pt x="322556" y="188373"/>
                    <a:pt x="321547" y="176987"/>
                    <a:pt x="321547" y="175717"/>
                  </a:cubicBezTo>
                  <a:lnTo>
                    <a:pt x="321547" y="125101"/>
                  </a:lnTo>
                  <a:cubicBezTo>
                    <a:pt x="321547" y="114469"/>
                    <a:pt x="321547" y="104600"/>
                    <a:pt x="312428" y="95238"/>
                  </a:cubicBezTo>
                  <a:cubicBezTo>
                    <a:pt x="302552" y="85369"/>
                    <a:pt x="289889" y="81320"/>
                    <a:pt x="277736" y="81320"/>
                  </a:cubicBezTo>
                  <a:cubicBezTo>
                    <a:pt x="256977" y="81320"/>
                    <a:pt x="239500" y="93214"/>
                    <a:pt x="239500" y="109919"/>
                  </a:cubicBezTo>
                  <a:cubicBezTo>
                    <a:pt x="239500" y="117510"/>
                    <a:pt x="244569" y="121813"/>
                    <a:pt x="251145" y="121813"/>
                  </a:cubicBezTo>
                  <a:cubicBezTo>
                    <a:pt x="258240" y="121813"/>
                    <a:pt x="262801" y="116747"/>
                    <a:pt x="262801" y="110166"/>
                  </a:cubicBezTo>
                  <a:cubicBezTo>
                    <a:pt x="262801" y="107132"/>
                    <a:pt x="261529" y="98780"/>
                    <a:pt x="249881" y="98526"/>
                  </a:cubicBezTo>
                  <a:cubicBezTo>
                    <a:pt x="256722" y="89672"/>
                    <a:pt x="269131" y="86886"/>
                    <a:pt x="277234" y="86886"/>
                  </a:cubicBezTo>
                  <a:cubicBezTo>
                    <a:pt x="289643" y="86886"/>
                    <a:pt x="304077" y="96755"/>
                    <a:pt x="304077" y="119281"/>
                  </a:cubicBezTo>
                  <a:lnTo>
                    <a:pt x="304077" y="128641"/>
                  </a:lnTo>
                  <a:cubicBezTo>
                    <a:pt x="291161" y="129404"/>
                    <a:pt x="273437" y="130166"/>
                    <a:pt x="257477" y="137757"/>
                  </a:cubicBezTo>
                  <a:cubicBezTo>
                    <a:pt x="238490" y="146363"/>
                    <a:pt x="232160" y="159520"/>
                    <a:pt x="232160" y="170659"/>
                  </a:cubicBezTo>
                  <a:cubicBezTo>
                    <a:pt x="232160" y="191160"/>
                    <a:pt x="256722" y="197488"/>
                    <a:pt x="272674" y="197488"/>
                  </a:cubicBezTo>
                  <a:cubicBezTo>
                    <a:pt x="289389" y="197488"/>
                    <a:pt x="301034" y="187365"/>
                    <a:pt x="305849" y="175463"/>
                  </a:cubicBezTo>
                  <a:close/>
                  <a:moveTo>
                    <a:pt x="304077" y="133960"/>
                  </a:moveTo>
                  <a:lnTo>
                    <a:pt x="304077" y="159265"/>
                  </a:lnTo>
                  <a:cubicBezTo>
                    <a:pt x="304077" y="183315"/>
                    <a:pt x="285837" y="191913"/>
                    <a:pt x="274446" y="191913"/>
                  </a:cubicBezTo>
                  <a:cubicBezTo>
                    <a:pt x="262038" y="191913"/>
                    <a:pt x="251653" y="183062"/>
                    <a:pt x="251653" y="170405"/>
                  </a:cubicBezTo>
                  <a:cubicBezTo>
                    <a:pt x="251653" y="156487"/>
                    <a:pt x="262292" y="135477"/>
                    <a:pt x="304077" y="133960"/>
                  </a:cubicBezTo>
                  <a:close/>
                  <a:moveTo>
                    <a:pt x="404364" y="151167"/>
                  </a:moveTo>
                  <a:cubicBezTo>
                    <a:pt x="382336" y="151167"/>
                    <a:pt x="382336" y="125862"/>
                    <a:pt x="382336" y="120042"/>
                  </a:cubicBezTo>
                  <a:cubicBezTo>
                    <a:pt x="382336" y="113207"/>
                    <a:pt x="382591" y="105107"/>
                    <a:pt x="386386" y="98780"/>
                  </a:cubicBezTo>
                  <a:cubicBezTo>
                    <a:pt x="388413" y="95747"/>
                    <a:pt x="394236" y="88657"/>
                    <a:pt x="404364" y="88657"/>
                  </a:cubicBezTo>
                  <a:cubicBezTo>
                    <a:pt x="426402" y="88657"/>
                    <a:pt x="426402" y="113968"/>
                    <a:pt x="426402" y="119788"/>
                  </a:cubicBezTo>
                  <a:cubicBezTo>
                    <a:pt x="426402" y="126616"/>
                    <a:pt x="426148" y="134715"/>
                    <a:pt x="422350" y="141043"/>
                  </a:cubicBezTo>
                  <a:cubicBezTo>
                    <a:pt x="420324" y="144084"/>
                    <a:pt x="414495" y="151167"/>
                    <a:pt x="404364" y="151167"/>
                  </a:cubicBezTo>
                  <a:close/>
                  <a:moveTo>
                    <a:pt x="374995" y="161044"/>
                  </a:moveTo>
                  <a:cubicBezTo>
                    <a:pt x="374995" y="160027"/>
                    <a:pt x="374995" y="154208"/>
                    <a:pt x="379302" y="149142"/>
                  </a:cubicBezTo>
                  <a:cubicBezTo>
                    <a:pt x="389175" y="156232"/>
                    <a:pt x="399560" y="156986"/>
                    <a:pt x="404364" y="156986"/>
                  </a:cubicBezTo>
                  <a:cubicBezTo>
                    <a:pt x="427920" y="156986"/>
                    <a:pt x="445389" y="139527"/>
                    <a:pt x="445389" y="120042"/>
                  </a:cubicBezTo>
                  <a:cubicBezTo>
                    <a:pt x="445389" y="110674"/>
                    <a:pt x="441337" y="101312"/>
                    <a:pt x="435005" y="95492"/>
                  </a:cubicBezTo>
                  <a:cubicBezTo>
                    <a:pt x="444126" y="86886"/>
                    <a:pt x="453237" y="85616"/>
                    <a:pt x="457798" y="85616"/>
                  </a:cubicBezTo>
                  <a:cubicBezTo>
                    <a:pt x="458306" y="85616"/>
                    <a:pt x="459569" y="85616"/>
                    <a:pt x="460332" y="85870"/>
                  </a:cubicBezTo>
                  <a:cubicBezTo>
                    <a:pt x="457543" y="86886"/>
                    <a:pt x="456280" y="89672"/>
                    <a:pt x="456280" y="92706"/>
                  </a:cubicBezTo>
                  <a:cubicBezTo>
                    <a:pt x="456280" y="97009"/>
                    <a:pt x="459569" y="100042"/>
                    <a:pt x="463621" y="100042"/>
                  </a:cubicBezTo>
                  <a:cubicBezTo>
                    <a:pt x="466154" y="100042"/>
                    <a:pt x="470968" y="98271"/>
                    <a:pt x="470968" y="92451"/>
                  </a:cubicBezTo>
                  <a:cubicBezTo>
                    <a:pt x="470968" y="88148"/>
                    <a:pt x="467926" y="80050"/>
                    <a:pt x="458052" y="80050"/>
                  </a:cubicBezTo>
                  <a:cubicBezTo>
                    <a:pt x="452991" y="80050"/>
                    <a:pt x="441846" y="81567"/>
                    <a:pt x="431209" y="91943"/>
                  </a:cubicBezTo>
                  <a:cubicBezTo>
                    <a:pt x="420578" y="83590"/>
                    <a:pt x="409942" y="82837"/>
                    <a:pt x="404364" y="82837"/>
                  </a:cubicBezTo>
                  <a:cubicBezTo>
                    <a:pt x="380819" y="82837"/>
                    <a:pt x="363350" y="100297"/>
                    <a:pt x="363350" y="119788"/>
                  </a:cubicBezTo>
                  <a:cubicBezTo>
                    <a:pt x="363350" y="130921"/>
                    <a:pt x="368917" y="140543"/>
                    <a:pt x="375250" y="145855"/>
                  </a:cubicBezTo>
                  <a:cubicBezTo>
                    <a:pt x="371952" y="149651"/>
                    <a:pt x="367402" y="158003"/>
                    <a:pt x="367402" y="166864"/>
                  </a:cubicBezTo>
                  <a:cubicBezTo>
                    <a:pt x="367402" y="174708"/>
                    <a:pt x="370689" y="184324"/>
                    <a:pt x="378539" y="189389"/>
                  </a:cubicBezTo>
                  <a:cubicBezTo>
                    <a:pt x="363350" y="193684"/>
                    <a:pt x="355246" y="204571"/>
                    <a:pt x="355246" y="214694"/>
                  </a:cubicBezTo>
                  <a:cubicBezTo>
                    <a:pt x="355246" y="232915"/>
                    <a:pt x="380311" y="246833"/>
                    <a:pt x="411205" y="246833"/>
                  </a:cubicBezTo>
                  <a:cubicBezTo>
                    <a:pt x="441083" y="246833"/>
                    <a:pt x="467424" y="233931"/>
                    <a:pt x="467424" y="214185"/>
                  </a:cubicBezTo>
                  <a:cubicBezTo>
                    <a:pt x="467424" y="205332"/>
                    <a:pt x="463876" y="192422"/>
                    <a:pt x="450964" y="185340"/>
                  </a:cubicBezTo>
                  <a:cubicBezTo>
                    <a:pt x="437539" y="178250"/>
                    <a:pt x="422851" y="178250"/>
                    <a:pt x="407407" y="178250"/>
                  </a:cubicBezTo>
                  <a:cubicBezTo>
                    <a:pt x="401075" y="178250"/>
                    <a:pt x="390184" y="178250"/>
                    <a:pt x="388413" y="177995"/>
                  </a:cubicBezTo>
                  <a:cubicBezTo>
                    <a:pt x="380311" y="176987"/>
                    <a:pt x="374995" y="169142"/>
                    <a:pt x="374995" y="161044"/>
                  </a:cubicBezTo>
                  <a:close/>
                  <a:moveTo>
                    <a:pt x="411459" y="241013"/>
                  </a:moveTo>
                  <a:cubicBezTo>
                    <a:pt x="385886" y="241013"/>
                    <a:pt x="368409" y="228111"/>
                    <a:pt x="368409" y="214694"/>
                  </a:cubicBezTo>
                  <a:cubicBezTo>
                    <a:pt x="368409" y="203054"/>
                    <a:pt x="378031" y="193684"/>
                    <a:pt x="389175" y="192931"/>
                  </a:cubicBezTo>
                  <a:lnTo>
                    <a:pt x="404118" y="192931"/>
                  </a:lnTo>
                  <a:cubicBezTo>
                    <a:pt x="425894" y="192931"/>
                    <a:pt x="454254" y="192931"/>
                    <a:pt x="454254" y="214694"/>
                  </a:cubicBezTo>
                  <a:cubicBezTo>
                    <a:pt x="454254" y="228358"/>
                    <a:pt x="436276" y="241013"/>
                    <a:pt x="411459" y="24101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127" name="Forme libre : forme 126">
              <a:extLst>
                <a:ext uri="{FF2B5EF4-FFF2-40B4-BE49-F238E27FC236}">
                  <a16:creationId xmlns:a16="http://schemas.microsoft.com/office/drawing/2014/main" id="{205BFC89-C2F9-4E92-B372-1BDF9A905316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11643330" y="-14924781"/>
              <a:ext cx="127107" cy="279483"/>
            </a:xfrm>
            <a:custGeom>
              <a:avLst/>
              <a:gdLst>
                <a:gd name="connsiteX0" fmla="*/ 72498 w 127106"/>
                <a:gd name="connsiteY0" fmla="*/ 52719 h 279482"/>
                <a:gd name="connsiteX1" fmla="*/ 106682 w 127106"/>
                <a:gd name="connsiteY1" fmla="*/ 24621 h 279482"/>
                <a:gd name="connsiteX2" fmla="*/ 108962 w 127106"/>
                <a:gd name="connsiteY2" fmla="*/ 21842 h 279482"/>
                <a:gd name="connsiteX3" fmla="*/ 104148 w 127106"/>
                <a:gd name="connsiteY3" fmla="*/ 19056 h 279482"/>
                <a:gd name="connsiteX4" fmla="*/ 55530 w 127106"/>
                <a:gd name="connsiteY4" fmla="*/ 50696 h 279482"/>
                <a:gd name="connsiteX5" fmla="*/ 55530 w 127106"/>
                <a:gd name="connsiteY5" fmla="*/ 108395 h 279482"/>
                <a:gd name="connsiteX6" fmla="*/ 45400 w 127106"/>
                <a:gd name="connsiteY6" fmla="*/ 134715 h 279482"/>
                <a:gd name="connsiteX7" fmla="*/ 21346 w 127106"/>
                <a:gd name="connsiteY7" fmla="*/ 142814 h 279482"/>
                <a:gd name="connsiteX8" fmla="*/ 19066 w 127106"/>
                <a:gd name="connsiteY8" fmla="*/ 145600 h 279482"/>
                <a:gd name="connsiteX9" fmla="*/ 23117 w 127106"/>
                <a:gd name="connsiteY9" fmla="*/ 148387 h 279482"/>
                <a:gd name="connsiteX10" fmla="*/ 54775 w 127106"/>
                <a:gd name="connsiteY10" fmla="*/ 170913 h 279482"/>
                <a:gd name="connsiteX11" fmla="*/ 55530 w 127106"/>
                <a:gd name="connsiteY11" fmla="*/ 183315 h 279482"/>
                <a:gd name="connsiteX12" fmla="*/ 55530 w 127106"/>
                <a:gd name="connsiteY12" fmla="*/ 233424 h 279482"/>
                <a:gd name="connsiteX13" fmla="*/ 67684 w 127106"/>
                <a:gd name="connsiteY13" fmla="*/ 261769 h 279482"/>
                <a:gd name="connsiteX14" fmla="*/ 104148 w 127106"/>
                <a:gd name="connsiteY14" fmla="*/ 272146 h 279482"/>
                <a:gd name="connsiteX15" fmla="*/ 108962 w 127106"/>
                <a:gd name="connsiteY15" fmla="*/ 269360 h 279482"/>
                <a:gd name="connsiteX16" fmla="*/ 104910 w 127106"/>
                <a:gd name="connsiteY16" fmla="*/ 266581 h 279482"/>
                <a:gd name="connsiteX17" fmla="*/ 73261 w 127106"/>
                <a:gd name="connsiteY17" fmla="*/ 244563 h 279482"/>
                <a:gd name="connsiteX18" fmla="*/ 72498 w 127106"/>
                <a:gd name="connsiteY18" fmla="*/ 232661 h 279482"/>
                <a:gd name="connsiteX19" fmla="*/ 72498 w 127106"/>
                <a:gd name="connsiteY19" fmla="*/ 179512 h 279482"/>
                <a:gd name="connsiteX20" fmla="*/ 62369 w 127106"/>
                <a:gd name="connsiteY20" fmla="*/ 155469 h 279482"/>
                <a:gd name="connsiteX21" fmla="*/ 42621 w 127106"/>
                <a:gd name="connsiteY21" fmla="*/ 145600 h 279482"/>
                <a:gd name="connsiteX22" fmla="*/ 72498 w 127106"/>
                <a:gd name="connsiteY22" fmla="*/ 113461 h 279482"/>
                <a:gd name="connsiteX23" fmla="*/ 72498 w 127106"/>
                <a:gd name="connsiteY23" fmla="*/ 52719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106" h="279482">
                  <a:moveTo>
                    <a:pt x="72498" y="52719"/>
                  </a:moveTo>
                  <a:cubicBezTo>
                    <a:pt x="72498" y="42596"/>
                    <a:pt x="79084" y="26392"/>
                    <a:pt x="106682" y="24621"/>
                  </a:cubicBezTo>
                  <a:cubicBezTo>
                    <a:pt x="107953" y="24367"/>
                    <a:pt x="108962" y="23359"/>
                    <a:pt x="108962" y="21842"/>
                  </a:cubicBezTo>
                  <a:cubicBezTo>
                    <a:pt x="108962" y="19056"/>
                    <a:pt x="106937" y="19056"/>
                    <a:pt x="104148" y="19056"/>
                  </a:cubicBezTo>
                  <a:cubicBezTo>
                    <a:pt x="78830" y="19056"/>
                    <a:pt x="55784" y="31966"/>
                    <a:pt x="55530" y="50696"/>
                  </a:cubicBezTo>
                  <a:lnTo>
                    <a:pt x="55530" y="108395"/>
                  </a:lnTo>
                  <a:cubicBezTo>
                    <a:pt x="55530" y="118264"/>
                    <a:pt x="55530" y="126362"/>
                    <a:pt x="45400" y="134715"/>
                  </a:cubicBezTo>
                  <a:cubicBezTo>
                    <a:pt x="36543" y="142060"/>
                    <a:pt x="26915" y="142567"/>
                    <a:pt x="21346" y="142814"/>
                  </a:cubicBezTo>
                  <a:cubicBezTo>
                    <a:pt x="20083" y="143068"/>
                    <a:pt x="19066" y="144084"/>
                    <a:pt x="19066" y="145600"/>
                  </a:cubicBezTo>
                  <a:cubicBezTo>
                    <a:pt x="19066" y="148133"/>
                    <a:pt x="20583" y="148133"/>
                    <a:pt x="23117" y="148387"/>
                  </a:cubicBezTo>
                  <a:cubicBezTo>
                    <a:pt x="39832" y="149396"/>
                    <a:pt x="51986" y="158510"/>
                    <a:pt x="54775" y="170913"/>
                  </a:cubicBezTo>
                  <a:cubicBezTo>
                    <a:pt x="55530" y="173692"/>
                    <a:pt x="55530" y="174199"/>
                    <a:pt x="55530" y="183315"/>
                  </a:cubicBezTo>
                  <a:lnTo>
                    <a:pt x="55530" y="233424"/>
                  </a:lnTo>
                  <a:cubicBezTo>
                    <a:pt x="55530" y="244054"/>
                    <a:pt x="55530" y="252154"/>
                    <a:pt x="67684" y="261769"/>
                  </a:cubicBezTo>
                  <a:cubicBezTo>
                    <a:pt x="77559" y="269360"/>
                    <a:pt x="94273" y="272146"/>
                    <a:pt x="104148" y="272146"/>
                  </a:cubicBezTo>
                  <a:cubicBezTo>
                    <a:pt x="106937" y="272146"/>
                    <a:pt x="108962" y="272146"/>
                    <a:pt x="108962" y="269360"/>
                  </a:cubicBezTo>
                  <a:cubicBezTo>
                    <a:pt x="108962" y="266835"/>
                    <a:pt x="107445" y="266835"/>
                    <a:pt x="104910" y="266581"/>
                  </a:cubicBezTo>
                  <a:cubicBezTo>
                    <a:pt x="88958" y="265563"/>
                    <a:pt x="76550" y="257465"/>
                    <a:pt x="73261" y="244563"/>
                  </a:cubicBezTo>
                  <a:cubicBezTo>
                    <a:pt x="72498" y="242283"/>
                    <a:pt x="72498" y="241776"/>
                    <a:pt x="72498" y="232661"/>
                  </a:cubicBezTo>
                  <a:lnTo>
                    <a:pt x="72498" y="179512"/>
                  </a:lnTo>
                  <a:cubicBezTo>
                    <a:pt x="72498" y="167872"/>
                    <a:pt x="70473" y="163569"/>
                    <a:pt x="62369" y="155469"/>
                  </a:cubicBezTo>
                  <a:cubicBezTo>
                    <a:pt x="57047" y="150158"/>
                    <a:pt x="49707" y="147626"/>
                    <a:pt x="42621" y="145600"/>
                  </a:cubicBezTo>
                  <a:cubicBezTo>
                    <a:pt x="63379" y="139780"/>
                    <a:pt x="72498" y="128140"/>
                    <a:pt x="72498" y="113461"/>
                  </a:cubicBezTo>
                  <a:lnTo>
                    <a:pt x="72498" y="5271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128" name="Forme libre : forme 127">
              <a:extLst>
                <a:ext uri="{FF2B5EF4-FFF2-40B4-BE49-F238E27FC236}">
                  <a16:creationId xmlns:a16="http://schemas.microsoft.com/office/drawing/2014/main" id="{0CBE2B21-357B-4CC0-A02E-BE58A2FF4AAD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11743645" y="-14846827"/>
              <a:ext cx="152528" cy="177853"/>
            </a:xfrm>
            <a:custGeom>
              <a:avLst/>
              <a:gdLst>
                <a:gd name="connsiteX0" fmla="*/ 38561 w 152528"/>
                <a:gd name="connsiteY0" fmla="*/ 161798 h 177852"/>
                <a:gd name="connsiteX1" fmla="*/ 24889 w 152528"/>
                <a:gd name="connsiteY1" fmla="*/ 172175 h 177852"/>
                <a:gd name="connsiteX2" fmla="*/ 19066 w 152528"/>
                <a:gd name="connsiteY2" fmla="*/ 176980 h 177852"/>
                <a:gd name="connsiteX3" fmla="*/ 22355 w 152528"/>
                <a:gd name="connsiteY3" fmla="*/ 180021 h 177852"/>
                <a:gd name="connsiteX4" fmla="*/ 43629 w 152528"/>
                <a:gd name="connsiteY4" fmla="*/ 179258 h 177852"/>
                <a:gd name="connsiteX5" fmla="*/ 68701 w 152528"/>
                <a:gd name="connsiteY5" fmla="*/ 180021 h 177852"/>
                <a:gd name="connsiteX6" fmla="*/ 73253 w 152528"/>
                <a:gd name="connsiteY6" fmla="*/ 174954 h 177852"/>
                <a:gd name="connsiteX7" fmla="*/ 67176 w 152528"/>
                <a:gd name="connsiteY7" fmla="*/ 172175 h 177852"/>
                <a:gd name="connsiteX8" fmla="*/ 54521 w 152528"/>
                <a:gd name="connsiteY8" fmla="*/ 168126 h 177852"/>
                <a:gd name="connsiteX9" fmla="*/ 66930 w 152528"/>
                <a:gd name="connsiteY9" fmla="*/ 117510 h 177852"/>
                <a:gd name="connsiteX10" fmla="*/ 90222 w 152528"/>
                <a:gd name="connsiteY10" fmla="*/ 133708 h 177852"/>
                <a:gd name="connsiteX11" fmla="*/ 151249 w 152528"/>
                <a:gd name="connsiteY11" fmla="*/ 59549 h 177852"/>
                <a:gd name="connsiteX12" fmla="*/ 117574 w 152528"/>
                <a:gd name="connsiteY12" fmla="*/ 19056 h 177852"/>
                <a:gd name="connsiteX13" fmla="*/ 84399 w 152528"/>
                <a:gd name="connsiteY13" fmla="*/ 38040 h 177852"/>
                <a:gd name="connsiteX14" fmla="*/ 61607 w 152528"/>
                <a:gd name="connsiteY14" fmla="*/ 19056 h 177852"/>
                <a:gd name="connsiteX15" fmla="*/ 42867 w 152528"/>
                <a:gd name="connsiteY15" fmla="*/ 33482 h 177852"/>
                <a:gd name="connsiteX16" fmla="*/ 35018 w 152528"/>
                <a:gd name="connsiteY16" fmla="*/ 58032 h 177852"/>
                <a:gd name="connsiteX17" fmla="*/ 38061 w 152528"/>
                <a:gd name="connsiteY17" fmla="*/ 60557 h 177852"/>
                <a:gd name="connsiteX18" fmla="*/ 42366 w 152528"/>
                <a:gd name="connsiteY18" fmla="*/ 54737 h 177852"/>
                <a:gd name="connsiteX19" fmla="*/ 60844 w 152528"/>
                <a:gd name="connsiteY19" fmla="*/ 24621 h 177852"/>
                <a:gd name="connsiteX20" fmla="*/ 68701 w 152528"/>
                <a:gd name="connsiteY20" fmla="*/ 36261 h 177852"/>
                <a:gd name="connsiteX21" fmla="*/ 66930 w 152528"/>
                <a:gd name="connsiteY21" fmla="*/ 49171 h 177852"/>
                <a:gd name="connsiteX22" fmla="*/ 38561 w 152528"/>
                <a:gd name="connsiteY22" fmla="*/ 161798 h 177852"/>
                <a:gd name="connsiteX23" fmla="*/ 83136 w 152528"/>
                <a:gd name="connsiteY23" fmla="*/ 51958 h 177852"/>
                <a:gd name="connsiteX24" fmla="*/ 96299 w 152528"/>
                <a:gd name="connsiteY24" fmla="*/ 34236 h 177852"/>
                <a:gd name="connsiteX25" fmla="*/ 116811 w 152528"/>
                <a:gd name="connsiteY25" fmla="*/ 24621 h 177852"/>
                <a:gd name="connsiteX26" fmla="*/ 133017 w 152528"/>
                <a:gd name="connsiteY26" fmla="*/ 48408 h 177852"/>
                <a:gd name="connsiteX27" fmla="*/ 120100 w 152528"/>
                <a:gd name="connsiteY27" fmla="*/ 102066 h 177852"/>
                <a:gd name="connsiteX28" fmla="*/ 89968 w 152528"/>
                <a:gd name="connsiteY28" fmla="*/ 128133 h 177852"/>
                <a:gd name="connsiteX29" fmla="*/ 69965 w 152528"/>
                <a:gd name="connsiteY29" fmla="*/ 105608 h 177852"/>
                <a:gd name="connsiteX30" fmla="*/ 70727 w 152528"/>
                <a:gd name="connsiteY30" fmla="*/ 101559 h 177852"/>
                <a:gd name="connsiteX31" fmla="*/ 83136 w 152528"/>
                <a:gd name="connsiteY31" fmla="*/ 51958 h 177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2528" h="177852">
                  <a:moveTo>
                    <a:pt x="38561" y="161798"/>
                  </a:moveTo>
                  <a:cubicBezTo>
                    <a:pt x="36535" y="170405"/>
                    <a:pt x="36035" y="172175"/>
                    <a:pt x="24889" y="172175"/>
                  </a:cubicBezTo>
                  <a:cubicBezTo>
                    <a:pt x="21854" y="172175"/>
                    <a:pt x="19066" y="172175"/>
                    <a:pt x="19066" y="176980"/>
                  </a:cubicBezTo>
                  <a:cubicBezTo>
                    <a:pt x="19066" y="179003"/>
                    <a:pt x="20329" y="180021"/>
                    <a:pt x="22355" y="180021"/>
                  </a:cubicBezTo>
                  <a:cubicBezTo>
                    <a:pt x="29195" y="180021"/>
                    <a:pt x="36535" y="179258"/>
                    <a:pt x="43629" y="179258"/>
                  </a:cubicBezTo>
                  <a:cubicBezTo>
                    <a:pt x="51987" y="179258"/>
                    <a:pt x="60598" y="180021"/>
                    <a:pt x="68701" y="180021"/>
                  </a:cubicBezTo>
                  <a:cubicBezTo>
                    <a:pt x="69965" y="180021"/>
                    <a:pt x="73253" y="180021"/>
                    <a:pt x="73253" y="174954"/>
                  </a:cubicBezTo>
                  <a:cubicBezTo>
                    <a:pt x="73253" y="172175"/>
                    <a:pt x="70727" y="172175"/>
                    <a:pt x="67176" y="172175"/>
                  </a:cubicBezTo>
                  <a:cubicBezTo>
                    <a:pt x="54521" y="172175"/>
                    <a:pt x="54521" y="170405"/>
                    <a:pt x="54521" y="168126"/>
                  </a:cubicBezTo>
                  <a:cubicBezTo>
                    <a:pt x="54521" y="165085"/>
                    <a:pt x="65150" y="123829"/>
                    <a:pt x="66930" y="117510"/>
                  </a:cubicBezTo>
                  <a:cubicBezTo>
                    <a:pt x="70218" y="124846"/>
                    <a:pt x="77304" y="133708"/>
                    <a:pt x="90222" y="133708"/>
                  </a:cubicBezTo>
                  <a:cubicBezTo>
                    <a:pt x="119599" y="133708"/>
                    <a:pt x="151249" y="96755"/>
                    <a:pt x="151249" y="59549"/>
                  </a:cubicBezTo>
                  <a:cubicBezTo>
                    <a:pt x="151249" y="35760"/>
                    <a:pt x="136814" y="19056"/>
                    <a:pt x="117574" y="19056"/>
                  </a:cubicBezTo>
                  <a:cubicBezTo>
                    <a:pt x="104910" y="19056"/>
                    <a:pt x="92756" y="28162"/>
                    <a:pt x="84399" y="38040"/>
                  </a:cubicBezTo>
                  <a:cubicBezTo>
                    <a:pt x="81865" y="24367"/>
                    <a:pt x="70981" y="19056"/>
                    <a:pt x="61607" y="19056"/>
                  </a:cubicBezTo>
                  <a:cubicBezTo>
                    <a:pt x="49961" y="19056"/>
                    <a:pt x="45147" y="28925"/>
                    <a:pt x="42867" y="33482"/>
                  </a:cubicBezTo>
                  <a:cubicBezTo>
                    <a:pt x="38315" y="42089"/>
                    <a:pt x="35018" y="57269"/>
                    <a:pt x="35018" y="58032"/>
                  </a:cubicBezTo>
                  <a:cubicBezTo>
                    <a:pt x="35018" y="60557"/>
                    <a:pt x="37552" y="60557"/>
                    <a:pt x="38061" y="60557"/>
                  </a:cubicBezTo>
                  <a:cubicBezTo>
                    <a:pt x="40587" y="60557"/>
                    <a:pt x="40841" y="60310"/>
                    <a:pt x="42366" y="54737"/>
                  </a:cubicBezTo>
                  <a:cubicBezTo>
                    <a:pt x="46664" y="36768"/>
                    <a:pt x="51733" y="24621"/>
                    <a:pt x="60844" y="24621"/>
                  </a:cubicBezTo>
                  <a:cubicBezTo>
                    <a:pt x="65150" y="24621"/>
                    <a:pt x="68701" y="26647"/>
                    <a:pt x="68701" y="36261"/>
                  </a:cubicBezTo>
                  <a:cubicBezTo>
                    <a:pt x="68701" y="42089"/>
                    <a:pt x="67938" y="44868"/>
                    <a:pt x="66930" y="49171"/>
                  </a:cubicBezTo>
                  <a:lnTo>
                    <a:pt x="38561" y="161798"/>
                  </a:lnTo>
                  <a:close/>
                  <a:moveTo>
                    <a:pt x="83136" y="51958"/>
                  </a:moveTo>
                  <a:cubicBezTo>
                    <a:pt x="84907" y="45122"/>
                    <a:pt x="91739" y="38040"/>
                    <a:pt x="96299" y="34236"/>
                  </a:cubicBezTo>
                  <a:cubicBezTo>
                    <a:pt x="105165" y="26392"/>
                    <a:pt x="112505" y="24621"/>
                    <a:pt x="116811" y="24621"/>
                  </a:cubicBezTo>
                  <a:cubicBezTo>
                    <a:pt x="126940" y="24621"/>
                    <a:pt x="133017" y="33482"/>
                    <a:pt x="133017" y="48408"/>
                  </a:cubicBezTo>
                  <a:cubicBezTo>
                    <a:pt x="133017" y="63344"/>
                    <a:pt x="124660" y="92451"/>
                    <a:pt x="120100" y="102066"/>
                  </a:cubicBezTo>
                  <a:cubicBezTo>
                    <a:pt x="111496" y="119780"/>
                    <a:pt x="99342" y="128133"/>
                    <a:pt x="89968" y="128133"/>
                  </a:cubicBezTo>
                  <a:cubicBezTo>
                    <a:pt x="73253" y="128133"/>
                    <a:pt x="69965" y="107132"/>
                    <a:pt x="69965" y="105608"/>
                  </a:cubicBezTo>
                  <a:cubicBezTo>
                    <a:pt x="69965" y="105107"/>
                    <a:pt x="69965" y="104600"/>
                    <a:pt x="70727" y="101559"/>
                  </a:cubicBezTo>
                  <a:lnTo>
                    <a:pt x="83136" y="5195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129" name="Forme libre : forme 128">
              <a:extLst>
                <a:ext uri="{FF2B5EF4-FFF2-40B4-BE49-F238E27FC236}">
                  <a16:creationId xmlns:a16="http://schemas.microsoft.com/office/drawing/2014/main" id="{D4AAEF23-22D6-4DC3-A3A4-21744D7B76FB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11888026" y="-14934767"/>
              <a:ext cx="127107" cy="152445"/>
            </a:xfrm>
            <a:custGeom>
              <a:avLst/>
              <a:gdLst>
                <a:gd name="connsiteX0" fmla="*/ 19773 w 127106"/>
                <a:gd name="connsiteY0" fmla="*/ 125744 h 152445"/>
                <a:gd name="connsiteX1" fmla="*/ 19066 w 127106"/>
                <a:gd name="connsiteY1" fmla="*/ 129460 h 152445"/>
                <a:gd name="connsiteX2" fmla="*/ 25096 w 127106"/>
                <a:gd name="connsiteY2" fmla="*/ 135130 h 152445"/>
                <a:gd name="connsiteX3" fmla="*/ 33604 w 127106"/>
                <a:gd name="connsiteY3" fmla="*/ 126269 h 152445"/>
                <a:gd name="connsiteX4" fmla="*/ 41762 w 127106"/>
                <a:gd name="connsiteY4" fmla="*/ 93842 h 152445"/>
                <a:gd name="connsiteX5" fmla="*/ 60733 w 127106"/>
                <a:gd name="connsiteY5" fmla="*/ 98978 h 152445"/>
                <a:gd name="connsiteX6" fmla="*/ 86266 w 127106"/>
                <a:gd name="connsiteY6" fmla="*/ 86219 h 152445"/>
                <a:gd name="connsiteX7" fmla="*/ 104529 w 127106"/>
                <a:gd name="connsiteY7" fmla="*/ 98978 h 152445"/>
                <a:gd name="connsiteX8" fmla="*/ 118543 w 127106"/>
                <a:gd name="connsiteY8" fmla="*/ 89585 h 152445"/>
                <a:gd name="connsiteX9" fmla="*/ 124748 w 127106"/>
                <a:gd name="connsiteY9" fmla="*/ 71865 h 152445"/>
                <a:gd name="connsiteX10" fmla="*/ 121911 w 127106"/>
                <a:gd name="connsiteY10" fmla="*/ 69562 h 152445"/>
                <a:gd name="connsiteX11" fmla="*/ 118010 w 127106"/>
                <a:gd name="connsiteY11" fmla="*/ 75056 h 152445"/>
                <a:gd name="connsiteX12" fmla="*/ 105062 w 127106"/>
                <a:gd name="connsiteY12" fmla="*/ 94016 h 152445"/>
                <a:gd name="connsiteX13" fmla="*/ 99214 w 127106"/>
                <a:gd name="connsiteY13" fmla="*/ 85338 h 152445"/>
                <a:gd name="connsiteX14" fmla="*/ 101868 w 127106"/>
                <a:gd name="connsiteY14" fmla="*/ 71332 h 152445"/>
                <a:gd name="connsiteX15" fmla="*/ 105768 w 127106"/>
                <a:gd name="connsiteY15" fmla="*/ 55381 h 152445"/>
                <a:gd name="connsiteX16" fmla="*/ 109851 w 127106"/>
                <a:gd name="connsiteY16" fmla="*/ 39612 h 152445"/>
                <a:gd name="connsiteX17" fmla="*/ 112863 w 127106"/>
                <a:gd name="connsiteY17" fmla="*/ 26496 h 152445"/>
                <a:gd name="connsiteX18" fmla="*/ 107016 w 127106"/>
                <a:gd name="connsiteY18" fmla="*/ 20827 h 152445"/>
                <a:gd name="connsiteX19" fmla="*/ 99747 w 127106"/>
                <a:gd name="connsiteY19" fmla="*/ 25083 h 152445"/>
                <a:gd name="connsiteX20" fmla="*/ 96903 w 127106"/>
                <a:gd name="connsiteY20" fmla="*/ 35357 h 152445"/>
                <a:gd name="connsiteX21" fmla="*/ 93185 w 127106"/>
                <a:gd name="connsiteY21" fmla="*/ 50069 h 152445"/>
                <a:gd name="connsiteX22" fmla="*/ 87688 w 127106"/>
                <a:gd name="connsiteY22" fmla="*/ 72222 h 152445"/>
                <a:gd name="connsiteX23" fmla="*/ 84851 w 127106"/>
                <a:gd name="connsiteY23" fmla="*/ 79312 h 152445"/>
                <a:gd name="connsiteX24" fmla="*/ 61440 w 127106"/>
                <a:gd name="connsiteY24" fmla="*/ 94016 h 152445"/>
                <a:gd name="connsiteX25" fmla="*/ 46902 w 127106"/>
                <a:gd name="connsiteY25" fmla="*/ 78248 h 152445"/>
                <a:gd name="connsiteX26" fmla="*/ 49921 w 127106"/>
                <a:gd name="connsiteY26" fmla="*/ 61765 h 152445"/>
                <a:gd name="connsiteX27" fmla="*/ 53822 w 127106"/>
                <a:gd name="connsiteY27" fmla="*/ 45814 h 152445"/>
                <a:gd name="connsiteX28" fmla="*/ 56300 w 127106"/>
                <a:gd name="connsiteY28" fmla="*/ 35889 h 152445"/>
                <a:gd name="connsiteX29" fmla="*/ 58961 w 127106"/>
                <a:gd name="connsiteY29" fmla="*/ 24725 h 152445"/>
                <a:gd name="connsiteX30" fmla="*/ 52932 w 127106"/>
                <a:gd name="connsiteY30" fmla="*/ 19056 h 152445"/>
                <a:gd name="connsiteX31" fmla="*/ 44424 w 127106"/>
                <a:gd name="connsiteY31" fmla="*/ 27385 h 152445"/>
                <a:gd name="connsiteX32" fmla="*/ 19773 w 127106"/>
                <a:gd name="connsiteY32" fmla="*/ 125744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7106" h="152445">
                  <a:moveTo>
                    <a:pt x="19773" y="125744"/>
                  </a:moveTo>
                  <a:cubicBezTo>
                    <a:pt x="19066" y="128396"/>
                    <a:pt x="19066" y="129285"/>
                    <a:pt x="19066" y="129460"/>
                  </a:cubicBezTo>
                  <a:cubicBezTo>
                    <a:pt x="19066" y="133359"/>
                    <a:pt x="22259" y="135130"/>
                    <a:pt x="25096" y="135130"/>
                  </a:cubicBezTo>
                  <a:cubicBezTo>
                    <a:pt x="31475" y="135130"/>
                    <a:pt x="32897" y="129285"/>
                    <a:pt x="33604" y="126269"/>
                  </a:cubicBezTo>
                  <a:cubicBezTo>
                    <a:pt x="33961" y="125386"/>
                    <a:pt x="37504" y="111206"/>
                    <a:pt x="41762" y="93842"/>
                  </a:cubicBezTo>
                  <a:cubicBezTo>
                    <a:pt x="47259" y="97566"/>
                    <a:pt x="54354" y="98978"/>
                    <a:pt x="60733" y="98978"/>
                  </a:cubicBezTo>
                  <a:cubicBezTo>
                    <a:pt x="75986" y="98978"/>
                    <a:pt x="85916" y="86577"/>
                    <a:pt x="86266" y="86219"/>
                  </a:cubicBezTo>
                  <a:cubicBezTo>
                    <a:pt x="89634" y="98446"/>
                    <a:pt x="101868" y="98978"/>
                    <a:pt x="104529" y="98978"/>
                  </a:cubicBezTo>
                  <a:cubicBezTo>
                    <a:pt x="110916" y="98978"/>
                    <a:pt x="115350" y="95080"/>
                    <a:pt x="118543" y="89585"/>
                  </a:cubicBezTo>
                  <a:cubicBezTo>
                    <a:pt x="122443" y="82678"/>
                    <a:pt x="124748" y="72578"/>
                    <a:pt x="124748" y="71865"/>
                  </a:cubicBezTo>
                  <a:cubicBezTo>
                    <a:pt x="124748" y="69562"/>
                    <a:pt x="122443" y="69562"/>
                    <a:pt x="121911" y="69562"/>
                  </a:cubicBezTo>
                  <a:cubicBezTo>
                    <a:pt x="119425" y="69562"/>
                    <a:pt x="119249" y="70268"/>
                    <a:pt x="118010" y="75056"/>
                  </a:cubicBezTo>
                  <a:cubicBezTo>
                    <a:pt x="115882" y="83559"/>
                    <a:pt x="112513" y="94016"/>
                    <a:pt x="105062" y="94016"/>
                  </a:cubicBezTo>
                  <a:cubicBezTo>
                    <a:pt x="100453" y="94016"/>
                    <a:pt x="99214" y="90117"/>
                    <a:pt x="99214" y="85338"/>
                  </a:cubicBezTo>
                  <a:cubicBezTo>
                    <a:pt x="99214" y="82322"/>
                    <a:pt x="100629" y="75945"/>
                    <a:pt x="101868" y="71332"/>
                  </a:cubicBezTo>
                  <a:cubicBezTo>
                    <a:pt x="103115" y="66552"/>
                    <a:pt x="104887" y="59287"/>
                    <a:pt x="105768" y="55381"/>
                  </a:cubicBezTo>
                  <a:lnTo>
                    <a:pt x="109851" y="39612"/>
                  </a:lnTo>
                  <a:cubicBezTo>
                    <a:pt x="110916" y="35182"/>
                    <a:pt x="112863" y="27385"/>
                    <a:pt x="112863" y="26496"/>
                  </a:cubicBezTo>
                  <a:cubicBezTo>
                    <a:pt x="112863" y="22954"/>
                    <a:pt x="110027" y="20827"/>
                    <a:pt x="107016" y="20827"/>
                  </a:cubicBezTo>
                  <a:cubicBezTo>
                    <a:pt x="105062" y="20827"/>
                    <a:pt x="101693" y="21717"/>
                    <a:pt x="99747" y="25083"/>
                  </a:cubicBezTo>
                  <a:cubicBezTo>
                    <a:pt x="99214" y="26147"/>
                    <a:pt x="97792" y="31815"/>
                    <a:pt x="96903" y="35357"/>
                  </a:cubicBezTo>
                  <a:lnTo>
                    <a:pt x="93185" y="50069"/>
                  </a:lnTo>
                  <a:lnTo>
                    <a:pt x="87688" y="72222"/>
                  </a:lnTo>
                  <a:cubicBezTo>
                    <a:pt x="86448" y="76652"/>
                    <a:pt x="86448" y="77009"/>
                    <a:pt x="84851" y="79312"/>
                  </a:cubicBezTo>
                  <a:cubicBezTo>
                    <a:pt x="79354" y="87109"/>
                    <a:pt x="71553" y="94016"/>
                    <a:pt x="61440" y="94016"/>
                  </a:cubicBezTo>
                  <a:cubicBezTo>
                    <a:pt x="46902" y="94016"/>
                    <a:pt x="46902" y="81439"/>
                    <a:pt x="46902" y="78248"/>
                  </a:cubicBezTo>
                  <a:cubicBezTo>
                    <a:pt x="46902" y="73634"/>
                    <a:pt x="47435" y="71332"/>
                    <a:pt x="49921" y="61765"/>
                  </a:cubicBezTo>
                  <a:cubicBezTo>
                    <a:pt x="51693" y="53968"/>
                    <a:pt x="52050" y="52729"/>
                    <a:pt x="53822" y="45814"/>
                  </a:cubicBezTo>
                  <a:lnTo>
                    <a:pt x="56300" y="35889"/>
                  </a:lnTo>
                  <a:cubicBezTo>
                    <a:pt x="57190" y="32173"/>
                    <a:pt x="58961" y="25432"/>
                    <a:pt x="58961" y="24725"/>
                  </a:cubicBezTo>
                  <a:cubicBezTo>
                    <a:pt x="58961" y="21534"/>
                    <a:pt x="56483" y="19056"/>
                    <a:pt x="52932" y="19056"/>
                  </a:cubicBezTo>
                  <a:cubicBezTo>
                    <a:pt x="46553" y="19056"/>
                    <a:pt x="44956" y="25257"/>
                    <a:pt x="44424" y="27385"/>
                  </a:cubicBezTo>
                  <a:lnTo>
                    <a:pt x="19773" y="1257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130" name="Forme libre : forme 129">
              <a:extLst>
                <a:ext uri="{FF2B5EF4-FFF2-40B4-BE49-F238E27FC236}">
                  <a16:creationId xmlns:a16="http://schemas.microsoft.com/office/drawing/2014/main" id="{812CD8A0-220F-448A-95C7-35B59B7406E7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11898488" y="-14785149"/>
              <a:ext cx="101685" cy="152445"/>
            </a:xfrm>
            <a:custGeom>
              <a:avLst/>
              <a:gdLst>
                <a:gd name="connsiteX0" fmla="*/ 59136 w 101685"/>
                <a:gd name="connsiteY0" fmla="*/ 24010 h 152445"/>
                <a:gd name="connsiteX1" fmla="*/ 53822 w 101685"/>
                <a:gd name="connsiteY1" fmla="*/ 19056 h 152445"/>
                <a:gd name="connsiteX2" fmla="*/ 19066 w 101685"/>
                <a:gd name="connsiteY2" fmla="*/ 30393 h 152445"/>
                <a:gd name="connsiteX3" fmla="*/ 19066 w 101685"/>
                <a:gd name="connsiteY3" fmla="*/ 36778 h 152445"/>
                <a:gd name="connsiteX4" fmla="*/ 44773 w 101685"/>
                <a:gd name="connsiteY4" fmla="*/ 31815 h 152445"/>
                <a:gd name="connsiteX5" fmla="*/ 44773 w 101685"/>
                <a:gd name="connsiteY5" fmla="*/ 122195 h 152445"/>
                <a:gd name="connsiteX6" fmla="*/ 27042 w 101685"/>
                <a:gd name="connsiteY6" fmla="*/ 130341 h 152445"/>
                <a:gd name="connsiteX7" fmla="*/ 20305 w 101685"/>
                <a:gd name="connsiteY7" fmla="*/ 130341 h 152445"/>
                <a:gd name="connsiteX8" fmla="*/ 20305 w 101685"/>
                <a:gd name="connsiteY8" fmla="*/ 136724 h 152445"/>
                <a:gd name="connsiteX9" fmla="*/ 51868 w 101685"/>
                <a:gd name="connsiteY9" fmla="*/ 136018 h 152445"/>
                <a:gd name="connsiteX10" fmla="*/ 83605 w 101685"/>
                <a:gd name="connsiteY10" fmla="*/ 136724 h 152445"/>
                <a:gd name="connsiteX11" fmla="*/ 83605 w 101685"/>
                <a:gd name="connsiteY11" fmla="*/ 130341 h 152445"/>
                <a:gd name="connsiteX12" fmla="*/ 76868 w 101685"/>
                <a:gd name="connsiteY12" fmla="*/ 130341 h 152445"/>
                <a:gd name="connsiteX13" fmla="*/ 59136 w 101685"/>
                <a:gd name="connsiteY13" fmla="*/ 122195 h 152445"/>
                <a:gd name="connsiteX14" fmla="*/ 59136 w 101685"/>
                <a:gd name="connsiteY14" fmla="*/ 24010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1685" h="152445">
                  <a:moveTo>
                    <a:pt x="59136" y="24010"/>
                  </a:moveTo>
                  <a:cubicBezTo>
                    <a:pt x="59136" y="19231"/>
                    <a:pt x="58787" y="19056"/>
                    <a:pt x="53822" y="19056"/>
                  </a:cubicBezTo>
                  <a:cubicBezTo>
                    <a:pt x="42470" y="30220"/>
                    <a:pt x="26334" y="30393"/>
                    <a:pt x="19066" y="30393"/>
                  </a:cubicBezTo>
                  <a:lnTo>
                    <a:pt x="19066" y="36778"/>
                  </a:lnTo>
                  <a:cubicBezTo>
                    <a:pt x="23324" y="36778"/>
                    <a:pt x="35026" y="36778"/>
                    <a:pt x="44773" y="31815"/>
                  </a:cubicBezTo>
                  <a:lnTo>
                    <a:pt x="44773" y="122195"/>
                  </a:lnTo>
                  <a:cubicBezTo>
                    <a:pt x="44773" y="128038"/>
                    <a:pt x="44773" y="130341"/>
                    <a:pt x="27042" y="130341"/>
                  </a:cubicBezTo>
                  <a:lnTo>
                    <a:pt x="20305" y="130341"/>
                  </a:lnTo>
                  <a:lnTo>
                    <a:pt x="20305" y="136724"/>
                  </a:lnTo>
                  <a:cubicBezTo>
                    <a:pt x="23499" y="136550"/>
                    <a:pt x="45306" y="136018"/>
                    <a:pt x="51868" y="136018"/>
                  </a:cubicBezTo>
                  <a:cubicBezTo>
                    <a:pt x="57365" y="136018"/>
                    <a:pt x="79704" y="136550"/>
                    <a:pt x="83605" y="136724"/>
                  </a:cubicBezTo>
                  <a:lnTo>
                    <a:pt x="83605" y="130341"/>
                  </a:lnTo>
                  <a:lnTo>
                    <a:pt x="76868" y="130341"/>
                  </a:lnTo>
                  <a:cubicBezTo>
                    <a:pt x="59136" y="130341"/>
                    <a:pt x="59136" y="128038"/>
                    <a:pt x="59136" y="122195"/>
                  </a:cubicBezTo>
                  <a:lnTo>
                    <a:pt x="59136" y="2401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131" name="Forme libre : forme 130">
              <a:extLst>
                <a:ext uri="{FF2B5EF4-FFF2-40B4-BE49-F238E27FC236}">
                  <a16:creationId xmlns:a16="http://schemas.microsoft.com/office/drawing/2014/main" id="{D6494D2E-463D-463F-8AAD-8B89F6945F70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12036759" y="-14761792"/>
              <a:ext cx="50843" cy="101630"/>
            </a:xfrm>
            <a:custGeom>
              <a:avLst/>
              <a:gdLst>
                <a:gd name="connsiteX0" fmla="*/ 48698 w 50842"/>
                <a:gd name="connsiteY0" fmla="*/ 45631 h 101630"/>
                <a:gd name="connsiteX1" fmla="*/ 32492 w 50842"/>
                <a:gd name="connsiteY1" fmla="*/ 19056 h 101630"/>
                <a:gd name="connsiteX2" fmla="*/ 19066 w 50842"/>
                <a:gd name="connsiteY2" fmla="*/ 32474 h 101630"/>
                <a:gd name="connsiteX3" fmla="*/ 32492 w 50842"/>
                <a:gd name="connsiteY3" fmla="*/ 45885 h 101630"/>
                <a:gd name="connsiteX4" fmla="*/ 41349 w 50842"/>
                <a:gd name="connsiteY4" fmla="*/ 42598 h 101630"/>
                <a:gd name="connsiteX5" fmla="*/ 42621 w 50842"/>
                <a:gd name="connsiteY5" fmla="*/ 41835 h 101630"/>
                <a:gd name="connsiteX6" fmla="*/ 43129 w 50842"/>
                <a:gd name="connsiteY6" fmla="*/ 45631 h 101630"/>
                <a:gd name="connsiteX7" fmla="*/ 25906 w 50842"/>
                <a:gd name="connsiteY7" fmla="*/ 87894 h 101630"/>
                <a:gd name="connsiteX8" fmla="*/ 23117 w 50842"/>
                <a:gd name="connsiteY8" fmla="*/ 91944 h 101630"/>
                <a:gd name="connsiteX9" fmla="*/ 25652 w 50842"/>
                <a:gd name="connsiteY9" fmla="*/ 94731 h 101630"/>
                <a:gd name="connsiteX10" fmla="*/ 48698 w 50842"/>
                <a:gd name="connsiteY10" fmla="*/ 45631 h 1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842" h="101630">
                  <a:moveTo>
                    <a:pt x="48698" y="45631"/>
                  </a:moveTo>
                  <a:cubicBezTo>
                    <a:pt x="48698" y="28925"/>
                    <a:pt x="42366" y="19056"/>
                    <a:pt x="32492" y="19056"/>
                  </a:cubicBezTo>
                  <a:cubicBezTo>
                    <a:pt x="24134" y="19056"/>
                    <a:pt x="19066" y="25384"/>
                    <a:pt x="19066" y="32474"/>
                  </a:cubicBezTo>
                  <a:cubicBezTo>
                    <a:pt x="19066" y="39302"/>
                    <a:pt x="24134" y="45885"/>
                    <a:pt x="32492" y="45885"/>
                  </a:cubicBezTo>
                  <a:cubicBezTo>
                    <a:pt x="35526" y="45885"/>
                    <a:pt x="38823" y="44868"/>
                    <a:pt x="41349" y="42598"/>
                  </a:cubicBezTo>
                  <a:cubicBezTo>
                    <a:pt x="42112" y="42089"/>
                    <a:pt x="42366" y="41835"/>
                    <a:pt x="42621" y="41835"/>
                  </a:cubicBezTo>
                  <a:cubicBezTo>
                    <a:pt x="42874" y="41835"/>
                    <a:pt x="43129" y="42089"/>
                    <a:pt x="43129" y="45631"/>
                  </a:cubicBezTo>
                  <a:cubicBezTo>
                    <a:pt x="43129" y="64361"/>
                    <a:pt x="34263" y="79541"/>
                    <a:pt x="25906" y="87894"/>
                  </a:cubicBezTo>
                  <a:cubicBezTo>
                    <a:pt x="23117" y="90680"/>
                    <a:pt x="23117" y="91189"/>
                    <a:pt x="23117" y="91944"/>
                  </a:cubicBezTo>
                  <a:cubicBezTo>
                    <a:pt x="23117" y="93721"/>
                    <a:pt x="24389" y="94731"/>
                    <a:pt x="25652" y="94731"/>
                  </a:cubicBezTo>
                  <a:cubicBezTo>
                    <a:pt x="28440" y="94731"/>
                    <a:pt x="48698" y="75246"/>
                    <a:pt x="48698" y="4563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132" name="Forme libre : forme 131">
              <a:extLst>
                <a:ext uri="{FF2B5EF4-FFF2-40B4-BE49-F238E27FC236}">
                  <a16:creationId xmlns:a16="http://schemas.microsoft.com/office/drawing/2014/main" id="{68925690-C258-4B06-A20C-F1CA083AD9D0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12149362" y="-14761792"/>
              <a:ext cx="50843" cy="50815"/>
            </a:xfrm>
            <a:custGeom>
              <a:avLst/>
              <a:gdLst>
                <a:gd name="connsiteX0" fmla="*/ 45909 w 50842"/>
                <a:gd name="connsiteY0" fmla="*/ 32474 h 50815"/>
                <a:gd name="connsiteX1" fmla="*/ 32492 w 50842"/>
                <a:gd name="connsiteY1" fmla="*/ 19056 h 50815"/>
                <a:gd name="connsiteX2" fmla="*/ 19066 w 50842"/>
                <a:gd name="connsiteY2" fmla="*/ 32474 h 50815"/>
                <a:gd name="connsiteX3" fmla="*/ 32492 w 50842"/>
                <a:gd name="connsiteY3" fmla="*/ 45885 h 50815"/>
                <a:gd name="connsiteX4" fmla="*/ 45909 w 50842"/>
                <a:gd name="connsiteY4" fmla="*/ 32474 h 50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42" h="50815">
                  <a:moveTo>
                    <a:pt x="45909" y="32474"/>
                  </a:moveTo>
                  <a:cubicBezTo>
                    <a:pt x="45909" y="25130"/>
                    <a:pt x="39833" y="19056"/>
                    <a:pt x="32492" y="19056"/>
                  </a:cubicBezTo>
                  <a:cubicBezTo>
                    <a:pt x="25144" y="19056"/>
                    <a:pt x="19066" y="25130"/>
                    <a:pt x="19066" y="32474"/>
                  </a:cubicBezTo>
                  <a:cubicBezTo>
                    <a:pt x="19066" y="39811"/>
                    <a:pt x="25144" y="45885"/>
                    <a:pt x="32492" y="45885"/>
                  </a:cubicBezTo>
                  <a:cubicBezTo>
                    <a:pt x="39833" y="45885"/>
                    <a:pt x="45909" y="39811"/>
                    <a:pt x="45909" y="3247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133" name="Forme libre : forme 132">
              <a:extLst>
                <a:ext uri="{FF2B5EF4-FFF2-40B4-BE49-F238E27FC236}">
                  <a16:creationId xmlns:a16="http://schemas.microsoft.com/office/drawing/2014/main" id="{A030A530-743A-47BF-8D44-7B726FF201EC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12261709" y="-14761792"/>
              <a:ext cx="50843" cy="50815"/>
            </a:xfrm>
            <a:custGeom>
              <a:avLst/>
              <a:gdLst>
                <a:gd name="connsiteX0" fmla="*/ 45909 w 50842"/>
                <a:gd name="connsiteY0" fmla="*/ 32474 h 50815"/>
                <a:gd name="connsiteX1" fmla="*/ 32492 w 50842"/>
                <a:gd name="connsiteY1" fmla="*/ 19056 h 50815"/>
                <a:gd name="connsiteX2" fmla="*/ 19066 w 50842"/>
                <a:gd name="connsiteY2" fmla="*/ 32474 h 50815"/>
                <a:gd name="connsiteX3" fmla="*/ 32492 w 50842"/>
                <a:gd name="connsiteY3" fmla="*/ 45885 h 50815"/>
                <a:gd name="connsiteX4" fmla="*/ 45909 w 50842"/>
                <a:gd name="connsiteY4" fmla="*/ 32474 h 50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42" h="50815">
                  <a:moveTo>
                    <a:pt x="45909" y="32474"/>
                  </a:moveTo>
                  <a:cubicBezTo>
                    <a:pt x="45909" y="25130"/>
                    <a:pt x="39831" y="19056"/>
                    <a:pt x="32492" y="19056"/>
                  </a:cubicBezTo>
                  <a:cubicBezTo>
                    <a:pt x="25143" y="19056"/>
                    <a:pt x="19066" y="25130"/>
                    <a:pt x="19066" y="32474"/>
                  </a:cubicBezTo>
                  <a:cubicBezTo>
                    <a:pt x="19066" y="39811"/>
                    <a:pt x="25143" y="45885"/>
                    <a:pt x="32492" y="45885"/>
                  </a:cubicBezTo>
                  <a:cubicBezTo>
                    <a:pt x="39831" y="45885"/>
                    <a:pt x="45909" y="39811"/>
                    <a:pt x="45909" y="3247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134" name="Forme libre : forme 133">
              <a:extLst>
                <a:ext uri="{FF2B5EF4-FFF2-40B4-BE49-F238E27FC236}">
                  <a16:creationId xmlns:a16="http://schemas.microsoft.com/office/drawing/2014/main" id="{43C654D0-B167-4D4F-A476-6E84AAD83DDD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12374308" y="-14761792"/>
              <a:ext cx="50843" cy="50815"/>
            </a:xfrm>
            <a:custGeom>
              <a:avLst/>
              <a:gdLst>
                <a:gd name="connsiteX0" fmla="*/ 45911 w 50842"/>
                <a:gd name="connsiteY0" fmla="*/ 32474 h 50815"/>
                <a:gd name="connsiteX1" fmla="*/ 32494 w 50842"/>
                <a:gd name="connsiteY1" fmla="*/ 19056 h 50815"/>
                <a:gd name="connsiteX2" fmla="*/ 19066 w 50842"/>
                <a:gd name="connsiteY2" fmla="*/ 32474 h 50815"/>
                <a:gd name="connsiteX3" fmla="*/ 32494 w 50842"/>
                <a:gd name="connsiteY3" fmla="*/ 45885 h 50815"/>
                <a:gd name="connsiteX4" fmla="*/ 45911 w 50842"/>
                <a:gd name="connsiteY4" fmla="*/ 32474 h 50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42" h="50815">
                  <a:moveTo>
                    <a:pt x="45911" y="32474"/>
                  </a:moveTo>
                  <a:cubicBezTo>
                    <a:pt x="45911" y="25130"/>
                    <a:pt x="39833" y="19056"/>
                    <a:pt x="32494" y="19056"/>
                  </a:cubicBezTo>
                  <a:cubicBezTo>
                    <a:pt x="25144" y="19056"/>
                    <a:pt x="19066" y="25130"/>
                    <a:pt x="19066" y="32474"/>
                  </a:cubicBezTo>
                  <a:cubicBezTo>
                    <a:pt x="19066" y="39811"/>
                    <a:pt x="25144" y="45885"/>
                    <a:pt x="32494" y="45885"/>
                  </a:cubicBezTo>
                  <a:cubicBezTo>
                    <a:pt x="39833" y="45885"/>
                    <a:pt x="45911" y="39811"/>
                    <a:pt x="45911" y="3247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135" name="Forme libre : forme 134">
              <a:extLst>
                <a:ext uri="{FF2B5EF4-FFF2-40B4-BE49-F238E27FC236}">
                  <a16:creationId xmlns:a16="http://schemas.microsoft.com/office/drawing/2014/main" id="{D21CF978-97E6-4A46-BCE2-EF7B9ADC96A4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12486910" y="-14761792"/>
              <a:ext cx="50843" cy="101630"/>
            </a:xfrm>
            <a:custGeom>
              <a:avLst/>
              <a:gdLst>
                <a:gd name="connsiteX0" fmla="*/ 48697 w 50842"/>
                <a:gd name="connsiteY0" fmla="*/ 45631 h 101630"/>
                <a:gd name="connsiteX1" fmla="*/ 32491 w 50842"/>
                <a:gd name="connsiteY1" fmla="*/ 19056 h 101630"/>
                <a:gd name="connsiteX2" fmla="*/ 19066 w 50842"/>
                <a:gd name="connsiteY2" fmla="*/ 32474 h 101630"/>
                <a:gd name="connsiteX3" fmla="*/ 32491 w 50842"/>
                <a:gd name="connsiteY3" fmla="*/ 45885 h 101630"/>
                <a:gd name="connsiteX4" fmla="*/ 41350 w 50842"/>
                <a:gd name="connsiteY4" fmla="*/ 42598 h 101630"/>
                <a:gd name="connsiteX5" fmla="*/ 42622 w 50842"/>
                <a:gd name="connsiteY5" fmla="*/ 41835 h 101630"/>
                <a:gd name="connsiteX6" fmla="*/ 43130 w 50842"/>
                <a:gd name="connsiteY6" fmla="*/ 45631 h 101630"/>
                <a:gd name="connsiteX7" fmla="*/ 25907 w 50842"/>
                <a:gd name="connsiteY7" fmla="*/ 87894 h 101630"/>
                <a:gd name="connsiteX8" fmla="*/ 23118 w 50842"/>
                <a:gd name="connsiteY8" fmla="*/ 91944 h 101630"/>
                <a:gd name="connsiteX9" fmla="*/ 25653 w 50842"/>
                <a:gd name="connsiteY9" fmla="*/ 94731 h 101630"/>
                <a:gd name="connsiteX10" fmla="*/ 48697 w 50842"/>
                <a:gd name="connsiteY10" fmla="*/ 45631 h 1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842" h="101630">
                  <a:moveTo>
                    <a:pt x="48697" y="45631"/>
                  </a:moveTo>
                  <a:cubicBezTo>
                    <a:pt x="48697" y="28925"/>
                    <a:pt x="42367" y="19056"/>
                    <a:pt x="32491" y="19056"/>
                  </a:cubicBezTo>
                  <a:cubicBezTo>
                    <a:pt x="24135" y="19056"/>
                    <a:pt x="19066" y="25384"/>
                    <a:pt x="19066" y="32474"/>
                  </a:cubicBezTo>
                  <a:cubicBezTo>
                    <a:pt x="19066" y="39302"/>
                    <a:pt x="24135" y="45885"/>
                    <a:pt x="32491" y="45885"/>
                  </a:cubicBezTo>
                  <a:cubicBezTo>
                    <a:pt x="35526" y="45885"/>
                    <a:pt x="38823" y="44868"/>
                    <a:pt x="41350" y="42598"/>
                  </a:cubicBezTo>
                  <a:cubicBezTo>
                    <a:pt x="42113" y="42089"/>
                    <a:pt x="42367" y="41835"/>
                    <a:pt x="42622" y="41835"/>
                  </a:cubicBezTo>
                  <a:cubicBezTo>
                    <a:pt x="42875" y="41835"/>
                    <a:pt x="43130" y="42089"/>
                    <a:pt x="43130" y="45631"/>
                  </a:cubicBezTo>
                  <a:cubicBezTo>
                    <a:pt x="43130" y="64361"/>
                    <a:pt x="34262" y="79541"/>
                    <a:pt x="25907" y="87894"/>
                  </a:cubicBezTo>
                  <a:cubicBezTo>
                    <a:pt x="23118" y="90680"/>
                    <a:pt x="23118" y="91189"/>
                    <a:pt x="23118" y="91944"/>
                  </a:cubicBezTo>
                  <a:cubicBezTo>
                    <a:pt x="23118" y="93721"/>
                    <a:pt x="24389" y="94731"/>
                    <a:pt x="25653" y="94731"/>
                  </a:cubicBezTo>
                  <a:cubicBezTo>
                    <a:pt x="28442" y="94731"/>
                    <a:pt x="48697" y="75246"/>
                    <a:pt x="48697" y="4563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136" name="Forme libre : forme 135">
              <a:extLst>
                <a:ext uri="{FF2B5EF4-FFF2-40B4-BE49-F238E27FC236}">
                  <a16:creationId xmlns:a16="http://schemas.microsoft.com/office/drawing/2014/main" id="{BE38A8E5-CDC2-4217-90E3-00D33F979852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12569379" y="-14846827"/>
              <a:ext cx="152528" cy="177853"/>
            </a:xfrm>
            <a:custGeom>
              <a:avLst/>
              <a:gdLst>
                <a:gd name="connsiteX0" fmla="*/ 38562 w 152528"/>
                <a:gd name="connsiteY0" fmla="*/ 161798 h 177852"/>
                <a:gd name="connsiteX1" fmla="*/ 24891 w 152528"/>
                <a:gd name="connsiteY1" fmla="*/ 172175 h 177852"/>
                <a:gd name="connsiteX2" fmla="*/ 19066 w 152528"/>
                <a:gd name="connsiteY2" fmla="*/ 176980 h 177852"/>
                <a:gd name="connsiteX3" fmla="*/ 22356 w 152528"/>
                <a:gd name="connsiteY3" fmla="*/ 180021 h 177852"/>
                <a:gd name="connsiteX4" fmla="*/ 43631 w 152528"/>
                <a:gd name="connsiteY4" fmla="*/ 179258 h 177852"/>
                <a:gd name="connsiteX5" fmla="*/ 68702 w 152528"/>
                <a:gd name="connsiteY5" fmla="*/ 180021 h 177852"/>
                <a:gd name="connsiteX6" fmla="*/ 73255 w 152528"/>
                <a:gd name="connsiteY6" fmla="*/ 174954 h 177852"/>
                <a:gd name="connsiteX7" fmla="*/ 67176 w 152528"/>
                <a:gd name="connsiteY7" fmla="*/ 172175 h 177852"/>
                <a:gd name="connsiteX8" fmla="*/ 54522 w 152528"/>
                <a:gd name="connsiteY8" fmla="*/ 168126 h 177852"/>
                <a:gd name="connsiteX9" fmla="*/ 66932 w 152528"/>
                <a:gd name="connsiteY9" fmla="*/ 117510 h 177852"/>
                <a:gd name="connsiteX10" fmla="*/ 90223 w 152528"/>
                <a:gd name="connsiteY10" fmla="*/ 133708 h 177852"/>
                <a:gd name="connsiteX11" fmla="*/ 151250 w 152528"/>
                <a:gd name="connsiteY11" fmla="*/ 59549 h 177852"/>
                <a:gd name="connsiteX12" fmla="*/ 117574 w 152528"/>
                <a:gd name="connsiteY12" fmla="*/ 19056 h 177852"/>
                <a:gd name="connsiteX13" fmla="*/ 84399 w 152528"/>
                <a:gd name="connsiteY13" fmla="*/ 38040 h 177852"/>
                <a:gd name="connsiteX14" fmla="*/ 61609 w 152528"/>
                <a:gd name="connsiteY14" fmla="*/ 19056 h 177852"/>
                <a:gd name="connsiteX15" fmla="*/ 42868 w 152528"/>
                <a:gd name="connsiteY15" fmla="*/ 33482 h 177852"/>
                <a:gd name="connsiteX16" fmla="*/ 35018 w 152528"/>
                <a:gd name="connsiteY16" fmla="*/ 58032 h 177852"/>
                <a:gd name="connsiteX17" fmla="*/ 38061 w 152528"/>
                <a:gd name="connsiteY17" fmla="*/ 60557 h 177852"/>
                <a:gd name="connsiteX18" fmla="*/ 42368 w 152528"/>
                <a:gd name="connsiteY18" fmla="*/ 54737 h 177852"/>
                <a:gd name="connsiteX19" fmla="*/ 60847 w 152528"/>
                <a:gd name="connsiteY19" fmla="*/ 24621 h 177852"/>
                <a:gd name="connsiteX20" fmla="*/ 68702 w 152528"/>
                <a:gd name="connsiteY20" fmla="*/ 36261 h 177852"/>
                <a:gd name="connsiteX21" fmla="*/ 66932 w 152528"/>
                <a:gd name="connsiteY21" fmla="*/ 49171 h 177852"/>
                <a:gd name="connsiteX22" fmla="*/ 38562 w 152528"/>
                <a:gd name="connsiteY22" fmla="*/ 161798 h 177852"/>
                <a:gd name="connsiteX23" fmla="*/ 83138 w 152528"/>
                <a:gd name="connsiteY23" fmla="*/ 51958 h 177852"/>
                <a:gd name="connsiteX24" fmla="*/ 96301 w 152528"/>
                <a:gd name="connsiteY24" fmla="*/ 34236 h 177852"/>
                <a:gd name="connsiteX25" fmla="*/ 116811 w 152528"/>
                <a:gd name="connsiteY25" fmla="*/ 24621 h 177852"/>
                <a:gd name="connsiteX26" fmla="*/ 133018 w 152528"/>
                <a:gd name="connsiteY26" fmla="*/ 48408 h 177852"/>
                <a:gd name="connsiteX27" fmla="*/ 120101 w 152528"/>
                <a:gd name="connsiteY27" fmla="*/ 102066 h 177852"/>
                <a:gd name="connsiteX28" fmla="*/ 89969 w 152528"/>
                <a:gd name="connsiteY28" fmla="*/ 128133 h 177852"/>
                <a:gd name="connsiteX29" fmla="*/ 69965 w 152528"/>
                <a:gd name="connsiteY29" fmla="*/ 105608 h 177852"/>
                <a:gd name="connsiteX30" fmla="*/ 70728 w 152528"/>
                <a:gd name="connsiteY30" fmla="*/ 101559 h 177852"/>
                <a:gd name="connsiteX31" fmla="*/ 83138 w 152528"/>
                <a:gd name="connsiteY31" fmla="*/ 51958 h 177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2528" h="177852">
                  <a:moveTo>
                    <a:pt x="38562" y="161798"/>
                  </a:moveTo>
                  <a:cubicBezTo>
                    <a:pt x="36536" y="170405"/>
                    <a:pt x="36035" y="172175"/>
                    <a:pt x="24891" y="172175"/>
                  </a:cubicBezTo>
                  <a:cubicBezTo>
                    <a:pt x="21855" y="172175"/>
                    <a:pt x="19066" y="172175"/>
                    <a:pt x="19066" y="176980"/>
                  </a:cubicBezTo>
                  <a:cubicBezTo>
                    <a:pt x="19066" y="179003"/>
                    <a:pt x="20330" y="180021"/>
                    <a:pt x="22356" y="180021"/>
                  </a:cubicBezTo>
                  <a:cubicBezTo>
                    <a:pt x="29196" y="180021"/>
                    <a:pt x="36536" y="179258"/>
                    <a:pt x="43631" y="179258"/>
                  </a:cubicBezTo>
                  <a:cubicBezTo>
                    <a:pt x="51987" y="179258"/>
                    <a:pt x="60600" y="180021"/>
                    <a:pt x="68702" y="180021"/>
                  </a:cubicBezTo>
                  <a:cubicBezTo>
                    <a:pt x="69965" y="180021"/>
                    <a:pt x="73255" y="180021"/>
                    <a:pt x="73255" y="174954"/>
                  </a:cubicBezTo>
                  <a:cubicBezTo>
                    <a:pt x="73255" y="172175"/>
                    <a:pt x="70728" y="172175"/>
                    <a:pt x="67176" y="172175"/>
                  </a:cubicBezTo>
                  <a:cubicBezTo>
                    <a:pt x="54522" y="172175"/>
                    <a:pt x="54522" y="170405"/>
                    <a:pt x="54522" y="168126"/>
                  </a:cubicBezTo>
                  <a:cubicBezTo>
                    <a:pt x="54522" y="165085"/>
                    <a:pt x="65153" y="123829"/>
                    <a:pt x="66932" y="117510"/>
                  </a:cubicBezTo>
                  <a:cubicBezTo>
                    <a:pt x="70219" y="124846"/>
                    <a:pt x="77307" y="133708"/>
                    <a:pt x="90223" y="133708"/>
                  </a:cubicBezTo>
                  <a:cubicBezTo>
                    <a:pt x="119600" y="133708"/>
                    <a:pt x="151250" y="96755"/>
                    <a:pt x="151250" y="59549"/>
                  </a:cubicBezTo>
                  <a:cubicBezTo>
                    <a:pt x="151250" y="35760"/>
                    <a:pt x="136816" y="19056"/>
                    <a:pt x="117574" y="19056"/>
                  </a:cubicBezTo>
                  <a:cubicBezTo>
                    <a:pt x="104912" y="19056"/>
                    <a:pt x="92758" y="28163"/>
                    <a:pt x="84399" y="38040"/>
                  </a:cubicBezTo>
                  <a:cubicBezTo>
                    <a:pt x="81868" y="24367"/>
                    <a:pt x="70982" y="19056"/>
                    <a:pt x="61609" y="19056"/>
                  </a:cubicBezTo>
                  <a:cubicBezTo>
                    <a:pt x="49964" y="19056"/>
                    <a:pt x="45148" y="28925"/>
                    <a:pt x="42868" y="33482"/>
                  </a:cubicBezTo>
                  <a:cubicBezTo>
                    <a:pt x="38315" y="42089"/>
                    <a:pt x="35018" y="57269"/>
                    <a:pt x="35018" y="58032"/>
                  </a:cubicBezTo>
                  <a:cubicBezTo>
                    <a:pt x="35018" y="60557"/>
                    <a:pt x="37552" y="60557"/>
                    <a:pt x="38061" y="60557"/>
                  </a:cubicBezTo>
                  <a:cubicBezTo>
                    <a:pt x="40588" y="60557"/>
                    <a:pt x="40843" y="60310"/>
                    <a:pt x="42368" y="54737"/>
                  </a:cubicBezTo>
                  <a:cubicBezTo>
                    <a:pt x="46667" y="36768"/>
                    <a:pt x="51733" y="24621"/>
                    <a:pt x="60847" y="24621"/>
                  </a:cubicBezTo>
                  <a:cubicBezTo>
                    <a:pt x="65153" y="24621"/>
                    <a:pt x="68702" y="26647"/>
                    <a:pt x="68702" y="36261"/>
                  </a:cubicBezTo>
                  <a:cubicBezTo>
                    <a:pt x="68702" y="42089"/>
                    <a:pt x="67939" y="44868"/>
                    <a:pt x="66932" y="49171"/>
                  </a:cubicBezTo>
                  <a:lnTo>
                    <a:pt x="38562" y="161798"/>
                  </a:lnTo>
                  <a:close/>
                  <a:moveTo>
                    <a:pt x="83138" y="51958"/>
                  </a:moveTo>
                  <a:cubicBezTo>
                    <a:pt x="84908" y="45122"/>
                    <a:pt x="91741" y="38040"/>
                    <a:pt x="96301" y="34236"/>
                  </a:cubicBezTo>
                  <a:cubicBezTo>
                    <a:pt x="105166" y="26392"/>
                    <a:pt x="112508" y="24621"/>
                    <a:pt x="116811" y="24621"/>
                  </a:cubicBezTo>
                  <a:cubicBezTo>
                    <a:pt x="126941" y="24621"/>
                    <a:pt x="133018" y="33482"/>
                    <a:pt x="133018" y="48408"/>
                  </a:cubicBezTo>
                  <a:cubicBezTo>
                    <a:pt x="133018" y="63344"/>
                    <a:pt x="124661" y="92451"/>
                    <a:pt x="120101" y="102066"/>
                  </a:cubicBezTo>
                  <a:cubicBezTo>
                    <a:pt x="111498" y="119780"/>
                    <a:pt x="99345" y="128133"/>
                    <a:pt x="89969" y="128133"/>
                  </a:cubicBezTo>
                  <a:cubicBezTo>
                    <a:pt x="73255" y="128133"/>
                    <a:pt x="69965" y="107132"/>
                    <a:pt x="69965" y="105608"/>
                  </a:cubicBezTo>
                  <a:cubicBezTo>
                    <a:pt x="69965" y="105107"/>
                    <a:pt x="69965" y="104600"/>
                    <a:pt x="70728" y="101559"/>
                  </a:cubicBezTo>
                  <a:lnTo>
                    <a:pt x="83138" y="5195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137" name="Forme libre : forme 136">
              <a:extLst>
                <a:ext uri="{FF2B5EF4-FFF2-40B4-BE49-F238E27FC236}">
                  <a16:creationId xmlns:a16="http://schemas.microsoft.com/office/drawing/2014/main" id="{CB496F4D-138D-45B7-AA7D-3B1089CDE7A4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12714066" y="-14934767"/>
              <a:ext cx="127107" cy="152445"/>
            </a:xfrm>
            <a:custGeom>
              <a:avLst/>
              <a:gdLst>
                <a:gd name="connsiteX0" fmla="*/ 19773 w 127106"/>
                <a:gd name="connsiteY0" fmla="*/ 125744 h 152445"/>
                <a:gd name="connsiteX1" fmla="*/ 19066 w 127106"/>
                <a:gd name="connsiteY1" fmla="*/ 129460 h 152445"/>
                <a:gd name="connsiteX2" fmla="*/ 25096 w 127106"/>
                <a:gd name="connsiteY2" fmla="*/ 135130 h 152445"/>
                <a:gd name="connsiteX3" fmla="*/ 33604 w 127106"/>
                <a:gd name="connsiteY3" fmla="*/ 126269 h 152445"/>
                <a:gd name="connsiteX4" fmla="*/ 41762 w 127106"/>
                <a:gd name="connsiteY4" fmla="*/ 93842 h 152445"/>
                <a:gd name="connsiteX5" fmla="*/ 60733 w 127106"/>
                <a:gd name="connsiteY5" fmla="*/ 98978 h 152445"/>
                <a:gd name="connsiteX6" fmla="*/ 86266 w 127106"/>
                <a:gd name="connsiteY6" fmla="*/ 86219 h 152445"/>
                <a:gd name="connsiteX7" fmla="*/ 104529 w 127106"/>
                <a:gd name="connsiteY7" fmla="*/ 98978 h 152445"/>
                <a:gd name="connsiteX8" fmla="*/ 118543 w 127106"/>
                <a:gd name="connsiteY8" fmla="*/ 89585 h 152445"/>
                <a:gd name="connsiteX9" fmla="*/ 124748 w 127106"/>
                <a:gd name="connsiteY9" fmla="*/ 71865 h 152445"/>
                <a:gd name="connsiteX10" fmla="*/ 121911 w 127106"/>
                <a:gd name="connsiteY10" fmla="*/ 69562 h 152445"/>
                <a:gd name="connsiteX11" fmla="*/ 118010 w 127106"/>
                <a:gd name="connsiteY11" fmla="*/ 75056 h 152445"/>
                <a:gd name="connsiteX12" fmla="*/ 105062 w 127106"/>
                <a:gd name="connsiteY12" fmla="*/ 94016 h 152445"/>
                <a:gd name="connsiteX13" fmla="*/ 99214 w 127106"/>
                <a:gd name="connsiteY13" fmla="*/ 85338 h 152445"/>
                <a:gd name="connsiteX14" fmla="*/ 101868 w 127106"/>
                <a:gd name="connsiteY14" fmla="*/ 71332 h 152445"/>
                <a:gd name="connsiteX15" fmla="*/ 105768 w 127106"/>
                <a:gd name="connsiteY15" fmla="*/ 55381 h 152445"/>
                <a:gd name="connsiteX16" fmla="*/ 109852 w 127106"/>
                <a:gd name="connsiteY16" fmla="*/ 39612 h 152445"/>
                <a:gd name="connsiteX17" fmla="*/ 112863 w 127106"/>
                <a:gd name="connsiteY17" fmla="*/ 26496 h 152445"/>
                <a:gd name="connsiteX18" fmla="*/ 107016 w 127106"/>
                <a:gd name="connsiteY18" fmla="*/ 20827 h 152445"/>
                <a:gd name="connsiteX19" fmla="*/ 99747 w 127106"/>
                <a:gd name="connsiteY19" fmla="*/ 25083 h 152445"/>
                <a:gd name="connsiteX20" fmla="*/ 96903 w 127106"/>
                <a:gd name="connsiteY20" fmla="*/ 35357 h 152445"/>
                <a:gd name="connsiteX21" fmla="*/ 93185 w 127106"/>
                <a:gd name="connsiteY21" fmla="*/ 50069 h 152445"/>
                <a:gd name="connsiteX22" fmla="*/ 87688 w 127106"/>
                <a:gd name="connsiteY22" fmla="*/ 72222 h 152445"/>
                <a:gd name="connsiteX23" fmla="*/ 84851 w 127106"/>
                <a:gd name="connsiteY23" fmla="*/ 79312 h 152445"/>
                <a:gd name="connsiteX24" fmla="*/ 61440 w 127106"/>
                <a:gd name="connsiteY24" fmla="*/ 94016 h 152445"/>
                <a:gd name="connsiteX25" fmla="*/ 46902 w 127106"/>
                <a:gd name="connsiteY25" fmla="*/ 78248 h 152445"/>
                <a:gd name="connsiteX26" fmla="*/ 49921 w 127106"/>
                <a:gd name="connsiteY26" fmla="*/ 61765 h 152445"/>
                <a:gd name="connsiteX27" fmla="*/ 53822 w 127106"/>
                <a:gd name="connsiteY27" fmla="*/ 45814 h 152445"/>
                <a:gd name="connsiteX28" fmla="*/ 56300 w 127106"/>
                <a:gd name="connsiteY28" fmla="*/ 35889 h 152445"/>
                <a:gd name="connsiteX29" fmla="*/ 58961 w 127106"/>
                <a:gd name="connsiteY29" fmla="*/ 24725 h 152445"/>
                <a:gd name="connsiteX30" fmla="*/ 52932 w 127106"/>
                <a:gd name="connsiteY30" fmla="*/ 19056 h 152445"/>
                <a:gd name="connsiteX31" fmla="*/ 44424 w 127106"/>
                <a:gd name="connsiteY31" fmla="*/ 27385 h 152445"/>
                <a:gd name="connsiteX32" fmla="*/ 19773 w 127106"/>
                <a:gd name="connsiteY32" fmla="*/ 125744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7106" h="152445">
                  <a:moveTo>
                    <a:pt x="19773" y="125744"/>
                  </a:moveTo>
                  <a:cubicBezTo>
                    <a:pt x="19066" y="128396"/>
                    <a:pt x="19066" y="129285"/>
                    <a:pt x="19066" y="129460"/>
                  </a:cubicBezTo>
                  <a:cubicBezTo>
                    <a:pt x="19066" y="133359"/>
                    <a:pt x="22259" y="135130"/>
                    <a:pt x="25096" y="135130"/>
                  </a:cubicBezTo>
                  <a:cubicBezTo>
                    <a:pt x="31475" y="135130"/>
                    <a:pt x="32897" y="129285"/>
                    <a:pt x="33604" y="126269"/>
                  </a:cubicBezTo>
                  <a:cubicBezTo>
                    <a:pt x="33961" y="125386"/>
                    <a:pt x="37504" y="111206"/>
                    <a:pt x="41762" y="93842"/>
                  </a:cubicBezTo>
                  <a:cubicBezTo>
                    <a:pt x="47260" y="97566"/>
                    <a:pt x="54354" y="98978"/>
                    <a:pt x="60733" y="98978"/>
                  </a:cubicBezTo>
                  <a:cubicBezTo>
                    <a:pt x="75986" y="98978"/>
                    <a:pt x="85917" y="86577"/>
                    <a:pt x="86266" y="86219"/>
                  </a:cubicBezTo>
                  <a:cubicBezTo>
                    <a:pt x="89634" y="98446"/>
                    <a:pt x="101868" y="98978"/>
                    <a:pt x="104529" y="98978"/>
                  </a:cubicBezTo>
                  <a:cubicBezTo>
                    <a:pt x="110917" y="98978"/>
                    <a:pt x="115350" y="95080"/>
                    <a:pt x="118543" y="89585"/>
                  </a:cubicBezTo>
                  <a:cubicBezTo>
                    <a:pt x="122443" y="82678"/>
                    <a:pt x="124748" y="72578"/>
                    <a:pt x="124748" y="71865"/>
                  </a:cubicBezTo>
                  <a:cubicBezTo>
                    <a:pt x="124748" y="69562"/>
                    <a:pt x="122443" y="69562"/>
                    <a:pt x="121911" y="69562"/>
                  </a:cubicBezTo>
                  <a:cubicBezTo>
                    <a:pt x="119425" y="69562"/>
                    <a:pt x="119250" y="70268"/>
                    <a:pt x="118010" y="75056"/>
                  </a:cubicBezTo>
                  <a:cubicBezTo>
                    <a:pt x="115882" y="83559"/>
                    <a:pt x="112513" y="94016"/>
                    <a:pt x="105062" y="94016"/>
                  </a:cubicBezTo>
                  <a:cubicBezTo>
                    <a:pt x="100454" y="94016"/>
                    <a:pt x="99214" y="90117"/>
                    <a:pt x="99214" y="85338"/>
                  </a:cubicBezTo>
                  <a:cubicBezTo>
                    <a:pt x="99214" y="82322"/>
                    <a:pt x="100629" y="75945"/>
                    <a:pt x="101868" y="71332"/>
                  </a:cubicBezTo>
                  <a:cubicBezTo>
                    <a:pt x="103115" y="66552"/>
                    <a:pt x="104887" y="59287"/>
                    <a:pt x="105768" y="55381"/>
                  </a:cubicBezTo>
                  <a:lnTo>
                    <a:pt x="109852" y="39612"/>
                  </a:lnTo>
                  <a:cubicBezTo>
                    <a:pt x="110917" y="35182"/>
                    <a:pt x="112863" y="27385"/>
                    <a:pt x="112863" y="26496"/>
                  </a:cubicBezTo>
                  <a:cubicBezTo>
                    <a:pt x="112863" y="22954"/>
                    <a:pt x="110027" y="20827"/>
                    <a:pt x="107016" y="20827"/>
                  </a:cubicBezTo>
                  <a:cubicBezTo>
                    <a:pt x="105062" y="20827"/>
                    <a:pt x="101693" y="21717"/>
                    <a:pt x="99747" y="25083"/>
                  </a:cubicBezTo>
                  <a:cubicBezTo>
                    <a:pt x="99214" y="26147"/>
                    <a:pt x="97792" y="31815"/>
                    <a:pt x="96903" y="35357"/>
                  </a:cubicBezTo>
                  <a:lnTo>
                    <a:pt x="93185" y="50069"/>
                  </a:lnTo>
                  <a:lnTo>
                    <a:pt x="87688" y="72222"/>
                  </a:lnTo>
                  <a:cubicBezTo>
                    <a:pt x="86449" y="76652"/>
                    <a:pt x="86449" y="77009"/>
                    <a:pt x="84851" y="79312"/>
                  </a:cubicBezTo>
                  <a:cubicBezTo>
                    <a:pt x="79354" y="87109"/>
                    <a:pt x="71553" y="94016"/>
                    <a:pt x="61440" y="94016"/>
                  </a:cubicBezTo>
                  <a:cubicBezTo>
                    <a:pt x="46902" y="94016"/>
                    <a:pt x="46902" y="81439"/>
                    <a:pt x="46902" y="78248"/>
                  </a:cubicBezTo>
                  <a:cubicBezTo>
                    <a:pt x="46902" y="73634"/>
                    <a:pt x="47435" y="71332"/>
                    <a:pt x="49921" y="61765"/>
                  </a:cubicBezTo>
                  <a:cubicBezTo>
                    <a:pt x="51693" y="53968"/>
                    <a:pt x="52050" y="52729"/>
                    <a:pt x="53822" y="45814"/>
                  </a:cubicBezTo>
                  <a:lnTo>
                    <a:pt x="56300" y="35889"/>
                  </a:lnTo>
                  <a:cubicBezTo>
                    <a:pt x="57190" y="32173"/>
                    <a:pt x="58961" y="25432"/>
                    <a:pt x="58961" y="24725"/>
                  </a:cubicBezTo>
                  <a:cubicBezTo>
                    <a:pt x="58961" y="21534"/>
                    <a:pt x="56483" y="19056"/>
                    <a:pt x="52932" y="19056"/>
                  </a:cubicBezTo>
                  <a:cubicBezTo>
                    <a:pt x="46553" y="19056"/>
                    <a:pt x="44956" y="25257"/>
                    <a:pt x="44424" y="27385"/>
                  </a:cubicBezTo>
                  <a:lnTo>
                    <a:pt x="19773" y="1257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138" name="Forme libre : forme 137">
              <a:extLst>
                <a:ext uri="{FF2B5EF4-FFF2-40B4-BE49-F238E27FC236}">
                  <a16:creationId xmlns:a16="http://schemas.microsoft.com/office/drawing/2014/main" id="{CD177712-6153-419B-AF87-7935E8769D0C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12717434" y="-14781612"/>
              <a:ext cx="177949" cy="152445"/>
            </a:xfrm>
            <a:custGeom>
              <a:avLst/>
              <a:gdLst>
                <a:gd name="connsiteX0" fmla="*/ 154713 w 177949"/>
                <a:gd name="connsiteY0" fmla="*/ 38373 h 152445"/>
                <a:gd name="connsiteX1" fmla="*/ 173508 w 177949"/>
                <a:gd name="connsiteY1" fmla="*/ 25439 h 152445"/>
                <a:gd name="connsiteX2" fmla="*/ 177052 w 177949"/>
                <a:gd name="connsiteY2" fmla="*/ 21542 h 152445"/>
                <a:gd name="connsiteX3" fmla="*/ 174390 w 177949"/>
                <a:gd name="connsiteY3" fmla="*/ 19056 h 152445"/>
                <a:gd name="connsiteX4" fmla="*/ 155952 w 177949"/>
                <a:gd name="connsiteY4" fmla="*/ 19771 h 152445"/>
                <a:gd name="connsiteX5" fmla="*/ 137156 w 177949"/>
                <a:gd name="connsiteY5" fmla="*/ 19056 h 152445"/>
                <a:gd name="connsiteX6" fmla="*/ 133613 w 177949"/>
                <a:gd name="connsiteY6" fmla="*/ 22954 h 152445"/>
                <a:gd name="connsiteX7" fmla="*/ 137513 w 177949"/>
                <a:gd name="connsiteY7" fmla="*/ 25439 h 152445"/>
                <a:gd name="connsiteX8" fmla="*/ 148858 w 177949"/>
                <a:gd name="connsiteY8" fmla="*/ 32704 h 152445"/>
                <a:gd name="connsiteX9" fmla="*/ 148150 w 177949"/>
                <a:gd name="connsiteY9" fmla="*/ 36961 h 152445"/>
                <a:gd name="connsiteX10" fmla="*/ 128822 w 177949"/>
                <a:gd name="connsiteY10" fmla="*/ 114222 h 152445"/>
                <a:gd name="connsiteX11" fmla="*/ 83787 w 177949"/>
                <a:gd name="connsiteY11" fmla="*/ 22073 h 152445"/>
                <a:gd name="connsiteX12" fmla="*/ 77757 w 177949"/>
                <a:gd name="connsiteY12" fmla="*/ 19056 h 152445"/>
                <a:gd name="connsiteX13" fmla="*/ 53464 w 177949"/>
                <a:gd name="connsiteY13" fmla="*/ 19056 h 152445"/>
                <a:gd name="connsiteX14" fmla="*/ 47791 w 177949"/>
                <a:gd name="connsiteY14" fmla="*/ 22954 h 152445"/>
                <a:gd name="connsiteX15" fmla="*/ 53639 w 177949"/>
                <a:gd name="connsiteY15" fmla="*/ 25439 h 152445"/>
                <a:gd name="connsiteX16" fmla="*/ 64991 w 177949"/>
                <a:gd name="connsiteY16" fmla="*/ 26329 h 152445"/>
                <a:gd name="connsiteX17" fmla="*/ 41230 w 177949"/>
                <a:gd name="connsiteY17" fmla="*/ 121139 h 152445"/>
                <a:gd name="connsiteX18" fmla="*/ 22791 w 177949"/>
                <a:gd name="connsiteY18" fmla="*/ 133715 h 152445"/>
                <a:gd name="connsiteX19" fmla="*/ 19066 w 177949"/>
                <a:gd name="connsiteY19" fmla="*/ 137439 h 152445"/>
                <a:gd name="connsiteX20" fmla="*/ 21727 w 177949"/>
                <a:gd name="connsiteY20" fmla="*/ 140098 h 152445"/>
                <a:gd name="connsiteX21" fmla="*/ 40165 w 177949"/>
                <a:gd name="connsiteY21" fmla="*/ 139393 h 152445"/>
                <a:gd name="connsiteX22" fmla="*/ 58961 w 177949"/>
                <a:gd name="connsiteY22" fmla="*/ 140098 h 152445"/>
                <a:gd name="connsiteX23" fmla="*/ 62504 w 177949"/>
                <a:gd name="connsiteY23" fmla="*/ 136375 h 152445"/>
                <a:gd name="connsiteX24" fmla="*/ 58429 w 177949"/>
                <a:gd name="connsiteY24" fmla="*/ 133715 h 152445"/>
                <a:gd name="connsiteX25" fmla="*/ 47259 w 177949"/>
                <a:gd name="connsiteY25" fmla="*/ 126276 h 152445"/>
                <a:gd name="connsiteX26" fmla="*/ 47967 w 177949"/>
                <a:gd name="connsiteY26" fmla="*/ 121846 h 152445"/>
                <a:gd name="connsiteX27" fmla="*/ 70663 w 177949"/>
                <a:gd name="connsiteY27" fmla="*/ 31108 h 152445"/>
                <a:gd name="connsiteX28" fmla="*/ 122443 w 177949"/>
                <a:gd name="connsiteY28" fmla="*/ 137090 h 152445"/>
                <a:gd name="connsiteX29" fmla="*/ 126344 w 177949"/>
                <a:gd name="connsiteY29" fmla="*/ 140098 h 152445"/>
                <a:gd name="connsiteX30" fmla="*/ 130062 w 177949"/>
                <a:gd name="connsiteY30" fmla="*/ 136375 h 152445"/>
                <a:gd name="connsiteX31" fmla="*/ 154713 w 177949"/>
                <a:gd name="connsiteY31" fmla="*/ 38373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77949" h="152445">
                  <a:moveTo>
                    <a:pt x="154713" y="38373"/>
                  </a:moveTo>
                  <a:cubicBezTo>
                    <a:pt x="156484" y="31640"/>
                    <a:pt x="159320" y="25797"/>
                    <a:pt x="173508" y="25439"/>
                  </a:cubicBezTo>
                  <a:cubicBezTo>
                    <a:pt x="174390" y="25439"/>
                    <a:pt x="177052" y="25265"/>
                    <a:pt x="177052" y="21542"/>
                  </a:cubicBezTo>
                  <a:cubicBezTo>
                    <a:pt x="177052" y="20478"/>
                    <a:pt x="176170" y="19056"/>
                    <a:pt x="174390" y="19056"/>
                  </a:cubicBezTo>
                  <a:cubicBezTo>
                    <a:pt x="168543" y="19056"/>
                    <a:pt x="161981" y="19771"/>
                    <a:pt x="155952" y="19771"/>
                  </a:cubicBezTo>
                  <a:cubicBezTo>
                    <a:pt x="151693" y="19771"/>
                    <a:pt x="141414" y="19056"/>
                    <a:pt x="137156" y="19056"/>
                  </a:cubicBezTo>
                  <a:cubicBezTo>
                    <a:pt x="136274" y="19056"/>
                    <a:pt x="133613" y="19056"/>
                    <a:pt x="133613" y="22954"/>
                  </a:cubicBezTo>
                  <a:cubicBezTo>
                    <a:pt x="133613" y="25265"/>
                    <a:pt x="135917" y="25439"/>
                    <a:pt x="137513" y="25439"/>
                  </a:cubicBezTo>
                  <a:cubicBezTo>
                    <a:pt x="145847" y="25614"/>
                    <a:pt x="148858" y="28273"/>
                    <a:pt x="148858" y="32704"/>
                  </a:cubicBezTo>
                  <a:cubicBezTo>
                    <a:pt x="148858" y="34126"/>
                    <a:pt x="148682" y="35007"/>
                    <a:pt x="148150" y="36961"/>
                  </a:cubicBezTo>
                  <a:lnTo>
                    <a:pt x="128822" y="114222"/>
                  </a:lnTo>
                  <a:lnTo>
                    <a:pt x="83787" y="22073"/>
                  </a:lnTo>
                  <a:cubicBezTo>
                    <a:pt x="82365" y="19056"/>
                    <a:pt x="82015" y="19056"/>
                    <a:pt x="77757" y="19056"/>
                  </a:cubicBezTo>
                  <a:lnTo>
                    <a:pt x="53464" y="19056"/>
                  </a:lnTo>
                  <a:cubicBezTo>
                    <a:pt x="50096" y="19056"/>
                    <a:pt x="47791" y="19056"/>
                    <a:pt x="47791" y="22954"/>
                  </a:cubicBezTo>
                  <a:cubicBezTo>
                    <a:pt x="47791" y="25439"/>
                    <a:pt x="49921" y="25439"/>
                    <a:pt x="53639" y="25439"/>
                  </a:cubicBezTo>
                  <a:cubicBezTo>
                    <a:pt x="57365" y="25439"/>
                    <a:pt x="61265" y="25614"/>
                    <a:pt x="64991" y="26329"/>
                  </a:cubicBezTo>
                  <a:lnTo>
                    <a:pt x="41230" y="121139"/>
                  </a:lnTo>
                  <a:cubicBezTo>
                    <a:pt x="39633" y="127872"/>
                    <a:pt x="36622" y="133191"/>
                    <a:pt x="22791" y="133715"/>
                  </a:cubicBezTo>
                  <a:cubicBezTo>
                    <a:pt x="21552" y="133715"/>
                    <a:pt x="19066" y="133898"/>
                    <a:pt x="19066" y="137439"/>
                  </a:cubicBezTo>
                  <a:cubicBezTo>
                    <a:pt x="19066" y="139393"/>
                    <a:pt x="20488" y="140098"/>
                    <a:pt x="21727" y="140098"/>
                  </a:cubicBezTo>
                  <a:cubicBezTo>
                    <a:pt x="27574" y="140098"/>
                    <a:pt x="34136" y="139393"/>
                    <a:pt x="40165" y="139393"/>
                  </a:cubicBezTo>
                  <a:cubicBezTo>
                    <a:pt x="44424" y="139393"/>
                    <a:pt x="54703" y="140098"/>
                    <a:pt x="58961" y="140098"/>
                  </a:cubicBezTo>
                  <a:cubicBezTo>
                    <a:pt x="60733" y="140098"/>
                    <a:pt x="62504" y="139210"/>
                    <a:pt x="62504" y="136375"/>
                  </a:cubicBezTo>
                  <a:cubicBezTo>
                    <a:pt x="62504" y="133898"/>
                    <a:pt x="60383" y="133715"/>
                    <a:pt x="58429" y="133715"/>
                  </a:cubicBezTo>
                  <a:cubicBezTo>
                    <a:pt x="47259" y="133366"/>
                    <a:pt x="47259" y="128761"/>
                    <a:pt x="47259" y="126276"/>
                  </a:cubicBezTo>
                  <a:cubicBezTo>
                    <a:pt x="47259" y="125569"/>
                    <a:pt x="47259" y="124679"/>
                    <a:pt x="47967" y="121846"/>
                  </a:cubicBezTo>
                  <a:lnTo>
                    <a:pt x="70663" y="31108"/>
                  </a:lnTo>
                  <a:lnTo>
                    <a:pt x="122443" y="137090"/>
                  </a:lnTo>
                  <a:cubicBezTo>
                    <a:pt x="123858" y="139924"/>
                    <a:pt x="124564" y="140098"/>
                    <a:pt x="126344" y="140098"/>
                  </a:cubicBezTo>
                  <a:cubicBezTo>
                    <a:pt x="129180" y="140098"/>
                    <a:pt x="129180" y="139566"/>
                    <a:pt x="130062" y="136375"/>
                  </a:cubicBezTo>
                  <a:lnTo>
                    <a:pt x="154713" y="3837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139" name="Forme libre : forme 138">
              <a:extLst>
                <a:ext uri="{FF2B5EF4-FFF2-40B4-BE49-F238E27FC236}">
                  <a16:creationId xmlns:a16="http://schemas.microsoft.com/office/drawing/2014/main" id="{6E61D9AA-B982-4EC9-860A-81EEF2BAD5FC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12915515" y="-14924781"/>
              <a:ext cx="127107" cy="279483"/>
            </a:xfrm>
            <a:custGeom>
              <a:avLst/>
              <a:gdLst>
                <a:gd name="connsiteX0" fmla="*/ 55530 w 127106"/>
                <a:gd name="connsiteY0" fmla="*/ 238481 h 279482"/>
                <a:gd name="connsiteX1" fmla="*/ 21346 w 127106"/>
                <a:gd name="connsiteY1" fmla="*/ 266581 h 279482"/>
                <a:gd name="connsiteX2" fmla="*/ 19066 w 127106"/>
                <a:gd name="connsiteY2" fmla="*/ 269360 h 279482"/>
                <a:gd name="connsiteX3" fmla="*/ 24134 w 127106"/>
                <a:gd name="connsiteY3" fmla="*/ 272146 h 279482"/>
                <a:gd name="connsiteX4" fmla="*/ 72498 w 127106"/>
                <a:gd name="connsiteY4" fmla="*/ 240506 h 279482"/>
                <a:gd name="connsiteX5" fmla="*/ 72498 w 127106"/>
                <a:gd name="connsiteY5" fmla="*/ 182807 h 279482"/>
                <a:gd name="connsiteX6" fmla="*/ 82627 w 127106"/>
                <a:gd name="connsiteY6" fmla="*/ 156487 h 279482"/>
                <a:gd name="connsiteX7" fmla="*/ 106682 w 127106"/>
                <a:gd name="connsiteY7" fmla="*/ 148387 h 279482"/>
                <a:gd name="connsiteX8" fmla="*/ 108962 w 127106"/>
                <a:gd name="connsiteY8" fmla="*/ 145600 h 279482"/>
                <a:gd name="connsiteX9" fmla="*/ 104910 w 127106"/>
                <a:gd name="connsiteY9" fmla="*/ 142814 h 279482"/>
                <a:gd name="connsiteX10" fmla="*/ 73261 w 127106"/>
                <a:gd name="connsiteY10" fmla="*/ 120289 h 279482"/>
                <a:gd name="connsiteX11" fmla="*/ 72498 w 127106"/>
                <a:gd name="connsiteY11" fmla="*/ 107894 h 279482"/>
                <a:gd name="connsiteX12" fmla="*/ 72498 w 127106"/>
                <a:gd name="connsiteY12" fmla="*/ 57778 h 279482"/>
                <a:gd name="connsiteX13" fmla="*/ 60344 w 127106"/>
                <a:gd name="connsiteY13" fmla="*/ 29433 h 279482"/>
                <a:gd name="connsiteX14" fmla="*/ 24134 w 127106"/>
                <a:gd name="connsiteY14" fmla="*/ 19056 h 279482"/>
                <a:gd name="connsiteX15" fmla="*/ 19066 w 127106"/>
                <a:gd name="connsiteY15" fmla="*/ 21842 h 279482"/>
                <a:gd name="connsiteX16" fmla="*/ 23117 w 127106"/>
                <a:gd name="connsiteY16" fmla="*/ 24621 h 279482"/>
                <a:gd name="connsiteX17" fmla="*/ 54775 w 127106"/>
                <a:gd name="connsiteY17" fmla="*/ 46647 h 279482"/>
                <a:gd name="connsiteX18" fmla="*/ 55530 w 127106"/>
                <a:gd name="connsiteY18" fmla="*/ 58541 h 279482"/>
                <a:gd name="connsiteX19" fmla="*/ 55530 w 127106"/>
                <a:gd name="connsiteY19" fmla="*/ 111690 h 279482"/>
                <a:gd name="connsiteX20" fmla="*/ 65659 w 127106"/>
                <a:gd name="connsiteY20" fmla="*/ 135731 h 279482"/>
                <a:gd name="connsiteX21" fmla="*/ 85415 w 127106"/>
                <a:gd name="connsiteY21" fmla="*/ 145600 h 279482"/>
                <a:gd name="connsiteX22" fmla="*/ 55530 w 127106"/>
                <a:gd name="connsiteY22" fmla="*/ 177741 h 279482"/>
                <a:gd name="connsiteX23" fmla="*/ 55530 w 127106"/>
                <a:gd name="connsiteY23" fmla="*/ 238481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106" h="279482">
                  <a:moveTo>
                    <a:pt x="55530" y="238481"/>
                  </a:moveTo>
                  <a:cubicBezTo>
                    <a:pt x="55530" y="248612"/>
                    <a:pt x="48944" y="264810"/>
                    <a:pt x="21346" y="266581"/>
                  </a:cubicBezTo>
                  <a:cubicBezTo>
                    <a:pt x="20083" y="266835"/>
                    <a:pt x="19066" y="267843"/>
                    <a:pt x="19066" y="269360"/>
                  </a:cubicBezTo>
                  <a:cubicBezTo>
                    <a:pt x="19066" y="272146"/>
                    <a:pt x="21854" y="272146"/>
                    <a:pt x="24134" y="272146"/>
                  </a:cubicBezTo>
                  <a:cubicBezTo>
                    <a:pt x="48698" y="272146"/>
                    <a:pt x="72245" y="259743"/>
                    <a:pt x="72498" y="240506"/>
                  </a:cubicBezTo>
                  <a:lnTo>
                    <a:pt x="72498" y="182807"/>
                  </a:lnTo>
                  <a:cubicBezTo>
                    <a:pt x="72498" y="172937"/>
                    <a:pt x="72498" y="164839"/>
                    <a:pt x="82627" y="156487"/>
                  </a:cubicBezTo>
                  <a:cubicBezTo>
                    <a:pt x="91493" y="149142"/>
                    <a:pt x="101114" y="148641"/>
                    <a:pt x="106682" y="148387"/>
                  </a:cubicBezTo>
                  <a:cubicBezTo>
                    <a:pt x="107953" y="148133"/>
                    <a:pt x="108962" y="147117"/>
                    <a:pt x="108962" y="145600"/>
                  </a:cubicBezTo>
                  <a:cubicBezTo>
                    <a:pt x="108962" y="143068"/>
                    <a:pt x="107445" y="143068"/>
                    <a:pt x="104910" y="142814"/>
                  </a:cubicBezTo>
                  <a:cubicBezTo>
                    <a:pt x="88197" y="141806"/>
                    <a:pt x="76041" y="132690"/>
                    <a:pt x="73261" y="120289"/>
                  </a:cubicBezTo>
                  <a:cubicBezTo>
                    <a:pt x="72498" y="117510"/>
                    <a:pt x="72498" y="117001"/>
                    <a:pt x="72498" y="107894"/>
                  </a:cubicBezTo>
                  <a:lnTo>
                    <a:pt x="72498" y="57778"/>
                  </a:lnTo>
                  <a:cubicBezTo>
                    <a:pt x="72498" y="47146"/>
                    <a:pt x="72498" y="39048"/>
                    <a:pt x="60344" y="29433"/>
                  </a:cubicBezTo>
                  <a:cubicBezTo>
                    <a:pt x="50215" y="21588"/>
                    <a:pt x="32738" y="19056"/>
                    <a:pt x="24134" y="19056"/>
                  </a:cubicBezTo>
                  <a:cubicBezTo>
                    <a:pt x="21854" y="19056"/>
                    <a:pt x="19066" y="19056"/>
                    <a:pt x="19066" y="21842"/>
                  </a:cubicBezTo>
                  <a:cubicBezTo>
                    <a:pt x="19066" y="24367"/>
                    <a:pt x="20583" y="24367"/>
                    <a:pt x="23117" y="24621"/>
                  </a:cubicBezTo>
                  <a:cubicBezTo>
                    <a:pt x="39069" y="25637"/>
                    <a:pt x="51478" y="33735"/>
                    <a:pt x="54775" y="46647"/>
                  </a:cubicBezTo>
                  <a:cubicBezTo>
                    <a:pt x="55530" y="48917"/>
                    <a:pt x="55530" y="49426"/>
                    <a:pt x="55530" y="58541"/>
                  </a:cubicBezTo>
                  <a:lnTo>
                    <a:pt x="55530" y="111690"/>
                  </a:lnTo>
                  <a:cubicBezTo>
                    <a:pt x="55530" y="123330"/>
                    <a:pt x="57556" y="127633"/>
                    <a:pt x="65659" y="135731"/>
                  </a:cubicBezTo>
                  <a:cubicBezTo>
                    <a:pt x="70981" y="141043"/>
                    <a:pt x="78321" y="143576"/>
                    <a:pt x="85415" y="145600"/>
                  </a:cubicBezTo>
                  <a:cubicBezTo>
                    <a:pt x="64650" y="151420"/>
                    <a:pt x="55530" y="163060"/>
                    <a:pt x="55530" y="177741"/>
                  </a:cubicBezTo>
                  <a:lnTo>
                    <a:pt x="55530" y="23848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</p:grpSp>
      <p:sp>
        <p:nvSpPr>
          <p:cNvPr id="141" name="Flèche : bas 140">
            <a:extLst>
              <a:ext uri="{FF2B5EF4-FFF2-40B4-BE49-F238E27FC236}">
                <a16:creationId xmlns:a16="http://schemas.microsoft.com/office/drawing/2014/main" id="{03AD2823-79D5-476A-8F9D-011575A66191}"/>
              </a:ext>
            </a:extLst>
          </p:cNvPr>
          <p:cNvSpPr/>
          <p:nvPr/>
        </p:nvSpPr>
        <p:spPr>
          <a:xfrm>
            <a:off x="2503560" y="2618025"/>
            <a:ext cx="123545" cy="4171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62894F-EDBC-408E-8ED0-EDA95584F7F9}"/>
              </a:ext>
            </a:extLst>
          </p:cNvPr>
          <p:cNvSpPr/>
          <p:nvPr/>
        </p:nvSpPr>
        <p:spPr>
          <a:xfrm>
            <a:off x="5073864" y="2214070"/>
            <a:ext cx="26063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1014A4"/>
                </a:solidFill>
              </a:rPr>
              <a:t>uniform distribution of </a:t>
            </a:r>
          </a:p>
          <a:p>
            <a:r>
              <a:rPr lang="en-US" sz="1600" dirty="0">
                <a:solidFill>
                  <a:srgbClr val="1014A4"/>
                </a:solidFill>
              </a:rPr>
              <a:t>quenched momenta in a box </a:t>
            </a:r>
            <a:endParaRPr lang="en-US" sz="1600" dirty="0"/>
          </a:p>
        </p:txBody>
      </p:sp>
      <p:grpSp>
        <p:nvGrpSpPr>
          <p:cNvPr id="122" name="Groupe 121" descr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0&lt;p^{\mu}_{j}&lt;\Lambda&#10;\end{align*}&#10;&#10;\end{document}" title="IguanaTex Vector Display">
            <a:extLst>
              <a:ext uri="{FF2B5EF4-FFF2-40B4-BE49-F238E27FC236}">
                <a16:creationId xmlns:a16="http://schemas.microsoft.com/office/drawing/2014/main" id="{B42344A7-CE40-4560-B221-7FEA010BAFC9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7757584" y="2527258"/>
            <a:ext cx="1042454" cy="277718"/>
            <a:chOff x="9679622" y="-15088286"/>
            <a:chExt cx="1241408" cy="330720"/>
          </a:xfrm>
        </p:grpSpPr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DB31CBED-6FA9-4C1A-8E98-301CA0DBC8CC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9679622" y="-15057037"/>
              <a:ext cx="127107" cy="203260"/>
            </a:xfrm>
            <a:custGeom>
              <a:avLst/>
              <a:gdLst>
                <a:gd name="connsiteX0" fmla="*/ 125677 w 127106"/>
                <a:gd name="connsiteY0" fmla="*/ 106625 h 203260"/>
                <a:gd name="connsiteX1" fmla="*/ 115548 w 127106"/>
                <a:gd name="connsiteY1" fmla="*/ 47400 h 203260"/>
                <a:gd name="connsiteX2" fmla="*/ 72498 w 127106"/>
                <a:gd name="connsiteY2" fmla="*/ 19056 h 203260"/>
                <a:gd name="connsiteX3" fmla="*/ 28440 w 127106"/>
                <a:gd name="connsiteY3" fmla="*/ 49171 h 203260"/>
                <a:gd name="connsiteX4" fmla="*/ 19066 w 127106"/>
                <a:gd name="connsiteY4" fmla="*/ 106625 h 203260"/>
                <a:gd name="connsiteX5" fmla="*/ 30466 w 127106"/>
                <a:gd name="connsiteY5" fmla="*/ 167618 h 203260"/>
                <a:gd name="connsiteX6" fmla="*/ 72245 w 127106"/>
                <a:gd name="connsiteY6" fmla="*/ 193177 h 203260"/>
                <a:gd name="connsiteX7" fmla="*/ 116311 w 127106"/>
                <a:gd name="connsiteY7" fmla="*/ 163823 h 203260"/>
                <a:gd name="connsiteX8" fmla="*/ 125677 w 127106"/>
                <a:gd name="connsiteY8" fmla="*/ 106625 h 203260"/>
                <a:gd name="connsiteX9" fmla="*/ 72245 w 127106"/>
                <a:gd name="connsiteY9" fmla="*/ 187610 h 203260"/>
                <a:gd name="connsiteX10" fmla="*/ 42867 w 127106"/>
                <a:gd name="connsiteY10" fmla="*/ 156987 h 203260"/>
                <a:gd name="connsiteX11" fmla="*/ 40086 w 127106"/>
                <a:gd name="connsiteY11" fmla="*/ 103584 h 203260"/>
                <a:gd name="connsiteX12" fmla="*/ 42112 w 127106"/>
                <a:gd name="connsiteY12" fmla="*/ 57017 h 203260"/>
                <a:gd name="connsiteX13" fmla="*/ 72245 w 127106"/>
                <a:gd name="connsiteY13" fmla="*/ 24621 h 203260"/>
                <a:gd name="connsiteX14" fmla="*/ 102122 w 127106"/>
                <a:gd name="connsiteY14" fmla="*/ 54230 h 203260"/>
                <a:gd name="connsiteX15" fmla="*/ 104657 w 127106"/>
                <a:gd name="connsiteY15" fmla="*/ 103584 h 203260"/>
                <a:gd name="connsiteX16" fmla="*/ 101876 w 127106"/>
                <a:gd name="connsiteY16" fmla="*/ 155978 h 203260"/>
                <a:gd name="connsiteX17" fmla="*/ 72245 w 127106"/>
                <a:gd name="connsiteY17" fmla="*/ 187610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106" h="203260">
                  <a:moveTo>
                    <a:pt x="125677" y="106625"/>
                  </a:moveTo>
                  <a:cubicBezTo>
                    <a:pt x="125677" y="86377"/>
                    <a:pt x="124414" y="66132"/>
                    <a:pt x="115548" y="47400"/>
                  </a:cubicBezTo>
                  <a:cubicBezTo>
                    <a:pt x="103902" y="23105"/>
                    <a:pt x="83136" y="19056"/>
                    <a:pt x="72498" y="19056"/>
                  </a:cubicBezTo>
                  <a:cubicBezTo>
                    <a:pt x="57301" y="19056"/>
                    <a:pt x="38815" y="25629"/>
                    <a:pt x="28440" y="49171"/>
                  </a:cubicBezTo>
                  <a:cubicBezTo>
                    <a:pt x="20338" y="66631"/>
                    <a:pt x="19066" y="86377"/>
                    <a:pt x="19066" y="106625"/>
                  </a:cubicBezTo>
                  <a:cubicBezTo>
                    <a:pt x="19066" y="125600"/>
                    <a:pt x="20083" y="148381"/>
                    <a:pt x="30466" y="167618"/>
                  </a:cubicBezTo>
                  <a:cubicBezTo>
                    <a:pt x="41349" y="188119"/>
                    <a:pt x="59836" y="193177"/>
                    <a:pt x="72245" y="193177"/>
                  </a:cubicBezTo>
                  <a:cubicBezTo>
                    <a:pt x="85917" y="193177"/>
                    <a:pt x="105165" y="187864"/>
                    <a:pt x="116311" y="163823"/>
                  </a:cubicBezTo>
                  <a:cubicBezTo>
                    <a:pt x="124414" y="146355"/>
                    <a:pt x="125677" y="126617"/>
                    <a:pt x="125677" y="106625"/>
                  </a:cubicBezTo>
                  <a:close/>
                  <a:moveTo>
                    <a:pt x="72245" y="187610"/>
                  </a:moveTo>
                  <a:cubicBezTo>
                    <a:pt x="62369" y="187610"/>
                    <a:pt x="47427" y="181283"/>
                    <a:pt x="42867" y="156987"/>
                  </a:cubicBezTo>
                  <a:cubicBezTo>
                    <a:pt x="40086" y="141798"/>
                    <a:pt x="40086" y="118518"/>
                    <a:pt x="40086" y="103584"/>
                  </a:cubicBezTo>
                  <a:cubicBezTo>
                    <a:pt x="40086" y="87387"/>
                    <a:pt x="40086" y="70680"/>
                    <a:pt x="42112" y="57017"/>
                  </a:cubicBezTo>
                  <a:cubicBezTo>
                    <a:pt x="46926" y="26901"/>
                    <a:pt x="65913" y="24621"/>
                    <a:pt x="72245" y="24621"/>
                  </a:cubicBezTo>
                  <a:cubicBezTo>
                    <a:pt x="80602" y="24621"/>
                    <a:pt x="97316" y="29179"/>
                    <a:pt x="102122" y="54230"/>
                  </a:cubicBezTo>
                  <a:cubicBezTo>
                    <a:pt x="104657" y="68402"/>
                    <a:pt x="104657" y="87641"/>
                    <a:pt x="104657" y="103584"/>
                  </a:cubicBezTo>
                  <a:cubicBezTo>
                    <a:pt x="104657" y="122567"/>
                    <a:pt x="104657" y="139774"/>
                    <a:pt x="101876" y="155978"/>
                  </a:cubicBezTo>
                  <a:cubicBezTo>
                    <a:pt x="98071" y="180021"/>
                    <a:pt x="83644" y="187610"/>
                    <a:pt x="72245" y="18761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6955B567-8F7E-466D-A160-85582E508BE3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9887756" y="-15025151"/>
              <a:ext cx="177949" cy="177853"/>
            </a:xfrm>
            <a:custGeom>
              <a:avLst/>
              <a:gdLst>
                <a:gd name="connsiteX0" fmla="*/ 168973 w 177949"/>
                <a:gd name="connsiteY0" fmla="*/ 29688 h 177852"/>
                <a:gd name="connsiteX1" fmla="*/ 173786 w 177949"/>
                <a:gd name="connsiteY1" fmla="*/ 24120 h 177852"/>
                <a:gd name="connsiteX2" fmla="*/ 168718 w 177949"/>
                <a:gd name="connsiteY2" fmla="*/ 19056 h 177852"/>
                <a:gd name="connsiteX3" fmla="*/ 164167 w 177949"/>
                <a:gd name="connsiteY3" fmla="*/ 20827 h 177852"/>
                <a:gd name="connsiteX4" fmla="*/ 23872 w 177949"/>
                <a:gd name="connsiteY4" fmla="*/ 86886 h 177852"/>
                <a:gd name="connsiteX5" fmla="*/ 19066 w 177949"/>
                <a:gd name="connsiteY5" fmla="*/ 92451 h 177852"/>
                <a:gd name="connsiteX6" fmla="*/ 23872 w 177949"/>
                <a:gd name="connsiteY6" fmla="*/ 98017 h 177852"/>
                <a:gd name="connsiteX7" fmla="*/ 164167 w 177949"/>
                <a:gd name="connsiteY7" fmla="*/ 164077 h 177852"/>
                <a:gd name="connsiteX8" fmla="*/ 168718 w 177949"/>
                <a:gd name="connsiteY8" fmla="*/ 165847 h 177852"/>
                <a:gd name="connsiteX9" fmla="*/ 173786 w 177949"/>
                <a:gd name="connsiteY9" fmla="*/ 160790 h 177852"/>
                <a:gd name="connsiteX10" fmla="*/ 168973 w 177949"/>
                <a:gd name="connsiteY10" fmla="*/ 155216 h 177852"/>
                <a:gd name="connsiteX11" fmla="*/ 36027 w 177949"/>
                <a:gd name="connsiteY11" fmla="*/ 92451 h 177852"/>
                <a:gd name="connsiteX12" fmla="*/ 168973 w 177949"/>
                <a:gd name="connsiteY12" fmla="*/ 29688 h 177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7949" h="177852">
                  <a:moveTo>
                    <a:pt x="168973" y="29688"/>
                  </a:moveTo>
                  <a:cubicBezTo>
                    <a:pt x="172015" y="28171"/>
                    <a:pt x="173786" y="26901"/>
                    <a:pt x="173786" y="24120"/>
                  </a:cubicBezTo>
                  <a:cubicBezTo>
                    <a:pt x="173786" y="21334"/>
                    <a:pt x="171507" y="19056"/>
                    <a:pt x="168718" y="19056"/>
                  </a:cubicBezTo>
                  <a:cubicBezTo>
                    <a:pt x="167963" y="19056"/>
                    <a:pt x="167455" y="19056"/>
                    <a:pt x="164167" y="20827"/>
                  </a:cubicBezTo>
                  <a:lnTo>
                    <a:pt x="23872" y="86886"/>
                  </a:lnTo>
                  <a:cubicBezTo>
                    <a:pt x="21092" y="88148"/>
                    <a:pt x="19066" y="89418"/>
                    <a:pt x="19066" y="92451"/>
                  </a:cubicBezTo>
                  <a:cubicBezTo>
                    <a:pt x="19066" y="95492"/>
                    <a:pt x="21092" y="96755"/>
                    <a:pt x="23872" y="98017"/>
                  </a:cubicBezTo>
                  <a:lnTo>
                    <a:pt x="164167" y="164077"/>
                  </a:lnTo>
                  <a:cubicBezTo>
                    <a:pt x="167455" y="165847"/>
                    <a:pt x="167963" y="165847"/>
                    <a:pt x="168718" y="165847"/>
                  </a:cubicBezTo>
                  <a:cubicBezTo>
                    <a:pt x="171507" y="165847"/>
                    <a:pt x="173786" y="163569"/>
                    <a:pt x="173786" y="160790"/>
                  </a:cubicBezTo>
                  <a:cubicBezTo>
                    <a:pt x="173786" y="158003"/>
                    <a:pt x="172015" y="156741"/>
                    <a:pt x="168973" y="155216"/>
                  </a:cubicBezTo>
                  <a:lnTo>
                    <a:pt x="36027" y="92451"/>
                  </a:lnTo>
                  <a:lnTo>
                    <a:pt x="168973" y="2968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101" name="Forme libre : forme 100">
              <a:extLst>
                <a:ext uri="{FF2B5EF4-FFF2-40B4-BE49-F238E27FC236}">
                  <a16:creationId xmlns:a16="http://schemas.microsoft.com/office/drawing/2014/main" id="{B4E7776E-1F17-44BF-B0A0-4606B52A5ED4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10125956" y="-15000346"/>
              <a:ext cx="152528" cy="177853"/>
            </a:xfrm>
            <a:custGeom>
              <a:avLst/>
              <a:gdLst>
                <a:gd name="connsiteX0" fmla="*/ 38562 w 152528"/>
                <a:gd name="connsiteY0" fmla="*/ 161798 h 177852"/>
                <a:gd name="connsiteX1" fmla="*/ 24890 w 152528"/>
                <a:gd name="connsiteY1" fmla="*/ 172175 h 177852"/>
                <a:gd name="connsiteX2" fmla="*/ 19066 w 152528"/>
                <a:gd name="connsiteY2" fmla="*/ 176980 h 177852"/>
                <a:gd name="connsiteX3" fmla="*/ 22355 w 152528"/>
                <a:gd name="connsiteY3" fmla="*/ 180021 h 177852"/>
                <a:gd name="connsiteX4" fmla="*/ 43631 w 152528"/>
                <a:gd name="connsiteY4" fmla="*/ 179258 h 177852"/>
                <a:gd name="connsiteX5" fmla="*/ 68701 w 152528"/>
                <a:gd name="connsiteY5" fmla="*/ 180021 h 177852"/>
                <a:gd name="connsiteX6" fmla="*/ 73254 w 152528"/>
                <a:gd name="connsiteY6" fmla="*/ 174954 h 177852"/>
                <a:gd name="connsiteX7" fmla="*/ 67176 w 152528"/>
                <a:gd name="connsiteY7" fmla="*/ 172175 h 177852"/>
                <a:gd name="connsiteX8" fmla="*/ 54521 w 152528"/>
                <a:gd name="connsiteY8" fmla="*/ 168126 h 177852"/>
                <a:gd name="connsiteX9" fmla="*/ 66929 w 152528"/>
                <a:gd name="connsiteY9" fmla="*/ 117510 h 177852"/>
                <a:gd name="connsiteX10" fmla="*/ 90223 w 152528"/>
                <a:gd name="connsiteY10" fmla="*/ 133708 h 177852"/>
                <a:gd name="connsiteX11" fmla="*/ 151250 w 152528"/>
                <a:gd name="connsiteY11" fmla="*/ 59549 h 177852"/>
                <a:gd name="connsiteX12" fmla="*/ 117574 w 152528"/>
                <a:gd name="connsiteY12" fmla="*/ 19056 h 177852"/>
                <a:gd name="connsiteX13" fmla="*/ 84399 w 152528"/>
                <a:gd name="connsiteY13" fmla="*/ 38040 h 177852"/>
                <a:gd name="connsiteX14" fmla="*/ 61608 w 152528"/>
                <a:gd name="connsiteY14" fmla="*/ 19056 h 177852"/>
                <a:gd name="connsiteX15" fmla="*/ 42868 w 152528"/>
                <a:gd name="connsiteY15" fmla="*/ 33482 h 177852"/>
                <a:gd name="connsiteX16" fmla="*/ 35018 w 152528"/>
                <a:gd name="connsiteY16" fmla="*/ 58032 h 177852"/>
                <a:gd name="connsiteX17" fmla="*/ 38061 w 152528"/>
                <a:gd name="connsiteY17" fmla="*/ 60557 h 177852"/>
                <a:gd name="connsiteX18" fmla="*/ 42367 w 152528"/>
                <a:gd name="connsiteY18" fmla="*/ 54737 h 177852"/>
                <a:gd name="connsiteX19" fmla="*/ 60846 w 152528"/>
                <a:gd name="connsiteY19" fmla="*/ 24621 h 177852"/>
                <a:gd name="connsiteX20" fmla="*/ 68701 w 152528"/>
                <a:gd name="connsiteY20" fmla="*/ 36261 h 177852"/>
                <a:gd name="connsiteX21" fmla="*/ 66929 w 152528"/>
                <a:gd name="connsiteY21" fmla="*/ 49171 h 177852"/>
                <a:gd name="connsiteX22" fmla="*/ 38562 w 152528"/>
                <a:gd name="connsiteY22" fmla="*/ 161798 h 177852"/>
                <a:gd name="connsiteX23" fmla="*/ 83135 w 152528"/>
                <a:gd name="connsiteY23" fmla="*/ 51958 h 177852"/>
                <a:gd name="connsiteX24" fmla="*/ 96301 w 152528"/>
                <a:gd name="connsiteY24" fmla="*/ 34236 h 177852"/>
                <a:gd name="connsiteX25" fmla="*/ 116811 w 152528"/>
                <a:gd name="connsiteY25" fmla="*/ 24621 h 177852"/>
                <a:gd name="connsiteX26" fmla="*/ 133017 w 152528"/>
                <a:gd name="connsiteY26" fmla="*/ 48408 h 177852"/>
                <a:gd name="connsiteX27" fmla="*/ 120100 w 152528"/>
                <a:gd name="connsiteY27" fmla="*/ 102066 h 177852"/>
                <a:gd name="connsiteX28" fmla="*/ 89969 w 152528"/>
                <a:gd name="connsiteY28" fmla="*/ 128133 h 177852"/>
                <a:gd name="connsiteX29" fmla="*/ 69965 w 152528"/>
                <a:gd name="connsiteY29" fmla="*/ 105608 h 177852"/>
                <a:gd name="connsiteX30" fmla="*/ 70727 w 152528"/>
                <a:gd name="connsiteY30" fmla="*/ 101559 h 177852"/>
                <a:gd name="connsiteX31" fmla="*/ 83135 w 152528"/>
                <a:gd name="connsiteY31" fmla="*/ 51958 h 177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2528" h="177852">
                  <a:moveTo>
                    <a:pt x="38562" y="161798"/>
                  </a:moveTo>
                  <a:cubicBezTo>
                    <a:pt x="36535" y="170405"/>
                    <a:pt x="36034" y="172175"/>
                    <a:pt x="24890" y="172175"/>
                  </a:cubicBezTo>
                  <a:cubicBezTo>
                    <a:pt x="21854" y="172175"/>
                    <a:pt x="19066" y="172175"/>
                    <a:pt x="19066" y="176980"/>
                  </a:cubicBezTo>
                  <a:cubicBezTo>
                    <a:pt x="19066" y="179003"/>
                    <a:pt x="20329" y="180021"/>
                    <a:pt x="22355" y="180021"/>
                  </a:cubicBezTo>
                  <a:cubicBezTo>
                    <a:pt x="29196" y="180021"/>
                    <a:pt x="36535" y="179258"/>
                    <a:pt x="43631" y="179258"/>
                  </a:cubicBezTo>
                  <a:cubicBezTo>
                    <a:pt x="51986" y="179258"/>
                    <a:pt x="60599" y="180021"/>
                    <a:pt x="68701" y="180021"/>
                  </a:cubicBezTo>
                  <a:cubicBezTo>
                    <a:pt x="69965" y="180021"/>
                    <a:pt x="73254" y="180021"/>
                    <a:pt x="73254" y="174954"/>
                  </a:cubicBezTo>
                  <a:cubicBezTo>
                    <a:pt x="73254" y="172175"/>
                    <a:pt x="70727" y="172175"/>
                    <a:pt x="67176" y="172175"/>
                  </a:cubicBezTo>
                  <a:cubicBezTo>
                    <a:pt x="54521" y="172175"/>
                    <a:pt x="54521" y="170405"/>
                    <a:pt x="54521" y="168126"/>
                  </a:cubicBezTo>
                  <a:cubicBezTo>
                    <a:pt x="54521" y="165085"/>
                    <a:pt x="65150" y="123829"/>
                    <a:pt x="66929" y="117510"/>
                  </a:cubicBezTo>
                  <a:cubicBezTo>
                    <a:pt x="70219" y="124846"/>
                    <a:pt x="77306" y="133708"/>
                    <a:pt x="90223" y="133708"/>
                  </a:cubicBezTo>
                  <a:cubicBezTo>
                    <a:pt x="119599" y="133708"/>
                    <a:pt x="151250" y="96755"/>
                    <a:pt x="151250" y="59549"/>
                  </a:cubicBezTo>
                  <a:cubicBezTo>
                    <a:pt x="151250" y="35760"/>
                    <a:pt x="136815" y="19056"/>
                    <a:pt x="117574" y="19056"/>
                  </a:cubicBezTo>
                  <a:cubicBezTo>
                    <a:pt x="104911" y="19056"/>
                    <a:pt x="92758" y="28162"/>
                    <a:pt x="84399" y="38040"/>
                  </a:cubicBezTo>
                  <a:cubicBezTo>
                    <a:pt x="81865" y="24367"/>
                    <a:pt x="70982" y="19056"/>
                    <a:pt x="61608" y="19056"/>
                  </a:cubicBezTo>
                  <a:cubicBezTo>
                    <a:pt x="49961" y="19056"/>
                    <a:pt x="45148" y="28925"/>
                    <a:pt x="42868" y="33482"/>
                  </a:cubicBezTo>
                  <a:cubicBezTo>
                    <a:pt x="38315" y="42089"/>
                    <a:pt x="35018" y="57269"/>
                    <a:pt x="35018" y="58032"/>
                  </a:cubicBezTo>
                  <a:cubicBezTo>
                    <a:pt x="35018" y="60557"/>
                    <a:pt x="37552" y="60557"/>
                    <a:pt x="38061" y="60557"/>
                  </a:cubicBezTo>
                  <a:cubicBezTo>
                    <a:pt x="40587" y="60557"/>
                    <a:pt x="40842" y="60310"/>
                    <a:pt x="42367" y="54737"/>
                  </a:cubicBezTo>
                  <a:cubicBezTo>
                    <a:pt x="46666" y="36768"/>
                    <a:pt x="51733" y="24621"/>
                    <a:pt x="60846" y="24621"/>
                  </a:cubicBezTo>
                  <a:cubicBezTo>
                    <a:pt x="65150" y="24621"/>
                    <a:pt x="68701" y="26647"/>
                    <a:pt x="68701" y="36261"/>
                  </a:cubicBezTo>
                  <a:cubicBezTo>
                    <a:pt x="68701" y="42089"/>
                    <a:pt x="67938" y="44868"/>
                    <a:pt x="66929" y="49171"/>
                  </a:cubicBezTo>
                  <a:lnTo>
                    <a:pt x="38562" y="161798"/>
                  </a:lnTo>
                  <a:close/>
                  <a:moveTo>
                    <a:pt x="83135" y="51958"/>
                  </a:moveTo>
                  <a:cubicBezTo>
                    <a:pt x="84907" y="45122"/>
                    <a:pt x="91740" y="38040"/>
                    <a:pt x="96301" y="34236"/>
                  </a:cubicBezTo>
                  <a:cubicBezTo>
                    <a:pt x="105166" y="26392"/>
                    <a:pt x="112507" y="24621"/>
                    <a:pt x="116811" y="24621"/>
                  </a:cubicBezTo>
                  <a:cubicBezTo>
                    <a:pt x="126941" y="24621"/>
                    <a:pt x="133017" y="33482"/>
                    <a:pt x="133017" y="48408"/>
                  </a:cubicBezTo>
                  <a:cubicBezTo>
                    <a:pt x="133017" y="63344"/>
                    <a:pt x="124661" y="92451"/>
                    <a:pt x="120100" y="102066"/>
                  </a:cubicBezTo>
                  <a:cubicBezTo>
                    <a:pt x="111498" y="119780"/>
                    <a:pt x="99342" y="128133"/>
                    <a:pt x="89969" y="128133"/>
                  </a:cubicBezTo>
                  <a:cubicBezTo>
                    <a:pt x="73254" y="128133"/>
                    <a:pt x="69965" y="107132"/>
                    <a:pt x="69965" y="105608"/>
                  </a:cubicBezTo>
                  <a:cubicBezTo>
                    <a:pt x="69965" y="105107"/>
                    <a:pt x="69965" y="104600"/>
                    <a:pt x="70727" y="101559"/>
                  </a:cubicBezTo>
                  <a:lnTo>
                    <a:pt x="83135" y="5195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102" name="Forme libre : forme 101">
              <a:extLst>
                <a:ext uri="{FF2B5EF4-FFF2-40B4-BE49-F238E27FC236}">
                  <a16:creationId xmlns:a16="http://schemas.microsoft.com/office/drawing/2014/main" id="{69B0EBA5-F539-42DF-96F6-64A31AB74F6C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10270344" y="-15088286"/>
              <a:ext cx="127107" cy="152445"/>
            </a:xfrm>
            <a:custGeom>
              <a:avLst/>
              <a:gdLst>
                <a:gd name="connsiteX0" fmla="*/ 19773 w 127106"/>
                <a:gd name="connsiteY0" fmla="*/ 125744 h 152445"/>
                <a:gd name="connsiteX1" fmla="*/ 19066 w 127106"/>
                <a:gd name="connsiteY1" fmla="*/ 129460 h 152445"/>
                <a:gd name="connsiteX2" fmla="*/ 25096 w 127106"/>
                <a:gd name="connsiteY2" fmla="*/ 135130 h 152445"/>
                <a:gd name="connsiteX3" fmla="*/ 33604 w 127106"/>
                <a:gd name="connsiteY3" fmla="*/ 126269 h 152445"/>
                <a:gd name="connsiteX4" fmla="*/ 41763 w 127106"/>
                <a:gd name="connsiteY4" fmla="*/ 93842 h 152445"/>
                <a:gd name="connsiteX5" fmla="*/ 60733 w 127106"/>
                <a:gd name="connsiteY5" fmla="*/ 98978 h 152445"/>
                <a:gd name="connsiteX6" fmla="*/ 86266 w 127106"/>
                <a:gd name="connsiteY6" fmla="*/ 86219 h 152445"/>
                <a:gd name="connsiteX7" fmla="*/ 104529 w 127106"/>
                <a:gd name="connsiteY7" fmla="*/ 98978 h 152445"/>
                <a:gd name="connsiteX8" fmla="*/ 118543 w 127106"/>
                <a:gd name="connsiteY8" fmla="*/ 89585 h 152445"/>
                <a:gd name="connsiteX9" fmla="*/ 124748 w 127106"/>
                <a:gd name="connsiteY9" fmla="*/ 71865 h 152445"/>
                <a:gd name="connsiteX10" fmla="*/ 121911 w 127106"/>
                <a:gd name="connsiteY10" fmla="*/ 69562 h 152445"/>
                <a:gd name="connsiteX11" fmla="*/ 118010 w 127106"/>
                <a:gd name="connsiteY11" fmla="*/ 75056 h 152445"/>
                <a:gd name="connsiteX12" fmla="*/ 105062 w 127106"/>
                <a:gd name="connsiteY12" fmla="*/ 94016 h 152445"/>
                <a:gd name="connsiteX13" fmla="*/ 99214 w 127106"/>
                <a:gd name="connsiteY13" fmla="*/ 85338 h 152445"/>
                <a:gd name="connsiteX14" fmla="*/ 101868 w 127106"/>
                <a:gd name="connsiteY14" fmla="*/ 71332 h 152445"/>
                <a:gd name="connsiteX15" fmla="*/ 105768 w 127106"/>
                <a:gd name="connsiteY15" fmla="*/ 55381 h 152445"/>
                <a:gd name="connsiteX16" fmla="*/ 109852 w 127106"/>
                <a:gd name="connsiteY16" fmla="*/ 39612 h 152445"/>
                <a:gd name="connsiteX17" fmla="*/ 112863 w 127106"/>
                <a:gd name="connsiteY17" fmla="*/ 26496 h 152445"/>
                <a:gd name="connsiteX18" fmla="*/ 107016 w 127106"/>
                <a:gd name="connsiteY18" fmla="*/ 20827 h 152445"/>
                <a:gd name="connsiteX19" fmla="*/ 99747 w 127106"/>
                <a:gd name="connsiteY19" fmla="*/ 25083 h 152445"/>
                <a:gd name="connsiteX20" fmla="*/ 96903 w 127106"/>
                <a:gd name="connsiteY20" fmla="*/ 35357 h 152445"/>
                <a:gd name="connsiteX21" fmla="*/ 93185 w 127106"/>
                <a:gd name="connsiteY21" fmla="*/ 50069 h 152445"/>
                <a:gd name="connsiteX22" fmla="*/ 87688 w 127106"/>
                <a:gd name="connsiteY22" fmla="*/ 72222 h 152445"/>
                <a:gd name="connsiteX23" fmla="*/ 84852 w 127106"/>
                <a:gd name="connsiteY23" fmla="*/ 79312 h 152445"/>
                <a:gd name="connsiteX24" fmla="*/ 61440 w 127106"/>
                <a:gd name="connsiteY24" fmla="*/ 94016 h 152445"/>
                <a:gd name="connsiteX25" fmla="*/ 46902 w 127106"/>
                <a:gd name="connsiteY25" fmla="*/ 78248 h 152445"/>
                <a:gd name="connsiteX26" fmla="*/ 49921 w 127106"/>
                <a:gd name="connsiteY26" fmla="*/ 61765 h 152445"/>
                <a:gd name="connsiteX27" fmla="*/ 53822 w 127106"/>
                <a:gd name="connsiteY27" fmla="*/ 45814 h 152445"/>
                <a:gd name="connsiteX28" fmla="*/ 56300 w 127106"/>
                <a:gd name="connsiteY28" fmla="*/ 35889 h 152445"/>
                <a:gd name="connsiteX29" fmla="*/ 58961 w 127106"/>
                <a:gd name="connsiteY29" fmla="*/ 24725 h 152445"/>
                <a:gd name="connsiteX30" fmla="*/ 52932 w 127106"/>
                <a:gd name="connsiteY30" fmla="*/ 19056 h 152445"/>
                <a:gd name="connsiteX31" fmla="*/ 44424 w 127106"/>
                <a:gd name="connsiteY31" fmla="*/ 27385 h 152445"/>
                <a:gd name="connsiteX32" fmla="*/ 19773 w 127106"/>
                <a:gd name="connsiteY32" fmla="*/ 125744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7106" h="152445">
                  <a:moveTo>
                    <a:pt x="19773" y="125744"/>
                  </a:moveTo>
                  <a:cubicBezTo>
                    <a:pt x="19066" y="128396"/>
                    <a:pt x="19066" y="129285"/>
                    <a:pt x="19066" y="129460"/>
                  </a:cubicBezTo>
                  <a:cubicBezTo>
                    <a:pt x="19066" y="133359"/>
                    <a:pt x="22260" y="135130"/>
                    <a:pt x="25096" y="135130"/>
                  </a:cubicBezTo>
                  <a:cubicBezTo>
                    <a:pt x="31475" y="135130"/>
                    <a:pt x="32897" y="129285"/>
                    <a:pt x="33604" y="126269"/>
                  </a:cubicBezTo>
                  <a:cubicBezTo>
                    <a:pt x="33961" y="125386"/>
                    <a:pt x="37504" y="111206"/>
                    <a:pt x="41763" y="93842"/>
                  </a:cubicBezTo>
                  <a:cubicBezTo>
                    <a:pt x="47260" y="97566"/>
                    <a:pt x="54354" y="98978"/>
                    <a:pt x="60733" y="98978"/>
                  </a:cubicBezTo>
                  <a:cubicBezTo>
                    <a:pt x="75986" y="98978"/>
                    <a:pt x="85917" y="86577"/>
                    <a:pt x="86266" y="86219"/>
                  </a:cubicBezTo>
                  <a:cubicBezTo>
                    <a:pt x="89634" y="98446"/>
                    <a:pt x="101868" y="98978"/>
                    <a:pt x="104529" y="98978"/>
                  </a:cubicBezTo>
                  <a:cubicBezTo>
                    <a:pt x="110917" y="98978"/>
                    <a:pt x="115350" y="95080"/>
                    <a:pt x="118543" y="89585"/>
                  </a:cubicBezTo>
                  <a:cubicBezTo>
                    <a:pt x="122443" y="82678"/>
                    <a:pt x="124748" y="72578"/>
                    <a:pt x="124748" y="71865"/>
                  </a:cubicBezTo>
                  <a:cubicBezTo>
                    <a:pt x="124748" y="69562"/>
                    <a:pt x="122443" y="69562"/>
                    <a:pt x="121911" y="69562"/>
                  </a:cubicBezTo>
                  <a:cubicBezTo>
                    <a:pt x="119425" y="69562"/>
                    <a:pt x="119250" y="70268"/>
                    <a:pt x="118010" y="75056"/>
                  </a:cubicBezTo>
                  <a:cubicBezTo>
                    <a:pt x="115882" y="83559"/>
                    <a:pt x="112513" y="94016"/>
                    <a:pt x="105062" y="94016"/>
                  </a:cubicBezTo>
                  <a:cubicBezTo>
                    <a:pt x="100454" y="94016"/>
                    <a:pt x="99214" y="90117"/>
                    <a:pt x="99214" y="85338"/>
                  </a:cubicBezTo>
                  <a:cubicBezTo>
                    <a:pt x="99214" y="82322"/>
                    <a:pt x="100629" y="75945"/>
                    <a:pt x="101868" y="71332"/>
                  </a:cubicBezTo>
                  <a:cubicBezTo>
                    <a:pt x="103115" y="66552"/>
                    <a:pt x="104887" y="59287"/>
                    <a:pt x="105768" y="55381"/>
                  </a:cubicBezTo>
                  <a:lnTo>
                    <a:pt x="109852" y="39612"/>
                  </a:lnTo>
                  <a:cubicBezTo>
                    <a:pt x="110917" y="35182"/>
                    <a:pt x="112863" y="27385"/>
                    <a:pt x="112863" y="26496"/>
                  </a:cubicBezTo>
                  <a:cubicBezTo>
                    <a:pt x="112863" y="22954"/>
                    <a:pt x="110027" y="20827"/>
                    <a:pt x="107016" y="20827"/>
                  </a:cubicBezTo>
                  <a:cubicBezTo>
                    <a:pt x="105062" y="20827"/>
                    <a:pt x="101693" y="21717"/>
                    <a:pt x="99747" y="25083"/>
                  </a:cubicBezTo>
                  <a:cubicBezTo>
                    <a:pt x="99214" y="26147"/>
                    <a:pt x="97792" y="31815"/>
                    <a:pt x="96903" y="35357"/>
                  </a:cubicBezTo>
                  <a:lnTo>
                    <a:pt x="93185" y="50069"/>
                  </a:lnTo>
                  <a:lnTo>
                    <a:pt x="87688" y="72222"/>
                  </a:lnTo>
                  <a:cubicBezTo>
                    <a:pt x="86449" y="76652"/>
                    <a:pt x="86449" y="77009"/>
                    <a:pt x="84852" y="79312"/>
                  </a:cubicBezTo>
                  <a:cubicBezTo>
                    <a:pt x="79354" y="87109"/>
                    <a:pt x="71553" y="94016"/>
                    <a:pt x="61440" y="94016"/>
                  </a:cubicBezTo>
                  <a:cubicBezTo>
                    <a:pt x="46902" y="94016"/>
                    <a:pt x="46902" y="81439"/>
                    <a:pt x="46902" y="78248"/>
                  </a:cubicBezTo>
                  <a:cubicBezTo>
                    <a:pt x="46902" y="73634"/>
                    <a:pt x="47435" y="71332"/>
                    <a:pt x="49921" y="61765"/>
                  </a:cubicBezTo>
                  <a:cubicBezTo>
                    <a:pt x="51693" y="53968"/>
                    <a:pt x="52051" y="52729"/>
                    <a:pt x="53822" y="45814"/>
                  </a:cubicBezTo>
                  <a:lnTo>
                    <a:pt x="56300" y="35889"/>
                  </a:lnTo>
                  <a:cubicBezTo>
                    <a:pt x="57190" y="32173"/>
                    <a:pt x="58961" y="25432"/>
                    <a:pt x="58961" y="24725"/>
                  </a:cubicBezTo>
                  <a:cubicBezTo>
                    <a:pt x="58961" y="21534"/>
                    <a:pt x="56483" y="19056"/>
                    <a:pt x="52932" y="19056"/>
                  </a:cubicBezTo>
                  <a:cubicBezTo>
                    <a:pt x="46553" y="19056"/>
                    <a:pt x="44956" y="25257"/>
                    <a:pt x="44424" y="27385"/>
                  </a:cubicBezTo>
                  <a:lnTo>
                    <a:pt x="19773" y="1257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103" name="Forme libre : forme 102">
              <a:extLst>
                <a:ext uri="{FF2B5EF4-FFF2-40B4-BE49-F238E27FC236}">
                  <a16:creationId xmlns:a16="http://schemas.microsoft.com/office/drawing/2014/main" id="{42A2F935-7DE9-44C4-8B1C-3BEFE2FA6EBE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10261478" y="-14935419"/>
              <a:ext cx="101685" cy="177853"/>
            </a:xfrm>
            <a:custGeom>
              <a:avLst/>
              <a:gdLst>
                <a:gd name="connsiteX0" fmla="*/ 96903 w 101685"/>
                <a:gd name="connsiteY0" fmla="*/ 25789 h 177852"/>
                <a:gd name="connsiteX1" fmla="*/ 89817 w 101685"/>
                <a:gd name="connsiteY1" fmla="*/ 19056 h 177852"/>
                <a:gd name="connsiteX2" fmla="*/ 79887 w 101685"/>
                <a:gd name="connsiteY2" fmla="*/ 28797 h 177852"/>
                <a:gd name="connsiteX3" fmla="*/ 86981 w 101685"/>
                <a:gd name="connsiteY3" fmla="*/ 35539 h 177852"/>
                <a:gd name="connsiteX4" fmla="*/ 96903 w 101685"/>
                <a:gd name="connsiteY4" fmla="*/ 25789 h 177852"/>
                <a:gd name="connsiteX5" fmla="*/ 59319 w 101685"/>
                <a:gd name="connsiteY5" fmla="*/ 145236 h 177852"/>
                <a:gd name="connsiteX6" fmla="*/ 36440 w 101685"/>
                <a:gd name="connsiteY6" fmla="*/ 167737 h 177852"/>
                <a:gd name="connsiteX7" fmla="*/ 30061 w 101685"/>
                <a:gd name="connsiteY7" fmla="*/ 166673 h 177852"/>
                <a:gd name="connsiteX8" fmla="*/ 36091 w 101685"/>
                <a:gd name="connsiteY8" fmla="*/ 157639 h 177852"/>
                <a:gd name="connsiteX9" fmla="*/ 29171 w 101685"/>
                <a:gd name="connsiteY9" fmla="*/ 151081 h 177852"/>
                <a:gd name="connsiteX10" fmla="*/ 19066 w 101685"/>
                <a:gd name="connsiteY10" fmla="*/ 161537 h 177852"/>
                <a:gd name="connsiteX11" fmla="*/ 36623 w 101685"/>
                <a:gd name="connsiteY11" fmla="*/ 172700 h 177852"/>
                <a:gd name="connsiteX12" fmla="*/ 73500 w 101685"/>
                <a:gd name="connsiteY12" fmla="*/ 144704 h 177852"/>
                <a:gd name="connsiteX13" fmla="*/ 89460 w 101685"/>
                <a:gd name="connsiteY13" fmla="*/ 81256 h 177852"/>
                <a:gd name="connsiteX14" fmla="*/ 90349 w 101685"/>
                <a:gd name="connsiteY14" fmla="*/ 75056 h 177852"/>
                <a:gd name="connsiteX15" fmla="*/ 71370 w 101685"/>
                <a:gd name="connsiteY15" fmla="*/ 58398 h 177852"/>
                <a:gd name="connsiteX16" fmla="*/ 40341 w 101685"/>
                <a:gd name="connsiteY16" fmla="*/ 85513 h 177852"/>
                <a:gd name="connsiteX17" fmla="*/ 43359 w 101685"/>
                <a:gd name="connsiteY17" fmla="*/ 87815 h 177852"/>
                <a:gd name="connsiteX18" fmla="*/ 46902 w 101685"/>
                <a:gd name="connsiteY18" fmla="*/ 84623 h 177852"/>
                <a:gd name="connsiteX19" fmla="*/ 70838 w 101685"/>
                <a:gd name="connsiteY19" fmla="*/ 63361 h 177852"/>
                <a:gd name="connsiteX20" fmla="*/ 76868 w 101685"/>
                <a:gd name="connsiteY20" fmla="*/ 72046 h 177852"/>
                <a:gd name="connsiteX21" fmla="*/ 76335 w 101685"/>
                <a:gd name="connsiteY21" fmla="*/ 77358 h 177852"/>
                <a:gd name="connsiteX22" fmla="*/ 59319 w 101685"/>
                <a:gd name="connsiteY22" fmla="*/ 145236 h 177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1685" h="177852">
                  <a:moveTo>
                    <a:pt x="96903" y="25789"/>
                  </a:moveTo>
                  <a:cubicBezTo>
                    <a:pt x="96903" y="22779"/>
                    <a:pt x="94599" y="19056"/>
                    <a:pt x="89817" y="19056"/>
                  </a:cubicBezTo>
                  <a:cubicBezTo>
                    <a:pt x="84669" y="19056"/>
                    <a:pt x="79887" y="24018"/>
                    <a:pt x="79887" y="28797"/>
                  </a:cubicBezTo>
                  <a:cubicBezTo>
                    <a:pt x="79887" y="31640"/>
                    <a:pt x="82016" y="35539"/>
                    <a:pt x="86981" y="35539"/>
                  </a:cubicBezTo>
                  <a:cubicBezTo>
                    <a:pt x="91763" y="35539"/>
                    <a:pt x="96903" y="30927"/>
                    <a:pt x="96903" y="25789"/>
                  </a:cubicBezTo>
                  <a:close/>
                  <a:moveTo>
                    <a:pt x="59319" y="145236"/>
                  </a:moveTo>
                  <a:cubicBezTo>
                    <a:pt x="56300" y="157463"/>
                    <a:pt x="46902" y="167737"/>
                    <a:pt x="36440" y="167737"/>
                  </a:cubicBezTo>
                  <a:cubicBezTo>
                    <a:pt x="34136" y="167737"/>
                    <a:pt x="32007" y="167388"/>
                    <a:pt x="30061" y="166673"/>
                  </a:cubicBezTo>
                  <a:cubicBezTo>
                    <a:pt x="34669" y="164554"/>
                    <a:pt x="36091" y="160298"/>
                    <a:pt x="36091" y="157639"/>
                  </a:cubicBezTo>
                  <a:cubicBezTo>
                    <a:pt x="36091" y="153382"/>
                    <a:pt x="32722" y="151081"/>
                    <a:pt x="29171" y="151081"/>
                  </a:cubicBezTo>
                  <a:cubicBezTo>
                    <a:pt x="23673" y="151081"/>
                    <a:pt x="19066" y="155868"/>
                    <a:pt x="19066" y="161537"/>
                  </a:cubicBezTo>
                  <a:cubicBezTo>
                    <a:pt x="19066" y="168269"/>
                    <a:pt x="25978" y="172700"/>
                    <a:pt x="36623" y="172700"/>
                  </a:cubicBezTo>
                  <a:cubicBezTo>
                    <a:pt x="47260" y="172700"/>
                    <a:pt x="68003" y="166324"/>
                    <a:pt x="73500" y="144704"/>
                  </a:cubicBezTo>
                  <a:lnTo>
                    <a:pt x="89460" y="81256"/>
                  </a:lnTo>
                  <a:cubicBezTo>
                    <a:pt x="89992" y="79312"/>
                    <a:pt x="90349" y="77716"/>
                    <a:pt x="90349" y="75056"/>
                  </a:cubicBezTo>
                  <a:cubicBezTo>
                    <a:pt x="90349" y="65305"/>
                    <a:pt x="82016" y="58398"/>
                    <a:pt x="71370" y="58398"/>
                  </a:cubicBezTo>
                  <a:cubicBezTo>
                    <a:pt x="51693" y="58398"/>
                    <a:pt x="40341" y="83027"/>
                    <a:pt x="40341" y="85513"/>
                  </a:cubicBezTo>
                  <a:cubicBezTo>
                    <a:pt x="40341" y="87815"/>
                    <a:pt x="42827" y="87815"/>
                    <a:pt x="43359" y="87815"/>
                  </a:cubicBezTo>
                  <a:cubicBezTo>
                    <a:pt x="45488" y="87815"/>
                    <a:pt x="45663" y="87283"/>
                    <a:pt x="46902" y="84623"/>
                  </a:cubicBezTo>
                  <a:cubicBezTo>
                    <a:pt x="51335" y="74349"/>
                    <a:pt x="60559" y="63361"/>
                    <a:pt x="70838" y="63361"/>
                  </a:cubicBezTo>
                  <a:cubicBezTo>
                    <a:pt x="75271" y="63361"/>
                    <a:pt x="76868" y="66369"/>
                    <a:pt x="76868" y="72046"/>
                  </a:cubicBezTo>
                  <a:cubicBezTo>
                    <a:pt x="76868" y="73993"/>
                    <a:pt x="76518" y="76477"/>
                    <a:pt x="76335" y="77358"/>
                  </a:cubicBezTo>
                  <a:lnTo>
                    <a:pt x="59319" y="14523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120" name="Forme libre : forme 119">
              <a:extLst>
                <a:ext uri="{FF2B5EF4-FFF2-40B4-BE49-F238E27FC236}">
                  <a16:creationId xmlns:a16="http://schemas.microsoft.com/office/drawing/2014/main" id="{252344F6-B09C-414A-918D-00B9B50AA1BC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10488667" y="-15025151"/>
              <a:ext cx="177949" cy="177853"/>
            </a:xfrm>
            <a:custGeom>
              <a:avLst/>
              <a:gdLst>
                <a:gd name="connsiteX0" fmla="*/ 168973 w 177949"/>
                <a:gd name="connsiteY0" fmla="*/ 29688 h 177852"/>
                <a:gd name="connsiteX1" fmla="*/ 173786 w 177949"/>
                <a:gd name="connsiteY1" fmla="*/ 24120 h 177852"/>
                <a:gd name="connsiteX2" fmla="*/ 168718 w 177949"/>
                <a:gd name="connsiteY2" fmla="*/ 19056 h 177852"/>
                <a:gd name="connsiteX3" fmla="*/ 164167 w 177949"/>
                <a:gd name="connsiteY3" fmla="*/ 20827 h 177852"/>
                <a:gd name="connsiteX4" fmla="*/ 23872 w 177949"/>
                <a:gd name="connsiteY4" fmla="*/ 86886 h 177852"/>
                <a:gd name="connsiteX5" fmla="*/ 19066 w 177949"/>
                <a:gd name="connsiteY5" fmla="*/ 92451 h 177852"/>
                <a:gd name="connsiteX6" fmla="*/ 23872 w 177949"/>
                <a:gd name="connsiteY6" fmla="*/ 98017 h 177852"/>
                <a:gd name="connsiteX7" fmla="*/ 164167 w 177949"/>
                <a:gd name="connsiteY7" fmla="*/ 164077 h 177852"/>
                <a:gd name="connsiteX8" fmla="*/ 168718 w 177949"/>
                <a:gd name="connsiteY8" fmla="*/ 165847 h 177852"/>
                <a:gd name="connsiteX9" fmla="*/ 173786 w 177949"/>
                <a:gd name="connsiteY9" fmla="*/ 160790 h 177852"/>
                <a:gd name="connsiteX10" fmla="*/ 168973 w 177949"/>
                <a:gd name="connsiteY10" fmla="*/ 155216 h 177852"/>
                <a:gd name="connsiteX11" fmla="*/ 36027 w 177949"/>
                <a:gd name="connsiteY11" fmla="*/ 92451 h 177852"/>
                <a:gd name="connsiteX12" fmla="*/ 168973 w 177949"/>
                <a:gd name="connsiteY12" fmla="*/ 29688 h 177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7949" h="177852">
                  <a:moveTo>
                    <a:pt x="168973" y="29688"/>
                  </a:moveTo>
                  <a:cubicBezTo>
                    <a:pt x="172015" y="28171"/>
                    <a:pt x="173786" y="26901"/>
                    <a:pt x="173786" y="24120"/>
                  </a:cubicBezTo>
                  <a:cubicBezTo>
                    <a:pt x="173786" y="21334"/>
                    <a:pt x="171506" y="19056"/>
                    <a:pt x="168718" y="19056"/>
                  </a:cubicBezTo>
                  <a:cubicBezTo>
                    <a:pt x="167963" y="19056"/>
                    <a:pt x="167455" y="19056"/>
                    <a:pt x="164167" y="20827"/>
                  </a:cubicBezTo>
                  <a:lnTo>
                    <a:pt x="23872" y="86886"/>
                  </a:lnTo>
                  <a:cubicBezTo>
                    <a:pt x="21092" y="88148"/>
                    <a:pt x="19066" y="89418"/>
                    <a:pt x="19066" y="92451"/>
                  </a:cubicBezTo>
                  <a:cubicBezTo>
                    <a:pt x="19066" y="95492"/>
                    <a:pt x="21092" y="96755"/>
                    <a:pt x="23872" y="98017"/>
                  </a:cubicBezTo>
                  <a:lnTo>
                    <a:pt x="164167" y="164077"/>
                  </a:lnTo>
                  <a:cubicBezTo>
                    <a:pt x="167455" y="165847"/>
                    <a:pt x="167963" y="165847"/>
                    <a:pt x="168718" y="165847"/>
                  </a:cubicBezTo>
                  <a:cubicBezTo>
                    <a:pt x="171506" y="165847"/>
                    <a:pt x="173786" y="163569"/>
                    <a:pt x="173786" y="160790"/>
                  </a:cubicBezTo>
                  <a:cubicBezTo>
                    <a:pt x="173786" y="158003"/>
                    <a:pt x="172015" y="156741"/>
                    <a:pt x="168973" y="155216"/>
                  </a:cubicBezTo>
                  <a:lnTo>
                    <a:pt x="36027" y="92451"/>
                  </a:lnTo>
                  <a:lnTo>
                    <a:pt x="168973" y="2968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121" name="Forme libre : forme 120">
              <a:extLst>
                <a:ext uri="{FF2B5EF4-FFF2-40B4-BE49-F238E27FC236}">
                  <a16:creationId xmlns:a16="http://schemas.microsoft.com/office/drawing/2014/main" id="{2C276C10-0D99-4ED8-A69E-F6A0D1EF9319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10743081" y="-15069693"/>
              <a:ext cx="177949" cy="203260"/>
            </a:xfrm>
            <a:custGeom>
              <a:avLst/>
              <a:gdLst>
                <a:gd name="connsiteX0" fmla="*/ 104656 w 177949"/>
                <a:gd name="connsiteY0" fmla="*/ 24367 h 203260"/>
                <a:gd name="connsiteX1" fmla="*/ 98834 w 177949"/>
                <a:gd name="connsiteY1" fmla="*/ 19056 h 203260"/>
                <a:gd name="connsiteX2" fmla="*/ 93010 w 177949"/>
                <a:gd name="connsiteY2" fmla="*/ 24367 h 203260"/>
                <a:gd name="connsiteX3" fmla="*/ 44392 w 177949"/>
                <a:gd name="connsiteY3" fmla="*/ 174954 h 203260"/>
                <a:gd name="connsiteX4" fmla="*/ 19066 w 177949"/>
                <a:gd name="connsiteY4" fmla="*/ 192422 h 203260"/>
                <a:gd name="connsiteX5" fmla="*/ 19066 w 177949"/>
                <a:gd name="connsiteY5" fmla="*/ 200266 h 203260"/>
                <a:gd name="connsiteX6" fmla="*/ 42612 w 177949"/>
                <a:gd name="connsiteY6" fmla="*/ 199504 h 203260"/>
                <a:gd name="connsiteX7" fmla="*/ 71228 w 177949"/>
                <a:gd name="connsiteY7" fmla="*/ 200266 h 203260"/>
                <a:gd name="connsiteX8" fmla="*/ 71228 w 177949"/>
                <a:gd name="connsiteY8" fmla="*/ 192422 h 203260"/>
                <a:gd name="connsiteX9" fmla="*/ 51732 w 177949"/>
                <a:gd name="connsiteY9" fmla="*/ 179258 h 203260"/>
                <a:gd name="connsiteX10" fmla="*/ 52996 w 177949"/>
                <a:gd name="connsiteY10" fmla="*/ 173692 h 203260"/>
                <a:gd name="connsiteX11" fmla="*/ 90985 w 177949"/>
                <a:gd name="connsiteY11" fmla="*/ 55753 h 203260"/>
                <a:gd name="connsiteX12" fmla="*/ 130991 w 177949"/>
                <a:gd name="connsiteY12" fmla="*/ 180274 h 203260"/>
                <a:gd name="connsiteX13" fmla="*/ 132263 w 177949"/>
                <a:gd name="connsiteY13" fmla="*/ 184831 h 203260"/>
                <a:gd name="connsiteX14" fmla="*/ 110734 w 177949"/>
                <a:gd name="connsiteY14" fmla="*/ 192422 h 203260"/>
                <a:gd name="connsiteX15" fmla="*/ 110734 w 177949"/>
                <a:gd name="connsiteY15" fmla="*/ 200266 h 203260"/>
                <a:gd name="connsiteX16" fmla="*/ 147198 w 177949"/>
                <a:gd name="connsiteY16" fmla="*/ 199504 h 203260"/>
                <a:gd name="connsiteX17" fmla="*/ 178347 w 177949"/>
                <a:gd name="connsiteY17" fmla="*/ 200266 h 203260"/>
                <a:gd name="connsiteX18" fmla="*/ 178347 w 177949"/>
                <a:gd name="connsiteY18" fmla="*/ 192422 h 203260"/>
                <a:gd name="connsiteX19" fmla="*/ 155301 w 177949"/>
                <a:gd name="connsiteY19" fmla="*/ 181536 h 203260"/>
                <a:gd name="connsiteX20" fmla="*/ 104656 w 177949"/>
                <a:gd name="connsiteY20" fmla="*/ 24367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7949" h="203260">
                  <a:moveTo>
                    <a:pt x="104656" y="24367"/>
                  </a:moveTo>
                  <a:cubicBezTo>
                    <a:pt x="103139" y="19563"/>
                    <a:pt x="101622" y="19056"/>
                    <a:pt x="98834" y="19056"/>
                  </a:cubicBezTo>
                  <a:cubicBezTo>
                    <a:pt x="94782" y="19056"/>
                    <a:pt x="94273" y="20064"/>
                    <a:pt x="93010" y="24367"/>
                  </a:cubicBezTo>
                  <a:lnTo>
                    <a:pt x="44392" y="174954"/>
                  </a:lnTo>
                  <a:cubicBezTo>
                    <a:pt x="41857" y="182553"/>
                    <a:pt x="36789" y="192422"/>
                    <a:pt x="19066" y="192422"/>
                  </a:cubicBezTo>
                  <a:lnTo>
                    <a:pt x="19066" y="200266"/>
                  </a:lnTo>
                  <a:cubicBezTo>
                    <a:pt x="27423" y="199759"/>
                    <a:pt x="40340" y="199504"/>
                    <a:pt x="42612" y="199504"/>
                  </a:cubicBezTo>
                  <a:cubicBezTo>
                    <a:pt x="49961" y="199504"/>
                    <a:pt x="63378" y="200013"/>
                    <a:pt x="71228" y="200266"/>
                  </a:cubicBezTo>
                  <a:lnTo>
                    <a:pt x="71228" y="192422"/>
                  </a:lnTo>
                  <a:cubicBezTo>
                    <a:pt x="57556" y="192168"/>
                    <a:pt x="51732" y="185332"/>
                    <a:pt x="51732" y="179258"/>
                  </a:cubicBezTo>
                  <a:cubicBezTo>
                    <a:pt x="51732" y="177995"/>
                    <a:pt x="51732" y="177232"/>
                    <a:pt x="52996" y="173692"/>
                  </a:cubicBezTo>
                  <a:lnTo>
                    <a:pt x="90985" y="55753"/>
                  </a:lnTo>
                  <a:lnTo>
                    <a:pt x="130991" y="180274"/>
                  </a:lnTo>
                  <a:cubicBezTo>
                    <a:pt x="132263" y="183815"/>
                    <a:pt x="132263" y="184324"/>
                    <a:pt x="132263" y="184831"/>
                  </a:cubicBezTo>
                  <a:cubicBezTo>
                    <a:pt x="132263" y="192422"/>
                    <a:pt x="117319" y="192422"/>
                    <a:pt x="110734" y="192422"/>
                  </a:cubicBezTo>
                  <a:lnTo>
                    <a:pt x="110734" y="200266"/>
                  </a:lnTo>
                  <a:cubicBezTo>
                    <a:pt x="119599" y="199504"/>
                    <a:pt x="137577" y="199504"/>
                    <a:pt x="147198" y="199504"/>
                  </a:cubicBezTo>
                  <a:cubicBezTo>
                    <a:pt x="157072" y="199504"/>
                    <a:pt x="168471" y="200013"/>
                    <a:pt x="178347" y="200266"/>
                  </a:cubicBezTo>
                  <a:lnTo>
                    <a:pt x="178347" y="192422"/>
                  </a:lnTo>
                  <a:cubicBezTo>
                    <a:pt x="159098" y="192422"/>
                    <a:pt x="158343" y="190905"/>
                    <a:pt x="155301" y="181536"/>
                  </a:cubicBezTo>
                  <a:lnTo>
                    <a:pt x="104656" y="2436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</p:grpSp>
      <p:sp>
        <p:nvSpPr>
          <p:cNvPr id="144" name="TextBox 89 2 1">
            <a:extLst>
              <a:ext uri="{FF2B5EF4-FFF2-40B4-BE49-F238E27FC236}">
                <a16:creationId xmlns:a16="http://schemas.microsoft.com/office/drawing/2014/main" id="{9DB6FB26-5502-488D-B5FF-017AA172F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884" y="3789040"/>
            <a:ext cx="824234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sz="1600" dirty="0">
                <a:solidFill>
                  <a:srgbClr val="1014A4"/>
                </a:solidFill>
              </a:rPr>
              <a:t>   Not clear whether it describes the phase with the physical asymptotically free behavior </a:t>
            </a:r>
          </a:p>
        </p:txBody>
      </p:sp>
      <p:grpSp>
        <p:nvGrpSpPr>
          <p:cNvPr id="195" name="Groupe 194" descr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Z=\int [dg]_{SU(N)}\,\exp\Big(-\frac{1}{\lambda}\tr[\Gamma_{\mu},g][\Gamma_{\mu}^{\dagger},&#10;g^{\dagger}]\Big)\,,\qquad  [\Gamma_{1},\Gamma_{2}]_{q}=0,\qquad  q=e^{i\frac{\pi\,k}{N}}&#10;\end{align*}&#10;&#10;\end{document}" title="IguanaTex Vector Display">
            <a:extLst>
              <a:ext uri="{FF2B5EF4-FFF2-40B4-BE49-F238E27FC236}">
                <a16:creationId xmlns:a16="http://schemas.microsoft.com/office/drawing/2014/main" id="{60412671-4E83-4893-B3BA-FA4D0AC78C08}"/>
              </a:ext>
            </a:extLst>
          </p:cNvPr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739494" y="4724951"/>
            <a:ext cx="6715596" cy="467499"/>
            <a:chOff x="5378787" y="-11625539"/>
            <a:chExt cx="6715596" cy="467499"/>
          </a:xfrm>
        </p:grpSpPr>
        <p:sp>
          <p:nvSpPr>
            <p:cNvPr id="147" name="Forme libre : forme 146">
              <a:extLst>
                <a:ext uri="{FF2B5EF4-FFF2-40B4-BE49-F238E27FC236}">
                  <a16:creationId xmlns:a16="http://schemas.microsoft.com/office/drawing/2014/main" id="{6A88B170-36CA-405A-82F8-F19D895F2F24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5378787" y="-11488204"/>
              <a:ext cx="162697" cy="162608"/>
            </a:xfrm>
            <a:custGeom>
              <a:avLst/>
              <a:gdLst>
                <a:gd name="connsiteX0" fmla="*/ 149363 w 162696"/>
                <a:gd name="connsiteY0" fmla="*/ 20104 h 162608"/>
                <a:gd name="connsiteX1" fmla="*/ 149967 w 162696"/>
                <a:gd name="connsiteY1" fmla="*/ 17067 h 162608"/>
                <a:gd name="connsiteX2" fmla="*/ 144902 w 162696"/>
                <a:gd name="connsiteY2" fmla="*/ 15245 h 162608"/>
                <a:gd name="connsiteX3" fmla="*/ 59416 w 162696"/>
                <a:gd name="connsiteY3" fmla="*/ 15245 h 162608"/>
                <a:gd name="connsiteX4" fmla="*/ 53137 w 162696"/>
                <a:gd name="connsiteY4" fmla="*/ 19290 h 162608"/>
                <a:gd name="connsiteX5" fmla="*/ 41990 w 162696"/>
                <a:gd name="connsiteY5" fmla="*/ 55738 h 162608"/>
                <a:gd name="connsiteX6" fmla="*/ 41386 w 162696"/>
                <a:gd name="connsiteY6" fmla="*/ 58571 h 162608"/>
                <a:gd name="connsiteX7" fmla="*/ 43814 w 162696"/>
                <a:gd name="connsiteY7" fmla="*/ 60801 h 162608"/>
                <a:gd name="connsiteX8" fmla="*/ 46451 w 162696"/>
                <a:gd name="connsiteY8" fmla="*/ 58774 h 162608"/>
                <a:gd name="connsiteX9" fmla="*/ 96283 w 162696"/>
                <a:gd name="connsiteY9" fmla="*/ 21519 h 162608"/>
                <a:gd name="connsiteX10" fmla="*/ 129306 w 162696"/>
                <a:gd name="connsiteY10" fmla="*/ 21519 h 162608"/>
                <a:gd name="connsiteX11" fmla="*/ 16060 w 162696"/>
                <a:gd name="connsiteY11" fmla="*/ 148062 h 162608"/>
                <a:gd name="connsiteX12" fmla="*/ 15253 w 162696"/>
                <a:gd name="connsiteY12" fmla="*/ 151708 h 162608"/>
                <a:gd name="connsiteX13" fmla="*/ 20318 w 162696"/>
                <a:gd name="connsiteY13" fmla="*/ 153531 h 162608"/>
                <a:gd name="connsiteX14" fmla="*/ 108441 w 162696"/>
                <a:gd name="connsiteY14" fmla="*/ 153531 h 162608"/>
                <a:gd name="connsiteX15" fmla="*/ 114720 w 162696"/>
                <a:gd name="connsiteY15" fmla="*/ 149479 h 162608"/>
                <a:gd name="connsiteX16" fmla="*/ 129102 w 162696"/>
                <a:gd name="connsiteY16" fmla="*/ 104737 h 162608"/>
                <a:gd name="connsiteX17" fmla="*/ 129916 w 162696"/>
                <a:gd name="connsiteY17" fmla="*/ 101700 h 162608"/>
                <a:gd name="connsiteX18" fmla="*/ 127278 w 162696"/>
                <a:gd name="connsiteY18" fmla="*/ 99470 h 162608"/>
                <a:gd name="connsiteX19" fmla="*/ 123834 w 162696"/>
                <a:gd name="connsiteY19" fmla="*/ 104533 h 162608"/>
                <a:gd name="connsiteX20" fmla="*/ 70760 w 162696"/>
                <a:gd name="connsiteY20" fmla="*/ 146645 h 162608"/>
                <a:gd name="connsiteX21" fmla="*/ 36117 w 162696"/>
                <a:gd name="connsiteY21" fmla="*/ 146645 h 162608"/>
                <a:gd name="connsiteX22" fmla="*/ 149363 w 162696"/>
                <a:gd name="connsiteY22" fmla="*/ 20104 h 162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2696" h="162608">
                  <a:moveTo>
                    <a:pt x="149363" y="20104"/>
                  </a:moveTo>
                  <a:cubicBezTo>
                    <a:pt x="149566" y="19290"/>
                    <a:pt x="149967" y="18280"/>
                    <a:pt x="149967" y="17067"/>
                  </a:cubicBezTo>
                  <a:cubicBezTo>
                    <a:pt x="149967" y="15245"/>
                    <a:pt x="148956" y="15245"/>
                    <a:pt x="144902" y="15245"/>
                  </a:cubicBezTo>
                  <a:lnTo>
                    <a:pt x="59416" y="15245"/>
                  </a:lnTo>
                  <a:cubicBezTo>
                    <a:pt x="54554" y="15245"/>
                    <a:pt x="54351" y="15448"/>
                    <a:pt x="53137" y="19290"/>
                  </a:cubicBezTo>
                  <a:lnTo>
                    <a:pt x="41990" y="55738"/>
                  </a:lnTo>
                  <a:cubicBezTo>
                    <a:pt x="41589" y="56748"/>
                    <a:pt x="41386" y="58164"/>
                    <a:pt x="41386" y="58571"/>
                  </a:cubicBezTo>
                  <a:cubicBezTo>
                    <a:pt x="41386" y="58774"/>
                    <a:pt x="41386" y="60801"/>
                    <a:pt x="43814" y="60801"/>
                  </a:cubicBezTo>
                  <a:cubicBezTo>
                    <a:pt x="45638" y="60801"/>
                    <a:pt x="46044" y="59384"/>
                    <a:pt x="46451" y="58774"/>
                  </a:cubicBezTo>
                  <a:cubicBezTo>
                    <a:pt x="54147" y="34885"/>
                    <a:pt x="64684" y="21519"/>
                    <a:pt x="96283" y="21519"/>
                  </a:cubicBezTo>
                  <a:lnTo>
                    <a:pt x="129306" y="21519"/>
                  </a:lnTo>
                  <a:lnTo>
                    <a:pt x="16060" y="148062"/>
                  </a:lnTo>
                  <a:cubicBezTo>
                    <a:pt x="16060" y="148266"/>
                    <a:pt x="15253" y="151099"/>
                    <a:pt x="15253" y="151708"/>
                  </a:cubicBezTo>
                  <a:cubicBezTo>
                    <a:pt x="15253" y="153531"/>
                    <a:pt x="16670" y="153531"/>
                    <a:pt x="20318" y="153531"/>
                  </a:cubicBezTo>
                  <a:lnTo>
                    <a:pt x="108441" y="153531"/>
                  </a:lnTo>
                  <a:cubicBezTo>
                    <a:pt x="113303" y="153531"/>
                    <a:pt x="113506" y="153329"/>
                    <a:pt x="114720" y="149479"/>
                  </a:cubicBezTo>
                  <a:lnTo>
                    <a:pt x="129102" y="104737"/>
                  </a:lnTo>
                  <a:cubicBezTo>
                    <a:pt x="129306" y="103923"/>
                    <a:pt x="129916" y="102507"/>
                    <a:pt x="129916" y="101700"/>
                  </a:cubicBezTo>
                  <a:cubicBezTo>
                    <a:pt x="129916" y="100684"/>
                    <a:pt x="129102" y="99470"/>
                    <a:pt x="127278" y="99470"/>
                  </a:cubicBezTo>
                  <a:cubicBezTo>
                    <a:pt x="125454" y="99470"/>
                    <a:pt x="125251" y="100283"/>
                    <a:pt x="123834" y="104533"/>
                  </a:cubicBezTo>
                  <a:cubicBezTo>
                    <a:pt x="114924" y="132068"/>
                    <a:pt x="105200" y="146645"/>
                    <a:pt x="70760" y="146645"/>
                  </a:cubicBezTo>
                  <a:lnTo>
                    <a:pt x="36117" y="146645"/>
                  </a:lnTo>
                  <a:lnTo>
                    <a:pt x="149363" y="2010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148" name="Forme libre : forme 147">
              <a:extLst>
                <a:ext uri="{FF2B5EF4-FFF2-40B4-BE49-F238E27FC236}">
                  <a16:creationId xmlns:a16="http://schemas.microsoft.com/office/drawing/2014/main" id="{9C81777F-EFD8-4C49-9C4F-42154F5450FF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5587466" y="-11424222"/>
              <a:ext cx="162697" cy="60978"/>
            </a:xfrm>
            <a:custGeom>
              <a:avLst/>
              <a:gdLst>
                <a:gd name="connsiteX0" fmla="*/ 143084 w 162696"/>
                <a:gd name="connsiteY0" fmla="*/ 23343 h 60978"/>
                <a:gd name="connsiteX1" fmla="*/ 149973 w 162696"/>
                <a:gd name="connsiteY1" fmla="*/ 19290 h 60978"/>
                <a:gd name="connsiteX2" fmla="*/ 143287 w 162696"/>
                <a:gd name="connsiteY2" fmla="*/ 15245 h 60978"/>
                <a:gd name="connsiteX3" fmla="*/ 21939 w 162696"/>
                <a:gd name="connsiteY3" fmla="*/ 15245 h 60978"/>
                <a:gd name="connsiteX4" fmla="*/ 15253 w 162696"/>
                <a:gd name="connsiteY4" fmla="*/ 19290 h 60978"/>
                <a:gd name="connsiteX5" fmla="*/ 22142 w 162696"/>
                <a:gd name="connsiteY5" fmla="*/ 23343 h 60978"/>
                <a:gd name="connsiteX6" fmla="*/ 143084 w 162696"/>
                <a:gd name="connsiteY6" fmla="*/ 23343 h 60978"/>
                <a:gd name="connsiteX7" fmla="*/ 143287 w 162696"/>
                <a:gd name="connsiteY7" fmla="*/ 62623 h 60978"/>
                <a:gd name="connsiteX8" fmla="*/ 149973 w 162696"/>
                <a:gd name="connsiteY8" fmla="*/ 58570 h 60978"/>
                <a:gd name="connsiteX9" fmla="*/ 143084 w 162696"/>
                <a:gd name="connsiteY9" fmla="*/ 54518 h 60978"/>
                <a:gd name="connsiteX10" fmla="*/ 22142 w 162696"/>
                <a:gd name="connsiteY10" fmla="*/ 54518 h 60978"/>
                <a:gd name="connsiteX11" fmla="*/ 15253 w 162696"/>
                <a:gd name="connsiteY11" fmla="*/ 58570 h 60978"/>
                <a:gd name="connsiteX12" fmla="*/ 21939 w 162696"/>
                <a:gd name="connsiteY12" fmla="*/ 62623 h 60978"/>
                <a:gd name="connsiteX13" fmla="*/ 143287 w 162696"/>
                <a:gd name="connsiteY13" fmla="*/ 62623 h 60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696" h="60978">
                  <a:moveTo>
                    <a:pt x="143084" y="23343"/>
                  </a:moveTo>
                  <a:cubicBezTo>
                    <a:pt x="146122" y="23343"/>
                    <a:pt x="149973" y="23343"/>
                    <a:pt x="149973" y="19290"/>
                  </a:cubicBezTo>
                  <a:cubicBezTo>
                    <a:pt x="149973" y="15245"/>
                    <a:pt x="146122" y="15245"/>
                    <a:pt x="143287" y="15245"/>
                  </a:cubicBezTo>
                  <a:lnTo>
                    <a:pt x="21939" y="15245"/>
                  </a:lnTo>
                  <a:cubicBezTo>
                    <a:pt x="19104" y="15245"/>
                    <a:pt x="15253" y="15245"/>
                    <a:pt x="15253" y="19290"/>
                  </a:cubicBezTo>
                  <a:cubicBezTo>
                    <a:pt x="15253" y="23343"/>
                    <a:pt x="19104" y="23343"/>
                    <a:pt x="22142" y="23343"/>
                  </a:cubicBezTo>
                  <a:lnTo>
                    <a:pt x="143084" y="23343"/>
                  </a:lnTo>
                  <a:close/>
                  <a:moveTo>
                    <a:pt x="143287" y="62623"/>
                  </a:moveTo>
                  <a:cubicBezTo>
                    <a:pt x="146122" y="62623"/>
                    <a:pt x="149973" y="62623"/>
                    <a:pt x="149973" y="58570"/>
                  </a:cubicBezTo>
                  <a:cubicBezTo>
                    <a:pt x="149973" y="54518"/>
                    <a:pt x="146122" y="54518"/>
                    <a:pt x="143084" y="54518"/>
                  </a:cubicBezTo>
                  <a:lnTo>
                    <a:pt x="22142" y="54518"/>
                  </a:lnTo>
                  <a:cubicBezTo>
                    <a:pt x="19104" y="54518"/>
                    <a:pt x="15253" y="54518"/>
                    <a:pt x="15253" y="58570"/>
                  </a:cubicBezTo>
                  <a:cubicBezTo>
                    <a:pt x="15253" y="62623"/>
                    <a:pt x="19104" y="62623"/>
                    <a:pt x="21939" y="62623"/>
                  </a:cubicBezTo>
                  <a:lnTo>
                    <a:pt x="143287" y="6262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149" name="Forme libre : forme 148">
              <a:extLst>
                <a:ext uri="{FF2B5EF4-FFF2-40B4-BE49-F238E27FC236}">
                  <a16:creationId xmlns:a16="http://schemas.microsoft.com/office/drawing/2014/main" id="{1078AEEB-A52E-4B06-A239-259A815D2A9D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5801330" y="-11625539"/>
              <a:ext cx="203371" cy="467499"/>
            </a:xfrm>
            <a:custGeom>
              <a:avLst/>
              <a:gdLst>
                <a:gd name="connsiteX0" fmla="*/ 24976 w 203370"/>
                <a:gd name="connsiteY0" fmla="*/ 456027 h 467498"/>
                <a:gd name="connsiteX1" fmla="*/ 34904 w 203370"/>
                <a:gd name="connsiteY1" fmla="*/ 446106 h 467498"/>
                <a:gd name="connsiteX2" fmla="*/ 25180 w 203370"/>
                <a:gd name="connsiteY2" fmla="*/ 436182 h 467498"/>
                <a:gd name="connsiteX3" fmla="*/ 15253 w 203370"/>
                <a:gd name="connsiteY3" fmla="*/ 446309 h 467498"/>
                <a:gd name="connsiteX4" fmla="*/ 37738 w 203370"/>
                <a:gd name="connsiteY4" fmla="*/ 465135 h 467498"/>
                <a:gd name="connsiteX5" fmla="*/ 94466 w 203370"/>
                <a:gd name="connsiteY5" fmla="*/ 359039 h 467498"/>
                <a:gd name="connsiteX6" fmla="*/ 134167 w 203370"/>
                <a:gd name="connsiteY6" fmla="*/ 165479 h 467498"/>
                <a:gd name="connsiteX7" fmla="*/ 156049 w 203370"/>
                <a:gd name="connsiteY7" fmla="*/ 55738 h 467498"/>
                <a:gd name="connsiteX8" fmla="*/ 173265 w 203370"/>
                <a:gd name="connsiteY8" fmla="*/ 19697 h 467498"/>
                <a:gd name="connsiteX9" fmla="*/ 185423 w 203370"/>
                <a:gd name="connsiteY9" fmla="*/ 24353 h 467498"/>
                <a:gd name="connsiteX10" fmla="*/ 175293 w 203370"/>
                <a:gd name="connsiteY10" fmla="*/ 34274 h 467498"/>
                <a:gd name="connsiteX11" fmla="*/ 185017 w 203370"/>
                <a:gd name="connsiteY11" fmla="*/ 44196 h 467498"/>
                <a:gd name="connsiteX12" fmla="*/ 194944 w 203370"/>
                <a:gd name="connsiteY12" fmla="*/ 34071 h 467498"/>
                <a:gd name="connsiteX13" fmla="*/ 172865 w 203370"/>
                <a:gd name="connsiteY13" fmla="*/ 15245 h 467498"/>
                <a:gd name="connsiteX14" fmla="*/ 134981 w 203370"/>
                <a:gd name="connsiteY14" fmla="*/ 78617 h 467498"/>
                <a:gd name="connsiteX15" fmla="*/ 84539 w 203370"/>
                <a:gd name="connsiteY15" fmla="*/ 314901 h 467498"/>
                <a:gd name="connsiteX16" fmla="*/ 66712 w 203370"/>
                <a:gd name="connsiteY16" fmla="*/ 407834 h 467498"/>
                <a:gd name="connsiteX17" fmla="*/ 37338 w 203370"/>
                <a:gd name="connsiteY17" fmla="*/ 460682 h 467498"/>
                <a:gd name="connsiteX18" fmla="*/ 24976 w 203370"/>
                <a:gd name="connsiteY18" fmla="*/ 456027 h 467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3370" h="467498">
                  <a:moveTo>
                    <a:pt x="24976" y="456027"/>
                  </a:moveTo>
                  <a:cubicBezTo>
                    <a:pt x="31459" y="455620"/>
                    <a:pt x="34904" y="451167"/>
                    <a:pt x="34904" y="446106"/>
                  </a:cubicBezTo>
                  <a:cubicBezTo>
                    <a:pt x="34904" y="439423"/>
                    <a:pt x="29838" y="436182"/>
                    <a:pt x="25180" y="436182"/>
                  </a:cubicBezTo>
                  <a:cubicBezTo>
                    <a:pt x="20318" y="436182"/>
                    <a:pt x="15253" y="439219"/>
                    <a:pt x="15253" y="446309"/>
                  </a:cubicBezTo>
                  <a:cubicBezTo>
                    <a:pt x="15253" y="456631"/>
                    <a:pt x="25383" y="465135"/>
                    <a:pt x="37738" y="465135"/>
                  </a:cubicBezTo>
                  <a:cubicBezTo>
                    <a:pt x="68530" y="465135"/>
                    <a:pt x="80077" y="417757"/>
                    <a:pt x="94466" y="359039"/>
                  </a:cubicBezTo>
                  <a:cubicBezTo>
                    <a:pt x="110062" y="295057"/>
                    <a:pt x="123230" y="230472"/>
                    <a:pt x="134167" y="165479"/>
                  </a:cubicBezTo>
                  <a:cubicBezTo>
                    <a:pt x="141667" y="122349"/>
                    <a:pt x="149160" y="81856"/>
                    <a:pt x="156049" y="55738"/>
                  </a:cubicBezTo>
                  <a:cubicBezTo>
                    <a:pt x="158477" y="45815"/>
                    <a:pt x="165366" y="19697"/>
                    <a:pt x="173265" y="19697"/>
                  </a:cubicBezTo>
                  <a:cubicBezTo>
                    <a:pt x="179544" y="19697"/>
                    <a:pt x="184610" y="23545"/>
                    <a:pt x="185423" y="24353"/>
                  </a:cubicBezTo>
                  <a:cubicBezTo>
                    <a:pt x="178738" y="24759"/>
                    <a:pt x="175293" y="29211"/>
                    <a:pt x="175293" y="34274"/>
                  </a:cubicBezTo>
                  <a:cubicBezTo>
                    <a:pt x="175293" y="40956"/>
                    <a:pt x="180358" y="44196"/>
                    <a:pt x="185017" y="44196"/>
                  </a:cubicBezTo>
                  <a:cubicBezTo>
                    <a:pt x="189878" y="44196"/>
                    <a:pt x="194944" y="41159"/>
                    <a:pt x="194944" y="34071"/>
                  </a:cubicBezTo>
                  <a:cubicBezTo>
                    <a:pt x="194944" y="23140"/>
                    <a:pt x="184006" y="15245"/>
                    <a:pt x="172865" y="15245"/>
                  </a:cubicBezTo>
                  <a:cubicBezTo>
                    <a:pt x="157466" y="15245"/>
                    <a:pt x="146122" y="37311"/>
                    <a:pt x="134981" y="78617"/>
                  </a:cubicBezTo>
                  <a:cubicBezTo>
                    <a:pt x="134371" y="80846"/>
                    <a:pt x="106821" y="182483"/>
                    <a:pt x="84539" y="314901"/>
                  </a:cubicBezTo>
                  <a:cubicBezTo>
                    <a:pt x="79270" y="345879"/>
                    <a:pt x="73391" y="379696"/>
                    <a:pt x="66712" y="407834"/>
                  </a:cubicBezTo>
                  <a:cubicBezTo>
                    <a:pt x="63064" y="422615"/>
                    <a:pt x="53741" y="460682"/>
                    <a:pt x="37338" y="460682"/>
                  </a:cubicBezTo>
                  <a:cubicBezTo>
                    <a:pt x="30042" y="460682"/>
                    <a:pt x="25180" y="456027"/>
                    <a:pt x="24976" y="45602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150" name="Forme libre : forme 149">
              <a:extLst>
                <a:ext uri="{FF2B5EF4-FFF2-40B4-BE49-F238E27FC236}">
                  <a16:creationId xmlns:a16="http://schemas.microsoft.com/office/drawing/2014/main" id="{D9210525-2EAA-43A3-A74C-DCADABE0F683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6016508" y="-11501772"/>
              <a:ext cx="40674" cy="223586"/>
            </a:xfrm>
            <a:custGeom>
              <a:avLst/>
              <a:gdLst>
                <a:gd name="connsiteX0" fmla="*/ 43007 w 40674"/>
                <a:gd name="connsiteY0" fmla="*/ 217717 h 223586"/>
                <a:gd name="connsiteX1" fmla="*/ 43007 w 40674"/>
                <a:gd name="connsiteY1" fmla="*/ 209618 h 223586"/>
                <a:gd name="connsiteX2" fmla="*/ 23356 w 40674"/>
                <a:gd name="connsiteY2" fmla="*/ 209618 h 223586"/>
                <a:gd name="connsiteX3" fmla="*/ 23356 w 40674"/>
                <a:gd name="connsiteY3" fmla="*/ 23343 h 223586"/>
                <a:gd name="connsiteX4" fmla="*/ 43007 w 40674"/>
                <a:gd name="connsiteY4" fmla="*/ 23343 h 223586"/>
                <a:gd name="connsiteX5" fmla="*/ 43007 w 40674"/>
                <a:gd name="connsiteY5" fmla="*/ 15245 h 223586"/>
                <a:gd name="connsiteX6" fmla="*/ 15253 w 40674"/>
                <a:gd name="connsiteY6" fmla="*/ 15245 h 223586"/>
                <a:gd name="connsiteX7" fmla="*/ 15253 w 40674"/>
                <a:gd name="connsiteY7" fmla="*/ 217717 h 223586"/>
                <a:gd name="connsiteX8" fmla="*/ 43007 w 40674"/>
                <a:gd name="connsiteY8" fmla="*/ 217717 h 223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674" h="223586">
                  <a:moveTo>
                    <a:pt x="43007" y="217717"/>
                  </a:moveTo>
                  <a:lnTo>
                    <a:pt x="43007" y="209618"/>
                  </a:lnTo>
                  <a:lnTo>
                    <a:pt x="23356" y="209618"/>
                  </a:lnTo>
                  <a:lnTo>
                    <a:pt x="23356" y="23343"/>
                  </a:lnTo>
                  <a:lnTo>
                    <a:pt x="43007" y="23343"/>
                  </a:lnTo>
                  <a:lnTo>
                    <a:pt x="43007" y="15245"/>
                  </a:lnTo>
                  <a:lnTo>
                    <a:pt x="15253" y="15245"/>
                  </a:lnTo>
                  <a:lnTo>
                    <a:pt x="15253" y="217717"/>
                  </a:lnTo>
                  <a:lnTo>
                    <a:pt x="43007" y="21771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151" name="Forme libre : forme 150">
              <a:extLst>
                <a:ext uri="{FF2B5EF4-FFF2-40B4-BE49-F238E27FC236}">
                  <a16:creationId xmlns:a16="http://schemas.microsoft.com/office/drawing/2014/main" id="{CD00DA53-F1B8-4A44-86E1-4137678D6D76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6056980" y="-11490434"/>
              <a:ext cx="223708" cy="203260"/>
            </a:xfrm>
            <a:custGeom>
              <a:avLst/>
              <a:gdLst>
                <a:gd name="connsiteX0" fmla="*/ 111682 w 223707"/>
                <a:gd name="connsiteY0" fmla="*/ 17474 h 203260"/>
                <a:gd name="connsiteX1" fmla="*/ 109051 w 223707"/>
                <a:gd name="connsiteY1" fmla="*/ 15245 h 203260"/>
                <a:gd name="connsiteX2" fmla="*/ 83319 w 223707"/>
                <a:gd name="connsiteY2" fmla="*/ 17474 h 203260"/>
                <a:gd name="connsiteX3" fmla="*/ 80484 w 223707"/>
                <a:gd name="connsiteY3" fmla="*/ 21317 h 203260"/>
                <a:gd name="connsiteX4" fmla="*/ 85346 w 223707"/>
                <a:gd name="connsiteY4" fmla="*/ 23749 h 203260"/>
                <a:gd name="connsiteX5" fmla="*/ 95476 w 223707"/>
                <a:gd name="connsiteY5" fmla="*/ 27193 h 203260"/>
                <a:gd name="connsiteX6" fmla="*/ 94866 w 223707"/>
                <a:gd name="connsiteY6" fmla="*/ 31238 h 203260"/>
                <a:gd name="connsiteX7" fmla="*/ 82715 w 223707"/>
                <a:gd name="connsiteY7" fmla="*/ 79227 h 203260"/>
                <a:gd name="connsiteX8" fmla="*/ 64075 w 223707"/>
                <a:gd name="connsiteY8" fmla="*/ 66269 h 203260"/>
                <a:gd name="connsiteX9" fmla="*/ 15253 w 223707"/>
                <a:gd name="connsiteY9" fmla="*/ 125590 h 203260"/>
                <a:gd name="connsiteX10" fmla="*/ 42199 w 223707"/>
                <a:gd name="connsiteY10" fmla="*/ 157991 h 203260"/>
                <a:gd name="connsiteX11" fmla="*/ 68530 w 223707"/>
                <a:gd name="connsiteY11" fmla="*/ 142803 h 203260"/>
                <a:gd name="connsiteX12" fmla="*/ 86966 w 223707"/>
                <a:gd name="connsiteY12" fmla="*/ 157991 h 203260"/>
                <a:gd name="connsiteX13" fmla="*/ 101959 w 223707"/>
                <a:gd name="connsiteY13" fmla="*/ 146849 h 203260"/>
                <a:gd name="connsiteX14" fmla="*/ 108035 w 223707"/>
                <a:gd name="connsiteY14" fmla="*/ 126809 h 203260"/>
                <a:gd name="connsiteX15" fmla="*/ 105607 w 223707"/>
                <a:gd name="connsiteY15" fmla="*/ 124782 h 203260"/>
                <a:gd name="connsiteX16" fmla="*/ 102766 w 223707"/>
                <a:gd name="connsiteY16" fmla="*/ 128428 h 203260"/>
                <a:gd name="connsiteX17" fmla="*/ 87373 w 223707"/>
                <a:gd name="connsiteY17" fmla="*/ 153531 h 203260"/>
                <a:gd name="connsiteX18" fmla="*/ 81297 w 223707"/>
                <a:gd name="connsiteY18" fmla="*/ 144219 h 203260"/>
                <a:gd name="connsiteX19" fmla="*/ 82511 w 223707"/>
                <a:gd name="connsiteY19" fmla="*/ 134501 h 203260"/>
                <a:gd name="connsiteX20" fmla="*/ 111682 w 223707"/>
                <a:gd name="connsiteY20" fmla="*/ 17474 h 203260"/>
                <a:gd name="connsiteX21" fmla="*/ 69547 w 223707"/>
                <a:gd name="connsiteY21" fmla="*/ 131668 h 203260"/>
                <a:gd name="connsiteX22" fmla="*/ 65492 w 223707"/>
                <a:gd name="connsiteY22" fmla="*/ 139157 h 203260"/>
                <a:gd name="connsiteX23" fmla="*/ 42600 w 223707"/>
                <a:gd name="connsiteY23" fmla="*/ 153531 h 203260"/>
                <a:gd name="connsiteX24" fmla="*/ 29635 w 223707"/>
                <a:gd name="connsiteY24" fmla="*/ 134501 h 203260"/>
                <a:gd name="connsiteX25" fmla="*/ 40776 w 223707"/>
                <a:gd name="connsiteY25" fmla="*/ 90158 h 203260"/>
                <a:gd name="connsiteX26" fmla="*/ 64278 w 223707"/>
                <a:gd name="connsiteY26" fmla="*/ 70722 h 203260"/>
                <a:gd name="connsiteX27" fmla="*/ 80281 w 223707"/>
                <a:gd name="connsiteY27" fmla="*/ 88538 h 203260"/>
                <a:gd name="connsiteX28" fmla="*/ 79677 w 223707"/>
                <a:gd name="connsiteY28" fmla="*/ 91982 h 203260"/>
                <a:gd name="connsiteX29" fmla="*/ 69547 w 223707"/>
                <a:gd name="connsiteY29" fmla="*/ 131668 h 203260"/>
                <a:gd name="connsiteX30" fmla="*/ 208026 w 223707"/>
                <a:gd name="connsiteY30" fmla="*/ 79430 h 203260"/>
                <a:gd name="connsiteX31" fmla="*/ 208630 w 223707"/>
                <a:gd name="connsiteY31" fmla="*/ 75783 h 203260"/>
                <a:gd name="connsiteX32" fmla="*/ 202758 w 223707"/>
                <a:gd name="connsiteY32" fmla="*/ 70315 h 203260"/>
                <a:gd name="connsiteX33" fmla="*/ 194451 w 223707"/>
                <a:gd name="connsiteY33" fmla="*/ 79024 h 203260"/>
                <a:gd name="connsiteX34" fmla="*/ 175607 w 223707"/>
                <a:gd name="connsiteY34" fmla="*/ 66269 h 203260"/>
                <a:gd name="connsiteX35" fmla="*/ 127396 w 223707"/>
                <a:gd name="connsiteY35" fmla="*/ 123772 h 203260"/>
                <a:gd name="connsiteX36" fmla="*/ 154336 w 223707"/>
                <a:gd name="connsiteY36" fmla="*/ 155760 h 203260"/>
                <a:gd name="connsiteX37" fmla="*/ 177838 w 223707"/>
                <a:gd name="connsiteY37" fmla="*/ 144017 h 203260"/>
                <a:gd name="connsiteX38" fmla="*/ 178042 w 223707"/>
                <a:gd name="connsiteY38" fmla="*/ 144219 h 203260"/>
                <a:gd name="connsiteX39" fmla="*/ 171356 w 223707"/>
                <a:gd name="connsiteY39" fmla="*/ 170948 h 203260"/>
                <a:gd name="connsiteX40" fmla="*/ 142185 w 223707"/>
                <a:gd name="connsiteY40" fmla="*/ 192811 h 203260"/>
                <a:gd name="connsiteX41" fmla="*/ 125979 w 223707"/>
                <a:gd name="connsiteY41" fmla="*/ 190791 h 203260"/>
                <a:gd name="connsiteX42" fmla="*/ 134285 w 223707"/>
                <a:gd name="connsiteY42" fmla="*/ 180260 h 203260"/>
                <a:gd name="connsiteX43" fmla="*/ 126583 w 223707"/>
                <a:gd name="connsiteY43" fmla="*/ 173171 h 203260"/>
                <a:gd name="connsiteX44" fmla="*/ 115645 w 223707"/>
                <a:gd name="connsiteY44" fmla="*/ 184916 h 203260"/>
                <a:gd name="connsiteX45" fmla="*/ 142592 w 223707"/>
                <a:gd name="connsiteY45" fmla="*/ 197271 h 203260"/>
                <a:gd name="connsiteX46" fmla="*/ 185535 w 223707"/>
                <a:gd name="connsiteY46" fmla="*/ 169329 h 203260"/>
                <a:gd name="connsiteX47" fmla="*/ 208026 w 223707"/>
                <a:gd name="connsiteY47" fmla="*/ 79430 h 203260"/>
                <a:gd name="connsiteX48" fmla="*/ 181690 w 223707"/>
                <a:gd name="connsiteY48" fmla="*/ 129845 h 203260"/>
                <a:gd name="connsiteX49" fmla="*/ 171356 w 223707"/>
                <a:gd name="connsiteY49" fmla="*/ 144017 h 203260"/>
                <a:gd name="connsiteX50" fmla="*/ 154946 w 223707"/>
                <a:gd name="connsiteY50" fmla="*/ 151308 h 203260"/>
                <a:gd name="connsiteX51" fmla="*/ 141778 w 223707"/>
                <a:gd name="connsiteY51" fmla="*/ 132677 h 203260"/>
                <a:gd name="connsiteX52" fmla="*/ 153122 w 223707"/>
                <a:gd name="connsiteY52" fmla="*/ 88742 h 203260"/>
                <a:gd name="connsiteX53" fmla="*/ 175811 w 223707"/>
                <a:gd name="connsiteY53" fmla="*/ 70722 h 203260"/>
                <a:gd name="connsiteX54" fmla="*/ 192017 w 223707"/>
                <a:gd name="connsiteY54" fmla="*/ 88132 h 203260"/>
                <a:gd name="connsiteX55" fmla="*/ 191413 w 223707"/>
                <a:gd name="connsiteY55" fmla="*/ 91174 h 203260"/>
                <a:gd name="connsiteX56" fmla="*/ 181690 w 223707"/>
                <a:gd name="connsiteY56" fmla="*/ 129845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23707" h="203260">
                  <a:moveTo>
                    <a:pt x="111682" y="17474"/>
                  </a:moveTo>
                  <a:cubicBezTo>
                    <a:pt x="111682" y="17270"/>
                    <a:pt x="111682" y="15245"/>
                    <a:pt x="109051" y="15245"/>
                  </a:cubicBezTo>
                  <a:cubicBezTo>
                    <a:pt x="106007" y="15245"/>
                    <a:pt x="86763" y="17067"/>
                    <a:pt x="83319" y="17474"/>
                  </a:cubicBezTo>
                  <a:cubicBezTo>
                    <a:pt x="81698" y="17677"/>
                    <a:pt x="80484" y="18687"/>
                    <a:pt x="80484" y="21317"/>
                  </a:cubicBezTo>
                  <a:cubicBezTo>
                    <a:pt x="80484" y="23749"/>
                    <a:pt x="82308" y="23749"/>
                    <a:pt x="85346" y="23749"/>
                  </a:cubicBezTo>
                  <a:cubicBezTo>
                    <a:pt x="95070" y="23749"/>
                    <a:pt x="95476" y="25166"/>
                    <a:pt x="95476" y="27193"/>
                  </a:cubicBezTo>
                  <a:lnTo>
                    <a:pt x="94866" y="31238"/>
                  </a:lnTo>
                  <a:lnTo>
                    <a:pt x="82715" y="79227"/>
                  </a:lnTo>
                  <a:cubicBezTo>
                    <a:pt x="79067" y="71738"/>
                    <a:pt x="73194" y="66269"/>
                    <a:pt x="64075" y="66269"/>
                  </a:cubicBezTo>
                  <a:cubicBezTo>
                    <a:pt x="40375" y="66269"/>
                    <a:pt x="15253" y="96034"/>
                    <a:pt x="15253" y="125590"/>
                  </a:cubicBezTo>
                  <a:cubicBezTo>
                    <a:pt x="15253" y="144626"/>
                    <a:pt x="26394" y="157991"/>
                    <a:pt x="42199" y="157991"/>
                  </a:cubicBezTo>
                  <a:cubicBezTo>
                    <a:pt x="46248" y="157991"/>
                    <a:pt x="56378" y="157177"/>
                    <a:pt x="68530" y="142803"/>
                  </a:cubicBezTo>
                  <a:cubicBezTo>
                    <a:pt x="70150" y="151308"/>
                    <a:pt x="77243" y="157991"/>
                    <a:pt x="86966" y="157991"/>
                  </a:cubicBezTo>
                  <a:cubicBezTo>
                    <a:pt x="94059" y="157991"/>
                    <a:pt x="98717" y="153329"/>
                    <a:pt x="101959" y="146849"/>
                  </a:cubicBezTo>
                  <a:cubicBezTo>
                    <a:pt x="105403" y="139563"/>
                    <a:pt x="108035" y="127209"/>
                    <a:pt x="108035" y="126809"/>
                  </a:cubicBezTo>
                  <a:cubicBezTo>
                    <a:pt x="108035" y="124782"/>
                    <a:pt x="106210" y="124782"/>
                    <a:pt x="105607" y="124782"/>
                  </a:cubicBezTo>
                  <a:cubicBezTo>
                    <a:pt x="103580" y="124782"/>
                    <a:pt x="103376" y="125590"/>
                    <a:pt x="102766" y="128428"/>
                  </a:cubicBezTo>
                  <a:cubicBezTo>
                    <a:pt x="99328" y="141590"/>
                    <a:pt x="95680" y="153531"/>
                    <a:pt x="87373" y="153531"/>
                  </a:cubicBezTo>
                  <a:cubicBezTo>
                    <a:pt x="81901" y="153531"/>
                    <a:pt x="81297" y="148272"/>
                    <a:pt x="81297" y="144219"/>
                  </a:cubicBezTo>
                  <a:cubicBezTo>
                    <a:pt x="81297" y="139361"/>
                    <a:pt x="81698" y="137944"/>
                    <a:pt x="82511" y="134501"/>
                  </a:cubicBezTo>
                  <a:lnTo>
                    <a:pt x="111682" y="17474"/>
                  </a:lnTo>
                  <a:close/>
                  <a:moveTo>
                    <a:pt x="69547" y="131668"/>
                  </a:moveTo>
                  <a:cubicBezTo>
                    <a:pt x="68530" y="135314"/>
                    <a:pt x="68530" y="135714"/>
                    <a:pt x="65492" y="139157"/>
                  </a:cubicBezTo>
                  <a:cubicBezTo>
                    <a:pt x="56582" y="150292"/>
                    <a:pt x="48275" y="153531"/>
                    <a:pt x="42600" y="153531"/>
                  </a:cubicBezTo>
                  <a:cubicBezTo>
                    <a:pt x="32469" y="153531"/>
                    <a:pt x="29635" y="142396"/>
                    <a:pt x="29635" y="134501"/>
                  </a:cubicBezTo>
                  <a:cubicBezTo>
                    <a:pt x="29635" y="124377"/>
                    <a:pt x="36117" y="99470"/>
                    <a:pt x="40776" y="90158"/>
                  </a:cubicBezTo>
                  <a:cubicBezTo>
                    <a:pt x="47061" y="78216"/>
                    <a:pt x="56175" y="70722"/>
                    <a:pt x="64278" y="70722"/>
                  </a:cubicBezTo>
                  <a:cubicBezTo>
                    <a:pt x="77446" y="70722"/>
                    <a:pt x="80281" y="87326"/>
                    <a:pt x="80281" y="88538"/>
                  </a:cubicBezTo>
                  <a:cubicBezTo>
                    <a:pt x="80281" y="89751"/>
                    <a:pt x="79874" y="90971"/>
                    <a:pt x="79677" y="91982"/>
                  </a:cubicBezTo>
                  <a:lnTo>
                    <a:pt x="69547" y="131668"/>
                  </a:lnTo>
                  <a:close/>
                  <a:moveTo>
                    <a:pt x="208026" y="79430"/>
                  </a:moveTo>
                  <a:cubicBezTo>
                    <a:pt x="208223" y="78216"/>
                    <a:pt x="208630" y="77200"/>
                    <a:pt x="208630" y="75783"/>
                  </a:cubicBezTo>
                  <a:cubicBezTo>
                    <a:pt x="208630" y="72342"/>
                    <a:pt x="206202" y="70315"/>
                    <a:pt x="202758" y="70315"/>
                  </a:cubicBezTo>
                  <a:cubicBezTo>
                    <a:pt x="200730" y="70315"/>
                    <a:pt x="195258" y="71738"/>
                    <a:pt x="194451" y="79024"/>
                  </a:cubicBezTo>
                  <a:cubicBezTo>
                    <a:pt x="190803" y="71534"/>
                    <a:pt x="183710" y="66269"/>
                    <a:pt x="175607" y="66269"/>
                  </a:cubicBezTo>
                  <a:cubicBezTo>
                    <a:pt x="152518" y="66269"/>
                    <a:pt x="127396" y="94611"/>
                    <a:pt x="127396" y="123772"/>
                  </a:cubicBezTo>
                  <a:cubicBezTo>
                    <a:pt x="127396" y="143813"/>
                    <a:pt x="139751" y="155760"/>
                    <a:pt x="154336" y="155760"/>
                  </a:cubicBezTo>
                  <a:cubicBezTo>
                    <a:pt x="166291" y="155760"/>
                    <a:pt x="175811" y="146246"/>
                    <a:pt x="177838" y="144017"/>
                  </a:cubicBezTo>
                  <a:lnTo>
                    <a:pt x="178042" y="144219"/>
                  </a:lnTo>
                  <a:cubicBezTo>
                    <a:pt x="173790" y="162240"/>
                    <a:pt x="171356" y="170542"/>
                    <a:pt x="171356" y="170948"/>
                  </a:cubicBezTo>
                  <a:cubicBezTo>
                    <a:pt x="170549" y="172771"/>
                    <a:pt x="163660" y="192811"/>
                    <a:pt x="142185" y="192811"/>
                  </a:cubicBezTo>
                  <a:cubicBezTo>
                    <a:pt x="138333" y="192811"/>
                    <a:pt x="131648" y="192609"/>
                    <a:pt x="125979" y="190791"/>
                  </a:cubicBezTo>
                  <a:cubicBezTo>
                    <a:pt x="132054" y="188969"/>
                    <a:pt x="134285" y="183702"/>
                    <a:pt x="134285" y="180260"/>
                  </a:cubicBezTo>
                  <a:cubicBezTo>
                    <a:pt x="134285" y="177020"/>
                    <a:pt x="132054" y="173171"/>
                    <a:pt x="126583" y="173171"/>
                  </a:cubicBezTo>
                  <a:cubicBezTo>
                    <a:pt x="122127" y="173171"/>
                    <a:pt x="115645" y="176817"/>
                    <a:pt x="115645" y="184916"/>
                  </a:cubicBezTo>
                  <a:cubicBezTo>
                    <a:pt x="115645" y="193218"/>
                    <a:pt x="123144" y="197271"/>
                    <a:pt x="142592" y="197271"/>
                  </a:cubicBezTo>
                  <a:cubicBezTo>
                    <a:pt x="167911" y="197271"/>
                    <a:pt x="182497" y="181473"/>
                    <a:pt x="185535" y="169329"/>
                  </a:cubicBezTo>
                  <a:lnTo>
                    <a:pt x="208026" y="79430"/>
                  </a:lnTo>
                  <a:close/>
                  <a:moveTo>
                    <a:pt x="181690" y="129845"/>
                  </a:moveTo>
                  <a:cubicBezTo>
                    <a:pt x="180470" y="135110"/>
                    <a:pt x="175811" y="140173"/>
                    <a:pt x="171356" y="144017"/>
                  </a:cubicBezTo>
                  <a:cubicBezTo>
                    <a:pt x="167104" y="147661"/>
                    <a:pt x="160819" y="151308"/>
                    <a:pt x="154946" y="151308"/>
                  </a:cubicBezTo>
                  <a:cubicBezTo>
                    <a:pt x="144816" y="151308"/>
                    <a:pt x="141778" y="140776"/>
                    <a:pt x="141778" y="132677"/>
                  </a:cubicBezTo>
                  <a:cubicBezTo>
                    <a:pt x="141778" y="122960"/>
                    <a:pt x="147657" y="99071"/>
                    <a:pt x="153122" y="88742"/>
                  </a:cubicBezTo>
                  <a:cubicBezTo>
                    <a:pt x="158594" y="78820"/>
                    <a:pt x="167301" y="70722"/>
                    <a:pt x="175811" y="70722"/>
                  </a:cubicBezTo>
                  <a:cubicBezTo>
                    <a:pt x="189182" y="70722"/>
                    <a:pt x="192017" y="87123"/>
                    <a:pt x="192017" y="88132"/>
                  </a:cubicBezTo>
                  <a:cubicBezTo>
                    <a:pt x="192017" y="89148"/>
                    <a:pt x="191616" y="90362"/>
                    <a:pt x="191413" y="91174"/>
                  </a:cubicBezTo>
                  <a:lnTo>
                    <a:pt x="181690" y="12984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152" name="Forme libre : forme 151">
              <a:extLst>
                <a:ext uri="{FF2B5EF4-FFF2-40B4-BE49-F238E27FC236}">
                  <a16:creationId xmlns:a16="http://schemas.microsoft.com/office/drawing/2014/main" id="{841C5EA0-840E-4ED5-BCD1-3A07C066737F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6262703" y="-11501772"/>
              <a:ext cx="40674" cy="223586"/>
            </a:xfrm>
            <a:custGeom>
              <a:avLst/>
              <a:gdLst>
                <a:gd name="connsiteX0" fmla="*/ 43007 w 40674"/>
                <a:gd name="connsiteY0" fmla="*/ 15245 h 223586"/>
                <a:gd name="connsiteX1" fmla="*/ 15253 w 40674"/>
                <a:gd name="connsiteY1" fmla="*/ 15245 h 223586"/>
                <a:gd name="connsiteX2" fmla="*/ 15253 w 40674"/>
                <a:gd name="connsiteY2" fmla="*/ 23343 h 223586"/>
                <a:gd name="connsiteX3" fmla="*/ 34903 w 40674"/>
                <a:gd name="connsiteY3" fmla="*/ 23343 h 223586"/>
                <a:gd name="connsiteX4" fmla="*/ 34903 w 40674"/>
                <a:gd name="connsiteY4" fmla="*/ 209618 h 223586"/>
                <a:gd name="connsiteX5" fmla="*/ 15253 w 40674"/>
                <a:gd name="connsiteY5" fmla="*/ 209618 h 223586"/>
                <a:gd name="connsiteX6" fmla="*/ 15253 w 40674"/>
                <a:gd name="connsiteY6" fmla="*/ 217717 h 223586"/>
                <a:gd name="connsiteX7" fmla="*/ 43007 w 40674"/>
                <a:gd name="connsiteY7" fmla="*/ 217717 h 223586"/>
                <a:gd name="connsiteX8" fmla="*/ 43007 w 40674"/>
                <a:gd name="connsiteY8" fmla="*/ 15245 h 223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674" h="223586">
                  <a:moveTo>
                    <a:pt x="43007" y="15245"/>
                  </a:moveTo>
                  <a:lnTo>
                    <a:pt x="15253" y="15245"/>
                  </a:lnTo>
                  <a:lnTo>
                    <a:pt x="15253" y="23343"/>
                  </a:lnTo>
                  <a:lnTo>
                    <a:pt x="34903" y="23343"/>
                  </a:lnTo>
                  <a:lnTo>
                    <a:pt x="34903" y="209618"/>
                  </a:lnTo>
                  <a:lnTo>
                    <a:pt x="15253" y="209618"/>
                  </a:lnTo>
                  <a:lnTo>
                    <a:pt x="15253" y="217717"/>
                  </a:lnTo>
                  <a:lnTo>
                    <a:pt x="43007" y="217717"/>
                  </a:lnTo>
                  <a:lnTo>
                    <a:pt x="43007" y="1524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153" name="Forme libre : forme 152">
              <a:extLst>
                <a:ext uri="{FF2B5EF4-FFF2-40B4-BE49-F238E27FC236}">
                  <a16:creationId xmlns:a16="http://schemas.microsoft.com/office/drawing/2014/main" id="{C769A236-225C-452D-8DEB-A200D9892023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6325159" y="-11413019"/>
              <a:ext cx="101685" cy="121956"/>
            </a:xfrm>
            <a:custGeom>
              <a:avLst/>
              <a:gdLst>
                <a:gd name="connsiteX0" fmla="*/ 105327 w 101685"/>
                <a:gd name="connsiteY0" fmla="*/ 17087 h 121956"/>
                <a:gd name="connsiteX1" fmla="*/ 103484 w 101685"/>
                <a:gd name="connsiteY1" fmla="*/ 15245 h 121956"/>
                <a:gd name="connsiteX2" fmla="*/ 100649 w 101685"/>
                <a:gd name="connsiteY2" fmla="*/ 17232 h 121956"/>
                <a:gd name="connsiteX3" fmla="*/ 93697 w 101685"/>
                <a:gd name="connsiteY3" fmla="*/ 25312 h 121956"/>
                <a:gd name="connsiteX4" fmla="*/ 70716 w 101685"/>
                <a:gd name="connsiteY4" fmla="*/ 15245 h 121956"/>
                <a:gd name="connsiteX5" fmla="*/ 32984 w 101685"/>
                <a:gd name="connsiteY5" fmla="*/ 47709 h 121956"/>
                <a:gd name="connsiteX6" fmla="*/ 37668 w 101685"/>
                <a:gd name="connsiteY6" fmla="*/ 60755 h 121956"/>
                <a:gd name="connsiteX7" fmla="*/ 57382 w 101685"/>
                <a:gd name="connsiteY7" fmla="*/ 69972 h 121956"/>
                <a:gd name="connsiteX8" fmla="*/ 69438 w 101685"/>
                <a:gd name="connsiteY8" fmla="*/ 72805 h 121956"/>
                <a:gd name="connsiteX9" fmla="*/ 82632 w 101685"/>
                <a:gd name="connsiteY9" fmla="*/ 87693 h 121956"/>
                <a:gd name="connsiteX10" fmla="*/ 54402 w 101685"/>
                <a:gd name="connsiteY10" fmla="*/ 112644 h 121956"/>
                <a:gd name="connsiteX11" fmla="*/ 26883 w 101685"/>
                <a:gd name="connsiteY11" fmla="*/ 92508 h 121956"/>
                <a:gd name="connsiteX12" fmla="*/ 27734 w 101685"/>
                <a:gd name="connsiteY12" fmla="*/ 85419 h 121956"/>
                <a:gd name="connsiteX13" fmla="*/ 27874 w 101685"/>
                <a:gd name="connsiteY13" fmla="*/ 84576 h 121956"/>
                <a:gd name="connsiteX14" fmla="*/ 25605 w 101685"/>
                <a:gd name="connsiteY14" fmla="*/ 82727 h 121956"/>
                <a:gd name="connsiteX15" fmla="*/ 22911 w 101685"/>
                <a:gd name="connsiteY15" fmla="*/ 85566 h 121956"/>
                <a:gd name="connsiteX16" fmla="*/ 15679 w 101685"/>
                <a:gd name="connsiteY16" fmla="*/ 113921 h 121956"/>
                <a:gd name="connsiteX17" fmla="*/ 15253 w 101685"/>
                <a:gd name="connsiteY17" fmla="*/ 116048 h 121956"/>
                <a:gd name="connsiteX18" fmla="*/ 17235 w 101685"/>
                <a:gd name="connsiteY18" fmla="*/ 117744 h 121956"/>
                <a:gd name="connsiteX19" fmla="*/ 20076 w 101685"/>
                <a:gd name="connsiteY19" fmla="*/ 115763 h 121956"/>
                <a:gd name="connsiteX20" fmla="*/ 26883 w 101685"/>
                <a:gd name="connsiteY20" fmla="*/ 107823 h 121956"/>
                <a:gd name="connsiteX21" fmla="*/ 53976 w 101685"/>
                <a:gd name="connsiteY21" fmla="*/ 117744 h 121956"/>
                <a:gd name="connsiteX22" fmla="*/ 92705 w 101685"/>
                <a:gd name="connsiteY22" fmla="*/ 82587 h 121956"/>
                <a:gd name="connsiteX23" fmla="*/ 87030 w 101685"/>
                <a:gd name="connsiteY23" fmla="*/ 67418 h 121956"/>
                <a:gd name="connsiteX24" fmla="*/ 61640 w 101685"/>
                <a:gd name="connsiteY24" fmla="*/ 57491 h 121956"/>
                <a:gd name="connsiteX25" fmla="*/ 52698 w 101685"/>
                <a:gd name="connsiteY25" fmla="*/ 55223 h 121956"/>
                <a:gd name="connsiteX26" fmla="*/ 43197 w 101685"/>
                <a:gd name="connsiteY26" fmla="*/ 42322 h 121956"/>
                <a:gd name="connsiteX27" fmla="*/ 70576 w 101685"/>
                <a:gd name="connsiteY27" fmla="*/ 19779 h 121956"/>
                <a:gd name="connsiteX28" fmla="*/ 93271 w 101685"/>
                <a:gd name="connsiteY28" fmla="*/ 41896 h 121956"/>
                <a:gd name="connsiteX29" fmla="*/ 92705 w 101685"/>
                <a:gd name="connsiteY29" fmla="*/ 48281 h 121956"/>
                <a:gd name="connsiteX30" fmla="*/ 95114 w 101685"/>
                <a:gd name="connsiteY30" fmla="*/ 50262 h 121956"/>
                <a:gd name="connsiteX31" fmla="*/ 97955 w 101685"/>
                <a:gd name="connsiteY31" fmla="*/ 47143 h 121956"/>
                <a:gd name="connsiteX32" fmla="*/ 105327 w 101685"/>
                <a:gd name="connsiteY32" fmla="*/ 17087 h 12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01685" h="121956">
                  <a:moveTo>
                    <a:pt x="105327" y="17087"/>
                  </a:moveTo>
                  <a:cubicBezTo>
                    <a:pt x="105327" y="16381"/>
                    <a:pt x="104901" y="15245"/>
                    <a:pt x="103484" y="15245"/>
                  </a:cubicBezTo>
                  <a:cubicBezTo>
                    <a:pt x="102632" y="15245"/>
                    <a:pt x="102493" y="15383"/>
                    <a:pt x="100649" y="17232"/>
                  </a:cubicBezTo>
                  <a:lnTo>
                    <a:pt x="93697" y="25312"/>
                  </a:lnTo>
                  <a:cubicBezTo>
                    <a:pt x="88307" y="17798"/>
                    <a:pt x="79372" y="15245"/>
                    <a:pt x="70716" y="15245"/>
                  </a:cubicBezTo>
                  <a:cubicBezTo>
                    <a:pt x="50715" y="15245"/>
                    <a:pt x="32984" y="31410"/>
                    <a:pt x="32984" y="47709"/>
                  </a:cubicBezTo>
                  <a:cubicBezTo>
                    <a:pt x="32984" y="49836"/>
                    <a:pt x="33410" y="55508"/>
                    <a:pt x="37668" y="60755"/>
                  </a:cubicBezTo>
                  <a:cubicBezTo>
                    <a:pt x="42485" y="66428"/>
                    <a:pt x="47735" y="67698"/>
                    <a:pt x="57382" y="69972"/>
                  </a:cubicBezTo>
                  <a:cubicBezTo>
                    <a:pt x="60217" y="70677"/>
                    <a:pt x="67309" y="72239"/>
                    <a:pt x="69438" y="72805"/>
                  </a:cubicBezTo>
                  <a:cubicBezTo>
                    <a:pt x="73976" y="73942"/>
                    <a:pt x="82632" y="77060"/>
                    <a:pt x="82632" y="87693"/>
                  </a:cubicBezTo>
                  <a:cubicBezTo>
                    <a:pt x="82632" y="99171"/>
                    <a:pt x="70576" y="112644"/>
                    <a:pt x="54402" y="112644"/>
                  </a:cubicBezTo>
                  <a:cubicBezTo>
                    <a:pt x="41920" y="112644"/>
                    <a:pt x="26883" y="108249"/>
                    <a:pt x="26883" y="92508"/>
                  </a:cubicBezTo>
                  <a:cubicBezTo>
                    <a:pt x="26883" y="91092"/>
                    <a:pt x="27169" y="87974"/>
                    <a:pt x="27734" y="85419"/>
                  </a:cubicBezTo>
                  <a:cubicBezTo>
                    <a:pt x="27874" y="84855"/>
                    <a:pt x="27874" y="84715"/>
                    <a:pt x="27874" y="84576"/>
                  </a:cubicBezTo>
                  <a:cubicBezTo>
                    <a:pt x="27874" y="82727"/>
                    <a:pt x="26178" y="82727"/>
                    <a:pt x="25605" y="82727"/>
                  </a:cubicBezTo>
                  <a:cubicBezTo>
                    <a:pt x="23623" y="82727"/>
                    <a:pt x="23483" y="83012"/>
                    <a:pt x="22911" y="85566"/>
                  </a:cubicBezTo>
                  <a:lnTo>
                    <a:pt x="15679" y="113921"/>
                  </a:lnTo>
                  <a:cubicBezTo>
                    <a:pt x="15539" y="114487"/>
                    <a:pt x="15253" y="115338"/>
                    <a:pt x="15253" y="116048"/>
                  </a:cubicBezTo>
                  <a:cubicBezTo>
                    <a:pt x="15253" y="116893"/>
                    <a:pt x="15818" y="117744"/>
                    <a:pt x="17235" y="117744"/>
                  </a:cubicBezTo>
                  <a:cubicBezTo>
                    <a:pt x="18087" y="117744"/>
                    <a:pt x="18233" y="117604"/>
                    <a:pt x="20076" y="115763"/>
                  </a:cubicBezTo>
                  <a:cubicBezTo>
                    <a:pt x="21634" y="114061"/>
                    <a:pt x="25326" y="109525"/>
                    <a:pt x="26883" y="107823"/>
                  </a:cubicBezTo>
                  <a:cubicBezTo>
                    <a:pt x="34401" y="116048"/>
                    <a:pt x="45466" y="117744"/>
                    <a:pt x="53976" y="117744"/>
                  </a:cubicBezTo>
                  <a:cubicBezTo>
                    <a:pt x="75399" y="117744"/>
                    <a:pt x="92705" y="99318"/>
                    <a:pt x="92705" y="82587"/>
                  </a:cubicBezTo>
                  <a:cubicBezTo>
                    <a:pt x="92705" y="76349"/>
                    <a:pt x="90150" y="70677"/>
                    <a:pt x="87030" y="67418"/>
                  </a:cubicBezTo>
                  <a:cubicBezTo>
                    <a:pt x="82066" y="62312"/>
                    <a:pt x="79937" y="61746"/>
                    <a:pt x="61640" y="57491"/>
                  </a:cubicBezTo>
                  <a:cubicBezTo>
                    <a:pt x="58660" y="56785"/>
                    <a:pt x="53976" y="55648"/>
                    <a:pt x="52698" y="55223"/>
                  </a:cubicBezTo>
                  <a:cubicBezTo>
                    <a:pt x="49152" y="53946"/>
                    <a:pt x="43197" y="50402"/>
                    <a:pt x="43197" y="42322"/>
                  </a:cubicBezTo>
                  <a:cubicBezTo>
                    <a:pt x="43197" y="31124"/>
                    <a:pt x="55825" y="19779"/>
                    <a:pt x="70576" y="19779"/>
                  </a:cubicBezTo>
                  <a:cubicBezTo>
                    <a:pt x="85892" y="19779"/>
                    <a:pt x="93271" y="28431"/>
                    <a:pt x="93271" y="41896"/>
                  </a:cubicBezTo>
                  <a:cubicBezTo>
                    <a:pt x="93271" y="43739"/>
                    <a:pt x="92705" y="47004"/>
                    <a:pt x="92705" y="48281"/>
                  </a:cubicBezTo>
                  <a:cubicBezTo>
                    <a:pt x="92705" y="50262"/>
                    <a:pt x="94408" y="50262"/>
                    <a:pt x="95114" y="50262"/>
                  </a:cubicBezTo>
                  <a:cubicBezTo>
                    <a:pt x="97243" y="50262"/>
                    <a:pt x="97383" y="49551"/>
                    <a:pt x="97955" y="47143"/>
                  </a:cubicBezTo>
                  <a:lnTo>
                    <a:pt x="105327" y="1708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154" name="Forme libre : forme 153">
              <a:extLst>
                <a:ext uri="{FF2B5EF4-FFF2-40B4-BE49-F238E27FC236}">
                  <a16:creationId xmlns:a16="http://schemas.microsoft.com/office/drawing/2014/main" id="{7562E82C-2AD0-46CA-994E-8A227755DAB2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6434830" y="-11410187"/>
              <a:ext cx="122022" cy="121956"/>
            </a:xfrm>
            <a:custGeom>
              <a:avLst/>
              <a:gdLst>
                <a:gd name="connsiteX0" fmla="*/ 102493 w 122022"/>
                <a:gd name="connsiteY0" fmla="*/ 30699 h 121956"/>
                <a:gd name="connsiteX1" fmla="*/ 117529 w 122022"/>
                <a:gd name="connsiteY1" fmla="*/ 20352 h 121956"/>
                <a:gd name="connsiteX2" fmla="*/ 120370 w 122022"/>
                <a:gd name="connsiteY2" fmla="*/ 17233 h 121956"/>
                <a:gd name="connsiteX3" fmla="*/ 118241 w 122022"/>
                <a:gd name="connsiteY3" fmla="*/ 15245 h 121956"/>
                <a:gd name="connsiteX4" fmla="*/ 103630 w 122022"/>
                <a:gd name="connsiteY4" fmla="*/ 15816 h 121956"/>
                <a:gd name="connsiteX5" fmla="*/ 88734 w 122022"/>
                <a:gd name="connsiteY5" fmla="*/ 15245 h 121956"/>
                <a:gd name="connsiteX6" fmla="*/ 85899 w 122022"/>
                <a:gd name="connsiteY6" fmla="*/ 18363 h 121956"/>
                <a:gd name="connsiteX7" fmla="*/ 89019 w 122022"/>
                <a:gd name="connsiteY7" fmla="*/ 20352 h 121956"/>
                <a:gd name="connsiteX8" fmla="*/ 98095 w 122022"/>
                <a:gd name="connsiteY8" fmla="*/ 26163 h 121956"/>
                <a:gd name="connsiteX9" fmla="*/ 97815 w 122022"/>
                <a:gd name="connsiteY9" fmla="*/ 28152 h 121956"/>
                <a:gd name="connsiteX10" fmla="*/ 83484 w 122022"/>
                <a:gd name="connsiteY10" fmla="*/ 84435 h 121956"/>
                <a:gd name="connsiteX11" fmla="*/ 47316 w 122022"/>
                <a:gd name="connsiteY11" fmla="*/ 109812 h 121956"/>
                <a:gd name="connsiteX12" fmla="*/ 27741 w 122022"/>
                <a:gd name="connsiteY12" fmla="*/ 90952 h 121956"/>
                <a:gd name="connsiteX13" fmla="*/ 29012 w 122022"/>
                <a:gd name="connsiteY13" fmla="*/ 80891 h 121956"/>
                <a:gd name="connsiteX14" fmla="*/ 42778 w 122022"/>
                <a:gd name="connsiteY14" fmla="*/ 26303 h 121956"/>
                <a:gd name="connsiteX15" fmla="*/ 55260 w 122022"/>
                <a:gd name="connsiteY15" fmla="*/ 20352 h 121956"/>
                <a:gd name="connsiteX16" fmla="*/ 59511 w 122022"/>
                <a:gd name="connsiteY16" fmla="*/ 17233 h 121956"/>
                <a:gd name="connsiteX17" fmla="*/ 57243 w 122022"/>
                <a:gd name="connsiteY17" fmla="*/ 15245 h 121956"/>
                <a:gd name="connsiteX18" fmla="*/ 38660 w 122022"/>
                <a:gd name="connsiteY18" fmla="*/ 15816 h 121956"/>
                <a:gd name="connsiteX19" fmla="*/ 28872 w 122022"/>
                <a:gd name="connsiteY19" fmla="*/ 15670 h 121956"/>
                <a:gd name="connsiteX20" fmla="*/ 19937 w 122022"/>
                <a:gd name="connsiteY20" fmla="*/ 15245 h 121956"/>
                <a:gd name="connsiteX21" fmla="*/ 16956 w 122022"/>
                <a:gd name="connsiteY21" fmla="*/ 18363 h 121956"/>
                <a:gd name="connsiteX22" fmla="*/ 21500 w 122022"/>
                <a:gd name="connsiteY22" fmla="*/ 20352 h 121956"/>
                <a:gd name="connsiteX23" fmla="*/ 26889 w 122022"/>
                <a:gd name="connsiteY23" fmla="*/ 20637 h 121956"/>
                <a:gd name="connsiteX24" fmla="*/ 30150 w 122022"/>
                <a:gd name="connsiteY24" fmla="*/ 22620 h 121956"/>
                <a:gd name="connsiteX25" fmla="*/ 27881 w 122022"/>
                <a:gd name="connsiteY25" fmla="*/ 32122 h 121956"/>
                <a:gd name="connsiteX26" fmla="*/ 24761 w 122022"/>
                <a:gd name="connsiteY26" fmla="*/ 44597 h 121956"/>
                <a:gd name="connsiteX27" fmla="*/ 16677 w 122022"/>
                <a:gd name="connsiteY27" fmla="*/ 77061 h 121956"/>
                <a:gd name="connsiteX28" fmla="*/ 15253 w 122022"/>
                <a:gd name="connsiteY28" fmla="*/ 86843 h 121956"/>
                <a:gd name="connsiteX29" fmla="*/ 46744 w 122022"/>
                <a:gd name="connsiteY29" fmla="*/ 114912 h 121956"/>
                <a:gd name="connsiteX30" fmla="*/ 90011 w 122022"/>
                <a:gd name="connsiteY30" fmla="*/ 80465 h 121956"/>
                <a:gd name="connsiteX31" fmla="*/ 102493 w 122022"/>
                <a:gd name="connsiteY31" fmla="*/ 30699 h 12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22022" h="121956">
                  <a:moveTo>
                    <a:pt x="102493" y="30699"/>
                  </a:moveTo>
                  <a:cubicBezTo>
                    <a:pt x="103909" y="25173"/>
                    <a:pt x="106185" y="20637"/>
                    <a:pt x="117529" y="20352"/>
                  </a:cubicBezTo>
                  <a:cubicBezTo>
                    <a:pt x="118241" y="20352"/>
                    <a:pt x="120370" y="20212"/>
                    <a:pt x="120370" y="17233"/>
                  </a:cubicBezTo>
                  <a:cubicBezTo>
                    <a:pt x="120370" y="16382"/>
                    <a:pt x="119658" y="15245"/>
                    <a:pt x="118241" y="15245"/>
                  </a:cubicBezTo>
                  <a:cubicBezTo>
                    <a:pt x="113703" y="15245"/>
                    <a:pt x="108308" y="15816"/>
                    <a:pt x="103630" y="15816"/>
                  </a:cubicBezTo>
                  <a:cubicBezTo>
                    <a:pt x="98947" y="15816"/>
                    <a:pt x="92991" y="15245"/>
                    <a:pt x="88734" y="15245"/>
                  </a:cubicBezTo>
                  <a:cubicBezTo>
                    <a:pt x="88028" y="15245"/>
                    <a:pt x="85899" y="15245"/>
                    <a:pt x="85899" y="18363"/>
                  </a:cubicBezTo>
                  <a:cubicBezTo>
                    <a:pt x="85899" y="20212"/>
                    <a:pt x="87742" y="20352"/>
                    <a:pt x="89019" y="20352"/>
                  </a:cubicBezTo>
                  <a:cubicBezTo>
                    <a:pt x="95686" y="20491"/>
                    <a:pt x="98095" y="22620"/>
                    <a:pt x="98095" y="26163"/>
                  </a:cubicBezTo>
                  <a:cubicBezTo>
                    <a:pt x="98095" y="26875"/>
                    <a:pt x="97955" y="27580"/>
                    <a:pt x="97815" y="28152"/>
                  </a:cubicBezTo>
                  <a:cubicBezTo>
                    <a:pt x="95686" y="37362"/>
                    <a:pt x="85333" y="80040"/>
                    <a:pt x="83484" y="84435"/>
                  </a:cubicBezTo>
                  <a:cubicBezTo>
                    <a:pt x="75540" y="102583"/>
                    <a:pt x="58946" y="109812"/>
                    <a:pt x="47316" y="109812"/>
                  </a:cubicBezTo>
                  <a:cubicBezTo>
                    <a:pt x="37808" y="109812"/>
                    <a:pt x="27741" y="104991"/>
                    <a:pt x="27741" y="90952"/>
                  </a:cubicBezTo>
                  <a:cubicBezTo>
                    <a:pt x="27741" y="87554"/>
                    <a:pt x="28167" y="84150"/>
                    <a:pt x="29012" y="80891"/>
                  </a:cubicBezTo>
                  <a:lnTo>
                    <a:pt x="42778" y="26303"/>
                  </a:lnTo>
                  <a:cubicBezTo>
                    <a:pt x="44049" y="21488"/>
                    <a:pt x="44335" y="20352"/>
                    <a:pt x="55260" y="20352"/>
                  </a:cubicBezTo>
                  <a:cubicBezTo>
                    <a:pt x="57668" y="20352"/>
                    <a:pt x="59511" y="20352"/>
                    <a:pt x="59511" y="17233"/>
                  </a:cubicBezTo>
                  <a:cubicBezTo>
                    <a:pt x="59511" y="16667"/>
                    <a:pt x="59086" y="15245"/>
                    <a:pt x="57243" y="15245"/>
                  </a:cubicBezTo>
                  <a:cubicBezTo>
                    <a:pt x="53131" y="15245"/>
                    <a:pt x="42778" y="15816"/>
                    <a:pt x="38660" y="15816"/>
                  </a:cubicBezTo>
                  <a:cubicBezTo>
                    <a:pt x="36251" y="15816"/>
                    <a:pt x="31288" y="15816"/>
                    <a:pt x="28872" y="15670"/>
                  </a:cubicBezTo>
                  <a:cubicBezTo>
                    <a:pt x="26038" y="15531"/>
                    <a:pt x="22632" y="15245"/>
                    <a:pt x="19937" y="15245"/>
                  </a:cubicBezTo>
                  <a:cubicBezTo>
                    <a:pt x="19085" y="15245"/>
                    <a:pt x="16956" y="15245"/>
                    <a:pt x="16956" y="18363"/>
                  </a:cubicBezTo>
                  <a:cubicBezTo>
                    <a:pt x="16956" y="20352"/>
                    <a:pt x="18659" y="20352"/>
                    <a:pt x="21500" y="20352"/>
                  </a:cubicBezTo>
                  <a:cubicBezTo>
                    <a:pt x="21640" y="20352"/>
                    <a:pt x="24335" y="20352"/>
                    <a:pt x="26889" y="20637"/>
                  </a:cubicBezTo>
                  <a:cubicBezTo>
                    <a:pt x="29864" y="20917"/>
                    <a:pt x="30150" y="21203"/>
                    <a:pt x="30150" y="22620"/>
                  </a:cubicBezTo>
                  <a:cubicBezTo>
                    <a:pt x="30150" y="23471"/>
                    <a:pt x="28733" y="28997"/>
                    <a:pt x="27881" y="32122"/>
                  </a:cubicBezTo>
                  <a:lnTo>
                    <a:pt x="24761" y="44597"/>
                  </a:lnTo>
                  <a:lnTo>
                    <a:pt x="16677" y="77061"/>
                  </a:lnTo>
                  <a:cubicBezTo>
                    <a:pt x="15253" y="82873"/>
                    <a:pt x="15253" y="84010"/>
                    <a:pt x="15253" y="86843"/>
                  </a:cubicBezTo>
                  <a:cubicBezTo>
                    <a:pt x="15253" y="104425"/>
                    <a:pt x="29724" y="114912"/>
                    <a:pt x="46744" y="114912"/>
                  </a:cubicBezTo>
                  <a:cubicBezTo>
                    <a:pt x="66325" y="114912"/>
                    <a:pt x="85333" y="99039"/>
                    <a:pt x="90011" y="80465"/>
                  </a:cubicBezTo>
                  <a:lnTo>
                    <a:pt x="102493" y="3069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155" name="Forme libre : forme 154">
              <a:extLst>
                <a:ext uri="{FF2B5EF4-FFF2-40B4-BE49-F238E27FC236}">
                  <a16:creationId xmlns:a16="http://schemas.microsoft.com/office/drawing/2014/main" id="{0A84409B-BDE9-48AB-929A-84F2D239B2E7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6563654" y="-11419682"/>
              <a:ext cx="61011" cy="162608"/>
            </a:xfrm>
            <a:custGeom>
              <a:avLst/>
              <a:gdLst>
                <a:gd name="connsiteX0" fmla="*/ 49298 w 61011"/>
                <a:gd name="connsiteY0" fmla="*/ 15245 h 162608"/>
                <a:gd name="connsiteX1" fmla="*/ 15253 w 61011"/>
                <a:gd name="connsiteY1" fmla="*/ 85991 h 162608"/>
                <a:gd name="connsiteX2" fmla="*/ 49298 w 61011"/>
                <a:gd name="connsiteY2" fmla="*/ 156878 h 162608"/>
                <a:gd name="connsiteX3" fmla="*/ 52133 w 61011"/>
                <a:gd name="connsiteY3" fmla="*/ 155176 h 162608"/>
                <a:gd name="connsiteX4" fmla="*/ 50715 w 61011"/>
                <a:gd name="connsiteY4" fmla="*/ 153048 h 162608"/>
                <a:gd name="connsiteX5" fmla="*/ 24900 w 61011"/>
                <a:gd name="connsiteY5" fmla="*/ 86131 h 162608"/>
                <a:gd name="connsiteX6" fmla="*/ 51141 w 61011"/>
                <a:gd name="connsiteY6" fmla="*/ 18649 h 162608"/>
                <a:gd name="connsiteX7" fmla="*/ 52133 w 61011"/>
                <a:gd name="connsiteY7" fmla="*/ 16947 h 162608"/>
                <a:gd name="connsiteX8" fmla="*/ 49298 w 61011"/>
                <a:gd name="connsiteY8" fmla="*/ 15245 h 162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011" h="162608">
                  <a:moveTo>
                    <a:pt x="49298" y="15245"/>
                  </a:moveTo>
                  <a:cubicBezTo>
                    <a:pt x="22345" y="34243"/>
                    <a:pt x="15253" y="64300"/>
                    <a:pt x="15253" y="85991"/>
                  </a:cubicBezTo>
                  <a:cubicBezTo>
                    <a:pt x="15253" y="105981"/>
                    <a:pt x="21208" y="137030"/>
                    <a:pt x="49298" y="156878"/>
                  </a:cubicBezTo>
                  <a:cubicBezTo>
                    <a:pt x="50430" y="156878"/>
                    <a:pt x="52133" y="156878"/>
                    <a:pt x="52133" y="155176"/>
                  </a:cubicBezTo>
                  <a:cubicBezTo>
                    <a:pt x="52133" y="154325"/>
                    <a:pt x="51707" y="154039"/>
                    <a:pt x="50715" y="153048"/>
                  </a:cubicBezTo>
                  <a:cubicBezTo>
                    <a:pt x="31847" y="136038"/>
                    <a:pt x="24900" y="111932"/>
                    <a:pt x="24900" y="86131"/>
                  </a:cubicBezTo>
                  <a:cubicBezTo>
                    <a:pt x="24900" y="47855"/>
                    <a:pt x="39511" y="29136"/>
                    <a:pt x="51141" y="18649"/>
                  </a:cubicBezTo>
                  <a:cubicBezTo>
                    <a:pt x="51707" y="18077"/>
                    <a:pt x="52133" y="17651"/>
                    <a:pt x="52133" y="16947"/>
                  </a:cubicBezTo>
                  <a:cubicBezTo>
                    <a:pt x="52133" y="15245"/>
                    <a:pt x="50430" y="15245"/>
                    <a:pt x="49298" y="1524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156" name="Forme libre : forme 155">
              <a:extLst>
                <a:ext uri="{FF2B5EF4-FFF2-40B4-BE49-F238E27FC236}">
                  <a16:creationId xmlns:a16="http://schemas.microsoft.com/office/drawing/2014/main" id="{D2EDB9A3-76E1-4CDF-8E69-25BC152CA684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6620456" y="-11410187"/>
              <a:ext cx="142360" cy="121956"/>
            </a:xfrm>
            <a:custGeom>
              <a:avLst/>
              <a:gdLst>
                <a:gd name="connsiteX0" fmla="*/ 123770 w 142359"/>
                <a:gd name="connsiteY0" fmla="*/ 30699 h 121956"/>
                <a:gd name="connsiteX1" fmla="*/ 138807 w 142359"/>
                <a:gd name="connsiteY1" fmla="*/ 20352 h 121956"/>
                <a:gd name="connsiteX2" fmla="*/ 141641 w 142359"/>
                <a:gd name="connsiteY2" fmla="*/ 17233 h 121956"/>
                <a:gd name="connsiteX3" fmla="*/ 139512 w 142359"/>
                <a:gd name="connsiteY3" fmla="*/ 15245 h 121956"/>
                <a:gd name="connsiteX4" fmla="*/ 124762 w 142359"/>
                <a:gd name="connsiteY4" fmla="*/ 15816 h 121956"/>
                <a:gd name="connsiteX5" fmla="*/ 109725 w 142359"/>
                <a:gd name="connsiteY5" fmla="*/ 15245 h 121956"/>
                <a:gd name="connsiteX6" fmla="*/ 106890 w 142359"/>
                <a:gd name="connsiteY6" fmla="*/ 18363 h 121956"/>
                <a:gd name="connsiteX7" fmla="*/ 110011 w 142359"/>
                <a:gd name="connsiteY7" fmla="*/ 20352 h 121956"/>
                <a:gd name="connsiteX8" fmla="*/ 119087 w 142359"/>
                <a:gd name="connsiteY8" fmla="*/ 26163 h 121956"/>
                <a:gd name="connsiteX9" fmla="*/ 118521 w 142359"/>
                <a:gd name="connsiteY9" fmla="*/ 29569 h 121956"/>
                <a:gd name="connsiteX10" fmla="*/ 103058 w 142359"/>
                <a:gd name="connsiteY10" fmla="*/ 91378 h 121956"/>
                <a:gd name="connsiteX11" fmla="*/ 67030 w 142359"/>
                <a:gd name="connsiteY11" fmla="*/ 17659 h 121956"/>
                <a:gd name="connsiteX12" fmla="*/ 62206 w 142359"/>
                <a:gd name="connsiteY12" fmla="*/ 15245 h 121956"/>
                <a:gd name="connsiteX13" fmla="*/ 42772 w 142359"/>
                <a:gd name="connsiteY13" fmla="*/ 15245 h 121956"/>
                <a:gd name="connsiteX14" fmla="*/ 38234 w 142359"/>
                <a:gd name="connsiteY14" fmla="*/ 18363 h 121956"/>
                <a:gd name="connsiteX15" fmla="*/ 42911 w 142359"/>
                <a:gd name="connsiteY15" fmla="*/ 20352 h 121956"/>
                <a:gd name="connsiteX16" fmla="*/ 51993 w 142359"/>
                <a:gd name="connsiteY16" fmla="*/ 21063 h 121956"/>
                <a:gd name="connsiteX17" fmla="*/ 32984 w 142359"/>
                <a:gd name="connsiteY17" fmla="*/ 96911 h 121956"/>
                <a:gd name="connsiteX18" fmla="*/ 18233 w 142359"/>
                <a:gd name="connsiteY18" fmla="*/ 106972 h 121956"/>
                <a:gd name="connsiteX19" fmla="*/ 15253 w 142359"/>
                <a:gd name="connsiteY19" fmla="*/ 109951 h 121956"/>
                <a:gd name="connsiteX20" fmla="*/ 17382 w 142359"/>
                <a:gd name="connsiteY20" fmla="*/ 112080 h 121956"/>
                <a:gd name="connsiteX21" fmla="*/ 32133 w 142359"/>
                <a:gd name="connsiteY21" fmla="*/ 111514 h 121956"/>
                <a:gd name="connsiteX22" fmla="*/ 47169 w 142359"/>
                <a:gd name="connsiteY22" fmla="*/ 112080 h 121956"/>
                <a:gd name="connsiteX23" fmla="*/ 50004 w 142359"/>
                <a:gd name="connsiteY23" fmla="*/ 109100 h 121956"/>
                <a:gd name="connsiteX24" fmla="*/ 46744 w 142359"/>
                <a:gd name="connsiteY24" fmla="*/ 106972 h 121956"/>
                <a:gd name="connsiteX25" fmla="*/ 37808 w 142359"/>
                <a:gd name="connsiteY25" fmla="*/ 101021 h 121956"/>
                <a:gd name="connsiteX26" fmla="*/ 38374 w 142359"/>
                <a:gd name="connsiteY26" fmla="*/ 97477 h 121956"/>
                <a:gd name="connsiteX27" fmla="*/ 56531 w 142359"/>
                <a:gd name="connsiteY27" fmla="*/ 24886 h 121956"/>
                <a:gd name="connsiteX28" fmla="*/ 97955 w 142359"/>
                <a:gd name="connsiteY28" fmla="*/ 109672 h 121956"/>
                <a:gd name="connsiteX29" fmla="*/ 101075 w 142359"/>
                <a:gd name="connsiteY29" fmla="*/ 112080 h 121956"/>
                <a:gd name="connsiteX30" fmla="*/ 104050 w 142359"/>
                <a:gd name="connsiteY30" fmla="*/ 109100 h 121956"/>
                <a:gd name="connsiteX31" fmla="*/ 123770 w 142359"/>
                <a:gd name="connsiteY31" fmla="*/ 30699 h 12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2359" h="121956">
                  <a:moveTo>
                    <a:pt x="123770" y="30699"/>
                  </a:moveTo>
                  <a:cubicBezTo>
                    <a:pt x="125187" y="25312"/>
                    <a:pt x="127456" y="20637"/>
                    <a:pt x="138807" y="20352"/>
                  </a:cubicBezTo>
                  <a:cubicBezTo>
                    <a:pt x="139512" y="20352"/>
                    <a:pt x="141641" y="20212"/>
                    <a:pt x="141641" y="17233"/>
                  </a:cubicBezTo>
                  <a:cubicBezTo>
                    <a:pt x="141641" y="16382"/>
                    <a:pt x="140936" y="15245"/>
                    <a:pt x="139512" y="15245"/>
                  </a:cubicBezTo>
                  <a:cubicBezTo>
                    <a:pt x="134835" y="15245"/>
                    <a:pt x="129585" y="15816"/>
                    <a:pt x="124762" y="15816"/>
                  </a:cubicBezTo>
                  <a:cubicBezTo>
                    <a:pt x="121355" y="15816"/>
                    <a:pt x="113132" y="15245"/>
                    <a:pt x="109725" y="15245"/>
                  </a:cubicBezTo>
                  <a:cubicBezTo>
                    <a:pt x="109019" y="15245"/>
                    <a:pt x="106890" y="15245"/>
                    <a:pt x="106890" y="18363"/>
                  </a:cubicBezTo>
                  <a:cubicBezTo>
                    <a:pt x="106890" y="20212"/>
                    <a:pt x="108734" y="20352"/>
                    <a:pt x="110011" y="20352"/>
                  </a:cubicBezTo>
                  <a:cubicBezTo>
                    <a:pt x="116678" y="20491"/>
                    <a:pt x="119087" y="22620"/>
                    <a:pt x="119087" y="26163"/>
                  </a:cubicBezTo>
                  <a:cubicBezTo>
                    <a:pt x="119087" y="27301"/>
                    <a:pt x="118947" y="28005"/>
                    <a:pt x="118521" y="29569"/>
                  </a:cubicBezTo>
                  <a:lnTo>
                    <a:pt x="103058" y="91378"/>
                  </a:lnTo>
                  <a:lnTo>
                    <a:pt x="67030" y="17659"/>
                  </a:lnTo>
                  <a:cubicBezTo>
                    <a:pt x="65892" y="15245"/>
                    <a:pt x="65612" y="15245"/>
                    <a:pt x="62206" y="15245"/>
                  </a:cubicBezTo>
                  <a:lnTo>
                    <a:pt x="42772" y="15245"/>
                  </a:lnTo>
                  <a:cubicBezTo>
                    <a:pt x="40077" y="15245"/>
                    <a:pt x="38234" y="15245"/>
                    <a:pt x="38234" y="18363"/>
                  </a:cubicBezTo>
                  <a:cubicBezTo>
                    <a:pt x="38234" y="20352"/>
                    <a:pt x="39937" y="20352"/>
                    <a:pt x="42911" y="20352"/>
                  </a:cubicBezTo>
                  <a:cubicBezTo>
                    <a:pt x="45892" y="20352"/>
                    <a:pt x="49012" y="20491"/>
                    <a:pt x="51993" y="21063"/>
                  </a:cubicBezTo>
                  <a:lnTo>
                    <a:pt x="32984" y="96911"/>
                  </a:lnTo>
                  <a:cubicBezTo>
                    <a:pt x="31707" y="102298"/>
                    <a:pt x="29298" y="106553"/>
                    <a:pt x="18233" y="106972"/>
                  </a:cubicBezTo>
                  <a:cubicBezTo>
                    <a:pt x="17242" y="106972"/>
                    <a:pt x="15253" y="107119"/>
                    <a:pt x="15253" y="109951"/>
                  </a:cubicBezTo>
                  <a:cubicBezTo>
                    <a:pt x="15253" y="111514"/>
                    <a:pt x="16390" y="112080"/>
                    <a:pt x="17382" y="112080"/>
                  </a:cubicBezTo>
                  <a:cubicBezTo>
                    <a:pt x="22059" y="112080"/>
                    <a:pt x="27309" y="111514"/>
                    <a:pt x="32133" y="111514"/>
                  </a:cubicBezTo>
                  <a:cubicBezTo>
                    <a:pt x="35539" y="111514"/>
                    <a:pt x="43763" y="112080"/>
                    <a:pt x="47169" y="112080"/>
                  </a:cubicBezTo>
                  <a:cubicBezTo>
                    <a:pt x="48587" y="112080"/>
                    <a:pt x="50004" y="111368"/>
                    <a:pt x="50004" y="109100"/>
                  </a:cubicBezTo>
                  <a:cubicBezTo>
                    <a:pt x="50004" y="107119"/>
                    <a:pt x="48307" y="106972"/>
                    <a:pt x="46744" y="106972"/>
                  </a:cubicBezTo>
                  <a:cubicBezTo>
                    <a:pt x="37808" y="106693"/>
                    <a:pt x="37808" y="103008"/>
                    <a:pt x="37808" y="101021"/>
                  </a:cubicBezTo>
                  <a:cubicBezTo>
                    <a:pt x="37808" y="100455"/>
                    <a:pt x="37808" y="99744"/>
                    <a:pt x="38374" y="97477"/>
                  </a:cubicBezTo>
                  <a:lnTo>
                    <a:pt x="56531" y="24886"/>
                  </a:lnTo>
                  <a:lnTo>
                    <a:pt x="97955" y="109672"/>
                  </a:lnTo>
                  <a:cubicBezTo>
                    <a:pt x="99086" y="111940"/>
                    <a:pt x="99652" y="112080"/>
                    <a:pt x="101075" y="112080"/>
                  </a:cubicBezTo>
                  <a:cubicBezTo>
                    <a:pt x="103344" y="112080"/>
                    <a:pt x="103344" y="111654"/>
                    <a:pt x="104050" y="109100"/>
                  </a:cubicBezTo>
                  <a:lnTo>
                    <a:pt x="123770" y="3069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157" name="Forme libre : forme 156">
              <a:extLst>
                <a:ext uri="{FF2B5EF4-FFF2-40B4-BE49-F238E27FC236}">
                  <a16:creationId xmlns:a16="http://schemas.microsoft.com/office/drawing/2014/main" id="{92FB7EB1-CA76-4DF8-9BD6-D24A87732CDC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6764282" y="-11419682"/>
              <a:ext cx="61011" cy="162608"/>
            </a:xfrm>
            <a:custGeom>
              <a:avLst/>
              <a:gdLst>
                <a:gd name="connsiteX0" fmla="*/ 17947 w 61011"/>
                <a:gd name="connsiteY0" fmla="*/ 15245 h 162608"/>
                <a:gd name="connsiteX1" fmla="*/ 15253 w 61011"/>
                <a:gd name="connsiteY1" fmla="*/ 16947 h 162608"/>
                <a:gd name="connsiteX2" fmla="*/ 16530 w 61011"/>
                <a:gd name="connsiteY2" fmla="*/ 19074 h 162608"/>
                <a:gd name="connsiteX3" fmla="*/ 42346 w 61011"/>
                <a:gd name="connsiteY3" fmla="*/ 85991 h 162608"/>
                <a:gd name="connsiteX4" fmla="*/ 17801 w 61011"/>
                <a:gd name="connsiteY4" fmla="*/ 151912 h 162608"/>
                <a:gd name="connsiteX5" fmla="*/ 15253 w 61011"/>
                <a:gd name="connsiteY5" fmla="*/ 155176 h 162608"/>
                <a:gd name="connsiteX6" fmla="*/ 17096 w 61011"/>
                <a:gd name="connsiteY6" fmla="*/ 156878 h 162608"/>
                <a:gd name="connsiteX7" fmla="*/ 41634 w 61011"/>
                <a:gd name="connsiteY7" fmla="*/ 129801 h 162608"/>
                <a:gd name="connsiteX8" fmla="*/ 51993 w 61011"/>
                <a:gd name="connsiteY8" fmla="*/ 86131 h 162608"/>
                <a:gd name="connsiteX9" fmla="*/ 17947 w 61011"/>
                <a:gd name="connsiteY9" fmla="*/ 15245 h 162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011" h="162608">
                  <a:moveTo>
                    <a:pt x="17947" y="15245"/>
                  </a:moveTo>
                  <a:cubicBezTo>
                    <a:pt x="16956" y="15245"/>
                    <a:pt x="15253" y="15245"/>
                    <a:pt x="15253" y="16947"/>
                  </a:cubicBezTo>
                  <a:cubicBezTo>
                    <a:pt x="15253" y="17651"/>
                    <a:pt x="15679" y="18077"/>
                    <a:pt x="16530" y="19074"/>
                  </a:cubicBezTo>
                  <a:cubicBezTo>
                    <a:pt x="28726" y="30273"/>
                    <a:pt x="42346" y="49411"/>
                    <a:pt x="42346" y="85991"/>
                  </a:cubicBezTo>
                  <a:cubicBezTo>
                    <a:pt x="42346" y="115623"/>
                    <a:pt x="33124" y="138020"/>
                    <a:pt x="17801" y="151912"/>
                  </a:cubicBezTo>
                  <a:cubicBezTo>
                    <a:pt x="15392" y="154325"/>
                    <a:pt x="15253" y="154465"/>
                    <a:pt x="15253" y="155176"/>
                  </a:cubicBezTo>
                  <a:cubicBezTo>
                    <a:pt x="15253" y="155882"/>
                    <a:pt x="15679" y="156878"/>
                    <a:pt x="17096" y="156878"/>
                  </a:cubicBezTo>
                  <a:cubicBezTo>
                    <a:pt x="18799" y="156878"/>
                    <a:pt x="32272" y="147523"/>
                    <a:pt x="41634" y="129801"/>
                  </a:cubicBezTo>
                  <a:cubicBezTo>
                    <a:pt x="47874" y="118031"/>
                    <a:pt x="51993" y="102716"/>
                    <a:pt x="51993" y="86131"/>
                  </a:cubicBezTo>
                  <a:cubicBezTo>
                    <a:pt x="51993" y="66141"/>
                    <a:pt x="46032" y="35094"/>
                    <a:pt x="17947" y="1524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158" name="Forme libre : forme 157">
              <a:extLst>
                <a:ext uri="{FF2B5EF4-FFF2-40B4-BE49-F238E27FC236}">
                  <a16:creationId xmlns:a16="http://schemas.microsoft.com/office/drawing/2014/main" id="{9D0E8C1E-6886-44A5-BAC3-62665E8B05DA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6900859" y="-11440622"/>
              <a:ext cx="325393" cy="142282"/>
            </a:xfrm>
            <a:custGeom>
              <a:avLst/>
              <a:gdLst>
                <a:gd name="connsiteX0" fmla="*/ 32266 w 325393"/>
                <a:gd name="connsiteY0" fmla="*/ 54925 h 142282"/>
                <a:gd name="connsiteX1" fmla="*/ 57389 w 325393"/>
                <a:gd name="connsiteY1" fmla="*/ 19697 h 142282"/>
                <a:gd name="connsiteX2" fmla="*/ 80280 w 325393"/>
                <a:gd name="connsiteY2" fmla="*/ 54925 h 142282"/>
                <a:gd name="connsiteX3" fmla="*/ 32266 w 325393"/>
                <a:gd name="connsiteY3" fmla="*/ 54925 h 142282"/>
                <a:gd name="connsiteX4" fmla="*/ 32062 w 325393"/>
                <a:gd name="connsiteY4" fmla="*/ 59180 h 142282"/>
                <a:gd name="connsiteX5" fmla="*/ 88587 w 325393"/>
                <a:gd name="connsiteY5" fmla="*/ 59180 h 142282"/>
                <a:gd name="connsiteX6" fmla="*/ 93646 w 325393"/>
                <a:gd name="connsiteY6" fmla="*/ 54925 h 142282"/>
                <a:gd name="connsiteX7" fmla="*/ 57389 w 325393"/>
                <a:gd name="connsiteY7" fmla="*/ 15245 h 142282"/>
                <a:gd name="connsiteX8" fmla="*/ 15253 w 325393"/>
                <a:gd name="connsiteY8" fmla="*/ 61404 h 142282"/>
                <a:gd name="connsiteX9" fmla="*/ 59817 w 325393"/>
                <a:gd name="connsiteY9" fmla="*/ 108179 h 142282"/>
                <a:gd name="connsiteX10" fmla="*/ 93646 w 325393"/>
                <a:gd name="connsiteY10" fmla="*/ 81856 h 142282"/>
                <a:gd name="connsiteX11" fmla="*/ 91015 w 325393"/>
                <a:gd name="connsiteY11" fmla="*/ 79423 h 142282"/>
                <a:gd name="connsiteX12" fmla="*/ 88384 w 325393"/>
                <a:gd name="connsiteY12" fmla="*/ 82263 h 142282"/>
                <a:gd name="connsiteX13" fmla="*/ 61030 w 325393"/>
                <a:gd name="connsiteY13" fmla="*/ 103116 h 142282"/>
                <a:gd name="connsiteX14" fmla="*/ 38145 w 325393"/>
                <a:gd name="connsiteY14" fmla="*/ 89549 h 142282"/>
                <a:gd name="connsiteX15" fmla="*/ 32062 w 325393"/>
                <a:gd name="connsiteY15" fmla="*/ 59180 h 142282"/>
                <a:gd name="connsiteX16" fmla="*/ 157755 w 325393"/>
                <a:gd name="connsiteY16" fmla="*/ 58367 h 142282"/>
                <a:gd name="connsiteX17" fmla="*/ 176396 w 325393"/>
                <a:gd name="connsiteY17" fmla="*/ 35487 h 142282"/>
                <a:gd name="connsiteX18" fmla="*/ 200501 w 325393"/>
                <a:gd name="connsiteY18" fmla="*/ 24963 h 142282"/>
                <a:gd name="connsiteX19" fmla="*/ 200501 w 325393"/>
                <a:gd name="connsiteY19" fmla="*/ 18681 h 142282"/>
                <a:gd name="connsiteX20" fmla="*/ 183888 w 325393"/>
                <a:gd name="connsiteY20" fmla="*/ 19290 h 142282"/>
                <a:gd name="connsiteX21" fmla="*/ 164441 w 325393"/>
                <a:gd name="connsiteY21" fmla="*/ 18681 h 142282"/>
                <a:gd name="connsiteX22" fmla="*/ 164441 w 325393"/>
                <a:gd name="connsiteY22" fmla="*/ 24963 h 142282"/>
                <a:gd name="connsiteX23" fmla="*/ 170320 w 325393"/>
                <a:gd name="connsiteY23" fmla="*/ 31238 h 142282"/>
                <a:gd name="connsiteX24" fmla="*/ 167282 w 325393"/>
                <a:gd name="connsiteY24" fmla="*/ 38321 h 142282"/>
                <a:gd name="connsiteX25" fmla="*/ 154718 w 325393"/>
                <a:gd name="connsiteY25" fmla="*/ 54118 h 142282"/>
                <a:gd name="connsiteX26" fmla="*/ 138918 w 325393"/>
                <a:gd name="connsiteY26" fmla="*/ 33665 h 142282"/>
                <a:gd name="connsiteX27" fmla="*/ 137094 w 325393"/>
                <a:gd name="connsiteY27" fmla="*/ 30025 h 142282"/>
                <a:gd name="connsiteX28" fmla="*/ 144187 w 325393"/>
                <a:gd name="connsiteY28" fmla="*/ 24963 h 142282"/>
                <a:gd name="connsiteX29" fmla="*/ 144187 w 325393"/>
                <a:gd name="connsiteY29" fmla="*/ 18681 h 142282"/>
                <a:gd name="connsiteX30" fmla="*/ 122305 w 325393"/>
                <a:gd name="connsiteY30" fmla="*/ 19290 h 142282"/>
                <a:gd name="connsiteX31" fmla="*/ 103061 w 325393"/>
                <a:gd name="connsiteY31" fmla="*/ 18681 h 142282"/>
                <a:gd name="connsiteX32" fmla="*/ 103061 w 325393"/>
                <a:gd name="connsiteY32" fmla="*/ 24963 h 142282"/>
                <a:gd name="connsiteX33" fmla="*/ 126964 w 325393"/>
                <a:gd name="connsiteY33" fmla="*/ 37311 h 142282"/>
                <a:gd name="connsiteX34" fmla="*/ 147021 w 325393"/>
                <a:gd name="connsiteY34" fmla="*/ 63430 h 142282"/>
                <a:gd name="connsiteX35" fmla="*/ 127981 w 325393"/>
                <a:gd name="connsiteY35" fmla="*/ 87522 h 142282"/>
                <a:gd name="connsiteX36" fmla="*/ 102051 w 325393"/>
                <a:gd name="connsiteY36" fmla="*/ 99674 h 142282"/>
                <a:gd name="connsiteX37" fmla="*/ 102051 w 325393"/>
                <a:gd name="connsiteY37" fmla="*/ 105949 h 142282"/>
                <a:gd name="connsiteX38" fmla="*/ 118861 w 325393"/>
                <a:gd name="connsiteY38" fmla="*/ 105340 h 142282"/>
                <a:gd name="connsiteX39" fmla="*/ 138104 w 325393"/>
                <a:gd name="connsiteY39" fmla="*/ 105949 h 142282"/>
                <a:gd name="connsiteX40" fmla="*/ 138104 w 325393"/>
                <a:gd name="connsiteY40" fmla="*/ 99674 h 142282"/>
                <a:gd name="connsiteX41" fmla="*/ 132232 w 325393"/>
                <a:gd name="connsiteY41" fmla="*/ 93398 h 142282"/>
                <a:gd name="connsiteX42" fmla="*/ 150466 w 325393"/>
                <a:gd name="connsiteY42" fmla="*/ 67680 h 142282"/>
                <a:gd name="connsiteX43" fmla="*/ 165858 w 325393"/>
                <a:gd name="connsiteY43" fmla="*/ 87929 h 142282"/>
                <a:gd name="connsiteX44" fmla="*/ 170116 w 325393"/>
                <a:gd name="connsiteY44" fmla="*/ 94611 h 142282"/>
                <a:gd name="connsiteX45" fmla="*/ 162820 w 325393"/>
                <a:gd name="connsiteY45" fmla="*/ 99674 h 142282"/>
                <a:gd name="connsiteX46" fmla="*/ 162820 w 325393"/>
                <a:gd name="connsiteY46" fmla="*/ 105949 h 142282"/>
                <a:gd name="connsiteX47" fmla="*/ 184702 w 325393"/>
                <a:gd name="connsiteY47" fmla="*/ 105340 h 142282"/>
                <a:gd name="connsiteX48" fmla="*/ 204149 w 325393"/>
                <a:gd name="connsiteY48" fmla="*/ 105949 h 142282"/>
                <a:gd name="connsiteX49" fmla="*/ 204149 w 325393"/>
                <a:gd name="connsiteY49" fmla="*/ 99674 h 142282"/>
                <a:gd name="connsiteX50" fmla="*/ 184905 w 325393"/>
                <a:gd name="connsiteY50" fmla="*/ 93398 h 142282"/>
                <a:gd name="connsiteX51" fmla="*/ 157755 w 325393"/>
                <a:gd name="connsiteY51" fmla="*/ 58367 h 142282"/>
                <a:gd name="connsiteX52" fmla="*/ 241400 w 325393"/>
                <a:gd name="connsiteY52" fmla="*/ 29822 h 142282"/>
                <a:gd name="connsiteX53" fmla="*/ 241400 w 325393"/>
                <a:gd name="connsiteY53" fmla="*/ 16458 h 142282"/>
                <a:gd name="connsiteX54" fmla="*/ 212229 w 325393"/>
                <a:gd name="connsiteY54" fmla="*/ 18681 h 142282"/>
                <a:gd name="connsiteX55" fmla="*/ 212229 w 325393"/>
                <a:gd name="connsiteY55" fmla="*/ 24963 h 142282"/>
                <a:gd name="connsiteX56" fmla="*/ 228029 w 325393"/>
                <a:gd name="connsiteY56" fmla="*/ 35082 h 142282"/>
                <a:gd name="connsiteX57" fmla="*/ 228029 w 325393"/>
                <a:gd name="connsiteY57" fmla="*/ 129839 h 142282"/>
                <a:gd name="connsiteX58" fmla="*/ 212229 w 325393"/>
                <a:gd name="connsiteY58" fmla="*/ 138954 h 142282"/>
                <a:gd name="connsiteX59" fmla="*/ 212229 w 325393"/>
                <a:gd name="connsiteY59" fmla="*/ 145230 h 142282"/>
                <a:gd name="connsiteX60" fmla="*/ 234917 w 325393"/>
                <a:gd name="connsiteY60" fmla="*/ 144620 h 142282"/>
                <a:gd name="connsiteX61" fmla="*/ 257809 w 325393"/>
                <a:gd name="connsiteY61" fmla="*/ 145230 h 142282"/>
                <a:gd name="connsiteX62" fmla="*/ 257809 w 325393"/>
                <a:gd name="connsiteY62" fmla="*/ 138954 h 142282"/>
                <a:gd name="connsiteX63" fmla="*/ 242002 w 325393"/>
                <a:gd name="connsiteY63" fmla="*/ 129839 h 142282"/>
                <a:gd name="connsiteX64" fmla="*/ 242002 w 325393"/>
                <a:gd name="connsiteY64" fmla="*/ 95824 h 142282"/>
                <a:gd name="connsiteX65" fmla="*/ 242002 w 325393"/>
                <a:gd name="connsiteY65" fmla="*/ 94002 h 142282"/>
                <a:gd name="connsiteX66" fmla="*/ 266924 w 325393"/>
                <a:gd name="connsiteY66" fmla="*/ 108179 h 142282"/>
                <a:gd name="connsiteX67" fmla="*/ 312096 w 325393"/>
                <a:gd name="connsiteY67" fmla="*/ 62216 h 142282"/>
                <a:gd name="connsiteX68" fmla="*/ 269756 w 325393"/>
                <a:gd name="connsiteY68" fmla="*/ 16458 h 142282"/>
                <a:gd name="connsiteX69" fmla="*/ 241400 w 325393"/>
                <a:gd name="connsiteY69" fmla="*/ 29822 h 142282"/>
                <a:gd name="connsiteX70" fmla="*/ 242002 w 325393"/>
                <a:gd name="connsiteY70" fmla="*/ 82866 h 142282"/>
                <a:gd name="connsiteX71" fmla="*/ 242002 w 325393"/>
                <a:gd name="connsiteY71" fmla="*/ 37718 h 142282"/>
                <a:gd name="connsiteX72" fmla="*/ 268136 w 325393"/>
                <a:gd name="connsiteY72" fmla="*/ 21519 h 142282"/>
                <a:gd name="connsiteX73" fmla="*/ 295285 w 325393"/>
                <a:gd name="connsiteY73" fmla="*/ 62216 h 142282"/>
                <a:gd name="connsiteX74" fmla="*/ 266116 w 325393"/>
                <a:gd name="connsiteY74" fmla="*/ 103719 h 142282"/>
                <a:gd name="connsiteX75" fmla="*/ 244844 w 325393"/>
                <a:gd name="connsiteY75" fmla="*/ 91372 h 142282"/>
                <a:gd name="connsiteX76" fmla="*/ 242002 w 325393"/>
                <a:gd name="connsiteY76" fmla="*/ 82866 h 142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325393" h="142282">
                  <a:moveTo>
                    <a:pt x="32266" y="54925"/>
                  </a:moveTo>
                  <a:cubicBezTo>
                    <a:pt x="33480" y="24760"/>
                    <a:pt x="50499" y="19697"/>
                    <a:pt x="57389" y="19697"/>
                  </a:cubicBezTo>
                  <a:cubicBezTo>
                    <a:pt x="78253" y="19697"/>
                    <a:pt x="80280" y="47029"/>
                    <a:pt x="80280" y="54925"/>
                  </a:cubicBezTo>
                  <a:lnTo>
                    <a:pt x="32266" y="54925"/>
                  </a:lnTo>
                  <a:close/>
                  <a:moveTo>
                    <a:pt x="32062" y="59180"/>
                  </a:moveTo>
                  <a:lnTo>
                    <a:pt x="88587" y="59180"/>
                  </a:lnTo>
                  <a:cubicBezTo>
                    <a:pt x="93042" y="59180"/>
                    <a:pt x="93646" y="59180"/>
                    <a:pt x="93646" y="54925"/>
                  </a:cubicBezTo>
                  <a:cubicBezTo>
                    <a:pt x="93646" y="34885"/>
                    <a:pt x="82708" y="15245"/>
                    <a:pt x="57389" y="15245"/>
                  </a:cubicBezTo>
                  <a:cubicBezTo>
                    <a:pt x="33887" y="15245"/>
                    <a:pt x="15253" y="36098"/>
                    <a:pt x="15253" y="61404"/>
                  </a:cubicBezTo>
                  <a:cubicBezTo>
                    <a:pt x="15253" y="88539"/>
                    <a:pt x="36518" y="108179"/>
                    <a:pt x="59817" y="108179"/>
                  </a:cubicBezTo>
                  <a:cubicBezTo>
                    <a:pt x="84532" y="108179"/>
                    <a:pt x="93646" y="85700"/>
                    <a:pt x="93646" y="81856"/>
                  </a:cubicBezTo>
                  <a:cubicBezTo>
                    <a:pt x="93646" y="79830"/>
                    <a:pt x="92025" y="79423"/>
                    <a:pt x="91015" y="79423"/>
                  </a:cubicBezTo>
                  <a:cubicBezTo>
                    <a:pt x="89191" y="79423"/>
                    <a:pt x="88784" y="80643"/>
                    <a:pt x="88384" y="82263"/>
                  </a:cubicBezTo>
                  <a:cubicBezTo>
                    <a:pt x="81291" y="103116"/>
                    <a:pt x="63058" y="103116"/>
                    <a:pt x="61030" y="103116"/>
                  </a:cubicBezTo>
                  <a:cubicBezTo>
                    <a:pt x="50906" y="103116"/>
                    <a:pt x="42803" y="97037"/>
                    <a:pt x="38145" y="89549"/>
                  </a:cubicBezTo>
                  <a:cubicBezTo>
                    <a:pt x="32062" y="79830"/>
                    <a:pt x="32062" y="66467"/>
                    <a:pt x="32062" y="59180"/>
                  </a:cubicBezTo>
                  <a:close/>
                  <a:moveTo>
                    <a:pt x="157755" y="58367"/>
                  </a:moveTo>
                  <a:cubicBezTo>
                    <a:pt x="163837" y="50675"/>
                    <a:pt x="171534" y="40754"/>
                    <a:pt x="176396" y="35487"/>
                  </a:cubicBezTo>
                  <a:cubicBezTo>
                    <a:pt x="182675" y="28203"/>
                    <a:pt x="190981" y="25166"/>
                    <a:pt x="200501" y="24963"/>
                  </a:cubicBezTo>
                  <a:lnTo>
                    <a:pt x="200501" y="18681"/>
                  </a:lnTo>
                  <a:cubicBezTo>
                    <a:pt x="195233" y="19087"/>
                    <a:pt x="189157" y="19290"/>
                    <a:pt x="183888" y="19290"/>
                  </a:cubicBezTo>
                  <a:cubicBezTo>
                    <a:pt x="177813" y="19290"/>
                    <a:pt x="167079" y="18884"/>
                    <a:pt x="164441" y="18681"/>
                  </a:cubicBezTo>
                  <a:lnTo>
                    <a:pt x="164441" y="24963"/>
                  </a:lnTo>
                  <a:cubicBezTo>
                    <a:pt x="168699" y="25363"/>
                    <a:pt x="170320" y="27999"/>
                    <a:pt x="170320" y="31238"/>
                  </a:cubicBezTo>
                  <a:cubicBezTo>
                    <a:pt x="170320" y="34478"/>
                    <a:pt x="168293" y="37108"/>
                    <a:pt x="167282" y="38321"/>
                  </a:cubicBezTo>
                  <a:lnTo>
                    <a:pt x="154718" y="54118"/>
                  </a:lnTo>
                  <a:lnTo>
                    <a:pt x="138918" y="33665"/>
                  </a:lnTo>
                  <a:cubicBezTo>
                    <a:pt x="137094" y="31645"/>
                    <a:pt x="137094" y="31238"/>
                    <a:pt x="137094" y="30025"/>
                  </a:cubicBezTo>
                  <a:cubicBezTo>
                    <a:pt x="137094" y="26983"/>
                    <a:pt x="140132" y="25166"/>
                    <a:pt x="144187" y="24963"/>
                  </a:cubicBezTo>
                  <a:lnTo>
                    <a:pt x="144187" y="18681"/>
                  </a:lnTo>
                  <a:cubicBezTo>
                    <a:pt x="138918" y="18884"/>
                    <a:pt x="125546" y="19290"/>
                    <a:pt x="122305" y="19290"/>
                  </a:cubicBezTo>
                  <a:cubicBezTo>
                    <a:pt x="118053" y="19290"/>
                    <a:pt x="108533" y="19087"/>
                    <a:pt x="103061" y="18681"/>
                  </a:cubicBezTo>
                  <a:lnTo>
                    <a:pt x="103061" y="24963"/>
                  </a:lnTo>
                  <a:cubicBezTo>
                    <a:pt x="117240" y="24963"/>
                    <a:pt x="117443" y="25166"/>
                    <a:pt x="126964" y="37311"/>
                  </a:cubicBezTo>
                  <a:lnTo>
                    <a:pt x="147021" y="63430"/>
                  </a:lnTo>
                  <a:lnTo>
                    <a:pt x="127981" y="87522"/>
                  </a:lnTo>
                  <a:cubicBezTo>
                    <a:pt x="118257" y="99267"/>
                    <a:pt x="106303" y="99674"/>
                    <a:pt x="102051" y="99674"/>
                  </a:cubicBezTo>
                  <a:lnTo>
                    <a:pt x="102051" y="105949"/>
                  </a:lnTo>
                  <a:cubicBezTo>
                    <a:pt x="107313" y="105543"/>
                    <a:pt x="113592" y="105340"/>
                    <a:pt x="118861" y="105340"/>
                  </a:cubicBezTo>
                  <a:cubicBezTo>
                    <a:pt x="124739" y="105340"/>
                    <a:pt x="133243" y="105746"/>
                    <a:pt x="138104" y="105949"/>
                  </a:cubicBezTo>
                  <a:lnTo>
                    <a:pt x="138104" y="99674"/>
                  </a:lnTo>
                  <a:cubicBezTo>
                    <a:pt x="133649" y="99063"/>
                    <a:pt x="132232" y="96435"/>
                    <a:pt x="132232" y="93398"/>
                  </a:cubicBezTo>
                  <a:cubicBezTo>
                    <a:pt x="132232" y="88939"/>
                    <a:pt x="138104" y="82263"/>
                    <a:pt x="150466" y="67680"/>
                  </a:cubicBezTo>
                  <a:lnTo>
                    <a:pt x="165858" y="87929"/>
                  </a:lnTo>
                  <a:cubicBezTo>
                    <a:pt x="167479" y="90158"/>
                    <a:pt x="170116" y="93398"/>
                    <a:pt x="170116" y="94611"/>
                  </a:cubicBezTo>
                  <a:cubicBezTo>
                    <a:pt x="170116" y="96435"/>
                    <a:pt x="168293" y="99470"/>
                    <a:pt x="162820" y="99674"/>
                  </a:cubicBezTo>
                  <a:lnTo>
                    <a:pt x="162820" y="105949"/>
                  </a:lnTo>
                  <a:cubicBezTo>
                    <a:pt x="168903" y="105746"/>
                    <a:pt x="180247" y="105340"/>
                    <a:pt x="184702" y="105340"/>
                  </a:cubicBezTo>
                  <a:cubicBezTo>
                    <a:pt x="190174" y="105340"/>
                    <a:pt x="198074" y="105543"/>
                    <a:pt x="204149" y="105949"/>
                  </a:cubicBezTo>
                  <a:lnTo>
                    <a:pt x="204149" y="99674"/>
                  </a:lnTo>
                  <a:cubicBezTo>
                    <a:pt x="193212" y="99674"/>
                    <a:pt x="189564" y="99267"/>
                    <a:pt x="184905" y="93398"/>
                  </a:cubicBezTo>
                  <a:lnTo>
                    <a:pt x="157755" y="58367"/>
                  </a:lnTo>
                  <a:close/>
                  <a:moveTo>
                    <a:pt x="241400" y="29822"/>
                  </a:moveTo>
                  <a:lnTo>
                    <a:pt x="241400" y="16458"/>
                  </a:lnTo>
                  <a:lnTo>
                    <a:pt x="212229" y="18681"/>
                  </a:lnTo>
                  <a:lnTo>
                    <a:pt x="212229" y="24963"/>
                  </a:lnTo>
                  <a:cubicBezTo>
                    <a:pt x="226611" y="24963"/>
                    <a:pt x="228029" y="26175"/>
                    <a:pt x="228029" y="35082"/>
                  </a:cubicBezTo>
                  <a:lnTo>
                    <a:pt x="228029" y="129839"/>
                  </a:lnTo>
                  <a:cubicBezTo>
                    <a:pt x="228029" y="138954"/>
                    <a:pt x="225798" y="138954"/>
                    <a:pt x="212229" y="138954"/>
                  </a:cubicBezTo>
                  <a:lnTo>
                    <a:pt x="212229" y="145230"/>
                  </a:lnTo>
                  <a:cubicBezTo>
                    <a:pt x="219111" y="145026"/>
                    <a:pt x="229648" y="144620"/>
                    <a:pt x="234917" y="144620"/>
                  </a:cubicBezTo>
                  <a:cubicBezTo>
                    <a:pt x="240383" y="144620"/>
                    <a:pt x="250717" y="145026"/>
                    <a:pt x="257809" y="145230"/>
                  </a:cubicBezTo>
                  <a:lnTo>
                    <a:pt x="257809" y="138954"/>
                  </a:lnTo>
                  <a:cubicBezTo>
                    <a:pt x="244233" y="138954"/>
                    <a:pt x="242002" y="138954"/>
                    <a:pt x="242002" y="129839"/>
                  </a:cubicBezTo>
                  <a:lnTo>
                    <a:pt x="242002" y="95824"/>
                  </a:lnTo>
                  <a:lnTo>
                    <a:pt x="242002" y="94002"/>
                  </a:lnTo>
                  <a:cubicBezTo>
                    <a:pt x="243019" y="97241"/>
                    <a:pt x="251524" y="108179"/>
                    <a:pt x="266924" y="108179"/>
                  </a:cubicBezTo>
                  <a:cubicBezTo>
                    <a:pt x="291029" y="108179"/>
                    <a:pt x="312096" y="88336"/>
                    <a:pt x="312096" y="62216"/>
                  </a:cubicBezTo>
                  <a:cubicBezTo>
                    <a:pt x="312096" y="36505"/>
                    <a:pt x="292447" y="16458"/>
                    <a:pt x="269756" y="16458"/>
                  </a:cubicBezTo>
                  <a:cubicBezTo>
                    <a:pt x="253959" y="16458"/>
                    <a:pt x="245448" y="25363"/>
                    <a:pt x="241400" y="29822"/>
                  </a:cubicBezTo>
                  <a:close/>
                  <a:moveTo>
                    <a:pt x="242002" y="82866"/>
                  </a:moveTo>
                  <a:lnTo>
                    <a:pt x="242002" y="37718"/>
                  </a:lnTo>
                  <a:cubicBezTo>
                    <a:pt x="247882" y="27389"/>
                    <a:pt x="257809" y="21519"/>
                    <a:pt x="268136" y="21519"/>
                  </a:cubicBezTo>
                  <a:cubicBezTo>
                    <a:pt x="282925" y="21519"/>
                    <a:pt x="295285" y="39337"/>
                    <a:pt x="295285" y="62216"/>
                  </a:cubicBezTo>
                  <a:cubicBezTo>
                    <a:pt x="295285" y="86716"/>
                    <a:pt x="281100" y="103719"/>
                    <a:pt x="266116" y="103719"/>
                  </a:cubicBezTo>
                  <a:cubicBezTo>
                    <a:pt x="258006" y="103719"/>
                    <a:pt x="250310" y="99674"/>
                    <a:pt x="244844" y="91372"/>
                  </a:cubicBezTo>
                  <a:cubicBezTo>
                    <a:pt x="242002" y="87123"/>
                    <a:pt x="242002" y="86919"/>
                    <a:pt x="242002" y="8286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159" name="Forme libre : forme 158">
              <a:extLst>
                <a:ext uri="{FF2B5EF4-FFF2-40B4-BE49-F238E27FC236}">
                  <a16:creationId xmlns:a16="http://schemas.microsoft.com/office/drawing/2014/main" id="{EF9DDAC2-5DE9-4894-BCF2-4E04499BC7FD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7274962" y="-11582782"/>
              <a:ext cx="101685" cy="386195"/>
            </a:xfrm>
            <a:custGeom>
              <a:avLst/>
              <a:gdLst>
                <a:gd name="connsiteX0" fmla="*/ 83115 w 101685"/>
                <a:gd name="connsiteY0" fmla="*/ 377265 h 386194"/>
                <a:gd name="connsiteX1" fmla="*/ 85549 w 101685"/>
                <a:gd name="connsiteY1" fmla="*/ 379494 h 386194"/>
                <a:gd name="connsiteX2" fmla="*/ 90004 w 101685"/>
                <a:gd name="connsiteY2" fmla="*/ 379494 h 386194"/>
                <a:gd name="connsiteX3" fmla="*/ 92235 w 101685"/>
                <a:gd name="connsiteY3" fmla="*/ 377467 h 386194"/>
                <a:gd name="connsiteX4" fmla="*/ 91422 w 101685"/>
                <a:gd name="connsiteY4" fmla="*/ 375645 h 386194"/>
                <a:gd name="connsiteX5" fmla="*/ 60630 w 101685"/>
                <a:gd name="connsiteY5" fmla="*/ 334948 h 386194"/>
                <a:gd name="connsiteX6" fmla="*/ 30645 w 101685"/>
                <a:gd name="connsiteY6" fmla="*/ 197468 h 386194"/>
                <a:gd name="connsiteX7" fmla="*/ 91625 w 101685"/>
                <a:gd name="connsiteY7" fmla="*/ 18891 h 386194"/>
                <a:gd name="connsiteX8" fmla="*/ 92235 w 101685"/>
                <a:gd name="connsiteY8" fmla="*/ 17270 h 386194"/>
                <a:gd name="connsiteX9" fmla="*/ 88384 w 101685"/>
                <a:gd name="connsiteY9" fmla="*/ 15245 h 386194"/>
                <a:gd name="connsiteX10" fmla="*/ 83522 w 101685"/>
                <a:gd name="connsiteY10" fmla="*/ 16865 h 386194"/>
                <a:gd name="connsiteX11" fmla="*/ 28618 w 101685"/>
                <a:gd name="connsiteY11" fmla="*/ 104330 h 386194"/>
                <a:gd name="connsiteX12" fmla="*/ 15253 w 101685"/>
                <a:gd name="connsiteY12" fmla="*/ 197265 h 386194"/>
                <a:gd name="connsiteX13" fmla="*/ 55768 w 101685"/>
                <a:gd name="connsiteY13" fmla="*/ 346488 h 386194"/>
                <a:gd name="connsiteX14" fmla="*/ 68733 w 101685"/>
                <a:gd name="connsiteY14" fmla="*/ 362890 h 386194"/>
                <a:gd name="connsiteX15" fmla="*/ 75215 w 101685"/>
                <a:gd name="connsiteY15" fmla="*/ 369977 h 386194"/>
                <a:gd name="connsiteX16" fmla="*/ 83115 w 101685"/>
                <a:gd name="connsiteY16" fmla="*/ 377265 h 386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1685" h="386194">
                  <a:moveTo>
                    <a:pt x="83115" y="377265"/>
                  </a:moveTo>
                  <a:cubicBezTo>
                    <a:pt x="83522" y="377467"/>
                    <a:pt x="85346" y="379494"/>
                    <a:pt x="85549" y="379494"/>
                  </a:cubicBezTo>
                  <a:lnTo>
                    <a:pt x="90004" y="379494"/>
                  </a:lnTo>
                  <a:cubicBezTo>
                    <a:pt x="90608" y="379494"/>
                    <a:pt x="92235" y="379291"/>
                    <a:pt x="92235" y="377467"/>
                  </a:cubicBezTo>
                  <a:cubicBezTo>
                    <a:pt x="92235" y="376654"/>
                    <a:pt x="91828" y="376254"/>
                    <a:pt x="91422" y="375645"/>
                  </a:cubicBezTo>
                  <a:cubicBezTo>
                    <a:pt x="84126" y="368360"/>
                    <a:pt x="73188" y="357217"/>
                    <a:pt x="60630" y="334948"/>
                  </a:cubicBezTo>
                  <a:cubicBezTo>
                    <a:pt x="38749" y="296074"/>
                    <a:pt x="30645" y="246060"/>
                    <a:pt x="30645" y="197468"/>
                  </a:cubicBezTo>
                  <a:cubicBezTo>
                    <a:pt x="30645" y="107569"/>
                    <a:pt x="56175" y="54728"/>
                    <a:pt x="91625" y="18891"/>
                  </a:cubicBezTo>
                  <a:cubicBezTo>
                    <a:pt x="92235" y="18280"/>
                    <a:pt x="92235" y="17671"/>
                    <a:pt x="92235" y="17270"/>
                  </a:cubicBezTo>
                  <a:cubicBezTo>
                    <a:pt x="92235" y="15245"/>
                    <a:pt x="90811" y="15245"/>
                    <a:pt x="88384" y="15245"/>
                  </a:cubicBezTo>
                  <a:cubicBezTo>
                    <a:pt x="85746" y="15245"/>
                    <a:pt x="85346" y="15245"/>
                    <a:pt x="83522" y="16865"/>
                  </a:cubicBezTo>
                  <a:cubicBezTo>
                    <a:pt x="64278" y="33468"/>
                    <a:pt x="42600" y="61613"/>
                    <a:pt x="28618" y="104330"/>
                  </a:cubicBezTo>
                  <a:cubicBezTo>
                    <a:pt x="19911" y="131059"/>
                    <a:pt x="15253" y="163657"/>
                    <a:pt x="15253" y="197265"/>
                  </a:cubicBezTo>
                  <a:cubicBezTo>
                    <a:pt x="15253" y="245252"/>
                    <a:pt x="23959" y="299517"/>
                    <a:pt x="55768" y="346488"/>
                  </a:cubicBezTo>
                  <a:cubicBezTo>
                    <a:pt x="61234" y="354386"/>
                    <a:pt x="68733" y="362686"/>
                    <a:pt x="68733" y="362890"/>
                  </a:cubicBezTo>
                  <a:cubicBezTo>
                    <a:pt x="70760" y="365317"/>
                    <a:pt x="73595" y="368555"/>
                    <a:pt x="75215" y="369977"/>
                  </a:cubicBezTo>
                  <a:lnTo>
                    <a:pt x="83115" y="37726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160" name="Forme libre : forme 159">
              <a:extLst>
                <a:ext uri="{FF2B5EF4-FFF2-40B4-BE49-F238E27FC236}">
                  <a16:creationId xmlns:a16="http://schemas.microsoft.com/office/drawing/2014/main" id="{BBEF8740-5286-4A93-ADD8-335F582E7495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7421343" y="-11404582"/>
              <a:ext cx="142360" cy="20326"/>
            </a:xfrm>
            <a:custGeom>
              <a:avLst/>
              <a:gdLst>
                <a:gd name="connsiteX0" fmla="*/ 131937 w 142359"/>
                <a:gd name="connsiteY0" fmla="*/ 23343 h 20326"/>
                <a:gd name="connsiteX1" fmla="*/ 139029 w 142359"/>
                <a:gd name="connsiteY1" fmla="*/ 19290 h 20326"/>
                <a:gd name="connsiteX2" fmla="*/ 131937 w 142359"/>
                <a:gd name="connsiteY2" fmla="*/ 15245 h 20326"/>
                <a:gd name="connsiteX3" fmla="*/ 22339 w 142359"/>
                <a:gd name="connsiteY3" fmla="*/ 15245 h 20326"/>
                <a:gd name="connsiteX4" fmla="*/ 15253 w 142359"/>
                <a:gd name="connsiteY4" fmla="*/ 19290 h 20326"/>
                <a:gd name="connsiteX5" fmla="*/ 22339 w 142359"/>
                <a:gd name="connsiteY5" fmla="*/ 23343 h 20326"/>
                <a:gd name="connsiteX6" fmla="*/ 131937 w 142359"/>
                <a:gd name="connsiteY6" fmla="*/ 23343 h 2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359" h="20326">
                  <a:moveTo>
                    <a:pt x="131937" y="23343"/>
                  </a:moveTo>
                  <a:cubicBezTo>
                    <a:pt x="135381" y="23343"/>
                    <a:pt x="139029" y="23343"/>
                    <a:pt x="139029" y="19290"/>
                  </a:cubicBezTo>
                  <a:cubicBezTo>
                    <a:pt x="139029" y="15245"/>
                    <a:pt x="135381" y="15245"/>
                    <a:pt x="131937" y="15245"/>
                  </a:cubicBezTo>
                  <a:lnTo>
                    <a:pt x="22339" y="15245"/>
                  </a:lnTo>
                  <a:cubicBezTo>
                    <a:pt x="18894" y="15245"/>
                    <a:pt x="15253" y="15245"/>
                    <a:pt x="15253" y="19290"/>
                  </a:cubicBezTo>
                  <a:cubicBezTo>
                    <a:pt x="15253" y="23343"/>
                    <a:pt x="18894" y="23343"/>
                    <a:pt x="22339" y="23343"/>
                  </a:cubicBezTo>
                  <a:lnTo>
                    <a:pt x="131937" y="2334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161" name="Forme libre : forme 160">
              <a:extLst>
                <a:ext uri="{FF2B5EF4-FFF2-40B4-BE49-F238E27FC236}">
                  <a16:creationId xmlns:a16="http://schemas.microsoft.com/office/drawing/2014/main" id="{2EA52CA6-BF40-4FDB-83EF-D8A4A4F47E3D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7657918" y="-11621760"/>
              <a:ext cx="81348" cy="162608"/>
            </a:xfrm>
            <a:custGeom>
              <a:avLst/>
              <a:gdLst>
                <a:gd name="connsiteX0" fmla="*/ 56785 w 81348"/>
                <a:gd name="connsiteY0" fmla="*/ 20503 h 162608"/>
                <a:gd name="connsiteX1" fmla="*/ 52120 w 81348"/>
                <a:gd name="connsiteY1" fmla="*/ 15245 h 162608"/>
                <a:gd name="connsiteX2" fmla="*/ 15253 w 81348"/>
                <a:gd name="connsiteY2" fmla="*/ 28203 h 162608"/>
                <a:gd name="connsiteX3" fmla="*/ 15253 w 81348"/>
                <a:gd name="connsiteY3" fmla="*/ 34478 h 162608"/>
                <a:gd name="connsiteX4" fmla="*/ 41793 w 81348"/>
                <a:gd name="connsiteY4" fmla="*/ 29212 h 162608"/>
                <a:gd name="connsiteX5" fmla="*/ 41793 w 81348"/>
                <a:gd name="connsiteY5" fmla="*/ 134094 h 162608"/>
                <a:gd name="connsiteX6" fmla="*/ 22949 w 81348"/>
                <a:gd name="connsiteY6" fmla="*/ 143813 h 162608"/>
                <a:gd name="connsiteX7" fmla="*/ 16467 w 81348"/>
                <a:gd name="connsiteY7" fmla="*/ 143813 h 162608"/>
                <a:gd name="connsiteX8" fmla="*/ 16467 w 81348"/>
                <a:gd name="connsiteY8" fmla="*/ 150089 h 162608"/>
                <a:gd name="connsiteX9" fmla="*/ 49286 w 81348"/>
                <a:gd name="connsiteY9" fmla="*/ 149479 h 162608"/>
                <a:gd name="connsiteX10" fmla="*/ 82105 w 81348"/>
                <a:gd name="connsiteY10" fmla="*/ 150089 h 162608"/>
                <a:gd name="connsiteX11" fmla="*/ 82105 w 81348"/>
                <a:gd name="connsiteY11" fmla="*/ 143813 h 162608"/>
                <a:gd name="connsiteX12" fmla="*/ 75622 w 81348"/>
                <a:gd name="connsiteY12" fmla="*/ 143813 h 162608"/>
                <a:gd name="connsiteX13" fmla="*/ 56785 w 81348"/>
                <a:gd name="connsiteY13" fmla="*/ 134094 h 162608"/>
                <a:gd name="connsiteX14" fmla="*/ 56785 w 81348"/>
                <a:gd name="connsiteY14" fmla="*/ 20503 h 162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1348" h="162608">
                  <a:moveTo>
                    <a:pt x="56785" y="20503"/>
                  </a:moveTo>
                  <a:cubicBezTo>
                    <a:pt x="56785" y="15645"/>
                    <a:pt x="56785" y="15245"/>
                    <a:pt x="52120" y="15245"/>
                  </a:cubicBezTo>
                  <a:cubicBezTo>
                    <a:pt x="39562" y="28203"/>
                    <a:pt x="21735" y="28203"/>
                    <a:pt x="15253" y="28203"/>
                  </a:cubicBezTo>
                  <a:lnTo>
                    <a:pt x="15253" y="34478"/>
                  </a:lnTo>
                  <a:cubicBezTo>
                    <a:pt x="19301" y="34478"/>
                    <a:pt x="31256" y="34478"/>
                    <a:pt x="41793" y="29212"/>
                  </a:cubicBezTo>
                  <a:lnTo>
                    <a:pt x="41793" y="134094"/>
                  </a:lnTo>
                  <a:cubicBezTo>
                    <a:pt x="41793" y="141380"/>
                    <a:pt x="41183" y="143813"/>
                    <a:pt x="22949" y="143813"/>
                  </a:cubicBezTo>
                  <a:lnTo>
                    <a:pt x="16467" y="143813"/>
                  </a:lnTo>
                  <a:lnTo>
                    <a:pt x="16467" y="150089"/>
                  </a:lnTo>
                  <a:cubicBezTo>
                    <a:pt x="23559" y="149479"/>
                    <a:pt x="41183" y="149479"/>
                    <a:pt x="49286" y="149479"/>
                  </a:cubicBezTo>
                  <a:cubicBezTo>
                    <a:pt x="57389" y="149479"/>
                    <a:pt x="75012" y="149479"/>
                    <a:pt x="82105" y="150089"/>
                  </a:cubicBezTo>
                  <a:lnTo>
                    <a:pt x="82105" y="143813"/>
                  </a:lnTo>
                  <a:lnTo>
                    <a:pt x="75622" y="143813"/>
                  </a:lnTo>
                  <a:cubicBezTo>
                    <a:pt x="57389" y="143813"/>
                    <a:pt x="56785" y="141584"/>
                    <a:pt x="56785" y="134094"/>
                  </a:cubicBezTo>
                  <a:lnTo>
                    <a:pt x="56785" y="2050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162" name="Forme libre : forme 161">
              <a:extLst>
                <a:ext uri="{FF2B5EF4-FFF2-40B4-BE49-F238E27FC236}">
                  <a16:creationId xmlns:a16="http://schemas.microsoft.com/office/drawing/2014/main" id="{F02BDB20-C7B5-4BC3-9505-E46D28E2A006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7640601" y="-11391386"/>
              <a:ext cx="122022" cy="20326"/>
            </a:xfrm>
            <a:custGeom>
              <a:avLst/>
              <a:gdLst>
                <a:gd name="connsiteX0" fmla="*/ 6071 w 122022"/>
                <a:gd name="connsiteY0" fmla="*/ 6067 h 0"/>
                <a:gd name="connsiteX1" fmla="*/ 124280 w 122022"/>
                <a:gd name="connsiteY1" fmla="*/ 606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2022">
                  <a:moveTo>
                    <a:pt x="6071" y="6067"/>
                  </a:moveTo>
                  <a:lnTo>
                    <a:pt x="124280" y="6067"/>
                  </a:lnTo>
                </a:path>
              </a:pathLst>
            </a:custGeom>
            <a:noFill/>
            <a:ln w="379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163" name="Forme libre : forme 162">
              <a:extLst>
                <a:ext uri="{FF2B5EF4-FFF2-40B4-BE49-F238E27FC236}">
                  <a16:creationId xmlns:a16="http://schemas.microsoft.com/office/drawing/2014/main" id="{79E6AE36-87CC-4C0F-964B-ED7742F74D5E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7642181" y="-11351526"/>
              <a:ext cx="122022" cy="162608"/>
            </a:xfrm>
            <a:custGeom>
              <a:avLst/>
              <a:gdLst>
                <a:gd name="connsiteX0" fmla="*/ 76842 w 122022"/>
                <a:gd name="connsiteY0" fmla="*/ 96637 h 162608"/>
                <a:gd name="connsiteX1" fmla="*/ 98114 w 122022"/>
                <a:gd name="connsiteY1" fmla="*/ 153531 h 162608"/>
                <a:gd name="connsiteX2" fmla="*/ 108848 w 122022"/>
                <a:gd name="connsiteY2" fmla="*/ 157990 h 162608"/>
                <a:gd name="connsiteX3" fmla="*/ 113303 w 122022"/>
                <a:gd name="connsiteY3" fmla="*/ 157990 h 162608"/>
                <a:gd name="connsiteX4" fmla="*/ 115533 w 122022"/>
                <a:gd name="connsiteY4" fmla="*/ 155964 h 162608"/>
                <a:gd name="connsiteX5" fmla="*/ 114523 w 122022"/>
                <a:gd name="connsiteY5" fmla="*/ 154140 h 162608"/>
                <a:gd name="connsiteX6" fmla="*/ 109858 w 122022"/>
                <a:gd name="connsiteY6" fmla="*/ 144829 h 162608"/>
                <a:gd name="connsiteX7" fmla="*/ 68536 w 122022"/>
                <a:gd name="connsiteY7" fmla="*/ 29618 h 162608"/>
                <a:gd name="connsiteX8" fmla="*/ 43820 w 122022"/>
                <a:gd name="connsiteY8" fmla="*/ 15245 h 162608"/>
                <a:gd name="connsiteX9" fmla="*/ 40172 w 122022"/>
                <a:gd name="connsiteY9" fmla="*/ 17473 h 162608"/>
                <a:gd name="connsiteX10" fmla="*/ 41996 w 122022"/>
                <a:gd name="connsiteY10" fmla="*/ 19500 h 162608"/>
                <a:gd name="connsiteX11" fmla="*/ 55164 w 122022"/>
                <a:gd name="connsiteY11" fmla="*/ 35697 h 162608"/>
                <a:gd name="connsiteX12" fmla="*/ 74815 w 122022"/>
                <a:gd name="connsiteY12" fmla="*/ 90767 h 162608"/>
                <a:gd name="connsiteX13" fmla="*/ 18901 w 122022"/>
                <a:gd name="connsiteY13" fmla="*/ 146245 h 162608"/>
                <a:gd name="connsiteX14" fmla="*/ 15253 w 122022"/>
                <a:gd name="connsiteY14" fmla="*/ 152521 h 162608"/>
                <a:gd name="connsiteX15" fmla="*/ 21335 w 122022"/>
                <a:gd name="connsiteY15" fmla="*/ 158390 h 162608"/>
                <a:gd name="connsiteX16" fmla="*/ 28021 w 122022"/>
                <a:gd name="connsiteY16" fmla="*/ 154140 h 162608"/>
                <a:gd name="connsiteX17" fmla="*/ 76842 w 122022"/>
                <a:gd name="connsiteY17" fmla="*/ 96637 h 162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2022" h="162608">
                  <a:moveTo>
                    <a:pt x="76842" y="96637"/>
                  </a:moveTo>
                  <a:cubicBezTo>
                    <a:pt x="85149" y="117897"/>
                    <a:pt x="94872" y="148875"/>
                    <a:pt x="98114" y="153531"/>
                  </a:cubicBezTo>
                  <a:cubicBezTo>
                    <a:pt x="101355" y="157990"/>
                    <a:pt x="103376" y="157990"/>
                    <a:pt x="108848" y="157990"/>
                  </a:cubicBezTo>
                  <a:lnTo>
                    <a:pt x="113303" y="157990"/>
                  </a:lnTo>
                  <a:cubicBezTo>
                    <a:pt x="115330" y="157786"/>
                    <a:pt x="115533" y="156573"/>
                    <a:pt x="115533" y="155964"/>
                  </a:cubicBezTo>
                  <a:cubicBezTo>
                    <a:pt x="115533" y="155353"/>
                    <a:pt x="115127" y="154948"/>
                    <a:pt x="114523" y="154140"/>
                  </a:cubicBezTo>
                  <a:cubicBezTo>
                    <a:pt x="112496" y="151911"/>
                    <a:pt x="111282" y="148875"/>
                    <a:pt x="109858" y="144829"/>
                  </a:cubicBezTo>
                  <a:lnTo>
                    <a:pt x="68536" y="29618"/>
                  </a:lnTo>
                  <a:cubicBezTo>
                    <a:pt x="64278" y="17880"/>
                    <a:pt x="53340" y="15245"/>
                    <a:pt x="43820" y="15245"/>
                  </a:cubicBezTo>
                  <a:cubicBezTo>
                    <a:pt x="42809" y="15245"/>
                    <a:pt x="40172" y="15245"/>
                    <a:pt x="40172" y="17473"/>
                  </a:cubicBezTo>
                  <a:cubicBezTo>
                    <a:pt x="40172" y="19093"/>
                    <a:pt x="41793" y="19500"/>
                    <a:pt x="41996" y="19500"/>
                  </a:cubicBezTo>
                  <a:cubicBezTo>
                    <a:pt x="48682" y="20713"/>
                    <a:pt x="50099" y="21926"/>
                    <a:pt x="55164" y="35697"/>
                  </a:cubicBezTo>
                  <a:lnTo>
                    <a:pt x="74815" y="90767"/>
                  </a:lnTo>
                  <a:lnTo>
                    <a:pt x="18901" y="146245"/>
                  </a:lnTo>
                  <a:cubicBezTo>
                    <a:pt x="16473" y="148671"/>
                    <a:pt x="15253" y="149891"/>
                    <a:pt x="15253" y="152521"/>
                  </a:cubicBezTo>
                  <a:cubicBezTo>
                    <a:pt x="15253" y="155964"/>
                    <a:pt x="18094" y="158390"/>
                    <a:pt x="21335" y="158390"/>
                  </a:cubicBezTo>
                  <a:cubicBezTo>
                    <a:pt x="24576" y="158390"/>
                    <a:pt x="26400" y="156167"/>
                    <a:pt x="28021" y="154140"/>
                  </a:cubicBezTo>
                  <a:lnTo>
                    <a:pt x="76842" y="9663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164" name="Forme libre : forme 163">
              <a:extLst>
                <a:ext uri="{FF2B5EF4-FFF2-40B4-BE49-F238E27FC236}">
                  <a16:creationId xmlns:a16="http://schemas.microsoft.com/office/drawing/2014/main" id="{065D6B1B-A853-44B4-B2F9-CBA1C8CC4767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7777801" y="-11501772"/>
              <a:ext cx="345730" cy="223586"/>
            </a:xfrm>
            <a:custGeom>
              <a:avLst/>
              <a:gdLst>
                <a:gd name="connsiteX0" fmla="*/ 46451 w 345730"/>
                <a:gd name="connsiteY0" fmla="*/ 86111 h 223586"/>
                <a:gd name="connsiteX1" fmla="*/ 75419 w 345730"/>
                <a:gd name="connsiteY1" fmla="*/ 86111 h 223586"/>
                <a:gd name="connsiteX2" fmla="*/ 75419 w 345730"/>
                <a:gd name="connsiteY2" fmla="*/ 79830 h 223586"/>
                <a:gd name="connsiteX3" fmla="*/ 46451 w 345730"/>
                <a:gd name="connsiteY3" fmla="*/ 79830 h 223586"/>
                <a:gd name="connsiteX4" fmla="*/ 46451 w 345730"/>
                <a:gd name="connsiteY4" fmla="*/ 42576 h 223586"/>
                <a:gd name="connsiteX5" fmla="*/ 41385 w 345730"/>
                <a:gd name="connsiteY5" fmla="*/ 42576 h 223586"/>
                <a:gd name="connsiteX6" fmla="*/ 15253 w 345730"/>
                <a:gd name="connsiteY6" fmla="*/ 81653 h 223586"/>
                <a:gd name="connsiteX7" fmla="*/ 15253 w 345730"/>
                <a:gd name="connsiteY7" fmla="*/ 86111 h 223586"/>
                <a:gd name="connsiteX8" fmla="*/ 32469 w 345730"/>
                <a:gd name="connsiteY8" fmla="*/ 86111 h 223586"/>
                <a:gd name="connsiteX9" fmla="*/ 32469 w 345730"/>
                <a:gd name="connsiteY9" fmla="*/ 141989 h 223586"/>
                <a:gd name="connsiteX10" fmla="*/ 58603 w 345730"/>
                <a:gd name="connsiteY10" fmla="*/ 169329 h 223586"/>
                <a:gd name="connsiteX11" fmla="*/ 78660 w 345730"/>
                <a:gd name="connsiteY11" fmla="*/ 141989 h 223586"/>
                <a:gd name="connsiteX12" fmla="*/ 78660 w 345730"/>
                <a:gd name="connsiteY12" fmla="*/ 130448 h 223586"/>
                <a:gd name="connsiteX13" fmla="*/ 73595 w 345730"/>
                <a:gd name="connsiteY13" fmla="*/ 130448 h 223586"/>
                <a:gd name="connsiteX14" fmla="*/ 73595 w 345730"/>
                <a:gd name="connsiteY14" fmla="*/ 141590 h 223586"/>
                <a:gd name="connsiteX15" fmla="*/ 60019 w 345730"/>
                <a:gd name="connsiteY15" fmla="*/ 164266 h 223586"/>
                <a:gd name="connsiteX16" fmla="*/ 46451 w 345730"/>
                <a:gd name="connsiteY16" fmla="*/ 142396 h 223586"/>
                <a:gd name="connsiteX17" fmla="*/ 46451 w 345730"/>
                <a:gd name="connsiteY17" fmla="*/ 86111 h 223586"/>
                <a:gd name="connsiteX18" fmla="*/ 124026 w 345730"/>
                <a:gd name="connsiteY18" fmla="*/ 99876 h 223586"/>
                <a:gd name="connsiteX19" fmla="*/ 124026 w 345730"/>
                <a:gd name="connsiteY19" fmla="*/ 77607 h 223586"/>
                <a:gd name="connsiteX20" fmla="*/ 95871 w 345730"/>
                <a:gd name="connsiteY20" fmla="*/ 79830 h 223586"/>
                <a:gd name="connsiteX21" fmla="*/ 95871 w 345730"/>
                <a:gd name="connsiteY21" fmla="*/ 86111 h 223586"/>
                <a:gd name="connsiteX22" fmla="*/ 111671 w 345730"/>
                <a:gd name="connsiteY22" fmla="*/ 97451 h 223586"/>
                <a:gd name="connsiteX23" fmla="*/ 111671 w 345730"/>
                <a:gd name="connsiteY23" fmla="*/ 151708 h 223586"/>
                <a:gd name="connsiteX24" fmla="*/ 95871 w 345730"/>
                <a:gd name="connsiteY24" fmla="*/ 160823 h 223586"/>
                <a:gd name="connsiteX25" fmla="*/ 95871 w 345730"/>
                <a:gd name="connsiteY25" fmla="*/ 167098 h 223586"/>
                <a:gd name="connsiteX26" fmla="*/ 118961 w 345730"/>
                <a:gd name="connsiteY26" fmla="*/ 166489 h 223586"/>
                <a:gd name="connsiteX27" fmla="*/ 144693 w 345730"/>
                <a:gd name="connsiteY27" fmla="*/ 167098 h 223586"/>
                <a:gd name="connsiteX28" fmla="*/ 144693 w 345730"/>
                <a:gd name="connsiteY28" fmla="*/ 160823 h 223586"/>
                <a:gd name="connsiteX29" fmla="*/ 140435 w 345730"/>
                <a:gd name="connsiteY29" fmla="*/ 160823 h 223586"/>
                <a:gd name="connsiteX30" fmla="*/ 125042 w 345730"/>
                <a:gd name="connsiteY30" fmla="*/ 151308 h 223586"/>
                <a:gd name="connsiteX31" fmla="*/ 125042 w 345730"/>
                <a:gd name="connsiteY31" fmla="*/ 120126 h 223586"/>
                <a:gd name="connsiteX32" fmla="*/ 148945 w 345730"/>
                <a:gd name="connsiteY32" fmla="*/ 82060 h 223586"/>
                <a:gd name="connsiteX33" fmla="*/ 151176 w 345730"/>
                <a:gd name="connsiteY33" fmla="*/ 82263 h 223586"/>
                <a:gd name="connsiteX34" fmla="*/ 146517 w 345730"/>
                <a:gd name="connsiteY34" fmla="*/ 90158 h 223586"/>
                <a:gd name="connsiteX35" fmla="*/ 155224 w 345730"/>
                <a:gd name="connsiteY35" fmla="*/ 98866 h 223586"/>
                <a:gd name="connsiteX36" fmla="*/ 163937 w 345730"/>
                <a:gd name="connsiteY36" fmla="*/ 89955 h 223586"/>
                <a:gd name="connsiteX37" fmla="*/ 148945 w 345730"/>
                <a:gd name="connsiteY37" fmla="*/ 77607 h 223586"/>
                <a:gd name="connsiteX38" fmla="*/ 124026 w 345730"/>
                <a:gd name="connsiteY38" fmla="*/ 99876 h 223586"/>
                <a:gd name="connsiteX39" fmla="*/ 221215 w 345730"/>
                <a:gd name="connsiteY39" fmla="*/ 217717 h 223586"/>
                <a:gd name="connsiteX40" fmla="*/ 221215 w 345730"/>
                <a:gd name="connsiteY40" fmla="*/ 209618 h 223586"/>
                <a:gd name="connsiteX41" fmla="*/ 201564 w 345730"/>
                <a:gd name="connsiteY41" fmla="*/ 209618 h 223586"/>
                <a:gd name="connsiteX42" fmla="*/ 201564 w 345730"/>
                <a:gd name="connsiteY42" fmla="*/ 23343 h 223586"/>
                <a:gd name="connsiteX43" fmla="*/ 221215 w 345730"/>
                <a:gd name="connsiteY43" fmla="*/ 23343 h 223586"/>
                <a:gd name="connsiteX44" fmla="*/ 221215 w 345730"/>
                <a:gd name="connsiteY44" fmla="*/ 15245 h 223586"/>
                <a:gd name="connsiteX45" fmla="*/ 193461 w 345730"/>
                <a:gd name="connsiteY45" fmla="*/ 15245 h 223586"/>
                <a:gd name="connsiteX46" fmla="*/ 193461 w 345730"/>
                <a:gd name="connsiteY46" fmla="*/ 217717 h 223586"/>
                <a:gd name="connsiteX47" fmla="*/ 221215 w 345730"/>
                <a:gd name="connsiteY47" fmla="*/ 217717 h 223586"/>
                <a:gd name="connsiteX48" fmla="*/ 338072 w 345730"/>
                <a:gd name="connsiteY48" fmla="*/ 29415 h 223586"/>
                <a:gd name="connsiteX49" fmla="*/ 232528 w 345730"/>
                <a:gd name="connsiteY49" fmla="*/ 29415 h 223586"/>
                <a:gd name="connsiteX50" fmla="*/ 232528 w 345730"/>
                <a:gd name="connsiteY50" fmla="*/ 35697 h 223586"/>
                <a:gd name="connsiteX51" fmla="*/ 237391 w 345730"/>
                <a:gd name="connsiteY51" fmla="*/ 35697 h 223586"/>
                <a:gd name="connsiteX52" fmla="*/ 253394 w 345730"/>
                <a:gd name="connsiteY52" fmla="*/ 45213 h 223586"/>
                <a:gd name="connsiteX53" fmla="*/ 253394 w 345730"/>
                <a:gd name="connsiteY53" fmla="*/ 151308 h 223586"/>
                <a:gd name="connsiteX54" fmla="*/ 237391 w 345730"/>
                <a:gd name="connsiteY54" fmla="*/ 160823 h 223586"/>
                <a:gd name="connsiteX55" fmla="*/ 232528 w 345730"/>
                <a:gd name="connsiteY55" fmla="*/ 160823 h 223586"/>
                <a:gd name="connsiteX56" fmla="*/ 232528 w 345730"/>
                <a:gd name="connsiteY56" fmla="*/ 167098 h 223586"/>
                <a:gd name="connsiteX57" fmla="*/ 263321 w 345730"/>
                <a:gd name="connsiteY57" fmla="*/ 166489 h 223586"/>
                <a:gd name="connsiteX58" fmla="*/ 297353 w 345730"/>
                <a:gd name="connsiteY58" fmla="*/ 167098 h 223586"/>
                <a:gd name="connsiteX59" fmla="*/ 297353 w 345730"/>
                <a:gd name="connsiteY59" fmla="*/ 160823 h 223586"/>
                <a:gd name="connsiteX60" fmla="*/ 290668 w 345730"/>
                <a:gd name="connsiteY60" fmla="*/ 160823 h 223586"/>
                <a:gd name="connsiteX61" fmla="*/ 271423 w 345730"/>
                <a:gd name="connsiteY61" fmla="*/ 151104 h 223586"/>
                <a:gd name="connsiteX62" fmla="*/ 271423 w 345730"/>
                <a:gd name="connsiteY62" fmla="*/ 43796 h 223586"/>
                <a:gd name="connsiteX63" fmla="*/ 281350 w 345730"/>
                <a:gd name="connsiteY63" fmla="*/ 35697 h 223586"/>
                <a:gd name="connsiteX64" fmla="*/ 302215 w 345730"/>
                <a:gd name="connsiteY64" fmla="*/ 35697 h 223586"/>
                <a:gd name="connsiteX65" fmla="*/ 338682 w 345730"/>
                <a:gd name="connsiteY65" fmla="*/ 74971 h 223586"/>
                <a:gd name="connsiteX66" fmla="*/ 343748 w 345730"/>
                <a:gd name="connsiteY66" fmla="*/ 74971 h 223586"/>
                <a:gd name="connsiteX67" fmla="*/ 338072 w 345730"/>
                <a:gd name="connsiteY67" fmla="*/ 29415 h 223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45730" h="223586">
                  <a:moveTo>
                    <a:pt x="46451" y="86111"/>
                  </a:moveTo>
                  <a:lnTo>
                    <a:pt x="75419" y="86111"/>
                  </a:lnTo>
                  <a:lnTo>
                    <a:pt x="75419" y="79830"/>
                  </a:lnTo>
                  <a:lnTo>
                    <a:pt x="46451" y="79830"/>
                  </a:lnTo>
                  <a:lnTo>
                    <a:pt x="46451" y="42576"/>
                  </a:lnTo>
                  <a:lnTo>
                    <a:pt x="41385" y="42576"/>
                  </a:lnTo>
                  <a:cubicBezTo>
                    <a:pt x="41182" y="59180"/>
                    <a:pt x="35100" y="80846"/>
                    <a:pt x="15253" y="81653"/>
                  </a:cubicBezTo>
                  <a:lnTo>
                    <a:pt x="15253" y="86111"/>
                  </a:lnTo>
                  <a:lnTo>
                    <a:pt x="32469" y="86111"/>
                  </a:lnTo>
                  <a:lnTo>
                    <a:pt x="32469" y="141989"/>
                  </a:lnTo>
                  <a:cubicBezTo>
                    <a:pt x="32469" y="166896"/>
                    <a:pt x="51313" y="169329"/>
                    <a:pt x="58603" y="169329"/>
                  </a:cubicBezTo>
                  <a:cubicBezTo>
                    <a:pt x="72985" y="169329"/>
                    <a:pt x="78660" y="154948"/>
                    <a:pt x="78660" y="141989"/>
                  </a:cubicBezTo>
                  <a:lnTo>
                    <a:pt x="78660" y="130448"/>
                  </a:lnTo>
                  <a:lnTo>
                    <a:pt x="73595" y="130448"/>
                  </a:lnTo>
                  <a:lnTo>
                    <a:pt x="73595" y="141590"/>
                  </a:lnTo>
                  <a:cubicBezTo>
                    <a:pt x="73595" y="156567"/>
                    <a:pt x="67519" y="164266"/>
                    <a:pt x="60019" y="164266"/>
                  </a:cubicBezTo>
                  <a:cubicBezTo>
                    <a:pt x="46451" y="164266"/>
                    <a:pt x="46451" y="145839"/>
                    <a:pt x="46451" y="142396"/>
                  </a:cubicBezTo>
                  <a:lnTo>
                    <a:pt x="46451" y="86111"/>
                  </a:lnTo>
                  <a:close/>
                  <a:moveTo>
                    <a:pt x="124026" y="99876"/>
                  </a:moveTo>
                  <a:lnTo>
                    <a:pt x="124026" y="77607"/>
                  </a:lnTo>
                  <a:lnTo>
                    <a:pt x="95871" y="79830"/>
                  </a:lnTo>
                  <a:lnTo>
                    <a:pt x="95871" y="86111"/>
                  </a:lnTo>
                  <a:cubicBezTo>
                    <a:pt x="110050" y="86111"/>
                    <a:pt x="111671" y="87528"/>
                    <a:pt x="111671" y="97451"/>
                  </a:cubicBezTo>
                  <a:lnTo>
                    <a:pt x="111671" y="151708"/>
                  </a:lnTo>
                  <a:cubicBezTo>
                    <a:pt x="111671" y="160823"/>
                    <a:pt x="109440" y="160823"/>
                    <a:pt x="95871" y="160823"/>
                  </a:cubicBezTo>
                  <a:lnTo>
                    <a:pt x="95871" y="167098"/>
                  </a:lnTo>
                  <a:cubicBezTo>
                    <a:pt x="103771" y="166896"/>
                    <a:pt x="113291" y="166489"/>
                    <a:pt x="118961" y="166489"/>
                  </a:cubicBezTo>
                  <a:cubicBezTo>
                    <a:pt x="127063" y="166489"/>
                    <a:pt x="136590" y="166489"/>
                    <a:pt x="144693" y="167098"/>
                  </a:cubicBezTo>
                  <a:lnTo>
                    <a:pt x="144693" y="160823"/>
                  </a:lnTo>
                  <a:lnTo>
                    <a:pt x="140435" y="160823"/>
                  </a:lnTo>
                  <a:cubicBezTo>
                    <a:pt x="125443" y="160823"/>
                    <a:pt x="125042" y="158594"/>
                    <a:pt x="125042" y="151308"/>
                  </a:cubicBezTo>
                  <a:lnTo>
                    <a:pt x="125042" y="120126"/>
                  </a:lnTo>
                  <a:cubicBezTo>
                    <a:pt x="125042" y="100079"/>
                    <a:pt x="133546" y="82060"/>
                    <a:pt x="148945" y="82060"/>
                  </a:cubicBezTo>
                  <a:cubicBezTo>
                    <a:pt x="150362" y="82060"/>
                    <a:pt x="150769" y="82060"/>
                    <a:pt x="151176" y="82263"/>
                  </a:cubicBezTo>
                  <a:cubicBezTo>
                    <a:pt x="150566" y="82467"/>
                    <a:pt x="146517" y="84892"/>
                    <a:pt x="146517" y="90158"/>
                  </a:cubicBezTo>
                  <a:cubicBezTo>
                    <a:pt x="146517" y="95830"/>
                    <a:pt x="150769" y="98866"/>
                    <a:pt x="155224" y="98866"/>
                  </a:cubicBezTo>
                  <a:cubicBezTo>
                    <a:pt x="158872" y="98866"/>
                    <a:pt x="163937" y="96435"/>
                    <a:pt x="163937" y="89955"/>
                  </a:cubicBezTo>
                  <a:cubicBezTo>
                    <a:pt x="163937" y="83476"/>
                    <a:pt x="157658" y="77607"/>
                    <a:pt x="148945" y="77607"/>
                  </a:cubicBezTo>
                  <a:cubicBezTo>
                    <a:pt x="134156" y="77607"/>
                    <a:pt x="126867" y="91174"/>
                    <a:pt x="124026" y="99876"/>
                  </a:cubicBezTo>
                  <a:close/>
                  <a:moveTo>
                    <a:pt x="221215" y="217717"/>
                  </a:moveTo>
                  <a:lnTo>
                    <a:pt x="221215" y="209618"/>
                  </a:lnTo>
                  <a:lnTo>
                    <a:pt x="201564" y="209618"/>
                  </a:lnTo>
                  <a:lnTo>
                    <a:pt x="201564" y="23343"/>
                  </a:lnTo>
                  <a:lnTo>
                    <a:pt x="221215" y="23343"/>
                  </a:lnTo>
                  <a:lnTo>
                    <a:pt x="221215" y="15245"/>
                  </a:lnTo>
                  <a:lnTo>
                    <a:pt x="193461" y="15245"/>
                  </a:lnTo>
                  <a:lnTo>
                    <a:pt x="193461" y="217717"/>
                  </a:lnTo>
                  <a:lnTo>
                    <a:pt x="221215" y="217717"/>
                  </a:lnTo>
                  <a:close/>
                  <a:moveTo>
                    <a:pt x="338072" y="29415"/>
                  </a:moveTo>
                  <a:lnTo>
                    <a:pt x="232528" y="29415"/>
                  </a:lnTo>
                  <a:lnTo>
                    <a:pt x="232528" y="35697"/>
                  </a:lnTo>
                  <a:lnTo>
                    <a:pt x="237391" y="35697"/>
                  </a:lnTo>
                  <a:cubicBezTo>
                    <a:pt x="252988" y="35697"/>
                    <a:pt x="253394" y="37920"/>
                    <a:pt x="253394" y="45213"/>
                  </a:cubicBezTo>
                  <a:lnTo>
                    <a:pt x="253394" y="151308"/>
                  </a:lnTo>
                  <a:cubicBezTo>
                    <a:pt x="253394" y="158594"/>
                    <a:pt x="252988" y="160823"/>
                    <a:pt x="237391" y="160823"/>
                  </a:cubicBezTo>
                  <a:lnTo>
                    <a:pt x="232528" y="160823"/>
                  </a:lnTo>
                  <a:lnTo>
                    <a:pt x="232528" y="167098"/>
                  </a:lnTo>
                  <a:cubicBezTo>
                    <a:pt x="239622" y="166489"/>
                    <a:pt x="255420" y="166489"/>
                    <a:pt x="263321" y="166489"/>
                  </a:cubicBezTo>
                  <a:cubicBezTo>
                    <a:pt x="271627" y="166489"/>
                    <a:pt x="290064" y="166489"/>
                    <a:pt x="297353" y="167098"/>
                  </a:cubicBezTo>
                  <a:lnTo>
                    <a:pt x="297353" y="160823"/>
                  </a:lnTo>
                  <a:lnTo>
                    <a:pt x="290668" y="160823"/>
                  </a:lnTo>
                  <a:cubicBezTo>
                    <a:pt x="271423" y="160823"/>
                    <a:pt x="271423" y="158187"/>
                    <a:pt x="271423" y="151104"/>
                  </a:cubicBezTo>
                  <a:lnTo>
                    <a:pt x="271423" y="43796"/>
                  </a:lnTo>
                  <a:cubicBezTo>
                    <a:pt x="271423" y="37114"/>
                    <a:pt x="271830" y="35697"/>
                    <a:pt x="281350" y="35697"/>
                  </a:cubicBezTo>
                  <a:lnTo>
                    <a:pt x="302215" y="35697"/>
                  </a:lnTo>
                  <a:cubicBezTo>
                    <a:pt x="331184" y="35697"/>
                    <a:pt x="335440" y="47639"/>
                    <a:pt x="338682" y="74971"/>
                  </a:cubicBezTo>
                  <a:lnTo>
                    <a:pt x="343748" y="74971"/>
                  </a:lnTo>
                  <a:lnTo>
                    <a:pt x="338072" y="2941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165" name="Forme libre : forme 164">
              <a:extLst>
                <a:ext uri="{FF2B5EF4-FFF2-40B4-BE49-F238E27FC236}">
                  <a16:creationId xmlns:a16="http://schemas.microsoft.com/office/drawing/2014/main" id="{00ACA86F-5EED-4E2E-A793-00975774BA25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8122116" y="-11382051"/>
              <a:ext cx="101685" cy="121956"/>
            </a:xfrm>
            <a:custGeom>
              <a:avLst/>
              <a:gdLst>
                <a:gd name="connsiteX0" fmla="*/ 15818 w 101685"/>
                <a:gd name="connsiteY0" fmla="*/ 100594 h 121956"/>
                <a:gd name="connsiteX1" fmla="*/ 15253 w 101685"/>
                <a:gd name="connsiteY1" fmla="*/ 103567 h 121956"/>
                <a:gd name="connsiteX2" fmla="*/ 20076 w 101685"/>
                <a:gd name="connsiteY2" fmla="*/ 108102 h 121956"/>
                <a:gd name="connsiteX3" fmla="*/ 26883 w 101685"/>
                <a:gd name="connsiteY3" fmla="*/ 101014 h 121956"/>
                <a:gd name="connsiteX4" fmla="*/ 33410 w 101685"/>
                <a:gd name="connsiteY4" fmla="*/ 75073 h 121956"/>
                <a:gd name="connsiteX5" fmla="*/ 48586 w 101685"/>
                <a:gd name="connsiteY5" fmla="*/ 79183 h 121956"/>
                <a:gd name="connsiteX6" fmla="*/ 69012 w 101685"/>
                <a:gd name="connsiteY6" fmla="*/ 68975 h 121956"/>
                <a:gd name="connsiteX7" fmla="*/ 83624 w 101685"/>
                <a:gd name="connsiteY7" fmla="*/ 79183 h 121956"/>
                <a:gd name="connsiteX8" fmla="*/ 94834 w 101685"/>
                <a:gd name="connsiteY8" fmla="*/ 71668 h 121956"/>
                <a:gd name="connsiteX9" fmla="*/ 99797 w 101685"/>
                <a:gd name="connsiteY9" fmla="*/ 57491 h 121956"/>
                <a:gd name="connsiteX10" fmla="*/ 97529 w 101685"/>
                <a:gd name="connsiteY10" fmla="*/ 55648 h 121956"/>
                <a:gd name="connsiteX11" fmla="*/ 94408 w 101685"/>
                <a:gd name="connsiteY11" fmla="*/ 60044 h 121956"/>
                <a:gd name="connsiteX12" fmla="*/ 84049 w 101685"/>
                <a:gd name="connsiteY12" fmla="*/ 75213 h 121956"/>
                <a:gd name="connsiteX13" fmla="*/ 79372 w 101685"/>
                <a:gd name="connsiteY13" fmla="*/ 68269 h 121956"/>
                <a:gd name="connsiteX14" fmla="*/ 81494 w 101685"/>
                <a:gd name="connsiteY14" fmla="*/ 57065 h 121956"/>
                <a:gd name="connsiteX15" fmla="*/ 84615 w 101685"/>
                <a:gd name="connsiteY15" fmla="*/ 44304 h 121956"/>
                <a:gd name="connsiteX16" fmla="*/ 87881 w 101685"/>
                <a:gd name="connsiteY16" fmla="*/ 31689 h 121956"/>
                <a:gd name="connsiteX17" fmla="*/ 90290 w 101685"/>
                <a:gd name="connsiteY17" fmla="*/ 21196 h 121956"/>
                <a:gd name="connsiteX18" fmla="*/ 85613 w 101685"/>
                <a:gd name="connsiteY18" fmla="*/ 16660 h 121956"/>
                <a:gd name="connsiteX19" fmla="*/ 79797 w 101685"/>
                <a:gd name="connsiteY19" fmla="*/ 20066 h 121956"/>
                <a:gd name="connsiteX20" fmla="*/ 77522 w 101685"/>
                <a:gd name="connsiteY20" fmla="*/ 28285 h 121956"/>
                <a:gd name="connsiteX21" fmla="*/ 74548 w 101685"/>
                <a:gd name="connsiteY21" fmla="*/ 40054 h 121956"/>
                <a:gd name="connsiteX22" fmla="*/ 70150 w 101685"/>
                <a:gd name="connsiteY22" fmla="*/ 57776 h 121956"/>
                <a:gd name="connsiteX23" fmla="*/ 67881 w 101685"/>
                <a:gd name="connsiteY23" fmla="*/ 63448 h 121956"/>
                <a:gd name="connsiteX24" fmla="*/ 49152 w 101685"/>
                <a:gd name="connsiteY24" fmla="*/ 75213 h 121956"/>
                <a:gd name="connsiteX25" fmla="*/ 37522 w 101685"/>
                <a:gd name="connsiteY25" fmla="*/ 62597 h 121956"/>
                <a:gd name="connsiteX26" fmla="*/ 39937 w 101685"/>
                <a:gd name="connsiteY26" fmla="*/ 49411 h 121956"/>
                <a:gd name="connsiteX27" fmla="*/ 43057 w 101685"/>
                <a:gd name="connsiteY27" fmla="*/ 36650 h 121956"/>
                <a:gd name="connsiteX28" fmla="*/ 45040 w 101685"/>
                <a:gd name="connsiteY28" fmla="*/ 28710 h 121956"/>
                <a:gd name="connsiteX29" fmla="*/ 47169 w 101685"/>
                <a:gd name="connsiteY29" fmla="*/ 19779 h 121956"/>
                <a:gd name="connsiteX30" fmla="*/ 42346 w 101685"/>
                <a:gd name="connsiteY30" fmla="*/ 15245 h 121956"/>
                <a:gd name="connsiteX31" fmla="*/ 35539 w 101685"/>
                <a:gd name="connsiteY31" fmla="*/ 21908 h 121956"/>
                <a:gd name="connsiteX32" fmla="*/ 15818 w 101685"/>
                <a:gd name="connsiteY32" fmla="*/ 100594 h 12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01685" h="121956">
                  <a:moveTo>
                    <a:pt x="15818" y="100594"/>
                  </a:moveTo>
                  <a:cubicBezTo>
                    <a:pt x="15253" y="102716"/>
                    <a:pt x="15253" y="103428"/>
                    <a:pt x="15253" y="103567"/>
                  </a:cubicBezTo>
                  <a:cubicBezTo>
                    <a:pt x="15253" y="106686"/>
                    <a:pt x="17807" y="108102"/>
                    <a:pt x="20076" y="108102"/>
                  </a:cubicBezTo>
                  <a:cubicBezTo>
                    <a:pt x="25180" y="108102"/>
                    <a:pt x="26317" y="103428"/>
                    <a:pt x="26883" y="101014"/>
                  </a:cubicBezTo>
                  <a:cubicBezTo>
                    <a:pt x="27169" y="100309"/>
                    <a:pt x="30004" y="88964"/>
                    <a:pt x="33410" y="75073"/>
                  </a:cubicBezTo>
                  <a:cubicBezTo>
                    <a:pt x="37807" y="78051"/>
                    <a:pt x="43483" y="79183"/>
                    <a:pt x="48586" y="79183"/>
                  </a:cubicBezTo>
                  <a:cubicBezTo>
                    <a:pt x="60788" y="79183"/>
                    <a:pt x="68733" y="69260"/>
                    <a:pt x="69012" y="68975"/>
                  </a:cubicBezTo>
                  <a:cubicBezTo>
                    <a:pt x="71707" y="78757"/>
                    <a:pt x="81494" y="79183"/>
                    <a:pt x="83624" y="79183"/>
                  </a:cubicBezTo>
                  <a:cubicBezTo>
                    <a:pt x="88733" y="79183"/>
                    <a:pt x="92280" y="76064"/>
                    <a:pt x="94834" y="71668"/>
                  </a:cubicBezTo>
                  <a:cubicBezTo>
                    <a:pt x="97955" y="66141"/>
                    <a:pt x="99797" y="58063"/>
                    <a:pt x="99797" y="57491"/>
                  </a:cubicBezTo>
                  <a:cubicBezTo>
                    <a:pt x="99797" y="55648"/>
                    <a:pt x="97955" y="55648"/>
                    <a:pt x="97529" y="55648"/>
                  </a:cubicBezTo>
                  <a:cubicBezTo>
                    <a:pt x="95540" y="55648"/>
                    <a:pt x="95400" y="56214"/>
                    <a:pt x="94408" y="60044"/>
                  </a:cubicBezTo>
                  <a:cubicBezTo>
                    <a:pt x="92705" y="66847"/>
                    <a:pt x="90011" y="75213"/>
                    <a:pt x="84049" y="75213"/>
                  </a:cubicBezTo>
                  <a:cubicBezTo>
                    <a:pt x="80363" y="75213"/>
                    <a:pt x="79372" y="72094"/>
                    <a:pt x="79372" y="68269"/>
                  </a:cubicBezTo>
                  <a:cubicBezTo>
                    <a:pt x="79372" y="65856"/>
                    <a:pt x="80503" y="60756"/>
                    <a:pt x="81494" y="57065"/>
                  </a:cubicBezTo>
                  <a:cubicBezTo>
                    <a:pt x="82492" y="53242"/>
                    <a:pt x="83909" y="47429"/>
                    <a:pt x="84615" y="44304"/>
                  </a:cubicBezTo>
                  <a:lnTo>
                    <a:pt x="87881" y="31689"/>
                  </a:lnTo>
                  <a:cubicBezTo>
                    <a:pt x="88733" y="28144"/>
                    <a:pt x="90290" y="21908"/>
                    <a:pt x="90290" y="21196"/>
                  </a:cubicBezTo>
                  <a:cubicBezTo>
                    <a:pt x="90290" y="18363"/>
                    <a:pt x="88021" y="16660"/>
                    <a:pt x="85613" y="16660"/>
                  </a:cubicBezTo>
                  <a:cubicBezTo>
                    <a:pt x="84049" y="16660"/>
                    <a:pt x="81355" y="17372"/>
                    <a:pt x="79797" y="20066"/>
                  </a:cubicBezTo>
                  <a:cubicBezTo>
                    <a:pt x="79372" y="20917"/>
                    <a:pt x="78234" y="25452"/>
                    <a:pt x="77522" y="28285"/>
                  </a:cubicBezTo>
                  <a:lnTo>
                    <a:pt x="74548" y="40054"/>
                  </a:lnTo>
                  <a:lnTo>
                    <a:pt x="70150" y="57776"/>
                  </a:lnTo>
                  <a:cubicBezTo>
                    <a:pt x="69158" y="61321"/>
                    <a:pt x="69158" y="61607"/>
                    <a:pt x="67881" y="63448"/>
                  </a:cubicBezTo>
                  <a:cubicBezTo>
                    <a:pt x="63483" y="69686"/>
                    <a:pt x="57242" y="75213"/>
                    <a:pt x="49152" y="75213"/>
                  </a:cubicBezTo>
                  <a:cubicBezTo>
                    <a:pt x="37522" y="75213"/>
                    <a:pt x="37522" y="65151"/>
                    <a:pt x="37522" y="62597"/>
                  </a:cubicBezTo>
                  <a:cubicBezTo>
                    <a:pt x="37522" y="58908"/>
                    <a:pt x="37948" y="57065"/>
                    <a:pt x="39937" y="49411"/>
                  </a:cubicBezTo>
                  <a:cubicBezTo>
                    <a:pt x="41354" y="43173"/>
                    <a:pt x="41640" y="42183"/>
                    <a:pt x="43057" y="36650"/>
                  </a:cubicBezTo>
                  <a:lnTo>
                    <a:pt x="45040" y="28710"/>
                  </a:lnTo>
                  <a:cubicBezTo>
                    <a:pt x="45752" y="25738"/>
                    <a:pt x="47169" y="20345"/>
                    <a:pt x="47169" y="19779"/>
                  </a:cubicBezTo>
                  <a:cubicBezTo>
                    <a:pt x="47169" y="17226"/>
                    <a:pt x="45186" y="15245"/>
                    <a:pt x="42346" y="15245"/>
                  </a:cubicBezTo>
                  <a:cubicBezTo>
                    <a:pt x="37242" y="15245"/>
                    <a:pt x="35965" y="20206"/>
                    <a:pt x="35539" y="21908"/>
                  </a:cubicBezTo>
                  <a:lnTo>
                    <a:pt x="15818" y="10059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166" name="Forme libre : forme 165">
              <a:extLst>
                <a:ext uri="{FF2B5EF4-FFF2-40B4-BE49-F238E27FC236}">
                  <a16:creationId xmlns:a16="http://schemas.microsoft.com/office/drawing/2014/main" id="{A9C5E43F-4DF3-4485-A639-B454990A482C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8241083" y="-11371381"/>
              <a:ext cx="40674" cy="81304"/>
            </a:xfrm>
            <a:custGeom>
              <a:avLst/>
              <a:gdLst>
                <a:gd name="connsiteX0" fmla="*/ 38958 w 40674"/>
                <a:gd name="connsiteY0" fmla="*/ 36505 h 81304"/>
                <a:gd name="connsiteX1" fmla="*/ 25993 w 40674"/>
                <a:gd name="connsiteY1" fmla="*/ 15245 h 81304"/>
                <a:gd name="connsiteX2" fmla="*/ 15253 w 40674"/>
                <a:gd name="connsiteY2" fmla="*/ 25979 h 81304"/>
                <a:gd name="connsiteX3" fmla="*/ 25993 w 40674"/>
                <a:gd name="connsiteY3" fmla="*/ 36707 h 81304"/>
                <a:gd name="connsiteX4" fmla="*/ 33079 w 40674"/>
                <a:gd name="connsiteY4" fmla="*/ 34078 h 81304"/>
                <a:gd name="connsiteX5" fmla="*/ 34097 w 40674"/>
                <a:gd name="connsiteY5" fmla="*/ 33468 h 81304"/>
                <a:gd name="connsiteX6" fmla="*/ 34503 w 40674"/>
                <a:gd name="connsiteY6" fmla="*/ 36505 h 81304"/>
                <a:gd name="connsiteX7" fmla="*/ 20725 w 40674"/>
                <a:gd name="connsiteY7" fmla="*/ 70315 h 81304"/>
                <a:gd name="connsiteX8" fmla="*/ 18494 w 40674"/>
                <a:gd name="connsiteY8" fmla="*/ 73555 h 81304"/>
                <a:gd name="connsiteX9" fmla="*/ 20521 w 40674"/>
                <a:gd name="connsiteY9" fmla="*/ 75785 h 81304"/>
                <a:gd name="connsiteX10" fmla="*/ 38958 w 40674"/>
                <a:gd name="connsiteY10" fmla="*/ 36505 h 81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674" h="81304">
                  <a:moveTo>
                    <a:pt x="38958" y="36505"/>
                  </a:moveTo>
                  <a:cubicBezTo>
                    <a:pt x="38958" y="23140"/>
                    <a:pt x="33893" y="15245"/>
                    <a:pt x="25993" y="15245"/>
                  </a:cubicBezTo>
                  <a:cubicBezTo>
                    <a:pt x="19307" y="15245"/>
                    <a:pt x="15253" y="20307"/>
                    <a:pt x="15253" y="25979"/>
                  </a:cubicBezTo>
                  <a:cubicBezTo>
                    <a:pt x="15253" y="31442"/>
                    <a:pt x="19307" y="36707"/>
                    <a:pt x="25993" y="36707"/>
                  </a:cubicBezTo>
                  <a:cubicBezTo>
                    <a:pt x="28421" y="36707"/>
                    <a:pt x="31059" y="35894"/>
                    <a:pt x="33079" y="34078"/>
                  </a:cubicBezTo>
                  <a:cubicBezTo>
                    <a:pt x="33689" y="33671"/>
                    <a:pt x="33893" y="33468"/>
                    <a:pt x="34097" y="33468"/>
                  </a:cubicBezTo>
                  <a:cubicBezTo>
                    <a:pt x="34300" y="33468"/>
                    <a:pt x="34503" y="33671"/>
                    <a:pt x="34503" y="36505"/>
                  </a:cubicBezTo>
                  <a:cubicBezTo>
                    <a:pt x="34503" y="51489"/>
                    <a:pt x="27410" y="63633"/>
                    <a:pt x="20725" y="70315"/>
                  </a:cubicBezTo>
                  <a:cubicBezTo>
                    <a:pt x="18494" y="72544"/>
                    <a:pt x="18494" y="72951"/>
                    <a:pt x="18494" y="73555"/>
                  </a:cubicBezTo>
                  <a:cubicBezTo>
                    <a:pt x="18494" y="74977"/>
                    <a:pt x="19511" y="75785"/>
                    <a:pt x="20521" y="75785"/>
                  </a:cubicBezTo>
                  <a:cubicBezTo>
                    <a:pt x="22752" y="75785"/>
                    <a:pt x="38958" y="60197"/>
                    <a:pt x="38958" y="3650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167" name="Forme libre : forme 166">
              <a:extLst>
                <a:ext uri="{FF2B5EF4-FFF2-40B4-BE49-F238E27FC236}">
                  <a16:creationId xmlns:a16="http://schemas.microsoft.com/office/drawing/2014/main" id="{03D7B7F2-785B-4CB3-9744-E5F3B057FAEE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8316781" y="-11439409"/>
              <a:ext cx="122022" cy="142282"/>
            </a:xfrm>
            <a:custGeom>
              <a:avLst/>
              <a:gdLst>
                <a:gd name="connsiteX0" fmla="*/ 107634 w 122022"/>
                <a:gd name="connsiteY0" fmla="*/ 28405 h 142282"/>
                <a:gd name="connsiteX1" fmla="*/ 108238 w 122022"/>
                <a:gd name="connsiteY1" fmla="*/ 24759 h 142282"/>
                <a:gd name="connsiteX2" fmla="*/ 102366 w 122022"/>
                <a:gd name="connsiteY2" fmla="*/ 19290 h 142282"/>
                <a:gd name="connsiteX3" fmla="*/ 94059 w 122022"/>
                <a:gd name="connsiteY3" fmla="*/ 27999 h 142282"/>
                <a:gd name="connsiteX4" fmla="*/ 75216 w 122022"/>
                <a:gd name="connsiteY4" fmla="*/ 15245 h 142282"/>
                <a:gd name="connsiteX5" fmla="*/ 27004 w 122022"/>
                <a:gd name="connsiteY5" fmla="*/ 72748 h 142282"/>
                <a:gd name="connsiteX6" fmla="*/ 53945 w 122022"/>
                <a:gd name="connsiteY6" fmla="*/ 104735 h 142282"/>
                <a:gd name="connsiteX7" fmla="*/ 77446 w 122022"/>
                <a:gd name="connsiteY7" fmla="*/ 92992 h 142282"/>
                <a:gd name="connsiteX8" fmla="*/ 77650 w 122022"/>
                <a:gd name="connsiteY8" fmla="*/ 93194 h 142282"/>
                <a:gd name="connsiteX9" fmla="*/ 70964 w 122022"/>
                <a:gd name="connsiteY9" fmla="*/ 119923 h 142282"/>
                <a:gd name="connsiteX10" fmla="*/ 41793 w 122022"/>
                <a:gd name="connsiteY10" fmla="*/ 141786 h 142282"/>
                <a:gd name="connsiteX11" fmla="*/ 25587 w 122022"/>
                <a:gd name="connsiteY11" fmla="*/ 139766 h 142282"/>
                <a:gd name="connsiteX12" fmla="*/ 33894 w 122022"/>
                <a:gd name="connsiteY12" fmla="*/ 129235 h 142282"/>
                <a:gd name="connsiteX13" fmla="*/ 26191 w 122022"/>
                <a:gd name="connsiteY13" fmla="*/ 122146 h 142282"/>
                <a:gd name="connsiteX14" fmla="*/ 15253 w 122022"/>
                <a:gd name="connsiteY14" fmla="*/ 133891 h 142282"/>
                <a:gd name="connsiteX15" fmla="*/ 42200 w 122022"/>
                <a:gd name="connsiteY15" fmla="*/ 146246 h 142282"/>
                <a:gd name="connsiteX16" fmla="*/ 85143 w 122022"/>
                <a:gd name="connsiteY16" fmla="*/ 118304 h 142282"/>
                <a:gd name="connsiteX17" fmla="*/ 107634 w 122022"/>
                <a:gd name="connsiteY17" fmla="*/ 28405 h 142282"/>
                <a:gd name="connsiteX18" fmla="*/ 81297 w 122022"/>
                <a:gd name="connsiteY18" fmla="*/ 78820 h 142282"/>
                <a:gd name="connsiteX19" fmla="*/ 70964 w 122022"/>
                <a:gd name="connsiteY19" fmla="*/ 92992 h 142282"/>
                <a:gd name="connsiteX20" fmla="*/ 54555 w 122022"/>
                <a:gd name="connsiteY20" fmla="*/ 100283 h 142282"/>
                <a:gd name="connsiteX21" fmla="*/ 41386 w 122022"/>
                <a:gd name="connsiteY21" fmla="*/ 81653 h 142282"/>
                <a:gd name="connsiteX22" fmla="*/ 52731 w 122022"/>
                <a:gd name="connsiteY22" fmla="*/ 37717 h 142282"/>
                <a:gd name="connsiteX23" fmla="*/ 75419 w 122022"/>
                <a:gd name="connsiteY23" fmla="*/ 19697 h 142282"/>
                <a:gd name="connsiteX24" fmla="*/ 91625 w 122022"/>
                <a:gd name="connsiteY24" fmla="*/ 37108 h 142282"/>
                <a:gd name="connsiteX25" fmla="*/ 91022 w 122022"/>
                <a:gd name="connsiteY25" fmla="*/ 40150 h 142282"/>
                <a:gd name="connsiteX26" fmla="*/ 81297 w 122022"/>
                <a:gd name="connsiteY26" fmla="*/ 78820 h 142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2022" h="142282">
                  <a:moveTo>
                    <a:pt x="107634" y="28405"/>
                  </a:moveTo>
                  <a:cubicBezTo>
                    <a:pt x="107832" y="27192"/>
                    <a:pt x="108238" y="26175"/>
                    <a:pt x="108238" y="24759"/>
                  </a:cubicBezTo>
                  <a:cubicBezTo>
                    <a:pt x="108238" y="21317"/>
                    <a:pt x="105810" y="19290"/>
                    <a:pt x="102366" y="19290"/>
                  </a:cubicBezTo>
                  <a:cubicBezTo>
                    <a:pt x="100339" y="19290"/>
                    <a:pt x="94866" y="20713"/>
                    <a:pt x="94059" y="27999"/>
                  </a:cubicBezTo>
                  <a:cubicBezTo>
                    <a:pt x="90411" y="20510"/>
                    <a:pt x="83319" y="15245"/>
                    <a:pt x="75216" y="15245"/>
                  </a:cubicBezTo>
                  <a:cubicBezTo>
                    <a:pt x="52127" y="15245"/>
                    <a:pt x="27004" y="43586"/>
                    <a:pt x="27004" y="72748"/>
                  </a:cubicBezTo>
                  <a:cubicBezTo>
                    <a:pt x="27004" y="92788"/>
                    <a:pt x="39359" y="104735"/>
                    <a:pt x="53945" y="104735"/>
                  </a:cubicBezTo>
                  <a:cubicBezTo>
                    <a:pt x="65899" y="104735"/>
                    <a:pt x="75419" y="95221"/>
                    <a:pt x="77446" y="92992"/>
                  </a:cubicBezTo>
                  <a:lnTo>
                    <a:pt x="77650" y="93194"/>
                  </a:lnTo>
                  <a:cubicBezTo>
                    <a:pt x="73398" y="111215"/>
                    <a:pt x="70964" y="119517"/>
                    <a:pt x="70964" y="119923"/>
                  </a:cubicBezTo>
                  <a:cubicBezTo>
                    <a:pt x="70157" y="121747"/>
                    <a:pt x="63268" y="141786"/>
                    <a:pt x="41793" y="141786"/>
                  </a:cubicBezTo>
                  <a:cubicBezTo>
                    <a:pt x="37941" y="141786"/>
                    <a:pt x="31256" y="141584"/>
                    <a:pt x="25587" y="139766"/>
                  </a:cubicBezTo>
                  <a:cubicBezTo>
                    <a:pt x="31662" y="137944"/>
                    <a:pt x="33894" y="132677"/>
                    <a:pt x="33894" y="129235"/>
                  </a:cubicBezTo>
                  <a:cubicBezTo>
                    <a:pt x="33894" y="125996"/>
                    <a:pt x="31662" y="122146"/>
                    <a:pt x="26191" y="122146"/>
                  </a:cubicBezTo>
                  <a:cubicBezTo>
                    <a:pt x="21735" y="122146"/>
                    <a:pt x="15253" y="125792"/>
                    <a:pt x="15253" y="133891"/>
                  </a:cubicBezTo>
                  <a:cubicBezTo>
                    <a:pt x="15253" y="142193"/>
                    <a:pt x="22753" y="146246"/>
                    <a:pt x="42200" y="146246"/>
                  </a:cubicBezTo>
                  <a:cubicBezTo>
                    <a:pt x="67519" y="146246"/>
                    <a:pt x="82105" y="130448"/>
                    <a:pt x="85143" y="118304"/>
                  </a:cubicBezTo>
                  <a:lnTo>
                    <a:pt x="107634" y="28405"/>
                  </a:lnTo>
                  <a:close/>
                  <a:moveTo>
                    <a:pt x="81297" y="78820"/>
                  </a:moveTo>
                  <a:cubicBezTo>
                    <a:pt x="80077" y="84086"/>
                    <a:pt x="75419" y="89148"/>
                    <a:pt x="70964" y="92992"/>
                  </a:cubicBezTo>
                  <a:cubicBezTo>
                    <a:pt x="66712" y="96637"/>
                    <a:pt x="60427" y="100283"/>
                    <a:pt x="54555" y="100283"/>
                  </a:cubicBezTo>
                  <a:cubicBezTo>
                    <a:pt x="44424" y="100283"/>
                    <a:pt x="41386" y="89751"/>
                    <a:pt x="41386" y="81653"/>
                  </a:cubicBezTo>
                  <a:cubicBezTo>
                    <a:pt x="41386" y="71935"/>
                    <a:pt x="47265" y="48046"/>
                    <a:pt x="52731" y="37717"/>
                  </a:cubicBezTo>
                  <a:cubicBezTo>
                    <a:pt x="58203" y="27796"/>
                    <a:pt x="66909" y="19697"/>
                    <a:pt x="75419" y="19697"/>
                  </a:cubicBezTo>
                  <a:cubicBezTo>
                    <a:pt x="88791" y="19697"/>
                    <a:pt x="91625" y="36098"/>
                    <a:pt x="91625" y="37108"/>
                  </a:cubicBezTo>
                  <a:cubicBezTo>
                    <a:pt x="91625" y="38124"/>
                    <a:pt x="91225" y="39337"/>
                    <a:pt x="91022" y="40150"/>
                  </a:cubicBezTo>
                  <a:lnTo>
                    <a:pt x="81297" y="7882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168" name="Forme libre : forme 167">
              <a:extLst>
                <a:ext uri="{FF2B5EF4-FFF2-40B4-BE49-F238E27FC236}">
                  <a16:creationId xmlns:a16="http://schemas.microsoft.com/office/drawing/2014/main" id="{1CA1C495-6FCE-4DDC-BCC6-4509E4E993CD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8422074" y="-11501772"/>
              <a:ext cx="244045" cy="223586"/>
            </a:xfrm>
            <a:custGeom>
              <a:avLst/>
              <a:gdLst>
                <a:gd name="connsiteX0" fmla="*/ 43007 w 244044"/>
                <a:gd name="connsiteY0" fmla="*/ 15245 h 223586"/>
                <a:gd name="connsiteX1" fmla="*/ 15253 w 244044"/>
                <a:gd name="connsiteY1" fmla="*/ 15245 h 223586"/>
                <a:gd name="connsiteX2" fmla="*/ 15253 w 244044"/>
                <a:gd name="connsiteY2" fmla="*/ 23343 h 223586"/>
                <a:gd name="connsiteX3" fmla="*/ 34903 w 244044"/>
                <a:gd name="connsiteY3" fmla="*/ 23343 h 223586"/>
                <a:gd name="connsiteX4" fmla="*/ 34903 w 244044"/>
                <a:gd name="connsiteY4" fmla="*/ 209618 h 223586"/>
                <a:gd name="connsiteX5" fmla="*/ 15253 w 244044"/>
                <a:gd name="connsiteY5" fmla="*/ 209618 h 223586"/>
                <a:gd name="connsiteX6" fmla="*/ 15253 w 244044"/>
                <a:gd name="connsiteY6" fmla="*/ 217717 h 223586"/>
                <a:gd name="connsiteX7" fmla="*/ 43007 w 244044"/>
                <a:gd name="connsiteY7" fmla="*/ 217717 h 223586"/>
                <a:gd name="connsiteX8" fmla="*/ 43007 w 244044"/>
                <a:gd name="connsiteY8" fmla="*/ 15245 h 223586"/>
                <a:gd name="connsiteX9" fmla="*/ 118738 w 244044"/>
                <a:gd name="connsiteY9" fmla="*/ 217717 h 223586"/>
                <a:gd name="connsiteX10" fmla="*/ 118738 w 244044"/>
                <a:gd name="connsiteY10" fmla="*/ 209618 h 223586"/>
                <a:gd name="connsiteX11" fmla="*/ 99087 w 244044"/>
                <a:gd name="connsiteY11" fmla="*/ 209618 h 223586"/>
                <a:gd name="connsiteX12" fmla="*/ 99087 w 244044"/>
                <a:gd name="connsiteY12" fmla="*/ 23343 h 223586"/>
                <a:gd name="connsiteX13" fmla="*/ 118738 w 244044"/>
                <a:gd name="connsiteY13" fmla="*/ 23343 h 223586"/>
                <a:gd name="connsiteX14" fmla="*/ 118738 w 244044"/>
                <a:gd name="connsiteY14" fmla="*/ 15245 h 223586"/>
                <a:gd name="connsiteX15" fmla="*/ 90985 w 244044"/>
                <a:gd name="connsiteY15" fmla="*/ 15245 h 223586"/>
                <a:gd name="connsiteX16" fmla="*/ 90985 w 244044"/>
                <a:gd name="connsiteY16" fmla="*/ 217717 h 223586"/>
                <a:gd name="connsiteX17" fmla="*/ 118738 w 244044"/>
                <a:gd name="connsiteY17" fmla="*/ 217717 h 223586"/>
                <a:gd name="connsiteX18" fmla="*/ 235595 w 244044"/>
                <a:gd name="connsiteY18" fmla="*/ 29415 h 223586"/>
                <a:gd name="connsiteX19" fmla="*/ 130052 w 244044"/>
                <a:gd name="connsiteY19" fmla="*/ 29415 h 223586"/>
                <a:gd name="connsiteX20" fmla="*/ 130052 w 244044"/>
                <a:gd name="connsiteY20" fmla="*/ 35697 h 223586"/>
                <a:gd name="connsiteX21" fmla="*/ 134914 w 244044"/>
                <a:gd name="connsiteY21" fmla="*/ 35697 h 223586"/>
                <a:gd name="connsiteX22" fmla="*/ 150917 w 244044"/>
                <a:gd name="connsiteY22" fmla="*/ 45213 h 223586"/>
                <a:gd name="connsiteX23" fmla="*/ 150917 w 244044"/>
                <a:gd name="connsiteY23" fmla="*/ 151308 h 223586"/>
                <a:gd name="connsiteX24" fmla="*/ 134914 w 244044"/>
                <a:gd name="connsiteY24" fmla="*/ 160823 h 223586"/>
                <a:gd name="connsiteX25" fmla="*/ 130052 w 244044"/>
                <a:gd name="connsiteY25" fmla="*/ 160823 h 223586"/>
                <a:gd name="connsiteX26" fmla="*/ 130052 w 244044"/>
                <a:gd name="connsiteY26" fmla="*/ 167098 h 223586"/>
                <a:gd name="connsiteX27" fmla="*/ 160844 w 244044"/>
                <a:gd name="connsiteY27" fmla="*/ 166489 h 223586"/>
                <a:gd name="connsiteX28" fmla="*/ 194877 w 244044"/>
                <a:gd name="connsiteY28" fmla="*/ 167098 h 223586"/>
                <a:gd name="connsiteX29" fmla="*/ 194877 w 244044"/>
                <a:gd name="connsiteY29" fmla="*/ 160823 h 223586"/>
                <a:gd name="connsiteX30" fmla="*/ 188191 w 244044"/>
                <a:gd name="connsiteY30" fmla="*/ 160823 h 223586"/>
                <a:gd name="connsiteX31" fmla="*/ 168947 w 244044"/>
                <a:gd name="connsiteY31" fmla="*/ 151104 h 223586"/>
                <a:gd name="connsiteX32" fmla="*/ 168947 w 244044"/>
                <a:gd name="connsiteY32" fmla="*/ 43796 h 223586"/>
                <a:gd name="connsiteX33" fmla="*/ 178874 w 244044"/>
                <a:gd name="connsiteY33" fmla="*/ 35697 h 223586"/>
                <a:gd name="connsiteX34" fmla="*/ 199739 w 244044"/>
                <a:gd name="connsiteY34" fmla="*/ 35697 h 223586"/>
                <a:gd name="connsiteX35" fmla="*/ 236205 w 244044"/>
                <a:gd name="connsiteY35" fmla="*/ 74971 h 223586"/>
                <a:gd name="connsiteX36" fmla="*/ 241271 w 244044"/>
                <a:gd name="connsiteY36" fmla="*/ 74971 h 223586"/>
                <a:gd name="connsiteX37" fmla="*/ 235595 w 244044"/>
                <a:gd name="connsiteY37" fmla="*/ 29415 h 223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44044" h="223586">
                  <a:moveTo>
                    <a:pt x="43007" y="15245"/>
                  </a:moveTo>
                  <a:lnTo>
                    <a:pt x="15253" y="15245"/>
                  </a:lnTo>
                  <a:lnTo>
                    <a:pt x="15253" y="23343"/>
                  </a:lnTo>
                  <a:lnTo>
                    <a:pt x="34903" y="23343"/>
                  </a:lnTo>
                  <a:lnTo>
                    <a:pt x="34903" y="209618"/>
                  </a:lnTo>
                  <a:lnTo>
                    <a:pt x="15253" y="209618"/>
                  </a:lnTo>
                  <a:lnTo>
                    <a:pt x="15253" y="217717"/>
                  </a:lnTo>
                  <a:lnTo>
                    <a:pt x="43007" y="217717"/>
                  </a:lnTo>
                  <a:lnTo>
                    <a:pt x="43007" y="15245"/>
                  </a:lnTo>
                  <a:close/>
                  <a:moveTo>
                    <a:pt x="118738" y="217717"/>
                  </a:moveTo>
                  <a:lnTo>
                    <a:pt x="118738" y="209618"/>
                  </a:lnTo>
                  <a:lnTo>
                    <a:pt x="99087" y="209618"/>
                  </a:lnTo>
                  <a:lnTo>
                    <a:pt x="99087" y="23343"/>
                  </a:lnTo>
                  <a:lnTo>
                    <a:pt x="118738" y="23343"/>
                  </a:lnTo>
                  <a:lnTo>
                    <a:pt x="118738" y="15245"/>
                  </a:lnTo>
                  <a:lnTo>
                    <a:pt x="90985" y="15245"/>
                  </a:lnTo>
                  <a:lnTo>
                    <a:pt x="90985" y="217717"/>
                  </a:lnTo>
                  <a:lnTo>
                    <a:pt x="118738" y="217717"/>
                  </a:lnTo>
                  <a:close/>
                  <a:moveTo>
                    <a:pt x="235595" y="29415"/>
                  </a:moveTo>
                  <a:lnTo>
                    <a:pt x="130052" y="29415"/>
                  </a:lnTo>
                  <a:lnTo>
                    <a:pt x="130052" y="35697"/>
                  </a:lnTo>
                  <a:lnTo>
                    <a:pt x="134914" y="35697"/>
                  </a:lnTo>
                  <a:cubicBezTo>
                    <a:pt x="150510" y="35697"/>
                    <a:pt x="150917" y="37920"/>
                    <a:pt x="150917" y="45213"/>
                  </a:cubicBezTo>
                  <a:lnTo>
                    <a:pt x="150917" y="151308"/>
                  </a:lnTo>
                  <a:cubicBezTo>
                    <a:pt x="150917" y="158594"/>
                    <a:pt x="150510" y="160823"/>
                    <a:pt x="134914" y="160823"/>
                  </a:cubicBezTo>
                  <a:lnTo>
                    <a:pt x="130052" y="160823"/>
                  </a:lnTo>
                  <a:lnTo>
                    <a:pt x="130052" y="167098"/>
                  </a:lnTo>
                  <a:cubicBezTo>
                    <a:pt x="137145" y="166489"/>
                    <a:pt x="152945" y="166489"/>
                    <a:pt x="160844" y="166489"/>
                  </a:cubicBezTo>
                  <a:cubicBezTo>
                    <a:pt x="169151" y="166489"/>
                    <a:pt x="187587" y="166489"/>
                    <a:pt x="194877" y="167098"/>
                  </a:cubicBezTo>
                  <a:lnTo>
                    <a:pt x="194877" y="160823"/>
                  </a:lnTo>
                  <a:lnTo>
                    <a:pt x="188191" y="160823"/>
                  </a:lnTo>
                  <a:cubicBezTo>
                    <a:pt x="168947" y="160823"/>
                    <a:pt x="168947" y="158187"/>
                    <a:pt x="168947" y="151104"/>
                  </a:cubicBezTo>
                  <a:lnTo>
                    <a:pt x="168947" y="43796"/>
                  </a:lnTo>
                  <a:cubicBezTo>
                    <a:pt x="168947" y="37114"/>
                    <a:pt x="169354" y="35697"/>
                    <a:pt x="178874" y="35697"/>
                  </a:cubicBezTo>
                  <a:lnTo>
                    <a:pt x="199739" y="35697"/>
                  </a:lnTo>
                  <a:cubicBezTo>
                    <a:pt x="228707" y="35697"/>
                    <a:pt x="232965" y="47639"/>
                    <a:pt x="236205" y="74971"/>
                  </a:cubicBezTo>
                  <a:lnTo>
                    <a:pt x="241271" y="74971"/>
                  </a:lnTo>
                  <a:lnTo>
                    <a:pt x="235595" y="2941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169" name="Forme libre : forme 168">
              <a:extLst>
                <a:ext uri="{FF2B5EF4-FFF2-40B4-BE49-F238E27FC236}">
                  <a16:creationId xmlns:a16="http://schemas.microsoft.com/office/drawing/2014/main" id="{267B84F3-3A2F-4E54-B936-8530DD8CF473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8667748" y="-11533326"/>
              <a:ext cx="81348" cy="142282"/>
            </a:xfrm>
            <a:custGeom>
              <a:avLst/>
              <a:gdLst>
                <a:gd name="connsiteX0" fmla="*/ 43198 w 81348"/>
                <a:gd name="connsiteY0" fmla="*/ 55789 h 142282"/>
                <a:gd name="connsiteX1" fmla="*/ 50995 w 81348"/>
                <a:gd name="connsiteY1" fmla="*/ 57352 h 142282"/>
                <a:gd name="connsiteX2" fmla="*/ 61634 w 81348"/>
                <a:gd name="connsiteY2" fmla="*/ 59479 h 142282"/>
                <a:gd name="connsiteX3" fmla="*/ 67735 w 81348"/>
                <a:gd name="connsiteY3" fmla="*/ 53948 h 142282"/>
                <a:gd name="connsiteX4" fmla="*/ 61634 w 81348"/>
                <a:gd name="connsiteY4" fmla="*/ 48421 h 142282"/>
                <a:gd name="connsiteX5" fmla="*/ 50995 w 81348"/>
                <a:gd name="connsiteY5" fmla="*/ 50542 h 142282"/>
                <a:gd name="connsiteX6" fmla="*/ 43198 w 81348"/>
                <a:gd name="connsiteY6" fmla="*/ 52105 h 142282"/>
                <a:gd name="connsiteX7" fmla="*/ 45181 w 81348"/>
                <a:gd name="connsiteY7" fmla="*/ 36790 h 142282"/>
                <a:gd name="connsiteX8" fmla="*/ 47023 w 81348"/>
                <a:gd name="connsiteY8" fmla="*/ 21763 h 142282"/>
                <a:gd name="connsiteX9" fmla="*/ 41494 w 81348"/>
                <a:gd name="connsiteY9" fmla="*/ 15245 h 142282"/>
                <a:gd name="connsiteX10" fmla="*/ 35959 w 81348"/>
                <a:gd name="connsiteY10" fmla="*/ 21763 h 142282"/>
                <a:gd name="connsiteX11" fmla="*/ 37948 w 81348"/>
                <a:gd name="connsiteY11" fmla="*/ 38353 h 142282"/>
                <a:gd name="connsiteX12" fmla="*/ 39791 w 81348"/>
                <a:gd name="connsiteY12" fmla="*/ 52105 h 142282"/>
                <a:gd name="connsiteX13" fmla="*/ 31986 w 81348"/>
                <a:gd name="connsiteY13" fmla="*/ 50542 h 142282"/>
                <a:gd name="connsiteX14" fmla="*/ 21348 w 81348"/>
                <a:gd name="connsiteY14" fmla="*/ 48421 h 142282"/>
                <a:gd name="connsiteX15" fmla="*/ 15253 w 81348"/>
                <a:gd name="connsiteY15" fmla="*/ 53948 h 142282"/>
                <a:gd name="connsiteX16" fmla="*/ 21348 w 81348"/>
                <a:gd name="connsiteY16" fmla="*/ 59479 h 142282"/>
                <a:gd name="connsiteX17" fmla="*/ 31986 w 81348"/>
                <a:gd name="connsiteY17" fmla="*/ 57352 h 142282"/>
                <a:gd name="connsiteX18" fmla="*/ 39791 w 81348"/>
                <a:gd name="connsiteY18" fmla="*/ 55789 h 142282"/>
                <a:gd name="connsiteX19" fmla="*/ 37808 w 81348"/>
                <a:gd name="connsiteY19" fmla="*/ 66847 h 142282"/>
                <a:gd name="connsiteX20" fmla="*/ 35959 w 81348"/>
                <a:gd name="connsiteY20" fmla="*/ 84004 h 142282"/>
                <a:gd name="connsiteX21" fmla="*/ 39079 w 81348"/>
                <a:gd name="connsiteY21" fmla="*/ 143267 h 142282"/>
                <a:gd name="connsiteX22" fmla="*/ 41494 w 81348"/>
                <a:gd name="connsiteY22" fmla="*/ 145389 h 142282"/>
                <a:gd name="connsiteX23" fmla="*/ 44049 w 81348"/>
                <a:gd name="connsiteY23" fmla="*/ 142556 h 142282"/>
                <a:gd name="connsiteX24" fmla="*/ 45746 w 81348"/>
                <a:gd name="connsiteY24" fmla="*/ 121429 h 142282"/>
                <a:gd name="connsiteX25" fmla="*/ 47023 w 81348"/>
                <a:gd name="connsiteY25" fmla="*/ 84004 h 142282"/>
                <a:gd name="connsiteX26" fmla="*/ 45040 w 81348"/>
                <a:gd name="connsiteY26" fmla="*/ 66568 h 142282"/>
                <a:gd name="connsiteX27" fmla="*/ 43198 w 81348"/>
                <a:gd name="connsiteY27" fmla="*/ 55789 h 142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1348" h="142282">
                  <a:moveTo>
                    <a:pt x="43198" y="55789"/>
                  </a:moveTo>
                  <a:cubicBezTo>
                    <a:pt x="45320" y="56075"/>
                    <a:pt x="46743" y="56214"/>
                    <a:pt x="50995" y="57352"/>
                  </a:cubicBezTo>
                  <a:cubicBezTo>
                    <a:pt x="55540" y="58628"/>
                    <a:pt x="58940" y="59479"/>
                    <a:pt x="61634" y="59479"/>
                  </a:cubicBezTo>
                  <a:cubicBezTo>
                    <a:pt x="67170" y="59479"/>
                    <a:pt x="67735" y="55224"/>
                    <a:pt x="67735" y="53948"/>
                  </a:cubicBezTo>
                  <a:cubicBezTo>
                    <a:pt x="67735" y="52816"/>
                    <a:pt x="67170" y="48421"/>
                    <a:pt x="61634" y="48421"/>
                  </a:cubicBezTo>
                  <a:cubicBezTo>
                    <a:pt x="58940" y="48421"/>
                    <a:pt x="55540" y="49272"/>
                    <a:pt x="50995" y="50542"/>
                  </a:cubicBezTo>
                  <a:cubicBezTo>
                    <a:pt x="46743" y="51680"/>
                    <a:pt x="45320" y="51819"/>
                    <a:pt x="43198" y="52105"/>
                  </a:cubicBezTo>
                  <a:cubicBezTo>
                    <a:pt x="43477" y="47144"/>
                    <a:pt x="44475" y="41186"/>
                    <a:pt x="45181" y="36790"/>
                  </a:cubicBezTo>
                  <a:cubicBezTo>
                    <a:pt x="45746" y="33958"/>
                    <a:pt x="47023" y="26729"/>
                    <a:pt x="47023" y="21763"/>
                  </a:cubicBezTo>
                  <a:cubicBezTo>
                    <a:pt x="47023" y="17512"/>
                    <a:pt x="45040" y="15245"/>
                    <a:pt x="41494" y="15245"/>
                  </a:cubicBezTo>
                  <a:cubicBezTo>
                    <a:pt x="38514" y="15245"/>
                    <a:pt x="35959" y="16801"/>
                    <a:pt x="35959" y="21763"/>
                  </a:cubicBezTo>
                  <a:cubicBezTo>
                    <a:pt x="35959" y="26443"/>
                    <a:pt x="37096" y="33532"/>
                    <a:pt x="37948" y="38353"/>
                  </a:cubicBezTo>
                  <a:cubicBezTo>
                    <a:pt x="38228" y="39909"/>
                    <a:pt x="39505" y="46859"/>
                    <a:pt x="39791" y="52105"/>
                  </a:cubicBezTo>
                  <a:cubicBezTo>
                    <a:pt x="37662" y="51819"/>
                    <a:pt x="36245" y="51680"/>
                    <a:pt x="31986" y="50542"/>
                  </a:cubicBezTo>
                  <a:cubicBezTo>
                    <a:pt x="27449" y="49272"/>
                    <a:pt x="24042" y="48421"/>
                    <a:pt x="21348" y="48421"/>
                  </a:cubicBezTo>
                  <a:cubicBezTo>
                    <a:pt x="15819" y="48421"/>
                    <a:pt x="15253" y="52670"/>
                    <a:pt x="15253" y="53948"/>
                  </a:cubicBezTo>
                  <a:cubicBezTo>
                    <a:pt x="15253" y="55084"/>
                    <a:pt x="15819" y="59479"/>
                    <a:pt x="21348" y="59479"/>
                  </a:cubicBezTo>
                  <a:cubicBezTo>
                    <a:pt x="24042" y="59479"/>
                    <a:pt x="27449" y="58628"/>
                    <a:pt x="31986" y="57352"/>
                  </a:cubicBezTo>
                  <a:cubicBezTo>
                    <a:pt x="36245" y="56214"/>
                    <a:pt x="37662" y="56075"/>
                    <a:pt x="39791" y="55789"/>
                  </a:cubicBezTo>
                  <a:cubicBezTo>
                    <a:pt x="39505" y="59333"/>
                    <a:pt x="38514" y="63869"/>
                    <a:pt x="37808" y="66847"/>
                  </a:cubicBezTo>
                  <a:cubicBezTo>
                    <a:pt x="35959" y="75638"/>
                    <a:pt x="35959" y="76630"/>
                    <a:pt x="35959" y="84004"/>
                  </a:cubicBezTo>
                  <a:cubicBezTo>
                    <a:pt x="35959" y="111368"/>
                    <a:pt x="38653" y="140428"/>
                    <a:pt x="39079" y="143267"/>
                  </a:cubicBezTo>
                  <a:cubicBezTo>
                    <a:pt x="39226" y="144544"/>
                    <a:pt x="39505" y="145389"/>
                    <a:pt x="41494" y="145389"/>
                  </a:cubicBezTo>
                  <a:cubicBezTo>
                    <a:pt x="43623" y="145389"/>
                    <a:pt x="43763" y="144544"/>
                    <a:pt x="44049" y="142556"/>
                  </a:cubicBezTo>
                  <a:cubicBezTo>
                    <a:pt x="44049" y="142416"/>
                    <a:pt x="45181" y="130081"/>
                    <a:pt x="45746" y="121429"/>
                  </a:cubicBezTo>
                  <a:cubicBezTo>
                    <a:pt x="46458" y="108955"/>
                    <a:pt x="47023" y="96479"/>
                    <a:pt x="47023" y="84004"/>
                  </a:cubicBezTo>
                  <a:cubicBezTo>
                    <a:pt x="47023" y="76630"/>
                    <a:pt x="47023" y="75638"/>
                    <a:pt x="45040" y="66568"/>
                  </a:cubicBezTo>
                  <a:cubicBezTo>
                    <a:pt x="44754" y="65006"/>
                    <a:pt x="43477" y="59333"/>
                    <a:pt x="43198" y="5578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170" name="Forme libre : forme 169">
              <a:extLst>
                <a:ext uri="{FF2B5EF4-FFF2-40B4-BE49-F238E27FC236}">
                  <a16:creationId xmlns:a16="http://schemas.microsoft.com/office/drawing/2014/main" id="{DBD200B1-61B2-4295-9BDD-DDE10F7E39C1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8663916" y="-11362378"/>
              <a:ext cx="101685" cy="121956"/>
            </a:xfrm>
            <a:custGeom>
              <a:avLst/>
              <a:gdLst>
                <a:gd name="connsiteX0" fmla="*/ 15818 w 101685"/>
                <a:gd name="connsiteY0" fmla="*/ 100596 h 121956"/>
                <a:gd name="connsiteX1" fmla="*/ 15253 w 101685"/>
                <a:gd name="connsiteY1" fmla="*/ 103568 h 121956"/>
                <a:gd name="connsiteX2" fmla="*/ 20076 w 101685"/>
                <a:gd name="connsiteY2" fmla="*/ 108104 h 121956"/>
                <a:gd name="connsiteX3" fmla="*/ 26883 w 101685"/>
                <a:gd name="connsiteY3" fmla="*/ 101015 h 121956"/>
                <a:gd name="connsiteX4" fmla="*/ 33410 w 101685"/>
                <a:gd name="connsiteY4" fmla="*/ 75074 h 121956"/>
                <a:gd name="connsiteX5" fmla="*/ 48586 w 101685"/>
                <a:gd name="connsiteY5" fmla="*/ 79183 h 121956"/>
                <a:gd name="connsiteX6" fmla="*/ 69012 w 101685"/>
                <a:gd name="connsiteY6" fmla="*/ 68975 h 121956"/>
                <a:gd name="connsiteX7" fmla="*/ 83623 w 101685"/>
                <a:gd name="connsiteY7" fmla="*/ 79183 h 121956"/>
                <a:gd name="connsiteX8" fmla="*/ 94834 w 101685"/>
                <a:gd name="connsiteY8" fmla="*/ 71668 h 121956"/>
                <a:gd name="connsiteX9" fmla="*/ 99798 w 101685"/>
                <a:gd name="connsiteY9" fmla="*/ 57492 h 121956"/>
                <a:gd name="connsiteX10" fmla="*/ 97529 w 101685"/>
                <a:gd name="connsiteY10" fmla="*/ 55650 h 121956"/>
                <a:gd name="connsiteX11" fmla="*/ 94408 w 101685"/>
                <a:gd name="connsiteY11" fmla="*/ 60045 h 121956"/>
                <a:gd name="connsiteX12" fmla="*/ 84049 w 101685"/>
                <a:gd name="connsiteY12" fmla="*/ 75213 h 121956"/>
                <a:gd name="connsiteX13" fmla="*/ 79372 w 101685"/>
                <a:gd name="connsiteY13" fmla="*/ 68270 h 121956"/>
                <a:gd name="connsiteX14" fmla="*/ 81494 w 101685"/>
                <a:gd name="connsiteY14" fmla="*/ 57065 h 121956"/>
                <a:gd name="connsiteX15" fmla="*/ 84615 w 101685"/>
                <a:gd name="connsiteY15" fmla="*/ 44304 h 121956"/>
                <a:gd name="connsiteX16" fmla="*/ 87881 w 101685"/>
                <a:gd name="connsiteY16" fmla="*/ 31690 h 121956"/>
                <a:gd name="connsiteX17" fmla="*/ 90290 w 101685"/>
                <a:gd name="connsiteY17" fmla="*/ 21197 h 121956"/>
                <a:gd name="connsiteX18" fmla="*/ 85613 w 101685"/>
                <a:gd name="connsiteY18" fmla="*/ 16661 h 121956"/>
                <a:gd name="connsiteX19" fmla="*/ 79797 w 101685"/>
                <a:gd name="connsiteY19" fmla="*/ 20067 h 121956"/>
                <a:gd name="connsiteX20" fmla="*/ 77522 w 101685"/>
                <a:gd name="connsiteY20" fmla="*/ 28286 h 121956"/>
                <a:gd name="connsiteX21" fmla="*/ 74548 w 101685"/>
                <a:gd name="connsiteY21" fmla="*/ 40055 h 121956"/>
                <a:gd name="connsiteX22" fmla="*/ 70150 w 101685"/>
                <a:gd name="connsiteY22" fmla="*/ 57777 h 121956"/>
                <a:gd name="connsiteX23" fmla="*/ 67881 w 101685"/>
                <a:gd name="connsiteY23" fmla="*/ 63449 h 121956"/>
                <a:gd name="connsiteX24" fmla="*/ 49152 w 101685"/>
                <a:gd name="connsiteY24" fmla="*/ 75213 h 121956"/>
                <a:gd name="connsiteX25" fmla="*/ 37522 w 101685"/>
                <a:gd name="connsiteY25" fmla="*/ 62598 h 121956"/>
                <a:gd name="connsiteX26" fmla="*/ 39937 w 101685"/>
                <a:gd name="connsiteY26" fmla="*/ 49412 h 121956"/>
                <a:gd name="connsiteX27" fmla="*/ 43057 w 101685"/>
                <a:gd name="connsiteY27" fmla="*/ 36651 h 121956"/>
                <a:gd name="connsiteX28" fmla="*/ 45040 w 101685"/>
                <a:gd name="connsiteY28" fmla="*/ 28711 h 121956"/>
                <a:gd name="connsiteX29" fmla="*/ 47169 w 101685"/>
                <a:gd name="connsiteY29" fmla="*/ 19780 h 121956"/>
                <a:gd name="connsiteX30" fmla="*/ 42346 w 101685"/>
                <a:gd name="connsiteY30" fmla="*/ 15245 h 121956"/>
                <a:gd name="connsiteX31" fmla="*/ 35539 w 101685"/>
                <a:gd name="connsiteY31" fmla="*/ 21908 h 121956"/>
                <a:gd name="connsiteX32" fmla="*/ 15818 w 101685"/>
                <a:gd name="connsiteY32" fmla="*/ 100596 h 12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01685" h="121956">
                  <a:moveTo>
                    <a:pt x="15818" y="100596"/>
                  </a:moveTo>
                  <a:cubicBezTo>
                    <a:pt x="15253" y="102717"/>
                    <a:pt x="15253" y="103428"/>
                    <a:pt x="15253" y="103568"/>
                  </a:cubicBezTo>
                  <a:cubicBezTo>
                    <a:pt x="15253" y="106687"/>
                    <a:pt x="17807" y="108104"/>
                    <a:pt x="20076" y="108104"/>
                  </a:cubicBezTo>
                  <a:cubicBezTo>
                    <a:pt x="25180" y="108104"/>
                    <a:pt x="26318" y="103428"/>
                    <a:pt x="26883" y="101015"/>
                  </a:cubicBezTo>
                  <a:cubicBezTo>
                    <a:pt x="27169" y="100309"/>
                    <a:pt x="30004" y="88965"/>
                    <a:pt x="33410" y="75074"/>
                  </a:cubicBezTo>
                  <a:cubicBezTo>
                    <a:pt x="37807" y="78053"/>
                    <a:pt x="43483" y="79183"/>
                    <a:pt x="48586" y="79183"/>
                  </a:cubicBezTo>
                  <a:cubicBezTo>
                    <a:pt x="60788" y="79183"/>
                    <a:pt x="68733" y="69262"/>
                    <a:pt x="69012" y="68975"/>
                  </a:cubicBezTo>
                  <a:cubicBezTo>
                    <a:pt x="71707" y="78757"/>
                    <a:pt x="81494" y="79183"/>
                    <a:pt x="83623" y="79183"/>
                  </a:cubicBezTo>
                  <a:cubicBezTo>
                    <a:pt x="88733" y="79183"/>
                    <a:pt x="92280" y="76064"/>
                    <a:pt x="94834" y="71668"/>
                  </a:cubicBezTo>
                  <a:cubicBezTo>
                    <a:pt x="97955" y="66143"/>
                    <a:pt x="99798" y="58063"/>
                    <a:pt x="99798" y="57492"/>
                  </a:cubicBezTo>
                  <a:cubicBezTo>
                    <a:pt x="99798" y="55650"/>
                    <a:pt x="97955" y="55650"/>
                    <a:pt x="97529" y="55650"/>
                  </a:cubicBezTo>
                  <a:cubicBezTo>
                    <a:pt x="95540" y="55650"/>
                    <a:pt x="95400" y="56214"/>
                    <a:pt x="94408" y="60045"/>
                  </a:cubicBezTo>
                  <a:cubicBezTo>
                    <a:pt x="92705" y="66847"/>
                    <a:pt x="90011" y="75213"/>
                    <a:pt x="84049" y="75213"/>
                  </a:cubicBezTo>
                  <a:cubicBezTo>
                    <a:pt x="80363" y="75213"/>
                    <a:pt x="79372" y="72094"/>
                    <a:pt x="79372" y="68270"/>
                  </a:cubicBezTo>
                  <a:cubicBezTo>
                    <a:pt x="79372" y="65857"/>
                    <a:pt x="80503" y="60756"/>
                    <a:pt x="81494" y="57065"/>
                  </a:cubicBezTo>
                  <a:cubicBezTo>
                    <a:pt x="82492" y="53242"/>
                    <a:pt x="83910" y="47429"/>
                    <a:pt x="84615" y="44304"/>
                  </a:cubicBezTo>
                  <a:lnTo>
                    <a:pt x="87881" y="31690"/>
                  </a:lnTo>
                  <a:cubicBezTo>
                    <a:pt x="88733" y="28146"/>
                    <a:pt x="90290" y="21908"/>
                    <a:pt x="90290" y="21197"/>
                  </a:cubicBezTo>
                  <a:cubicBezTo>
                    <a:pt x="90290" y="18363"/>
                    <a:pt x="88021" y="16661"/>
                    <a:pt x="85613" y="16661"/>
                  </a:cubicBezTo>
                  <a:cubicBezTo>
                    <a:pt x="84049" y="16661"/>
                    <a:pt x="81355" y="17373"/>
                    <a:pt x="79797" y="20067"/>
                  </a:cubicBezTo>
                  <a:cubicBezTo>
                    <a:pt x="79372" y="20918"/>
                    <a:pt x="78234" y="25452"/>
                    <a:pt x="77522" y="28286"/>
                  </a:cubicBezTo>
                  <a:lnTo>
                    <a:pt x="74548" y="40055"/>
                  </a:lnTo>
                  <a:lnTo>
                    <a:pt x="70150" y="57777"/>
                  </a:lnTo>
                  <a:cubicBezTo>
                    <a:pt x="69158" y="61322"/>
                    <a:pt x="69158" y="61607"/>
                    <a:pt x="67881" y="63449"/>
                  </a:cubicBezTo>
                  <a:cubicBezTo>
                    <a:pt x="63483" y="69687"/>
                    <a:pt x="57242" y="75213"/>
                    <a:pt x="49152" y="75213"/>
                  </a:cubicBezTo>
                  <a:cubicBezTo>
                    <a:pt x="37522" y="75213"/>
                    <a:pt x="37522" y="65151"/>
                    <a:pt x="37522" y="62598"/>
                  </a:cubicBezTo>
                  <a:cubicBezTo>
                    <a:pt x="37522" y="58908"/>
                    <a:pt x="37948" y="57065"/>
                    <a:pt x="39937" y="49412"/>
                  </a:cubicBezTo>
                  <a:cubicBezTo>
                    <a:pt x="41354" y="43174"/>
                    <a:pt x="41640" y="42183"/>
                    <a:pt x="43057" y="36651"/>
                  </a:cubicBezTo>
                  <a:lnTo>
                    <a:pt x="45040" y="28711"/>
                  </a:lnTo>
                  <a:cubicBezTo>
                    <a:pt x="45752" y="25739"/>
                    <a:pt x="47169" y="20346"/>
                    <a:pt x="47169" y="19780"/>
                  </a:cubicBezTo>
                  <a:cubicBezTo>
                    <a:pt x="47169" y="17227"/>
                    <a:pt x="45186" y="15245"/>
                    <a:pt x="42346" y="15245"/>
                  </a:cubicBezTo>
                  <a:cubicBezTo>
                    <a:pt x="37242" y="15245"/>
                    <a:pt x="35965" y="20206"/>
                    <a:pt x="35539" y="21908"/>
                  </a:cubicBezTo>
                  <a:lnTo>
                    <a:pt x="15818" y="10059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171" name="Forme libre : forme 170">
              <a:extLst>
                <a:ext uri="{FF2B5EF4-FFF2-40B4-BE49-F238E27FC236}">
                  <a16:creationId xmlns:a16="http://schemas.microsoft.com/office/drawing/2014/main" id="{16844A68-CBDB-4D56-9C03-4F6179748609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8782883" y="-11371381"/>
              <a:ext cx="40674" cy="81304"/>
            </a:xfrm>
            <a:custGeom>
              <a:avLst/>
              <a:gdLst>
                <a:gd name="connsiteX0" fmla="*/ 38958 w 40674"/>
                <a:gd name="connsiteY0" fmla="*/ 36505 h 81304"/>
                <a:gd name="connsiteX1" fmla="*/ 25993 w 40674"/>
                <a:gd name="connsiteY1" fmla="*/ 15245 h 81304"/>
                <a:gd name="connsiteX2" fmla="*/ 15253 w 40674"/>
                <a:gd name="connsiteY2" fmla="*/ 25979 h 81304"/>
                <a:gd name="connsiteX3" fmla="*/ 25993 w 40674"/>
                <a:gd name="connsiteY3" fmla="*/ 36707 h 81304"/>
                <a:gd name="connsiteX4" fmla="*/ 33079 w 40674"/>
                <a:gd name="connsiteY4" fmla="*/ 34078 h 81304"/>
                <a:gd name="connsiteX5" fmla="*/ 34097 w 40674"/>
                <a:gd name="connsiteY5" fmla="*/ 33468 h 81304"/>
                <a:gd name="connsiteX6" fmla="*/ 34503 w 40674"/>
                <a:gd name="connsiteY6" fmla="*/ 36505 h 81304"/>
                <a:gd name="connsiteX7" fmla="*/ 20725 w 40674"/>
                <a:gd name="connsiteY7" fmla="*/ 70315 h 81304"/>
                <a:gd name="connsiteX8" fmla="*/ 18494 w 40674"/>
                <a:gd name="connsiteY8" fmla="*/ 73555 h 81304"/>
                <a:gd name="connsiteX9" fmla="*/ 20521 w 40674"/>
                <a:gd name="connsiteY9" fmla="*/ 75785 h 81304"/>
                <a:gd name="connsiteX10" fmla="*/ 38958 w 40674"/>
                <a:gd name="connsiteY10" fmla="*/ 36505 h 81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674" h="81304">
                  <a:moveTo>
                    <a:pt x="38958" y="36505"/>
                  </a:moveTo>
                  <a:cubicBezTo>
                    <a:pt x="38958" y="23140"/>
                    <a:pt x="33893" y="15245"/>
                    <a:pt x="25993" y="15245"/>
                  </a:cubicBezTo>
                  <a:cubicBezTo>
                    <a:pt x="19307" y="15245"/>
                    <a:pt x="15253" y="20307"/>
                    <a:pt x="15253" y="25979"/>
                  </a:cubicBezTo>
                  <a:cubicBezTo>
                    <a:pt x="15253" y="31442"/>
                    <a:pt x="19307" y="36707"/>
                    <a:pt x="25993" y="36707"/>
                  </a:cubicBezTo>
                  <a:cubicBezTo>
                    <a:pt x="28421" y="36707"/>
                    <a:pt x="31059" y="35894"/>
                    <a:pt x="33079" y="34078"/>
                  </a:cubicBezTo>
                  <a:cubicBezTo>
                    <a:pt x="33689" y="33671"/>
                    <a:pt x="33893" y="33468"/>
                    <a:pt x="34097" y="33468"/>
                  </a:cubicBezTo>
                  <a:cubicBezTo>
                    <a:pt x="34300" y="33468"/>
                    <a:pt x="34503" y="33671"/>
                    <a:pt x="34503" y="36505"/>
                  </a:cubicBezTo>
                  <a:cubicBezTo>
                    <a:pt x="34503" y="51489"/>
                    <a:pt x="27410" y="63633"/>
                    <a:pt x="20725" y="70315"/>
                  </a:cubicBezTo>
                  <a:cubicBezTo>
                    <a:pt x="18494" y="72544"/>
                    <a:pt x="18494" y="72951"/>
                    <a:pt x="18494" y="73555"/>
                  </a:cubicBezTo>
                  <a:cubicBezTo>
                    <a:pt x="18494" y="74977"/>
                    <a:pt x="19511" y="75785"/>
                    <a:pt x="20521" y="75785"/>
                  </a:cubicBezTo>
                  <a:cubicBezTo>
                    <a:pt x="22752" y="75785"/>
                    <a:pt x="38958" y="60197"/>
                    <a:pt x="38958" y="3650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172" name="Forme libre : forme 171">
              <a:extLst>
                <a:ext uri="{FF2B5EF4-FFF2-40B4-BE49-F238E27FC236}">
                  <a16:creationId xmlns:a16="http://schemas.microsoft.com/office/drawing/2014/main" id="{B0FBB2DD-EE03-469E-8EEC-A905BA962CFF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8858582" y="-11439409"/>
              <a:ext cx="122022" cy="142282"/>
            </a:xfrm>
            <a:custGeom>
              <a:avLst/>
              <a:gdLst>
                <a:gd name="connsiteX0" fmla="*/ 107634 w 122022"/>
                <a:gd name="connsiteY0" fmla="*/ 28405 h 142282"/>
                <a:gd name="connsiteX1" fmla="*/ 108237 w 122022"/>
                <a:gd name="connsiteY1" fmla="*/ 24759 h 142282"/>
                <a:gd name="connsiteX2" fmla="*/ 102365 w 122022"/>
                <a:gd name="connsiteY2" fmla="*/ 19290 h 142282"/>
                <a:gd name="connsiteX3" fmla="*/ 94059 w 122022"/>
                <a:gd name="connsiteY3" fmla="*/ 27999 h 142282"/>
                <a:gd name="connsiteX4" fmla="*/ 75215 w 122022"/>
                <a:gd name="connsiteY4" fmla="*/ 15245 h 142282"/>
                <a:gd name="connsiteX5" fmla="*/ 27003 w 122022"/>
                <a:gd name="connsiteY5" fmla="*/ 72748 h 142282"/>
                <a:gd name="connsiteX6" fmla="*/ 53944 w 122022"/>
                <a:gd name="connsiteY6" fmla="*/ 104735 h 142282"/>
                <a:gd name="connsiteX7" fmla="*/ 77446 w 122022"/>
                <a:gd name="connsiteY7" fmla="*/ 92992 h 142282"/>
                <a:gd name="connsiteX8" fmla="*/ 77649 w 122022"/>
                <a:gd name="connsiteY8" fmla="*/ 93194 h 142282"/>
                <a:gd name="connsiteX9" fmla="*/ 70963 w 122022"/>
                <a:gd name="connsiteY9" fmla="*/ 119923 h 142282"/>
                <a:gd name="connsiteX10" fmla="*/ 41793 w 122022"/>
                <a:gd name="connsiteY10" fmla="*/ 141786 h 142282"/>
                <a:gd name="connsiteX11" fmla="*/ 25586 w 122022"/>
                <a:gd name="connsiteY11" fmla="*/ 139766 h 142282"/>
                <a:gd name="connsiteX12" fmla="*/ 33893 w 122022"/>
                <a:gd name="connsiteY12" fmla="*/ 129235 h 142282"/>
                <a:gd name="connsiteX13" fmla="*/ 26190 w 122022"/>
                <a:gd name="connsiteY13" fmla="*/ 122146 h 142282"/>
                <a:gd name="connsiteX14" fmla="*/ 15253 w 122022"/>
                <a:gd name="connsiteY14" fmla="*/ 133891 h 142282"/>
                <a:gd name="connsiteX15" fmla="*/ 42199 w 122022"/>
                <a:gd name="connsiteY15" fmla="*/ 146246 h 142282"/>
                <a:gd name="connsiteX16" fmla="*/ 85142 w 122022"/>
                <a:gd name="connsiteY16" fmla="*/ 118304 h 142282"/>
                <a:gd name="connsiteX17" fmla="*/ 107634 w 122022"/>
                <a:gd name="connsiteY17" fmla="*/ 28405 h 142282"/>
                <a:gd name="connsiteX18" fmla="*/ 81297 w 122022"/>
                <a:gd name="connsiteY18" fmla="*/ 78820 h 142282"/>
                <a:gd name="connsiteX19" fmla="*/ 70963 w 122022"/>
                <a:gd name="connsiteY19" fmla="*/ 92992 h 142282"/>
                <a:gd name="connsiteX20" fmla="*/ 54554 w 122022"/>
                <a:gd name="connsiteY20" fmla="*/ 100283 h 142282"/>
                <a:gd name="connsiteX21" fmla="*/ 41386 w 122022"/>
                <a:gd name="connsiteY21" fmla="*/ 81653 h 142282"/>
                <a:gd name="connsiteX22" fmla="*/ 52730 w 122022"/>
                <a:gd name="connsiteY22" fmla="*/ 37717 h 142282"/>
                <a:gd name="connsiteX23" fmla="*/ 75419 w 122022"/>
                <a:gd name="connsiteY23" fmla="*/ 19697 h 142282"/>
                <a:gd name="connsiteX24" fmla="*/ 91625 w 122022"/>
                <a:gd name="connsiteY24" fmla="*/ 37108 h 142282"/>
                <a:gd name="connsiteX25" fmla="*/ 91021 w 122022"/>
                <a:gd name="connsiteY25" fmla="*/ 40150 h 142282"/>
                <a:gd name="connsiteX26" fmla="*/ 81297 w 122022"/>
                <a:gd name="connsiteY26" fmla="*/ 78820 h 142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2022" h="142282">
                  <a:moveTo>
                    <a:pt x="107634" y="28405"/>
                  </a:moveTo>
                  <a:cubicBezTo>
                    <a:pt x="107831" y="27192"/>
                    <a:pt x="108237" y="26175"/>
                    <a:pt x="108237" y="24759"/>
                  </a:cubicBezTo>
                  <a:cubicBezTo>
                    <a:pt x="108237" y="21317"/>
                    <a:pt x="105810" y="19290"/>
                    <a:pt x="102365" y="19290"/>
                  </a:cubicBezTo>
                  <a:cubicBezTo>
                    <a:pt x="100338" y="19290"/>
                    <a:pt x="94866" y="20713"/>
                    <a:pt x="94059" y="27999"/>
                  </a:cubicBezTo>
                  <a:cubicBezTo>
                    <a:pt x="90411" y="20510"/>
                    <a:pt x="83318" y="15245"/>
                    <a:pt x="75215" y="15245"/>
                  </a:cubicBezTo>
                  <a:cubicBezTo>
                    <a:pt x="52126" y="15245"/>
                    <a:pt x="27003" y="43586"/>
                    <a:pt x="27003" y="72748"/>
                  </a:cubicBezTo>
                  <a:cubicBezTo>
                    <a:pt x="27003" y="92788"/>
                    <a:pt x="39358" y="104735"/>
                    <a:pt x="53944" y="104735"/>
                  </a:cubicBezTo>
                  <a:cubicBezTo>
                    <a:pt x="65898" y="104735"/>
                    <a:pt x="75419" y="95221"/>
                    <a:pt x="77446" y="92992"/>
                  </a:cubicBezTo>
                  <a:lnTo>
                    <a:pt x="77649" y="93194"/>
                  </a:lnTo>
                  <a:cubicBezTo>
                    <a:pt x="73397" y="111215"/>
                    <a:pt x="70963" y="119517"/>
                    <a:pt x="70963" y="119923"/>
                  </a:cubicBezTo>
                  <a:cubicBezTo>
                    <a:pt x="70156" y="121747"/>
                    <a:pt x="63267" y="141786"/>
                    <a:pt x="41793" y="141786"/>
                  </a:cubicBezTo>
                  <a:cubicBezTo>
                    <a:pt x="37941" y="141786"/>
                    <a:pt x="31255" y="141584"/>
                    <a:pt x="25586" y="139766"/>
                  </a:cubicBezTo>
                  <a:cubicBezTo>
                    <a:pt x="31662" y="137944"/>
                    <a:pt x="33893" y="132677"/>
                    <a:pt x="33893" y="129235"/>
                  </a:cubicBezTo>
                  <a:cubicBezTo>
                    <a:pt x="33893" y="125996"/>
                    <a:pt x="31662" y="122146"/>
                    <a:pt x="26190" y="122146"/>
                  </a:cubicBezTo>
                  <a:cubicBezTo>
                    <a:pt x="21735" y="122146"/>
                    <a:pt x="15253" y="125792"/>
                    <a:pt x="15253" y="133891"/>
                  </a:cubicBezTo>
                  <a:cubicBezTo>
                    <a:pt x="15253" y="142193"/>
                    <a:pt x="22752" y="146246"/>
                    <a:pt x="42199" y="146246"/>
                  </a:cubicBezTo>
                  <a:cubicBezTo>
                    <a:pt x="67519" y="146246"/>
                    <a:pt x="82104" y="130448"/>
                    <a:pt x="85142" y="118304"/>
                  </a:cubicBezTo>
                  <a:lnTo>
                    <a:pt x="107634" y="28405"/>
                  </a:lnTo>
                  <a:close/>
                  <a:moveTo>
                    <a:pt x="81297" y="78820"/>
                  </a:moveTo>
                  <a:cubicBezTo>
                    <a:pt x="80077" y="84086"/>
                    <a:pt x="75419" y="89148"/>
                    <a:pt x="70963" y="92992"/>
                  </a:cubicBezTo>
                  <a:cubicBezTo>
                    <a:pt x="66712" y="96637"/>
                    <a:pt x="60427" y="100283"/>
                    <a:pt x="54554" y="100283"/>
                  </a:cubicBezTo>
                  <a:cubicBezTo>
                    <a:pt x="44423" y="100283"/>
                    <a:pt x="41386" y="89751"/>
                    <a:pt x="41386" y="81653"/>
                  </a:cubicBezTo>
                  <a:cubicBezTo>
                    <a:pt x="41386" y="71935"/>
                    <a:pt x="47265" y="48046"/>
                    <a:pt x="52730" y="37717"/>
                  </a:cubicBezTo>
                  <a:cubicBezTo>
                    <a:pt x="58202" y="27796"/>
                    <a:pt x="66909" y="19697"/>
                    <a:pt x="75419" y="19697"/>
                  </a:cubicBezTo>
                  <a:cubicBezTo>
                    <a:pt x="88790" y="19697"/>
                    <a:pt x="91625" y="36098"/>
                    <a:pt x="91625" y="37108"/>
                  </a:cubicBezTo>
                  <a:cubicBezTo>
                    <a:pt x="91625" y="38124"/>
                    <a:pt x="91225" y="39337"/>
                    <a:pt x="91021" y="40150"/>
                  </a:cubicBezTo>
                  <a:lnTo>
                    <a:pt x="81297" y="7882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173" name="Forme libre : forme 172">
              <a:extLst>
                <a:ext uri="{FF2B5EF4-FFF2-40B4-BE49-F238E27FC236}">
                  <a16:creationId xmlns:a16="http://schemas.microsoft.com/office/drawing/2014/main" id="{1A2A5EC0-99F9-42C2-B36C-C49EDCB99C5E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8970343" y="-11533326"/>
              <a:ext cx="81348" cy="142282"/>
            </a:xfrm>
            <a:custGeom>
              <a:avLst/>
              <a:gdLst>
                <a:gd name="connsiteX0" fmla="*/ 43198 w 81348"/>
                <a:gd name="connsiteY0" fmla="*/ 55789 h 142282"/>
                <a:gd name="connsiteX1" fmla="*/ 50995 w 81348"/>
                <a:gd name="connsiteY1" fmla="*/ 57352 h 142282"/>
                <a:gd name="connsiteX2" fmla="*/ 61634 w 81348"/>
                <a:gd name="connsiteY2" fmla="*/ 59479 h 142282"/>
                <a:gd name="connsiteX3" fmla="*/ 67735 w 81348"/>
                <a:gd name="connsiteY3" fmla="*/ 53948 h 142282"/>
                <a:gd name="connsiteX4" fmla="*/ 61634 w 81348"/>
                <a:gd name="connsiteY4" fmla="*/ 48421 h 142282"/>
                <a:gd name="connsiteX5" fmla="*/ 50995 w 81348"/>
                <a:gd name="connsiteY5" fmla="*/ 50542 h 142282"/>
                <a:gd name="connsiteX6" fmla="*/ 43198 w 81348"/>
                <a:gd name="connsiteY6" fmla="*/ 52105 h 142282"/>
                <a:gd name="connsiteX7" fmla="*/ 45181 w 81348"/>
                <a:gd name="connsiteY7" fmla="*/ 36790 h 142282"/>
                <a:gd name="connsiteX8" fmla="*/ 47023 w 81348"/>
                <a:gd name="connsiteY8" fmla="*/ 21763 h 142282"/>
                <a:gd name="connsiteX9" fmla="*/ 41494 w 81348"/>
                <a:gd name="connsiteY9" fmla="*/ 15245 h 142282"/>
                <a:gd name="connsiteX10" fmla="*/ 35959 w 81348"/>
                <a:gd name="connsiteY10" fmla="*/ 21763 h 142282"/>
                <a:gd name="connsiteX11" fmla="*/ 37948 w 81348"/>
                <a:gd name="connsiteY11" fmla="*/ 38353 h 142282"/>
                <a:gd name="connsiteX12" fmla="*/ 39791 w 81348"/>
                <a:gd name="connsiteY12" fmla="*/ 52105 h 142282"/>
                <a:gd name="connsiteX13" fmla="*/ 31986 w 81348"/>
                <a:gd name="connsiteY13" fmla="*/ 50542 h 142282"/>
                <a:gd name="connsiteX14" fmla="*/ 21348 w 81348"/>
                <a:gd name="connsiteY14" fmla="*/ 48421 h 142282"/>
                <a:gd name="connsiteX15" fmla="*/ 15253 w 81348"/>
                <a:gd name="connsiteY15" fmla="*/ 53948 h 142282"/>
                <a:gd name="connsiteX16" fmla="*/ 21348 w 81348"/>
                <a:gd name="connsiteY16" fmla="*/ 59479 h 142282"/>
                <a:gd name="connsiteX17" fmla="*/ 31986 w 81348"/>
                <a:gd name="connsiteY17" fmla="*/ 57352 h 142282"/>
                <a:gd name="connsiteX18" fmla="*/ 39791 w 81348"/>
                <a:gd name="connsiteY18" fmla="*/ 55789 h 142282"/>
                <a:gd name="connsiteX19" fmla="*/ 37808 w 81348"/>
                <a:gd name="connsiteY19" fmla="*/ 66847 h 142282"/>
                <a:gd name="connsiteX20" fmla="*/ 35959 w 81348"/>
                <a:gd name="connsiteY20" fmla="*/ 84004 h 142282"/>
                <a:gd name="connsiteX21" fmla="*/ 39079 w 81348"/>
                <a:gd name="connsiteY21" fmla="*/ 143267 h 142282"/>
                <a:gd name="connsiteX22" fmla="*/ 41494 w 81348"/>
                <a:gd name="connsiteY22" fmla="*/ 145389 h 142282"/>
                <a:gd name="connsiteX23" fmla="*/ 44049 w 81348"/>
                <a:gd name="connsiteY23" fmla="*/ 142556 h 142282"/>
                <a:gd name="connsiteX24" fmla="*/ 45746 w 81348"/>
                <a:gd name="connsiteY24" fmla="*/ 121429 h 142282"/>
                <a:gd name="connsiteX25" fmla="*/ 47023 w 81348"/>
                <a:gd name="connsiteY25" fmla="*/ 84004 h 142282"/>
                <a:gd name="connsiteX26" fmla="*/ 45040 w 81348"/>
                <a:gd name="connsiteY26" fmla="*/ 66568 h 142282"/>
                <a:gd name="connsiteX27" fmla="*/ 43198 w 81348"/>
                <a:gd name="connsiteY27" fmla="*/ 55789 h 142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1348" h="142282">
                  <a:moveTo>
                    <a:pt x="43198" y="55789"/>
                  </a:moveTo>
                  <a:cubicBezTo>
                    <a:pt x="45320" y="56075"/>
                    <a:pt x="46744" y="56214"/>
                    <a:pt x="50995" y="57352"/>
                  </a:cubicBezTo>
                  <a:cubicBezTo>
                    <a:pt x="55540" y="58628"/>
                    <a:pt x="58940" y="59479"/>
                    <a:pt x="61634" y="59479"/>
                  </a:cubicBezTo>
                  <a:cubicBezTo>
                    <a:pt x="67170" y="59479"/>
                    <a:pt x="67735" y="55224"/>
                    <a:pt x="67735" y="53948"/>
                  </a:cubicBezTo>
                  <a:cubicBezTo>
                    <a:pt x="67735" y="52816"/>
                    <a:pt x="67170" y="48421"/>
                    <a:pt x="61634" y="48421"/>
                  </a:cubicBezTo>
                  <a:cubicBezTo>
                    <a:pt x="58940" y="48421"/>
                    <a:pt x="55540" y="49272"/>
                    <a:pt x="50995" y="50542"/>
                  </a:cubicBezTo>
                  <a:cubicBezTo>
                    <a:pt x="46744" y="51680"/>
                    <a:pt x="45320" y="51819"/>
                    <a:pt x="43198" y="52105"/>
                  </a:cubicBezTo>
                  <a:cubicBezTo>
                    <a:pt x="43477" y="47144"/>
                    <a:pt x="44475" y="41186"/>
                    <a:pt x="45181" y="36790"/>
                  </a:cubicBezTo>
                  <a:cubicBezTo>
                    <a:pt x="45746" y="33958"/>
                    <a:pt x="47023" y="26729"/>
                    <a:pt x="47023" y="21763"/>
                  </a:cubicBezTo>
                  <a:cubicBezTo>
                    <a:pt x="47023" y="17512"/>
                    <a:pt x="45040" y="15245"/>
                    <a:pt x="41494" y="15245"/>
                  </a:cubicBezTo>
                  <a:cubicBezTo>
                    <a:pt x="38514" y="15245"/>
                    <a:pt x="35959" y="16801"/>
                    <a:pt x="35959" y="21763"/>
                  </a:cubicBezTo>
                  <a:cubicBezTo>
                    <a:pt x="35959" y="26443"/>
                    <a:pt x="37096" y="33532"/>
                    <a:pt x="37948" y="38353"/>
                  </a:cubicBezTo>
                  <a:cubicBezTo>
                    <a:pt x="38228" y="39909"/>
                    <a:pt x="39505" y="46859"/>
                    <a:pt x="39791" y="52105"/>
                  </a:cubicBezTo>
                  <a:cubicBezTo>
                    <a:pt x="37662" y="51819"/>
                    <a:pt x="36245" y="51680"/>
                    <a:pt x="31986" y="50542"/>
                  </a:cubicBezTo>
                  <a:cubicBezTo>
                    <a:pt x="27449" y="49272"/>
                    <a:pt x="24042" y="48421"/>
                    <a:pt x="21348" y="48421"/>
                  </a:cubicBezTo>
                  <a:cubicBezTo>
                    <a:pt x="15819" y="48421"/>
                    <a:pt x="15253" y="52670"/>
                    <a:pt x="15253" y="53948"/>
                  </a:cubicBezTo>
                  <a:cubicBezTo>
                    <a:pt x="15253" y="55084"/>
                    <a:pt x="15819" y="59479"/>
                    <a:pt x="21348" y="59479"/>
                  </a:cubicBezTo>
                  <a:cubicBezTo>
                    <a:pt x="24042" y="59479"/>
                    <a:pt x="27449" y="58628"/>
                    <a:pt x="31986" y="57352"/>
                  </a:cubicBezTo>
                  <a:cubicBezTo>
                    <a:pt x="36245" y="56214"/>
                    <a:pt x="37662" y="56075"/>
                    <a:pt x="39791" y="55789"/>
                  </a:cubicBezTo>
                  <a:cubicBezTo>
                    <a:pt x="39505" y="59333"/>
                    <a:pt x="38514" y="63869"/>
                    <a:pt x="37808" y="66847"/>
                  </a:cubicBezTo>
                  <a:cubicBezTo>
                    <a:pt x="35959" y="75638"/>
                    <a:pt x="35959" y="76630"/>
                    <a:pt x="35959" y="84004"/>
                  </a:cubicBezTo>
                  <a:cubicBezTo>
                    <a:pt x="35959" y="111368"/>
                    <a:pt x="38653" y="140428"/>
                    <a:pt x="39079" y="143267"/>
                  </a:cubicBezTo>
                  <a:cubicBezTo>
                    <a:pt x="39226" y="144544"/>
                    <a:pt x="39505" y="145389"/>
                    <a:pt x="41494" y="145389"/>
                  </a:cubicBezTo>
                  <a:cubicBezTo>
                    <a:pt x="43623" y="145389"/>
                    <a:pt x="43763" y="144544"/>
                    <a:pt x="44049" y="142556"/>
                  </a:cubicBezTo>
                  <a:cubicBezTo>
                    <a:pt x="44049" y="142416"/>
                    <a:pt x="45181" y="130081"/>
                    <a:pt x="45746" y="121429"/>
                  </a:cubicBezTo>
                  <a:cubicBezTo>
                    <a:pt x="46458" y="108955"/>
                    <a:pt x="47023" y="96479"/>
                    <a:pt x="47023" y="84004"/>
                  </a:cubicBezTo>
                  <a:cubicBezTo>
                    <a:pt x="47023" y="76630"/>
                    <a:pt x="47023" y="75638"/>
                    <a:pt x="45040" y="66568"/>
                  </a:cubicBezTo>
                  <a:cubicBezTo>
                    <a:pt x="44755" y="65006"/>
                    <a:pt x="43477" y="59333"/>
                    <a:pt x="43198" y="5578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174" name="Forme libre : forme 173">
              <a:extLst>
                <a:ext uri="{FF2B5EF4-FFF2-40B4-BE49-F238E27FC236}">
                  <a16:creationId xmlns:a16="http://schemas.microsoft.com/office/drawing/2014/main" id="{6701E3B2-5AD7-45D1-96C8-2E8C470AE1F1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9048292" y="-11501772"/>
              <a:ext cx="40674" cy="223586"/>
            </a:xfrm>
            <a:custGeom>
              <a:avLst/>
              <a:gdLst>
                <a:gd name="connsiteX0" fmla="*/ 43007 w 40674"/>
                <a:gd name="connsiteY0" fmla="*/ 15245 h 223586"/>
                <a:gd name="connsiteX1" fmla="*/ 15253 w 40674"/>
                <a:gd name="connsiteY1" fmla="*/ 15245 h 223586"/>
                <a:gd name="connsiteX2" fmla="*/ 15253 w 40674"/>
                <a:gd name="connsiteY2" fmla="*/ 23343 h 223586"/>
                <a:gd name="connsiteX3" fmla="*/ 34904 w 40674"/>
                <a:gd name="connsiteY3" fmla="*/ 23343 h 223586"/>
                <a:gd name="connsiteX4" fmla="*/ 34904 w 40674"/>
                <a:gd name="connsiteY4" fmla="*/ 209618 h 223586"/>
                <a:gd name="connsiteX5" fmla="*/ 15253 w 40674"/>
                <a:gd name="connsiteY5" fmla="*/ 209618 h 223586"/>
                <a:gd name="connsiteX6" fmla="*/ 15253 w 40674"/>
                <a:gd name="connsiteY6" fmla="*/ 217717 h 223586"/>
                <a:gd name="connsiteX7" fmla="*/ 43007 w 40674"/>
                <a:gd name="connsiteY7" fmla="*/ 217717 h 223586"/>
                <a:gd name="connsiteX8" fmla="*/ 43007 w 40674"/>
                <a:gd name="connsiteY8" fmla="*/ 15245 h 223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674" h="223586">
                  <a:moveTo>
                    <a:pt x="43007" y="15245"/>
                  </a:moveTo>
                  <a:lnTo>
                    <a:pt x="15253" y="15245"/>
                  </a:lnTo>
                  <a:lnTo>
                    <a:pt x="15253" y="23343"/>
                  </a:lnTo>
                  <a:lnTo>
                    <a:pt x="34904" y="23343"/>
                  </a:lnTo>
                  <a:lnTo>
                    <a:pt x="34904" y="209618"/>
                  </a:lnTo>
                  <a:lnTo>
                    <a:pt x="15253" y="209618"/>
                  </a:lnTo>
                  <a:lnTo>
                    <a:pt x="15253" y="217717"/>
                  </a:lnTo>
                  <a:lnTo>
                    <a:pt x="43007" y="217717"/>
                  </a:lnTo>
                  <a:lnTo>
                    <a:pt x="43007" y="1524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175" name="Forme libre : forme 174">
              <a:extLst>
                <a:ext uri="{FF2B5EF4-FFF2-40B4-BE49-F238E27FC236}">
                  <a16:creationId xmlns:a16="http://schemas.microsoft.com/office/drawing/2014/main" id="{24EFA6D1-22CA-426C-94A9-0B94D853CE57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9107427" y="-11582802"/>
              <a:ext cx="101685" cy="386195"/>
            </a:xfrm>
            <a:custGeom>
              <a:avLst/>
              <a:gdLst>
                <a:gd name="connsiteX0" fmla="*/ 92228 w 101685"/>
                <a:gd name="connsiteY0" fmla="*/ 197265 h 386194"/>
                <a:gd name="connsiteX1" fmla="*/ 38748 w 101685"/>
                <a:gd name="connsiteY1" fmla="*/ 31849 h 386194"/>
                <a:gd name="connsiteX2" fmla="*/ 23553 w 101685"/>
                <a:gd name="connsiteY2" fmla="*/ 16458 h 386194"/>
                <a:gd name="connsiteX3" fmla="*/ 19098 w 101685"/>
                <a:gd name="connsiteY3" fmla="*/ 15245 h 386194"/>
                <a:gd name="connsiteX4" fmla="*/ 15253 w 101685"/>
                <a:gd name="connsiteY4" fmla="*/ 17270 h 386194"/>
                <a:gd name="connsiteX5" fmla="*/ 16466 w 101685"/>
                <a:gd name="connsiteY5" fmla="*/ 19290 h 386194"/>
                <a:gd name="connsiteX6" fmla="*/ 46851 w 101685"/>
                <a:gd name="connsiteY6" fmla="*/ 59790 h 386194"/>
                <a:gd name="connsiteX7" fmla="*/ 76836 w 101685"/>
                <a:gd name="connsiteY7" fmla="*/ 197265 h 386194"/>
                <a:gd name="connsiteX8" fmla="*/ 16060 w 101685"/>
                <a:gd name="connsiteY8" fmla="*/ 375847 h 386194"/>
                <a:gd name="connsiteX9" fmla="*/ 15253 w 101685"/>
                <a:gd name="connsiteY9" fmla="*/ 377467 h 386194"/>
                <a:gd name="connsiteX10" fmla="*/ 19098 w 101685"/>
                <a:gd name="connsiteY10" fmla="*/ 379493 h 386194"/>
                <a:gd name="connsiteX11" fmla="*/ 23959 w 101685"/>
                <a:gd name="connsiteY11" fmla="*/ 377874 h 386194"/>
                <a:gd name="connsiteX12" fmla="*/ 78863 w 101685"/>
                <a:gd name="connsiteY12" fmla="*/ 290403 h 386194"/>
                <a:gd name="connsiteX13" fmla="*/ 92228 w 101685"/>
                <a:gd name="connsiteY13" fmla="*/ 197265 h 386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1685" h="386194">
                  <a:moveTo>
                    <a:pt x="92228" y="197265"/>
                  </a:moveTo>
                  <a:cubicBezTo>
                    <a:pt x="92228" y="139157"/>
                    <a:pt x="78660" y="77404"/>
                    <a:pt x="38748" y="31849"/>
                  </a:cubicBezTo>
                  <a:cubicBezTo>
                    <a:pt x="35914" y="28608"/>
                    <a:pt x="28414" y="20713"/>
                    <a:pt x="23553" y="16458"/>
                  </a:cubicBezTo>
                  <a:cubicBezTo>
                    <a:pt x="22135" y="15245"/>
                    <a:pt x="21735" y="15245"/>
                    <a:pt x="19098" y="15245"/>
                  </a:cubicBezTo>
                  <a:cubicBezTo>
                    <a:pt x="17070" y="15245"/>
                    <a:pt x="15253" y="15245"/>
                    <a:pt x="15253" y="17270"/>
                  </a:cubicBezTo>
                  <a:cubicBezTo>
                    <a:pt x="15253" y="18077"/>
                    <a:pt x="16060" y="18891"/>
                    <a:pt x="16466" y="19290"/>
                  </a:cubicBezTo>
                  <a:cubicBezTo>
                    <a:pt x="23355" y="26379"/>
                    <a:pt x="34293" y="37515"/>
                    <a:pt x="46851" y="59790"/>
                  </a:cubicBezTo>
                  <a:cubicBezTo>
                    <a:pt x="68733" y="98664"/>
                    <a:pt x="76836" y="148673"/>
                    <a:pt x="76836" y="197265"/>
                  </a:cubicBezTo>
                  <a:cubicBezTo>
                    <a:pt x="76836" y="285143"/>
                    <a:pt x="52526" y="338796"/>
                    <a:pt x="16060" y="375847"/>
                  </a:cubicBezTo>
                  <a:cubicBezTo>
                    <a:pt x="15653" y="376254"/>
                    <a:pt x="15253" y="376857"/>
                    <a:pt x="15253" y="377467"/>
                  </a:cubicBezTo>
                  <a:cubicBezTo>
                    <a:pt x="15253" y="379493"/>
                    <a:pt x="17070" y="379493"/>
                    <a:pt x="19098" y="379493"/>
                  </a:cubicBezTo>
                  <a:cubicBezTo>
                    <a:pt x="21735" y="379493"/>
                    <a:pt x="22135" y="379493"/>
                    <a:pt x="23959" y="377874"/>
                  </a:cubicBezTo>
                  <a:cubicBezTo>
                    <a:pt x="43203" y="361270"/>
                    <a:pt x="64882" y="333124"/>
                    <a:pt x="78863" y="290403"/>
                  </a:cubicBezTo>
                  <a:cubicBezTo>
                    <a:pt x="87773" y="262663"/>
                    <a:pt x="92228" y="229861"/>
                    <a:pt x="92228" y="19726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176" name="Forme libre : forme 175">
              <a:extLst>
                <a:ext uri="{FF2B5EF4-FFF2-40B4-BE49-F238E27FC236}">
                  <a16:creationId xmlns:a16="http://schemas.microsoft.com/office/drawing/2014/main" id="{0D5E47DE-654D-49BD-A948-78970F303279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9272316" y="-11371381"/>
              <a:ext cx="40674" cy="81304"/>
            </a:xfrm>
            <a:custGeom>
              <a:avLst/>
              <a:gdLst>
                <a:gd name="connsiteX0" fmla="*/ 38958 w 40674"/>
                <a:gd name="connsiteY0" fmla="*/ 36505 h 81304"/>
                <a:gd name="connsiteX1" fmla="*/ 25993 w 40674"/>
                <a:gd name="connsiteY1" fmla="*/ 15245 h 81304"/>
                <a:gd name="connsiteX2" fmla="*/ 15253 w 40674"/>
                <a:gd name="connsiteY2" fmla="*/ 25979 h 81304"/>
                <a:gd name="connsiteX3" fmla="*/ 25993 w 40674"/>
                <a:gd name="connsiteY3" fmla="*/ 36707 h 81304"/>
                <a:gd name="connsiteX4" fmla="*/ 33079 w 40674"/>
                <a:gd name="connsiteY4" fmla="*/ 34078 h 81304"/>
                <a:gd name="connsiteX5" fmla="*/ 34097 w 40674"/>
                <a:gd name="connsiteY5" fmla="*/ 33468 h 81304"/>
                <a:gd name="connsiteX6" fmla="*/ 34503 w 40674"/>
                <a:gd name="connsiteY6" fmla="*/ 36505 h 81304"/>
                <a:gd name="connsiteX7" fmla="*/ 20725 w 40674"/>
                <a:gd name="connsiteY7" fmla="*/ 70315 h 81304"/>
                <a:gd name="connsiteX8" fmla="*/ 18494 w 40674"/>
                <a:gd name="connsiteY8" fmla="*/ 73555 h 81304"/>
                <a:gd name="connsiteX9" fmla="*/ 20521 w 40674"/>
                <a:gd name="connsiteY9" fmla="*/ 75785 h 81304"/>
                <a:gd name="connsiteX10" fmla="*/ 38958 w 40674"/>
                <a:gd name="connsiteY10" fmla="*/ 36505 h 81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674" h="81304">
                  <a:moveTo>
                    <a:pt x="38958" y="36505"/>
                  </a:moveTo>
                  <a:cubicBezTo>
                    <a:pt x="38958" y="23140"/>
                    <a:pt x="33893" y="15245"/>
                    <a:pt x="25993" y="15245"/>
                  </a:cubicBezTo>
                  <a:cubicBezTo>
                    <a:pt x="19307" y="15245"/>
                    <a:pt x="15253" y="20307"/>
                    <a:pt x="15253" y="25979"/>
                  </a:cubicBezTo>
                  <a:cubicBezTo>
                    <a:pt x="15253" y="31442"/>
                    <a:pt x="19307" y="36707"/>
                    <a:pt x="25993" y="36707"/>
                  </a:cubicBezTo>
                  <a:cubicBezTo>
                    <a:pt x="28421" y="36707"/>
                    <a:pt x="31059" y="35894"/>
                    <a:pt x="33079" y="34078"/>
                  </a:cubicBezTo>
                  <a:cubicBezTo>
                    <a:pt x="33689" y="33671"/>
                    <a:pt x="33893" y="33468"/>
                    <a:pt x="34097" y="33468"/>
                  </a:cubicBezTo>
                  <a:cubicBezTo>
                    <a:pt x="34300" y="33468"/>
                    <a:pt x="34503" y="33671"/>
                    <a:pt x="34503" y="36505"/>
                  </a:cubicBezTo>
                  <a:cubicBezTo>
                    <a:pt x="34503" y="51489"/>
                    <a:pt x="27410" y="63633"/>
                    <a:pt x="20725" y="70315"/>
                  </a:cubicBezTo>
                  <a:cubicBezTo>
                    <a:pt x="18494" y="72544"/>
                    <a:pt x="18494" y="72951"/>
                    <a:pt x="18494" y="73555"/>
                  </a:cubicBezTo>
                  <a:cubicBezTo>
                    <a:pt x="18494" y="74977"/>
                    <a:pt x="19511" y="75785"/>
                    <a:pt x="20521" y="75785"/>
                  </a:cubicBezTo>
                  <a:cubicBezTo>
                    <a:pt x="22752" y="75785"/>
                    <a:pt x="38958" y="60197"/>
                    <a:pt x="38958" y="3650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177" name="Forme libre : forme 176">
              <a:extLst>
                <a:ext uri="{FF2B5EF4-FFF2-40B4-BE49-F238E27FC236}">
                  <a16:creationId xmlns:a16="http://schemas.microsoft.com/office/drawing/2014/main" id="{BBDFF8B9-B86D-488E-BAB5-B806732483EB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9774066" y="-11501772"/>
              <a:ext cx="162697" cy="223586"/>
            </a:xfrm>
            <a:custGeom>
              <a:avLst/>
              <a:gdLst>
                <a:gd name="connsiteX0" fmla="*/ 43007 w 162696"/>
                <a:gd name="connsiteY0" fmla="*/ 217717 h 223586"/>
                <a:gd name="connsiteX1" fmla="*/ 43007 w 162696"/>
                <a:gd name="connsiteY1" fmla="*/ 209618 h 223586"/>
                <a:gd name="connsiteX2" fmla="*/ 23356 w 162696"/>
                <a:gd name="connsiteY2" fmla="*/ 209618 h 223586"/>
                <a:gd name="connsiteX3" fmla="*/ 23356 w 162696"/>
                <a:gd name="connsiteY3" fmla="*/ 23343 h 223586"/>
                <a:gd name="connsiteX4" fmla="*/ 43007 w 162696"/>
                <a:gd name="connsiteY4" fmla="*/ 23343 h 223586"/>
                <a:gd name="connsiteX5" fmla="*/ 43007 w 162696"/>
                <a:gd name="connsiteY5" fmla="*/ 15245 h 223586"/>
                <a:gd name="connsiteX6" fmla="*/ 15253 w 162696"/>
                <a:gd name="connsiteY6" fmla="*/ 15245 h 223586"/>
                <a:gd name="connsiteX7" fmla="*/ 15253 w 162696"/>
                <a:gd name="connsiteY7" fmla="*/ 217717 h 223586"/>
                <a:gd name="connsiteX8" fmla="*/ 43007 w 162696"/>
                <a:gd name="connsiteY8" fmla="*/ 217717 h 223586"/>
                <a:gd name="connsiteX9" fmla="*/ 159863 w 162696"/>
                <a:gd name="connsiteY9" fmla="*/ 29415 h 223586"/>
                <a:gd name="connsiteX10" fmla="*/ 54321 w 162696"/>
                <a:gd name="connsiteY10" fmla="*/ 29415 h 223586"/>
                <a:gd name="connsiteX11" fmla="*/ 54321 w 162696"/>
                <a:gd name="connsiteY11" fmla="*/ 35697 h 223586"/>
                <a:gd name="connsiteX12" fmla="*/ 59182 w 162696"/>
                <a:gd name="connsiteY12" fmla="*/ 35697 h 223586"/>
                <a:gd name="connsiteX13" fmla="*/ 75185 w 162696"/>
                <a:gd name="connsiteY13" fmla="*/ 45213 h 223586"/>
                <a:gd name="connsiteX14" fmla="*/ 75185 w 162696"/>
                <a:gd name="connsiteY14" fmla="*/ 151308 h 223586"/>
                <a:gd name="connsiteX15" fmla="*/ 59182 w 162696"/>
                <a:gd name="connsiteY15" fmla="*/ 160823 h 223586"/>
                <a:gd name="connsiteX16" fmla="*/ 54321 w 162696"/>
                <a:gd name="connsiteY16" fmla="*/ 160823 h 223586"/>
                <a:gd name="connsiteX17" fmla="*/ 54321 w 162696"/>
                <a:gd name="connsiteY17" fmla="*/ 167098 h 223586"/>
                <a:gd name="connsiteX18" fmla="*/ 85112 w 162696"/>
                <a:gd name="connsiteY18" fmla="*/ 166489 h 223586"/>
                <a:gd name="connsiteX19" fmla="*/ 119145 w 162696"/>
                <a:gd name="connsiteY19" fmla="*/ 167098 h 223586"/>
                <a:gd name="connsiteX20" fmla="*/ 119145 w 162696"/>
                <a:gd name="connsiteY20" fmla="*/ 160823 h 223586"/>
                <a:gd name="connsiteX21" fmla="*/ 112459 w 162696"/>
                <a:gd name="connsiteY21" fmla="*/ 160823 h 223586"/>
                <a:gd name="connsiteX22" fmla="*/ 93215 w 162696"/>
                <a:gd name="connsiteY22" fmla="*/ 151104 h 223586"/>
                <a:gd name="connsiteX23" fmla="*/ 93215 w 162696"/>
                <a:gd name="connsiteY23" fmla="*/ 43796 h 223586"/>
                <a:gd name="connsiteX24" fmla="*/ 103142 w 162696"/>
                <a:gd name="connsiteY24" fmla="*/ 35697 h 223586"/>
                <a:gd name="connsiteX25" fmla="*/ 124007 w 162696"/>
                <a:gd name="connsiteY25" fmla="*/ 35697 h 223586"/>
                <a:gd name="connsiteX26" fmla="*/ 160473 w 162696"/>
                <a:gd name="connsiteY26" fmla="*/ 74971 h 223586"/>
                <a:gd name="connsiteX27" fmla="*/ 165539 w 162696"/>
                <a:gd name="connsiteY27" fmla="*/ 74971 h 223586"/>
                <a:gd name="connsiteX28" fmla="*/ 159863 w 162696"/>
                <a:gd name="connsiteY28" fmla="*/ 29415 h 223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2696" h="223586">
                  <a:moveTo>
                    <a:pt x="43007" y="217717"/>
                  </a:moveTo>
                  <a:lnTo>
                    <a:pt x="43007" y="209618"/>
                  </a:lnTo>
                  <a:lnTo>
                    <a:pt x="23356" y="209618"/>
                  </a:lnTo>
                  <a:lnTo>
                    <a:pt x="23356" y="23343"/>
                  </a:lnTo>
                  <a:lnTo>
                    <a:pt x="43007" y="23343"/>
                  </a:lnTo>
                  <a:lnTo>
                    <a:pt x="43007" y="15245"/>
                  </a:lnTo>
                  <a:lnTo>
                    <a:pt x="15253" y="15245"/>
                  </a:lnTo>
                  <a:lnTo>
                    <a:pt x="15253" y="217717"/>
                  </a:lnTo>
                  <a:lnTo>
                    <a:pt x="43007" y="217717"/>
                  </a:lnTo>
                  <a:close/>
                  <a:moveTo>
                    <a:pt x="159863" y="29415"/>
                  </a:moveTo>
                  <a:lnTo>
                    <a:pt x="54321" y="29415"/>
                  </a:lnTo>
                  <a:lnTo>
                    <a:pt x="54321" y="35697"/>
                  </a:lnTo>
                  <a:lnTo>
                    <a:pt x="59182" y="35697"/>
                  </a:lnTo>
                  <a:cubicBezTo>
                    <a:pt x="74778" y="35697"/>
                    <a:pt x="75185" y="37920"/>
                    <a:pt x="75185" y="45213"/>
                  </a:cubicBezTo>
                  <a:lnTo>
                    <a:pt x="75185" y="151308"/>
                  </a:lnTo>
                  <a:cubicBezTo>
                    <a:pt x="75185" y="158594"/>
                    <a:pt x="74778" y="160823"/>
                    <a:pt x="59182" y="160823"/>
                  </a:cubicBezTo>
                  <a:lnTo>
                    <a:pt x="54321" y="160823"/>
                  </a:lnTo>
                  <a:lnTo>
                    <a:pt x="54321" y="167098"/>
                  </a:lnTo>
                  <a:cubicBezTo>
                    <a:pt x="61413" y="166489"/>
                    <a:pt x="77212" y="166489"/>
                    <a:pt x="85112" y="166489"/>
                  </a:cubicBezTo>
                  <a:cubicBezTo>
                    <a:pt x="93418" y="166489"/>
                    <a:pt x="111856" y="166489"/>
                    <a:pt x="119145" y="167098"/>
                  </a:cubicBezTo>
                  <a:lnTo>
                    <a:pt x="119145" y="160823"/>
                  </a:lnTo>
                  <a:lnTo>
                    <a:pt x="112459" y="160823"/>
                  </a:lnTo>
                  <a:cubicBezTo>
                    <a:pt x="93215" y="160823"/>
                    <a:pt x="93215" y="158187"/>
                    <a:pt x="93215" y="151104"/>
                  </a:cubicBezTo>
                  <a:lnTo>
                    <a:pt x="93215" y="43796"/>
                  </a:lnTo>
                  <a:cubicBezTo>
                    <a:pt x="93215" y="37114"/>
                    <a:pt x="93622" y="35697"/>
                    <a:pt x="103142" y="35697"/>
                  </a:cubicBezTo>
                  <a:lnTo>
                    <a:pt x="124007" y="35697"/>
                  </a:lnTo>
                  <a:cubicBezTo>
                    <a:pt x="152974" y="35697"/>
                    <a:pt x="157233" y="47639"/>
                    <a:pt x="160473" y="74971"/>
                  </a:cubicBezTo>
                  <a:lnTo>
                    <a:pt x="165539" y="74971"/>
                  </a:lnTo>
                  <a:lnTo>
                    <a:pt x="159863" y="2941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178" name="Forme libre : forme 177">
              <a:extLst>
                <a:ext uri="{FF2B5EF4-FFF2-40B4-BE49-F238E27FC236}">
                  <a16:creationId xmlns:a16="http://schemas.microsoft.com/office/drawing/2014/main" id="{1AAD368C-A3FC-4A45-A1EE-35D3E5E820D9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9948539" y="-11413686"/>
              <a:ext cx="81348" cy="121956"/>
            </a:xfrm>
            <a:custGeom>
              <a:avLst/>
              <a:gdLst>
                <a:gd name="connsiteX0" fmla="*/ 47309 w 81348"/>
                <a:gd name="connsiteY0" fmla="*/ 19208 h 121956"/>
                <a:gd name="connsiteX1" fmla="*/ 43057 w 81348"/>
                <a:gd name="connsiteY1" fmla="*/ 15245 h 121956"/>
                <a:gd name="connsiteX2" fmla="*/ 15253 w 81348"/>
                <a:gd name="connsiteY2" fmla="*/ 24315 h 121956"/>
                <a:gd name="connsiteX3" fmla="*/ 15253 w 81348"/>
                <a:gd name="connsiteY3" fmla="*/ 29422 h 121956"/>
                <a:gd name="connsiteX4" fmla="*/ 35819 w 81348"/>
                <a:gd name="connsiteY4" fmla="*/ 25452 h 121956"/>
                <a:gd name="connsiteX5" fmla="*/ 35819 w 81348"/>
                <a:gd name="connsiteY5" fmla="*/ 97756 h 121956"/>
                <a:gd name="connsiteX6" fmla="*/ 21634 w 81348"/>
                <a:gd name="connsiteY6" fmla="*/ 104273 h 121956"/>
                <a:gd name="connsiteX7" fmla="*/ 16244 w 81348"/>
                <a:gd name="connsiteY7" fmla="*/ 104273 h 121956"/>
                <a:gd name="connsiteX8" fmla="*/ 16244 w 81348"/>
                <a:gd name="connsiteY8" fmla="*/ 109380 h 121956"/>
                <a:gd name="connsiteX9" fmla="*/ 41494 w 81348"/>
                <a:gd name="connsiteY9" fmla="*/ 108814 h 121956"/>
                <a:gd name="connsiteX10" fmla="*/ 66884 w 81348"/>
                <a:gd name="connsiteY10" fmla="*/ 109380 h 121956"/>
                <a:gd name="connsiteX11" fmla="*/ 66884 w 81348"/>
                <a:gd name="connsiteY11" fmla="*/ 104273 h 121956"/>
                <a:gd name="connsiteX12" fmla="*/ 61494 w 81348"/>
                <a:gd name="connsiteY12" fmla="*/ 104273 h 121956"/>
                <a:gd name="connsiteX13" fmla="*/ 47309 w 81348"/>
                <a:gd name="connsiteY13" fmla="*/ 97756 h 121956"/>
                <a:gd name="connsiteX14" fmla="*/ 47309 w 81348"/>
                <a:gd name="connsiteY14" fmla="*/ 19208 h 12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1348" h="121956">
                  <a:moveTo>
                    <a:pt x="47309" y="19208"/>
                  </a:moveTo>
                  <a:cubicBezTo>
                    <a:pt x="47309" y="15385"/>
                    <a:pt x="47029" y="15245"/>
                    <a:pt x="43057" y="15245"/>
                  </a:cubicBezTo>
                  <a:cubicBezTo>
                    <a:pt x="33976" y="24176"/>
                    <a:pt x="21068" y="24315"/>
                    <a:pt x="15253" y="24315"/>
                  </a:cubicBezTo>
                  <a:lnTo>
                    <a:pt x="15253" y="29422"/>
                  </a:lnTo>
                  <a:cubicBezTo>
                    <a:pt x="18659" y="29422"/>
                    <a:pt x="28021" y="29422"/>
                    <a:pt x="35819" y="25452"/>
                  </a:cubicBezTo>
                  <a:lnTo>
                    <a:pt x="35819" y="97756"/>
                  </a:lnTo>
                  <a:cubicBezTo>
                    <a:pt x="35819" y="102430"/>
                    <a:pt x="35819" y="104273"/>
                    <a:pt x="21634" y="104273"/>
                  </a:cubicBezTo>
                  <a:lnTo>
                    <a:pt x="16244" y="104273"/>
                  </a:lnTo>
                  <a:lnTo>
                    <a:pt x="16244" y="109380"/>
                  </a:lnTo>
                  <a:cubicBezTo>
                    <a:pt x="18799" y="109240"/>
                    <a:pt x="36245" y="108814"/>
                    <a:pt x="41494" y="108814"/>
                  </a:cubicBezTo>
                  <a:cubicBezTo>
                    <a:pt x="45892" y="108814"/>
                    <a:pt x="63763" y="109240"/>
                    <a:pt x="66884" y="109380"/>
                  </a:cubicBezTo>
                  <a:lnTo>
                    <a:pt x="66884" y="104273"/>
                  </a:lnTo>
                  <a:lnTo>
                    <a:pt x="61494" y="104273"/>
                  </a:lnTo>
                  <a:cubicBezTo>
                    <a:pt x="47309" y="104273"/>
                    <a:pt x="47309" y="102430"/>
                    <a:pt x="47309" y="97756"/>
                  </a:cubicBezTo>
                  <a:lnTo>
                    <a:pt x="47309" y="1920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179" name="Forme libre : forme 178">
              <a:extLst>
                <a:ext uri="{FF2B5EF4-FFF2-40B4-BE49-F238E27FC236}">
                  <a16:creationId xmlns:a16="http://schemas.microsoft.com/office/drawing/2014/main" id="{CA7CA5C2-B0C2-4011-B43A-2C273004A6A9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10041383" y="-11371381"/>
              <a:ext cx="40674" cy="81304"/>
            </a:xfrm>
            <a:custGeom>
              <a:avLst/>
              <a:gdLst>
                <a:gd name="connsiteX0" fmla="*/ 38958 w 40674"/>
                <a:gd name="connsiteY0" fmla="*/ 36505 h 81304"/>
                <a:gd name="connsiteX1" fmla="*/ 25993 w 40674"/>
                <a:gd name="connsiteY1" fmla="*/ 15245 h 81304"/>
                <a:gd name="connsiteX2" fmla="*/ 15253 w 40674"/>
                <a:gd name="connsiteY2" fmla="*/ 25979 h 81304"/>
                <a:gd name="connsiteX3" fmla="*/ 25993 w 40674"/>
                <a:gd name="connsiteY3" fmla="*/ 36707 h 81304"/>
                <a:gd name="connsiteX4" fmla="*/ 33079 w 40674"/>
                <a:gd name="connsiteY4" fmla="*/ 34078 h 81304"/>
                <a:gd name="connsiteX5" fmla="*/ 34097 w 40674"/>
                <a:gd name="connsiteY5" fmla="*/ 33468 h 81304"/>
                <a:gd name="connsiteX6" fmla="*/ 34503 w 40674"/>
                <a:gd name="connsiteY6" fmla="*/ 36505 h 81304"/>
                <a:gd name="connsiteX7" fmla="*/ 20725 w 40674"/>
                <a:gd name="connsiteY7" fmla="*/ 70315 h 81304"/>
                <a:gd name="connsiteX8" fmla="*/ 18494 w 40674"/>
                <a:gd name="connsiteY8" fmla="*/ 73555 h 81304"/>
                <a:gd name="connsiteX9" fmla="*/ 20521 w 40674"/>
                <a:gd name="connsiteY9" fmla="*/ 75785 h 81304"/>
                <a:gd name="connsiteX10" fmla="*/ 38958 w 40674"/>
                <a:gd name="connsiteY10" fmla="*/ 36505 h 81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674" h="81304">
                  <a:moveTo>
                    <a:pt x="38958" y="36505"/>
                  </a:moveTo>
                  <a:cubicBezTo>
                    <a:pt x="38958" y="23140"/>
                    <a:pt x="33893" y="15245"/>
                    <a:pt x="25993" y="15245"/>
                  </a:cubicBezTo>
                  <a:cubicBezTo>
                    <a:pt x="19307" y="15245"/>
                    <a:pt x="15253" y="20307"/>
                    <a:pt x="15253" y="25979"/>
                  </a:cubicBezTo>
                  <a:cubicBezTo>
                    <a:pt x="15253" y="31442"/>
                    <a:pt x="19307" y="36707"/>
                    <a:pt x="25993" y="36707"/>
                  </a:cubicBezTo>
                  <a:cubicBezTo>
                    <a:pt x="28421" y="36707"/>
                    <a:pt x="31059" y="35894"/>
                    <a:pt x="33079" y="34078"/>
                  </a:cubicBezTo>
                  <a:cubicBezTo>
                    <a:pt x="33689" y="33671"/>
                    <a:pt x="33893" y="33468"/>
                    <a:pt x="34097" y="33468"/>
                  </a:cubicBezTo>
                  <a:cubicBezTo>
                    <a:pt x="34300" y="33468"/>
                    <a:pt x="34503" y="33671"/>
                    <a:pt x="34503" y="36505"/>
                  </a:cubicBezTo>
                  <a:cubicBezTo>
                    <a:pt x="34503" y="51489"/>
                    <a:pt x="27410" y="63633"/>
                    <a:pt x="20725" y="70315"/>
                  </a:cubicBezTo>
                  <a:cubicBezTo>
                    <a:pt x="18494" y="72544"/>
                    <a:pt x="18494" y="72951"/>
                    <a:pt x="18494" y="73555"/>
                  </a:cubicBezTo>
                  <a:cubicBezTo>
                    <a:pt x="18494" y="74977"/>
                    <a:pt x="19511" y="75785"/>
                    <a:pt x="20521" y="75785"/>
                  </a:cubicBezTo>
                  <a:cubicBezTo>
                    <a:pt x="22752" y="75785"/>
                    <a:pt x="38958" y="60197"/>
                    <a:pt x="38958" y="3650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180" name="Forme libre : forme 179">
              <a:extLst>
                <a:ext uri="{FF2B5EF4-FFF2-40B4-BE49-F238E27FC236}">
                  <a16:creationId xmlns:a16="http://schemas.microsoft.com/office/drawing/2014/main" id="{21319CFE-58F8-4990-8672-4EAA3973B2AF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10120701" y="-11487601"/>
              <a:ext cx="122022" cy="162608"/>
            </a:xfrm>
            <a:custGeom>
              <a:avLst/>
              <a:gdLst>
                <a:gd name="connsiteX0" fmla="*/ 120796 w 122022"/>
                <a:gd name="connsiteY0" fmla="*/ 15245 h 162608"/>
                <a:gd name="connsiteX1" fmla="*/ 15253 w 122022"/>
                <a:gd name="connsiteY1" fmla="*/ 15245 h 162608"/>
                <a:gd name="connsiteX2" fmla="*/ 15253 w 122022"/>
                <a:gd name="connsiteY2" fmla="*/ 21527 h 162608"/>
                <a:gd name="connsiteX3" fmla="*/ 20115 w 122022"/>
                <a:gd name="connsiteY3" fmla="*/ 21527 h 162608"/>
                <a:gd name="connsiteX4" fmla="*/ 36117 w 122022"/>
                <a:gd name="connsiteY4" fmla="*/ 31042 h 162608"/>
                <a:gd name="connsiteX5" fmla="*/ 36117 w 122022"/>
                <a:gd name="connsiteY5" fmla="*/ 137137 h 162608"/>
                <a:gd name="connsiteX6" fmla="*/ 20115 w 122022"/>
                <a:gd name="connsiteY6" fmla="*/ 146653 h 162608"/>
                <a:gd name="connsiteX7" fmla="*/ 15253 w 122022"/>
                <a:gd name="connsiteY7" fmla="*/ 146653 h 162608"/>
                <a:gd name="connsiteX8" fmla="*/ 15253 w 122022"/>
                <a:gd name="connsiteY8" fmla="*/ 152928 h 162608"/>
                <a:gd name="connsiteX9" fmla="*/ 46045 w 122022"/>
                <a:gd name="connsiteY9" fmla="*/ 152319 h 162608"/>
                <a:gd name="connsiteX10" fmla="*/ 80077 w 122022"/>
                <a:gd name="connsiteY10" fmla="*/ 152928 h 162608"/>
                <a:gd name="connsiteX11" fmla="*/ 80077 w 122022"/>
                <a:gd name="connsiteY11" fmla="*/ 146653 h 162608"/>
                <a:gd name="connsiteX12" fmla="*/ 73392 w 122022"/>
                <a:gd name="connsiteY12" fmla="*/ 146653 h 162608"/>
                <a:gd name="connsiteX13" fmla="*/ 54148 w 122022"/>
                <a:gd name="connsiteY13" fmla="*/ 136934 h 162608"/>
                <a:gd name="connsiteX14" fmla="*/ 54148 w 122022"/>
                <a:gd name="connsiteY14" fmla="*/ 29626 h 162608"/>
                <a:gd name="connsiteX15" fmla="*/ 64075 w 122022"/>
                <a:gd name="connsiteY15" fmla="*/ 21527 h 162608"/>
                <a:gd name="connsiteX16" fmla="*/ 84939 w 122022"/>
                <a:gd name="connsiteY16" fmla="*/ 21527 h 162608"/>
                <a:gd name="connsiteX17" fmla="*/ 121406 w 122022"/>
                <a:gd name="connsiteY17" fmla="*/ 60801 h 162608"/>
                <a:gd name="connsiteX18" fmla="*/ 126471 w 122022"/>
                <a:gd name="connsiteY18" fmla="*/ 60801 h 162608"/>
                <a:gd name="connsiteX19" fmla="*/ 120796 w 122022"/>
                <a:gd name="connsiteY19" fmla="*/ 15245 h 162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2022" h="162608">
                  <a:moveTo>
                    <a:pt x="120796" y="15245"/>
                  </a:moveTo>
                  <a:lnTo>
                    <a:pt x="15253" y="15245"/>
                  </a:lnTo>
                  <a:lnTo>
                    <a:pt x="15253" y="21527"/>
                  </a:lnTo>
                  <a:lnTo>
                    <a:pt x="20115" y="21527"/>
                  </a:lnTo>
                  <a:cubicBezTo>
                    <a:pt x="35711" y="21527"/>
                    <a:pt x="36117" y="23750"/>
                    <a:pt x="36117" y="31042"/>
                  </a:cubicBezTo>
                  <a:lnTo>
                    <a:pt x="36117" y="137137"/>
                  </a:lnTo>
                  <a:cubicBezTo>
                    <a:pt x="36117" y="144424"/>
                    <a:pt x="35711" y="146653"/>
                    <a:pt x="20115" y="146653"/>
                  </a:cubicBezTo>
                  <a:lnTo>
                    <a:pt x="15253" y="146653"/>
                  </a:lnTo>
                  <a:lnTo>
                    <a:pt x="15253" y="152928"/>
                  </a:lnTo>
                  <a:cubicBezTo>
                    <a:pt x="22345" y="152319"/>
                    <a:pt x="38145" y="152319"/>
                    <a:pt x="46045" y="152319"/>
                  </a:cubicBezTo>
                  <a:cubicBezTo>
                    <a:pt x="54351" y="152319"/>
                    <a:pt x="72788" y="152319"/>
                    <a:pt x="80077" y="152928"/>
                  </a:cubicBezTo>
                  <a:lnTo>
                    <a:pt x="80077" y="146653"/>
                  </a:lnTo>
                  <a:lnTo>
                    <a:pt x="73392" y="146653"/>
                  </a:lnTo>
                  <a:cubicBezTo>
                    <a:pt x="54148" y="146653"/>
                    <a:pt x="54148" y="144017"/>
                    <a:pt x="54148" y="136934"/>
                  </a:cubicBezTo>
                  <a:lnTo>
                    <a:pt x="54148" y="29626"/>
                  </a:lnTo>
                  <a:cubicBezTo>
                    <a:pt x="54148" y="22944"/>
                    <a:pt x="54555" y="21527"/>
                    <a:pt x="64075" y="21527"/>
                  </a:cubicBezTo>
                  <a:lnTo>
                    <a:pt x="84939" y="21527"/>
                  </a:lnTo>
                  <a:cubicBezTo>
                    <a:pt x="113907" y="21527"/>
                    <a:pt x="118165" y="33469"/>
                    <a:pt x="121406" y="60801"/>
                  </a:cubicBezTo>
                  <a:lnTo>
                    <a:pt x="126471" y="60801"/>
                  </a:lnTo>
                  <a:lnTo>
                    <a:pt x="120796" y="1524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181" name="Forme libre : forme 180">
              <a:extLst>
                <a:ext uri="{FF2B5EF4-FFF2-40B4-BE49-F238E27FC236}">
                  <a16:creationId xmlns:a16="http://schemas.microsoft.com/office/drawing/2014/main" id="{0E494357-3D93-485B-BA15-BD4B7042C012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10249590" y="-11413686"/>
              <a:ext cx="81348" cy="121956"/>
            </a:xfrm>
            <a:custGeom>
              <a:avLst/>
              <a:gdLst>
                <a:gd name="connsiteX0" fmla="*/ 77955 w 81348"/>
                <a:gd name="connsiteY0" fmla="*/ 83578 h 121956"/>
                <a:gd name="connsiteX1" fmla="*/ 73131 w 81348"/>
                <a:gd name="connsiteY1" fmla="*/ 83578 h 121956"/>
                <a:gd name="connsiteX2" fmla="*/ 69439 w 81348"/>
                <a:gd name="connsiteY2" fmla="*/ 96479 h 121956"/>
                <a:gd name="connsiteX3" fmla="*/ 55400 w 81348"/>
                <a:gd name="connsiteY3" fmla="*/ 97330 h 121956"/>
                <a:gd name="connsiteX4" fmla="*/ 29298 w 81348"/>
                <a:gd name="connsiteY4" fmla="*/ 97330 h 121956"/>
                <a:gd name="connsiteX5" fmla="*/ 57668 w 81348"/>
                <a:gd name="connsiteY5" fmla="*/ 73511 h 121956"/>
                <a:gd name="connsiteX6" fmla="*/ 77955 w 81348"/>
                <a:gd name="connsiteY6" fmla="*/ 42888 h 121956"/>
                <a:gd name="connsiteX7" fmla="*/ 44761 w 81348"/>
                <a:gd name="connsiteY7" fmla="*/ 15245 h 121956"/>
                <a:gd name="connsiteX8" fmla="*/ 15253 w 81348"/>
                <a:gd name="connsiteY8" fmla="*/ 40621 h 121956"/>
                <a:gd name="connsiteX9" fmla="*/ 22771 w 81348"/>
                <a:gd name="connsiteY9" fmla="*/ 48561 h 121956"/>
                <a:gd name="connsiteX10" fmla="*/ 30290 w 81348"/>
                <a:gd name="connsiteY10" fmla="*/ 41047 h 121956"/>
                <a:gd name="connsiteX11" fmla="*/ 21920 w 81348"/>
                <a:gd name="connsiteY11" fmla="*/ 33532 h 121956"/>
                <a:gd name="connsiteX12" fmla="*/ 42632 w 81348"/>
                <a:gd name="connsiteY12" fmla="*/ 20346 h 121956"/>
                <a:gd name="connsiteX13" fmla="*/ 64196 w 81348"/>
                <a:gd name="connsiteY13" fmla="*/ 42888 h 121956"/>
                <a:gd name="connsiteX14" fmla="*/ 50856 w 81348"/>
                <a:gd name="connsiteY14" fmla="*/ 70106 h 121956"/>
                <a:gd name="connsiteX15" fmla="*/ 16670 w 81348"/>
                <a:gd name="connsiteY15" fmla="*/ 103853 h 121956"/>
                <a:gd name="connsiteX16" fmla="*/ 15253 w 81348"/>
                <a:gd name="connsiteY16" fmla="*/ 109380 h 121956"/>
                <a:gd name="connsiteX17" fmla="*/ 73696 w 81348"/>
                <a:gd name="connsiteY17" fmla="*/ 109380 h 121956"/>
                <a:gd name="connsiteX18" fmla="*/ 77955 w 81348"/>
                <a:gd name="connsiteY18" fmla="*/ 83578 h 12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348" h="121956">
                  <a:moveTo>
                    <a:pt x="77955" y="83578"/>
                  </a:moveTo>
                  <a:lnTo>
                    <a:pt x="73131" y="83578"/>
                  </a:lnTo>
                  <a:cubicBezTo>
                    <a:pt x="72705" y="86697"/>
                    <a:pt x="71288" y="95062"/>
                    <a:pt x="69439" y="96479"/>
                  </a:cubicBezTo>
                  <a:cubicBezTo>
                    <a:pt x="68307" y="97330"/>
                    <a:pt x="57382" y="97330"/>
                    <a:pt x="55400" y="97330"/>
                  </a:cubicBezTo>
                  <a:lnTo>
                    <a:pt x="29298" y="97330"/>
                  </a:lnTo>
                  <a:cubicBezTo>
                    <a:pt x="44189" y="84144"/>
                    <a:pt x="49159" y="80174"/>
                    <a:pt x="57668" y="73511"/>
                  </a:cubicBezTo>
                  <a:cubicBezTo>
                    <a:pt x="68168" y="65145"/>
                    <a:pt x="77955" y="56354"/>
                    <a:pt x="77955" y="42888"/>
                  </a:cubicBezTo>
                  <a:cubicBezTo>
                    <a:pt x="77955" y="25731"/>
                    <a:pt x="62918" y="15245"/>
                    <a:pt x="44761" y="15245"/>
                  </a:cubicBezTo>
                  <a:cubicBezTo>
                    <a:pt x="27169" y="15245"/>
                    <a:pt x="15253" y="27574"/>
                    <a:pt x="15253" y="40621"/>
                  </a:cubicBezTo>
                  <a:cubicBezTo>
                    <a:pt x="15253" y="47849"/>
                    <a:pt x="21354" y="48561"/>
                    <a:pt x="22771" y="48561"/>
                  </a:cubicBezTo>
                  <a:cubicBezTo>
                    <a:pt x="26178" y="48561"/>
                    <a:pt x="30290" y="46147"/>
                    <a:pt x="30290" y="41047"/>
                  </a:cubicBezTo>
                  <a:cubicBezTo>
                    <a:pt x="30290" y="38492"/>
                    <a:pt x="29298" y="33532"/>
                    <a:pt x="21920" y="33532"/>
                  </a:cubicBezTo>
                  <a:cubicBezTo>
                    <a:pt x="26318" y="23464"/>
                    <a:pt x="35965" y="20346"/>
                    <a:pt x="42632" y="20346"/>
                  </a:cubicBezTo>
                  <a:cubicBezTo>
                    <a:pt x="56817" y="20346"/>
                    <a:pt x="64196" y="31403"/>
                    <a:pt x="64196" y="42888"/>
                  </a:cubicBezTo>
                  <a:cubicBezTo>
                    <a:pt x="64196" y="55223"/>
                    <a:pt x="55400" y="65005"/>
                    <a:pt x="50856" y="70106"/>
                  </a:cubicBezTo>
                  <a:lnTo>
                    <a:pt x="16670" y="103853"/>
                  </a:lnTo>
                  <a:cubicBezTo>
                    <a:pt x="15253" y="105124"/>
                    <a:pt x="15253" y="105410"/>
                    <a:pt x="15253" y="109380"/>
                  </a:cubicBezTo>
                  <a:lnTo>
                    <a:pt x="73696" y="109380"/>
                  </a:lnTo>
                  <a:lnTo>
                    <a:pt x="77955" y="8357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182" name="Forme libre : forme 181">
              <a:extLst>
                <a:ext uri="{FF2B5EF4-FFF2-40B4-BE49-F238E27FC236}">
                  <a16:creationId xmlns:a16="http://schemas.microsoft.com/office/drawing/2014/main" id="{88EBD534-4FB0-4E28-9B9A-29D28EF61364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10335996" y="-11501772"/>
              <a:ext cx="40674" cy="223586"/>
            </a:xfrm>
            <a:custGeom>
              <a:avLst/>
              <a:gdLst>
                <a:gd name="connsiteX0" fmla="*/ 43007 w 40674"/>
                <a:gd name="connsiteY0" fmla="*/ 15245 h 223586"/>
                <a:gd name="connsiteX1" fmla="*/ 15253 w 40674"/>
                <a:gd name="connsiteY1" fmla="*/ 15245 h 223586"/>
                <a:gd name="connsiteX2" fmla="*/ 15253 w 40674"/>
                <a:gd name="connsiteY2" fmla="*/ 23343 h 223586"/>
                <a:gd name="connsiteX3" fmla="*/ 34903 w 40674"/>
                <a:gd name="connsiteY3" fmla="*/ 23343 h 223586"/>
                <a:gd name="connsiteX4" fmla="*/ 34903 w 40674"/>
                <a:gd name="connsiteY4" fmla="*/ 209618 h 223586"/>
                <a:gd name="connsiteX5" fmla="*/ 15253 w 40674"/>
                <a:gd name="connsiteY5" fmla="*/ 209618 h 223586"/>
                <a:gd name="connsiteX6" fmla="*/ 15253 w 40674"/>
                <a:gd name="connsiteY6" fmla="*/ 217717 h 223586"/>
                <a:gd name="connsiteX7" fmla="*/ 43007 w 40674"/>
                <a:gd name="connsiteY7" fmla="*/ 217717 h 223586"/>
                <a:gd name="connsiteX8" fmla="*/ 43007 w 40674"/>
                <a:gd name="connsiteY8" fmla="*/ 15245 h 223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674" h="223586">
                  <a:moveTo>
                    <a:pt x="43007" y="15245"/>
                  </a:moveTo>
                  <a:lnTo>
                    <a:pt x="15253" y="15245"/>
                  </a:lnTo>
                  <a:lnTo>
                    <a:pt x="15253" y="23343"/>
                  </a:lnTo>
                  <a:lnTo>
                    <a:pt x="34903" y="23343"/>
                  </a:lnTo>
                  <a:lnTo>
                    <a:pt x="34903" y="209618"/>
                  </a:lnTo>
                  <a:lnTo>
                    <a:pt x="15253" y="209618"/>
                  </a:lnTo>
                  <a:lnTo>
                    <a:pt x="15253" y="217717"/>
                  </a:lnTo>
                  <a:lnTo>
                    <a:pt x="43007" y="217717"/>
                  </a:lnTo>
                  <a:lnTo>
                    <a:pt x="43007" y="1524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183" name="Forme libre : forme 182">
              <a:extLst>
                <a:ext uri="{FF2B5EF4-FFF2-40B4-BE49-F238E27FC236}">
                  <a16:creationId xmlns:a16="http://schemas.microsoft.com/office/drawing/2014/main" id="{542F8D4A-2648-4CC2-B742-977ED9423C4E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10396489" y="-11382073"/>
              <a:ext cx="81348" cy="101630"/>
            </a:xfrm>
            <a:custGeom>
              <a:avLst/>
              <a:gdLst>
                <a:gd name="connsiteX0" fmla="*/ 78800 w 81348"/>
                <a:gd name="connsiteY0" fmla="*/ 19355 h 101630"/>
                <a:gd name="connsiteX1" fmla="*/ 79086 w 81348"/>
                <a:gd name="connsiteY1" fmla="*/ 17227 h 101630"/>
                <a:gd name="connsiteX2" fmla="*/ 77237 w 81348"/>
                <a:gd name="connsiteY2" fmla="*/ 15245 h 101630"/>
                <a:gd name="connsiteX3" fmla="*/ 67023 w 81348"/>
                <a:gd name="connsiteY3" fmla="*/ 24601 h 101630"/>
                <a:gd name="connsiteX4" fmla="*/ 51847 w 81348"/>
                <a:gd name="connsiteY4" fmla="*/ 15245 h 101630"/>
                <a:gd name="connsiteX5" fmla="*/ 15253 w 81348"/>
                <a:gd name="connsiteY5" fmla="*/ 55650 h 101630"/>
                <a:gd name="connsiteX6" fmla="*/ 36670 w 81348"/>
                <a:gd name="connsiteY6" fmla="*/ 79183 h 101630"/>
                <a:gd name="connsiteX7" fmla="*/ 54542 w 81348"/>
                <a:gd name="connsiteY7" fmla="*/ 71389 h 101630"/>
                <a:gd name="connsiteX8" fmla="*/ 49438 w 81348"/>
                <a:gd name="connsiteY8" fmla="*/ 92084 h 101630"/>
                <a:gd name="connsiteX9" fmla="*/ 38513 w 81348"/>
                <a:gd name="connsiteY9" fmla="*/ 100170 h 101630"/>
                <a:gd name="connsiteX10" fmla="*/ 34827 w 81348"/>
                <a:gd name="connsiteY10" fmla="*/ 103289 h 101630"/>
                <a:gd name="connsiteX11" fmla="*/ 36950 w 81348"/>
                <a:gd name="connsiteY11" fmla="*/ 105270 h 101630"/>
                <a:gd name="connsiteX12" fmla="*/ 51707 w 81348"/>
                <a:gd name="connsiteY12" fmla="*/ 104706 h 101630"/>
                <a:gd name="connsiteX13" fmla="*/ 66884 w 81348"/>
                <a:gd name="connsiteY13" fmla="*/ 105270 h 101630"/>
                <a:gd name="connsiteX14" fmla="*/ 69718 w 81348"/>
                <a:gd name="connsiteY14" fmla="*/ 102151 h 101630"/>
                <a:gd name="connsiteX15" fmla="*/ 66032 w 81348"/>
                <a:gd name="connsiteY15" fmla="*/ 100170 h 101630"/>
                <a:gd name="connsiteX16" fmla="*/ 59079 w 81348"/>
                <a:gd name="connsiteY16" fmla="*/ 98468 h 101630"/>
                <a:gd name="connsiteX17" fmla="*/ 59791 w 81348"/>
                <a:gd name="connsiteY17" fmla="*/ 95349 h 101630"/>
                <a:gd name="connsiteX18" fmla="*/ 78800 w 81348"/>
                <a:gd name="connsiteY18" fmla="*/ 19355 h 101630"/>
                <a:gd name="connsiteX19" fmla="*/ 57382 w 81348"/>
                <a:gd name="connsiteY19" fmla="*/ 59905 h 101630"/>
                <a:gd name="connsiteX20" fmla="*/ 54828 w 81348"/>
                <a:gd name="connsiteY20" fmla="*/ 64866 h 101630"/>
                <a:gd name="connsiteX21" fmla="*/ 37096 w 81348"/>
                <a:gd name="connsiteY21" fmla="*/ 75213 h 101630"/>
                <a:gd name="connsiteX22" fmla="*/ 26737 w 81348"/>
                <a:gd name="connsiteY22" fmla="*/ 61462 h 101630"/>
                <a:gd name="connsiteX23" fmla="*/ 34115 w 81348"/>
                <a:gd name="connsiteY23" fmla="*/ 32681 h 101630"/>
                <a:gd name="connsiteX24" fmla="*/ 51847 w 81348"/>
                <a:gd name="connsiteY24" fmla="*/ 19214 h 101630"/>
                <a:gd name="connsiteX25" fmla="*/ 64475 w 81348"/>
                <a:gd name="connsiteY25" fmla="*/ 31550 h 101630"/>
                <a:gd name="connsiteX26" fmla="*/ 64049 w 81348"/>
                <a:gd name="connsiteY26" fmla="*/ 33672 h 101630"/>
                <a:gd name="connsiteX27" fmla="*/ 57382 w 81348"/>
                <a:gd name="connsiteY27" fmla="*/ 59905 h 1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1348" h="101630">
                  <a:moveTo>
                    <a:pt x="78800" y="19355"/>
                  </a:moveTo>
                  <a:cubicBezTo>
                    <a:pt x="78940" y="18789"/>
                    <a:pt x="79086" y="17938"/>
                    <a:pt x="79086" y="17227"/>
                  </a:cubicBezTo>
                  <a:cubicBezTo>
                    <a:pt x="79086" y="16376"/>
                    <a:pt x="78514" y="15245"/>
                    <a:pt x="77237" y="15245"/>
                  </a:cubicBezTo>
                  <a:cubicBezTo>
                    <a:pt x="75819" y="15245"/>
                    <a:pt x="69864" y="20066"/>
                    <a:pt x="67023" y="24601"/>
                  </a:cubicBezTo>
                  <a:cubicBezTo>
                    <a:pt x="65606" y="21769"/>
                    <a:pt x="60929" y="15245"/>
                    <a:pt x="51847" y="15245"/>
                  </a:cubicBezTo>
                  <a:cubicBezTo>
                    <a:pt x="33689" y="15245"/>
                    <a:pt x="15253" y="35234"/>
                    <a:pt x="15253" y="55650"/>
                  </a:cubicBezTo>
                  <a:cubicBezTo>
                    <a:pt x="15253" y="69402"/>
                    <a:pt x="24468" y="79183"/>
                    <a:pt x="36670" y="79183"/>
                  </a:cubicBezTo>
                  <a:cubicBezTo>
                    <a:pt x="44754" y="79183"/>
                    <a:pt x="51421" y="74083"/>
                    <a:pt x="54542" y="71389"/>
                  </a:cubicBezTo>
                  <a:cubicBezTo>
                    <a:pt x="54401" y="71815"/>
                    <a:pt x="50004" y="89677"/>
                    <a:pt x="49438" y="92084"/>
                  </a:cubicBezTo>
                  <a:cubicBezTo>
                    <a:pt x="47449" y="99883"/>
                    <a:pt x="47309" y="100024"/>
                    <a:pt x="38513" y="100170"/>
                  </a:cubicBezTo>
                  <a:cubicBezTo>
                    <a:pt x="36810" y="100170"/>
                    <a:pt x="34827" y="100170"/>
                    <a:pt x="34827" y="103289"/>
                  </a:cubicBezTo>
                  <a:cubicBezTo>
                    <a:pt x="34827" y="104140"/>
                    <a:pt x="35533" y="105270"/>
                    <a:pt x="36950" y="105270"/>
                  </a:cubicBezTo>
                  <a:cubicBezTo>
                    <a:pt x="41634" y="105270"/>
                    <a:pt x="46883" y="104706"/>
                    <a:pt x="51707" y="104706"/>
                  </a:cubicBezTo>
                  <a:cubicBezTo>
                    <a:pt x="56531" y="104706"/>
                    <a:pt x="62486" y="105270"/>
                    <a:pt x="66884" y="105270"/>
                  </a:cubicBezTo>
                  <a:cubicBezTo>
                    <a:pt x="68161" y="105270"/>
                    <a:pt x="69718" y="104845"/>
                    <a:pt x="69718" y="102151"/>
                  </a:cubicBezTo>
                  <a:cubicBezTo>
                    <a:pt x="69718" y="100170"/>
                    <a:pt x="67735" y="100170"/>
                    <a:pt x="66032" y="100170"/>
                  </a:cubicBezTo>
                  <a:cubicBezTo>
                    <a:pt x="62912" y="100170"/>
                    <a:pt x="59079" y="100170"/>
                    <a:pt x="59079" y="98468"/>
                  </a:cubicBezTo>
                  <a:cubicBezTo>
                    <a:pt x="59079" y="98042"/>
                    <a:pt x="59079" y="97756"/>
                    <a:pt x="59791" y="95349"/>
                  </a:cubicBezTo>
                  <a:lnTo>
                    <a:pt x="78800" y="19355"/>
                  </a:lnTo>
                  <a:close/>
                  <a:moveTo>
                    <a:pt x="57382" y="59905"/>
                  </a:moveTo>
                  <a:cubicBezTo>
                    <a:pt x="56670" y="62313"/>
                    <a:pt x="56670" y="62598"/>
                    <a:pt x="54828" y="64866"/>
                  </a:cubicBezTo>
                  <a:cubicBezTo>
                    <a:pt x="49292" y="71389"/>
                    <a:pt x="42625" y="75213"/>
                    <a:pt x="37096" y="75213"/>
                  </a:cubicBezTo>
                  <a:cubicBezTo>
                    <a:pt x="31847" y="75213"/>
                    <a:pt x="26737" y="71529"/>
                    <a:pt x="26737" y="61462"/>
                  </a:cubicBezTo>
                  <a:cubicBezTo>
                    <a:pt x="26737" y="53948"/>
                    <a:pt x="30855" y="38353"/>
                    <a:pt x="34115" y="32681"/>
                  </a:cubicBezTo>
                  <a:cubicBezTo>
                    <a:pt x="40643" y="21343"/>
                    <a:pt x="47875" y="19214"/>
                    <a:pt x="51847" y="19214"/>
                  </a:cubicBezTo>
                  <a:cubicBezTo>
                    <a:pt x="61774" y="19214"/>
                    <a:pt x="64475" y="30128"/>
                    <a:pt x="64475" y="31550"/>
                  </a:cubicBezTo>
                  <a:cubicBezTo>
                    <a:pt x="64475" y="32256"/>
                    <a:pt x="64189" y="33107"/>
                    <a:pt x="64049" y="33672"/>
                  </a:cubicBezTo>
                  <a:lnTo>
                    <a:pt x="57382" y="5990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184" name="Forme libre : forme 183">
              <a:extLst>
                <a:ext uri="{FF2B5EF4-FFF2-40B4-BE49-F238E27FC236}">
                  <a16:creationId xmlns:a16="http://schemas.microsoft.com/office/drawing/2014/main" id="{89C5DC6D-780E-4B6D-98D7-D996CCC0CA39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10544933" y="-11424222"/>
              <a:ext cx="162697" cy="60978"/>
            </a:xfrm>
            <a:custGeom>
              <a:avLst/>
              <a:gdLst>
                <a:gd name="connsiteX0" fmla="*/ 143084 w 162696"/>
                <a:gd name="connsiteY0" fmla="*/ 23343 h 60978"/>
                <a:gd name="connsiteX1" fmla="*/ 149974 w 162696"/>
                <a:gd name="connsiteY1" fmla="*/ 19290 h 60978"/>
                <a:gd name="connsiteX2" fmla="*/ 143287 w 162696"/>
                <a:gd name="connsiteY2" fmla="*/ 15245 h 60978"/>
                <a:gd name="connsiteX3" fmla="*/ 21939 w 162696"/>
                <a:gd name="connsiteY3" fmla="*/ 15245 h 60978"/>
                <a:gd name="connsiteX4" fmla="*/ 15253 w 162696"/>
                <a:gd name="connsiteY4" fmla="*/ 19290 h 60978"/>
                <a:gd name="connsiteX5" fmla="*/ 22143 w 162696"/>
                <a:gd name="connsiteY5" fmla="*/ 23343 h 60978"/>
                <a:gd name="connsiteX6" fmla="*/ 143084 w 162696"/>
                <a:gd name="connsiteY6" fmla="*/ 23343 h 60978"/>
                <a:gd name="connsiteX7" fmla="*/ 143287 w 162696"/>
                <a:gd name="connsiteY7" fmla="*/ 62623 h 60978"/>
                <a:gd name="connsiteX8" fmla="*/ 149974 w 162696"/>
                <a:gd name="connsiteY8" fmla="*/ 58570 h 60978"/>
                <a:gd name="connsiteX9" fmla="*/ 143084 w 162696"/>
                <a:gd name="connsiteY9" fmla="*/ 54518 h 60978"/>
                <a:gd name="connsiteX10" fmla="*/ 22143 w 162696"/>
                <a:gd name="connsiteY10" fmla="*/ 54518 h 60978"/>
                <a:gd name="connsiteX11" fmla="*/ 15253 w 162696"/>
                <a:gd name="connsiteY11" fmla="*/ 58570 h 60978"/>
                <a:gd name="connsiteX12" fmla="*/ 21939 w 162696"/>
                <a:gd name="connsiteY12" fmla="*/ 62623 h 60978"/>
                <a:gd name="connsiteX13" fmla="*/ 143287 w 162696"/>
                <a:gd name="connsiteY13" fmla="*/ 62623 h 60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696" h="60978">
                  <a:moveTo>
                    <a:pt x="143084" y="23343"/>
                  </a:moveTo>
                  <a:cubicBezTo>
                    <a:pt x="146122" y="23343"/>
                    <a:pt x="149974" y="23343"/>
                    <a:pt x="149974" y="19290"/>
                  </a:cubicBezTo>
                  <a:cubicBezTo>
                    <a:pt x="149974" y="15245"/>
                    <a:pt x="146122" y="15245"/>
                    <a:pt x="143287" y="15245"/>
                  </a:cubicBezTo>
                  <a:lnTo>
                    <a:pt x="21939" y="15245"/>
                  </a:lnTo>
                  <a:cubicBezTo>
                    <a:pt x="19104" y="15245"/>
                    <a:pt x="15253" y="15245"/>
                    <a:pt x="15253" y="19290"/>
                  </a:cubicBezTo>
                  <a:cubicBezTo>
                    <a:pt x="15253" y="23343"/>
                    <a:pt x="19104" y="23343"/>
                    <a:pt x="22143" y="23343"/>
                  </a:cubicBezTo>
                  <a:lnTo>
                    <a:pt x="143084" y="23343"/>
                  </a:lnTo>
                  <a:close/>
                  <a:moveTo>
                    <a:pt x="143287" y="62623"/>
                  </a:moveTo>
                  <a:cubicBezTo>
                    <a:pt x="146122" y="62623"/>
                    <a:pt x="149974" y="62623"/>
                    <a:pt x="149974" y="58570"/>
                  </a:cubicBezTo>
                  <a:cubicBezTo>
                    <a:pt x="149974" y="54518"/>
                    <a:pt x="146122" y="54518"/>
                    <a:pt x="143084" y="54518"/>
                  </a:cubicBezTo>
                  <a:lnTo>
                    <a:pt x="22143" y="54518"/>
                  </a:lnTo>
                  <a:cubicBezTo>
                    <a:pt x="19104" y="54518"/>
                    <a:pt x="15253" y="54518"/>
                    <a:pt x="15253" y="58570"/>
                  </a:cubicBezTo>
                  <a:cubicBezTo>
                    <a:pt x="15253" y="62623"/>
                    <a:pt x="19104" y="62623"/>
                    <a:pt x="21939" y="62623"/>
                  </a:cubicBezTo>
                  <a:lnTo>
                    <a:pt x="143287" y="6262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185" name="Forme libre : forme 184">
              <a:extLst>
                <a:ext uri="{FF2B5EF4-FFF2-40B4-BE49-F238E27FC236}">
                  <a16:creationId xmlns:a16="http://schemas.microsoft.com/office/drawing/2014/main" id="{8DAF4ED0-5039-4DC7-8C78-5C890AA386C9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10755347" y="-11484762"/>
              <a:ext cx="101685" cy="162608"/>
            </a:xfrm>
            <a:custGeom>
              <a:avLst/>
              <a:gdLst>
                <a:gd name="connsiteX0" fmla="*/ 100542 w 101685"/>
                <a:gd name="connsiteY0" fmla="*/ 85299 h 162608"/>
                <a:gd name="connsiteX1" fmla="*/ 92438 w 101685"/>
                <a:gd name="connsiteY1" fmla="*/ 37920 h 162608"/>
                <a:gd name="connsiteX2" fmla="*/ 57999 w 101685"/>
                <a:gd name="connsiteY2" fmla="*/ 15245 h 162608"/>
                <a:gd name="connsiteX3" fmla="*/ 22753 w 101685"/>
                <a:gd name="connsiteY3" fmla="*/ 39337 h 162608"/>
                <a:gd name="connsiteX4" fmla="*/ 15253 w 101685"/>
                <a:gd name="connsiteY4" fmla="*/ 85299 h 162608"/>
                <a:gd name="connsiteX5" fmla="*/ 24374 w 101685"/>
                <a:gd name="connsiteY5" fmla="*/ 134094 h 162608"/>
                <a:gd name="connsiteX6" fmla="*/ 57796 w 101685"/>
                <a:gd name="connsiteY6" fmla="*/ 154542 h 162608"/>
                <a:gd name="connsiteX7" fmla="*/ 93048 w 101685"/>
                <a:gd name="connsiteY7" fmla="*/ 131059 h 162608"/>
                <a:gd name="connsiteX8" fmla="*/ 100542 w 101685"/>
                <a:gd name="connsiteY8" fmla="*/ 85299 h 162608"/>
                <a:gd name="connsiteX9" fmla="*/ 57796 w 101685"/>
                <a:gd name="connsiteY9" fmla="*/ 150088 h 162608"/>
                <a:gd name="connsiteX10" fmla="*/ 34294 w 101685"/>
                <a:gd name="connsiteY10" fmla="*/ 125590 h 162608"/>
                <a:gd name="connsiteX11" fmla="*/ 32070 w 101685"/>
                <a:gd name="connsiteY11" fmla="*/ 82866 h 162608"/>
                <a:gd name="connsiteX12" fmla="*/ 33690 w 101685"/>
                <a:gd name="connsiteY12" fmla="*/ 45613 h 162608"/>
                <a:gd name="connsiteX13" fmla="*/ 57796 w 101685"/>
                <a:gd name="connsiteY13" fmla="*/ 19697 h 162608"/>
                <a:gd name="connsiteX14" fmla="*/ 81698 w 101685"/>
                <a:gd name="connsiteY14" fmla="*/ 43384 h 162608"/>
                <a:gd name="connsiteX15" fmla="*/ 83725 w 101685"/>
                <a:gd name="connsiteY15" fmla="*/ 82866 h 162608"/>
                <a:gd name="connsiteX16" fmla="*/ 81501 w 101685"/>
                <a:gd name="connsiteY16" fmla="*/ 124782 h 162608"/>
                <a:gd name="connsiteX17" fmla="*/ 57796 w 101685"/>
                <a:gd name="connsiteY17" fmla="*/ 150088 h 162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1685" h="162608">
                  <a:moveTo>
                    <a:pt x="100542" y="85299"/>
                  </a:moveTo>
                  <a:cubicBezTo>
                    <a:pt x="100542" y="69102"/>
                    <a:pt x="99532" y="52904"/>
                    <a:pt x="92438" y="37920"/>
                  </a:cubicBezTo>
                  <a:cubicBezTo>
                    <a:pt x="83121" y="18484"/>
                    <a:pt x="66508" y="15245"/>
                    <a:pt x="57999" y="15245"/>
                  </a:cubicBezTo>
                  <a:cubicBezTo>
                    <a:pt x="45842" y="15245"/>
                    <a:pt x="31052" y="20503"/>
                    <a:pt x="22753" y="39337"/>
                  </a:cubicBezTo>
                  <a:cubicBezTo>
                    <a:pt x="16269" y="53305"/>
                    <a:pt x="15253" y="69102"/>
                    <a:pt x="15253" y="85299"/>
                  </a:cubicBezTo>
                  <a:cubicBezTo>
                    <a:pt x="15253" y="100480"/>
                    <a:pt x="16066" y="118705"/>
                    <a:pt x="24374" y="134094"/>
                  </a:cubicBezTo>
                  <a:cubicBezTo>
                    <a:pt x="33080" y="150495"/>
                    <a:pt x="47869" y="154542"/>
                    <a:pt x="57796" y="154542"/>
                  </a:cubicBezTo>
                  <a:cubicBezTo>
                    <a:pt x="68733" y="154542"/>
                    <a:pt x="84132" y="150292"/>
                    <a:pt x="93048" y="131059"/>
                  </a:cubicBezTo>
                  <a:cubicBezTo>
                    <a:pt x="99532" y="117084"/>
                    <a:pt x="100542" y="101294"/>
                    <a:pt x="100542" y="85299"/>
                  </a:cubicBezTo>
                  <a:close/>
                  <a:moveTo>
                    <a:pt x="57796" y="150088"/>
                  </a:moveTo>
                  <a:cubicBezTo>
                    <a:pt x="49897" y="150088"/>
                    <a:pt x="37943" y="145026"/>
                    <a:pt x="34294" y="125590"/>
                  </a:cubicBezTo>
                  <a:cubicBezTo>
                    <a:pt x="32070" y="113438"/>
                    <a:pt x="32070" y="94814"/>
                    <a:pt x="32070" y="82866"/>
                  </a:cubicBezTo>
                  <a:cubicBezTo>
                    <a:pt x="32070" y="69909"/>
                    <a:pt x="32070" y="56544"/>
                    <a:pt x="33690" y="45613"/>
                  </a:cubicBezTo>
                  <a:cubicBezTo>
                    <a:pt x="37542" y="21521"/>
                    <a:pt x="52730" y="19697"/>
                    <a:pt x="57796" y="19697"/>
                  </a:cubicBezTo>
                  <a:cubicBezTo>
                    <a:pt x="64482" y="19697"/>
                    <a:pt x="77854" y="23343"/>
                    <a:pt x="81698" y="43384"/>
                  </a:cubicBezTo>
                  <a:cubicBezTo>
                    <a:pt x="83725" y="54722"/>
                    <a:pt x="83725" y="70111"/>
                    <a:pt x="83725" y="82866"/>
                  </a:cubicBezTo>
                  <a:cubicBezTo>
                    <a:pt x="83725" y="98054"/>
                    <a:pt x="83725" y="111819"/>
                    <a:pt x="81501" y="124782"/>
                  </a:cubicBezTo>
                  <a:cubicBezTo>
                    <a:pt x="78456" y="144017"/>
                    <a:pt x="66915" y="150088"/>
                    <a:pt x="57796" y="15008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186" name="Forme libre : forme 185">
              <a:extLst>
                <a:ext uri="{FF2B5EF4-FFF2-40B4-BE49-F238E27FC236}">
                  <a16:creationId xmlns:a16="http://schemas.microsoft.com/office/drawing/2014/main" id="{16C7F265-3C97-4084-B4A8-42FE8366160B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10866172" y="-11371381"/>
              <a:ext cx="40674" cy="81304"/>
            </a:xfrm>
            <a:custGeom>
              <a:avLst/>
              <a:gdLst>
                <a:gd name="connsiteX0" fmla="*/ 38958 w 40674"/>
                <a:gd name="connsiteY0" fmla="*/ 36505 h 81304"/>
                <a:gd name="connsiteX1" fmla="*/ 25993 w 40674"/>
                <a:gd name="connsiteY1" fmla="*/ 15245 h 81304"/>
                <a:gd name="connsiteX2" fmla="*/ 15253 w 40674"/>
                <a:gd name="connsiteY2" fmla="*/ 25979 h 81304"/>
                <a:gd name="connsiteX3" fmla="*/ 25993 w 40674"/>
                <a:gd name="connsiteY3" fmla="*/ 36707 h 81304"/>
                <a:gd name="connsiteX4" fmla="*/ 33079 w 40674"/>
                <a:gd name="connsiteY4" fmla="*/ 34078 h 81304"/>
                <a:gd name="connsiteX5" fmla="*/ 34097 w 40674"/>
                <a:gd name="connsiteY5" fmla="*/ 33468 h 81304"/>
                <a:gd name="connsiteX6" fmla="*/ 34503 w 40674"/>
                <a:gd name="connsiteY6" fmla="*/ 36505 h 81304"/>
                <a:gd name="connsiteX7" fmla="*/ 20725 w 40674"/>
                <a:gd name="connsiteY7" fmla="*/ 70315 h 81304"/>
                <a:gd name="connsiteX8" fmla="*/ 18494 w 40674"/>
                <a:gd name="connsiteY8" fmla="*/ 73555 h 81304"/>
                <a:gd name="connsiteX9" fmla="*/ 20521 w 40674"/>
                <a:gd name="connsiteY9" fmla="*/ 75785 h 81304"/>
                <a:gd name="connsiteX10" fmla="*/ 38958 w 40674"/>
                <a:gd name="connsiteY10" fmla="*/ 36505 h 81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674" h="81304">
                  <a:moveTo>
                    <a:pt x="38958" y="36505"/>
                  </a:moveTo>
                  <a:cubicBezTo>
                    <a:pt x="38958" y="23140"/>
                    <a:pt x="33893" y="15245"/>
                    <a:pt x="25993" y="15245"/>
                  </a:cubicBezTo>
                  <a:cubicBezTo>
                    <a:pt x="19307" y="15245"/>
                    <a:pt x="15253" y="20307"/>
                    <a:pt x="15253" y="25979"/>
                  </a:cubicBezTo>
                  <a:cubicBezTo>
                    <a:pt x="15253" y="31442"/>
                    <a:pt x="19307" y="36707"/>
                    <a:pt x="25993" y="36707"/>
                  </a:cubicBezTo>
                  <a:cubicBezTo>
                    <a:pt x="28421" y="36707"/>
                    <a:pt x="31059" y="35894"/>
                    <a:pt x="33079" y="34078"/>
                  </a:cubicBezTo>
                  <a:cubicBezTo>
                    <a:pt x="33689" y="33671"/>
                    <a:pt x="33893" y="33468"/>
                    <a:pt x="34097" y="33468"/>
                  </a:cubicBezTo>
                  <a:cubicBezTo>
                    <a:pt x="34300" y="33468"/>
                    <a:pt x="34503" y="33671"/>
                    <a:pt x="34503" y="36505"/>
                  </a:cubicBezTo>
                  <a:cubicBezTo>
                    <a:pt x="34503" y="51489"/>
                    <a:pt x="27410" y="63633"/>
                    <a:pt x="20725" y="70315"/>
                  </a:cubicBezTo>
                  <a:cubicBezTo>
                    <a:pt x="18494" y="72544"/>
                    <a:pt x="18494" y="72951"/>
                    <a:pt x="18494" y="73555"/>
                  </a:cubicBezTo>
                  <a:cubicBezTo>
                    <a:pt x="18494" y="74977"/>
                    <a:pt x="19511" y="75785"/>
                    <a:pt x="20521" y="75785"/>
                  </a:cubicBezTo>
                  <a:cubicBezTo>
                    <a:pt x="22752" y="75785"/>
                    <a:pt x="38958" y="60197"/>
                    <a:pt x="38958" y="3650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187" name="Forme libre : forme 186">
              <a:extLst>
                <a:ext uri="{FF2B5EF4-FFF2-40B4-BE49-F238E27FC236}">
                  <a16:creationId xmlns:a16="http://schemas.microsoft.com/office/drawing/2014/main" id="{03F0DACB-03CA-4E6D-9EFF-08A138C8E5E7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11352156" y="-11439409"/>
              <a:ext cx="101685" cy="142282"/>
            </a:xfrm>
            <a:custGeom>
              <a:avLst/>
              <a:gdLst>
                <a:gd name="connsiteX0" fmla="*/ 98718 w 101685"/>
                <a:gd name="connsiteY0" fmla="*/ 17468 h 142282"/>
                <a:gd name="connsiteX1" fmla="*/ 96690 w 101685"/>
                <a:gd name="connsiteY1" fmla="*/ 15448 h 142282"/>
                <a:gd name="connsiteX2" fmla="*/ 82919 w 101685"/>
                <a:gd name="connsiteY2" fmla="*/ 29415 h 142282"/>
                <a:gd name="connsiteX3" fmla="*/ 64074 w 101685"/>
                <a:gd name="connsiteY3" fmla="*/ 15245 h 142282"/>
                <a:gd name="connsiteX4" fmla="*/ 15253 w 101685"/>
                <a:gd name="connsiteY4" fmla="*/ 74564 h 142282"/>
                <a:gd name="connsiteX5" fmla="*/ 41996 w 101685"/>
                <a:gd name="connsiteY5" fmla="*/ 106966 h 142282"/>
                <a:gd name="connsiteX6" fmla="*/ 65898 w 101685"/>
                <a:gd name="connsiteY6" fmla="*/ 94814 h 142282"/>
                <a:gd name="connsiteX7" fmla="*/ 56785 w 101685"/>
                <a:gd name="connsiteY7" fmla="*/ 131059 h 142282"/>
                <a:gd name="connsiteX8" fmla="*/ 42200 w 101685"/>
                <a:gd name="connsiteY8" fmla="*/ 137740 h 142282"/>
                <a:gd name="connsiteX9" fmla="*/ 37534 w 101685"/>
                <a:gd name="connsiteY9" fmla="*/ 141786 h 142282"/>
                <a:gd name="connsiteX10" fmla="*/ 40172 w 101685"/>
                <a:gd name="connsiteY10" fmla="*/ 144017 h 142282"/>
                <a:gd name="connsiteX11" fmla="*/ 60428 w 101685"/>
                <a:gd name="connsiteY11" fmla="*/ 143406 h 142282"/>
                <a:gd name="connsiteX12" fmla="*/ 81297 w 101685"/>
                <a:gd name="connsiteY12" fmla="*/ 144017 h 142282"/>
                <a:gd name="connsiteX13" fmla="*/ 84940 w 101685"/>
                <a:gd name="connsiteY13" fmla="*/ 139964 h 142282"/>
                <a:gd name="connsiteX14" fmla="*/ 79677 w 101685"/>
                <a:gd name="connsiteY14" fmla="*/ 137740 h 142282"/>
                <a:gd name="connsiteX15" fmla="*/ 69953 w 101685"/>
                <a:gd name="connsiteY15" fmla="*/ 134501 h 142282"/>
                <a:gd name="connsiteX16" fmla="*/ 70761 w 101685"/>
                <a:gd name="connsiteY16" fmla="*/ 130042 h 142282"/>
                <a:gd name="connsiteX17" fmla="*/ 98718 w 101685"/>
                <a:gd name="connsiteY17" fmla="*/ 17468 h 142282"/>
                <a:gd name="connsiteX18" fmla="*/ 42600 w 101685"/>
                <a:gd name="connsiteY18" fmla="*/ 102506 h 142282"/>
                <a:gd name="connsiteX19" fmla="*/ 29635 w 101685"/>
                <a:gd name="connsiteY19" fmla="*/ 83476 h 142282"/>
                <a:gd name="connsiteX20" fmla="*/ 38958 w 101685"/>
                <a:gd name="connsiteY20" fmla="*/ 43187 h 142282"/>
                <a:gd name="connsiteX21" fmla="*/ 64074 w 101685"/>
                <a:gd name="connsiteY21" fmla="*/ 19697 h 142282"/>
                <a:gd name="connsiteX22" fmla="*/ 80077 w 101685"/>
                <a:gd name="connsiteY22" fmla="*/ 37513 h 142282"/>
                <a:gd name="connsiteX23" fmla="*/ 68333 w 101685"/>
                <a:gd name="connsiteY23" fmla="*/ 83882 h 142282"/>
                <a:gd name="connsiteX24" fmla="*/ 42600 w 101685"/>
                <a:gd name="connsiteY24" fmla="*/ 102506 h 142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1685" h="142282">
                  <a:moveTo>
                    <a:pt x="98718" y="17468"/>
                  </a:moveTo>
                  <a:cubicBezTo>
                    <a:pt x="98718" y="16660"/>
                    <a:pt x="98108" y="15448"/>
                    <a:pt x="96690" y="15448"/>
                  </a:cubicBezTo>
                  <a:cubicBezTo>
                    <a:pt x="94466" y="15448"/>
                    <a:pt x="86357" y="23547"/>
                    <a:pt x="82919" y="29415"/>
                  </a:cubicBezTo>
                  <a:cubicBezTo>
                    <a:pt x="78457" y="18484"/>
                    <a:pt x="70558" y="15245"/>
                    <a:pt x="64074" y="15245"/>
                  </a:cubicBezTo>
                  <a:cubicBezTo>
                    <a:pt x="40172" y="15245"/>
                    <a:pt x="15253" y="45206"/>
                    <a:pt x="15253" y="74564"/>
                  </a:cubicBezTo>
                  <a:cubicBezTo>
                    <a:pt x="15253" y="94407"/>
                    <a:pt x="27207" y="106966"/>
                    <a:pt x="41996" y="106966"/>
                  </a:cubicBezTo>
                  <a:cubicBezTo>
                    <a:pt x="50702" y="106966"/>
                    <a:pt x="58604" y="102107"/>
                    <a:pt x="65898" y="94814"/>
                  </a:cubicBezTo>
                  <a:cubicBezTo>
                    <a:pt x="64074" y="101903"/>
                    <a:pt x="57389" y="129235"/>
                    <a:pt x="56785" y="131059"/>
                  </a:cubicBezTo>
                  <a:cubicBezTo>
                    <a:pt x="55164" y="136724"/>
                    <a:pt x="53544" y="137537"/>
                    <a:pt x="42200" y="137740"/>
                  </a:cubicBezTo>
                  <a:cubicBezTo>
                    <a:pt x="39562" y="137740"/>
                    <a:pt x="37534" y="137740"/>
                    <a:pt x="37534" y="141786"/>
                  </a:cubicBezTo>
                  <a:cubicBezTo>
                    <a:pt x="37534" y="141989"/>
                    <a:pt x="37534" y="144017"/>
                    <a:pt x="40172" y="144017"/>
                  </a:cubicBezTo>
                  <a:cubicBezTo>
                    <a:pt x="46655" y="144017"/>
                    <a:pt x="53741" y="143406"/>
                    <a:pt x="60428" y="143406"/>
                  </a:cubicBezTo>
                  <a:cubicBezTo>
                    <a:pt x="67316" y="143406"/>
                    <a:pt x="74613" y="144017"/>
                    <a:pt x="81297" y="144017"/>
                  </a:cubicBezTo>
                  <a:cubicBezTo>
                    <a:pt x="82308" y="144017"/>
                    <a:pt x="84940" y="144017"/>
                    <a:pt x="84940" y="139964"/>
                  </a:cubicBezTo>
                  <a:cubicBezTo>
                    <a:pt x="84940" y="137740"/>
                    <a:pt x="82919" y="137740"/>
                    <a:pt x="79677" y="137740"/>
                  </a:cubicBezTo>
                  <a:cubicBezTo>
                    <a:pt x="69953" y="137740"/>
                    <a:pt x="69953" y="136324"/>
                    <a:pt x="69953" y="134501"/>
                  </a:cubicBezTo>
                  <a:cubicBezTo>
                    <a:pt x="69953" y="133084"/>
                    <a:pt x="70354" y="131865"/>
                    <a:pt x="70761" y="130042"/>
                  </a:cubicBezTo>
                  <a:lnTo>
                    <a:pt x="98718" y="17468"/>
                  </a:lnTo>
                  <a:close/>
                  <a:moveTo>
                    <a:pt x="42600" y="102506"/>
                  </a:moveTo>
                  <a:cubicBezTo>
                    <a:pt x="30449" y="102506"/>
                    <a:pt x="29635" y="86919"/>
                    <a:pt x="29635" y="83476"/>
                  </a:cubicBezTo>
                  <a:cubicBezTo>
                    <a:pt x="29635" y="73758"/>
                    <a:pt x="35515" y="51691"/>
                    <a:pt x="38958" y="43187"/>
                  </a:cubicBezTo>
                  <a:cubicBezTo>
                    <a:pt x="45238" y="28203"/>
                    <a:pt x="55769" y="19697"/>
                    <a:pt x="64074" y="19697"/>
                  </a:cubicBezTo>
                  <a:cubicBezTo>
                    <a:pt x="77242" y="19697"/>
                    <a:pt x="80077" y="36098"/>
                    <a:pt x="80077" y="37513"/>
                  </a:cubicBezTo>
                  <a:cubicBezTo>
                    <a:pt x="80077" y="38727"/>
                    <a:pt x="68937" y="83070"/>
                    <a:pt x="68333" y="83882"/>
                  </a:cubicBezTo>
                  <a:cubicBezTo>
                    <a:pt x="65288" y="89549"/>
                    <a:pt x="53944" y="102506"/>
                    <a:pt x="42600" y="10250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188" name="Forme libre : forme 187">
              <a:extLst>
                <a:ext uri="{FF2B5EF4-FFF2-40B4-BE49-F238E27FC236}">
                  <a16:creationId xmlns:a16="http://schemas.microsoft.com/office/drawing/2014/main" id="{00DDBCAB-7CD8-43B3-BF47-DECE918E5E1F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11509378" y="-11424222"/>
              <a:ext cx="162697" cy="60978"/>
            </a:xfrm>
            <a:custGeom>
              <a:avLst/>
              <a:gdLst>
                <a:gd name="connsiteX0" fmla="*/ 143084 w 162696"/>
                <a:gd name="connsiteY0" fmla="*/ 23343 h 60978"/>
                <a:gd name="connsiteX1" fmla="*/ 149973 w 162696"/>
                <a:gd name="connsiteY1" fmla="*/ 19290 h 60978"/>
                <a:gd name="connsiteX2" fmla="*/ 143287 w 162696"/>
                <a:gd name="connsiteY2" fmla="*/ 15245 h 60978"/>
                <a:gd name="connsiteX3" fmla="*/ 21938 w 162696"/>
                <a:gd name="connsiteY3" fmla="*/ 15245 h 60978"/>
                <a:gd name="connsiteX4" fmla="*/ 15253 w 162696"/>
                <a:gd name="connsiteY4" fmla="*/ 19290 h 60978"/>
                <a:gd name="connsiteX5" fmla="*/ 22142 w 162696"/>
                <a:gd name="connsiteY5" fmla="*/ 23343 h 60978"/>
                <a:gd name="connsiteX6" fmla="*/ 143084 w 162696"/>
                <a:gd name="connsiteY6" fmla="*/ 23343 h 60978"/>
                <a:gd name="connsiteX7" fmla="*/ 143287 w 162696"/>
                <a:gd name="connsiteY7" fmla="*/ 62623 h 60978"/>
                <a:gd name="connsiteX8" fmla="*/ 149973 w 162696"/>
                <a:gd name="connsiteY8" fmla="*/ 58570 h 60978"/>
                <a:gd name="connsiteX9" fmla="*/ 143084 w 162696"/>
                <a:gd name="connsiteY9" fmla="*/ 54518 h 60978"/>
                <a:gd name="connsiteX10" fmla="*/ 22142 w 162696"/>
                <a:gd name="connsiteY10" fmla="*/ 54518 h 60978"/>
                <a:gd name="connsiteX11" fmla="*/ 15253 w 162696"/>
                <a:gd name="connsiteY11" fmla="*/ 58570 h 60978"/>
                <a:gd name="connsiteX12" fmla="*/ 21938 w 162696"/>
                <a:gd name="connsiteY12" fmla="*/ 62623 h 60978"/>
                <a:gd name="connsiteX13" fmla="*/ 143287 w 162696"/>
                <a:gd name="connsiteY13" fmla="*/ 62623 h 60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696" h="60978">
                  <a:moveTo>
                    <a:pt x="143084" y="23343"/>
                  </a:moveTo>
                  <a:cubicBezTo>
                    <a:pt x="146122" y="23343"/>
                    <a:pt x="149973" y="23343"/>
                    <a:pt x="149973" y="19290"/>
                  </a:cubicBezTo>
                  <a:cubicBezTo>
                    <a:pt x="149973" y="15245"/>
                    <a:pt x="146122" y="15245"/>
                    <a:pt x="143287" y="15245"/>
                  </a:cubicBezTo>
                  <a:lnTo>
                    <a:pt x="21938" y="15245"/>
                  </a:lnTo>
                  <a:cubicBezTo>
                    <a:pt x="19104" y="15245"/>
                    <a:pt x="15253" y="15245"/>
                    <a:pt x="15253" y="19290"/>
                  </a:cubicBezTo>
                  <a:cubicBezTo>
                    <a:pt x="15253" y="23343"/>
                    <a:pt x="19104" y="23343"/>
                    <a:pt x="22142" y="23343"/>
                  </a:cubicBezTo>
                  <a:lnTo>
                    <a:pt x="143084" y="23343"/>
                  </a:lnTo>
                  <a:close/>
                  <a:moveTo>
                    <a:pt x="143287" y="62623"/>
                  </a:moveTo>
                  <a:cubicBezTo>
                    <a:pt x="146122" y="62623"/>
                    <a:pt x="149973" y="62623"/>
                    <a:pt x="149973" y="58570"/>
                  </a:cubicBezTo>
                  <a:cubicBezTo>
                    <a:pt x="149973" y="54518"/>
                    <a:pt x="146122" y="54518"/>
                    <a:pt x="143084" y="54518"/>
                  </a:cubicBezTo>
                  <a:lnTo>
                    <a:pt x="22142" y="54518"/>
                  </a:lnTo>
                  <a:cubicBezTo>
                    <a:pt x="19104" y="54518"/>
                    <a:pt x="15253" y="54518"/>
                    <a:pt x="15253" y="58570"/>
                  </a:cubicBezTo>
                  <a:cubicBezTo>
                    <a:pt x="15253" y="62623"/>
                    <a:pt x="19104" y="62623"/>
                    <a:pt x="21938" y="62623"/>
                  </a:cubicBezTo>
                  <a:lnTo>
                    <a:pt x="143287" y="6262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189" name="Forme libre : forme 188">
              <a:extLst>
                <a:ext uri="{FF2B5EF4-FFF2-40B4-BE49-F238E27FC236}">
                  <a16:creationId xmlns:a16="http://schemas.microsoft.com/office/drawing/2014/main" id="{BCA0556A-5B84-4040-933C-37E957421C4F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11721215" y="-11439409"/>
              <a:ext cx="101685" cy="121956"/>
            </a:xfrm>
            <a:custGeom>
              <a:avLst/>
              <a:gdLst>
                <a:gd name="connsiteX0" fmla="*/ 43820 w 101685"/>
                <a:gd name="connsiteY0" fmla="*/ 57967 h 121956"/>
                <a:gd name="connsiteX1" fmla="*/ 74815 w 101685"/>
                <a:gd name="connsiteY1" fmla="*/ 53311 h 121956"/>
                <a:gd name="connsiteX2" fmla="*/ 90004 w 101685"/>
                <a:gd name="connsiteY2" fmla="*/ 32452 h 121956"/>
                <a:gd name="connsiteX3" fmla="*/ 68333 w 101685"/>
                <a:gd name="connsiteY3" fmla="*/ 15245 h 121956"/>
                <a:gd name="connsiteX4" fmla="*/ 15253 w 101685"/>
                <a:gd name="connsiteY4" fmla="*/ 70315 h 121956"/>
                <a:gd name="connsiteX5" fmla="*/ 47061 w 101685"/>
                <a:gd name="connsiteY5" fmla="*/ 106966 h 121956"/>
                <a:gd name="connsiteX6" fmla="*/ 93049 w 101685"/>
                <a:gd name="connsiteY6" fmla="*/ 83070 h 121956"/>
                <a:gd name="connsiteX7" fmla="*/ 90614 w 101685"/>
                <a:gd name="connsiteY7" fmla="*/ 80441 h 121956"/>
                <a:gd name="connsiteX8" fmla="*/ 87984 w 101685"/>
                <a:gd name="connsiteY8" fmla="*/ 82467 h 121956"/>
                <a:gd name="connsiteX9" fmla="*/ 47468 w 101685"/>
                <a:gd name="connsiteY9" fmla="*/ 102506 h 121956"/>
                <a:gd name="connsiteX10" fmla="*/ 29838 w 101685"/>
                <a:gd name="connsiteY10" fmla="*/ 79024 h 121956"/>
                <a:gd name="connsiteX11" fmla="*/ 33079 w 101685"/>
                <a:gd name="connsiteY11" fmla="*/ 57967 h 121956"/>
                <a:gd name="connsiteX12" fmla="*/ 43820 w 101685"/>
                <a:gd name="connsiteY12" fmla="*/ 57967 h 121956"/>
                <a:gd name="connsiteX13" fmla="*/ 34300 w 101685"/>
                <a:gd name="connsiteY13" fmla="*/ 53508 h 121956"/>
                <a:gd name="connsiteX14" fmla="*/ 68333 w 101685"/>
                <a:gd name="connsiteY14" fmla="*/ 19697 h 121956"/>
                <a:gd name="connsiteX15" fmla="*/ 83325 w 101685"/>
                <a:gd name="connsiteY15" fmla="*/ 32452 h 121956"/>
                <a:gd name="connsiteX16" fmla="*/ 42606 w 101685"/>
                <a:gd name="connsiteY16" fmla="*/ 53508 h 121956"/>
                <a:gd name="connsiteX17" fmla="*/ 34300 w 101685"/>
                <a:gd name="connsiteY17" fmla="*/ 53508 h 12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1685" h="121956">
                  <a:moveTo>
                    <a:pt x="43820" y="57967"/>
                  </a:moveTo>
                  <a:cubicBezTo>
                    <a:pt x="49693" y="57967"/>
                    <a:pt x="64685" y="57560"/>
                    <a:pt x="74815" y="53311"/>
                  </a:cubicBezTo>
                  <a:cubicBezTo>
                    <a:pt x="88994" y="47232"/>
                    <a:pt x="90004" y="35291"/>
                    <a:pt x="90004" y="32452"/>
                  </a:cubicBezTo>
                  <a:cubicBezTo>
                    <a:pt x="90004" y="23547"/>
                    <a:pt x="82308" y="15245"/>
                    <a:pt x="68333" y="15245"/>
                  </a:cubicBezTo>
                  <a:cubicBezTo>
                    <a:pt x="45848" y="15245"/>
                    <a:pt x="15253" y="34885"/>
                    <a:pt x="15253" y="70315"/>
                  </a:cubicBezTo>
                  <a:cubicBezTo>
                    <a:pt x="15253" y="90965"/>
                    <a:pt x="27207" y="106966"/>
                    <a:pt x="47061" y="106966"/>
                  </a:cubicBezTo>
                  <a:cubicBezTo>
                    <a:pt x="76029" y="106966"/>
                    <a:pt x="93049" y="85502"/>
                    <a:pt x="93049" y="83070"/>
                  </a:cubicBezTo>
                  <a:cubicBezTo>
                    <a:pt x="93049" y="81856"/>
                    <a:pt x="91828" y="80441"/>
                    <a:pt x="90614" y="80441"/>
                  </a:cubicBezTo>
                  <a:cubicBezTo>
                    <a:pt x="89604" y="80441"/>
                    <a:pt x="89198" y="80846"/>
                    <a:pt x="87984" y="82467"/>
                  </a:cubicBezTo>
                  <a:cubicBezTo>
                    <a:pt x="71980" y="102506"/>
                    <a:pt x="49896" y="102506"/>
                    <a:pt x="47468" y="102506"/>
                  </a:cubicBezTo>
                  <a:cubicBezTo>
                    <a:pt x="31662" y="102506"/>
                    <a:pt x="29838" y="85502"/>
                    <a:pt x="29838" y="79024"/>
                  </a:cubicBezTo>
                  <a:cubicBezTo>
                    <a:pt x="29838" y="76591"/>
                    <a:pt x="30042" y="70315"/>
                    <a:pt x="33079" y="57967"/>
                  </a:cubicBezTo>
                  <a:lnTo>
                    <a:pt x="43820" y="57967"/>
                  </a:lnTo>
                  <a:close/>
                  <a:moveTo>
                    <a:pt x="34300" y="53508"/>
                  </a:moveTo>
                  <a:cubicBezTo>
                    <a:pt x="42200" y="22733"/>
                    <a:pt x="63064" y="19697"/>
                    <a:pt x="68333" y="19697"/>
                  </a:cubicBezTo>
                  <a:cubicBezTo>
                    <a:pt x="77853" y="19697"/>
                    <a:pt x="83325" y="25573"/>
                    <a:pt x="83325" y="32452"/>
                  </a:cubicBezTo>
                  <a:cubicBezTo>
                    <a:pt x="83325" y="53508"/>
                    <a:pt x="50907" y="53508"/>
                    <a:pt x="42606" y="53508"/>
                  </a:cubicBezTo>
                  <a:lnTo>
                    <a:pt x="34300" y="5350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190" name="Forme libre : forme 189">
              <a:extLst>
                <a:ext uri="{FF2B5EF4-FFF2-40B4-BE49-F238E27FC236}">
                  <a16:creationId xmlns:a16="http://schemas.microsoft.com/office/drawing/2014/main" id="{7FB309E1-199A-4D2C-8618-3A00B3BBC1B4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11812910" y="-11527514"/>
              <a:ext cx="61011" cy="121956"/>
            </a:xfrm>
            <a:custGeom>
              <a:avLst/>
              <a:gdLst>
                <a:gd name="connsiteX0" fmla="*/ 54548 w 61011"/>
                <a:gd name="connsiteY0" fmla="*/ 20631 h 121956"/>
                <a:gd name="connsiteX1" fmla="*/ 48873 w 61011"/>
                <a:gd name="connsiteY1" fmla="*/ 15245 h 121956"/>
                <a:gd name="connsiteX2" fmla="*/ 40928 w 61011"/>
                <a:gd name="connsiteY2" fmla="*/ 23039 h 121956"/>
                <a:gd name="connsiteX3" fmla="*/ 46604 w 61011"/>
                <a:gd name="connsiteY3" fmla="*/ 28431 h 121956"/>
                <a:gd name="connsiteX4" fmla="*/ 54548 w 61011"/>
                <a:gd name="connsiteY4" fmla="*/ 20631 h 121956"/>
                <a:gd name="connsiteX5" fmla="*/ 25606 w 61011"/>
                <a:gd name="connsiteY5" fmla="*/ 92656 h 121956"/>
                <a:gd name="connsiteX6" fmla="*/ 24335 w 61011"/>
                <a:gd name="connsiteY6" fmla="*/ 98607 h 121956"/>
                <a:gd name="connsiteX7" fmla="*/ 37808 w 61011"/>
                <a:gd name="connsiteY7" fmla="*/ 110657 h 121956"/>
                <a:gd name="connsiteX8" fmla="*/ 58234 w 61011"/>
                <a:gd name="connsiteY8" fmla="*/ 88965 h 121956"/>
                <a:gd name="connsiteX9" fmla="*/ 55965 w 61011"/>
                <a:gd name="connsiteY9" fmla="*/ 87123 h 121956"/>
                <a:gd name="connsiteX10" fmla="*/ 53271 w 61011"/>
                <a:gd name="connsiteY10" fmla="*/ 89537 h 121956"/>
                <a:gd name="connsiteX11" fmla="*/ 38234 w 61011"/>
                <a:gd name="connsiteY11" fmla="*/ 106687 h 121956"/>
                <a:gd name="connsiteX12" fmla="*/ 34687 w 61011"/>
                <a:gd name="connsiteY12" fmla="*/ 101726 h 121956"/>
                <a:gd name="connsiteX13" fmla="*/ 36957 w 61011"/>
                <a:gd name="connsiteY13" fmla="*/ 92656 h 121956"/>
                <a:gd name="connsiteX14" fmla="*/ 41494 w 61011"/>
                <a:gd name="connsiteY14" fmla="*/ 81310 h 121956"/>
                <a:gd name="connsiteX15" fmla="*/ 48446 w 61011"/>
                <a:gd name="connsiteY15" fmla="*/ 63303 h 121956"/>
                <a:gd name="connsiteX16" fmla="*/ 49298 w 61011"/>
                <a:gd name="connsiteY16" fmla="*/ 58767 h 121956"/>
                <a:gd name="connsiteX17" fmla="*/ 35818 w 61011"/>
                <a:gd name="connsiteY17" fmla="*/ 46719 h 121956"/>
                <a:gd name="connsiteX18" fmla="*/ 15253 w 61011"/>
                <a:gd name="connsiteY18" fmla="*/ 68411 h 121956"/>
                <a:gd name="connsiteX19" fmla="*/ 17662 w 61011"/>
                <a:gd name="connsiteY19" fmla="*/ 70252 h 121956"/>
                <a:gd name="connsiteX20" fmla="*/ 20216 w 61011"/>
                <a:gd name="connsiteY20" fmla="*/ 67985 h 121956"/>
                <a:gd name="connsiteX21" fmla="*/ 35393 w 61011"/>
                <a:gd name="connsiteY21" fmla="*/ 50689 h 121956"/>
                <a:gd name="connsiteX22" fmla="*/ 38939 w 61011"/>
                <a:gd name="connsiteY22" fmla="*/ 55650 h 121956"/>
                <a:gd name="connsiteX23" fmla="*/ 34547 w 61011"/>
                <a:gd name="connsiteY23" fmla="*/ 69826 h 121956"/>
                <a:gd name="connsiteX24" fmla="*/ 25606 w 61011"/>
                <a:gd name="connsiteY24" fmla="*/ 92656 h 12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1011" h="121956">
                  <a:moveTo>
                    <a:pt x="54548" y="20631"/>
                  </a:moveTo>
                  <a:cubicBezTo>
                    <a:pt x="54548" y="18363"/>
                    <a:pt x="52845" y="15245"/>
                    <a:pt x="48873" y="15245"/>
                  </a:cubicBezTo>
                  <a:cubicBezTo>
                    <a:pt x="45040" y="15245"/>
                    <a:pt x="40928" y="18929"/>
                    <a:pt x="40928" y="23039"/>
                  </a:cubicBezTo>
                  <a:cubicBezTo>
                    <a:pt x="40928" y="25452"/>
                    <a:pt x="42771" y="28431"/>
                    <a:pt x="46604" y="28431"/>
                  </a:cubicBezTo>
                  <a:cubicBezTo>
                    <a:pt x="50715" y="28431"/>
                    <a:pt x="54548" y="24461"/>
                    <a:pt x="54548" y="20631"/>
                  </a:cubicBezTo>
                  <a:close/>
                  <a:moveTo>
                    <a:pt x="25606" y="92656"/>
                  </a:moveTo>
                  <a:cubicBezTo>
                    <a:pt x="25040" y="94497"/>
                    <a:pt x="24335" y="96200"/>
                    <a:pt x="24335" y="98607"/>
                  </a:cubicBezTo>
                  <a:cubicBezTo>
                    <a:pt x="24335" y="105270"/>
                    <a:pt x="30004" y="110657"/>
                    <a:pt x="37808" y="110657"/>
                  </a:cubicBezTo>
                  <a:cubicBezTo>
                    <a:pt x="51993" y="110657"/>
                    <a:pt x="58234" y="91092"/>
                    <a:pt x="58234" y="88965"/>
                  </a:cubicBezTo>
                  <a:cubicBezTo>
                    <a:pt x="58234" y="87123"/>
                    <a:pt x="56391" y="87123"/>
                    <a:pt x="55965" y="87123"/>
                  </a:cubicBezTo>
                  <a:cubicBezTo>
                    <a:pt x="53976" y="87123"/>
                    <a:pt x="53836" y="87974"/>
                    <a:pt x="53271" y="89537"/>
                  </a:cubicBezTo>
                  <a:cubicBezTo>
                    <a:pt x="50004" y="100875"/>
                    <a:pt x="43763" y="106687"/>
                    <a:pt x="38234" y="106687"/>
                  </a:cubicBezTo>
                  <a:cubicBezTo>
                    <a:pt x="35393" y="106687"/>
                    <a:pt x="34687" y="104845"/>
                    <a:pt x="34687" y="101726"/>
                  </a:cubicBezTo>
                  <a:cubicBezTo>
                    <a:pt x="34687" y="98467"/>
                    <a:pt x="35679" y="95775"/>
                    <a:pt x="36957" y="92656"/>
                  </a:cubicBezTo>
                  <a:cubicBezTo>
                    <a:pt x="38373" y="88825"/>
                    <a:pt x="39937" y="84995"/>
                    <a:pt x="41494" y="81310"/>
                  </a:cubicBezTo>
                  <a:cubicBezTo>
                    <a:pt x="42771" y="77906"/>
                    <a:pt x="47881" y="65005"/>
                    <a:pt x="48446" y="63303"/>
                  </a:cubicBezTo>
                  <a:cubicBezTo>
                    <a:pt x="48873" y="61886"/>
                    <a:pt x="49298" y="60184"/>
                    <a:pt x="49298" y="58767"/>
                  </a:cubicBezTo>
                  <a:cubicBezTo>
                    <a:pt x="49298" y="52105"/>
                    <a:pt x="43623" y="46719"/>
                    <a:pt x="35818" y="46719"/>
                  </a:cubicBezTo>
                  <a:cubicBezTo>
                    <a:pt x="21779" y="46719"/>
                    <a:pt x="15253" y="65996"/>
                    <a:pt x="15253" y="68411"/>
                  </a:cubicBezTo>
                  <a:cubicBezTo>
                    <a:pt x="15253" y="70252"/>
                    <a:pt x="17242" y="70252"/>
                    <a:pt x="17662" y="70252"/>
                  </a:cubicBezTo>
                  <a:cubicBezTo>
                    <a:pt x="19651" y="70252"/>
                    <a:pt x="19790" y="69541"/>
                    <a:pt x="20216" y="67985"/>
                  </a:cubicBezTo>
                  <a:cubicBezTo>
                    <a:pt x="23909" y="55789"/>
                    <a:pt x="30149" y="50689"/>
                    <a:pt x="35393" y="50689"/>
                  </a:cubicBezTo>
                  <a:cubicBezTo>
                    <a:pt x="37668" y="50689"/>
                    <a:pt x="38939" y="51819"/>
                    <a:pt x="38939" y="55650"/>
                  </a:cubicBezTo>
                  <a:cubicBezTo>
                    <a:pt x="38939" y="58908"/>
                    <a:pt x="38094" y="61035"/>
                    <a:pt x="34547" y="69826"/>
                  </a:cubicBezTo>
                  <a:lnTo>
                    <a:pt x="25606" y="9265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191" name="Forme libre : forme 190">
              <a:extLst>
                <a:ext uri="{FF2B5EF4-FFF2-40B4-BE49-F238E27FC236}">
                  <a16:creationId xmlns:a16="http://schemas.microsoft.com/office/drawing/2014/main" id="{81F335E1-13FC-413C-B37A-DFC5E1F8196E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11896894" y="-11531597"/>
              <a:ext cx="81348" cy="60978"/>
            </a:xfrm>
            <a:custGeom>
              <a:avLst/>
              <a:gdLst>
                <a:gd name="connsiteX0" fmla="*/ 77669 w 81348"/>
                <a:gd name="connsiteY0" fmla="*/ 22938 h 60978"/>
                <a:gd name="connsiteX1" fmla="*/ 81921 w 81348"/>
                <a:gd name="connsiteY1" fmla="*/ 21928 h 60978"/>
                <a:gd name="connsiteX2" fmla="*/ 83541 w 81348"/>
                <a:gd name="connsiteY2" fmla="*/ 18485 h 60978"/>
                <a:gd name="connsiteX3" fmla="*/ 78781 w 81348"/>
                <a:gd name="connsiteY3" fmla="*/ 15245 h 60978"/>
                <a:gd name="connsiteX4" fmla="*/ 35317 w 81348"/>
                <a:gd name="connsiteY4" fmla="*/ 15245 h 60978"/>
                <a:gd name="connsiteX5" fmla="*/ 22549 w 81348"/>
                <a:gd name="connsiteY5" fmla="*/ 20307 h 60978"/>
                <a:gd name="connsiteX6" fmla="*/ 15253 w 81348"/>
                <a:gd name="connsiteY6" fmla="*/ 29118 h 60978"/>
                <a:gd name="connsiteX7" fmla="*/ 17280 w 81348"/>
                <a:gd name="connsiteY7" fmla="*/ 30534 h 60978"/>
                <a:gd name="connsiteX8" fmla="*/ 19511 w 81348"/>
                <a:gd name="connsiteY8" fmla="*/ 29524 h 60978"/>
                <a:gd name="connsiteX9" fmla="*/ 33995 w 81348"/>
                <a:gd name="connsiteY9" fmla="*/ 22938 h 60978"/>
                <a:gd name="connsiteX10" fmla="*/ 41189 w 81348"/>
                <a:gd name="connsiteY10" fmla="*/ 22938 h 60978"/>
                <a:gd name="connsiteX11" fmla="*/ 28828 w 81348"/>
                <a:gd name="connsiteY11" fmla="*/ 52512 h 60978"/>
                <a:gd name="connsiteX12" fmla="*/ 27309 w 81348"/>
                <a:gd name="connsiteY12" fmla="*/ 56354 h 60978"/>
                <a:gd name="connsiteX13" fmla="*/ 31160 w 81348"/>
                <a:gd name="connsiteY13" fmla="*/ 60001 h 60978"/>
                <a:gd name="connsiteX14" fmla="*/ 39162 w 81348"/>
                <a:gd name="connsiteY14" fmla="*/ 47144 h 60978"/>
                <a:gd name="connsiteX15" fmla="*/ 45650 w 81348"/>
                <a:gd name="connsiteY15" fmla="*/ 22938 h 60978"/>
                <a:gd name="connsiteX16" fmla="*/ 58920 w 81348"/>
                <a:gd name="connsiteY16" fmla="*/ 22938 h 60978"/>
                <a:gd name="connsiteX17" fmla="*/ 55679 w 81348"/>
                <a:gd name="connsiteY17" fmla="*/ 43498 h 60978"/>
                <a:gd name="connsiteX18" fmla="*/ 62670 w 81348"/>
                <a:gd name="connsiteY18" fmla="*/ 60001 h 60978"/>
                <a:gd name="connsiteX19" fmla="*/ 67939 w 81348"/>
                <a:gd name="connsiteY19" fmla="*/ 55039 h 60978"/>
                <a:gd name="connsiteX20" fmla="*/ 66827 w 81348"/>
                <a:gd name="connsiteY20" fmla="*/ 52207 h 60978"/>
                <a:gd name="connsiteX21" fmla="*/ 62162 w 81348"/>
                <a:gd name="connsiteY21" fmla="*/ 33875 h 60978"/>
                <a:gd name="connsiteX22" fmla="*/ 63280 w 81348"/>
                <a:gd name="connsiteY22" fmla="*/ 22938 h 60978"/>
                <a:gd name="connsiteX23" fmla="*/ 77669 w 81348"/>
                <a:gd name="connsiteY23" fmla="*/ 22938 h 60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1348" h="60978">
                  <a:moveTo>
                    <a:pt x="77669" y="22938"/>
                  </a:moveTo>
                  <a:cubicBezTo>
                    <a:pt x="79493" y="22938"/>
                    <a:pt x="80503" y="22938"/>
                    <a:pt x="81921" y="21928"/>
                  </a:cubicBezTo>
                  <a:cubicBezTo>
                    <a:pt x="82531" y="21317"/>
                    <a:pt x="83541" y="19901"/>
                    <a:pt x="83541" y="18485"/>
                  </a:cubicBezTo>
                  <a:cubicBezTo>
                    <a:pt x="83541" y="15245"/>
                    <a:pt x="80503" y="15245"/>
                    <a:pt x="78781" y="15245"/>
                  </a:cubicBezTo>
                  <a:lnTo>
                    <a:pt x="35317" y="15245"/>
                  </a:lnTo>
                  <a:cubicBezTo>
                    <a:pt x="33086" y="15245"/>
                    <a:pt x="28523" y="15245"/>
                    <a:pt x="22549" y="20307"/>
                  </a:cubicBezTo>
                  <a:cubicBezTo>
                    <a:pt x="19810" y="22734"/>
                    <a:pt x="15253" y="27899"/>
                    <a:pt x="15253" y="29118"/>
                  </a:cubicBezTo>
                  <a:cubicBezTo>
                    <a:pt x="15253" y="30534"/>
                    <a:pt x="16670" y="30534"/>
                    <a:pt x="17280" y="30534"/>
                  </a:cubicBezTo>
                  <a:cubicBezTo>
                    <a:pt x="18698" y="30534"/>
                    <a:pt x="18698" y="30432"/>
                    <a:pt x="19511" y="29524"/>
                  </a:cubicBezTo>
                  <a:cubicBezTo>
                    <a:pt x="22956" y="25167"/>
                    <a:pt x="27818" y="22938"/>
                    <a:pt x="33995" y="22938"/>
                  </a:cubicBezTo>
                  <a:lnTo>
                    <a:pt x="41189" y="22938"/>
                  </a:lnTo>
                  <a:cubicBezTo>
                    <a:pt x="37541" y="35597"/>
                    <a:pt x="32374" y="46128"/>
                    <a:pt x="28828" y="52512"/>
                  </a:cubicBezTo>
                  <a:cubicBezTo>
                    <a:pt x="27309" y="55141"/>
                    <a:pt x="27309" y="55345"/>
                    <a:pt x="27309" y="56354"/>
                  </a:cubicBezTo>
                  <a:cubicBezTo>
                    <a:pt x="27309" y="58685"/>
                    <a:pt x="29133" y="60001"/>
                    <a:pt x="31160" y="60001"/>
                  </a:cubicBezTo>
                  <a:cubicBezTo>
                    <a:pt x="35419" y="60001"/>
                    <a:pt x="36836" y="55345"/>
                    <a:pt x="39162" y="47144"/>
                  </a:cubicBezTo>
                  <a:cubicBezTo>
                    <a:pt x="41494" y="39243"/>
                    <a:pt x="43318" y="31950"/>
                    <a:pt x="45650" y="22938"/>
                  </a:cubicBezTo>
                  <a:lnTo>
                    <a:pt x="58920" y="22938"/>
                  </a:lnTo>
                  <a:cubicBezTo>
                    <a:pt x="58520" y="24456"/>
                    <a:pt x="55679" y="35495"/>
                    <a:pt x="55679" y="43498"/>
                  </a:cubicBezTo>
                  <a:cubicBezTo>
                    <a:pt x="55679" y="50485"/>
                    <a:pt x="58215" y="60001"/>
                    <a:pt x="62670" y="60001"/>
                  </a:cubicBezTo>
                  <a:cubicBezTo>
                    <a:pt x="65104" y="60001"/>
                    <a:pt x="67939" y="57676"/>
                    <a:pt x="67939" y="55039"/>
                  </a:cubicBezTo>
                  <a:cubicBezTo>
                    <a:pt x="67939" y="53928"/>
                    <a:pt x="67532" y="53420"/>
                    <a:pt x="66827" y="52207"/>
                  </a:cubicBezTo>
                  <a:cubicBezTo>
                    <a:pt x="62162" y="44610"/>
                    <a:pt x="62162" y="35698"/>
                    <a:pt x="62162" y="33875"/>
                  </a:cubicBezTo>
                  <a:cubicBezTo>
                    <a:pt x="62162" y="30432"/>
                    <a:pt x="62670" y="26380"/>
                    <a:pt x="63280" y="22938"/>
                  </a:cubicBezTo>
                  <a:lnTo>
                    <a:pt x="77669" y="2293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192" name="Forme libre : forme 191">
              <a:extLst>
                <a:ext uri="{FF2B5EF4-FFF2-40B4-BE49-F238E27FC236}">
                  <a16:creationId xmlns:a16="http://schemas.microsoft.com/office/drawing/2014/main" id="{0B31E9CA-0EB3-4AE0-ACB4-5DE44AB75E41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12013035" y="-11558164"/>
              <a:ext cx="81348" cy="101630"/>
            </a:xfrm>
            <a:custGeom>
              <a:avLst/>
              <a:gdLst>
                <a:gd name="connsiteX0" fmla="*/ 39975 w 81348"/>
                <a:gd name="connsiteY0" fmla="*/ 19022 h 101630"/>
                <a:gd name="connsiteX1" fmla="*/ 40382 w 81348"/>
                <a:gd name="connsiteY1" fmla="*/ 16901 h 101630"/>
                <a:gd name="connsiteX2" fmla="*/ 37243 w 81348"/>
                <a:gd name="connsiteY2" fmla="*/ 15280 h 101630"/>
                <a:gd name="connsiteX3" fmla="*/ 24780 w 81348"/>
                <a:gd name="connsiteY3" fmla="*/ 16190 h 101630"/>
                <a:gd name="connsiteX4" fmla="*/ 22345 w 81348"/>
                <a:gd name="connsiteY4" fmla="*/ 16799 h 101630"/>
                <a:gd name="connsiteX5" fmla="*/ 21634 w 81348"/>
                <a:gd name="connsiteY5" fmla="*/ 19124 h 101630"/>
                <a:gd name="connsiteX6" fmla="*/ 24678 w 81348"/>
                <a:gd name="connsiteY6" fmla="*/ 20845 h 101630"/>
                <a:gd name="connsiteX7" fmla="*/ 28122 w 81348"/>
                <a:gd name="connsiteY7" fmla="*/ 21048 h 101630"/>
                <a:gd name="connsiteX8" fmla="*/ 30150 w 81348"/>
                <a:gd name="connsiteY8" fmla="*/ 22369 h 101630"/>
                <a:gd name="connsiteX9" fmla="*/ 29642 w 81348"/>
                <a:gd name="connsiteY9" fmla="*/ 24694 h 101630"/>
                <a:gd name="connsiteX10" fmla="*/ 15660 w 81348"/>
                <a:gd name="connsiteY10" fmla="*/ 80597 h 101630"/>
                <a:gd name="connsiteX11" fmla="*/ 15253 w 81348"/>
                <a:gd name="connsiteY11" fmla="*/ 82922 h 101630"/>
                <a:gd name="connsiteX12" fmla="*/ 19104 w 81348"/>
                <a:gd name="connsiteY12" fmla="*/ 86568 h 101630"/>
                <a:gd name="connsiteX13" fmla="*/ 24373 w 81348"/>
                <a:gd name="connsiteY13" fmla="*/ 81403 h 101630"/>
                <a:gd name="connsiteX14" fmla="*/ 28930 w 81348"/>
                <a:gd name="connsiteY14" fmla="*/ 62773 h 101630"/>
                <a:gd name="connsiteX15" fmla="*/ 44234 w 81348"/>
                <a:gd name="connsiteY15" fmla="*/ 70771 h 101630"/>
                <a:gd name="connsiteX16" fmla="*/ 43928 w 81348"/>
                <a:gd name="connsiteY16" fmla="*/ 73102 h 101630"/>
                <a:gd name="connsiteX17" fmla="*/ 43623 w 81348"/>
                <a:gd name="connsiteY17" fmla="*/ 75731 h 101630"/>
                <a:gd name="connsiteX18" fmla="*/ 55984 w 81348"/>
                <a:gd name="connsiteY18" fmla="*/ 86568 h 101630"/>
                <a:gd name="connsiteX19" fmla="*/ 70373 w 81348"/>
                <a:gd name="connsiteY19" fmla="*/ 70873 h 101630"/>
                <a:gd name="connsiteX20" fmla="*/ 68244 w 81348"/>
                <a:gd name="connsiteY20" fmla="*/ 69456 h 101630"/>
                <a:gd name="connsiteX21" fmla="*/ 65810 w 81348"/>
                <a:gd name="connsiteY21" fmla="*/ 71787 h 101630"/>
                <a:gd name="connsiteX22" fmla="*/ 56391 w 81348"/>
                <a:gd name="connsiteY22" fmla="*/ 83125 h 101630"/>
                <a:gd name="connsiteX23" fmla="*/ 52133 w 81348"/>
                <a:gd name="connsiteY23" fmla="*/ 77154 h 101630"/>
                <a:gd name="connsiteX24" fmla="*/ 52540 w 81348"/>
                <a:gd name="connsiteY24" fmla="*/ 73915 h 101630"/>
                <a:gd name="connsiteX25" fmla="*/ 53048 w 81348"/>
                <a:gd name="connsiteY25" fmla="*/ 70466 h 101630"/>
                <a:gd name="connsiteX26" fmla="*/ 35215 w 81348"/>
                <a:gd name="connsiteY26" fmla="*/ 59534 h 101630"/>
                <a:gd name="connsiteX27" fmla="*/ 43928 w 81348"/>
                <a:gd name="connsiteY27" fmla="*/ 53049 h 101630"/>
                <a:gd name="connsiteX28" fmla="*/ 61050 w 81348"/>
                <a:gd name="connsiteY28" fmla="*/ 44138 h 101630"/>
                <a:gd name="connsiteX29" fmla="*/ 64596 w 81348"/>
                <a:gd name="connsiteY29" fmla="*/ 45358 h 101630"/>
                <a:gd name="connsiteX30" fmla="*/ 63789 w 81348"/>
                <a:gd name="connsiteY30" fmla="*/ 45655 h 101630"/>
                <a:gd name="connsiteX31" fmla="*/ 59124 w 81348"/>
                <a:gd name="connsiteY31" fmla="*/ 51734 h 101630"/>
                <a:gd name="connsiteX32" fmla="*/ 63687 w 81348"/>
                <a:gd name="connsiteY32" fmla="*/ 55888 h 101630"/>
                <a:gd name="connsiteX33" fmla="*/ 69966 w 81348"/>
                <a:gd name="connsiteY33" fmla="*/ 48699 h 101630"/>
                <a:gd name="connsiteX34" fmla="*/ 61253 w 81348"/>
                <a:gd name="connsiteY34" fmla="*/ 40694 h 101630"/>
                <a:gd name="connsiteX35" fmla="*/ 41087 w 81348"/>
                <a:gd name="connsiteY35" fmla="*/ 51327 h 101630"/>
                <a:gd name="connsiteX36" fmla="*/ 30150 w 81348"/>
                <a:gd name="connsiteY36" fmla="*/ 58314 h 101630"/>
                <a:gd name="connsiteX37" fmla="*/ 39975 w 81348"/>
                <a:gd name="connsiteY37" fmla="*/ 19022 h 1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81348" h="101630">
                  <a:moveTo>
                    <a:pt x="39975" y="19022"/>
                  </a:moveTo>
                  <a:cubicBezTo>
                    <a:pt x="40382" y="17605"/>
                    <a:pt x="40382" y="17402"/>
                    <a:pt x="40382" y="16901"/>
                  </a:cubicBezTo>
                  <a:cubicBezTo>
                    <a:pt x="40382" y="15179"/>
                    <a:pt x="38863" y="15179"/>
                    <a:pt x="37243" y="15280"/>
                  </a:cubicBezTo>
                  <a:lnTo>
                    <a:pt x="24780" y="16190"/>
                  </a:lnTo>
                  <a:cubicBezTo>
                    <a:pt x="23057" y="16290"/>
                    <a:pt x="22854" y="16392"/>
                    <a:pt x="22345" y="16799"/>
                  </a:cubicBezTo>
                  <a:cubicBezTo>
                    <a:pt x="21939" y="17300"/>
                    <a:pt x="21634" y="18520"/>
                    <a:pt x="21634" y="19124"/>
                  </a:cubicBezTo>
                  <a:cubicBezTo>
                    <a:pt x="21634" y="20845"/>
                    <a:pt x="23255" y="20845"/>
                    <a:pt x="24678" y="20845"/>
                  </a:cubicBezTo>
                  <a:cubicBezTo>
                    <a:pt x="24780" y="20845"/>
                    <a:pt x="26604" y="20845"/>
                    <a:pt x="28122" y="21048"/>
                  </a:cubicBezTo>
                  <a:cubicBezTo>
                    <a:pt x="30048" y="21251"/>
                    <a:pt x="30150" y="21557"/>
                    <a:pt x="30150" y="22369"/>
                  </a:cubicBezTo>
                  <a:cubicBezTo>
                    <a:pt x="30150" y="22668"/>
                    <a:pt x="30150" y="22872"/>
                    <a:pt x="29642" y="24694"/>
                  </a:cubicBezTo>
                  <a:lnTo>
                    <a:pt x="15660" y="80597"/>
                  </a:lnTo>
                  <a:cubicBezTo>
                    <a:pt x="15253" y="82115"/>
                    <a:pt x="15253" y="82319"/>
                    <a:pt x="15253" y="82922"/>
                  </a:cubicBezTo>
                  <a:cubicBezTo>
                    <a:pt x="15253" y="85253"/>
                    <a:pt x="17077" y="86568"/>
                    <a:pt x="19104" y="86568"/>
                  </a:cubicBezTo>
                  <a:cubicBezTo>
                    <a:pt x="23057" y="86568"/>
                    <a:pt x="23966" y="82820"/>
                    <a:pt x="24373" y="81403"/>
                  </a:cubicBezTo>
                  <a:lnTo>
                    <a:pt x="28930" y="62773"/>
                  </a:lnTo>
                  <a:cubicBezTo>
                    <a:pt x="31568" y="62875"/>
                    <a:pt x="44234" y="63581"/>
                    <a:pt x="44234" y="70771"/>
                  </a:cubicBezTo>
                  <a:cubicBezTo>
                    <a:pt x="44234" y="71482"/>
                    <a:pt x="44234" y="71889"/>
                    <a:pt x="43928" y="73102"/>
                  </a:cubicBezTo>
                  <a:cubicBezTo>
                    <a:pt x="43623" y="74518"/>
                    <a:pt x="43623" y="75128"/>
                    <a:pt x="43623" y="75731"/>
                  </a:cubicBezTo>
                  <a:cubicBezTo>
                    <a:pt x="43623" y="82922"/>
                    <a:pt x="50106" y="86568"/>
                    <a:pt x="55984" y="86568"/>
                  </a:cubicBezTo>
                  <a:cubicBezTo>
                    <a:pt x="66318" y="86568"/>
                    <a:pt x="70373" y="72093"/>
                    <a:pt x="70373" y="70873"/>
                  </a:cubicBezTo>
                  <a:cubicBezTo>
                    <a:pt x="70373" y="69456"/>
                    <a:pt x="68651" y="69456"/>
                    <a:pt x="68244" y="69456"/>
                  </a:cubicBezTo>
                  <a:cubicBezTo>
                    <a:pt x="66522" y="69456"/>
                    <a:pt x="66318" y="69964"/>
                    <a:pt x="65810" y="71787"/>
                  </a:cubicBezTo>
                  <a:cubicBezTo>
                    <a:pt x="64799" y="75332"/>
                    <a:pt x="61863" y="83125"/>
                    <a:pt x="56391" y="83125"/>
                  </a:cubicBezTo>
                  <a:cubicBezTo>
                    <a:pt x="52641" y="83125"/>
                    <a:pt x="52133" y="79377"/>
                    <a:pt x="52133" y="77154"/>
                  </a:cubicBezTo>
                  <a:cubicBezTo>
                    <a:pt x="52133" y="77053"/>
                    <a:pt x="52133" y="75637"/>
                    <a:pt x="52540" y="73915"/>
                  </a:cubicBezTo>
                  <a:cubicBezTo>
                    <a:pt x="52947" y="72289"/>
                    <a:pt x="53048" y="71279"/>
                    <a:pt x="53048" y="70466"/>
                  </a:cubicBezTo>
                  <a:cubicBezTo>
                    <a:pt x="53048" y="61554"/>
                    <a:pt x="41901" y="60036"/>
                    <a:pt x="35215" y="59534"/>
                  </a:cubicBezTo>
                  <a:cubicBezTo>
                    <a:pt x="38049" y="57915"/>
                    <a:pt x="42308" y="54466"/>
                    <a:pt x="43928" y="53049"/>
                  </a:cubicBezTo>
                  <a:cubicBezTo>
                    <a:pt x="49699" y="48495"/>
                    <a:pt x="55273" y="44138"/>
                    <a:pt x="61050" y="44138"/>
                  </a:cubicBezTo>
                  <a:cubicBezTo>
                    <a:pt x="63382" y="44138"/>
                    <a:pt x="63986" y="44747"/>
                    <a:pt x="64596" y="45358"/>
                  </a:cubicBezTo>
                  <a:cubicBezTo>
                    <a:pt x="64494" y="45358"/>
                    <a:pt x="63986" y="45655"/>
                    <a:pt x="63789" y="45655"/>
                  </a:cubicBezTo>
                  <a:cubicBezTo>
                    <a:pt x="59124" y="47282"/>
                    <a:pt x="59124" y="51429"/>
                    <a:pt x="59124" y="51734"/>
                  </a:cubicBezTo>
                  <a:cubicBezTo>
                    <a:pt x="59124" y="53455"/>
                    <a:pt x="60338" y="55888"/>
                    <a:pt x="63687" y="55888"/>
                  </a:cubicBezTo>
                  <a:cubicBezTo>
                    <a:pt x="65708" y="55888"/>
                    <a:pt x="69966" y="54269"/>
                    <a:pt x="69966" y="48699"/>
                  </a:cubicBezTo>
                  <a:cubicBezTo>
                    <a:pt x="69966" y="43737"/>
                    <a:pt x="66115" y="40694"/>
                    <a:pt x="61253" y="40694"/>
                  </a:cubicBezTo>
                  <a:cubicBezTo>
                    <a:pt x="54364" y="40694"/>
                    <a:pt x="48485" y="45358"/>
                    <a:pt x="41087" y="51327"/>
                  </a:cubicBezTo>
                  <a:cubicBezTo>
                    <a:pt x="37541" y="54167"/>
                    <a:pt x="34198" y="56695"/>
                    <a:pt x="30150" y="58314"/>
                  </a:cubicBezTo>
                  <a:lnTo>
                    <a:pt x="39975" y="1902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193" name="Forme libre : forme 192">
              <a:extLst>
                <a:ext uri="{FF2B5EF4-FFF2-40B4-BE49-F238E27FC236}">
                  <a16:creationId xmlns:a16="http://schemas.microsoft.com/office/drawing/2014/main" id="{923010F4-3495-4310-9CA6-ED98DD5D4B21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11897987" y="-11458928"/>
              <a:ext cx="183034" cy="20326"/>
            </a:xfrm>
            <a:custGeom>
              <a:avLst/>
              <a:gdLst>
                <a:gd name="connsiteX0" fmla="*/ 5171 w 183033"/>
                <a:gd name="connsiteY0" fmla="*/ 5168 h 0"/>
                <a:gd name="connsiteX1" fmla="*/ 196307 w 183033"/>
                <a:gd name="connsiteY1" fmla="*/ 516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3033">
                  <a:moveTo>
                    <a:pt x="5171" y="5168"/>
                  </a:moveTo>
                  <a:lnTo>
                    <a:pt x="196307" y="5168"/>
                  </a:lnTo>
                </a:path>
              </a:pathLst>
            </a:custGeom>
            <a:noFill/>
            <a:ln w="3229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194" name="Forme libre : forme 193">
              <a:extLst>
                <a:ext uri="{FF2B5EF4-FFF2-40B4-BE49-F238E27FC236}">
                  <a16:creationId xmlns:a16="http://schemas.microsoft.com/office/drawing/2014/main" id="{3CF0BD89-F2D4-4E34-B87C-A4510EDE8CAF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11935278" y="-11453903"/>
              <a:ext cx="122022" cy="81304"/>
            </a:xfrm>
            <a:custGeom>
              <a:avLst/>
              <a:gdLst>
                <a:gd name="connsiteX0" fmla="*/ 100160 w 122022"/>
                <a:gd name="connsiteY0" fmla="*/ 26793 h 81304"/>
                <a:gd name="connsiteX1" fmla="*/ 111104 w 122022"/>
                <a:gd name="connsiteY1" fmla="*/ 19799 h 81304"/>
                <a:gd name="connsiteX2" fmla="*/ 113741 w 122022"/>
                <a:gd name="connsiteY2" fmla="*/ 16966 h 81304"/>
                <a:gd name="connsiteX3" fmla="*/ 112019 w 122022"/>
                <a:gd name="connsiteY3" fmla="*/ 15245 h 81304"/>
                <a:gd name="connsiteX4" fmla="*/ 106242 w 122022"/>
                <a:gd name="connsiteY4" fmla="*/ 15550 h 81304"/>
                <a:gd name="connsiteX5" fmla="*/ 100566 w 122022"/>
                <a:gd name="connsiteY5" fmla="*/ 15651 h 81304"/>
                <a:gd name="connsiteX6" fmla="*/ 94593 w 122022"/>
                <a:gd name="connsiteY6" fmla="*/ 15550 h 81304"/>
                <a:gd name="connsiteX7" fmla="*/ 88816 w 122022"/>
                <a:gd name="connsiteY7" fmla="*/ 15245 h 81304"/>
                <a:gd name="connsiteX8" fmla="*/ 86382 w 122022"/>
                <a:gd name="connsiteY8" fmla="*/ 18078 h 81304"/>
                <a:gd name="connsiteX9" fmla="*/ 88917 w 122022"/>
                <a:gd name="connsiteY9" fmla="*/ 19799 h 81304"/>
                <a:gd name="connsiteX10" fmla="*/ 96010 w 122022"/>
                <a:gd name="connsiteY10" fmla="*/ 23750 h 81304"/>
                <a:gd name="connsiteX11" fmla="*/ 95705 w 122022"/>
                <a:gd name="connsiteY11" fmla="*/ 25574 h 81304"/>
                <a:gd name="connsiteX12" fmla="*/ 84761 w 122022"/>
                <a:gd name="connsiteY12" fmla="*/ 69121 h 81304"/>
                <a:gd name="connsiteX13" fmla="*/ 54364 w 122022"/>
                <a:gd name="connsiteY13" fmla="*/ 16966 h 81304"/>
                <a:gd name="connsiteX14" fmla="*/ 50715 w 122022"/>
                <a:gd name="connsiteY14" fmla="*/ 15245 h 81304"/>
                <a:gd name="connsiteX15" fmla="*/ 35011 w 122022"/>
                <a:gd name="connsiteY15" fmla="*/ 15245 h 81304"/>
                <a:gd name="connsiteX16" fmla="*/ 31465 w 122022"/>
                <a:gd name="connsiteY16" fmla="*/ 18078 h 81304"/>
                <a:gd name="connsiteX17" fmla="*/ 35215 w 122022"/>
                <a:gd name="connsiteY17" fmla="*/ 19799 h 81304"/>
                <a:gd name="connsiteX18" fmla="*/ 42104 w 122022"/>
                <a:gd name="connsiteY18" fmla="*/ 20206 h 81304"/>
                <a:gd name="connsiteX19" fmla="*/ 28834 w 122022"/>
                <a:gd name="connsiteY19" fmla="*/ 73067 h 81304"/>
                <a:gd name="connsiteX20" fmla="*/ 17788 w 122022"/>
                <a:gd name="connsiteY20" fmla="*/ 79856 h 81304"/>
                <a:gd name="connsiteX21" fmla="*/ 15253 w 122022"/>
                <a:gd name="connsiteY21" fmla="*/ 82690 h 81304"/>
                <a:gd name="connsiteX22" fmla="*/ 16975 w 122022"/>
                <a:gd name="connsiteY22" fmla="*/ 84411 h 81304"/>
                <a:gd name="connsiteX23" fmla="*/ 22752 w 122022"/>
                <a:gd name="connsiteY23" fmla="*/ 84105 h 81304"/>
                <a:gd name="connsiteX24" fmla="*/ 28529 w 122022"/>
                <a:gd name="connsiteY24" fmla="*/ 84004 h 81304"/>
                <a:gd name="connsiteX25" fmla="*/ 34503 w 122022"/>
                <a:gd name="connsiteY25" fmla="*/ 84105 h 81304"/>
                <a:gd name="connsiteX26" fmla="*/ 40280 w 122022"/>
                <a:gd name="connsiteY26" fmla="*/ 84411 h 81304"/>
                <a:gd name="connsiteX27" fmla="*/ 42714 w 122022"/>
                <a:gd name="connsiteY27" fmla="*/ 81578 h 81304"/>
                <a:gd name="connsiteX28" fmla="*/ 40076 w 122022"/>
                <a:gd name="connsiteY28" fmla="*/ 79856 h 81304"/>
                <a:gd name="connsiteX29" fmla="*/ 33086 w 122022"/>
                <a:gd name="connsiteY29" fmla="*/ 76007 h 81304"/>
                <a:gd name="connsiteX30" fmla="*/ 33493 w 122022"/>
                <a:gd name="connsiteY30" fmla="*/ 73676 h 81304"/>
                <a:gd name="connsiteX31" fmla="*/ 46159 w 122022"/>
                <a:gd name="connsiteY31" fmla="*/ 22842 h 81304"/>
                <a:gd name="connsiteX32" fmla="*/ 81011 w 122022"/>
                <a:gd name="connsiteY32" fmla="*/ 82588 h 81304"/>
                <a:gd name="connsiteX33" fmla="*/ 83750 w 122022"/>
                <a:gd name="connsiteY33" fmla="*/ 84411 h 81304"/>
                <a:gd name="connsiteX34" fmla="*/ 86382 w 122022"/>
                <a:gd name="connsiteY34" fmla="*/ 81774 h 81304"/>
                <a:gd name="connsiteX35" fmla="*/ 100160 w 122022"/>
                <a:gd name="connsiteY35" fmla="*/ 26793 h 81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2022" h="81304">
                  <a:moveTo>
                    <a:pt x="100160" y="26793"/>
                  </a:moveTo>
                  <a:cubicBezTo>
                    <a:pt x="100872" y="23954"/>
                    <a:pt x="101882" y="20104"/>
                    <a:pt x="111104" y="19799"/>
                  </a:cubicBezTo>
                  <a:cubicBezTo>
                    <a:pt x="111917" y="19799"/>
                    <a:pt x="113741" y="19704"/>
                    <a:pt x="113741" y="16966"/>
                  </a:cubicBezTo>
                  <a:cubicBezTo>
                    <a:pt x="113741" y="16560"/>
                    <a:pt x="113437" y="15245"/>
                    <a:pt x="112019" y="15245"/>
                  </a:cubicBezTo>
                  <a:cubicBezTo>
                    <a:pt x="110195" y="15245"/>
                    <a:pt x="108066" y="15550"/>
                    <a:pt x="106242" y="15550"/>
                  </a:cubicBezTo>
                  <a:cubicBezTo>
                    <a:pt x="104418" y="15550"/>
                    <a:pt x="102492" y="15651"/>
                    <a:pt x="100566" y="15651"/>
                  </a:cubicBezTo>
                  <a:cubicBezTo>
                    <a:pt x="98539" y="15651"/>
                    <a:pt x="96614" y="15550"/>
                    <a:pt x="94593" y="15550"/>
                  </a:cubicBezTo>
                  <a:cubicBezTo>
                    <a:pt x="92769" y="15550"/>
                    <a:pt x="90640" y="15245"/>
                    <a:pt x="88816" y="15245"/>
                  </a:cubicBezTo>
                  <a:cubicBezTo>
                    <a:pt x="88104" y="15245"/>
                    <a:pt x="86382" y="15245"/>
                    <a:pt x="86382" y="18078"/>
                  </a:cubicBezTo>
                  <a:cubicBezTo>
                    <a:pt x="86382" y="19799"/>
                    <a:pt x="87900" y="19799"/>
                    <a:pt x="88917" y="19799"/>
                  </a:cubicBezTo>
                  <a:cubicBezTo>
                    <a:pt x="95603" y="19901"/>
                    <a:pt x="96010" y="22029"/>
                    <a:pt x="96010" y="23750"/>
                  </a:cubicBezTo>
                  <a:cubicBezTo>
                    <a:pt x="96010" y="24462"/>
                    <a:pt x="95807" y="24970"/>
                    <a:pt x="95705" y="25574"/>
                  </a:cubicBezTo>
                  <a:lnTo>
                    <a:pt x="84761" y="69121"/>
                  </a:lnTo>
                  <a:lnTo>
                    <a:pt x="54364" y="16966"/>
                  </a:lnTo>
                  <a:cubicBezTo>
                    <a:pt x="53353" y="15245"/>
                    <a:pt x="53150" y="15245"/>
                    <a:pt x="50715" y="15245"/>
                  </a:cubicBezTo>
                  <a:lnTo>
                    <a:pt x="35011" y="15245"/>
                  </a:lnTo>
                  <a:cubicBezTo>
                    <a:pt x="32984" y="15245"/>
                    <a:pt x="31465" y="15245"/>
                    <a:pt x="31465" y="18078"/>
                  </a:cubicBezTo>
                  <a:cubicBezTo>
                    <a:pt x="31465" y="19799"/>
                    <a:pt x="32781" y="19799"/>
                    <a:pt x="35215" y="19799"/>
                  </a:cubicBezTo>
                  <a:cubicBezTo>
                    <a:pt x="35520" y="19799"/>
                    <a:pt x="39574" y="19799"/>
                    <a:pt x="42104" y="20206"/>
                  </a:cubicBezTo>
                  <a:lnTo>
                    <a:pt x="28834" y="73067"/>
                  </a:lnTo>
                  <a:cubicBezTo>
                    <a:pt x="28122" y="75803"/>
                    <a:pt x="27213" y="79653"/>
                    <a:pt x="17788" y="79856"/>
                  </a:cubicBezTo>
                  <a:cubicBezTo>
                    <a:pt x="16975" y="79856"/>
                    <a:pt x="15253" y="79958"/>
                    <a:pt x="15253" y="82690"/>
                  </a:cubicBezTo>
                  <a:cubicBezTo>
                    <a:pt x="15253" y="83598"/>
                    <a:pt x="16066" y="84411"/>
                    <a:pt x="16975" y="84411"/>
                  </a:cubicBezTo>
                  <a:cubicBezTo>
                    <a:pt x="18799" y="84411"/>
                    <a:pt x="20928" y="84105"/>
                    <a:pt x="22752" y="84105"/>
                  </a:cubicBezTo>
                  <a:cubicBezTo>
                    <a:pt x="24678" y="84105"/>
                    <a:pt x="26603" y="84004"/>
                    <a:pt x="28529" y="84004"/>
                  </a:cubicBezTo>
                  <a:cubicBezTo>
                    <a:pt x="30556" y="84004"/>
                    <a:pt x="32482" y="84105"/>
                    <a:pt x="34503" y="84105"/>
                  </a:cubicBezTo>
                  <a:cubicBezTo>
                    <a:pt x="36327" y="84105"/>
                    <a:pt x="38456" y="84411"/>
                    <a:pt x="40280" y="84411"/>
                  </a:cubicBezTo>
                  <a:cubicBezTo>
                    <a:pt x="41596" y="84411"/>
                    <a:pt x="42714" y="83700"/>
                    <a:pt x="42714" y="81578"/>
                  </a:cubicBezTo>
                  <a:cubicBezTo>
                    <a:pt x="42714" y="79856"/>
                    <a:pt x="41195" y="79856"/>
                    <a:pt x="40076" y="79856"/>
                  </a:cubicBezTo>
                  <a:cubicBezTo>
                    <a:pt x="35011" y="79755"/>
                    <a:pt x="33086" y="78433"/>
                    <a:pt x="33086" y="76007"/>
                  </a:cubicBezTo>
                  <a:cubicBezTo>
                    <a:pt x="33086" y="75296"/>
                    <a:pt x="33289" y="74686"/>
                    <a:pt x="33493" y="73676"/>
                  </a:cubicBezTo>
                  <a:lnTo>
                    <a:pt x="46159" y="22842"/>
                  </a:lnTo>
                  <a:lnTo>
                    <a:pt x="81011" y="82588"/>
                  </a:lnTo>
                  <a:cubicBezTo>
                    <a:pt x="82028" y="84411"/>
                    <a:pt x="82632" y="84411"/>
                    <a:pt x="83750" y="84411"/>
                  </a:cubicBezTo>
                  <a:cubicBezTo>
                    <a:pt x="85778" y="84411"/>
                    <a:pt x="85873" y="83902"/>
                    <a:pt x="86382" y="81774"/>
                  </a:cubicBezTo>
                  <a:lnTo>
                    <a:pt x="100160" y="2679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</p:grpSp>
      <p:grpSp>
        <p:nvGrpSpPr>
          <p:cNvPr id="223" name="Groupe 222" descr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O_{q}=\int [dG]_{SU(N)}\,e^{N\,\tr(G^{\dagger}PGX+G^{\dagger}QGZ)}&#10;\end{align*}&#10;&#10;\end{document}" title="IguanaTex Vector Display">
            <a:extLst>
              <a:ext uri="{FF2B5EF4-FFF2-40B4-BE49-F238E27FC236}">
                <a16:creationId xmlns:a16="http://schemas.microsoft.com/office/drawing/2014/main" id="{087133CD-4F41-478C-AD65-9E39DE39738B}"/>
              </a:ext>
            </a:extLst>
          </p:cNvPr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1095996" y="5616152"/>
            <a:ext cx="3652020" cy="493622"/>
            <a:chOff x="8133309" y="-15166924"/>
            <a:chExt cx="4323439" cy="584373"/>
          </a:xfrm>
        </p:grpSpPr>
        <p:sp>
          <p:nvSpPr>
            <p:cNvPr id="199" name="Forme libre : forme 198">
              <a:extLst>
                <a:ext uri="{FF2B5EF4-FFF2-40B4-BE49-F238E27FC236}">
                  <a16:creationId xmlns:a16="http://schemas.microsoft.com/office/drawing/2014/main" id="{F34EB151-8197-4C71-8268-AFEDDB51511A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8133309" y="-15000829"/>
              <a:ext cx="203371" cy="203260"/>
            </a:xfrm>
            <a:custGeom>
              <a:avLst/>
              <a:gdLst>
                <a:gd name="connsiteX0" fmla="*/ 194044 w 203370"/>
                <a:gd name="connsiteY0" fmla="*/ 87140 h 203260"/>
                <a:gd name="connsiteX1" fmla="*/ 129474 w 203370"/>
                <a:gd name="connsiteY1" fmla="*/ 19056 h 203260"/>
                <a:gd name="connsiteX2" fmla="*/ 19066 w 203370"/>
                <a:gd name="connsiteY2" fmla="*/ 135477 h 203260"/>
                <a:gd name="connsiteX3" fmla="*/ 83891 w 203370"/>
                <a:gd name="connsiteY3" fmla="*/ 203054 h 203260"/>
                <a:gd name="connsiteX4" fmla="*/ 194044 w 203370"/>
                <a:gd name="connsiteY4" fmla="*/ 87140 h 203260"/>
                <a:gd name="connsiteX5" fmla="*/ 85408 w 203370"/>
                <a:gd name="connsiteY5" fmla="*/ 196471 h 203260"/>
                <a:gd name="connsiteX6" fmla="*/ 42613 w 203370"/>
                <a:gd name="connsiteY6" fmla="*/ 142567 h 203260"/>
                <a:gd name="connsiteX7" fmla="*/ 65658 w 203370"/>
                <a:gd name="connsiteY7" fmla="*/ 64868 h 203260"/>
                <a:gd name="connsiteX8" fmla="*/ 127957 w 203370"/>
                <a:gd name="connsiteY8" fmla="*/ 25383 h 203260"/>
                <a:gd name="connsiteX9" fmla="*/ 171507 w 203370"/>
                <a:gd name="connsiteY9" fmla="*/ 77271 h 203260"/>
                <a:gd name="connsiteX10" fmla="*/ 139603 w 203370"/>
                <a:gd name="connsiteY10" fmla="*/ 166101 h 203260"/>
                <a:gd name="connsiteX11" fmla="*/ 85408 w 203370"/>
                <a:gd name="connsiteY11" fmla="*/ 196471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3370" h="203260">
                  <a:moveTo>
                    <a:pt x="194044" y="87140"/>
                  </a:moveTo>
                  <a:cubicBezTo>
                    <a:pt x="194044" y="46392"/>
                    <a:pt x="167201" y="19056"/>
                    <a:pt x="129474" y="19056"/>
                  </a:cubicBezTo>
                  <a:cubicBezTo>
                    <a:pt x="74778" y="19056"/>
                    <a:pt x="19066" y="76508"/>
                    <a:pt x="19066" y="135477"/>
                  </a:cubicBezTo>
                  <a:cubicBezTo>
                    <a:pt x="19066" y="177495"/>
                    <a:pt x="47426" y="203054"/>
                    <a:pt x="83891" y="203054"/>
                  </a:cubicBezTo>
                  <a:cubicBezTo>
                    <a:pt x="137577" y="203054"/>
                    <a:pt x="194044" y="147626"/>
                    <a:pt x="194044" y="87140"/>
                  </a:cubicBezTo>
                  <a:close/>
                  <a:moveTo>
                    <a:pt x="85408" y="196471"/>
                  </a:moveTo>
                  <a:cubicBezTo>
                    <a:pt x="60344" y="196471"/>
                    <a:pt x="42613" y="175978"/>
                    <a:pt x="42613" y="142567"/>
                  </a:cubicBezTo>
                  <a:cubicBezTo>
                    <a:pt x="42613" y="131428"/>
                    <a:pt x="46164" y="94484"/>
                    <a:pt x="65658" y="64868"/>
                  </a:cubicBezTo>
                  <a:cubicBezTo>
                    <a:pt x="83136" y="38547"/>
                    <a:pt x="107945" y="25383"/>
                    <a:pt x="127957" y="25383"/>
                  </a:cubicBezTo>
                  <a:cubicBezTo>
                    <a:pt x="148715" y="25383"/>
                    <a:pt x="171507" y="39555"/>
                    <a:pt x="171507" y="77271"/>
                  </a:cubicBezTo>
                  <a:cubicBezTo>
                    <a:pt x="171507" y="95492"/>
                    <a:pt x="164675" y="134978"/>
                    <a:pt x="139603" y="166101"/>
                  </a:cubicBezTo>
                  <a:cubicBezTo>
                    <a:pt x="127448" y="181545"/>
                    <a:pt x="106682" y="196471"/>
                    <a:pt x="85408" y="19647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200" name="Forme libre : forme 199">
              <a:extLst>
                <a:ext uri="{FF2B5EF4-FFF2-40B4-BE49-F238E27FC236}">
                  <a16:creationId xmlns:a16="http://schemas.microsoft.com/office/drawing/2014/main" id="{C9305BAA-EA34-4778-8009-2D7D58A438F8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8324898" y="-14862563"/>
              <a:ext cx="101685" cy="127038"/>
            </a:xfrm>
            <a:custGeom>
              <a:avLst/>
              <a:gdLst>
                <a:gd name="connsiteX0" fmla="*/ 98500 w 101685"/>
                <a:gd name="connsiteY0" fmla="*/ 24192 h 127037"/>
                <a:gd name="connsiteX1" fmla="*/ 98858 w 101685"/>
                <a:gd name="connsiteY1" fmla="*/ 21532 h 127037"/>
                <a:gd name="connsiteX2" fmla="*/ 96546 w 101685"/>
                <a:gd name="connsiteY2" fmla="*/ 19056 h 127037"/>
                <a:gd name="connsiteX3" fmla="*/ 83779 w 101685"/>
                <a:gd name="connsiteY3" fmla="*/ 30751 h 127037"/>
                <a:gd name="connsiteX4" fmla="*/ 64809 w 101685"/>
                <a:gd name="connsiteY4" fmla="*/ 19056 h 127037"/>
                <a:gd name="connsiteX5" fmla="*/ 19066 w 101685"/>
                <a:gd name="connsiteY5" fmla="*/ 69561 h 127037"/>
                <a:gd name="connsiteX6" fmla="*/ 45838 w 101685"/>
                <a:gd name="connsiteY6" fmla="*/ 98978 h 127037"/>
                <a:gd name="connsiteX7" fmla="*/ 68177 w 101685"/>
                <a:gd name="connsiteY7" fmla="*/ 89235 h 127037"/>
                <a:gd name="connsiteX8" fmla="*/ 61798 w 101685"/>
                <a:gd name="connsiteY8" fmla="*/ 115103 h 127037"/>
                <a:gd name="connsiteX9" fmla="*/ 48142 w 101685"/>
                <a:gd name="connsiteY9" fmla="*/ 125211 h 127037"/>
                <a:gd name="connsiteX10" fmla="*/ 43534 w 101685"/>
                <a:gd name="connsiteY10" fmla="*/ 129110 h 127037"/>
                <a:gd name="connsiteX11" fmla="*/ 46188 w 101685"/>
                <a:gd name="connsiteY11" fmla="*/ 131588 h 127037"/>
                <a:gd name="connsiteX12" fmla="*/ 64634 w 101685"/>
                <a:gd name="connsiteY12" fmla="*/ 130880 h 127037"/>
                <a:gd name="connsiteX13" fmla="*/ 83605 w 101685"/>
                <a:gd name="connsiteY13" fmla="*/ 131588 h 127037"/>
                <a:gd name="connsiteX14" fmla="*/ 87148 w 101685"/>
                <a:gd name="connsiteY14" fmla="*/ 127689 h 127037"/>
                <a:gd name="connsiteX15" fmla="*/ 82540 w 101685"/>
                <a:gd name="connsiteY15" fmla="*/ 125211 h 127037"/>
                <a:gd name="connsiteX16" fmla="*/ 73849 w 101685"/>
                <a:gd name="connsiteY16" fmla="*/ 123083 h 127037"/>
                <a:gd name="connsiteX17" fmla="*/ 74739 w 101685"/>
                <a:gd name="connsiteY17" fmla="*/ 119185 h 127037"/>
                <a:gd name="connsiteX18" fmla="*/ 98500 w 101685"/>
                <a:gd name="connsiteY18" fmla="*/ 24192 h 127037"/>
                <a:gd name="connsiteX19" fmla="*/ 71728 w 101685"/>
                <a:gd name="connsiteY19" fmla="*/ 74880 h 127037"/>
                <a:gd name="connsiteX20" fmla="*/ 68535 w 101685"/>
                <a:gd name="connsiteY20" fmla="*/ 81081 h 127037"/>
                <a:gd name="connsiteX21" fmla="*/ 46370 w 101685"/>
                <a:gd name="connsiteY21" fmla="*/ 94016 h 127037"/>
                <a:gd name="connsiteX22" fmla="*/ 33421 w 101685"/>
                <a:gd name="connsiteY22" fmla="*/ 76826 h 127037"/>
                <a:gd name="connsiteX23" fmla="*/ 42644 w 101685"/>
                <a:gd name="connsiteY23" fmla="*/ 40850 h 127037"/>
                <a:gd name="connsiteX24" fmla="*/ 64809 w 101685"/>
                <a:gd name="connsiteY24" fmla="*/ 24018 h 127037"/>
                <a:gd name="connsiteX25" fmla="*/ 80594 w 101685"/>
                <a:gd name="connsiteY25" fmla="*/ 39437 h 127037"/>
                <a:gd name="connsiteX26" fmla="*/ 80062 w 101685"/>
                <a:gd name="connsiteY26" fmla="*/ 42089 h 127037"/>
                <a:gd name="connsiteX27" fmla="*/ 71728 w 101685"/>
                <a:gd name="connsiteY27" fmla="*/ 74880 h 127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1685" h="127037">
                  <a:moveTo>
                    <a:pt x="98500" y="24192"/>
                  </a:moveTo>
                  <a:cubicBezTo>
                    <a:pt x="98675" y="23486"/>
                    <a:pt x="98858" y="22422"/>
                    <a:pt x="98858" y="21532"/>
                  </a:cubicBezTo>
                  <a:cubicBezTo>
                    <a:pt x="98858" y="20468"/>
                    <a:pt x="98142" y="19056"/>
                    <a:pt x="96546" y="19056"/>
                  </a:cubicBezTo>
                  <a:cubicBezTo>
                    <a:pt x="94774" y="19056"/>
                    <a:pt x="87330" y="25082"/>
                    <a:pt x="83779" y="30751"/>
                  </a:cubicBezTo>
                  <a:cubicBezTo>
                    <a:pt x="82008" y="27210"/>
                    <a:pt x="76161" y="19056"/>
                    <a:pt x="64809" y="19056"/>
                  </a:cubicBezTo>
                  <a:cubicBezTo>
                    <a:pt x="42112" y="19056"/>
                    <a:pt x="19066" y="44041"/>
                    <a:pt x="19066" y="69561"/>
                  </a:cubicBezTo>
                  <a:cubicBezTo>
                    <a:pt x="19066" y="86751"/>
                    <a:pt x="30585" y="98978"/>
                    <a:pt x="45838" y="98978"/>
                  </a:cubicBezTo>
                  <a:cubicBezTo>
                    <a:pt x="55943" y="98978"/>
                    <a:pt x="64276" y="92602"/>
                    <a:pt x="68177" y="89235"/>
                  </a:cubicBezTo>
                  <a:cubicBezTo>
                    <a:pt x="68002" y="89767"/>
                    <a:pt x="62505" y="112095"/>
                    <a:pt x="61798" y="115103"/>
                  </a:cubicBezTo>
                  <a:cubicBezTo>
                    <a:pt x="59311" y="124854"/>
                    <a:pt x="59137" y="125028"/>
                    <a:pt x="48142" y="125211"/>
                  </a:cubicBezTo>
                  <a:cubicBezTo>
                    <a:pt x="46013" y="125211"/>
                    <a:pt x="43534" y="125211"/>
                    <a:pt x="43534" y="129110"/>
                  </a:cubicBezTo>
                  <a:cubicBezTo>
                    <a:pt x="43534" y="130173"/>
                    <a:pt x="44416" y="131588"/>
                    <a:pt x="46188" y="131588"/>
                  </a:cubicBezTo>
                  <a:cubicBezTo>
                    <a:pt x="52042" y="131588"/>
                    <a:pt x="58604" y="130880"/>
                    <a:pt x="64634" y="130880"/>
                  </a:cubicBezTo>
                  <a:cubicBezTo>
                    <a:pt x="70664" y="130880"/>
                    <a:pt x="78107" y="131588"/>
                    <a:pt x="83605" y="131588"/>
                  </a:cubicBezTo>
                  <a:cubicBezTo>
                    <a:pt x="85201" y="131588"/>
                    <a:pt x="87148" y="131054"/>
                    <a:pt x="87148" y="127689"/>
                  </a:cubicBezTo>
                  <a:cubicBezTo>
                    <a:pt x="87148" y="125211"/>
                    <a:pt x="84669" y="125211"/>
                    <a:pt x="82540" y="125211"/>
                  </a:cubicBezTo>
                  <a:cubicBezTo>
                    <a:pt x="78640" y="125211"/>
                    <a:pt x="73849" y="125211"/>
                    <a:pt x="73849" y="123083"/>
                  </a:cubicBezTo>
                  <a:cubicBezTo>
                    <a:pt x="73849" y="122551"/>
                    <a:pt x="73849" y="122195"/>
                    <a:pt x="74739" y="119185"/>
                  </a:cubicBezTo>
                  <a:lnTo>
                    <a:pt x="98500" y="24192"/>
                  </a:lnTo>
                  <a:close/>
                  <a:moveTo>
                    <a:pt x="71728" y="74880"/>
                  </a:moveTo>
                  <a:cubicBezTo>
                    <a:pt x="70838" y="77890"/>
                    <a:pt x="70838" y="78246"/>
                    <a:pt x="68535" y="81081"/>
                  </a:cubicBezTo>
                  <a:cubicBezTo>
                    <a:pt x="61615" y="89235"/>
                    <a:pt x="53282" y="94016"/>
                    <a:pt x="46370" y="94016"/>
                  </a:cubicBezTo>
                  <a:cubicBezTo>
                    <a:pt x="39809" y="94016"/>
                    <a:pt x="33421" y="89410"/>
                    <a:pt x="33421" y="76826"/>
                  </a:cubicBezTo>
                  <a:cubicBezTo>
                    <a:pt x="33421" y="67433"/>
                    <a:pt x="38569" y="47940"/>
                    <a:pt x="42644" y="40850"/>
                  </a:cubicBezTo>
                  <a:cubicBezTo>
                    <a:pt x="50803" y="26678"/>
                    <a:pt x="59843" y="24018"/>
                    <a:pt x="64809" y="24018"/>
                  </a:cubicBezTo>
                  <a:cubicBezTo>
                    <a:pt x="77217" y="24018"/>
                    <a:pt x="80594" y="37658"/>
                    <a:pt x="80594" y="39437"/>
                  </a:cubicBezTo>
                  <a:cubicBezTo>
                    <a:pt x="80594" y="40318"/>
                    <a:pt x="80236" y="41382"/>
                    <a:pt x="80062" y="42089"/>
                  </a:cubicBezTo>
                  <a:lnTo>
                    <a:pt x="71728" y="7488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201" name="Forme libre : forme 200">
              <a:extLst>
                <a:ext uri="{FF2B5EF4-FFF2-40B4-BE49-F238E27FC236}">
                  <a16:creationId xmlns:a16="http://schemas.microsoft.com/office/drawing/2014/main" id="{1F3807D0-B6B1-4907-AD37-6153117E8FF9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8510452" y="-14915277"/>
              <a:ext cx="203371" cy="76223"/>
            </a:xfrm>
            <a:custGeom>
              <a:avLst/>
              <a:gdLst>
                <a:gd name="connsiteX0" fmla="*/ 178855 w 203370"/>
                <a:gd name="connsiteY0" fmla="*/ 29179 h 76222"/>
                <a:gd name="connsiteX1" fmla="*/ 187467 w 203370"/>
                <a:gd name="connsiteY1" fmla="*/ 24113 h 76222"/>
                <a:gd name="connsiteX2" fmla="*/ 179109 w 203370"/>
                <a:gd name="connsiteY2" fmla="*/ 19056 h 76222"/>
                <a:gd name="connsiteX3" fmla="*/ 27423 w 203370"/>
                <a:gd name="connsiteY3" fmla="*/ 19056 h 76222"/>
                <a:gd name="connsiteX4" fmla="*/ 19066 w 203370"/>
                <a:gd name="connsiteY4" fmla="*/ 24113 h 76222"/>
                <a:gd name="connsiteX5" fmla="*/ 27677 w 203370"/>
                <a:gd name="connsiteY5" fmla="*/ 29179 h 76222"/>
                <a:gd name="connsiteX6" fmla="*/ 178855 w 203370"/>
                <a:gd name="connsiteY6" fmla="*/ 29179 h 76222"/>
                <a:gd name="connsiteX7" fmla="*/ 179109 w 203370"/>
                <a:gd name="connsiteY7" fmla="*/ 78279 h 76222"/>
                <a:gd name="connsiteX8" fmla="*/ 187467 w 203370"/>
                <a:gd name="connsiteY8" fmla="*/ 73213 h 76222"/>
                <a:gd name="connsiteX9" fmla="*/ 178855 w 203370"/>
                <a:gd name="connsiteY9" fmla="*/ 68148 h 76222"/>
                <a:gd name="connsiteX10" fmla="*/ 27677 w 203370"/>
                <a:gd name="connsiteY10" fmla="*/ 68148 h 76222"/>
                <a:gd name="connsiteX11" fmla="*/ 19066 w 203370"/>
                <a:gd name="connsiteY11" fmla="*/ 73213 h 76222"/>
                <a:gd name="connsiteX12" fmla="*/ 27423 w 203370"/>
                <a:gd name="connsiteY12" fmla="*/ 78279 h 76222"/>
                <a:gd name="connsiteX13" fmla="*/ 179109 w 203370"/>
                <a:gd name="connsiteY13" fmla="*/ 78279 h 7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370" h="76222">
                  <a:moveTo>
                    <a:pt x="178855" y="29179"/>
                  </a:moveTo>
                  <a:cubicBezTo>
                    <a:pt x="182652" y="29179"/>
                    <a:pt x="187467" y="29179"/>
                    <a:pt x="187467" y="24113"/>
                  </a:cubicBezTo>
                  <a:cubicBezTo>
                    <a:pt x="187467" y="19056"/>
                    <a:pt x="182652" y="19056"/>
                    <a:pt x="179109" y="19056"/>
                  </a:cubicBezTo>
                  <a:lnTo>
                    <a:pt x="27423" y="19056"/>
                  </a:lnTo>
                  <a:cubicBezTo>
                    <a:pt x="23880" y="19056"/>
                    <a:pt x="19066" y="19056"/>
                    <a:pt x="19066" y="24113"/>
                  </a:cubicBezTo>
                  <a:cubicBezTo>
                    <a:pt x="19066" y="29179"/>
                    <a:pt x="23880" y="29179"/>
                    <a:pt x="27677" y="29179"/>
                  </a:cubicBezTo>
                  <a:lnTo>
                    <a:pt x="178855" y="29179"/>
                  </a:lnTo>
                  <a:close/>
                  <a:moveTo>
                    <a:pt x="179109" y="78279"/>
                  </a:moveTo>
                  <a:cubicBezTo>
                    <a:pt x="182652" y="78279"/>
                    <a:pt x="187467" y="78279"/>
                    <a:pt x="187467" y="73213"/>
                  </a:cubicBezTo>
                  <a:cubicBezTo>
                    <a:pt x="187467" y="68148"/>
                    <a:pt x="182652" y="68148"/>
                    <a:pt x="178855" y="68148"/>
                  </a:cubicBezTo>
                  <a:lnTo>
                    <a:pt x="27677" y="68148"/>
                  </a:lnTo>
                  <a:cubicBezTo>
                    <a:pt x="23880" y="68148"/>
                    <a:pt x="19066" y="68148"/>
                    <a:pt x="19066" y="73213"/>
                  </a:cubicBezTo>
                  <a:cubicBezTo>
                    <a:pt x="19066" y="78279"/>
                    <a:pt x="23880" y="78279"/>
                    <a:pt x="27423" y="78279"/>
                  </a:cubicBezTo>
                  <a:lnTo>
                    <a:pt x="179109" y="7827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202" name="Forme libre : forme 201">
              <a:extLst>
                <a:ext uri="{FF2B5EF4-FFF2-40B4-BE49-F238E27FC236}">
                  <a16:creationId xmlns:a16="http://schemas.microsoft.com/office/drawing/2014/main" id="{5A196047-4599-434E-9326-469CC424DB70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8777809" y="-15166924"/>
              <a:ext cx="254213" cy="584373"/>
            </a:xfrm>
            <a:custGeom>
              <a:avLst/>
              <a:gdLst>
                <a:gd name="connsiteX0" fmla="*/ 31220 w 254213"/>
                <a:gd name="connsiteY0" fmla="*/ 570034 h 584373"/>
                <a:gd name="connsiteX1" fmla="*/ 43629 w 254213"/>
                <a:gd name="connsiteY1" fmla="*/ 557632 h 584373"/>
                <a:gd name="connsiteX2" fmla="*/ 31475 w 254213"/>
                <a:gd name="connsiteY2" fmla="*/ 545228 h 584373"/>
                <a:gd name="connsiteX3" fmla="*/ 19066 w 254213"/>
                <a:gd name="connsiteY3" fmla="*/ 557887 h 584373"/>
                <a:gd name="connsiteX4" fmla="*/ 47172 w 254213"/>
                <a:gd name="connsiteY4" fmla="*/ 581419 h 584373"/>
                <a:gd name="connsiteX5" fmla="*/ 118082 w 254213"/>
                <a:gd name="connsiteY5" fmla="*/ 448799 h 584373"/>
                <a:gd name="connsiteX6" fmla="*/ 167709 w 254213"/>
                <a:gd name="connsiteY6" fmla="*/ 206849 h 584373"/>
                <a:gd name="connsiteX7" fmla="*/ 195061 w 254213"/>
                <a:gd name="connsiteY7" fmla="*/ 69672 h 584373"/>
                <a:gd name="connsiteX8" fmla="*/ 216582 w 254213"/>
                <a:gd name="connsiteY8" fmla="*/ 24621 h 584373"/>
                <a:gd name="connsiteX9" fmla="*/ 231779 w 254213"/>
                <a:gd name="connsiteY9" fmla="*/ 30441 h 584373"/>
                <a:gd name="connsiteX10" fmla="*/ 219116 w 254213"/>
                <a:gd name="connsiteY10" fmla="*/ 42843 h 584373"/>
                <a:gd name="connsiteX11" fmla="*/ 231270 w 254213"/>
                <a:gd name="connsiteY11" fmla="*/ 55246 h 584373"/>
                <a:gd name="connsiteX12" fmla="*/ 243679 w 254213"/>
                <a:gd name="connsiteY12" fmla="*/ 42588 h 584373"/>
                <a:gd name="connsiteX13" fmla="*/ 216081 w 254213"/>
                <a:gd name="connsiteY13" fmla="*/ 19056 h 584373"/>
                <a:gd name="connsiteX14" fmla="*/ 168726 w 254213"/>
                <a:gd name="connsiteY14" fmla="*/ 98271 h 584373"/>
                <a:gd name="connsiteX15" fmla="*/ 105673 w 254213"/>
                <a:gd name="connsiteY15" fmla="*/ 393626 h 584373"/>
                <a:gd name="connsiteX16" fmla="*/ 83390 w 254213"/>
                <a:gd name="connsiteY16" fmla="*/ 509793 h 584373"/>
                <a:gd name="connsiteX17" fmla="*/ 46672 w 254213"/>
                <a:gd name="connsiteY17" fmla="*/ 575852 h 584373"/>
                <a:gd name="connsiteX18" fmla="*/ 31220 w 254213"/>
                <a:gd name="connsiteY18" fmla="*/ 570034 h 584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4213" h="584373">
                  <a:moveTo>
                    <a:pt x="31220" y="570034"/>
                  </a:moveTo>
                  <a:cubicBezTo>
                    <a:pt x="39323" y="569525"/>
                    <a:pt x="43629" y="563959"/>
                    <a:pt x="43629" y="557632"/>
                  </a:cubicBezTo>
                  <a:cubicBezTo>
                    <a:pt x="43629" y="549278"/>
                    <a:pt x="37298" y="545228"/>
                    <a:pt x="31475" y="545228"/>
                  </a:cubicBezTo>
                  <a:cubicBezTo>
                    <a:pt x="25397" y="545228"/>
                    <a:pt x="19066" y="549024"/>
                    <a:pt x="19066" y="557887"/>
                  </a:cubicBezTo>
                  <a:cubicBezTo>
                    <a:pt x="19066" y="570789"/>
                    <a:pt x="31729" y="581419"/>
                    <a:pt x="47172" y="581419"/>
                  </a:cubicBezTo>
                  <a:cubicBezTo>
                    <a:pt x="85662" y="581419"/>
                    <a:pt x="100097" y="522196"/>
                    <a:pt x="118082" y="448799"/>
                  </a:cubicBezTo>
                  <a:cubicBezTo>
                    <a:pt x="137577" y="368822"/>
                    <a:pt x="154037" y="288090"/>
                    <a:pt x="167709" y="206849"/>
                  </a:cubicBezTo>
                  <a:cubicBezTo>
                    <a:pt x="177083" y="152937"/>
                    <a:pt x="186449" y="102320"/>
                    <a:pt x="195061" y="69672"/>
                  </a:cubicBezTo>
                  <a:cubicBezTo>
                    <a:pt x="198096" y="57269"/>
                    <a:pt x="206707" y="24621"/>
                    <a:pt x="216582" y="24621"/>
                  </a:cubicBezTo>
                  <a:cubicBezTo>
                    <a:pt x="224431" y="24621"/>
                    <a:pt x="230762" y="29432"/>
                    <a:pt x="231779" y="30441"/>
                  </a:cubicBezTo>
                  <a:cubicBezTo>
                    <a:pt x="223422" y="30948"/>
                    <a:pt x="219116" y="36514"/>
                    <a:pt x="219116" y="42843"/>
                  </a:cubicBezTo>
                  <a:cubicBezTo>
                    <a:pt x="219116" y="51195"/>
                    <a:pt x="225448" y="55246"/>
                    <a:pt x="231270" y="55246"/>
                  </a:cubicBezTo>
                  <a:cubicBezTo>
                    <a:pt x="237348" y="55246"/>
                    <a:pt x="243679" y="51449"/>
                    <a:pt x="243679" y="42588"/>
                  </a:cubicBezTo>
                  <a:cubicBezTo>
                    <a:pt x="243679" y="28925"/>
                    <a:pt x="230007" y="19056"/>
                    <a:pt x="216081" y="19056"/>
                  </a:cubicBezTo>
                  <a:cubicBezTo>
                    <a:pt x="196832" y="19056"/>
                    <a:pt x="182652" y="46639"/>
                    <a:pt x="168726" y="98271"/>
                  </a:cubicBezTo>
                  <a:cubicBezTo>
                    <a:pt x="167963" y="101058"/>
                    <a:pt x="133525" y="228103"/>
                    <a:pt x="105673" y="393626"/>
                  </a:cubicBezTo>
                  <a:cubicBezTo>
                    <a:pt x="99087" y="432348"/>
                    <a:pt x="91739" y="474620"/>
                    <a:pt x="83390" y="509793"/>
                  </a:cubicBezTo>
                  <a:cubicBezTo>
                    <a:pt x="78830" y="528269"/>
                    <a:pt x="67176" y="575852"/>
                    <a:pt x="46672" y="575852"/>
                  </a:cubicBezTo>
                  <a:cubicBezTo>
                    <a:pt x="37552" y="575852"/>
                    <a:pt x="31475" y="570034"/>
                    <a:pt x="31220" y="57003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203" name="Forme libre : forme 202">
              <a:extLst>
                <a:ext uri="{FF2B5EF4-FFF2-40B4-BE49-F238E27FC236}">
                  <a16:creationId xmlns:a16="http://schemas.microsoft.com/office/drawing/2014/main" id="{14890B9B-A68D-47B8-B2D1-4F99CA1C1C71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9046754" y="-15012214"/>
              <a:ext cx="50843" cy="279483"/>
            </a:xfrm>
            <a:custGeom>
              <a:avLst/>
              <a:gdLst>
                <a:gd name="connsiteX0" fmla="*/ 53758 w 50842"/>
                <a:gd name="connsiteY0" fmla="*/ 272146 h 279482"/>
                <a:gd name="connsiteX1" fmla="*/ 53758 w 50842"/>
                <a:gd name="connsiteY1" fmla="*/ 262023 h 279482"/>
                <a:gd name="connsiteX2" fmla="*/ 29194 w 50842"/>
                <a:gd name="connsiteY2" fmla="*/ 262023 h 279482"/>
                <a:gd name="connsiteX3" fmla="*/ 29194 w 50842"/>
                <a:gd name="connsiteY3" fmla="*/ 29179 h 279482"/>
                <a:gd name="connsiteX4" fmla="*/ 53758 w 50842"/>
                <a:gd name="connsiteY4" fmla="*/ 29179 h 279482"/>
                <a:gd name="connsiteX5" fmla="*/ 53758 w 50842"/>
                <a:gd name="connsiteY5" fmla="*/ 19056 h 279482"/>
                <a:gd name="connsiteX6" fmla="*/ 19066 w 50842"/>
                <a:gd name="connsiteY6" fmla="*/ 19056 h 279482"/>
                <a:gd name="connsiteX7" fmla="*/ 19066 w 50842"/>
                <a:gd name="connsiteY7" fmla="*/ 272146 h 279482"/>
                <a:gd name="connsiteX8" fmla="*/ 53758 w 50842"/>
                <a:gd name="connsiteY8" fmla="*/ 272146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842" h="279482">
                  <a:moveTo>
                    <a:pt x="53758" y="272146"/>
                  </a:moveTo>
                  <a:lnTo>
                    <a:pt x="53758" y="262023"/>
                  </a:lnTo>
                  <a:lnTo>
                    <a:pt x="29194" y="262023"/>
                  </a:lnTo>
                  <a:lnTo>
                    <a:pt x="29194" y="29179"/>
                  </a:lnTo>
                  <a:lnTo>
                    <a:pt x="53758" y="29179"/>
                  </a:lnTo>
                  <a:lnTo>
                    <a:pt x="53758" y="19056"/>
                  </a:lnTo>
                  <a:lnTo>
                    <a:pt x="19066" y="19056"/>
                  </a:lnTo>
                  <a:lnTo>
                    <a:pt x="19066" y="272146"/>
                  </a:lnTo>
                  <a:lnTo>
                    <a:pt x="53758" y="27214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204" name="Forme libre : forme 203">
              <a:extLst>
                <a:ext uri="{FF2B5EF4-FFF2-40B4-BE49-F238E27FC236}">
                  <a16:creationId xmlns:a16="http://schemas.microsoft.com/office/drawing/2014/main" id="{4BD92679-AC74-4E2C-B850-70092DE77836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9097372" y="-15000829"/>
              <a:ext cx="330477" cy="203260"/>
            </a:xfrm>
            <a:custGeom>
              <a:avLst/>
              <a:gdLst>
                <a:gd name="connsiteX0" fmla="*/ 139603 w 330477"/>
                <a:gd name="connsiteY0" fmla="*/ 24629 h 203260"/>
                <a:gd name="connsiteX1" fmla="*/ 136314 w 330477"/>
                <a:gd name="connsiteY1" fmla="*/ 21842 h 203260"/>
                <a:gd name="connsiteX2" fmla="*/ 104148 w 330477"/>
                <a:gd name="connsiteY2" fmla="*/ 24629 h 203260"/>
                <a:gd name="connsiteX3" fmla="*/ 100605 w 330477"/>
                <a:gd name="connsiteY3" fmla="*/ 29433 h 203260"/>
                <a:gd name="connsiteX4" fmla="*/ 106682 w 330477"/>
                <a:gd name="connsiteY4" fmla="*/ 32473 h 203260"/>
                <a:gd name="connsiteX5" fmla="*/ 119345 w 330477"/>
                <a:gd name="connsiteY5" fmla="*/ 36778 h 203260"/>
                <a:gd name="connsiteX6" fmla="*/ 118582 w 330477"/>
                <a:gd name="connsiteY6" fmla="*/ 41835 h 203260"/>
                <a:gd name="connsiteX7" fmla="*/ 103393 w 330477"/>
                <a:gd name="connsiteY7" fmla="*/ 101821 h 203260"/>
                <a:gd name="connsiteX8" fmla="*/ 80093 w 330477"/>
                <a:gd name="connsiteY8" fmla="*/ 85623 h 203260"/>
                <a:gd name="connsiteX9" fmla="*/ 19066 w 330477"/>
                <a:gd name="connsiteY9" fmla="*/ 159774 h 203260"/>
                <a:gd name="connsiteX10" fmla="*/ 52749 w 330477"/>
                <a:gd name="connsiteY10" fmla="*/ 200275 h 203260"/>
                <a:gd name="connsiteX11" fmla="*/ 85662 w 330477"/>
                <a:gd name="connsiteY11" fmla="*/ 181291 h 203260"/>
                <a:gd name="connsiteX12" fmla="*/ 108708 w 330477"/>
                <a:gd name="connsiteY12" fmla="*/ 200275 h 203260"/>
                <a:gd name="connsiteX13" fmla="*/ 127448 w 330477"/>
                <a:gd name="connsiteY13" fmla="*/ 186348 h 203260"/>
                <a:gd name="connsiteX14" fmla="*/ 135043 w 330477"/>
                <a:gd name="connsiteY14" fmla="*/ 161299 h 203260"/>
                <a:gd name="connsiteX15" fmla="*/ 132008 w 330477"/>
                <a:gd name="connsiteY15" fmla="*/ 158765 h 203260"/>
                <a:gd name="connsiteX16" fmla="*/ 128457 w 330477"/>
                <a:gd name="connsiteY16" fmla="*/ 163322 h 203260"/>
                <a:gd name="connsiteX17" fmla="*/ 109216 w 330477"/>
                <a:gd name="connsiteY17" fmla="*/ 194700 h 203260"/>
                <a:gd name="connsiteX18" fmla="*/ 101622 w 330477"/>
                <a:gd name="connsiteY18" fmla="*/ 183060 h 203260"/>
                <a:gd name="connsiteX19" fmla="*/ 103139 w 330477"/>
                <a:gd name="connsiteY19" fmla="*/ 170913 h 203260"/>
                <a:gd name="connsiteX20" fmla="*/ 139603 w 330477"/>
                <a:gd name="connsiteY20" fmla="*/ 24629 h 203260"/>
                <a:gd name="connsiteX21" fmla="*/ 86933 w 330477"/>
                <a:gd name="connsiteY21" fmla="*/ 167371 h 203260"/>
                <a:gd name="connsiteX22" fmla="*/ 81865 w 330477"/>
                <a:gd name="connsiteY22" fmla="*/ 176733 h 203260"/>
                <a:gd name="connsiteX23" fmla="*/ 53249 w 330477"/>
                <a:gd name="connsiteY23" fmla="*/ 194700 h 203260"/>
                <a:gd name="connsiteX24" fmla="*/ 37044 w 330477"/>
                <a:gd name="connsiteY24" fmla="*/ 170913 h 203260"/>
                <a:gd name="connsiteX25" fmla="*/ 50970 w 330477"/>
                <a:gd name="connsiteY25" fmla="*/ 115485 h 203260"/>
                <a:gd name="connsiteX26" fmla="*/ 80347 w 330477"/>
                <a:gd name="connsiteY26" fmla="*/ 91189 h 203260"/>
                <a:gd name="connsiteX27" fmla="*/ 100350 w 330477"/>
                <a:gd name="connsiteY27" fmla="*/ 113459 h 203260"/>
                <a:gd name="connsiteX28" fmla="*/ 99596 w 330477"/>
                <a:gd name="connsiteY28" fmla="*/ 117764 h 203260"/>
                <a:gd name="connsiteX29" fmla="*/ 86933 w 330477"/>
                <a:gd name="connsiteY29" fmla="*/ 167371 h 203260"/>
                <a:gd name="connsiteX30" fmla="*/ 333214 w 330477"/>
                <a:gd name="connsiteY30" fmla="*/ 21588 h 203260"/>
                <a:gd name="connsiteX31" fmla="*/ 330425 w 330477"/>
                <a:gd name="connsiteY31" fmla="*/ 19056 h 203260"/>
                <a:gd name="connsiteX32" fmla="*/ 326630 w 330477"/>
                <a:gd name="connsiteY32" fmla="*/ 22097 h 203260"/>
                <a:gd name="connsiteX33" fmla="*/ 308906 w 330477"/>
                <a:gd name="connsiteY33" fmla="*/ 41580 h 203260"/>
                <a:gd name="connsiteX34" fmla="*/ 266864 w 330477"/>
                <a:gd name="connsiteY34" fmla="*/ 19056 h 203260"/>
                <a:gd name="connsiteX35" fmla="*/ 153422 w 330477"/>
                <a:gd name="connsiteY35" fmla="*/ 133708 h 203260"/>
                <a:gd name="connsiteX36" fmla="*/ 222552 w 330477"/>
                <a:gd name="connsiteY36" fmla="*/ 203054 h 203260"/>
                <a:gd name="connsiteX37" fmla="*/ 254201 w 330477"/>
                <a:gd name="connsiteY37" fmla="*/ 196980 h 203260"/>
                <a:gd name="connsiteX38" fmla="*/ 276239 w 330477"/>
                <a:gd name="connsiteY38" fmla="*/ 181545 h 203260"/>
                <a:gd name="connsiteX39" fmla="*/ 287630 w 330477"/>
                <a:gd name="connsiteY39" fmla="*/ 197234 h 203260"/>
                <a:gd name="connsiteX40" fmla="*/ 289402 w 330477"/>
                <a:gd name="connsiteY40" fmla="*/ 196225 h 203260"/>
                <a:gd name="connsiteX41" fmla="*/ 293709 w 330477"/>
                <a:gd name="connsiteY41" fmla="*/ 180782 h 203260"/>
                <a:gd name="connsiteX42" fmla="*/ 298521 w 330477"/>
                <a:gd name="connsiteY42" fmla="*/ 161299 h 203260"/>
                <a:gd name="connsiteX43" fmla="*/ 301810 w 330477"/>
                <a:gd name="connsiteY43" fmla="*/ 148387 h 203260"/>
                <a:gd name="connsiteX44" fmla="*/ 319287 w 330477"/>
                <a:gd name="connsiteY44" fmla="*/ 136240 h 203260"/>
                <a:gd name="connsiteX45" fmla="*/ 323339 w 330477"/>
                <a:gd name="connsiteY45" fmla="*/ 131181 h 203260"/>
                <a:gd name="connsiteX46" fmla="*/ 320042 w 330477"/>
                <a:gd name="connsiteY46" fmla="*/ 128395 h 203260"/>
                <a:gd name="connsiteX47" fmla="*/ 293454 w 330477"/>
                <a:gd name="connsiteY47" fmla="*/ 129158 h 203260"/>
                <a:gd name="connsiteX48" fmla="*/ 258006 w 330477"/>
                <a:gd name="connsiteY48" fmla="*/ 128395 h 203260"/>
                <a:gd name="connsiteX49" fmla="*/ 252684 w 330477"/>
                <a:gd name="connsiteY49" fmla="*/ 133453 h 203260"/>
                <a:gd name="connsiteX50" fmla="*/ 260279 w 330477"/>
                <a:gd name="connsiteY50" fmla="*/ 136240 h 203260"/>
                <a:gd name="connsiteX51" fmla="*/ 273705 w 330477"/>
                <a:gd name="connsiteY51" fmla="*/ 136749 h 203260"/>
                <a:gd name="connsiteX52" fmla="*/ 281552 w 330477"/>
                <a:gd name="connsiteY52" fmla="*/ 141551 h 203260"/>
                <a:gd name="connsiteX53" fmla="*/ 276239 w 330477"/>
                <a:gd name="connsiteY53" fmla="*/ 164585 h 203260"/>
                <a:gd name="connsiteX54" fmla="*/ 227366 w 330477"/>
                <a:gd name="connsiteY54" fmla="*/ 195209 h 203260"/>
                <a:gd name="connsiteX55" fmla="*/ 176468 w 330477"/>
                <a:gd name="connsiteY55" fmla="*/ 142060 h 203260"/>
                <a:gd name="connsiteX56" fmla="*/ 205583 w 330477"/>
                <a:gd name="connsiteY56" fmla="*/ 59557 h 203260"/>
                <a:gd name="connsiteX57" fmla="*/ 268890 w 330477"/>
                <a:gd name="connsiteY57" fmla="*/ 26907 h 203260"/>
                <a:gd name="connsiteX58" fmla="*/ 309661 w 330477"/>
                <a:gd name="connsiteY58" fmla="*/ 75754 h 203260"/>
                <a:gd name="connsiteX59" fmla="*/ 308906 w 330477"/>
                <a:gd name="connsiteY59" fmla="*/ 88657 h 203260"/>
                <a:gd name="connsiteX60" fmla="*/ 312703 w 330477"/>
                <a:gd name="connsiteY60" fmla="*/ 91189 h 203260"/>
                <a:gd name="connsiteX61" fmla="*/ 317262 w 330477"/>
                <a:gd name="connsiteY61" fmla="*/ 86132 h 203260"/>
                <a:gd name="connsiteX62" fmla="*/ 333214 w 330477"/>
                <a:gd name="connsiteY62" fmla="*/ 21588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30477" h="203260">
                  <a:moveTo>
                    <a:pt x="139603" y="24629"/>
                  </a:moveTo>
                  <a:cubicBezTo>
                    <a:pt x="139603" y="24375"/>
                    <a:pt x="139603" y="21842"/>
                    <a:pt x="136314" y="21842"/>
                  </a:cubicBezTo>
                  <a:cubicBezTo>
                    <a:pt x="132509" y="21842"/>
                    <a:pt x="108453" y="24120"/>
                    <a:pt x="104148" y="24629"/>
                  </a:cubicBezTo>
                  <a:cubicBezTo>
                    <a:pt x="102122" y="24883"/>
                    <a:pt x="100605" y="26146"/>
                    <a:pt x="100605" y="29433"/>
                  </a:cubicBezTo>
                  <a:cubicBezTo>
                    <a:pt x="100605" y="32473"/>
                    <a:pt x="102885" y="32473"/>
                    <a:pt x="106682" y="32473"/>
                  </a:cubicBezTo>
                  <a:cubicBezTo>
                    <a:pt x="118837" y="32473"/>
                    <a:pt x="119345" y="34244"/>
                    <a:pt x="119345" y="36778"/>
                  </a:cubicBezTo>
                  <a:lnTo>
                    <a:pt x="118582" y="41835"/>
                  </a:lnTo>
                  <a:lnTo>
                    <a:pt x="103393" y="101821"/>
                  </a:lnTo>
                  <a:cubicBezTo>
                    <a:pt x="98834" y="92459"/>
                    <a:pt x="91493" y="85623"/>
                    <a:pt x="80093" y="85623"/>
                  </a:cubicBezTo>
                  <a:cubicBezTo>
                    <a:pt x="50470" y="85623"/>
                    <a:pt x="19066" y="122829"/>
                    <a:pt x="19066" y="159774"/>
                  </a:cubicBezTo>
                  <a:cubicBezTo>
                    <a:pt x="19066" y="183569"/>
                    <a:pt x="32992" y="200275"/>
                    <a:pt x="52749" y="200275"/>
                  </a:cubicBezTo>
                  <a:cubicBezTo>
                    <a:pt x="57809" y="200275"/>
                    <a:pt x="70473" y="199258"/>
                    <a:pt x="85662" y="181291"/>
                  </a:cubicBezTo>
                  <a:cubicBezTo>
                    <a:pt x="87688" y="191921"/>
                    <a:pt x="96553" y="200275"/>
                    <a:pt x="108708" y="200275"/>
                  </a:cubicBezTo>
                  <a:cubicBezTo>
                    <a:pt x="117574" y="200275"/>
                    <a:pt x="123397" y="194447"/>
                    <a:pt x="127448" y="186348"/>
                  </a:cubicBezTo>
                  <a:cubicBezTo>
                    <a:pt x="131754" y="177240"/>
                    <a:pt x="135043" y="161798"/>
                    <a:pt x="135043" y="161299"/>
                  </a:cubicBezTo>
                  <a:cubicBezTo>
                    <a:pt x="135043" y="158765"/>
                    <a:pt x="132763" y="158765"/>
                    <a:pt x="132008" y="158765"/>
                  </a:cubicBezTo>
                  <a:cubicBezTo>
                    <a:pt x="129474" y="158765"/>
                    <a:pt x="129220" y="159774"/>
                    <a:pt x="128457" y="163322"/>
                  </a:cubicBezTo>
                  <a:cubicBezTo>
                    <a:pt x="124159" y="179774"/>
                    <a:pt x="119599" y="194700"/>
                    <a:pt x="109216" y="194700"/>
                  </a:cubicBezTo>
                  <a:cubicBezTo>
                    <a:pt x="102377" y="194700"/>
                    <a:pt x="101622" y="188127"/>
                    <a:pt x="101622" y="183060"/>
                  </a:cubicBezTo>
                  <a:cubicBezTo>
                    <a:pt x="101622" y="176987"/>
                    <a:pt x="102122" y="175217"/>
                    <a:pt x="103139" y="170913"/>
                  </a:cubicBezTo>
                  <a:lnTo>
                    <a:pt x="139603" y="24629"/>
                  </a:lnTo>
                  <a:close/>
                  <a:moveTo>
                    <a:pt x="86933" y="167371"/>
                  </a:moveTo>
                  <a:cubicBezTo>
                    <a:pt x="85662" y="171929"/>
                    <a:pt x="85662" y="172430"/>
                    <a:pt x="81865" y="176733"/>
                  </a:cubicBezTo>
                  <a:cubicBezTo>
                    <a:pt x="70726" y="190651"/>
                    <a:pt x="60344" y="194700"/>
                    <a:pt x="53249" y="194700"/>
                  </a:cubicBezTo>
                  <a:cubicBezTo>
                    <a:pt x="40587" y="194700"/>
                    <a:pt x="37044" y="180782"/>
                    <a:pt x="37044" y="170913"/>
                  </a:cubicBezTo>
                  <a:cubicBezTo>
                    <a:pt x="37044" y="158257"/>
                    <a:pt x="45147" y="127125"/>
                    <a:pt x="50970" y="115485"/>
                  </a:cubicBezTo>
                  <a:cubicBezTo>
                    <a:pt x="58826" y="100557"/>
                    <a:pt x="70218" y="91189"/>
                    <a:pt x="80347" y="91189"/>
                  </a:cubicBezTo>
                  <a:cubicBezTo>
                    <a:pt x="96808" y="91189"/>
                    <a:pt x="100350" y="111944"/>
                    <a:pt x="100350" y="113459"/>
                  </a:cubicBezTo>
                  <a:cubicBezTo>
                    <a:pt x="100350" y="114976"/>
                    <a:pt x="99842" y="116500"/>
                    <a:pt x="99596" y="117764"/>
                  </a:cubicBezTo>
                  <a:lnTo>
                    <a:pt x="86933" y="167371"/>
                  </a:lnTo>
                  <a:close/>
                  <a:moveTo>
                    <a:pt x="333214" y="21588"/>
                  </a:moveTo>
                  <a:cubicBezTo>
                    <a:pt x="333214" y="20834"/>
                    <a:pt x="332705" y="19056"/>
                    <a:pt x="330425" y="19056"/>
                  </a:cubicBezTo>
                  <a:cubicBezTo>
                    <a:pt x="329662" y="19056"/>
                    <a:pt x="329418" y="19310"/>
                    <a:pt x="326630" y="22097"/>
                  </a:cubicBezTo>
                  <a:lnTo>
                    <a:pt x="308906" y="41580"/>
                  </a:lnTo>
                  <a:cubicBezTo>
                    <a:pt x="306625" y="38040"/>
                    <a:pt x="294972" y="19056"/>
                    <a:pt x="266864" y="19056"/>
                  </a:cubicBezTo>
                  <a:cubicBezTo>
                    <a:pt x="210397" y="19056"/>
                    <a:pt x="153422" y="74991"/>
                    <a:pt x="153422" y="133708"/>
                  </a:cubicBezTo>
                  <a:cubicBezTo>
                    <a:pt x="153422" y="173954"/>
                    <a:pt x="181528" y="203054"/>
                    <a:pt x="222552" y="203054"/>
                  </a:cubicBezTo>
                  <a:cubicBezTo>
                    <a:pt x="233690" y="203054"/>
                    <a:pt x="245089" y="200774"/>
                    <a:pt x="254201" y="196980"/>
                  </a:cubicBezTo>
                  <a:cubicBezTo>
                    <a:pt x="266864" y="191921"/>
                    <a:pt x="271678" y="186602"/>
                    <a:pt x="276239" y="181545"/>
                  </a:cubicBezTo>
                  <a:cubicBezTo>
                    <a:pt x="278511" y="187872"/>
                    <a:pt x="285096" y="197234"/>
                    <a:pt x="287630" y="197234"/>
                  </a:cubicBezTo>
                  <a:cubicBezTo>
                    <a:pt x="288894" y="197234"/>
                    <a:pt x="289402" y="196471"/>
                    <a:pt x="289402" y="196225"/>
                  </a:cubicBezTo>
                  <a:cubicBezTo>
                    <a:pt x="289911" y="195717"/>
                    <a:pt x="292445" y="186101"/>
                    <a:pt x="293709" y="180782"/>
                  </a:cubicBezTo>
                  <a:lnTo>
                    <a:pt x="298521" y="161299"/>
                  </a:lnTo>
                  <a:cubicBezTo>
                    <a:pt x="299530" y="156994"/>
                    <a:pt x="300801" y="152692"/>
                    <a:pt x="301810" y="148387"/>
                  </a:cubicBezTo>
                  <a:cubicBezTo>
                    <a:pt x="304599" y="137001"/>
                    <a:pt x="304854" y="136494"/>
                    <a:pt x="319287" y="136240"/>
                  </a:cubicBezTo>
                  <a:cubicBezTo>
                    <a:pt x="320551" y="136240"/>
                    <a:pt x="323339" y="135986"/>
                    <a:pt x="323339" y="131181"/>
                  </a:cubicBezTo>
                  <a:cubicBezTo>
                    <a:pt x="323339" y="129403"/>
                    <a:pt x="322069" y="128395"/>
                    <a:pt x="320042" y="128395"/>
                  </a:cubicBezTo>
                  <a:cubicBezTo>
                    <a:pt x="314218" y="128395"/>
                    <a:pt x="299276" y="129158"/>
                    <a:pt x="293454" y="129158"/>
                  </a:cubicBezTo>
                  <a:cubicBezTo>
                    <a:pt x="285605" y="129158"/>
                    <a:pt x="265854" y="128395"/>
                    <a:pt x="258006" y="128395"/>
                  </a:cubicBezTo>
                  <a:cubicBezTo>
                    <a:pt x="255726" y="128395"/>
                    <a:pt x="252684" y="128395"/>
                    <a:pt x="252684" y="133453"/>
                  </a:cubicBezTo>
                  <a:cubicBezTo>
                    <a:pt x="252684" y="136240"/>
                    <a:pt x="254710" y="136240"/>
                    <a:pt x="260279" y="136240"/>
                  </a:cubicBezTo>
                  <a:cubicBezTo>
                    <a:pt x="260533" y="136240"/>
                    <a:pt x="267881" y="136240"/>
                    <a:pt x="273705" y="136749"/>
                  </a:cubicBezTo>
                  <a:cubicBezTo>
                    <a:pt x="280291" y="137502"/>
                    <a:pt x="281552" y="138264"/>
                    <a:pt x="281552" y="141551"/>
                  </a:cubicBezTo>
                  <a:cubicBezTo>
                    <a:pt x="281552" y="143831"/>
                    <a:pt x="278766" y="155224"/>
                    <a:pt x="276239" y="164585"/>
                  </a:cubicBezTo>
                  <a:cubicBezTo>
                    <a:pt x="269144" y="192422"/>
                    <a:pt x="236223" y="195209"/>
                    <a:pt x="227366" y="195209"/>
                  </a:cubicBezTo>
                  <a:cubicBezTo>
                    <a:pt x="203049" y="195209"/>
                    <a:pt x="176468" y="180782"/>
                    <a:pt x="176468" y="142060"/>
                  </a:cubicBezTo>
                  <a:cubicBezTo>
                    <a:pt x="176468" y="134215"/>
                    <a:pt x="178994" y="92459"/>
                    <a:pt x="205583" y="59557"/>
                  </a:cubicBezTo>
                  <a:cubicBezTo>
                    <a:pt x="219263" y="42343"/>
                    <a:pt x="243819" y="26907"/>
                    <a:pt x="268890" y="26907"/>
                  </a:cubicBezTo>
                  <a:cubicBezTo>
                    <a:pt x="294726" y="26907"/>
                    <a:pt x="309661" y="46392"/>
                    <a:pt x="309661" y="75754"/>
                  </a:cubicBezTo>
                  <a:cubicBezTo>
                    <a:pt x="309661" y="85878"/>
                    <a:pt x="308906" y="86132"/>
                    <a:pt x="308906" y="88657"/>
                  </a:cubicBezTo>
                  <a:cubicBezTo>
                    <a:pt x="308906" y="91189"/>
                    <a:pt x="311687" y="91189"/>
                    <a:pt x="312703" y="91189"/>
                  </a:cubicBezTo>
                  <a:cubicBezTo>
                    <a:pt x="315990" y="91189"/>
                    <a:pt x="315990" y="90680"/>
                    <a:pt x="317262" y="86132"/>
                  </a:cubicBezTo>
                  <a:lnTo>
                    <a:pt x="333214" y="2158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205" name="Forme libre : forme 204">
              <a:extLst>
                <a:ext uri="{FF2B5EF4-FFF2-40B4-BE49-F238E27FC236}">
                  <a16:creationId xmlns:a16="http://schemas.microsoft.com/office/drawing/2014/main" id="{1A19B642-4052-4C64-B389-E3CC6BD9D769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9423745" y="-15012214"/>
              <a:ext cx="50843" cy="279483"/>
            </a:xfrm>
            <a:custGeom>
              <a:avLst/>
              <a:gdLst>
                <a:gd name="connsiteX0" fmla="*/ 53758 w 50842"/>
                <a:gd name="connsiteY0" fmla="*/ 19056 h 279482"/>
                <a:gd name="connsiteX1" fmla="*/ 19066 w 50842"/>
                <a:gd name="connsiteY1" fmla="*/ 19056 h 279482"/>
                <a:gd name="connsiteX2" fmla="*/ 19066 w 50842"/>
                <a:gd name="connsiteY2" fmla="*/ 29179 h 279482"/>
                <a:gd name="connsiteX3" fmla="*/ 43629 w 50842"/>
                <a:gd name="connsiteY3" fmla="*/ 29179 h 279482"/>
                <a:gd name="connsiteX4" fmla="*/ 43629 w 50842"/>
                <a:gd name="connsiteY4" fmla="*/ 262023 h 279482"/>
                <a:gd name="connsiteX5" fmla="*/ 19066 w 50842"/>
                <a:gd name="connsiteY5" fmla="*/ 262023 h 279482"/>
                <a:gd name="connsiteX6" fmla="*/ 19066 w 50842"/>
                <a:gd name="connsiteY6" fmla="*/ 272146 h 279482"/>
                <a:gd name="connsiteX7" fmla="*/ 53758 w 50842"/>
                <a:gd name="connsiteY7" fmla="*/ 272146 h 279482"/>
                <a:gd name="connsiteX8" fmla="*/ 53758 w 50842"/>
                <a:gd name="connsiteY8" fmla="*/ 19056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842" h="279482">
                  <a:moveTo>
                    <a:pt x="53758" y="19056"/>
                  </a:moveTo>
                  <a:lnTo>
                    <a:pt x="19066" y="19056"/>
                  </a:lnTo>
                  <a:lnTo>
                    <a:pt x="19066" y="29179"/>
                  </a:lnTo>
                  <a:lnTo>
                    <a:pt x="43629" y="29179"/>
                  </a:lnTo>
                  <a:lnTo>
                    <a:pt x="43629" y="262023"/>
                  </a:lnTo>
                  <a:lnTo>
                    <a:pt x="19066" y="262023"/>
                  </a:lnTo>
                  <a:lnTo>
                    <a:pt x="19066" y="272146"/>
                  </a:lnTo>
                  <a:lnTo>
                    <a:pt x="53758" y="272146"/>
                  </a:lnTo>
                  <a:lnTo>
                    <a:pt x="53758" y="1905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206" name="Forme libre : forme 205">
              <a:extLst>
                <a:ext uri="{FF2B5EF4-FFF2-40B4-BE49-F238E27FC236}">
                  <a16:creationId xmlns:a16="http://schemas.microsoft.com/office/drawing/2014/main" id="{FF2D478D-ADFC-471F-99DE-D4E259F0985F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9501842" y="-14901273"/>
              <a:ext cx="127107" cy="152445"/>
            </a:xfrm>
            <a:custGeom>
              <a:avLst/>
              <a:gdLst>
                <a:gd name="connsiteX0" fmla="*/ 131658 w 127106"/>
                <a:gd name="connsiteY0" fmla="*/ 21359 h 152445"/>
                <a:gd name="connsiteX1" fmla="*/ 129355 w 127106"/>
                <a:gd name="connsiteY1" fmla="*/ 19056 h 152445"/>
                <a:gd name="connsiteX2" fmla="*/ 125812 w 127106"/>
                <a:gd name="connsiteY2" fmla="*/ 21540 h 152445"/>
                <a:gd name="connsiteX3" fmla="*/ 117121 w 127106"/>
                <a:gd name="connsiteY3" fmla="*/ 31640 h 152445"/>
                <a:gd name="connsiteX4" fmla="*/ 88394 w 127106"/>
                <a:gd name="connsiteY4" fmla="*/ 19056 h 152445"/>
                <a:gd name="connsiteX5" fmla="*/ 41230 w 127106"/>
                <a:gd name="connsiteY5" fmla="*/ 59636 h 152445"/>
                <a:gd name="connsiteX6" fmla="*/ 47085 w 127106"/>
                <a:gd name="connsiteY6" fmla="*/ 75943 h 152445"/>
                <a:gd name="connsiteX7" fmla="*/ 71728 w 127106"/>
                <a:gd name="connsiteY7" fmla="*/ 87466 h 152445"/>
                <a:gd name="connsiteX8" fmla="*/ 86798 w 127106"/>
                <a:gd name="connsiteY8" fmla="*/ 91006 h 152445"/>
                <a:gd name="connsiteX9" fmla="*/ 103290 w 127106"/>
                <a:gd name="connsiteY9" fmla="*/ 109617 h 152445"/>
                <a:gd name="connsiteX10" fmla="*/ 68002 w 127106"/>
                <a:gd name="connsiteY10" fmla="*/ 140805 h 152445"/>
                <a:gd name="connsiteX11" fmla="*/ 33604 w 127106"/>
                <a:gd name="connsiteY11" fmla="*/ 115635 h 152445"/>
                <a:gd name="connsiteX12" fmla="*/ 34668 w 127106"/>
                <a:gd name="connsiteY12" fmla="*/ 106774 h 152445"/>
                <a:gd name="connsiteX13" fmla="*/ 34843 w 127106"/>
                <a:gd name="connsiteY13" fmla="*/ 105720 h 152445"/>
                <a:gd name="connsiteX14" fmla="*/ 32007 w 127106"/>
                <a:gd name="connsiteY14" fmla="*/ 103409 h 152445"/>
                <a:gd name="connsiteX15" fmla="*/ 28639 w 127106"/>
                <a:gd name="connsiteY15" fmla="*/ 106957 h 152445"/>
                <a:gd name="connsiteX16" fmla="*/ 19598 w 127106"/>
                <a:gd name="connsiteY16" fmla="*/ 142401 h 152445"/>
                <a:gd name="connsiteX17" fmla="*/ 19066 w 127106"/>
                <a:gd name="connsiteY17" fmla="*/ 145061 h 152445"/>
                <a:gd name="connsiteX18" fmla="*/ 21545 w 127106"/>
                <a:gd name="connsiteY18" fmla="*/ 147180 h 152445"/>
                <a:gd name="connsiteX19" fmla="*/ 25096 w 127106"/>
                <a:gd name="connsiteY19" fmla="*/ 144704 h 152445"/>
                <a:gd name="connsiteX20" fmla="*/ 33604 w 127106"/>
                <a:gd name="connsiteY20" fmla="*/ 134779 h 152445"/>
                <a:gd name="connsiteX21" fmla="*/ 67470 w 127106"/>
                <a:gd name="connsiteY21" fmla="*/ 147180 h 152445"/>
                <a:gd name="connsiteX22" fmla="*/ 115881 w 127106"/>
                <a:gd name="connsiteY22" fmla="*/ 103234 h 152445"/>
                <a:gd name="connsiteX23" fmla="*/ 108787 w 127106"/>
                <a:gd name="connsiteY23" fmla="*/ 84273 h 152445"/>
                <a:gd name="connsiteX24" fmla="*/ 77050 w 127106"/>
                <a:gd name="connsiteY24" fmla="*/ 71863 h 152445"/>
                <a:gd name="connsiteX25" fmla="*/ 65873 w 127106"/>
                <a:gd name="connsiteY25" fmla="*/ 69029 h 152445"/>
                <a:gd name="connsiteX26" fmla="*/ 53996 w 127106"/>
                <a:gd name="connsiteY26" fmla="*/ 52902 h 152445"/>
                <a:gd name="connsiteX27" fmla="*/ 88220 w 127106"/>
                <a:gd name="connsiteY27" fmla="*/ 24724 h 152445"/>
                <a:gd name="connsiteX28" fmla="*/ 116588 w 127106"/>
                <a:gd name="connsiteY28" fmla="*/ 52370 h 152445"/>
                <a:gd name="connsiteX29" fmla="*/ 115881 w 127106"/>
                <a:gd name="connsiteY29" fmla="*/ 60351 h 152445"/>
                <a:gd name="connsiteX30" fmla="*/ 118893 w 127106"/>
                <a:gd name="connsiteY30" fmla="*/ 62827 h 152445"/>
                <a:gd name="connsiteX31" fmla="*/ 122443 w 127106"/>
                <a:gd name="connsiteY31" fmla="*/ 58929 h 152445"/>
                <a:gd name="connsiteX32" fmla="*/ 131658 w 127106"/>
                <a:gd name="connsiteY32" fmla="*/ 21359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7106" h="152445">
                  <a:moveTo>
                    <a:pt x="131658" y="21359"/>
                  </a:moveTo>
                  <a:cubicBezTo>
                    <a:pt x="131658" y="20476"/>
                    <a:pt x="131126" y="19056"/>
                    <a:pt x="129355" y="19056"/>
                  </a:cubicBezTo>
                  <a:cubicBezTo>
                    <a:pt x="128291" y="19056"/>
                    <a:pt x="128115" y="19229"/>
                    <a:pt x="125812" y="21540"/>
                  </a:cubicBezTo>
                  <a:lnTo>
                    <a:pt x="117121" y="31640"/>
                  </a:lnTo>
                  <a:cubicBezTo>
                    <a:pt x="110384" y="22247"/>
                    <a:pt x="99214" y="19056"/>
                    <a:pt x="88394" y="19056"/>
                  </a:cubicBezTo>
                  <a:cubicBezTo>
                    <a:pt x="63394" y="19056"/>
                    <a:pt x="41230" y="39262"/>
                    <a:pt x="41230" y="59636"/>
                  </a:cubicBezTo>
                  <a:cubicBezTo>
                    <a:pt x="41230" y="62295"/>
                    <a:pt x="41762" y="69385"/>
                    <a:pt x="47085" y="75943"/>
                  </a:cubicBezTo>
                  <a:cubicBezTo>
                    <a:pt x="53106" y="83035"/>
                    <a:pt x="59668" y="84623"/>
                    <a:pt x="71728" y="87466"/>
                  </a:cubicBezTo>
                  <a:cubicBezTo>
                    <a:pt x="75271" y="88346"/>
                    <a:pt x="84136" y="90299"/>
                    <a:pt x="86798" y="91006"/>
                  </a:cubicBezTo>
                  <a:cubicBezTo>
                    <a:pt x="92470" y="92428"/>
                    <a:pt x="103290" y="96325"/>
                    <a:pt x="103290" y="109617"/>
                  </a:cubicBezTo>
                  <a:cubicBezTo>
                    <a:pt x="103290" y="123964"/>
                    <a:pt x="88220" y="140805"/>
                    <a:pt x="68002" y="140805"/>
                  </a:cubicBezTo>
                  <a:cubicBezTo>
                    <a:pt x="52400" y="140805"/>
                    <a:pt x="33604" y="135311"/>
                    <a:pt x="33604" y="115635"/>
                  </a:cubicBezTo>
                  <a:cubicBezTo>
                    <a:pt x="33604" y="113866"/>
                    <a:pt x="33961" y="109967"/>
                    <a:pt x="34668" y="106774"/>
                  </a:cubicBezTo>
                  <a:cubicBezTo>
                    <a:pt x="34843" y="106068"/>
                    <a:pt x="34843" y="105893"/>
                    <a:pt x="34843" y="105720"/>
                  </a:cubicBezTo>
                  <a:cubicBezTo>
                    <a:pt x="34843" y="103409"/>
                    <a:pt x="32722" y="103409"/>
                    <a:pt x="32007" y="103409"/>
                  </a:cubicBezTo>
                  <a:cubicBezTo>
                    <a:pt x="29528" y="103409"/>
                    <a:pt x="29353" y="103766"/>
                    <a:pt x="28639" y="106957"/>
                  </a:cubicBezTo>
                  <a:lnTo>
                    <a:pt x="19598" y="142401"/>
                  </a:lnTo>
                  <a:cubicBezTo>
                    <a:pt x="19423" y="143108"/>
                    <a:pt x="19066" y="144172"/>
                    <a:pt x="19066" y="145061"/>
                  </a:cubicBezTo>
                  <a:cubicBezTo>
                    <a:pt x="19066" y="146117"/>
                    <a:pt x="19773" y="147180"/>
                    <a:pt x="21545" y="147180"/>
                  </a:cubicBezTo>
                  <a:cubicBezTo>
                    <a:pt x="22609" y="147180"/>
                    <a:pt x="22791" y="147005"/>
                    <a:pt x="25096" y="144704"/>
                  </a:cubicBezTo>
                  <a:cubicBezTo>
                    <a:pt x="27042" y="142576"/>
                    <a:pt x="31657" y="136907"/>
                    <a:pt x="33604" y="134779"/>
                  </a:cubicBezTo>
                  <a:cubicBezTo>
                    <a:pt x="43002" y="145061"/>
                    <a:pt x="56833" y="147180"/>
                    <a:pt x="67470" y="147180"/>
                  </a:cubicBezTo>
                  <a:cubicBezTo>
                    <a:pt x="94249" y="147180"/>
                    <a:pt x="115881" y="124147"/>
                    <a:pt x="115881" y="103234"/>
                  </a:cubicBezTo>
                  <a:cubicBezTo>
                    <a:pt x="115881" y="95436"/>
                    <a:pt x="112688" y="88346"/>
                    <a:pt x="108787" y="84273"/>
                  </a:cubicBezTo>
                  <a:cubicBezTo>
                    <a:pt x="102583" y="77890"/>
                    <a:pt x="99921" y="77183"/>
                    <a:pt x="77050" y="71863"/>
                  </a:cubicBezTo>
                  <a:cubicBezTo>
                    <a:pt x="73325" y="70981"/>
                    <a:pt x="67470" y="69561"/>
                    <a:pt x="65873" y="69029"/>
                  </a:cubicBezTo>
                  <a:cubicBezTo>
                    <a:pt x="61440" y="67433"/>
                    <a:pt x="53996" y="63002"/>
                    <a:pt x="53996" y="52902"/>
                  </a:cubicBezTo>
                  <a:cubicBezTo>
                    <a:pt x="53996" y="38905"/>
                    <a:pt x="69781" y="24724"/>
                    <a:pt x="88220" y="24724"/>
                  </a:cubicBezTo>
                  <a:cubicBezTo>
                    <a:pt x="107365" y="24724"/>
                    <a:pt x="116588" y="35539"/>
                    <a:pt x="116588" y="52370"/>
                  </a:cubicBezTo>
                  <a:cubicBezTo>
                    <a:pt x="116588" y="54673"/>
                    <a:pt x="115881" y="58755"/>
                    <a:pt x="115881" y="60351"/>
                  </a:cubicBezTo>
                  <a:cubicBezTo>
                    <a:pt x="115881" y="62827"/>
                    <a:pt x="118010" y="62827"/>
                    <a:pt x="118893" y="62827"/>
                  </a:cubicBezTo>
                  <a:cubicBezTo>
                    <a:pt x="121554" y="62827"/>
                    <a:pt x="121728" y="61939"/>
                    <a:pt x="122443" y="58929"/>
                  </a:cubicBezTo>
                  <a:lnTo>
                    <a:pt x="131658" y="2135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207" name="Forme libre : forme 206">
              <a:extLst>
                <a:ext uri="{FF2B5EF4-FFF2-40B4-BE49-F238E27FC236}">
                  <a16:creationId xmlns:a16="http://schemas.microsoft.com/office/drawing/2014/main" id="{A370AB52-213A-4F17-BDDB-B648EFBC8675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9638929" y="-14897733"/>
              <a:ext cx="152528" cy="152445"/>
            </a:xfrm>
            <a:custGeom>
              <a:avLst/>
              <a:gdLst>
                <a:gd name="connsiteX0" fmla="*/ 128115 w 152528"/>
                <a:gd name="connsiteY0" fmla="*/ 38373 h 152445"/>
                <a:gd name="connsiteX1" fmla="*/ 146911 w 152528"/>
                <a:gd name="connsiteY1" fmla="*/ 25440 h 152445"/>
                <a:gd name="connsiteX2" fmla="*/ 150463 w 152528"/>
                <a:gd name="connsiteY2" fmla="*/ 21542 h 152445"/>
                <a:gd name="connsiteX3" fmla="*/ 147801 w 152528"/>
                <a:gd name="connsiteY3" fmla="*/ 19056 h 152445"/>
                <a:gd name="connsiteX4" fmla="*/ 129537 w 152528"/>
                <a:gd name="connsiteY4" fmla="*/ 19771 h 152445"/>
                <a:gd name="connsiteX5" fmla="*/ 110917 w 152528"/>
                <a:gd name="connsiteY5" fmla="*/ 19056 h 152445"/>
                <a:gd name="connsiteX6" fmla="*/ 107373 w 152528"/>
                <a:gd name="connsiteY6" fmla="*/ 22954 h 152445"/>
                <a:gd name="connsiteX7" fmla="*/ 111273 w 152528"/>
                <a:gd name="connsiteY7" fmla="*/ 25440 h 152445"/>
                <a:gd name="connsiteX8" fmla="*/ 122618 w 152528"/>
                <a:gd name="connsiteY8" fmla="*/ 32704 h 152445"/>
                <a:gd name="connsiteX9" fmla="*/ 122269 w 152528"/>
                <a:gd name="connsiteY9" fmla="*/ 35190 h 152445"/>
                <a:gd name="connsiteX10" fmla="*/ 104354 w 152528"/>
                <a:gd name="connsiteY10" fmla="*/ 105544 h 152445"/>
                <a:gd name="connsiteX11" fmla="*/ 59144 w 152528"/>
                <a:gd name="connsiteY11" fmla="*/ 137265 h 152445"/>
                <a:gd name="connsiteX12" fmla="*/ 34676 w 152528"/>
                <a:gd name="connsiteY12" fmla="*/ 113690 h 152445"/>
                <a:gd name="connsiteX13" fmla="*/ 36265 w 152528"/>
                <a:gd name="connsiteY13" fmla="*/ 101114 h 152445"/>
                <a:gd name="connsiteX14" fmla="*/ 53472 w 152528"/>
                <a:gd name="connsiteY14" fmla="*/ 32879 h 152445"/>
                <a:gd name="connsiteX15" fmla="*/ 69074 w 152528"/>
                <a:gd name="connsiteY15" fmla="*/ 25440 h 152445"/>
                <a:gd name="connsiteX16" fmla="*/ 74389 w 152528"/>
                <a:gd name="connsiteY16" fmla="*/ 21542 h 152445"/>
                <a:gd name="connsiteX17" fmla="*/ 71553 w 152528"/>
                <a:gd name="connsiteY17" fmla="*/ 19056 h 152445"/>
                <a:gd name="connsiteX18" fmla="*/ 48324 w 152528"/>
                <a:gd name="connsiteY18" fmla="*/ 19771 h 152445"/>
                <a:gd name="connsiteX19" fmla="*/ 36090 w 152528"/>
                <a:gd name="connsiteY19" fmla="*/ 19588 h 152445"/>
                <a:gd name="connsiteX20" fmla="*/ 24920 w 152528"/>
                <a:gd name="connsiteY20" fmla="*/ 19056 h 152445"/>
                <a:gd name="connsiteX21" fmla="*/ 21195 w 152528"/>
                <a:gd name="connsiteY21" fmla="*/ 22954 h 152445"/>
                <a:gd name="connsiteX22" fmla="*/ 26875 w 152528"/>
                <a:gd name="connsiteY22" fmla="*/ 25440 h 152445"/>
                <a:gd name="connsiteX23" fmla="*/ 33611 w 152528"/>
                <a:gd name="connsiteY23" fmla="*/ 25797 h 152445"/>
                <a:gd name="connsiteX24" fmla="*/ 37687 w 152528"/>
                <a:gd name="connsiteY24" fmla="*/ 28275 h 152445"/>
                <a:gd name="connsiteX25" fmla="*/ 34851 w 152528"/>
                <a:gd name="connsiteY25" fmla="*/ 40152 h 152445"/>
                <a:gd name="connsiteX26" fmla="*/ 30950 w 152528"/>
                <a:gd name="connsiteY26" fmla="*/ 55746 h 152445"/>
                <a:gd name="connsiteX27" fmla="*/ 20845 w 152528"/>
                <a:gd name="connsiteY27" fmla="*/ 96327 h 152445"/>
                <a:gd name="connsiteX28" fmla="*/ 19066 w 152528"/>
                <a:gd name="connsiteY28" fmla="*/ 108554 h 152445"/>
                <a:gd name="connsiteX29" fmla="*/ 58429 w 152528"/>
                <a:gd name="connsiteY29" fmla="*/ 143640 h 152445"/>
                <a:gd name="connsiteX30" fmla="*/ 112513 w 152528"/>
                <a:gd name="connsiteY30" fmla="*/ 100582 h 152445"/>
                <a:gd name="connsiteX31" fmla="*/ 128115 w 152528"/>
                <a:gd name="connsiteY31" fmla="*/ 38373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2528" h="152445">
                  <a:moveTo>
                    <a:pt x="128115" y="38373"/>
                  </a:moveTo>
                  <a:cubicBezTo>
                    <a:pt x="129887" y="31466"/>
                    <a:pt x="132731" y="25797"/>
                    <a:pt x="146911" y="25440"/>
                  </a:cubicBezTo>
                  <a:cubicBezTo>
                    <a:pt x="147801" y="25440"/>
                    <a:pt x="150463" y="25265"/>
                    <a:pt x="150463" y="21542"/>
                  </a:cubicBezTo>
                  <a:cubicBezTo>
                    <a:pt x="150463" y="20478"/>
                    <a:pt x="149573" y="19056"/>
                    <a:pt x="147801" y="19056"/>
                  </a:cubicBezTo>
                  <a:cubicBezTo>
                    <a:pt x="142130" y="19056"/>
                    <a:pt x="135383" y="19771"/>
                    <a:pt x="129537" y="19771"/>
                  </a:cubicBezTo>
                  <a:cubicBezTo>
                    <a:pt x="123682" y="19771"/>
                    <a:pt x="116239" y="19056"/>
                    <a:pt x="110917" y="19056"/>
                  </a:cubicBezTo>
                  <a:cubicBezTo>
                    <a:pt x="110035" y="19056"/>
                    <a:pt x="107373" y="19056"/>
                    <a:pt x="107373" y="22954"/>
                  </a:cubicBezTo>
                  <a:cubicBezTo>
                    <a:pt x="107373" y="25265"/>
                    <a:pt x="109677" y="25440"/>
                    <a:pt x="111273" y="25440"/>
                  </a:cubicBezTo>
                  <a:cubicBezTo>
                    <a:pt x="119607" y="25614"/>
                    <a:pt x="122618" y="28275"/>
                    <a:pt x="122618" y="32704"/>
                  </a:cubicBezTo>
                  <a:cubicBezTo>
                    <a:pt x="122618" y="33594"/>
                    <a:pt x="122443" y="34475"/>
                    <a:pt x="122269" y="35190"/>
                  </a:cubicBezTo>
                  <a:cubicBezTo>
                    <a:pt x="119607" y="46702"/>
                    <a:pt x="106666" y="100050"/>
                    <a:pt x="104354" y="105544"/>
                  </a:cubicBezTo>
                  <a:cubicBezTo>
                    <a:pt x="94424" y="128229"/>
                    <a:pt x="73682" y="137265"/>
                    <a:pt x="59144" y="137265"/>
                  </a:cubicBezTo>
                  <a:cubicBezTo>
                    <a:pt x="47259" y="137265"/>
                    <a:pt x="34676" y="131239"/>
                    <a:pt x="34676" y="113690"/>
                  </a:cubicBezTo>
                  <a:cubicBezTo>
                    <a:pt x="34676" y="109443"/>
                    <a:pt x="35208" y="105188"/>
                    <a:pt x="36265" y="101114"/>
                  </a:cubicBezTo>
                  <a:lnTo>
                    <a:pt x="53472" y="32879"/>
                  </a:lnTo>
                  <a:cubicBezTo>
                    <a:pt x="55061" y="26861"/>
                    <a:pt x="55418" y="25440"/>
                    <a:pt x="69074" y="25440"/>
                  </a:cubicBezTo>
                  <a:cubicBezTo>
                    <a:pt x="72086" y="25440"/>
                    <a:pt x="74389" y="25440"/>
                    <a:pt x="74389" y="21542"/>
                  </a:cubicBezTo>
                  <a:cubicBezTo>
                    <a:pt x="74389" y="20834"/>
                    <a:pt x="73857" y="19056"/>
                    <a:pt x="71553" y="19056"/>
                  </a:cubicBezTo>
                  <a:cubicBezTo>
                    <a:pt x="66413" y="19056"/>
                    <a:pt x="53472" y="19771"/>
                    <a:pt x="48324" y="19771"/>
                  </a:cubicBezTo>
                  <a:cubicBezTo>
                    <a:pt x="45314" y="19771"/>
                    <a:pt x="39109" y="19771"/>
                    <a:pt x="36090" y="19588"/>
                  </a:cubicBezTo>
                  <a:cubicBezTo>
                    <a:pt x="32547" y="19414"/>
                    <a:pt x="28289" y="19056"/>
                    <a:pt x="24920" y="19056"/>
                  </a:cubicBezTo>
                  <a:cubicBezTo>
                    <a:pt x="23856" y="19056"/>
                    <a:pt x="21195" y="19056"/>
                    <a:pt x="21195" y="22954"/>
                  </a:cubicBezTo>
                  <a:cubicBezTo>
                    <a:pt x="21195" y="25440"/>
                    <a:pt x="23324" y="25440"/>
                    <a:pt x="26875" y="25440"/>
                  </a:cubicBezTo>
                  <a:cubicBezTo>
                    <a:pt x="27050" y="25440"/>
                    <a:pt x="30417" y="25440"/>
                    <a:pt x="33611" y="25797"/>
                  </a:cubicBezTo>
                  <a:cubicBezTo>
                    <a:pt x="37329" y="26146"/>
                    <a:pt x="37687" y="26504"/>
                    <a:pt x="37687" y="28275"/>
                  </a:cubicBezTo>
                  <a:cubicBezTo>
                    <a:pt x="37687" y="29339"/>
                    <a:pt x="35916" y="36246"/>
                    <a:pt x="34851" y="40152"/>
                  </a:cubicBezTo>
                  <a:lnTo>
                    <a:pt x="30950" y="55746"/>
                  </a:lnTo>
                  <a:lnTo>
                    <a:pt x="20845" y="96327"/>
                  </a:lnTo>
                  <a:cubicBezTo>
                    <a:pt x="19066" y="103592"/>
                    <a:pt x="19066" y="105012"/>
                    <a:pt x="19066" y="108554"/>
                  </a:cubicBezTo>
                  <a:cubicBezTo>
                    <a:pt x="19066" y="130532"/>
                    <a:pt x="37155" y="143640"/>
                    <a:pt x="58429" y="143640"/>
                  </a:cubicBezTo>
                  <a:cubicBezTo>
                    <a:pt x="82905" y="143640"/>
                    <a:pt x="106666" y="123798"/>
                    <a:pt x="112513" y="100582"/>
                  </a:cubicBezTo>
                  <a:lnTo>
                    <a:pt x="128115" y="3837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208" name="Forme libre : forme 207">
              <a:extLst>
                <a:ext uri="{FF2B5EF4-FFF2-40B4-BE49-F238E27FC236}">
                  <a16:creationId xmlns:a16="http://schemas.microsoft.com/office/drawing/2014/main" id="{F12DDEF7-B0D5-49EF-B94C-DC430750B39B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9799958" y="-14909602"/>
              <a:ext cx="76264" cy="203260"/>
            </a:xfrm>
            <a:custGeom>
              <a:avLst/>
              <a:gdLst>
                <a:gd name="connsiteX0" fmla="*/ 61623 w 76264"/>
                <a:gd name="connsiteY0" fmla="*/ 19056 h 203260"/>
                <a:gd name="connsiteX1" fmla="*/ 19066 w 76264"/>
                <a:gd name="connsiteY1" fmla="*/ 107489 h 203260"/>
                <a:gd name="connsiteX2" fmla="*/ 61623 w 76264"/>
                <a:gd name="connsiteY2" fmla="*/ 196097 h 203260"/>
                <a:gd name="connsiteX3" fmla="*/ 65166 w 76264"/>
                <a:gd name="connsiteY3" fmla="*/ 193970 h 203260"/>
                <a:gd name="connsiteX4" fmla="*/ 63394 w 76264"/>
                <a:gd name="connsiteY4" fmla="*/ 191310 h 203260"/>
                <a:gd name="connsiteX5" fmla="*/ 31126 w 76264"/>
                <a:gd name="connsiteY5" fmla="*/ 107664 h 203260"/>
                <a:gd name="connsiteX6" fmla="*/ 63927 w 76264"/>
                <a:gd name="connsiteY6" fmla="*/ 23311 h 203260"/>
                <a:gd name="connsiteX7" fmla="*/ 65166 w 76264"/>
                <a:gd name="connsiteY7" fmla="*/ 21183 h 203260"/>
                <a:gd name="connsiteX8" fmla="*/ 61623 w 76264"/>
                <a:gd name="connsiteY8" fmla="*/ 19056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264" h="203260">
                  <a:moveTo>
                    <a:pt x="61623" y="19056"/>
                  </a:moveTo>
                  <a:cubicBezTo>
                    <a:pt x="27932" y="42804"/>
                    <a:pt x="19066" y="80376"/>
                    <a:pt x="19066" y="107489"/>
                  </a:cubicBezTo>
                  <a:cubicBezTo>
                    <a:pt x="19066" y="132476"/>
                    <a:pt x="26510" y="171287"/>
                    <a:pt x="61623" y="196097"/>
                  </a:cubicBezTo>
                  <a:cubicBezTo>
                    <a:pt x="63037" y="196097"/>
                    <a:pt x="65166" y="196097"/>
                    <a:pt x="65166" y="193970"/>
                  </a:cubicBezTo>
                  <a:cubicBezTo>
                    <a:pt x="65166" y="192906"/>
                    <a:pt x="64634" y="192549"/>
                    <a:pt x="63394" y="191310"/>
                  </a:cubicBezTo>
                  <a:cubicBezTo>
                    <a:pt x="39809" y="170048"/>
                    <a:pt x="31126" y="139915"/>
                    <a:pt x="31126" y="107664"/>
                  </a:cubicBezTo>
                  <a:cubicBezTo>
                    <a:pt x="31126" y="59819"/>
                    <a:pt x="49389" y="36419"/>
                    <a:pt x="63927" y="23311"/>
                  </a:cubicBezTo>
                  <a:cubicBezTo>
                    <a:pt x="64634" y="22596"/>
                    <a:pt x="65166" y="22064"/>
                    <a:pt x="65166" y="21183"/>
                  </a:cubicBezTo>
                  <a:cubicBezTo>
                    <a:pt x="65166" y="19056"/>
                    <a:pt x="63037" y="19056"/>
                    <a:pt x="61623" y="1905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209" name="Forme libre : forme 208">
              <a:extLst>
                <a:ext uri="{FF2B5EF4-FFF2-40B4-BE49-F238E27FC236}">
                  <a16:creationId xmlns:a16="http://schemas.microsoft.com/office/drawing/2014/main" id="{2039E28F-75D1-4D43-B0A3-016C67AD4D83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9870937" y="-14897733"/>
              <a:ext cx="177949" cy="152445"/>
            </a:xfrm>
            <a:custGeom>
              <a:avLst/>
              <a:gdLst>
                <a:gd name="connsiteX0" fmla="*/ 154713 w 177949"/>
                <a:gd name="connsiteY0" fmla="*/ 38373 h 152445"/>
                <a:gd name="connsiteX1" fmla="*/ 173509 w 177949"/>
                <a:gd name="connsiteY1" fmla="*/ 25440 h 152445"/>
                <a:gd name="connsiteX2" fmla="*/ 177052 w 177949"/>
                <a:gd name="connsiteY2" fmla="*/ 21542 h 152445"/>
                <a:gd name="connsiteX3" fmla="*/ 174390 w 177949"/>
                <a:gd name="connsiteY3" fmla="*/ 19056 h 152445"/>
                <a:gd name="connsiteX4" fmla="*/ 155952 w 177949"/>
                <a:gd name="connsiteY4" fmla="*/ 19771 h 152445"/>
                <a:gd name="connsiteX5" fmla="*/ 137156 w 177949"/>
                <a:gd name="connsiteY5" fmla="*/ 19056 h 152445"/>
                <a:gd name="connsiteX6" fmla="*/ 133613 w 177949"/>
                <a:gd name="connsiteY6" fmla="*/ 22954 h 152445"/>
                <a:gd name="connsiteX7" fmla="*/ 137513 w 177949"/>
                <a:gd name="connsiteY7" fmla="*/ 25440 h 152445"/>
                <a:gd name="connsiteX8" fmla="*/ 148858 w 177949"/>
                <a:gd name="connsiteY8" fmla="*/ 32704 h 152445"/>
                <a:gd name="connsiteX9" fmla="*/ 148150 w 177949"/>
                <a:gd name="connsiteY9" fmla="*/ 36961 h 152445"/>
                <a:gd name="connsiteX10" fmla="*/ 128823 w 177949"/>
                <a:gd name="connsiteY10" fmla="*/ 114222 h 152445"/>
                <a:gd name="connsiteX11" fmla="*/ 83787 w 177949"/>
                <a:gd name="connsiteY11" fmla="*/ 22073 h 152445"/>
                <a:gd name="connsiteX12" fmla="*/ 77757 w 177949"/>
                <a:gd name="connsiteY12" fmla="*/ 19056 h 152445"/>
                <a:gd name="connsiteX13" fmla="*/ 53464 w 177949"/>
                <a:gd name="connsiteY13" fmla="*/ 19056 h 152445"/>
                <a:gd name="connsiteX14" fmla="*/ 47792 w 177949"/>
                <a:gd name="connsiteY14" fmla="*/ 22954 h 152445"/>
                <a:gd name="connsiteX15" fmla="*/ 53639 w 177949"/>
                <a:gd name="connsiteY15" fmla="*/ 25440 h 152445"/>
                <a:gd name="connsiteX16" fmla="*/ 64991 w 177949"/>
                <a:gd name="connsiteY16" fmla="*/ 26329 h 152445"/>
                <a:gd name="connsiteX17" fmla="*/ 41231 w 177949"/>
                <a:gd name="connsiteY17" fmla="*/ 121139 h 152445"/>
                <a:gd name="connsiteX18" fmla="*/ 22791 w 177949"/>
                <a:gd name="connsiteY18" fmla="*/ 133715 h 152445"/>
                <a:gd name="connsiteX19" fmla="*/ 19066 w 177949"/>
                <a:gd name="connsiteY19" fmla="*/ 137439 h 152445"/>
                <a:gd name="connsiteX20" fmla="*/ 21727 w 177949"/>
                <a:gd name="connsiteY20" fmla="*/ 140100 h 152445"/>
                <a:gd name="connsiteX21" fmla="*/ 40165 w 177949"/>
                <a:gd name="connsiteY21" fmla="*/ 139393 h 152445"/>
                <a:gd name="connsiteX22" fmla="*/ 58961 w 177949"/>
                <a:gd name="connsiteY22" fmla="*/ 140100 h 152445"/>
                <a:gd name="connsiteX23" fmla="*/ 62504 w 177949"/>
                <a:gd name="connsiteY23" fmla="*/ 136375 h 152445"/>
                <a:gd name="connsiteX24" fmla="*/ 58429 w 177949"/>
                <a:gd name="connsiteY24" fmla="*/ 133715 h 152445"/>
                <a:gd name="connsiteX25" fmla="*/ 47259 w 177949"/>
                <a:gd name="connsiteY25" fmla="*/ 126276 h 152445"/>
                <a:gd name="connsiteX26" fmla="*/ 47967 w 177949"/>
                <a:gd name="connsiteY26" fmla="*/ 121846 h 152445"/>
                <a:gd name="connsiteX27" fmla="*/ 70664 w 177949"/>
                <a:gd name="connsiteY27" fmla="*/ 31108 h 152445"/>
                <a:gd name="connsiteX28" fmla="*/ 122443 w 177949"/>
                <a:gd name="connsiteY28" fmla="*/ 137090 h 152445"/>
                <a:gd name="connsiteX29" fmla="*/ 126344 w 177949"/>
                <a:gd name="connsiteY29" fmla="*/ 140100 h 152445"/>
                <a:gd name="connsiteX30" fmla="*/ 130062 w 177949"/>
                <a:gd name="connsiteY30" fmla="*/ 136375 h 152445"/>
                <a:gd name="connsiteX31" fmla="*/ 154713 w 177949"/>
                <a:gd name="connsiteY31" fmla="*/ 38373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77949" h="152445">
                  <a:moveTo>
                    <a:pt x="154713" y="38373"/>
                  </a:moveTo>
                  <a:cubicBezTo>
                    <a:pt x="156484" y="31640"/>
                    <a:pt x="159320" y="25797"/>
                    <a:pt x="173509" y="25440"/>
                  </a:cubicBezTo>
                  <a:cubicBezTo>
                    <a:pt x="174390" y="25440"/>
                    <a:pt x="177052" y="25265"/>
                    <a:pt x="177052" y="21542"/>
                  </a:cubicBezTo>
                  <a:cubicBezTo>
                    <a:pt x="177052" y="20478"/>
                    <a:pt x="176170" y="19056"/>
                    <a:pt x="174390" y="19056"/>
                  </a:cubicBezTo>
                  <a:cubicBezTo>
                    <a:pt x="168544" y="19056"/>
                    <a:pt x="161982" y="19771"/>
                    <a:pt x="155952" y="19771"/>
                  </a:cubicBezTo>
                  <a:cubicBezTo>
                    <a:pt x="151694" y="19771"/>
                    <a:pt x="141414" y="19056"/>
                    <a:pt x="137156" y="19056"/>
                  </a:cubicBezTo>
                  <a:cubicBezTo>
                    <a:pt x="136274" y="19056"/>
                    <a:pt x="133613" y="19056"/>
                    <a:pt x="133613" y="22954"/>
                  </a:cubicBezTo>
                  <a:cubicBezTo>
                    <a:pt x="133613" y="25265"/>
                    <a:pt x="135917" y="25440"/>
                    <a:pt x="137513" y="25440"/>
                  </a:cubicBezTo>
                  <a:cubicBezTo>
                    <a:pt x="145847" y="25614"/>
                    <a:pt x="148858" y="28275"/>
                    <a:pt x="148858" y="32704"/>
                  </a:cubicBezTo>
                  <a:cubicBezTo>
                    <a:pt x="148858" y="34126"/>
                    <a:pt x="148683" y="35007"/>
                    <a:pt x="148150" y="36961"/>
                  </a:cubicBezTo>
                  <a:lnTo>
                    <a:pt x="128823" y="114222"/>
                  </a:lnTo>
                  <a:lnTo>
                    <a:pt x="83787" y="22073"/>
                  </a:lnTo>
                  <a:cubicBezTo>
                    <a:pt x="82365" y="19056"/>
                    <a:pt x="82016" y="19056"/>
                    <a:pt x="77757" y="19056"/>
                  </a:cubicBezTo>
                  <a:lnTo>
                    <a:pt x="53464" y="19056"/>
                  </a:lnTo>
                  <a:cubicBezTo>
                    <a:pt x="50096" y="19056"/>
                    <a:pt x="47792" y="19056"/>
                    <a:pt x="47792" y="22954"/>
                  </a:cubicBezTo>
                  <a:cubicBezTo>
                    <a:pt x="47792" y="25440"/>
                    <a:pt x="49921" y="25440"/>
                    <a:pt x="53639" y="25440"/>
                  </a:cubicBezTo>
                  <a:cubicBezTo>
                    <a:pt x="57365" y="25440"/>
                    <a:pt x="61266" y="25614"/>
                    <a:pt x="64991" y="26329"/>
                  </a:cubicBezTo>
                  <a:lnTo>
                    <a:pt x="41231" y="121139"/>
                  </a:lnTo>
                  <a:cubicBezTo>
                    <a:pt x="39633" y="127872"/>
                    <a:pt x="36622" y="133191"/>
                    <a:pt x="22791" y="133715"/>
                  </a:cubicBezTo>
                  <a:cubicBezTo>
                    <a:pt x="21552" y="133715"/>
                    <a:pt x="19066" y="133898"/>
                    <a:pt x="19066" y="137439"/>
                  </a:cubicBezTo>
                  <a:cubicBezTo>
                    <a:pt x="19066" y="139393"/>
                    <a:pt x="20488" y="140100"/>
                    <a:pt x="21727" y="140100"/>
                  </a:cubicBezTo>
                  <a:cubicBezTo>
                    <a:pt x="27574" y="140100"/>
                    <a:pt x="34136" y="139393"/>
                    <a:pt x="40165" y="139393"/>
                  </a:cubicBezTo>
                  <a:cubicBezTo>
                    <a:pt x="44424" y="139393"/>
                    <a:pt x="54704" y="140100"/>
                    <a:pt x="58961" y="140100"/>
                  </a:cubicBezTo>
                  <a:cubicBezTo>
                    <a:pt x="60733" y="140100"/>
                    <a:pt x="62504" y="139210"/>
                    <a:pt x="62504" y="136375"/>
                  </a:cubicBezTo>
                  <a:cubicBezTo>
                    <a:pt x="62504" y="133898"/>
                    <a:pt x="60383" y="133715"/>
                    <a:pt x="58429" y="133715"/>
                  </a:cubicBezTo>
                  <a:cubicBezTo>
                    <a:pt x="47259" y="133366"/>
                    <a:pt x="47259" y="128761"/>
                    <a:pt x="47259" y="126276"/>
                  </a:cubicBezTo>
                  <a:cubicBezTo>
                    <a:pt x="47259" y="125569"/>
                    <a:pt x="47259" y="124681"/>
                    <a:pt x="47967" y="121846"/>
                  </a:cubicBezTo>
                  <a:lnTo>
                    <a:pt x="70664" y="31108"/>
                  </a:lnTo>
                  <a:lnTo>
                    <a:pt x="122443" y="137090"/>
                  </a:lnTo>
                  <a:cubicBezTo>
                    <a:pt x="123858" y="139924"/>
                    <a:pt x="124564" y="140100"/>
                    <a:pt x="126344" y="140100"/>
                  </a:cubicBezTo>
                  <a:cubicBezTo>
                    <a:pt x="129180" y="140100"/>
                    <a:pt x="129180" y="139568"/>
                    <a:pt x="130062" y="136375"/>
                  </a:cubicBezTo>
                  <a:lnTo>
                    <a:pt x="154713" y="3837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210" name="Forme libre : forme 209">
              <a:extLst>
                <a:ext uri="{FF2B5EF4-FFF2-40B4-BE49-F238E27FC236}">
                  <a16:creationId xmlns:a16="http://schemas.microsoft.com/office/drawing/2014/main" id="{D4FCA66E-1EAF-442F-9617-5F6ABC0CA922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0050744" y="-14909602"/>
              <a:ext cx="76264" cy="203260"/>
            </a:xfrm>
            <a:custGeom>
              <a:avLst/>
              <a:gdLst>
                <a:gd name="connsiteX0" fmla="*/ 22434 w 76264"/>
                <a:gd name="connsiteY0" fmla="*/ 19056 h 203260"/>
                <a:gd name="connsiteX1" fmla="*/ 19066 w 76264"/>
                <a:gd name="connsiteY1" fmla="*/ 21183 h 203260"/>
                <a:gd name="connsiteX2" fmla="*/ 20663 w 76264"/>
                <a:gd name="connsiteY2" fmla="*/ 23843 h 203260"/>
                <a:gd name="connsiteX3" fmla="*/ 52932 w 76264"/>
                <a:gd name="connsiteY3" fmla="*/ 107489 h 203260"/>
                <a:gd name="connsiteX4" fmla="*/ 22251 w 76264"/>
                <a:gd name="connsiteY4" fmla="*/ 189890 h 203260"/>
                <a:gd name="connsiteX5" fmla="*/ 19066 w 76264"/>
                <a:gd name="connsiteY5" fmla="*/ 193970 h 203260"/>
                <a:gd name="connsiteX6" fmla="*/ 21369 w 76264"/>
                <a:gd name="connsiteY6" fmla="*/ 196097 h 203260"/>
                <a:gd name="connsiteX7" fmla="*/ 52042 w 76264"/>
                <a:gd name="connsiteY7" fmla="*/ 162251 h 203260"/>
                <a:gd name="connsiteX8" fmla="*/ 64991 w 76264"/>
                <a:gd name="connsiteY8" fmla="*/ 107664 h 203260"/>
                <a:gd name="connsiteX9" fmla="*/ 22434 w 76264"/>
                <a:gd name="connsiteY9" fmla="*/ 19056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64" h="203260">
                  <a:moveTo>
                    <a:pt x="22434" y="19056"/>
                  </a:moveTo>
                  <a:cubicBezTo>
                    <a:pt x="21195" y="19056"/>
                    <a:pt x="19066" y="19056"/>
                    <a:pt x="19066" y="21183"/>
                  </a:cubicBezTo>
                  <a:cubicBezTo>
                    <a:pt x="19066" y="22064"/>
                    <a:pt x="19598" y="22596"/>
                    <a:pt x="20663" y="23843"/>
                  </a:cubicBezTo>
                  <a:cubicBezTo>
                    <a:pt x="35907" y="37841"/>
                    <a:pt x="52932" y="61763"/>
                    <a:pt x="52932" y="107489"/>
                  </a:cubicBezTo>
                  <a:cubicBezTo>
                    <a:pt x="52932" y="144529"/>
                    <a:pt x="41404" y="172524"/>
                    <a:pt x="22251" y="189890"/>
                  </a:cubicBezTo>
                  <a:cubicBezTo>
                    <a:pt x="19241" y="192906"/>
                    <a:pt x="19066" y="193081"/>
                    <a:pt x="19066" y="193970"/>
                  </a:cubicBezTo>
                  <a:cubicBezTo>
                    <a:pt x="19066" y="194852"/>
                    <a:pt x="19598" y="196097"/>
                    <a:pt x="21369" y="196097"/>
                  </a:cubicBezTo>
                  <a:cubicBezTo>
                    <a:pt x="23499" y="196097"/>
                    <a:pt x="40340" y="184403"/>
                    <a:pt x="52042" y="162251"/>
                  </a:cubicBezTo>
                  <a:cubicBezTo>
                    <a:pt x="59843" y="147539"/>
                    <a:pt x="64991" y="128395"/>
                    <a:pt x="64991" y="107664"/>
                  </a:cubicBezTo>
                  <a:cubicBezTo>
                    <a:pt x="64991" y="82677"/>
                    <a:pt x="57539" y="43868"/>
                    <a:pt x="22434" y="1905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211" name="Forme libre : forme 210">
              <a:extLst>
                <a:ext uri="{FF2B5EF4-FFF2-40B4-BE49-F238E27FC236}">
                  <a16:creationId xmlns:a16="http://schemas.microsoft.com/office/drawing/2014/main" id="{9208595A-38F8-44D7-91A8-1D60CB3AAC28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10183795" y="-14934261"/>
              <a:ext cx="127107" cy="152445"/>
            </a:xfrm>
            <a:custGeom>
              <a:avLst/>
              <a:gdLst>
                <a:gd name="connsiteX0" fmla="*/ 54774 w 127106"/>
                <a:gd name="connsiteY0" fmla="*/ 72459 h 152445"/>
                <a:gd name="connsiteX1" fmla="*/ 93519 w 127106"/>
                <a:gd name="connsiteY1" fmla="*/ 66639 h 152445"/>
                <a:gd name="connsiteX2" fmla="*/ 112505 w 127106"/>
                <a:gd name="connsiteY2" fmla="*/ 40565 h 152445"/>
                <a:gd name="connsiteX3" fmla="*/ 85415 w 127106"/>
                <a:gd name="connsiteY3" fmla="*/ 19056 h 152445"/>
                <a:gd name="connsiteX4" fmla="*/ 19066 w 127106"/>
                <a:gd name="connsiteY4" fmla="*/ 87894 h 152445"/>
                <a:gd name="connsiteX5" fmla="*/ 58826 w 127106"/>
                <a:gd name="connsiteY5" fmla="*/ 133708 h 152445"/>
                <a:gd name="connsiteX6" fmla="*/ 116311 w 127106"/>
                <a:gd name="connsiteY6" fmla="*/ 103837 h 152445"/>
                <a:gd name="connsiteX7" fmla="*/ 113268 w 127106"/>
                <a:gd name="connsiteY7" fmla="*/ 100551 h 152445"/>
                <a:gd name="connsiteX8" fmla="*/ 109979 w 127106"/>
                <a:gd name="connsiteY8" fmla="*/ 103083 h 152445"/>
                <a:gd name="connsiteX9" fmla="*/ 59335 w 127106"/>
                <a:gd name="connsiteY9" fmla="*/ 128133 h 152445"/>
                <a:gd name="connsiteX10" fmla="*/ 37297 w 127106"/>
                <a:gd name="connsiteY10" fmla="*/ 98780 h 152445"/>
                <a:gd name="connsiteX11" fmla="*/ 41349 w 127106"/>
                <a:gd name="connsiteY11" fmla="*/ 72459 h 152445"/>
                <a:gd name="connsiteX12" fmla="*/ 54774 w 127106"/>
                <a:gd name="connsiteY12" fmla="*/ 72459 h 152445"/>
                <a:gd name="connsiteX13" fmla="*/ 42874 w 127106"/>
                <a:gd name="connsiteY13" fmla="*/ 66886 h 152445"/>
                <a:gd name="connsiteX14" fmla="*/ 85415 w 127106"/>
                <a:gd name="connsiteY14" fmla="*/ 24621 h 152445"/>
                <a:gd name="connsiteX15" fmla="*/ 104156 w 127106"/>
                <a:gd name="connsiteY15" fmla="*/ 40565 h 152445"/>
                <a:gd name="connsiteX16" fmla="*/ 53258 w 127106"/>
                <a:gd name="connsiteY16" fmla="*/ 66886 h 152445"/>
                <a:gd name="connsiteX17" fmla="*/ 42874 w 127106"/>
                <a:gd name="connsiteY17" fmla="*/ 66886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106" h="152445">
                  <a:moveTo>
                    <a:pt x="54774" y="72459"/>
                  </a:moveTo>
                  <a:cubicBezTo>
                    <a:pt x="62115" y="72459"/>
                    <a:pt x="80855" y="71950"/>
                    <a:pt x="93519" y="66639"/>
                  </a:cubicBezTo>
                  <a:cubicBezTo>
                    <a:pt x="111242" y="59040"/>
                    <a:pt x="112505" y="44114"/>
                    <a:pt x="112505" y="40565"/>
                  </a:cubicBezTo>
                  <a:cubicBezTo>
                    <a:pt x="112505" y="29433"/>
                    <a:pt x="102885" y="19056"/>
                    <a:pt x="85415" y="19056"/>
                  </a:cubicBezTo>
                  <a:cubicBezTo>
                    <a:pt x="57309" y="19056"/>
                    <a:pt x="19066" y="43606"/>
                    <a:pt x="19066" y="87894"/>
                  </a:cubicBezTo>
                  <a:cubicBezTo>
                    <a:pt x="19066" y="113706"/>
                    <a:pt x="34009" y="133708"/>
                    <a:pt x="58826" y="133708"/>
                  </a:cubicBezTo>
                  <a:cubicBezTo>
                    <a:pt x="95036" y="133708"/>
                    <a:pt x="116311" y="106878"/>
                    <a:pt x="116311" y="103837"/>
                  </a:cubicBezTo>
                  <a:cubicBezTo>
                    <a:pt x="116311" y="102320"/>
                    <a:pt x="114786" y="100551"/>
                    <a:pt x="113268" y="100551"/>
                  </a:cubicBezTo>
                  <a:cubicBezTo>
                    <a:pt x="112004" y="100551"/>
                    <a:pt x="111496" y="101058"/>
                    <a:pt x="109979" y="103083"/>
                  </a:cubicBezTo>
                  <a:cubicBezTo>
                    <a:pt x="89975" y="128133"/>
                    <a:pt x="62369" y="128133"/>
                    <a:pt x="59335" y="128133"/>
                  </a:cubicBezTo>
                  <a:cubicBezTo>
                    <a:pt x="39577" y="128133"/>
                    <a:pt x="37297" y="106878"/>
                    <a:pt x="37297" y="98780"/>
                  </a:cubicBezTo>
                  <a:cubicBezTo>
                    <a:pt x="37297" y="95739"/>
                    <a:pt x="37552" y="87894"/>
                    <a:pt x="41349" y="72459"/>
                  </a:cubicBezTo>
                  <a:lnTo>
                    <a:pt x="54774" y="72459"/>
                  </a:lnTo>
                  <a:close/>
                  <a:moveTo>
                    <a:pt x="42874" y="66886"/>
                  </a:moveTo>
                  <a:cubicBezTo>
                    <a:pt x="52749" y="28416"/>
                    <a:pt x="78830" y="24621"/>
                    <a:pt x="85415" y="24621"/>
                  </a:cubicBezTo>
                  <a:cubicBezTo>
                    <a:pt x="97316" y="24621"/>
                    <a:pt x="104156" y="31966"/>
                    <a:pt x="104156" y="40565"/>
                  </a:cubicBezTo>
                  <a:cubicBezTo>
                    <a:pt x="104156" y="66886"/>
                    <a:pt x="63632" y="66886"/>
                    <a:pt x="53258" y="66886"/>
                  </a:cubicBezTo>
                  <a:lnTo>
                    <a:pt x="42874" y="6688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212" name="Forme libre : forme 211">
              <a:extLst>
                <a:ext uri="{FF2B5EF4-FFF2-40B4-BE49-F238E27FC236}">
                  <a16:creationId xmlns:a16="http://schemas.microsoft.com/office/drawing/2014/main" id="{39EA83E8-2F3D-4BDE-AD19-02F385A19A10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10302312" y="-15047941"/>
              <a:ext cx="177949" cy="152445"/>
            </a:xfrm>
            <a:custGeom>
              <a:avLst/>
              <a:gdLst>
                <a:gd name="connsiteX0" fmla="*/ 154713 w 177949"/>
                <a:gd name="connsiteY0" fmla="*/ 38372 h 152445"/>
                <a:gd name="connsiteX1" fmla="*/ 173509 w 177949"/>
                <a:gd name="connsiteY1" fmla="*/ 25439 h 152445"/>
                <a:gd name="connsiteX2" fmla="*/ 177052 w 177949"/>
                <a:gd name="connsiteY2" fmla="*/ 21540 h 152445"/>
                <a:gd name="connsiteX3" fmla="*/ 174390 w 177949"/>
                <a:gd name="connsiteY3" fmla="*/ 19056 h 152445"/>
                <a:gd name="connsiteX4" fmla="*/ 155952 w 177949"/>
                <a:gd name="connsiteY4" fmla="*/ 19769 h 152445"/>
                <a:gd name="connsiteX5" fmla="*/ 137156 w 177949"/>
                <a:gd name="connsiteY5" fmla="*/ 19056 h 152445"/>
                <a:gd name="connsiteX6" fmla="*/ 133613 w 177949"/>
                <a:gd name="connsiteY6" fmla="*/ 22954 h 152445"/>
                <a:gd name="connsiteX7" fmla="*/ 137513 w 177949"/>
                <a:gd name="connsiteY7" fmla="*/ 25439 h 152445"/>
                <a:gd name="connsiteX8" fmla="*/ 148858 w 177949"/>
                <a:gd name="connsiteY8" fmla="*/ 32704 h 152445"/>
                <a:gd name="connsiteX9" fmla="*/ 148151 w 177949"/>
                <a:gd name="connsiteY9" fmla="*/ 36959 h 152445"/>
                <a:gd name="connsiteX10" fmla="*/ 128823 w 177949"/>
                <a:gd name="connsiteY10" fmla="*/ 114222 h 152445"/>
                <a:gd name="connsiteX11" fmla="*/ 83787 w 177949"/>
                <a:gd name="connsiteY11" fmla="*/ 22072 h 152445"/>
                <a:gd name="connsiteX12" fmla="*/ 77757 w 177949"/>
                <a:gd name="connsiteY12" fmla="*/ 19056 h 152445"/>
                <a:gd name="connsiteX13" fmla="*/ 53464 w 177949"/>
                <a:gd name="connsiteY13" fmla="*/ 19056 h 152445"/>
                <a:gd name="connsiteX14" fmla="*/ 47792 w 177949"/>
                <a:gd name="connsiteY14" fmla="*/ 22954 h 152445"/>
                <a:gd name="connsiteX15" fmla="*/ 53639 w 177949"/>
                <a:gd name="connsiteY15" fmla="*/ 25439 h 152445"/>
                <a:gd name="connsiteX16" fmla="*/ 64991 w 177949"/>
                <a:gd name="connsiteY16" fmla="*/ 26327 h 152445"/>
                <a:gd name="connsiteX17" fmla="*/ 41230 w 177949"/>
                <a:gd name="connsiteY17" fmla="*/ 121137 h 152445"/>
                <a:gd name="connsiteX18" fmla="*/ 22791 w 177949"/>
                <a:gd name="connsiteY18" fmla="*/ 133715 h 152445"/>
                <a:gd name="connsiteX19" fmla="*/ 19066 w 177949"/>
                <a:gd name="connsiteY19" fmla="*/ 137439 h 152445"/>
                <a:gd name="connsiteX20" fmla="*/ 21727 w 177949"/>
                <a:gd name="connsiteY20" fmla="*/ 140098 h 152445"/>
                <a:gd name="connsiteX21" fmla="*/ 40165 w 177949"/>
                <a:gd name="connsiteY21" fmla="*/ 139391 h 152445"/>
                <a:gd name="connsiteX22" fmla="*/ 58961 w 177949"/>
                <a:gd name="connsiteY22" fmla="*/ 140098 h 152445"/>
                <a:gd name="connsiteX23" fmla="*/ 62504 w 177949"/>
                <a:gd name="connsiteY23" fmla="*/ 136375 h 152445"/>
                <a:gd name="connsiteX24" fmla="*/ 58429 w 177949"/>
                <a:gd name="connsiteY24" fmla="*/ 133715 h 152445"/>
                <a:gd name="connsiteX25" fmla="*/ 47260 w 177949"/>
                <a:gd name="connsiteY25" fmla="*/ 126275 h 152445"/>
                <a:gd name="connsiteX26" fmla="*/ 47967 w 177949"/>
                <a:gd name="connsiteY26" fmla="*/ 121844 h 152445"/>
                <a:gd name="connsiteX27" fmla="*/ 70663 w 177949"/>
                <a:gd name="connsiteY27" fmla="*/ 31108 h 152445"/>
                <a:gd name="connsiteX28" fmla="*/ 122443 w 177949"/>
                <a:gd name="connsiteY28" fmla="*/ 137088 h 152445"/>
                <a:gd name="connsiteX29" fmla="*/ 126344 w 177949"/>
                <a:gd name="connsiteY29" fmla="*/ 140098 h 152445"/>
                <a:gd name="connsiteX30" fmla="*/ 130062 w 177949"/>
                <a:gd name="connsiteY30" fmla="*/ 136375 h 152445"/>
                <a:gd name="connsiteX31" fmla="*/ 154713 w 177949"/>
                <a:gd name="connsiteY31" fmla="*/ 38372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77949" h="152445">
                  <a:moveTo>
                    <a:pt x="154713" y="38372"/>
                  </a:moveTo>
                  <a:cubicBezTo>
                    <a:pt x="156484" y="31640"/>
                    <a:pt x="159320" y="25797"/>
                    <a:pt x="173509" y="25439"/>
                  </a:cubicBezTo>
                  <a:cubicBezTo>
                    <a:pt x="174390" y="25439"/>
                    <a:pt x="177052" y="25263"/>
                    <a:pt x="177052" y="21540"/>
                  </a:cubicBezTo>
                  <a:cubicBezTo>
                    <a:pt x="177052" y="20476"/>
                    <a:pt x="176170" y="19056"/>
                    <a:pt x="174390" y="19056"/>
                  </a:cubicBezTo>
                  <a:cubicBezTo>
                    <a:pt x="168544" y="19056"/>
                    <a:pt x="161981" y="19769"/>
                    <a:pt x="155952" y="19769"/>
                  </a:cubicBezTo>
                  <a:cubicBezTo>
                    <a:pt x="151693" y="19769"/>
                    <a:pt x="141414" y="19056"/>
                    <a:pt x="137156" y="19056"/>
                  </a:cubicBezTo>
                  <a:cubicBezTo>
                    <a:pt x="136274" y="19056"/>
                    <a:pt x="133613" y="19056"/>
                    <a:pt x="133613" y="22954"/>
                  </a:cubicBezTo>
                  <a:cubicBezTo>
                    <a:pt x="133613" y="25263"/>
                    <a:pt x="135917" y="25439"/>
                    <a:pt x="137513" y="25439"/>
                  </a:cubicBezTo>
                  <a:cubicBezTo>
                    <a:pt x="145847" y="25614"/>
                    <a:pt x="148858" y="28273"/>
                    <a:pt x="148858" y="32704"/>
                  </a:cubicBezTo>
                  <a:cubicBezTo>
                    <a:pt x="148858" y="34124"/>
                    <a:pt x="148683" y="35007"/>
                    <a:pt x="148151" y="36959"/>
                  </a:cubicBezTo>
                  <a:lnTo>
                    <a:pt x="128823" y="114222"/>
                  </a:lnTo>
                  <a:lnTo>
                    <a:pt x="83787" y="22072"/>
                  </a:lnTo>
                  <a:cubicBezTo>
                    <a:pt x="82365" y="19056"/>
                    <a:pt x="82016" y="19056"/>
                    <a:pt x="77757" y="19056"/>
                  </a:cubicBezTo>
                  <a:lnTo>
                    <a:pt x="53464" y="19056"/>
                  </a:lnTo>
                  <a:cubicBezTo>
                    <a:pt x="50096" y="19056"/>
                    <a:pt x="47792" y="19056"/>
                    <a:pt x="47792" y="22954"/>
                  </a:cubicBezTo>
                  <a:cubicBezTo>
                    <a:pt x="47792" y="25439"/>
                    <a:pt x="49921" y="25439"/>
                    <a:pt x="53639" y="25439"/>
                  </a:cubicBezTo>
                  <a:cubicBezTo>
                    <a:pt x="57365" y="25439"/>
                    <a:pt x="61266" y="25614"/>
                    <a:pt x="64991" y="26327"/>
                  </a:cubicBezTo>
                  <a:lnTo>
                    <a:pt x="41230" y="121137"/>
                  </a:lnTo>
                  <a:cubicBezTo>
                    <a:pt x="39633" y="127870"/>
                    <a:pt x="36622" y="133191"/>
                    <a:pt x="22791" y="133715"/>
                  </a:cubicBezTo>
                  <a:cubicBezTo>
                    <a:pt x="21552" y="133715"/>
                    <a:pt x="19066" y="133897"/>
                    <a:pt x="19066" y="137439"/>
                  </a:cubicBezTo>
                  <a:cubicBezTo>
                    <a:pt x="19066" y="139391"/>
                    <a:pt x="20488" y="140098"/>
                    <a:pt x="21727" y="140098"/>
                  </a:cubicBezTo>
                  <a:cubicBezTo>
                    <a:pt x="27574" y="140098"/>
                    <a:pt x="34136" y="139391"/>
                    <a:pt x="40165" y="139391"/>
                  </a:cubicBezTo>
                  <a:cubicBezTo>
                    <a:pt x="44424" y="139391"/>
                    <a:pt x="54703" y="140098"/>
                    <a:pt x="58961" y="140098"/>
                  </a:cubicBezTo>
                  <a:cubicBezTo>
                    <a:pt x="60733" y="140098"/>
                    <a:pt x="62504" y="139210"/>
                    <a:pt x="62504" y="136375"/>
                  </a:cubicBezTo>
                  <a:cubicBezTo>
                    <a:pt x="62504" y="133897"/>
                    <a:pt x="60383" y="133715"/>
                    <a:pt x="58429" y="133715"/>
                  </a:cubicBezTo>
                  <a:cubicBezTo>
                    <a:pt x="47260" y="133365"/>
                    <a:pt x="47260" y="128761"/>
                    <a:pt x="47260" y="126275"/>
                  </a:cubicBezTo>
                  <a:cubicBezTo>
                    <a:pt x="47260" y="125568"/>
                    <a:pt x="47260" y="124679"/>
                    <a:pt x="47967" y="121844"/>
                  </a:cubicBezTo>
                  <a:lnTo>
                    <a:pt x="70663" y="31108"/>
                  </a:lnTo>
                  <a:lnTo>
                    <a:pt x="122443" y="137088"/>
                  </a:lnTo>
                  <a:cubicBezTo>
                    <a:pt x="123858" y="139923"/>
                    <a:pt x="124564" y="140098"/>
                    <a:pt x="126344" y="140098"/>
                  </a:cubicBezTo>
                  <a:cubicBezTo>
                    <a:pt x="129180" y="140098"/>
                    <a:pt x="129180" y="139566"/>
                    <a:pt x="130062" y="136375"/>
                  </a:cubicBezTo>
                  <a:lnTo>
                    <a:pt x="154713" y="3837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213" name="Forme libre : forme 212">
              <a:extLst>
                <a:ext uri="{FF2B5EF4-FFF2-40B4-BE49-F238E27FC236}">
                  <a16:creationId xmlns:a16="http://schemas.microsoft.com/office/drawing/2014/main" id="{5E1D2BE9-35CA-47FC-B75D-60447638FC29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0509241" y="-15059812"/>
              <a:ext cx="254213" cy="203260"/>
            </a:xfrm>
            <a:custGeom>
              <a:avLst/>
              <a:gdLst>
                <a:gd name="connsiteX0" fmla="*/ 49564 w 254213"/>
                <a:gd name="connsiteY0" fmla="*/ 81971 h 203260"/>
                <a:gd name="connsiteX1" fmla="*/ 77225 w 254213"/>
                <a:gd name="connsiteY1" fmla="*/ 81971 h 203260"/>
                <a:gd name="connsiteX2" fmla="*/ 77225 w 254213"/>
                <a:gd name="connsiteY2" fmla="*/ 75588 h 203260"/>
                <a:gd name="connsiteX3" fmla="*/ 49564 w 254213"/>
                <a:gd name="connsiteY3" fmla="*/ 75588 h 203260"/>
                <a:gd name="connsiteX4" fmla="*/ 49564 w 254213"/>
                <a:gd name="connsiteY4" fmla="*/ 42979 h 203260"/>
                <a:gd name="connsiteX5" fmla="*/ 43534 w 254213"/>
                <a:gd name="connsiteY5" fmla="*/ 42979 h 203260"/>
                <a:gd name="connsiteX6" fmla="*/ 19066 w 254213"/>
                <a:gd name="connsiteY6" fmla="*/ 77009 h 203260"/>
                <a:gd name="connsiteX7" fmla="*/ 19066 w 254213"/>
                <a:gd name="connsiteY7" fmla="*/ 81971 h 203260"/>
                <a:gd name="connsiteX8" fmla="*/ 35558 w 254213"/>
                <a:gd name="connsiteY8" fmla="*/ 81971 h 203260"/>
                <a:gd name="connsiteX9" fmla="*/ 35558 w 254213"/>
                <a:gd name="connsiteY9" fmla="*/ 129817 h 203260"/>
                <a:gd name="connsiteX10" fmla="*/ 60383 w 254213"/>
                <a:gd name="connsiteY10" fmla="*/ 153740 h 203260"/>
                <a:gd name="connsiteX11" fmla="*/ 80419 w 254213"/>
                <a:gd name="connsiteY11" fmla="*/ 129643 h 203260"/>
                <a:gd name="connsiteX12" fmla="*/ 80419 w 254213"/>
                <a:gd name="connsiteY12" fmla="*/ 119892 h 203260"/>
                <a:gd name="connsiteX13" fmla="*/ 74389 w 254213"/>
                <a:gd name="connsiteY13" fmla="*/ 119892 h 203260"/>
                <a:gd name="connsiteX14" fmla="*/ 74389 w 254213"/>
                <a:gd name="connsiteY14" fmla="*/ 129460 h 203260"/>
                <a:gd name="connsiteX15" fmla="*/ 61798 w 254213"/>
                <a:gd name="connsiteY15" fmla="*/ 148071 h 203260"/>
                <a:gd name="connsiteX16" fmla="*/ 49564 w 254213"/>
                <a:gd name="connsiteY16" fmla="*/ 129992 h 203260"/>
                <a:gd name="connsiteX17" fmla="*/ 49564 w 254213"/>
                <a:gd name="connsiteY17" fmla="*/ 81971 h 203260"/>
                <a:gd name="connsiteX18" fmla="*/ 128352 w 254213"/>
                <a:gd name="connsiteY18" fmla="*/ 111563 h 203260"/>
                <a:gd name="connsiteX19" fmla="*/ 152113 w 254213"/>
                <a:gd name="connsiteY19" fmla="*/ 78780 h 203260"/>
                <a:gd name="connsiteX20" fmla="*/ 149094 w 254213"/>
                <a:gd name="connsiteY20" fmla="*/ 85155 h 203260"/>
                <a:gd name="connsiteX21" fmla="*/ 157078 w 254213"/>
                <a:gd name="connsiteY21" fmla="*/ 93309 h 203260"/>
                <a:gd name="connsiteX22" fmla="*/ 165229 w 254213"/>
                <a:gd name="connsiteY22" fmla="*/ 85155 h 203260"/>
                <a:gd name="connsiteX23" fmla="*/ 151223 w 254213"/>
                <a:gd name="connsiteY23" fmla="*/ 73817 h 203260"/>
                <a:gd name="connsiteX24" fmla="*/ 127287 w 254213"/>
                <a:gd name="connsiteY24" fmla="*/ 92777 h 203260"/>
                <a:gd name="connsiteX25" fmla="*/ 127105 w 254213"/>
                <a:gd name="connsiteY25" fmla="*/ 92777 h 203260"/>
                <a:gd name="connsiteX26" fmla="*/ 127105 w 254213"/>
                <a:gd name="connsiteY26" fmla="*/ 73817 h 203260"/>
                <a:gd name="connsiteX27" fmla="*/ 101755 w 254213"/>
                <a:gd name="connsiteY27" fmla="*/ 75762 h 203260"/>
                <a:gd name="connsiteX28" fmla="*/ 101755 w 254213"/>
                <a:gd name="connsiteY28" fmla="*/ 82147 h 203260"/>
                <a:gd name="connsiteX29" fmla="*/ 115054 w 254213"/>
                <a:gd name="connsiteY29" fmla="*/ 92071 h 203260"/>
                <a:gd name="connsiteX30" fmla="*/ 115054 w 254213"/>
                <a:gd name="connsiteY30" fmla="*/ 137971 h 203260"/>
                <a:gd name="connsiteX31" fmla="*/ 101755 w 254213"/>
                <a:gd name="connsiteY31" fmla="*/ 145586 h 203260"/>
                <a:gd name="connsiteX32" fmla="*/ 101755 w 254213"/>
                <a:gd name="connsiteY32" fmla="*/ 151969 h 203260"/>
                <a:gd name="connsiteX33" fmla="*/ 121965 w 254213"/>
                <a:gd name="connsiteY33" fmla="*/ 151262 h 203260"/>
                <a:gd name="connsiteX34" fmla="*/ 145019 w 254213"/>
                <a:gd name="connsiteY34" fmla="*/ 151969 h 203260"/>
                <a:gd name="connsiteX35" fmla="*/ 145019 w 254213"/>
                <a:gd name="connsiteY35" fmla="*/ 145586 h 203260"/>
                <a:gd name="connsiteX36" fmla="*/ 141468 w 254213"/>
                <a:gd name="connsiteY36" fmla="*/ 145586 h 203260"/>
                <a:gd name="connsiteX37" fmla="*/ 128352 w 254213"/>
                <a:gd name="connsiteY37" fmla="*/ 137614 h 203260"/>
                <a:gd name="connsiteX38" fmla="*/ 128352 w 254213"/>
                <a:gd name="connsiteY38" fmla="*/ 111563 h 203260"/>
                <a:gd name="connsiteX39" fmla="*/ 235151 w 254213"/>
                <a:gd name="connsiteY39" fmla="*/ 19056 h 203260"/>
                <a:gd name="connsiteX40" fmla="*/ 192594 w 254213"/>
                <a:gd name="connsiteY40" fmla="*/ 107490 h 203260"/>
                <a:gd name="connsiteX41" fmla="*/ 235151 w 254213"/>
                <a:gd name="connsiteY41" fmla="*/ 196099 h 203260"/>
                <a:gd name="connsiteX42" fmla="*/ 238694 w 254213"/>
                <a:gd name="connsiteY42" fmla="*/ 193971 h 203260"/>
                <a:gd name="connsiteX43" fmla="*/ 236923 w 254213"/>
                <a:gd name="connsiteY43" fmla="*/ 191312 h 203260"/>
                <a:gd name="connsiteX44" fmla="*/ 204654 w 254213"/>
                <a:gd name="connsiteY44" fmla="*/ 107664 h 203260"/>
                <a:gd name="connsiteX45" fmla="*/ 237455 w 254213"/>
                <a:gd name="connsiteY45" fmla="*/ 23311 h 203260"/>
                <a:gd name="connsiteX46" fmla="*/ 238694 w 254213"/>
                <a:gd name="connsiteY46" fmla="*/ 21183 h 203260"/>
                <a:gd name="connsiteX47" fmla="*/ 235151 w 254213"/>
                <a:gd name="connsiteY47" fmla="*/ 19056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54213" h="203260">
                  <a:moveTo>
                    <a:pt x="49564" y="81971"/>
                  </a:moveTo>
                  <a:lnTo>
                    <a:pt x="77225" y="81971"/>
                  </a:lnTo>
                  <a:lnTo>
                    <a:pt x="77225" y="75588"/>
                  </a:lnTo>
                  <a:lnTo>
                    <a:pt x="49564" y="75588"/>
                  </a:lnTo>
                  <a:lnTo>
                    <a:pt x="49564" y="42979"/>
                  </a:lnTo>
                  <a:lnTo>
                    <a:pt x="43534" y="42979"/>
                  </a:lnTo>
                  <a:cubicBezTo>
                    <a:pt x="43359" y="58930"/>
                    <a:pt x="36090" y="76477"/>
                    <a:pt x="19066" y="77009"/>
                  </a:cubicBezTo>
                  <a:lnTo>
                    <a:pt x="19066" y="81971"/>
                  </a:lnTo>
                  <a:lnTo>
                    <a:pt x="35558" y="81971"/>
                  </a:lnTo>
                  <a:lnTo>
                    <a:pt x="35558" y="129817"/>
                  </a:lnTo>
                  <a:cubicBezTo>
                    <a:pt x="35558" y="149666"/>
                    <a:pt x="50453" y="153740"/>
                    <a:pt x="60383" y="153740"/>
                  </a:cubicBezTo>
                  <a:cubicBezTo>
                    <a:pt x="72260" y="153740"/>
                    <a:pt x="80419" y="143640"/>
                    <a:pt x="80419" y="129643"/>
                  </a:cubicBezTo>
                  <a:lnTo>
                    <a:pt x="80419" y="119892"/>
                  </a:lnTo>
                  <a:lnTo>
                    <a:pt x="74389" y="119892"/>
                  </a:lnTo>
                  <a:lnTo>
                    <a:pt x="74389" y="129460"/>
                  </a:lnTo>
                  <a:cubicBezTo>
                    <a:pt x="74389" y="141512"/>
                    <a:pt x="68717" y="148071"/>
                    <a:pt x="61798" y="148071"/>
                  </a:cubicBezTo>
                  <a:cubicBezTo>
                    <a:pt x="49564" y="148071"/>
                    <a:pt x="49564" y="133183"/>
                    <a:pt x="49564" y="129992"/>
                  </a:cubicBezTo>
                  <a:lnTo>
                    <a:pt x="49564" y="81971"/>
                  </a:lnTo>
                  <a:close/>
                  <a:moveTo>
                    <a:pt x="128352" y="111563"/>
                  </a:moveTo>
                  <a:cubicBezTo>
                    <a:pt x="128352" y="96676"/>
                    <a:pt x="135263" y="78780"/>
                    <a:pt x="152113" y="78780"/>
                  </a:cubicBezTo>
                  <a:cubicBezTo>
                    <a:pt x="150516" y="80019"/>
                    <a:pt x="149094" y="82320"/>
                    <a:pt x="149094" y="85155"/>
                  </a:cubicBezTo>
                  <a:cubicBezTo>
                    <a:pt x="149094" y="91008"/>
                    <a:pt x="153702" y="93309"/>
                    <a:pt x="157078" y="93309"/>
                  </a:cubicBezTo>
                  <a:cubicBezTo>
                    <a:pt x="161328" y="93309"/>
                    <a:pt x="165229" y="90476"/>
                    <a:pt x="165229" y="85155"/>
                  </a:cubicBezTo>
                  <a:cubicBezTo>
                    <a:pt x="165229" y="79129"/>
                    <a:pt x="159557" y="73817"/>
                    <a:pt x="151223" y="73817"/>
                  </a:cubicBezTo>
                  <a:cubicBezTo>
                    <a:pt x="142357" y="73817"/>
                    <a:pt x="132602" y="79312"/>
                    <a:pt x="127287" y="92777"/>
                  </a:cubicBezTo>
                  <a:lnTo>
                    <a:pt x="127105" y="92777"/>
                  </a:lnTo>
                  <a:lnTo>
                    <a:pt x="127105" y="73817"/>
                  </a:lnTo>
                  <a:lnTo>
                    <a:pt x="101755" y="75762"/>
                  </a:lnTo>
                  <a:lnTo>
                    <a:pt x="101755" y="82147"/>
                  </a:lnTo>
                  <a:cubicBezTo>
                    <a:pt x="113631" y="82147"/>
                    <a:pt x="115054" y="83384"/>
                    <a:pt x="115054" y="92071"/>
                  </a:cubicBezTo>
                  <a:lnTo>
                    <a:pt x="115054" y="137971"/>
                  </a:lnTo>
                  <a:cubicBezTo>
                    <a:pt x="115054" y="145586"/>
                    <a:pt x="113274" y="145586"/>
                    <a:pt x="101755" y="145586"/>
                  </a:cubicBezTo>
                  <a:lnTo>
                    <a:pt x="101755" y="151969"/>
                  </a:lnTo>
                  <a:cubicBezTo>
                    <a:pt x="102637" y="151969"/>
                    <a:pt x="114696" y="151262"/>
                    <a:pt x="121965" y="151262"/>
                  </a:cubicBezTo>
                  <a:cubicBezTo>
                    <a:pt x="129592" y="151262"/>
                    <a:pt x="137392" y="151613"/>
                    <a:pt x="145019" y="151969"/>
                  </a:cubicBezTo>
                  <a:lnTo>
                    <a:pt x="145019" y="145586"/>
                  </a:lnTo>
                  <a:lnTo>
                    <a:pt x="141468" y="145586"/>
                  </a:lnTo>
                  <a:cubicBezTo>
                    <a:pt x="128352" y="145586"/>
                    <a:pt x="128352" y="143640"/>
                    <a:pt x="128352" y="137614"/>
                  </a:cubicBezTo>
                  <a:lnTo>
                    <a:pt x="128352" y="111563"/>
                  </a:lnTo>
                  <a:close/>
                  <a:moveTo>
                    <a:pt x="235151" y="19056"/>
                  </a:moveTo>
                  <a:cubicBezTo>
                    <a:pt x="201460" y="42804"/>
                    <a:pt x="192594" y="80376"/>
                    <a:pt x="192594" y="107490"/>
                  </a:cubicBezTo>
                  <a:cubicBezTo>
                    <a:pt x="192594" y="132476"/>
                    <a:pt x="200039" y="171287"/>
                    <a:pt x="235151" y="196099"/>
                  </a:cubicBezTo>
                  <a:cubicBezTo>
                    <a:pt x="236566" y="196099"/>
                    <a:pt x="238694" y="196099"/>
                    <a:pt x="238694" y="193971"/>
                  </a:cubicBezTo>
                  <a:cubicBezTo>
                    <a:pt x="238694" y="192908"/>
                    <a:pt x="238162" y="192549"/>
                    <a:pt x="236923" y="191312"/>
                  </a:cubicBezTo>
                  <a:cubicBezTo>
                    <a:pt x="213337" y="170048"/>
                    <a:pt x="204654" y="139917"/>
                    <a:pt x="204654" y="107664"/>
                  </a:cubicBezTo>
                  <a:cubicBezTo>
                    <a:pt x="204654" y="59819"/>
                    <a:pt x="222918" y="36421"/>
                    <a:pt x="237455" y="23311"/>
                  </a:cubicBezTo>
                  <a:cubicBezTo>
                    <a:pt x="238162" y="22598"/>
                    <a:pt x="238694" y="22066"/>
                    <a:pt x="238694" y="21183"/>
                  </a:cubicBezTo>
                  <a:cubicBezTo>
                    <a:pt x="238694" y="19056"/>
                    <a:pt x="236566" y="19056"/>
                    <a:pt x="235151" y="1905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214" name="Forme libre : forme 213">
              <a:extLst>
                <a:ext uri="{FF2B5EF4-FFF2-40B4-BE49-F238E27FC236}">
                  <a16:creationId xmlns:a16="http://schemas.microsoft.com/office/drawing/2014/main" id="{53FA9781-679B-4804-971B-461F5A1EC576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0753945" y="-15051482"/>
              <a:ext cx="152528" cy="152445"/>
            </a:xfrm>
            <a:custGeom>
              <a:avLst/>
              <a:gdLst>
                <a:gd name="connsiteX0" fmla="*/ 156135 w 152528"/>
                <a:gd name="connsiteY0" fmla="*/ 21359 h 152445"/>
                <a:gd name="connsiteX1" fmla="*/ 153831 w 152528"/>
                <a:gd name="connsiteY1" fmla="*/ 19056 h 152445"/>
                <a:gd name="connsiteX2" fmla="*/ 150637 w 152528"/>
                <a:gd name="connsiteY2" fmla="*/ 21183 h 152445"/>
                <a:gd name="connsiteX3" fmla="*/ 137688 w 152528"/>
                <a:gd name="connsiteY3" fmla="*/ 34831 h 152445"/>
                <a:gd name="connsiteX4" fmla="*/ 104354 w 152528"/>
                <a:gd name="connsiteY4" fmla="*/ 19056 h 152445"/>
                <a:gd name="connsiteX5" fmla="*/ 19066 w 152528"/>
                <a:gd name="connsiteY5" fmla="*/ 97207 h 152445"/>
                <a:gd name="connsiteX6" fmla="*/ 74039 w 152528"/>
                <a:gd name="connsiteY6" fmla="*/ 147182 h 152445"/>
                <a:gd name="connsiteX7" fmla="*/ 115349 w 152528"/>
                <a:gd name="connsiteY7" fmla="*/ 133183 h 152445"/>
                <a:gd name="connsiteX8" fmla="*/ 124040 w 152528"/>
                <a:gd name="connsiteY8" fmla="*/ 143465 h 152445"/>
                <a:gd name="connsiteX9" fmla="*/ 126876 w 152528"/>
                <a:gd name="connsiteY9" fmla="*/ 139034 h 152445"/>
                <a:gd name="connsiteX10" fmla="*/ 130244 w 152528"/>
                <a:gd name="connsiteY10" fmla="*/ 125386 h 152445"/>
                <a:gd name="connsiteX11" fmla="*/ 134145 w 152528"/>
                <a:gd name="connsiteY11" fmla="*/ 109435 h 152445"/>
                <a:gd name="connsiteX12" fmla="*/ 146911 w 152528"/>
                <a:gd name="connsiteY12" fmla="*/ 101106 h 152445"/>
                <a:gd name="connsiteX13" fmla="*/ 150812 w 152528"/>
                <a:gd name="connsiteY13" fmla="*/ 97383 h 152445"/>
                <a:gd name="connsiteX14" fmla="*/ 148151 w 152528"/>
                <a:gd name="connsiteY14" fmla="*/ 94731 h 152445"/>
                <a:gd name="connsiteX15" fmla="*/ 128647 w 152528"/>
                <a:gd name="connsiteY15" fmla="*/ 95438 h 152445"/>
                <a:gd name="connsiteX16" fmla="*/ 113935 w 152528"/>
                <a:gd name="connsiteY16" fmla="*/ 95263 h 152445"/>
                <a:gd name="connsiteX17" fmla="*/ 99921 w 152528"/>
                <a:gd name="connsiteY17" fmla="*/ 94731 h 152445"/>
                <a:gd name="connsiteX18" fmla="*/ 96021 w 152528"/>
                <a:gd name="connsiteY18" fmla="*/ 98629 h 152445"/>
                <a:gd name="connsiteX19" fmla="*/ 102408 w 152528"/>
                <a:gd name="connsiteY19" fmla="*/ 101106 h 152445"/>
                <a:gd name="connsiteX20" fmla="*/ 112688 w 152528"/>
                <a:gd name="connsiteY20" fmla="*/ 101463 h 152445"/>
                <a:gd name="connsiteX21" fmla="*/ 118543 w 152528"/>
                <a:gd name="connsiteY21" fmla="*/ 104829 h 152445"/>
                <a:gd name="connsiteX22" fmla="*/ 117304 w 152528"/>
                <a:gd name="connsiteY22" fmla="*/ 110499 h 152445"/>
                <a:gd name="connsiteX23" fmla="*/ 113403 w 152528"/>
                <a:gd name="connsiteY23" fmla="*/ 125211 h 152445"/>
                <a:gd name="connsiteX24" fmla="*/ 77940 w 152528"/>
                <a:gd name="connsiteY24" fmla="*/ 140805 h 152445"/>
                <a:gd name="connsiteX25" fmla="*/ 36980 w 152528"/>
                <a:gd name="connsiteY25" fmla="*/ 102345 h 152445"/>
                <a:gd name="connsiteX26" fmla="*/ 58961 w 152528"/>
                <a:gd name="connsiteY26" fmla="*/ 46346 h 152445"/>
                <a:gd name="connsiteX27" fmla="*/ 106134 w 152528"/>
                <a:gd name="connsiteY27" fmla="*/ 25440 h 152445"/>
                <a:gd name="connsiteX28" fmla="*/ 138753 w 152528"/>
                <a:gd name="connsiteY28" fmla="*/ 60168 h 152445"/>
                <a:gd name="connsiteX29" fmla="*/ 138220 w 152528"/>
                <a:gd name="connsiteY29" fmla="*/ 67433 h 152445"/>
                <a:gd name="connsiteX30" fmla="*/ 141414 w 152528"/>
                <a:gd name="connsiteY30" fmla="*/ 69744 h 152445"/>
                <a:gd name="connsiteX31" fmla="*/ 145140 w 152528"/>
                <a:gd name="connsiteY31" fmla="*/ 65845 h 152445"/>
                <a:gd name="connsiteX32" fmla="*/ 156135 w 152528"/>
                <a:gd name="connsiteY32" fmla="*/ 21359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2528" h="152445">
                  <a:moveTo>
                    <a:pt x="156135" y="21359"/>
                  </a:moveTo>
                  <a:cubicBezTo>
                    <a:pt x="156135" y="20476"/>
                    <a:pt x="155603" y="19056"/>
                    <a:pt x="153831" y="19056"/>
                  </a:cubicBezTo>
                  <a:cubicBezTo>
                    <a:pt x="152583" y="19056"/>
                    <a:pt x="152234" y="19412"/>
                    <a:pt x="150637" y="21183"/>
                  </a:cubicBezTo>
                  <a:lnTo>
                    <a:pt x="137688" y="34831"/>
                  </a:lnTo>
                  <a:cubicBezTo>
                    <a:pt x="136099" y="32704"/>
                    <a:pt x="126169" y="19056"/>
                    <a:pt x="104354" y="19056"/>
                  </a:cubicBezTo>
                  <a:cubicBezTo>
                    <a:pt x="61273" y="19056"/>
                    <a:pt x="19066" y="57159"/>
                    <a:pt x="19066" y="97207"/>
                  </a:cubicBezTo>
                  <a:cubicBezTo>
                    <a:pt x="19066" y="124679"/>
                    <a:pt x="39991" y="147182"/>
                    <a:pt x="74039" y="147182"/>
                  </a:cubicBezTo>
                  <a:cubicBezTo>
                    <a:pt x="89642" y="147182"/>
                    <a:pt x="106134" y="143108"/>
                    <a:pt x="115349" y="133183"/>
                  </a:cubicBezTo>
                  <a:cubicBezTo>
                    <a:pt x="117121" y="137082"/>
                    <a:pt x="121911" y="143465"/>
                    <a:pt x="124040" y="143465"/>
                  </a:cubicBezTo>
                  <a:cubicBezTo>
                    <a:pt x="125637" y="143465"/>
                    <a:pt x="125986" y="142751"/>
                    <a:pt x="126876" y="139034"/>
                  </a:cubicBezTo>
                  <a:lnTo>
                    <a:pt x="130244" y="125386"/>
                  </a:lnTo>
                  <a:cubicBezTo>
                    <a:pt x="131134" y="122195"/>
                    <a:pt x="133613" y="111563"/>
                    <a:pt x="134145" y="109435"/>
                  </a:cubicBezTo>
                  <a:cubicBezTo>
                    <a:pt x="136274" y="101463"/>
                    <a:pt x="136449" y="101289"/>
                    <a:pt x="146911" y="101106"/>
                  </a:cubicBezTo>
                  <a:cubicBezTo>
                    <a:pt x="148151" y="101106"/>
                    <a:pt x="150812" y="101106"/>
                    <a:pt x="150812" y="97383"/>
                  </a:cubicBezTo>
                  <a:cubicBezTo>
                    <a:pt x="150812" y="95612"/>
                    <a:pt x="149572" y="94731"/>
                    <a:pt x="148151" y="94731"/>
                  </a:cubicBezTo>
                  <a:cubicBezTo>
                    <a:pt x="142304" y="94731"/>
                    <a:pt x="134852" y="95438"/>
                    <a:pt x="128647" y="95438"/>
                  </a:cubicBezTo>
                  <a:cubicBezTo>
                    <a:pt x="124215" y="95438"/>
                    <a:pt x="118368" y="95438"/>
                    <a:pt x="113935" y="95263"/>
                  </a:cubicBezTo>
                  <a:cubicBezTo>
                    <a:pt x="109502" y="95080"/>
                    <a:pt x="104354" y="94731"/>
                    <a:pt x="99921" y="94731"/>
                  </a:cubicBezTo>
                  <a:cubicBezTo>
                    <a:pt x="98682" y="94731"/>
                    <a:pt x="96021" y="94731"/>
                    <a:pt x="96021" y="98629"/>
                  </a:cubicBezTo>
                  <a:cubicBezTo>
                    <a:pt x="96021" y="101106"/>
                    <a:pt x="97976" y="101106"/>
                    <a:pt x="102408" y="101106"/>
                  </a:cubicBezTo>
                  <a:cubicBezTo>
                    <a:pt x="105776" y="101106"/>
                    <a:pt x="109319" y="101106"/>
                    <a:pt x="112688" y="101463"/>
                  </a:cubicBezTo>
                  <a:cubicBezTo>
                    <a:pt x="118368" y="101996"/>
                    <a:pt x="118543" y="102702"/>
                    <a:pt x="118543" y="104829"/>
                  </a:cubicBezTo>
                  <a:cubicBezTo>
                    <a:pt x="118543" y="105537"/>
                    <a:pt x="118543" y="105895"/>
                    <a:pt x="117304" y="110499"/>
                  </a:cubicBezTo>
                  <a:cubicBezTo>
                    <a:pt x="116056" y="115461"/>
                    <a:pt x="114110" y="123442"/>
                    <a:pt x="113403" y="125211"/>
                  </a:cubicBezTo>
                  <a:cubicBezTo>
                    <a:pt x="108255" y="136018"/>
                    <a:pt x="91771" y="140805"/>
                    <a:pt x="77940" y="140805"/>
                  </a:cubicBezTo>
                  <a:cubicBezTo>
                    <a:pt x="60209" y="140805"/>
                    <a:pt x="36980" y="132303"/>
                    <a:pt x="36980" y="102345"/>
                  </a:cubicBezTo>
                  <a:cubicBezTo>
                    <a:pt x="36980" y="83384"/>
                    <a:pt x="45846" y="59636"/>
                    <a:pt x="58961" y="46346"/>
                  </a:cubicBezTo>
                  <a:cubicBezTo>
                    <a:pt x="77225" y="28273"/>
                    <a:pt x="96204" y="25440"/>
                    <a:pt x="106134" y="25440"/>
                  </a:cubicBezTo>
                  <a:cubicBezTo>
                    <a:pt x="126702" y="25440"/>
                    <a:pt x="138753" y="40318"/>
                    <a:pt x="138753" y="60168"/>
                  </a:cubicBezTo>
                  <a:cubicBezTo>
                    <a:pt x="138753" y="65130"/>
                    <a:pt x="138220" y="66369"/>
                    <a:pt x="138220" y="67433"/>
                  </a:cubicBezTo>
                  <a:cubicBezTo>
                    <a:pt x="138220" y="69744"/>
                    <a:pt x="140532" y="69744"/>
                    <a:pt x="141414" y="69744"/>
                  </a:cubicBezTo>
                  <a:cubicBezTo>
                    <a:pt x="144250" y="69744"/>
                    <a:pt x="144250" y="69212"/>
                    <a:pt x="145140" y="65845"/>
                  </a:cubicBezTo>
                  <a:lnTo>
                    <a:pt x="156135" y="2135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215" name="Forme libre : forme 214">
              <a:extLst>
                <a:ext uri="{FF2B5EF4-FFF2-40B4-BE49-F238E27FC236}">
                  <a16:creationId xmlns:a16="http://schemas.microsoft.com/office/drawing/2014/main" id="{51E42D84-882F-4962-A7EF-CD4B43329F10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0915058" y="-15092543"/>
              <a:ext cx="76264" cy="152445"/>
            </a:xfrm>
            <a:custGeom>
              <a:avLst/>
              <a:gdLst>
                <a:gd name="connsiteX0" fmla="*/ 47435 w 76264"/>
                <a:gd name="connsiteY0" fmla="*/ 55643 h 152445"/>
                <a:gd name="connsiteX1" fmla="*/ 55538 w 76264"/>
                <a:gd name="connsiteY1" fmla="*/ 57286 h 152445"/>
                <a:gd name="connsiteX2" fmla="*/ 66056 w 76264"/>
                <a:gd name="connsiteY2" fmla="*/ 59185 h 152445"/>
                <a:gd name="connsiteX3" fmla="*/ 72006 w 76264"/>
                <a:gd name="connsiteY3" fmla="*/ 53744 h 152445"/>
                <a:gd name="connsiteX4" fmla="*/ 66056 w 76264"/>
                <a:gd name="connsiteY4" fmla="*/ 48298 h 152445"/>
                <a:gd name="connsiteX5" fmla="*/ 55538 w 76264"/>
                <a:gd name="connsiteY5" fmla="*/ 50196 h 152445"/>
                <a:gd name="connsiteX6" fmla="*/ 47307 w 76264"/>
                <a:gd name="connsiteY6" fmla="*/ 51840 h 152445"/>
                <a:gd name="connsiteX7" fmla="*/ 48952 w 76264"/>
                <a:gd name="connsiteY7" fmla="*/ 40200 h 152445"/>
                <a:gd name="connsiteX8" fmla="*/ 50978 w 76264"/>
                <a:gd name="connsiteY8" fmla="*/ 25257 h 152445"/>
                <a:gd name="connsiteX9" fmla="*/ 45536 w 76264"/>
                <a:gd name="connsiteY9" fmla="*/ 19056 h 152445"/>
                <a:gd name="connsiteX10" fmla="*/ 40086 w 76264"/>
                <a:gd name="connsiteY10" fmla="*/ 25257 h 152445"/>
                <a:gd name="connsiteX11" fmla="*/ 42113 w 76264"/>
                <a:gd name="connsiteY11" fmla="*/ 40200 h 152445"/>
                <a:gd name="connsiteX12" fmla="*/ 43764 w 76264"/>
                <a:gd name="connsiteY12" fmla="*/ 51840 h 152445"/>
                <a:gd name="connsiteX13" fmla="*/ 35653 w 76264"/>
                <a:gd name="connsiteY13" fmla="*/ 50196 h 152445"/>
                <a:gd name="connsiteX14" fmla="*/ 25016 w 76264"/>
                <a:gd name="connsiteY14" fmla="*/ 48298 h 152445"/>
                <a:gd name="connsiteX15" fmla="*/ 19066 w 76264"/>
                <a:gd name="connsiteY15" fmla="*/ 53744 h 152445"/>
                <a:gd name="connsiteX16" fmla="*/ 25016 w 76264"/>
                <a:gd name="connsiteY16" fmla="*/ 59185 h 152445"/>
                <a:gd name="connsiteX17" fmla="*/ 35526 w 76264"/>
                <a:gd name="connsiteY17" fmla="*/ 57286 h 152445"/>
                <a:gd name="connsiteX18" fmla="*/ 43638 w 76264"/>
                <a:gd name="connsiteY18" fmla="*/ 55643 h 152445"/>
                <a:gd name="connsiteX19" fmla="*/ 42113 w 76264"/>
                <a:gd name="connsiteY19" fmla="*/ 64376 h 152445"/>
                <a:gd name="connsiteX20" fmla="*/ 40086 w 76264"/>
                <a:gd name="connsiteY20" fmla="*/ 80582 h 152445"/>
                <a:gd name="connsiteX21" fmla="*/ 42875 w 76264"/>
                <a:gd name="connsiteY21" fmla="*/ 133494 h 152445"/>
                <a:gd name="connsiteX22" fmla="*/ 45536 w 76264"/>
                <a:gd name="connsiteY22" fmla="*/ 135644 h 152445"/>
                <a:gd name="connsiteX23" fmla="*/ 48197 w 76264"/>
                <a:gd name="connsiteY23" fmla="*/ 134247 h 152445"/>
                <a:gd name="connsiteX24" fmla="*/ 50978 w 76264"/>
                <a:gd name="connsiteY24" fmla="*/ 80582 h 152445"/>
                <a:gd name="connsiteX25" fmla="*/ 49334 w 76264"/>
                <a:gd name="connsiteY25" fmla="*/ 66147 h 152445"/>
                <a:gd name="connsiteX26" fmla="*/ 47435 w 76264"/>
                <a:gd name="connsiteY26" fmla="*/ 55643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6264" h="152445">
                  <a:moveTo>
                    <a:pt x="47435" y="55643"/>
                  </a:moveTo>
                  <a:cubicBezTo>
                    <a:pt x="49587" y="55897"/>
                    <a:pt x="50732" y="56024"/>
                    <a:pt x="55538" y="57286"/>
                  </a:cubicBezTo>
                  <a:cubicBezTo>
                    <a:pt x="58708" y="58177"/>
                    <a:pt x="63013" y="59185"/>
                    <a:pt x="66056" y="59185"/>
                  </a:cubicBezTo>
                  <a:cubicBezTo>
                    <a:pt x="71625" y="59185"/>
                    <a:pt x="72006" y="54627"/>
                    <a:pt x="72006" y="53744"/>
                  </a:cubicBezTo>
                  <a:cubicBezTo>
                    <a:pt x="72006" y="52856"/>
                    <a:pt x="71625" y="48298"/>
                    <a:pt x="66056" y="48298"/>
                  </a:cubicBezTo>
                  <a:cubicBezTo>
                    <a:pt x="63013" y="48298"/>
                    <a:pt x="58708" y="49316"/>
                    <a:pt x="55538" y="50196"/>
                  </a:cubicBezTo>
                  <a:cubicBezTo>
                    <a:pt x="50732" y="51466"/>
                    <a:pt x="49587" y="51594"/>
                    <a:pt x="47307" y="51840"/>
                  </a:cubicBezTo>
                  <a:cubicBezTo>
                    <a:pt x="47562" y="47410"/>
                    <a:pt x="48825" y="40582"/>
                    <a:pt x="48952" y="40200"/>
                  </a:cubicBezTo>
                  <a:cubicBezTo>
                    <a:pt x="49587" y="36778"/>
                    <a:pt x="50978" y="29815"/>
                    <a:pt x="50978" y="25257"/>
                  </a:cubicBezTo>
                  <a:cubicBezTo>
                    <a:pt x="50978" y="19056"/>
                    <a:pt x="46172" y="19056"/>
                    <a:pt x="45536" y="19056"/>
                  </a:cubicBezTo>
                  <a:cubicBezTo>
                    <a:pt x="44901" y="19056"/>
                    <a:pt x="40086" y="19056"/>
                    <a:pt x="40086" y="25257"/>
                  </a:cubicBezTo>
                  <a:cubicBezTo>
                    <a:pt x="40086" y="29568"/>
                    <a:pt x="41231" y="35897"/>
                    <a:pt x="42113" y="40200"/>
                  </a:cubicBezTo>
                  <a:cubicBezTo>
                    <a:pt x="42113" y="40582"/>
                    <a:pt x="43511" y="47410"/>
                    <a:pt x="43764" y="51840"/>
                  </a:cubicBezTo>
                  <a:cubicBezTo>
                    <a:pt x="41484" y="51594"/>
                    <a:pt x="40341" y="51466"/>
                    <a:pt x="35653" y="50196"/>
                  </a:cubicBezTo>
                  <a:cubicBezTo>
                    <a:pt x="33127" y="49568"/>
                    <a:pt x="28314" y="48298"/>
                    <a:pt x="25016" y="48298"/>
                  </a:cubicBezTo>
                  <a:cubicBezTo>
                    <a:pt x="19448" y="48298"/>
                    <a:pt x="19066" y="52856"/>
                    <a:pt x="19066" y="53744"/>
                  </a:cubicBezTo>
                  <a:cubicBezTo>
                    <a:pt x="19066" y="54627"/>
                    <a:pt x="19448" y="59185"/>
                    <a:pt x="25016" y="59185"/>
                  </a:cubicBezTo>
                  <a:cubicBezTo>
                    <a:pt x="28059" y="59185"/>
                    <a:pt x="32365" y="58177"/>
                    <a:pt x="35526" y="57286"/>
                  </a:cubicBezTo>
                  <a:cubicBezTo>
                    <a:pt x="40341" y="56024"/>
                    <a:pt x="41484" y="55897"/>
                    <a:pt x="43638" y="55643"/>
                  </a:cubicBezTo>
                  <a:cubicBezTo>
                    <a:pt x="43511" y="58049"/>
                    <a:pt x="43383" y="59312"/>
                    <a:pt x="42113" y="64376"/>
                  </a:cubicBezTo>
                  <a:cubicBezTo>
                    <a:pt x="40086" y="72856"/>
                    <a:pt x="40086" y="74118"/>
                    <a:pt x="40086" y="80582"/>
                  </a:cubicBezTo>
                  <a:cubicBezTo>
                    <a:pt x="40086" y="105768"/>
                    <a:pt x="42621" y="131468"/>
                    <a:pt x="42875" y="133494"/>
                  </a:cubicBezTo>
                  <a:cubicBezTo>
                    <a:pt x="43002" y="135010"/>
                    <a:pt x="43383" y="135644"/>
                    <a:pt x="45536" y="135644"/>
                  </a:cubicBezTo>
                  <a:cubicBezTo>
                    <a:pt x="46299" y="135644"/>
                    <a:pt x="47944" y="135644"/>
                    <a:pt x="48197" y="134247"/>
                  </a:cubicBezTo>
                  <a:cubicBezTo>
                    <a:pt x="48698" y="130707"/>
                    <a:pt x="50978" y="103615"/>
                    <a:pt x="50978" y="80582"/>
                  </a:cubicBezTo>
                  <a:cubicBezTo>
                    <a:pt x="50978" y="74627"/>
                    <a:pt x="50978" y="73110"/>
                    <a:pt x="49334" y="66147"/>
                  </a:cubicBezTo>
                  <a:cubicBezTo>
                    <a:pt x="47689" y="59312"/>
                    <a:pt x="47689" y="58429"/>
                    <a:pt x="47435" y="5564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216" name="Forme libre : forme 215">
              <a:extLst>
                <a:ext uri="{FF2B5EF4-FFF2-40B4-BE49-F238E27FC236}">
                  <a16:creationId xmlns:a16="http://schemas.microsoft.com/office/drawing/2014/main" id="{2671582B-CF7E-4956-83CA-FA19338C9CA2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1008900" y="-15047941"/>
              <a:ext cx="152528" cy="152445"/>
            </a:xfrm>
            <a:custGeom>
              <a:avLst/>
              <a:gdLst>
                <a:gd name="connsiteX0" fmla="*/ 66937 w 152528"/>
                <a:gd name="connsiteY0" fmla="*/ 85163 h 152445"/>
                <a:gd name="connsiteX1" fmla="*/ 99031 w 152528"/>
                <a:gd name="connsiteY1" fmla="*/ 85163 h 152445"/>
                <a:gd name="connsiteX2" fmla="*/ 154355 w 152528"/>
                <a:gd name="connsiteY2" fmla="*/ 46701 h 152445"/>
                <a:gd name="connsiteX3" fmla="*/ 115524 w 152528"/>
                <a:gd name="connsiteY3" fmla="*/ 19056 h 152445"/>
                <a:gd name="connsiteX4" fmla="*/ 53464 w 152528"/>
                <a:gd name="connsiteY4" fmla="*/ 19056 h 152445"/>
                <a:gd name="connsiteX5" fmla="*/ 47791 w 152528"/>
                <a:gd name="connsiteY5" fmla="*/ 22954 h 152445"/>
                <a:gd name="connsiteX6" fmla="*/ 53639 w 152528"/>
                <a:gd name="connsiteY6" fmla="*/ 25439 h 152445"/>
                <a:gd name="connsiteX7" fmla="*/ 60375 w 152528"/>
                <a:gd name="connsiteY7" fmla="*/ 25797 h 152445"/>
                <a:gd name="connsiteX8" fmla="*/ 64276 w 152528"/>
                <a:gd name="connsiteY8" fmla="*/ 28273 h 152445"/>
                <a:gd name="connsiteX9" fmla="*/ 63569 w 152528"/>
                <a:gd name="connsiteY9" fmla="*/ 32172 h 152445"/>
                <a:gd name="connsiteX10" fmla="*/ 40165 w 152528"/>
                <a:gd name="connsiteY10" fmla="*/ 125568 h 152445"/>
                <a:gd name="connsiteX11" fmla="*/ 24380 w 152528"/>
                <a:gd name="connsiteY11" fmla="*/ 133715 h 152445"/>
                <a:gd name="connsiteX12" fmla="*/ 19066 w 152528"/>
                <a:gd name="connsiteY12" fmla="*/ 137622 h 152445"/>
                <a:gd name="connsiteX13" fmla="*/ 21902 w 152528"/>
                <a:gd name="connsiteY13" fmla="*/ 140098 h 152445"/>
                <a:gd name="connsiteX14" fmla="*/ 44948 w 152528"/>
                <a:gd name="connsiteY14" fmla="*/ 139391 h 152445"/>
                <a:gd name="connsiteX15" fmla="*/ 57189 w 152528"/>
                <a:gd name="connsiteY15" fmla="*/ 139566 h 152445"/>
                <a:gd name="connsiteX16" fmla="*/ 68534 w 152528"/>
                <a:gd name="connsiteY16" fmla="*/ 140098 h 152445"/>
                <a:gd name="connsiteX17" fmla="*/ 72260 w 152528"/>
                <a:gd name="connsiteY17" fmla="*/ 136200 h 152445"/>
                <a:gd name="connsiteX18" fmla="*/ 66580 w 152528"/>
                <a:gd name="connsiteY18" fmla="*/ 133715 h 152445"/>
                <a:gd name="connsiteX19" fmla="*/ 59843 w 152528"/>
                <a:gd name="connsiteY19" fmla="*/ 133365 h 152445"/>
                <a:gd name="connsiteX20" fmla="*/ 55767 w 152528"/>
                <a:gd name="connsiteY20" fmla="*/ 130705 h 152445"/>
                <a:gd name="connsiteX21" fmla="*/ 56475 w 152528"/>
                <a:gd name="connsiteY21" fmla="*/ 126807 h 152445"/>
                <a:gd name="connsiteX22" fmla="*/ 66937 w 152528"/>
                <a:gd name="connsiteY22" fmla="*/ 85163 h 152445"/>
                <a:gd name="connsiteX23" fmla="*/ 79704 w 152528"/>
                <a:gd name="connsiteY23" fmla="*/ 31465 h 152445"/>
                <a:gd name="connsiteX24" fmla="*/ 88744 w 152528"/>
                <a:gd name="connsiteY24" fmla="*/ 25439 h 152445"/>
                <a:gd name="connsiteX25" fmla="*/ 109494 w 152528"/>
                <a:gd name="connsiteY25" fmla="*/ 25439 h 152445"/>
                <a:gd name="connsiteX26" fmla="*/ 136266 w 152528"/>
                <a:gd name="connsiteY26" fmla="*/ 42985 h 152445"/>
                <a:gd name="connsiteX27" fmla="*/ 125271 w 152528"/>
                <a:gd name="connsiteY27" fmla="*/ 70449 h 152445"/>
                <a:gd name="connsiteX28" fmla="*/ 96021 w 152528"/>
                <a:gd name="connsiteY28" fmla="*/ 79493 h 152445"/>
                <a:gd name="connsiteX29" fmla="*/ 67644 w 152528"/>
                <a:gd name="connsiteY29" fmla="*/ 79493 h 152445"/>
                <a:gd name="connsiteX30" fmla="*/ 79704 w 152528"/>
                <a:gd name="connsiteY30" fmla="*/ 31465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2528" h="152445">
                  <a:moveTo>
                    <a:pt x="66937" y="85163"/>
                  </a:moveTo>
                  <a:lnTo>
                    <a:pt x="99031" y="85163"/>
                  </a:lnTo>
                  <a:cubicBezTo>
                    <a:pt x="128997" y="85163"/>
                    <a:pt x="154355" y="66019"/>
                    <a:pt x="154355" y="46701"/>
                  </a:cubicBezTo>
                  <a:cubicBezTo>
                    <a:pt x="154355" y="31814"/>
                    <a:pt x="139817" y="19056"/>
                    <a:pt x="115524" y="19056"/>
                  </a:cubicBezTo>
                  <a:lnTo>
                    <a:pt x="53464" y="19056"/>
                  </a:lnTo>
                  <a:cubicBezTo>
                    <a:pt x="49913" y="19056"/>
                    <a:pt x="47791" y="19056"/>
                    <a:pt x="47791" y="22954"/>
                  </a:cubicBezTo>
                  <a:cubicBezTo>
                    <a:pt x="47791" y="25439"/>
                    <a:pt x="49738" y="25439"/>
                    <a:pt x="53639" y="25439"/>
                  </a:cubicBezTo>
                  <a:cubicBezTo>
                    <a:pt x="56475" y="25439"/>
                    <a:pt x="57189" y="25439"/>
                    <a:pt x="60375" y="25797"/>
                  </a:cubicBezTo>
                  <a:cubicBezTo>
                    <a:pt x="63927" y="26146"/>
                    <a:pt x="64276" y="26502"/>
                    <a:pt x="64276" y="28273"/>
                  </a:cubicBezTo>
                  <a:cubicBezTo>
                    <a:pt x="64276" y="28630"/>
                    <a:pt x="64276" y="29512"/>
                    <a:pt x="63569" y="32172"/>
                  </a:cubicBezTo>
                  <a:lnTo>
                    <a:pt x="40165" y="125568"/>
                  </a:lnTo>
                  <a:cubicBezTo>
                    <a:pt x="38394" y="132476"/>
                    <a:pt x="38211" y="133715"/>
                    <a:pt x="24380" y="133715"/>
                  </a:cubicBezTo>
                  <a:cubicBezTo>
                    <a:pt x="21195" y="133715"/>
                    <a:pt x="19066" y="133715"/>
                    <a:pt x="19066" y="137622"/>
                  </a:cubicBezTo>
                  <a:cubicBezTo>
                    <a:pt x="19066" y="137795"/>
                    <a:pt x="19066" y="140098"/>
                    <a:pt x="21902" y="140098"/>
                  </a:cubicBezTo>
                  <a:cubicBezTo>
                    <a:pt x="27042" y="140098"/>
                    <a:pt x="39808" y="139391"/>
                    <a:pt x="44948" y="139391"/>
                  </a:cubicBezTo>
                  <a:cubicBezTo>
                    <a:pt x="47967" y="139391"/>
                    <a:pt x="54171" y="139391"/>
                    <a:pt x="57189" y="139566"/>
                  </a:cubicBezTo>
                  <a:cubicBezTo>
                    <a:pt x="60733" y="139741"/>
                    <a:pt x="65165" y="140098"/>
                    <a:pt x="68534" y="140098"/>
                  </a:cubicBezTo>
                  <a:cubicBezTo>
                    <a:pt x="69598" y="140098"/>
                    <a:pt x="72260" y="140098"/>
                    <a:pt x="72260" y="136200"/>
                  </a:cubicBezTo>
                  <a:cubicBezTo>
                    <a:pt x="72260" y="133715"/>
                    <a:pt x="70131" y="133715"/>
                    <a:pt x="66580" y="133715"/>
                  </a:cubicBezTo>
                  <a:cubicBezTo>
                    <a:pt x="66405" y="133715"/>
                    <a:pt x="63037" y="133715"/>
                    <a:pt x="59843" y="133365"/>
                  </a:cubicBezTo>
                  <a:cubicBezTo>
                    <a:pt x="55767" y="133008"/>
                    <a:pt x="55767" y="132476"/>
                    <a:pt x="55767" y="130705"/>
                  </a:cubicBezTo>
                  <a:cubicBezTo>
                    <a:pt x="55767" y="130530"/>
                    <a:pt x="55767" y="129466"/>
                    <a:pt x="56475" y="126807"/>
                  </a:cubicBezTo>
                  <a:lnTo>
                    <a:pt x="66937" y="85163"/>
                  </a:lnTo>
                  <a:close/>
                  <a:moveTo>
                    <a:pt x="79704" y="31465"/>
                  </a:moveTo>
                  <a:cubicBezTo>
                    <a:pt x="81125" y="25970"/>
                    <a:pt x="81301" y="25439"/>
                    <a:pt x="88744" y="25439"/>
                  </a:cubicBezTo>
                  <a:lnTo>
                    <a:pt x="109494" y="25439"/>
                  </a:lnTo>
                  <a:cubicBezTo>
                    <a:pt x="125986" y="25439"/>
                    <a:pt x="136266" y="30401"/>
                    <a:pt x="136266" y="42985"/>
                  </a:cubicBezTo>
                  <a:cubicBezTo>
                    <a:pt x="136266" y="48480"/>
                    <a:pt x="134137" y="62478"/>
                    <a:pt x="125271" y="70449"/>
                  </a:cubicBezTo>
                  <a:cubicBezTo>
                    <a:pt x="118892" y="76119"/>
                    <a:pt x="108787" y="79493"/>
                    <a:pt x="96021" y="79493"/>
                  </a:cubicBezTo>
                  <a:lnTo>
                    <a:pt x="67644" y="79493"/>
                  </a:lnTo>
                  <a:lnTo>
                    <a:pt x="79704" y="3146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217" name="Forme libre : forme 216">
              <a:extLst>
                <a:ext uri="{FF2B5EF4-FFF2-40B4-BE49-F238E27FC236}">
                  <a16:creationId xmlns:a16="http://schemas.microsoft.com/office/drawing/2014/main" id="{487C2539-3186-40C1-B80A-7EE04C1FAC19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1164913" y="-15051482"/>
              <a:ext cx="330477" cy="152445"/>
            </a:xfrm>
            <a:custGeom>
              <a:avLst/>
              <a:gdLst>
                <a:gd name="connsiteX0" fmla="*/ 156136 w 330477"/>
                <a:gd name="connsiteY0" fmla="*/ 21359 h 152445"/>
                <a:gd name="connsiteX1" fmla="*/ 153830 w 330477"/>
                <a:gd name="connsiteY1" fmla="*/ 19056 h 152445"/>
                <a:gd name="connsiteX2" fmla="*/ 150637 w 330477"/>
                <a:gd name="connsiteY2" fmla="*/ 21183 h 152445"/>
                <a:gd name="connsiteX3" fmla="*/ 137688 w 330477"/>
                <a:gd name="connsiteY3" fmla="*/ 34831 h 152445"/>
                <a:gd name="connsiteX4" fmla="*/ 104355 w 330477"/>
                <a:gd name="connsiteY4" fmla="*/ 19056 h 152445"/>
                <a:gd name="connsiteX5" fmla="*/ 19066 w 330477"/>
                <a:gd name="connsiteY5" fmla="*/ 97207 h 152445"/>
                <a:gd name="connsiteX6" fmla="*/ 74040 w 330477"/>
                <a:gd name="connsiteY6" fmla="*/ 147182 h 152445"/>
                <a:gd name="connsiteX7" fmla="*/ 115350 w 330477"/>
                <a:gd name="connsiteY7" fmla="*/ 133183 h 152445"/>
                <a:gd name="connsiteX8" fmla="*/ 124042 w 330477"/>
                <a:gd name="connsiteY8" fmla="*/ 143465 h 152445"/>
                <a:gd name="connsiteX9" fmla="*/ 126876 w 330477"/>
                <a:gd name="connsiteY9" fmla="*/ 139034 h 152445"/>
                <a:gd name="connsiteX10" fmla="*/ 130244 w 330477"/>
                <a:gd name="connsiteY10" fmla="*/ 125386 h 152445"/>
                <a:gd name="connsiteX11" fmla="*/ 134146 w 330477"/>
                <a:gd name="connsiteY11" fmla="*/ 109435 h 152445"/>
                <a:gd name="connsiteX12" fmla="*/ 146913 w 330477"/>
                <a:gd name="connsiteY12" fmla="*/ 101106 h 152445"/>
                <a:gd name="connsiteX13" fmla="*/ 150813 w 330477"/>
                <a:gd name="connsiteY13" fmla="*/ 97383 h 152445"/>
                <a:gd name="connsiteX14" fmla="*/ 148151 w 330477"/>
                <a:gd name="connsiteY14" fmla="*/ 94731 h 152445"/>
                <a:gd name="connsiteX15" fmla="*/ 128647 w 330477"/>
                <a:gd name="connsiteY15" fmla="*/ 95438 h 152445"/>
                <a:gd name="connsiteX16" fmla="*/ 113937 w 330477"/>
                <a:gd name="connsiteY16" fmla="*/ 95263 h 152445"/>
                <a:gd name="connsiteX17" fmla="*/ 99922 w 330477"/>
                <a:gd name="connsiteY17" fmla="*/ 94731 h 152445"/>
                <a:gd name="connsiteX18" fmla="*/ 96021 w 330477"/>
                <a:gd name="connsiteY18" fmla="*/ 98629 h 152445"/>
                <a:gd name="connsiteX19" fmla="*/ 102408 w 330477"/>
                <a:gd name="connsiteY19" fmla="*/ 101106 h 152445"/>
                <a:gd name="connsiteX20" fmla="*/ 112689 w 330477"/>
                <a:gd name="connsiteY20" fmla="*/ 101463 h 152445"/>
                <a:gd name="connsiteX21" fmla="*/ 118543 w 330477"/>
                <a:gd name="connsiteY21" fmla="*/ 104829 h 152445"/>
                <a:gd name="connsiteX22" fmla="*/ 117305 w 330477"/>
                <a:gd name="connsiteY22" fmla="*/ 110499 h 152445"/>
                <a:gd name="connsiteX23" fmla="*/ 113402 w 330477"/>
                <a:gd name="connsiteY23" fmla="*/ 125211 h 152445"/>
                <a:gd name="connsiteX24" fmla="*/ 77941 w 330477"/>
                <a:gd name="connsiteY24" fmla="*/ 140805 h 152445"/>
                <a:gd name="connsiteX25" fmla="*/ 36981 w 330477"/>
                <a:gd name="connsiteY25" fmla="*/ 102345 h 152445"/>
                <a:gd name="connsiteX26" fmla="*/ 58962 w 330477"/>
                <a:gd name="connsiteY26" fmla="*/ 46346 h 152445"/>
                <a:gd name="connsiteX27" fmla="*/ 106135 w 330477"/>
                <a:gd name="connsiteY27" fmla="*/ 25440 h 152445"/>
                <a:gd name="connsiteX28" fmla="*/ 138753 w 330477"/>
                <a:gd name="connsiteY28" fmla="*/ 60168 h 152445"/>
                <a:gd name="connsiteX29" fmla="*/ 138222 w 330477"/>
                <a:gd name="connsiteY29" fmla="*/ 67433 h 152445"/>
                <a:gd name="connsiteX30" fmla="*/ 141414 w 330477"/>
                <a:gd name="connsiteY30" fmla="*/ 69744 h 152445"/>
                <a:gd name="connsiteX31" fmla="*/ 145141 w 330477"/>
                <a:gd name="connsiteY31" fmla="*/ 65845 h 152445"/>
                <a:gd name="connsiteX32" fmla="*/ 156136 w 330477"/>
                <a:gd name="connsiteY32" fmla="*/ 21359 h 152445"/>
                <a:gd name="connsiteX33" fmla="*/ 262918 w 330477"/>
                <a:gd name="connsiteY33" fmla="*/ 75945 h 152445"/>
                <a:gd name="connsiteX34" fmla="*/ 279760 w 330477"/>
                <a:gd name="connsiteY34" fmla="*/ 59104 h 152445"/>
                <a:gd name="connsiteX35" fmla="*/ 325336 w 330477"/>
                <a:gd name="connsiteY35" fmla="*/ 28980 h 152445"/>
                <a:gd name="connsiteX36" fmla="*/ 329768 w 330477"/>
                <a:gd name="connsiteY36" fmla="*/ 25257 h 152445"/>
                <a:gd name="connsiteX37" fmla="*/ 327283 w 330477"/>
                <a:gd name="connsiteY37" fmla="*/ 22598 h 152445"/>
                <a:gd name="connsiteX38" fmla="*/ 310616 w 330477"/>
                <a:gd name="connsiteY38" fmla="*/ 23311 h 152445"/>
                <a:gd name="connsiteX39" fmla="*/ 290048 w 330477"/>
                <a:gd name="connsiteY39" fmla="*/ 22598 h 152445"/>
                <a:gd name="connsiteX40" fmla="*/ 286497 w 330477"/>
                <a:gd name="connsiteY40" fmla="*/ 26496 h 152445"/>
                <a:gd name="connsiteX41" fmla="*/ 289159 w 330477"/>
                <a:gd name="connsiteY41" fmla="*/ 28980 h 152445"/>
                <a:gd name="connsiteX42" fmla="*/ 295188 w 330477"/>
                <a:gd name="connsiteY42" fmla="*/ 33411 h 152445"/>
                <a:gd name="connsiteX43" fmla="*/ 290754 w 330477"/>
                <a:gd name="connsiteY43" fmla="*/ 40676 h 152445"/>
                <a:gd name="connsiteX44" fmla="*/ 260257 w 330477"/>
                <a:gd name="connsiteY44" fmla="*/ 70624 h 152445"/>
                <a:gd name="connsiteX45" fmla="*/ 242352 w 330477"/>
                <a:gd name="connsiteY45" fmla="*/ 35889 h 152445"/>
                <a:gd name="connsiteX46" fmla="*/ 241462 w 330477"/>
                <a:gd name="connsiteY46" fmla="*/ 33411 h 152445"/>
                <a:gd name="connsiteX47" fmla="*/ 250858 w 330477"/>
                <a:gd name="connsiteY47" fmla="*/ 28980 h 152445"/>
                <a:gd name="connsiteX48" fmla="*/ 254585 w 330477"/>
                <a:gd name="connsiteY48" fmla="*/ 25082 h 152445"/>
                <a:gd name="connsiteX49" fmla="*/ 251567 w 330477"/>
                <a:gd name="connsiteY49" fmla="*/ 22598 h 152445"/>
                <a:gd name="connsiteX50" fmla="*/ 239691 w 330477"/>
                <a:gd name="connsiteY50" fmla="*/ 23129 h 152445"/>
                <a:gd name="connsiteX51" fmla="*/ 228162 w 330477"/>
                <a:gd name="connsiteY51" fmla="*/ 23311 h 152445"/>
                <a:gd name="connsiteX52" fmla="*/ 217701 w 330477"/>
                <a:gd name="connsiteY52" fmla="*/ 23129 h 152445"/>
                <a:gd name="connsiteX53" fmla="*/ 208128 w 330477"/>
                <a:gd name="connsiteY53" fmla="*/ 22598 h 152445"/>
                <a:gd name="connsiteX54" fmla="*/ 204401 w 330477"/>
                <a:gd name="connsiteY54" fmla="*/ 26496 h 152445"/>
                <a:gd name="connsiteX55" fmla="*/ 209548 w 330477"/>
                <a:gd name="connsiteY55" fmla="*/ 28980 h 152445"/>
                <a:gd name="connsiteX56" fmla="*/ 222490 w 330477"/>
                <a:gd name="connsiteY56" fmla="*/ 34301 h 152445"/>
                <a:gd name="connsiteX57" fmla="*/ 247317 w 330477"/>
                <a:gd name="connsiteY57" fmla="*/ 83210 h 152445"/>
                <a:gd name="connsiteX58" fmla="*/ 237385 w 330477"/>
                <a:gd name="connsiteY58" fmla="*/ 93135 h 152445"/>
                <a:gd name="connsiteX59" fmla="*/ 222490 w 330477"/>
                <a:gd name="connsiteY59" fmla="*/ 107664 h 152445"/>
                <a:gd name="connsiteX60" fmla="*/ 177630 w 330477"/>
                <a:gd name="connsiteY60" fmla="*/ 137257 h 152445"/>
                <a:gd name="connsiteX61" fmla="*/ 173196 w 330477"/>
                <a:gd name="connsiteY61" fmla="*/ 141164 h 152445"/>
                <a:gd name="connsiteX62" fmla="*/ 175675 w 330477"/>
                <a:gd name="connsiteY62" fmla="*/ 143640 h 152445"/>
                <a:gd name="connsiteX63" fmla="*/ 192168 w 330477"/>
                <a:gd name="connsiteY63" fmla="*/ 142933 h 152445"/>
                <a:gd name="connsiteX64" fmla="*/ 202631 w 330477"/>
                <a:gd name="connsiteY64" fmla="*/ 143108 h 152445"/>
                <a:gd name="connsiteX65" fmla="*/ 212736 w 330477"/>
                <a:gd name="connsiteY65" fmla="*/ 143640 h 152445"/>
                <a:gd name="connsiteX66" fmla="*/ 216461 w 330477"/>
                <a:gd name="connsiteY66" fmla="*/ 139917 h 152445"/>
                <a:gd name="connsiteX67" fmla="*/ 213268 w 330477"/>
                <a:gd name="connsiteY67" fmla="*/ 137257 h 152445"/>
                <a:gd name="connsiteX68" fmla="*/ 207769 w 330477"/>
                <a:gd name="connsiteY68" fmla="*/ 132827 h 152445"/>
                <a:gd name="connsiteX69" fmla="*/ 213982 w 330477"/>
                <a:gd name="connsiteY69" fmla="*/ 123790 h 152445"/>
                <a:gd name="connsiteX70" fmla="*/ 249978 w 330477"/>
                <a:gd name="connsiteY70" fmla="*/ 88522 h 152445"/>
                <a:gd name="connsiteX71" fmla="*/ 271427 w 330477"/>
                <a:gd name="connsiteY71" fmla="*/ 130524 h 152445"/>
                <a:gd name="connsiteX72" fmla="*/ 272492 w 330477"/>
                <a:gd name="connsiteY72" fmla="*/ 132827 h 152445"/>
                <a:gd name="connsiteX73" fmla="*/ 263093 w 330477"/>
                <a:gd name="connsiteY73" fmla="*/ 137257 h 152445"/>
                <a:gd name="connsiteX74" fmla="*/ 259194 w 330477"/>
                <a:gd name="connsiteY74" fmla="*/ 141164 h 152445"/>
                <a:gd name="connsiteX75" fmla="*/ 262211 w 330477"/>
                <a:gd name="connsiteY75" fmla="*/ 143640 h 152445"/>
                <a:gd name="connsiteX76" fmla="*/ 274089 w 330477"/>
                <a:gd name="connsiteY76" fmla="*/ 143108 h 152445"/>
                <a:gd name="connsiteX77" fmla="*/ 285615 w 330477"/>
                <a:gd name="connsiteY77" fmla="*/ 142933 h 152445"/>
                <a:gd name="connsiteX78" fmla="*/ 296078 w 330477"/>
                <a:gd name="connsiteY78" fmla="*/ 143108 h 152445"/>
                <a:gd name="connsiteX79" fmla="*/ 305651 w 330477"/>
                <a:gd name="connsiteY79" fmla="*/ 143640 h 152445"/>
                <a:gd name="connsiteX80" fmla="*/ 309376 w 330477"/>
                <a:gd name="connsiteY80" fmla="*/ 139741 h 152445"/>
                <a:gd name="connsiteX81" fmla="*/ 304228 w 330477"/>
                <a:gd name="connsiteY81" fmla="*/ 137257 h 152445"/>
                <a:gd name="connsiteX82" fmla="*/ 291461 w 330477"/>
                <a:gd name="connsiteY82" fmla="*/ 132303 h 152445"/>
                <a:gd name="connsiteX83" fmla="*/ 262918 w 330477"/>
                <a:gd name="connsiteY83" fmla="*/ 75945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330477" h="152445">
                  <a:moveTo>
                    <a:pt x="156136" y="21359"/>
                  </a:moveTo>
                  <a:cubicBezTo>
                    <a:pt x="156136" y="20476"/>
                    <a:pt x="155602" y="19056"/>
                    <a:pt x="153830" y="19056"/>
                  </a:cubicBezTo>
                  <a:cubicBezTo>
                    <a:pt x="152585" y="19056"/>
                    <a:pt x="152234" y="19412"/>
                    <a:pt x="150637" y="21183"/>
                  </a:cubicBezTo>
                  <a:lnTo>
                    <a:pt x="137688" y="34831"/>
                  </a:lnTo>
                  <a:cubicBezTo>
                    <a:pt x="136099" y="32704"/>
                    <a:pt x="126169" y="19056"/>
                    <a:pt x="104355" y="19056"/>
                  </a:cubicBezTo>
                  <a:cubicBezTo>
                    <a:pt x="61273" y="19056"/>
                    <a:pt x="19066" y="57159"/>
                    <a:pt x="19066" y="97207"/>
                  </a:cubicBezTo>
                  <a:cubicBezTo>
                    <a:pt x="19066" y="124679"/>
                    <a:pt x="39992" y="147182"/>
                    <a:pt x="74040" y="147182"/>
                  </a:cubicBezTo>
                  <a:cubicBezTo>
                    <a:pt x="89642" y="147182"/>
                    <a:pt x="106135" y="143108"/>
                    <a:pt x="115350" y="133183"/>
                  </a:cubicBezTo>
                  <a:cubicBezTo>
                    <a:pt x="117121" y="137082"/>
                    <a:pt x="121911" y="143465"/>
                    <a:pt x="124042" y="143465"/>
                  </a:cubicBezTo>
                  <a:cubicBezTo>
                    <a:pt x="125638" y="143465"/>
                    <a:pt x="125986" y="142751"/>
                    <a:pt x="126876" y="139034"/>
                  </a:cubicBezTo>
                  <a:lnTo>
                    <a:pt x="130244" y="125386"/>
                  </a:lnTo>
                  <a:cubicBezTo>
                    <a:pt x="131134" y="122195"/>
                    <a:pt x="133613" y="111563"/>
                    <a:pt x="134146" y="109435"/>
                  </a:cubicBezTo>
                  <a:cubicBezTo>
                    <a:pt x="136274" y="101463"/>
                    <a:pt x="136450" y="101289"/>
                    <a:pt x="146913" y="101106"/>
                  </a:cubicBezTo>
                  <a:cubicBezTo>
                    <a:pt x="148151" y="101106"/>
                    <a:pt x="150813" y="101106"/>
                    <a:pt x="150813" y="97383"/>
                  </a:cubicBezTo>
                  <a:cubicBezTo>
                    <a:pt x="150813" y="95612"/>
                    <a:pt x="149572" y="94731"/>
                    <a:pt x="148151" y="94731"/>
                  </a:cubicBezTo>
                  <a:cubicBezTo>
                    <a:pt x="142304" y="94731"/>
                    <a:pt x="134853" y="95438"/>
                    <a:pt x="128647" y="95438"/>
                  </a:cubicBezTo>
                  <a:cubicBezTo>
                    <a:pt x="124215" y="95438"/>
                    <a:pt x="118367" y="95438"/>
                    <a:pt x="113937" y="95263"/>
                  </a:cubicBezTo>
                  <a:cubicBezTo>
                    <a:pt x="109503" y="95080"/>
                    <a:pt x="104355" y="94731"/>
                    <a:pt x="99922" y="94731"/>
                  </a:cubicBezTo>
                  <a:cubicBezTo>
                    <a:pt x="98683" y="94731"/>
                    <a:pt x="96021" y="94731"/>
                    <a:pt x="96021" y="98629"/>
                  </a:cubicBezTo>
                  <a:cubicBezTo>
                    <a:pt x="96021" y="101106"/>
                    <a:pt x="97976" y="101106"/>
                    <a:pt x="102408" y="101106"/>
                  </a:cubicBezTo>
                  <a:cubicBezTo>
                    <a:pt x="105776" y="101106"/>
                    <a:pt x="109320" y="101106"/>
                    <a:pt x="112689" y="101463"/>
                  </a:cubicBezTo>
                  <a:cubicBezTo>
                    <a:pt x="118367" y="101996"/>
                    <a:pt x="118543" y="102702"/>
                    <a:pt x="118543" y="104829"/>
                  </a:cubicBezTo>
                  <a:cubicBezTo>
                    <a:pt x="118543" y="105537"/>
                    <a:pt x="118543" y="105895"/>
                    <a:pt x="117305" y="110499"/>
                  </a:cubicBezTo>
                  <a:cubicBezTo>
                    <a:pt x="116056" y="115461"/>
                    <a:pt x="114109" y="123442"/>
                    <a:pt x="113402" y="125211"/>
                  </a:cubicBezTo>
                  <a:cubicBezTo>
                    <a:pt x="108255" y="136018"/>
                    <a:pt x="91771" y="140805"/>
                    <a:pt x="77941" y="140805"/>
                  </a:cubicBezTo>
                  <a:cubicBezTo>
                    <a:pt x="60209" y="140805"/>
                    <a:pt x="36981" y="132303"/>
                    <a:pt x="36981" y="102345"/>
                  </a:cubicBezTo>
                  <a:cubicBezTo>
                    <a:pt x="36981" y="83384"/>
                    <a:pt x="45846" y="59636"/>
                    <a:pt x="58962" y="46346"/>
                  </a:cubicBezTo>
                  <a:cubicBezTo>
                    <a:pt x="77225" y="28273"/>
                    <a:pt x="96204" y="25440"/>
                    <a:pt x="106135" y="25440"/>
                  </a:cubicBezTo>
                  <a:cubicBezTo>
                    <a:pt x="126703" y="25440"/>
                    <a:pt x="138753" y="40318"/>
                    <a:pt x="138753" y="60168"/>
                  </a:cubicBezTo>
                  <a:cubicBezTo>
                    <a:pt x="138753" y="65130"/>
                    <a:pt x="138222" y="66369"/>
                    <a:pt x="138222" y="67433"/>
                  </a:cubicBezTo>
                  <a:cubicBezTo>
                    <a:pt x="138222" y="69744"/>
                    <a:pt x="140532" y="69744"/>
                    <a:pt x="141414" y="69744"/>
                  </a:cubicBezTo>
                  <a:cubicBezTo>
                    <a:pt x="144251" y="69744"/>
                    <a:pt x="144251" y="69212"/>
                    <a:pt x="145141" y="65845"/>
                  </a:cubicBezTo>
                  <a:lnTo>
                    <a:pt x="156136" y="21359"/>
                  </a:lnTo>
                  <a:close/>
                  <a:moveTo>
                    <a:pt x="262918" y="75945"/>
                  </a:moveTo>
                  <a:lnTo>
                    <a:pt x="279760" y="59104"/>
                  </a:lnTo>
                  <a:cubicBezTo>
                    <a:pt x="302456" y="36778"/>
                    <a:pt x="309376" y="29869"/>
                    <a:pt x="325336" y="28980"/>
                  </a:cubicBezTo>
                  <a:cubicBezTo>
                    <a:pt x="327641" y="28805"/>
                    <a:pt x="329768" y="28805"/>
                    <a:pt x="329768" y="25257"/>
                  </a:cubicBezTo>
                  <a:cubicBezTo>
                    <a:pt x="329768" y="23129"/>
                    <a:pt x="327814" y="22598"/>
                    <a:pt x="327283" y="22598"/>
                  </a:cubicBezTo>
                  <a:cubicBezTo>
                    <a:pt x="322142" y="22598"/>
                    <a:pt x="315937" y="23311"/>
                    <a:pt x="310616" y="23311"/>
                  </a:cubicBezTo>
                  <a:cubicBezTo>
                    <a:pt x="306007" y="23311"/>
                    <a:pt x="294657" y="22598"/>
                    <a:pt x="290048" y="22598"/>
                  </a:cubicBezTo>
                  <a:cubicBezTo>
                    <a:pt x="288627" y="22598"/>
                    <a:pt x="286497" y="23129"/>
                    <a:pt x="286497" y="26496"/>
                  </a:cubicBezTo>
                  <a:cubicBezTo>
                    <a:pt x="286497" y="26678"/>
                    <a:pt x="286497" y="28805"/>
                    <a:pt x="289159" y="28980"/>
                  </a:cubicBezTo>
                  <a:cubicBezTo>
                    <a:pt x="290754" y="29156"/>
                    <a:pt x="295188" y="29512"/>
                    <a:pt x="295188" y="33411"/>
                  </a:cubicBezTo>
                  <a:cubicBezTo>
                    <a:pt x="295188" y="36071"/>
                    <a:pt x="292526" y="38905"/>
                    <a:pt x="290754" y="40676"/>
                  </a:cubicBezTo>
                  <a:cubicBezTo>
                    <a:pt x="289341" y="41914"/>
                    <a:pt x="266820" y="63893"/>
                    <a:pt x="260257" y="70624"/>
                  </a:cubicBezTo>
                  <a:lnTo>
                    <a:pt x="242352" y="35889"/>
                  </a:lnTo>
                  <a:cubicBezTo>
                    <a:pt x="241994" y="35356"/>
                    <a:pt x="241462" y="34118"/>
                    <a:pt x="241462" y="33411"/>
                  </a:cubicBezTo>
                  <a:cubicBezTo>
                    <a:pt x="241462" y="32172"/>
                    <a:pt x="244831" y="29339"/>
                    <a:pt x="250858" y="28980"/>
                  </a:cubicBezTo>
                  <a:cubicBezTo>
                    <a:pt x="252099" y="28980"/>
                    <a:pt x="254585" y="28805"/>
                    <a:pt x="254585" y="25082"/>
                  </a:cubicBezTo>
                  <a:cubicBezTo>
                    <a:pt x="254585" y="24908"/>
                    <a:pt x="254410" y="22598"/>
                    <a:pt x="251567" y="22598"/>
                  </a:cubicBezTo>
                  <a:cubicBezTo>
                    <a:pt x="247849" y="22598"/>
                    <a:pt x="243415" y="23129"/>
                    <a:pt x="239691" y="23129"/>
                  </a:cubicBezTo>
                  <a:cubicBezTo>
                    <a:pt x="235964" y="23129"/>
                    <a:pt x="231889" y="23311"/>
                    <a:pt x="228162" y="23311"/>
                  </a:cubicBezTo>
                  <a:cubicBezTo>
                    <a:pt x="225152" y="23311"/>
                    <a:pt x="220894" y="23311"/>
                    <a:pt x="217701" y="23129"/>
                  </a:cubicBezTo>
                  <a:cubicBezTo>
                    <a:pt x="214689" y="22954"/>
                    <a:pt x="210964" y="22598"/>
                    <a:pt x="208128" y="22598"/>
                  </a:cubicBezTo>
                  <a:cubicBezTo>
                    <a:pt x="207238" y="22598"/>
                    <a:pt x="204401" y="22598"/>
                    <a:pt x="204401" y="26496"/>
                  </a:cubicBezTo>
                  <a:cubicBezTo>
                    <a:pt x="204401" y="28980"/>
                    <a:pt x="206707" y="28980"/>
                    <a:pt x="209548" y="28980"/>
                  </a:cubicBezTo>
                  <a:cubicBezTo>
                    <a:pt x="219829" y="28980"/>
                    <a:pt x="220718" y="30751"/>
                    <a:pt x="222490" y="34301"/>
                  </a:cubicBezTo>
                  <a:lnTo>
                    <a:pt x="247317" y="83210"/>
                  </a:lnTo>
                  <a:lnTo>
                    <a:pt x="237385" y="93135"/>
                  </a:lnTo>
                  <a:cubicBezTo>
                    <a:pt x="234016" y="96327"/>
                    <a:pt x="225683" y="104297"/>
                    <a:pt x="222490" y="107664"/>
                  </a:cubicBezTo>
                  <a:cubicBezTo>
                    <a:pt x="200860" y="129110"/>
                    <a:pt x="193589" y="136550"/>
                    <a:pt x="177630" y="137257"/>
                  </a:cubicBezTo>
                  <a:cubicBezTo>
                    <a:pt x="175151" y="137439"/>
                    <a:pt x="173196" y="137439"/>
                    <a:pt x="173196" y="141164"/>
                  </a:cubicBezTo>
                  <a:cubicBezTo>
                    <a:pt x="173196" y="141869"/>
                    <a:pt x="173730" y="143640"/>
                    <a:pt x="175675" y="143640"/>
                  </a:cubicBezTo>
                  <a:cubicBezTo>
                    <a:pt x="180822" y="143640"/>
                    <a:pt x="186852" y="142933"/>
                    <a:pt x="192168" y="142933"/>
                  </a:cubicBezTo>
                  <a:cubicBezTo>
                    <a:pt x="195185" y="142933"/>
                    <a:pt x="199619" y="142933"/>
                    <a:pt x="202631" y="143108"/>
                  </a:cubicBezTo>
                  <a:cubicBezTo>
                    <a:pt x="205825" y="143283"/>
                    <a:pt x="209724" y="143640"/>
                    <a:pt x="212736" y="143640"/>
                  </a:cubicBezTo>
                  <a:cubicBezTo>
                    <a:pt x="213626" y="143640"/>
                    <a:pt x="216461" y="143640"/>
                    <a:pt x="216461" y="139917"/>
                  </a:cubicBezTo>
                  <a:cubicBezTo>
                    <a:pt x="216461" y="137439"/>
                    <a:pt x="214333" y="137257"/>
                    <a:pt x="213268" y="137257"/>
                  </a:cubicBezTo>
                  <a:cubicBezTo>
                    <a:pt x="211496" y="137082"/>
                    <a:pt x="207769" y="136550"/>
                    <a:pt x="207769" y="132827"/>
                  </a:cubicBezTo>
                  <a:cubicBezTo>
                    <a:pt x="207769" y="129992"/>
                    <a:pt x="210082" y="127689"/>
                    <a:pt x="213982" y="123790"/>
                  </a:cubicBezTo>
                  <a:lnTo>
                    <a:pt x="249978" y="88522"/>
                  </a:lnTo>
                  <a:lnTo>
                    <a:pt x="271427" y="130524"/>
                  </a:lnTo>
                  <a:cubicBezTo>
                    <a:pt x="272317" y="132303"/>
                    <a:pt x="272492" y="132651"/>
                    <a:pt x="272492" y="132827"/>
                  </a:cubicBezTo>
                  <a:cubicBezTo>
                    <a:pt x="272492" y="133890"/>
                    <a:pt x="269299" y="136733"/>
                    <a:pt x="263093" y="137257"/>
                  </a:cubicBezTo>
                  <a:cubicBezTo>
                    <a:pt x="261497" y="137439"/>
                    <a:pt x="259194" y="137439"/>
                    <a:pt x="259194" y="141164"/>
                  </a:cubicBezTo>
                  <a:cubicBezTo>
                    <a:pt x="259194" y="141337"/>
                    <a:pt x="259375" y="143640"/>
                    <a:pt x="262211" y="143640"/>
                  </a:cubicBezTo>
                  <a:cubicBezTo>
                    <a:pt x="265930" y="143640"/>
                    <a:pt x="270362" y="143108"/>
                    <a:pt x="274089" y="143108"/>
                  </a:cubicBezTo>
                  <a:cubicBezTo>
                    <a:pt x="277815" y="143108"/>
                    <a:pt x="281890" y="142933"/>
                    <a:pt x="285615" y="142933"/>
                  </a:cubicBezTo>
                  <a:cubicBezTo>
                    <a:pt x="288627" y="142933"/>
                    <a:pt x="292885" y="142933"/>
                    <a:pt x="296078" y="143108"/>
                  </a:cubicBezTo>
                  <a:cubicBezTo>
                    <a:pt x="299088" y="143283"/>
                    <a:pt x="302814" y="143640"/>
                    <a:pt x="305651" y="143640"/>
                  </a:cubicBezTo>
                  <a:cubicBezTo>
                    <a:pt x="306541" y="143640"/>
                    <a:pt x="309376" y="143640"/>
                    <a:pt x="309376" y="139741"/>
                  </a:cubicBezTo>
                  <a:cubicBezTo>
                    <a:pt x="309376" y="137257"/>
                    <a:pt x="307072" y="137257"/>
                    <a:pt x="304228" y="137257"/>
                  </a:cubicBezTo>
                  <a:cubicBezTo>
                    <a:pt x="293948" y="137257"/>
                    <a:pt x="293058" y="135311"/>
                    <a:pt x="291461" y="132303"/>
                  </a:cubicBezTo>
                  <a:lnTo>
                    <a:pt x="262918" y="7594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218" name="Forme libre : forme 217">
              <a:extLst>
                <a:ext uri="{FF2B5EF4-FFF2-40B4-BE49-F238E27FC236}">
                  <a16:creationId xmlns:a16="http://schemas.microsoft.com/office/drawing/2014/main" id="{313A2A25-6FCD-46D7-A3CA-F138A3A1E7A4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11502477" y="-15036595"/>
              <a:ext cx="152528" cy="152445"/>
            </a:xfrm>
            <a:custGeom>
              <a:avLst/>
              <a:gdLst>
                <a:gd name="connsiteX0" fmla="*/ 88752 w 152528"/>
                <a:gd name="connsiteY0" fmla="*/ 88705 h 152445"/>
                <a:gd name="connsiteX1" fmla="*/ 143011 w 152528"/>
                <a:gd name="connsiteY1" fmla="*/ 88705 h 152445"/>
                <a:gd name="connsiteX2" fmla="*/ 149572 w 152528"/>
                <a:gd name="connsiteY2" fmla="*/ 84448 h 152445"/>
                <a:gd name="connsiteX3" fmla="*/ 143011 w 152528"/>
                <a:gd name="connsiteY3" fmla="*/ 80017 h 152445"/>
                <a:gd name="connsiteX4" fmla="*/ 88752 w 152528"/>
                <a:gd name="connsiteY4" fmla="*/ 80017 h 152445"/>
                <a:gd name="connsiteX5" fmla="*/ 88752 w 152528"/>
                <a:gd name="connsiteY5" fmla="*/ 25614 h 152445"/>
                <a:gd name="connsiteX6" fmla="*/ 84494 w 152528"/>
                <a:gd name="connsiteY6" fmla="*/ 19056 h 152445"/>
                <a:gd name="connsiteX7" fmla="*/ 80062 w 152528"/>
                <a:gd name="connsiteY7" fmla="*/ 25614 h 152445"/>
                <a:gd name="connsiteX8" fmla="*/ 80062 w 152528"/>
                <a:gd name="connsiteY8" fmla="*/ 80017 h 152445"/>
                <a:gd name="connsiteX9" fmla="*/ 25628 w 152528"/>
                <a:gd name="connsiteY9" fmla="*/ 80017 h 152445"/>
                <a:gd name="connsiteX10" fmla="*/ 19066 w 152528"/>
                <a:gd name="connsiteY10" fmla="*/ 84274 h 152445"/>
                <a:gd name="connsiteX11" fmla="*/ 25628 w 152528"/>
                <a:gd name="connsiteY11" fmla="*/ 88705 h 152445"/>
                <a:gd name="connsiteX12" fmla="*/ 80062 w 152528"/>
                <a:gd name="connsiteY12" fmla="*/ 88705 h 152445"/>
                <a:gd name="connsiteX13" fmla="*/ 80062 w 152528"/>
                <a:gd name="connsiteY13" fmla="*/ 143108 h 152445"/>
                <a:gd name="connsiteX14" fmla="*/ 84319 w 152528"/>
                <a:gd name="connsiteY14" fmla="*/ 149666 h 152445"/>
                <a:gd name="connsiteX15" fmla="*/ 88752 w 152528"/>
                <a:gd name="connsiteY15" fmla="*/ 143108 h 152445"/>
                <a:gd name="connsiteX16" fmla="*/ 88752 w 152528"/>
                <a:gd name="connsiteY16" fmla="*/ 88705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2528" h="152445">
                  <a:moveTo>
                    <a:pt x="88752" y="88705"/>
                  </a:moveTo>
                  <a:lnTo>
                    <a:pt x="143011" y="88705"/>
                  </a:lnTo>
                  <a:cubicBezTo>
                    <a:pt x="145315" y="88705"/>
                    <a:pt x="149572" y="88705"/>
                    <a:pt x="149572" y="84448"/>
                  </a:cubicBezTo>
                  <a:cubicBezTo>
                    <a:pt x="149572" y="80017"/>
                    <a:pt x="145497" y="80017"/>
                    <a:pt x="143011" y="80017"/>
                  </a:cubicBezTo>
                  <a:lnTo>
                    <a:pt x="88752" y="80017"/>
                  </a:lnTo>
                  <a:lnTo>
                    <a:pt x="88752" y="25614"/>
                  </a:lnTo>
                  <a:cubicBezTo>
                    <a:pt x="88752" y="23311"/>
                    <a:pt x="88752" y="19056"/>
                    <a:pt x="84494" y="19056"/>
                  </a:cubicBezTo>
                  <a:cubicBezTo>
                    <a:pt x="80062" y="19056"/>
                    <a:pt x="80062" y="23129"/>
                    <a:pt x="80062" y="25614"/>
                  </a:cubicBezTo>
                  <a:lnTo>
                    <a:pt x="80062" y="80017"/>
                  </a:lnTo>
                  <a:lnTo>
                    <a:pt x="25628" y="80017"/>
                  </a:lnTo>
                  <a:cubicBezTo>
                    <a:pt x="23324" y="80017"/>
                    <a:pt x="19066" y="80017"/>
                    <a:pt x="19066" y="84274"/>
                  </a:cubicBezTo>
                  <a:cubicBezTo>
                    <a:pt x="19066" y="88705"/>
                    <a:pt x="23149" y="88705"/>
                    <a:pt x="25628" y="88705"/>
                  </a:cubicBezTo>
                  <a:lnTo>
                    <a:pt x="80062" y="88705"/>
                  </a:lnTo>
                  <a:lnTo>
                    <a:pt x="80062" y="143108"/>
                  </a:lnTo>
                  <a:cubicBezTo>
                    <a:pt x="80062" y="145411"/>
                    <a:pt x="80062" y="149666"/>
                    <a:pt x="84319" y="149666"/>
                  </a:cubicBezTo>
                  <a:cubicBezTo>
                    <a:pt x="88752" y="149666"/>
                    <a:pt x="88752" y="145585"/>
                    <a:pt x="88752" y="143108"/>
                  </a:cubicBezTo>
                  <a:lnTo>
                    <a:pt x="88752" y="8870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219" name="Forme libre : forme 218">
              <a:extLst>
                <a:ext uri="{FF2B5EF4-FFF2-40B4-BE49-F238E27FC236}">
                  <a16:creationId xmlns:a16="http://schemas.microsoft.com/office/drawing/2014/main" id="{682052BE-2D40-4A28-AB10-F0E1AD551429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11657952" y="-15051482"/>
              <a:ext cx="152528" cy="152445"/>
            </a:xfrm>
            <a:custGeom>
              <a:avLst/>
              <a:gdLst>
                <a:gd name="connsiteX0" fmla="*/ 156135 w 152528"/>
                <a:gd name="connsiteY0" fmla="*/ 21359 h 152445"/>
                <a:gd name="connsiteX1" fmla="*/ 153831 w 152528"/>
                <a:gd name="connsiteY1" fmla="*/ 19056 h 152445"/>
                <a:gd name="connsiteX2" fmla="*/ 150637 w 152528"/>
                <a:gd name="connsiteY2" fmla="*/ 21183 h 152445"/>
                <a:gd name="connsiteX3" fmla="*/ 137689 w 152528"/>
                <a:gd name="connsiteY3" fmla="*/ 34831 h 152445"/>
                <a:gd name="connsiteX4" fmla="*/ 104355 w 152528"/>
                <a:gd name="connsiteY4" fmla="*/ 19056 h 152445"/>
                <a:gd name="connsiteX5" fmla="*/ 19066 w 152528"/>
                <a:gd name="connsiteY5" fmla="*/ 97207 h 152445"/>
                <a:gd name="connsiteX6" fmla="*/ 74040 w 152528"/>
                <a:gd name="connsiteY6" fmla="*/ 147182 h 152445"/>
                <a:gd name="connsiteX7" fmla="*/ 115350 w 152528"/>
                <a:gd name="connsiteY7" fmla="*/ 133183 h 152445"/>
                <a:gd name="connsiteX8" fmla="*/ 124040 w 152528"/>
                <a:gd name="connsiteY8" fmla="*/ 143465 h 152445"/>
                <a:gd name="connsiteX9" fmla="*/ 126876 w 152528"/>
                <a:gd name="connsiteY9" fmla="*/ 139034 h 152445"/>
                <a:gd name="connsiteX10" fmla="*/ 130245 w 152528"/>
                <a:gd name="connsiteY10" fmla="*/ 125386 h 152445"/>
                <a:gd name="connsiteX11" fmla="*/ 134146 w 152528"/>
                <a:gd name="connsiteY11" fmla="*/ 109435 h 152445"/>
                <a:gd name="connsiteX12" fmla="*/ 146911 w 152528"/>
                <a:gd name="connsiteY12" fmla="*/ 101106 h 152445"/>
                <a:gd name="connsiteX13" fmla="*/ 150812 w 152528"/>
                <a:gd name="connsiteY13" fmla="*/ 97383 h 152445"/>
                <a:gd name="connsiteX14" fmla="*/ 148151 w 152528"/>
                <a:gd name="connsiteY14" fmla="*/ 94731 h 152445"/>
                <a:gd name="connsiteX15" fmla="*/ 128648 w 152528"/>
                <a:gd name="connsiteY15" fmla="*/ 95438 h 152445"/>
                <a:gd name="connsiteX16" fmla="*/ 113935 w 152528"/>
                <a:gd name="connsiteY16" fmla="*/ 95263 h 152445"/>
                <a:gd name="connsiteX17" fmla="*/ 99922 w 152528"/>
                <a:gd name="connsiteY17" fmla="*/ 94731 h 152445"/>
                <a:gd name="connsiteX18" fmla="*/ 96021 w 152528"/>
                <a:gd name="connsiteY18" fmla="*/ 98629 h 152445"/>
                <a:gd name="connsiteX19" fmla="*/ 102408 w 152528"/>
                <a:gd name="connsiteY19" fmla="*/ 101106 h 152445"/>
                <a:gd name="connsiteX20" fmla="*/ 112688 w 152528"/>
                <a:gd name="connsiteY20" fmla="*/ 101463 h 152445"/>
                <a:gd name="connsiteX21" fmla="*/ 118543 w 152528"/>
                <a:gd name="connsiteY21" fmla="*/ 104829 h 152445"/>
                <a:gd name="connsiteX22" fmla="*/ 117304 w 152528"/>
                <a:gd name="connsiteY22" fmla="*/ 110499 h 152445"/>
                <a:gd name="connsiteX23" fmla="*/ 113403 w 152528"/>
                <a:gd name="connsiteY23" fmla="*/ 125211 h 152445"/>
                <a:gd name="connsiteX24" fmla="*/ 77941 w 152528"/>
                <a:gd name="connsiteY24" fmla="*/ 140805 h 152445"/>
                <a:gd name="connsiteX25" fmla="*/ 36980 w 152528"/>
                <a:gd name="connsiteY25" fmla="*/ 102345 h 152445"/>
                <a:gd name="connsiteX26" fmla="*/ 58961 w 152528"/>
                <a:gd name="connsiteY26" fmla="*/ 46346 h 152445"/>
                <a:gd name="connsiteX27" fmla="*/ 106135 w 152528"/>
                <a:gd name="connsiteY27" fmla="*/ 25440 h 152445"/>
                <a:gd name="connsiteX28" fmla="*/ 138753 w 152528"/>
                <a:gd name="connsiteY28" fmla="*/ 60168 h 152445"/>
                <a:gd name="connsiteX29" fmla="*/ 138221 w 152528"/>
                <a:gd name="connsiteY29" fmla="*/ 67433 h 152445"/>
                <a:gd name="connsiteX30" fmla="*/ 141414 w 152528"/>
                <a:gd name="connsiteY30" fmla="*/ 69744 h 152445"/>
                <a:gd name="connsiteX31" fmla="*/ 145140 w 152528"/>
                <a:gd name="connsiteY31" fmla="*/ 65845 h 152445"/>
                <a:gd name="connsiteX32" fmla="*/ 156135 w 152528"/>
                <a:gd name="connsiteY32" fmla="*/ 21359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2528" h="152445">
                  <a:moveTo>
                    <a:pt x="156135" y="21359"/>
                  </a:moveTo>
                  <a:cubicBezTo>
                    <a:pt x="156135" y="20476"/>
                    <a:pt x="155603" y="19056"/>
                    <a:pt x="153831" y="19056"/>
                  </a:cubicBezTo>
                  <a:cubicBezTo>
                    <a:pt x="152584" y="19056"/>
                    <a:pt x="152234" y="19412"/>
                    <a:pt x="150637" y="21183"/>
                  </a:cubicBezTo>
                  <a:lnTo>
                    <a:pt x="137689" y="34831"/>
                  </a:lnTo>
                  <a:cubicBezTo>
                    <a:pt x="136100" y="32704"/>
                    <a:pt x="126170" y="19056"/>
                    <a:pt x="104355" y="19056"/>
                  </a:cubicBezTo>
                  <a:cubicBezTo>
                    <a:pt x="61273" y="19056"/>
                    <a:pt x="19066" y="57159"/>
                    <a:pt x="19066" y="97207"/>
                  </a:cubicBezTo>
                  <a:cubicBezTo>
                    <a:pt x="19066" y="124679"/>
                    <a:pt x="39991" y="147182"/>
                    <a:pt x="74040" y="147182"/>
                  </a:cubicBezTo>
                  <a:cubicBezTo>
                    <a:pt x="89642" y="147182"/>
                    <a:pt x="106135" y="143108"/>
                    <a:pt x="115350" y="133183"/>
                  </a:cubicBezTo>
                  <a:cubicBezTo>
                    <a:pt x="117121" y="137082"/>
                    <a:pt x="121911" y="143465"/>
                    <a:pt x="124040" y="143465"/>
                  </a:cubicBezTo>
                  <a:cubicBezTo>
                    <a:pt x="125637" y="143465"/>
                    <a:pt x="125986" y="142751"/>
                    <a:pt x="126876" y="139034"/>
                  </a:cubicBezTo>
                  <a:lnTo>
                    <a:pt x="130245" y="125386"/>
                  </a:lnTo>
                  <a:cubicBezTo>
                    <a:pt x="131135" y="122195"/>
                    <a:pt x="133613" y="111563"/>
                    <a:pt x="134146" y="109435"/>
                  </a:cubicBezTo>
                  <a:cubicBezTo>
                    <a:pt x="136274" y="101463"/>
                    <a:pt x="136449" y="101289"/>
                    <a:pt x="146911" y="101106"/>
                  </a:cubicBezTo>
                  <a:cubicBezTo>
                    <a:pt x="148151" y="101106"/>
                    <a:pt x="150812" y="101106"/>
                    <a:pt x="150812" y="97383"/>
                  </a:cubicBezTo>
                  <a:cubicBezTo>
                    <a:pt x="150812" y="95612"/>
                    <a:pt x="149573" y="94731"/>
                    <a:pt x="148151" y="94731"/>
                  </a:cubicBezTo>
                  <a:cubicBezTo>
                    <a:pt x="142304" y="94731"/>
                    <a:pt x="134852" y="95438"/>
                    <a:pt x="128648" y="95438"/>
                  </a:cubicBezTo>
                  <a:cubicBezTo>
                    <a:pt x="124215" y="95438"/>
                    <a:pt x="118368" y="95438"/>
                    <a:pt x="113935" y="95263"/>
                  </a:cubicBezTo>
                  <a:cubicBezTo>
                    <a:pt x="109502" y="95080"/>
                    <a:pt x="104355" y="94731"/>
                    <a:pt x="99922" y="94731"/>
                  </a:cubicBezTo>
                  <a:cubicBezTo>
                    <a:pt x="98682" y="94731"/>
                    <a:pt x="96021" y="94731"/>
                    <a:pt x="96021" y="98629"/>
                  </a:cubicBezTo>
                  <a:cubicBezTo>
                    <a:pt x="96021" y="101106"/>
                    <a:pt x="97976" y="101106"/>
                    <a:pt x="102408" y="101106"/>
                  </a:cubicBezTo>
                  <a:cubicBezTo>
                    <a:pt x="105776" y="101106"/>
                    <a:pt x="109320" y="101106"/>
                    <a:pt x="112688" y="101463"/>
                  </a:cubicBezTo>
                  <a:cubicBezTo>
                    <a:pt x="118368" y="101996"/>
                    <a:pt x="118543" y="102702"/>
                    <a:pt x="118543" y="104829"/>
                  </a:cubicBezTo>
                  <a:cubicBezTo>
                    <a:pt x="118543" y="105537"/>
                    <a:pt x="118543" y="105895"/>
                    <a:pt x="117304" y="110499"/>
                  </a:cubicBezTo>
                  <a:cubicBezTo>
                    <a:pt x="116056" y="115461"/>
                    <a:pt x="114111" y="123442"/>
                    <a:pt x="113403" y="125211"/>
                  </a:cubicBezTo>
                  <a:cubicBezTo>
                    <a:pt x="108255" y="136018"/>
                    <a:pt x="91771" y="140805"/>
                    <a:pt x="77941" y="140805"/>
                  </a:cubicBezTo>
                  <a:cubicBezTo>
                    <a:pt x="60209" y="140805"/>
                    <a:pt x="36980" y="132303"/>
                    <a:pt x="36980" y="102345"/>
                  </a:cubicBezTo>
                  <a:cubicBezTo>
                    <a:pt x="36980" y="83384"/>
                    <a:pt x="45846" y="59636"/>
                    <a:pt x="58961" y="46346"/>
                  </a:cubicBezTo>
                  <a:cubicBezTo>
                    <a:pt x="77225" y="28273"/>
                    <a:pt x="96204" y="25440"/>
                    <a:pt x="106135" y="25440"/>
                  </a:cubicBezTo>
                  <a:cubicBezTo>
                    <a:pt x="126702" y="25440"/>
                    <a:pt x="138753" y="40318"/>
                    <a:pt x="138753" y="60168"/>
                  </a:cubicBezTo>
                  <a:cubicBezTo>
                    <a:pt x="138753" y="65130"/>
                    <a:pt x="138221" y="66369"/>
                    <a:pt x="138221" y="67433"/>
                  </a:cubicBezTo>
                  <a:cubicBezTo>
                    <a:pt x="138221" y="69744"/>
                    <a:pt x="140533" y="69744"/>
                    <a:pt x="141414" y="69744"/>
                  </a:cubicBezTo>
                  <a:cubicBezTo>
                    <a:pt x="144250" y="69744"/>
                    <a:pt x="144250" y="69212"/>
                    <a:pt x="145140" y="65845"/>
                  </a:cubicBezTo>
                  <a:lnTo>
                    <a:pt x="156135" y="2135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220" name="Forme libre : forme 219">
              <a:extLst>
                <a:ext uri="{FF2B5EF4-FFF2-40B4-BE49-F238E27FC236}">
                  <a16:creationId xmlns:a16="http://schemas.microsoft.com/office/drawing/2014/main" id="{6C205F1C-B6F1-4EFD-AF12-ACA4D3D045BA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11819065" y="-15092543"/>
              <a:ext cx="76264" cy="152445"/>
            </a:xfrm>
            <a:custGeom>
              <a:avLst/>
              <a:gdLst>
                <a:gd name="connsiteX0" fmla="*/ 47435 w 76264"/>
                <a:gd name="connsiteY0" fmla="*/ 55643 h 152445"/>
                <a:gd name="connsiteX1" fmla="*/ 55538 w 76264"/>
                <a:gd name="connsiteY1" fmla="*/ 57286 h 152445"/>
                <a:gd name="connsiteX2" fmla="*/ 66056 w 76264"/>
                <a:gd name="connsiteY2" fmla="*/ 59185 h 152445"/>
                <a:gd name="connsiteX3" fmla="*/ 72006 w 76264"/>
                <a:gd name="connsiteY3" fmla="*/ 53744 h 152445"/>
                <a:gd name="connsiteX4" fmla="*/ 66056 w 76264"/>
                <a:gd name="connsiteY4" fmla="*/ 48298 h 152445"/>
                <a:gd name="connsiteX5" fmla="*/ 55538 w 76264"/>
                <a:gd name="connsiteY5" fmla="*/ 50196 h 152445"/>
                <a:gd name="connsiteX6" fmla="*/ 47308 w 76264"/>
                <a:gd name="connsiteY6" fmla="*/ 51840 h 152445"/>
                <a:gd name="connsiteX7" fmla="*/ 48952 w 76264"/>
                <a:gd name="connsiteY7" fmla="*/ 40200 h 152445"/>
                <a:gd name="connsiteX8" fmla="*/ 50978 w 76264"/>
                <a:gd name="connsiteY8" fmla="*/ 25257 h 152445"/>
                <a:gd name="connsiteX9" fmla="*/ 45536 w 76264"/>
                <a:gd name="connsiteY9" fmla="*/ 19056 h 152445"/>
                <a:gd name="connsiteX10" fmla="*/ 40086 w 76264"/>
                <a:gd name="connsiteY10" fmla="*/ 25257 h 152445"/>
                <a:gd name="connsiteX11" fmla="*/ 42113 w 76264"/>
                <a:gd name="connsiteY11" fmla="*/ 40200 h 152445"/>
                <a:gd name="connsiteX12" fmla="*/ 43765 w 76264"/>
                <a:gd name="connsiteY12" fmla="*/ 51840 h 152445"/>
                <a:gd name="connsiteX13" fmla="*/ 35654 w 76264"/>
                <a:gd name="connsiteY13" fmla="*/ 50196 h 152445"/>
                <a:gd name="connsiteX14" fmla="*/ 25016 w 76264"/>
                <a:gd name="connsiteY14" fmla="*/ 48298 h 152445"/>
                <a:gd name="connsiteX15" fmla="*/ 19066 w 76264"/>
                <a:gd name="connsiteY15" fmla="*/ 53744 h 152445"/>
                <a:gd name="connsiteX16" fmla="*/ 25016 w 76264"/>
                <a:gd name="connsiteY16" fmla="*/ 59185 h 152445"/>
                <a:gd name="connsiteX17" fmla="*/ 35527 w 76264"/>
                <a:gd name="connsiteY17" fmla="*/ 57286 h 152445"/>
                <a:gd name="connsiteX18" fmla="*/ 43638 w 76264"/>
                <a:gd name="connsiteY18" fmla="*/ 55643 h 152445"/>
                <a:gd name="connsiteX19" fmla="*/ 42113 w 76264"/>
                <a:gd name="connsiteY19" fmla="*/ 64376 h 152445"/>
                <a:gd name="connsiteX20" fmla="*/ 40086 w 76264"/>
                <a:gd name="connsiteY20" fmla="*/ 80582 h 152445"/>
                <a:gd name="connsiteX21" fmla="*/ 42875 w 76264"/>
                <a:gd name="connsiteY21" fmla="*/ 133494 h 152445"/>
                <a:gd name="connsiteX22" fmla="*/ 45536 w 76264"/>
                <a:gd name="connsiteY22" fmla="*/ 135644 h 152445"/>
                <a:gd name="connsiteX23" fmla="*/ 48197 w 76264"/>
                <a:gd name="connsiteY23" fmla="*/ 134247 h 152445"/>
                <a:gd name="connsiteX24" fmla="*/ 50978 w 76264"/>
                <a:gd name="connsiteY24" fmla="*/ 80582 h 152445"/>
                <a:gd name="connsiteX25" fmla="*/ 49334 w 76264"/>
                <a:gd name="connsiteY25" fmla="*/ 66147 h 152445"/>
                <a:gd name="connsiteX26" fmla="*/ 47435 w 76264"/>
                <a:gd name="connsiteY26" fmla="*/ 55643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6264" h="152445">
                  <a:moveTo>
                    <a:pt x="47435" y="55643"/>
                  </a:moveTo>
                  <a:cubicBezTo>
                    <a:pt x="49587" y="55897"/>
                    <a:pt x="50732" y="56024"/>
                    <a:pt x="55538" y="57286"/>
                  </a:cubicBezTo>
                  <a:cubicBezTo>
                    <a:pt x="58708" y="58177"/>
                    <a:pt x="63013" y="59185"/>
                    <a:pt x="66056" y="59185"/>
                  </a:cubicBezTo>
                  <a:cubicBezTo>
                    <a:pt x="71625" y="59185"/>
                    <a:pt x="72006" y="54627"/>
                    <a:pt x="72006" y="53744"/>
                  </a:cubicBezTo>
                  <a:cubicBezTo>
                    <a:pt x="72006" y="52856"/>
                    <a:pt x="71625" y="48298"/>
                    <a:pt x="66056" y="48298"/>
                  </a:cubicBezTo>
                  <a:cubicBezTo>
                    <a:pt x="63013" y="48298"/>
                    <a:pt x="58708" y="49316"/>
                    <a:pt x="55538" y="50196"/>
                  </a:cubicBezTo>
                  <a:cubicBezTo>
                    <a:pt x="50732" y="51466"/>
                    <a:pt x="49587" y="51594"/>
                    <a:pt x="47308" y="51840"/>
                  </a:cubicBezTo>
                  <a:cubicBezTo>
                    <a:pt x="47562" y="47410"/>
                    <a:pt x="48825" y="40582"/>
                    <a:pt x="48952" y="40200"/>
                  </a:cubicBezTo>
                  <a:cubicBezTo>
                    <a:pt x="49587" y="36778"/>
                    <a:pt x="50978" y="29815"/>
                    <a:pt x="50978" y="25257"/>
                  </a:cubicBezTo>
                  <a:cubicBezTo>
                    <a:pt x="50978" y="19056"/>
                    <a:pt x="46172" y="19056"/>
                    <a:pt x="45536" y="19056"/>
                  </a:cubicBezTo>
                  <a:cubicBezTo>
                    <a:pt x="44901" y="19056"/>
                    <a:pt x="40086" y="19056"/>
                    <a:pt x="40086" y="25257"/>
                  </a:cubicBezTo>
                  <a:cubicBezTo>
                    <a:pt x="40086" y="29568"/>
                    <a:pt x="41231" y="35897"/>
                    <a:pt x="42113" y="40200"/>
                  </a:cubicBezTo>
                  <a:cubicBezTo>
                    <a:pt x="42113" y="40582"/>
                    <a:pt x="43511" y="47410"/>
                    <a:pt x="43765" y="51840"/>
                  </a:cubicBezTo>
                  <a:cubicBezTo>
                    <a:pt x="41485" y="51594"/>
                    <a:pt x="40341" y="51466"/>
                    <a:pt x="35654" y="50196"/>
                  </a:cubicBezTo>
                  <a:cubicBezTo>
                    <a:pt x="33127" y="49568"/>
                    <a:pt x="28314" y="48298"/>
                    <a:pt x="25016" y="48298"/>
                  </a:cubicBezTo>
                  <a:cubicBezTo>
                    <a:pt x="19448" y="48298"/>
                    <a:pt x="19066" y="52856"/>
                    <a:pt x="19066" y="53744"/>
                  </a:cubicBezTo>
                  <a:cubicBezTo>
                    <a:pt x="19066" y="54627"/>
                    <a:pt x="19448" y="59185"/>
                    <a:pt x="25016" y="59185"/>
                  </a:cubicBezTo>
                  <a:cubicBezTo>
                    <a:pt x="28059" y="59185"/>
                    <a:pt x="32365" y="58177"/>
                    <a:pt x="35527" y="57286"/>
                  </a:cubicBezTo>
                  <a:cubicBezTo>
                    <a:pt x="40341" y="56024"/>
                    <a:pt x="41485" y="55897"/>
                    <a:pt x="43638" y="55643"/>
                  </a:cubicBezTo>
                  <a:cubicBezTo>
                    <a:pt x="43511" y="58049"/>
                    <a:pt x="43383" y="59312"/>
                    <a:pt x="42113" y="64376"/>
                  </a:cubicBezTo>
                  <a:cubicBezTo>
                    <a:pt x="40086" y="72856"/>
                    <a:pt x="40086" y="74118"/>
                    <a:pt x="40086" y="80582"/>
                  </a:cubicBezTo>
                  <a:cubicBezTo>
                    <a:pt x="40086" y="105768"/>
                    <a:pt x="42621" y="131468"/>
                    <a:pt x="42875" y="133494"/>
                  </a:cubicBezTo>
                  <a:cubicBezTo>
                    <a:pt x="43002" y="135010"/>
                    <a:pt x="43383" y="135644"/>
                    <a:pt x="45536" y="135644"/>
                  </a:cubicBezTo>
                  <a:cubicBezTo>
                    <a:pt x="46299" y="135644"/>
                    <a:pt x="47944" y="135644"/>
                    <a:pt x="48197" y="134247"/>
                  </a:cubicBezTo>
                  <a:cubicBezTo>
                    <a:pt x="48698" y="130707"/>
                    <a:pt x="50978" y="103615"/>
                    <a:pt x="50978" y="80582"/>
                  </a:cubicBezTo>
                  <a:cubicBezTo>
                    <a:pt x="50978" y="74627"/>
                    <a:pt x="50978" y="73110"/>
                    <a:pt x="49334" y="66147"/>
                  </a:cubicBezTo>
                  <a:cubicBezTo>
                    <a:pt x="47689" y="59312"/>
                    <a:pt x="47689" y="58429"/>
                    <a:pt x="47435" y="5564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221" name="Forme libre : forme 220">
              <a:extLst>
                <a:ext uri="{FF2B5EF4-FFF2-40B4-BE49-F238E27FC236}">
                  <a16:creationId xmlns:a16="http://schemas.microsoft.com/office/drawing/2014/main" id="{EF15FBD5-C6F9-4231-9CD9-E371B5327ED5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11912551" y="-15051482"/>
              <a:ext cx="483006" cy="177853"/>
            </a:xfrm>
            <a:custGeom>
              <a:avLst/>
              <a:gdLst>
                <a:gd name="connsiteX0" fmla="*/ 89284 w 483005"/>
                <a:gd name="connsiteY0" fmla="*/ 154272 h 177852"/>
                <a:gd name="connsiteX1" fmla="*/ 106126 w 483005"/>
                <a:gd name="connsiteY1" fmla="*/ 178020 h 177852"/>
                <a:gd name="connsiteX2" fmla="*/ 137863 w 483005"/>
                <a:gd name="connsiteY2" fmla="*/ 143640 h 177852"/>
                <a:gd name="connsiteX3" fmla="*/ 135384 w 483005"/>
                <a:gd name="connsiteY3" fmla="*/ 141164 h 177852"/>
                <a:gd name="connsiteX4" fmla="*/ 132906 w 483005"/>
                <a:gd name="connsiteY4" fmla="*/ 143465 h 177852"/>
                <a:gd name="connsiteX5" fmla="*/ 110917 w 483005"/>
                <a:gd name="connsiteY5" fmla="*/ 159408 h 177852"/>
                <a:gd name="connsiteX6" fmla="*/ 96910 w 483005"/>
                <a:gd name="connsiteY6" fmla="*/ 142218 h 177852"/>
                <a:gd name="connsiteX7" fmla="*/ 153823 w 483005"/>
                <a:gd name="connsiteY7" fmla="*/ 68323 h 177852"/>
                <a:gd name="connsiteX8" fmla="*/ 102400 w 483005"/>
                <a:gd name="connsiteY8" fmla="*/ 19056 h 177852"/>
                <a:gd name="connsiteX9" fmla="*/ 19066 w 483005"/>
                <a:gd name="connsiteY9" fmla="*/ 98629 h 177852"/>
                <a:gd name="connsiteX10" fmla="*/ 70663 w 483005"/>
                <a:gd name="connsiteY10" fmla="*/ 147182 h 177852"/>
                <a:gd name="connsiteX11" fmla="*/ 89284 w 483005"/>
                <a:gd name="connsiteY11" fmla="*/ 144704 h 177852"/>
                <a:gd name="connsiteX12" fmla="*/ 89284 w 483005"/>
                <a:gd name="connsiteY12" fmla="*/ 154272 h 177852"/>
                <a:gd name="connsiteX13" fmla="*/ 58604 w 483005"/>
                <a:gd name="connsiteY13" fmla="*/ 139210 h 177852"/>
                <a:gd name="connsiteX14" fmla="*/ 36265 w 483005"/>
                <a:gd name="connsiteY14" fmla="*/ 103060 h 177852"/>
                <a:gd name="connsiteX15" fmla="*/ 56125 w 483005"/>
                <a:gd name="connsiteY15" fmla="*/ 48123 h 177852"/>
                <a:gd name="connsiteX16" fmla="*/ 100986 w 483005"/>
                <a:gd name="connsiteY16" fmla="*/ 24725 h 177852"/>
                <a:gd name="connsiteX17" fmla="*/ 136623 w 483005"/>
                <a:gd name="connsiteY17" fmla="*/ 63534 h 177852"/>
                <a:gd name="connsiteX18" fmla="*/ 95488 w 483005"/>
                <a:gd name="connsiteY18" fmla="*/ 135486 h 177852"/>
                <a:gd name="connsiteX19" fmla="*/ 77582 w 483005"/>
                <a:gd name="connsiteY19" fmla="*/ 116883 h 177852"/>
                <a:gd name="connsiteX20" fmla="*/ 57897 w 483005"/>
                <a:gd name="connsiteY20" fmla="*/ 134604 h 177852"/>
                <a:gd name="connsiteX21" fmla="*/ 58604 w 483005"/>
                <a:gd name="connsiteY21" fmla="*/ 139210 h 177852"/>
                <a:gd name="connsiteX22" fmla="*/ 89284 w 483005"/>
                <a:gd name="connsiteY22" fmla="*/ 138321 h 177852"/>
                <a:gd name="connsiteX23" fmla="*/ 71903 w 483005"/>
                <a:gd name="connsiteY23" fmla="*/ 141512 h 177852"/>
                <a:gd name="connsiteX24" fmla="*/ 62862 w 483005"/>
                <a:gd name="connsiteY24" fmla="*/ 134604 h 177852"/>
                <a:gd name="connsiteX25" fmla="*/ 77582 w 483005"/>
                <a:gd name="connsiteY25" fmla="*/ 121846 h 177852"/>
                <a:gd name="connsiteX26" fmla="*/ 89284 w 483005"/>
                <a:gd name="connsiteY26" fmla="*/ 138321 h 177852"/>
                <a:gd name="connsiteX27" fmla="*/ 315810 w 483005"/>
                <a:gd name="connsiteY27" fmla="*/ 21359 h 177852"/>
                <a:gd name="connsiteX28" fmla="*/ 313507 w 483005"/>
                <a:gd name="connsiteY28" fmla="*/ 19056 h 177852"/>
                <a:gd name="connsiteX29" fmla="*/ 310311 w 483005"/>
                <a:gd name="connsiteY29" fmla="*/ 21183 h 177852"/>
                <a:gd name="connsiteX30" fmla="*/ 297365 w 483005"/>
                <a:gd name="connsiteY30" fmla="*/ 34831 h 177852"/>
                <a:gd name="connsiteX31" fmla="*/ 264030 w 483005"/>
                <a:gd name="connsiteY31" fmla="*/ 19056 h 177852"/>
                <a:gd name="connsiteX32" fmla="*/ 178742 w 483005"/>
                <a:gd name="connsiteY32" fmla="*/ 97207 h 177852"/>
                <a:gd name="connsiteX33" fmla="*/ 233715 w 483005"/>
                <a:gd name="connsiteY33" fmla="*/ 147182 h 177852"/>
                <a:gd name="connsiteX34" fmla="*/ 275024 w 483005"/>
                <a:gd name="connsiteY34" fmla="*/ 133183 h 177852"/>
                <a:gd name="connsiteX35" fmla="*/ 283716 w 483005"/>
                <a:gd name="connsiteY35" fmla="*/ 143465 h 177852"/>
                <a:gd name="connsiteX36" fmla="*/ 286553 w 483005"/>
                <a:gd name="connsiteY36" fmla="*/ 139034 h 177852"/>
                <a:gd name="connsiteX37" fmla="*/ 289921 w 483005"/>
                <a:gd name="connsiteY37" fmla="*/ 125386 h 177852"/>
                <a:gd name="connsiteX38" fmla="*/ 293821 w 483005"/>
                <a:gd name="connsiteY38" fmla="*/ 109435 h 177852"/>
                <a:gd name="connsiteX39" fmla="*/ 306588 w 483005"/>
                <a:gd name="connsiteY39" fmla="*/ 101106 h 177852"/>
                <a:gd name="connsiteX40" fmla="*/ 310487 w 483005"/>
                <a:gd name="connsiteY40" fmla="*/ 97383 h 177852"/>
                <a:gd name="connsiteX41" fmla="*/ 307826 w 483005"/>
                <a:gd name="connsiteY41" fmla="*/ 94731 h 177852"/>
                <a:gd name="connsiteX42" fmla="*/ 288322 w 483005"/>
                <a:gd name="connsiteY42" fmla="*/ 95438 h 177852"/>
                <a:gd name="connsiteX43" fmla="*/ 273611 w 483005"/>
                <a:gd name="connsiteY43" fmla="*/ 95263 h 177852"/>
                <a:gd name="connsiteX44" fmla="*/ 259597 w 483005"/>
                <a:gd name="connsiteY44" fmla="*/ 94731 h 177852"/>
                <a:gd name="connsiteX45" fmla="*/ 255697 w 483005"/>
                <a:gd name="connsiteY45" fmla="*/ 98629 h 177852"/>
                <a:gd name="connsiteX46" fmla="*/ 262085 w 483005"/>
                <a:gd name="connsiteY46" fmla="*/ 101106 h 177852"/>
                <a:gd name="connsiteX47" fmla="*/ 272362 w 483005"/>
                <a:gd name="connsiteY47" fmla="*/ 101463 h 177852"/>
                <a:gd name="connsiteX48" fmla="*/ 278217 w 483005"/>
                <a:gd name="connsiteY48" fmla="*/ 104829 h 177852"/>
                <a:gd name="connsiteX49" fmla="*/ 276979 w 483005"/>
                <a:gd name="connsiteY49" fmla="*/ 110499 h 177852"/>
                <a:gd name="connsiteX50" fmla="*/ 273079 w 483005"/>
                <a:gd name="connsiteY50" fmla="*/ 125211 h 177852"/>
                <a:gd name="connsiteX51" fmla="*/ 237616 w 483005"/>
                <a:gd name="connsiteY51" fmla="*/ 140805 h 177852"/>
                <a:gd name="connsiteX52" fmla="*/ 196655 w 483005"/>
                <a:gd name="connsiteY52" fmla="*/ 102345 h 177852"/>
                <a:gd name="connsiteX53" fmla="*/ 218637 w 483005"/>
                <a:gd name="connsiteY53" fmla="*/ 46346 h 177852"/>
                <a:gd name="connsiteX54" fmla="*/ 265809 w 483005"/>
                <a:gd name="connsiteY54" fmla="*/ 25440 h 177852"/>
                <a:gd name="connsiteX55" fmla="*/ 298427 w 483005"/>
                <a:gd name="connsiteY55" fmla="*/ 60168 h 177852"/>
                <a:gd name="connsiteX56" fmla="*/ 297896 w 483005"/>
                <a:gd name="connsiteY56" fmla="*/ 67433 h 177852"/>
                <a:gd name="connsiteX57" fmla="*/ 301089 w 483005"/>
                <a:gd name="connsiteY57" fmla="*/ 69744 h 177852"/>
                <a:gd name="connsiteX58" fmla="*/ 304816 w 483005"/>
                <a:gd name="connsiteY58" fmla="*/ 65845 h 177852"/>
                <a:gd name="connsiteX59" fmla="*/ 315810 w 483005"/>
                <a:gd name="connsiteY59" fmla="*/ 21359 h 177852"/>
                <a:gd name="connsiteX60" fmla="*/ 462847 w 483005"/>
                <a:gd name="connsiteY60" fmla="*/ 29512 h 177852"/>
                <a:gd name="connsiteX61" fmla="*/ 465326 w 483005"/>
                <a:gd name="connsiteY61" fmla="*/ 24550 h 177852"/>
                <a:gd name="connsiteX62" fmla="*/ 460534 w 483005"/>
                <a:gd name="connsiteY62" fmla="*/ 22598 h 177852"/>
                <a:gd name="connsiteX63" fmla="*/ 377734 w 483005"/>
                <a:gd name="connsiteY63" fmla="*/ 22598 h 177852"/>
                <a:gd name="connsiteX64" fmla="*/ 371877 w 483005"/>
                <a:gd name="connsiteY64" fmla="*/ 26146 h 177852"/>
                <a:gd name="connsiteX65" fmla="*/ 361948 w 483005"/>
                <a:gd name="connsiteY65" fmla="*/ 58040 h 177852"/>
                <a:gd name="connsiteX66" fmla="*/ 361241 w 483005"/>
                <a:gd name="connsiteY66" fmla="*/ 60883 h 177852"/>
                <a:gd name="connsiteX67" fmla="*/ 364261 w 483005"/>
                <a:gd name="connsiteY67" fmla="*/ 63361 h 177852"/>
                <a:gd name="connsiteX68" fmla="*/ 367446 w 483005"/>
                <a:gd name="connsiteY68" fmla="*/ 60526 h 177852"/>
                <a:gd name="connsiteX69" fmla="*/ 412663 w 483005"/>
                <a:gd name="connsiteY69" fmla="*/ 28980 h 177852"/>
                <a:gd name="connsiteX70" fmla="*/ 444582 w 483005"/>
                <a:gd name="connsiteY70" fmla="*/ 28980 h 177852"/>
                <a:gd name="connsiteX71" fmla="*/ 341206 w 483005"/>
                <a:gd name="connsiteY71" fmla="*/ 135843 h 177852"/>
                <a:gd name="connsiteX72" fmla="*/ 338194 w 483005"/>
                <a:gd name="connsiteY72" fmla="*/ 141686 h 177852"/>
                <a:gd name="connsiteX73" fmla="*/ 342978 w 483005"/>
                <a:gd name="connsiteY73" fmla="*/ 143640 h 177852"/>
                <a:gd name="connsiteX74" fmla="*/ 428798 w 483005"/>
                <a:gd name="connsiteY74" fmla="*/ 143640 h 177852"/>
                <a:gd name="connsiteX75" fmla="*/ 434652 w 483005"/>
                <a:gd name="connsiteY75" fmla="*/ 140098 h 177852"/>
                <a:gd name="connsiteX76" fmla="*/ 447419 w 483005"/>
                <a:gd name="connsiteY76" fmla="*/ 100574 h 177852"/>
                <a:gd name="connsiteX77" fmla="*/ 448126 w 483005"/>
                <a:gd name="connsiteY77" fmla="*/ 97739 h 177852"/>
                <a:gd name="connsiteX78" fmla="*/ 445292 w 483005"/>
                <a:gd name="connsiteY78" fmla="*/ 95263 h 177852"/>
                <a:gd name="connsiteX79" fmla="*/ 441389 w 483005"/>
                <a:gd name="connsiteY79" fmla="*/ 99867 h 177852"/>
                <a:gd name="connsiteX80" fmla="*/ 393335 w 483005"/>
                <a:gd name="connsiteY80" fmla="*/ 136550 h 177852"/>
                <a:gd name="connsiteX81" fmla="*/ 359469 w 483005"/>
                <a:gd name="connsiteY81" fmla="*/ 136550 h 177852"/>
                <a:gd name="connsiteX82" fmla="*/ 462847 w 483005"/>
                <a:gd name="connsiteY82" fmla="*/ 29512 h 177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483005" h="177852">
                  <a:moveTo>
                    <a:pt x="89284" y="154272"/>
                  </a:moveTo>
                  <a:cubicBezTo>
                    <a:pt x="89284" y="165793"/>
                    <a:pt x="91588" y="178020"/>
                    <a:pt x="106126" y="178020"/>
                  </a:cubicBezTo>
                  <a:cubicBezTo>
                    <a:pt x="127583" y="178020"/>
                    <a:pt x="137863" y="147539"/>
                    <a:pt x="137863" y="143640"/>
                  </a:cubicBezTo>
                  <a:cubicBezTo>
                    <a:pt x="137863" y="142401"/>
                    <a:pt x="136807" y="141164"/>
                    <a:pt x="135384" y="141164"/>
                  </a:cubicBezTo>
                  <a:cubicBezTo>
                    <a:pt x="133613" y="141164"/>
                    <a:pt x="133080" y="142751"/>
                    <a:pt x="132906" y="143465"/>
                  </a:cubicBezTo>
                  <a:cubicBezTo>
                    <a:pt x="128647" y="155868"/>
                    <a:pt x="116946" y="159408"/>
                    <a:pt x="110917" y="159408"/>
                  </a:cubicBezTo>
                  <a:cubicBezTo>
                    <a:pt x="103822" y="159408"/>
                    <a:pt x="100097" y="156400"/>
                    <a:pt x="96910" y="142218"/>
                  </a:cubicBezTo>
                  <a:cubicBezTo>
                    <a:pt x="128473" y="131056"/>
                    <a:pt x="153823" y="99693"/>
                    <a:pt x="153823" y="68323"/>
                  </a:cubicBezTo>
                  <a:cubicBezTo>
                    <a:pt x="153823" y="40501"/>
                    <a:pt x="133787" y="19056"/>
                    <a:pt x="102400" y="19056"/>
                  </a:cubicBezTo>
                  <a:cubicBezTo>
                    <a:pt x="60026" y="19056"/>
                    <a:pt x="19066" y="58755"/>
                    <a:pt x="19066" y="98629"/>
                  </a:cubicBezTo>
                  <a:cubicBezTo>
                    <a:pt x="19066" y="127157"/>
                    <a:pt x="40165" y="147182"/>
                    <a:pt x="70663" y="147182"/>
                  </a:cubicBezTo>
                  <a:cubicBezTo>
                    <a:pt x="74031" y="147182"/>
                    <a:pt x="80061" y="147007"/>
                    <a:pt x="89284" y="144704"/>
                  </a:cubicBezTo>
                  <a:lnTo>
                    <a:pt x="89284" y="154272"/>
                  </a:lnTo>
                  <a:close/>
                  <a:moveTo>
                    <a:pt x="58604" y="139210"/>
                  </a:moveTo>
                  <a:cubicBezTo>
                    <a:pt x="49389" y="136018"/>
                    <a:pt x="36265" y="126808"/>
                    <a:pt x="36265" y="103060"/>
                  </a:cubicBezTo>
                  <a:cubicBezTo>
                    <a:pt x="36265" y="91713"/>
                    <a:pt x="39991" y="68148"/>
                    <a:pt x="56125" y="48123"/>
                  </a:cubicBezTo>
                  <a:cubicBezTo>
                    <a:pt x="67295" y="34475"/>
                    <a:pt x="84494" y="24725"/>
                    <a:pt x="100986" y="24725"/>
                  </a:cubicBezTo>
                  <a:cubicBezTo>
                    <a:pt x="120314" y="24725"/>
                    <a:pt x="136623" y="37666"/>
                    <a:pt x="136623" y="63534"/>
                  </a:cubicBezTo>
                  <a:cubicBezTo>
                    <a:pt x="136623" y="81256"/>
                    <a:pt x="127941" y="119360"/>
                    <a:pt x="95488" y="135486"/>
                  </a:cubicBezTo>
                  <a:cubicBezTo>
                    <a:pt x="92653" y="124322"/>
                    <a:pt x="88045" y="116883"/>
                    <a:pt x="77582" y="116883"/>
                  </a:cubicBezTo>
                  <a:cubicBezTo>
                    <a:pt x="67652" y="116883"/>
                    <a:pt x="57897" y="125211"/>
                    <a:pt x="57897" y="134604"/>
                  </a:cubicBezTo>
                  <a:cubicBezTo>
                    <a:pt x="57897" y="137789"/>
                    <a:pt x="58072" y="137971"/>
                    <a:pt x="58604" y="139210"/>
                  </a:cubicBezTo>
                  <a:close/>
                  <a:moveTo>
                    <a:pt x="89284" y="138321"/>
                  </a:moveTo>
                  <a:cubicBezTo>
                    <a:pt x="85384" y="139741"/>
                    <a:pt x="78822" y="141512"/>
                    <a:pt x="71903" y="141512"/>
                  </a:cubicBezTo>
                  <a:cubicBezTo>
                    <a:pt x="69066" y="141512"/>
                    <a:pt x="62862" y="141512"/>
                    <a:pt x="62862" y="134604"/>
                  </a:cubicBezTo>
                  <a:cubicBezTo>
                    <a:pt x="62862" y="127872"/>
                    <a:pt x="70131" y="121846"/>
                    <a:pt x="77582" y="121846"/>
                  </a:cubicBezTo>
                  <a:cubicBezTo>
                    <a:pt x="83962" y="121846"/>
                    <a:pt x="88752" y="124679"/>
                    <a:pt x="89284" y="138321"/>
                  </a:cubicBezTo>
                  <a:close/>
                  <a:moveTo>
                    <a:pt x="315810" y="21359"/>
                  </a:moveTo>
                  <a:cubicBezTo>
                    <a:pt x="315810" y="20476"/>
                    <a:pt x="315279" y="19056"/>
                    <a:pt x="313507" y="19056"/>
                  </a:cubicBezTo>
                  <a:cubicBezTo>
                    <a:pt x="312259" y="19056"/>
                    <a:pt x="311910" y="19412"/>
                    <a:pt x="310311" y="21183"/>
                  </a:cubicBezTo>
                  <a:lnTo>
                    <a:pt x="297365" y="34831"/>
                  </a:lnTo>
                  <a:cubicBezTo>
                    <a:pt x="295776" y="32704"/>
                    <a:pt x="285844" y="19056"/>
                    <a:pt x="264030" y="19056"/>
                  </a:cubicBezTo>
                  <a:cubicBezTo>
                    <a:pt x="220949" y="19056"/>
                    <a:pt x="178742" y="57159"/>
                    <a:pt x="178742" y="97207"/>
                  </a:cubicBezTo>
                  <a:cubicBezTo>
                    <a:pt x="178742" y="124679"/>
                    <a:pt x="199666" y="147182"/>
                    <a:pt x="233715" y="147182"/>
                  </a:cubicBezTo>
                  <a:cubicBezTo>
                    <a:pt x="249317" y="147182"/>
                    <a:pt x="265809" y="143108"/>
                    <a:pt x="275024" y="133183"/>
                  </a:cubicBezTo>
                  <a:cubicBezTo>
                    <a:pt x="276796" y="137082"/>
                    <a:pt x="281586" y="143465"/>
                    <a:pt x="283716" y="143465"/>
                  </a:cubicBezTo>
                  <a:cubicBezTo>
                    <a:pt x="285312" y="143465"/>
                    <a:pt x="285664" y="142751"/>
                    <a:pt x="286553" y="139034"/>
                  </a:cubicBezTo>
                  <a:lnTo>
                    <a:pt x="289921" y="125386"/>
                  </a:lnTo>
                  <a:cubicBezTo>
                    <a:pt x="290811" y="122195"/>
                    <a:pt x="293290" y="111563"/>
                    <a:pt x="293821" y="109435"/>
                  </a:cubicBezTo>
                  <a:cubicBezTo>
                    <a:pt x="295948" y="101463"/>
                    <a:pt x="296124" y="101289"/>
                    <a:pt x="306588" y="101106"/>
                  </a:cubicBezTo>
                  <a:cubicBezTo>
                    <a:pt x="307826" y="101106"/>
                    <a:pt x="310487" y="101106"/>
                    <a:pt x="310487" y="97383"/>
                  </a:cubicBezTo>
                  <a:cubicBezTo>
                    <a:pt x="310487" y="95612"/>
                    <a:pt x="309249" y="94731"/>
                    <a:pt x="307826" y="94731"/>
                  </a:cubicBezTo>
                  <a:cubicBezTo>
                    <a:pt x="301979" y="94731"/>
                    <a:pt x="294528" y="95438"/>
                    <a:pt x="288322" y="95438"/>
                  </a:cubicBezTo>
                  <a:cubicBezTo>
                    <a:pt x="283892" y="95438"/>
                    <a:pt x="278044" y="95438"/>
                    <a:pt x="273611" y="95263"/>
                  </a:cubicBezTo>
                  <a:cubicBezTo>
                    <a:pt x="269177" y="95080"/>
                    <a:pt x="264030" y="94731"/>
                    <a:pt x="259597" y="94731"/>
                  </a:cubicBezTo>
                  <a:cubicBezTo>
                    <a:pt x="258358" y="94731"/>
                    <a:pt x="255697" y="94731"/>
                    <a:pt x="255697" y="98629"/>
                  </a:cubicBezTo>
                  <a:cubicBezTo>
                    <a:pt x="255697" y="101106"/>
                    <a:pt x="257651" y="101106"/>
                    <a:pt x="262085" y="101106"/>
                  </a:cubicBezTo>
                  <a:cubicBezTo>
                    <a:pt x="265453" y="101106"/>
                    <a:pt x="268995" y="101106"/>
                    <a:pt x="272362" y="101463"/>
                  </a:cubicBezTo>
                  <a:cubicBezTo>
                    <a:pt x="278044" y="101996"/>
                    <a:pt x="278217" y="102702"/>
                    <a:pt x="278217" y="104829"/>
                  </a:cubicBezTo>
                  <a:cubicBezTo>
                    <a:pt x="278217" y="105537"/>
                    <a:pt x="278217" y="105895"/>
                    <a:pt x="276979" y="110499"/>
                  </a:cubicBezTo>
                  <a:cubicBezTo>
                    <a:pt x="275731" y="115461"/>
                    <a:pt x="273786" y="123442"/>
                    <a:pt x="273079" y="125211"/>
                  </a:cubicBezTo>
                  <a:cubicBezTo>
                    <a:pt x="267932" y="136018"/>
                    <a:pt x="251446" y="140805"/>
                    <a:pt x="237616" y="140805"/>
                  </a:cubicBezTo>
                  <a:cubicBezTo>
                    <a:pt x="219884" y="140805"/>
                    <a:pt x="196655" y="132303"/>
                    <a:pt x="196655" y="102345"/>
                  </a:cubicBezTo>
                  <a:cubicBezTo>
                    <a:pt x="196655" y="83384"/>
                    <a:pt x="205521" y="59636"/>
                    <a:pt x="218637" y="46346"/>
                  </a:cubicBezTo>
                  <a:cubicBezTo>
                    <a:pt x="236901" y="28273"/>
                    <a:pt x="255880" y="25440"/>
                    <a:pt x="265809" y="25440"/>
                  </a:cubicBezTo>
                  <a:cubicBezTo>
                    <a:pt x="286377" y="25440"/>
                    <a:pt x="298427" y="40318"/>
                    <a:pt x="298427" y="60168"/>
                  </a:cubicBezTo>
                  <a:cubicBezTo>
                    <a:pt x="298427" y="65130"/>
                    <a:pt x="297896" y="66369"/>
                    <a:pt x="297896" y="67433"/>
                  </a:cubicBezTo>
                  <a:cubicBezTo>
                    <a:pt x="297896" y="69744"/>
                    <a:pt x="300207" y="69744"/>
                    <a:pt x="301089" y="69744"/>
                  </a:cubicBezTo>
                  <a:cubicBezTo>
                    <a:pt x="303926" y="69744"/>
                    <a:pt x="303926" y="69212"/>
                    <a:pt x="304816" y="65845"/>
                  </a:cubicBezTo>
                  <a:lnTo>
                    <a:pt x="315810" y="21359"/>
                  </a:lnTo>
                  <a:close/>
                  <a:moveTo>
                    <a:pt x="462847" y="29512"/>
                  </a:moveTo>
                  <a:cubicBezTo>
                    <a:pt x="464261" y="28092"/>
                    <a:pt x="465326" y="26853"/>
                    <a:pt x="465326" y="24550"/>
                  </a:cubicBezTo>
                  <a:cubicBezTo>
                    <a:pt x="465326" y="22598"/>
                    <a:pt x="463902" y="22598"/>
                    <a:pt x="460534" y="22598"/>
                  </a:cubicBezTo>
                  <a:lnTo>
                    <a:pt x="377734" y="22598"/>
                  </a:lnTo>
                  <a:cubicBezTo>
                    <a:pt x="373125" y="22598"/>
                    <a:pt x="372942" y="22779"/>
                    <a:pt x="371877" y="26146"/>
                  </a:cubicBezTo>
                  <a:lnTo>
                    <a:pt x="361948" y="58040"/>
                  </a:lnTo>
                  <a:cubicBezTo>
                    <a:pt x="361241" y="60168"/>
                    <a:pt x="361241" y="60351"/>
                    <a:pt x="361241" y="60883"/>
                  </a:cubicBezTo>
                  <a:cubicBezTo>
                    <a:pt x="361241" y="61763"/>
                    <a:pt x="361948" y="63361"/>
                    <a:pt x="364261" y="63361"/>
                  </a:cubicBezTo>
                  <a:cubicBezTo>
                    <a:pt x="366564" y="63361"/>
                    <a:pt x="366912" y="62297"/>
                    <a:pt x="367446" y="60526"/>
                  </a:cubicBezTo>
                  <a:cubicBezTo>
                    <a:pt x="375963" y="35539"/>
                    <a:pt x="389792" y="28980"/>
                    <a:pt x="412663" y="28980"/>
                  </a:cubicBezTo>
                  <a:lnTo>
                    <a:pt x="444582" y="28980"/>
                  </a:lnTo>
                  <a:lnTo>
                    <a:pt x="341206" y="135843"/>
                  </a:lnTo>
                  <a:cubicBezTo>
                    <a:pt x="339966" y="137082"/>
                    <a:pt x="338194" y="138853"/>
                    <a:pt x="338194" y="141686"/>
                  </a:cubicBezTo>
                  <a:cubicBezTo>
                    <a:pt x="338194" y="143640"/>
                    <a:pt x="339782" y="143640"/>
                    <a:pt x="342978" y="143640"/>
                  </a:cubicBezTo>
                  <a:lnTo>
                    <a:pt x="428798" y="143640"/>
                  </a:lnTo>
                  <a:cubicBezTo>
                    <a:pt x="433407" y="143640"/>
                    <a:pt x="433587" y="143465"/>
                    <a:pt x="434652" y="140098"/>
                  </a:cubicBezTo>
                  <a:lnTo>
                    <a:pt x="447419" y="100574"/>
                  </a:lnTo>
                  <a:cubicBezTo>
                    <a:pt x="448126" y="98271"/>
                    <a:pt x="448126" y="97915"/>
                    <a:pt x="448126" y="97739"/>
                  </a:cubicBezTo>
                  <a:cubicBezTo>
                    <a:pt x="448126" y="97566"/>
                    <a:pt x="448126" y="95263"/>
                    <a:pt x="445292" y="95263"/>
                  </a:cubicBezTo>
                  <a:cubicBezTo>
                    <a:pt x="442986" y="95263"/>
                    <a:pt x="442630" y="95968"/>
                    <a:pt x="441389" y="99867"/>
                  </a:cubicBezTo>
                  <a:cubicBezTo>
                    <a:pt x="433231" y="124147"/>
                    <a:pt x="424192" y="136550"/>
                    <a:pt x="393335" y="136550"/>
                  </a:cubicBezTo>
                  <a:lnTo>
                    <a:pt x="359469" y="136550"/>
                  </a:lnTo>
                  <a:lnTo>
                    <a:pt x="462847" y="2951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222" name="Forme libre : forme 221">
              <a:extLst>
                <a:ext uri="{FF2B5EF4-FFF2-40B4-BE49-F238E27FC236}">
                  <a16:creationId xmlns:a16="http://schemas.microsoft.com/office/drawing/2014/main" id="{C3791FD0-D9F0-4FB6-8A0E-F6512C7BB316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12380484" y="-15059812"/>
              <a:ext cx="76264" cy="203260"/>
            </a:xfrm>
            <a:custGeom>
              <a:avLst/>
              <a:gdLst>
                <a:gd name="connsiteX0" fmla="*/ 22435 w 76264"/>
                <a:gd name="connsiteY0" fmla="*/ 19056 h 203260"/>
                <a:gd name="connsiteX1" fmla="*/ 19066 w 76264"/>
                <a:gd name="connsiteY1" fmla="*/ 21183 h 203260"/>
                <a:gd name="connsiteX2" fmla="*/ 20663 w 76264"/>
                <a:gd name="connsiteY2" fmla="*/ 23844 h 203260"/>
                <a:gd name="connsiteX3" fmla="*/ 52932 w 76264"/>
                <a:gd name="connsiteY3" fmla="*/ 107490 h 203260"/>
                <a:gd name="connsiteX4" fmla="*/ 22251 w 76264"/>
                <a:gd name="connsiteY4" fmla="*/ 189890 h 203260"/>
                <a:gd name="connsiteX5" fmla="*/ 19066 w 76264"/>
                <a:gd name="connsiteY5" fmla="*/ 193971 h 203260"/>
                <a:gd name="connsiteX6" fmla="*/ 21370 w 76264"/>
                <a:gd name="connsiteY6" fmla="*/ 196099 h 203260"/>
                <a:gd name="connsiteX7" fmla="*/ 52042 w 76264"/>
                <a:gd name="connsiteY7" fmla="*/ 162251 h 203260"/>
                <a:gd name="connsiteX8" fmla="*/ 64992 w 76264"/>
                <a:gd name="connsiteY8" fmla="*/ 107664 h 203260"/>
                <a:gd name="connsiteX9" fmla="*/ 22435 w 76264"/>
                <a:gd name="connsiteY9" fmla="*/ 19056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64" h="203260">
                  <a:moveTo>
                    <a:pt x="22435" y="19056"/>
                  </a:moveTo>
                  <a:cubicBezTo>
                    <a:pt x="21196" y="19056"/>
                    <a:pt x="19066" y="19056"/>
                    <a:pt x="19066" y="21183"/>
                  </a:cubicBezTo>
                  <a:cubicBezTo>
                    <a:pt x="19066" y="22066"/>
                    <a:pt x="19598" y="22598"/>
                    <a:pt x="20663" y="23844"/>
                  </a:cubicBezTo>
                  <a:cubicBezTo>
                    <a:pt x="35908" y="37841"/>
                    <a:pt x="52932" y="61765"/>
                    <a:pt x="52932" y="107490"/>
                  </a:cubicBezTo>
                  <a:cubicBezTo>
                    <a:pt x="52932" y="144530"/>
                    <a:pt x="41405" y="172526"/>
                    <a:pt x="22251" y="189890"/>
                  </a:cubicBezTo>
                  <a:cubicBezTo>
                    <a:pt x="19241" y="192908"/>
                    <a:pt x="19066" y="193081"/>
                    <a:pt x="19066" y="193971"/>
                  </a:cubicBezTo>
                  <a:cubicBezTo>
                    <a:pt x="19066" y="194852"/>
                    <a:pt x="19598" y="196099"/>
                    <a:pt x="21370" y="196099"/>
                  </a:cubicBezTo>
                  <a:cubicBezTo>
                    <a:pt x="23499" y="196099"/>
                    <a:pt x="40341" y="184403"/>
                    <a:pt x="52042" y="162251"/>
                  </a:cubicBezTo>
                  <a:cubicBezTo>
                    <a:pt x="59843" y="147539"/>
                    <a:pt x="64992" y="128396"/>
                    <a:pt x="64992" y="107664"/>
                  </a:cubicBezTo>
                  <a:cubicBezTo>
                    <a:pt x="64992" y="82678"/>
                    <a:pt x="57540" y="43868"/>
                    <a:pt x="22435" y="1905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</p:grpSp>
      <p:sp>
        <p:nvSpPr>
          <p:cNvPr id="224" name="TextBox 89 2 1">
            <a:extLst>
              <a:ext uri="{FF2B5EF4-FFF2-40B4-BE49-F238E27FC236}">
                <a16:creationId xmlns:a16="http://schemas.microsoft.com/office/drawing/2014/main" id="{C0C27517-5D69-4055-84CE-93D49A42D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162" y="5284990"/>
            <a:ext cx="73806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sz="1600" dirty="0">
                <a:solidFill>
                  <a:srgbClr val="1014A4"/>
                </a:solidFill>
              </a:rPr>
              <a:t>    The following operator in </a:t>
            </a:r>
            <a:r>
              <a:rPr lang="el-GR" sz="1600" dirty="0">
                <a:solidFill>
                  <a:srgbClr val="1014A4"/>
                </a:solidFill>
              </a:rPr>
              <a:t>β</a:t>
            </a:r>
            <a:r>
              <a:rPr lang="en-US" sz="1600" dirty="0">
                <a:solidFill>
                  <a:srgbClr val="1014A4"/>
                </a:solidFill>
              </a:rPr>
              <a:t>-deformed SYM  is protected at least at one loop </a:t>
            </a:r>
          </a:p>
        </p:txBody>
      </p:sp>
      <p:sp>
        <p:nvSpPr>
          <p:cNvPr id="225" name="TextBox 89 2 1">
            <a:extLst>
              <a:ext uri="{FF2B5EF4-FFF2-40B4-BE49-F238E27FC236}">
                <a16:creationId xmlns:a16="http://schemas.microsoft.com/office/drawing/2014/main" id="{57E57D73-C031-477E-B259-CF80D3B7D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162" y="6012928"/>
            <a:ext cx="69192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sz="1600" dirty="0">
                <a:solidFill>
                  <a:srgbClr val="1014A4"/>
                </a:solidFill>
              </a:rPr>
              <a:t>    If  all-loops protected its correlator would be  EK reduced twisted PCM ! </a:t>
            </a:r>
          </a:p>
        </p:txBody>
      </p:sp>
      <p:grpSp>
        <p:nvGrpSpPr>
          <p:cNvPr id="239" name="Groupe 238" descr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\mathcal{D}^{q}_{1-loop}\,O_{q}=0&#10;\end{align*}&#10;&#10;\end{document}" title="IguanaTex Vector Display">
            <a:extLst>
              <a:ext uri="{FF2B5EF4-FFF2-40B4-BE49-F238E27FC236}">
                <a16:creationId xmlns:a16="http://schemas.microsoft.com/office/drawing/2014/main" id="{79D94040-5BBB-4274-8236-D41433EBE885}"/>
              </a:ext>
            </a:extLst>
          </p:cNvPr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6791990" y="5682168"/>
            <a:ext cx="1318832" cy="259286"/>
            <a:chOff x="8438793" y="-11958390"/>
            <a:chExt cx="1653279" cy="325039"/>
          </a:xfrm>
        </p:grpSpPr>
        <p:sp>
          <p:nvSpPr>
            <p:cNvPr id="229" name="Forme libre : forme 228">
              <a:extLst>
                <a:ext uri="{FF2B5EF4-FFF2-40B4-BE49-F238E27FC236}">
                  <a16:creationId xmlns:a16="http://schemas.microsoft.com/office/drawing/2014/main" id="{27E70819-5DBF-4614-894C-1A7085A7854A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8438793" y="-11931445"/>
              <a:ext cx="203371" cy="203260"/>
            </a:xfrm>
            <a:custGeom>
              <a:avLst/>
              <a:gdLst>
                <a:gd name="connsiteX0" fmla="*/ 65412 w 203370"/>
                <a:gd name="connsiteY0" fmla="*/ 191913 h 203260"/>
                <a:gd name="connsiteX1" fmla="*/ 207724 w 203370"/>
                <a:gd name="connsiteY1" fmla="*/ 77770 h 203260"/>
                <a:gd name="connsiteX2" fmla="*/ 184678 w 203370"/>
                <a:gd name="connsiteY2" fmla="*/ 33228 h 203260"/>
                <a:gd name="connsiteX3" fmla="*/ 115548 w 203370"/>
                <a:gd name="connsiteY3" fmla="*/ 19056 h 203260"/>
                <a:gd name="connsiteX4" fmla="*/ 57563 w 203370"/>
                <a:gd name="connsiteY4" fmla="*/ 28163 h 203260"/>
                <a:gd name="connsiteX5" fmla="*/ 19066 w 203370"/>
                <a:gd name="connsiteY5" fmla="*/ 66130 h 203260"/>
                <a:gd name="connsiteX6" fmla="*/ 21600 w 203370"/>
                <a:gd name="connsiteY6" fmla="*/ 68156 h 203260"/>
                <a:gd name="connsiteX7" fmla="*/ 33501 w 203370"/>
                <a:gd name="connsiteY7" fmla="*/ 63344 h 203260"/>
                <a:gd name="connsiteX8" fmla="*/ 41103 w 203370"/>
                <a:gd name="connsiteY8" fmla="*/ 53475 h 203260"/>
                <a:gd name="connsiteX9" fmla="*/ 83644 w 203370"/>
                <a:gd name="connsiteY9" fmla="*/ 32974 h 203260"/>
                <a:gd name="connsiteX10" fmla="*/ 48952 w 203370"/>
                <a:gd name="connsiteY10" fmla="*/ 178504 h 203260"/>
                <a:gd name="connsiteX11" fmla="*/ 33501 w 203370"/>
                <a:gd name="connsiteY11" fmla="*/ 190144 h 203260"/>
                <a:gd name="connsiteX12" fmla="*/ 39324 w 203370"/>
                <a:gd name="connsiteY12" fmla="*/ 191913 h 203260"/>
                <a:gd name="connsiteX13" fmla="*/ 65412 w 203370"/>
                <a:gd name="connsiteY13" fmla="*/ 191913 h 203260"/>
                <a:gd name="connsiteX14" fmla="*/ 66675 w 203370"/>
                <a:gd name="connsiteY14" fmla="*/ 177995 h 203260"/>
                <a:gd name="connsiteX15" fmla="*/ 104410 w 203370"/>
                <a:gd name="connsiteY15" fmla="*/ 32974 h 203260"/>
                <a:gd name="connsiteX16" fmla="*/ 186195 w 203370"/>
                <a:gd name="connsiteY16" fmla="*/ 88657 h 203260"/>
                <a:gd name="connsiteX17" fmla="*/ 80347 w 203370"/>
                <a:gd name="connsiteY17" fmla="*/ 177995 h 203260"/>
                <a:gd name="connsiteX18" fmla="*/ 66675 w 203370"/>
                <a:gd name="connsiteY18" fmla="*/ 177995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3370" h="203260">
                  <a:moveTo>
                    <a:pt x="65412" y="191913"/>
                  </a:moveTo>
                  <a:cubicBezTo>
                    <a:pt x="124413" y="191913"/>
                    <a:pt x="207724" y="146864"/>
                    <a:pt x="207724" y="77770"/>
                  </a:cubicBezTo>
                  <a:cubicBezTo>
                    <a:pt x="207724" y="55246"/>
                    <a:pt x="197087" y="41073"/>
                    <a:pt x="184678" y="33228"/>
                  </a:cubicBezTo>
                  <a:cubicBezTo>
                    <a:pt x="162903" y="19056"/>
                    <a:pt x="139603" y="19056"/>
                    <a:pt x="115548" y="19056"/>
                  </a:cubicBezTo>
                  <a:cubicBezTo>
                    <a:pt x="93773" y="19056"/>
                    <a:pt x="78830" y="19056"/>
                    <a:pt x="57563" y="28163"/>
                  </a:cubicBezTo>
                  <a:cubicBezTo>
                    <a:pt x="23880" y="43097"/>
                    <a:pt x="19066" y="64107"/>
                    <a:pt x="19066" y="66130"/>
                  </a:cubicBezTo>
                  <a:cubicBezTo>
                    <a:pt x="19066" y="67647"/>
                    <a:pt x="20082" y="68156"/>
                    <a:pt x="21600" y="68156"/>
                  </a:cubicBezTo>
                  <a:cubicBezTo>
                    <a:pt x="25652" y="68156"/>
                    <a:pt x="31475" y="64606"/>
                    <a:pt x="33501" y="63344"/>
                  </a:cubicBezTo>
                  <a:cubicBezTo>
                    <a:pt x="38823" y="59803"/>
                    <a:pt x="39577" y="58287"/>
                    <a:pt x="41103" y="53475"/>
                  </a:cubicBezTo>
                  <a:cubicBezTo>
                    <a:pt x="44646" y="43351"/>
                    <a:pt x="51733" y="34490"/>
                    <a:pt x="83644" y="32974"/>
                  </a:cubicBezTo>
                  <a:cubicBezTo>
                    <a:pt x="79592" y="85870"/>
                    <a:pt x="66675" y="134207"/>
                    <a:pt x="48952" y="178504"/>
                  </a:cubicBezTo>
                  <a:cubicBezTo>
                    <a:pt x="39577" y="181790"/>
                    <a:pt x="33501" y="187610"/>
                    <a:pt x="33501" y="190144"/>
                  </a:cubicBezTo>
                  <a:cubicBezTo>
                    <a:pt x="33501" y="191661"/>
                    <a:pt x="33755" y="191913"/>
                    <a:pt x="39324" y="191913"/>
                  </a:cubicBezTo>
                  <a:lnTo>
                    <a:pt x="65412" y="191913"/>
                  </a:lnTo>
                  <a:close/>
                  <a:moveTo>
                    <a:pt x="66675" y="177995"/>
                  </a:moveTo>
                  <a:cubicBezTo>
                    <a:pt x="95544" y="107379"/>
                    <a:pt x="100859" y="63344"/>
                    <a:pt x="104410" y="32974"/>
                  </a:cubicBezTo>
                  <a:cubicBezTo>
                    <a:pt x="121370" y="32974"/>
                    <a:pt x="186195" y="32974"/>
                    <a:pt x="186195" y="88657"/>
                  </a:cubicBezTo>
                  <a:cubicBezTo>
                    <a:pt x="186195" y="138256"/>
                    <a:pt x="141629" y="177995"/>
                    <a:pt x="80347" y="177995"/>
                  </a:cubicBezTo>
                  <a:lnTo>
                    <a:pt x="66675" y="17799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230" name="Forme libre : forme 229">
              <a:extLst>
                <a:ext uri="{FF2B5EF4-FFF2-40B4-BE49-F238E27FC236}">
                  <a16:creationId xmlns:a16="http://schemas.microsoft.com/office/drawing/2014/main" id="{396D58FF-3621-455E-A759-0E83A8985C33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8646705" y="-11958390"/>
              <a:ext cx="101685" cy="127038"/>
            </a:xfrm>
            <a:custGeom>
              <a:avLst/>
              <a:gdLst>
                <a:gd name="connsiteX0" fmla="*/ 98499 w 101685"/>
                <a:gd name="connsiteY0" fmla="*/ 24193 h 127037"/>
                <a:gd name="connsiteX1" fmla="*/ 98857 w 101685"/>
                <a:gd name="connsiteY1" fmla="*/ 21534 h 127037"/>
                <a:gd name="connsiteX2" fmla="*/ 96546 w 101685"/>
                <a:gd name="connsiteY2" fmla="*/ 19056 h 127037"/>
                <a:gd name="connsiteX3" fmla="*/ 83779 w 101685"/>
                <a:gd name="connsiteY3" fmla="*/ 30751 h 127037"/>
                <a:gd name="connsiteX4" fmla="*/ 64809 w 101685"/>
                <a:gd name="connsiteY4" fmla="*/ 19056 h 127037"/>
                <a:gd name="connsiteX5" fmla="*/ 19066 w 101685"/>
                <a:gd name="connsiteY5" fmla="*/ 69562 h 127037"/>
                <a:gd name="connsiteX6" fmla="*/ 45838 w 101685"/>
                <a:gd name="connsiteY6" fmla="*/ 98978 h 127037"/>
                <a:gd name="connsiteX7" fmla="*/ 68176 w 101685"/>
                <a:gd name="connsiteY7" fmla="*/ 89237 h 127037"/>
                <a:gd name="connsiteX8" fmla="*/ 61798 w 101685"/>
                <a:gd name="connsiteY8" fmla="*/ 115105 h 127037"/>
                <a:gd name="connsiteX9" fmla="*/ 48141 w 101685"/>
                <a:gd name="connsiteY9" fmla="*/ 125212 h 127037"/>
                <a:gd name="connsiteX10" fmla="*/ 43534 w 101685"/>
                <a:gd name="connsiteY10" fmla="*/ 129111 h 127037"/>
                <a:gd name="connsiteX11" fmla="*/ 46187 w 101685"/>
                <a:gd name="connsiteY11" fmla="*/ 131588 h 127037"/>
                <a:gd name="connsiteX12" fmla="*/ 64633 w 101685"/>
                <a:gd name="connsiteY12" fmla="*/ 130880 h 127037"/>
                <a:gd name="connsiteX13" fmla="*/ 83604 w 101685"/>
                <a:gd name="connsiteY13" fmla="*/ 131588 h 127037"/>
                <a:gd name="connsiteX14" fmla="*/ 87148 w 101685"/>
                <a:gd name="connsiteY14" fmla="*/ 127689 h 127037"/>
                <a:gd name="connsiteX15" fmla="*/ 82539 w 101685"/>
                <a:gd name="connsiteY15" fmla="*/ 125212 h 127037"/>
                <a:gd name="connsiteX16" fmla="*/ 73849 w 101685"/>
                <a:gd name="connsiteY16" fmla="*/ 123085 h 127037"/>
                <a:gd name="connsiteX17" fmla="*/ 74739 w 101685"/>
                <a:gd name="connsiteY17" fmla="*/ 119186 h 127037"/>
                <a:gd name="connsiteX18" fmla="*/ 98499 w 101685"/>
                <a:gd name="connsiteY18" fmla="*/ 24193 h 127037"/>
                <a:gd name="connsiteX19" fmla="*/ 71728 w 101685"/>
                <a:gd name="connsiteY19" fmla="*/ 74881 h 127037"/>
                <a:gd name="connsiteX20" fmla="*/ 68534 w 101685"/>
                <a:gd name="connsiteY20" fmla="*/ 81083 h 127037"/>
                <a:gd name="connsiteX21" fmla="*/ 46370 w 101685"/>
                <a:gd name="connsiteY21" fmla="*/ 94016 h 127037"/>
                <a:gd name="connsiteX22" fmla="*/ 33421 w 101685"/>
                <a:gd name="connsiteY22" fmla="*/ 76827 h 127037"/>
                <a:gd name="connsiteX23" fmla="*/ 42644 w 101685"/>
                <a:gd name="connsiteY23" fmla="*/ 40851 h 127037"/>
                <a:gd name="connsiteX24" fmla="*/ 64809 w 101685"/>
                <a:gd name="connsiteY24" fmla="*/ 24018 h 127037"/>
                <a:gd name="connsiteX25" fmla="*/ 80594 w 101685"/>
                <a:gd name="connsiteY25" fmla="*/ 39437 h 127037"/>
                <a:gd name="connsiteX26" fmla="*/ 80062 w 101685"/>
                <a:gd name="connsiteY26" fmla="*/ 42089 h 127037"/>
                <a:gd name="connsiteX27" fmla="*/ 71728 w 101685"/>
                <a:gd name="connsiteY27" fmla="*/ 74881 h 127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1685" h="127037">
                  <a:moveTo>
                    <a:pt x="98499" y="24193"/>
                  </a:moveTo>
                  <a:cubicBezTo>
                    <a:pt x="98675" y="23486"/>
                    <a:pt x="98857" y="22422"/>
                    <a:pt x="98857" y="21534"/>
                  </a:cubicBezTo>
                  <a:cubicBezTo>
                    <a:pt x="98857" y="20470"/>
                    <a:pt x="98142" y="19056"/>
                    <a:pt x="96546" y="19056"/>
                  </a:cubicBezTo>
                  <a:cubicBezTo>
                    <a:pt x="94774" y="19056"/>
                    <a:pt x="87330" y="25083"/>
                    <a:pt x="83779" y="30751"/>
                  </a:cubicBezTo>
                  <a:cubicBezTo>
                    <a:pt x="82007" y="27211"/>
                    <a:pt x="76161" y="19056"/>
                    <a:pt x="64809" y="19056"/>
                  </a:cubicBezTo>
                  <a:cubicBezTo>
                    <a:pt x="42112" y="19056"/>
                    <a:pt x="19066" y="44043"/>
                    <a:pt x="19066" y="69562"/>
                  </a:cubicBezTo>
                  <a:cubicBezTo>
                    <a:pt x="19066" y="86752"/>
                    <a:pt x="30585" y="98978"/>
                    <a:pt x="45838" y="98978"/>
                  </a:cubicBezTo>
                  <a:cubicBezTo>
                    <a:pt x="55943" y="98978"/>
                    <a:pt x="64276" y="92603"/>
                    <a:pt x="68176" y="89237"/>
                  </a:cubicBezTo>
                  <a:cubicBezTo>
                    <a:pt x="68002" y="89768"/>
                    <a:pt x="62504" y="112096"/>
                    <a:pt x="61798" y="115105"/>
                  </a:cubicBezTo>
                  <a:cubicBezTo>
                    <a:pt x="59311" y="124854"/>
                    <a:pt x="59136" y="125029"/>
                    <a:pt x="48141" y="125212"/>
                  </a:cubicBezTo>
                  <a:cubicBezTo>
                    <a:pt x="46013" y="125212"/>
                    <a:pt x="43534" y="125212"/>
                    <a:pt x="43534" y="129111"/>
                  </a:cubicBezTo>
                  <a:cubicBezTo>
                    <a:pt x="43534" y="130175"/>
                    <a:pt x="44416" y="131588"/>
                    <a:pt x="46187" y="131588"/>
                  </a:cubicBezTo>
                  <a:cubicBezTo>
                    <a:pt x="52042" y="131588"/>
                    <a:pt x="58604" y="130880"/>
                    <a:pt x="64633" y="130880"/>
                  </a:cubicBezTo>
                  <a:cubicBezTo>
                    <a:pt x="70664" y="130880"/>
                    <a:pt x="78107" y="131588"/>
                    <a:pt x="83604" y="131588"/>
                  </a:cubicBezTo>
                  <a:cubicBezTo>
                    <a:pt x="85201" y="131588"/>
                    <a:pt x="87148" y="131056"/>
                    <a:pt x="87148" y="127689"/>
                  </a:cubicBezTo>
                  <a:cubicBezTo>
                    <a:pt x="87148" y="125212"/>
                    <a:pt x="84669" y="125212"/>
                    <a:pt x="82539" y="125212"/>
                  </a:cubicBezTo>
                  <a:cubicBezTo>
                    <a:pt x="78639" y="125212"/>
                    <a:pt x="73849" y="125212"/>
                    <a:pt x="73849" y="123085"/>
                  </a:cubicBezTo>
                  <a:cubicBezTo>
                    <a:pt x="73849" y="122553"/>
                    <a:pt x="73849" y="122195"/>
                    <a:pt x="74739" y="119186"/>
                  </a:cubicBezTo>
                  <a:lnTo>
                    <a:pt x="98499" y="24193"/>
                  </a:lnTo>
                  <a:close/>
                  <a:moveTo>
                    <a:pt x="71728" y="74881"/>
                  </a:moveTo>
                  <a:cubicBezTo>
                    <a:pt x="70838" y="77891"/>
                    <a:pt x="70838" y="78248"/>
                    <a:pt x="68534" y="81083"/>
                  </a:cubicBezTo>
                  <a:cubicBezTo>
                    <a:pt x="61615" y="89237"/>
                    <a:pt x="53281" y="94016"/>
                    <a:pt x="46370" y="94016"/>
                  </a:cubicBezTo>
                  <a:cubicBezTo>
                    <a:pt x="39808" y="94016"/>
                    <a:pt x="33421" y="89412"/>
                    <a:pt x="33421" y="76827"/>
                  </a:cubicBezTo>
                  <a:cubicBezTo>
                    <a:pt x="33421" y="67435"/>
                    <a:pt x="38569" y="47942"/>
                    <a:pt x="42644" y="40851"/>
                  </a:cubicBezTo>
                  <a:cubicBezTo>
                    <a:pt x="50803" y="26679"/>
                    <a:pt x="59843" y="24018"/>
                    <a:pt x="64809" y="24018"/>
                  </a:cubicBezTo>
                  <a:cubicBezTo>
                    <a:pt x="77217" y="24018"/>
                    <a:pt x="80594" y="37660"/>
                    <a:pt x="80594" y="39437"/>
                  </a:cubicBezTo>
                  <a:cubicBezTo>
                    <a:pt x="80594" y="40320"/>
                    <a:pt x="80236" y="41383"/>
                    <a:pt x="80062" y="42089"/>
                  </a:cubicBezTo>
                  <a:lnTo>
                    <a:pt x="71728" y="7488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231" name="Forme libre : forme 230">
              <a:extLst>
                <a:ext uri="{FF2B5EF4-FFF2-40B4-BE49-F238E27FC236}">
                  <a16:creationId xmlns:a16="http://schemas.microsoft.com/office/drawing/2014/main" id="{14A73ACD-0AD3-4FB3-8D92-9B3825BD56DA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8648171" y="-11799905"/>
              <a:ext cx="101685" cy="152445"/>
            </a:xfrm>
            <a:custGeom>
              <a:avLst/>
              <a:gdLst>
                <a:gd name="connsiteX0" fmla="*/ 59137 w 101685"/>
                <a:gd name="connsiteY0" fmla="*/ 24010 h 152445"/>
                <a:gd name="connsiteX1" fmla="*/ 53822 w 101685"/>
                <a:gd name="connsiteY1" fmla="*/ 19056 h 152445"/>
                <a:gd name="connsiteX2" fmla="*/ 19066 w 101685"/>
                <a:gd name="connsiteY2" fmla="*/ 30393 h 152445"/>
                <a:gd name="connsiteX3" fmla="*/ 19066 w 101685"/>
                <a:gd name="connsiteY3" fmla="*/ 36778 h 152445"/>
                <a:gd name="connsiteX4" fmla="*/ 44774 w 101685"/>
                <a:gd name="connsiteY4" fmla="*/ 31814 h 152445"/>
                <a:gd name="connsiteX5" fmla="*/ 44774 w 101685"/>
                <a:gd name="connsiteY5" fmla="*/ 122193 h 152445"/>
                <a:gd name="connsiteX6" fmla="*/ 27042 w 101685"/>
                <a:gd name="connsiteY6" fmla="*/ 130341 h 152445"/>
                <a:gd name="connsiteX7" fmla="*/ 20305 w 101685"/>
                <a:gd name="connsiteY7" fmla="*/ 130341 h 152445"/>
                <a:gd name="connsiteX8" fmla="*/ 20305 w 101685"/>
                <a:gd name="connsiteY8" fmla="*/ 136724 h 152445"/>
                <a:gd name="connsiteX9" fmla="*/ 51868 w 101685"/>
                <a:gd name="connsiteY9" fmla="*/ 136017 h 152445"/>
                <a:gd name="connsiteX10" fmla="*/ 83605 w 101685"/>
                <a:gd name="connsiteY10" fmla="*/ 136724 h 152445"/>
                <a:gd name="connsiteX11" fmla="*/ 83605 w 101685"/>
                <a:gd name="connsiteY11" fmla="*/ 130341 h 152445"/>
                <a:gd name="connsiteX12" fmla="*/ 76868 w 101685"/>
                <a:gd name="connsiteY12" fmla="*/ 130341 h 152445"/>
                <a:gd name="connsiteX13" fmla="*/ 59137 w 101685"/>
                <a:gd name="connsiteY13" fmla="*/ 122193 h 152445"/>
                <a:gd name="connsiteX14" fmla="*/ 59137 w 101685"/>
                <a:gd name="connsiteY14" fmla="*/ 24010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1685" h="152445">
                  <a:moveTo>
                    <a:pt x="59137" y="24010"/>
                  </a:moveTo>
                  <a:cubicBezTo>
                    <a:pt x="59137" y="19229"/>
                    <a:pt x="58787" y="19056"/>
                    <a:pt x="53822" y="19056"/>
                  </a:cubicBezTo>
                  <a:cubicBezTo>
                    <a:pt x="42470" y="30218"/>
                    <a:pt x="26334" y="30393"/>
                    <a:pt x="19066" y="30393"/>
                  </a:cubicBezTo>
                  <a:lnTo>
                    <a:pt x="19066" y="36778"/>
                  </a:lnTo>
                  <a:cubicBezTo>
                    <a:pt x="23324" y="36778"/>
                    <a:pt x="35026" y="36778"/>
                    <a:pt x="44774" y="31814"/>
                  </a:cubicBezTo>
                  <a:lnTo>
                    <a:pt x="44774" y="122193"/>
                  </a:lnTo>
                  <a:cubicBezTo>
                    <a:pt x="44774" y="128038"/>
                    <a:pt x="44774" y="130341"/>
                    <a:pt x="27042" y="130341"/>
                  </a:cubicBezTo>
                  <a:lnTo>
                    <a:pt x="20305" y="130341"/>
                  </a:lnTo>
                  <a:lnTo>
                    <a:pt x="20305" y="136724"/>
                  </a:lnTo>
                  <a:cubicBezTo>
                    <a:pt x="23499" y="136548"/>
                    <a:pt x="45305" y="136017"/>
                    <a:pt x="51868" y="136017"/>
                  </a:cubicBezTo>
                  <a:cubicBezTo>
                    <a:pt x="57365" y="136017"/>
                    <a:pt x="79704" y="136548"/>
                    <a:pt x="83605" y="136724"/>
                  </a:cubicBezTo>
                  <a:lnTo>
                    <a:pt x="83605" y="130341"/>
                  </a:lnTo>
                  <a:lnTo>
                    <a:pt x="76868" y="130341"/>
                  </a:lnTo>
                  <a:cubicBezTo>
                    <a:pt x="59137" y="130341"/>
                    <a:pt x="59137" y="128038"/>
                    <a:pt x="59137" y="122193"/>
                  </a:cubicBezTo>
                  <a:lnTo>
                    <a:pt x="59137" y="2401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232" name="Forme libre : forme 231">
              <a:extLst>
                <a:ext uri="{FF2B5EF4-FFF2-40B4-BE49-F238E27FC236}">
                  <a16:creationId xmlns:a16="http://schemas.microsoft.com/office/drawing/2014/main" id="{ED83FE6A-9286-4E85-AC38-0E689386A24C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8748970" y="-11730973"/>
              <a:ext cx="152528" cy="25408"/>
            </a:xfrm>
            <a:custGeom>
              <a:avLst/>
              <a:gdLst>
                <a:gd name="connsiteX0" fmla="*/ 131833 w 152528"/>
                <a:gd name="connsiteY0" fmla="*/ 27743 h 25407"/>
                <a:gd name="connsiteX1" fmla="*/ 138928 w 152528"/>
                <a:gd name="connsiteY1" fmla="*/ 23488 h 25407"/>
                <a:gd name="connsiteX2" fmla="*/ 131833 w 152528"/>
                <a:gd name="connsiteY2" fmla="*/ 19056 h 25407"/>
                <a:gd name="connsiteX3" fmla="*/ 26151 w 152528"/>
                <a:gd name="connsiteY3" fmla="*/ 19056 h 25407"/>
                <a:gd name="connsiteX4" fmla="*/ 19066 w 152528"/>
                <a:gd name="connsiteY4" fmla="*/ 23312 h 25407"/>
                <a:gd name="connsiteX5" fmla="*/ 26151 w 152528"/>
                <a:gd name="connsiteY5" fmla="*/ 27743 h 25407"/>
                <a:gd name="connsiteX6" fmla="*/ 131833 w 152528"/>
                <a:gd name="connsiteY6" fmla="*/ 27743 h 2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528" h="25407">
                  <a:moveTo>
                    <a:pt x="131833" y="27743"/>
                  </a:moveTo>
                  <a:cubicBezTo>
                    <a:pt x="134669" y="27743"/>
                    <a:pt x="138928" y="27743"/>
                    <a:pt x="138928" y="23488"/>
                  </a:cubicBezTo>
                  <a:cubicBezTo>
                    <a:pt x="138928" y="19056"/>
                    <a:pt x="134852" y="19056"/>
                    <a:pt x="131833" y="19056"/>
                  </a:cubicBezTo>
                  <a:lnTo>
                    <a:pt x="26151" y="19056"/>
                  </a:lnTo>
                  <a:cubicBezTo>
                    <a:pt x="23316" y="19056"/>
                    <a:pt x="19066" y="19056"/>
                    <a:pt x="19066" y="23312"/>
                  </a:cubicBezTo>
                  <a:cubicBezTo>
                    <a:pt x="19066" y="27743"/>
                    <a:pt x="23141" y="27743"/>
                    <a:pt x="26151" y="27743"/>
                  </a:cubicBezTo>
                  <a:lnTo>
                    <a:pt x="131833" y="2774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233" name="Forme libre : forme 232">
              <a:extLst>
                <a:ext uri="{FF2B5EF4-FFF2-40B4-BE49-F238E27FC236}">
                  <a16:creationId xmlns:a16="http://schemas.microsoft.com/office/drawing/2014/main" id="{40A981C9-FE3C-437F-9B7E-F445710ACF3F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8899085" y="-11805226"/>
              <a:ext cx="76264" cy="152445"/>
            </a:xfrm>
            <a:custGeom>
              <a:avLst/>
              <a:gdLst>
                <a:gd name="connsiteX0" fmla="*/ 58072 w 76264"/>
                <a:gd name="connsiteY0" fmla="*/ 24376 h 152445"/>
                <a:gd name="connsiteX1" fmla="*/ 58787 w 76264"/>
                <a:gd name="connsiteY1" fmla="*/ 21534 h 152445"/>
                <a:gd name="connsiteX2" fmla="*/ 55943 w 76264"/>
                <a:gd name="connsiteY2" fmla="*/ 19056 h 152445"/>
                <a:gd name="connsiteX3" fmla="*/ 33246 w 76264"/>
                <a:gd name="connsiteY3" fmla="*/ 20827 h 152445"/>
                <a:gd name="connsiteX4" fmla="*/ 29528 w 76264"/>
                <a:gd name="connsiteY4" fmla="*/ 24900 h 152445"/>
                <a:gd name="connsiteX5" fmla="*/ 33961 w 76264"/>
                <a:gd name="connsiteY5" fmla="*/ 27385 h 152445"/>
                <a:gd name="connsiteX6" fmla="*/ 42470 w 76264"/>
                <a:gd name="connsiteY6" fmla="*/ 30044 h 152445"/>
                <a:gd name="connsiteX7" fmla="*/ 41763 w 76264"/>
                <a:gd name="connsiteY7" fmla="*/ 33943 h 152445"/>
                <a:gd name="connsiteX8" fmla="*/ 19773 w 76264"/>
                <a:gd name="connsiteY8" fmla="*/ 121488 h 152445"/>
                <a:gd name="connsiteX9" fmla="*/ 19066 w 76264"/>
                <a:gd name="connsiteY9" fmla="*/ 126982 h 152445"/>
                <a:gd name="connsiteX10" fmla="*/ 37679 w 76264"/>
                <a:gd name="connsiteY10" fmla="*/ 143815 h 152445"/>
                <a:gd name="connsiteX11" fmla="*/ 51868 w 76264"/>
                <a:gd name="connsiteY11" fmla="*/ 134422 h 152445"/>
                <a:gd name="connsiteX12" fmla="*/ 58072 w 76264"/>
                <a:gd name="connsiteY12" fmla="*/ 116700 h 152445"/>
                <a:gd name="connsiteX13" fmla="*/ 55236 w 76264"/>
                <a:gd name="connsiteY13" fmla="*/ 114398 h 152445"/>
                <a:gd name="connsiteX14" fmla="*/ 51692 w 76264"/>
                <a:gd name="connsiteY14" fmla="*/ 118654 h 152445"/>
                <a:gd name="connsiteX15" fmla="*/ 38394 w 76264"/>
                <a:gd name="connsiteY15" fmla="*/ 138853 h 152445"/>
                <a:gd name="connsiteX16" fmla="*/ 32365 w 76264"/>
                <a:gd name="connsiteY16" fmla="*/ 130175 h 152445"/>
                <a:gd name="connsiteX17" fmla="*/ 33429 w 76264"/>
                <a:gd name="connsiteY17" fmla="*/ 122902 h 152445"/>
                <a:gd name="connsiteX18" fmla="*/ 58072 w 76264"/>
                <a:gd name="connsiteY18" fmla="*/ 24376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6264" h="152445">
                  <a:moveTo>
                    <a:pt x="58072" y="24376"/>
                  </a:moveTo>
                  <a:cubicBezTo>
                    <a:pt x="58255" y="24018"/>
                    <a:pt x="58787" y="21715"/>
                    <a:pt x="58787" y="21534"/>
                  </a:cubicBezTo>
                  <a:cubicBezTo>
                    <a:pt x="58787" y="20651"/>
                    <a:pt x="58072" y="19056"/>
                    <a:pt x="55943" y="19056"/>
                  </a:cubicBezTo>
                  <a:cubicBezTo>
                    <a:pt x="52400" y="19056"/>
                    <a:pt x="37679" y="20470"/>
                    <a:pt x="33246" y="20827"/>
                  </a:cubicBezTo>
                  <a:cubicBezTo>
                    <a:pt x="32007" y="21002"/>
                    <a:pt x="29528" y="21183"/>
                    <a:pt x="29528" y="24900"/>
                  </a:cubicBezTo>
                  <a:cubicBezTo>
                    <a:pt x="29528" y="27385"/>
                    <a:pt x="32007" y="27385"/>
                    <a:pt x="33961" y="27385"/>
                  </a:cubicBezTo>
                  <a:cubicBezTo>
                    <a:pt x="42470" y="27385"/>
                    <a:pt x="42470" y="28624"/>
                    <a:pt x="42470" y="30044"/>
                  </a:cubicBezTo>
                  <a:cubicBezTo>
                    <a:pt x="42470" y="31283"/>
                    <a:pt x="42112" y="32347"/>
                    <a:pt x="41763" y="33943"/>
                  </a:cubicBezTo>
                  <a:lnTo>
                    <a:pt x="19773" y="121488"/>
                  </a:lnTo>
                  <a:cubicBezTo>
                    <a:pt x="19241" y="123259"/>
                    <a:pt x="19066" y="125212"/>
                    <a:pt x="19066" y="126982"/>
                  </a:cubicBezTo>
                  <a:cubicBezTo>
                    <a:pt x="19066" y="138321"/>
                    <a:pt x="29171" y="143815"/>
                    <a:pt x="37679" y="143815"/>
                  </a:cubicBezTo>
                  <a:cubicBezTo>
                    <a:pt x="41937" y="143815"/>
                    <a:pt x="47260" y="142401"/>
                    <a:pt x="51868" y="134422"/>
                  </a:cubicBezTo>
                  <a:cubicBezTo>
                    <a:pt x="55593" y="127864"/>
                    <a:pt x="58072" y="117415"/>
                    <a:pt x="58072" y="116700"/>
                  </a:cubicBezTo>
                  <a:cubicBezTo>
                    <a:pt x="58072" y="114398"/>
                    <a:pt x="55768" y="114398"/>
                    <a:pt x="55236" y="114398"/>
                  </a:cubicBezTo>
                  <a:cubicBezTo>
                    <a:pt x="52757" y="114398"/>
                    <a:pt x="52400" y="115461"/>
                    <a:pt x="51692" y="118654"/>
                  </a:cubicBezTo>
                  <a:cubicBezTo>
                    <a:pt x="49389" y="127514"/>
                    <a:pt x="46013" y="138853"/>
                    <a:pt x="38394" y="138853"/>
                  </a:cubicBezTo>
                  <a:cubicBezTo>
                    <a:pt x="33604" y="138853"/>
                    <a:pt x="32365" y="134422"/>
                    <a:pt x="32365" y="130175"/>
                  </a:cubicBezTo>
                  <a:cubicBezTo>
                    <a:pt x="32365" y="128221"/>
                    <a:pt x="32897" y="124854"/>
                    <a:pt x="33429" y="122902"/>
                  </a:cubicBezTo>
                  <a:lnTo>
                    <a:pt x="58072" y="2437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234" name="Forme libre : forme 233">
              <a:extLst>
                <a:ext uri="{FF2B5EF4-FFF2-40B4-BE49-F238E27FC236}">
                  <a16:creationId xmlns:a16="http://schemas.microsoft.com/office/drawing/2014/main" id="{BFEB3CF5-9D2D-4F52-B2CA-24DF83CA8B61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8964198" y="-11760389"/>
              <a:ext cx="305056" cy="127038"/>
            </a:xfrm>
            <a:custGeom>
              <a:avLst/>
              <a:gdLst>
                <a:gd name="connsiteX0" fmla="*/ 102225 w 305056"/>
                <a:gd name="connsiteY0" fmla="*/ 50069 h 127037"/>
                <a:gd name="connsiteX1" fmla="*/ 70131 w 305056"/>
                <a:gd name="connsiteY1" fmla="*/ 19056 h 127037"/>
                <a:gd name="connsiteX2" fmla="*/ 19066 w 305056"/>
                <a:gd name="connsiteY2" fmla="*/ 67965 h 127037"/>
                <a:gd name="connsiteX3" fmla="*/ 51335 w 305056"/>
                <a:gd name="connsiteY3" fmla="*/ 98978 h 127037"/>
                <a:gd name="connsiteX4" fmla="*/ 102225 w 305056"/>
                <a:gd name="connsiteY4" fmla="*/ 50069 h 127037"/>
                <a:gd name="connsiteX5" fmla="*/ 51510 w 305056"/>
                <a:gd name="connsiteY5" fmla="*/ 94016 h 127037"/>
                <a:gd name="connsiteX6" fmla="*/ 33778 w 305056"/>
                <a:gd name="connsiteY6" fmla="*/ 74349 h 127037"/>
                <a:gd name="connsiteX7" fmla="*/ 44066 w 305056"/>
                <a:gd name="connsiteY7" fmla="*/ 39612 h 127037"/>
                <a:gd name="connsiteX8" fmla="*/ 69956 w 305056"/>
                <a:gd name="connsiteY8" fmla="*/ 24018 h 127037"/>
                <a:gd name="connsiteX9" fmla="*/ 87688 w 305056"/>
                <a:gd name="connsiteY9" fmla="*/ 43685 h 127037"/>
                <a:gd name="connsiteX10" fmla="*/ 77757 w 305056"/>
                <a:gd name="connsiteY10" fmla="*/ 77890 h 127037"/>
                <a:gd name="connsiteX11" fmla="*/ 51510 w 305056"/>
                <a:gd name="connsiteY11" fmla="*/ 94016 h 127037"/>
                <a:gd name="connsiteX12" fmla="*/ 202195 w 305056"/>
                <a:gd name="connsiteY12" fmla="*/ 50069 h 127037"/>
                <a:gd name="connsiteX13" fmla="*/ 170101 w 305056"/>
                <a:gd name="connsiteY13" fmla="*/ 19056 h 127037"/>
                <a:gd name="connsiteX14" fmla="*/ 119035 w 305056"/>
                <a:gd name="connsiteY14" fmla="*/ 67965 h 127037"/>
                <a:gd name="connsiteX15" fmla="*/ 151305 w 305056"/>
                <a:gd name="connsiteY15" fmla="*/ 98978 h 127037"/>
                <a:gd name="connsiteX16" fmla="*/ 202195 w 305056"/>
                <a:gd name="connsiteY16" fmla="*/ 50069 h 127037"/>
                <a:gd name="connsiteX17" fmla="*/ 151479 w 305056"/>
                <a:gd name="connsiteY17" fmla="*/ 94016 h 127037"/>
                <a:gd name="connsiteX18" fmla="*/ 133748 w 305056"/>
                <a:gd name="connsiteY18" fmla="*/ 74349 h 127037"/>
                <a:gd name="connsiteX19" fmla="*/ 144035 w 305056"/>
                <a:gd name="connsiteY19" fmla="*/ 39612 h 127037"/>
                <a:gd name="connsiteX20" fmla="*/ 169925 w 305056"/>
                <a:gd name="connsiteY20" fmla="*/ 24018 h 127037"/>
                <a:gd name="connsiteX21" fmla="*/ 187657 w 305056"/>
                <a:gd name="connsiteY21" fmla="*/ 43685 h 127037"/>
                <a:gd name="connsiteX22" fmla="*/ 177727 w 305056"/>
                <a:gd name="connsiteY22" fmla="*/ 77890 h 127037"/>
                <a:gd name="connsiteX23" fmla="*/ 151479 w 305056"/>
                <a:gd name="connsiteY23" fmla="*/ 94016 h 127037"/>
                <a:gd name="connsiteX24" fmla="*/ 221309 w 305056"/>
                <a:gd name="connsiteY24" fmla="*/ 118828 h 127037"/>
                <a:gd name="connsiteX25" fmla="*/ 212617 w 305056"/>
                <a:gd name="connsiteY25" fmla="*/ 125211 h 127037"/>
                <a:gd name="connsiteX26" fmla="*/ 207835 w 305056"/>
                <a:gd name="connsiteY26" fmla="*/ 128927 h 127037"/>
                <a:gd name="connsiteX27" fmla="*/ 210314 w 305056"/>
                <a:gd name="connsiteY27" fmla="*/ 131588 h 127037"/>
                <a:gd name="connsiteX28" fmla="*/ 225566 w 305056"/>
                <a:gd name="connsiteY28" fmla="*/ 130880 h 127037"/>
                <a:gd name="connsiteX29" fmla="*/ 244180 w 305056"/>
                <a:gd name="connsiteY29" fmla="*/ 131588 h 127037"/>
                <a:gd name="connsiteX30" fmla="*/ 247732 w 305056"/>
                <a:gd name="connsiteY30" fmla="*/ 127689 h 127037"/>
                <a:gd name="connsiteX31" fmla="*/ 243115 w 305056"/>
                <a:gd name="connsiteY31" fmla="*/ 125211 h 127037"/>
                <a:gd name="connsiteX32" fmla="*/ 234431 w 305056"/>
                <a:gd name="connsiteY32" fmla="*/ 123083 h 127037"/>
                <a:gd name="connsiteX33" fmla="*/ 236379 w 305056"/>
                <a:gd name="connsiteY33" fmla="*/ 114929 h 127037"/>
                <a:gd name="connsiteX34" fmla="*/ 242940 w 305056"/>
                <a:gd name="connsiteY34" fmla="*/ 88522 h 127037"/>
                <a:gd name="connsiteX35" fmla="*/ 261205 w 305056"/>
                <a:gd name="connsiteY35" fmla="*/ 98978 h 127037"/>
                <a:gd name="connsiteX36" fmla="*/ 306773 w 305056"/>
                <a:gd name="connsiteY36" fmla="*/ 48647 h 127037"/>
                <a:gd name="connsiteX37" fmla="*/ 280174 w 305056"/>
                <a:gd name="connsiteY37" fmla="*/ 19056 h 127037"/>
                <a:gd name="connsiteX38" fmla="*/ 254999 w 305056"/>
                <a:gd name="connsiteY38" fmla="*/ 31457 h 127037"/>
                <a:gd name="connsiteX39" fmla="*/ 236737 w 305056"/>
                <a:gd name="connsiteY39" fmla="*/ 19056 h 127037"/>
                <a:gd name="connsiteX40" fmla="*/ 222730 w 305056"/>
                <a:gd name="connsiteY40" fmla="*/ 28449 h 127037"/>
                <a:gd name="connsiteX41" fmla="*/ 216344 w 305056"/>
                <a:gd name="connsiteY41" fmla="*/ 46171 h 127037"/>
                <a:gd name="connsiteX42" fmla="*/ 219354 w 305056"/>
                <a:gd name="connsiteY42" fmla="*/ 48472 h 127037"/>
                <a:gd name="connsiteX43" fmla="*/ 223264 w 305056"/>
                <a:gd name="connsiteY43" fmla="*/ 43153 h 127037"/>
                <a:gd name="connsiteX44" fmla="*/ 236203 w 305056"/>
                <a:gd name="connsiteY44" fmla="*/ 24018 h 127037"/>
                <a:gd name="connsiteX45" fmla="*/ 242050 w 305056"/>
                <a:gd name="connsiteY45" fmla="*/ 32704 h 127037"/>
                <a:gd name="connsiteX46" fmla="*/ 241518 w 305056"/>
                <a:gd name="connsiteY46" fmla="*/ 38015 h 127037"/>
                <a:gd name="connsiteX47" fmla="*/ 221309 w 305056"/>
                <a:gd name="connsiteY47" fmla="*/ 118828 h 127037"/>
                <a:gd name="connsiteX48" fmla="*/ 254816 w 305056"/>
                <a:gd name="connsiteY48" fmla="*/ 40318 h 127037"/>
                <a:gd name="connsiteX49" fmla="*/ 279643 w 305056"/>
                <a:gd name="connsiteY49" fmla="*/ 24018 h 127037"/>
                <a:gd name="connsiteX50" fmla="*/ 292593 w 305056"/>
                <a:gd name="connsiteY50" fmla="*/ 41208 h 127037"/>
                <a:gd name="connsiteX51" fmla="*/ 283367 w 305056"/>
                <a:gd name="connsiteY51" fmla="*/ 76826 h 127037"/>
                <a:gd name="connsiteX52" fmla="*/ 261205 w 305056"/>
                <a:gd name="connsiteY52" fmla="*/ 94016 h 127037"/>
                <a:gd name="connsiteX53" fmla="*/ 245426 w 305056"/>
                <a:gd name="connsiteY53" fmla="*/ 78597 h 127037"/>
                <a:gd name="connsiteX54" fmla="*/ 245952 w 305056"/>
                <a:gd name="connsiteY54" fmla="*/ 75945 h 127037"/>
                <a:gd name="connsiteX55" fmla="*/ 254816 w 305056"/>
                <a:gd name="connsiteY55" fmla="*/ 40318 h 127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305056" h="127037">
                  <a:moveTo>
                    <a:pt x="102225" y="50069"/>
                  </a:moveTo>
                  <a:cubicBezTo>
                    <a:pt x="102225" y="30393"/>
                    <a:pt x="87505" y="19056"/>
                    <a:pt x="70131" y="19056"/>
                  </a:cubicBezTo>
                  <a:cubicBezTo>
                    <a:pt x="43892" y="19056"/>
                    <a:pt x="19066" y="43685"/>
                    <a:pt x="19066" y="67965"/>
                  </a:cubicBezTo>
                  <a:cubicBezTo>
                    <a:pt x="19066" y="85687"/>
                    <a:pt x="32007" y="98978"/>
                    <a:pt x="51335" y="98978"/>
                  </a:cubicBezTo>
                  <a:cubicBezTo>
                    <a:pt x="76693" y="98978"/>
                    <a:pt x="102225" y="75587"/>
                    <a:pt x="102225" y="50069"/>
                  </a:cubicBezTo>
                  <a:close/>
                  <a:moveTo>
                    <a:pt x="51510" y="94016"/>
                  </a:moveTo>
                  <a:cubicBezTo>
                    <a:pt x="42644" y="94016"/>
                    <a:pt x="33778" y="88346"/>
                    <a:pt x="33778" y="74349"/>
                  </a:cubicBezTo>
                  <a:cubicBezTo>
                    <a:pt x="33778" y="67084"/>
                    <a:pt x="37147" y="49711"/>
                    <a:pt x="44066" y="39612"/>
                  </a:cubicBezTo>
                  <a:cubicBezTo>
                    <a:pt x="51692" y="28622"/>
                    <a:pt x="61972" y="24018"/>
                    <a:pt x="69956" y="24018"/>
                  </a:cubicBezTo>
                  <a:cubicBezTo>
                    <a:pt x="79529" y="24018"/>
                    <a:pt x="87688" y="30576"/>
                    <a:pt x="87688" y="43685"/>
                  </a:cubicBezTo>
                  <a:cubicBezTo>
                    <a:pt x="87688" y="47940"/>
                    <a:pt x="85558" y="65488"/>
                    <a:pt x="77757" y="77890"/>
                  </a:cubicBezTo>
                  <a:cubicBezTo>
                    <a:pt x="71020" y="88346"/>
                    <a:pt x="60376" y="94016"/>
                    <a:pt x="51510" y="94016"/>
                  </a:cubicBezTo>
                  <a:close/>
                  <a:moveTo>
                    <a:pt x="202195" y="50069"/>
                  </a:moveTo>
                  <a:cubicBezTo>
                    <a:pt x="202195" y="30393"/>
                    <a:pt x="187474" y="19056"/>
                    <a:pt x="170101" y="19056"/>
                  </a:cubicBezTo>
                  <a:cubicBezTo>
                    <a:pt x="143861" y="19056"/>
                    <a:pt x="119035" y="43685"/>
                    <a:pt x="119035" y="67965"/>
                  </a:cubicBezTo>
                  <a:cubicBezTo>
                    <a:pt x="119035" y="85687"/>
                    <a:pt x="131976" y="98978"/>
                    <a:pt x="151305" y="98978"/>
                  </a:cubicBezTo>
                  <a:cubicBezTo>
                    <a:pt x="176662" y="98978"/>
                    <a:pt x="202195" y="75587"/>
                    <a:pt x="202195" y="50069"/>
                  </a:cubicBezTo>
                  <a:close/>
                  <a:moveTo>
                    <a:pt x="151479" y="94016"/>
                  </a:moveTo>
                  <a:cubicBezTo>
                    <a:pt x="142613" y="94016"/>
                    <a:pt x="133748" y="88346"/>
                    <a:pt x="133748" y="74349"/>
                  </a:cubicBezTo>
                  <a:cubicBezTo>
                    <a:pt x="133748" y="67084"/>
                    <a:pt x="137116" y="49711"/>
                    <a:pt x="144035" y="39612"/>
                  </a:cubicBezTo>
                  <a:cubicBezTo>
                    <a:pt x="151662" y="28622"/>
                    <a:pt x="161942" y="24018"/>
                    <a:pt x="169925" y="24018"/>
                  </a:cubicBezTo>
                  <a:cubicBezTo>
                    <a:pt x="179498" y="24018"/>
                    <a:pt x="187657" y="30576"/>
                    <a:pt x="187657" y="43685"/>
                  </a:cubicBezTo>
                  <a:cubicBezTo>
                    <a:pt x="187657" y="47940"/>
                    <a:pt x="185528" y="65488"/>
                    <a:pt x="177727" y="77890"/>
                  </a:cubicBezTo>
                  <a:cubicBezTo>
                    <a:pt x="170990" y="88346"/>
                    <a:pt x="160345" y="94016"/>
                    <a:pt x="151479" y="94016"/>
                  </a:cubicBezTo>
                  <a:close/>
                  <a:moveTo>
                    <a:pt x="221309" y="118828"/>
                  </a:moveTo>
                  <a:cubicBezTo>
                    <a:pt x="220068" y="123790"/>
                    <a:pt x="219712" y="125211"/>
                    <a:pt x="212617" y="125211"/>
                  </a:cubicBezTo>
                  <a:cubicBezTo>
                    <a:pt x="210314" y="125211"/>
                    <a:pt x="207835" y="125211"/>
                    <a:pt x="207835" y="128927"/>
                  </a:cubicBezTo>
                  <a:cubicBezTo>
                    <a:pt x="207835" y="130880"/>
                    <a:pt x="209432" y="131588"/>
                    <a:pt x="210314" y="131588"/>
                  </a:cubicBezTo>
                  <a:cubicBezTo>
                    <a:pt x="214920" y="131588"/>
                    <a:pt x="220777" y="130880"/>
                    <a:pt x="225566" y="130880"/>
                  </a:cubicBezTo>
                  <a:cubicBezTo>
                    <a:pt x="231597" y="130880"/>
                    <a:pt x="238334" y="131588"/>
                    <a:pt x="244180" y="131588"/>
                  </a:cubicBezTo>
                  <a:cubicBezTo>
                    <a:pt x="245777" y="131588"/>
                    <a:pt x="247732" y="131056"/>
                    <a:pt x="247732" y="127689"/>
                  </a:cubicBezTo>
                  <a:cubicBezTo>
                    <a:pt x="247732" y="125211"/>
                    <a:pt x="245245" y="125211"/>
                    <a:pt x="243115" y="125211"/>
                  </a:cubicBezTo>
                  <a:cubicBezTo>
                    <a:pt x="239216" y="125211"/>
                    <a:pt x="234431" y="125211"/>
                    <a:pt x="234431" y="123083"/>
                  </a:cubicBezTo>
                  <a:cubicBezTo>
                    <a:pt x="234431" y="122195"/>
                    <a:pt x="235672" y="117589"/>
                    <a:pt x="236379" y="114929"/>
                  </a:cubicBezTo>
                  <a:cubicBezTo>
                    <a:pt x="238509" y="105537"/>
                    <a:pt x="240995" y="95968"/>
                    <a:pt x="242940" y="88522"/>
                  </a:cubicBezTo>
                  <a:cubicBezTo>
                    <a:pt x="245070" y="92070"/>
                    <a:pt x="250566" y="98978"/>
                    <a:pt x="261205" y="98978"/>
                  </a:cubicBezTo>
                  <a:cubicBezTo>
                    <a:pt x="282836" y="98978"/>
                    <a:pt x="306773" y="75055"/>
                    <a:pt x="306773" y="48647"/>
                  </a:cubicBezTo>
                  <a:cubicBezTo>
                    <a:pt x="306773" y="27917"/>
                    <a:pt x="292410" y="19056"/>
                    <a:pt x="280174" y="19056"/>
                  </a:cubicBezTo>
                  <a:cubicBezTo>
                    <a:pt x="269179" y="19056"/>
                    <a:pt x="259781" y="26495"/>
                    <a:pt x="254999" y="31457"/>
                  </a:cubicBezTo>
                  <a:cubicBezTo>
                    <a:pt x="251982" y="21359"/>
                    <a:pt x="242050" y="19056"/>
                    <a:pt x="236737" y="19056"/>
                  </a:cubicBezTo>
                  <a:cubicBezTo>
                    <a:pt x="229817" y="19056"/>
                    <a:pt x="225566" y="23661"/>
                    <a:pt x="222730" y="28449"/>
                  </a:cubicBezTo>
                  <a:cubicBezTo>
                    <a:pt x="219178" y="34475"/>
                    <a:pt x="216344" y="45107"/>
                    <a:pt x="216344" y="46171"/>
                  </a:cubicBezTo>
                  <a:cubicBezTo>
                    <a:pt x="216344" y="48472"/>
                    <a:pt x="218830" y="48472"/>
                    <a:pt x="219354" y="48472"/>
                  </a:cubicBezTo>
                  <a:cubicBezTo>
                    <a:pt x="221840" y="48472"/>
                    <a:pt x="222016" y="47940"/>
                    <a:pt x="223264" y="43153"/>
                  </a:cubicBezTo>
                  <a:cubicBezTo>
                    <a:pt x="225915" y="32879"/>
                    <a:pt x="229283" y="24018"/>
                    <a:pt x="236203" y="24018"/>
                  </a:cubicBezTo>
                  <a:cubicBezTo>
                    <a:pt x="240812" y="24018"/>
                    <a:pt x="242050" y="27917"/>
                    <a:pt x="242050" y="32704"/>
                  </a:cubicBezTo>
                  <a:cubicBezTo>
                    <a:pt x="242050" y="34650"/>
                    <a:pt x="241701" y="36951"/>
                    <a:pt x="241518" y="38015"/>
                  </a:cubicBezTo>
                  <a:lnTo>
                    <a:pt x="221309" y="118828"/>
                  </a:lnTo>
                  <a:close/>
                  <a:moveTo>
                    <a:pt x="254816" y="40318"/>
                  </a:moveTo>
                  <a:cubicBezTo>
                    <a:pt x="265105" y="26678"/>
                    <a:pt x="273971" y="24018"/>
                    <a:pt x="279643" y="24018"/>
                  </a:cubicBezTo>
                  <a:cubicBezTo>
                    <a:pt x="286563" y="24018"/>
                    <a:pt x="292593" y="29156"/>
                    <a:pt x="292593" y="41208"/>
                  </a:cubicBezTo>
                  <a:cubicBezTo>
                    <a:pt x="292593" y="48472"/>
                    <a:pt x="288691" y="66552"/>
                    <a:pt x="283367" y="76826"/>
                  </a:cubicBezTo>
                  <a:cubicBezTo>
                    <a:pt x="278937" y="85512"/>
                    <a:pt x="270245" y="94016"/>
                    <a:pt x="261205" y="94016"/>
                  </a:cubicBezTo>
                  <a:cubicBezTo>
                    <a:pt x="248614" y="94016"/>
                    <a:pt x="245426" y="80376"/>
                    <a:pt x="245426" y="78597"/>
                  </a:cubicBezTo>
                  <a:cubicBezTo>
                    <a:pt x="245426" y="77890"/>
                    <a:pt x="245777" y="76651"/>
                    <a:pt x="245952" y="75945"/>
                  </a:cubicBezTo>
                  <a:lnTo>
                    <a:pt x="254816" y="4031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235" name="Forme libre : forme 234">
              <a:extLst>
                <a:ext uri="{FF2B5EF4-FFF2-40B4-BE49-F238E27FC236}">
                  <a16:creationId xmlns:a16="http://schemas.microsoft.com/office/drawing/2014/main" id="{D6BA7D81-9868-4273-A163-D207A37E1CBE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9324805" y="-11937018"/>
              <a:ext cx="203371" cy="203260"/>
            </a:xfrm>
            <a:custGeom>
              <a:avLst/>
              <a:gdLst>
                <a:gd name="connsiteX0" fmla="*/ 194044 w 203370"/>
                <a:gd name="connsiteY0" fmla="*/ 87140 h 203260"/>
                <a:gd name="connsiteX1" fmla="*/ 129474 w 203370"/>
                <a:gd name="connsiteY1" fmla="*/ 19056 h 203260"/>
                <a:gd name="connsiteX2" fmla="*/ 19066 w 203370"/>
                <a:gd name="connsiteY2" fmla="*/ 135477 h 203260"/>
                <a:gd name="connsiteX3" fmla="*/ 83890 w 203370"/>
                <a:gd name="connsiteY3" fmla="*/ 203054 h 203260"/>
                <a:gd name="connsiteX4" fmla="*/ 194044 w 203370"/>
                <a:gd name="connsiteY4" fmla="*/ 87140 h 203260"/>
                <a:gd name="connsiteX5" fmla="*/ 85408 w 203370"/>
                <a:gd name="connsiteY5" fmla="*/ 196471 h 203260"/>
                <a:gd name="connsiteX6" fmla="*/ 42612 w 203370"/>
                <a:gd name="connsiteY6" fmla="*/ 142569 h 203260"/>
                <a:gd name="connsiteX7" fmla="*/ 65659 w 203370"/>
                <a:gd name="connsiteY7" fmla="*/ 64868 h 203260"/>
                <a:gd name="connsiteX8" fmla="*/ 127957 w 203370"/>
                <a:gd name="connsiteY8" fmla="*/ 25383 h 203260"/>
                <a:gd name="connsiteX9" fmla="*/ 171506 w 203370"/>
                <a:gd name="connsiteY9" fmla="*/ 77271 h 203260"/>
                <a:gd name="connsiteX10" fmla="*/ 139603 w 203370"/>
                <a:gd name="connsiteY10" fmla="*/ 166101 h 203260"/>
                <a:gd name="connsiteX11" fmla="*/ 85408 w 203370"/>
                <a:gd name="connsiteY11" fmla="*/ 196471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3370" h="203260">
                  <a:moveTo>
                    <a:pt x="194044" y="87140"/>
                  </a:moveTo>
                  <a:cubicBezTo>
                    <a:pt x="194044" y="46392"/>
                    <a:pt x="167201" y="19056"/>
                    <a:pt x="129474" y="19056"/>
                  </a:cubicBezTo>
                  <a:cubicBezTo>
                    <a:pt x="74778" y="19056"/>
                    <a:pt x="19066" y="76508"/>
                    <a:pt x="19066" y="135477"/>
                  </a:cubicBezTo>
                  <a:cubicBezTo>
                    <a:pt x="19066" y="177495"/>
                    <a:pt x="47427" y="203054"/>
                    <a:pt x="83890" y="203054"/>
                  </a:cubicBezTo>
                  <a:cubicBezTo>
                    <a:pt x="137577" y="203054"/>
                    <a:pt x="194044" y="147626"/>
                    <a:pt x="194044" y="87140"/>
                  </a:cubicBezTo>
                  <a:close/>
                  <a:moveTo>
                    <a:pt x="85408" y="196471"/>
                  </a:moveTo>
                  <a:cubicBezTo>
                    <a:pt x="60344" y="196471"/>
                    <a:pt x="42612" y="175978"/>
                    <a:pt x="42612" y="142569"/>
                  </a:cubicBezTo>
                  <a:cubicBezTo>
                    <a:pt x="42612" y="131428"/>
                    <a:pt x="46164" y="94484"/>
                    <a:pt x="65659" y="64868"/>
                  </a:cubicBezTo>
                  <a:cubicBezTo>
                    <a:pt x="83136" y="38547"/>
                    <a:pt x="107945" y="25383"/>
                    <a:pt x="127957" y="25383"/>
                  </a:cubicBezTo>
                  <a:cubicBezTo>
                    <a:pt x="148715" y="25383"/>
                    <a:pt x="171506" y="39557"/>
                    <a:pt x="171506" y="77271"/>
                  </a:cubicBezTo>
                  <a:cubicBezTo>
                    <a:pt x="171506" y="95492"/>
                    <a:pt x="164675" y="134978"/>
                    <a:pt x="139603" y="166101"/>
                  </a:cubicBezTo>
                  <a:cubicBezTo>
                    <a:pt x="127448" y="181545"/>
                    <a:pt x="106682" y="196471"/>
                    <a:pt x="85408" y="19647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236" name="Forme libre : forme 235">
              <a:extLst>
                <a:ext uri="{FF2B5EF4-FFF2-40B4-BE49-F238E27FC236}">
                  <a16:creationId xmlns:a16="http://schemas.microsoft.com/office/drawing/2014/main" id="{E85B8564-EEA1-4A32-9555-7A62CBABC943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9516394" y="-11798781"/>
              <a:ext cx="101685" cy="127038"/>
            </a:xfrm>
            <a:custGeom>
              <a:avLst/>
              <a:gdLst>
                <a:gd name="connsiteX0" fmla="*/ 98500 w 101685"/>
                <a:gd name="connsiteY0" fmla="*/ 24193 h 127037"/>
                <a:gd name="connsiteX1" fmla="*/ 98857 w 101685"/>
                <a:gd name="connsiteY1" fmla="*/ 21534 h 127037"/>
                <a:gd name="connsiteX2" fmla="*/ 96546 w 101685"/>
                <a:gd name="connsiteY2" fmla="*/ 19056 h 127037"/>
                <a:gd name="connsiteX3" fmla="*/ 83779 w 101685"/>
                <a:gd name="connsiteY3" fmla="*/ 30751 h 127037"/>
                <a:gd name="connsiteX4" fmla="*/ 64809 w 101685"/>
                <a:gd name="connsiteY4" fmla="*/ 19056 h 127037"/>
                <a:gd name="connsiteX5" fmla="*/ 19066 w 101685"/>
                <a:gd name="connsiteY5" fmla="*/ 69562 h 127037"/>
                <a:gd name="connsiteX6" fmla="*/ 45838 w 101685"/>
                <a:gd name="connsiteY6" fmla="*/ 98978 h 127037"/>
                <a:gd name="connsiteX7" fmla="*/ 68177 w 101685"/>
                <a:gd name="connsiteY7" fmla="*/ 89237 h 127037"/>
                <a:gd name="connsiteX8" fmla="*/ 61798 w 101685"/>
                <a:gd name="connsiteY8" fmla="*/ 115105 h 127037"/>
                <a:gd name="connsiteX9" fmla="*/ 48141 w 101685"/>
                <a:gd name="connsiteY9" fmla="*/ 125212 h 127037"/>
                <a:gd name="connsiteX10" fmla="*/ 43534 w 101685"/>
                <a:gd name="connsiteY10" fmla="*/ 129111 h 127037"/>
                <a:gd name="connsiteX11" fmla="*/ 46187 w 101685"/>
                <a:gd name="connsiteY11" fmla="*/ 131588 h 127037"/>
                <a:gd name="connsiteX12" fmla="*/ 64633 w 101685"/>
                <a:gd name="connsiteY12" fmla="*/ 130880 h 127037"/>
                <a:gd name="connsiteX13" fmla="*/ 83604 w 101685"/>
                <a:gd name="connsiteY13" fmla="*/ 131588 h 127037"/>
                <a:gd name="connsiteX14" fmla="*/ 87148 w 101685"/>
                <a:gd name="connsiteY14" fmla="*/ 127689 h 127037"/>
                <a:gd name="connsiteX15" fmla="*/ 82539 w 101685"/>
                <a:gd name="connsiteY15" fmla="*/ 125212 h 127037"/>
                <a:gd name="connsiteX16" fmla="*/ 73849 w 101685"/>
                <a:gd name="connsiteY16" fmla="*/ 123085 h 127037"/>
                <a:gd name="connsiteX17" fmla="*/ 74739 w 101685"/>
                <a:gd name="connsiteY17" fmla="*/ 119186 h 127037"/>
                <a:gd name="connsiteX18" fmla="*/ 98500 w 101685"/>
                <a:gd name="connsiteY18" fmla="*/ 24193 h 127037"/>
                <a:gd name="connsiteX19" fmla="*/ 71728 w 101685"/>
                <a:gd name="connsiteY19" fmla="*/ 74881 h 127037"/>
                <a:gd name="connsiteX20" fmla="*/ 68534 w 101685"/>
                <a:gd name="connsiteY20" fmla="*/ 81083 h 127037"/>
                <a:gd name="connsiteX21" fmla="*/ 46370 w 101685"/>
                <a:gd name="connsiteY21" fmla="*/ 94016 h 127037"/>
                <a:gd name="connsiteX22" fmla="*/ 33421 w 101685"/>
                <a:gd name="connsiteY22" fmla="*/ 76827 h 127037"/>
                <a:gd name="connsiteX23" fmla="*/ 42644 w 101685"/>
                <a:gd name="connsiteY23" fmla="*/ 40851 h 127037"/>
                <a:gd name="connsiteX24" fmla="*/ 64809 w 101685"/>
                <a:gd name="connsiteY24" fmla="*/ 24018 h 127037"/>
                <a:gd name="connsiteX25" fmla="*/ 80594 w 101685"/>
                <a:gd name="connsiteY25" fmla="*/ 39437 h 127037"/>
                <a:gd name="connsiteX26" fmla="*/ 80062 w 101685"/>
                <a:gd name="connsiteY26" fmla="*/ 42091 h 127037"/>
                <a:gd name="connsiteX27" fmla="*/ 71728 w 101685"/>
                <a:gd name="connsiteY27" fmla="*/ 74881 h 127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1685" h="127037">
                  <a:moveTo>
                    <a:pt x="98500" y="24193"/>
                  </a:moveTo>
                  <a:cubicBezTo>
                    <a:pt x="98675" y="23486"/>
                    <a:pt x="98857" y="22422"/>
                    <a:pt x="98857" y="21534"/>
                  </a:cubicBezTo>
                  <a:cubicBezTo>
                    <a:pt x="98857" y="20470"/>
                    <a:pt x="98142" y="19056"/>
                    <a:pt x="96546" y="19056"/>
                  </a:cubicBezTo>
                  <a:cubicBezTo>
                    <a:pt x="94774" y="19056"/>
                    <a:pt x="87330" y="25082"/>
                    <a:pt x="83779" y="30751"/>
                  </a:cubicBezTo>
                  <a:cubicBezTo>
                    <a:pt x="82007" y="27211"/>
                    <a:pt x="76161" y="19056"/>
                    <a:pt x="64809" y="19056"/>
                  </a:cubicBezTo>
                  <a:cubicBezTo>
                    <a:pt x="42112" y="19056"/>
                    <a:pt x="19066" y="44043"/>
                    <a:pt x="19066" y="69562"/>
                  </a:cubicBezTo>
                  <a:cubicBezTo>
                    <a:pt x="19066" y="86752"/>
                    <a:pt x="30585" y="98978"/>
                    <a:pt x="45838" y="98978"/>
                  </a:cubicBezTo>
                  <a:cubicBezTo>
                    <a:pt x="55943" y="98978"/>
                    <a:pt x="64276" y="92603"/>
                    <a:pt x="68177" y="89237"/>
                  </a:cubicBezTo>
                  <a:cubicBezTo>
                    <a:pt x="68002" y="89768"/>
                    <a:pt x="62504" y="112096"/>
                    <a:pt x="61798" y="115105"/>
                  </a:cubicBezTo>
                  <a:cubicBezTo>
                    <a:pt x="59311" y="124854"/>
                    <a:pt x="59136" y="125029"/>
                    <a:pt x="48141" y="125212"/>
                  </a:cubicBezTo>
                  <a:cubicBezTo>
                    <a:pt x="46013" y="125212"/>
                    <a:pt x="43534" y="125212"/>
                    <a:pt x="43534" y="129111"/>
                  </a:cubicBezTo>
                  <a:cubicBezTo>
                    <a:pt x="43534" y="130175"/>
                    <a:pt x="44416" y="131588"/>
                    <a:pt x="46187" y="131588"/>
                  </a:cubicBezTo>
                  <a:cubicBezTo>
                    <a:pt x="52042" y="131588"/>
                    <a:pt x="58604" y="130880"/>
                    <a:pt x="64633" y="130880"/>
                  </a:cubicBezTo>
                  <a:cubicBezTo>
                    <a:pt x="70664" y="130880"/>
                    <a:pt x="78107" y="131588"/>
                    <a:pt x="83604" y="131588"/>
                  </a:cubicBezTo>
                  <a:cubicBezTo>
                    <a:pt x="85201" y="131588"/>
                    <a:pt x="87148" y="131056"/>
                    <a:pt x="87148" y="127689"/>
                  </a:cubicBezTo>
                  <a:cubicBezTo>
                    <a:pt x="87148" y="125212"/>
                    <a:pt x="84669" y="125212"/>
                    <a:pt x="82539" y="125212"/>
                  </a:cubicBezTo>
                  <a:cubicBezTo>
                    <a:pt x="78640" y="125212"/>
                    <a:pt x="73849" y="125212"/>
                    <a:pt x="73849" y="123085"/>
                  </a:cubicBezTo>
                  <a:cubicBezTo>
                    <a:pt x="73849" y="122553"/>
                    <a:pt x="73849" y="122195"/>
                    <a:pt x="74739" y="119186"/>
                  </a:cubicBezTo>
                  <a:lnTo>
                    <a:pt x="98500" y="24193"/>
                  </a:lnTo>
                  <a:close/>
                  <a:moveTo>
                    <a:pt x="71728" y="74881"/>
                  </a:moveTo>
                  <a:cubicBezTo>
                    <a:pt x="70838" y="77891"/>
                    <a:pt x="70838" y="78248"/>
                    <a:pt x="68534" y="81083"/>
                  </a:cubicBezTo>
                  <a:cubicBezTo>
                    <a:pt x="61615" y="89237"/>
                    <a:pt x="53281" y="94016"/>
                    <a:pt x="46370" y="94016"/>
                  </a:cubicBezTo>
                  <a:cubicBezTo>
                    <a:pt x="39808" y="94016"/>
                    <a:pt x="33421" y="89412"/>
                    <a:pt x="33421" y="76827"/>
                  </a:cubicBezTo>
                  <a:cubicBezTo>
                    <a:pt x="33421" y="67435"/>
                    <a:pt x="38569" y="47942"/>
                    <a:pt x="42644" y="40851"/>
                  </a:cubicBezTo>
                  <a:cubicBezTo>
                    <a:pt x="50803" y="26679"/>
                    <a:pt x="59843" y="24018"/>
                    <a:pt x="64809" y="24018"/>
                  </a:cubicBezTo>
                  <a:cubicBezTo>
                    <a:pt x="77217" y="24018"/>
                    <a:pt x="80594" y="37660"/>
                    <a:pt x="80594" y="39437"/>
                  </a:cubicBezTo>
                  <a:cubicBezTo>
                    <a:pt x="80594" y="40320"/>
                    <a:pt x="80236" y="41383"/>
                    <a:pt x="80062" y="42091"/>
                  </a:cubicBezTo>
                  <a:lnTo>
                    <a:pt x="71728" y="7488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237" name="Forme libre : forme 236">
              <a:extLst>
                <a:ext uri="{FF2B5EF4-FFF2-40B4-BE49-F238E27FC236}">
                  <a16:creationId xmlns:a16="http://schemas.microsoft.com/office/drawing/2014/main" id="{9C7D458D-73E3-47C2-AD25-235797979A50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9701950" y="-11851466"/>
              <a:ext cx="203371" cy="76223"/>
            </a:xfrm>
            <a:custGeom>
              <a:avLst/>
              <a:gdLst>
                <a:gd name="connsiteX0" fmla="*/ 178856 w 203370"/>
                <a:gd name="connsiteY0" fmla="*/ 29179 h 76222"/>
                <a:gd name="connsiteX1" fmla="*/ 187467 w 203370"/>
                <a:gd name="connsiteY1" fmla="*/ 24113 h 76222"/>
                <a:gd name="connsiteX2" fmla="*/ 179109 w 203370"/>
                <a:gd name="connsiteY2" fmla="*/ 19056 h 76222"/>
                <a:gd name="connsiteX3" fmla="*/ 27424 w 203370"/>
                <a:gd name="connsiteY3" fmla="*/ 19056 h 76222"/>
                <a:gd name="connsiteX4" fmla="*/ 19066 w 203370"/>
                <a:gd name="connsiteY4" fmla="*/ 24113 h 76222"/>
                <a:gd name="connsiteX5" fmla="*/ 27677 w 203370"/>
                <a:gd name="connsiteY5" fmla="*/ 29179 h 76222"/>
                <a:gd name="connsiteX6" fmla="*/ 178856 w 203370"/>
                <a:gd name="connsiteY6" fmla="*/ 29179 h 76222"/>
                <a:gd name="connsiteX7" fmla="*/ 179109 w 203370"/>
                <a:gd name="connsiteY7" fmla="*/ 78279 h 76222"/>
                <a:gd name="connsiteX8" fmla="*/ 187467 w 203370"/>
                <a:gd name="connsiteY8" fmla="*/ 73213 h 76222"/>
                <a:gd name="connsiteX9" fmla="*/ 178856 w 203370"/>
                <a:gd name="connsiteY9" fmla="*/ 68148 h 76222"/>
                <a:gd name="connsiteX10" fmla="*/ 27677 w 203370"/>
                <a:gd name="connsiteY10" fmla="*/ 68148 h 76222"/>
                <a:gd name="connsiteX11" fmla="*/ 19066 w 203370"/>
                <a:gd name="connsiteY11" fmla="*/ 73213 h 76222"/>
                <a:gd name="connsiteX12" fmla="*/ 27424 w 203370"/>
                <a:gd name="connsiteY12" fmla="*/ 78279 h 76222"/>
                <a:gd name="connsiteX13" fmla="*/ 179109 w 203370"/>
                <a:gd name="connsiteY13" fmla="*/ 78279 h 7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370" h="76222">
                  <a:moveTo>
                    <a:pt x="178856" y="29179"/>
                  </a:moveTo>
                  <a:cubicBezTo>
                    <a:pt x="182652" y="29179"/>
                    <a:pt x="187467" y="29179"/>
                    <a:pt x="187467" y="24113"/>
                  </a:cubicBezTo>
                  <a:cubicBezTo>
                    <a:pt x="187467" y="19056"/>
                    <a:pt x="182652" y="19056"/>
                    <a:pt x="179109" y="19056"/>
                  </a:cubicBezTo>
                  <a:lnTo>
                    <a:pt x="27424" y="19056"/>
                  </a:lnTo>
                  <a:cubicBezTo>
                    <a:pt x="23881" y="19056"/>
                    <a:pt x="19066" y="19056"/>
                    <a:pt x="19066" y="24113"/>
                  </a:cubicBezTo>
                  <a:cubicBezTo>
                    <a:pt x="19066" y="29179"/>
                    <a:pt x="23881" y="29179"/>
                    <a:pt x="27677" y="29179"/>
                  </a:cubicBezTo>
                  <a:lnTo>
                    <a:pt x="178856" y="29179"/>
                  </a:lnTo>
                  <a:close/>
                  <a:moveTo>
                    <a:pt x="179109" y="78279"/>
                  </a:moveTo>
                  <a:cubicBezTo>
                    <a:pt x="182652" y="78279"/>
                    <a:pt x="187467" y="78279"/>
                    <a:pt x="187467" y="73213"/>
                  </a:cubicBezTo>
                  <a:cubicBezTo>
                    <a:pt x="187467" y="68148"/>
                    <a:pt x="182652" y="68148"/>
                    <a:pt x="178856" y="68148"/>
                  </a:cubicBezTo>
                  <a:lnTo>
                    <a:pt x="27677" y="68148"/>
                  </a:lnTo>
                  <a:cubicBezTo>
                    <a:pt x="23881" y="68148"/>
                    <a:pt x="19066" y="68148"/>
                    <a:pt x="19066" y="73213"/>
                  </a:cubicBezTo>
                  <a:cubicBezTo>
                    <a:pt x="19066" y="78279"/>
                    <a:pt x="23881" y="78279"/>
                    <a:pt x="27424" y="78279"/>
                  </a:cubicBezTo>
                  <a:lnTo>
                    <a:pt x="179109" y="7827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238" name="Forme libre : forme 237">
              <a:extLst>
                <a:ext uri="{FF2B5EF4-FFF2-40B4-BE49-F238E27FC236}">
                  <a16:creationId xmlns:a16="http://schemas.microsoft.com/office/drawing/2014/main" id="{8A3C8CD9-1F12-40A5-ABB6-8B1B8C67E0F9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9964965" y="-11927141"/>
              <a:ext cx="127107" cy="203260"/>
            </a:xfrm>
            <a:custGeom>
              <a:avLst/>
              <a:gdLst>
                <a:gd name="connsiteX0" fmla="*/ 125678 w 127106"/>
                <a:gd name="connsiteY0" fmla="*/ 106625 h 203260"/>
                <a:gd name="connsiteX1" fmla="*/ 115547 w 127106"/>
                <a:gd name="connsiteY1" fmla="*/ 47400 h 203260"/>
                <a:gd name="connsiteX2" fmla="*/ 72499 w 127106"/>
                <a:gd name="connsiteY2" fmla="*/ 19056 h 203260"/>
                <a:gd name="connsiteX3" fmla="*/ 28442 w 127106"/>
                <a:gd name="connsiteY3" fmla="*/ 49171 h 203260"/>
                <a:gd name="connsiteX4" fmla="*/ 19066 w 127106"/>
                <a:gd name="connsiteY4" fmla="*/ 106625 h 203260"/>
                <a:gd name="connsiteX5" fmla="*/ 30465 w 127106"/>
                <a:gd name="connsiteY5" fmla="*/ 167618 h 203260"/>
                <a:gd name="connsiteX6" fmla="*/ 72245 w 127106"/>
                <a:gd name="connsiteY6" fmla="*/ 193177 h 203260"/>
                <a:gd name="connsiteX7" fmla="*/ 116311 w 127106"/>
                <a:gd name="connsiteY7" fmla="*/ 163823 h 203260"/>
                <a:gd name="connsiteX8" fmla="*/ 125678 w 127106"/>
                <a:gd name="connsiteY8" fmla="*/ 106625 h 203260"/>
                <a:gd name="connsiteX9" fmla="*/ 72245 w 127106"/>
                <a:gd name="connsiteY9" fmla="*/ 187610 h 203260"/>
                <a:gd name="connsiteX10" fmla="*/ 42868 w 127106"/>
                <a:gd name="connsiteY10" fmla="*/ 156987 h 203260"/>
                <a:gd name="connsiteX11" fmla="*/ 40087 w 127106"/>
                <a:gd name="connsiteY11" fmla="*/ 103584 h 203260"/>
                <a:gd name="connsiteX12" fmla="*/ 42113 w 127106"/>
                <a:gd name="connsiteY12" fmla="*/ 57017 h 203260"/>
                <a:gd name="connsiteX13" fmla="*/ 72245 w 127106"/>
                <a:gd name="connsiteY13" fmla="*/ 24621 h 203260"/>
                <a:gd name="connsiteX14" fmla="*/ 102123 w 127106"/>
                <a:gd name="connsiteY14" fmla="*/ 54230 h 203260"/>
                <a:gd name="connsiteX15" fmla="*/ 104657 w 127106"/>
                <a:gd name="connsiteY15" fmla="*/ 103584 h 203260"/>
                <a:gd name="connsiteX16" fmla="*/ 101876 w 127106"/>
                <a:gd name="connsiteY16" fmla="*/ 155978 h 203260"/>
                <a:gd name="connsiteX17" fmla="*/ 72245 w 127106"/>
                <a:gd name="connsiteY17" fmla="*/ 187610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106" h="203260">
                  <a:moveTo>
                    <a:pt x="125678" y="106625"/>
                  </a:moveTo>
                  <a:cubicBezTo>
                    <a:pt x="125678" y="86377"/>
                    <a:pt x="124415" y="66132"/>
                    <a:pt x="115547" y="47400"/>
                  </a:cubicBezTo>
                  <a:cubicBezTo>
                    <a:pt x="103902" y="23105"/>
                    <a:pt x="83135" y="19056"/>
                    <a:pt x="72499" y="19056"/>
                  </a:cubicBezTo>
                  <a:cubicBezTo>
                    <a:pt x="57302" y="19056"/>
                    <a:pt x="38816" y="25629"/>
                    <a:pt x="28442" y="49171"/>
                  </a:cubicBezTo>
                  <a:cubicBezTo>
                    <a:pt x="20338" y="66631"/>
                    <a:pt x="19066" y="86377"/>
                    <a:pt x="19066" y="106625"/>
                  </a:cubicBezTo>
                  <a:cubicBezTo>
                    <a:pt x="19066" y="125600"/>
                    <a:pt x="20083" y="148381"/>
                    <a:pt x="30465" y="167618"/>
                  </a:cubicBezTo>
                  <a:cubicBezTo>
                    <a:pt x="41351" y="188119"/>
                    <a:pt x="59837" y="193177"/>
                    <a:pt x="72245" y="193177"/>
                  </a:cubicBezTo>
                  <a:cubicBezTo>
                    <a:pt x="85917" y="193177"/>
                    <a:pt x="105166" y="187864"/>
                    <a:pt x="116311" y="163823"/>
                  </a:cubicBezTo>
                  <a:cubicBezTo>
                    <a:pt x="124415" y="146355"/>
                    <a:pt x="125678" y="126617"/>
                    <a:pt x="125678" y="106625"/>
                  </a:cubicBezTo>
                  <a:close/>
                  <a:moveTo>
                    <a:pt x="72245" y="187610"/>
                  </a:moveTo>
                  <a:cubicBezTo>
                    <a:pt x="62369" y="187610"/>
                    <a:pt x="47426" y="181283"/>
                    <a:pt x="42868" y="156987"/>
                  </a:cubicBezTo>
                  <a:cubicBezTo>
                    <a:pt x="40087" y="141798"/>
                    <a:pt x="40087" y="118518"/>
                    <a:pt x="40087" y="103584"/>
                  </a:cubicBezTo>
                  <a:cubicBezTo>
                    <a:pt x="40087" y="87387"/>
                    <a:pt x="40087" y="70680"/>
                    <a:pt x="42113" y="57017"/>
                  </a:cubicBezTo>
                  <a:cubicBezTo>
                    <a:pt x="46926" y="26901"/>
                    <a:pt x="65913" y="24621"/>
                    <a:pt x="72245" y="24621"/>
                  </a:cubicBezTo>
                  <a:cubicBezTo>
                    <a:pt x="80601" y="24621"/>
                    <a:pt x="97315" y="29179"/>
                    <a:pt x="102123" y="54230"/>
                  </a:cubicBezTo>
                  <a:cubicBezTo>
                    <a:pt x="104657" y="68402"/>
                    <a:pt x="104657" y="87641"/>
                    <a:pt x="104657" y="103584"/>
                  </a:cubicBezTo>
                  <a:cubicBezTo>
                    <a:pt x="104657" y="122567"/>
                    <a:pt x="104657" y="139774"/>
                    <a:pt x="101876" y="155978"/>
                  </a:cubicBezTo>
                  <a:cubicBezTo>
                    <a:pt x="98070" y="180021"/>
                    <a:pt x="83644" y="187610"/>
                    <a:pt x="72245" y="18761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</p:grpSp>
      <p:sp>
        <p:nvSpPr>
          <p:cNvPr id="240" name="Rectangle 239">
            <a:extLst>
              <a:ext uri="{FF2B5EF4-FFF2-40B4-BE49-F238E27FC236}">
                <a16:creationId xmlns:a16="http://schemas.microsoft.com/office/drawing/2014/main" id="{AC030332-D3EB-4D10-99BB-5C3F9A013FE0}"/>
              </a:ext>
            </a:extLst>
          </p:cNvPr>
          <p:cNvSpPr/>
          <p:nvPr/>
        </p:nvSpPr>
        <p:spPr>
          <a:xfrm>
            <a:off x="5436692" y="5531342"/>
            <a:ext cx="14182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1014A4"/>
                </a:solidFill>
              </a:rPr>
              <a:t>dilation operator</a:t>
            </a:r>
            <a:endParaRPr lang="en-US" sz="1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BBBDB0-970B-4CA9-BD2A-DCF752E6BC46}"/>
              </a:ext>
            </a:extLst>
          </p:cNvPr>
          <p:cNvSpPr/>
          <p:nvPr/>
        </p:nvSpPr>
        <p:spPr>
          <a:xfrm>
            <a:off x="434006" y="4166067"/>
            <a:ext cx="81816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014A4"/>
                </a:solidFill>
              </a:rPr>
              <a:t>Possible fix:  twisted </a:t>
            </a:r>
            <a:r>
              <a:rPr lang="en-US" sz="1600" dirty="0" err="1">
                <a:solidFill>
                  <a:srgbClr val="1014A4"/>
                </a:solidFill>
              </a:rPr>
              <a:t>Eguchi</a:t>
            </a:r>
            <a:r>
              <a:rPr lang="en-US" sz="1600" dirty="0">
                <a:solidFill>
                  <a:srgbClr val="1014A4"/>
                </a:solidFill>
              </a:rPr>
              <a:t>-Kawai reduction.  The presence of physical phase checked by Monte Carlo Simulations </a:t>
            </a:r>
          </a:p>
        </p:txBody>
      </p:sp>
      <p:sp>
        <p:nvSpPr>
          <p:cNvPr id="241" name="TextBox 89 2 1">
            <a:extLst>
              <a:ext uri="{FF2B5EF4-FFF2-40B4-BE49-F238E27FC236}">
                <a16:creationId xmlns:a16="http://schemas.microsoft.com/office/drawing/2014/main" id="{32DB2782-8493-4BAB-9349-7C83E070F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81" y="6501811"/>
            <a:ext cx="690544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285750" indent="-285750" algn="l" eaLnBrk="1" hangingPunct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014A4"/>
                </a:solidFill>
              </a:rPr>
              <a:t>PCM is integrable! Possibility to study ¼-BPS via PCM (and vice versa)</a:t>
            </a:r>
          </a:p>
        </p:txBody>
      </p:sp>
      <p:sp>
        <p:nvSpPr>
          <p:cNvPr id="242" name="Rectangle 30">
            <a:extLst>
              <a:ext uri="{FF2B5EF4-FFF2-40B4-BE49-F238E27FC236}">
                <a16:creationId xmlns:a16="http://schemas.microsoft.com/office/drawing/2014/main" id="{D61B82F2-760D-4E3C-BF6B-97E4D22ED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844" y="4456286"/>
            <a:ext cx="193835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100" b="1" dirty="0">
                <a:solidFill>
                  <a:srgbClr val="00CC00"/>
                </a:solidFill>
              </a:rPr>
              <a:t>Gonzales –Arroyo, Okawa  ‘21</a:t>
            </a:r>
          </a:p>
        </p:txBody>
      </p:sp>
      <p:sp>
        <p:nvSpPr>
          <p:cNvPr id="243" name="Rectangle 30 1 2">
            <a:extLst>
              <a:ext uri="{FF2B5EF4-FFF2-40B4-BE49-F238E27FC236}">
                <a16:creationId xmlns:a16="http://schemas.microsoft.com/office/drawing/2014/main" id="{78FD331B-CA4A-4667-9505-FB3339DA2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8382" y="6091316"/>
            <a:ext cx="185659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050" b="1" dirty="0">
                <a:solidFill>
                  <a:srgbClr val="00CC00"/>
                </a:solidFill>
              </a:rPr>
              <a:t>Polyakov, </a:t>
            </a:r>
            <a:r>
              <a:rPr lang="en-GB" sz="1050" b="1" dirty="0" err="1">
                <a:solidFill>
                  <a:srgbClr val="00CC00"/>
                </a:solidFill>
              </a:rPr>
              <a:t>Wiegmann</a:t>
            </a:r>
            <a:r>
              <a:rPr lang="en-GB" sz="1050" b="1" dirty="0">
                <a:solidFill>
                  <a:srgbClr val="00CC00"/>
                </a:solidFill>
              </a:rPr>
              <a:t>  ‘84 </a:t>
            </a:r>
          </a:p>
          <a:p>
            <a:r>
              <a:rPr lang="en-GB" sz="1050" b="1" dirty="0" err="1">
                <a:solidFill>
                  <a:srgbClr val="00CC00"/>
                </a:solidFill>
              </a:rPr>
              <a:t>Wiegmann</a:t>
            </a:r>
            <a:r>
              <a:rPr lang="en-GB" sz="1050" b="1" dirty="0">
                <a:solidFill>
                  <a:srgbClr val="00CC00"/>
                </a:solidFill>
              </a:rPr>
              <a:t> ‘85</a:t>
            </a:r>
          </a:p>
          <a:p>
            <a:r>
              <a:rPr lang="en-GB" sz="1050" b="1" dirty="0" err="1">
                <a:solidFill>
                  <a:srgbClr val="00CC00"/>
                </a:solidFill>
              </a:rPr>
              <a:t>Fateev</a:t>
            </a:r>
            <a:r>
              <a:rPr lang="en-GB" sz="1050" b="1" dirty="0">
                <a:solidFill>
                  <a:srgbClr val="00CC00"/>
                </a:solidFill>
              </a:rPr>
              <a:t>, V.K., </a:t>
            </a:r>
            <a:r>
              <a:rPr lang="en-GB" sz="1050" b="1" dirty="0" err="1">
                <a:solidFill>
                  <a:srgbClr val="00CC00"/>
                </a:solidFill>
              </a:rPr>
              <a:t>Wiegmann</a:t>
            </a:r>
            <a:r>
              <a:rPr lang="en-GB" sz="1050" b="1" dirty="0">
                <a:solidFill>
                  <a:srgbClr val="00CC00"/>
                </a:solidFill>
              </a:rPr>
              <a:t>  ’94</a:t>
            </a:r>
          </a:p>
          <a:p>
            <a:r>
              <a:rPr lang="en-GB" sz="1050" b="1" dirty="0">
                <a:solidFill>
                  <a:srgbClr val="00CC00"/>
                </a:solidFill>
              </a:rPr>
              <a:t>V.K., </a:t>
            </a:r>
            <a:r>
              <a:rPr lang="en-GB" sz="1050" b="1" dirty="0" err="1">
                <a:solidFill>
                  <a:srgbClr val="00CC00"/>
                </a:solidFill>
              </a:rPr>
              <a:t>Sobko</a:t>
            </a:r>
            <a:r>
              <a:rPr lang="en-GB" sz="1050" b="1" dirty="0">
                <a:solidFill>
                  <a:srgbClr val="00CC00"/>
                </a:solidFill>
              </a:rPr>
              <a:t>, </a:t>
            </a:r>
            <a:r>
              <a:rPr lang="en-GB" sz="1050" b="1" dirty="0" err="1">
                <a:solidFill>
                  <a:srgbClr val="00CC00"/>
                </a:solidFill>
              </a:rPr>
              <a:t>Zarembo</a:t>
            </a:r>
            <a:r>
              <a:rPr lang="en-GB" sz="1050" b="1" dirty="0">
                <a:solidFill>
                  <a:srgbClr val="00CC00"/>
                </a:solidFill>
              </a:rPr>
              <a:t>  ’19, ‘23</a:t>
            </a:r>
          </a:p>
        </p:txBody>
      </p:sp>
      <p:sp>
        <p:nvSpPr>
          <p:cNvPr id="245" name="Rectangle 30 2 3">
            <a:extLst>
              <a:ext uri="{FF2B5EF4-FFF2-40B4-BE49-F238E27FC236}">
                <a16:creationId xmlns:a16="http://schemas.microsoft.com/office/drawing/2014/main" id="{EF9374C4-774B-44DB-AEF1-E66B5D8A0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1019" y="4521661"/>
            <a:ext cx="24558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050" b="1" dirty="0">
                <a:solidFill>
                  <a:srgbClr val="00CC00"/>
                </a:solidFill>
              </a:rPr>
              <a:t>  </a:t>
            </a:r>
          </a:p>
        </p:txBody>
      </p:sp>
      <p:sp>
        <p:nvSpPr>
          <p:cNvPr id="246" name="Rectangle 30">
            <a:extLst>
              <a:ext uri="{FF2B5EF4-FFF2-40B4-BE49-F238E27FC236}">
                <a16:creationId xmlns:a16="http://schemas.microsoft.com/office/drawing/2014/main" id="{ADD18717-908C-4D21-88B2-AD4281FA4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6218" y="2736636"/>
            <a:ext cx="132440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100" b="1" dirty="0">
                <a:solidFill>
                  <a:srgbClr val="00CC00"/>
                </a:solidFill>
              </a:rPr>
              <a:t>Gross, Kitazawa ‘78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481511A6-AB79-48B9-BA40-5D93F71F3B9E}"/>
              </a:ext>
            </a:extLst>
          </p:cNvPr>
          <p:cNvGrpSpPr/>
          <p:nvPr/>
        </p:nvGrpSpPr>
        <p:grpSpPr>
          <a:xfrm>
            <a:off x="7813565" y="5179902"/>
            <a:ext cx="1317730" cy="478045"/>
            <a:chOff x="7813565" y="5179902"/>
            <a:chExt cx="1317730" cy="478045"/>
          </a:xfrm>
        </p:grpSpPr>
        <p:sp>
          <p:nvSpPr>
            <p:cNvPr id="244" name="Rectangle 30">
              <a:extLst>
                <a:ext uri="{FF2B5EF4-FFF2-40B4-BE49-F238E27FC236}">
                  <a16:creationId xmlns:a16="http://schemas.microsoft.com/office/drawing/2014/main" id="{A032AC5C-5AEB-4CB5-9811-ECD2187EA8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13565" y="5396337"/>
              <a:ext cx="122982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GB" sz="1100" b="1" dirty="0" err="1">
                  <a:solidFill>
                    <a:srgbClr val="00CC00"/>
                  </a:solidFill>
                </a:rPr>
                <a:t>Minahan</a:t>
              </a:r>
              <a:r>
                <a:rPr lang="en-GB" sz="1100" b="1" dirty="0">
                  <a:solidFill>
                    <a:srgbClr val="00CC00"/>
                  </a:solidFill>
                </a:rPr>
                <a:t>, </a:t>
              </a:r>
              <a:r>
                <a:rPr lang="en-GB" sz="1100" b="1" dirty="0" err="1">
                  <a:solidFill>
                    <a:srgbClr val="00CC00"/>
                  </a:solidFill>
                </a:rPr>
                <a:t>Sieg</a:t>
              </a:r>
              <a:r>
                <a:rPr lang="en-GB" sz="1100" b="1" dirty="0">
                  <a:solidFill>
                    <a:srgbClr val="00CC00"/>
                  </a:solidFill>
                </a:rPr>
                <a:t> ‘11</a:t>
              </a:r>
            </a:p>
          </p:txBody>
        </p:sp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id="{08226E17-FCCC-4E9C-9A7E-D8DE042DBF51}"/>
                </a:ext>
              </a:extLst>
            </p:cNvPr>
            <p:cNvSpPr/>
            <p:nvPr/>
          </p:nvSpPr>
          <p:spPr>
            <a:xfrm>
              <a:off x="7818115" y="5179902"/>
              <a:ext cx="131318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1014A4"/>
                  </a:solidFill>
                </a:rPr>
                <a:t>planar 4-loop D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2816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141" grpId="0" animBg="1"/>
      <p:bldP spid="3" grpId="0"/>
      <p:bldP spid="144" grpId="0"/>
      <p:bldP spid="224" grpId="0"/>
      <p:bldP spid="240" grpId="0"/>
      <p:bldP spid="4" grpId="0"/>
      <p:bldP spid="242" grpId="0"/>
      <p:bldP spid="243" grpId="0"/>
      <p:bldP spid="2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du contenu 2"/>
          <p:cNvSpPr txBox="1">
            <a:spLocks/>
          </p:cNvSpPr>
          <p:nvPr/>
        </p:nvSpPr>
        <p:spPr>
          <a:xfrm>
            <a:off x="323528" y="1196752"/>
            <a:ext cx="8740080" cy="55172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2000" dirty="0">
                <a:solidFill>
                  <a:srgbClr val="1014A4"/>
                </a:solidFill>
              </a:rPr>
              <a:t>Structure constants of  half-BPS  of “huge” operators of N=4 SYM can be efficiently computed through the dedicated matrix integrals (saddle point at N=∞,   integrable  (1+1)D  fluid dynamics, exact solutions…)</a:t>
            </a:r>
          </a:p>
          <a:p>
            <a:pPr marL="285750" indent="-285750"/>
            <a:r>
              <a:rPr lang="en-US" sz="2000" dirty="0">
                <a:solidFill>
                  <a:srgbClr val="1014A4"/>
                </a:solidFill>
              </a:rPr>
              <a:t>For particular huge operators (triangular, rectangular, trapezium </a:t>
            </a:r>
            <a:r>
              <a:rPr lang="en-US" sz="2000" dirty="0" err="1">
                <a:solidFill>
                  <a:srgbClr val="1014A4"/>
                </a:solidFill>
              </a:rPr>
              <a:t>Yts</a:t>
            </a:r>
            <a:r>
              <a:rPr lang="en-US" sz="2000" dirty="0">
                <a:solidFill>
                  <a:srgbClr val="1014A4"/>
                </a:solidFill>
              </a:rPr>
              <a:t>, cubic exponential operators, </a:t>
            </a:r>
            <a:r>
              <a:rPr lang="en-US" sz="2000" dirty="0" err="1">
                <a:solidFill>
                  <a:srgbClr val="1014A4"/>
                </a:solidFill>
              </a:rPr>
              <a:t>etc</a:t>
            </a:r>
            <a:r>
              <a:rPr lang="en-US" sz="2000" dirty="0">
                <a:solidFill>
                  <a:srgbClr val="1014A4"/>
                </a:solidFill>
              </a:rPr>
              <a:t>)  it is often solvable via algebraic curve methods.  </a:t>
            </a:r>
          </a:p>
          <a:p>
            <a:pPr marL="285750" indent="-285750"/>
            <a:r>
              <a:rPr lang="en-US" sz="2000" dirty="0">
                <a:solidFill>
                  <a:srgbClr val="1014A4"/>
                </a:solidFill>
              </a:rPr>
              <a:t>Deformations of LLM geometry in the presence  of a probe.  Perfect match with matrix models for small probes. Nice instanton-type formula for large probe – giant graviton.  For huge probes the geometry is not yet known. </a:t>
            </a:r>
          </a:p>
          <a:p>
            <a:pPr marL="285750" indent="-285750"/>
            <a:r>
              <a:rPr lang="en-US" sz="2000" dirty="0">
                <a:solidFill>
                  <a:srgbClr val="1014A4"/>
                </a:solidFill>
              </a:rPr>
              <a:t> Generalization to ¼-BPS and 1/8-BPS operators? Some proposals exist for the bubbling solutions.  Geometry solution for 2D and 3D  SU(∞) principal chiral model? </a:t>
            </a:r>
          </a:p>
          <a:p>
            <a:pPr marL="285750" indent="-285750"/>
            <a:r>
              <a:rPr lang="en-US" sz="2000" dirty="0">
                <a:solidFill>
                  <a:srgbClr val="1014A4"/>
                </a:solidFill>
              </a:rPr>
              <a:t>Matrix models near criticalities and double scaling can give insight into highly  quantum regime of supergravity. </a:t>
            </a:r>
          </a:p>
          <a:p>
            <a:pPr marL="285750" indent="-285750"/>
            <a:r>
              <a:rPr lang="en-US" sz="2000" dirty="0">
                <a:solidFill>
                  <a:srgbClr val="1014A4"/>
                </a:solidFill>
              </a:rPr>
              <a:t>May be a quantum integrability on some of such backgrounds? </a:t>
            </a:r>
          </a:p>
          <a:p>
            <a:pPr marL="285750" indent="-285750"/>
            <a:endParaRPr lang="en-US" sz="2000" dirty="0">
              <a:solidFill>
                <a:srgbClr val="1014A4"/>
              </a:solidFill>
            </a:endParaRPr>
          </a:p>
          <a:p>
            <a:pPr marL="285750" indent="-285750"/>
            <a:endParaRPr lang="en-US" sz="2000" dirty="0">
              <a:solidFill>
                <a:srgbClr val="1014A4"/>
              </a:solidFill>
            </a:endParaRPr>
          </a:p>
          <a:p>
            <a:pPr marL="285750" indent="-285750"/>
            <a:endParaRPr lang="en-US" sz="2000" dirty="0">
              <a:solidFill>
                <a:srgbClr val="1014A4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1115B5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403648" y="70492"/>
            <a:ext cx="5896272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rgbClr val="990000"/>
                </a:solidFill>
                <a:latin typeface="+mj-lt"/>
                <a:ea typeface="+mj-ea"/>
                <a:cs typeface="+mj-cs"/>
              </a:rPr>
              <a:t>Discussion and prospects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 Box 3 1">
            <a:extLst>
              <a:ext uri="{FF2B5EF4-FFF2-40B4-BE49-F238E27FC236}">
                <a16:creationId xmlns:a16="http://schemas.microsoft.com/office/drawing/2014/main" id="{52892D6A-20A5-4370-8DD2-36DB5F6DD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6767" y="3573016"/>
            <a:ext cx="1186841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GB" altLang="fr-FR" sz="1000" dirty="0" err="1">
                <a:solidFill>
                  <a:srgbClr val="00CC00"/>
                </a:solidFill>
                <a:ea typeface="ＭＳ Ｐゴシック" panose="020B0600070205080204" pitchFamily="34" charset="-128"/>
              </a:rPr>
              <a:t>Donos</a:t>
            </a:r>
            <a:r>
              <a:rPr lang="en-GB" altLang="fr-FR" sz="1000" dirty="0">
                <a:solidFill>
                  <a:srgbClr val="00CC00"/>
                </a:solidFill>
                <a:ea typeface="ＭＳ Ｐゴシック" panose="020B0600070205080204" pitchFamily="34" charset="-128"/>
              </a:rPr>
              <a:t> ’06</a:t>
            </a:r>
          </a:p>
          <a:p>
            <a:pPr algn="ctr">
              <a:spcBef>
                <a:spcPct val="0"/>
              </a:spcBef>
              <a:buNone/>
            </a:pPr>
            <a:r>
              <a:rPr lang="en-GB" altLang="fr-FR" sz="1000" dirty="0">
                <a:solidFill>
                  <a:srgbClr val="00CC00"/>
                </a:solidFill>
                <a:ea typeface="ＭＳ Ｐゴシック" panose="020B0600070205080204" pitchFamily="34" charset="-128"/>
              </a:rPr>
              <a:t>Bin Chen et al ‘07</a:t>
            </a:r>
          </a:p>
        </p:txBody>
      </p:sp>
    </p:spTree>
    <p:extLst>
      <p:ext uri="{BB962C8B-B14F-4D97-AF65-F5344CB8AC3E}">
        <p14:creationId xmlns:p14="http://schemas.microsoft.com/office/powerpoint/2010/main" val="306340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NASA/Victor Tangermann">
            <a:extLst>
              <a:ext uri="{FF2B5EF4-FFF2-40B4-BE49-F238E27FC236}">
                <a16:creationId xmlns:a16="http://schemas.microsoft.com/office/drawing/2014/main" id="{53F72DB7-09F4-44B9-AAAA-CF7DCA04A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B5EB492-428C-49BA-AF45-FA6FA0712D55}"/>
              </a:ext>
            </a:extLst>
          </p:cNvPr>
          <p:cNvSpPr/>
          <p:nvPr/>
        </p:nvSpPr>
        <p:spPr>
          <a:xfrm>
            <a:off x="2051720" y="2708920"/>
            <a:ext cx="4464496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Thank</a:t>
            </a:r>
            <a:r>
              <a:rPr lang="fr-FR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fr-FR" sz="5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you</a:t>
            </a:r>
            <a:endParaRPr lang="fr-FR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F5D80F-18CA-4720-A3F0-77DD102B4747}"/>
              </a:ext>
            </a:extLst>
          </p:cNvPr>
          <p:cNvSpPr/>
          <p:nvPr/>
        </p:nvSpPr>
        <p:spPr>
          <a:xfrm>
            <a:off x="6211245" y="6480244"/>
            <a:ext cx="2931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cap="all" dirty="0">
                <a:solidFill>
                  <a:srgbClr val="000000"/>
                </a:solidFill>
                <a:latin typeface="neue-haas-grotesk-display"/>
              </a:rPr>
              <a:t>NASA/Victor </a:t>
            </a:r>
            <a:r>
              <a:rPr lang="en-GB" cap="all" dirty="0" err="1">
                <a:solidFill>
                  <a:srgbClr val="000000"/>
                </a:solidFill>
                <a:latin typeface="neue-haas-grotesk-display"/>
              </a:rPr>
              <a:t>Tangermann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112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0" name="TextBox 18 1 1"/>
          <p:cNvSpPr txBox="1">
            <a:spLocks noChangeArrowheads="1"/>
          </p:cNvSpPr>
          <p:nvPr/>
        </p:nvSpPr>
        <p:spPr bwMode="auto">
          <a:xfrm>
            <a:off x="5185538" y="2351565"/>
            <a:ext cx="23022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dirty="0" err="1">
                <a:solidFill>
                  <a:srgbClr val="1115B5"/>
                </a:solidFill>
                <a:ea typeface="ＭＳ Ｐゴシック" panose="020B0600070205080204" pitchFamily="34" charset="-128"/>
              </a:rPr>
              <a:t>Anomalous</a:t>
            </a:r>
            <a:r>
              <a:rPr lang="fr-FR" altLang="fr-FR" sz="1600" dirty="0">
                <a:solidFill>
                  <a:srgbClr val="1115B5"/>
                </a:solidFill>
                <a:ea typeface="ＭＳ Ｐゴシック" panose="020B0600070205080204" pitchFamily="34" charset="-128"/>
              </a:rPr>
              <a:t> dimensions</a:t>
            </a:r>
          </a:p>
        </p:txBody>
      </p:sp>
      <p:sp>
        <p:nvSpPr>
          <p:cNvPr id="12303" name="Rectangle 8"/>
          <p:cNvSpPr>
            <a:spLocks noChangeArrowheads="1"/>
          </p:cNvSpPr>
          <p:nvPr/>
        </p:nvSpPr>
        <p:spPr bwMode="auto">
          <a:xfrm>
            <a:off x="338174" y="1583042"/>
            <a:ext cx="42645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sz="1400" dirty="0">
                <a:solidFill>
                  <a:srgbClr val="1115B5"/>
                </a:solidFill>
                <a:ea typeface="ＭＳ Ｐゴシック" panose="020B0600070205080204" pitchFamily="34" charset="-128"/>
              </a:rPr>
              <a:t>super-conformal theory with PSU(2,2|4) symmetry</a:t>
            </a:r>
          </a:p>
        </p:txBody>
      </p:sp>
      <p:sp>
        <p:nvSpPr>
          <p:cNvPr id="12307" name="TextBox 14 1 1"/>
          <p:cNvSpPr txBox="1">
            <a:spLocks noChangeArrowheads="1"/>
          </p:cNvSpPr>
          <p:nvPr/>
        </p:nvSpPr>
        <p:spPr bwMode="auto">
          <a:xfrm>
            <a:off x="506410" y="2930189"/>
            <a:ext cx="33842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fr-FR" sz="1600" dirty="0">
                <a:solidFill>
                  <a:srgbClr val="1115B5"/>
                </a:solidFill>
                <a:ea typeface="ＭＳ Ｐゴシック" panose="020B0600070205080204" pitchFamily="34" charset="-128"/>
              </a:rPr>
              <a:t>Operator product expansion,</a:t>
            </a:r>
          </a:p>
          <a:p>
            <a:pPr>
              <a:spcBef>
                <a:spcPct val="0"/>
              </a:spcBef>
              <a:buNone/>
            </a:pPr>
            <a:r>
              <a:rPr lang="en-US" altLang="fr-FR" sz="1600" dirty="0">
                <a:solidFill>
                  <a:srgbClr val="1115B5"/>
                </a:solidFill>
                <a:ea typeface="ＭＳ Ｐゴシック" panose="020B0600070205080204" pitchFamily="34" charset="-128"/>
              </a:rPr>
              <a:t>structure constants</a:t>
            </a:r>
            <a:r>
              <a:rPr lang="ru-RU" altLang="fr-FR" sz="1600" dirty="0">
                <a:solidFill>
                  <a:srgbClr val="1115B5"/>
                </a:solidFill>
                <a:ea typeface="ＭＳ Ｐゴシック" panose="020B0600070205080204" pitchFamily="34" charset="-128"/>
              </a:rPr>
              <a:t>, </a:t>
            </a:r>
            <a:r>
              <a:rPr lang="en-US" altLang="fr-FR" sz="1600" dirty="0">
                <a:solidFill>
                  <a:srgbClr val="1115B5"/>
                </a:solidFill>
                <a:ea typeface="ＭＳ Ｐゴシック" panose="020B0600070205080204" pitchFamily="34" charset="-128"/>
              </a:rPr>
              <a:t>correlators, … </a:t>
            </a:r>
            <a:endParaRPr lang="en-GB" altLang="fr-FR" sz="1600" dirty="0">
              <a:solidFill>
                <a:srgbClr val="1115B5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1" name="Picture 10 2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458" y="2436403"/>
            <a:ext cx="408160" cy="23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 descr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{\cal S}_{SYM}=\frac{N}{\lambda} \int d^4x\,{\rm Tr}\(F^2+&#10;({\cal D}\Phi_j)^2 +[\Phi_j,\Phi_k]^2\)+{\rm fermions}$$&#10;\end{document}" title="IguanaTex Bitmap Display">
            <a:extLst>
              <a:ext uri="{FF2B5EF4-FFF2-40B4-BE49-F238E27FC236}">
                <a16:creationId xmlns:a16="http://schemas.microsoft.com/office/drawing/2014/main" id="{386BADDC-0B64-4E4D-BADB-8B30DEB5E089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00" y="1094043"/>
            <a:ext cx="4574693" cy="340864"/>
          </a:xfrm>
          <a:prstGeom prst="rect">
            <a:avLst/>
          </a:prstGeom>
          <a:solidFill>
            <a:srgbClr val="FFFFFF"/>
          </a:solidFill>
        </p:spPr>
      </p:pic>
      <p:grpSp>
        <p:nvGrpSpPr>
          <p:cNvPr id="4096" name="Groupe 4095" descr="\documentclass{slides}\pagestyle{empty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{\cal O}(\xi x)\,\to\,  {\xi}^{\Delta_{{\cal O}}(\lambda)}{\cal O}(x)&#10;$$&#10;&#10;\end{document}" title="IguanaTex Vector Display">
            <a:extLst>
              <a:ext uri="{FF2B5EF4-FFF2-40B4-BE49-F238E27FC236}">
                <a16:creationId xmlns:a16="http://schemas.microsoft.com/office/drawing/2014/main" id="{E2A64BE9-B693-4946-9CC9-2E8D55BBFE54}"/>
              </a:ext>
            </a:extLst>
          </p:cNvPr>
          <p:cNvGrpSpPr>
            <a:grpSpLocks/>
          </p:cNvGrpSpPr>
          <p:nvPr>
            <p:custDataLst>
              <p:tags r:id="rId3"/>
            </p:custDataLst>
          </p:nvPr>
        </p:nvGrpSpPr>
        <p:grpSpPr>
          <a:xfrm>
            <a:off x="5450958" y="2789219"/>
            <a:ext cx="1930186" cy="238318"/>
            <a:chOff x="3339706" y="-2273354"/>
            <a:chExt cx="2679601" cy="330848"/>
          </a:xfrm>
        </p:grpSpPr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91202A0E-0ACD-4FDD-BB41-B62AD605F519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3339706" y="-2185643"/>
              <a:ext cx="203371" cy="190557"/>
            </a:xfrm>
            <a:custGeom>
              <a:avLst/>
              <a:gdLst>
                <a:gd name="connsiteX0" fmla="*/ 201353 w 203370"/>
                <a:gd name="connsiteY0" fmla="*/ 67976 h 190556"/>
                <a:gd name="connsiteX1" fmla="*/ 153208 w 203370"/>
                <a:gd name="connsiteY1" fmla="*/ 9528 h 190556"/>
                <a:gd name="connsiteX2" fmla="*/ 100780 w 203370"/>
                <a:gd name="connsiteY2" fmla="*/ 32204 h 190556"/>
                <a:gd name="connsiteX3" fmla="*/ 71287 w 203370"/>
                <a:gd name="connsiteY3" fmla="*/ 75281 h 190556"/>
                <a:gd name="connsiteX4" fmla="*/ 73555 w 203370"/>
                <a:gd name="connsiteY4" fmla="*/ 77298 h 190556"/>
                <a:gd name="connsiteX5" fmla="*/ 93217 w 203370"/>
                <a:gd name="connsiteY5" fmla="*/ 65455 h 190556"/>
                <a:gd name="connsiteX6" fmla="*/ 111619 w 203370"/>
                <a:gd name="connsiteY6" fmla="*/ 36233 h 190556"/>
                <a:gd name="connsiteX7" fmla="*/ 135314 w 203370"/>
                <a:gd name="connsiteY7" fmla="*/ 24141 h 190556"/>
                <a:gd name="connsiteX8" fmla="*/ 178919 w 203370"/>
                <a:gd name="connsiteY8" fmla="*/ 79061 h 190556"/>
                <a:gd name="connsiteX9" fmla="*/ 92208 w 203370"/>
                <a:gd name="connsiteY9" fmla="*/ 177562 h 190556"/>
                <a:gd name="connsiteX10" fmla="*/ 31967 w 203370"/>
                <a:gd name="connsiteY10" fmla="*/ 111809 h 190556"/>
                <a:gd name="connsiteX11" fmla="*/ 87926 w 203370"/>
                <a:gd name="connsiteY11" fmla="*/ 21369 h 190556"/>
                <a:gd name="connsiteX12" fmla="*/ 98762 w 203370"/>
                <a:gd name="connsiteY12" fmla="*/ 11544 h 190556"/>
                <a:gd name="connsiteX13" fmla="*/ 96244 w 203370"/>
                <a:gd name="connsiteY13" fmla="*/ 9528 h 190556"/>
                <a:gd name="connsiteX14" fmla="*/ 9533 w 203370"/>
                <a:gd name="connsiteY14" fmla="*/ 122896 h 190556"/>
                <a:gd name="connsiteX15" fmla="*/ 74564 w 203370"/>
                <a:gd name="connsiteY15" fmla="*/ 192176 h 190556"/>
                <a:gd name="connsiteX16" fmla="*/ 201353 w 203370"/>
                <a:gd name="connsiteY16" fmla="*/ 67976 h 190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3370" h="190556">
                  <a:moveTo>
                    <a:pt x="201353" y="67976"/>
                  </a:moveTo>
                  <a:cubicBezTo>
                    <a:pt x="201353" y="32703"/>
                    <a:pt x="182951" y="9528"/>
                    <a:pt x="153208" y="9528"/>
                  </a:cubicBezTo>
                  <a:cubicBezTo>
                    <a:pt x="133045" y="9528"/>
                    <a:pt x="114138" y="20361"/>
                    <a:pt x="100780" y="32204"/>
                  </a:cubicBezTo>
                  <a:cubicBezTo>
                    <a:pt x="80868" y="50088"/>
                    <a:pt x="71287" y="74273"/>
                    <a:pt x="71287" y="75281"/>
                  </a:cubicBezTo>
                  <a:cubicBezTo>
                    <a:pt x="71287" y="76793"/>
                    <a:pt x="72550" y="77298"/>
                    <a:pt x="73555" y="77298"/>
                  </a:cubicBezTo>
                  <a:cubicBezTo>
                    <a:pt x="78600" y="77298"/>
                    <a:pt x="90194" y="71252"/>
                    <a:pt x="93217" y="65455"/>
                  </a:cubicBezTo>
                  <a:cubicBezTo>
                    <a:pt x="98007" y="55379"/>
                    <a:pt x="102039" y="46813"/>
                    <a:pt x="111619" y="36233"/>
                  </a:cubicBezTo>
                  <a:cubicBezTo>
                    <a:pt x="118678" y="28170"/>
                    <a:pt x="124473" y="24141"/>
                    <a:pt x="135314" y="24141"/>
                  </a:cubicBezTo>
                  <a:cubicBezTo>
                    <a:pt x="163038" y="24141"/>
                    <a:pt x="178919" y="47067"/>
                    <a:pt x="178919" y="79061"/>
                  </a:cubicBezTo>
                  <a:cubicBezTo>
                    <a:pt x="178919" y="130705"/>
                    <a:pt x="140099" y="177562"/>
                    <a:pt x="92208" y="177562"/>
                  </a:cubicBezTo>
                  <a:cubicBezTo>
                    <a:pt x="53897" y="177562"/>
                    <a:pt x="31967" y="148590"/>
                    <a:pt x="31967" y="111809"/>
                  </a:cubicBezTo>
                  <a:cubicBezTo>
                    <a:pt x="31967" y="80069"/>
                    <a:pt x="48602" y="41525"/>
                    <a:pt x="87926" y="21369"/>
                  </a:cubicBezTo>
                  <a:cubicBezTo>
                    <a:pt x="92967" y="18849"/>
                    <a:pt x="98762" y="14314"/>
                    <a:pt x="98762" y="11544"/>
                  </a:cubicBezTo>
                  <a:cubicBezTo>
                    <a:pt x="98762" y="9781"/>
                    <a:pt x="97503" y="9528"/>
                    <a:pt x="96244" y="9528"/>
                  </a:cubicBezTo>
                  <a:cubicBezTo>
                    <a:pt x="86413" y="9528"/>
                    <a:pt x="9533" y="48829"/>
                    <a:pt x="9533" y="122896"/>
                  </a:cubicBezTo>
                  <a:cubicBezTo>
                    <a:pt x="9533" y="160936"/>
                    <a:pt x="32472" y="192176"/>
                    <a:pt x="74564" y="192176"/>
                  </a:cubicBezTo>
                  <a:cubicBezTo>
                    <a:pt x="126491" y="192176"/>
                    <a:pt x="201353" y="142798"/>
                    <a:pt x="201353" y="6797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400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20CEBF3B-45B7-408B-92A8-33281150288F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3571406" y="-2200757"/>
              <a:ext cx="88975" cy="254075"/>
            </a:xfrm>
            <a:custGeom>
              <a:avLst/>
              <a:gdLst>
                <a:gd name="connsiteX0" fmla="*/ 78600 w 88974"/>
                <a:gd name="connsiteY0" fmla="*/ 9528 h 254075"/>
                <a:gd name="connsiteX1" fmla="*/ 66501 w 88974"/>
                <a:gd name="connsiteY1" fmla="*/ 14565 h 254075"/>
                <a:gd name="connsiteX2" fmla="*/ 9533 w 88974"/>
                <a:gd name="connsiteY2" fmla="*/ 131964 h 254075"/>
                <a:gd name="connsiteX3" fmla="*/ 67760 w 88974"/>
                <a:gd name="connsiteY3" fmla="*/ 250367 h 254075"/>
                <a:gd name="connsiteX4" fmla="*/ 78600 w 88974"/>
                <a:gd name="connsiteY4" fmla="*/ 254396 h 254075"/>
                <a:gd name="connsiteX5" fmla="*/ 80363 w 88974"/>
                <a:gd name="connsiteY5" fmla="*/ 254396 h 254075"/>
                <a:gd name="connsiteX6" fmla="*/ 87422 w 88974"/>
                <a:gd name="connsiteY6" fmla="*/ 250871 h 254075"/>
                <a:gd name="connsiteX7" fmla="*/ 85404 w 88974"/>
                <a:gd name="connsiteY7" fmla="*/ 247596 h 254075"/>
                <a:gd name="connsiteX8" fmla="*/ 29699 w 88974"/>
                <a:gd name="connsiteY8" fmla="*/ 131964 h 254075"/>
                <a:gd name="connsiteX9" fmla="*/ 86663 w 88974"/>
                <a:gd name="connsiteY9" fmla="*/ 15573 h 254075"/>
                <a:gd name="connsiteX10" fmla="*/ 87422 w 88974"/>
                <a:gd name="connsiteY10" fmla="*/ 13053 h 254075"/>
                <a:gd name="connsiteX11" fmla="*/ 80363 w 88974"/>
                <a:gd name="connsiteY11" fmla="*/ 9528 h 254075"/>
                <a:gd name="connsiteX12" fmla="*/ 78600 w 88974"/>
                <a:gd name="connsiteY12" fmla="*/ 9528 h 25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974" h="254075">
                  <a:moveTo>
                    <a:pt x="78600" y="9528"/>
                  </a:moveTo>
                  <a:cubicBezTo>
                    <a:pt x="73809" y="9528"/>
                    <a:pt x="73305" y="9528"/>
                    <a:pt x="66501" y="14565"/>
                  </a:cubicBezTo>
                  <a:cubicBezTo>
                    <a:pt x="26927" y="43787"/>
                    <a:pt x="9533" y="89386"/>
                    <a:pt x="9533" y="131964"/>
                  </a:cubicBezTo>
                  <a:cubicBezTo>
                    <a:pt x="9533" y="180834"/>
                    <a:pt x="31967" y="224924"/>
                    <a:pt x="67760" y="250367"/>
                  </a:cubicBezTo>
                  <a:cubicBezTo>
                    <a:pt x="73555" y="254396"/>
                    <a:pt x="74059" y="254396"/>
                    <a:pt x="78600" y="254396"/>
                  </a:cubicBezTo>
                  <a:lnTo>
                    <a:pt x="80363" y="254396"/>
                  </a:lnTo>
                  <a:cubicBezTo>
                    <a:pt x="84145" y="254396"/>
                    <a:pt x="87422" y="254396"/>
                    <a:pt x="87422" y="250871"/>
                  </a:cubicBezTo>
                  <a:cubicBezTo>
                    <a:pt x="87422" y="249358"/>
                    <a:pt x="86413" y="248350"/>
                    <a:pt x="85404" y="247596"/>
                  </a:cubicBezTo>
                  <a:cubicBezTo>
                    <a:pt x="36253" y="211823"/>
                    <a:pt x="29699" y="159170"/>
                    <a:pt x="29699" y="131964"/>
                  </a:cubicBezTo>
                  <a:cubicBezTo>
                    <a:pt x="29699" y="81073"/>
                    <a:pt x="52384" y="37996"/>
                    <a:pt x="86663" y="15573"/>
                  </a:cubicBezTo>
                  <a:cubicBezTo>
                    <a:pt x="86663" y="15319"/>
                    <a:pt x="87422" y="14314"/>
                    <a:pt x="87422" y="13053"/>
                  </a:cubicBezTo>
                  <a:cubicBezTo>
                    <a:pt x="87422" y="9528"/>
                    <a:pt x="84145" y="9528"/>
                    <a:pt x="80363" y="9528"/>
                  </a:cubicBezTo>
                  <a:lnTo>
                    <a:pt x="78600" y="952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400"/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B3445004-06B7-4623-9C93-412317F0BF36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3673029" y="-2183878"/>
              <a:ext cx="127107" cy="241372"/>
            </a:xfrm>
            <a:custGeom>
              <a:avLst/>
              <a:gdLst>
                <a:gd name="connsiteX0" fmla="*/ 54652 w 127106"/>
                <a:gd name="connsiteY0" fmla="*/ 110801 h 241371"/>
                <a:gd name="connsiteX1" fmla="*/ 78850 w 127106"/>
                <a:gd name="connsiteY1" fmla="*/ 114326 h 241371"/>
                <a:gd name="connsiteX2" fmla="*/ 103803 w 127106"/>
                <a:gd name="connsiteY2" fmla="*/ 105259 h 241371"/>
                <a:gd name="connsiteX3" fmla="*/ 81622 w 127106"/>
                <a:gd name="connsiteY3" fmla="*/ 97700 h 241371"/>
                <a:gd name="connsiteX4" fmla="*/ 58938 w 127106"/>
                <a:gd name="connsiteY4" fmla="*/ 100975 h 241371"/>
                <a:gd name="connsiteX5" fmla="*/ 51125 w 127106"/>
                <a:gd name="connsiteY5" fmla="*/ 81579 h 241371"/>
                <a:gd name="connsiteX6" fmla="*/ 79354 w 127106"/>
                <a:gd name="connsiteY6" fmla="*/ 40764 h 241371"/>
                <a:gd name="connsiteX7" fmla="*/ 96748 w 127106"/>
                <a:gd name="connsiteY7" fmla="*/ 46559 h 241371"/>
                <a:gd name="connsiteX8" fmla="*/ 120692 w 127106"/>
                <a:gd name="connsiteY8" fmla="*/ 37489 h 241371"/>
                <a:gd name="connsiteX9" fmla="*/ 98258 w 127106"/>
                <a:gd name="connsiteY9" fmla="*/ 29934 h 241371"/>
                <a:gd name="connsiteX10" fmla="*/ 82631 w 127106"/>
                <a:gd name="connsiteY10" fmla="*/ 30938 h 241371"/>
                <a:gd name="connsiteX11" fmla="*/ 81372 w 127106"/>
                <a:gd name="connsiteY11" fmla="*/ 23383 h 241371"/>
                <a:gd name="connsiteX12" fmla="*/ 82377 w 127106"/>
                <a:gd name="connsiteY12" fmla="*/ 14817 h 241371"/>
                <a:gd name="connsiteX13" fmla="*/ 82631 w 127106"/>
                <a:gd name="connsiteY13" fmla="*/ 13303 h 241371"/>
                <a:gd name="connsiteX14" fmla="*/ 79104 w 127106"/>
                <a:gd name="connsiteY14" fmla="*/ 9528 h 241371"/>
                <a:gd name="connsiteX15" fmla="*/ 73555 w 127106"/>
                <a:gd name="connsiteY15" fmla="*/ 23129 h 241371"/>
                <a:gd name="connsiteX16" fmla="*/ 75068 w 127106"/>
                <a:gd name="connsiteY16" fmla="*/ 32705 h 241371"/>
                <a:gd name="connsiteX17" fmla="*/ 29445 w 127106"/>
                <a:gd name="connsiteY17" fmla="*/ 80066 h 241371"/>
                <a:gd name="connsiteX18" fmla="*/ 45830 w 127106"/>
                <a:gd name="connsiteY18" fmla="*/ 106767 h 241371"/>
                <a:gd name="connsiteX19" fmla="*/ 9533 w 127106"/>
                <a:gd name="connsiteY19" fmla="*/ 159171 h 241371"/>
                <a:gd name="connsiteX20" fmla="*/ 40789 w 127106"/>
                <a:gd name="connsiteY20" fmla="*/ 193431 h 241371"/>
                <a:gd name="connsiteX21" fmla="*/ 67760 w 127106"/>
                <a:gd name="connsiteY21" fmla="*/ 203007 h 241371"/>
                <a:gd name="connsiteX22" fmla="*/ 85654 w 127106"/>
                <a:gd name="connsiteY22" fmla="*/ 210057 h 241371"/>
                <a:gd name="connsiteX23" fmla="*/ 89690 w 127106"/>
                <a:gd name="connsiteY23" fmla="*/ 217616 h 241371"/>
                <a:gd name="connsiteX24" fmla="*/ 78345 w 127106"/>
                <a:gd name="connsiteY24" fmla="*/ 229458 h 241371"/>
                <a:gd name="connsiteX25" fmla="*/ 55911 w 127106"/>
                <a:gd name="connsiteY25" fmla="*/ 222908 h 241371"/>
                <a:gd name="connsiteX26" fmla="*/ 51879 w 127106"/>
                <a:gd name="connsiteY26" fmla="*/ 220891 h 241371"/>
                <a:gd name="connsiteX27" fmla="*/ 48352 w 127106"/>
                <a:gd name="connsiteY27" fmla="*/ 224420 h 241371"/>
                <a:gd name="connsiteX28" fmla="*/ 78600 w 127106"/>
                <a:gd name="connsiteY28" fmla="*/ 236513 h 241371"/>
                <a:gd name="connsiteX29" fmla="*/ 105570 w 127106"/>
                <a:gd name="connsiteY29" fmla="*/ 209053 h 241371"/>
                <a:gd name="connsiteX30" fmla="*/ 100780 w 127106"/>
                <a:gd name="connsiteY30" fmla="*/ 196202 h 241371"/>
                <a:gd name="connsiteX31" fmla="*/ 80109 w 127106"/>
                <a:gd name="connsiteY31" fmla="*/ 186377 h 241371"/>
                <a:gd name="connsiteX32" fmla="*/ 37763 w 127106"/>
                <a:gd name="connsiteY32" fmla="*/ 170505 h 241371"/>
                <a:gd name="connsiteX33" fmla="*/ 24404 w 127106"/>
                <a:gd name="connsiteY33" fmla="*/ 151862 h 241371"/>
                <a:gd name="connsiteX34" fmla="*/ 54652 w 127106"/>
                <a:gd name="connsiteY34" fmla="*/ 110801 h 241371"/>
                <a:gd name="connsiteX35" fmla="*/ 111115 w 127106"/>
                <a:gd name="connsiteY35" fmla="*/ 38246 h 241371"/>
                <a:gd name="connsiteX36" fmla="*/ 96998 w 127106"/>
                <a:gd name="connsiteY36" fmla="*/ 39505 h 241371"/>
                <a:gd name="connsiteX37" fmla="*/ 87672 w 127106"/>
                <a:gd name="connsiteY37" fmla="*/ 37992 h 241371"/>
                <a:gd name="connsiteX38" fmla="*/ 98762 w 127106"/>
                <a:gd name="connsiteY38" fmla="*/ 36985 h 241371"/>
                <a:gd name="connsiteX39" fmla="*/ 111115 w 127106"/>
                <a:gd name="connsiteY39" fmla="*/ 37992 h 241371"/>
                <a:gd name="connsiteX40" fmla="*/ 111115 w 127106"/>
                <a:gd name="connsiteY40" fmla="*/ 38246 h 241371"/>
                <a:gd name="connsiteX41" fmla="*/ 94226 w 127106"/>
                <a:gd name="connsiteY41" fmla="*/ 106013 h 241371"/>
                <a:gd name="connsiteX42" fmla="*/ 79605 w 127106"/>
                <a:gd name="connsiteY42" fmla="*/ 107272 h 241371"/>
                <a:gd name="connsiteX43" fmla="*/ 68264 w 127106"/>
                <a:gd name="connsiteY43" fmla="*/ 106013 h 241371"/>
                <a:gd name="connsiteX44" fmla="*/ 81372 w 127106"/>
                <a:gd name="connsiteY44" fmla="*/ 104755 h 241371"/>
                <a:gd name="connsiteX45" fmla="*/ 94226 w 127106"/>
                <a:gd name="connsiteY45" fmla="*/ 105763 h 241371"/>
                <a:gd name="connsiteX46" fmla="*/ 94226 w 127106"/>
                <a:gd name="connsiteY46" fmla="*/ 106013 h 241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27106" h="241371">
                  <a:moveTo>
                    <a:pt x="54652" y="110801"/>
                  </a:moveTo>
                  <a:cubicBezTo>
                    <a:pt x="63978" y="114326"/>
                    <a:pt x="73305" y="114326"/>
                    <a:pt x="78850" y="114326"/>
                  </a:cubicBezTo>
                  <a:cubicBezTo>
                    <a:pt x="87422" y="114326"/>
                    <a:pt x="103803" y="114326"/>
                    <a:pt x="103803" y="105259"/>
                  </a:cubicBezTo>
                  <a:cubicBezTo>
                    <a:pt x="103803" y="97700"/>
                    <a:pt x="90194" y="97700"/>
                    <a:pt x="81622" y="97700"/>
                  </a:cubicBezTo>
                  <a:cubicBezTo>
                    <a:pt x="76582" y="97700"/>
                    <a:pt x="68769" y="97700"/>
                    <a:pt x="58938" y="100975"/>
                  </a:cubicBezTo>
                  <a:cubicBezTo>
                    <a:pt x="53393" y="95683"/>
                    <a:pt x="51125" y="88629"/>
                    <a:pt x="51125" y="81579"/>
                  </a:cubicBezTo>
                  <a:cubicBezTo>
                    <a:pt x="51125" y="67469"/>
                    <a:pt x="60956" y="49580"/>
                    <a:pt x="79354" y="40764"/>
                  </a:cubicBezTo>
                  <a:cubicBezTo>
                    <a:pt x="84899" y="46559"/>
                    <a:pt x="91453" y="46559"/>
                    <a:pt x="96748" y="46559"/>
                  </a:cubicBezTo>
                  <a:cubicBezTo>
                    <a:pt x="106325" y="46559"/>
                    <a:pt x="120692" y="46055"/>
                    <a:pt x="120692" y="37489"/>
                  </a:cubicBezTo>
                  <a:cubicBezTo>
                    <a:pt x="120692" y="29934"/>
                    <a:pt x="107080" y="29934"/>
                    <a:pt x="98258" y="29934"/>
                  </a:cubicBezTo>
                  <a:cubicBezTo>
                    <a:pt x="93976" y="29934"/>
                    <a:pt x="89690" y="29934"/>
                    <a:pt x="82631" y="30938"/>
                  </a:cubicBezTo>
                  <a:cubicBezTo>
                    <a:pt x="82127" y="29176"/>
                    <a:pt x="81372" y="26659"/>
                    <a:pt x="81372" y="23383"/>
                  </a:cubicBezTo>
                  <a:cubicBezTo>
                    <a:pt x="81372" y="19854"/>
                    <a:pt x="82377" y="15575"/>
                    <a:pt x="82377" y="14817"/>
                  </a:cubicBezTo>
                  <a:cubicBezTo>
                    <a:pt x="82631" y="14566"/>
                    <a:pt x="82631" y="13557"/>
                    <a:pt x="82631" y="13303"/>
                  </a:cubicBezTo>
                  <a:cubicBezTo>
                    <a:pt x="82631" y="11037"/>
                    <a:pt x="80868" y="9528"/>
                    <a:pt x="79104" y="9528"/>
                  </a:cubicBezTo>
                  <a:cubicBezTo>
                    <a:pt x="73555" y="9528"/>
                    <a:pt x="73555" y="20862"/>
                    <a:pt x="73555" y="23129"/>
                  </a:cubicBezTo>
                  <a:cubicBezTo>
                    <a:pt x="73555" y="27917"/>
                    <a:pt x="74818" y="32201"/>
                    <a:pt x="75068" y="32705"/>
                  </a:cubicBezTo>
                  <a:cubicBezTo>
                    <a:pt x="46839" y="40009"/>
                    <a:pt x="29445" y="60165"/>
                    <a:pt x="29445" y="80066"/>
                  </a:cubicBezTo>
                  <a:cubicBezTo>
                    <a:pt x="29445" y="92663"/>
                    <a:pt x="36253" y="101225"/>
                    <a:pt x="45830" y="106767"/>
                  </a:cubicBezTo>
                  <a:cubicBezTo>
                    <a:pt x="18859" y="122135"/>
                    <a:pt x="9533" y="147582"/>
                    <a:pt x="9533" y="159171"/>
                  </a:cubicBezTo>
                  <a:cubicBezTo>
                    <a:pt x="9533" y="182093"/>
                    <a:pt x="32722" y="190410"/>
                    <a:pt x="40789" y="193431"/>
                  </a:cubicBezTo>
                  <a:cubicBezTo>
                    <a:pt x="54906" y="198723"/>
                    <a:pt x="55407" y="198723"/>
                    <a:pt x="67760" y="203007"/>
                  </a:cubicBezTo>
                  <a:cubicBezTo>
                    <a:pt x="73809" y="205274"/>
                    <a:pt x="83890" y="209053"/>
                    <a:pt x="85654" y="210057"/>
                  </a:cubicBezTo>
                  <a:cubicBezTo>
                    <a:pt x="89690" y="212578"/>
                    <a:pt x="89690" y="216103"/>
                    <a:pt x="89690" y="217616"/>
                  </a:cubicBezTo>
                  <a:cubicBezTo>
                    <a:pt x="89690" y="222150"/>
                    <a:pt x="86413" y="229458"/>
                    <a:pt x="78345" y="229458"/>
                  </a:cubicBezTo>
                  <a:cubicBezTo>
                    <a:pt x="76327" y="229458"/>
                    <a:pt x="65996" y="228954"/>
                    <a:pt x="55911" y="222908"/>
                  </a:cubicBezTo>
                  <a:cubicBezTo>
                    <a:pt x="53393" y="221145"/>
                    <a:pt x="53138" y="220891"/>
                    <a:pt x="51879" y="220891"/>
                  </a:cubicBezTo>
                  <a:cubicBezTo>
                    <a:pt x="49107" y="220891"/>
                    <a:pt x="48352" y="223412"/>
                    <a:pt x="48352" y="224420"/>
                  </a:cubicBezTo>
                  <a:cubicBezTo>
                    <a:pt x="48352" y="228450"/>
                    <a:pt x="64483" y="236513"/>
                    <a:pt x="78600" y="236513"/>
                  </a:cubicBezTo>
                  <a:cubicBezTo>
                    <a:pt x="95235" y="236513"/>
                    <a:pt x="105570" y="220641"/>
                    <a:pt x="105570" y="209053"/>
                  </a:cubicBezTo>
                  <a:cubicBezTo>
                    <a:pt x="105570" y="204515"/>
                    <a:pt x="103803" y="199732"/>
                    <a:pt x="100780" y="196202"/>
                  </a:cubicBezTo>
                  <a:cubicBezTo>
                    <a:pt x="97503" y="192677"/>
                    <a:pt x="94226" y="191415"/>
                    <a:pt x="80109" y="186377"/>
                  </a:cubicBezTo>
                  <a:cubicBezTo>
                    <a:pt x="58179" y="178568"/>
                    <a:pt x="41798" y="172776"/>
                    <a:pt x="37763" y="170505"/>
                  </a:cubicBezTo>
                  <a:cubicBezTo>
                    <a:pt x="29699" y="166225"/>
                    <a:pt x="24404" y="160179"/>
                    <a:pt x="24404" y="151862"/>
                  </a:cubicBezTo>
                  <a:cubicBezTo>
                    <a:pt x="24404" y="141536"/>
                    <a:pt x="33731" y="122135"/>
                    <a:pt x="54652" y="110801"/>
                  </a:cubicBezTo>
                  <a:close/>
                  <a:moveTo>
                    <a:pt x="111115" y="38246"/>
                  </a:moveTo>
                  <a:cubicBezTo>
                    <a:pt x="108593" y="38750"/>
                    <a:pt x="106074" y="39505"/>
                    <a:pt x="96998" y="39505"/>
                  </a:cubicBezTo>
                  <a:cubicBezTo>
                    <a:pt x="91703" y="39505"/>
                    <a:pt x="90699" y="39505"/>
                    <a:pt x="87672" y="37992"/>
                  </a:cubicBezTo>
                  <a:cubicBezTo>
                    <a:pt x="91703" y="36985"/>
                    <a:pt x="94226" y="36985"/>
                    <a:pt x="98762" y="36985"/>
                  </a:cubicBezTo>
                  <a:cubicBezTo>
                    <a:pt x="105570" y="36985"/>
                    <a:pt x="107334" y="37239"/>
                    <a:pt x="111115" y="37992"/>
                  </a:cubicBezTo>
                  <a:lnTo>
                    <a:pt x="111115" y="38246"/>
                  </a:lnTo>
                  <a:close/>
                  <a:moveTo>
                    <a:pt x="94226" y="106013"/>
                  </a:moveTo>
                  <a:cubicBezTo>
                    <a:pt x="91958" y="106517"/>
                    <a:pt x="89435" y="107272"/>
                    <a:pt x="79605" y="107272"/>
                  </a:cubicBezTo>
                  <a:cubicBezTo>
                    <a:pt x="74818" y="107272"/>
                    <a:pt x="72296" y="107272"/>
                    <a:pt x="68264" y="106013"/>
                  </a:cubicBezTo>
                  <a:cubicBezTo>
                    <a:pt x="73809" y="104755"/>
                    <a:pt x="76832" y="104755"/>
                    <a:pt x="81372" y="104755"/>
                  </a:cubicBezTo>
                  <a:cubicBezTo>
                    <a:pt x="88681" y="104755"/>
                    <a:pt x="90699" y="105005"/>
                    <a:pt x="94226" y="105763"/>
                  </a:cubicBezTo>
                  <a:lnTo>
                    <a:pt x="94226" y="10601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400"/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EE862905-C3E3-4217-B06E-41D910ACEC1A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3802601" y="-2119386"/>
              <a:ext cx="139817" cy="127038"/>
            </a:xfrm>
            <a:custGeom>
              <a:avLst/>
              <a:gdLst>
                <a:gd name="connsiteX0" fmla="*/ 127750 w 139817"/>
                <a:gd name="connsiteY0" fmla="*/ 20107 h 127037"/>
                <a:gd name="connsiteX1" fmla="*/ 116155 w 139817"/>
                <a:gd name="connsiteY1" fmla="*/ 33713 h 127037"/>
                <a:gd name="connsiteX2" fmla="*/ 125982 w 139817"/>
                <a:gd name="connsiteY2" fmla="*/ 43034 h 127037"/>
                <a:gd name="connsiteX3" fmla="*/ 140100 w 139817"/>
                <a:gd name="connsiteY3" fmla="*/ 27916 h 127037"/>
                <a:gd name="connsiteX4" fmla="*/ 114892 w 139817"/>
                <a:gd name="connsiteY4" fmla="*/ 9528 h 127037"/>
                <a:gd name="connsiteX5" fmla="*/ 87672 w 139817"/>
                <a:gd name="connsiteY5" fmla="*/ 27666 h 127037"/>
                <a:gd name="connsiteX6" fmla="*/ 58684 w 139817"/>
                <a:gd name="connsiteY6" fmla="*/ 9528 h 127037"/>
                <a:gd name="connsiteX7" fmla="*/ 15832 w 139817"/>
                <a:gd name="connsiteY7" fmla="*/ 48072 h 127037"/>
                <a:gd name="connsiteX8" fmla="*/ 19614 w 139817"/>
                <a:gd name="connsiteY8" fmla="*/ 51347 h 127037"/>
                <a:gd name="connsiteX9" fmla="*/ 23900 w 139817"/>
                <a:gd name="connsiteY9" fmla="*/ 47063 h 127037"/>
                <a:gd name="connsiteX10" fmla="*/ 57929 w 139817"/>
                <a:gd name="connsiteY10" fmla="*/ 16582 h 127037"/>
                <a:gd name="connsiteX11" fmla="*/ 72546 w 139817"/>
                <a:gd name="connsiteY11" fmla="*/ 32704 h 127037"/>
                <a:gd name="connsiteX12" fmla="*/ 67505 w 139817"/>
                <a:gd name="connsiteY12" fmla="*/ 57393 h 127037"/>
                <a:gd name="connsiteX13" fmla="*/ 58938 w 139817"/>
                <a:gd name="connsiteY13" fmla="*/ 91908 h 127037"/>
                <a:gd name="connsiteX14" fmla="*/ 34990 w 139817"/>
                <a:gd name="connsiteY14" fmla="*/ 116093 h 127037"/>
                <a:gd name="connsiteX15" fmla="*/ 22136 w 139817"/>
                <a:gd name="connsiteY15" fmla="*/ 112563 h 127037"/>
                <a:gd name="connsiteX16" fmla="*/ 33730 w 139817"/>
                <a:gd name="connsiteY16" fmla="*/ 98962 h 127037"/>
                <a:gd name="connsiteX17" fmla="*/ 23646 w 139817"/>
                <a:gd name="connsiteY17" fmla="*/ 89641 h 127037"/>
                <a:gd name="connsiteX18" fmla="*/ 9533 w 139817"/>
                <a:gd name="connsiteY18" fmla="*/ 105008 h 127037"/>
                <a:gd name="connsiteX19" fmla="*/ 34739 w 139817"/>
                <a:gd name="connsiteY19" fmla="*/ 123147 h 127037"/>
                <a:gd name="connsiteX20" fmla="*/ 61961 w 139817"/>
                <a:gd name="connsiteY20" fmla="*/ 105008 h 127037"/>
                <a:gd name="connsiteX21" fmla="*/ 91199 w 139817"/>
                <a:gd name="connsiteY21" fmla="*/ 123147 h 127037"/>
                <a:gd name="connsiteX22" fmla="*/ 133799 w 139817"/>
                <a:gd name="connsiteY22" fmla="*/ 84599 h 127037"/>
                <a:gd name="connsiteX23" fmla="*/ 130018 w 139817"/>
                <a:gd name="connsiteY23" fmla="*/ 81324 h 127037"/>
                <a:gd name="connsiteX24" fmla="*/ 125733 w 139817"/>
                <a:gd name="connsiteY24" fmla="*/ 85607 h 127037"/>
                <a:gd name="connsiteX25" fmla="*/ 91704 w 139817"/>
                <a:gd name="connsiteY25" fmla="*/ 116093 h 127037"/>
                <a:gd name="connsiteX26" fmla="*/ 77337 w 139817"/>
                <a:gd name="connsiteY26" fmla="*/ 99967 h 127037"/>
                <a:gd name="connsiteX27" fmla="*/ 82377 w 139817"/>
                <a:gd name="connsiteY27" fmla="*/ 75027 h 127037"/>
                <a:gd name="connsiteX28" fmla="*/ 90949 w 139817"/>
                <a:gd name="connsiteY28" fmla="*/ 40513 h 127037"/>
                <a:gd name="connsiteX29" fmla="*/ 114643 w 139817"/>
                <a:gd name="connsiteY29" fmla="*/ 16582 h 127037"/>
                <a:gd name="connsiteX30" fmla="*/ 127750 w 139817"/>
                <a:gd name="connsiteY30" fmla="*/ 20107 h 127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9817" h="127037">
                  <a:moveTo>
                    <a:pt x="127750" y="20107"/>
                  </a:moveTo>
                  <a:cubicBezTo>
                    <a:pt x="116656" y="22879"/>
                    <a:pt x="116155" y="32704"/>
                    <a:pt x="116155" y="33713"/>
                  </a:cubicBezTo>
                  <a:cubicBezTo>
                    <a:pt x="116155" y="39255"/>
                    <a:pt x="120437" y="43034"/>
                    <a:pt x="125982" y="43034"/>
                  </a:cubicBezTo>
                  <a:cubicBezTo>
                    <a:pt x="131531" y="43034"/>
                    <a:pt x="140100" y="38750"/>
                    <a:pt x="140100" y="27916"/>
                  </a:cubicBezTo>
                  <a:cubicBezTo>
                    <a:pt x="140100" y="13557"/>
                    <a:pt x="124219" y="9528"/>
                    <a:pt x="114892" y="9528"/>
                  </a:cubicBezTo>
                  <a:cubicBezTo>
                    <a:pt x="103048" y="9528"/>
                    <a:pt x="93467" y="17841"/>
                    <a:pt x="87672" y="27666"/>
                  </a:cubicBezTo>
                  <a:cubicBezTo>
                    <a:pt x="82126" y="14315"/>
                    <a:pt x="69019" y="9528"/>
                    <a:pt x="58684" y="9528"/>
                  </a:cubicBezTo>
                  <a:cubicBezTo>
                    <a:pt x="31208" y="9528"/>
                    <a:pt x="15832" y="41017"/>
                    <a:pt x="15832" y="48072"/>
                  </a:cubicBezTo>
                  <a:cubicBezTo>
                    <a:pt x="15832" y="50339"/>
                    <a:pt x="17597" y="51347"/>
                    <a:pt x="19614" y="51347"/>
                  </a:cubicBezTo>
                  <a:cubicBezTo>
                    <a:pt x="22640" y="51347"/>
                    <a:pt x="23141" y="50089"/>
                    <a:pt x="23900" y="47063"/>
                  </a:cubicBezTo>
                  <a:cubicBezTo>
                    <a:pt x="29695" y="28675"/>
                    <a:pt x="44820" y="16582"/>
                    <a:pt x="57929" y="16582"/>
                  </a:cubicBezTo>
                  <a:cubicBezTo>
                    <a:pt x="67759" y="16582"/>
                    <a:pt x="72546" y="23637"/>
                    <a:pt x="72546" y="32704"/>
                  </a:cubicBezTo>
                  <a:cubicBezTo>
                    <a:pt x="72546" y="37742"/>
                    <a:pt x="69524" y="49330"/>
                    <a:pt x="67505" y="57393"/>
                  </a:cubicBezTo>
                  <a:cubicBezTo>
                    <a:pt x="65742" y="64698"/>
                    <a:pt x="60196" y="87120"/>
                    <a:pt x="58938" y="91908"/>
                  </a:cubicBezTo>
                  <a:cubicBezTo>
                    <a:pt x="55406" y="105509"/>
                    <a:pt x="46334" y="116093"/>
                    <a:pt x="34990" y="116093"/>
                  </a:cubicBezTo>
                  <a:cubicBezTo>
                    <a:pt x="33981" y="116093"/>
                    <a:pt x="27427" y="116093"/>
                    <a:pt x="22136" y="112563"/>
                  </a:cubicBezTo>
                  <a:cubicBezTo>
                    <a:pt x="33730" y="109792"/>
                    <a:pt x="33730" y="99213"/>
                    <a:pt x="33730" y="98962"/>
                  </a:cubicBezTo>
                  <a:cubicBezTo>
                    <a:pt x="33730" y="93166"/>
                    <a:pt x="29190" y="89641"/>
                    <a:pt x="23646" y="89641"/>
                  </a:cubicBezTo>
                  <a:cubicBezTo>
                    <a:pt x="16842" y="89641"/>
                    <a:pt x="9533" y="95433"/>
                    <a:pt x="9533" y="105008"/>
                  </a:cubicBezTo>
                  <a:cubicBezTo>
                    <a:pt x="9533" y="116597"/>
                    <a:pt x="21881" y="123147"/>
                    <a:pt x="34739" y="123147"/>
                  </a:cubicBezTo>
                  <a:cubicBezTo>
                    <a:pt x="48097" y="123147"/>
                    <a:pt x="57424" y="113067"/>
                    <a:pt x="61961" y="105008"/>
                  </a:cubicBezTo>
                  <a:cubicBezTo>
                    <a:pt x="67505" y="117351"/>
                    <a:pt x="79100" y="123147"/>
                    <a:pt x="91199" y="123147"/>
                  </a:cubicBezTo>
                  <a:cubicBezTo>
                    <a:pt x="118673" y="123147"/>
                    <a:pt x="133799" y="91654"/>
                    <a:pt x="133799" y="84599"/>
                  </a:cubicBezTo>
                  <a:cubicBezTo>
                    <a:pt x="133799" y="82082"/>
                    <a:pt x="131782" y="81324"/>
                    <a:pt x="130018" y="81324"/>
                  </a:cubicBezTo>
                  <a:cubicBezTo>
                    <a:pt x="126991" y="81324"/>
                    <a:pt x="126486" y="83091"/>
                    <a:pt x="125733" y="85607"/>
                  </a:cubicBezTo>
                  <a:cubicBezTo>
                    <a:pt x="120692" y="102487"/>
                    <a:pt x="106325" y="116093"/>
                    <a:pt x="91704" y="116093"/>
                  </a:cubicBezTo>
                  <a:cubicBezTo>
                    <a:pt x="83386" y="116093"/>
                    <a:pt x="77337" y="110551"/>
                    <a:pt x="77337" y="99967"/>
                  </a:cubicBezTo>
                  <a:cubicBezTo>
                    <a:pt x="77337" y="94929"/>
                    <a:pt x="78849" y="89137"/>
                    <a:pt x="82377" y="75027"/>
                  </a:cubicBezTo>
                  <a:cubicBezTo>
                    <a:pt x="84141" y="67469"/>
                    <a:pt x="89685" y="45301"/>
                    <a:pt x="90949" y="40513"/>
                  </a:cubicBezTo>
                  <a:cubicBezTo>
                    <a:pt x="94476" y="27412"/>
                    <a:pt x="103298" y="16582"/>
                    <a:pt x="114643" y="16582"/>
                  </a:cubicBezTo>
                  <a:cubicBezTo>
                    <a:pt x="115901" y="16582"/>
                    <a:pt x="122455" y="16582"/>
                    <a:pt x="127750" y="2010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400"/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284E3C8E-DF8C-448E-BF5D-CDC46620837A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3962961" y="-2200757"/>
              <a:ext cx="88975" cy="254075"/>
            </a:xfrm>
            <a:custGeom>
              <a:avLst/>
              <a:gdLst>
                <a:gd name="connsiteX0" fmla="*/ 16591 w 88974"/>
                <a:gd name="connsiteY0" fmla="*/ 9528 h 254075"/>
                <a:gd name="connsiteX1" fmla="*/ 9533 w 88974"/>
                <a:gd name="connsiteY1" fmla="*/ 13053 h 254075"/>
                <a:gd name="connsiteX2" fmla="*/ 11046 w 88974"/>
                <a:gd name="connsiteY2" fmla="*/ 16328 h 254075"/>
                <a:gd name="connsiteX3" fmla="*/ 50871 w 88974"/>
                <a:gd name="connsiteY3" fmla="*/ 62181 h 254075"/>
                <a:gd name="connsiteX4" fmla="*/ 67005 w 88974"/>
                <a:gd name="connsiteY4" fmla="*/ 131964 h 254075"/>
                <a:gd name="connsiteX5" fmla="*/ 12810 w 88974"/>
                <a:gd name="connsiteY5" fmla="*/ 246588 h 254075"/>
                <a:gd name="connsiteX6" fmla="*/ 9533 w 88974"/>
                <a:gd name="connsiteY6" fmla="*/ 250871 h 254075"/>
                <a:gd name="connsiteX7" fmla="*/ 16591 w 88974"/>
                <a:gd name="connsiteY7" fmla="*/ 254396 h 254075"/>
                <a:gd name="connsiteX8" fmla="*/ 18105 w 88974"/>
                <a:gd name="connsiteY8" fmla="*/ 254396 h 254075"/>
                <a:gd name="connsiteX9" fmla="*/ 30204 w 88974"/>
                <a:gd name="connsiteY9" fmla="*/ 249358 h 254075"/>
                <a:gd name="connsiteX10" fmla="*/ 87167 w 88974"/>
                <a:gd name="connsiteY10" fmla="*/ 131964 h 254075"/>
                <a:gd name="connsiteX11" fmla="*/ 28941 w 88974"/>
                <a:gd name="connsiteY11" fmla="*/ 13557 h 254075"/>
                <a:gd name="connsiteX12" fmla="*/ 18105 w 88974"/>
                <a:gd name="connsiteY12" fmla="*/ 9528 h 254075"/>
                <a:gd name="connsiteX13" fmla="*/ 16591 w 88974"/>
                <a:gd name="connsiteY13" fmla="*/ 9528 h 25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8974" h="254075">
                  <a:moveTo>
                    <a:pt x="16591" y="9528"/>
                  </a:moveTo>
                  <a:cubicBezTo>
                    <a:pt x="12560" y="9528"/>
                    <a:pt x="9533" y="9528"/>
                    <a:pt x="9533" y="13053"/>
                  </a:cubicBezTo>
                  <a:cubicBezTo>
                    <a:pt x="9533" y="13307"/>
                    <a:pt x="9533" y="14815"/>
                    <a:pt x="11046" y="16328"/>
                  </a:cubicBezTo>
                  <a:cubicBezTo>
                    <a:pt x="18859" y="21870"/>
                    <a:pt x="37513" y="35475"/>
                    <a:pt x="50871" y="62181"/>
                  </a:cubicBezTo>
                  <a:cubicBezTo>
                    <a:pt x="62970" y="86365"/>
                    <a:pt x="67005" y="110800"/>
                    <a:pt x="67005" y="131964"/>
                  </a:cubicBezTo>
                  <a:cubicBezTo>
                    <a:pt x="67005" y="160178"/>
                    <a:pt x="59442" y="212073"/>
                    <a:pt x="12810" y="246588"/>
                  </a:cubicBezTo>
                  <a:cubicBezTo>
                    <a:pt x="10038" y="248604"/>
                    <a:pt x="9533" y="249108"/>
                    <a:pt x="9533" y="250871"/>
                  </a:cubicBezTo>
                  <a:cubicBezTo>
                    <a:pt x="9533" y="254396"/>
                    <a:pt x="12560" y="254396"/>
                    <a:pt x="16591" y="254396"/>
                  </a:cubicBezTo>
                  <a:lnTo>
                    <a:pt x="18105" y="254396"/>
                  </a:lnTo>
                  <a:cubicBezTo>
                    <a:pt x="22891" y="254396"/>
                    <a:pt x="23396" y="254396"/>
                    <a:pt x="30204" y="249358"/>
                  </a:cubicBezTo>
                  <a:cubicBezTo>
                    <a:pt x="69778" y="220136"/>
                    <a:pt x="87167" y="174537"/>
                    <a:pt x="87167" y="131964"/>
                  </a:cubicBezTo>
                  <a:cubicBezTo>
                    <a:pt x="87167" y="83090"/>
                    <a:pt x="64733" y="39001"/>
                    <a:pt x="28941" y="13557"/>
                  </a:cubicBezTo>
                  <a:cubicBezTo>
                    <a:pt x="23146" y="9528"/>
                    <a:pt x="22641" y="9528"/>
                    <a:pt x="18105" y="9528"/>
                  </a:cubicBezTo>
                  <a:lnTo>
                    <a:pt x="16591" y="952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400"/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B4E74349-C655-4A18-8919-C04C7DDF231B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4201781" y="-2137778"/>
              <a:ext cx="254213" cy="139741"/>
            </a:xfrm>
            <a:custGeom>
              <a:avLst/>
              <a:gdLst>
                <a:gd name="connsiteX0" fmla="*/ 214711 w 254213"/>
                <a:gd name="connsiteY0" fmla="*/ 81832 h 139741"/>
                <a:gd name="connsiteX1" fmla="*/ 192277 w 254213"/>
                <a:gd name="connsiteY1" fmla="*/ 105262 h 139741"/>
                <a:gd name="connsiteX2" fmla="*/ 178668 w 254213"/>
                <a:gd name="connsiteY2" fmla="*/ 138768 h 139741"/>
                <a:gd name="connsiteX3" fmla="*/ 184464 w 254213"/>
                <a:gd name="connsiteY3" fmla="*/ 142544 h 139741"/>
                <a:gd name="connsiteX4" fmla="*/ 190262 w 254213"/>
                <a:gd name="connsiteY4" fmla="*/ 139269 h 139741"/>
                <a:gd name="connsiteX5" fmla="*/ 243445 w 254213"/>
                <a:gd name="connsiteY5" fmla="*/ 79815 h 139741"/>
                <a:gd name="connsiteX6" fmla="*/ 247481 w 254213"/>
                <a:gd name="connsiteY6" fmla="*/ 76035 h 139741"/>
                <a:gd name="connsiteX7" fmla="*/ 244204 w 254213"/>
                <a:gd name="connsiteY7" fmla="*/ 72510 h 139741"/>
                <a:gd name="connsiteX8" fmla="*/ 190767 w 254213"/>
                <a:gd name="connsiteY8" fmla="*/ 15323 h 139741"/>
                <a:gd name="connsiteX9" fmla="*/ 184464 w 254213"/>
                <a:gd name="connsiteY9" fmla="*/ 9528 h 139741"/>
                <a:gd name="connsiteX10" fmla="*/ 178668 w 254213"/>
                <a:gd name="connsiteY10" fmla="*/ 13307 h 139741"/>
                <a:gd name="connsiteX11" fmla="*/ 192277 w 254213"/>
                <a:gd name="connsiteY11" fmla="*/ 47067 h 139741"/>
                <a:gd name="connsiteX12" fmla="*/ 214711 w 254213"/>
                <a:gd name="connsiteY12" fmla="*/ 70243 h 139741"/>
                <a:gd name="connsiteX13" fmla="*/ 19109 w 254213"/>
                <a:gd name="connsiteY13" fmla="*/ 70243 h 139741"/>
                <a:gd name="connsiteX14" fmla="*/ 9533 w 254213"/>
                <a:gd name="connsiteY14" fmla="*/ 76035 h 139741"/>
                <a:gd name="connsiteX15" fmla="*/ 19109 w 254213"/>
                <a:gd name="connsiteY15" fmla="*/ 81832 h 139741"/>
                <a:gd name="connsiteX16" fmla="*/ 214711 w 254213"/>
                <a:gd name="connsiteY16" fmla="*/ 81832 h 139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4213" h="139741">
                  <a:moveTo>
                    <a:pt x="214711" y="81832"/>
                  </a:moveTo>
                  <a:cubicBezTo>
                    <a:pt x="206143" y="88128"/>
                    <a:pt x="198326" y="96191"/>
                    <a:pt x="192277" y="105262"/>
                  </a:cubicBezTo>
                  <a:cubicBezTo>
                    <a:pt x="181441" y="121634"/>
                    <a:pt x="178668" y="137760"/>
                    <a:pt x="178668" y="138768"/>
                  </a:cubicBezTo>
                  <a:cubicBezTo>
                    <a:pt x="178668" y="142544"/>
                    <a:pt x="182195" y="142544"/>
                    <a:pt x="184464" y="142544"/>
                  </a:cubicBezTo>
                  <a:cubicBezTo>
                    <a:pt x="187236" y="142544"/>
                    <a:pt x="189503" y="142544"/>
                    <a:pt x="190262" y="139269"/>
                  </a:cubicBezTo>
                  <a:cubicBezTo>
                    <a:pt x="196817" y="111308"/>
                    <a:pt x="212947" y="90145"/>
                    <a:pt x="243445" y="79815"/>
                  </a:cubicBezTo>
                  <a:cubicBezTo>
                    <a:pt x="245462" y="79311"/>
                    <a:pt x="247481" y="78557"/>
                    <a:pt x="247481" y="76035"/>
                  </a:cubicBezTo>
                  <a:cubicBezTo>
                    <a:pt x="247481" y="73519"/>
                    <a:pt x="245213" y="72761"/>
                    <a:pt x="244204" y="72510"/>
                  </a:cubicBezTo>
                  <a:cubicBezTo>
                    <a:pt x="210680" y="61172"/>
                    <a:pt x="196058" y="37491"/>
                    <a:pt x="190767" y="15323"/>
                  </a:cubicBezTo>
                  <a:cubicBezTo>
                    <a:pt x="189503" y="10286"/>
                    <a:pt x="189503" y="9528"/>
                    <a:pt x="184464" y="9528"/>
                  </a:cubicBezTo>
                  <a:cubicBezTo>
                    <a:pt x="182195" y="9528"/>
                    <a:pt x="178668" y="9528"/>
                    <a:pt x="178668" y="13307"/>
                  </a:cubicBezTo>
                  <a:cubicBezTo>
                    <a:pt x="178668" y="13811"/>
                    <a:pt x="181187" y="30437"/>
                    <a:pt x="192277" y="47067"/>
                  </a:cubicBezTo>
                  <a:cubicBezTo>
                    <a:pt x="199590" y="57647"/>
                    <a:pt x="208411" y="65456"/>
                    <a:pt x="214711" y="70243"/>
                  </a:cubicBezTo>
                  <a:lnTo>
                    <a:pt x="19109" y="70243"/>
                  </a:lnTo>
                  <a:cubicBezTo>
                    <a:pt x="15078" y="70243"/>
                    <a:pt x="9533" y="70243"/>
                    <a:pt x="9533" y="76035"/>
                  </a:cubicBezTo>
                  <a:cubicBezTo>
                    <a:pt x="9533" y="81832"/>
                    <a:pt x="15078" y="81832"/>
                    <a:pt x="19109" y="81832"/>
                  </a:cubicBezTo>
                  <a:lnTo>
                    <a:pt x="214711" y="8183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400"/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289FCCD0-E939-4BCB-AA1B-2F4DC8C2BE7E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4579846" y="-2183878"/>
              <a:ext cx="127107" cy="241372"/>
            </a:xfrm>
            <a:custGeom>
              <a:avLst/>
              <a:gdLst>
                <a:gd name="connsiteX0" fmla="*/ 54652 w 127106"/>
                <a:gd name="connsiteY0" fmla="*/ 110801 h 241371"/>
                <a:gd name="connsiteX1" fmla="*/ 78850 w 127106"/>
                <a:gd name="connsiteY1" fmla="*/ 114326 h 241371"/>
                <a:gd name="connsiteX2" fmla="*/ 103803 w 127106"/>
                <a:gd name="connsiteY2" fmla="*/ 105259 h 241371"/>
                <a:gd name="connsiteX3" fmla="*/ 81622 w 127106"/>
                <a:gd name="connsiteY3" fmla="*/ 97700 h 241371"/>
                <a:gd name="connsiteX4" fmla="*/ 58938 w 127106"/>
                <a:gd name="connsiteY4" fmla="*/ 100975 h 241371"/>
                <a:gd name="connsiteX5" fmla="*/ 51125 w 127106"/>
                <a:gd name="connsiteY5" fmla="*/ 81579 h 241371"/>
                <a:gd name="connsiteX6" fmla="*/ 79354 w 127106"/>
                <a:gd name="connsiteY6" fmla="*/ 40764 h 241371"/>
                <a:gd name="connsiteX7" fmla="*/ 96748 w 127106"/>
                <a:gd name="connsiteY7" fmla="*/ 46559 h 241371"/>
                <a:gd name="connsiteX8" fmla="*/ 120692 w 127106"/>
                <a:gd name="connsiteY8" fmla="*/ 37489 h 241371"/>
                <a:gd name="connsiteX9" fmla="*/ 98257 w 127106"/>
                <a:gd name="connsiteY9" fmla="*/ 29934 h 241371"/>
                <a:gd name="connsiteX10" fmla="*/ 82631 w 127106"/>
                <a:gd name="connsiteY10" fmla="*/ 30938 h 241371"/>
                <a:gd name="connsiteX11" fmla="*/ 81372 w 127106"/>
                <a:gd name="connsiteY11" fmla="*/ 23383 h 241371"/>
                <a:gd name="connsiteX12" fmla="*/ 82377 w 127106"/>
                <a:gd name="connsiteY12" fmla="*/ 14817 h 241371"/>
                <a:gd name="connsiteX13" fmla="*/ 82631 w 127106"/>
                <a:gd name="connsiteY13" fmla="*/ 13303 h 241371"/>
                <a:gd name="connsiteX14" fmla="*/ 79104 w 127106"/>
                <a:gd name="connsiteY14" fmla="*/ 9528 h 241371"/>
                <a:gd name="connsiteX15" fmla="*/ 73555 w 127106"/>
                <a:gd name="connsiteY15" fmla="*/ 23129 h 241371"/>
                <a:gd name="connsiteX16" fmla="*/ 75069 w 127106"/>
                <a:gd name="connsiteY16" fmla="*/ 32705 h 241371"/>
                <a:gd name="connsiteX17" fmla="*/ 29445 w 127106"/>
                <a:gd name="connsiteY17" fmla="*/ 80066 h 241371"/>
                <a:gd name="connsiteX18" fmla="*/ 45830 w 127106"/>
                <a:gd name="connsiteY18" fmla="*/ 106767 h 241371"/>
                <a:gd name="connsiteX19" fmla="*/ 9533 w 127106"/>
                <a:gd name="connsiteY19" fmla="*/ 159171 h 241371"/>
                <a:gd name="connsiteX20" fmla="*/ 40789 w 127106"/>
                <a:gd name="connsiteY20" fmla="*/ 193431 h 241371"/>
                <a:gd name="connsiteX21" fmla="*/ 67760 w 127106"/>
                <a:gd name="connsiteY21" fmla="*/ 203007 h 241371"/>
                <a:gd name="connsiteX22" fmla="*/ 85654 w 127106"/>
                <a:gd name="connsiteY22" fmla="*/ 210057 h 241371"/>
                <a:gd name="connsiteX23" fmla="*/ 89690 w 127106"/>
                <a:gd name="connsiteY23" fmla="*/ 217616 h 241371"/>
                <a:gd name="connsiteX24" fmla="*/ 78345 w 127106"/>
                <a:gd name="connsiteY24" fmla="*/ 229458 h 241371"/>
                <a:gd name="connsiteX25" fmla="*/ 55911 w 127106"/>
                <a:gd name="connsiteY25" fmla="*/ 222908 h 241371"/>
                <a:gd name="connsiteX26" fmla="*/ 51879 w 127106"/>
                <a:gd name="connsiteY26" fmla="*/ 220891 h 241371"/>
                <a:gd name="connsiteX27" fmla="*/ 48352 w 127106"/>
                <a:gd name="connsiteY27" fmla="*/ 224420 h 241371"/>
                <a:gd name="connsiteX28" fmla="*/ 78600 w 127106"/>
                <a:gd name="connsiteY28" fmla="*/ 236513 h 241371"/>
                <a:gd name="connsiteX29" fmla="*/ 105570 w 127106"/>
                <a:gd name="connsiteY29" fmla="*/ 209053 h 241371"/>
                <a:gd name="connsiteX30" fmla="*/ 100780 w 127106"/>
                <a:gd name="connsiteY30" fmla="*/ 196202 h 241371"/>
                <a:gd name="connsiteX31" fmla="*/ 80109 w 127106"/>
                <a:gd name="connsiteY31" fmla="*/ 186377 h 241371"/>
                <a:gd name="connsiteX32" fmla="*/ 37762 w 127106"/>
                <a:gd name="connsiteY32" fmla="*/ 170505 h 241371"/>
                <a:gd name="connsiteX33" fmla="*/ 24404 w 127106"/>
                <a:gd name="connsiteY33" fmla="*/ 151862 h 241371"/>
                <a:gd name="connsiteX34" fmla="*/ 54652 w 127106"/>
                <a:gd name="connsiteY34" fmla="*/ 110801 h 241371"/>
                <a:gd name="connsiteX35" fmla="*/ 111115 w 127106"/>
                <a:gd name="connsiteY35" fmla="*/ 38246 h 241371"/>
                <a:gd name="connsiteX36" fmla="*/ 96998 w 127106"/>
                <a:gd name="connsiteY36" fmla="*/ 39505 h 241371"/>
                <a:gd name="connsiteX37" fmla="*/ 87672 w 127106"/>
                <a:gd name="connsiteY37" fmla="*/ 37992 h 241371"/>
                <a:gd name="connsiteX38" fmla="*/ 98762 w 127106"/>
                <a:gd name="connsiteY38" fmla="*/ 36985 h 241371"/>
                <a:gd name="connsiteX39" fmla="*/ 111115 w 127106"/>
                <a:gd name="connsiteY39" fmla="*/ 37992 h 241371"/>
                <a:gd name="connsiteX40" fmla="*/ 111115 w 127106"/>
                <a:gd name="connsiteY40" fmla="*/ 38246 h 241371"/>
                <a:gd name="connsiteX41" fmla="*/ 94226 w 127106"/>
                <a:gd name="connsiteY41" fmla="*/ 106013 h 241371"/>
                <a:gd name="connsiteX42" fmla="*/ 79604 w 127106"/>
                <a:gd name="connsiteY42" fmla="*/ 107272 h 241371"/>
                <a:gd name="connsiteX43" fmla="*/ 68264 w 127106"/>
                <a:gd name="connsiteY43" fmla="*/ 106013 h 241371"/>
                <a:gd name="connsiteX44" fmla="*/ 81372 w 127106"/>
                <a:gd name="connsiteY44" fmla="*/ 104755 h 241371"/>
                <a:gd name="connsiteX45" fmla="*/ 94226 w 127106"/>
                <a:gd name="connsiteY45" fmla="*/ 105763 h 241371"/>
                <a:gd name="connsiteX46" fmla="*/ 94226 w 127106"/>
                <a:gd name="connsiteY46" fmla="*/ 106013 h 241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27106" h="241371">
                  <a:moveTo>
                    <a:pt x="54652" y="110801"/>
                  </a:moveTo>
                  <a:cubicBezTo>
                    <a:pt x="63978" y="114326"/>
                    <a:pt x="73305" y="114326"/>
                    <a:pt x="78850" y="114326"/>
                  </a:cubicBezTo>
                  <a:cubicBezTo>
                    <a:pt x="87422" y="114326"/>
                    <a:pt x="103803" y="114326"/>
                    <a:pt x="103803" y="105259"/>
                  </a:cubicBezTo>
                  <a:cubicBezTo>
                    <a:pt x="103803" y="97700"/>
                    <a:pt x="90194" y="97700"/>
                    <a:pt x="81622" y="97700"/>
                  </a:cubicBezTo>
                  <a:cubicBezTo>
                    <a:pt x="76582" y="97700"/>
                    <a:pt x="68769" y="97700"/>
                    <a:pt x="58938" y="100975"/>
                  </a:cubicBezTo>
                  <a:cubicBezTo>
                    <a:pt x="53393" y="95683"/>
                    <a:pt x="51125" y="88629"/>
                    <a:pt x="51125" y="81579"/>
                  </a:cubicBezTo>
                  <a:cubicBezTo>
                    <a:pt x="51125" y="67469"/>
                    <a:pt x="60956" y="49580"/>
                    <a:pt x="79354" y="40764"/>
                  </a:cubicBezTo>
                  <a:cubicBezTo>
                    <a:pt x="84899" y="46559"/>
                    <a:pt x="91453" y="46559"/>
                    <a:pt x="96748" y="46559"/>
                  </a:cubicBezTo>
                  <a:cubicBezTo>
                    <a:pt x="106325" y="46559"/>
                    <a:pt x="120692" y="46055"/>
                    <a:pt x="120692" y="37489"/>
                  </a:cubicBezTo>
                  <a:cubicBezTo>
                    <a:pt x="120692" y="29934"/>
                    <a:pt x="107080" y="29934"/>
                    <a:pt x="98257" y="29934"/>
                  </a:cubicBezTo>
                  <a:cubicBezTo>
                    <a:pt x="93976" y="29934"/>
                    <a:pt x="89690" y="29934"/>
                    <a:pt x="82631" y="30938"/>
                  </a:cubicBezTo>
                  <a:cubicBezTo>
                    <a:pt x="82127" y="29176"/>
                    <a:pt x="81372" y="26659"/>
                    <a:pt x="81372" y="23383"/>
                  </a:cubicBezTo>
                  <a:cubicBezTo>
                    <a:pt x="81372" y="19854"/>
                    <a:pt x="82377" y="15575"/>
                    <a:pt x="82377" y="14817"/>
                  </a:cubicBezTo>
                  <a:cubicBezTo>
                    <a:pt x="82631" y="14566"/>
                    <a:pt x="82631" y="13557"/>
                    <a:pt x="82631" y="13303"/>
                  </a:cubicBezTo>
                  <a:cubicBezTo>
                    <a:pt x="82631" y="11037"/>
                    <a:pt x="80868" y="9528"/>
                    <a:pt x="79104" y="9528"/>
                  </a:cubicBezTo>
                  <a:cubicBezTo>
                    <a:pt x="73555" y="9528"/>
                    <a:pt x="73555" y="20862"/>
                    <a:pt x="73555" y="23129"/>
                  </a:cubicBezTo>
                  <a:cubicBezTo>
                    <a:pt x="73555" y="27917"/>
                    <a:pt x="74818" y="32201"/>
                    <a:pt x="75069" y="32705"/>
                  </a:cubicBezTo>
                  <a:cubicBezTo>
                    <a:pt x="46839" y="40009"/>
                    <a:pt x="29445" y="60165"/>
                    <a:pt x="29445" y="80066"/>
                  </a:cubicBezTo>
                  <a:cubicBezTo>
                    <a:pt x="29445" y="92663"/>
                    <a:pt x="36253" y="101225"/>
                    <a:pt x="45830" y="106767"/>
                  </a:cubicBezTo>
                  <a:cubicBezTo>
                    <a:pt x="18859" y="122135"/>
                    <a:pt x="9533" y="147582"/>
                    <a:pt x="9533" y="159171"/>
                  </a:cubicBezTo>
                  <a:cubicBezTo>
                    <a:pt x="9533" y="182093"/>
                    <a:pt x="32722" y="190410"/>
                    <a:pt x="40789" y="193431"/>
                  </a:cubicBezTo>
                  <a:cubicBezTo>
                    <a:pt x="54906" y="198723"/>
                    <a:pt x="55406" y="198723"/>
                    <a:pt x="67760" y="203007"/>
                  </a:cubicBezTo>
                  <a:cubicBezTo>
                    <a:pt x="73809" y="205274"/>
                    <a:pt x="83890" y="209053"/>
                    <a:pt x="85654" y="210057"/>
                  </a:cubicBezTo>
                  <a:cubicBezTo>
                    <a:pt x="89690" y="212578"/>
                    <a:pt x="89690" y="216103"/>
                    <a:pt x="89690" y="217616"/>
                  </a:cubicBezTo>
                  <a:cubicBezTo>
                    <a:pt x="89690" y="222150"/>
                    <a:pt x="86413" y="229458"/>
                    <a:pt x="78345" y="229458"/>
                  </a:cubicBezTo>
                  <a:cubicBezTo>
                    <a:pt x="76328" y="229458"/>
                    <a:pt x="65996" y="228954"/>
                    <a:pt x="55911" y="222908"/>
                  </a:cubicBezTo>
                  <a:cubicBezTo>
                    <a:pt x="53393" y="221145"/>
                    <a:pt x="53139" y="220891"/>
                    <a:pt x="51879" y="220891"/>
                  </a:cubicBezTo>
                  <a:cubicBezTo>
                    <a:pt x="49107" y="220891"/>
                    <a:pt x="48352" y="223412"/>
                    <a:pt x="48352" y="224420"/>
                  </a:cubicBezTo>
                  <a:cubicBezTo>
                    <a:pt x="48352" y="228450"/>
                    <a:pt x="64483" y="236513"/>
                    <a:pt x="78600" y="236513"/>
                  </a:cubicBezTo>
                  <a:cubicBezTo>
                    <a:pt x="95235" y="236513"/>
                    <a:pt x="105570" y="220641"/>
                    <a:pt x="105570" y="209053"/>
                  </a:cubicBezTo>
                  <a:cubicBezTo>
                    <a:pt x="105570" y="204515"/>
                    <a:pt x="103803" y="199732"/>
                    <a:pt x="100780" y="196202"/>
                  </a:cubicBezTo>
                  <a:cubicBezTo>
                    <a:pt x="97503" y="192677"/>
                    <a:pt x="94226" y="191415"/>
                    <a:pt x="80109" y="186377"/>
                  </a:cubicBezTo>
                  <a:cubicBezTo>
                    <a:pt x="58179" y="178568"/>
                    <a:pt x="41798" y="172776"/>
                    <a:pt x="37762" y="170505"/>
                  </a:cubicBezTo>
                  <a:cubicBezTo>
                    <a:pt x="29699" y="166225"/>
                    <a:pt x="24404" y="160179"/>
                    <a:pt x="24404" y="151862"/>
                  </a:cubicBezTo>
                  <a:cubicBezTo>
                    <a:pt x="24404" y="141536"/>
                    <a:pt x="33731" y="122135"/>
                    <a:pt x="54652" y="110801"/>
                  </a:cubicBezTo>
                  <a:close/>
                  <a:moveTo>
                    <a:pt x="111115" y="38246"/>
                  </a:moveTo>
                  <a:cubicBezTo>
                    <a:pt x="108593" y="38750"/>
                    <a:pt x="106074" y="39505"/>
                    <a:pt x="96998" y="39505"/>
                  </a:cubicBezTo>
                  <a:cubicBezTo>
                    <a:pt x="91704" y="39505"/>
                    <a:pt x="90699" y="39505"/>
                    <a:pt x="87672" y="37992"/>
                  </a:cubicBezTo>
                  <a:cubicBezTo>
                    <a:pt x="91704" y="36985"/>
                    <a:pt x="94226" y="36985"/>
                    <a:pt x="98762" y="36985"/>
                  </a:cubicBezTo>
                  <a:cubicBezTo>
                    <a:pt x="105570" y="36985"/>
                    <a:pt x="107334" y="37239"/>
                    <a:pt x="111115" y="37992"/>
                  </a:cubicBezTo>
                  <a:lnTo>
                    <a:pt x="111115" y="38246"/>
                  </a:lnTo>
                  <a:close/>
                  <a:moveTo>
                    <a:pt x="94226" y="106013"/>
                  </a:moveTo>
                  <a:cubicBezTo>
                    <a:pt x="91958" y="106517"/>
                    <a:pt x="89436" y="107272"/>
                    <a:pt x="79604" y="107272"/>
                  </a:cubicBezTo>
                  <a:cubicBezTo>
                    <a:pt x="74818" y="107272"/>
                    <a:pt x="72296" y="107272"/>
                    <a:pt x="68264" y="106013"/>
                  </a:cubicBezTo>
                  <a:cubicBezTo>
                    <a:pt x="73809" y="104755"/>
                    <a:pt x="76832" y="104755"/>
                    <a:pt x="81372" y="104755"/>
                  </a:cubicBezTo>
                  <a:cubicBezTo>
                    <a:pt x="88681" y="104755"/>
                    <a:pt x="90699" y="105005"/>
                    <a:pt x="94226" y="105763"/>
                  </a:cubicBezTo>
                  <a:lnTo>
                    <a:pt x="94226" y="10601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400"/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B0144FEF-6CB6-4570-AFAD-C067589389EA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4715658" y="-2258658"/>
              <a:ext cx="203371" cy="152445"/>
            </a:xfrm>
            <a:custGeom>
              <a:avLst/>
              <a:gdLst>
                <a:gd name="connsiteX0" fmla="*/ 120028 w 203370"/>
                <a:gd name="connsiteY0" fmla="*/ 17293 h 152445"/>
                <a:gd name="connsiteX1" fmla="*/ 104692 w 203370"/>
                <a:gd name="connsiteY1" fmla="*/ 9528 h 152445"/>
                <a:gd name="connsiteX2" fmla="*/ 89777 w 203370"/>
                <a:gd name="connsiteY2" fmla="*/ 16455 h 152445"/>
                <a:gd name="connsiteX3" fmla="*/ 11424 w 203370"/>
                <a:gd name="connsiteY3" fmla="*/ 146626 h 152445"/>
                <a:gd name="connsiteX4" fmla="*/ 9533 w 203370"/>
                <a:gd name="connsiteY4" fmla="*/ 150822 h 152445"/>
                <a:gd name="connsiteX5" fmla="*/ 16675 w 203370"/>
                <a:gd name="connsiteY5" fmla="*/ 155232 h 152445"/>
                <a:gd name="connsiteX6" fmla="*/ 192500 w 203370"/>
                <a:gd name="connsiteY6" fmla="*/ 155232 h 152445"/>
                <a:gd name="connsiteX7" fmla="*/ 199641 w 203370"/>
                <a:gd name="connsiteY7" fmla="*/ 150822 h 152445"/>
                <a:gd name="connsiteX8" fmla="*/ 198382 w 203370"/>
                <a:gd name="connsiteY8" fmla="*/ 147463 h 152445"/>
                <a:gd name="connsiteX9" fmla="*/ 120028 w 203370"/>
                <a:gd name="connsiteY9" fmla="*/ 17293 h 152445"/>
                <a:gd name="connsiteX10" fmla="*/ 102174 w 203370"/>
                <a:gd name="connsiteY10" fmla="*/ 26321 h 152445"/>
                <a:gd name="connsiteX11" fmla="*/ 168762 w 203370"/>
                <a:gd name="connsiteY11" fmla="*/ 136756 h 152445"/>
                <a:gd name="connsiteX12" fmla="*/ 35582 w 203370"/>
                <a:gd name="connsiteY12" fmla="*/ 136756 h 152445"/>
                <a:gd name="connsiteX13" fmla="*/ 102174 w 203370"/>
                <a:gd name="connsiteY13" fmla="*/ 26321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370" h="152445">
                  <a:moveTo>
                    <a:pt x="120028" y="17293"/>
                  </a:moveTo>
                  <a:cubicBezTo>
                    <a:pt x="115405" y="9528"/>
                    <a:pt x="109733" y="9528"/>
                    <a:pt x="104692" y="9528"/>
                  </a:cubicBezTo>
                  <a:cubicBezTo>
                    <a:pt x="99862" y="9528"/>
                    <a:pt x="93979" y="9528"/>
                    <a:pt x="89777" y="16455"/>
                  </a:cubicBezTo>
                  <a:lnTo>
                    <a:pt x="11424" y="146626"/>
                  </a:lnTo>
                  <a:cubicBezTo>
                    <a:pt x="9744" y="149353"/>
                    <a:pt x="9533" y="149563"/>
                    <a:pt x="9533" y="150822"/>
                  </a:cubicBezTo>
                  <a:cubicBezTo>
                    <a:pt x="9533" y="155232"/>
                    <a:pt x="13736" y="155232"/>
                    <a:pt x="16675" y="155232"/>
                  </a:cubicBezTo>
                  <a:lnTo>
                    <a:pt x="192500" y="155232"/>
                  </a:lnTo>
                  <a:cubicBezTo>
                    <a:pt x="195442" y="155232"/>
                    <a:pt x="199641" y="155232"/>
                    <a:pt x="199641" y="150822"/>
                  </a:cubicBezTo>
                  <a:cubicBezTo>
                    <a:pt x="199641" y="149774"/>
                    <a:pt x="199014" y="148305"/>
                    <a:pt x="198382" y="147463"/>
                  </a:cubicBezTo>
                  <a:lnTo>
                    <a:pt x="120028" y="17293"/>
                  </a:lnTo>
                  <a:close/>
                  <a:moveTo>
                    <a:pt x="102174" y="26321"/>
                  </a:moveTo>
                  <a:lnTo>
                    <a:pt x="168762" y="136756"/>
                  </a:lnTo>
                  <a:lnTo>
                    <a:pt x="35582" y="136756"/>
                  </a:lnTo>
                  <a:lnTo>
                    <a:pt x="102174" y="2632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400"/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7B2BB909-DF6D-432D-A100-53E9508BEAB6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4930524" y="-2188879"/>
              <a:ext cx="139817" cy="139741"/>
            </a:xfrm>
            <a:custGeom>
              <a:avLst/>
              <a:gdLst>
                <a:gd name="connsiteX0" fmla="*/ 142696 w 139817"/>
                <a:gd name="connsiteY0" fmla="*/ 50101 h 139741"/>
                <a:gd name="connsiteX1" fmla="*/ 109272 w 139817"/>
                <a:gd name="connsiteY1" fmla="*/ 9528 h 139741"/>
                <a:gd name="connsiteX2" fmla="*/ 72876 w 139817"/>
                <a:gd name="connsiteY2" fmla="*/ 25265 h 139741"/>
                <a:gd name="connsiteX3" fmla="*/ 52404 w 139817"/>
                <a:gd name="connsiteY3" fmla="*/ 55170 h 139741"/>
                <a:gd name="connsiteX4" fmla="*/ 53980 w 139817"/>
                <a:gd name="connsiteY4" fmla="*/ 56572 h 139741"/>
                <a:gd name="connsiteX5" fmla="*/ 67629 w 139817"/>
                <a:gd name="connsiteY5" fmla="*/ 48350 h 139741"/>
                <a:gd name="connsiteX6" fmla="*/ 80403 w 139817"/>
                <a:gd name="connsiteY6" fmla="*/ 28064 h 139741"/>
                <a:gd name="connsiteX7" fmla="*/ 96851 w 139817"/>
                <a:gd name="connsiteY7" fmla="*/ 19671 h 139741"/>
                <a:gd name="connsiteX8" fmla="*/ 127122 w 139817"/>
                <a:gd name="connsiteY8" fmla="*/ 57795 h 139741"/>
                <a:gd name="connsiteX9" fmla="*/ 66930 w 139817"/>
                <a:gd name="connsiteY9" fmla="*/ 126177 h 139741"/>
                <a:gd name="connsiteX10" fmla="*/ 25108 w 139817"/>
                <a:gd name="connsiteY10" fmla="*/ 80530 h 139741"/>
                <a:gd name="connsiteX11" fmla="*/ 63954 w 139817"/>
                <a:gd name="connsiteY11" fmla="*/ 17746 h 139741"/>
                <a:gd name="connsiteX12" fmla="*/ 71478 w 139817"/>
                <a:gd name="connsiteY12" fmla="*/ 10926 h 139741"/>
                <a:gd name="connsiteX13" fmla="*/ 69726 w 139817"/>
                <a:gd name="connsiteY13" fmla="*/ 9528 h 139741"/>
                <a:gd name="connsiteX14" fmla="*/ 9533 w 139817"/>
                <a:gd name="connsiteY14" fmla="*/ 88228 h 139741"/>
                <a:gd name="connsiteX15" fmla="*/ 54680 w 139817"/>
                <a:gd name="connsiteY15" fmla="*/ 136320 h 139741"/>
                <a:gd name="connsiteX16" fmla="*/ 142696 w 139817"/>
                <a:gd name="connsiteY16" fmla="*/ 50101 h 139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817" h="139741">
                  <a:moveTo>
                    <a:pt x="142696" y="50101"/>
                  </a:moveTo>
                  <a:cubicBezTo>
                    <a:pt x="142696" y="25618"/>
                    <a:pt x="129922" y="9528"/>
                    <a:pt x="109272" y="9528"/>
                  </a:cubicBezTo>
                  <a:cubicBezTo>
                    <a:pt x="95274" y="9528"/>
                    <a:pt x="82150" y="17047"/>
                    <a:pt x="72876" y="25265"/>
                  </a:cubicBezTo>
                  <a:cubicBezTo>
                    <a:pt x="59053" y="37683"/>
                    <a:pt x="52404" y="54472"/>
                    <a:pt x="52404" y="55170"/>
                  </a:cubicBezTo>
                  <a:cubicBezTo>
                    <a:pt x="52404" y="56223"/>
                    <a:pt x="53278" y="56572"/>
                    <a:pt x="53980" y="56572"/>
                  </a:cubicBezTo>
                  <a:cubicBezTo>
                    <a:pt x="57480" y="56572"/>
                    <a:pt x="65527" y="52376"/>
                    <a:pt x="67629" y="48350"/>
                  </a:cubicBezTo>
                  <a:cubicBezTo>
                    <a:pt x="70953" y="41355"/>
                    <a:pt x="73754" y="35408"/>
                    <a:pt x="80403" y="28064"/>
                  </a:cubicBezTo>
                  <a:cubicBezTo>
                    <a:pt x="85301" y="22470"/>
                    <a:pt x="89324" y="19671"/>
                    <a:pt x="96851" y="19671"/>
                  </a:cubicBezTo>
                  <a:cubicBezTo>
                    <a:pt x="116096" y="19671"/>
                    <a:pt x="127122" y="35587"/>
                    <a:pt x="127122" y="57795"/>
                  </a:cubicBezTo>
                  <a:cubicBezTo>
                    <a:pt x="127122" y="93647"/>
                    <a:pt x="100176" y="126177"/>
                    <a:pt x="66930" y="126177"/>
                  </a:cubicBezTo>
                  <a:cubicBezTo>
                    <a:pt x="40329" y="126177"/>
                    <a:pt x="25108" y="106065"/>
                    <a:pt x="25108" y="80530"/>
                  </a:cubicBezTo>
                  <a:cubicBezTo>
                    <a:pt x="25108" y="58493"/>
                    <a:pt x="36655" y="31736"/>
                    <a:pt x="63954" y="17746"/>
                  </a:cubicBezTo>
                  <a:cubicBezTo>
                    <a:pt x="67454" y="15999"/>
                    <a:pt x="71478" y="12851"/>
                    <a:pt x="71478" y="10926"/>
                  </a:cubicBezTo>
                  <a:cubicBezTo>
                    <a:pt x="71478" y="9703"/>
                    <a:pt x="70604" y="9528"/>
                    <a:pt x="69726" y="9528"/>
                  </a:cubicBezTo>
                  <a:cubicBezTo>
                    <a:pt x="62902" y="9528"/>
                    <a:pt x="9533" y="36809"/>
                    <a:pt x="9533" y="88228"/>
                  </a:cubicBezTo>
                  <a:cubicBezTo>
                    <a:pt x="9533" y="114636"/>
                    <a:pt x="25457" y="136320"/>
                    <a:pt x="54680" y="136320"/>
                  </a:cubicBezTo>
                  <a:cubicBezTo>
                    <a:pt x="90726" y="136320"/>
                    <a:pt x="142696" y="102043"/>
                    <a:pt x="142696" y="5010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400"/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3FF63EDE-1431-4037-AD05-FE1EDD0F5AB7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5101473" y="-2273354"/>
              <a:ext cx="76264" cy="215964"/>
            </a:xfrm>
            <a:custGeom>
              <a:avLst/>
              <a:gdLst>
                <a:gd name="connsiteX0" fmla="*/ 67089 w 76264"/>
                <a:gd name="connsiteY0" fmla="*/ 9528 h 215964"/>
                <a:gd name="connsiteX1" fmla="*/ 57008 w 76264"/>
                <a:gd name="connsiteY1" fmla="*/ 13723 h 215964"/>
                <a:gd name="connsiteX2" fmla="*/ 9533 w 76264"/>
                <a:gd name="connsiteY2" fmla="*/ 111562 h 215964"/>
                <a:gd name="connsiteX3" fmla="*/ 58056 w 76264"/>
                <a:gd name="connsiteY3" fmla="*/ 210239 h 215964"/>
                <a:gd name="connsiteX4" fmla="*/ 67089 w 76264"/>
                <a:gd name="connsiteY4" fmla="*/ 213597 h 215964"/>
                <a:gd name="connsiteX5" fmla="*/ 68558 w 76264"/>
                <a:gd name="connsiteY5" fmla="*/ 213597 h 215964"/>
                <a:gd name="connsiteX6" fmla="*/ 74441 w 76264"/>
                <a:gd name="connsiteY6" fmla="*/ 210659 h 215964"/>
                <a:gd name="connsiteX7" fmla="*/ 72761 w 76264"/>
                <a:gd name="connsiteY7" fmla="*/ 207928 h 215964"/>
                <a:gd name="connsiteX8" fmla="*/ 26339 w 76264"/>
                <a:gd name="connsiteY8" fmla="*/ 111562 h 215964"/>
                <a:gd name="connsiteX9" fmla="*/ 73813 w 76264"/>
                <a:gd name="connsiteY9" fmla="*/ 14565 h 215964"/>
                <a:gd name="connsiteX10" fmla="*/ 74441 w 76264"/>
                <a:gd name="connsiteY10" fmla="*/ 12465 h 215964"/>
                <a:gd name="connsiteX11" fmla="*/ 68558 w 76264"/>
                <a:gd name="connsiteY11" fmla="*/ 9528 h 215964"/>
                <a:gd name="connsiteX12" fmla="*/ 67089 w 76264"/>
                <a:gd name="connsiteY12" fmla="*/ 9528 h 215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264" h="215964">
                  <a:moveTo>
                    <a:pt x="67089" y="9528"/>
                  </a:moveTo>
                  <a:cubicBezTo>
                    <a:pt x="63097" y="9528"/>
                    <a:pt x="62679" y="9528"/>
                    <a:pt x="57008" y="13723"/>
                  </a:cubicBezTo>
                  <a:cubicBezTo>
                    <a:pt x="24027" y="38080"/>
                    <a:pt x="9533" y="76079"/>
                    <a:pt x="9533" y="111562"/>
                  </a:cubicBezTo>
                  <a:cubicBezTo>
                    <a:pt x="9533" y="152294"/>
                    <a:pt x="28230" y="189035"/>
                    <a:pt x="58056" y="210239"/>
                  </a:cubicBezTo>
                  <a:cubicBezTo>
                    <a:pt x="62890" y="213597"/>
                    <a:pt x="63307" y="213597"/>
                    <a:pt x="67089" y="213597"/>
                  </a:cubicBezTo>
                  <a:lnTo>
                    <a:pt x="68558" y="213597"/>
                  </a:lnTo>
                  <a:cubicBezTo>
                    <a:pt x="71712" y="213597"/>
                    <a:pt x="74441" y="213597"/>
                    <a:pt x="74441" y="210659"/>
                  </a:cubicBezTo>
                  <a:cubicBezTo>
                    <a:pt x="74441" y="209397"/>
                    <a:pt x="73603" y="208559"/>
                    <a:pt x="72761" y="207928"/>
                  </a:cubicBezTo>
                  <a:cubicBezTo>
                    <a:pt x="31801" y="178118"/>
                    <a:pt x="26339" y="134238"/>
                    <a:pt x="26339" y="111562"/>
                  </a:cubicBezTo>
                  <a:cubicBezTo>
                    <a:pt x="26339" y="69151"/>
                    <a:pt x="45242" y="33252"/>
                    <a:pt x="73813" y="14565"/>
                  </a:cubicBezTo>
                  <a:cubicBezTo>
                    <a:pt x="73813" y="14355"/>
                    <a:pt x="74441" y="13512"/>
                    <a:pt x="74441" y="12465"/>
                  </a:cubicBezTo>
                  <a:cubicBezTo>
                    <a:pt x="74441" y="9528"/>
                    <a:pt x="71712" y="9528"/>
                    <a:pt x="68558" y="9528"/>
                  </a:cubicBezTo>
                  <a:lnTo>
                    <a:pt x="67089" y="952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400"/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6EA2C737-6FE5-470F-976B-6E7031C57BCF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5192668" y="-2258658"/>
              <a:ext cx="127107" cy="165149"/>
            </a:xfrm>
            <a:custGeom>
              <a:avLst/>
              <a:gdLst>
                <a:gd name="connsiteX0" fmla="*/ 76963 w 127106"/>
                <a:gd name="connsiteY0" fmla="*/ 94977 h 165149"/>
                <a:gd name="connsiteX1" fmla="*/ 99858 w 127106"/>
                <a:gd name="connsiteY1" fmla="*/ 152084 h 165149"/>
                <a:gd name="connsiteX2" fmla="*/ 112672 w 127106"/>
                <a:gd name="connsiteY2" fmla="*/ 157332 h 165149"/>
                <a:gd name="connsiteX3" fmla="*/ 120446 w 127106"/>
                <a:gd name="connsiteY3" fmla="*/ 154812 h 165149"/>
                <a:gd name="connsiteX4" fmla="*/ 119187 w 127106"/>
                <a:gd name="connsiteY4" fmla="*/ 152501 h 165149"/>
                <a:gd name="connsiteX5" fmla="*/ 114146 w 127106"/>
                <a:gd name="connsiteY5" fmla="*/ 143473 h 165149"/>
                <a:gd name="connsiteX6" fmla="*/ 66878 w 127106"/>
                <a:gd name="connsiteY6" fmla="*/ 23593 h 165149"/>
                <a:gd name="connsiteX7" fmla="*/ 39781 w 127106"/>
                <a:gd name="connsiteY7" fmla="*/ 9528 h 165149"/>
                <a:gd name="connsiteX8" fmla="*/ 34529 w 127106"/>
                <a:gd name="connsiteY8" fmla="*/ 12466 h 165149"/>
                <a:gd name="connsiteX9" fmla="*/ 37679 w 127106"/>
                <a:gd name="connsiteY9" fmla="*/ 15403 h 165149"/>
                <a:gd name="connsiteX10" fmla="*/ 50704 w 127106"/>
                <a:gd name="connsiteY10" fmla="*/ 28632 h 165149"/>
                <a:gd name="connsiteX11" fmla="*/ 65830 w 127106"/>
                <a:gd name="connsiteY11" fmla="*/ 66425 h 165149"/>
                <a:gd name="connsiteX12" fmla="*/ 74020 w 127106"/>
                <a:gd name="connsiteY12" fmla="*/ 87628 h 165149"/>
                <a:gd name="connsiteX13" fmla="*/ 13942 w 127106"/>
                <a:gd name="connsiteY13" fmla="*/ 143267 h 165149"/>
                <a:gd name="connsiteX14" fmla="*/ 9533 w 127106"/>
                <a:gd name="connsiteY14" fmla="*/ 150822 h 165149"/>
                <a:gd name="connsiteX15" fmla="*/ 16675 w 127106"/>
                <a:gd name="connsiteY15" fmla="*/ 157753 h 165149"/>
                <a:gd name="connsiteX16" fmla="*/ 24448 w 127106"/>
                <a:gd name="connsiteY16" fmla="*/ 153343 h 165149"/>
                <a:gd name="connsiteX17" fmla="*/ 76963 w 127106"/>
                <a:gd name="connsiteY17" fmla="*/ 94977 h 165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106" h="165149">
                  <a:moveTo>
                    <a:pt x="76963" y="94977"/>
                  </a:moveTo>
                  <a:cubicBezTo>
                    <a:pt x="84737" y="114080"/>
                    <a:pt x="97550" y="148305"/>
                    <a:pt x="99858" y="152084"/>
                  </a:cubicBezTo>
                  <a:cubicBezTo>
                    <a:pt x="103429" y="157332"/>
                    <a:pt x="107631" y="157332"/>
                    <a:pt x="112672" y="157332"/>
                  </a:cubicBezTo>
                  <a:cubicBezTo>
                    <a:pt x="118765" y="157332"/>
                    <a:pt x="120446" y="157332"/>
                    <a:pt x="120446" y="154812"/>
                  </a:cubicBezTo>
                  <a:cubicBezTo>
                    <a:pt x="120446" y="153763"/>
                    <a:pt x="120024" y="153132"/>
                    <a:pt x="119187" y="152501"/>
                  </a:cubicBezTo>
                  <a:cubicBezTo>
                    <a:pt x="116664" y="149563"/>
                    <a:pt x="115616" y="147463"/>
                    <a:pt x="114146" y="143473"/>
                  </a:cubicBezTo>
                  <a:lnTo>
                    <a:pt x="66878" y="23593"/>
                  </a:lnTo>
                  <a:cubicBezTo>
                    <a:pt x="65408" y="19605"/>
                    <a:pt x="61416" y="9528"/>
                    <a:pt x="39781" y="9528"/>
                  </a:cubicBezTo>
                  <a:cubicBezTo>
                    <a:pt x="37679" y="9528"/>
                    <a:pt x="34529" y="9528"/>
                    <a:pt x="34529" y="12466"/>
                  </a:cubicBezTo>
                  <a:cubicBezTo>
                    <a:pt x="34529" y="14986"/>
                    <a:pt x="36631" y="15197"/>
                    <a:pt x="37679" y="15403"/>
                  </a:cubicBezTo>
                  <a:cubicBezTo>
                    <a:pt x="41882" y="16035"/>
                    <a:pt x="45874" y="16455"/>
                    <a:pt x="50704" y="28632"/>
                  </a:cubicBezTo>
                  <a:lnTo>
                    <a:pt x="65830" y="66425"/>
                  </a:lnTo>
                  <a:lnTo>
                    <a:pt x="74020" y="87628"/>
                  </a:lnTo>
                  <a:lnTo>
                    <a:pt x="13942" y="143267"/>
                  </a:lnTo>
                  <a:cubicBezTo>
                    <a:pt x="11634" y="145363"/>
                    <a:pt x="9533" y="147884"/>
                    <a:pt x="9533" y="150822"/>
                  </a:cubicBezTo>
                  <a:cubicBezTo>
                    <a:pt x="9533" y="155022"/>
                    <a:pt x="13104" y="157753"/>
                    <a:pt x="16675" y="157753"/>
                  </a:cubicBezTo>
                  <a:cubicBezTo>
                    <a:pt x="19614" y="157753"/>
                    <a:pt x="22557" y="155443"/>
                    <a:pt x="24448" y="153343"/>
                  </a:cubicBezTo>
                  <a:lnTo>
                    <a:pt x="76963" y="9497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400"/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6D604806-26FA-4D26-A31C-B75088F6272A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5326025" y="-2273354"/>
              <a:ext cx="76264" cy="215964"/>
            </a:xfrm>
            <a:custGeom>
              <a:avLst/>
              <a:gdLst>
                <a:gd name="connsiteX0" fmla="*/ 15415 w 76264"/>
                <a:gd name="connsiteY0" fmla="*/ 9528 h 215964"/>
                <a:gd name="connsiteX1" fmla="*/ 9533 w 76264"/>
                <a:gd name="connsiteY1" fmla="*/ 12465 h 215964"/>
                <a:gd name="connsiteX2" fmla="*/ 10792 w 76264"/>
                <a:gd name="connsiteY2" fmla="*/ 15196 h 215964"/>
                <a:gd name="connsiteX3" fmla="*/ 43983 w 76264"/>
                <a:gd name="connsiteY3" fmla="*/ 53406 h 215964"/>
                <a:gd name="connsiteX4" fmla="*/ 57428 w 76264"/>
                <a:gd name="connsiteY4" fmla="*/ 111562 h 215964"/>
                <a:gd name="connsiteX5" fmla="*/ 12261 w 76264"/>
                <a:gd name="connsiteY5" fmla="*/ 207091 h 215964"/>
                <a:gd name="connsiteX6" fmla="*/ 9533 w 76264"/>
                <a:gd name="connsiteY6" fmla="*/ 210659 h 215964"/>
                <a:gd name="connsiteX7" fmla="*/ 15415 w 76264"/>
                <a:gd name="connsiteY7" fmla="*/ 213597 h 215964"/>
                <a:gd name="connsiteX8" fmla="*/ 16675 w 76264"/>
                <a:gd name="connsiteY8" fmla="*/ 213597 h 215964"/>
                <a:gd name="connsiteX9" fmla="*/ 26760 w 76264"/>
                <a:gd name="connsiteY9" fmla="*/ 209397 h 215964"/>
                <a:gd name="connsiteX10" fmla="*/ 74234 w 76264"/>
                <a:gd name="connsiteY10" fmla="*/ 111562 h 215964"/>
                <a:gd name="connsiteX11" fmla="*/ 25707 w 76264"/>
                <a:gd name="connsiteY11" fmla="*/ 12885 h 215964"/>
                <a:gd name="connsiteX12" fmla="*/ 16675 w 76264"/>
                <a:gd name="connsiteY12" fmla="*/ 9528 h 215964"/>
                <a:gd name="connsiteX13" fmla="*/ 15415 w 76264"/>
                <a:gd name="connsiteY13" fmla="*/ 9528 h 215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6264" h="215964">
                  <a:moveTo>
                    <a:pt x="15415" y="9528"/>
                  </a:moveTo>
                  <a:cubicBezTo>
                    <a:pt x="12055" y="9528"/>
                    <a:pt x="9533" y="9528"/>
                    <a:pt x="9533" y="12465"/>
                  </a:cubicBezTo>
                  <a:cubicBezTo>
                    <a:pt x="9533" y="12676"/>
                    <a:pt x="9533" y="13934"/>
                    <a:pt x="10792" y="15196"/>
                  </a:cubicBezTo>
                  <a:cubicBezTo>
                    <a:pt x="17306" y="19812"/>
                    <a:pt x="32849" y="31151"/>
                    <a:pt x="43983" y="53406"/>
                  </a:cubicBezTo>
                  <a:cubicBezTo>
                    <a:pt x="54068" y="73562"/>
                    <a:pt x="57428" y="93928"/>
                    <a:pt x="57428" y="111562"/>
                  </a:cubicBezTo>
                  <a:cubicBezTo>
                    <a:pt x="57428" y="135076"/>
                    <a:pt x="51125" y="178325"/>
                    <a:pt x="12261" y="207091"/>
                  </a:cubicBezTo>
                  <a:cubicBezTo>
                    <a:pt x="9954" y="208770"/>
                    <a:pt x="9533" y="209190"/>
                    <a:pt x="9533" y="210659"/>
                  </a:cubicBezTo>
                  <a:cubicBezTo>
                    <a:pt x="9533" y="213597"/>
                    <a:pt x="12055" y="213597"/>
                    <a:pt x="15415" y="213597"/>
                  </a:cubicBezTo>
                  <a:lnTo>
                    <a:pt x="16675" y="213597"/>
                  </a:lnTo>
                  <a:cubicBezTo>
                    <a:pt x="20666" y="213597"/>
                    <a:pt x="21088" y="213597"/>
                    <a:pt x="26760" y="209397"/>
                  </a:cubicBezTo>
                  <a:cubicBezTo>
                    <a:pt x="59740" y="185046"/>
                    <a:pt x="74234" y="147046"/>
                    <a:pt x="74234" y="111562"/>
                  </a:cubicBezTo>
                  <a:cubicBezTo>
                    <a:pt x="74234" y="70831"/>
                    <a:pt x="55537" y="34089"/>
                    <a:pt x="25707" y="12885"/>
                  </a:cubicBezTo>
                  <a:cubicBezTo>
                    <a:pt x="20877" y="9528"/>
                    <a:pt x="20456" y="9528"/>
                    <a:pt x="16675" y="9528"/>
                  </a:cubicBezTo>
                  <a:lnTo>
                    <a:pt x="15415" y="952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400"/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6AED280B-3DF9-46A8-ABCA-2946DC8A5A4D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5434653" y="-2185643"/>
              <a:ext cx="203371" cy="190557"/>
            </a:xfrm>
            <a:custGeom>
              <a:avLst/>
              <a:gdLst>
                <a:gd name="connsiteX0" fmla="*/ 201353 w 203370"/>
                <a:gd name="connsiteY0" fmla="*/ 67976 h 190556"/>
                <a:gd name="connsiteX1" fmla="*/ 153207 w 203370"/>
                <a:gd name="connsiteY1" fmla="*/ 9528 h 190556"/>
                <a:gd name="connsiteX2" fmla="*/ 100780 w 203370"/>
                <a:gd name="connsiteY2" fmla="*/ 32204 h 190556"/>
                <a:gd name="connsiteX3" fmla="*/ 71287 w 203370"/>
                <a:gd name="connsiteY3" fmla="*/ 75281 h 190556"/>
                <a:gd name="connsiteX4" fmla="*/ 73555 w 203370"/>
                <a:gd name="connsiteY4" fmla="*/ 77298 h 190556"/>
                <a:gd name="connsiteX5" fmla="*/ 93217 w 203370"/>
                <a:gd name="connsiteY5" fmla="*/ 65455 h 190556"/>
                <a:gd name="connsiteX6" fmla="*/ 111619 w 203370"/>
                <a:gd name="connsiteY6" fmla="*/ 36233 h 190556"/>
                <a:gd name="connsiteX7" fmla="*/ 135312 w 203370"/>
                <a:gd name="connsiteY7" fmla="*/ 24141 h 190556"/>
                <a:gd name="connsiteX8" fmla="*/ 178919 w 203370"/>
                <a:gd name="connsiteY8" fmla="*/ 79061 h 190556"/>
                <a:gd name="connsiteX9" fmla="*/ 92208 w 203370"/>
                <a:gd name="connsiteY9" fmla="*/ 177562 h 190556"/>
                <a:gd name="connsiteX10" fmla="*/ 31967 w 203370"/>
                <a:gd name="connsiteY10" fmla="*/ 111809 h 190556"/>
                <a:gd name="connsiteX11" fmla="*/ 87926 w 203370"/>
                <a:gd name="connsiteY11" fmla="*/ 21369 h 190556"/>
                <a:gd name="connsiteX12" fmla="*/ 98762 w 203370"/>
                <a:gd name="connsiteY12" fmla="*/ 11544 h 190556"/>
                <a:gd name="connsiteX13" fmla="*/ 96244 w 203370"/>
                <a:gd name="connsiteY13" fmla="*/ 9528 h 190556"/>
                <a:gd name="connsiteX14" fmla="*/ 9533 w 203370"/>
                <a:gd name="connsiteY14" fmla="*/ 122896 h 190556"/>
                <a:gd name="connsiteX15" fmla="*/ 74564 w 203370"/>
                <a:gd name="connsiteY15" fmla="*/ 192176 h 190556"/>
                <a:gd name="connsiteX16" fmla="*/ 201353 w 203370"/>
                <a:gd name="connsiteY16" fmla="*/ 67976 h 190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3370" h="190556">
                  <a:moveTo>
                    <a:pt x="201353" y="67976"/>
                  </a:moveTo>
                  <a:cubicBezTo>
                    <a:pt x="201353" y="32703"/>
                    <a:pt x="182949" y="9528"/>
                    <a:pt x="153207" y="9528"/>
                  </a:cubicBezTo>
                  <a:cubicBezTo>
                    <a:pt x="133045" y="9528"/>
                    <a:pt x="114138" y="20361"/>
                    <a:pt x="100780" y="32204"/>
                  </a:cubicBezTo>
                  <a:cubicBezTo>
                    <a:pt x="80868" y="50088"/>
                    <a:pt x="71287" y="74273"/>
                    <a:pt x="71287" y="75281"/>
                  </a:cubicBezTo>
                  <a:cubicBezTo>
                    <a:pt x="71287" y="76793"/>
                    <a:pt x="72550" y="77298"/>
                    <a:pt x="73555" y="77298"/>
                  </a:cubicBezTo>
                  <a:cubicBezTo>
                    <a:pt x="78600" y="77298"/>
                    <a:pt x="90194" y="71252"/>
                    <a:pt x="93217" y="65455"/>
                  </a:cubicBezTo>
                  <a:cubicBezTo>
                    <a:pt x="98007" y="55379"/>
                    <a:pt x="102039" y="46813"/>
                    <a:pt x="111619" y="36233"/>
                  </a:cubicBezTo>
                  <a:cubicBezTo>
                    <a:pt x="118678" y="28170"/>
                    <a:pt x="124473" y="24141"/>
                    <a:pt x="135312" y="24141"/>
                  </a:cubicBezTo>
                  <a:cubicBezTo>
                    <a:pt x="163038" y="24141"/>
                    <a:pt x="178919" y="47067"/>
                    <a:pt x="178919" y="79061"/>
                  </a:cubicBezTo>
                  <a:cubicBezTo>
                    <a:pt x="178919" y="130705"/>
                    <a:pt x="140099" y="177562"/>
                    <a:pt x="92208" y="177562"/>
                  </a:cubicBezTo>
                  <a:cubicBezTo>
                    <a:pt x="53897" y="177562"/>
                    <a:pt x="31967" y="148590"/>
                    <a:pt x="31967" y="111809"/>
                  </a:cubicBezTo>
                  <a:cubicBezTo>
                    <a:pt x="31967" y="80069"/>
                    <a:pt x="48602" y="41525"/>
                    <a:pt x="87926" y="21369"/>
                  </a:cubicBezTo>
                  <a:cubicBezTo>
                    <a:pt x="92967" y="18849"/>
                    <a:pt x="98762" y="14314"/>
                    <a:pt x="98762" y="11544"/>
                  </a:cubicBezTo>
                  <a:cubicBezTo>
                    <a:pt x="98762" y="9781"/>
                    <a:pt x="97503" y="9528"/>
                    <a:pt x="96244" y="9528"/>
                  </a:cubicBezTo>
                  <a:cubicBezTo>
                    <a:pt x="86413" y="9528"/>
                    <a:pt x="9533" y="48829"/>
                    <a:pt x="9533" y="122896"/>
                  </a:cubicBezTo>
                  <a:cubicBezTo>
                    <a:pt x="9533" y="160936"/>
                    <a:pt x="32471" y="192176"/>
                    <a:pt x="74564" y="192176"/>
                  </a:cubicBezTo>
                  <a:cubicBezTo>
                    <a:pt x="126491" y="192176"/>
                    <a:pt x="201353" y="142798"/>
                    <a:pt x="201353" y="6797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400"/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D1AFD259-0EEF-4AFB-9F1B-4DB510E983C0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5666342" y="-2200757"/>
              <a:ext cx="88975" cy="254075"/>
            </a:xfrm>
            <a:custGeom>
              <a:avLst/>
              <a:gdLst>
                <a:gd name="connsiteX0" fmla="*/ 78600 w 88974"/>
                <a:gd name="connsiteY0" fmla="*/ 9528 h 254075"/>
                <a:gd name="connsiteX1" fmla="*/ 66500 w 88974"/>
                <a:gd name="connsiteY1" fmla="*/ 14565 h 254075"/>
                <a:gd name="connsiteX2" fmla="*/ 9533 w 88974"/>
                <a:gd name="connsiteY2" fmla="*/ 131964 h 254075"/>
                <a:gd name="connsiteX3" fmla="*/ 67759 w 88974"/>
                <a:gd name="connsiteY3" fmla="*/ 250367 h 254075"/>
                <a:gd name="connsiteX4" fmla="*/ 78600 w 88974"/>
                <a:gd name="connsiteY4" fmla="*/ 254396 h 254075"/>
                <a:gd name="connsiteX5" fmla="*/ 80363 w 88974"/>
                <a:gd name="connsiteY5" fmla="*/ 254396 h 254075"/>
                <a:gd name="connsiteX6" fmla="*/ 87422 w 88974"/>
                <a:gd name="connsiteY6" fmla="*/ 250871 h 254075"/>
                <a:gd name="connsiteX7" fmla="*/ 85404 w 88974"/>
                <a:gd name="connsiteY7" fmla="*/ 247596 h 254075"/>
                <a:gd name="connsiteX8" fmla="*/ 29699 w 88974"/>
                <a:gd name="connsiteY8" fmla="*/ 131964 h 254075"/>
                <a:gd name="connsiteX9" fmla="*/ 86663 w 88974"/>
                <a:gd name="connsiteY9" fmla="*/ 15573 h 254075"/>
                <a:gd name="connsiteX10" fmla="*/ 87422 w 88974"/>
                <a:gd name="connsiteY10" fmla="*/ 13053 h 254075"/>
                <a:gd name="connsiteX11" fmla="*/ 80363 w 88974"/>
                <a:gd name="connsiteY11" fmla="*/ 9528 h 254075"/>
                <a:gd name="connsiteX12" fmla="*/ 78600 w 88974"/>
                <a:gd name="connsiteY12" fmla="*/ 9528 h 25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974" h="254075">
                  <a:moveTo>
                    <a:pt x="78600" y="9528"/>
                  </a:moveTo>
                  <a:cubicBezTo>
                    <a:pt x="73809" y="9528"/>
                    <a:pt x="73305" y="9528"/>
                    <a:pt x="66500" y="14565"/>
                  </a:cubicBezTo>
                  <a:cubicBezTo>
                    <a:pt x="26926" y="43787"/>
                    <a:pt x="9533" y="89386"/>
                    <a:pt x="9533" y="131964"/>
                  </a:cubicBezTo>
                  <a:cubicBezTo>
                    <a:pt x="9533" y="180834"/>
                    <a:pt x="31967" y="224924"/>
                    <a:pt x="67759" y="250367"/>
                  </a:cubicBezTo>
                  <a:cubicBezTo>
                    <a:pt x="73555" y="254396"/>
                    <a:pt x="74059" y="254396"/>
                    <a:pt x="78600" y="254396"/>
                  </a:cubicBezTo>
                  <a:lnTo>
                    <a:pt x="80363" y="254396"/>
                  </a:lnTo>
                  <a:cubicBezTo>
                    <a:pt x="84145" y="254396"/>
                    <a:pt x="87422" y="254396"/>
                    <a:pt x="87422" y="250871"/>
                  </a:cubicBezTo>
                  <a:cubicBezTo>
                    <a:pt x="87422" y="249358"/>
                    <a:pt x="86413" y="248350"/>
                    <a:pt x="85404" y="247596"/>
                  </a:cubicBezTo>
                  <a:cubicBezTo>
                    <a:pt x="36253" y="211823"/>
                    <a:pt x="29699" y="159170"/>
                    <a:pt x="29699" y="131964"/>
                  </a:cubicBezTo>
                  <a:cubicBezTo>
                    <a:pt x="29699" y="81073"/>
                    <a:pt x="52384" y="37996"/>
                    <a:pt x="86663" y="15573"/>
                  </a:cubicBezTo>
                  <a:cubicBezTo>
                    <a:pt x="86663" y="15319"/>
                    <a:pt x="87422" y="14314"/>
                    <a:pt x="87422" y="13053"/>
                  </a:cubicBezTo>
                  <a:cubicBezTo>
                    <a:pt x="87422" y="9528"/>
                    <a:pt x="84145" y="9528"/>
                    <a:pt x="80363" y="9528"/>
                  </a:cubicBezTo>
                  <a:lnTo>
                    <a:pt x="78600" y="952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400"/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id="{430CCE49-B3ED-4719-B2F3-2D6D0B6E4337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5769982" y="-2119386"/>
              <a:ext cx="139817" cy="127038"/>
            </a:xfrm>
            <a:custGeom>
              <a:avLst/>
              <a:gdLst>
                <a:gd name="connsiteX0" fmla="*/ 127750 w 139817"/>
                <a:gd name="connsiteY0" fmla="*/ 20107 h 127037"/>
                <a:gd name="connsiteX1" fmla="*/ 116156 w 139817"/>
                <a:gd name="connsiteY1" fmla="*/ 33713 h 127037"/>
                <a:gd name="connsiteX2" fmla="*/ 125983 w 139817"/>
                <a:gd name="connsiteY2" fmla="*/ 43034 h 127037"/>
                <a:gd name="connsiteX3" fmla="*/ 140099 w 139817"/>
                <a:gd name="connsiteY3" fmla="*/ 27916 h 127037"/>
                <a:gd name="connsiteX4" fmla="*/ 114893 w 139817"/>
                <a:gd name="connsiteY4" fmla="*/ 9528 h 127037"/>
                <a:gd name="connsiteX5" fmla="*/ 87672 w 139817"/>
                <a:gd name="connsiteY5" fmla="*/ 27666 h 127037"/>
                <a:gd name="connsiteX6" fmla="*/ 58684 w 139817"/>
                <a:gd name="connsiteY6" fmla="*/ 9528 h 127037"/>
                <a:gd name="connsiteX7" fmla="*/ 15833 w 139817"/>
                <a:gd name="connsiteY7" fmla="*/ 48072 h 127037"/>
                <a:gd name="connsiteX8" fmla="*/ 19614 w 139817"/>
                <a:gd name="connsiteY8" fmla="*/ 51347 h 127037"/>
                <a:gd name="connsiteX9" fmla="*/ 23900 w 139817"/>
                <a:gd name="connsiteY9" fmla="*/ 47063 h 127037"/>
                <a:gd name="connsiteX10" fmla="*/ 57929 w 139817"/>
                <a:gd name="connsiteY10" fmla="*/ 16582 h 127037"/>
                <a:gd name="connsiteX11" fmla="*/ 72546 w 139817"/>
                <a:gd name="connsiteY11" fmla="*/ 32704 h 127037"/>
                <a:gd name="connsiteX12" fmla="*/ 67506 w 139817"/>
                <a:gd name="connsiteY12" fmla="*/ 57393 h 127037"/>
                <a:gd name="connsiteX13" fmla="*/ 58938 w 139817"/>
                <a:gd name="connsiteY13" fmla="*/ 91908 h 127037"/>
                <a:gd name="connsiteX14" fmla="*/ 34990 w 139817"/>
                <a:gd name="connsiteY14" fmla="*/ 116093 h 127037"/>
                <a:gd name="connsiteX15" fmla="*/ 22137 w 139817"/>
                <a:gd name="connsiteY15" fmla="*/ 112563 h 127037"/>
                <a:gd name="connsiteX16" fmla="*/ 33731 w 139817"/>
                <a:gd name="connsiteY16" fmla="*/ 98962 h 127037"/>
                <a:gd name="connsiteX17" fmla="*/ 23646 w 139817"/>
                <a:gd name="connsiteY17" fmla="*/ 89641 h 127037"/>
                <a:gd name="connsiteX18" fmla="*/ 9533 w 139817"/>
                <a:gd name="connsiteY18" fmla="*/ 105008 h 127037"/>
                <a:gd name="connsiteX19" fmla="*/ 34740 w 139817"/>
                <a:gd name="connsiteY19" fmla="*/ 123147 h 127037"/>
                <a:gd name="connsiteX20" fmla="*/ 61961 w 139817"/>
                <a:gd name="connsiteY20" fmla="*/ 105008 h 127037"/>
                <a:gd name="connsiteX21" fmla="*/ 91199 w 139817"/>
                <a:gd name="connsiteY21" fmla="*/ 123147 h 127037"/>
                <a:gd name="connsiteX22" fmla="*/ 133800 w 139817"/>
                <a:gd name="connsiteY22" fmla="*/ 84599 h 127037"/>
                <a:gd name="connsiteX23" fmla="*/ 130019 w 139817"/>
                <a:gd name="connsiteY23" fmla="*/ 81324 h 127037"/>
                <a:gd name="connsiteX24" fmla="*/ 125732 w 139817"/>
                <a:gd name="connsiteY24" fmla="*/ 85607 h 127037"/>
                <a:gd name="connsiteX25" fmla="*/ 91704 w 139817"/>
                <a:gd name="connsiteY25" fmla="*/ 116093 h 127037"/>
                <a:gd name="connsiteX26" fmla="*/ 77337 w 139817"/>
                <a:gd name="connsiteY26" fmla="*/ 99967 h 127037"/>
                <a:gd name="connsiteX27" fmla="*/ 82377 w 139817"/>
                <a:gd name="connsiteY27" fmla="*/ 75027 h 127037"/>
                <a:gd name="connsiteX28" fmla="*/ 90949 w 139817"/>
                <a:gd name="connsiteY28" fmla="*/ 40513 h 127037"/>
                <a:gd name="connsiteX29" fmla="*/ 114642 w 139817"/>
                <a:gd name="connsiteY29" fmla="*/ 16582 h 127037"/>
                <a:gd name="connsiteX30" fmla="*/ 127750 w 139817"/>
                <a:gd name="connsiteY30" fmla="*/ 20107 h 127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9817" h="127037">
                  <a:moveTo>
                    <a:pt x="127750" y="20107"/>
                  </a:moveTo>
                  <a:cubicBezTo>
                    <a:pt x="116656" y="22879"/>
                    <a:pt x="116156" y="32704"/>
                    <a:pt x="116156" y="33713"/>
                  </a:cubicBezTo>
                  <a:cubicBezTo>
                    <a:pt x="116156" y="39255"/>
                    <a:pt x="120438" y="43034"/>
                    <a:pt x="125983" y="43034"/>
                  </a:cubicBezTo>
                  <a:cubicBezTo>
                    <a:pt x="131531" y="43034"/>
                    <a:pt x="140099" y="38750"/>
                    <a:pt x="140099" y="27916"/>
                  </a:cubicBezTo>
                  <a:cubicBezTo>
                    <a:pt x="140099" y="13557"/>
                    <a:pt x="124219" y="9528"/>
                    <a:pt x="114893" y="9528"/>
                  </a:cubicBezTo>
                  <a:cubicBezTo>
                    <a:pt x="103048" y="9528"/>
                    <a:pt x="93467" y="17841"/>
                    <a:pt x="87672" y="27666"/>
                  </a:cubicBezTo>
                  <a:cubicBezTo>
                    <a:pt x="82127" y="14315"/>
                    <a:pt x="69019" y="9528"/>
                    <a:pt x="58684" y="9528"/>
                  </a:cubicBezTo>
                  <a:cubicBezTo>
                    <a:pt x="31209" y="9528"/>
                    <a:pt x="15833" y="41017"/>
                    <a:pt x="15833" y="48072"/>
                  </a:cubicBezTo>
                  <a:cubicBezTo>
                    <a:pt x="15833" y="50339"/>
                    <a:pt x="17597" y="51347"/>
                    <a:pt x="19614" y="51347"/>
                  </a:cubicBezTo>
                  <a:cubicBezTo>
                    <a:pt x="22641" y="51347"/>
                    <a:pt x="23142" y="50089"/>
                    <a:pt x="23900" y="47063"/>
                  </a:cubicBezTo>
                  <a:cubicBezTo>
                    <a:pt x="29696" y="28675"/>
                    <a:pt x="44821" y="16582"/>
                    <a:pt x="57929" y="16582"/>
                  </a:cubicBezTo>
                  <a:cubicBezTo>
                    <a:pt x="67760" y="16582"/>
                    <a:pt x="72546" y="23637"/>
                    <a:pt x="72546" y="32704"/>
                  </a:cubicBezTo>
                  <a:cubicBezTo>
                    <a:pt x="72546" y="37742"/>
                    <a:pt x="69524" y="49330"/>
                    <a:pt x="67506" y="57393"/>
                  </a:cubicBezTo>
                  <a:cubicBezTo>
                    <a:pt x="65742" y="64698"/>
                    <a:pt x="60197" y="87120"/>
                    <a:pt x="58938" y="91908"/>
                  </a:cubicBezTo>
                  <a:cubicBezTo>
                    <a:pt x="55407" y="105509"/>
                    <a:pt x="46335" y="116093"/>
                    <a:pt x="34990" y="116093"/>
                  </a:cubicBezTo>
                  <a:cubicBezTo>
                    <a:pt x="33982" y="116093"/>
                    <a:pt x="27428" y="116093"/>
                    <a:pt x="22137" y="112563"/>
                  </a:cubicBezTo>
                  <a:cubicBezTo>
                    <a:pt x="33731" y="109792"/>
                    <a:pt x="33731" y="99213"/>
                    <a:pt x="33731" y="98962"/>
                  </a:cubicBezTo>
                  <a:cubicBezTo>
                    <a:pt x="33731" y="93166"/>
                    <a:pt x="29191" y="89641"/>
                    <a:pt x="23646" y="89641"/>
                  </a:cubicBezTo>
                  <a:cubicBezTo>
                    <a:pt x="16842" y="89641"/>
                    <a:pt x="9533" y="95433"/>
                    <a:pt x="9533" y="105008"/>
                  </a:cubicBezTo>
                  <a:cubicBezTo>
                    <a:pt x="9533" y="116597"/>
                    <a:pt x="21883" y="123147"/>
                    <a:pt x="34740" y="123147"/>
                  </a:cubicBezTo>
                  <a:cubicBezTo>
                    <a:pt x="48098" y="123147"/>
                    <a:pt x="57425" y="113067"/>
                    <a:pt x="61961" y="105008"/>
                  </a:cubicBezTo>
                  <a:cubicBezTo>
                    <a:pt x="67506" y="117351"/>
                    <a:pt x="79100" y="123147"/>
                    <a:pt x="91199" y="123147"/>
                  </a:cubicBezTo>
                  <a:cubicBezTo>
                    <a:pt x="118674" y="123147"/>
                    <a:pt x="133800" y="91654"/>
                    <a:pt x="133800" y="84599"/>
                  </a:cubicBezTo>
                  <a:cubicBezTo>
                    <a:pt x="133800" y="82082"/>
                    <a:pt x="131782" y="81324"/>
                    <a:pt x="130019" y="81324"/>
                  </a:cubicBezTo>
                  <a:cubicBezTo>
                    <a:pt x="126992" y="81324"/>
                    <a:pt x="126487" y="83091"/>
                    <a:pt x="125732" y="85607"/>
                  </a:cubicBezTo>
                  <a:cubicBezTo>
                    <a:pt x="120692" y="102487"/>
                    <a:pt x="106325" y="116093"/>
                    <a:pt x="91704" y="116093"/>
                  </a:cubicBezTo>
                  <a:cubicBezTo>
                    <a:pt x="83386" y="116093"/>
                    <a:pt x="77337" y="110551"/>
                    <a:pt x="77337" y="99967"/>
                  </a:cubicBezTo>
                  <a:cubicBezTo>
                    <a:pt x="77337" y="94929"/>
                    <a:pt x="78850" y="89137"/>
                    <a:pt x="82377" y="75027"/>
                  </a:cubicBezTo>
                  <a:cubicBezTo>
                    <a:pt x="84141" y="67469"/>
                    <a:pt x="89686" y="45301"/>
                    <a:pt x="90949" y="40513"/>
                  </a:cubicBezTo>
                  <a:cubicBezTo>
                    <a:pt x="94476" y="27412"/>
                    <a:pt x="103298" y="16582"/>
                    <a:pt x="114642" y="16582"/>
                  </a:cubicBezTo>
                  <a:cubicBezTo>
                    <a:pt x="115901" y="16582"/>
                    <a:pt x="122455" y="16582"/>
                    <a:pt x="127750" y="2010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400"/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id="{69ACED1F-092F-4DCD-A0FD-EA1BB0398BB5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5930332" y="-2200757"/>
              <a:ext cx="88975" cy="254075"/>
            </a:xfrm>
            <a:custGeom>
              <a:avLst/>
              <a:gdLst>
                <a:gd name="connsiteX0" fmla="*/ 16592 w 88974"/>
                <a:gd name="connsiteY0" fmla="*/ 9528 h 254075"/>
                <a:gd name="connsiteX1" fmla="*/ 9533 w 88974"/>
                <a:gd name="connsiteY1" fmla="*/ 13053 h 254075"/>
                <a:gd name="connsiteX2" fmla="*/ 11047 w 88974"/>
                <a:gd name="connsiteY2" fmla="*/ 16328 h 254075"/>
                <a:gd name="connsiteX3" fmla="*/ 50871 w 88974"/>
                <a:gd name="connsiteY3" fmla="*/ 62181 h 254075"/>
                <a:gd name="connsiteX4" fmla="*/ 67005 w 88974"/>
                <a:gd name="connsiteY4" fmla="*/ 131964 h 254075"/>
                <a:gd name="connsiteX5" fmla="*/ 12810 w 88974"/>
                <a:gd name="connsiteY5" fmla="*/ 246588 h 254075"/>
                <a:gd name="connsiteX6" fmla="*/ 9533 w 88974"/>
                <a:gd name="connsiteY6" fmla="*/ 250871 h 254075"/>
                <a:gd name="connsiteX7" fmla="*/ 16592 w 88974"/>
                <a:gd name="connsiteY7" fmla="*/ 254396 h 254075"/>
                <a:gd name="connsiteX8" fmla="*/ 18105 w 88974"/>
                <a:gd name="connsiteY8" fmla="*/ 254396 h 254075"/>
                <a:gd name="connsiteX9" fmla="*/ 30204 w 88974"/>
                <a:gd name="connsiteY9" fmla="*/ 249358 h 254075"/>
                <a:gd name="connsiteX10" fmla="*/ 87167 w 88974"/>
                <a:gd name="connsiteY10" fmla="*/ 131964 h 254075"/>
                <a:gd name="connsiteX11" fmla="*/ 28941 w 88974"/>
                <a:gd name="connsiteY11" fmla="*/ 13557 h 254075"/>
                <a:gd name="connsiteX12" fmla="*/ 18105 w 88974"/>
                <a:gd name="connsiteY12" fmla="*/ 9528 h 254075"/>
                <a:gd name="connsiteX13" fmla="*/ 16592 w 88974"/>
                <a:gd name="connsiteY13" fmla="*/ 9528 h 25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8974" h="254075">
                  <a:moveTo>
                    <a:pt x="16592" y="9528"/>
                  </a:moveTo>
                  <a:cubicBezTo>
                    <a:pt x="12560" y="9528"/>
                    <a:pt x="9533" y="9528"/>
                    <a:pt x="9533" y="13053"/>
                  </a:cubicBezTo>
                  <a:cubicBezTo>
                    <a:pt x="9533" y="13307"/>
                    <a:pt x="9533" y="14815"/>
                    <a:pt x="11047" y="16328"/>
                  </a:cubicBezTo>
                  <a:cubicBezTo>
                    <a:pt x="18860" y="21870"/>
                    <a:pt x="37513" y="35475"/>
                    <a:pt x="50871" y="62181"/>
                  </a:cubicBezTo>
                  <a:cubicBezTo>
                    <a:pt x="62970" y="86365"/>
                    <a:pt x="67005" y="110800"/>
                    <a:pt x="67005" y="131964"/>
                  </a:cubicBezTo>
                  <a:cubicBezTo>
                    <a:pt x="67005" y="160178"/>
                    <a:pt x="59442" y="212073"/>
                    <a:pt x="12810" y="246588"/>
                  </a:cubicBezTo>
                  <a:cubicBezTo>
                    <a:pt x="10038" y="248604"/>
                    <a:pt x="9533" y="249108"/>
                    <a:pt x="9533" y="250871"/>
                  </a:cubicBezTo>
                  <a:cubicBezTo>
                    <a:pt x="9533" y="254396"/>
                    <a:pt x="12560" y="254396"/>
                    <a:pt x="16592" y="254396"/>
                  </a:cubicBezTo>
                  <a:lnTo>
                    <a:pt x="18105" y="254396"/>
                  </a:lnTo>
                  <a:cubicBezTo>
                    <a:pt x="22891" y="254396"/>
                    <a:pt x="23396" y="254396"/>
                    <a:pt x="30204" y="249358"/>
                  </a:cubicBezTo>
                  <a:cubicBezTo>
                    <a:pt x="69778" y="220136"/>
                    <a:pt x="87167" y="174537"/>
                    <a:pt x="87167" y="131964"/>
                  </a:cubicBezTo>
                  <a:cubicBezTo>
                    <a:pt x="87167" y="83090"/>
                    <a:pt x="64733" y="39001"/>
                    <a:pt x="28941" y="13557"/>
                  </a:cubicBezTo>
                  <a:cubicBezTo>
                    <a:pt x="23146" y="9528"/>
                    <a:pt x="22641" y="9528"/>
                    <a:pt x="18105" y="9528"/>
                  </a:cubicBezTo>
                  <a:lnTo>
                    <a:pt x="16592" y="952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400"/>
            </a:p>
          </p:txBody>
        </p:sp>
      </p:grpSp>
      <p:sp>
        <p:nvSpPr>
          <p:cNvPr id="59" name="TextBox 18 3 1"/>
          <p:cNvSpPr txBox="1">
            <a:spLocks noChangeArrowheads="1"/>
          </p:cNvSpPr>
          <p:nvPr/>
        </p:nvSpPr>
        <p:spPr bwMode="auto">
          <a:xfrm>
            <a:off x="416224" y="2016921"/>
            <a:ext cx="36792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dirty="0" err="1">
                <a:solidFill>
                  <a:srgbClr val="1115B5"/>
                </a:solidFill>
                <a:ea typeface="ＭＳ Ｐゴシック" panose="020B0600070205080204" pitchFamily="34" charset="-128"/>
              </a:rPr>
              <a:t>Operators</a:t>
            </a:r>
            <a:r>
              <a:rPr lang="fr-FR" altLang="fr-FR" sz="1600" dirty="0">
                <a:solidFill>
                  <a:srgbClr val="1115B5"/>
                </a:solidFill>
                <a:ea typeface="ＭＳ Ｐゴシック" panose="020B0600070205080204" pitchFamily="34" charset="-128"/>
              </a:rPr>
              <a:t> – </a:t>
            </a:r>
            <a:r>
              <a:rPr lang="fr-FR" altLang="fr-FR" sz="1600" dirty="0" err="1">
                <a:solidFill>
                  <a:srgbClr val="1115B5"/>
                </a:solidFill>
                <a:ea typeface="ＭＳ Ｐゴシック" panose="020B0600070205080204" pitchFamily="34" charset="-128"/>
              </a:rPr>
              <a:t>words</a:t>
            </a:r>
            <a:r>
              <a:rPr lang="fr-FR" altLang="fr-FR" sz="1600" dirty="0">
                <a:solidFill>
                  <a:srgbClr val="1115B5"/>
                </a:solidFill>
                <a:ea typeface="ＭＳ Ｐゴシック" panose="020B0600070205080204" pitchFamily="34" charset="-128"/>
              </a:rPr>
              <a:t> of N×N matrices</a:t>
            </a:r>
            <a:r>
              <a:rPr lang="ru-RU" altLang="fr-FR" sz="1600" dirty="0">
                <a:solidFill>
                  <a:srgbClr val="1115B5"/>
                </a:solidFill>
                <a:ea typeface="ＭＳ Ｐゴシック" panose="020B0600070205080204" pitchFamily="34" charset="-128"/>
              </a:rPr>
              <a:t> </a:t>
            </a:r>
            <a:endParaRPr lang="fr-FR" altLang="fr-FR" sz="1600" dirty="0">
              <a:solidFill>
                <a:srgbClr val="1115B5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63" name="Picture 4">
            <a:extLst>
              <a:ext uri="{FF2B5EF4-FFF2-40B4-BE49-F238E27FC236}">
                <a16:creationId xmlns:a16="http://schemas.microsoft.com/office/drawing/2014/main" id="{F1006E52-4233-4955-B4F9-580797B04E7A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29" y="3409792"/>
            <a:ext cx="3478220" cy="35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sp>
        <p:nvSpPr>
          <p:cNvPr id="26" name="Freeform 25 2">
            <a:extLst>
              <a:ext uri="{FF2B5EF4-FFF2-40B4-BE49-F238E27FC236}">
                <a16:creationId xmlns:a16="http://schemas.microsoft.com/office/drawing/2014/main" id="{047DB425-85A4-41D9-8CAF-CF89E93E422B}"/>
              </a:ext>
            </a:extLst>
          </p:cNvPr>
          <p:cNvSpPr/>
          <p:nvPr/>
        </p:nvSpPr>
        <p:spPr>
          <a:xfrm>
            <a:off x="4925857" y="-2192047"/>
            <a:ext cx="139817" cy="139741"/>
          </a:xfrm>
          <a:custGeom>
            <a:avLst/>
            <a:gdLst>
              <a:gd name="connsiteX0" fmla="*/ 142696 w 139817"/>
              <a:gd name="connsiteY0" fmla="*/ 50101 h 139741"/>
              <a:gd name="connsiteX1" fmla="*/ 109272 w 139817"/>
              <a:gd name="connsiteY1" fmla="*/ 9528 h 139741"/>
              <a:gd name="connsiteX2" fmla="*/ 72876 w 139817"/>
              <a:gd name="connsiteY2" fmla="*/ 25265 h 139741"/>
              <a:gd name="connsiteX3" fmla="*/ 52404 w 139817"/>
              <a:gd name="connsiteY3" fmla="*/ 55170 h 139741"/>
              <a:gd name="connsiteX4" fmla="*/ 53980 w 139817"/>
              <a:gd name="connsiteY4" fmla="*/ 56572 h 139741"/>
              <a:gd name="connsiteX5" fmla="*/ 67629 w 139817"/>
              <a:gd name="connsiteY5" fmla="*/ 48350 h 139741"/>
              <a:gd name="connsiteX6" fmla="*/ 80403 w 139817"/>
              <a:gd name="connsiteY6" fmla="*/ 28064 h 139741"/>
              <a:gd name="connsiteX7" fmla="*/ 96851 w 139817"/>
              <a:gd name="connsiteY7" fmla="*/ 19671 h 139741"/>
              <a:gd name="connsiteX8" fmla="*/ 127122 w 139817"/>
              <a:gd name="connsiteY8" fmla="*/ 57795 h 139741"/>
              <a:gd name="connsiteX9" fmla="*/ 66930 w 139817"/>
              <a:gd name="connsiteY9" fmla="*/ 126177 h 139741"/>
              <a:gd name="connsiteX10" fmla="*/ 25108 w 139817"/>
              <a:gd name="connsiteY10" fmla="*/ 80530 h 139741"/>
              <a:gd name="connsiteX11" fmla="*/ 63954 w 139817"/>
              <a:gd name="connsiteY11" fmla="*/ 17746 h 139741"/>
              <a:gd name="connsiteX12" fmla="*/ 71478 w 139817"/>
              <a:gd name="connsiteY12" fmla="*/ 10926 h 139741"/>
              <a:gd name="connsiteX13" fmla="*/ 69726 w 139817"/>
              <a:gd name="connsiteY13" fmla="*/ 9528 h 139741"/>
              <a:gd name="connsiteX14" fmla="*/ 9533 w 139817"/>
              <a:gd name="connsiteY14" fmla="*/ 88228 h 139741"/>
              <a:gd name="connsiteX15" fmla="*/ 54680 w 139817"/>
              <a:gd name="connsiteY15" fmla="*/ 136320 h 139741"/>
              <a:gd name="connsiteX16" fmla="*/ 142696 w 139817"/>
              <a:gd name="connsiteY16" fmla="*/ 50101 h 139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817" h="139741">
                <a:moveTo>
                  <a:pt x="142696" y="50101"/>
                </a:moveTo>
                <a:cubicBezTo>
                  <a:pt x="142696" y="25618"/>
                  <a:pt x="129922" y="9528"/>
                  <a:pt x="109272" y="9528"/>
                </a:cubicBezTo>
                <a:cubicBezTo>
                  <a:pt x="95274" y="9528"/>
                  <a:pt x="82150" y="17047"/>
                  <a:pt x="72876" y="25265"/>
                </a:cubicBezTo>
                <a:cubicBezTo>
                  <a:pt x="59053" y="37683"/>
                  <a:pt x="52404" y="54472"/>
                  <a:pt x="52404" y="55170"/>
                </a:cubicBezTo>
                <a:cubicBezTo>
                  <a:pt x="52404" y="56223"/>
                  <a:pt x="53278" y="56572"/>
                  <a:pt x="53980" y="56572"/>
                </a:cubicBezTo>
                <a:cubicBezTo>
                  <a:pt x="57480" y="56572"/>
                  <a:pt x="65527" y="52376"/>
                  <a:pt x="67629" y="48350"/>
                </a:cubicBezTo>
                <a:cubicBezTo>
                  <a:pt x="70953" y="41355"/>
                  <a:pt x="73754" y="35408"/>
                  <a:pt x="80403" y="28064"/>
                </a:cubicBezTo>
                <a:cubicBezTo>
                  <a:pt x="85301" y="22470"/>
                  <a:pt x="89324" y="19671"/>
                  <a:pt x="96851" y="19671"/>
                </a:cubicBezTo>
                <a:cubicBezTo>
                  <a:pt x="116096" y="19671"/>
                  <a:pt x="127122" y="35587"/>
                  <a:pt x="127122" y="57795"/>
                </a:cubicBezTo>
                <a:cubicBezTo>
                  <a:pt x="127122" y="93647"/>
                  <a:pt x="100176" y="126177"/>
                  <a:pt x="66930" y="126177"/>
                </a:cubicBezTo>
                <a:cubicBezTo>
                  <a:pt x="40329" y="126177"/>
                  <a:pt x="25108" y="106065"/>
                  <a:pt x="25108" y="80530"/>
                </a:cubicBezTo>
                <a:cubicBezTo>
                  <a:pt x="25108" y="58493"/>
                  <a:pt x="36655" y="31736"/>
                  <a:pt x="63954" y="17746"/>
                </a:cubicBezTo>
                <a:cubicBezTo>
                  <a:pt x="67454" y="15999"/>
                  <a:pt x="71478" y="12851"/>
                  <a:pt x="71478" y="10926"/>
                </a:cubicBezTo>
                <a:cubicBezTo>
                  <a:pt x="71478" y="9703"/>
                  <a:pt x="70604" y="9528"/>
                  <a:pt x="69726" y="9528"/>
                </a:cubicBezTo>
                <a:cubicBezTo>
                  <a:pt x="62902" y="9528"/>
                  <a:pt x="9533" y="36809"/>
                  <a:pt x="9533" y="88228"/>
                </a:cubicBezTo>
                <a:cubicBezTo>
                  <a:pt x="9533" y="114636"/>
                  <a:pt x="25457" y="136320"/>
                  <a:pt x="54680" y="136320"/>
                </a:cubicBezTo>
                <a:cubicBezTo>
                  <a:pt x="90726" y="136320"/>
                  <a:pt x="142696" y="102043"/>
                  <a:pt x="142696" y="50101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337895-11BA-49DD-9619-6D153C1D1B9E}"/>
              </a:ext>
            </a:extLst>
          </p:cNvPr>
          <p:cNvSpPr/>
          <p:nvPr/>
        </p:nvSpPr>
        <p:spPr>
          <a:xfrm>
            <a:off x="-1" y="158021"/>
            <a:ext cx="91348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C00000"/>
                </a:solidFill>
                <a:latin typeface="Script MT Bold" panose="03040602040607080904" pitchFamily="66" charset="0"/>
              </a:rPr>
              <a:t>N </a:t>
            </a:r>
            <a:r>
              <a:rPr lang="en-US" altLang="fr-FR" sz="2400" dirty="0">
                <a:solidFill>
                  <a:srgbClr val="C00000"/>
                </a:solidFill>
              </a:rPr>
              <a:t>=4 SYM: </a:t>
            </a:r>
            <a:r>
              <a:rPr lang="en-US" altLang="fr-FR" sz="24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small and huge operators, </a:t>
            </a:r>
            <a:r>
              <a:rPr lang="en-US" altLang="fr-FR" sz="2400" dirty="0" err="1">
                <a:solidFill>
                  <a:srgbClr val="C00000"/>
                </a:solidFill>
                <a:ea typeface="ＭＳ Ｐゴシック" panose="020B0600070205080204" pitchFamily="34" charset="-128"/>
              </a:rPr>
              <a:t>AdS</a:t>
            </a:r>
            <a:r>
              <a:rPr lang="en-US" altLang="fr-FR" sz="24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/CFT  and LLM/Matrix dualities</a:t>
            </a:r>
            <a:endParaRPr lang="fr-FR" sz="2400" dirty="0">
              <a:solidFill>
                <a:srgbClr val="C00000"/>
              </a:solidFill>
            </a:endParaRPr>
          </a:p>
        </p:txBody>
      </p:sp>
      <p:sp>
        <p:nvSpPr>
          <p:cNvPr id="70" name="TextBox 18 3 2">
            <a:extLst>
              <a:ext uri="{FF2B5EF4-FFF2-40B4-BE49-F238E27FC236}">
                <a16:creationId xmlns:a16="http://schemas.microsoft.com/office/drawing/2014/main" id="{AE878AB0-85BB-4806-8EE4-22B00F300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9551" y="1098745"/>
            <a:ext cx="45895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dirty="0">
                <a:solidFill>
                  <a:srgbClr val="1115B5"/>
                </a:solidFill>
                <a:ea typeface="ＭＳ Ｐゴシック" panose="020B0600070205080204" pitchFamily="34" charset="-128"/>
              </a:rPr>
              <a:t>-  dual  string </a:t>
            </a:r>
            <a:r>
              <a:rPr lang="fr-FR" altLang="fr-FR" sz="1600" dirty="0" err="1">
                <a:solidFill>
                  <a:srgbClr val="1115B5"/>
                </a:solidFill>
                <a:ea typeface="ＭＳ Ｐゴシック" panose="020B0600070205080204" pitchFamily="34" charset="-128"/>
              </a:rPr>
              <a:t>theory</a:t>
            </a:r>
            <a:r>
              <a:rPr lang="fr-FR" altLang="fr-FR" sz="1600" dirty="0">
                <a:solidFill>
                  <a:srgbClr val="1115B5"/>
                </a:solidFill>
                <a:ea typeface="ＭＳ Ｐゴシック" panose="020B0600070205080204" pitchFamily="34" charset="-128"/>
              </a:rPr>
              <a:t> on  AdS</a:t>
            </a:r>
            <a:r>
              <a:rPr lang="fr-FR" altLang="fr-FR" sz="1600" baseline="-25000" dirty="0">
                <a:solidFill>
                  <a:srgbClr val="1115B5"/>
                </a:solidFill>
                <a:ea typeface="ＭＳ Ｐゴシック" panose="020B0600070205080204" pitchFamily="34" charset="-128"/>
              </a:rPr>
              <a:t>5</a:t>
            </a:r>
            <a:r>
              <a:rPr lang="fr-FR" altLang="fr-FR" sz="1600" dirty="0">
                <a:solidFill>
                  <a:srgbClr val="1115B5"/>
                </a:solidFill>
                <a:ea typeface="ＭＳ Ｐゴシック" panose="020B0600070205080204" pitchFamily="34" charset="-128"/>
              </a:rPr>
              <a:t>×S</a:t>
            </a:r>
            <a:r>
              <a:rPr lang="fr-FR" altLang="fr-FR" sz="1600" baseline="30000" dirty="0">
                <a:solidFill>
                  <a:srgbClr val="1115B5"/>
                </a:solidFill>
                <a:ea typeface="ＭＳ Ｐゴシック" panose="020B0600070205080204" pitchFamily="34" charset="-128"/>
              </a:rPr>
              <a:t>5</a:t>
            </a:r>
            <a:r>
              <a:rPr lang="fr-FR" altLang="fr-FR" sz="1600" dirty="0">
                <a:solidFill>
                  <a:srgbClr val="1115B5"/>
                </a:solidFill>
                <a:ea typeface="ＭＳ Ｐゴシック" panose="020B0600070205080204" pitchFamily="34" charset="-128"/>
              </a:rPr>
              <a:t>  background </a:t>
            </a:r>
          </a:p>
        </p:txBody>
      </p:sp>
      <p:sp>
        <p:nvSpPr>
          <p:cNvPr id="48" name="TextBox 14 1 2">
            <a:extLst>
              <a:ext uri="{FF2B5EF4-FFF2-40B4-BE49-F238E27FC236}">
                <a16:creationId xmlns:a16="http://schemas.microsoft.com/office/drawing/2014/main" id="{461733D5-8B16-4ECC-9326-116F502B5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641" y="3832551"/>
            <a:ext cx="764273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fr-FR" sz="1600" dirty="0">
                <a:solidFill>
                  <a:srgbClr val="1115B5"/>
                </a:solidFill>
                <a:ea typeface="ＭＳ Ｐゴシック" panose="020B0600070205080204" pitchFamily="34" charset="-128"/>
              </a:rPr>
              <a:t>At   N → ∞ :</a:t>
            </a:r>
          </a:p>
          <a:p>
            <a:pPr>
              <a:spcBef>
                <a:spcPct val="0"/>
              </a:spcBef>
              <a:buNone/>
            </a:pPr>
            <a:r>
              <a:rPr lang="en-US" altLang="fr-FR" sz="1600" dirty="0">
                <a:solidFill>
                  <a:srgbClr val="1115B5"/>
                </a:solidFill>
                <a:ea typeface="ＭＳ Ｐゴシック" panose="020B0600070205080204" pitchFamily="34" charset="-128"/>
              </a:rPr>
              <a:t>Little operators:  </a:t>
            </a:r>
            <a:r>
              <a:rPr lang="el-GR" altLang="fr-FR" sz="1600" dirty="0">
                <a:solidFill>
                  <a:srgbClr val="1115B5"/>
                </a:solidFill>
                <a:ea typeface="ＭＳ Ｐゴシック" panose="020B0600070205080204" pitchFamily="34" charset="-128"/>
              </a:rPr>
              <a:t>Δ</a:t>
            </a:r>
            <a:r>
              <a:rPr lang="en-US" altLang="fr-FR" sz="1600" dirty="0">
                <a:solidFill>
                  <a:srgbClr val="1115B5"/>
                </a:solidFill>
                <a:ea typeface="ＭＳ Ｐゴシック" panose="020B0600070205080204" pitchFamily="34" charset="-128"/>
              </a:rPr>
              <a:t> ~ 1           - </a:t>
            </a:r>
            <a:r>
              <a:rPr lang="en-US" altLang="fr-FR" sz="1600" dirty="0" err="1">
                <a:solidFill>
                  <a:srgbClr val="1115B5"/>
                </a:solidFill>
                <a:ea typeface="ＭＳ Ｐゴシック" panose="020B0600070205080204" pitchFamily="34" charset="-128"/>
              </a:rPr>
              <a:t>AdS</a:t>
            </a:r>
            <a:r>
              <a:rPr lang="en-US" altLang="fr-FR" sz="1600" dirty="0">
                <a:solidFill>
                  <a:srgbClr val="1115B5"/>
                </a:solidFill>
                <a:ea typeface="ＭＳ Ｐゴシック" panose="020B0600070205080204" pitchFamily="34" charset="-128"/>
              </a:rPr>
              <a:t>/CFT,   integrability   (Quantum Spectral Curve) </a:t>
            </a:r>
          </a:p>
          <a:p>
            <a:pPr>
              <a:spcBef>
                <a:spcPct val="0"/>
              </a:spcBef>
              <a:buNone/>
            </a:pPr>
            <a:r>
              <a:rPr lang="en-US" altLang="fr-FR" sz="1600" dirty="0">
                <a:solidFill>
                  <a:srgbClr val="1115B5"/>
                </a:solidFill>
                <a:ea typeface="ＭＳ Ｐゴシック" panose="020B0600070205080204" pitchFamily="34" charset="-128"/>
              </a:rPr>
              <a:t>Giant operators:      </a:t>
            </a:r>
            <a:r>
              <a:rPr lang="el-GR" altLang="fr-FR" sz="1600" dirty="0">
                <a:solidFill>
                  <a:srgbClr val="1115B5"/>
                </a:solidFill>
                <a:ea typeface="ＭＳ Ｐゴシック" panose="020B0600070205080204" pitchFamily="34" charset="-128"/>
              </a:rPr>
              <a:t>Δ</a:t>
            </a:r>
            <a:r>
              <a:rPr lang="en-US" altLang="fr-FR" sz="1600" dirty="0">
                <a:solidFill>
                  <a:srgbClr val="1115B5"/>
                </a:solidFill>
                <a:ea typeface="ＭＳ Ｐゴシック" panose="020B0600070205080204" pitchFamily="34" charset="-128"/>
              </a:rPr>
              <a:t> ~N       -  still </a:t>
            </a:r>
            <a:r>
              <a:rPr lang="en-US" altLang="fr-FR" sz="1600" dirty="0" err="1">
                <a:solidFill>
                  <a:srgbClr val="1115B5"/>
                </a:solidFill>
                <a:ea typeface="ＭＳ Ｐゴシック" panose="020B0600070205080204" pitchFamily="34" charset="-128"/>
              </a:rPr>
              <a:t>AdS</a:t>
            </a:r>
            <a:r>
              <a:rPr lang="en-US" altLang="fr-FR" sz="1600" dirty="0">
                <a:solidFill>
                  <a:srgbClr val="1115B5"/>
                </a:solidFill>
                <a:ea typeface="ＭＳ Ｐゴシック" panose="020B0600070205080204" pitchFamily="34" charset="-128"/>
              </a:rPr>
              <a:t>, (e.g. giant gravitons) </a:t>
            </a:r>
            <a:endParaRPr lang="en-GB" altLang="fr-FR" sz="1600" dirty="0">
              <a:solidFill>
                <a:srgbClr val="1115B5"/>
              </a:solidFill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  <a:buNone/>
            </a:pPr>
            <a:r>
              <a:rPr lang="en-GB" altLang="fr-FR" sz="1600" dirty="0">
                <a:solidFill>
                  <a:srgbClr val="1115B5"/>
                </a:solidFill>
                <a:ea typeface="ＭＳ Ｐゴシック" panose="020B0600070205080204" pitchFamily="34" charset="-128"/>
              </a:rPr>
              <a:t>Huge operators:   </a:t>
            </a:r>
            <a:r>
              <a:rPr lang="el-GR" altLang="fr-FR" sz="1600" dirty="0">
                <a:solidFill>
                  <a:srgbClr val="1115B5"/>
                </a:solidFill>
                <a:ea typeface="ＭＳ Ｐゴシック" panose="020B0600070205080204" pitchFamily="34" charset="-128"/>
              </a:rPr>
              <a:t>Δ</a:t>
            </a:r>
            <a:r>
              <a:rPr lang="en-US" altLang="fr-FR" sz="1600" dirty="0">
                <a:solidFill>
                  <a:srgbClr val="1115B5"/>
                </a:solidFill>
                <a:ea typeface="ＭＳ Ｐゴシック" panose="020B0600070205080204" pitchFamily="34" charset="-128"/>
              </a:rPr>
              <a:t> ~N</a:t>
            </a:r>
            <a:r>
              <a:rPr lang="en-US" altLang="fr-FR" sz="1600" baseline="30000" dirty="0">
                <a:solidFill>
                  <a:srgbClr val="1115B5"/>
                </a:solidFill>
                <a:ea typeface="ＭＳ Ｐゴシック" panose="020B0600070205080204" pitchFamily="34" charset="-128"/>
              </a:rPr>
              <a:t>2 </a:t>
            </a:r>
            <a:r>
              <a:rPr lang="en-US" altLang="fr-FR" sz="1600" dirty="0">
                <a:solidFill>
                  <a:srgbClr val="1115B5"/>
                </a:solidFill>
                <a:ea typeface="ＭＳ Ｐゴシック" panose="020B0600070205080204" pitchFamily="34" charset="-128"/>
              </a:rPr>
              <a:t>        -non-</a:t>
            </a:r>
            <a:r>
              <a:rPr lang="en-US" altLang="fr-FR" sz="1600" dirty="0" err="1">
                <a:solidFill>
                  <a:srgbClr val="1115B5"/>
                </a:solidFill>
                <a:ea typeface="ＭＳ Ｐゴシック" panose="020B0600070205080204" pitchFamily="34" charset="-128"/>
              </a:rPr>
              <a:t>AdS</a:t>
            </a:r>
            <a:r>
              <a:rPr lang="en-US" altLang="fr-FR" sz="1600" dirty="0">
                <a:solidFill>
                  <a:srgbClr val="1115B5"/>
                </a:solidFill>
                <a:ea typeface="ＭＳ Ｐゴシック" panose="020B0600070205080204" pitchFamily="34" charset="-128"/>
              </a:rPr>
              <a:t>, black holes, </a:t>
            </a:r>
            <a:r>
              <a:rPr lang="en-US" altLang="fr-FR" sz="1600" dirty="0" err="1">
                <a:solidFill>
                  <a:srgbClr val="1115B5"/>
                </a:solidFill>
                <a:ea typeface="ＭＳ Ｐゴシック" panose="020B0600070205080204" pitchFamily="34" charset="-128"/>
              </a:rPr>
              <a:t>etc</a:t>
            </a:r>
            <a:endParaRPr lang="en-GB" altLang="fr-FR" sz="1600" dirty="0">
              <a:solidFill>
                <a:srgbClr val="1115B5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1" name="TextBox 18 1 2">
            <a:extLst>
              <a:ext uri="{FF2B5EF4-FFF2-40B4-BE49-F238E27FC236}">
                <a16:creationId xmlns:a16="http://schemas.microsoft.com/office/drawing/2014/main" id="{2B8E4513-C562-4D46-BF8F-CBDE7235E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780" y="4976304"/>
            <a:ext cx="601581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dirty="0">
                <a:solidFill>
                  <a:srgbClr val="1115B5"/>
                </a:solidFill>
                <a:ea typeface="ＭＳ Ｐゴシック" panose="020B0600070205080204" pitchFamily="34" charset="-128"/>
              </a:rPr>
              <a:t>In </a:t>
            </a:r>
            <a:r>
              <a:rPr lang="fr-FR" altLang="fr-FR" sz="1600" dirty="0" err="1">
                <a:solidFill>
                  <a:srgbClr val="1115B5"/>
                </a:solidFill>
                <a:ea typeface="ＭＳ Ｐゴシック" panose="020B0600070205080204" pitchFamily="34" charset="-128"/>
              </a:rPr>
              <a:t>general</a:t>
            </a:r>
            <a:r>
              <a:rPr lang="fr-FR" altLang="fr-FR" sz="1600" dirty="0">
                <a:solidFill>
                  <a:srgbClr val="1115B5"/>
                </a:solidFill>
                <a:ea typeface="ＭＳ Ｐゴシック" panose="020B0600070205080204" pitchFamily="34" charset="-128"/>
              </a:rPr>
              <a:t>, </a:t>
            </a:r>
            <a:r>
              <a:rPr lang="fr-FR" altLang="fr-FR" sz="1600" dirty="0" err="1">
                <a:solidFill>
                  <a:srgbClr val="1115B5"/>
                </a:solidFill>
                <a:ea typeface="ＭＳ Ｐゴシック" panose="020B0600070205080204" pitchFamily="34" charset="-128"/>
              </a:rPr>
              <a:t>huge</a:t>
            </a:r>
            <a:r>
              <a:rPr lang="fr-FR" altLang="fr-FR" sz="1600" dirty="0">
                <a:solidFill>
                  <a:srgbClr val="1115B5"/>
                </a:solidFill>
                <a:ea typeface="ＭＳ Ｐゴシック" panose="020B0600070205080204" pitchFamily="34" charset="-128"/>
              </a:rPr>
              <a:t> </a:t>
            </a:r>
            <a:r>
              <a:rPr lang="fr-FR" altLang="fr-FR" sz="1600" dirty="0" err="1">
                <a:solidFill>
                  <a:srgbClr val="1115B5"/>
                </a:solidFill>
                <a:ea typeface="ＭＳ Ｐゴシック" panose="020B0600070205080204" pitchFamily="34" charset="-128"/>
              </a:rPr>
              <a:t>operators</a:t>
            </a:r>
            <a:r>
              <a:rPr lang="fr-FR" altLang="fr-FR" sz="1600" dirty="0">
                <a:solidFill>
                  <a:srgbClr val="1115B5"/>
                </a:solidFill>
                <a:ea typeface="ＭＳ Ｐゴシック" panose="020B0600070205080204" pitchFamily="34" charset="-128"/>
              </a:rPr>
              <a:t> are </a:t>
            </a:r>
            <a:r>
              <a:rPr lang="fr-FR" altLang="fr-FR" sz="1600" dirty="0" err="1">
                <a:solidFill>
                  <a:srgbClr val="1115B5"/>
                </a:solidFill>
                <a:ea typeface="ＭＳ Ｐゴシック" panose="020B0600070205080204" pitchFamily="34" charset="-128"/>
              </a:rPr>
              <a:t>difficult</a:t>
            </a:r>
            <a:r>
              <a:rPr lang="fr-FR" altLang="fr-FR" sz="1600" dirty="0">
                <a:solidFill>
                  <a:srgbClr val="1115B5"/>
                </a:solidFill>
                <a:ea typeface="ＭＳ Ｐゴシック" panose="020B0600070205080204" pitchFamily="34" charset="-128"/>
              </a:rPr>
              <a:t> to </a:t>
            </a:r>
            <a:r>
              <a:rPr lang="fr-FR" altLang="fr-FR" sz="1600" dirty="0" err="1">
                <a:solidFill>
                  <a:srgbClr val="1115B5"/>
                </a:solidFill>
                <a:ea typeface="ＭＳ Ｐゴシック" panose="020B0600070205080204" pitchFamily="34" charset="-128"/>
              </a:rPr>
              <a:t>study</a:t>
            </a:r>
            <a:r>
              <a:rPr lang="fr-FR" altLang="fr-FR" sz="1600" dirty="0">
                <a:solidFill>
                  <a:srgbClr val="1115B5"/>
                </a:solidFill>
                <a:ea typeface="ＭＳ Ｐゴシック" panose="020B0600070205080204" pitchFamily="34" charset="-128"/>
              </a:rPr>
              <a:t>. No integrability. </a:t>
            </a:r>
          </a:p>
        </p:txBody>
      </p:sp>
      <p:sp>
        <p:nvSpPr>
          <p:cNvPr id="57" name="TextBox 18 1 3">
            <a:extLst>
              <a:ext uri="{FF2B5EF4-FFF2-40B4-BE49-F238E27FC236}">
                <a16:creationId xmlns:a16="http://schemas.microsoft.com/office/drawing/2014/main" id="{9B46358E-7453-49CA-AF07-AE3610670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641" y="5265567"/>
            <a:ext cx="90578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fr-FR" altLang="fr-FR" sz="1600" dirty="0">
                <a:solidFill>
                  <a:srgbClr val="1115B5"/>
                </a:solidFill>
                <a:ea typeface="ＭＳ Ｐゴシック" panose="020B0600070205080204" pitchFamily="34" charset="-128"/>
              </a:rPr>
              <a:t> </a:t>
            </a:r>
            <a:r>
              <a:rPr lang="fr-FR" altLang="fr-FR" sz="1600" dirty="0" err="1">
                <a:solidFill>
                  <a:srgbClr val="1115B5"/>
                </a:solidFill>
                <a:ea typeface="ＭＳ Ｐゴシック" panose="020B0600070205080204" pitchFamily="34" charset="-128"/>
              </a:rPr>
              <a:t>Fortunately</a:t>
            </a:r>
            <a:r>
              <a:rPr lang="fr-FR" altLang="fr-FR" sz="1600" dirty="0">
                <a:solidFill>
                  <a:srgbClr val="1115B5"/>
                </a:solidFill>
                <a:ea typeface="ＭＳ Ｐゴシック" panose="020B0600070205080204" pitchFamily="34" charset="-128"/>
              </a:rPr>
              <a:t>, due to SUSY </a:t>
            </a:r>
            <a:r>
              <a:rPr lang="fr-FR" altLang="fr-FR" sz="1600" dirty="0" err="1">
                <a:solidFill>
                  <a:srgbClr val="1115B5"/>
                </a:solidFill>
                <a:ea typeface="ＭＳ Ｐゴシック" panose="020B0600070205080204" pitchFamily="34" charset="-128"/>
              </a:rPr>
              <a:t>there</a:t>
            </a:r>
            <a:r>
              <a:rPr lang="fr-FR" altLang="fr-FR" sz="1600" dirty="0">
                <a:solidFill>
                  <a:srgbClr val="1115B5"/>
                </a:solidFill>
                <a:ea typeface="ＭＳ Ｐゴシック" panose="020B0600070205080204" pitchFamily="34" charset="-128"/>
              </a:rPr>
              <a:t> </a:t>
            </a:r>
            <a:r>
              <a:rPr lang="fr-FR" altLang="fr-FR" sz="1600" dirty="0" err="1">
                <a:solidFill>
                  <a:srgbClr val="1115B5"/>
                </a:solidFill>
                <a:ea typeface="ＭＳ Ｐゴシック" panose="020B0600070205080204" pitchFamily="34" charset="-128"/>
              </a:rPr>
              <a:t>exists</a:t>
            </a:r>
            <a:r>
              <a:rPr lang="fr-FR" altLang="fr-FR" sz="1600" dirty="0">
                <a:solidFill>
                  <a:srgbClr val="1115B5"/>
                </a:solidFill>
                <a:ea typeface="ＭＳ Ｐゴシック" panose="020B0600070205080204" pitchFamily="34" charset="-128"/>
              </a:rPr>
              <a:t>  </a:t>
            </a:r>
            <a:r>
              <a:rPr lang="fr-FR" altLang="fr-FR" sz="1600" dirty="0" err="1">
                <a:solidFill>
                  <a:srgbClr val="1115B5"/>
                </a:solidFill>
                <a:ea typeface="ＭＳ Ｐゴシック" panose="020B0600070205080204" pitchFamily="34" charset="-128"/>
              </a:rPr>
              <a:t>sectors</a:t>
            </a:r>
            <a:r>
              <a:rPr lang="fr-FR" altLang="fr-FR" sz="1600" dirty="0">
                <a:solidFill>
                  <a:srgbClr val="1115B5"/>
                </a:solidFill>
                <a:ea typeface="ＭＳ Ｐゴシック" panose="020B0600070205080204" pitchFamily="34" charset="-128"/>
              </a:rPr>
              <a:t> of </a:t>
            </a:r>
            <a:r>
              <a:rPr lang="fr-FR" altLang="fr-FR" sz="1600" dirty="0" err="1">
                <a:solidFill>
                  <a:srgbClr val="1115B5"/>
                </a:solidFill>
                <a:ea typeface="ＭＳ Ｐゴシック" panose="020B0600070205080204" pitchFamily="34" charset="-128"/>
              </a:rPr>
              <a:t>operators</a:t>
            </a:r>
            <a:r>
              <a:rPr lang="fr-FR" altLang="fr-FR" sz="1600" dirty="0">
                <a:solidFill>
                  <a:srgbClr val="1115B5"/>
                </a:solidFill>
                <a:ea typeface="ＭＳ Ｐゴシック" panose="020B0600070205080204" pitchFamily="34" charset="-128"/>
              </a:rPr>
              <a:t>  (½,1/4,1/8,1/16BPS) </a:t>
            </a:r>
            <a:r>
              <a:rPr lang="fr-FR" altLang="fr-FR" sz="1600" dirty="0" err="1">
                <a:solidFill>
                  <a:srgbClr val="1115B5"/>
                </a:solidFill>
                <a:ea typeface="ＭＳ Ｐゴシック" panose="020B0600070205080204" pitchFamily="34" charset="-128"/>
              </a:rPr>
              <a:t>with</a:t>
            </a:r>
            <a:r>
              <a:rPr lang="fr-FR" altLang="fr-FR" sz="1600" dirty="0">
                <a:solidFill>
                  <a:srgbClr val="1115B5"/>
                </a:solidFill>
                <a:ea typeface="ＭＳ Ｐゴシック" panose="020B0600070205080204" pitchFamily="34" charset="-128"/>
              </a:rPr>
              <a:t> </a:t>
            </a:r>
            <a:r>
              <a:rPr lang="fr-FR" altLang="fr-FR" sz="1600" dirty="0" err="1">
                <a:solidFill>
                  <a:srgbClr val="1115B5"/>
                </a:solidFill>
                <a:ea typeface="ＭＳ Ｐゴシック" panose="020B0600070205080204" pitchFamily="34" charset="-128"/>
              </a:rPr>
              <a:t>protected</a:t>
            </a:r>
            <a:r>
              <a:rPr lang="fr-FR" altLang="fr-FR" sz="1600" dirty="0">
                <a:solidFill>
                  <a:srgbClr val="1115B5"/>
                </a:solidFill>
                <a:ea typeface="ＭＳ Ｐゴシック" panose="020B0600070205080204" pitchFamily="34" charset="-128"/>
              </a:rPr>
              <a:t> </a:t>
            </a:r>
          </a:p>
          <a:p>
            <a:pPr>
              <a:spcBef>
                <a:spcPct val="0"/>
              </a:spcBef>
              <a:buNone/>
            </a:pPr>
            <a:r>
              <a:rPr lang="fr-FR" altLang="fr-FR" sz="1600" dirty="0">
                <a:solidFill>
                  <a:srgbClr val="1115B5"/>
                </a:solidFill>
                <a:ea typeface="ＭＳ Ｐゴシック" panose="020B0600070205080204" pitchFamily="34" charset="-128"/>
              </a:rPr>
              <a:t> (</a:t>
            </a:r>
            <a:r>
              <a:rPr lang="fr-FR" altLang="fr-FR" sz="1600" dirty="0" err="1">
                <a:solidFill>
                  <a:srgbClr val="1115B5"/>
                </a:solidFill>
                <a:ea typeface="ＭＳ Ｐゴシック" panose="020B0600070205080204" pitchFamily="34" charset="-128"/>
              </a:rPr>
              <a:t>coupling</a:t>
            </a:r>
            <a:r>
              <a:rPr lang="fr-FR" altLang="fr-FR" sz="1600" dirty="0">
                <a:solidFill>
                  <a:srgbClr val="1115B5"/>
                </a:solidFill>
                <a:ea typeface="ＭＳ Ｐゴシック" panose="020B0600070205080204" pitchFamily="34" charset="-128"/>
              </a:rPr>
              <a:t> </a:t>
            </a:r>
            <a:r>
              <a:rPr lang="fr-FR" altLang="fr-FR" sz="1600" dirty="0" err="1">
                <a:solidFill>
                  <a:srgbClr val="1115B5"/>
                </a:solidFill>
                <a:ea typeface="ＭＳ Ｐゴシック" panose="020B0600070205080204" pitchFamily="34" charset="-128"/>
              </a:rPr>
              <a:t>independent</a:t>
            </a:r>
            <a:r>
              <a:rPr lang="fr-FR" altLang="fr-FR" sz="1600" dirty="0">
                <a:solidFill>
                  <a:srgbClr val="1115B5"/>
                </a:solidFill>
                <a:ea typeface="ＭＳ Ｐゴシック" panose="020B0600070205080204" pitchFamily="34" charset="-128"/>
              </a:rPr>
              <a:t>) dimensions - </a:t>
            </a:r>
            <a:r>
              <a:rPr lang="fr-FR" altLang="fr-FR" sz="1600" dirty="0" err="1">
                <a:solidFill>
                  <a:srgbClr val="1115B5"/>
                </a:solidFill>
                <a:ea typeface="ＭＳ Ｐゴシック" panose="020B0600070205080204" pitchFamily="34" charset="-128"/>
              </a:rPr>
              <a:t>integers</a:t>
            </a:r>
            <a:r>
              <a:rPr lang="fr-FR" altLang="fr-FR" sz="1600" dirty="0">
                <a:solidFill>
                  <a:srgbClr val="1115B5"/>
                </a:solidFill>
                <a:ea typeface="ＭＳ Ｐゴシック" panose="020B0600070205080204" pitchFamily="34" charset="-128"/>
              </a:rPr>
              <a:t> or ½-integers, and </a:t>
            </a:r>
            <a:r>
              <a:rPr lang="fr-FR" altLang="fr-FR" sz="1600" dirty="0" err="1">
                <a:solidFill>
                  <a:srgbClr val="1115B5"/>
                </a:solidFill>
                <a:ea typeface="ＭＳ Ｐゴシック" panose="020B0600070205080204" pitchFamily="34" charset="-128"/>
              </a:rPr>
              <a:t>protected</a:t>
            </a:r>
            <a:r>
              <a:rPr lang="fr-FR" altLang="fr-FR" sz="1600" dirty="0">
                <a:solidFill>
                  <a:srgbClr val="1115B5"/>
                </a:solidFill>
                <a:ea typeface="ＭＳ Ｐゴシック" panose="020B0600070205080204" pitchFamily="34" charset="-128"/>
              </a:rPr>
              <a:t> </a:t>
            </a:r>
            <a:r>
              <a:rPr lang="fr-FR" altLang="fr-FR" sz="1600" dirty="0" err="1">
                <a:solidFill>
                  <a:srgbClr val="1115B5"/>
                </a:solidFill>
                <a:ea typeface="ＭＳ Ｐゴシック" panose="020B0600070205080204" pitchFamily="34" charset="-128"/>
              </a:rPr>
              <a:t>correlators</a:t>
            </a:r>
            <a:endParaRPr lang="fr-FR" altLang="fr-FR" sz="1600" dirty="0">
              <a:solidFill>
                <a:srgbClr val="1115B5"/>
              </a:solidFill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  <a:buNone/>
            </a:pPr>
            <a:r>
              <a:rPr lang="fr-FR" altLang="fr-FR" sz="1600" dirty="0">
                <a:solidFill>
                  <a:srgbClr val="1115B5"/>
                </a:solidFill>
                <a:ea typeface="ＭＳ Ｐゴシック" panose="020B0600070205080204" pitchFamily="34" charset="-128"/>
              </a:rPr>
              <a:t> Dual to </a:t>
            </a:r>
            <a:r>
              <a:rPr lang="fr-FR" altLang="fr-FR" sz="1600" dirty="0" err="1">
                <a:solidFill>
                  <a:srgbClr val="1115B5"/>
                </a:solidFill>
                <a:ea typeface="ＭＳ Ｐゴシック" panose="020B0600070205080204" pitchFamily="34" charset="-128"/>
              </a:rPr>
              <a:t>interesting</a:t>
            </a:r>
            <a:r>
              <a:rPr lang="fr-FR" altLang="fr-FR" sz="1600" dirty="0">
                <a:solidFill>
                  <a:srgbClr val="1115B5"/>
                </a:solidFill>
                <a:ea typeface="ＭＳ Ｐゴシック" panose="020B0600070205080204" pitchFamily="34" charset="-128"/>
              </a:rPr>
              <a:t> </a:t>
            </a:r>
            <a:r>
              <a:rPr lang="fr-FR" altLang="fr-FR" sz="1600" dirty="0" err="1">
                <a:solidFill>
                  <a:srgbClr val="1115B5"/>
                </a:solidFill>
                <a:ea typeface="ＭＳ Ｐゴシック" panose="020B0600070205080204" pitchFamily="34" charset="-128"/>
              </a:rPr>
              <a:t>geometries</a:t>
            </a:r>
            <a:r>
              <a:rPr lang="fr-FR" altLang="fr-FR" sz="1600" dirty="0">
                <a:solidFill>
                  <a:srgbClr val="1115B5"/>
                </a:solidFill>
                <a:ea typeface="ＭＳ Ｐゴシック" panose="020B0600070205080204" pitchFamily="34" charset="-128"/>
              </a:rPr>
              <a:t>. E.g. ½-BPS </a:t>
            </a:r>
            <a:r>
              <a:rPr lang="fr-FR" altLang="fr-FR" sz="1600" dirty="0" err="1">
                <a:solidFill>
                  <a:srgbClr val="1115B5"/>
                </a:solidFill>
                <a:ea typeface="ＭＳ Ｐゴシック" panose="020B0600070205080204" pitchFamily="34" charset="-128"/>
              </a:rPr>
              <a:t>operators</a:t>
            </a:r>
            <a:r>
              <a:rPr lang="fr-FR" altLang="fr-FR" sz="1600" dirty="0">
                <a:solidFill>
                  <a:srgbClr val="1115B5"/>
                </a:solidFill>
                <a:ea typeface="ＭＳ Ｐゴシック" panose="020B0600070205080204" pitchFamily="34" charset="-128"/>
              </a:rPr>
              <a:t> are dual to LLM  </a:t>
            </a:r>
            <a:r>
              <a:rPr lang="fr-FR" altLang="fr-FR" sz="1600" dirty="0" err="1">
                <a:solidFill>
                  <a:srgbClr val="1115B5"/>
                </a:solidFill>
                <a:ea typeface="ＭＳ Ｐゴシック" panose="020B0600070205080204" pitchFamily="34" charset="-128"/>
              </a:rPr>
              <a:t>geometry</a:t>
            </a:r>
            <a:endParaRPr lang="fr-FR" altLang="fr-FR" sz="1600" dirty="0">
              <a:solidFill>
                <a:srgbClr val="1115B5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1" name="Text Box 3 1 2">
            <a:extLst>
              <a:ext uri="{FF2B5EF4-FFF2-40B4-BE49-F238E27FC236}">
                <a16:creationId xmlns:a16="http://schemas.microsoft.com/office/drawing/2014/main" id="{1EFBB7F4-F66E-4862-90EE-76CD1DF19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9986" y="6002264"/>
            <a:ext cx="1667742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GB" altLang="fr-FR" sz="1000" dirty="0">
                <a:solidFill>
                  <a:srgbClr val="00CC00"/>
                </a:solidFill>
                <a:ea typeface="ＭＳ Ｐゴシック" panose="020B0600070205080204" pitchFamily="34" charset="-128"/>
              </a:rPr>
              <a:t>Lin, </a:t>
            </a:r>
            <a:r>
              <a:rPr lang="en-GB" altLang="fr-FR" sz="1000" dirty="0" err="1">
                <a:solidFill>
                  <a:srgbClr val="00CC00"/>
                </a:solidFill>
                <a:ea typeface="ＭＳ Ｐゴシック" panose="020B0600070205080204" pitchFamily="34" charset="-128"/>
              </a:rPr>
              <a:t>Lunin</a:t>
            </a:r>
            <a:r>
              <a:rPr lang="en-GB" altLang="fr-FR" sz="1000" dirty="0">
                <a:solidFill>
                  <a:srgbClr val="00CC00"/>
                </a:solidFill>
                <a:ea typeface="ＭＳ Ｐゴシック" panose="020B0600070205080204" pitchFamily="34" charset="-128"/>
              </a:rPr>
              <a:t>, Maldacena  ‘04</a:t>
            </a:r>
          </a:p>
        </p:txBody>
      </p:sp>
      <p:grpSp>
        <p:nvGrpSpPr>
          <p:cNvPr id="95" name="Groupe 94" descr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{\cal O}(x)={\rm Function}\left[{\rm Tr}({\cal D}{\cal D}\Psi\Psi\Phi\Phi {\cal D}\Psi\dots)\,\right](x)&#10;\end{align*}&#10;&#10;\end{document}" title="IguanaTex Vector Display">
            <a:extLst>
              <a:ext uri="{FF2B5EF4-FFF2-40B4-BE49-F238E27FC236}">
                <a16:creationId xmlns:a16="http://schemas.microsoft.com/office/drawing/2014/main" id="{2E1CB4F8-E7D4-4FA4-B7DF-41269D7C5EA9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469900" y="2451100"/>
            <a:ext cx="3723563" cy="214522"/>
            <a:chOff x="4559534" y="-11072127"/>
            <a:chExt cx="3723563" cy="214522"/>
          </a:xfrm>
        </p:grpSpPr>
        <p:sp>
          <p:nvSpPr>
            <p:cNvPr id="4152" name="Forme libre : forme 4151">
              <a:extLst>
                <a:ext uri="{FF2B5EF4-FFF2-40B4-BE49-F238E27FC236}">
                  <a16:creationId xmlns:a16="http://schemas.microsoft.com/office/drawing/2014/main" id="{4E1C41D1-975F-4664-B830-6D2903C87E45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4559534" y="-11063388"/>
              <a:ext cx="156100" cy="156016"/>
            </a:xfrm>
            <a:custGeom>
              <a:avLst/>
              <a:gdLst>
                <a:gd name="connsiteX0" fmla="*/ 154582 w 156100"/>
                <a:gd name="connsiteY0" fmla="*/ 57951 h 156015"/>
                <a:gd name="connsiteX1" fmla="*/ 119984 w 156100"/>
                <a:gd name="connsiteY1" fmla="*/ 14626 h 156015"/>
                <a:gd name="connsiteX2" fmla="*/ 81300 w 156100"/>
                <a:gd name="connsiteY2" fmla="*/ 32111 h 156015"/>
                <a:gd name="connsiteX3" fmla="*/ 59922 w 156100"/>
                <a:gd name="connsiteY3" fmla="*/ 65331 h 156015"/>
                <a:gd name="connsiteX4" fmla="*/ 61867 w 156100"/>
                <a:gd name="connsiteY4" fmla="*/ 66691 h 156015"/>
                <a:gd name="connsiteX5" fmla="*/ 71587 w 156100"/>
                <a:gd name="connsiteY5" fmla="*/ 62614 h 156015"/>
                <a:gd name="connsiteX6" fmla="*/ 77416 w 156100"/>
                <a:gd name="connsiteY6" fmla="*/ 55037 h 156015"/>
                <a:gd name="connsiteX7" fmla="*/ 90825 w 156100"/>
                <a:gd name="connsiteY7" fmla="*/ 33470 h 156015"/>
                <a:gd name="connsiteX8" fmla="*/ 107154 w 156100"/>
                <a:gd name="connsiteY8" fmla="*/ 25315 h 156015"/>
                <a:gd name="connsiteX9" fmla="*/ 138057 w 156100"/>
                <a:gd name="connsiteY9" fmla="*/ 66300 h 156015"/>
                <a:gd name="connsiteX10" fmla="*/ 73916 w 156100"/>
                <a:gd name="connsiteY10" fmla="*/ 145173 h 156015"/>
                <a:gd name="connsiteX11" fmla="*/ 31153 w 156100"/>
                <a:gd name="connsiteY11" fmla="*/ 95444 h 156015"/>
                <a:gd name="connsiteX12" fmla="*/ 73142 w 156100"/>
                <a:gd name="connsiteY12" fmla="*/ 23176 h 156015"/>
                <a:gd name="connsiteX13" fmla="*/ 80916 w 156100"/>
                <a:gd name="connsiteY13" fmla="*/ 15992 h 156015"/>
                <a:gd name="connsiteX14" fmla="*/ 78971 w 156100"/>
                <a:gd name="connsiteY14" fmla="*/ 14626 h 156015"/>
                <a:gd name="connsiteX15" fmla="*/ 14634 w 156100"/>
                <a:gd name="connsiteY15" fmla="*/ 103800 h 156015"/>
                <a:gd name="connsiteX16" fmla="*/ 61087 w 156100"/>
                <a:gd name="connsiteY16" fmla="*/ 155858 h 156015"/>
                <a:gd name="connsiteX17" fmla="*/ 154582 w 156100"/>
                <a:gd name="connsiteY17" fmla="*/ 57951 h 156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6100" h="156015">
                  <a:moveTo>
                    <a:pt x="154582" y="57951"/>
                  </a:moveTo>
                  <a:cubicBezTo>
                    <a:pt x="154582" y="33281"/>
                    <a:pt x="143698" y="14626"/>
                    <a:pt x="119984" y="14626"/>
                  </a:cubicBezTo>
                  <a:cubicBezTo>
                    <a:pt x="99770" y="14626"/>
                    <a:pt x="82660" y="30947"/>
                    <a:pt x="81300" y="32111"/>
                  </a:cubicBezTo>
                  <a:cubicBezTo>
                    <a:pt x="65751" y="47462"/>
                    <a:pt x="59922" y="64942"/>
                    <a:pt x="59922" y="65331"/>
                  </a:cubicBezTo>
                  <a:cubicBezTo>
                    <a:pt x="59922" y="66495"/>
                    <a:pt x="60891" y="66691"/>
                    <a:pt x="61867" y="66691"/>
                  </a:cubicBezTo>
                  <a:cubicBezTo>
                    <a:pt x="65556" y="66691"/>
                    <a:pt x="68666" y="64747"/>
                    <a:pt x="71587" y="62614"/>
                  </a:cubicBezTo>
                  <a:cubicBezTo>
                    <a:pt x="75081" y="60084"/>
                    <a:pt x="75276" y="59505"/>
                    <a:pt x="77416" y="55037"/>
                  </a:cubicBezTo>
                  <a:cubicBezTo>
                    <a:pt x="79166" y="51150"/>
                    <a:pt x="83636" y="41630"/>
                    <a:pt x="90825" y="33470"/>
                  </a:cubicBezTo>
                  <a:cubicBezTo>
                    <a:pt x="95490" y="28229"/>
                    <a:pt x="99380" y="25315"/>
                    <a:pt x="107154" y="25315"/>
                  </a:cubicBezTo>
                  <a:cubicBezTo>
                    <a:pt x="126008" y="25315"/>
                    <a:pt x="138057" y="40856"/>
                    <a:pt x="138057" y="66300"/>
                  </a:cubicBezTo>
                  <a:cubicBezTo>
                    <a:pt x="138057" y="105933"/>
                    <a:pt x="109874" y="145173"/>
                    <a:pt x="73916" y="145173"/>
                  </a:cubicBezTo>
                  <a:cubicBezTo>
                    <a:pt x="46318" y="145173"/>
                    <a:pt x="31153" y="123222"/>
                    <a:pt x="31153" y="95444"/>
                  </a:cubicBezTo>
                  <a:cubicBezTo>
                    <a:pt x="31153" y="69025"/>
                    <a:pt x="44763" y="39881"/>
                    <a:pt x="73142" y="23176"/>
                  </a:cubicBezTo>
                  <a:cubicBezTo>
                    <a:pt x="75081" y="22012"/>
                    <a:pt x="80916" y="18514"/>
                    <a:pt x="80916" y="15992"/>
                  </a:cubicBezTo>
                  <a:cubicBezTo>
                    <a:pt x="80916" y="14626"/>
                    <a:pt x="79361" y="14626"/>
                    <a:pt x="78971" y="14626"/>
                  </a:cubicBezTo>
                  <a:cubicBezTo>
                    <a:pt x="72166" y="14626"/>
                    <a:pt x="14634" y="45519"/>
                    <a:pt x="14634" y="103800"/>
                  </a:cubicBezTo>
                  <a:cubicBezTo>
                    <a:pt x="14634" y="130992"/>
                    <a:pt x="28824" y="155858"/>
                    <a:pt x="61087" y="155858"/>
                  </a:cubicBezTo>
                  <a:cubicBezTo>
                    <a:pt x="98990" y="155858"/>
                    <a:pt x="154582" y="117786"/>
                    <a:pt x="154582" y="5795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153" name="Forme libre : forme 4152">
              <a:extLst>
                <a:ext uri="{FF2B5EF4-FFF2-40B4-BE49-F238E27FC236}">
                  <a16:creationId xmlns:a16="http://schemas.microsoft.com/office/drawing/2014/main" id="{8CBA6C44-D8D9-4680-AEBE-A4FA3D4B2708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4727858" y="-11072127"/>
              <a:ext cx="58538" cy="214522"/>
            </a:xfrm>
            <a:custGeom>
              <a:avLst/>
              <a:gdLst>
                <a:gd name="connsiteX0" fmla="*/ 59727 w 58537"/>
                <a:gd name="connsiteY0" fmla="*/ 206946 h 214521"/>
                <a:gd name="connsiteX1" fmla="*/ 56422 w 58537"/>
                <a:gd name="connsiteY1" fmla="*/ 202674 h 214521"/>
                <a:gd name="connsiteX2" fmla="*/ 25909 w 58537"/>
                <a:gd name="connsiteY2" fmla="*/ 111758 h 214521"/>
                <a:gd name="connsiteX3" fmla="*/ 57202 w 58537"/>
                <a:gd name="connsiteY3" fmla="*/ 19873 h 214521"/>
                <a:gd name="connsiteX4" fmla="*/ 59727 w 58537"/>
                <a:gd name="connsiteY4" fmla="*/ 16570 h 214521"/>
                <a:gd name="connsiteX5" fmla="*/ 57781 w 58537"/>
                <a:gd name="connsiteY5" fmla="*/ 14626 h 214521"/>
                <a:gd name="connsiteX6" fmla="*/ 26879 w 58537"/>
                <a:gd name="connsiteY6" fmla="*/ 52509 h 214521"/>
                <a:gd name="connsiteX7" fmla="*/ 14634 w 58537"/>
                <a:gd name="connsiteY7" fmla="*/ 111758 h 214521"/>
                <a:gd name="connsiteX8" fmla="*/ 27464 w 58537"/>
                <a:gd name="connsiteY8" fmla="*/ 172367 h 214521"/>
                <a:gd name="connsiteX9" fmla="*/ 57781 w 58537"/>
                <a:gd name="connsiteY9" fmla="*/ 208891 h 214521"/>
                <a:gd name="connsiteX10" fmla="*/ 59727 w 58537"/>
                <a:gd name="connsiteY10" fmla="*/ 206946 h 214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537" h="214521">
                  <a:moveTo>
                    <a:pt x="59727" y="206946"/>
                  </a:moveTo>
                  <a:cubicBezTo>
                    <a:pt x="59727" y="206367"/>
                    <a:pt x="59727" y="205977"/>
                    <a:pt x="56422" y="202674"/>
                  </a:cubicBezTo>
                  <a:cubicBezTo>
                    <a:pt x="32129" y="178199"/>
                    <a:pt x="25909" y="141480"/>
                    <a:pt x="25909" y="111758"/>
                  </a:cubicBezTo>
                  <a:cubicBezTo>
                    <a:pt x="25909" y="77959"/>
                    <a:pt x="33293" y="44153"/>
                    <a:pt x="57202" y="19873"/>
                  </a:cubicBezTo>
                  <a:cubicBezTo>
                    <a:pt x="59727" y="17539"/>
                    <a:pt x="59727" y="17149"/>
                    <a:pt x="59727" y="16570"/>
                  </a:cubicBezTo>
                  <a:cubicBezTo>
                    <a:pt x="59727" y="15211"/>
                    <a:pt x="58946" y="14626"/>
                    <a:pt x="57781" y="14626"/>
                  </a:cubicBezTo>
                  <a:cubicBezTo>
                    <a:pt x="55836" y="14626"/>
                    <a:pt x="38348" y="27839"/>
                    <a:pt x="26879" y="52509"/>
                  </a:cubicBezTo>
                  <a:cubicBezTo>
                    <a:pt x="16964" y="73875"/>
                    <a:pt x="14634" y="95438"/>
                    <a:pt x="14634" y="111758"/>
                  </a:cubicBezTo>
                  <a:cubicBezTo>
                    <a:pt x="14634" y="126909"/>
                    <a:pt x="16768" y="150414"/>
                    <a:pt x="27464" y="172367"/>
                  </a:cubicBezTo>
                  <a:cubicBezTo>
                    <a:pt x="39122" y="196263"/>
                    <a:pt x="55836" y="208891"/>
                    <a:pt x="57781" y="208891"/>
                  </a:cubicBezTo>
                  <a:cubicBezTo>
                    <a:pt x="58946" y="208891"/>
                    <a:pt x="59727" y="208305"/>
                    <a:pt x="59727" y="20694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154" name="Forme libre : forme 4153">
              <a:extLst>
                <a:ext uri="{FF2B5EF4-FFF2-40B4-BE49-F238E27FC236}">
                  <a16:creationId xmlns:a16="http://schemas.microsoft.com/office/drawing/2014/main" id="{E88FC71A-9485-4BAF-BDB4-4E47A963849E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4789859" y="-11012293"/>
              <a:ext cx="117075" cy="117012"/>
            </a:xfrm>
            <a:custGeom>
              <a:avLst/>
              <a:gdLst>
                <a:gd name="connsiteX0" fmla="*/ 73922 w 117075"/>
                <a:gd name="connsiteY0" fmla="*/ 41819 h 117011"/>
                <a:gd name="connsiteX1" fmla="*/ 93160 w 117075"/>
                <a:gd name="connsiteY1" fmla="*/ 18899 h 117011"/>
                <a:gd name="connsiteX2" fmla="*/ 102880 w 117075"/>
                <a:gd name="connsiteY2" fmla="*/ 21428 h 117011"/>
                <a:gd name="connsiteX3" fmla="*/ 93550 w 117075"/>
                <a:gd name="connsiteY3" fmla="*/ 31916 h 117011"/>
                <a:gd name="connsiteX4" fmla="*/ 100935 w 117075"/>
                <a:gd name="connsiteY4" fmla="*/ 38711 h 117011"/>
                <a:gd name="connsiteX5" fmla="*/ 111435 w 117075"/>
                <a:gd name="connsiteY5" fmla="*/ 27448 h 117011"/>
                <a:gd name="connsiteX6" fmla="*/ 93355 w 117075"/>
                <a:gd name="connsiteY6" fmla="*/ 14626 h 117011"/>
                <a:gd name="connsiteX7" fmla="*/ 72947 w 117075"/>
                <a:gd name="connsiteY7" fmla="*/ 29386 h 117011"/>
                <a:gd name="connsiteX8" fmla="*/ 51958 w 117075"/>
                <a:gd name="connsiteY8" fmla="*/ 14626 h 117011"/>
                <a:gd name="connsiteX9" fmla="*/ 20665 w 117075"/>
                <a:gd name="connsiteY9" fmla="*/ 44544 h 117011"/>
                <a:gd name="connsiteX10" fmla="*/ 22995 w 117075"/>
                <a:gd name="connsiteY10" fmla="*/ 46481 h 117011"/>
                <a:gd name="connsiteX11" fmla="*/ 25519 w 117075"/>
                <a:gd name="connsiteY11" fmla="*/ 44348 h 117011"/>
                <a:gd name="connsiteX12" fmla="*/ 51568 w 117075"/>
                <a:gd name="connsiteY12" fmla="*/ 18899 h 117011"/>
                <a:gd name="connsiteX13" fmla="*/ 62062 w 117075"/>
                <a:gd name="connsiteY13" fmla="*/ 31916 h 117011"/>
                <a:gd name="connsiteX14" fmla="*/ 51568 w 117075"/>
                <a:gd name="connsiteY14" fmla="*/ 78148 h 117011"/>
                <a:gd name="connsiteX15" fmla="*/ 33104 w 117075"/>
                <a:gd name="connsiteY15" fmla="*/ 98350 h 117011"/>
                <a:gd name="connsiteX16" fmla="*/ 23385 w 117075"/>
                <a:gd name="connsiteY16" fmla="*/ 95828 h 117011"/>
                <a:gd name="connsiteX17" fmla="*/ 32519 w 117075"/>
                <a:gd name="connsiteY17" fmla="*/ 85339 h 117011"/>
                <a:gd name="connsiteX18" fmla="*/ 25330 w 117075"/>
                <a:gd name="connsiteY18" fmla="*/ 78538 h 117011"/>
                <a:gd name="connsiteX19" fmla="*/ 14634 w 117075"/>
                <a:gd name="connsiteY19" fmla="*/ 89806 h 117011"/>
                <a:gd name="connsiteX20" fmla="*/ 32909 w 117075"/>
                <a:gd name="connsiteY20" fmla="*/ 102629 h 117011"/>
                <a:gd name="connsiteX21" fmla="*/ 53318 w 117075"/>
                <a:gd name="connsiteY21" fmla="*/ 87863 h 117011"/>
                <a:gd name="connsiteX22" fmla="*/ 74306 w 117075"/>
                <a:gd name="connsiteY22" fmla="*/ 102629 h 117011"/>
                <a:gd name="connsiteX23" fmla="*/ 105404 w 117075"/>
                <a:gd name="connsiteY23" fmla="*/ 72711 h 117011"/>
                <a:gd name="connsiteX24" fmla="*/ 103075 w 117075"/>
                <a:gd name="connsiteY24" fmla="*/ 70767 h 117011"/>
                <a:gd name="connsiteX25" fmla="*/ 100551 w 117075"/>
                <a:gd name="connsiteY25" fmla="*/ 72906 h 117011"/>
                <a:gd name="connsiteX26" fmla="*/ 74697 w 117075"/>
                <a:gd name="connsiteY26" fmla="*/ 98350 h 117011"/>
                <a:gd name="connsiteX27" fmla="*/ 64007 w 117075"/>
                <a:gd name="connsiteY27" fmla="*/ 85534 h 117011"/>
                <a:gd name="connsiteX28" fmla="*/ 67312 w 117075"/>
                <a:gd name="connsiteY28" fmla="*/ 68433 h 117011"/>
                <a:gd name="connsiteX29" fmla="*/ 73922 w 117075"/>
                <a:gd name="connsiteY29" fmla="*/ 41819 h 11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7075" h="117011">
                  <a:moveTo>
                    <a:pt x="73922" y="41819"/>
                  </a:moveTo>
                  <a:cubicBezTo>
                    <a:pt x="75087" y="36773"/>
                    <a:pt x="79556" y="18899"/>
                    <a:pt x="93160" y="18899"/>
                  </a:cubicBezTo>
                  <a:cubicBezTo>
                    <a:pt x="94136" y="18899"/>
                    <a:pt x="98801" y="18899"/>
                    <a:pt x="102880" y="21428"/>
                  </a:cubicBezTo>
                  <a:cubicBezTo>
                    <a:pt x="97441" y="22397"/>
                    <a:pt x="93550" y="27254"/>
                    <a:pt x="93550" y="31916"/>
                  </a:cubicBezTo>
                  <a:cubicBezTo>
                    <a:pt x="93550" y="35024"/>
                    <a:pt x="95691" y="38711"/>
                    <a:pt x="100935" y="38711"/>
                  </a:cubicBezTo>
                  <a:cubicBezTo>
                    <a:pt x="105216" y="38711"/>
                    <a:pt x="111435" y="35219"/>
                    <a:pt x="111435" y="27448"/>
                  </a:cubicBezTo>
                  <a:cubicBezTo>
                    <a:pt x="111435" y="17344"/>
                    <a:pt x="99965" y="14626"/>
                    <a:pt x="93355" y="14626"/>
                  </a:cubicBezTo>
                  <a:cubicBezTo>
                    <a:pt x="82081" y="14626"/>
                    <a:pt x="75282" y="24920"/>
                    <a:pt x="72947" y="29386"/>
                  </a:cubicBezTo>
                  <a:cubicBezTo>
                    <a:pt x="68087" y="16570"/>
                    <a:pt x="57593" y="14626"/>
                    <a:pt x="51958" y="14626"/>
                  </a:cubicBezTo>
                  <a:cubicBezTo>
                    <a:pt x="31739" y="14626"/>
                    <a:pt x="20665" y="39686"/>
                    <a:pt x="20665" y="44544"/>
                  </a:cubicBezTo>
                  <a:cubicBezTo>
                    <a:pt x="20665" y="46481"/>
                    <a:pt x="22604" y="46481"/>
                    <a:pt x="22995" y="46481"/>
                  </a:cubicBezTo>
                  <a:cubicBezTo>
                    <a:pt x="24549" y="46481"/>
                    <a:pt x="25135" y="46098"/>
                    <a:pt x="25519" y="44348"/>
                  </a:cubicBezTo>
                  <a:cubicBezTo>
                    <a:pt x="32129" y="23756"/>
                    <a:pt x="44958" y="18899"/>
                    <a:pt x="51568" y="18899"/>
                  </a:cubicBezTo>
                  <a:cubicBezTo>
                    <a:pt x="55257" y="18899"/>
                    <a:pt x="62062" y="20647"/>
                    <a:pt x="62062" y="31916"/>
                  </a:cubicBezTo>
                  <a:cubicBezTo>
                    <a:pt x="62062" y="37937"/>
                    <a:pt x="58757" y="50955"/>
                    <a:pt x="51568" y="78148"/>
                  </a:cubicBezTo>
                  <a:cubicBezTo>
                    <a:pt x="48458" y="90197"/>
                    <a:pt x="41653" y="98350"/>
                    <a:pt x="33104" y="98350"/>
                  </a:cubicBezTo>
                  <a:cubicBezTo>
                    <a:pt x="31934" y="98350"/>
                    <a:pt x="27464" y="98350"/>
                    <a:pt x="23385" y="95828"/>
                  </a:cubicBezTo>
                  <a:cubicBezTo>
                    <a:pt x="28245" y="94859"/>
                    <a:pt x="32519" y="90775"/>
                    <a:pt x="32519" y="85339"/>
                  </a:cubicBezTo>
                  <a:cubicBezTo>
                    <a:pt x="32519" y="80092"/>
                    <a:pt x="28245" y="78538"/>
                    <a:pt x="25330" y="78538"/>
                  </a:cubicBezTo>
                  <a:cubicBezTo>
                    <a:pt x="19494" y="78538"/>
                    <a:pt x="14634" y="83591"/>
                    <a:pt x="14634" y="89806"/>
                  </a:cubicBezTo>
                  <a:cubicBezTo>
                    <a:pt x="14634" y="98741"/>
                    <a:pt x="24354" y="102629"/>
                    <a:pt x="32909" y="102629"/>
                  </a:cubicBezTo>
                  <a:cubicBezTo>
                    <a:pt x="45739" y="102629"/>
                    <a:pt x="52733" y="89027"/>
                    <a:pt x="53318" y="87863"/>
                  </a:cubicBezTo>
                  <a:cubicBezTo>
                    <a:pt x="55648" y="95047"/>
                    <a:pt x="62648" y="102629"/>
                    <a:pt x="74306" y="102629"/>
                  </a:cubicBezTo>
                  <a:cubicBezTo>
                    <a:pt x="94331" y="102629"/>
                    <a:pt x="105404" y="77569"/>
                    <a:pt x="105404" y="72711"/>
                  </a:cubicBezTo>
                  <a:cubicBezTo>
                    <a:pt x="105404" y="70767"/>
                    <a:pt x="103660" y="70767"/>
                    <a:pt x="103075" y="70767"/>
                  </a:cubicBezTo>
                  <a:cubicBezTo>
                    <a:pt x="101325" y="70767"/>
                    <a:pt x="100935" y="71541"/>
                    <a:pt x="100551" y="72906"/>
                  </a:cubicBezTo>
                  <a:cubicBezTo>
                    <a:pt x="94136" y="93689"/>
                    <a:pt x="80916" y="98350"/>
                    <a:pt x="74697" y="98350"/>
                  </a:cubicBezTo>
                  <a:cubicBezTo>
                    <a:pt x="67117" y="98350"/>
                    <a:pt x="64007" y="92135"/>
                    <a:pt x="64007" y="85534"/>
                  </a:cubicBezTo>
                  <a:cubicBezTo>
                    <a:pt x="64007" y="81256"/>
                    <a:pt x="65172" y="76984"/>
                    <a:pt x="67312" y="68433"/>
                  </a:cubicBezTo>
                  <a:lnTo>
                    <a:pt x="73922" y="4181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155" name="Forme libre : forme 4154">
              <a:extLst>
                <a:ext uri="{FF2B5EF4-FFF2-40B4-BE49-F238E27FC236}">
                  <a16:creationId xmlns:a16="http://schemas.microsoft.com/office/drawing/2014/main" id="{8A80D7E5-4B7B-4EAE-A105-4512602A5A54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4906409" y="-11072127"/>
              <a:ext cx="58538" cy="214522"/>
            </a:xfrm>
            <a:custGeom>
              <a:avLst/>
              <a:gdLst>
                <a:gd name="connsiteX0" fmla="*/ 59727 w 58537"/>
                <a:gd name="connsiteY0" fmla="*/ 111758 h 214521"/>
                <a:gd name="connsiteX1" fmla="*/ 46897 w 58537"/>
                <a:gd name="connsiteY1" fmla="*/ 51150 h 214521"/>
                <a:gd name="connsiteX2" fmla="*/ 16580 w 58537"/>
                <a:gd name="connsiteY2" fmla="*/ 14626 h 214521"/>
                <a:gd name="connsiteX3" fmla="*/ 14634 w 58537"/>
                <a:gd name="connsiteY3" fmla="*/ 16570 h 214521"/>
                <a:gd name="connsiteX4" fmla="*/ 18330 w 58537"/>
                <a:gd name="connsiteY4" fmla="*/ 21037 h 214521"/>
                <a:gd name="connsiteX5" fmla="*/ 48452 w 58537"/>
                <a:gd name="connsiteY5" fmla="*/ 111758 h 214521"/>
                <a:gd name="connsiteX6" fmla="*/ 17159 w 58537"/>
                <a:gd name="connsiteY6" fmla="*/ 203643 h 214521"/>
                <a:gd name="connsiteX7" fmla="*/ 14634 w 58537"/>
                <a:gd name="connsiteY7" fmla="*/ 206946 h 214521"/>
                <a:gd name="connsiteX8" fmla="*/ 16580 w 58537"/>
                <a:gd name="connsiteY8" fmla="*/ 208891 h 214521"/>
                <a:gd name="connsiteX9" fmla="*/ 47483 w 58537"/>
                <a:gd name="connsiteY9" fmla="*/ 171008 h 214521"/>
                <a:gd name="connsiteX10" fmla="*/ 59727 w 58537"/>
                <a:gd name="connsiteY10" fmla="*/ 111758 h 214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537" h="214521">
                  <a:moveTo>
                    <a:pt x="59727" y="111758"/>
                  </a:moveTo>
                  <a:cubicBezTo>
                    <a:pt x="59727" y="96608"/>
                    <a:pt x="57592" y="73102"/>
                    <a:pt x="46897" y="51150"/>
                  </a:cubicBezTo>
                  <a:cubicBezTo>
                    <a:pt x="35238" y="27253"/>
                    <a:pt x="18518" y="14626"/>
                    <a:pt x="16580" y="14626"/>
                  </a:cubicBezTo>
                  <a:cubicBezTo>
                    <a:pt x="15409" y="14626"/>
                    <a:pt x="14634" y="15406"/>
                    <a:pt x="14634" y="16570"/>
                  </a:cubicBezTo>
                  <a:cubicBezTo>
                    <a:pt x="14634" y="17149"/>
                    <a:pt x="14634" y="17539"/>
                    <a:pt x="18330" y="21037"/>
                  </a:cubicBezTo>
                  <a:cubicBezTo>
                    <a:pt x="37373" y="40272"/>
                    <a:pt x="48452" y="71158"/>
                    <a:pt x="48452" y="111758"/>
                  </a:cubicBezTo>
                  <a:cubicBezTo>
                    <a:pt x="48452" y="144978"/>
                    <a:pt x="41263" y="179169"/>
                    <a:pt x="17159" y="203643"/>
                  </a:cubicBezTo>
                  <a:cubicBezTo>
                    <a:pt x="14634" y="205977"/>
                    <a:pt x="14634" y="206367"/>
                    <a:pt x="14634" y="206946"/>
                  </a:cubicBezTo>
                  <a:cubicBezTo>
                    <a:pt x="14634" y="208110"/>
                    <a:pt x="15409" y="208891"/>
                    <a:pt x="16580" y="208891"/>
                  </a:cubicBezTo>
                  <a:cubicBezTo>
                    <a:pt x="18518" y="208891"/>
                    <a:pt x="36013" y="195678"/>
                    <a:pt x="47483" y="171008"/>
                  </a:cubicBezTo>
                  <a:cubicBezTo>
                    <a:pt x="57397" y="149641"/>
                    <a:pt x="59727" y="128079"/>
                    <a:pt x="59727" y="11175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156" name="Forme libre : forme 4155">
              <a:extLst>
                <a:ext uri="{FF2B5EF4-FFF2-40B4-BE49-F238E27FC236}">
                  <a16:creationId xmlns:a16="http://schemas.microsoft.com/office/drawing/2014/main" id="{645857D6-7B16-4F23-899B-6100F24F8475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5035790" y="-10997721"/>
              <a:ext cx="156100" cy="58506"/>
            </a:xfrm>
            <a:custGeom>
              <a:avLst/>
              <a:gdLst>
                <a:gd name="connsiteX0" fmla="*/ 137283 w 156100"/>
                <a:gd name="connsiteY0" fmla="*/ 22397 h 58505"/>
                <a:gd name="connsiteX1" fmla="*/ 143892 w 156100"/>
                <a:gd name="connsiteY1" fmla="*/ 18508 h 58505"/>
                <a:gd name="connsiteX2" fmla="*/ 137478 w 156100"/>
                <a:gd name="connsiteY2" fmla="*/ 14626 h 58505"/>
                <a:gd name="connsiteX3" fmla="*/ 21049 w 156100"/>
                <a:gd name="connsiteY3" fmla="*/ 14626 h 58505"/>
                <a:gd name="connsiteX4" fmla="*/ 14634 w 156100"/>
                <a:gd name="connsiteY4" fmla="*/ 18508 h 58505"/>
                <a:gd name="connsiteX5" fmla="*/ 21245 w 156100"/>
                <a:gd name="connsiteY5" fmla="*/ 22397 h 58505"/>
                <a:gd name="connsiteX6" fmla="*/ 137283 w 156100"/>
                <a:gd name="connsiteY6" fmla="*/ 22397 h 58505"/>
                <a:gd name="connsiteX7" fmla="*/ 137478 w 156100"/>
                <a:gd name="connsiteY7" fmla="*/ 60084 h 58505"/>
                <a:gd name="connsiteX8" fmla="*/ 143892 w 156100"/>
                <a:gd name="connsiteY8" fmla="*/ 56196 h 58505"/>
                <a:gd name="connsiteX9" fmla="*/ 137283 w 156100"/>
                <a:gd name="connsiteY9" fmla="*/ 52308 h 58505"/>
                <a:gd name="connsiteX10" fmla="*/ 21245 w 156100"/>
                <a:gd name="connsiteY10" fmla="*/ 52308 h 58505"/>
                <a:gd name="connsiteX11" fmla="*/ 14634 w 156100"/>
                <a:gd name="connsiteY11" fmla="*/ 56196 h 58505"/>
                <a:gd name="connsiteX12" fmla="*/ 21049 w 156100"/>
                <a:gd name="connsiteY12" fmla="*/ 60084 h 58505"/>
                <a:gd name="connsiteX13" fmla="*/ 137478 w 156100"/>
                <a:gd name="connsiteY13" fmla="*/ 60084 h 5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100" h="58505">
                  <a:moveTo>
                    <a:pt x="137283" y="22397"/>
                  </a:moveTo>
                  <a:cubicBezTo>
                    <a:pt x="140198" y="22397"/>
                    <a:pt x="143892" y="22397"/>
                    <a:pt x="143892" y="18508"/>
                  </a:cubicBezTo>
                  <a:cubicBezTo>
                    <a:pt x="143892" y="14626"/>
                    <a:pt x="140198" y="14626"/>
                    <a:pt x="137478" y="14626"/>
                  </a:cubicBezTo>
                  <a:lnTo>
                    <a:pt x="21049" y="14626"/>
                  </a:lnTo>
                  <a:cubicBezTo>
                    <a:pt x="18330" y="14626"/>
                    <a:pt x="14634" y="14626"/>
                    <a:pt x="14634" y="18508"/>
                  </a:cubicBezTo>
                  <a:cubicBezTo>
                    <a:pt x="14634" y="22397"/>
                    <a:pt x="18330" y="22397"/>
                    <a:pt x="21245" y="22397"/>
                  </a:cubicBezTo>
                  <a:lnTo>
                    <a:pt x="137283" y="22397"/>
                  </a:lnTo>
                  <a:close/>
                  <a:moveTo>
                    <a:pt x="137478" y="60084"/>
                  </a:moveTo>
                  <a:cubicBezTo>
                    <a:pt x="140198" y="60084"/>
                    <a:pt x="143892" y="60084"/>
                    <a:pt x="143892" y="56196"/>
                  </a:cubicBezTo>
                  <a:cubicBezTo>
                    <a:pt x="143892" y="52308"/>
                    <a:pt x="140198" y="52308"/>
                    <a:pt x="137283" y="52308"/>
                  </a:cubicBezTo>
                  <a:lnTo>
                    <a:pt x="21245" y="52308"/>
                  </a:lnTo>
                  <a:cubicBezTo>
                    <a:pt x="18330" y="52308"/>
                    <a:pt x="14634" y="52308"/>
                    <a:pt x="14634" y="56196"/>
                  </a:cubicBezTo>
                  <a:cubicBezTo>
                    <a:pt x="14634" y="60084"/>
                    <a:pt x="18330" y="60084"/>
                    <a:pt x="21049" y="60084"/>
                  </a:cubicBezTo>
                  <a:lnTo>
                    <a:pt x="137478" y="6008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157" name="Forme libre : forme 4156">
              <a:extLst>
                <a:ext uri="{FF2B5EF4-FFF2-40B4-BE49-F238E27FC236}">
                  <a16:creationId xmlns:a16="http://schemas.microsoft.com/office/drawing/2014/main" id="{316710EC-2322-4BAE-A465-A839627E8F6D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5236315" y="-11058532"/>
              <a:ext cx="136588" cy="156016"/>
            </a:xfrm>
            <a:custGeom>
              <a:avLst/>
              <a:gdLst>
                <a:gd name="connsiteX0" fmla="*/ 121343 w 136587"/>
                <a:gd name="connsiteY0" fmla="*/ 14626 h 156015"/>
                <a:gd name="connsiteX1" fmla="*/ 14634 w 136587"/>
                <a:gd name="connsiteY1" fmla="*/ 14626 h 156015"/>
                <a:gd name="connsiteX2" fmla="*/ 14634 w 136587"/>
                <a:gd name="connsiteY2" fmla="*/ 20654 h 156015"/>
                <a:gd name="connsiteX3" fmla="*/ 19300 w 136587"/>
                <a:gd name="connsiteY3" fmla="*/ 20654 h 156015"/>
                <a:gd name="connsiteX4" fmla="*/ 34652 w 136587"/>
                <a:gd name="connsiteY4" fmla="*/ 29784 h 156015"/>
                <a:gd name="connsiteX5" fmla="*/ 34652 w 136587"/>
                <a:gd name="connsiteY5" fmla="*/ 131578 h 156015"/>
                <a:gd name="connsiteX6" fmla="*/ 19300 w 136587"/>
                <a:gd name="connsiteY6" fmla="*/ 140707 h 156015"/>
                <a:gd name="connsiteX7" fmla="*/ 14634 w 136587"/>
                <a:gd name="connsiteY7" fmla="*/ 140707 h 156015"/>
                <a:gd name="connsiteX8" fmla="*/ 14634 w 136587"/>
                <a:gd name="connsiteY8" fmla="*/ 146728 h 156015"/>
                <a:gd name="connsiteX9" fmla="*/ 44178 w 136587"/>
                <a:gd name="connsiteY9" fmla="*/ 146144 h 156015"/>
                <a:gd name="connsiteX10" fmla="*/ 76831 w 136587"/>
                <a:gd name="connsiteY10" fmla="*/ 146728 h 156015"/>
                <a:gd name="connsiteX11" fmla="*/ 76831 w 136587"/>
                <a:gd name="connsiteY11" fmla="*/ 140707 h 156015"/>
                <a:gd name="connsiteX12" fmla="*/ 70415 w 136587"/>
                <a:gd name="connsiteY12" fmla="*/ 140707 h 156015"/>
                <a:gd name="connsiteX13" fmla="*/ 51952 w 136587"/>
                <a:gd name="connsiteY13" fmla="*/ 131383 h 156015"/>
                <a:gd name="connsiteX14" fmla="*/ 51952 w 136587"/>
                <a:gd name="connsiteY14" fmla="*/ 83591 h 156015"/>
                <a:gd name="connsiteX15" fmla="*/ 68667 w 136587"/>
                <a:gd name="connsiteY15" fmla="*/ 83591 h 156015"/>
                <a:gd name="connsiteX16" fmla="*/ 89270 w 136587"/>
                <a:gd name="connsiteY16" fmla="*/ 106323 h 156015"/>
                <a:gd name="connsiteX17" fmla="*/ 94130 w 136587"/>
                <a:gd name="connsiteY17" fmla="*/ 106323 h 156015"/>
                <a:gd name="connsiteX18" fmla="*/ 94130 w 136587"/>
                <a:gd name="connsiteY18" fmla="*/ 54843 h 156015"/>
                <a:gd name="connsiteX19" fmla="*/ 89270 w 136587"/>
                <a:gd name="connsiteY19" fmla="*/ 54843 h 156015"/>
                <a:gd name="connsiteX20" fmla="*/ 68667 w 136587"/>
                <a:gd name="connsiteY20" fmla="*/ 77570 h 156015"/>
                <a:gd name="connsiteX21" fmla="*/ 51952 w 136587"/>
                <a:gd name="connsiteY21" fmla="*/ 77570 h 156015"/>
                <a:gd name="connsiteX22" fmla="*/ 51952 w 136587"/>
                <a:gd name="connsiteY22" fmla="*/ 28425 h 156015"/>
                <a:gd name="connsiteX23" fmla="*/ 61476 w 136587"/>
                <a:gd name="connsiteY23" fmla="*/ 20654 h 156015"/>
                <a:gd name="connsiteX24" fmla="*/ 84800 w 136587"/>
                <a:gd name="connsiteY24" fmla="*/ 20654 h 156015"/>
                <a:gd name="connsiteX25" fmla="*/ 121922 w 136587"/>
                <a:gd name="connsiteY25" fmla="*/ 58336 h 156015"/>
                <a:gd name="connsiteX26" fmla="*/ 126783 w 136587"/>
                <a:gd name="connsiteY26" fmla="*/ 58336 h 156015"/>
                <a:gd name="connsiteX27" fmla="*/ 121343 w 136587"/>
                <a:gd name="connsiteY27" fmla="*/ 14626 h 156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587" h="156015">
                  <a:moveTo>
                    <a:pt x="121343" y="14626"/>
                  </a:moveTo>
                  <a:lnTo>
                    <a:pt x="14634" y="14626"/>
                  </a:lnTo>
                  <a:lnTo>
                    <a:pt x="14634" y="20654"/>
                  </a:lnTo>
                  <a:lnTo>
                    <a:pt x="19300" y="20654"/>
                  </a:lnTo>
                  <a:cubicBezTo>
                    <a:pt x="34262" y="20654"/>
                    <a:pt x="34652" y="22787"/>
                    <a:pt x="34652" y="29784"/>
                  </a:cubicBezTo>
                  <a:lnTo>
                    <a:pt x="34652" y="131578"/>
                  </a:lnTo>
                  <a:cubicBezTo>
                    <a:pt x="34652" y="138568"/>
                    <a:pt x="34262" y="140707"/>
                    <a:pt x="19300" y="140707"/>
                  </a:cubicBezTo>
                  <a:lnTo>
                    <a:pt x="14634" y="140707"/>
                  </a:lnTo>
                  <a:lnTo>
                    <a:pt x="14634" y="146728"/>
                  </a:lnTo>
                  <a:cubicBezTo>
                    <a:pt x="21438" y="146144"/>
                    <a:pt x="36598" y="146144"/>
                    <a:pt x="44178" y="146144"/>
                  </a:cubicBezTo>
                  <a:cubicBezTo>
                    <a:pt x="52147" y="146144"/>
                    <a:pt x="69837" y="146144"/>
                    <a:pt x="76831" y="146728"/>
                  </a:cubicBezTo>
                  <a:lnTo>
                    <a:pt x="76831" y="140707"/>
                  </a:lnTo>
                  <a:lnTo>
                    <a:pt x="70415" y="140707"/>
                  </a:lnTo>
                  <a:cubicBezTo>
                    <a:pt x="51952" y="140707"/>
                    <a:pt x="51952" y="138178"/>
                    <a:pt x="51952" y="131383"/>
                  </a:cubicBezTo>
                  <a:lnTo>
                    <a:pt x="51952" y="83591"/>
                  </a:lnTo>
                  <a:lnTo>
                    <a:pt x="68667" y="83591"/>
                  </a:lnTo>
                  <a:cubicBezTo>
                    <a:pt x="87324" y="83591"/>
                    <a:pt x="89270" y="89807"/>
                    <a:pt x="89270" y="106323"/>
                  </a:cubicBezTo>
                  <a:lnTo>
                    <a:pt x="94130" y="106323"/>
                  </a:lnTo>
                  <a:lnTo>
                    <a:pt x="94130" y="54843"/>
                  </a:lnTo>
                  <a:lnTo>
                    <a:pt x="89270" y="54843"/>
                  </a:lnTo>
                  <a:cubicBezTo>
                    <a:pt x="89270" y="71159"/>
                    <a:pt x="87324" y="77570"/>
                    <a:pt x="68667" y="77570"/>
                  </a:cubicBezTo>
                  <a:lnTo>
                    <a:pt x="51952" y="77570"/>
                  </a:lnTo>
                  <a:lnTo>
                    <a:pt x="51952" y="28425"/>
                  </a:lnTo>
                  <a:cubicBezTo>
                    <a:pt x="51952" y="22014"/>
                    <a:pt x="52342" y="20654"/>
                    <a:pt x="61476" y="20654"/>
                  </a:cubicBezTo>
                  <a:lnTo>
                    <a:pt x="84800" y="20654"/>
                  </a:lnTo>
                  <a:cubicBezTo>
                    <a:pt x="113953" y="20654"/>
                    <a:pt x="118814" y="31532"/>
                    <a:pt x="121922" y="58336"/>
                  </a:cubicBezTo>
                  <a:lnTo>
                    <a:pt x="126783" y="58336"/>
                  </a:lnTo>
                  <a:lnTo>
                    <a:pt x="121343" y="1462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158" name="Forme libre : forme 4157">
              <a:extLst>
                <a:ext uri="{FF2B5EF4-FFF2-40B4-BE49-F238E27FC236}">
                  <a16:creationId xmlns:a16="http://schemas.microsoft.com/office/drawing/2014/main" id="{613C9527-A8CA-47EF-BD98-5178CFC67ED4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5346817" y="-11056391"/>
              <a:ext cx="643914" cy="156016"/>
            </a:xfrm>
            <a:custGeom>
              <a:avLst/>
              <a:gdLst>
                <a:gd name="connsiteX0" fmla="*/ 84411 w 643914"/>
                <a:gd name="connsiteY0" fmla="*/ 129242 h 156015"/>
                <a:gd name="connsiteX1" fmla="*/ 84411 w 643914"/>
                <a:gd name="connsiteY1" fmla="*/ 146728 h 156015"/>
                <a:gd name="connsiteX2" fmla="*/ 112404 w 643914"/>
                <a:gd name="connsiteY2" fmla="*/ 144588 h 156015"/>
                <a:gd name="connsiteX3" fmla="*/ 112404 w 643914"/>
                <a:gd name="connsiteY3" fmla="*/ 138567 h 156015"/>
                <a:gd name="connsiteX4" fmla="*/ 97241 w 643914"/>
                <a:gd name="connsiteY4" fmla="*/ 127689 h 156015"/>
                <a:gd name="connsiteX5" fmla="*/ 97241 w 643914"/>
                <a:gd name="connsiteY5" fmla="*/ 58725 h 156015"/>
                <a:gd name="connsiteX6" fmla="*/ 68672 w 643914"/>
                <a:gd name="connsiteY6" fmla="*/ 60858 h 156015"/>
                <a:gd name="connsiteX7" fmla="*/ 68672 w 643914"/>
                <a:gd name="connsiteY7" fmla="*/ 66885 h 156015"/>
                <a:gd name="connsiteX8" fmla="*/ 83832 w 643914"/>
                <a:gd name="connsiteY8" fmla="*/ 77764 h 156015"/>
                <a:gd name="connsiteX9" fmla="*/ 83832 w 643914"/>
                <a:gd name="connsiteY9" fmla="*/ 112344 h 156015"/>
                <a:gd name="connsiteX10" fmla="*/ 60313 w 643914"/>
                <a:gd name="connsiteY10" fmla="*/ 142449 h 156015"/>
                <a:gd name="connsiteX11" fmla="*/ 43209 w 643914"/>
                <a:gd name="connsiteY11" fmla="*/ 123222 h 156015"/>
                <a:gd name="connsiteX12" fmla="*/ 43209 w 643914"/>
                <a:gd name="connsiteY12" fmla="*/ 58725 h 156015"/>
                <a:gd name="connsiteX13" fmla="*/ 14634 w 643914"/>
                <a:gd name="connsiteY13" fmla="*/ 60858 h 156015"/>
                <a:gd name="connsiteX14" fmla="*/ 14634 w 643914"/>
                <a:gd name="connsiteY14" fmla="*/ 66885 h 156015"/>
                <a:gd name="connsiteX15" fmla="*/ 29794 w 643914"/>
                <a:gd name="connsiteY15" fmla="*/ 84753 h 156015"/>
                <a:gd name="connsiteX16" fmla="*/ 29794 w 643914"/>
                <a:gd name="connsiteY16" fmla="*/ 113897 h 156015"/>
                <a:gd name="connsiteX17" fmla="*/ 59338 w 643914"/>
                <a:gd name="connsiteY17" fmla="*/ 146728 h 156015"/>
                <a:gd name="connsiteX18" fmla="*/ 84411 w 643914"/>
                <a:gd name="connsiteY18" fmla="*/ 129242 h 156015"/>
                <a:gd name="connsiteX19" fmla="*/ 137798 w 643914"/>
                <a:gd name="connsiteY19" fmla="*/ 77764 h 156015"/>
                <a:gd name="connsiteX20" fmla="*/ 137798 w 643914"/>
                <a:gd name="connsiteY20" fmla="*/ 129822 h 156015"/>
                <a:gd name="connsiteX21" fmla="*/ 122640 w 643914"/>
                <a:gd name="connsiteY21" fmla="*/ 138567 h 156015"/>
                <a:gd name="connsiteX22" fmla="*/ 122640 w 643914"/>
                <a:gd name="connsiteY22" fmla="*/ 144588 h 156015"/>
                <a:gd name="connsiteX23" fmla="*/ 144604 w 643914"/>
                <a:gd name="connsiteY23" fmla="*/ 144003 h 156015"/>
                <a:gd name="connsiteX24" fmla="*/ 166372 w 643914"/>
                <a:gd name="connsiteY24" fmla="*/ 144588 h 156015"/>
                <a:gd name="connsiteX25" fmla="*/ 166372 w 643914"/>
                <a:gd name="connsiteY25" fmla="*/ 138567 h 156015"/>
                <a:gd name="connsiteX26" fmla="*/ 151213 w 643914"/>
                <a:gd name="connsiteY26" fmla="*/ 129822 h 156015"/>
                <a:gd name="connsiteX27" fmla="*/ 151213 w 643914"/>
                <a:gd name="connsiteY27" fmla="*/ 94078 h 156015"/>
                <a:gd name="connsiteX28" fmla="*/ 177451 w 643914"/>
                <a:gd name="connsiteY28" fmla="*/ 62997 h 156015"/>
                <a:gd name="connsiteX29" fmla="*/ 191836 w 643914"/>
                <a:gd name="connsiteY29" fmla="*/ 84558 h 156015"/>
                <a:gd name="connsiteX30" fmla="*/ 191836 w 643914"/>
                <a:gd name="connsiteY30" fmla="*/ 129822 h 156015"/>
                <a:gd name="connsiteX31" fmla="*/ 176676 w 643914"/>
                <a:gd name="connsiteY31" fmla="*/ 138567 h 156015"/>
                <a:gd name="connsiteX32" fmla="*/ 176676 w 643914"/>
                <a:gd name="connsiteY32" fmla="*/ 144588 h 156015"/>
                <a:gd name="connsiteX33" fmla="*/ 198642 w 643914"/>
                <a:gd name="connsiteY33" fmla="*/ 144003 h 156015"/>
                <a:gd name="connsiteX34" fmla="*/ 220410 w 643914"/>
                <a:gd name="connsiteY34" fmla="*/ 144588 h 156015"/>
                <a:gd name="connsiteX35" fmla="*/ 220410 w 643914"/>
                <a:gd name="connsiteY35" fmla="*/ 138567 h 156015"/>
                <a:gd name="connsiteX36" fmla="*/ 205245 w 643914"/>
                <a:gd name="connsiteY36" fmla="*/ 132741 h 156015"/>
                <a:gd name="connsiteX37" fmla="*/ 205245 w 643914"/>
                <a:gd name="connsiteY37" fmla="*/ 95633 h 156015"/>
                <a:gd name="connsiteX38" fmla="*/ 199221 w 643914"/>
                <a:gd name="connsiteY38" fmla="*/ 65910 h 156015"/>
                <a:gd name="connsiteX39" fmla="*/ 178811 w 643914"/>
                <a:gd name="connsiteY39" fmla="*/ 58725 h 156015"/>
                <a:gd name="connsiteX40" fmla="*/ 150050 w 643914"/>
                <a:gd name="connsiteY40" fmla="*/ 79122 h 156015"/>
                <a:gd name="connsiteX41" fmla="*/ 150050 w 643914"/>
                <a:gd name="connsiteY41" fmla="*/ 58725 h 156015"/>
                <a:gd name="connsiteX42" fmla="*/ 122640 w 643914"/>
                <a:gd name="connsiteY42" fmla="*/ 60858 h 156015"/>
                <a:gd name="connsiteX43" fmla="*/ 122640 w 643914"/>
                <a:gd name="connsiteY43" fmla="*/ 66885 h 156015"/>
                <a:gd name="connsiteX44" fmla="*/ 137798 w 643914"/>
                <a:gd name="connsiteY44" fmla="*/ 77764 h 156015"/>
                <a:gd name="connsiteX45" fmla="*/ 247163 w 643914"/>
                <a:gd name="connsiteY45" fmla="*/ 102239 h 156015"/>
                <a:gd name="connsiteX46" fmla="*/ 273408 w 643914"/>
                <a:gd name="connsiteY46" fmla="*/ 62411 h 156015"/>
                <a:gd name="connsiteX47" fmla="*/ 294201 w 643914"/>
                <a:gd name="connsiteY47" fmla="*/ 69603 h 156015"/>
                <a:gd name="connsiteX48" fmla="*/ 285067 w 643914"/>
                <a:gd name="connsiteY48" fmla="*/ 78538 h 156015"/>
                <a:gd name="connsiteX49" fmla="*/ 294011 w 643914"/>
                <a:gd name="connsiteY49" fmla="*/ 87472 h 156015"/>
                <a:gd name="connsiteX50" fmla="*/ 302952 w 643914"/>
                <a:gd name="connsiteY50" fmla="*/ 78342 h 156015"/>
                <a:gd name="connsiteX51" fmla="*/ 273213 w 643914"/>
                <a:gd name="connsiteY51" fmla="*/ 57561 h 156015"/>
                <a:gd name="connsiteX52" fmla="*/ 231034 w 643914"/>
                <a:gd name="connsiteY52" fmla="*/ 102628 h 156015"/>
                <a:gd name="connsiteX53" fmla="*/ 272822 w 643914"/>
                <a:gd name="connsiteY53" fmla="*/ 146728 h 156015"/>
                <a:gd name="connsiteX54" fmla="*/ 305085 w 643914"/>
                <a:gd name="connsiteY54" fmla="*/ 121472 h 156015"/>
                <a:gd name="connsiteX55" fmla="*/ 302562 w 643914"/>
                <a:gd name="connsiteY55" fmla="*/ 119528 h 156015"/>
                <a:gd name="connsiteX56" fmla="*/ 300037 w 643914"/>
                <a:gd name="connsiteY56" fmla="*/ 121472 h 156015"/>
                <a:gd name="connsiteX57" fmla="*/ 274573 w 643914"/>
                <a:gd name="connsiteY57" fmla="*/ 141870 h 156015"/>
                <a:gd name="connsiteX58" fmla="*/ 247163 w 643914"/>
                <a:gd name="connsiteY58" fmla="*/ 102239 h 156015"/>
                <a:gd name="connsiteX59" fmla="*/ 344443 w 643914"/>
                <a:gd name="connsiteY59" fmla="*/ 66885 h 156015"/>
                <a:gd name="connsiteX60" fmla="*/ 372235 w 643914"/>
                <a:gd name="connsiteY60" fmla="*/ 66885 h 156015"/>
                <a:gd name="connsiteX61" fmla="*/ 372235 w 643914"/>
                <a:gd name="connsiteY61" fmla="*/ 60858 h 156015"/>
                <a:gd name="connsiteX62" fmla="*/ 344443 w 643914"/>
                <a:gd name="connsiteY62" fmla="*/ 60858 h 156015"/>
                <a:gd name="connsiteX63" fmla="*/ 344443 w 643914"/>
                <a:gd name="connsiteY63" fmla="*/ 25114 h 156015"/>
                <a:gd name="connsiteX64" fmla="*/ 339583 w 643914"/>
                <a:gd name="connsiteY64" fmla="*/ 25114 h 156015"/>
                <a:gd name="connsiteX65" fmla="*/ 314509 w 643914"/>
                <a:gd name="connsiteY65" fmla="*/ 62607 h 156015"/>
                <a:gd name="connsiteX66" fmla="*/ 314509 w 643914"/>
                <a:gd name="connsiteY66" fmla="*/ 66885 h 156015"/>
                <a:gd name="connsiteX67" fmla="*/ 331028 w 643914"/>
                <a:gd name="connsiteY67" fmla="*/ 66885 h 156015"/>
                <a:gd name="connsiteX68" fmla="*/ 331028 w 643914"/>
                <a:gd name="connsiteY68" fmla="*/ 120497 h 156015"/>
                <a:gd name="connsiteX69" fmla="*/ 356102 w 643914"/>
                <a:gd name="connsiteY69" fmla="*/ 146728 h 156015"/>
                <a:gd name="connsiteX70" fmla="*/ 375346 w 643914"/>
                <a:gd name="connsiteY70" fmla="*/ 120497 h 156015"/>
                <a:gd name="connsiteX71" fmla="*/ 375346 w 643914"/>
                <a:gd name="connsiteY71" fmla="*/ 109424 h 156015"/>
                <a:gd name="connsiteX72" fmla="*/ 370485 w 643914"/>
                <a:gd name="connsiteY72" fmla="*/ 109424 h 156015"/>
                <a:gd name="connsiteX73" fmla="*/ 370485 w 643914"/>
                <a:gd name="connsiteY73" fmla="*/ 120114 h 156015"/>
                <a:gd name="connsiteX74" fmla="*/ 357460 w 643914"/>
                <a:gd name="connsiteY74" fmla="*/ 141870 h 156015"/>
                <a:gd name="connsiteX75" fmla="*/ 344443 w 643914"/>
                <a:gd name="connsiteY75" fmla="*/ 120888 h 156015"/>
                <a:gd name="connsiteX76" fmla="*/ 344443 w 643914"/>
                <a:gd name="connsiteY76" fmla="*/ 66885 h 156015"/>
                <a:gd name="connsiteX77" fmla="*/ 420818 w 643914"/>
                <a:gd name="connsiteY77" fmla="*/ 58725 h 156015"/>
                <a:gd name="connsiteX78" fmla="*/ 393603 w 643914"/>
                <a:gd name="connsiteY78" fmla="*/ 60858 h 156015"/>
                <a:gd name="connsiteX79" fmla="*/ 393603 w 643914"/>
                <a:gd name="connsiteY79" fmla="*/ 66885 h 156015"/>
                <a:gd name="connsiteX80" fmla="*/ 407988 w 643914"/>
                <a:gd name="connsiteY80" fmla="*/ 77569 h 156015"/>
                <a:gd name="connsiteX81" fmla="*/ 407988 w 643914"/>
                <a:gd name="connsiteY81" fmla="*/ 129822 h 156015"/>
                <a:gd name="connsiteX82" fmla="*/ 392829 w 643914"/>
                <a:gd name="connsiteY82" fmla="*/ 138567 h 156015"/>
                <a:gd name="connsiteX83" fmla="*/ 392829 w 643914"/>
                <a:gd name="connsiteY83" fmla="*/ 144588 h 156015"/>
                <a:gd name="connsiteX84" fmla="*/ 414209 w 643914"/>
                <a:gd name="connsiteY84" fmla="*/ 144003 h 156015"/>
                <a:gd name="connsiteX85" fmla="*/ 434422 w 643914"/>
                <a:gd name="connsiteY85" fmla="*/ 144588 h 156015"/>
                <a:gd name="connsiteX86" fmla="*/ 434422 w 643914"/>
                <a:gd name="connsiteY86" fmla="*/ 138567 h 156015"/>
                <a:gd name="connsiteX87" fmla="*/ 420818 w 643914"/>
                <a:gd name="connsiteY87" fmla="*/ 130017 h 156015"/>
                <a:gd name="connsiteX88" fmla="*/ 420818 w 643914"/>
                <a:gd name="connsiteY88" fmla="*/ 58725 h 156015"/>
                <a:gd name="connsiteX89" fmla="*/ 421598 w 643914"/>
                <a:gd name="connsiteY89" fmla="*/ 24919 h 156015"/>
                <a:gd name="connsiteX90" fmla="*/ 411293 w 643914"/>
                <a:gd name="connsiteY90" fmla="*/ 14626 h 156015"/>
                <a:gd name="connsiteX91" fmla="*/ 400995 w 643914"/>
                <a:gd name="connsiteY91" fmla="*/ 24919 h 156015"/>
                <a:gd name="connsiteX92" fmla="*/ 411293 w 643914"/>
                <a:gd name="connsiteY92" fmla="*/ 35219 h 156015"/>
                <a:gd name="connsiteX93" fmla="*/ 421598 w 643914"/>
                <a:gd name="connsiteY93" fmla="*/ 24919 h 156015"/>
                <a:gd name="connsiteX94" fmla="*/ 531967 w 643914"/>
                <a:gd name="connsiteY94" fmla="*/ 103019 h 156015"/>
                <a:gd name="connsiteX95" fmla="*/ 489010 w 643914"/>
                <a:gd name="connsiteY95" fmla="*/ 57561 h 156015"/>
                <a:gd name="connsiteX96" fmla="*/ 445862 w 643914"/>
                <a:gd name="connsiteY96" fmla="*/ 103019 h 156015"/>
                <a:gd name="connsiteX97" fmla="*/ 488815 w 643914"/>
                <a:gd name="connsiteY97" fmla="*/ 146728 h 156015"/>
                <a:gd name="connsiteX98" fmla="*/ 531967 w 643914"/>
                <a:gd name="connsiteY98" fmla="*/ 103019 h 156015"/>
                <a:gd name="connsiteX99" fmla="*/ 489010 w 643914"/>
                <a:gd name="connsiteY99" fmla="*/ 141870 h 156015"/>
                <a:gd name="connsiteX100" fmla="*/ 466850 w 643914"/>
                <a:gd name="connsiteY100" fmla="*/ 128853 h 156015"/>
                <a:gd name="connsiteX101" fmla="*/ 461991 w 643914"/>
                <a:gd name="connsiteY101" fmla="*/ 101464 h 156015"/>
                <a:gd name="connsiteX102" fmla="*/ 466655 w 643914"/>
                <a:gd name="connsiteY102" fmla="*/ 74850 h 156015"/>
                <a:gd name="connsiteX103" fmla="*/ 488815 w 643914"/>
                <a:gd name="connsiteY103" fmla="*/ 61833 h 156015"/>
                <a:gd name="connsiteX104" fmla="*/ 510778 w 643914"/>
                <a:gd name="connsiteY104" fmla="*/ 74461 h 156015"/>
                <a:gd name="connsiteX105" fmla="*/ 515834 w 643914"/>
                <a:gd name="connsiteY105" fmla="*/ 101464 h 156015"/>
                <a:gd name="connsiteX106" fmla="*/ 511559 w 643914"/>
                <a:gd name="connsiteY106" fmla="*/ 127494 h 156015"/>
                <a:gd name="connsiteX107" fmla="*/ 489010 w 643914"/>
                <a:gd name="connsiteY107" fmla="*/ 141870 h 156015"/>
                <a:gd name="connsiteX108" fmla="*/ 558992 w 643914"/>
                <a:gd name="connsiteY108" fmla="*/ 77764 h 156015"/>
                <a:gd name="connsiteX109" fmla="*/ 558992 w 643914"/>
                <a:gd name="connsiteY109" fmla="*/ 129822 h 156015"/>
                <a:gd name="connsiteX110" fmla="*/ 543834 w 643914"/>
                <a:gd name="connsiteY110" fmla="*/ 138567 h 156015"/>
                <a:gd name="connsiteX111" fmla="*/ 543834 w 643914"/>
                <a:gd name="connsiteY111" fmla="*/ 144588 h 156015"/>
                <a:gd name="connsiteX112" fmla="*/ 565798 w 643914"/>
                <a:gd name="connsiteY112" fmla="*/ 144003 h 156015"/>
                <a:gd name="connsiteX113" fmla="*/ 587566 w 643914"/>
                <a:gd name="connsiteY113" fmla="*/ 144588 h 156015"/>
                <a:gd name="connsiteX114" fmla="*/ 587566 w 643914"/>
                <a:gd name="connsiteY114" fmla="*/ 138567 h 156015"/>
                <a:gd name="connsiteX115" fmla="*/ 572407 w 643914"/>
                <a:gd name="connsiteY115" fmla="*/ 129822 h 156015"/>
                <a:gd name="connsiteX116" fmla="*/ 572407 w 643914"/>
                <a:gd name="connsiteY116" fmla="*/ 94078 h 156015"/>
                <a:gd name="connsiteX117" fmla="*/ 598646 w 643914"/>
                <a:gd name="connsiteY117" fmla="*/ 62997 h 156015"/>
                <a:gd name="connsiteX118" fmla="*/ 613030 w 643914"/>
                <a:gd name="connsiteY118" fmla="*/ 84558 h 156015"/>
                <a:gd name="connsiteX119" fmla="*/ 613030 w 643914"/>
                <a:gd name="connsiteY119" fmla="*/ 129822 h 156015"/>
                <a:gd name="connsiteX120" fmla="*/ 597871 w 643914"/>
                <a:gd name="connsiteY120" fmla="*/ 138567 h 156015"/>
                <a:gd name="connsiteX121" fmla="*/ 597871 w 643914"/>
                <a:gd name="connsiteY121" fmla="*/ 144588 h 156015"/>
                <a:gd name="connsiteX122" fmla="*/ 619836 w 643914"/>
                <a:gd name="connsiteY122" fmla="*/ 144003 h 156015"/>
                <a:gd name="connsiteX123" fmla="*/ 641604 w 643914"/>
                <a:gd name="connsiteY123" fmla="*/ 144588 h 156015"/>
                <a:gd name="connsiteX124" fmla="*/ 641604 w 643914"/>
                <a:gd name="connsiteY124" fmla="*/ 138567 h 156015"/>
                <a:gd name="connsiteX125" fmla="*/ 626439 w 643914"/>
                <a:gd name="connsiteY125" fmla="*/ 132741 h 156015"/>
                <a:gd name="connsiteX126" fmla="*/ 626439 w 643914"/>
                <a:gd name="connsiteY126" fmla="*/ 95633 h 156015"/>
                <a:gd name="connsiteX127" fmla="*/ 620414 w 643914"/>
                <a:gd name="connsiteY127" fmla="*/ 65910 h 156015"/>
                <a:gd name="connsiteX128" fmla="*/ 600006 w 643914"/>
                <a:gd name="connsiteY128" fmla="*/ 58725 h 156015"/>
                <a:gd name="connsiteX129" fmla="*/ 571242 w 643914"/>
                <a:gd name="connsiteY129" fmla="*/ 79122 h 156015"/>
                <a:gd name="connsiteX130" fmla="*/ 571242 w 643914"/>
                <a:gd name="connsiteY130" fmla="*/ 58725 h 156015"/>
                <a:gd name="connsiteX131" fmla="*/ 543834 w 643914"/>
                <a:gd name="connsiteY131" fmla="*/ 60858 h 156015"/>
                <a:gd name="connsiteX132" fmla="*/ 543834 w 643914"/>
                <a:gd name="connsiteY132" fmla="*/ 66885 h 156015"/>
                <a:gd name="connsiteX133" fmla="*/ 558992 w 643914"/>
                <a:gd name="connsiteY133" fmla="*/ 77764 h 156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</a:cxnLst>
              <a:rect l="l" t="t" r="r" b="b"/>
              <a:pathLst>
                <a:path w="643914" h="156015">
                  <a:moveTo>
                    <a:pt x="84411" y="129242"/>
                  </a:moveTo>
                  <a:lnTo>
                    <a:pt x="84411" y="146728"/>
                  </a:lnTo>
                  <a:lnTo>
                    <a:pt x="112404" y="144588"/>
                  </a:lnTo>
                  <a:lnTo>
                    <a:pt x="112404" y="138567"/>
                  </a:lnTo>
                  <a:cubicBezTo>
                    <a:pt x="98794" y="138567"/>
                    <a:pt x="97241" y="137208"/>
                    <a:pt x="97241" y="127689"/>
                  </a:cubicBezTo>
                  <a:lnTo>
                    <a:pt x="97241" y="58725"/>
                  </a:lnTo>
                  <a:lnTo>
                    <a:pt x="68672" y="60858"/>
                  </a:lnTo>
                  <a:lnTo>
                    <a:pt x="68672" y="66885"/>
                  </a:lnTo>
                  <a:cubicBezTo>
                    <a:pt x="82277" y="66885"/>
                    <a:pt x="83832" y="68244"/>
                    <a:pt x="83832" y="77764"/>
                  </a:cubicBezTo>
                  <a:lnTo>
                    <a:pt x="83832" y="112344"/>
                  </a:lnTo>
                  <a:cubicBezTo>
                    <a:pt x="83832" y="129242"/>
                    <a:pt x="74501" y="142449"/>
                    <a:pt x="60313" y="142449"/>
                  </a:cubicBezTo>
                  <a:cubicBezTo>
                    <a:pt x="43983" y="142449"/>
                    <a:pt x="43209" y="133320"/>
                    <a:pt x="43209" y="123222"/>
                  </a:cubicBezTo>
                  <a:lnTo>
                    <a:pt x="43209" y="58725"/>
                  </a:lnTo>
                  <a:lnTo>
                    <a:pt x="14634" y="60858"/>
                  </a:lnTo>
                  <a:lnTo>
                    <a:pt x="14634" y="66885"/>
                  </a:lnTo>
                  <a:cubicBezTo>
                    <a:pt x="29794" y="66885"/>
                    <a:pt x="29794" y="67464"/>
                    <a:pt x="29794" y="84753"/>
                  </a:cubicBezTo>
                  <a:lnTo>
                    <a:pt x="29794" y="113897"/>
                  </a:lnTo>
                  <a:cubicBezTo>
                    <a:pt x="29794" y="129047"/>
                    <a:pt x="29794" y="146728"/>
                    <a:pt x="59338" y="146728"/>
                  </a:cubicBezTo>
                  <a:cubicBezTo>
                    <a:pt x="70228" y="146728"/>
                    <a:pt x="78776" y="141285"/>
                    <a:pt x="84411" y="129242"/>
                  </a:cubicBezTo>
                  <a:close/>
                  <a:moveTo>
                    <a:pt x="137798" y="77764"/>
                  </a:moveTo>
                  <a:lnTo>
                    <a:pt x="137798" y="129822"/>
                  </a:lnTo>
                  <a:cubicBezTo>
                    <a:pt x="137798" y="138567"/>
                    <a:pt x="135665" y="138567"/>
                    <a:pt x="122640" y="138567"/>
                  </a:cubicBezTo>
                  <a:lnTo>
                    <a:pt x="122640" y="144588"/>
                  </a:lnTo>
                  <a:cubicBezTo>
                    <a:pt x="129444" y="144394"/>
                    <a:pt x="139353" y="144003"/>
                    <a:pt x="144604" y="144003"/>
                  </a:cubicBezTo>
                  <a:cubicBezTo>
                    <a:pt x="149660" y="144003"/>
                    <a:pt x="159763" y="144394"/>
                    <a:pt x="166372" y="144588"/>
                  </a:cubicBezTo>
                  <a:lnTo>
                    <a:pt x="166372" y="138567"/>
                  </a:lnTo>
                  <a:cubicBezTo>
                    <a:pt x="153347" y="138567"/>
                    <a:pt x="151213" y="138567"/>
                    <a:pt x="151213" y="129822"/>
                  </a:cubicBezTo>
                  <a:lnTo>
                    <a:pt x="151213" y="94078"/>
                  </a:lnTo>
                  <a:cubicBezTo>
                    <a:pt x="151213" y="73875"/>
                    <a:pt x="165012" y="62997"/>
                    <a:pt x="177451" y="62997"/>
                  </a:cubicBezTo>
                  <a:cubicBezTo>
                    <a:pt x="189695" y="62997"/>
                    <a:pt x="191836" y="73485"/>
                    <a:pt x="191836" y="84558"/>
                  </a:cubicBezTo>
                  <a:lnTo>
                    <a:pt x="191836" y="129822"/>
                  </a:lnTo>
                  <a:cubicBezTo>
                    <a:pt x="191836" y="138567"/>
                    <a:pt x="189695" y="138567"/>
                    <a:pt x="176676" y="138567"/>
                  </a:cubicBezTo>
                  <a:lnTo>
                    <a:pt x="176676" y="144588"/>
                  </a:lnTo>
                  <a:cubicBezTo>
                    <a:pt x="183477" y="144394"/>
                    <a:pt x="193391" y="144003"/>
                    <a:pt x="198642" y="144003"/>
                  </a:cubicBezTo>
                  <a:cubicBezTo>
                    <a:pt x="203689" y="144003"/>
                    <a:pt x="213799" y="144394"/>
                    <a:pt x="220410" y="144588"/>
                  </a:cubicBezTo>
                  <a:lnTo>
                    <a:pt x="220410" y="138567"/>
                  </a:lnTo>
                  <a:cubicBezTo>
                    <a:pt x="210300" y="138567"/>
                    <a:pt x="205440" y="138567"/>
                    <a:pt x="205245" y="132741"/>
                  </a:cubicBezTo>
                  <a:lnTo>
                    <a:pt x="205245" y="95633"/>
                  </a:lnTo>
                  <a:cubicBezTo>
                    <a:pt x="205245" y="78928"/>
                    <a:pt x="205245" y="72906"/>
                    <a:pt x="199221" y="65910"/>
                  </a:cubicBezTo>
                  <a:cubicBezTo>
                    <a:pt x="196501" y="62607"/>
                    <a:pt x="190085" y="58725"/>
                    <a:pt x="178811" y="58725"/>
                  </a:cubicBezTo>
                  <a:cubicBezTo>
                    <a:pt x="164621" y="58725"/>
                    <a:pt x="155488" y="67080"/>
                    <a:pt x="150050" y="79122"/>
                  </a:cubicBezTo>
                  <a:lnTo>
                    <a:pt x="150050" y="58725"/>
                  </a:lnTo>
                  <a:lnTo>
                    <a:pt x="122640" y="60858"/>
                  </a:lnTo>
                  <a:lnTo>
                    <a:pt x="122640" y="66885"/>
                  </a:lnTo>
                  <a:cubicBezTo>
                    <a:pt x="136245" y="66885"/>
                    <a:pt x="137798" y="68244"/>
                    <a:pt x="137798" y="77764"/>
                  </a:cubicBezTo>
                  <a:close/>
                  <a:moveTo>
                    <a:pt x="247163" y="102239"/>
                  </a:moveTo>
                  <a:cubicBezTo>
                    <a:pt x="247163" y="70572"/>
                    <a:pt x="263104" y="62411"/>
                    <a:pt x="273408" y="62411"/>
                  </a:cubicBezTo>
                  <a:cubicBezTo>
                    <a:pt x="275158" y="62411"/>
                    <a:pt x="287403" y="62607"/>
                    <a:pt x="294201" y="69603"/>
                  </a:cubicBezTo>
                  <a:cubicBezTo>
                    <a:pt x="286237" y="70189"/>
                    <a:pt x="285067" y="76014"/>
                    <a:pt x="285067" y="78538"/>
                  </a:cubicBezTo>
                  <a:cubicBezTo>
                    <a:pt x="285067" y="83589"/>
                    <a:pt x="288567" y="87472"/>
                    <a:pt x="294011" y="87472"/>
                  </a:cubicBezTo>
                  <a:cubicBezTo>
                    <a:pt x="299061" y="87472"/>
                    <a:pt x="302952" y="84175"/>
                    <a:pt x="302952" y="78342"/>
                  </a:cubicBezTo>
                  <a:cubicBezTo>
                    <a:pt x="302952" y="65136"/>
                    <a:pt x="288177" y="57561"/>
                    <a:pt x="273213" y="57561"/>
                  </a:cubicBezTo>
                  <a:cubicBezTo>
                    <a:pt x="248914" y="57561"/>
                    <a:pt x="231034" y="78538"/>
                    <a:pt x="231034" y="102628"/>
                  </a:cubicBezTo>
                  <a:cubicBezTo>
                    <a:pt x="231034" y="127494"/>
                    <a:pt x="250274" y="146728"/>
                    <a:pt x="272822" y="146728"/>
                  </a:cubicBezTo>
                  <a:cubicBezTo>
                    <a:pt x="298866" y="146728"/>
                    <a:pt x="305085" y="123417"/>
                    <a:pt x="305085" y="121472"/>
                  </a:cubicBezTo>
                  <a:cubicBezTo>
                    <a:pt x="305085" y="119528"/>
                    <a:pt x="303147" y="119528"/>
                    <a:pt x="302562" y="119528"/>
                  </a:cubicBezTo>
                  <a:cubicBezTo>
                    <a:pt x="300812" y="119528"/>
                    <a:pt x="300421" y="120308"/>
                    <a:pt x="300037" y="121472"/>
                  </a:cubicBezTo>
                  <a:cubicBezTo>
                    <a:pt x="294396" y="139536"/>
                    <a:pt x="281761" y="141870"/>
                    <a:pt x="274573" y="141870"/>
                  </a:cubicBezTo>
                  <a:cubicBezTo>
                    <a:pt x="264274" y="141870"/>
                    <a:pt x="247163" y="133514"/>
                    <a:pt x="247163" y="102239"/>
                  </a:cubicBezTo>
                  <a:close/>
                  <a:moveTo>
                    <a:pt x="344443" y="66885"/>
                  </a:moveTo>
                  <a:lnTo>
                    <a:pt x="372235" y="66885"/>
                  </a:lnTo>
                  <a:lnTo>
                    <a:pt x="372235" y="60858"/>
                  </a:lnTo>
                  <a:lnTo>
                    <a:pt x="344443" y="60858"/>
                  </a:lnTo>
                  <a:lnTo>
                    <a:pt x="344443" y="25114"/>
                  </a:lnTo>
                  <a:lnTo>
                    <a:pt x="339583" y="25114"/>
                  </a:lnTo>
                  <a:cubicBezTo>
                    <a:pt x="339388" y="41045"/>
                    <a:pt x="333551" y="61833"/>
                    <a:pt x="314509" y="62607"/>
                  </a:cubicBezTo>
                  <a:lnTo>
                    <a:pt x="314509" y="66885"/>
                  </a:lnTo>
                  <a:lnTo>
                    <a:pt x="331028" y="66885"/>
                  </a:lnTo>
                  <a:lnTo>
                    <a:pt x="331028" y="120497"/>
                  </a:lnTo>
                  <a:cubicBezTo>
                    <a:pt x="331028" y="144394"/>
                    <a:pt x="349107" y="146728"/>
                    <a:pt x="356102" y="146728"/>
                  </a:cubicBezTo>
                  <a:cubicBezTo>
                    <a:pt x="369899" y="146728"/>
                    <a:pt x="375346" y="132930"/>
                    <a:pt x="375346" y="120497"/>
                  </a:cubicBezTo>
                  <a:lnTo>
                    <a:pt x="375346" y="109424"/>
                  </a:lnTo>
                  <a:lnTo>
                    <a:pt x="370485" y="109424"/>
                  </a:lnTo>
                  <a:lnTo>
                    <a:pt x="370485" y="120114"/>
                  </a:lnTo>
                  <a:cubicBezTo>
                    <a:pt x="370485" y="134484"/>
                    <a:pt x="364657" y="141870"/>
                    <a:pt x="357460" y="141870"/>
                  </a:cubicBezTo>
                  <a:cubicBezTo>
                    <a:pt x="344443" y="141870"/>
                    <a:pt x="344443" y="124191"/>
                    <a:pt x="344443" y="120888"/>
                  </a:cubicBezTo>
                  <a:lnTo>
                    <a:pt x="344443" y="66885"/>
                  </a:lnTo>
                  <a:close/>
                  <a:moveTo>
                    <a:pt x="420818" y="58725"/>
                  </a:moveTo>
                  <a:lnTo>
                    <a:pt x="393603" y="60858"/>
                  </a:lnTo>
                  <a:lnTo>
                    <a:pt x="393603" y="66885"/>
                  </a:lnTo>
                  <a:cubicBezTo>
                    <a:pt x="406238" y="66885"/>
                    <a:pt x="407988" y="68049"/>
                    <a:pt x="407988" y="77569"/>
                  </a:cubicBezTo>
                  <a:lnTo>
                    <a:pt x="407988" y="129822"/>
                  </a:lnTo>
                  <a:cubicBezTo>
                    <a:pt x="407988" y="138567"/>
                    <a:pt x="405854" y="138567"/>
                    <a:pt x="392829" y="138567"/>
                  </a:cubicBezTo>
                  <a:lnTo>
                    <a:pt x="392829" y="144588"/>
                  </a:lnTo>
                  <a:cubicBezTo>
                    <a:pt x="399050" y="144394"/>
                    <a:pt x="409543" y="144003"/>
                    <a:pt x="414209" y="144003"/>
                  </a:cubicBezTo>
                  <a:cubicBezTo>
                    <a:pt x="421013" y="144003"/>
                    <a:pt x="427819" y="144394"/>
                    <a:pt x="434422" y="144588"/>
                  </a:cubicBezTo>
                  <a:lnTo>
                    <a:pt x="434422" y="138567"/>
                  </a:lnTo>
                  <a:cubicBezTo>
                    <a:pt x="421598" y="138567"/>
                    <a:pt x="420818" y="137592"/>
                    <a:pt x="420818" y="130017"/>
                  </a:cubicBezTo>
                  <a:lnTo>
                    <a:pt x="420818" y="58725"/>
                  </a:lnTo>
                  <a:close/>
                  <a:moveTo>
                    <a:pt x="421598" y="24919"/>
                  </a:moveTo>
                  <a:cubicBezTo>
                    <a:pt x="421598" y="18703"/>
                    <a:pt x="416738" y="14626"/>
                    <a:pt x="411293" y="14626"/>
                  </a:cubicBezTo>
                  <a:cubicBezTo>
                    <a:pt x="405268" y="14626"/>
                    <a:pt x="400995" y="19873"/>
                    <a:pt x="400995" y="24919"/>
                  </a:cubicBezTo>
                  <a:cubicBezTo>
                    <a:pt x="400995" y="30166"/>
                    <a:pt x="405268" y="35219"/>
                    <a:pt x="411293" y="35219"/>
                  </a:cubicBezTo>
                  <a:cubicBezTo>
                    <a:pt x="416738" y="35219"/>
                    <a:pt x="421598" y="31136"/>
                    <a:pt x="421598" y="24919"/>
                  </a:cubicBezTo>
                  <a:close/>
                  <a:moveTo>
                    <a:pt x="531967" y="103019"/>
                  </a:moveTo>
                  <a:cubicBezTo>
                    <a:pt x="531967" y="78147"/>
                    <a:pt x="512528" y="57561"/>
                    <a:pt x="489010" y="57561"/>
                  </a:cubicBezTo>
                  <a:cubicBezTo>
                    <a:pt x="464711" y="57561"/>
                    <a:pt x="445862" y="78733"/>
                    <a:pt x="445862" y="103019"/>
                  </a:cubicBezTo>
                  <a:cubicBezTo>
                    <a:pt x="445862" y="128078"/>
                    <a:pt x="466077" y="146728"/>
                    <a:pt x="488815" y="146728"/>
                  </a:cubicBezTo>
                  <a:cubicBezTo>
                    <a:pt x="512334" y="146728"/>
                    <a:pt x="531967" y="127689"/>
                    <a:pt x="531967" y="103019"/>
                  </a:cubicBezTo>
                  <a:close/>
                  <a:moveTo>
                    <a:pt x="489010" y="141870"/>
                  </a:moveTo>
                  <a:cubicBezTo>
                    <a:pt x="480649" y="141870"/>
                    <a:pt x="472100" y="137788"/>
                    <a:pt x="466850" y="128853"/>
                  </a:cubicBezTo>
                  <a:cubicBezTo>
                    <a:pt x="461991" y="120308"/>
                    <a:pt x="461991" y="108455"/>
                    <a:pt x="461991" y="101464"/>
                  </a:cubicBezTo>
                  <a:cubicBezTo>
                    <a:pt x="461991" y="93883"/>
                    <a:pt x="461991" y="83395"/>
                    <a:pt x="466655" y="74850"/>
                  </a:cubicBezTo>
                  <a:cubicBezTo>
                    <a:pt x="471906" y="65910"/>
                    <a:pt x="481039" y="61833"/>
                    <a:pt x="488815" y="61833"/>
                  </a:cubicBezTo>
                  <a:cubicBezTo>
                    <a:pt x="497369" y="61833"/>
                    <a:pt x="505723" y="66105"/>
                    <a:pt x="510778" y="74461"/>
                  </a:cubicBezTo>
                  <a:cubicBezTo>
                    <a:pt x="515834" y="82810"/>
                    <a:pt x="515834" y="94078"/>
                    <a:pt x="515834" y="101464"/>
                  </a:cubicBezTo>
                  <a:cubicBezTo>
                    <a:pt x="515834" y="108455"/>
                    <a:pt x="515834" y="118944"/>
                    <a:pt x="511559" y="127494"/>
                  </a:cubicBezTo>
                  <a:cubicBezTo>
                    <a:pt x="507278" y="136233"/>
                    <a:pt x="498729" y="141870"/>
                    <a:pt x="489010" y="141870"/>
                  </a:cubicBezTo>
                  <a:close/>
                  <a:moveTo>
                    <a:pt x="558992" y="77764"/>
                  </a:moveTo>
                  <a:lnTo>
                    <a:pt x="558992" y="129822"/>
                  </a:lnTo>
                  <a:cubicBezTo>
                    <a:pt x="558992" y="138567"/>
                    <a:pt x="556859" y="138567"/>
                    <a:pt x="543834" y="138567"/>
                  </a:cubicBezTo>
                  <a:lnTo>
                    <a:pt x="543834" y="144588"/>
                  </a:lnTo>
                  <a:cubicBezTo>
                    <a:pt x="550639" y="144394"/>
                    <a:pt x="560547" y="144003"/>
                    <a:pt x="565798" y="144003"/>
                  </a:cubicBezTo>
                  <a:cubicBezTo>
                    <a:pt x="570852" y="144003"/>
                    <a:pt x="580957" y="144394"/>
                    <a:pt x="587566" y="144588"/>
                  </a:cubicBezTo>
                  <a:lnTo>
                    <a:pt x="587566" y="138567"/>
                  </a:lnTo>
                  <a:cubicBezTo>
                    <a:pt x="574541" y="138567"/>
                    <a:pt x="572407" y="138567"/>
                    <a:pt x="572407" y="129822"/>
                  </a:cubicBezTo>
                  <a:lnTo>
                    <a:pt x="572407" y="94078"/>
                  </a:lnTo>
                  <a:cubicBezTo>
                    <a:pt x="572407" y="73875"/>
                    <a:pt x="586206" y="62997"/>
                    <a:pt x="598646" y="62997"/>
                  </a:cubicBezTo>
                  <a:cubicBezTo>
                    <a:pt x="610890" y="62997"/>
                    <a:pt x="613030" y="73485"/>
                    <a:pt x="613030" y="84558"/>
                  </a:cubicBezTo>
                  <a:lnTo>
                    <a:pt x="613030" y="129822"/>
                  </a:lnTo>
                  <a:cubicBezTo>
                    <a:pt x="613030" y="138567"/>
                    <a:pt x="610890" y="138567"/>
                    <a:pt x="597871" y="138567"/>
                  </a:cubicBezTo>
                  <a:lnTo>
                    <a:pt x="597871" y="144588"/>
                  </a:lnTo>
                  <a:cubicBezTo>
                    <a:pt x="604671" y="144394"/>
                    <a:pt x="614585" y="144003"/>
                    <a:pt x="619836" y="144003"/>
                  </a:cubicBezTo>
                  <a:cubicBezTo>
                    <a:pt x="624884" y="144003"/>
                    <a:pt x="634993" y="144394"/>
                    <a:pt x="641604" y="144588"/>
                  </a:cubicBezTo>
                  <a:lnTo>
                    <a:pt x="641604" y="138567"/>
                  </a:lnTo>
                  <a:cubicBezTo>
                    <a:pt x="631495" y="138567"/>
                    <a:pt x="626634" y="138567"/>
                    <a:pt x="626439" y="132741"/>
                  </a:cubicBezTo>
                  <a:lnTo>
                    <a:pt x="626439" y="95633"/>
                  </a:lnTo>
                  <a:cubicBezTo>
                    <a:pt x="626439" y="78928"/>
                    <a:pt x="626439" y="72906"/>
                    <a:pt x="620414" y="65910"/>
                  </a:cubicBezTo>
                  <a:cubicBezTo>
                    <a:pt x="617695" y="62607"/>
                    <a:pt x="611280" y="58725"/>
                    <a:pt x="600006" y="58725"/>
                  </a:cubicBezTo>
                  <a:cubicBezTo>
                    <a:pt x="585816" y="58725"/>
                    <a:pt x="576682" y="67080"/>
                    <a:pt x="571242" y="79122"/>
                  </a:cubicBezTo>
                  <a:lnTo>
                    <a:pt x="571242" y="58725"/>
                  </a:lnTo>
                  <a:lnTo>
                    <a:pt x="543834" y="60858"/>
                  </a:lnTo>
                  <a:lnTo>
                    <a:pt x="543834" y="66885"/>
                  </a:lnTo>
                  <a:cubicBezTo>
                    <a:pt x="557437" y="66885"/>
                    <a:pt x="558992" y="68244"/>
                    <a:pt x="558992" y="7776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159" name="Forme libre : forme 4158">
              <a:extLst>
                <a:ext uri="{FF2B5EF4-FFF2-40B4-BE49-F238E27FC236}">
                  <a16:creationId xmlns:a16="http://schemas.microsoft.com/office/drawing/2014/main" id="{5FECD00F-7B18-42C2-A56B-13F76BD36036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6033050" y="-11072127"/>
              <a:ext cx="175613" cy="214522"/>
            </a:xfrm>
            <a:custGeom>
              <a:avLst/>
              <a:gdLst>
                <a:gd name="connsiteX0" fmla="*/ 41263 w 175613"/>
                <a:gd name="connsiteY0" fmla="*/ 208891 h 214521"/>
                <a:gd name="connsiteX1" fmla="*/ 41263 w 175613"/>
                <a:gd name="connsiteY1" fmla="*/ 201120 h 214521"/>
                <a:gd name="connsiteX2" fmla="*/ 22408 w 175613"/>
                <a:gd name="connsiteY2" fmla="*/ 201120 h 214521"/>
                <a:gd name="connsiteX3" fmla="*/ 22408 w 175613"/>
                <a:gd name="connsiteY3" fmla="*/ 22397 h 214521"/>
                <a:gd name="connsiteX4" fmla="*/ 41263 w 175613"/>
                <a:gd name="connsiteY4" fmla="*/ 22397 h 214521"/>
                <a:gd name="connsiteX5" fmla="*/ 41263 w 175613"/>
                <a:gd name="connsiteY5" fmla="*/ 14626 h 214521"/>
                <a:gd name="connsiteX6" fmla="*/ 14634 w 175613"/>
                <a:gd name="connsiteY6" fmla="*/ 14626 h 214521"/>
                <a:gd name="connsiteX7" fmla="*/ 14634 w 175613"/>
                <a:gd name="connsiteY7" fmla="*/ 208891 h 214521"/>
                <a:gd name="connsiteX8" fmla="*/ 41263 w 175613"/>
                <a:gd name="connsiteY8" fmla="*/ 208891 h 214521"/>
                <a:gd name="connsiteX9" fmla="*/ 175150 w 175613"/>
                <a:gd name="connsiteY9" fmla="*/ 28808 h 214521"/>
                <a:gd name="connsiteX10" fmla="*/ 56391 w 175613"/>
                <a:gd name="connsiteY10" fmla="*/ 28808 h 214521"/>
                <a:gd name="connsiteX11" fmla="*/ 52703 w 175613"/>
                <a:gd name="connsiteY11" fmla="*/ 72517 h 214521"/>
                <a:gd name="connsiteX12" fmla="*/ 57556 w 175613"/>
                <a:gd name="connsiteY12" fmla="*/ 72517 h 214521"/>
                <a:gd name="connsiteX13" fmla="*/ 92546 w 175613"/>
                <a:gd name="connsiteY13" fmla="*/ 34828 h 214521"/>
                <a:gd name="connsiteX14" fmla="*/ 103040 w 175613"/>
                <a:gd name="connsiteY14" fmla="*/ 35219 h 214521"/>
                <a:gd name="connsiteX15" fmla="*/ 107124 w 175613"/>
                <a:gd name="connsiteY15" fmla="*/ 42600 h 214521"/>
                <a:gd name="connsiteX16" fmla="*/ 107124 w 175613"/>
                <a:gd name="connsiteY16" fmla="*/ 144978 h 214521"/>
                <a:gd name="connsiteX17" fmla="*/ 86716 w 175613"/>
                <a:gd name="connsiteY17" fmla="*/ 154303 h 214521"/>
                <a:gd name="connsiteX18" fmla="*/ 78942 w 175613"/>
                <a:gd name="connsiteY18" fmla="*/ 154303 h 214521"/>
                <a:gd name="connsiteX19" fmla="*/ 78942 w 175613"/>
                <a:gd name="connsiteY19" fmla="*/ 160324 h 214521"/>
                <a:gd name="connsiteX20" fmla="*/ 115674 w 175613"/>
                <a:gd name="connsiteY20" fmla="*/ 159739 h 214521"/>
                <a:gd name="connsiteX21" fmla="*/ 152607 w 175613"/>
                <a:gd name="connsiteY21" fmla="*/ 160324 h 214521"/>
                <a:gd name="connsiteX22" fmla="*/ 152607 w 175613"/>
                <a:gd name="connsiteY22" fmla="*/ 154303 h 214521"/>
                <a:gd name="connsiteX23" fmla="*/ 144832 w 175613"/>
                <a:gd name="connsiteY23" fmla="*/ 154303 h 214521"/>
                <a:gd name="connsiteX24" fmla="*/ 124424 w 175613"/>
                <a:gd name="connsiteY24" fmla="*/ 144978 h 214521"/>
                <a:gd name="connsiteX25" fmla="*/ 124424 w 175613"/>
                <a:gd name="connsiteY25" fmla="*/ 42600 h 214521"/>
                <a:gd name="connsiteX26" fmla="*/ 127924 w 175613"/>
                <a:gd name="connsiteY26" fmla="*/ 35219 h 214521"/>
                <a:gd name="connsiteX27" fmla="*/ 138998 w 175613"/>
                <a:gd name="connsiteY27" fmla="*/ 34828 h 214521"/>
                <a:gd name="connsiteX28" fmla="*/ 173986 w 175613"/>
                <a:gd name="connsiteY28" fmla="*/ 72517 h 214521"/>
                <a:gd name="connsiteX29" fmla="*/ 178846 w 175613"/>
                <a:gd name="connsiteY29" fmla="*/ 72517 h 214521"/>
                <a:gd name="connsiteX30" fmla="*/ 175150 w 175613"/>
                <a:gd name="connsiteY30" fmla="*/ 28808 h 214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5613" h="214521">
                  <a:moveTo>
                    <a:pt x="41263" y="208891"/>
                  </a:moveTo>
                  <a:lnTo>
                    <a:pt x="41263" y="201120"/>
                  </a:lnTo>
                  <a:lnTo>
                    <a:pt x="22408" y="201120"/>
                  </a:lnTo>
                  <a:lnTo>
                    <a:pt x="22408" y="22397"/>
                  </a:lnTo>
                  <a:lnTo>
                    <a:pt x="41263" y="22397"/>
                  </a:lnTo>
                  <a:lnTo>
                    <a:pt x="41263" y="14626"/>
                  </a:lnTo>
                  <a:lnTo>
                    <a:pt x="14634" y="14626"/>
                  </a:lnTo>
                  <a:lnTo>
                    <a:pt x="14634" y="208891"/>
                  </a:lnTo>
                  <a:lnTo>
                    <a:pt x="41263" y="208891"/>
                  </a:lnTo>
                  <a:close/>
                  <a:moveTo>
                    <a:pt x="175150" y="28808"/>
                  </a:moveTo>
                  <a:lnTo>
                    <a:pt x="56391" y="28808"/>
                  </a:lnTo>
                  <a:lnTo>
                    <a:pt x="52703" y="72517"/>
                  </a:lnTo>
                  <a:lnTo>
                    <a:pt x="57556" y="72517"/>
                  </a:lnTo>
                  <a:cubicBezTo>
                    <a:pt x="60282" y="41241"/>
                    <a:pt x="63197" y="34828"/>
                    <a:pt x="92546" y="34828"/>
                  </a:cubicBezTo>
                  <a:cubicBezTo>
                    <a:pt x="96044" y="34828"/>
                    <a:pt x="101101" y="34828"/>
                    <a:pt x="103040" y="35219"/>
                  </a:cubicBezTo>
                  <a:cubicBezTo>
                    <a:pt x="107124" y="35993"/>
                    <a:pt x="107124" y="38131"/>
                    <a:pt x="107124" y="42600"/>
                  </a:cubicBezTo>
                  <a:lnTo>
                    <a:pt x="107124" y="144978"/>
                  </a:lnTo>
                  <a:cubicBezTo>
                    <a:pt x="107124" y="151584"/>
                    <a:pt x="107124" y="154303"/>
                    <a:pt x="86716" y="154303"/>
                  </a:cubicBezTo>
                  <a:lnTo>
                    <a:pt x="78942" y="154303"/>
                  </a:lnTo>
                  <a:lnTo>
                    <a:pt x="78942" y="160324"/>
                  </a:lnTo>
                  <a:cubicBezTo>
                    <a:pt x="86911" y="159739"/>
                    <a:pt x="106734" y="159739"/>
                    <a:pt x="115674" y="159739"/>
                  </a:cubicBezTo>
                  <a:cubicBezTo>
                    <a:pt x="124619" y="159739"/>
                    <a:pt x="144636" y="159739"/>
                    <a:pt x="152607" y="160324"/>
                  </a:cubicBezTo>
                  <a:lnTo>
                    <a:pt x="152607" y="154303"/>
                  </a:lnTo>
                  <a:lnTo>
                    <a:pt x="144832" y="154303"/>
                  </a:lnTo>
                  <a:cubicBezTo>
                    <a:pt x="124424" y="154303"/>
                    <a:pt x="124424" y="151584"/>
                    <a:pt x="124424" y="144978"/>
                  </a:cubicBezTo>
                  <a:lnTo>
                    <a:pt x="124424" y="42600"/>
                  </a:lnTo>
                  <a:cubicBezTo>
                    <a:pt x="124424" y="38717"/>
                    <a:pt x="124424" y="35993"/>
                    <a:pt x="127924" y="35219"/>
                  </a:cubicBezTo>
                  <a:cubicBezTo>
                    <a:pt x="130059" y="34828"/>
                    <a:pt x="135308" y="34828"/>
                    <a:pt x="138998" y="34828"/>
                  </a:cubicBezTo>
                  <a:cubicBezTo>
                    <a:pt x="168352" y="34828"/>
                    <a:pt x="171265" y="41241"/>
                    <a:pt x="173986" y="72517"/>
                  </a:cubicBezTo>
                  <a:lnTo>
                    <a:pt x="178846" y="72517"/>
                  </a:lnTo>
                  <a:lnTo>
                    <a:pt x="175150" y="2880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:a16="http://schemas.microsoft.com/office/drawing/2014/main" id="{3BDD38B7-FAD0-482D-B8FC-1BD2918C827E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6193519" y="-11072127"/>
              <a:ext cx="156100" cy="214522"/>
            </a:xfrm>
            <a:custGeom>
              <a:avLst/>
              <a:gdLst>
                <a:gd name="connsiteX0" fmla="*/ 41646 w 156100"/>
                <a:gd name="connsiteY0" fmla="*/ 95828 h 214521"/>
                <a:gd name="connsiteX1" fmla="*/ 41646 w 156100"/>
                <a:gd name="connsiteY1" fmla="*/ 74461 h 214521"/>
                <a:gd name="connsiteX2" fmla="*/ 14634 w 156100"/>
                <a:gd name="connsiteY2" fmla="*/ 76594 h 214521"/>
                <a:gd name="connsiteX3" fmla="*/ 14634 w 156100"/>
                <a:gd name="connsiteY3" fmla="*/ 82620 h 214521"/>
                <a:gd name="connsiteX4" fmla="*/ 29792 w 156100"/>
                <a:gd name="connsiteY4" fmla="*/ 93500 h 214521"/>
                <a:gd name="connsiteX5" fmla="*/ 29792 w 156100"/>
                <a:gd name="connsiteY5" fmla="*/ 145558 h 214521"/>
                <a:gd name="connsiteX6" fmla="*/ 14634 w 156100"/>
                <a:gd name="connsiteY6" fmla="*/ 154303 h 214521"/>
                <a:gd name="connsiteX7" fmla="*/ 14634 w 156100"/>
                <a:gd name="connsiteY7" fmla="*/ 160324 h 214521"/>
                <a:gd name="connsiteX8" fmla="*/ 36787 w 156100"/>
                <a:gd name="connsiteY8" fmla="*/ 159739 h 214521"/>
                <a:gd name="connsiteX9" fmla="*/ 61476 w 156100"/>
                <a:gd name="connsiteY9" fmla="*/ 160324 h 214521"/>
                <a:gd name="connsiteX10" fmla="*/ 61476 w 156100"/>
                <a:gd name="connsiteY10" fmla="*/ 154303 h 214521"/>
                <a:gd name="connsiteX11" fmla="*/ 57391 w 156100"/>
                <a:gd name="connsiteY11" fmla="*/ 154303 h 214521"/>
                <a:gd name="connsiteX12" fmla="*/ 42622 w 156100"/>
                <a:gd name="connsiteY12" fmla="*/ 145173 h 214521"/>
                <a:gd name="connsiteX13" fmla="*/ 42622 w 156100"/>
                <a:gd name="connsiteY13" fmla="*/ 115256 h 214521"/>
                <a:gd name="connsiteX14" fmla="*/ 65557 w 156100"/>
                <a:gd name="connsiteY14" fmla="*/ 78733 h 214521"/>
                <a:gd name="connsiteX15" fmla="*/ 67697 w 156100"/>
                <a:gd name="connsiteY15" fmla="*/ 78928 h 214521"/>
                <a:gd name="connsiteX16" fmla="*/ 63227 w 156100"/>
                <a:gd name="connsiteY16" fmla="*/ 86503 h 214521"/>
                <a:gd name="connsiteX17" fmla="*/ 71580 w 156100"/>
                <a:gd name="connsiteY17" fmla="*/ 94858 h 214521"/>
                <a:gd name="connsiteX18" fmla="*/ 79939 w 156100"/>
                <a:gd name="connsiteY18" fmla="*/ 86308 h 214521"/>
                <a:gd name="connsiteX19" fmla="*/ 65557 w 156100"/>
                <a:gd name="connsiteY19" fmla="*/ 74461 h 214521"/>
                <a:gd name="connsiteX20" fmla="*/ 41646 w 156100"/>
                <a:gd name="connsiteY20" fmla="*/ 95828 h 214521"/>
                <a:gd name="connsiteX21" fmla="*/ 149669 w 156100"/>
                <a:gd name="connsiteY21" fmla="*/ 206946 h 214521"/>
                <a:gd name="connsiteX22" fmla="*/ 146366 w 156100"/>
                <a:gd name="connsiteY22" fmla="*/ 202674 h 214521"/>
                <a:gd name="connsiteX23" fmla="*/ 115852 w 156100"/>
                <a:gd name="connsiteY23" fmla="*/ 111758 h 214521"/>
                <a:gd name="connsiteX24" fmla="*/ 147146 w 156100"/>
                <a:gd name="connsiteY24" fmla="*/ 19873 h 214521"/>
                <a:gd name="connsiteX25" fmla="*/ 149669 w 156100"/>
                <a:gd name="connsiteY25" fmla="*/ 16570 h 214521"/>
                <a:gd name="connsiteX26" fmla="*/ 147726 w 156100"/>
                <a:gd name="connsiteY26" fmla="*/ 14626 h 214521"/>
                <a:gd name="connsiteX27" fmla="*/ 116822 w 156100"/>
                <a:gd name="connsiteY27" fmla="*/ 52509 h 214521"/>
                <a:gd name="connsiteX28" fmla="*/ 104578 w 156100"/>
                <a:gd name="connsiteY28" fmla="*/ 111758 h 214521"/>
                <a:gd name="connsiteX29" fmla="*/ 117407 w 156100"/>
                <a:gd name="connsiteY29" fmla="*/ 172367 h 214521"/>
                <a:gd name="connsiteX30" fmla="*/ 147726 w 156100"/>
                <a:gd name="connsiteY30" fmla="*/ 208891 h 214521"/>
                <a:gd name="connsiteX31" fmla="*/ 149669 w 156100"/>
                <a:gd name="connsiteY31" fmla="*/ 206946 h 214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6100" h="214521">
                  <a:moveTo>
                    <a:pt x="41646" y="95828"/>
                  </a:moveTo>
                  <a:lnTo>
                    <a:pt x="41646" y="74461"/>
                  </a:lnTo>
                  <a:lnTo>
                    <a:pt x="14634" y="76594"/>
                  </a:lnTo>
                  <a:lnTo>
                    <a:pt x="14634" y="82620"/>
                  </a:lnTo>
                  <a:cubicBezTo>
                    <a:pt x="28239" y="82620"/>
                    <a:pt x="29792" y="83980"/>
                    <a:pt x="29792" y="93500"/>
                  </a:cubicBezTo>
                  <a:lnTo>
                    <a:pt x="29792" y="145558"/>
                  </a:lnTo>
                  <a:cubicBezTo>
                    <a:pt x="29792" y="154303"/>
                    <a:pt x="27653" y="154303"/>
                    <a:pt x="14634" y="154303"/>
                  </a:cubicBezTo>
                  <a:lnTo>
                    <a:pt x="14634" y="160324"/>
                  </a:lnTo>
                  <a:cubicBezTo>
                    <a:pt x="22214" y="160130"/>
                    <a:pt x="31347" y="159739"/>
                    <a:pt x="36787" y="159739"/>
                  </a:cubicBezTo>
                  <a:cubicBezTo>
                    <a:pt x="44561" y="159739"/>
                    <a:pt x="53703" y="159739"/>
                    <a:pt x="61476" y="160324"/>
                  </a:cubicBezTo>
                  <a:lnTo>
                    <a:pt x="61476" y="154303"/>
                  </a:lnTo>
                  <a:lnTo>
                    <a:pt x="57391" y="154303"/>
                  </a:lnTo>
                  <a:cubicBezTo>
                    <a:pt x="43006" y="154303"/>
                    <a:pt x="42622" y="152164"/>
                    <a:pt x="42622" y="145173"/>
                  </a:cubicBezTo>
                  <a:lnTo>
                    <a:pt x="42622" y="115256"/>
                  </a:lnTo>
                  <a:cubicBezTo>
                    <a:pt x="42622" y="96022"/>
                    <a:pt x="50782" y="78733"/>
                    <a:pt x="65557" y="78733"/>
                  </a:cubicBezTo>
                  <a:cubicBezTo>
                    <a:pt x="66917" y="78733"/>
                    <a:pt x="67305" y="78733"/>
                    <a:pt x="67697" y="78928"/>
                  </a:cubicBezTo>
                  <a:cubicBezTo>
                    <a:pt x="67110" y="79123"/>
                    <a:pt x="63227" y="81450"/>
                    <a:pt x="63227" y="86503"/>
                  </a:cubicBezTo>
                  <a:cubicBezTo>
                    <a:pt x="63227" y="91945"/>
                    <a:pt x="67305" y="94858"/>
                    <a:pt x="71580" y="94858"/>
                  </a:cubicBezTo>
                  <a:cubicBezTo>
                    <a:pt x="75081" y="94858"/>
                    <a:pt x="79939" y="92525"/>
                    <a:pt x="79939" y="86308"/>
                  </a:cubicBezTo>
                  <a:cubicBezTo>
                    <a:pt x="79939" y="80092"/>
                    <a:pt x="73916" y="74461"/>
                    <a:pt x="65557" y="74461"/>
                  </a:cubicBezTo>
                  <a:cubicBezTo>
                    <a:pt x="51367" y="74461"/>
                    <a:pt x="44372" y="87478"/>
                    <a:pt x="41646" y="95828"/>
                  </a:cubicBezTo>
                  <a:close/>
                  <a:moveTo>
                    <a:pt x="149669" y="206946"/>
                  </a:moveTo>
                  <a:cubicBezTo>
                    <a:pt x="149669" y="206367"/>
                    <a:pt x="149669" y="205977"/>
                    <a:pt x="146366" y="202674"/>
                  </a:cubicBezTo>
                  <a:cubicBezTo>
                    <a:pt x="122073" y="178199"/>
                    <a:pt x="115852" y="141480"/>
                    <a:pt x="115852" y="111758"/>
                  </a:cubicBezTo>
                  <a:cubicBezTo>
                    <a:pt x="115852" y="77959"/>
                    <a:pt x="123238" y="44153"/>
                    <a:pt x="147146" y="19873"/>
                  </a:cubicBezTo>
                  <a:cubicBezTo>
                    <a:pt x="149669" y="17539"/>
                    <a:pt x="149669" y="17149"/>
                    <a:pt x="149669" y="16570"/>
                  </a:cubicBezTo>
                  <a:cubicBezTo>
                    <a:pt x="149669" y="15211"/>
                    <a:pt x="148889" y="14626"/>
                    <a:pt x="147726" y="14626"/>
                  </a:cubicBezTo>
                  <a:cubicBezTo>
                    <a:pt x="145780" y="14626"/>
                    <a:pt x="128291" y="27839"/>
                    <a:pt x="116822" y="52509"/>
                  </a:cubicBezTo>
                  <a:cubicBezTo>
                    <a:pt x="106908" y="73875"/>
                    <a:pt x="104578" y="95438"/>
                    <a:pt x="104578" y="111758"/>
                  </a:cubicBezTo>
                  <a:cubicBezTo>
                    <a:pt x="104578" y="126909"/>
                    <a:pt x="106712" y="150414"/>
                    <a:pt x="117407" y="172367"/>
                  </a:cubicBezTo>
                  <a:cubicBezTo>
                    <a:pt x="129066" y="196263"/>
                    <a:pt x="145780" y="208891"/>
                    <a:pt x="147726" y="208891"/>
                  </a:cubicBezTo>
                  <a:cubicBezTo>
                    <a:pt x="148889" y="208891"/>
                    <a:pt x="149669" y="208305"/>
                    <a:pt x="149669" y="20694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6" name="Forme libre : forme 65">
              <a:extLst>
                <a:ext uri="{FF2B5EF4-FFF2-40B4-BE49-F238E27FC236}">
                  <a16:creationId xmlns:a16="http://schemas.microsoft.com/office/drawing/2014/main" id="{F3108D17-F7D9-4DF5-9C3E-4820BDBD2FE3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6344411" y="-11059110"/>
              <a:ext cx="156100" cy="156016"/>
            </a:xfrm>
            <a:custGeom>
              <a:avLst/>
              <a:gdLst>
                <a:gd name="connsiteX0" fmla="*/ 50209 w 156100"/>
                <a:gd name="connsiteY0" fmla="*/ 147306 h 156015"/>
                <a:gd name="connsiteX1" fmla="*/ 159442 w 156100"/>
                <a:gd name="connsiteY1" fmla="*/ 59694 h 156015"/>
                <a:gd name="connsiteX2" fmla="*/ 141753 w 156100"/>
                <a:gd name="connsiteY2" fmla="*/ 25505 h 156015"/>
                <a:gd name="connsiteX3" fmla="*/ 88691 w 156100"/>
                <a:gd name="connsiteY3" fmla="*/ 14626 h 156015"/>
                <a:gd name="connsiteX4" fmla="*/ 44184 w 156100"/>
                <a:gd name="connsiteY4" fmla="*/ 21617 h 156015"/>
                <a:gd name="connsiteX5" fmla="*/ 14634 w 156100"/>
                <a:gd name="connsiteY5" fmla="*/ 50759 h 156015"/>
                <a:gd name="connsiteX6" fmla="*/ 16580 w 156100"/>
                <a:gd name="connsiteY6" fmla="*/ 52314 h 156015"/>
                <a:gd name="connsiteX7" fmla="*/ 25714 w 156100"/>
                <a:gd name="connsiteY7" fmla="*/ 48620 h 156015"/>
                <a:gd name="connsiteX8" fmla="*/ 31550 w 156100"/>
                <a:gd name="connsiteY8" fmla="*/ 41045 h 156015"/>
                <a:gd name="connsiteX9" fmla="*/ 64202 w 156100"/>
                <a:gd name="connsiteY9" fmla="*/ 25310 h 156015"/>
                <a:gd name="connsiteX10" fmla="*/ 37574 w 156100"/>
                <a:gd name="connsiteY10" fmla="*/ 137014 h 156015"/>
                <a:gd name="connsiteX11" fmla="*/ 25714 w 156100"/>
                <a:gd name="connsiteY11" fmla="*/ 145948 h 156015"/>
                <a:gd name="connsiteX12" fmla="*/ 30183 w 156100"/>
                <a:gd name="connsiteY12" fmla="*/ 147306 h 156015"/>
                <a:gd name="connsiteX13" fmla="*/ 50209 w 156100"/>
                <a:gd name="connsiteY13" fmla="*/ 147306 h 156015"/>
                <a:gd name="connsiteX14" fmla="*/ 51178 w 156100"/>
                <a:gd name="connsiteY14" fmla="*/ 136623 h 156015"/>
                <a:gd name="connsiteX15" fmla="*/ 80142 w 156100"/>
                <a:gd name="connsiteY15" fmla="*/ 25310 h 156015"/>
                <a:gd name="connsiteX16" fmla="*/ 142918 w 156100"/>
                <a:gd name="connsiteY16" fmla="*/ 68050 h 156015"/>
                <a:gd name="connsiteX17" fmla="*/ 61672 w 156100"/>
                <a:gd name="connsiteY17" fmla="*/ 136623 h 156015"/>
                <a:gd name="connsiteX18" fmla="*/ 51178 w 156100"/>
                <a:gd name="connsiteY18" fmla="*/ 136623 h 156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6100" h="156015">
                  <a:moveTo>
                    <a:pt x="50209" y="147306"/>
                  </a:moveTo>
                  <a:cubicBezTo>
                    <a:pt x="95496" y="147306"/>
                    <a:pt x="159442" y="112728"/>
                    <a:pt x="159442" y="59694"/>
                  </a:cubicBezTo>
                  <a:cubicBezTo>
                    <a:pt x="159442" y="42405"/>
                    <a:pt x="151277" y="31526"/>
                    <a:pt x="141753" y="25505"/>
                  </a:cubicBezTo>
                  <a:cubicBezTo>
                    <a:pt x="125039" y="14626"/>
                    <a:pt x="107155" y="14626"/>
                    <a:pt x="88691" y="14626"/>
                  </a:cubicBezTo>
                  <a:cubicBezTo>
                    <a:pt x="71977" y="14626"/>
                    <a:pt x="60508" y="14626"/>
                    <a:pt x="44184" y="21617"/>
                  </a:cubicBezTo>
                  <a:cubicBezTo>
                    <a:pt x="18330" y="33080"/>
                    <a:pt x="14634" y="49206"/>
                    <a:pt x="14634" y="50759"/>
                  </a:cubicBezTo>
                  <a:cubicBezTo>
                    <a:pt x="14634" y="51924"/>
                    <a:pt x="15415" y="52314"/>
                    <a:pt x="16580" y="52314"/>
                  </a:cubicBezTo>
                  <a:cubicBezTo>
                    <a:pt x="19689" y="52314"/>
                    <a:pt x="24159" y="49589"/>
                    <a:pt x="25714" y="48620"/>
                  </a:cubicBezTo>
                  <a:cubicBezTo>
                    <a:pt x="29799" y="45903"/>
                    <a:pt x="30379" y="44739"/>
                    <a:pt x="31550" y="41045"/>
                  </a:cubicBezTo>
                  <a:cubicBezTo>
                    <a:pt x="34269" y="33275"/>
                    <a:pt x="39708" y="26474"/>
                    <a:pt x="64202" y="25310"/>
                  </a:cubicBezTo>
                  <a:cubicBezTo>
                    <a:pt x="61093" y="65911"/>
                    <a:pt x="51178" y="103013"/>
                    <a:pt x="37574" y="137014"/>
                  </a:cubicBezTo>
                  <a:cubicBezTo>
                    <a:pt x="30379" y="139536"/>
                    <a:pt x="25714" y="144003"/>
                    <a:pt x="25714" y="145948"/>
                  </a:cubicBezTo>
                  <a:cubicBezTo>
                    <a:pt x="25714" y="147112"/>
                    <a:pt x="25909" y="147306"/>
                    <a:pt x="30183" y="147306"/>
                  </a:cubicBezTo>
                  <a:lnTo>
                    <a:pt x="50209" y="147306"/>
                  </a:lnTo>
                  <a:close/>
                  <a:moveTo>
                    <a:pt x="51178" y="136623"/>
                  </a:moveTo>
                  <a:cubicBezTo>
                    <a:pt x="73337" y="82420"/>
                    <a:pt x="77416" y="48620"/>
                    <a:pt x="80142" y="25310"/>
                  </a:cubicBezTo>
                  <a:cubicBezTo>
                    <a:pt x="93160" y="25310"/>
                    <a:pt x="142918" y="25310"/>
                    <a:pt x="142918" y="68050"/>
                  </a:cubicBezTo>
                  <a:cubicBezTo>
                    <a:pt x="142918" y="106121"/>
                    <a:pt x="108710" y="136623"/>
                    <a:pt x="61672" y="136623"/>
                  </a:cubicBezTo>
                  <a:lnTo>
                    <a:pt x="51178" y="13662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:a16="http://schemas.microsoft.com/office/drawing/2014/main" id="{CDC01D8F-1253-4B44-AB39-1D7040F9443E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6499781" y="-11059110"/>
              <a:ext cx="156100" cy="156016"/>
            </a:xfrm>
            <a:custGeom>
              <a:avLst/>
              <a:gdLst>
                <a:gd name="connsiteX0" fmla="*/ 50208 w 156100"/>
                <a:gd name="connsiteY0" fmla="*/ 147306 h 156015"/>
                <a:gd name="connsiteX1" fmla="*/ 159441 w 156100"/>
                <a:gd name="connsiteY1" fmla="*/ 59694 h 156015"/>
                <a:gd name="connsiteX2" fmla="*/ 141753 w 156100"/>
                <a:gd name="connsiteY2" fmla="*/ 25505 h 156015"/>
                <a:gd name="connsiteX3" fmla="*/ 88690 w 156100"/>
                <a:gd name="connsiteY3" fmla="*/ 14626 h 156015"/>
                <a:gd name="connsiteX4" fmla="*/ 44184 w 156100"/>
                <a:gd name="connsiteY4" fmla="*/ 21617 h 156015"/>
                <a:gd name="connsiteX5" fmla="*/ 14634 w 156100"/>
                <a:gd name="connsiteY5" fmla="*/ 50759 h 156015"/>
                <a:gd name="connsiteX6" fmla="*/ 16579 w 156100"/>
                <a:gd name="connsiteY6" fmla="*/ 52314 h 156015"/>
                <a:gd name="connsiteX7" fmla="*/ 25714 w 156100"/>
                <a:gd name="connsiteY7" fmla="*/ 48620 h 156015"/>
                <a:gd name="connsiteX8" fmla="*/ 31549 w 156100"/>
                <a:gd name="connsiteY8" fmla="*/ 41045 h 156015"/>
                <a:gd name="connsiteX9" fmla="*/ 64202 w 156100"/>
                <a:gd name="connsiteY9" fmla="*/ 25310 h 156015"/>
                <a:gd name="connsiteX10" fmla="*/ 37574 w 156100"/>
                <a:gd name="connsiteY10" fmla="*/ 137014 h 156015"/>
                <a:gd name="connsiteX11" fmla="*/ 25714 w 156100"/>
                <a:gd name="connsiteY11" fmla="*/ 145948 h 156015"/>
                <a:gd name="connsiteX12" fmla="*/ 30183 w 156100"/>
                <a:gd name="connsiteY12" fmla="*/ 147306 h 156015"/>
                <a:gd name="connsiteX13" fmla="*/ 50208 w 156100"/>
                <a:gd name="connsiteY13" fmla="*/ 147306 h 156015"/>
                <a:gd name="connsiteX14" fmla="*/ 51178 w 156100"/>
                <a:gd name="connsiteY14" fmla="*/ 136623 h 156015"/>
                <a:gd name="connsiteX15" fmla="*/ 80142 w 156100"/>
                <a:gd name="connsiteY15" fmla="*/ 25310 h 156015"/>
                <a:gd name="connsiteX16" fmla="*/ 142918 w 156100"/>
                <a:gd name="connsiteY16" fmla="*/ 68050 h 156015"/>
                <a:gd name="connsiteX17" fmla="*/ 61671 w 156100"/>
                <a:gd name="connsiteY17" fmla="*/ 136623 h 156015"/>
                <a:gd name="connsiteX18" fmla="*/ 51178 w 156100"/>
                <a:gd name="connsiteY18" fmla="*/ 136623 h 156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6100" h="156015">
                  <a:moveTo>
                    <a:pt x="50208" y="147306"/>
                  </a:moveTo>
                  <a:cubicBezTo>
                    <a:pt x="95497" y="147306"/>
                    <a:pt x="159441" y="112728"/>
                    <a:pt x="159441" y="59694"/>
                  </a:cubicBezTo>
                  <a:cubicBezTo>
                    <a:pt x="159441" y="42405"/>
                    <a:pt x="151277" y="31526"/>
                    <a:pt x="141753" y="25505"/>
                  </a:cubicBezTo>
                  <a:cubicBezTo>
                    <a:pt x="125038" y="14626"/>
                    <a:pt x="107155" y="14626"/>
                    <a:pt x="88690" y="14626"/>
                  </a:cubicBezTo>
                  <a:cubicBezTo>
                    <a:pt x="71976" y="14626"/>
                    <a:pt x="60506" y="14626"/>
                    <a:pt x="44184" y="21617"/>
                  </a:cubicBezTo>
                  <a:cubicBezTo>
                    <a:pt x="18329" y="33080"/>
                    <a:pt x="14634" y="49206"/>
                    <a:pt x="14634" y="50759"/>
                  </a:cubicBezTo>
                  <a:cubicBezTo>
                    <a:pt x="14634" y="51924"/>
                    <a:pt x="15414" y="52314"/>
                    <a:pt x="16579" y="52314"/>
                  </a:cubicBezTo>
                  <a:cubicBezTo>
                    <a:pt x="19689" y="52314"/>
                    <a:pt x="24159" y="49589"/>
                    <a:pt x="25714" y="48620"/>
                  </a:cubicBezTo>
                  <a:cubicBezTo>
                    <a:pt x="29799" y="45903"/>
                    <a:pt x="30378" y="44739"/>
                    <a:pt x="31549" y="41045"/>
                  </a:cubicBezTo>
                  <a:cubicBezTo>
                    <a:pt x="34268" y="33275"/>
                    <a:pt x="39708" y="26474"/>
                    <a:pt x="64202" y="25310"/>
                  </a:cubicBezTo>
                  <a:cubicBezTo>
                    <a:pt x="61092" y="65911"/>
                    <a:pt x="51178" y="103013"/>
                    <a:pt x="37574" y="137014"/>
                  </a:cubicBezTo>
                  <a:cubicBezTo>
                    <a:pt x="30378" y="139536"/>
                    <a:pt x="25714" y="144003"/>
                    <a:pt x="25714" y="145948"/>
                  </a:cubicBezTo>
                  <a:cubicBezTo>
                    <a:pt x="25714" y="147112"/>
                    <a:pt x="25909" y="147306"/>
                    <a:pt x="30183" y="147306"/>
                  </a:cubicBezTo>
                  <a:lnTo>
                    <a:pt x="50208" y="147306"/>
                  </a:lnTo>
                  <a:close/>
                  <a:moveTo>
                    <a:pt x="51178" y="136623"/>
                  </a:moveTo>
                  <a:cubicBezTo>
                    <a:pt x="73336" y="82420"/>
                    <a:pt x="77416" y="48620"/>
                    <a:pt x="80142" y="25310"/>
                  </a:cubicBezTo>
                  <a:cubicBezTo>
                    <a:pt x="93160" y="25310"/>
                    <a:pt x="142918" y="25310"/>
                    <a:pt x="142918" y="68050"/>
                  </a:cubicBezTo>
                  <a:cubicBezTo>
                    <a:pt x="142918" y="106121"/>
                    <a:pt x="108708" y="136623"/>
                    <a:pt x="61671" y="136623"/>
                  </a:cubicBezTo>
                  <a:lnTo>
                    <a:pt x="51178" y="13662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8" name="Forme libre : forme 67">
              <a:extLst>
                <a:ext uri="{FF2B5EF4-FFF2-40B4-BE49-F238E27FC236}">
                  <a16:creationId xmlns:a16="http://schemas.microsoft.com/office/drawing/2014/main" id="{23605AA0-0EB6-4CB6-ACCF-6641347DA812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6662129" y="-11059110"/>
              <a:ext cx="585377" cy="156016"/>
            </a:xfrm>
            <a:custGeom>
              <a:avLst/>
              <a:gdLst>
                <a:gd name="connsiteX0" fmla="*/ 86551 w 585376"/>
                <a:gd name="connsiteY0" fmla="*/ 29972 h 156015"/>
                <a:gd name="connsiteX1" fmla="*/ 105014 w 585376"/>
                <a:gd name="connsiteY1" fmla="*/ 20648 h 156015"/>
                <a:gd name="connsiteX2" fmla="*/ 111429 w 585376"/>
                <a:gd name="connsiteY2" fmla="*/ 20648 h 156015"/>
                <a:gd name="connsiteX3" fmla="*/ 111429 w 585376"/>
                <a:gd name="connsiteY3" fmla="*/ 14626 h 156015"/>
                <a:gd name="connsiteX4" fmla="*/ 78581 w 585376"/>
                <a:gd name="connsiteY4" fmla="*/ 15205 h 156015"/>
                <a:gd name="connsiteX5" fmla="*/ 45537 w 585376"/>
                <a:gd name="connsiteY5" fmla="*/ 14626 h 156015"/>
                <a:gd name="connsiteX6" fmla="*/ 45537 w 585376"/>
                <a:gd name="connsiteY6" fmla="*/ 20648 h 156015"/>
                <a:gd name="connsiteX7" fmla="*/ 51952 w 585376"/>
                <a:gd name="connsiteY7" fmla="*/ 20648 h 156015"/>
                <a:gd name="connsiteX8" fmla="*/ 70416 w 585376"/>
                <a:gd name="connsiteY8" fmla="*/ 29972 h 156015"/>
                <a:gd name="connsiteX9" fmla="*/ 70416 w 585376"/>
                <a:gd name="connsiteY9" fmla="*/ 116226 h 156015"/>
                <a:gd name="connsiteX10" fmla="*/ 43982 w 585376"/>
                <a:gd name="connsiteY10" fmla="*/ 66880 h 156015"/>
                <a:gd name="connsiteX11" fmla="*/ 26683 w 585376"/>
                <a:gd name="connsiteY11" fmla="*/ 39686 h 156015"/>
                <a:gd name="connsiteX12" fmla="*/ 19494 w 585376"/>
                <a:gd name="connsiteY12" fmla="*/ 39686 h 156015"/>
                <a:gd name="connsiteX13" fmla="*/ 14634 w 585376"/>
                <a:gd name="connsiteY13" fmla="*/ 41819 h 156015"/>
                <a:gd name="connsiteX14" fmla="*/ 16385 w 585376"/>
                <a:gd name="connsiteY14" fmla="*/ 43958 h 156015"/>
                <a:gd name="connsiteX15" fmla="*/ 27848 w 585376"/>
                <a:gd name="connsiteY15" fmla="*/ 70378 h 156015"/>
                <a:gd name="connsiteX16" fmla="*/ 37763 w 585376"/>
                <a:gd name="connsiteY16" fmla="*/ 103208 h 156015"/>
                <a:gd name="connsiteX17" fmla="*/ 70416 w 585376"/>
                <a:gd name="connsiteY17" fmla="*/ 121083 h 156015"/>
                <a:gd name="connsiteX18" fmla="*/ 70416 w 585376"/>
                <a:gd name="connsiteY18" fmla="*/ 131961 h 156015"/>
                <a:gd name="connsiteX19" fmla="*/ 51952 w 585376"/>
                <a:gd name="connsiteY19" fmla="*/ 141286 h 156015"/>
                <a:gd name="connsiteX20" fmla="*/ 45537 w 585376"/>
                <a:gd name="connsiteY20" fmla="*/ 141286 h 156015"/>
                <a:gd name="connsiteX21" fmla="*/ 45537 w 585376"/>
                <a:gd name="connsiteY21" fmla="*/ 147306 h 156015"/>
                <a:gd name="connsiteX22" fmla="*/ 78385 w 585376"/>
                <a:gd name="connsiteY22" fmla="*/ 146722 h 156015"/>
                <a:gd name="connsiteX23" fmla="*/ 111429 w 585376"/>
                <a:gd name="connsiteY23" fmla="*/ 147306 h 156015"/>
                <a:gd name="connsiteX24" fmla="*/ 111429 w 585376"/>
                <a:gd name="connsiteY24" fmla="*/ 141286 h 156015"/>
                <a:gd name="connsiteX25" fmla="*/ 105014 w 585376"/>
                <a:gd name="connsiteY25" fmla="*/ 141286 h 156015"/>
                <a:gd name="connsiteX26" fmla="*/ 86551 w 585376"/>
                <a:gd name="connsiteY26" fmla="*/ 131961 h 156015"/>
                <a:gd name="connsiteX27" fmla="*/ 86551 w 585376"/>
                <a:gd name="connsiteY27" fmla="*/ 121083 h 156015"/>
                <a:gd name="connsiteX28" fmla="*/ 119984 w 585376"/>
                <a:gd name="connsiteY28" fmla="*/ 103403 h 156015"/>
                <a:gd name="connsiteX29" fmla="*/ 130283 w 585376"/>
                <a:gd name="connsiteY29" fmla="*/ 65716 h 156015"/>
                <a:gd name="connsiteX30" fmla="*/ 140972 w 585376"/>
                <a:gd name="connsiteY30" fmla="*/ 43958 h 156015"/>
                <a:gd name="connsiteX31" fmla="*/ 143503 w 585376"/>
                <a:gd name="connsiteY31" fmla="*/ 41819 h 156015"/>
                <a:gd name="connsiteX32" fmla="*/ 138838 w 585376"/>
                <a:gd name="connsiteY32" fmla="*/ 39686 h 156015"/>
                <a:gd name="connsiteX33" fmla="*/ 131448 w 585376"/>
                <a:gd name="connsiteY33" fmla="*/ 39686 h 156015"/>
                <a:gd name="connsiteX34" fmla="*/ 114149 w 585376"/>
                <a:gd name="connsiteY34" fmla="*/ 69214 h 156015"/>
                <a:gd name="connsiteX35" fmla="*/ 86551 w 585376"/>
                <a:gd name="connsiteY35" fmla="*/ 116226 h 156015"/>
                <a:gd name="connsiteX36" fmla="*/ 86551 w 585376"/>
                <a:gd name="connsiteY36" fmla="*/ 29972 h 156015"/>
                <a:gd name="connsiteX37" fmla="*/ 237751 w 585376"/>
                <a:gd name="connsiteY37" fmla="*/ 29972 h 156015"/>
                <a:gd name="connsiteX38" fmla="*/ 256215 w 585376"/>
                <a:gd name="connsiteY38" fmla="*/ 20648 h 156015"/>
                <a:gd name="connsiteX39" fmla="*/ 262629 w 585376"/>
                <a:gd name="connsiteY39" fmla="*/ 20648 h 156015"/>
                <a:gd name="connsiteX40" fmla="*/ 262629 w 585376"/>
                <a:gd name="connsiteY40" fmla="*/ 14626 h 156015"/>
                <a:gd name="connsiteX41" fmla="*/ 229782 w 585376"/>
                <a:gd name="connsiteY41" fmla="*/ 15205 h 156015"/>
                <a:gd name="connsiteX42" fmla="*/ 196739 w 585376"/>
                <a:gd name="connsiteY42" fmla="*/ 14626 h 156015"/>
                <a:gd name="connsiteX43" fmla="*/ 196739 w 585376"/>
                <a:gd name="connsiteY43" fmla="*/ 20648 h 156015"/>
                <a:gd name="connsiteX44" fmla="*/ 203153 w 585376"/>
                <a:gd name="connsiteY44" fmla="*/ 20648 h 156015"/>
                <a:gd name="connsiteX45" fmla="*/ 221618 w 585376"/>
                <a:gd name="connsiteY45" fmla="*/ 29972 h 156015"/>
                <a:gd name="connsiteX46" fmla="*/ 221618 w 585376"/>
                <a:gd name="connsiteY46" fmla="*/ 116226 h 156015"/>
                <a:gd name="connsiteX47" fmla="*/ 195183 w 585376"/>
                <a:gd name="connsiteY47" fmla="*/ 66880 h 156015"/>
                <a:gd name="connsiteX48" fmla="*/ 177885 w 585376"/>
                <a:gd name="connsiteY48" fmla="*/ 39686 h 156015"/>
                <a:gd name="connsiteX49" fmla="*/ 170696 w 585376"/>
                <a:gd name="connsiteY49" fmla="*/ 39686 h 156015"/>
                <a:gd name="connsiteX50" fmla="*/ 165835 w 585376"/>
                <a:gd name="connsiteY50" fmla="*/ 41819 h 156015"/>
                <a:gd name="connsiteX51" fmla="*/ 167585 w 585376"/>
                <a:gd name="connsiteY51" fmla="*/ 43958 h 156015"/>
                <a:gd name="connsiteX52" fmla="*/ 179049 w 585376"/>
                <a:gd name="connsiteY52" fmla="*/ 70378 h 156015"/>
                <a:gd name="connsiteX53" fmla="*/ 188964 w 585376"/>
                <a:gd name="connsiteY53" fmla="*/ 103208 h 156015"/>
                <a:gd name="connsiteX54" fmla="*/ 221618 w 585376"/>
                <a:gd name="connsiteY54" fmla="*/ 121083 h 156015"/>
                <a:gd name="connsiteX55" fmla="*/ 221618 w 585376"/>
                <a:gd name="connsiteY55" fmla="*/ 131961 h 156015"/>
                <a:gd name="connsiteX56" fmla="*/ 203153 w 585376"/>
                <a:gd name="connsiteY56" fmla="*/ 141286 h 156015"/>
                <a:gd name="connsiteX57" fmla="*/ 196739 w 585376"/>
                <a:gd name="connsiteY57" fmla="*/ 141286 h 156015"/>
                <a:gd name="connsiteX58" fmla="*/ 196739 w 585376"/>
                <a:gd name="connsiteY58" fmla="*/ 147306 h 156015"/>
                <a:gd name="connsiteX59" fmla="*/ 229587 w 585376"/>
                <a:gd name="connsiteY59" fmla="*/ 146722 h 156015"/>
                <a:gd name="connsiteX60" fmla="*/ 262629 w 585376"/>
                <a:gd name="connsiteY60" fmla="*/ 147306 h 156015"/>
                <a:gd name="connsiteX61" fmla="*/ 262629 w 585376"/>
                <a:gd name="connsiteY61" fmla="*/ 141286 h 156015"/>
                <a:gd name="connsiteX62" fmla="*/ 256215 w 585376"/>
                <a:gd name="connsiteY62" fmla="*/ 141286 h 156015"/>
                <a:gd name="connsiteX63" fmla="*/ 237751 w 585376"/>
                <a:gd name="connsiteY63" fmla="*/ 131961 h 156015"/>
                <a:gd name="connsiteX64" fmla="*/ 237751 w 585376"/>
                <a:gd name="connsiteY64" fmla="*/ 121083 h 156015"/>
                <a:gd name="connsiteX65" fmla="*/ 271186 w 585376"/>
                <a:gd name="connsiteY65" fmla="*/ 103403 h 156015"/>
                <a:gd name="connsiteX66" fmla="*/ 281485 w 585376"/>
                <a:gd name="connsiteY66" fmla="*/ 65716 h 156015"/>
                <a:gd name="connsiteX67" fmla="*/ 292173 w 585376"/>
                <a:gd name="connsiteY67" fmla="*/ 43958 h 156015"/>
                <a:gd name="connsiteX68" fmla="*/ 294704 w 585376"/>
                <a:gd name="connsiteY68" fmla="*/ 41819 h 156015"/>
                <a:gd name="connsiteX69" fmla="*/ 290039 w 585376"/>
                <a:gd name="connsiteY69" fmla="*/ 39686 h 156015"/>
                <a:gd name="connsiteX70" fmla="*/ 282649 w 585376"/>
                <a:gd name="connsiteY70" fmla="*/ 39686 h 156015"/>
                <a:gd name="connsiteX71" fmla="*/ 265350 w 585376"/>
                <a:gd name="connsiteY71" fmla="*/ 69214 h 156015"/>
                <a:gd name="connsiteX72" fmla="*/ 237751 w 585376"/>
                <a:gd name="connsiteY72" fmla="*/ 116226 h 156015"/>
                <a:gd name="connsiteX73" fmla="*/ 237751 w 585376"/>
                <a:gd name="connsiteY73" fmla="*/ 29972 h 156015"/>
                <a:gd name="connsiteX74" fmla="*/ 383508 w 585376"/>
                <a:gd name="connsiteY74" fmla="*/ 121083 h 156015"/>
                <a:gd name="connsiteX75" fmla="*/ 435210 w 585376"/>
                <a:gd name="connsiteY75" fmla="*/ 81061 h 156015"/>
                <a:gd name="connsiteX76" fmla="*/ 383508 w 585376"/>
                <a:gd name="connsiteY76" fmla="*/ 40850 h 156015"/>
                <a:gd name="connsiteX77" fmla="*/ 383508 w 585376"/>
                <a:gd name="connsiteY77" fmla="*/ 29972 h 156015"/>
                <a:gd name="connsiteX78" fmla="*/ 401976 w 585376"/>
                <a:gd name="connsiteY78" fmla="*/ 20648 h 156015"/>
                <a:gd name="connsiteX79" fmla="*/ 408392 w 585376"/>
                <a:gd name="connsiteY79" fmla="*/ 20648 h 156015"/>
                <a:gd name="connsiteX80" fmla="*/ 408392 w 585376"/>
                <a:gd name="connsiteY80" fmla="*/ 14626 h 156015"/>
                <a:gd name="connsiteX81" fmla="*/ 375543 w 585376"/>
                <a:gd name="connsiteY81" fmla="*/ 15205 h 156015"/>
                <a:gd name="connsiteX82" fmla="*/ 342500 w 585376"/>
                <a:gd name="connsiteY82" fmla="*/ 14626 h 156015"/>
                <a:gd name="connsiteX83" fmla="*/ 342500 w 585376"/>
                <a:gd name="connsiteY83" fmla="*/ 20648 h 156015"/>
                <a:gd name="connsiteX84" fmla="*/ 348916 w 585376"/>
                <a:gd name="connsiteY84" fmla="*/ 20648 h 156015"/>
                <a:gd name="connsiteX85" fmla="*/ 367379 w 585376"/>
                <a:gd name="connsiteY85" fmla="*/ 29972 h 156015"/>
                <a:gd name="connsiteX86" fmla="*/ 367379 w 585376"/>
                <a:gd name="connsiteY86" fmla="*/ 40850 h 156015"/>
                <a:gd name="connsiteX87" fmla="*/ 316841 w 585376"/>
                <a:gd name="connsiteY87" fmla="*/ 80866 h 156015"/>
                <a:gd name="connsiteX88" fmla="*/ 367379 w 585376"/>
                <a:gd name="connsiteY88" fmla="*/ 121083 h 156015"/>
                <a:gd name="connsiteX89" fmla="*/ 367379 w 585376"/>
                <a:gd name="connsiteY89" fmla="*/ 131961 h 156015"/>
                <a:gd name="connsiteX90" fmla="*/ 348916 w 585376"/>
                <a:gd name="connsiteY90" fmla="*/ 141286 h 156015"/>
                <a:gd name="connsiteX91" fmla="*/ 342500 w 585376"/>
                <a:gd name="connsiteY91" fmla="*/ 141286 h 156015"/>
                <a:gd name="connsiteX92" fmla="*/ 342500 w 585376"/>
                <a:gd name="connsiteY92" fmla="*/ 147306 h 156015"/>
                <a:gd name="connsiteX93" fmla="*/ 375348 w 585376"/>
                <a:gd name="connsiteY93" fmla="*/ 146722 h 156015"/>
                <a:gd name="connsiteX94" fmla="*/ 408392 w 585376"/>
                <a:gd name="connsiteY94" fmla="*/ 147306 h 156015"/>
                <a:gd name="connsiteX95" fmla="*/ 408392 w 585376"/>
                <a:gd name="connsiteY95" fmla="*/ 141286 h 156015"/>
                <a:gd name="connsiteX96" fmla="*/ 401976 w 585376"/>
                <a:gd name="connsiteY96" fmla="*/ 141286 h 156015"/>
                <a:gd name="connsiteX97" fmla="*/ 383508 w 585376"/>
                <a:gd name="connsiteY97" fmla="*/ 131961 h 156015"/>
                <a:gd name="connsiteX98" fmla="*/ 383508 w 585376"/>
                <a:gd name="connsiteY98" fmla="*/ 121083 h 156015"/>
                <a:gd name="connsiteX99" fmla="*/ 367379 w 585376"/>
                <a:gd name="connsiteY99" fmla="*/ 116616 h 156015"/>
                <a:gd name="connsiteX100" fmla="*/ 336281 w 585376"/>
                <a:gd name="connsiteY100" fmla="*/ 81061 h 156015"/>
                <a:gd name="connsiteX101" fmla="*/ 367379 w 585376"/>
                <a:gd name="connsiteY101" fmla="*/ 45317 h 156015"/>
                <a:gd name="connsiteX102" fmla="*/ 367379 w 585376"/>
                <a:gd name="connsiteY102" fmla="*/ 116616 h 156015"/>
                <a:gd name="connsiteX103" fmla="*/ 383508 w 585376"/>
                <a:gd name="connsiteY103" fmla="*/ 45122 h 156015"/>
                <a:gd name="connsiteX104" fmla="*/ 415776 w 585376"/>
                <a:gd name="connsiteY104" fmla="*/ 80866 h 156015"/>
                <a:gd name="connsiteX105" fmla="*/ 383508 w 585376"/>
                <a:gd name="connsiteY105" fmla="*/ 116805 h 156015"/>
                <a:gd name="connsiteX106" fmla="*/ 383508 w 585376"/>
                <a:gd name="connsiteY106" fmla="*/ 45122 h 156015"/>
                <a:gd name="connsiteX107" fmla="*/ 523899 w 585376"/>
                <a:gd name="connsiteY107" fmla="*/ 121083 h 156015"/>
                <a:gd name="connsiteX108" fmla="*/ 575601 w 585376"/>
                <a:gd name="connsiteY108" fmla="*/ 81061 h 156015"/>
                <a:gd name="connsiteX109" fmla="*/ 523899 w 585376"/>
                <a:gd name="connsiteY109" fmla="*/ 40850 h 156015"/>
                <a:gd name="connsiteX110" fmla="*/ 523899 w 585376"/>
                <a:gd name="connsiteY110" fmla="*/ 29972 h 156015"/>
                <a:gd name="connsiteX111" fmla="*/ 542369 w 585376"/>
                <a:gd name="connsiteY111" fmla="*/ 20648 h 156015"/>
                <a:gd name="connsiteX112" fmla="*/ 548783 w 585376"/>
                <a:gd name="connsiteY112" fmla="*/ 20648 h 156015"/>
                <a:gd name="connsiteX113" fmla="*/ 548783 w 585376"/>
                <a:gd name="connsiteY113" fmla="*/ 14626 h 156015"/>
                <a:gd name="connsiteX114" fmla="*/ 515935 w 585376"/>
                <a:gd name="connsiteY114" fmla="*/ 15205 h 156015"/>
                <a:gd name="connsiteX115" fmla="*/ 482891 w 585376"/>
                <a:gd name="connsiteY115" fmla="*/ 14626 h 156015"/>
                <a:gd name="connsiteX116" fmla="*/ 482891 w 585376"/>
                <a:gd name="connsiteY116" fmla="*/ 20648 h 156015"/>
                <a:gd name="connsiteX117" fmla="*/ 489307 w 585376"/>
                <a:gd name="connsiteY117" fmla="*/ 20648 h 156015"/>
                <a:gd name="connsiteX118" fmla="*/ 507770 w 585376"/>
                <a:gd name="connsiteY118" fmla="*/ 29972 h 156015"/>
                <a:gd name="connsiteX119" fmla="*/ 507770 w 585376"/>
                <a:gd name="connsiteY119" fmla="*/ 40850 h 156015"/>
                <a:gd name="connsiteX120" fmla="*/ 457232 w 585376"/>
                <a:gd name="connsiteY120" fmla="*/ 80866 h 156015"/>
                <a:gd name="connsiteX121" fmla="*/ 507770 w 585376"/>
                <a:gd name="connsiteY121" fmla="*/ 121083 h 156015"/>
                <a:gd name="connsiteX122" fmla="*/ 507770 w 585376"/>
                <a:gd name="connsiteY122" fmla="*/ 131961 h 156015"/>
                <a:gd name="connsiteX123" fmla="*/ 489307 w 585376"/>
                <a:gd name="connsiteY123" fmla="*/ 141286 h 156015"/>
                <a:gd name="connsiteX124" fmla="*/ 482891 w 585376"/>
                <a:gd name="connsiteY124" fmla="*/ 141286 h 156015"/>
                <a:gd name="connsiteX125" fmla="*/ 482891 w 585376"/>
                <a:gd name="connsiteY125" fmla="*/ 147306 h 156015"/>
                <a:gd name="connsiteX126" fmla="*/ 515741 w 585376"/>
                <a:gd name="connsiteY126" fmla="*/ 146722 h 156015"/>
                <a:gd name="connsiteX127" fmla="*/ 548783 w 585376"/>
                <a:gd name="connsiteY127" fmla="*/ 147306 h 156015"/>
                <a:gd name="connsiteX128" fmla="*/ 548783 w 585376"/>
                <a:gd name="connsiteY128" fmla="*/ 141286 h 156015"/>
                <a:gd name="connsiteX129" fmla="*/ 542369 w 585376"/>
                <a:gd name="connsiteY129" fmla="*/ 141286 h 156015"/>
                <a:gd name="connsiteX130" fmla="*/ 523899 w 585376"/>
                <a:gd name="connsiteY130" fmla="*/ 131961 h 156015"/>
                <a:gd name="connsiteX131" fmla="*/ 523899 w 585376"/>
                <a:gd name="connsiteY131" fmla="*/ 121083 h 156015"/>
                <a:gd name="connsiteX132" fmla="*/ 507770 w 585376"/>
                <a:gd name="connsiteY132" fmla="*/ 116616 h 156015"/>
                <a:gd name="connsiteX133" fmla="*/ 476673 w 585376"/>
                <a:gd name="connsiteY133" fmla="*/ 81061 h 156015"/>
                <a:gd name="connsiteX134" fmla="*/ 507770 w 585376"/>
                <a:gd name="connsiteY134" fmla="*/ 45317 h 156015"/>
                <a:gd name="connsiteX135" fmla="*/ 507770 w 585376"/>
                <a:gd name="connsiteY135" fmla="*/ 116616 h 156015"/>
                <a:gd name="connsiteX136" fmla="*/ 523899 w 585376"/>
                <a:gd name="connsiteY136" fmla="*/ 45122 h 156015"/>
                <a:gd name="connsiteX137" fmla="*/ 556166 w 585376"/>
                <a:gd name="connsiteY137" fmla="*/ 80866 h 156015"/>
                <a:gd name="connsiteX138" fmla="*/ 523899 w 585376"/>
                <a:gd name="connsiteY138" fmla="*/ 116805 h 156015"/>
                <a:gd name="connsiteX139" fmla="*/ 523899 w 585376"/>
                <a:gd name="connsiteY139" fmla="*/ 45122 h 156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</a:cxnLst>
              <a:rect l="l" t="t" r="r" b="b"/>
              <a:pathLst>
                <a:path w="585376" h="156015">
                  <a:moveTo>
                    <a:pt x="86551" y="29972"/>
                  </a:moveTo>
                  <a:cubicBezTo>
                    <a:pt x="86551" y="23366"/>
                    <a:pt x="86551" y="20648"/>
                    <a:pt x="105014" y="20648"/>
                  </a:cubicBezTo>
                  <a:lnTo>
                    <a:pt x="111429" y="20648"/>
                  </a:lnTo>
                  <a:lnTo>
                    <a:pt x="111429" y="14626"/>
                  </a:lnTo>
                  <a:cubicBezTo>
                    <a:pt x="104435" y="15205"/>
                    <a:pt x="86551" y="15205"/>
                    <a:pt x="78581" y="15205"/>
                  </a:cubicBezTo>
                  <a:cubicBezTo>
                    <a:pt x="70611" y="15205"/>
                    <a:pt x="52538" y="15205"/>
                    <a:pt x="45537" y="14626"/>
                  </a:cubicBezTo>
                  <a:lnTo>
                    <a:pt x="45537" y="20648"/>
                  </a:lnTo>
                  <a:lnTo>
                    <a:pt x="51952" y="20648"/>
                  </a:lnTo>
                  <a:cubicBezTo>
                    <a:pt x="70416" y="20648"/>
                    <a:pt x="70416" y="23171"/>
                    <a:pt x="70416" y="29972"/>
                  </a:cubicBezTo>
                  <a:lnTo>
                    <a:pt x="70416" y="116226"/>
                  </a:lnTo>
                  <a:cubicBezTo>
                    <a:pt x="44958" y="109425"/>
                    <a:pt x="43982" y="79508"/>
                    <a:pt x="43982" y="66880"/>
                  </a:cubicBezTo>
                  <a:cubicBezTo>
                    <a:pt x="43788" y="43374"/>
                    <a:pt x="35238" y="39686"/>
                    <a:pt x="26683" y="39686"/>
                  </a:cubicBezTo>
                  <a:lnTo>
                    <a:pt x="19494" y="39686"/>
                  </a:lnTo>
                  <a:cubicBezTo>
                    <a:pt x="16580" y="39686"/>
                    <a:pt x="14634" y="39686"/>
                    <a:pt x="14634" y="41819"/>
                  </a:cubicBezTo>
                  <a:cubicBezTo>
                    <a:pt x="14634" y="42795"/>
                    <a:pt x="15220" y="43764"/>
                    <a:pt x="16385" y="43958"/>
                  </a:cubicBezTo>
                  <a:cubicBezTo>
                    <a:pt x="22800" y="44739"/>
                    <a:pt x="27659" y="47456"/>
                    <a:pt x="27848" y="70378"/>
                  </a:cubicBezTo>
                  <a:cubicBezTo>
                    <a:pt x="27848" y="74845"/>
                    <a:pt x="28433" y="90191"/>
                    <a:pt x="37763" y="103208"/>
                  </a:cubicBezTo>
                  <a:cubicBezTo>
                    <a:pt x="45343" y="113697"/>
                    <a:pt x="57203" y="119334"/>
                    <a:pt x="70416" y="121083"/>
                  </a:cubicBezTo>
                  <a:lnTo>
                    <a:pt x="70416" y="131961"/>
                  </a:lnTo>
                  <a:cubicBezTo>
                    <a:pt x="70416" y="138567"/>
                    <a:pt x="70416" y="141286"/>
                    <a:pt x="51952" y="141286"/>
                  </a:cubicBezTo>
                  <a:lnTo>
                    <a:pt x="45537" y="141286"/>
                  </a:lnTo>
                  <a:lnTo>
                    <a:pt x="45537" y="147306"/>
                  </a:lnTo>
                  <a:cubicBezTo>
                    <a:pt x="52538" y="146722"/>
                    <a:pt x="70416" y="146722"/>
                    <a:pt x="78385" y="146722"/>
                  </a:cubicBezTo>
                  <a:cubicBezTo>
                    <a:pt x="86355" y="146722"/>
                    <a:pt x="104435" y="146722"/>
                    <a:pt x="111429" y="147306"/>
                  </a:cubicBezTo>
                  <a:lnTo>
                    <a:pt x="111429" y="141286"/>
                  </a:lnTo>
                  <a:lnTo>
                    <a:pt x="105014" y="141286"/>
                  </a:lnTo>
                  <a:cubicBezTo>
                    <a:pt x="86551" y="141286"/>
                    <a:pt x="86551" y="138756"/>
                    <a:pt x="86551" y="131961"/>
                  </a:cubicBezTo>
                  <a:lnTo>
                    <a:pt x="86551" y="121083"/>
                  </a:lnTo>
                  <a:cubicBezTo>
                    <a:pt x="100544" y="119334"/>
                    <a:pt x="112404" y="113508"/>
                    <a:pt x="119984" y="103403"/>
                  </a:cubicBezTo>
                  <a:cubicBezTo>
                    <a:pt x="130088" y="89611"/>
                    <a:pt x="130283" y="74266"/>
                    <a:pt x="130283" y="65716"/>
                  </a:cubicBezTo>
                  <a:cubicBezTo>
                    <a:pt x="130283" y="62608"/>
                    <a:pt x="130478" y="45317"/>
                    <a:pt x="140972" y="43958"/>
                  </a:cubicBezTo>
                  <a:cubicBezTo>
                    <a:pt x="142143" y="43764"/>
                    <a:pt x="143503" y="43569"/>
                    <a:pt x="143503" y="41819"/>
                  </a:cubicBezTo>
                  <a:cubicBezTo>
                    <a:pt x="143503" y="39686"/>
                    <a:pt x="141948" y="39686"/>
                    <a:pt x="138838" y="39686"/>
                  </a:cubicBezTo>
                  <a:lnTo>
                    <a:pt x="131448" y="39686"/>
                  </a:lnTo>
                  <a:cubicBezTo>
                    <a:pt x="123868" y="39686"/>
                    <a:pt x="114344" y="41045"/>
                    <a:pt x="114149" y="69214"/>
                  </a:cubicBezTo>
                  <a:cubicBezTo>
                    <a:pt x="113959" y="90581"/>
                    <a:pt x="107545" y="111174"/>
                    <a:pt x="86551" y="116226"/>
                  </a:cubicBezTo>
                  <a:lnTo>
                    <a:pt x="86551" y="29972"/>
                  </a:lnTo>
                  <a:close/>
                  <a:moveTo>
                    <a:pt x="237751" y="29972"/>
                  </a:moveTo>
                  <a:cubicBezTo>
                    <a:pt x="237751" y="23366"/>
                    <a:pt x="237751" y="20648"/>
                    <a:pt x="256215" y="20648"/>
                  </a:cubicBezTo>
                  <a:lnTo>
                    <a:pt x="262629" y="20648"/>
                  </a:lnTo>
                  <a:lnTo>
                    <a:pt x="262629" y="14626"/>
                  </a:lnTo>
                  <a:cubicBezTo>
                    <a:pt x="255636" y="15205"/>
                    <a:pt x="237751" y="15205"/>
                    <a:pt x="229782" y="15205"/>
                  </a:cubicBezTo>
                  <a:cubicBezTo>
                    <a:pt x="221813" y="15205"/>
                    <a:pt x="203739" y="15205"/>
                    <a:pt x="196739" y="14626"/>
                  </a:cubicBezTo>
                  <a:lnTo>
                    <a:pt x="196739" y="20648"/>
                  </a:lnTo>
                  <a:lnTo>
                    <a:pt x="203153" y="20648"/>
                  </a:lnTo>
                  <a:cubicBezTo>
                    <a:pt x="221618" y="20648"/>
                    <a:pt x="221618" y="23171"/>
                    <a:pt x="221618" y="29972"/>
                  </a:cubicBezTo>
                  <a:lnTo>
                    <a:pt x="221618" y="116226"/>
                  </a:lnTo>
                  <a:cubicBezTo>
                    <a:pt x="196159" y="109425"/>
                    <a:pt x="195183" y="79508"/>
                    <a:pt x="195183" y="66880"/>
                  </a:cubicBezTo>
                  <a:cubicBezTo>
                    <a:pt x="194989" y="43374"/>
                    <a:pt x="186439" y="39686"/>
                    <a:pt x="177885" y="39686"/>
                  </a:cubicBezTo>
                  <a:lnTo>
                    <a:pt x="170696" y="39686"/>
                  </a:lnTo>
                  <a:cubicBezTo>
                    <a:pt x="167781" y="39686"/>
                    <a:pt x="165835" y="39686"/>
                    <a:pt x="165835" y="41819"/>
                  </a:cubicBezTo>
                  <a:cubicBezTo>
                    <a:pt x="165835" y="42795"/>
                    <a:pt x="166421" y="43764"/>
                    <a:pt x="167585" y="43958"/>
                  </a:cubicBezTo>
                  <a:cubicBezTo>
                    <a:pt x="174000" y="44739"/>
                    <a:pt x="178860" y="47456"/>
                    <a:pt x="179049" y="70378"/>
                  </a:cubicBezTo>
                  <a:cubicBezTo>
                    <a:pt x="179049" y="74845"/>
                    <a:pt x="179634" y="90191"/>
                    <a:pt x="188964" y="103208"/>
                  </a:cubicBezTo>
                  <a:cubicBezTo>
                    <a:pt x="196543" y="113697"/>
                    <a:pt x="208404" y="119334"/>
                    <a:pt x="221618" y="121083"/>
                  </a:cubicBezTo>
                  <a:lnTo>
                    <a:pt x="221618" y="131961"/>
                  </a:lnTo>
                  <a:cubicBezTo>
                    <a:pt x="221618" y="138567"/>
                    <a:pt x="221618" y="141286"/>
                    <a:pt x="203153" y="141286"/>
                  </a:cubicBezTo>
                  <a:lnTo>
                    <a:pt x="196739" y="141286"/>
                  </a:lnTo>
                  <a:lnTo>
                    <a:pt x="196739" y="147306"/>
                  </a:lnTo>
                  <a:cubicBezTo>
                    <a:pt x="203739" y="146722"/>
                    <a:pt x="221618" y="146722"/>
                    <a:pt x="229587" y="146722"/>
                  </a:cubicBezTo>
                  <a:cubicBezTo>
                    <a:pt x="237556" y="146722"/>
                    <a:pt x="255636" y="146722"/>
                    <a:pt x="262629" y="147306"/>
                  </a:cubicBezTo>
                  <a:lnTo>
                    <a:pt x="262629" y="141286"/>
                  </a:lnTo>
                  <a:lnTo>
                    <a:pt x="256215" y="141286"/>
                  </a:lnTo>
                  <a:cubicBezTo>
                    <a:pt x="237751" y="141286"/>
                    <a:pt x="237751" y="138756"/>
                    <a:pt x="237751" y="131961"/>
                  </a:cubicBezTo>
                  <a:lnTo>
                    <a:pt x="237751" y="121083"/>
                  </a:lnTo>
                  <a:cubicBezTo>
                    <a:pt x="251745" y="119334"/>
                    <a:pt x="263605" y="113508"/>
                    <a:pt x="271186" y="103403"/>
                  </a:cubicBezTo>
                  <a:cubicBezTo>
                    <a:pt x="281289" y="89611"/>
                    <a:pt x="281485" y="74266"/>
                    <a:pt x="281485" y="65716"/>
                  </a:cubicBezTo>
                  <a:cubicBezTo>
                    <a:pt x="281485" y="62608"/>
                    <a:pt x="281679" y="45317"/>
                    <a:pt x="292173" y="43958"/>
                  </a:cubicBezTo>
                  <a:cubicBezTo>
                    <a:pt x="293344" y="43764"/>
                    <a:pt x="294704" y="43569"/>
                    <a:pt x="294704" y="41819"/>
                  </a:cubicBezTo>
                  <a:cubicBezTo>
                    <a:pt x="294704" y="39686"/>
                    <a:pt x="293149" y="39686"/>
                    <a:pt x="290039" y="39686"/>
                  </a:cubicBezTo>
                  <a:lnTo>
                    <a:pt x="282649" y="39686"/>
                  </a:lnTo>
                  <a:cubicBezTo>
                    <a:pt x="275069" y="39686"/>
                    <a:pt x="265545" y="41045"/>
                    <a:pt x="265350" y="69214"/>
                  </a:cubicBezTo>
                  <a:cubicBezTo>
                    <a:pt x="265160" y="90581"/>
                    <a:pt x="258746" y="111174"/>
                    <a:pt x="237751" y="116226"/>
                  </a:cubicBezTo>
                  <a:lnTo>
                    <a:pt x="237751" y="29972"/>
                  </a:lnTo>
                  <a:close/>
                  <a:moveTo>
                    <a:pt x="383508" y="121083"/>
                  </a:moveTo>
                  <a:cubicBezTo>
                    <a:pt x="413635" y="118749"/>
                    <a:pt x="435210" y="100685"/>
                    <a:pt x="435210" y="81061"/>
                  </a:cubicBezTo>
                  <a:cubicBezTo>
                    <a:pt x="435210" y="60858"/>
                    <a:pt x="413056" y="43184"/>
                    <a:pt x="383508" y="40850"/>
                  </a:cubicBezTo>
                  <a:lnTo>
                    <a:pt x="383508" y="29972"/>
                  </a:lnTo>
                  <a:cubicBezTo>
                    <a:pt x="383508" y="23366"/>
                    <a:pt x="383508" y="20648"/>
                    <a:pt x="401976" y="20648"/>
                  </a:cubicBezTo>
                  <a:lnTo>
                    <a:pt x="408392" y="20648"/>
                  </a:lnTo>
                  <a:lnTo>
                    <a:pt x="408392" y="14626"/>
                  </a:lnTo>
                  <a:cubicBezTo>
                    <a:pt x="401391" y="15205"/>
                    <a:pt x="383508" y="15205"/>
                    <a:pt x="375543" y="15205"/>
                  </a:cubicBezTo>
                  <a:cubicBezTo>
                    <a:pt x="367574" y="15205"/>
                    <a:pt x="349493" y="15205"/>
                    <a:pt x="342500" y="14626"/>
                  </a:cubicBezTo>
                  <a:lnTo>
                    <a:pt x="342500" y="20648"/>
                  </a:lnTo>
                  <a:lnTo>
                    <a:pt x="348916" y="20648"/>
                  </a:lnTo>
                  <a:cubicBezTo>
                    <a:pt x="367379" y="20648"/>
                    <a:pt x="367379" y="23171"/>
                    <a:pt x="367379" y="29972"/>
                  </a:cubicBezTo>
                  <a:lnTo>
                    <a:pt x="367379" y="40850"/>
                  </a:lnTo>
                  <a:cubicBezTo>
                    <a:pt x="337640" y="43764"/>
                    <a:pt x="316841" y="61639"/>
                    <a:pt x="316841" y="80866"/>
                  </a:cubicBezTo>
                  <a:cubicBezTo>
                    <a:pt x="316841" y="100880"/>
                    <a:pt x="338414" y="118170"/>
                    <a:pt x="367379" y="121083"/>
                  </a:cubicBezTo>
                  <a:lnTo>
                    <a:pt x="367379" y="131961"/>
                  </a:lnTo>
                  <a:cubicBezTo>
                    <a:pt x="367379" y="138567"/>
                    <a:pt x="367379" y="141286"/>
                    <a:pt x="348916" y="141286"/>
                  </a:cubicBezTo>
                  <a:lnTo>
                    <a:pt x="342500" y="141286"/>
                  </a:lnTo>
                  <a:lnTo>
                    <a:pt x="342500" y="147306"/>
                  </a:lnTo>
                  <a:cubicBezTo>
                    <a:pt x="349493" y="146722"/>
                    <a:pt x="367379" y="146722"/>
                    <a:pt x="375348" y="146722"/>
                  </a:cubicBezTo>
                  <a:cubicBezTo>
                    <a:pt x="383319" y="146722"/>
                    <a:pt x="401391" y="146722"/>
                    <a:pt x="408392" y="147306"/>
                  </a:cubicBezTo>
                  <a:lnTo>
                    <a:pt x="408392" y="141286"/>
                  </a:lnTo>
                  <a:lnTo>
                    <a:pt x="401976" y="141286"/>
                  </a:lnTo>
                  <a:cubicBezTo>
                    <a:pt x="383508" y="141286"/>
                    <a:pt x="383508" y="138756"/>
                    <a:pt x="383508" y="131961"/>
                  </a:cubicBezTo>
                  <a:lnTo>
                    <a:pt x="383508" y="121083"/>
                  </a:lnTo>
                  <a:close/>
                  <a:moveTo>
                    <a:pt x="367379" y="116616"/>
                  </a:moveTo>
                  <a:cubicBezTo>
                    <a:pt x="339774" y="112922"/>
                    <a:pt x="336281" y="93109"/>
                    <a:pt x="336281" y="81061"/>
                  </a:cubicBezTo>
                  <a:cubicBezTo>
                    <a:pt x="336281" y="70963"/>
                    <a:pt x="338219" y="49206"/>
                    <a:pt x="367379" y="45317"/>
                  </a:cubicBezTo>
                  <a:lnTo>
                    <a:pt x="367379" y="116616"/>
                  </a:lnTo>
                  <a:close/>
                  <a:moveTo>
                    <a:pt x="383508" y="45122"/>
                  </a:moveTo>
                  <a:cubicBezTo>
                    <a:pt x="410332" y="48231"/>
                    <a:pt x="415776" y="66106"/>
                    <a:pt x="415776" y="80866"/>
                  </a:cubicBezTo>
                  <a:cubicBezTo>
                    <a:pt x="415776" y="92525"/>
                    <a:pt x="412860" y="113312"/>
                    <a:pt x="383508" y="116805"/>
                  </a:cubicBezTo>
                  <a:lnTo>
                    <a:pt x="383508" y="45122"/>
                  </a:lnTo>
                  <a:close/>
                  <a:moveTo>
                    <a:pt x="523899" y="121083"/>
                  </a:moveTo>
                  <a:cubicBezTo>
                    <a:pt x="554028" y="118749"/>
                    <a:pt x="575601" y="100685"/>
                    <a:pt x="575601" y="81061"/>
                  </a:cubicBezTo>
                  <a:cubicBezTo>
                    <a:pt x="575601" y="60858"/>
                    <a:pt x="553449" y="43184"/>
                    <a:pt x="523899" y="40850"/>
                  </a:cubicBezTo>
                  <a:lnTo>
                    <a:pt x="523899" y="29972"/>
                  </a:lnTo>
                  <a:cubicBezTo>
                    <a:pt x="523899" y="23366"/>
                    <a:pt x="523899" y="20648"/>
                    <a:pt x="542369" y="20648"/>
                  </a:cubicBezTo>
                  <a:lnTo>
                    <a:pt x="548783" y="20648"/>
                  </a:lnTo>
                  <a:lnTo>
                    <a:pt x="548783" y="14626"/>
                  </a:lnTo>
                  <a:cubicBezTo>
                    <a:pt x="541784" y="15205"/>
                    <a:pt x="523899" y="15205"/>
                    <a:pt x="515935" y="15205"/>
                  </a:cubicBezTo>
                  <a:cubicBezTo>
                    <a:pt x="507965" y="15205"/>
                    <a:pt x="489886" y="15205"/>
                    <a:pt x="482891" y="14626"/>
                  </a:cubicBezTo>
                  <a:lnTo>
                    <a:pt x="482891" y="20648"/>
                  </a:lnTo>
                  <a:lnTo>
                    <a:pt x="489307" y="20648"/>
                  </a:lnTo>
                  <a:cubicBezTo>
                    <a:pt x="507770" y="20648"/>
                    <a:pt x="507770" y="23171"/>
                    <a:pt x="507770" y="29972"/>
                  </a:cubicBezTo>
                  <a:lnTo>
                    <a:pt x="507770" y="40850"/>
                  </a:lnTo>
                  <a:cubicBezTo>
                    <a:pt x="478033" y="43764"/>
                    <a:pt x="457232" y="61639"/>
                    <a:pt x="457232" y="80866"/>
                  </a:cubicBezTo>
                  <a:cubicBezTo>
                    <a:pt x="457232" y="100880"/>
                    <a:pt x="478807" y="118170"/>
                    <a:pt x="507770" y="121083"/>
                  </a:cubicBezTo>
                  <a:lnTo>
                    <a:pt x="507770" y="131961"/>
                  </a:lnTo>
                  <a:cubicBezTo>
                    <a:pt x="507770" y="138567"/>
                    <a:pt x="507770" y="141286"/>
                    <a:pt x="489307" y="141286"/>
                  </a:cubicBezTo>
                  <a:lnTo>
                    <a:pt x="482891" y="141286"/>
                  </a:lnTo>
                  <a:lnTo>
                    <a:pt x="482891" y="147306"/>
                  </a:lnTo>
                  <a:cubicBezTo>
                    <a:pt x="489886" y="146722"/>
                    <a:pt x="507770" y="146722"/>
                    <a:pt x="515741" y="146722"/>
                  </a:cubicBezTo>
                  <a:cubicBezTo>
                    <a:pt x="523709" y="146722"/>
                    <a:pt x="541784" y="146722"/>
                    <a:pt x="548783" y="147306"/>
                  </a:cubicBezTo>
                  <a:lnTo>
                    <a:pt x="548783" y="141286"/>
                  </a:lnTo>
                  <a:lnTo>
                    <a:pt x="542369" y="141286"/>
                  </a:lnTo>
                  <a:cubicBezTo>
                    <a:pt x="523899" y="141286"/>
                    <a:pt x="523899" y="138756"/>
                    <a:pt x="523899" y="131961"/>
                  </a:cubicBezTo>
                  <a:lnTo>
                    <a:pt x="523899" y="121083"/>
                  </a:lnTo>
                  <a:close/>
                  <a:moveTo>
                    <a:pt x="507770" y="116616"/>
                  </a:moveTo>
                  <a:cubicBezTo>
                    <a:pt x="480165" y="112922"/>
                    <a:pt x="476673" y="93109"/>
                    <a:pt x="476673" y="81061"/>
                  </a:cubicBezTo>
                  <a:cubicBezTo>
                    <a:pt x="476673" y="70963"/>
                    <a:pt x="478612" y="49206"/>
                    <a:pt x="507770" y="45317"/>
                  </a:cubicBezTo>
                  <a:lnTo>
                    <a:pt x="507770" y="116616"/>
                  </a:lnTo>
                  <a:close/>
                  <a:moveTo>
                    <a:pt x="523899" y="45122"/>
                  </a:moveTo>
                  <a:cubicBezTo>
                    <a:pt x="550722" y="48231"/>
                    <a:pt x="556166" y="66106"/>
                    <a:pt x="556166" y="80866"/>
                  </a:cubicBezTo>
                  <a:cubicBezTo>
                    <a:pt x="556166" y="92525"/>
                    <a:pt x="553253" y="113312"/>
                    <a:pt x="523899" y="116805"/>
                  </a:cubicBezTo>
                  <a:lnTo>
                    <a:pt x="523899" y="4512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9" name="Forme libre : forme 68">
              <a:extLst>
                <a:ext uri="{FF2B5EF4-FFF2-40B4-BE49-F238E27FC236}">
                  <a16:creationId xmlns:a16="http://schemas.microsoft.com/office/drawing/2014/main" id="{E7A3FA9E-B2CF-4514-A92B-35E1705052CD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7238321" y="-11059110"/>
              <a:ext cx="156100" cy="156016"/>
            </a:xfrm>
            <a:custGeom>
              <a:avLst/>
              <a:gdLst>
                <a:gd name="connsiteX0" fmla="*/ 50209 w 156100"/>
                <a:gd name="connsiteY0" fmla="*/ 147306 h 156015"/>
                <a:gd name="connsiteX1" fmla="*/ 159442 w 156100"/>
                <a:gd name="connsiteY1" fmla="*/ 59694 h 156015"/>
                <a:gd name="connsiteX2" fmla="*/ 141753 w 156100"/>
                <a:gd name="connsiteY2" fmla="*/ 25505 h 156015"/>
                <a:gd name="connsiteX3" fmla="*/ 88691 w 156100"/>
                <a:gd name="connsiteY3" fmla="*/ 14626 h 156015"/>
                <a:gd name="connsiteX4" fmla="*/ 44184 w 156100"/>
                <a:gd name="connsiteY4" fmla="*/ 21617 h 156015"/>
                <a:gd name="connsiteX5" fmla="*/ 14634 w 156100"/>
                <a:gd name="connsiteY5" fmla="*/ 50759 h 156015"/>
                <a:gd name="connsiteX6" fmla="*/ 16580 w 156100"/>
                <a:gd name="connsiteY6" fmla="*/ 52314 h 156015"/>
                <a:gd name="connsiteX7" fmla="*/ 25714 w 156100"/>
                <a:gd name="connsiteY7" fmla="*/ 48620 h 156015"/>
                <a:gd name="connsiteX8" fmla="*/ 31550 w 156100"/>
                <a:gd name="connsiteY8" fmla="*/ 41045 h 156015"/>
                <a:gd name="connsiteX9" fmla="*/ 64202 w 156100"/>
                <a:gd name="connsiteY9" fmla="*/ 25310 h 156015"/>
                <a:gd name="connsiteX10" fmla="*/ 37574 w 156100"/>
                <a:gd name="connsiteY10" fmla="*/ 137014 h 156015"/>
                <a:gd name="connsiteX11" fmla="*/ 25714 w 156100"/>
                <a:gd name="connsiteY11" fmla="*/ 145948 h 156015"/>
                <a:gd name="connsiteX12" fmla="*/ 30183 w 156100"/>
                <a:gd name="connsiteY12" fmla="*/ 147306 h 156015"/>
                <a:gd name="connsiteX13" fmla="*/ 50209 w 156100"/>
                <a:gd name="connsiteY13" fmla="*/ 147306 h 156015"/>
                <a:gd name="connsiteX14" fmla="*/ 51178 w 156100"/>
                <a:gd name="connsiteY14" fmla="*/ 136623 h 156015"/>
                <a:gd name="connsiteX15" fmla="*/ 80142 w 156100"/>
                <a:gd name="connsiteY15" fmla="*/ 25310 h 156015"/>
                <a:gd name="connsiteX16" fmla="*/ 142918 w 156100"/>
                <a:gd name="connsiteY16" fmla="*/ 68050 h 156015"/>
                <a:gd name="connsiteX17" fmla="*/ 61672 w 156100"/>
                <a:gd name="connsiteY17" fmla="*/ 136623 h 156015"/>
                <a:gd name="connsiteX18" fmla="*/ 51178 w 156100"/>
                <a:gd name="connsiteY18" fmla="*/ 136623 h 156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6100" h="156015">
                  <a:moveTo>
                    <a:pt x="50209" y="147306"/>
                  </a:moveTo>
                  <a:cubicBezTo>
                    <a:pt x="95496" y="147306"/>
                    <a:pt x="159442" y="112728"/>
                    <a:pt x="159442" y="59694"/>
                  </a:cubicBezTo>
                  <a:cubicBezTo>
                    <a:pt x="159442" y="42405"/>
                    <a:pt x="151277" y="31526"/>
                    <a:pt x="141753" y="25505"/>
                  </a:cubicBezTo>
                  <a:cubicBezTo>
                    <a:pt x="125039" y="14626"/>
                    <a:pt x="107155" y="14626"/>
                    <a:pt x="88691" y="14626"/>
                  </a:cubicBezTo>
                  <a:cubicBezTo>
                    <a:pt x="71977" y="14626"/>
                    <a:pt x="60508" y="14626"/>
                    <a:pt x="44184" y="21617"/>
                  </a:cubicBezTo>
                  <a:cubicBezTo>
                    <a:pt x="18330" y="33080"/>
                    <a:pt x="14634" y="49206"/>
                    <a:pt x="14634" y="50759"/>
                  </a:cubicBezTo>
                  <a:cubicBezTo>
                    <a:pt x="14634" y="51924"/>
                    <a:pt x="15415" y="52314"/>
                    <a:pt x="16580" y="52314"/>
                  </a:cubicBezTo>
                  <a:cubicBezTo>
                    <a:pt x="19689" y="52314"/>
                    <a:pt x="24159" y="49589"/>
                    <a:pt x="25714" y="48620"/>
                  </a:cubicBezTo>
                  <a:cubicBezTo>
                    <a:pt x="29799" y="45903"/>
                    <a:pt x="30379" y="44739"/>
                    <a:pt x="31550" y="41045"/>
                  </a:cubicBezTo>
                  <a:cubicBezTo>
                    <a:pt x="34269" y="33275"/>
                    <a:pt x="39708" y="26474"/>
                    <a:pt x="64202" y="25310"/>
                  </a:cubicBezTo>
                  <a:cubicBezTo>
                    <a:pt x="61093" y="65911"/>
                    <a:pt x="51178" y="103013"/>
                    <a:pt x="37574" y="137014"/>
                  </a:cubicBezTo>
                  <a:cubicBezTo>
                    <a:pt x="30379" y="139536"/>
                    <a:pt x="25714" y="144003"/>
                    <a:pt x="25714" y="145948"/>
                  </a:cubicBezTo>
                  <a:cubicBezTo>
                    <a:pt x="25714" y="147112"/>
                    <a:pt x="25909" y="147306"/>
                    <a:pt x="30183" y="147306"/>
                  </a:cubicBezTo>
                  <a:lnTo>
                    <a:pt x="50209" y="147306"/>
                  </a:lnTo>
                  <a:close/>
                  <a:moveTo>
                    <a:pt x="51178" y="136623"/>
                  </a:moveTo>
                  <a:cubicBezTo>
                    <a:pt x="73337" y="82420"/>
                    <a:pt x="77416" y="48620"/>
                    <a:pt x="80142" y="25310"/>
                  </a:cubicBezTo>
                  <a:cubicBezTo>
                    <a:pt x="93160" y="25310"/>
                    <a:pt x="142918" y="25310"/>
                    <a:pt x="142918" y="68050"/>
                  </a:cubicBezTo>
                  <a:cubicBezTo>
                    <a:pt x="142918" y="106121"/>
                    <a:pt x="108710" y="136623"/>
                    <a:pt x="61672" y="136623"/>
                  </a:cubicBezTo>
                  <a:lnTo>
                    <a:pt x="51178" y="13662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1" name="Forme libre : forme 70">
              <a:extLst>
                <a:ext uri="{FF2B5EF4-FFF2-40B4-BE49-F238E27FC236}">
                  <a16:creationId xmlns:a16="http://schemas.microsoft.com/office/drawing/2014/main" id="{ED42BB18-FC4A-4CF6-A35D-DB85287C58E9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7400680" y="-11059110"/>
              <a:ext cx="156100" cy="156016"/>
            </a:xfrm>
            <a:custGeom>
              <a:avLst/>
              <a:gdLst>
                <a:gd name="connsiteX0" fmla="*/ 86551 w 156100"/>
                <a:gd name="connsiteY0" fmla="*/ 29972 h 156015"/>
                <a:gd name="connsiteX1" fmla="*/ 105014 w 156100"/>
                <a:gd name="connsiteY1" fmla="*/ 20648 h 156015"/>
                <a:gd name="connsiteX2" fmla="*/ 111429 w 156100"/>
                <a:gd name="connsiteY2" fmla="*/ 20648 h 156015"/>
                <a:gd name="connsiteX3" fmla="*/ 111429 w 156100"/>
                <a:gd name="connsiteY3" fmla="*/ 14626 h 156015"/>
                <a:gd name="connsiteX4" fmla="*/ 78581 w 156100"/>
                <a:gd name="connsiteY4" fmla="*/ 15205 h 156015"/>
                <a:gd name="connsiteX5" fmla="*/ 45537 w 156100"/>
                <a:gd name="connsiteY5" fmla="*/ 14626 h 156015"/>
                <a:gd name="connsiteX6" fmla="*/ 45537 w 156100"/>
                <a:gd name="connsiteY6" fmla="*/ 20648 h 156015"/>
                <a:gd name="connsiteX7" fmla="*/ 51952 w 156100"/>
                <a:gd name="connsiteY7" fmla="*/ 20648 h 156015"/>
                <a:gd name="connsiteX8" fmla="*/ 70416 w 156100"/>
                <a:gd name="connsiteY8" fmla="*/ 29972 h 156015"/>
                <a:gd name="connsiteX9" fmla="*/ 70416 w 156100"/>
                <a:gd name="connsiteY9" fmla="*/ 116226 h 156015"/>
                <a:gd name="connsiteX10" fmla="*/ 43982 w 156100"/>
                <a:gd name="connsiteY10" fmla="*/ 66880 h 156015"/>
                <a:gd name="connsiteX11" fmla="*/ 26683 w 156100"/>
                <a:gd name="connsiteY11" fmla="*/ 39686 h 156015"/>
                <a:gd name="connsiteX12" fmla="*/ 19494 w 156100"/>
                <a:gd name="connsiteY12" fmla="*/ 39686 h 156015"/>
                <a:gd name="connsiteX13" fmla="*/ 14634 w 156100"/>
                <a:gd name="connsiteY13" fmla="*/ 41819 h 156015"/>
                <a:gd name="connsiteX14" fmla="*/ 16385 w 156100"/>
                <a:gd name="connsiteY14" fmla="*/ 43958 h 156015"/>
                <a:gd name="connsiteX15" fmla="*/ 27848 w 156100"/>
                <a:gd name="connsiteY15" fmla="*/ 70378 h 156015"/>
                <a:gd name="connsiteX16" fmla="*/ 37763 w 156100"/>
                <a:gd name="connsiteY16" fmla="*/ 103208 h 156015"/>
                <a:gd name="connsiteX17" fmla="*/ 70416 w 156100"/>
                <a:gd name="connsiteY17" fmla="*/ 121083 h 156015"/>
                <a:gd name="connsiteX18" fmla="*/ 70416 w 156100"/>
                <a:gd name="connsiteY18" fmla="*/ 131961 h 156015"/>
                <a:gd name="connsiteX19" fmla="*/ 51952 w 156100"/>
                <a:gd name="connsiteY19" fmla="*/ 141286 h 156015"/>
                <a:gd name="connsiteX20" fmla="*/ 45537 w 156100"/>
                <a:gd name="connsiteY20" fmla="*/ 141286 h 156015"/>
                <a:gd name="connsiteX21" fmla="*/ 45537 w 156100"/>
                <a:gd name="connsiteY21" fmla="*/ 147306 h 156015"/>
                <a:gd name="connsiteX22" fmla="*/ 78385 w 156100"/>
                <a:gd name="connsiteY22" fmla="*/ 146722 h 156015"/>
                <a:gd name="connsiteX23" fmla="*/ 111429 w 156100"/>
                <a:gd name="connsiteY23" fmla="*/ 147306 h 156015"/>
                <a:gd name="connsiteX24" fmla="*/ 111429 w 156100"/>
                <a:gd name="connsiteY24" fmla="*/ 141286 h 156015"/>
                <a:gd name="connsiteX25" fmla="*/ 105014 w 156100"/>
                <a:gd name="connsiteY25" fmla="*/ 141286 h 156015"/>
                <a:gd name="connsiteX26" fmla="*/ 86551 w 156100"/>
                <a:gd name="connsiteY26" fmla="*/ 131961 h 156015"/>
                <a:gd name="connsiteX27" fmla="*/ 86551 w 156100"/>
                <a:gd name="connsiteY27" fmla="*/ 121083 h 156015"/>
                <a:gd name="connsiteX28" fmla="*/ 119984 w 156100"/>
                <a:gd name="connsiteY28" fmla="*/ 103403 h 156015"/>
                <a:gd name="connsiteX29" fmla="*/ 130283 w 156100"/>
                <a:gd name="connsiteY29" fmla="*/ 65716 h 156015"/>
                <a:gd name="connsiteX30" fmla="*/ 140972 w 156100"/>
                <a:gd name="connsiteY30" fmla="*/ 43958 h 156015"/>
                <a:gd name="connsiteX31" fmla="*/ 143503 w 156100"/>
                <a:gd name="connsiteY31" fmla="*/ 41819 h 156015"/>
                <a:gd name="connsiteX32" fmla="*/ 138838 w 156100"/>
                <a:gd name="connsiteY32" fmla="*/ 39686 h 156015"/>
                <a:gd name="connsiteX33" fmla="*/ 131448 w 156100"/>
                <a:gd name="connsiteY33" fmla="*/ 39686 h 156015"/>
                <a:gd name="connsiteX34" fmla="*/ 114149 w 156100"/>
                <a:gd name="connsiteY34" fmla="*/ 69214 h 156015"/>
                <a:gd name="connsiteX35" fmla="*/ 86551 w 156100"/>
                <a:gd name="connsiteY35" fmla="*/ 116226 h 156015"/>
                <a:gd name="connsiteX36" fmla="*/ 86551 w 156100"/>
                <a:gd name="connsiteY36" fmla="*/ 29972 h 156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56100" h="156015">
                  <a:moveTo>
                    <a:pt x="86551" y="29972"/>
                  </a:moveTo>
                  <a:cubicBezTo>
                    <a:pt x="86551" y="23366"/>
                    <a:pt x="86551" y="20648"/>
                    <a:pt x="105014" y="20648"/>
                  </a:cubicBezTo>
                  <a:lnTo>
                    <a:pt x="111429" y="20648"/>
                  </a:lnTo>
                  <a:lnTo>
                    <a:pt x="111429" y="14626"/>
                  </a:lnTo>
                  <a:cubicBezTo>
                    <a:pt x="104435" y="15205"/>
                    <a:pt x="86551" y="15205"/>
                    <a:pt x="78581" y="15205"/>
                  </a:cubicBezTo>
                  <a:cubicBezTo>
                    <a:pt x="70611" y="15205"/>
                    <a:pt x="52538" y="15205"/>
                    <a:pt x="45537" y="14626"/>
                  </a:cubicBezTo>
                  <a:lnTo>
                    <a:pt x="45537" y="20648"/>
                  </a:lnTo>
                  <a:lnTo>
                    <a:pt x="51952" y="20648"/>
                  </a:lnTo>
                  <a:cubicBezTo>
                    <a:pt x="70416" y="20648"/>
                    <a:pt x="70416" y="23171"/>
                    <a:pt x="70416" y="29972"/>
                  </a:cubicBezTo>
                  <a:lnTo>
                    <a:pt x="70416" y="116226"/>
                  </a:lnTo>
                  <a:cubicBezTo>
                    <a:pt x="44958" y="109425"/>
                    <a:pt x="43982" y="79508"/>
                    <a:pt x="43982" y="66880"/>
                  </a:cubicBezTo>
                  <a:cubicBezTo>
                    <a:pt x="43787" y="43374"/>
                    <a:pt x="35238" y="39686"/>
                    <a:pt x="26683" y="39686"/>
                  </a:cubicBezTo>
                  <a:lnTo>
                    <a:pt x="19494" y="39686"/>
                  </a:lnTo>
                  <a:cubicBezTo>
                    <a:pt x="16580" y="39686"/>
                    <a:pt x="14634" y="39686"/>
                    <a:pt x="14634" y="41819"/>
                  </a:cubicBezTo>
                  <a:cubicBezTo>
                    <a:pt x="14634" y="42795"/>
                    <a:pt x="15220" y="43764"/>
                    <a:pt x="16385" y="43958"/>
                  </a:cubicBezTo>
                  <a:cubicBezTo>
                    <a:pt x="22799" y="44739"/>
                    <a:pt x="27659" y="47456"/>
                    <a:pt x="27848" y="70378"/>
                  </a:cubicBezTo>
                  <a:cubicBezTo>
                    <a:pt x="27848" y="74845"/>
                    <a:pt x="28433" y="90191"/>
                    <a:pt x="37763" y="103208"/>
                  </a:cubicBezTo>
                  <a:cubicBezTo>
                    <a:pt x="45343" y="113697"/>
                    <a:pt x="57202" y="119334"/>
                    <a:pt x="70416" y="121083"/>
                  </a:cubicBezTo>
                  <a:lnTo>
                    <a:pt x="70416" y="131961"/>
                  </a:lnTo>
                  <a:cubicBezTo>
                    <a:pt x="70416" y="138567"/>
                    <a:pt x="70416" y="141286"/>
                    <a:pt x="51952" y="141286"/>
                  </a:cubicBezTo>
                  <a:lnTo>
                    <a:pt x="45537" y="141286"/>
                  </a:lnTo>
                  <a:lnTo>
                    <a:pt x="45537" y="147306"/>
                  </a:lnTo>
                  <a:cubicBezTo>
                    <a:pt x="52538" y="146722"/>
                    <a:pt x="70416" y="146722"/>
                    <a:pt x="78385" y="146722"/>
                  </a:cubicBezTo>
                  <a:cubicBezTo>
                    <a:pt x="86355" y="146722"/>
                    <a:pt x="104435" y="146722"/>
                    <a:pt x="111429" y="147306"/>
                  </a:cubicBezTo>
                  <a:lnTo>
                    <a:pt x="111429" y="141286"/>
                  </a:lnTo>
                  <a:lnTo>
                    <a:pt x="105014" y="141286"/>
                  </a:lnTo>
                  <a:cubicBezTo>
                    <a:pt x="86551" y="141286"/>
                    <a:pt x="86551" y="138756"/>
                    <a:pt x="86551" y="131961"/>
                  </a:cubicBezTo>
                  <a:lnTo>
                    <a:pt x="86551" y="121083"/>
                  </a:lnTo>
                  <a:cubicBezTo>
                    <a:pt x="100544" y="119334"/>
                    <a:pt x="112404" y="113508"/>
                    <a:pt x="119984" y="103403"/>
                  </a:cubicBezTo>
                  <a:cubicBezTo>
                    <a:pt x="130088" y="89611"/>
                    <a:pt x="130283" y="74266"/>
                    <a:pt x="130283" y="65716"/>
                  </a:cubicBezTo>
                  <a:cubicBezTo>
                    <a:pt x="130283" y="62608"/>
                    <a:pt x="130478" y="45317"/>
                    <a:pt x="140972" y="43958"/>
                  </a:cubicBezTo>
                  <a:cubicBezTo>
                    <a:pt x="142143" y="43764"/>
                    <a:pt x="143503" y="43569"/>
                    <a:pt x="143503" y="41819"/>
                  </a:cubicBezTo>
                  <a:cubicBezTo>
                    <a:pt x="143503" y="39686"/>
                    <a:pt x="141948" y="39686"/>
                    <a:pt x="138838" y="39686"/>
                  </a:cubicBezTo>
                  <a:lnTo>
                    <a:pt x="131448" y="39686"/>
                  </a:lnTo>
                  <a:cubicBezTo>
                    <a:pt x="123868" y="39686"/>
                    <a:pt x="114343" y="41045"/>
                    <a:pt x="114149" y="69214"/>
                  </a:cubicBezTo>
                  <a:cubicBezTo>
                    <a:pt x="113959" y="90581"/>
                    <a:pt x="107545" y="111174"/>
                    <a:pt x="86551" y="116226"/>
                  </a:cubicBezTo>
                  <a:lnTo>
                    <a:pt x="86551" y="2997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7" name="Forme libre : forme 86">
              <a:extLst>
                <a:ext uri="{FF2B5EF4-FFF2-40B4-BE49-F238E27FC236}">
                  <a16:creationId xmlns:a16="http://schemas.microsoft.com/office/drawing/2014/main" id="{B15427CC-8BBE-482B-9C84-A6FCEF481FB7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7589907" y="-10947022"/>
              <a:ext cx="39025" cy="39004"/>
            </a:xfrm>
            <a:custGeom>
              <a:avLst/>
              <a:gdLst>
                <a:gd name="connsiteX0" fmla="*/ 35238 w 39025"/>
                <a:gd name="connsiteY0" fmla="*/ 24926 h 39003"/>
                <a:gd name="connsiteX1" fmla="*/ 24940 w 39025"/>
                <a:gd name="connsiteY1" fmla="*/ 14626 h 39003"/>
                <a:gd name="connsiteX2" fmla="*/ 14634 w 39025"/>
                <a:gd name="connsiteY2" fmla="*/ 24926 h 39003"/>
                <a:gd name="connsiteX3" fmla="*/ 24940 w 39025"/>
                <a:gd name="connsiteY3" fmla="*/ 35219 h 39003"/>
                <a:gd name="connsiteX4" fmla="*/ 35238 w 39025"/>
                <a:gd name="connsiteY4" fmla="*/ 24926 h 39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25" h="39003">
                  <a:moveTo>
                    <a:pt x="35238" y="24926"/>
                  </a:moveTo>
                  <a:cubicBezTo>
                    <a:pt x="35238" y="19289"/>
                    <a:pt x="30574" y="14626"/>
                    <a:pt x="24940" y="14626"/>
                  </a:cubicBezTo>
                  <a:cubicBezTo>
                    <a:pt x="19299" y="14626"/>
                    <a:pt x="14634" y="19289"/>
                    <a:pt x="14634" y="24926"/>
                  </a:cubicBezTo>
                  <a:cubicBezTo>
                    <a:pt x="14634" y="30558"/>
                    <a:pt x="19299" y="35219"/>
                    <a:pt x="24940" y="35219"/>
                  </a:cubicBezTo>
                  <a:cubicBezTo>
                    <a:pt x="30574" y="35219"/>
                    <a:pt x="35238" y="30558"/>
                    <a:pt x="35238" y="2492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8" name="Forme libre : forme 87">
              <a:extLst>
                <a:ext uri="{FF2B5EF4-FFF2-40B4-BE49-F238E27FC236}">
                  <a16:creationId xmlns:a16="http://schemas.microsoft.com/office/drawing/2014/main" id="{106F4BFC-9FBD-4DBF-B8A9-FF3839D64ADD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7676336" y="-10947022"/>
              <a:ext cx="39025" cy="39004"/>
            </a:xfrm>
            <a:custGeom>
              <a:avLst/>
              <a:gdLst>
                <a:gd name="connsiteX0" fmla="*/ 35238 w 39025"/>
                <a:gd name="connsiteY0" fmla="*/ 24926 h 39003"/>
                <a:gd name="connsiteX1" fmla="*/ 24940 w 39025"/>
                <a:gd name="connsiteY1" fmla="*/ 14626 h 39003"/>
                <a:gd name="connsiteX2" fmla="*/ 14634 w 39025"/>
                <a:gd name="connsiteY2" fmla="*/ 24926 h 39003"/>
                <a:gd name="connsiteX3" fmla="*/ 24940 w 39025"/>
                <a:gd name="connsiteY3" fmla="*/ 35219 h 39003"/>
                <a:gd name="connsiteX4" fmla="*/ 35238 w 39025"/>
                <a:gd name="connsiteY4" fmla="*/ 24926 h 39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25" h="39003">
                  <a:moveTo>
                    <a:pt x="35238" y="24926"/>
                  </a:moveTo>
                  <a:cubicBezTo>
                    <a:pt x="35238" y="19289"/>
                    <a:pt x="30574" y="14626"/>
                    <a:pt x="24940" y="14626"/>
                  </a:cubicBezTo>
                  <a:cubicBezTo>
                    <a:pt x="19299" y="14626"/>
                    <a:pt x="14634" y="19289"/>
                    <a:pt x="14634" y="24926"/>
                  </a:cubicBezTo>
                  <a:cubicBezTo>
                    <a:pt x="14634" y="30558"/>
                    <a:pt x="19299" y="35219"/>
                    <a:pt x="24940" y="35219"/>
                  </a:cubicBezTo>
                  <a:cubicBezTo>
                    <a:pt x="30574" y="35219"/>
                    <a:pt x="35238" y="30558"/>
                    <a:pt x="35238" y="2492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9" name="Forme libre : forme 88">
              <a:extLst>
                <a:ext uri="{FF2B5EF4-FFF2-40B4-BE49-F238E27FC236}">
                  <a16:creationId xmlns:a16="http://schemas.microsoft.com/office/drawing/2014/main" id="{3F005932-007C-4D9C-A133-624D0B9B3BC2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762570" y="-10947022"/>
              <a:ext cx="39025" cy="39004"/>
            </a:xfrm>
            <a:custGeom>
              <a:avLst/>
              <a:gdLst>
                <a:gd name="connsiteX0" fmla="*/ 35239 w 39025"/>
                <a:gd name="connsiteY0" fmla="*/ 24926 h 39003"/>
                <a:gd name="connsiteX1" fmla="*/ 24940 w 39025"/>
                <a:gd name="connsiteY1" fmla="*/ 14626 h 39003"/>
                <a:gd name="connsiteX2" fmla="*/ 14634 w 39025"/>
                <a:gd name="connsiteY2" fmla="*/ 24926 h 39003"/>
                <a:gd name="connsiteX3" fmla="*/ 24940 w 39025"/>
                <a:gd name="connsiteY3" fmla="*/ 35219 h 39003"/>
                <a:gd name="connsiteX4" fmla="*/ 35239 w 39025"/>
                <a:gd name="connsiteY4" fmla="*/ 24926 h 39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25" h="39003">
                  <a:moveTo>
                    <a:pt x="35239" y="24926"/>
                  </a:moveTo>
                  <a:cubicBezTo>
                    <a:pt x="35239" y="19289"/>
                    <a:pt x="30574" y="14626"/>
                    <a:pt x="24940" y="14626"/>
                  </a:cubicBezTo>
                  <a:cubicBezTo>
                    <a:pt x="19299" y="14626"/>
                    <a:pt x="14634" y="19289"/>
                    <a:pt x="14634" y="24926"/>
                  </a:cubicBezTo>
                  <a:cubicBezTo>
                    <a:pt x="14634" y="30558"/>
                    <a:pt x="19299" y="35219"/>
                    <a:pt x="24940" y="35219"/>
                  </a:cubicBezTo>
                  <a:cubicBezTo>
                    <a:pt x="30574" y="35219"/>
                    <a:pt x="35239" y="30558"/>
                    <a:pt x="35239" y="2492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0" name="Forme libre : forme 89">
              <a:extLst>
                <a:ext uri="{FF2B5EF4-FFF2-40B4-BE49-F238E27FC236}">
                  <a16:creationId xmlns:a16="http://schemas.microsoft.com/office/drawing/2014/main" id="{0FAE4586-A254-4DC4-B635-A41292D5468F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7843459" y="-11072127"/>
              <a:ext cx="58538" cy="214522"/>
            </a:xfrm>
            <a:custGeom>
              <a:avLst/>
              <a:gdLst>
                <a:gd name="connsiteX0" fmla="*/ 59727 w 58537"/>
                <a:gd name="connsiteY0" fmla="*/ 111758 h 214521"/>
                <a:gd name="connsiteX1" fmla="*/ 46897 w 58537"/>
                <a:gd name="connsiteY1" fmla="*/ 51150 h 214521"/>
                <a:gd name="connsiteX2" fmla="*/ 16580 w 58537"/>
                <a:gd name="connsiteY2" fmla="*/ 14626 h 214521"/>
                <a:gd name="connsiteX3" fmla="*/ 14634 w 58537"/>
                <a:gd name="connsiteY3" fmla="*/ 16570 h 214521"/>
                <a:gd name="connsiteX4" fmla="*/ 18329 w 58537"/>
                <a:gd name="connsiteY4" fmla="*/ 21037 h 214521"/>
                <a:gd name="connsiteX5" fmla="*/ 48452 w 58537"/>
                <a:gd name="connsiteY5" fmla="*/ 111758 h 214521"/>
                <a:gd name="connsiteX6" fmla="*/ 17159 w 58537"/>
                <a:gd name="connsiteY6" fmla="*/ 203643 h 214521"/>
                <a:gd name="connsiteX7" fmla="*/ 14634 w 58537"/>
                <a:gd name="connsiteY7" fmla="*/ 206946 h 214521"/>
                <a:gd name="connsiteX8" fmla="*/ 16580 w 58537"/>
                <a:gd name="connsiteY8" fmla="*/ 208891 h 214521"/>
                <a:gd name="connsiteX9" fmla="*/ 47483 w 58537"/>
                <a:gd name="connsiteY9" fmla="*/ 171008 h 214521"/>
                <a:gd name="connsiteX10" fmla="*/ 59727 w 58537"/>
                <a:gd name="connsiteY10" fmla="*/ 111758 h 214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537" h="214521">
                  <a:moveTo>
                    <a:pt x="59727" y="111758"/>
                  </a:moveTo>
                  <a:cubicBezTo>
                    <a:pt x="59727" y="96608"/>
                    <a:pt x="57593" y="73102"/>
                    <a:pt x="46897" y="51150"/>
                  </a:cubicBezTo>
                  <a:cubicBezTo>
                    <a:pt x="35238" y="27253"/>
                    <a:pt x="18519" y="14626"/>
                    <a:pt x="16580" y="14626"/>
                  </a:cubicBezTo>
                  <a:cubicBezTo>
                    <a:pt x="15409" y="14626"/>
                    <a:pt x="14634" y="15406"/>
                    <a:pt x="14634" y="16570"/>
                  </a:cubicBezTo>
                  <a:cubicBezTo>
                    <a:pt x="14634" y="17149"/>
                    <a:pt x="14634" y="17539"/>
                    <a:pt x="18329" y="21037"/>
                  </a:cubicBezTo>
                  <a:cubicBezTo>
                    <a:pt x="37373" y="40272"/>
                    <a:pt x="48452" y="71158"/>
                    <a:pt x="48452" y="111758"/>
                  </a:cubicBezTo>
                  <a:cubicBezTo>
                    <a:pt x="48452" y="144978"/>
                    <a:pt x="41263" y="179169"/>
                    <a:pt x="17159" y="203643"/>
                  </a:cubicBezTo>
                  <a:cubicBezTo>
                    <a:pt x="14634" y="205977"/>
                    <a:pt x="14634" y="206367"/>
                    <a:pt x="14634" y="206946"/>
                  </a:cubicBezTo>
                  <a:cubicBezTo>
                    <a:pt x="14634" y="208110"/>
                    <a:pt x="15409" y="208891"/>
                    <a:pt x="16580" y="208891"/>
                  </a:cubicBezTo>
                  <a:cubicBezTo>
                    <a:pt x="18519" y="208891"/>
                    <a:pt x="36013" y="195678"/>
                    <a:pt x="47483" y="171008"/>
                  </a:cubicBezTo>
                  <a:cubicBezTo>
                    <a:pt x="57397" y="149641"/>
                    <a:pt x="59727" y="128079"/>
                    <a:pt x="59727" y="11175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1" name="Forme libre : forme 90">
              <a:extLst>
                <a:ext uri="{FF2B5EF4-FFF2-40B4-BE49-F238E27FC236}">
                  <a16:creationId xmlns:a16="http://schemas.microsoft.com/office/drawing/2014/main" id="{9F99C6B8-1D99-4A9C-9A51-6DFA9DD10D91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7944653" y="-11072127"/>
              <a:ext cx="39025" cy="214522"/>
            </a:xfrm>
            <a:custGeom>
              <a:avLst/>
              <a:gdLst>
                <a:gd name="connsiteX0" fmla="*/ 41263 w 39025"/>
                <a:gd name="connsiteY0" fmla="*/ 14626 h 214521"/>
                <a:gd name="connsiteX1" fmla="*/ 14634 w 39025"/>
                <a:gd name="connsiteY1" fmla="*/ 14626 h 214521"/>
                <a:gd name="connsiteX2" fmla="*/ 14634 w 39025"/>
                <a:gd name="connsiteY2" fmla="*/ 22397 h 214521"/>
                <a:gd name="connsiteX3" fmla="*/ 33488 w 39025"/>
                <a:gd name="connsiteY3" fmla="*/ 22397 h 214521"/>
                <a:gd name="connsiteX4" fmla="*/ 33488 w 39025"/>
                <a:gd name="connsiteY4" fmla="*/ 201120 h 214521"/>
                <a:gd name="connsiteX5" fmla="*/ 14634 w 39025"/>
                <a:gd name="connsiteY5" fmla="*/ 201120 h 214521"/>
                <a:gd name="connsiteX6" fmla="*/ 14634 w 39025"/>
                <a:gd name="connsiteY6" fmla="*/ 208891 h 214521"/>
                <a:gd name="connsiteX7" fmla="*/ 41263 w 39025"/>
                <a:gd name="connsiteY7" fmla="*/ 208891 h 214521"/>
                <a:gd name="connsiteX8" fmla="*/ 41263 w 39025"/>
                <a:gd name="connsiteY8" fmla="*/ 14626 h 214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25" h="214521">
                  <a:moveTo>
                    <a:pt x="41263" y="14626"/>
                  </a:moveTo>
                  <a:lnTo>
                    <a:pt x="14634" y="14626"/>
                  </a:lnTo>
                  <a:lnTo>
                    <a:pt x="14634" y="22397"/>
                  </a:lnTo>
                  <a:lnTo>
                    <a:pt x="33488" y="22397"/>
                  </a:lnTo>
                  <a:lnTo>
                    <a:pt x="33488" y="201120"/>
                  </a:lnTo>
                  <a:lnTo>
                    <a:pt x="14634" y="201120"/>
                  </a:lnTo>
                  <a:lnTo>
                    <a:pt x="14634" y="208891"/>
                  </a:lnTo>
                  <a:lnTo>
                    <a:pt x="41263" y="208891"/>
                  </a:lnTo>
                  <a:lnTo>
                    <a:pt x="41263" y="1462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2" name="Forme libre : forme 91">
              <a:extLst>
                <a:ext uri="{FF2B5EF4-FFF2-40B4-BE49-F238E27FC236}">
                  <a16:creationId xmlns:a16="http://schemas.microsoft.com/office/drawing/2014/main" id="{B8BFC87A-5EDB-41D1-B09F-CCD82EE09640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8045858" y="-11072127"/>
              <a:ext cx="58538" cy="214522"/>
            </a:xfrm>
            <a:custGeom>
              <a:avLst/>
              <a:gdLst>
                <a:gd name="connsiteX0" fmla="*/ 59726 w 58537"/>
                <a:gd name="connsiteY0" fmla="*/ 206946 h 214521"/>
                <a:gd name="connsiteX1" fmla="*/ 56421 w 58537"/>
                <a:gd name="connsiteY1" fmla="*/ 202674 h 214521"/>
                <a:gd name="connsiteX2" fmla="*/ 25909 w 58537"/>
                <a:gd name="connsiteY2" fmla="*/ 111758 h 214521"/>
                <a:gd name="connsiteX3" fmla="*/ 57201 w 58537"/>
                <a:gd name="connsiteY3" fmla="*/ 19873 h 214521"/>
                <a:gd name="connsiteX4" fmla="*/ 59726 w 58537"/>
                <a:gd name="connsiteY4" fmla="*/ 16570 h 214521"/>
                <a:gd name="connsiteX5" fmla="*/ 57781 w 58537"/>
                <a:gd name="connsiteY5" fmla="*/ 14626 h 214521"/>
                <a:gd name="connsiteX6" fmla="*/ 26879 w 58537"/>
                <a:gd name="connsiteY6" fmla="*/ 52509 h 214521"/>
                <a:gd name="connsiteX7" fmla="*/ 14634 w 58537"/>
                <a:gd name="connsiteY7" fmla="*/ 111758 h 214521"/>
                <a:gd name="connsiteX8" fmla="*/ 27464 w 58537"/>
                <a:gd name="connsiteY8" fmla="*/ 172367 h 214521"/>
                <a:gd name="connsiteX9" fmla="*/ 57781 w 58537"/>
                <a:gd name="connsiteY9" fmla="*/ 208891 h 214521"/>
                <a:gd name="connsiteX10" fmla="*/ 59726 w 58537"/>
                <a:gd name="connsiteY10" fmla="*/ 206946 h 214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537" h="214521">
                  <a:moveTo>
                    <a:pt x="59726" y="206946"/>
                  </a:moveTo>
                  <a:cubicBezTo>
                    <a:pt x="59726" y="206367"/>
                    <a:pt x="59726" y="205977"/>
                    <a:pt x="56421" y="202674"/>
                  </a:cubicBezTo>
                  <a:cubicBezTo>
                    <a:pt x="32128" y="178199"/>
                    <a:pt x="25909" y="141480"/>
                    <a:pt x="25909" y="111758"/>
                  </a:cubicBezTo>
                  <a:cubicBezTo>
                    <a:pt x="25909" y="77959"/>
                    <a:pt x="33292" y="44153"/>
                    <a:pt x="57201" y="19873"/>
                  </a:cubicBezTo>
                  <a:cubicBezTo>
                    <a:pt x="59726" y="17539"/>
                    <a:pt x="59726" y="17149"/>
                    <a:pt x="59726" y="16570"/>
                  </a:cubicBezTo>
                  <a:cubicBezTo>
                    <a:pt x="59726" y="15211"/>
                    <a:pt x="58946" y="14626"/>
                    <a:pt x="57781" y="14626"/>
                  </a:cubicBezTo>
                  <a:cubicBezTo>
                    <a:pt x="55835" y="14626"/>
                    <a:pt x="38348" y="27839"/>
                    <a:pt x="26879" y="52509"/>
                  </a:cubicBezTo>
                  <a:cubicBezTo>
                    <a:pt x="16963" y="73875"/>
                    <a:pt x="14634" y="95438"/>
                    <a:pt x="14634" y="111758"/>
                  </a:cubicBezTo>
                  <a:cubicBezTo>
                    <a:pt x="14634" y="126909"/>
                    <a:pt x="16767" y="150414"/>
                    <a:pt x="27464" y="172367"/>
                  </a:cubicBezTo>
                  <a:cubicBezTo>
                    <a:pt x="39123" y="196263"/>
                    <a:pt x="55835" y="208891"/>
                    <a:pt x="57781" y="208891"/>
                  </a:cubicBezTo>
                  <a:cubicBezTo>
                    <a:pt x="58946" y="208891"/>
                    <a:pt x="59726" y="208305"/>
                    <a:pt x="59726" y="20694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3" name="Forme libre : forme 92">
              <a:extLst>
                <a:ext uri="{FF2B5EF4-FFF2-40B4-BE49-F238E27FC236}">
                  <a16:creationId xmlns:a16="http://schemas.microsoft.com/office/drawing/2014/main" id="{E4BF04D9-B6DD-4966-9217-83EDF08F52CE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8108008" y="-11012293"/>
              <a:ext cx="117075" cy="117012"/>
            </a:xfrm>
            <a:custGeom>
              <a:avLst/>
              <a:gdLst>
                <a:gd name="connsiteX0" fmla="*/ 73922 w 117075"/>
                <a:gd name="connsiteY0" fmla="*/ 41819 h 117011"/>
                <a:gd name="connsiteX1" fmla="*/ 93160 w 117075"/>
                <a:gd name="connsiteY1" fmla="*/ 18899 h 117011"/>
                <a:gd name="connsiteX2" fmla="*/ 102880 w 117075"/>
                <a:gd name="connsiteY2" fmla="*/ 21428 h 117011"/>
                <a:gd name="connsiteX3" fmla="*/ 93550 w 117075"/>
                <a:gd name="connsiteY3" fmla="*/ 31916 h 117011"/>
                <a:gd name="connsiteX4" fmla="*/ 100935 w 117075"/>
                <a:gd name="connsiteY4" fmla="*/ 38711 h 117011"/>
                <a:gd name="connsiteX5" fmla="*/ 111435 w 117075"/>
                <a:gd name="connsiteY5" fmla="*/ 27448 h 117011"/>
                <a:gd name="connsiteX6" fmla="*/ 93355 w 117075"/>
                <a:gd name="connsiteY6" fmla="*/ 14626 h 117011"/>
                <a:gd name="connsiteX7" fmla="*/ 72946 w 117075"/>
                <a:gd name="connsiteY7" fmla="*/ 29386 h 117011"/>
                <a:gd name="connsiteX8" fmla="*/ 51958 w 117075"/>
                <a:gd name="connsiteY8" fmla="*/ 14626 h 117011"/>
                <a:gd name="connsiteX9" fmla="*/ 20665 w 117075"/>
                <a:gd name="connsiteY9" fmla="*/ 44544 h 117011"/>
                <a:gd name="connsiteX10" fmla="*/ 22994 w 117075"/>
                <a:gd name="connsiteY10" fmla="*/ 46481 h 117011"/>
                <a:gd name="connsiteX11" fmla="*/ 25519 w 117075"/>
                <a:gd name="connsiteY11" fmla="*/ 44348 h 117011"/>
                <a:gd name="connsiteX12" fmla="*/ 51568 w 117075"/>
                <a:gd name="connsiteY12" fmla="*/ 18899 h 117011"/>
                <a:gd name="connsiteX13" fmla="*/ 62062 w 117075"/>
                <a:gd name="connsiteY13" fmla="*/ 31916 h 117011"/>
                <a:gd name="connsiteX14" fmla="*/ 51568 w 117075"/>
                <a:gd name="connsiteY14" fmla="*/ 78148 h 117011"/>
                <a:gd name="connsiteX15" fmla="*/ 33104 w 117075"/>
                <a:gd name="connsiteY15" fmla="*/ 98350 h 117011"/>
                <a:gd name="connsiteX16" fmla="*/ 23384 w 117075"/>
                <a:gd name="connsiteY16" fmla="*/ 95828 h 117011"/>
                <a:gd name="connsiteX17" fmla="*/ 32519 w 117075"/>
                <a:gd name="connsiteY17" fmla="*/ 85339 h 117011"/>
                <a:gd name="connsiteX18" fmla="*/ 25330 w 117075"/>
                <a:gd name="connsiteY18" fmla="*/ 78538 h 117011"/>
                <a:gd name="connsiteX19" fmla="*/ 14634 w 117075"/>
                <a:gd name="connsiteY19" fmla="*/ 89806 h 117011"/>
                <a:gd name="connsiteX20" fmla="*/ 32909 w 117075"/>
                <a:gd name="connsiteY20" fmla="*/ 102629 h 117011"/>
                <a:gd name="connsiteX21" fmla="*/ 53318 w 117075"/>
                <a:gd name="connsiteY21" fmla="*/ 87863 h 117011"/>
                <a:gd name="connsiteX22" fmla="*/ 74306 w 117075"/>
                <a:gd name="connsiteY22" fmla="*/ 102629 h 117011"/>
                <a:gd name="connsiteX23" fmla="*/ 105404 w 117075"/>
                <a:gd name="connsiteY23" fmla="*/ 72711 h 117011"/>
                <a:gd name="connsiteX24" fmla="*/ 103075 w 117075"/>
                <a:gd name="connsiteY24" fmla="*/ 70767 h 117011"/>
                <a:gd name="connsiteX25" fmla="*/ 100550 w 117075"/>
                <a:gd name="connsiteY25" fmla="*/ 72906 h 117011"/>
                <a:gd name="connsiteX26" fmla="*/ 74697 w 117075"/>
                <a:gd name="connsiteY26" fmla="*/ 98350 h 117011"/>
                <a:gd name="connsiteX27" fmla="*/ 64007 w 117075"/>
                <a:gd name="connsiteY27" fmla="*/ 85534 h 117011"/>
                <a:gd name="connsiteX28" fmla="*/ 67312 w 117075"/>
                <a:gd name="connsiteY28" fmla="*/ 68433 h 117011"/>
                <a:gd name="connsiteX29" fmla="*/ 73922 w 117075"/>
                <a:gd name="connsiteY29" fmla="*/ 41819 h 11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7075" h="117011">
                  <a:moveTo>
                    <a:pt x="73922" y="41819"/>
                  </a:moveTo>
                  <a:cubicBezTo>
                    <a:pt x="75087" y="36773"/>
                    <a:pt x="79556" y="18899"/>
                    <a:pt x="93160" y="18899"/>
                  </a:cubicBezTo>
                  <a:cubicBezTo>
                    <a:pt x="94136" y="18899"/>
                    <a:pt x="98800" y="18899"/>
                    <a:pt x="102880" y="21428"/>
                  </a:cubicBezTo>
                  <a:cubicBezTo>
                    <a:pt x="97441" y="22397"/>
                    <a:pt x="93550" y="27254"/>
                    <a:pt x="93550" y="31916"/>
                  </a:cubicBezTo>
                  <a:cubicBezTo>
                    <a:pt x="93550" y="35024"/>
                    <a:pt x="95691" y="38711"/>
                    <a:pt x="100935" y="38711"/>
                  </a:cubicBezTo>
                  <a:cubicBezTo>
                    <a:pt x="105215" y="38711"/>
                    <a:pt x="111435" y="35219"/>
                    <a:pt x="111435" y="27448"/>
                  </a:cubicBezTo>
                  <a:cubicBezTo>
                    <a:pt x="111435" y="17344"/>
                    <a:pt x="99965" y="14626"/>
                    <a:pt x="93355" y="14626"/>
                  </a:cubicBezTo>
                  <a:cubicBezTo>
                    <a:pt x="82081" y="14626"/>
                    <a:pt x="75282" y="24920"/>
                    <a:pt x="72946" y="29386"/>
                  </a:cubicBezTo>
                  <a:cubicBezTo>
                    <a:pt x="68087" y="16570"/>
                    <a:pt x="57593" y="14626"/>
                    <a:pt x="51958" y="14626"/>
                  </a:cubicBezTo>
                  <a:cubicBezTo>
                    <a:pt x="31738" y="14626"/>
                    <a:pt x="20665" y="39686"/>
                    <a:pt x="20665" y="44544"/>
                  </a:cubicBezTo>
                  <a:cubicBezTo>
                    <a:pt x="20665" y="46481"/>
                    <a:pt x="22604" y="46481"/>
                    <a:pt x="22994" y="46481"/>
                  </a:cubicBezTo>
                  <a:cubicBezTo>
                    <a:pt x="24549" y="46481"/>
                    <a:pt x="25134" y="46098"/>
                    <a:pt x="25519" y="44348"/>
                  </a:cubicBezTo>
                  <a:cubicBezTo>
                    <a:pt x="32128" y="23756"/>
                    <a:pt x="44958" y="18899"/>
                    <a:pt x="51568" y="18899"/>
                  </a:cubicBezTo>
                  <a:cubicBezTo>
                    <a:pt x="55257" y="18899"/>
                    <a:pt x="62062" y="20647"/>
                    <a:pt x="62062" y="31916"/>
                  </a:cubicBezTo>
                  <a:cubicBezTo>
                    <a:pt x="62062" y="37937"/>
                    <a:pt x="58757" y="50955"/>
                    <a:pt x="51568" y="78148"/>
                  </a:cubicBezTo>
                  <a:cubicBezTo>
                    <a:pt x="48458" y="90197"/>
                    <a:pt x="41653" y="98350"/>
                    <a:pt x="33104" y="98350"/>
                  </a:cubicBezTo>
                  <a:cubicBezTo>
                    <a:pt x="31934" y="98350"/>
                    <a:pt x="27464" y="98350"/>
                    <a:pt x="23384" y="95828"/>
                  </a:cubicBezTo>
                  <a:cubicBezTo>
                    <a:pt x="28245" y="94859"/>
                    <a:pt x="32519" y="90775"/>
                    <a:pt x="32519" y="85339"/>
                  </a:cubicBezTo>
                  <a:cubicBezTo>
                    <a:pt x="32519" y="80092"/>
                    <a:pt x="28245" y="78538"/>
                    <a:pt x="25330" y="78538"/>
                  </a:cubicBezTo>
                  <a:cubicBezTo>
                    <a:pt x="19494" y="78538"/>
                    <a:pt x="14634" y="83591"/>
                    <a:pt x="14634" y="89806"/>
                  </a:cubicBezTo>
                  <a:cubicBezTo>
                    <a:pt x="14634" y="98741"/>
                    <a:pt x="24354" y="102629"/>
                    <a:pt x="32909" y="102629"/>
                  </a:cubicBezTo>
                  <a:cubicBezTo>
                    <a:pt x="45739" y="102629"/>
                    <a:pt x="52732" y="89027"/>
                    <a:pt x="53318" y="87863"/>
                  </a:cubicBezTo>
                  <a:cubicBezTo>
                    <a:pt x="55647" y="95047"/>
                    <a:pt x="62648" y="102629"/>
                    <a:pt x="74306" y="102629"/>
                  </a:cubicBezTo>
                  <a:cubicBezTo>
                    <a:pt x="94331" y="102629"/>
                    <a:pt x="105404" y="77569"/>
                    <a:pt x="105404" y="72711"/>
                  </a:cubicBezTo>
                  <a:cubicBezTo>
                    <a:pt x="105404" y="70767"/>
                    <a:pt x="103660" y="70767"/>
                    <a:pt x="103075" y="70767"/>
                  </a:cubicBezTo>
                  <a:cubicBezTo>
                    <a:pt x="101325" y="70767"/>
                    <a:pt x="100935" y="71541"/>
                    <a:pt x="100550" y="72906"/>
                  </a:cubicBezTo>
                  <a:cubicBezTo>
                    <a:pt x="94136" y="93689"/>
                    <a:pt x="80916" y="98350"/>
                    <a:pt x="74697" y="98350"/>
                  </a:cubicBezTo>
                  <a:cubicBezTo>
                    <a:pt x="67117" y="98350"/>
                    <a:pt x="64007" y="92135"/>
                    <a:pt x="64007" y="85534"/>
                  </a:cubicBezTo>
                  <a:cubicBezTo>
                    <a:pt x="64007" y="81256"/>
                    <a:pt x="65172" y="76984"/>
                    <a:pt x="67312" y="68433"/>
                  </a:cubicBezTo>
                  <a:lnTo>
                    <a:pt x="73922" y="4181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4" name="Forme libre : forme 93">
              <a:extLst>
                <a:ext uri="{FF2B5EF4-FFF2-40B4-BE49-F238E27FC236}">
                  <a16:creationId xmlns:a16="http://schemas.microsoft.com/office/drawing/2014/main" id="{4651F8C8-027C-4D4D-8A12-EC666748BB6C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8224559" y="-11072127"/>
              <a:ext cx="58538" cy="214522"/>
            </a:xfrm>
            <a:custGeom>
              <a:avLst/>
              <a:gdLst>
                <a:gd name="connsiteX0" fmla="*/ 59727 w 58537"/>
                <a:gd name="connsiteY0" fmla="*/ 111758 h 214521"/>
                <a:gd name="connsiteX1" fmla="*/ 46897 w 58537"/>
                <a:gd name="connsiteY1" fmla="*/ 51150 h 214521"/>
                <a:gd name="connsiteX2" fmla="*/ 16580 w 58537"/>
                <a:gd name="connsiteY2" fmla="*/ 14626 h 214521"/>
                <a:gd name="connsiteX3" fmla="*/ 14634 w 58537"/>
                <a:gd name="connsiteY3" fmla="*/ 16570 h 214521"/>
                <a:gd name="connsiteX4" fmla="*/ 18329 w 58537"/>
                <a:gd name="connsiteY4" fmla="*/ 21037 h 214521"/>
                <a:gd name="connsiteX5" fmla="*/ 48452 w 58537"/>
                <a:gd name="connsiteY5" fmla="*/ 111758 h 214521"/>
                <a:gd name="connsiteX6" fmla="*/ 17159 w 58537"/>
                <a:gd name="connsiteY6" fmla="*/ 203643 h 214521"/>
                <a:gd name="connsiteX7" fmla="*/ 14634 w 58537"/>
                <a:gd name="connsiteY7" fmla="*/ 206946 h 214521"/>
                <a:gd name="connsiteX8" fmla="*/ 16580 w 58537"/>
                <a:gd name="connsiteY8" fmla="*/ 208891 h 214521"/>
                <a:gd name="connsiteX9" fmla="*/ 47483 w 58537"/>
                <a:gd name="connsiteY9" fmla="*/ 171008 h 214521"/>
                <a:gd name="connsiteX10" fmla="*/ 59727 w 58537"/>
                <a:gd name="connsiteY10" fmla="*/ 111758 h 214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537" h="214521">
                  <a:moveTo>
                    <a:pt x="59727" y="111758"/>
                  </a:moveTo>
                  <a:cubicBezTo>
                    <a:pt x="59727" y="96608"/>
                    <a:pt x="57593" y="73102"/>
                    <a:pt x="46897" y="51150"/>
                  </a:cubicBezTo>
                  <a:cubicBezTo>
                    <a:pt x="35238" y="27253"/>
                    <a:pt x="18519" y="14626"/>
                    <a:pt x="16580" y="14626"/>
                  </a:cubicBezTo>
                  <a:cubicBezTo>
                    <a:pt x="15409" y="14626"/>
                    <a:pt x="14634" y="15406"/>
                    <a:pt x="14634" y="16570"/>
                  </a:cubicBezTo>
                  <a:cubicBezTo>
                    <a:pt x="14634" y="17149"/>
                    <a:pt x="14634" y="17539"/>
                    <a:pt x="18329" y="21037"/>
                  </a:cubicBezTo>
                  <a:cubicBezTo>
                    <a:pt x="37373" y="40272"/>
                    <a:pt x="48452" y="71158"/>
                    <a:pt x="48452" y="111758"/>
                  </a:cubicBezTo>
                  <a:cubicBezTo>
                    <a:pt x="48452" y="144978"/>
                    <a:pt x="41263" y="179169"/>
                    <a:pt x="17159" y="203643"/>
                  </a:cubicBezTo>
                  <a:cubicBezTo>
                    <a:pt x="14634" y="205977"/>
                    <a:pt x="14634" y="206367"/>
                    <a:pt x="14634" y="206946"/>
                  </a:cubicBezTo>
                  <a:cubicBezTo>
                    <a:pt x="14634" y="208110"/>
                    <a:pt x="15409" y="208891"/>
                    <a:pt x="16580" y="208891"/>
                  </a:cubicBezTo>
                  <a:cubicBezTo>
                    <a:pt x="18519" y="208891"/>
                    <a:pt x="36013" y="195678"/>
                    <a:pt x="47483" y="171008"/>
                  </a:cubicBezTo>
                  <a:cubicBezTo>
                    <a:pt x="57397" y="149641"/>
                    <a:pt x="59727" y="128079"/>
                    <a:pt x="59727" y="11175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27" name="Freeform 26 2">
            <a:extLst>
              <a:ext uri="{FF2B5EF4-FFF2-40B4-BE49-F238E27FC236}">
                <a16:creationId xmlns:a16="http://schemas.microsoft.com/office/drawing/2014/main" id="{4BBFC558-6118-45E1-8CC9-B9C4E7267BBE}"/>
              </a:ext>
            </a:extLst>
          </p:cNvPr>
          <p:cNvSpPr/>
          <p:nvPr/>
        </p:nvSpPr>
        <p:spPr>
          <a:xfrm>
            <a:off x="9800846" y="-15575329"/>
            <a:ext cx="203371" cy="203260"/>
          </a:xfrm>
          <a:custGeom>
            <a:avLst/>
            <a:gdLst>
              <a:gd name="connsiteX0" fmla="*/ 65412 w 203370"/>
              <a:gd name="connsiteY0" fmla="*/ 191913 h 203260"/>
              <a:gd name="connsiteX1" fmla="*/ 207724 w 203370"/>
              <a:gd name="connsiteY1" fmla="*/ 77770 h 203260"/>
              <a:gd name="connsiteX2" fmla="*/ 184678 w 203370"/>
              <a:gd name="connsiteY2" fmla="*/ 33228 h 203260"/>
              <a:gd name="connsiteX3" fmla="*/ 115548 w 203370"/>
              <a:gd name="connsiteY3" fmla="*/ 19056 h 203260"/>
              <a:gd name="connsiteX4" fmla="*/ 57563 w 203370"/>
              <a:gd name="connsiteY4" fmla="*/ 28163 h 203260"/>
              <a:gd name="connsiteX5" fmla="*/ 19066 w 203370"/>
              <a:gd name="connsiteY5" fmla="*/ 66130 h 203260"/>
              <a:gd name="connsiteX6" fmla="*/ 21600 w 203370"/>
              <a:gd name="connsiteY6" fmla="*/ 68156 h 203260"/>
              <a:gd name="connsiteX7" fmla="*/ 33501 w 203370"/>
              <a:gd name="connsiteY7" fmla="*/ 63344 h 203260"/>
              <a:gd name="connsiteX8" fmla="*/ 41103 w 203370"/>
              <a:gd name="connsiteY8" fmla="*/ 53475 h 203260"/>
              <a:gd name="connsiteX9" fmla="*/ 83644 w 203370"/>
              <a:gd name="connsiteY9" fmla="*/ 32974 h 203260"/>
              <a:gd name="connsiteX10" fmla="*/ 48952 w 203370"/>
              <a:gd name="connsiteY10" fmla="*/ 178504 h 203260"/>
              <a:gd name="connsiteX11" fmla="*/ 33501 w 203370"/>
              <a:gd name="connsiteY11" fmla="*/ 190144 h 203260"/>
              <a:gd name="connsiteX12" fmla="*/ 39324 w 203370"/>
              <a:gd name="connsiteY12" fmla="*/ 191913 h 203260"/>
              <a:gd name="connsiteX13" fmla="*/ 65412 w 203370"/>
              <a:gd name="connsiteY13" fmla="*/ 191913 h 203260"/>
              <a:gd name="connsiteX14" fmla="*/ 66675 w 203370"/>
              <a:gd name="connsiteY14" fmla="*/ 177995 h 203260"/>
              <a:gd name="connsiteX15" fmla="*/ 104410 w 203370"/>
              <a:gd name="connsiteY15" fmla="*/ 32974 h 203260"/>
              <a:gd name="connsiteX16" fmla="*/ 186195 w 203370"/>
              <a:gd name="connsiteY16" fmla="*/ 88657 h 203260"/>
              <a:gd name="connsiteX17" fmla="*/ 80347 w 203370"/>
              <a:gd name="connsiteY17" fmla="*/ 177995 h 203260"/>
              <a:gd name="connsiteX18" fmla="*/ 66675 w 203370"/>
              <a:gd name="connsiteY18" fmla="*/ 177995 h 203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3370" h="203260">
                <a:moveTo>
                  <a:pt x="65412" y="191913"/>
                </a:moveTo>
                <a:cubicBezTo>
                  <a:pt x="124413" y="191913"/>
                  <a:pt x="207724" y="146864"/>
                  <a:pt x="207724" y="77770"/>
                </a:cubicBezTo>
                <a:cubicBezTo>
                  <a:pt x="207724" y="55246"/>
                  <a:pt x="197087" y="41073"/>
                  <a:pt x="184678" y="33228"/>
                </a:cubicBezTo>
                <a:cubicBezTo>
                  <a:pt x="162903" y="19056"/>
                  <a:pt x="139603" y="19056"/>
                  <a:pt x="115548" y="19056"/>
                </a:cubicBezTo>
                <a:cubicBezTo>
                  <a:pt x="93772" y="19056"/>
                  <a:pt x="78830" y="19056"/>
                  <a:pt x="57563" y="28163"/>
                </a:cubicBezTo>
                <a:cubicBezTo>
                  <a:pt x="23880" y="43097"/>
                  <a:pt x="19066" y="64107"/>
                  <a:pt x="19066" y="66130"/>
                </a:cubicBezTo>
                <a:cubicBezTo>
                  <a:pt x="19066" y="67647"/>
                  <a:pt x="20082" y="68156"/>
                  <a:pt x="21600" y="68156"/>
                </a:cubicBezTo>
                <a:cubicBezTo>
                  <a:pt x="25652" y="68156"/>
                  <a:pt x="31475" y="64606"/>
                  <a:pt x="33501" y="63344"/>
                </a:cubicBezTo>
                <a:cubicBezTo>
                  <a:pt x="38822" y="59803"/>
                  <a:pt x="39577" y="58287"/>
                  <a:pt x="41103" y="53475"/>
                </a:cubicBezTo>
                <a:cubicBezTo>
                  <a:pt x="44646" y="43351"/>
                  <a:pt x="51732" y="34490"/>
                  <a:pt x="83644" y="32974"/>
                </a:cubicBezTo>
                <a:cubicBezTo>
                  <a:pt x="79592" y="85870"/>
                  <a:pt x="66675" y="134207"/>
                  <a:pt x="48952" y="178504"/>
                </a:cubicBezTo>
                <a:cubicBezTo>
                  <a:pt x="39577" y="181790"/>
                  <a:pt x="33501" y="187610"/>
                  <a:pt x="33501" y="190144"/>
                </a:cubicBezTo>
                <a:cubicBezTo>
                  <a:pt x="33501" y="191661"/>
                  <a:pt x="33754" y="191913"/>
                  <a:pt x="39324" y="191913"/>
                </a:cubicBezTo>
                <a:lnTo>
                  <a:pt x="65412" y="191913"/>
                </a:lnTo>
                <a:close/>
                <a:moveTo>
                  <a:pt x="66675" y="177995"/>
                </a:moveTo>
                <a:cubicBezTo>
                  <a:pt x="95544" y="107379"/>
                  <a:pt x="100859" y="63344"/>
                  <a:pt x="104410" y="32974"/>
                </a:cubicBezTo>
                <a:cubicBezTo>
                  <a:pt x="121370" y="32974"/>
                  <a:pt x="186195" y="32974"/>
                  <a:pt x="186195" y="88657"/>
                </a:cubicBezTo>
                <a:cubicBezTo>
                  <a:pt x="186195" y="138256"/>
                  <a:pt x="141628" y="177995"/>
                  <a:pt x="80347" y="177995"/>
                </a:cubicBezTo>
                <a:lnTo>
                  <a:pt x="66675" y="177995"/>
                </a:ln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2" name="Text Box 3 1 1">
            <a:extLst>
              <a:ext uri="{FF2B5EF4-FFF2-40B4-BE49-F238E27FC236}">
                <a16:creationId xmlns:a16="http://schemas.microsoft.com/office/drawing/2014/main" id="{31825C9E-C201-4D07-88E7-EA8869FC3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4564" y="1453963"/>
            <a:ext cx="1573164" cy="51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GB" altLang="fr-FR" sz="900" dirty="0">
                <a:solidFill>
                  <a:srgbClr val="00CC00"/>
                </a:solidFill>
                <a:ea typeface="ＭＳ Ｐゴシック" panose="020B0600070205080204" pitchFamily="34" charset="-128"/>
              </a:rPr>
              <a:t>Maldacena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sz="900" dirty="0" err="1">
                <a:solidFill>
                  <a:srgbClr val="00CC00"/>
                </a:solidFill>
                <a:ea typeface="ＭＳ Ｐゴシック" panose="020B0600070205080204" pitchFamily="34" charset="-128"/>
              </a:rPr>
              <a:t>Gubser,Klebanov,Polyakov</a:t>
            </a:r>
            <a:endParaRPr lang="en-GB" altLang="fr-FR" sz="900" dirty="0">
              <a:solidFill>
                <a:srgbClr val="00CC00"/>
              </a:solidFill>
              <a:ea typeface="ＭＳ Ｐゴシック" panose="020B0600070205080204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sz="900" dirty="0">
                <a:solidFill>
                  <a:srgbClr val="00CC00"/>
                </a:solidFill>
                <a:ea typeface="ＭＳ Ｐゴシック" panose="020B0600070205080204" pitchFamily="34" charset="-128"/>
              </a:rPr>
              <a:t>Witten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15B329E-67AE-49AE-BDFD-27B30D64F96D}"/>
              </a:ext>
            </a:extLst>
          </p:cNvPr>
          <p:cNvSpPr/>
          <p:nvPr/>
        </p:nvSpPr>
        <p:spPr>
          <a:xfrm>
            <a:off x="247976" y="6202527"/>
            <a:ext cx="54888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dirty="0">
                <a:solidFill>
                  <a:srgbClr val="1115B5"/>
                </a:solidFill>
                <a:ea typeface="ＭＳ Ｐゴシック" panose="020B0600070205080204" pitchFamily="34" charset="-128"/>
              </a:rPr>
              <a:t>Can </a:t>
            </a:r>
            <a:r>
              <a:rPr lang="fr-FR" altLang="fr-FR" dirty="0" err="1">
                <a:solidFill>
                  <a:srgbClr val="1115B5"/>
                </a:solidFill>
                <a:ea typeface="ＭＳ Ｐゴシック" panose="020B0600070205080204" pitchFamily="34" charset="-128"/>
              </a:rPr>
              <a:t>be</a:t>
            </a:r>
            <a:r>
              <a:rPr lang="fr-FR" altLang="fr-FR" dirty="0">
                <a:solidFill>
                  <a:srgbClr val="1115B5"/>
                </a:solidFill>
                <a:ea typeface="ＭＳ Ｐゴシック" panose="020B0600070205080204" pitchFamily="34" charset="-128"/>
              </a:rPr>
              <a:t> </a:t>
            </a:r>
            <a:r>
              <a:rPr lang="fr-FR" altLang="fr-FR" dirty="0" err="1">
                <a:solidFill>
                  <a:srgbClr val="1115B5"/>
                </a:solidFill>
                <a:ea typeface="ＭＳ Ｐゴシック" panose="020B0600070205080204" pitchFamily="34" charset="-128"/>
              </a:rPr>
              <a:t>studied</a:t>
            </a:r>
            <a:r>
              <a:rPr lang="fr-FR" altLang="fr-FR" dirty="0">
                <a:solidFill>
                  <a:srgbClr val="1115B5"/>
                </a:solidFill>
                <a:ea typeface="ＭＳ Ｐゴシック" panose="020B0600070205080204" pitchFamily="34" charset="-128"/>
              </a:rPr>
              <a:t> by (</a:t>
            </a:r>
            <a:r>
              <a:rPr lang="fr-FR" altLang="fr-FR" dirty="0" err="1">
                <a:solidFill>
                  <a:srgbClr val="1115B5"/>
                </a:solidFill>
                <a:ea typeface="ＭＳ Ｐゴシック" panose="020B0600070205080204" pitchFamily="34" charset="-128"/>
              </a:rPr>
              <a:t>sometimes</a:t>
            </a:r>
            <a:r>
              <a:rPr lang="fr-FR" altLang="fr-FR" dirty="0">
                <a:solidFill>
                  <a:srgbClr val="1115B5"/>
                </a:solidFill>
                <a:ea typeface="ＭＳ Ｐゴシック" panose="020B0600070205080204" pitchFamily="34" charset="-128"/>
              </a:rPr>
              <a:t>) solvable matrix </a:t>
            </a:r>
            <a:r>
              <a:rPr lang="fr-FR" altLang="fr-FR" dirty="0" err="1">
                <a:solidFill>
                  <a:srgbClr val="1115B5"/>
                </a:solidFill>
                <a:ea typeface="ＭＳ Ｐゴシック" panose="020B0600070205080204" pitchFamily="34" charset="-128"/>
              </a:rPr>
              <a:t>models</a:t>
            </a:r>
            <a:r>
              <a:rPr lang="fr-FR" altLang="fr-FR" dirty="0">
                <a:solidFill>
                  <a:srgbClr val="1115B5"/>
                </a:solidFill>
                <a:ea typeface="ＭＳ Ｐゴシック" panose="020B0600070205080204" pitchFamily="34" charset="-128"/>
              </a:rPr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460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50" grpId="0"/>
      <p:bldP spid="12303" grpId="0"/>
      <p:bldP spid="12307" grpId="0"/>
      <p:bldP spid="59" grpId="0"/>
      <p:bldP spid="70" grpId="0"/>
      <p:bldP spid="48" grpId="0"/>
      <p:bldP spid="51" grpId="0"/>
      <p:bldP spid="57" grpId="0"/>
      <p:bldP spid="61" grpId="0"/>
      <p:bldP spid="62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77916" y="142007"/>
            <a:ext cx="8229600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1/2BPS vs LLM metric</a:t>
            </a:r>
          </a:p>
        </p:txBody>
      </p:sp>
      <p:sp>
        <p:nvSpPr>
          <p:cNvPr id="64" name="TextBox 89 2 1 1"/>
          <p:cNvSpPr txBox="1">
            <a:spLocks noChangeArrowheads="1"/>
          </p:cNvSpPr>
          <p:nvPr/>
        </p:nvSpPr>
        <p:spPr bwMode="auto">
          <a:xfrm>
            <a:off x="539552" y="1096491"/>
            <a:ext cx="61206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sz="1600" dirty="0">
                <a:solidFill>
                  <a:srgbClr val="1014A4"/>
                </a:solidFill>
              </a:rPr>
              <a:t>   ½-BPS operators: any invariant function of a chiral scalar field</a:t>
            </a:r>
          </a:p>
        </p:txBody>
      </p:sp>
      <p:sp>
        <p:nvSpPr>
          <p:cNvPr id="67" name="TextBox 89 2 2">
            <a:extLst>
              <a:ext uri="{FF2B5EF4-FFF2-40B4-BE49-F238E27FC236}">
                <a16:creationId xmlns:a16="http://schemas.microsoft.com/office/drawing/2014/main" id="{66DE0EA2-07EE-4018-9699-2944B88AE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1" y="1747755"/>
            <a:ext cx="20979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US" sz="1600" dirty="0">
                <a:solidFill>
                  <a:srgbClr val="1014A4"/>
                </a:solidFill>
              </a:rPr>
              <a:t>- GL(N) Character : </a:t>
            </a:r>
          </a:p>
        </p:txBody>
      </p:sp>
      <p:grpSp>
        <p:nvGrpSpPr>
          <p:cNvPr id="49" name="Groupe 48" descr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 O_{\Delta,\mathcal{R}}(x,y)= \chi_{\mathcal{R}} \left(y \cdot \Phi\,(x)\right)&#10;\end{align*}&#10;&#10;\end{document}" title="IguanaTex Vector Display">
            <a:extLst>
              <a:ext uri="{FF2B5EF4-FFF2-40B4-BE49-F238E27FC236}">
                <a16:creationId xmlns:a16="http://schemas.microsoft.com/office/drawing/2014/main" id="{24D47608-CDC4-440D-8EB6-06A3B750B847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692400" y="1841500"/>
            <a:ext cx="2696169" cy="246031"/>
            <a:chOff x="8355761" y="-13441978"/>
            <a:chExt cx="2696169" cy="246031"/>
          </a:xfrm>
        </p:grpSpPr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0E9731C1-66F6-4DE2-95F3-9D5A51B8D940}"/>
                </a:ext>
              </a:extLst>
            </p:cNvPr>
            <p:cNvSpPr/>
            <p:nvPr>
              <p:custDataLst>
                <p:tags r:id="rId301"/>
              </p:custDataLst>
            </p:nvPr>
          </p:nvSpPr>
          <p:spPr>
            <a:xfrm>
              <a:off x="8355761" y="-13432102"/>
              <a:ext cx="183890" cy="176324"/>
            </a:xfrm>
            <a:custGeom>
              <a:avLst/>
              <a:gdLst>
                <a:gd name="connsiteX0" fmla="*/ 175457 w 183890"/>
                <a:gd name="connsiteY0" fmla="*/ 75592 h 176323"/>
                <a:gd name="connsiteX1" fmla="*/ 117072 w 183890"/>
                <a:gd name="connsiteY1" fmla="*/ 16530 h 176323"/>
                <a:gd name="connsiteX2" fmla="*/ 17240 w 183890"/>
                <a:gd name="connsiteY2" fmla="*/ 117523 h 176323"/>
                <a:gd name="connsiteX3" fmla="*/ 75855 w 183890"/>
                <a:gd name="connsiteY3" fmla="*/ 176145 h 176323"/>
                <a:gd name="connsiteX4" fmla="*/ 175457 w 183890"/>
                <a:gd name="connsiteY4" fmla="*/ 75592 h 176323"/>
                <a:gd name="connsiteX5" fmla="*/ 77227 w 183890"/>
                <a:gd name="connsiteY5" fmla="*/ 170434 h 176323"/>
                <a:gd name="connsiteX6" fmla="*/ 38531 w 183890"/>
                <a:gd name="connsiteY6" fmla="*/ 123675 h 176323"/>
                <a:gd name="connsiteX7" fmla="*/ 59369 w 183890"/>
                <a:gd name="connsiteY7" fmla="*/ 56272 h 176323"/>
                <a:gd name="connsiteX8" fmla="*/ 115700 w 183890"/>
                <a:gd name="connsiteY8" fmla="*/ 22019 h 176323"/>
                <a:gd name="connsiteX9" fmla="*/ 155078 w 183890"/>
                <a:gd name="connsiteY9" fmla="*/ 67031 h 176323"/>
                <a:gd name="connsiteX10" fmla="*/ 126231 w 183890"/>
                <a:gd name="connsiteY10" fmla="*/ 144089 h 176323"/>
                <a:gd name="connsiteX11" fmla="*/ 77227 w 183890"/>
                <a:gd name="connsiteY11" fmla="*/ 170434 h 176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3890" h="176323">
                  <a:moveTo>
                    <a:pt x="175457" y="75592"/>
                  </a:moveTo>
                  <a:cubicBezTo>
                    <a:pt x="175457" y="40244"/>
                    <a:pt x="151185" y="16530"/>
                    <a:pt x="117072" y="16530"/>
                  </a:cubicBezTo>
                  <a:cubicBezTo>
                    <a:pt x="67616" y="16530"/>
                    <a:pt x="17240" y="66369"/>
                    <a:pt x="17240" y="117523"/>
                  </a:cubicBezTo>
                  <a:cubicBezTo>
                    <a:pt x="17240" y="153973"/>
                    <a:pt x="42884" y="176145"/>
                    <a:pt x="75855" y="176145"/>
                  </a:cubicBezTo>
                  <a:cubicBezTo>
                    <a:pt x="124399" y="176145"/>
                    <a:pt x="175457" y="128062"/>
                    <a:pt x="175457" y="75592"/>
                  </a:cubicBezTo>
                  <a:close/>
                  <a:moveTo>
                    <a:pt x="77227" y="170434"/>
                  </a:moveTo>
                  <a:cubicBezTo>
                    <a:pt x="54564" y="170434"/>
                    <a:pt x="38531" y="152657"/>
                    <a:pt x="38531" y="123675"/>
                  </a:cubicBezTo>
                  <a:cubicBezTo>
                    <a:pt x="38531" y="114011"/>
                    <a:pt x="41742" y="81963"/>
                    <a:pt x="59369" y="56272"/>
                  </a:cubicBezTo>
                  <a:cubicBezTo>
                    <a:pt x="75172" y="33439"/>
                    <a:pt x="97605" y="22019"/>
                    <a:pt x="115700" y="22019"/>
                  </a:cubicBezTo>
                  <a:cubicBezTo>
                    <a:pt x="134470" y="22019"/>
                    <a:pt x="155078" y="34314"/>
                    <a:pt x="155078" y="67031"/>
                  </a:cubicBezTo>
                  <a:cubicBezTo>
                    <a:pt x="155078" y="82837"/>
                    <a:pt x="148901" y="117090"/>
                    <a:pt x="126231" y="144089"/>
                  </a:cubicBezTo>
                  <a:cubicBezTo>
                    <a:pt x="115240" y="157486"/>
                    <a:pt x="96463" y="170434"/>
                    <a:pt x="77227" y="17043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BA44D043-6669-48C9-8363-036D8CAD8B22}"/>
                </a:ext>
              </a:extLst>
            </p:cNvPr>
            <p:cNvSpPr/>
            <p:nvPr>
              <p:custDataLst>
                <p:tags r:id="rId302"/>
              </p:custDataLst>
            </p:nvPr>
          </p:nvSpPr>
          <p:spPr>
            <a:xfrm>
              <a:off x="8528999" y="-13353998"/>
              <a:ext cx="160904" cy="132243"/>
            </a:xfrm>
            <a:custGeom>
              <a:avLst/>
              <a:gdLst>
                <a:gd name="connsiteX0" fmla="*/ 87779 w 160903"/>
                <a:gd name="connsiteY0" fmla="*/ 20063 h 132242"/>
                <a:gd name="connsiteX1" fmla="*/ 82492 w 160903"/>
                <a:gd name="connsiteY1" fmla="*/ 16530 h 132242"/>
                <a:gd name="connsiteX2" fmla="*/ 77521 w 160903"/>
                <a:gd name="connsiteY2" fmla="*/ 19451 h 132242"/>
                <a:gd name="connsiteX3" fmla="*/ 18360 w 160903"/>
                <a:gd name="connsiteY3" fmla="*/ 122448 h 132242"/>
                <a:gd name="connsiteX4" fmla="*/ 17240 w 160903"/>
                <a:gd name="connsiteY4" fmla="*/ 124605 h 132242"/>
                <a:gd name="connsiteX5" fmla="*/ 21082 w 160903"/>
                <a:gd name="connsiteY5" fmla="*/ 126141 h 132242"/>
                <a:gd name="connsiteX6" fmla="*/ 144059 w 160903"/>
                <a:gd name="connsiteY6" fmla="*/ 126141 h 132242"/>
                <a:gd name="connsiteX7" fmla="*/ 147902 w 160903"/>
                <a:gd name="connsiteY7" fmla="*/ 124605 h 132242"/>
                <a:gd name="connsiteX8" fmla="*/ 146782 w 160903"/>
                <a:gd name="connsiteY8" fmla="*/ 122448 h 132242"/>
                <a:gd name="connsiteX9" fmla="*/ 87779 w 160903"/>
                <a:gd name="connsiteY9" fmla="*/ 20063 h 132242"/>
                <a:gd name="connsiteX10" fmla="*/ 77198 w 160903"/>
                <a:gd name="connsiteY10" fmla="*/ 31593 h 132242"/>
                <a:gd name="connsiteX11" fmla="*/ 124334 w 160903"/>
                <a:gd name="connsiteY11" fmla="*/ 113536 h 132242"/>
                <a:gd name="connsiteX12" fmla="*/ 30061 w 160903"/>
                <a:gd name="connsiteY12" fmla="*/ 113536 h 132242"/>
                <a:gd name="connsiteX13" fmla="*/ 77198 w 160903"/>
                <a:gd name="connsiteY13" fmla="*/ 31593 h 132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0903" h="132242">
                  <a:moveTo>
                    <a:pt x="87779" y="20063"/>
                  </a:moveTo>
                  <a:cubicBezTo>
                    <a:pt x="86177" y="17294"/>
                    <a:pt x="85696" y="16530"/>
                    <a:pt x="82492" y="16530"/>
                  </a:cubicBezTo>
                  <a:cubicBezTo>
                    <a:pt x="80567" y="16530"/>
                    <a:pt x="78965" y="16992"/>
                    <a:pt x="77521" y="19451"/>
                  </a:cubicBezTo>
                  <a:lnTo>
                    <a:pt x="18360" y="122448"/>
                  </a:lnTo>
                  <a:cubicBezTo>
                    <a:pt x="17240" y="124143"/>
                    <a:pt x="17240" y="124446"/>
                    <a:pt x="17240" y="124605"/>
                  </a:cubicBezTo>
                  <a:cubicBezTo>
                    <a:pt x="17240" y="126141"/>
                    <a:pt x="18518" y="126141"/>
                    <a:pt x="21082" y="126141"/>
                  </a:cubicBezTo>
                  <a:lnTo>
                    <a:pt x="144059" y="126141"/>
                  </a:lnTo>
                  <a:cubicBezTo>
                    <a:pt x="146624" y="126141"/>
                    <a:pt x="147902" y="126141"/>
                    <a:pt x="147902" y="124605"/>
                  </a:cubicBezTo>
                  <a:cubicBezTo>
                    <a:pt x="147902" y="124446"/>
                    <a:pt x="147902" y="124143"/>
                    <a:pt x="146782" y="122448"/>
                  </a:cubicBezTo>
                  <a:lnTo>
                    <a:pt x="87779" y="20063"/>
                  </a:lnTo>
                  <a:close/>
                  <a:moveTo>
                    <a:pt x="77198" y="31593"/>
                  </a:moveTo>
                  <a:lnTo>
                    <a:pt x="124334" y="113536"/>
                  </a:lnTo>
                  <a:lnTo>
                    <a:pt x="30061" y="113536"/>
                  </a:lnTo>
                  <a:lnTo>
                    <a:pt x="77198" y="3159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105705CA-1FB5-45A5-8A15-0E3DF0BD3A9E}"/>
                </a:ext>
              </a:extLst>
            </p:cNvPr>
            <p:cNvSpPr/>
            <p:nvPr>
              <p:custDataLst>
                <p:tags r:id="rId303"/>
              </p:custDataLst>
            </p:nvPr>
          </p:nvSpPr>
          <p:spPr>
            <a:xfrm>
              <a:off x="8687617" y="-13262068"/>
              <a:ext cx="45973" cy="66121"/>
            </a:xfrm>
            <a:custGeom>
              <a:avLst/>
              <a:gdLst>
                <a:gd name="connsiteX0" fmla="*/ 33115 w 45972"/>
                <a:gd name="connsiteY0" fmla="*/ 31752 h 66121"/>
                <a:gd name="connsiteX1" fmla="*/ 20609 w 45972"/>
                <a:gd name="connsiteY1" fmla="*/ 59881 h 66121"/>
                <a:gd name="connsiteX2" fmla="*/ 19481 w 45972"/>
                <a:gd name="connsiteY2" fmla="*/ 61727 h 66121"/>
                <a:gd name="connsiteX3" fmla="*/ 21729 w 45972"/>
                <a:gd name="connsiteY3" fmla="*/ 63883 h 66121"/>
                <a:gd name="connsiteX4" fmla="*/ 37597 w 45972"/>
                <a:gd name="connsiteY4" fmla="*/ 33288 h 66121"/>
                <a:gd name="connsiteX5" fmla="*/ 26377 w 45972"/>
                <a:gd name="connsiteY5" fmla="*/ 16530 h 66121"/>
                <a:gd name="connsiteX6" fmla="*/ 17240 w 45972"/>
                <a:gd name="connsiteY6" fmla="*/ 25291 h 66121"/>
                <a:gd name="connsiteX7" fmla="*/ 26535 w 45972"/>
                <a:gd name="connsiteY7" fmla="*/ 34211 h 66121"/>
                <a:gd name="connsiteX8" fmla="*/ 33115 w 45972"/>
                <a:gd name="connsiteY8" fmla="*/ 31752 h 66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972" h="66121">
                  <a:moveTo>
                    <a:pt x="33115" y="31752"/>
                  </a:moveTo>
                  <a:cubicBezTo>
                    <a:pt x="33115" y="40203"/>
                    <a:pt x="31506" y="50044"/>
                    <a:pt x="20609" y="59881"/>
                  </a:cubicBezTo>
                  <a:cubicBezTo>
                    <a:pt x="19962" y="60501"/>
                    <a:pt x="19481" y="60962"/>
                    <a:pt x="19481" y="61727"/>
                  </a:cubicBezTo>
                  <a:cubicBezTo>
                    <a:pt x="19481" y="62808"/>
                    <a:pt x="20767" y="63883"/>
                    <a:pt x="21729" y="63883"/>
                  </a:cubicBezTo>
                  <a:cubicBezTo>
                    <a:pt x="23970" y="63883"/>
                    <a:pt x="37597" y="51581"/>
                    <a:pt x="37597" y="33288"/>
                  </a:cubicBezTo>
                  <a:cubicBezTo>
                    <a:pt x="37597" y="23754"/>
                    <a:pt x="33754" y="16530"/>
                    <a:pt x="26377" y="16530"/>
                  </a:cubicBezTo>
                  <a:cubicBezTo>
                    <a:pt x="21090" y="16530"/>
                    <a:pt x="17240" y="20531"/>
                    <a:pt x="17240" y="25291"/>
                  </a:cubicBezTo>
                  <a:cubicBezTo>
                    <a:pt x="17240" y="30216"/>
                    <a:pt x="20925" y="34211"/>
                    <a:pt x="26535" y="34211"/>
                  </a:cubicBezTo>
                  <a:cubicBezTo>
                    <a:pt x="30385" y="34211"/>
                    <a:pt x="32949" y="31752"/>
                    <a:pt x="33115" y="3175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F3667E75-C5C5-4811-B95C-AEBD70CC5D31}"/>
                </a:ext>
              </a:extLst>
            </p:cNvPr>
            <p:cNvSpPr/>
            <p:nvPr>
              <p:custDataLst>
                <p:tags r:id="rId304"/>
              </p:custDataLst>
            </p:nvPr>
          </p:nvSpPr>
          <p:spPr>
            <a:xfrm>
              <a:off x="8730295" y="-13349391"/>
              <a:ext cx="160904" cy="132243"/>
            </a:xfrm>
            <a:custGeom>
              <a:avLst/>
              <a:gdLst>
                <a:gd name="connsiteX0" fmla="*/ 88591 w 160903"/>
                <a:gd name="connsiteY0" fmla="*/ 25912 h 132242"/>
                <a:gd name="connsiteX1" fmla="*/ 128673 w 160903"/>
                <a:gd name="connsiteY1" fmla="*/ 42518 h 132242"/>
                <a:gd name="connsiteX2" fmla="*/ 91959 w 160903"/>
                <a:gd name="connsiteY2" fmla="*/ 70185 h 132242"/>
                <a:gd name="connsiteX3" fmla="*/ 82334 w 160903"/>
                <a:gd name="connsiteY3" fmla="*/ 72803 h 132242"/>
                <a:gd name="connsiteX4" fmla="*/ 77047 w 160903"/>
                <a:gd name="connsiteY4" fmla="*/ 78182 h 132242"/>
                <a:gd name="connsiteX5" fmla="*/ 78807 w 160903"/>
                <a:gd name="connsiteY5" fmla="*/ 79566 h 132242"/>
                <a:gd name="connsiteX6" fmla="*/ 99013 w 160903"/>
                <a:gd name="connsiteY6" fmla="*/ 101394 h 132242"/>
                <a:gd name="connsiteX7" fmla="*/ 123062 w 160903"/>
                <a:gd name="connsiteY7" fmla="*/ 124605 h 132242"/>
                <a:gd name="connsiteX8" fmla="*/ 164108 w 160903"/>
                <a:gd name="connsiteY8" fmla="*/ 102317 h 132242"/>
                <a:gd name="connsiteX9" fmla="*/ 162183 w 160903"/>
                <a:gd name="connsiteY9" fmla="*/ 101083 h 132242"/>
                <a:gd name="connsiteX10" fmla="*/ 149992 w 160903"/>
                <a:gd name="connsiteY10" fmla="*/ 107696 h 132242"/>
                <a:gd name="connsiteX11" fmla="*/ 134441 w 160903"/>
                <a:gd name="connsiteY11" fmla="*/ 115231 h 132242"/>
                <a:gd name="connsiteX12" fmla="*/ 113121 w 160903"/>
                <a:gd name="connsiteY12" fmla="*/ 92323 h 132242"/>
                <a:gd name="connsiteX13" fmla="*/ 102217 w 160903"/>
                <a:gd name="connsiteY13" fmla="*/ 76184 h 132242"/>
                <a:gd name="connsiteX14" fmla="*/ 143585 w 160903"/>
                <a:gd name="connsiteY14" fmla="*/ 35595 h 132242"/>
                <a:gd name="connsiteX15" fmla="*/ 87628 w 160903"/>
                <a:gd name="connsiteY15" fmla="*/ 16530 h 132242"/>
                <a:gd name="connsiteX16" fmla="*/ 43379 w 160903"/>
                <a:gd name="connsiteY16" fmla="*/ 21917 h 132242"/>
                <a:gd name="connsiteX17" fmla="*/ 17240 w 160903"/>
                <a:gd name="connsiteY17" fmla="*/ 45900 h 132242"/>
                <a:gd name="connsiteX18" fmla="*/ 19165 w 160903"/>
                <a:gd name="connsiteY18" fmla="*/ 47277 h 132242"/>
                <a:gd name="connsiteX19" fmla="*/ 32152 w 160903"/>
                <a:gd name="connsiteY19" fmla="*/ 38826 h 132242"/>
                <a:gd name="connsiteX20" fmla="*/ 62135 w 160903"/>
                <a:gd name="connsiteY20" fmla="*/ 25912 h 132242"/>
                <a:gd name="connsiteX21" fmla="*/ 37927 w 160903"/>
                <a:gd name="connsiteY21" fmla="*/ 119997 h 132242"/>
                <a:gd name="connsiteX22" fmla="*/ 36641 w 160903"/>
                <a:gd name="connsiteY22" fmla="*/ 123227 h 132242"/>
                <a:gd name="connsiteX23" fmla="*/ 38566 w 160903"/>
                <a:gd name="connsiteY23" fmla="*/ 124605 h 132242"/>
                <a:gd name="connsiteX24" fmla="*/ 50591 w 160903"/>
                <a:gd name="connsiteY24" fmla="*/ 118151 h 132242"/>
                <a:gd name="connsiteX25" fmla="*/ 76407 w 160903"/>
                <a:gd name="connsiteY25" fmla="*/ 25912 h 132242"/>
                <a:gd name="connsiteX26" fmla="*/ 88591 w 160903"/>
                <a:gd name="connsiteY26" fmla="*/ 25912 h 132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0903" h="132242">
                  <a:moveTo>
                    <a:pt x="88591" y="25912"/>
                  </a:moveTo>
                  <a:cubicBezTo>
                    <a:pt x="121137" y="25912"/>
                    <a:pt x="128673" y="32365"/>
                    <a:pt x="128673" y="42518"/>
                  </a:cubicBezTo>
                  <a:cubicBezTo>
                    <a:pt x="128673" y="54812"/>
                    <a:pt x="119055" y="69421"/>
                    <a:pt x="91959" y="70185"/>
                  </a:cubicBezTo>
                  <a:cubicBezTo>
                    <a:pt x="88591" y="70337"/>
                    <a:pt x="86665" y="70337"/>
                    <a:pt x="82334" y="72803"/>
                  </a:cubicBezTo>
                  <a:cubicBezTo>
                    <a:pt x="79769" y="74338"/>
                    <a:pt x="77047" y="76647"/>
                    <a:pt x="77047" y="78182"/>
                  </a:cubicBezTo>
                  <a:cubicBezTo>
                    <a:pt x="77047" y="79104"/>
                    <a:pt x="77528" y="79408"/>
                    <a:pt x="78807" y="79566"/>
                  </a:cubicBezTo>
                  <a:cubicBezTo>
                    <a:pt x="85860" y="80641"/>
                    <a:pt x="89553" y="84795"/>
                    <a:pt x="99013" y="101394"/>
                  </a:cubicBezTo>
                  <a:cubicBezTo>
                    <a:pt x="107669" y="116767"/>
                    <a:pt x="112963" y="124605"/>
                    <a:pt x="123062" y="124605"/>
                  </a:cubicBezTo>
                  <a:cubicBezTo>
                    <a:pt x="143901" y="124605"/>
                    <a:pt x="164108" y="105546"/>
                    <a:pt x="164108" y="102317"/>
                  </a:cubicBezTo>
                  <a:cubicBezTo>
                    <a:pt x="164108" y="102165"/>
                    <a:pt x="163942" y="101083"/>
                    <a:pt x="162183" y="101083"/>
                  </a:cubicBezTo>
                  <a:cubicBezTo>
                    <a:pt x="160738" y="101083"/>
                    <a:pt x="154647" y="102467"/>
                    <a:pt x="149992" y="107696"/>
                  </a:cubicBezTo>
                  <a:cubicBezTo>
                    <a:pt x="147910" y="110003"/>
                    <a:pt x="143104" y="115231"/>
                    <a:pt x="134441" y="115231"/>
                  </a:cubicBezTo>
                  <a:cubicBezTo>
                    <a:pt x="125785" y="115231"/>
                    <a:pt x="120017" y="104776"/>
                    <a:pt x="113121" y="92323"/>
                  </a:cubicBezTo>
                  <a:cubicBezTo>
                    <a:pt x="107030" y="81715"/>
                    <a:pt x="104300" y="78334"/>
                    <a:pt x="102217" y="76184"/>
                  </a:cubicBezTo>
                  <a:cubicBezTo>
                    <a:pt x="130756" y="66651"/>
                    <a:pt x="143585" y="49743"/>
                    <a:pt x="143585" y="35595"/>
                  </a:cubicBezTo>
                  <a:cubicBezTo>
                    <a:pt x="143585" y="16530"/>
                    <a:pt x="118573" y="16530"/>
                    <a:pt x="87628" y="16530"/>
                  </a:cubicBezTo>
                  <a:cubicBezTo>
                    <a:pt x="67429" y="16530"/>
                    <a:pt x="57645" y="16530"/>
                    <a:pt x="43379" y="21917"/>
                  </a:cubicBezTo>
                  <a:cubicBezTo>
                    <a:pt x="22053" y="30065"/>
                    <a:pt x="17240" y="43434"/>
                    <a:pt x="17240" y="45900"/>
                  </a:cubicBezTo>
                  <a:cubicBezTo>
                    <a:pt x="17240" y="47125"/>
                    <a:pt x="18367" y="47277"/>
                    <a:pt x="19165" y="47277"/>
                  </a:cubicBezTo>
                  <a:cubicBezTo>
                    <a:pt x="21571" y="47277"/>
                    <a:pt x="30227" y="44205"/>
                    <a:pt x="32152" y="38826"/>
                  </a:cubicBezTo>
                  <a:cubicBezTo>
                    <a:pt x="34235" y="32675"/>
                    <a:pt x="36325" y="27144"/>
                    <a:pt x="62135" y="25912"/>
                  </a:cubicBezTo>
                  <a:cubicBezTo>
                    <a:pt x="59089" y="67726"/>
                    <a:pt x="47064" y="99085"/>
                    <a:pt x="37927" y="119997"/>
                  </a:cubicBezTo>
                  <a:cubicBezTo>
                    <a:pt x="36641" y="122766"/>
                    <a:pt x="36641" y="123068"/>
                    <a:pt x="36641" y="123227"/>
                  </a:cubicBezTo>
                  <a:cubicBezTo>
                    <a:pt x="36641" y="124302"/>
                    <a:pt x="37446" y="124605"/>
                    <a:pt x="38566" y="124605"/>
                  </a:cubicBezTo>
                  <a:cubicBezTo>
                    <a:pt x="42093" y="124605"/>
                    <a:pt x="48831" y="120761"/>
                    <a:pt x="50591" y="118151"/>
                  </a:cubicBezTo>
                  <a:cubicBezTo>
                    <a:pt x="50915" y="117690"/>
                    <a:pt x="72076" y="76026"/>
                    <a:pt x="76407" y="25912"/>
                  </a:cubicBezTo>
                  <a:lnTo>
                    <a:pt x="88591" y="2591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8627B2F1-6232-4F66-8C59-CA72B20517A3}"/>
                </a:ext>
              </a:extLst>
            </p:cNvPr>
            <p:cNvSpPr/>
            <p:nvPr>
              <p:custDataLst>
                <p:tags r:id="rId305"/>
              </p:custDataLst>
            </p:nvPr>
          </p:nvSpPr>
          <p:spPr>
            <a:xfrm>
              <a:off x="8915435" y="-13441978"/>
              <a:ext cx="68959" cy="242445"/>
            </a:xfrm>
            <a:custGeom>
              <a:avLst/>
              <a:gdLst>
                <a:gd name="connsiteX0" fmla="*/ 70360 w 68958"/>
                <a:gd name="connsiteY0" fmla="*/ 233883 h 242445"/>
                <a:gd name="connsiteX1" fmla="*/ 66466 w 68958"/>
                <a:gd name="connsiteY1" fmla="*/ 229055 h 242445"/>
                <a:gd name="connsiteX2" fmla="*/ 30522 w 68958"/>
                <a:gd name="connsiteY2" fmla="*/ 126305 h 242445"/>
                <a:gd name="connsiteX3" fmla="*/ 67386 w 68958"/>
                <a:gd name="connsiteY3" fmla="*/ 22460 h 242445"/>
                <a:gd name="connsiteX4" fmla="*/ 70360 w 68958"/>
                <a:gd name="connsiteY4" fmla="*/ 18727 h 242445"/>
                <a:gd name="connsiteX5" fmla="*/ 68069 w 68958"/>
                <a:gd name="connsiteY5" fmla="*/ 16530 h 242445"/>
                <a:gd name="connsiteX6" fmla="*/ 31664 w 68958"/>
                <a:gd name="connsiteY6" fmla="*/ 59344 h 242445"/>
                <a:gd name="connsiteX7" fmla="*/ 17240 w 68958"/>
                <a:gd name="connsiteY7" fmla="*/ 126305 h 242445"/>
                <a:gd name="connsiteX8" fmla="*/ 32353 w 68958"/>
                <a:gd name="connsiteY8" fmla="*/ 194803 h 242445"/>
                <a:gd name="connsiteX9" fmla="*/ 68069 w 68958"/>
                <a:gd name="connsiteY9" fmla="*/ 236081 h 242445"/>
                <a:gd name="connsiteX10" fmla="*/ 70360 w 68958"/>
                <a:gd name="connsiteY10" fmla="*/ 233883 h 24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8958" h="242445">
                  <a:moveTo>
                    <a:pt x="70360" y="233883"/>
                  </a:moveTo>
                  <a:cubicBezTo>
                    <a:pt x="70360" y="233229"/>
                    <a:pt x="70360" y="232788"/>
                    <a:pt x="66466" y="229055"/>
                  </a:cubicBezTo>
                  <a:cubicBezTo>
                    <a:pt x="37849" y="201394"/>
                    <a:pt x="30522" y="159896"/>
                    <a:pt x="30522" y="126305"/>
                  </a:cubicBezTo>
                  <a:cubicBezTo>
                    <a:pt x="30522" y="88107"/>
                    <a:pt x="39221" y="49900"/>
                    <a:pt x="67386" y="22460"/>
                  </a:cubicBezTo>
                  <a:cubicBezTo>
                    <a:pt x="70360" y="19822"/>
                    <a:pt x="70360" y="19381"/>
                    <a:pt x="70360" y="18727"/>
                  </a:cubicBezTo>
                  <a:cubicBezTo>
                    <a:pt x="70360" y="17191"/>
                    <a:pt x="69440" y="16530"/>
                    <a:pt x="68069" y="16530"/>
                  </a:cubicBezTo>
                  <a:cubicBezTo>
                    <a:pt x="65777" y="16530"/>
                    <a:pt x="45176" y="31463"/>
                    <a:pt x="31664" y="59344"/>
                  </a:cubicBezTo>
                  <a:cubicBezTo>
                    <a:pt x="19984" y="83491"/>
                    <a:pt x="17240" y="107860"/>
                    <a:pt x="17240" y="126305"/>
                  </a:cubicBezTo>
                  <a:cubicBezTo>
                    <a:pt x="17240" y="143429"/>
                    <a:pt x="19754" y="169993"/>
                    <a:pt x="32353" y="194803"/>
                  </a:cubicBezTo>
                  <a:cubicBezTo>
                    <a:pt x="46088" y="221809"/>
                    <a:pt x="65777" y="236081"/>
                    <a:pt x="68069" y="236081"/>
                  </a:cubicBezTo>
                  <a:cubicBezTo>
                    <a:pt x="69440" y="236081"/>
                    <a:pt x="70360" y="235419"/>
                    <a:pt x="70360" y="23388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C74795DE-18B8-4F66-BA1D-8D489F1E658C}"/>
                </a:ext>
              </a:extLst>
            </p:cNvPr>
            <p:cNvSpPr/>
            <p:nvPr>
              <p:custDataLst>
                <p:tags r:id="rId306"/>
              </p:custDataLst>
            </p:nvPr>
          </p:nvSpPr>
          <p:spPr>
            <a:xfrm>
              <a:off x="8988452" y="-13374356"/>
              <a:ext cx="183890" cy="154283"/>
            </a:xfrm>
            <a:custGeom>
              <a:avLst/>
              <a:gdLst>
                <a:gd name="connsiteX0" fmla="*/ 87082 w 183890"/>
                <a:gd name="connsiteY0" fmla="*/ 47262 h 154283"/>
                <a:gd name="connsiteX1" fmla="*/ 109745 w 183890"/>
                <a:gd name="connsiteY1" fmla="*/ 21358 h 154283"/>
                <a:gd name="connsiteX2" fmla="*/ 121195 w 183890"/>
                <a:gd name="connsiteY2" fmla="*/ 24217 h 154283"/>
                <a:gd name="connsiteX3" fmla="*/ 110205 w 183890"/>
                <a:gd name="connsiteY3" fmla="*/ 36070 h 154283"/>
                <a:gd name="connsiteX4" fmla="*/ 118903 w 183890"/>
                <a:gd name="connsiteY4" fmla="*/ 43750 h 154283"/>
                <a:gd name="connsiteX5" fmla="*/ 131273 w 183890"/>
                <a:gd name="connsiteY5" fmla="*/ 31021 h 154283"/>
                <a:gd name="connsiteX6" fmla="*/ 109975 w 183890"/>
                <a:gd name="connsiteY6" fmla="*/ 16530 h 154283"/>
                <a:gd name="connsiteX7" fmla="*/ 85933 w 183890"/>
                <a:gd name="connsiteY7" fmla="*/ 33211 h 154283"/>
                <a:gd name="connsiteX8" fmla="*/ 61208 w 183890"/>
                <a:gd name="connsiteY8" fmla="*/ 16530 h 154283"/>
                <a:gd name="connsiteX9" fmla="*/ 24344 w 183890"/>
                <a:gd name="connsiteY9" fmla="*/ 50342 h 154283"/>
                <a:gd name="connsiteX10" fmla="*/ 27088 w 183890"/>
                <a:gd name="connsiteY10" fmla="*/ 52532 h 154283"/>
                <a:gd name="connsiteX11" fmla="*/ 30061 w 183890"/>
                <a:gd name="connsiteY11" fmla="*/ 50121 h 154283"/>
                <a:gd name="connsiteX12" fmla="*/ 60748 w 183890"/>
                <a:gd name="connsiteY12" fmla="*/ 21358 h 154283"/>
                <a:gd name="connsiteX13" fmla="*/ 73110 w 183890"/>
                <a:gd name="connsiteY13" fmla="*/ 36070 h 154283"/>
                <a:gd name="connsiteX14" fmla="*/ 60748 w 183890"/>
                <a:gd name="connsiteY14" fmla="*/ 88321 h 154283"/>
                <a:gd name="connsiteX15" fmla="*/ 38998 w 183890"/>
                <a:gd name="connsiteY15" fmla="*/ 111152 h 154283"/>
                <a:gd name="connsiteX16" fmla="*/ 27547 w 183890"/>
                <a:gd name="connsiteY16" fmla="*/ 108302 h 154283"/>
                <a:gd name="connsiteX17" fmla="*/ 38308 w 183890"/>
                <a:gd name="connsiteY17" fmla="*/ 96447 h 154283"/>
                <a:gd name="connsiteX18" fmla="*/ 29839 w 183890"/>
                <a:gd name="connsiteY18" fmla="*/ 88761 h 154283"/>
                <a:gd name="connsiteX19" fmla="*/ 17240 w 183890"/>
                <a:gd name="connsiteY19" fmla="*/ 101496 h 154283"/>
                <a:gd name="connsiteX20" fmla="*/ 38768 w 183890"/>
                <a:gd name="connsiteY20" fmla="*/ 115988 h 154283"/>
                <a:gd name="connsiteX21" fmla="*/ 62810 w 183890"/>
                <a:gd name="connsiteY21" fmla="*/ 99299 h 154283"/>
                <a:gd name="connsiteX22" fmla="*/ 87534 w 183890"/>
                <a:gd name="connsiteY22" fmla="*/ 115988 h 154283"/>
                <a:gd name="connsiteX23" fmla="*/ 124169 w 183890"/>
                <a:gd name="connsiteY23" fmla="*/ 82176 h 154283"/>
                <a:gd name="connsiteX24" fmla="*/ 121424 w 183890"/>
                <a:gd name="connsiteY24" fmla="*/ 79979 h 154283"/>
                <a:gd name="connsiteX25" fmla="*/ 118451 w 183890"/>
                <a:gd name="connsiteY25" fmla="*/ 82396 h 154283"/>
                <a:gd name="connsiteX26" fmla="*/ 87994 w 183890"/>
                <a:gd name="connsiteY26" fmla="*/ 111152 h 154283"/>
                <a:gd name="connsiteX27" fmla="*/ 75402 w 183890"/>
                <a:gd name="connsiteY27" fmla="*/ 96668 h 154283"/>
                <a:gd name="connsiteX28" fmla="*/ 79295 w 183890"/>
                <a:gd name="connsiteY28" fmla="*/ 77341 h 154283"/>
                <a:gd name="connsiteX29" fmla="*/ 87082 w 183890"/>
                <a:gd name="connsiteY29" fmla="*/ 47262 h 154283"/>
                <a:gd name="connsiteX30" fmla="*/ 187960 w 183890"/>
                <a:gd name="connsiteY30" fmla="*/ 113350 h 154283"/>
                <a:gd name="connsiteX31" fmla="*/ 173306 w 183890"/>
                <a:gd name="connsiteY31" fmla="*/ 90297 h 154283"/>
                <a:gd name="connsiteX32" fmla="*/ 161166 w 183890"/>
                <a:gd name="connsiteY32" fmla="*/ 101937 h 154283"/>
                <a:gd name="connsiteX33" fmla="*/ 173306 w 183890"/>
                <a:gd name="connsiteY33" fmla="*/ 113570 h 154283"/>
                <a:gd name="connsiteX34" fmla="*/ 181315 w 183890"/>
                <a:gd name="connsiteY34" fmla="*/ 110719 h 154283"/>
                <a:gd name="connsiteX35" fmla="*/ 182464 w 183890"/>
                <a:gd name="connsiteY35" fmla="*/ 110057 h 154283"/>
                <a:gd name="connsiteX36" fmla="*/ 182924 w 183890"/>
                <a:gd name="connsiteY36" fmla="*/ 113350 h 154283"/>
                <a:gd name="connsiteX37" fmla="*/ 167351 w 183890"/>
                <a:gd name="connsiteY37" fmla="*/ 150012 h 154283"/>
                <a:gd name="connsiteX38" fmla="*/ 164829 w 183890"/>
                <a:gd name="connsiteY38" fmla="*/ 153526 h 154283"/>
                <a:gd name="connsiteX39" fmla="*/ 167121 w 183890"/>
                <a:gd name="connsiteY39" fmla="*/ 155943 h 154283"/>
                <a:gd name="connsiteX40" fmla="*/ 187960 w 183890"/>
                <a:gd name="connsiteY40" fmla="*/ 113350 h 154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83890" h="154283">
                  <a:moveTo>
                    <a:pt x="87082" y="47262"/>
                  </a:moveTo>
                  <a:cubicBezTo>
                    <a:pt x="88454" y="41560"/>
                    <a:pt x="93719" y="21358"/>
                    <a:pt x="109745" y="21358"/>
                  </a:cubicBezTo>
                  <a:cubicBezTo>
                    <a:pt x="110894" y="21358"/>
                    <a:pt x="116389" y="21358"/>
                    <a:pt x="121195" y="24217"/>
                  </a:cubicBezTo>
                  <a:cubicBezTo>
                    <a:pt x="114788" y="25312"/>
                    <a:pt x="110205" y="30802"/>
                    <a:pt x="110205" y="36070"/>
                  </a:cubicBezTo>
                  <a:cubicBezTo>
                    <a:pt x="110205" y="39582"/>
                    <a:pt x="112726" y="43750"/>
                    <a:pt x="118903" y="43750"/>
                  </a:cubicBezTo>
                  <a:cubicBezTo>
                    <a:pt x="123946" y="43750"/>
                    <a:pt x="131273" y="39803"/>
                    <a:pt x="131273" y="31021"/>
                  </a:cubicBezTo>
                  <a:cubicBezTo>
                    <a:pt x="131273" y="19602"/>
                    <a:pt x="117761" y="16530"/>
                    <a:pt x="109975" y="16530"/>
                  </a:cubicBezTo>
                  <a:cubicBezTo>
                    <a:pt x="96693" y="16530"/>
                    <a:pt x="88684" y="28164"/>
                    <a:pt x="85933" y="33211"/>
                  </a:cubicBezTo>
                  <a:cubicBezTo>
                    <a:pt x="80208" y="18727"/>
                    <a:pt x="67846" y="16530"/>
                    <a:pt x="61208" y="16530"/>
                  </a:cubicBezTo>
                  <a:cubicBezTo>
                    <a:pt x="37388" y="16530"/>
                    <a:pt x="24344" y="44852"/>
                    <a:pt x="24344" y="50342"/>
                  </a:cubicBezTo>
                  <a:cubicBezTo>
                    <a:pt x="24344" y="52532"/>
                    <a:pt x="26628" y="52532"/>
                    <a:pt x="27088" y="52532"/>
                  </a:cubicBezTo>
                  <a:cubicBezTo>
                    <a:pt x="28919" y="52532"/>
                    <a:pt x="29609" y="52099"/>
                    <a:pt x="30061" y="50121"/>
                  </a:cubicBezTo>
                  <a:cubicBezTo>
                    <a:pt x="37848" y="26848"/>
                    <a:pt x="52961" y="21358"/>
                    <a:pt x="60748" y="21358"/>
                  </a:cubicBezTo>
                  <a:cubicBezTo>
                    <a:pt x="65094" y="21358"/>
                    <a:pt x="73110" y="23335"/>
                    <a:pt x="73110" y="36070"/>
                  </a:cubicBezTo>
                  <a:cubicBezTo>
                    <a:pt x="73110" y="42876"/>
                    <a:pt x="69217" y="57587"/>
                    <a:pt x="60748" y="88321"/>
                  </a:cubicBezTo>
                  <a:cubicBezTo>
                    <a:pt x="57085" y="101937"/>
                    <a:pt x="49068" y="111152"/>
                    <a:pt x="38998" y="111152"/>
                  </a:cubicBezTo>
                  <a:cubicBezTo>
                    <a:pt x="37619" y="111152"/>
                    <a:pt x="32353" y="111152"/>
                    <a:pt x="27547" y="108302"/>
                  </a:cubicBezTo>
                  <a:cubicBezTo>
                    <a:pt x="33272" y="107206"/>
                    <a:pt x="38308" y="102591"/>
                    <a:pt x="38308" y="96447"/>
                  </a:cubicBezTo>
                  <a:cubicBezTo>
                    <a:pt x="38308" y="90517"/>
                    <a:pt x="33272" y="88761"/>
                    <a:pt x="29839" y="88761"/>
                  </a:cubicBezTo>
                  <a:cubicBezTo>
                    <a:pt x="22965" y="88761"/>
                    <a:pt x="17240" y="94471"/>
                    <a:pt x="17240" y="101496"/>
                  </a:cubicBezTo>
                  <a:cubicBezTo>
                    <a:pt x="17240" y="111593"/>
                    <a:pt x="28689" y="115988"/>
                    <a:pt x="38768" y="115988"/>
                  </a:cubicBezTo>
                  <a:cubicBezTo>
                    <a:pt x="53881" y="115988"/>
                    <a:pt x="62120" y="100615"/>
                    <a:pt x="62810" y="99299"/>
                  </a:cubicBezTo>
                  <a:cubicBezTo>
                    <a:pt x="65554" y="107419"/>
                    <a:pt x="73800" y="115988"/>
                    <a:pt x="87534" y="115988"/>
                  </a:cubicBezTo>
                  <a:cubicBezTo>
                    <a:pt x="111124" y="115988"/>
                    <a:pt x="124169" y="87665"/>
                    <a:pt x="124169" y="82176"/>
                  </a:cubicBezTo>
                  <a:cubicBezTo>
                    <a:pt x="124169" y="79979"/>
                    <a:pt x="122115" y="79979"/>
                    <a:pt x="121424" y="79979"/>
                  </a:cubicBezTo>
                  <a:cubicBezTo>
                    <a:pt x="119363" y="79979"/>
                    <a:pt x="118903" y="80853"/>
                    <a:pt x="118451" y="82396"/>
                  </a:cubicBezTo>
                  <a:cubicBezTo>
                    <a:pt x="110894" y="105884"/>
                    <a:pt x="95321" y="111152"/>
                    <a:pt x="87994" y="111152"/>
                  </a:cubicBezTo>
                  <a:cubicBezTo>
                    <a:pt x="79065" y="111152"/>
                    <a:pt x="75402" y="104127"/>
                    <a:pt x="75402" y="96668"/>
                  </a:cubicBezTo>
                  <a:cubicBezTo>
                    <a:pt x="75402" y="91833"/>
                    <a:pt x="76774" y="87005"/>
                    <a:pt x="79295" y="77341"/>
                  </a:cubicBezTo>
                  <a:lnTo>
                    <a:pt x="87082" y="47262"/>
                  </a:lnTo>
                  <a:close/>
                  <a:moveTo>
                    <a:pt x="187960" y="113350"/>
                  </a:moveTo>
                  <a:cubicBezTo>
                    <a:pt x="187960" y="98858"/>
                    <a:pt x="182234" y="90297"/>
                    <a:pt x="173306" y="90297"/>
                  </a:cubicBezTo>
                  <a:cubicBezTo>
                    <a:pt x="165749" y="90297"/>
                    <a:pt x="161166" y="95787"/>
                    <a:pt x="161166" y="101937"/>
                  </a:cubicBezTo>
                  <a:cubicBezTo>
                    <a:pt x="161166" y="107860"/>
                    <a:pt x="165749" y="113570"/>
                    <a:pt x="173306" y="113570"/>
                  </a:cubicBezTo>
                  <a:cubicBezTo>
                    <a:pt x="176050" y="113570"/>
                    <a:pt x="179030" y="112688"/>
                    <a:pt x="181315" y="110719"/>
                  </a:cubicBezTo>
                  <a:cubicBezTo>
                    <a:pt x="182005" y="110278"/>
                    <a:pt x="182234" y="110057"/>
                    <a:pt x="182464" y="110057"/>
                  </a:cubicBezTo>
                  <a:cubicBezTo>
                    <a:pt x="182694" y="110057"/>
                    <a:pt x="182924" y="110278"/>
                    <a:pt x="182924" y="113350"/>
                  </a:cubicBezTo>
                  <a:cubicBezTo>
                    <a:pt x="182924" y="129598"/>
                    <a:pt x="174907" y="142767"/>
                    <a:pt x="167351" y="150012"/>
                  </a:cubicBezTo>
                  <a:cubicBezTo>
                    <a:pt x="164829" y="152430"/>
                    <a:pt x="164829" y="152871"/>
                    <a:pt x="164829" y="153526"/>
                  </a:cubicBezTo>
                  <a:cubicBezTo>
                    <a:pt x="164829" y="155068"/>
                    <a:pt x="165979" y="155943"/>
                    <a:pt x="167121" y="155943"/>
                  </a:cubicBezTo>
                  <a:cubicBezTo>
                    <a:pt x="169642" y="155943"/>
                    <a:pt x="187960" y="139040"/>
                    <a:pt x="187960" y="11335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3B1AA97E-4765-43FD-B3B3-08C5E7DE606F}"/>
                </a:ext>
              </a:extLst>
            </p:cNvPr>
            <p:cNvSpPr/>
            <p:nvPr>
              <p:custDataLst>
                <p:tags r:id="rId307"/>
              </p:custDataLst>
            </p:nvPr>
          </p:nvSpPr>
          <p:spPr>
            <a:xfrm>
              <a:off x="9221092" y="-13374356"/>
              <a:ext cx="137918" cy="154283"/>
            </a:xfrm>
            <a:custGeom>
              <a:avLst/>
              <a:gdLst>
                <a:gd name="connsiteX0" fmla="*/ 121885 w 137917"/>
                <a:gd name="connsiteY0" fmla="*/ 29920 h 154283"/>
                <a:gd name="connsiteX1" fmla="*/ 122795 w 137917"/>
                <a:gd name="connsiteY1" fmla="*/ 24871 h 154283"/>
                <a:gd name="connsiteX2" fmla="*/ 116159 w 137917"/>
                <a:gd name="connsiteY2" fmla="*/ 18941 h 154283"/>
                <a:gd name="connsiteX3" fmla="*/ 108141 w 137917"/>
                <a:gd name="connsiteY3" fmla="*/ 23555 h 154283"/>
                <a:gd name="connsiteX4" fmla="*/ 104939 w 137917"/>
                <a:gd name="connsiteY4" fmla="*/ 35410 h 154283"/>
                <a:gd name="connsiteX5" fmla="*/ 100356 w 137917"/>
                <a:gd name="connsiteY5" fmla="*/ 52973 h 154283"/>
                <a:gd name="connsiteX6" fmla="*/ 90055 w 137917"/>
                <a:gd name="connsiteY6" fmla="*/ 92494 h 154283"/>
                <a:gd name="connsiteX7" fmla="*/ 64180 w 137917"/>
                <a:gd name="connsiteY7" fmla="*/ 111152 h 154283"/>
                <a:gd name="connsiteX8" fmla="*/ 49986 w 137917"/>
                <a:gd name="connsiteY8" fmla="*/ 93369 h 154283"/>
                <a:gd name="connsiteX9" fmla="*/ 61661 w 137917"/>
                <a:gd name="connsiteY9" fmla="*/ 50342 h 154283"/>
                <a:gd name="connsiteX10" fmla="*/ 66242 w 137917"/>
                <a:gd name="connsiteY10" fmla="*/ 34534 h 154283"/>
                <a:gd name="connsiteX11" fmla="*/ 47467 w 137917"/>
                <a:gd name="connsiteY11" fmla="*/ 16530 h 154283"/>
                <a:gd name="connsiteX12" fmla="*/ 17240 w 137917"/>
                <a:gd name="connsiteY12" fmla="*/ 50342 h 154283"/>
                <a:gd name="connsiteX13" fmla="*/ 19989 w 137917"/>
                <a:gd name="connsiteY13" fmla="*/ 52532 h 154283"/>
                <a:gd name="connsiteX14" fmla="*/ 23653 w 137917"/>
                <a:gd name="connsiteY14" fmla="*/ 48585 h 154283"/>
                <a:gd name="connsiteX15" fmla="*/ 46777 w 137917"/>
                <a:gd name="connsiteY15" fmla="*/ 21358 h 154283"/>
                <a:gd name="connsiteX16" fmla="*/ 52501 w 137917"/>
                <a:gd name="connsiteY16" fmla="*/ 28383 h 154283"/>
                <a:gd name="connsiteX17" fmla="*/ 48607 w 137917"/>
                <a:gd name="connsiteY17" fmla="*/ 43750 h 154283"/>
                <a:gd name="connsiteX18" fmla="*/ 35332 w 137917"/>
                <a:gd name="connsiteY18" fmla="*/ 89856 h 154283"/>
                <a:gd name="connsiteX19" fmla="*/ 63261 w 137917"/>
                <a:gd name="connsiteY19" fmla="*/ 115988 h 154283"/>
                <a:gd name="connsiteX20" fmla="*/ 86391 w 137917"/>
                <a:gd name="connsiteY20" fmla="*/ 106103 h 154283"/>
                <a:gd name="connsiteX21" fmla="*/ 71508 w 137917"/>
                <a:gd name="connsiteY21" fmla="*/ 139915 h 154283"/>
                <a:gd name="connsiteX22" fmla="*/ 46324 w 137917"/>
                <a:gd name="connsiteY22" fmla="*/ 153745 h 154283"/>
                <a:gd name="connsiteX23" fmla="*/ 28919 w 137917"/>
                <a:gd name="connsiteY23" fmla="*/ 144530 h 154283"/>
                <a:gd name="connsiteX24" fmla="*/ 38766 w 137917"/>
                <a:gd name="connsiteY24" fmla="*/ 141892 h 154283"/>
                <a:gd name="connsiteX25" fmla="*/ 43343 w 137917"/>
                <a:gd name="connsiteY25" fmla="*/ 132890 h 154283"/>
                <a:gd name="connsiteX26" fmla="*/ 34872 w 137917"/>
                <a:gd name="connsiteY26" fmla="*/ 125203 h 154283"/>
                <a:gd name="connsiteX27" fmla="*/ 22051 w 137917"/>
                <a:gd name="connsiteY27" fmla="*/ 139475 h 154283"/>
                <a:gd name="connsiteX28" fmla="*/ 46324 w 137917"/>
                <a:gd name="connsiteY28" fmla="*/ 158581 h 154283"/>
                <a:gd name="connsiteX29" fmla="*/ 99903 w 137917"/>
                <a:gd name="connsiteY29" fmla="*/ 113790 h 154283"/>
                <a:gd name="connsiteX30" fmla="*/ 121885 w 137917"/>
                <a:gd name="connsiteY30" fmla="*/ 29920 h 154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917" h="154283">
                  <a:moveTo>
                    <a:pt x="121885" y="29920"/>
                  </a:moveTo>
                  <a:cubicBezTo>
                    <a:pt x="122795" y="26848"/>
                    <a:pt x="122795" y="26407"/>
                    <a:pt x="122795" y="24871"/>
                  </a:cubicBezTo>
                  <a:cubicBezTo>
                    <a:pt x="122795" y="20917"/>
                    <a:pt x="119593" y="18941"/>
                    <a:pt x="116159" y="18941"/>
                  </a:cubicBezTo>
                  <a:cubicBezTo>
                    <a:pt x="113867" y="18941"/>
                    <a:pt x="110203" y="20263"/>
                    <a:pt x="108141" y="23555"/>
                  </a:cubicBezTo>
                  <a:cubicBezTo>
                    <a:pt x="107682" y="24650"/>
                    <a:pt x="105852" y="31456"/>
                    <a:pt x="104939" y="35410"/>
                  </a:cubicBezTo>
                  <a:cubicBezTo>
                    <a:pt x="103337" y="41119"/>
                    <a:pt x="101735" y="47049"/>
                    <a:pt x="100356" y="52973"/>
                  </a:cubicBezTo>
                  <a:lnTo>
                    <a:pt x="90055" y="92494"/>
                  </a:lnTo>
                  <a:cubicBezTo>
                    <a:pt x="89136" y="95787"/>
                    <a:pt x="79293" y="111152"/>
                    <a:pt x="64180" y="111152"/>
                  </a:cubicBezTo>
                  <a:cubicBezTo>
                    <a:pt x="52501" y="111152"/>
                    <a:pt x="49986" y="101496"/>
                    <a:pt x="49986" y="93369"/>
                  </a:cubicBezTo>
                  <a:cubicBezTo>
                    <a:pt x="49986" y="83272"/>
                    <a:pt x="53880" y="69661"/>
                    <a:pt x="61661" y="50342"/>
                  </a:cubicBezTo>
                  <a:cubicBezTo>
                    <a:pt x="65322" y="41339"/>
                    <a:pt x="66242" y="38922"/>
                    <a:pt x="66242" y="34534"/>
                  </a:cubicBezTo>
                  <a:cubicBezTo>
                    <a:pt x="66242" y="24650"/>
                    <a:pt x="58916" y="16530"/>
                    <a:pt x="47467" y="16530"/>
                  </a:cubicBezTo>
                  <a:cubicBezTo>
                    <a:pt x="25714" y="16530"/>
                    <a:pt x="17240" y="48364"/>
                    <a:pt x="17240" y="50342"/>
                  </a:cubicBezTo>
                  <a:cubicBezTo>
                    <a:pt x="17240" y="52532"/>
                    <a:pt x="19529" y="52532"/>
                    <a:pt x="19989" y="52532"/>
                  </a:cubicBezTo>
                  <a:cubicBezTo>
                    <a:pt x="22281" y="52532"/>
                    <a:pt x="22511" y="52099"/>
                    <a:pt x="23653" y="48585"/>
                  </a:cubicBezTo>
                  <a:cubicBezTo>
                    <a:pt x="29838" y="27943"/>
                    <a:pt x="38996" y="21358"/>
                    <a:pt x="46777" y="21358"/>
                  </a:cubicBezTo>
                  <a:cubicBezTo>
                    <a:pt x="48607" y="21358"/>
                    <a:pt x="52501" y="21358"/>
                    <a:pt x="52501" y="28383"/>
                  </a:cubicBezTo>
                  <a:cubicBezTo>
                    <a:pt x="52501" y="33873"/>
                    <a:pt x="50216" y="39582"/>
                    <a:pt x="48607" y="43750"/>
                  </a:cubicBezTo>
                  <a:cubicBezTo>
                    <a:pt x="39449" y="67023"/>
                    <a:pt x="35332" y="79539"/>
                    <a:pt x="35332" y="89856"/>
                  </a:cubicBezTo>
                  <a:cubicBezTo>
                    <a:pt x="35332" y="109397"/>
                    <a:pt x="49756" y="115988"/>
                    <a:pt x="63261" y="115988"/>
                  </a:cubicBezTo>
                  <a:cubicBezTo>
                    <a:pt x="72198" y="115988"/>
                    <a:pt x="79976" y="112255"/>
                    <a:pt x="86391" y="106103"/>
                  </a:cubicBezTo>
                  <a:cubicBezTo>
                    <a:pt x="83417" y="117523"/>
                    <a:pt x="80666" y="128282"/>
                    <a:pt x="71508" y="139915"/>
                  </a:cubicBezTo>
                  <a:cubicBezTo>
                    <a:pt x="65552" y="147382"/>
                    <a:pt x="56854" y="153745"/>
                    <a:pt x="46324" y="153745"/>
                  </a:cubicBezTo>
                  <a:cubicBezTo>
                    <a:pt x="43113" y="153745"/>
                    <a:pt x="32813" y="153091"/>
                    <a:pt x="28919" y="144530"/>
                  </a:cubicBezTo>
                  <a:cubicBezTo>
                    <a:pt x="32583" y="144530"/>
                    <a:pt x="35555" y="144530"/>
                    <a:pt x="38766" y="141892"/>
                  </a:cubicBezTo>
                  <a:cubicBezTo>
                    <a:pt x="41051" y="139915"/>
                    <a:pt x="43343" y="137064"/>
                    <a:pt x="43343" y="132890"/>
                  </a:cubicBezTo>
                  <a:cubicBezTo>
                    <a:pt x="43343" y="126086"/>
                    <a:pt x="37164" y="125203"/>
                    <a:pt x="34872" y="125203"/>
                  </a:cubicBezTo>
                  <a:cubicBezTo>
                    <a:pt x="29608" y="125203"/>
                    <a:pt x="22051" y="128716"/>
                    <a:pt x="22051" y="139475"/>
                  </a:cubicBezTo>
                  <a:cubicBezTo>
                    <a:pt x="22051" y="150453"/>
                    <a:pt x="32123" y="158581"/>
                    <a:pt x="46324" y="158581"/>
                  </a:cubicBezTo>
                  <a:cubicBezTo>
                    <a:pt x="69906" y="158581"/>
                    <a:pt x="93488" y="138600"/>
                    <a:pt x="99903" y="113790"/>
                  </a:cubicBezTo>
                  <a:lnTo>
                    <a:pt x="121885" y="2992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B35D8CE7-5CE1-4D6F-959F-054481111FAC}"/>
                </a:ext>
              </a:extLst>
            </p:cNvPr>
            <p:cNvSpPr/>
            <p:nvPr>
              <p:custDataLst>
                <p:tags r:id="rId308"/>
              </p:custDataLst>
            </p:nvPr>
          </p:nvSpPr>
          <p:spPr>
            <a:xfrm>
              <a:off x="9348027" y="-13441978"/>
              <a:ext cx="68959" cy="242445"/>
            </a:xfrm>
            <a:custGeom>
              <a:avLst/>
              <a:gdLst>
                <a:gd name="connsiteX0" fmla="*/ 70360 w 68958"/>
                <a:gd name="connsiteY0" fmla="*/ 126305 h 242445"/>
                <a:gd name="connsiteX1" fmla="*/ 55246 w 68958"/>
                <a:gd name="connsiteY1" fmla="*/ 57808 h 242445"/>
                <a:gd name="connsiteX2" fmla="*/ 19531 w 68958"/>
                <a:gd name="connsiteY2" fmla="*/ 16530 h 242445"/>
                <a:gd name="connsiteX3" fmla="*/ 17240 w 68958"/>
                <a:gd name="connsiteY3" fmla="*/ 18727 h 242445"/>
                <a:gd name="connsiteX4" fmla="*/ 21592 w 68958"/>
                <a:gd name="connsiteY4" fmla="*/ 23776 h 242445"/>
                <a:gd name="connsiteX5" fmla="*/ 57078 w 68958"/>
                <a:gd name="connsiteY5" fmla="*/ 126305 h 242445"/>
                <a:gd name="connsiteX6" fmla="*/ 20213 w 68958"/>
                <a:gd name="connsiteY6" fmla="*/ 230150 h 242445"/>
                <a:gd name="connsiteX7" fmla="*/ 17240 w 68958"/>
                <a:gd name="connsiteY7" fmla="*/ 233883 h 242445"/>
                <a:gd name="connsiteX8" fmla="*/ 19531 w 68958"/>
                <a:gd name="connsiteY8" fmla="*/ 236081 h 242445"/>
                <a:gd name="connsiteX9" fmla="*/ 55936 w 68958"/>
                <a:gd name="connsiteY9" fmla="*/ 193267 h 242445"/>
                <a:gd name="connsiteX10" fmla="*/ 70360 w 68958"/>
                <a:gd name="connsiteY10" fmla="*/ 126305 h 24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8958" h="242445">
                  <a:moveTo>
                    <a:pt x="70360" y="126305"/>
                  </a:moveTo>
                  <a:cubicBezTo>
                    <a:pt x="70360" y="109183"/>
                    <a:pt x="67846" y="82617"/>
                    <a:pt x="55246" y="57808"/>
                  </a:cubicBezTo>
                  <a:cubicBezTo>
                    <a:pt x="41512" y="30801"/>
                    <a:pt x="21816" y="16530"/>
                    <a:pt x="19531" y="16530"/>
                  </a:cubicBezTo>
                  <a:cubicBezTo>
                    <a:pt x="18152" y="16530"/>
                    <a:pt x="17240" y="17411"/>
                    <a:pt x="17240" y="18727"/>
                  </a:cubicBezTo>
                  <a:cubicBezTo>
                    <a:pt x="17240" y="19381"/>
                    <a:pt x="17240" y="19822"/>
                    <a:pt x="21592" y="23776"/>
                  </a:cubicBezTo>
                  <a:cubicBezTo>
                    <a:pt x="44026" y="45514"/>
                    <a:pt x="57078" y="80420"/>
                    <a:pt x="57078" y="126305"/>
                  </a:cubicBezTo>
                  <a:cubicBezTo>
                    <a:pt x="57078" y="163849"/>
                    <a:pt x="48609" y="202490"/>
                    <a:pt x="20213" y="230150"/>
                  </a:cubicBezTo>
                  <a:cubicBezTo>
                    <a:pt x="17240" y="232788"/>
                    <a:pt x="17240" y="233229"/>
                    <a:pt x="17240" y="233883"/>
                  </a:cubicBezTo>
                  <a:cubicBezTo>
                    <a:pt x="17240" y="235198"/>
                    <a:pt x="18152" y="236081"/>
                    <a:pt x="19531" y="236081"/>
                  </a:cubicBezTo>
                  <a:cubicBezTo>
                    <a:pt x="21816" y="236081"/>
                    <a:pt x="42424" y="221149"/>
                    <a:pt x="55936" y="193267"/>
                  </a:cubicBezTo>
                  <a:cubicBezTo>
                    <a:pt x="67616" y="169119"/>
                    <a:pt x="70360" y="144751"/>
                    <a:pt x="70360" y="12630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91C691D1-17A6-4B23-9001-8612BB486EBF}"/>
                </a:ext>
              </a:extLst>
            </p:cNvPr>
            <p:cNvSpPr/>
            <p:nvPr>
              <p:custDataLst>
                <p:tags r:id="rId309"/>
              </p:custDataLst>
            </p:nvPr>
          </p:nvSpPr>
          <p:spPr>
            <a:xfrm>
              <a:off x="9500442" y="-13357887"/>
              <a:ext cx="183890" cy="66121"/>
            </a:xfrm>
            <a:custGeom>
              <a:avLst/>
              <a:gdLst>
                <a:gd name="connsiteX0" fmla="*/ 161722 w 183890"/>
                <a:gd name="connsiteY0" fmla="*/ 25312 h 66121"/>
                <a:gd name="connsiteX1" fmla="*/ 169509 w 183890"/>
                <a:gd name="connsiteY1" fmla="*/ 20917 h 66121"/>
                <a:gd name="connsiteX2" fmla="*/ 161954 w 183890"/>
                <a:gd name="connsiteY2" fmla="*/ 16530 h 66121"/>
                <a:gd name="connsiteX3" fmla="*/ 24796 w 183890"/>
                <a:gd name="connsiteY3" fmla="*/ 16530 h 66121"/>
                <a:gd name="connsiteX4" fmla="*/ 17240 w 183890"/>
                <a:gd name="connsiteY4" fmla="*/ 20917 h 66121"/>
                <a:gd name="connsiteX5" fmla="*/ 25026 w 183890"/>
                <a:gd name="connsiteY5" fmla="*/ 25312 h 66121"/>
                <a:gd name="connsiteX6" fmla="*/ 161722 w 183890"/>
                <a:gd name="connsiteY6" fmla="*/ 25312 h 66121"/>
                <a:gd name="connsiteX7" fmla="*/ 161954 w 183890"/>
                <a:gd name="connsiteY7" fmla="*/ 67905 h 66121"/>
                <a:gd name="connsiteX8" fmla="*/ 169509 w 183890"/>
                <a:gd name="connsiteY8" fmla="*/ 63510 h 66121"/>
                <a:gd name="connsiteX9" fmla="*/ 161722 w 183890"/>
                <a:gd name="connsiteY9" fmla="*/ 59117 h 66121"/>
                <a:gd name="connsiteX10" fmla="*/ 25026 w 183890"/>
                <a:gd name="connsiteY10" fmla="*/ 59117 h 66121"/>
                <a:gd name="connsiteX11" fmla="*/ 17240 w 183890"/>
                <a:gd name="connsiteY11" fmla="*/ 63510 h 66121"/>
                <a:gd name="connsiteX12" fmla="*/ 24796 w 183890"/>
                <a:gd name="connsiteY12" fmla="*/ 67905 h 66121"/>
                <a:gd name="connsiteX13" fmla="*/ 161954 w 183890"/>
                <a:gd name="connsiteY13" fmla="*/ 67905 h 66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3890" h="66121">
                  <a:moveTo>
                    <a:pt x="161722" y="25312"/>
                  </a:moveTo>
                  <a:cubicBezTo>
                    <a:pt x="165156" y="25312"/>
                    <a:pt x="169509" y="25312"/>
                    <a:pt x="169509" y="20917"/>
                  </a:cubicBezTo>
                  <a:cubicBezTo>
                    <a:pt x="169509" y="16530"/>
                    <a:pt x="165156" y="16530"/>
                    <a:pt x="161954" y="16530"/>
                  </a:cubicBezTo>
                  <a:lnTo>
                    <a:pt x="24796" y="16530"/>
                  </a:lnTo>
                  <a:cubicBezTo>
                    <a:pt x="21592" y="16530"/>
                    <a:pt x="17240" y="16530"/>
                    <a:pt x="17240" y="20917"/>
                  </a:cubicBezTo>
                  <a:cubicBezTo>
                    <a:pt x="17240" y="25312"/>
                    <a:pt x="21592" y="25312"/>
                    <a:pt x="25026" y="25312"/>
                  </a:cubicBezTo>
                  <a:lnTo>
                    <a:pt x="161722" y="25312"/>
                  </a:lnTo>
                  <a:close/>
                  <a:moveTo>
                    <a:pt x="161954" y="67905"/>
                  </a:moveTo>
                  <a:cubicBezTo>
                    <a:pt x="165156" y="67905"/>
                    <a:pt x="169509" y="67905"/>
                    <a:pt x="169509" y="63510"/>
                  </a:cubicBezTo>
                  <a:cubicBezTo>
                    <a:pt x="169509" y="59117"/>
                    <a:pt x="165156" y="59117"/>
                    <a:pt x="161722" y="59117"/>
                  </a:cubicBezTo>
                  <a:lnTo>
                    <a:pt x="25026" y="59117"/>
                  </a:lnTo>
                  <a:cubicBezTo>
                    <a:pt x="21592" y="59117"/>
                    <a:pt x="17240" y="59117"/>
                    <a:pt x="17240" y="63510"/>
                  </a:cubicBezTo>
                  <a:cubicBezTo>
                    <a:pt x="17240" y="67905"/>
                    <a:pt x="21592" y="67905"/>
                    <a:pt x="24796" y="67905"/>
                  </a:cubicBezTo>
                  <a:lnTo>
                    <a:pt x="161954" y="6790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85486072-02CD-4A45-8DCF-CA3456A61C02}"/>
                </a:ext>
              </a:extLst>
            </p:cNvPr>
            <p:cNvSpPr/>
            <p:nvPr>
              <p:custDataLst>
                <p:tags r:id="rId310"/>
              </p:custDataLst>
            </p:nvPr>
          </p:nvSpPr>
          <p:spPr>
            <a:xfrm>
              <a:off x="9736470" y="-13374356"/>
              <a:ext cx="160904" cy="154283"/>
            </a:xfrm>
            <a:custGeom>
              <a:avLst/>
              <a:gdLst>
                <a:gd name="connsiteX0" fmla="*/ 143636 w 160903"/>
                <a:gd name="connsiteY0" fmla="*/ 25091 h 154283"/>
                <a:gd name="connsiteX1" fmla="*/ 146150 w 160903"/>
                <a:gd name="connsiteY1" fmla="*/ 21579 h 154283"/>
                <a:gd name="connsiteX2" fmla="*/ 143405 w 160903"/>
                <a:gd name="connsiteY2" fmla="*/ 18941 h 154283"/>
                <a:gd name="connsiteX3" fmla="*/ 139742 w 160903"/>
                <a:gd name="connsiteY3" fmla="*/ 21579 h 154283"/>
                <a:gd name="connsiteX4" fmla="*/ 87305 w 160903"/>
                <a:gd name="connsiteY4" fmla="*/ 77561 h 154283"/>
                <a:gd name="connsiteX5" fmla="*/ 71049 w 160903"/>
                <a:gd name="connsiteY5" fmla="*/ 32558 h 154283"/>
                <a:gd name="connsiteX6" fmla="*/ 43343 w 160903"/>
                <a:gd name="connsiteY6" fmla="*/ 16530 h 154283"/>
                <a:gd name="connsiteX7" fmla="*/ 24107 w 160903"/>
                <a:gd name="connsiteY7" fmla="*/ 31021 h 154283"/>
                <a:gd name="connsiteX8" fmla="*/ 26858 w 160903"/>
                <a:gd name="connsiteY8" fmla="*/ 33211 h 154283"/>
                <a:gd name="connsiteX9" fmla="*/ 29832 w 160903"/>
                <a:gd name="connsiteY9" fmla="*/ 30802 h 154283"/>
                <a:gd name="connsiteX10" fmla="*/ 41972 w 160903"/>
                <a:gd name="connsiteY10" fmla="*/ 21358 h 154283"/>
                <a:gd name="connsiteX11" fmla="*/ 59600 w 160903"/>
                <a:gd name="connsiteY11" fmla="*/ 47704 h 154283"/>
                <a:gd name="connsiteX12" fmla="*/ 74253 w 160903"/>
                <a:gd name="connsiteY12" fmla="*/ 91178 h 154283"/>
                <a:gd name="connsiteX13" fmla="*/ 72421 w 160903"/>
                <a:gd name="connsiteY13" fmla="*/ 93589 h 154283"/>
                <a:gd name="connsiteX14" fmla="*/ 19762 w 160903"/>
                <a:gd name="connsiteY14" fmla="*/ 150012 h 154283"/>
                <a:gd name="connsiteX15" fmla="*/ 17240 w 160903"/>
                <a:gd name="connsiteY15" fmla="*/ 153526 h 154283"/>
                <a:gd name="connsiteX16" fmla="*/ 19991 w 160903"/>
                <a:gd name="connsiteY16" fmla="*/ 156164 h 154283"/>
                <a:gd name="connsiteX17" fmla="*/ 23655 w 160903"/>
                <a:gd name="connsiteY17" fmla="*/ 153745 h 154283"/>
                <a:gd name="connsiteX18" fmla="*/ 76085 w 160903"/>
                <a:gd name="connsiteY18" fmla="*/ 97322 h 154283"/>
                <a:gd name="connsiteX19" fmla="*/ 91658 w 160903"/>
                <a:gd name="connsiteY19" fmla="*/ 141011 h 154283"/>
                <a:gd name="connsiteX20" fmla="*/ 120046 w 160903"/>
                <a:gd name="connsiteY20" fmla="*/ 158581 h 154283"/>
                <a:gd name="connsiteX21" fmla="*/ 139513 w 160903"/>
                <a:gd name="connsiteY21" fmla="*/ 144310 h 154283"/>
                <a:gd name="connsiteX22" fmla="*/ 136762 w 160903"/>
                <a:gd name="connsiteY22" fmla="*/ 141892 h 154283"/>
                <a:gd name="connsiteX23" fmla="*/ 133558 w 160903"/>
                <a:gd name="connsiteY23" fmla="*/ 144963 h 154283"/>
                <a:gd name="connsiteX24" fmla="*/ 121425 w 160903"/>
                <a:gd name="connsiteY24" fmla="*/ 153745 h 154283"/>
                <a:gd name="connsiteX25" fmla="*/ 89137 w 160903"/>
                <a:gd name="connsiteY25" fmla="*/ 83712 h 154283"/>
                <a:gd name="connsiteX26" fmla="*/ 143636 w 160903"/>
                <a:gd name="connsiteY26" fmla="*/ 25091 h 154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0903" h="154283">
                  <a:moveTo>
                    <a:pt x="143636" y="25091"/>
                  </a:moveTo>
                  <a:cubicBezTo>
                    <a:pt x="146150" y="22674"/>
                    <a:pt x="146150" y="22240"/>
                    <a:pt x="146150" y="21579"/>
                  </a:cubicBezTo>
                  <a:cubicBezTo>
                    <a:pt x="146150" y="20263"/>
                    <a:pt x="145238" y="18941"/>
                    <a:pt x="143405" y="18941"/>
                  </a:cubicBezTo>
                  <a:cubicBezTo>
                    <a:pt x="142034" y="18941"/>
                    <a:pt x="141114" y="20043"/>
                    <a:pt x="139742" y="21579"/>
                  </a:cubicBezTo>
                  <a:lnTo>
                    <a:pt x="87305" y="77561"/>
                  </a:lnTo>
                  <a:cubicBezTo>
                    <a:pt x="78146" y="49680"/>
                    <a:pt x="76315" y="44191"/>
                    <a:pt x="71049" y="32558"/>
                  </a:cubicBezTo>
                  <a:cubicBezTo>
                    <a:pt x="68528" y="27509"/>
                    <a:pt x="63493" y="16530"/>
                    <a:pt x="43343" y="16530"/>
                  </a:cubicBezTo>
                  <a:cubicBezTo>
                    <a:pt x="30062" y="16530"/>
                    <a:pt x="24107" y="27943"/>
                    <a:pt x="24107" y="31021"/>
                  </a:cubicBezTo>
                  <a:cubicBezTo>
                    <a:pt x="24107" y="31242"/>
                    <a:pt x="24107" y="33211"/>
                    <a:pt x="26858" y="33211"/>
                  </a:cubicBezTo>
                  <a:cubicBezTo>
                    <a:pt x="28919" y="33211"/>
                    <a:pt x="29380" y="31896"/>
                    <a:pt x="29832" y="30802"/>
                  </a:cubicBezTo>
                  <a:cubicBezTo>
                    <a:pt x="33266" y="22240"/>
                    <a:pt x="40592" y="21358"/>
                    <a:pt x="41972" y="21358"/>
                  </a:cubicBezTo>
                  <a:cubicBezTo>
                    <a:pt x="48839" y="21358"/>
                    <a:pt x="55706" y="38048"/>
                    <a:pt x="59600" y="47704"/>
                  </a:cubicBezTo>
                  <a:cubicBezTo>
                    <a:pt x="66926" y="65047"/>
                    <a:pt x="74253" y="90517"/>
                    <a:pt x="74253" y="91178"/>
                  </a:cubicBezTo>
                  <a:cubicBezTo>
                    <a:pt x="74253" y="91399"/>
                    <a:pt x="74253" y="91833"/>
                    <a:pt x="72421" y="93589"/>
                  </a:cubicBezTo>
                  <a:lnTo>
                    <a:pt x="19762" y="150012"/>
                  </a:lnTo>
                  <a:cubicBezTo>
                    <a:pt x="17240" y="152430"/>
                    <a:pt x="17240" y="152871"/>
                    <a:pt x="17240" y="153526"/>
                  </a:cubicBezTo>
                  <a:cubicBezTo>
                    <a:pt x="17240" y="154848"/>
                    <a:pt x="18612" y="156164"/>
                    <a:pt x="19991" y="156164"/>
                  </a:cubicBezTo>
                  <a:cubicBezTo>
                    <a:pt x="21593" y="156164"/>
                    <a:pt x="22735" y="154628"/>
                    <a:pt x="23655" y="153745"/>
                  </a:cubicBezTo>
                  <a:lnTo>
                    <a:pt x="76085" y="97322"/>
                  </a:lnTo>
                  <a:cubicBezTo>
                    <a:pt x="83412" y="120154"/>
                    <a:pt x="86163" y="128716"/>
                    <a:pt x="91658" y="141011"/>
                  </a:cubicBezTo>
                  <a:cubicBezTo>
                    <a:pt x="94632" y="147601"/>
                    <a:pt x="99667" y="158581"/>
                    <a:pt x="120046" y="158581"/>
                  </a:cubicBezTo>
                  <a:cubicBezTo>
                    <a:pt x="133328" y="158581"/>
                    <a:pt x="139513" y="147162"/>
                    <a:pt x="139513" y="144310"/>
                  </a:cubicBezTo>
                  <a:cubicBezTo>
                    <a:pt x="139513" y="143208"/>
                    <a:pt x="139053" y="141892"/>
                    <a:pt x="136762" y="141892"/>
                  </a:cubicBezTo>
                  <a:cubicBezTo>
                    <a:pt x="134477" y="141892"/>
                    <a:pt x="134248" y="142767"/>
                    <a:pt x="133558" y="144963"/>
                  </a:cubicBezTo>
                  <a:cubicBezTo>
                    <a:pt x="131496" y="150233"/>
                    <a:pt x="125771" y="153745"/>
                    <a:pt x="121425" y="153745"/>
                  </a:cubicBezTo>
                  <a:cubicBezTo>
                    <a:pt x="109745" y="153745"/>
                    <a:pt x="94172" y="100615"/>
                    <a:pt x="89137" y="83712"/>
                  </a:cubicBezTo>
                  <a:lnTo>
                    <a:pt x="143636" y="2509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423961B4-AE18-4AA7-AAE8-286CA2880FED}"/>
                </a:ext>
              </a:extLst>
            </p:cNvPr>
            <p:cNvSpPr/>
            <p:nvPr>
              <p:custDataLst>
                <p:tags r:id="rId311"/>
              </p:custDataLst>
            </p:nvPr>
          </p:nvSpPr>
          <p:spPr>
            <a:xfrm>
              <a:off x="9878897" y="-13349391"/>
              <a:ext cx="160904" cy="132243"/>
            </a:xfrm>
            <a:custGeom>
              <a:avLst/>
              <a:gdLst>
                <a:gd name="connsiteX0" fmla="*/ 88591 w 160903"/>
                <a:gd name="connsiteY0" fmla="*/ 25912 h 132242"/>
                <a:gd name="connsiteX1" fmla="*/ 128673 w 160903"/>
                <a:gd name="connsiteY1" fmla="*/ 42518 h 132242"/>
                <a:gd name="connsiteX2" fmla="*/ 91959 w 160903"/>
                <a:gd name="connsiteY2" fmla="*/ 70185 h 132242"/>
                <a:gd name="connsiteX3" fmla="*/ 82334 w 160903"/>
                <a:gd name="connsiteY3" fmla="*/ 72803 h 132242"/>
                <a:gd name="connsiteX4" fmla="*/ 77047 w 160903"/>
                <a:gd name="connsiteY4" fmla="*/ 78182 h 132242"/>
                <a:gd name="connsiteX5" fmla="*/ 78807 w 160903"/>
                <a:gd name="connsiteY5" fmla="*/ 79566 h 132242"/>
                <a:gd name="connsiteX6" fmla="*/ 99013 w 160903"/>
                <a:gd name="connsiteY6" fmla="*/ 101394 h 132242"/>
                <a:gd name="connsiteX7" fmla="*/ 123063 w 160903"/>
                <a:gd name="connsiteY7" fmla="*/ 124605 h 132242"/>
                <a:gd name="connsiteX8" fmla="*/ 164108 w 160903"/>
                <a:gd name="connsiteY8" fmla="*/ 102317 h 132242"/>
                <a:gd name="connsiteX9" fmla="*/ 162182 w 160903"/>
                <a:gd name="connsiteY9" fmla="*/ 101083 h 132242"/>
                <a:gd name="connsiteX10" fmla="*/ 149992 w 160903"/>
                <a:gd name="connsiteY10" fmla="*/ 107696 h 132242"/>
                <a:gd name="connsiteX11" fmla="*/ 134441 w 160903"/>
                <a:gd name="connsiteY11" fmla="*/ 115231 h 132242"/>
                <a:gd name="connsiteX12" fmla="*/ 113121 w 160903"/>
                <a:gd name="connsiteY12" fmla="*/ 92323 h 132242"/>
                <a:gd name="connsiteX13" fmla="*/ 102217 w 160903"/>
                <a:gd name="connsiteY13" fmla="*/ 76184 h 132242"/>
                <a:gd name="connsiteX14" fmla="*/ 143585 w 160903"/>
                <a:gd name="connsiteY14" fmla="*/ 35595 h 132242"/>
                <a:gd name="connsiteX15" fmla="*/ 87627 w 160903"/>
                <a:gd name="connsiteY15" fmla="*/ 16530 h 132242"/>
                <a:gd name="connsiteX16" fmla="*/ 43379 w 160903"/>
                <a:gd name="connsiteY16" fmla="*/ 21917 h 132242"/>
                <a:gd name="connsiteX17" fmla="*/ 17240 w 160903"/>
                <a:gd name="connsiteY17" fmla="*/ 45900 h 132242"/>
                <a:gd name="connsiteX18" fmla="*/ 19165 w 160903"/>
                <a:gd name="connsiteY18" fmla="*/ 47277 h 132242"/>
                <a:gd name="connsiteX19" fmla="*/ 32152 w 160903"/>
                <a:gd name="connsiteY19" fmla="*/ 38826 h 132242"/>
                <a:gd name="connsiteX20" fmla="*/ 62135 w 160903"/>
                <a:gd name="connsiteY20" fmla="*/ 25912 h 132242"/>
                <a:gd name="connsiteX21" fmla="*/ 37927 w 160903"/>
                <a:gd name="connsiteY21" fmla="*/ 119997 h 132242"/>
                <a:gd name="connsiteX22" fmla="*/ 36641 w 160903"/>
                <a:gd name="connsiteY22" fmla="*/ 123227 h 132242"/>
                <a:gd name="connsiteX23" fmla="*/ 38566 w 160903"/>
                <a:gd name="connsiteY23" fmla="*/ 124605 h 132242"/>
                <a:gd name="connsiteX24" fmla="*/ 50591 w 160903"/>
                <a:gd name="connsiteY24" fmla="*/ 118151 h 132242"/>
                <a:gd name="connsiteX25" fmla="*/ 76408 w 160903"/>
                <a:gd name="connsiteY25" fmla="*/ 25912 h 132242"/>
                <a:gd name="connsiteX26" fmla="*/ 88591 w 160903"/>
                <a:gd name="connsiteY26" fmla="*/ 25912 h 132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0903" h="132242">
                  <a:moveTo>
                    <a:pt x="88591" y="25912"/>
                  </a:moveTo>
                  <a:cubicBezTo>
                    <a:pt x="121137" y="25912"/>
                    <a:pt x="128673" y="32365"/>
                    <a:pt x="128673" y="42518"/>
                  </a:cubicBezTo>
                  <a:cubicBezTo>
                    <a:pt x="128673" y="54812"/>
                    <a:pt x="119054" y="69421"/>
                    <a:pt x="91959" y="70185"/>
                  </a:cubicBezTo>
                  <a:cubicBezTo>
                    <a:pt x="88591" y="70337"/>
                    <a:pt x="86665" y="70337"/>
                    <a:pt x="82334" y="72803"/>
                  </a:cubicBezTo>
                  <a:cubicBezTo>
                    <a:pt x="79769" y="74338"/>
                    <a:pt x="77047" y="76647"/>
                    <a:pt x="77047" y="78182"/>
                  </a:cubicBezTo>
                  <a:cubicBezTo>
                    <a:pt x="77047" y="79104"/>
                    <a:pt x="77528" y="79408"/>
                    <a:pt x="78807" y="79566"/>
                  </a:cubicBezTo>
                  <a:cubicBezTo>
                    <a:pt x="85861" y="80641"/>
                    <a:pt x="89553" y="84795"/>
                    <a:pt x="99013" y="101394"/>
                  </a:cubicBezTo>
                  <a:cubicBezTo>
                    <a:pt x="107669" y="116767"/>
                    <a:pt x="112963" y="124605"/>
                    <a:pt x="123063" y="124605"/>
                  </a:cubicBezTo>
                  <a:cubicBezTo>
                    <a:pt x="143901" y="124605"/>
                    <a:pt x="164108" y="105546"/>
                    <a:pt x="164108" y="102317"/>
                  </a:cubicBezTo>
                  <a:cubicBezTo>
                    <a:pt x="164108" y="102165"/>
                    <a:pt x="163942" y="101083"/>
                    <a:pt x="162182" y="101083"/>
                  </a:cubicBezTo>
                  <a:cubicBezTo>
                    <a:pt x="160738" y="101083"/>
                    <a:pt x="154647" y="102467"/>
                    <a:pt x="149992" y="107696"/>
                  </a:cubicBezTo>
                  <a:cubicBezTo>
                    <a:pt x="147909" y="110003"/>
                    <a:pt x="143104" y="115231"/>
                    <a:pt x="134441" y="115231"/>
                  </a:cubicBezTo>
                  <a:cubicBezTo>
                    <a:pt x="125785" y="115231"/>
                    <a:pt x="120017" y="104776"/>
                    <a:pt x="113121" y="92323"/>
                  </a:cubicBezTo>
                  <a:cubicBezTo>
                    <a:pt x="107030" y="81715"/>
                    <a:pt x="104300" y="78334"/>
                    <a:pt x="102217" y="76184"/>
                  </a:cubicBezTo>
                  <a:cubicBezTo>
                    <a:pt x="130756" y="66651"/>
                    <a:pt x="143585" y="49743"/>
                    <a:pt x="143585" y="35595"/>
                  </a:cubicBezTo>
                  <a:cubicBezTo>
                    <a:pt x="143585" y="16530"/>
                    <a:pt x="118573" y="16530"/>
                    <a:pt x="87627" y="16530"/>
                  </a:cubicBezTo>
                  <a:cubicBezTo>
                    <a:pt x="67429" y="16530"/>
                    <a:pt x="57645" y="16530"/>
                    <a:pt x="43379" y="21917"/>
                  </a:cubicBezTo>
                  <a:cubicBezTo>
                    <a:pt x="22053" y="30065"/>
                    <a:pt x="17240" y="43434"/>
                    <a:pt x="17240" y="45900"/>
                  </a:cubicBezTo>
                  <a:cubicBezTo>
                    <a:pt x="17240" y="47125"/>
                    <a:pt x="18367" y="47277"/>
                    <a:pt x="19165" y="47277"/>
                  </a:cubicBezTo>
                  <a:cubicBezTo>
                    <a:pt x="21571" y="47277"/>
                    <a:pt x="30227" y="44205"/>
                    <a:pt x="32152" y="38826"/>
                  </a:cubicBezTo>
                  <a:cubicBezTo>
                    <a:pt x="34235" y="32675"/>
                    <a:pt x="36325" y="27144"/>
                    <a:pt x="62135" y="25912"/>
                  </a:cubicBezTo>
                  <a:cubicBezTo>
                    <a:pt x="59089" y="67726"/>
                    <a:pt x="47064" y="99085"/>
                    <a:pt x="37927" y="119997"/>
                  </a:cubicBezTo>
                  <a:cubicBezTo>
                    <a:pt x="36641" y="122766"/>
                    <a:pt x="36641" y="123068"/>
                    <a:pt x="36641" y="123227"/>
                  </a:cubicBezTo>
                  <a:cubicBezTo>
                    <a:pt x="36641" y="124302"/>
                    <a:pt x="37446" y="124605"/>
                    <a:pt x="38566" y="124605"/>
                  </a:cubicBezTo>
                  <a:cubicBezTo>
                    <a:pt x="42093" y="124605"/>
                    <a:pt x="48831" y="120761"/>
                    <a:pt x="50591" y="118151"/>
                  </a:cubicBezTo>
                  <a:cubicBezTo>
                    <a:pt x="50915" y="117690"/>
                    <a:pt x="72076" y="76026"/>
                    <a:pt x="76408" y="25912"/>
                  </a:cubicBezTo>
                  <a:lnTo>
                    <a:pt x="88591" y="2591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C0BF74C1-8A65-46D9-8C71-1712747DE583}"/>
                </a:ext>
              </a:extLst>
            </p:cNvPr>
            <p:cNvSpPr/>
            <p:nvPr>
              <p:custDataLst>
                <p:tags r:id="rId312"/>
              </p:custDataLst>
            </p:nvPr>
          </p:nvSpPr>
          <p:spPr>
            <a:xfrm>
              <a:off x="10102217" y="-13441978"/>
              <a:ext cx="68959" cy="242445"/>
            </a:xfrm>
            <a:custGeom>
              <a:avLst/>
              <a:gdLst>
                <a:gd name="connsiteX0" fmla="*/ 70359 w 68958"/>
                <a:gd name="connsiteY0" fmla="*/ 233883 h 242445"/>
                <a:gd name="connsiteX1" fmla="*/ 66466 w 68958"/>
                <a:gd name="connsiteY1" fmla="*/ 229055 h 242445"/>
                <a:gd name="connsiteX2" fmla="*/ 30521 w 68958"/>
                <a:gd name="connsiteY2" fmla="*/ 126305 h 242445"/>
                <a:gd name="connsiteX3" fmla="*/ 67385 w 68958"/>
                <a:gd name="connsiteY3" fmla="*/ 22460 h 242445"/>
                <a:gd name="connsiteX4" fmla="*/ 70359 w 68958"/>
                <a:gd name="connsiteY4" fmla="*/ 18727 h 242445"/>
                <a:gd name="connsiteX5" fmla="*/ 68068 w 68958"/>
                <a:gd name="connsiteY5" fmla="*/ 16530 h 242445"/>
                <a:gd name="connsiteX6" fmla="*/ 31663 w 68958"/>
                <a:gd name="connsiteY6" fmla="*/ 59344 h 242445"/>
                <a:gd name="connsiteX7" fmla="*/ 17240 w 68958"/>
                <a:gd name="connsiteY7" fmla="*/ 126305 h 242445"/>
                <a:gd name="connsiteX8" fmla="*/ 32353 w 68958"/>
                <a:gd name="connsiteY8" fmla="*/ 194803 h 242445"/>
                <a:gd name="connsiteX9" fmla="*/ 68068 w 68958"/>
                <a:gd name="connsiteY9" fmla="*/ 236081 h 242445"/>
                <a:gd name="connsiteX10" fmla="*/ 70359 w 68958"/>
                <a:gd name="connsiteY10" fmla="*/ 233883 h 24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8958" h="242445">
                  <a:moveTo>
                    <a:pt x="70359" y="233883"/>
                  </a:moveTo>
                  <a:cubicBezTo>
                    <a:pt x="70359" y="233229"/>
                    <a:pt x="70359" y="232788"/>
                    <a:pt x="66466" y="229055"/>
                  </a:cubicBezTo>
                  <a:cubicBezTo>
                    <a:pt x="37848" y="201394"/>
                    <a:pt x="30521" y="159896"/>
                    <a:pt x="30521" y="126305"/>
                  </a:cubicBezTo>
                  <a:cubicBezTo>
                    <a:pt x="30521" y="88107"/>
                    <a:pt x="39220" y="49900"/>
                    <a:pt x="67385" y="22460"/>
                  </a:cubicBezTo>
                  <a:cubicBezTo>
                    <a:pt x="70359" y="19822"/>
                    <a:pt x="70359" y="19381"/>
                    <a:pt x="70359" y="18727"/>
                  </a:cubicBezTo>
                  <a:cubicBezTo>
                    <a:pt x="70359" y="17191"/>
                    <a:pt x="69440" y="16530"/>
                    <a:pt x="68068" y="16530"/>
                  </a:cubicBezTo>
                  <a:cubicBezTo>
                    <a:pt x="65776" y="16530"/>
                    <a:pt x="45175" y="31463"/>
                    <a:pt x="31663" y="59344"/>
                  </a:cubicBezTo>
                  <a:cubicBezTo>
                    <a:pt x="19983" y="83491"/>
                    <a:pt x="17240" y="107860"/>
                    <a:pt x="17240" y="126305"/>
                  </a:cubicBezTo>
                  <a:cubicBezTo>
                    <a:pt x="17240" y="143429"/>
                    <a:pt x="19754" y="169993"/>
                    <a:pt x="32353" y="194803"/>
                  </a:cubicBezTo>
                  <a:cubicBezTo>
                    <a:pt x="46087" y="221809"/>
                    <a:pt x="65776" y="236081"/>
                    <a:pt x="68068" y="236081"/>
                  </a:cubicBezTo>
                  <a:cubicBezTo>
                    <a:pt x="69440" y="236081"/>
                    <a:pt x="70359" y="235419"/>
                    <a:pt x="70359" y="23388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47919CC9-DFF8-40CF-BB86-6B74A8DBCC7E}"/>
                </a:ext>
              </a:extLst>
            </p:cNvPr>
            <p:cNvSpPr/>
            <p:nvPr>
              <p:custDataLst>
                <p:tags r:id="rId313"/>
              </p:custDataLst>
            </p:nvPr>
          </p:nvSpPr>
          <p:spPr>
            <a:xfrm>
              <a:off x="10175233" y="-13374356"/>
              <a:ext cx="137918" cy="154283"/>
            </a:xfrm>
            <a:custGeom>
              <a:avLst/>
              <a:gdLst>
                <a:gd name="connsiteX0" fmla="*/ 121885 w 137917"/>
                <a:gd name="connsiteY0" fmla="*/ 29920 h 154283"/>
                <a:gd name="connsiteX1" fmla="*/ 122797 w 137917"/>
                <a:gd name="connsiteY1" fmla="*/ 24871 h 154283"/>
                <a:gd name="connsiteX2" fmla="*/ 116160 w 137917"/>
                <a:gd name="connsiteY2" fmla="*/ 18941 h 154283"/>
                <a:gd name="connsiteX3" fmla="*/ 108143 w 137917"/>
                <a:gd name="connsiteY3" fmla="*/ 23555 h 154283"/>
                <a:gd name="connsiteX4" fmla="*/ 104939 w 137917"/>
                <a:gd name="connsiteY4" fmla="*/ 35410 h 154283"/>
                <a:gd name="connsiteX5" fmla="*/ 100357 w 137917"/>
                <a:gd name="connsiteY5" fmla="*/ 52973 h 154283"/>
                <a:gd name="connsiteX6" fmla="*/ 90055 w 137917"/>
                <a:gd name="connsiteY6" fmla="*/ 92494 h 154283"/>
                <a:gd name="connsiteX7" fmla="*/ 64182 w 137917"/>
                <a:gd name="connsiteY7" fmla="*/ 111152 h 154283"/>
                <a:gd name="connsiteX8" fmla="*/ 49988 w 137917"/>
                <a:gd name="connsiteY8" fmla="*/ 93369 h 154283"/>
                <a:gd name="connsiteX9" fmla="*/ 61661 w 137917"/>
                <a:gd name="connsiteY9" fmla="*/ 50342 h 154283"/>
                <a:gd name="connsiteX10" fmla="*/ 66243 w 137917"/>
                <a:gd name="connsiteY10" fmla="*/ 34534 h 154283"/>
                <a:gd name="connsiteX11" fmla="*/ 47467 w 137917"/>
                <a:gd name="connsiteY11" fmla="*/ 16530 h 154283"/>
                <a:gd name="connsiteX12" fmla="*/ 17240 w 137917"/>
                <a:gd name="connsiteY12" fmla="*/ 50342 h 154283"/>
                <a:gd name="connsiteX13" fmla="*/ 19991 w 137917"/>
                <a:gd name="connsiteY13" fmla="*/ 52532 h 154283"/>
                <a:gd name="connsiteX14" fmla="*/ 23654 w 137917"/>
                <a:gd name="connsiteY14" fmla="*/ 48585 h 154283"/>
                <a:gd name="connsiteX15" fmla="*/ 46777 w 137917"/>
                <a:gd name="connsiteY15" fmla="*/ 21358 h 154283"/>
                <a:gd name="connsiteX16" fmla="*/ 52502 w 137917"/>
                <a:gd name="connsiteY16" fmla="*/ 28383 h 154283"/>
                <a:gd name="connsiteX17" fmla="*/ 48609 w 137917"/>
                <a:gd name="connsiteY17" fmla="*/ 43750 h 154283"/>
                <a:gd name="connsiteX18" fmla="*/ 35334 w 137917"/>
                <a:gd name="connsiteY18" fmla="*/ 89856 h 154283"/>
                <a:gd name="connsiteX19" fmla="*/ 63262 w 137917"/>
                <a:gd name="connsiteY19" fmla="*/ 115988 h 154283"/>
                <a:gd name="connsiteX20" fmla="*/ 86392 w 137917"/>
                <a:gd name="connsiteY20" fmla="*/ 106103 h 154283"/>
                <a:gd name="connsiteX21" fmla="*/ 71509 w 137917"/>
                <a:gd name="connsiteY21" fmla="*/ 139915 h 154283"/>
                <a:gd name="connsiteX22" fmla="*/ 46324 w 137917"/>
                <a:gd name="connsiteY22" fmla="*/ 153745 h 154283"/>
                <a:gd name="connsiteX23" fmla="*/ 28919 w 137917"/>
                <a:gd name="connsiteY23" fmla="*/ 144530 h 154283"/>
                <a:gd name="connsiteX24" fmla="*/ 38768 w 137917"/>
                <a:gd name="connsiteY24" fmla="*/ 141892 h 154283"/>
                <a:gd name="connsiteX25" fmla="*/ 43343 w 137917"/>
                <a:gd name="connsiteY25" fmla="*/ 132890 h 154283"/>
                <a:gd name="connsiteX26" fmla="*/ 34874 w 137917"/>
                <a:gd name="connsiteY26" fmla="*/ 125203 h 154283"/>
                <a:gd name="connsiteX27" fmla="*/ 22053 w 137917"/>
                <a:gd name="connsiteY27" fmla="*/ 139475 h 154283"/>
                <a:gd name="connsiteX28" fmla="*/ 46324 w 137917"/>
                <a:gd name="connsiteY28" fmla="*/ 158581 h 154283"/>
                <a:gd name="connsiteX29" fmla="*/ 99904 w 137917"/>
                <a:gd name="connsiteY29" fmla="*/ 113790 h 154283"/>
                <a:gd name="connsiteX30" fmla="*/ 121885 w 137917"/>
                <a:gd name="connsiteY30" fmla="*/ 29920 h 154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917" h="154283">
                  <a:moveTo>
                    <a:pt x="121885" y="29920"/>
                  </a:moveTo>
                  <a:cubicBezTo>
                    <a:pt x="122797" y="26848"/>
                    <a:pt x="122797" y="26407"/>
                    <a:pt x="122797" y="24871"/>
                  </a:cubicBezTo>
                  <a:cubicBezTo>
                    <a:pt x="122797" y="20917"/>
                    <a:pt x="119593" y="18941"/>
                    <a:pt x="116160" y="18941"/>
                  </a:cubicBezTo>
                  <a:cubicBezTo>
                    <a:pt x="113868" y="18941"/>
                    <a:pt x="110205" y="20263"/>
                    <a:pt x="108143" y="23555"/>
                  </a:cubicBezTo>
                  <a:cubicBezTo>
                    <a:pt x="107684" y="24650"/>
                    <a:pt x="105851" y="31456"/>
                    <a:pt x="104939" y="35410"/>
                  </a:cubicBezTo>
                  <a:cubicBezTo>
                    <a:pt x="103337" y="41119"/>
                    <a:pt x="101736" y="47049"/>
                    <a:pt x="100357" y="52973"/>
                  </a:cubicBezTo>
                  <a:lnTo>
                    <a:pt x="90055" y="92494"/>
                  </a:lnTo>
                  <a:cubicBezTo>
                    <a:pt x="89136" y="95787"/>
                    <a:pt x="79295" y="111152"/>
                    <a:pt x="64182" y="111152"/>
                  </a:cubicBezTo>
                  <a:cubicBezTo>
                    <a:pt x="52502" y="111152"/>
                    <a:pt x="49988" y="101496"/>
                    <a:pt x="49988" y="93369"/>
                  </a:cubicBezTo>
                  <a:cubicBezTo>
                    <a:pt x="49988" y="83272"/>
                    <a:pt x="53881" y="69661"/>
                    <a:pt x="61661" y="50342"/>
                  </a:cubicBezTo>
                  <a:cubicBezTo>
                    <a:pt x="65324" y="41339"/>
                    <a:pt x="66243" y="38922"/>
                    <a:pt x="66243" y="34534"/>
                  </a:cubicBezTo>
                  <a:cubicBezTo>
                    <a:pt x="66243" y="24650"/>
                    <a:pt x="58916" y="16530"/>
                    <a:pt x="47467" y="16530"/>
                  </a:cubicBezTo>
                  <a:cubicBezTo>
                    <a:pt x="25716" y="16530"/>
                    <a:pt x="17240" y="48364"/>
                    <a:pt x="17240" y="50342"/>
                  </a:cubicBezTo>
                  <a:cubicBezTo>
                    <a:pt x="17240" y="52532"/>
                    <a:pt x="19531" y="52532"/>
                    <a:pt x="19991" y="52532"/>
                  </a:cubicBezTo>
                  <a:cubicBezTo>
                    <a:pt x="22282" y="52532"/>
                    <a:pt x="22512" y="52099"/>
                    <a:pt x="23654" y="48585"/>
                  </a:cubicBezTo>
                  <a:cubicBezTo>
                    <a:pt x="29839" y="27943"/>
                    <a:pt x="38998" y="21358"/>
                    <a:pt x="46777" y="21358"/>
                  </a:cubicBezTo>
                  <a:cubicBezTo>
                    <a:pt x="48609" y="21358"/>
                    <a:pt x="52502" y="21358"/>
                    <a:pt x="52502" y="28383"/>
                  </a:cubicBezTo>
                  <a:cubicBezTo>
                    <a:pt x="52502" y="33873"/>
                    <a:pt x="50218" y="39582"/>
                    <a:pt x="48609" y="43750"/>
                  </a:cubicBezTo>
                  <a:cubicBezTo>
                    <a:pt x="39450" y="67023"/>
                    <a:pt x="35334" y="79539"/>
                    <a:pt x="35334" y="89856"/>
                  </a:cubicBezTo>
                  <a:cubicBezTo>
                    <a:pt x="35334" y="109397"/>
                    <a:pt x="49758" y="115988"/>
                    <a:pt x="63262" y="115988"/>
                  </a:cubicBezTo>
                  <a:cubicBezTo>
                    <a:pt x="72198" y="115988"/>
                    <a:pt x="79978" y="112255"/>
                    <a:pt x="86392" y="106103"/>
                  </a:cubicBezTo>
                  <a:cubicBezTo>
                    <a:pt x="83419" y="117523"/>
                    <a:pt x="80667" y="128282"/>
                    <a:pt x="71509" y="139915"/>
                  </a:cubicBezTo>
                  <a:cubicBezTo>
                    <a:pt x="65554" y="147382"/>
                    <a:pt x="56855" y="153745"/>
                    <a:pt x="46324" y="153745"/>
                  </a:cubicBezTo>
                  <a:cubicBezTo>
                    <a:pt x="43113" y="153745"/>
                    <a:pt x="32813" y="153091"/>
                    <a:pt x="28919" y="144530"/>
                  </a:cubicBezTo>
                  <a:cubicBezTo>
                    <a:pt x="32583" y="144530"/>
                    <a:pt x="35557" y="144530"/>
                    <a:pt x="38768" y="141892"/>
                  </a:cubicBezTo>
                  <a:cubicBezTo>
                    <a:pt x="41052" y="139915"/>
                    <a:pt x="43343" y="137064"/>
                    <a:pt x="43343" y="132890"/>
                  </a:cubicBezTo>
                  <a:cubicBezTo>
                    <a:pt x="43343" y="126086"/>
                    <a:pt x="37166" y="125203"/>
                    <a:pt x="34874" y="125203"/>
                  </a:cubicBezTo>
                  <a:cubicBezTo>
                    <a:pt x="29609" y="125203"/>
                    <a:pt x="22053" y="128716"/>
                    <a:pt x="22053" y="139475"/>
                  </a:cubicBezTo>
                  <a:cubicBezTo>
                    <a:pt x="22053" y="150453"/>
                    <a:pt x="32123" y="158581"/>
                    <a:pt x="46324" y="158581"/>
                  </a:cubicBezTo>
                  <a:cubicBezTo>
                    <a:pt x="69907" y="158581"/>
                    <a:pt x="93489" y="138600"/>
                    <a:pt x="99904" y="113790"/>
                  </a:cubicBezTo>
                  <a:lnTo>
                    <a:pt x="121885" y="2992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0BD39D45-76AD-49DC-A01D-E4C1A574F396}"/>
                </a:ext>
              </a:extLst>
            </p:cNvPr>
            <p:cNvSpPr/>
            <p:nvPr>
              <p:custDataLst>
                <p:tags r:id="rId314"/>
              </p:custDataLst>
            </p:nvPr>
          </p:nvSpPr>
          <p:spPr>
            <a:xfrm>
              <a:off x="10359671" y="-13343838"/>
              <a:ext cx="45973" cy="44081"/>
            </a:xfrm>
            <a:custGeom>
              <a:avLst/>
              <a:gdLst>
                <a:gd name="connsiteX0" fmla="*/ 41512 w 45972"/>
                <a:gd name="connsiteY0" fmla="*/ 28164 h 44080"/>
                <a:gd name="connsiteX1" fmla="*/ 29379 w 45972"/>
                <a:gd name="connsiteY1" fmla="*/ 16530 h 44080"/>
                <a:gd name="connsiteX2" fmla="*/ 17240 w 45972"/>
                <a:gd name="connsiteY2" fmla="*/ 28164 h 44080"/>
                <a:gd name="connsiteX3" fmla="*/ 29379 w 45972"/>
                <a:gd name="connsiteY3" fmla="*/ 39798 h 44080"/>
                <a:gd name="connsiteX4" fmla="*/ 41512 w 45972"/>
                <a:gd name="connsiteY4" fmla="*/ 28164 h 44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72" h="44080">
                  <a:moveTo>
                    <a:pt x="41512" y="28164"/>
                  </a:moveTo>
                  <a:cubicBezTo>
                    <a:pt x="41512" y="21800"/>
                    <a:pt x="36016" y="16530"/>
                    <a:pt x="29379" y="16530"/>
                  </a:cubicBezTo>
                  <a:cubicBezTo>
                    <a:pt x="22734" y="16530"/>
                    <a:pt x="17240" y="21800"/>
                    <a:pt x="17240" y="28164"/>
                  </a:cubicBezTo>
                  <a:cubicBezTo>
                    <a:pt x="17240" y="34528"/>
                    <a:pt x="22734" y="39798"/>
                    <a:pt x="29379" y="39798"/>
                  </a:cubicBezTo>
                  <a:cubicBezTo>
                    <a:pt x="36016" y="39798"/>
                    <a:pt x="41512" y="34528"/>
                    <a:pt x="41512" y="2816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8F510E3E-FC8F-4C28-B548-957BF1EE9DCC}"/>
                </a:ext>
              </a:extLst>
            </p:cNvPr>
            <p:cNvSpPr/>
            <p:nvPr>
              <p:custDataLst>
                <p:tags r:id="rId315"/>
              </p:custDataLst>
            </p:nvPr>
          </p:nvSpPr>
          <p:spPr>
            <a:xfrm>
              <a:off x="10467298" y="-13427267"/>
              <a:ext cx="160904" cy="176324"/>
            </a:xfrm>
            <a:custGeom>
              <a:avLst/>
              <a:gdLst>
                <a:gd name="connsiteX0" fmla="*/ 95774 w 160903"/>
                <a:gd name="connsiteY0" fmla="*/ 136844 h 176323"/>
                <a:gd name="connsiteX1" fmla="*/ 156680 w 160903"/>
                <a:gd name="connsiteY1" fmla="*/ 91612 h 176323"/>
                <a:gd name="connsiteX2" fmla="*/ 95774 w 160903"/>
                <a:gd name="connsiteY2" fmla="*/ 46167 h 176323"/>
                <a:gd name="connsiteX3" fmla="*/ 95774 w 160903"/>
                <a:gd name="connsiteY3" fmla="*/ 33873 h 176323"/>
                <a:gd name="connsiteX4" fmla="*/ 117532 w 160903"/>
                <a:gd name="connsiteY4" fmla="*/ 23336 h 176323"/>
                <a:gd name="connsiteX5" fmla="*/ 125089 w 160903"/>
                <a:gd name="connsiteY5" fmla="*/ 23336 h 176323"/>
                <a:gd name="connsiteX6" fmla="*/ 125089 w 160903"/>
                <a:gd name="connsiteY6" fmla="*/ 16530 h 176323"/>
                <a:gd name="connsiteX7" fmla="*/ 86393 w 160903"/>
                <a:gd name="connsiteY7" fmla="*/ 17184 h 176323"/>
                <a:gd name="connsiteX8" fmla="*/ 47467 w 160903"/>
                <a:gd name="connsiteY8" fmla="*/ 16530 h 176323"/>
                <a:gd name="connsiteX9" fmla="*/ 47467 w 160903"/>
                <a:gd name="connsiteY9" fmla="*/ 23336 h 176323"/>
                <a:gd name="connsiteX10" fmla="*/ 55024 w 160903"/>
                <a:gd name="connsiteY10" fmla="*/ 23336 h 176323"/>
                <a:gd name="connsiteX11" fmla="*/ 76774 w 160903"/>
                <a:gd name="connsiteY11" fmla="*/ 33873 h 176323"/>
                <a:gd name="connsiteX12" fmla="*/ 76774 w 160903"/>
                <a:gd name="connsiteY12" fmla="*/ 46167 h 176323"/>
                <a:gd name="connsiteX13" fmla="*/ 17240 w 160903"/>
                <a:gd name="connsiteY13" fmla="*/ 91392 h 176323"/>
                <a:gd name="connsiteX14" fmla="*/ 76774 w 160903"/>
                <a:gd name="connsiteY14" fmla="*/ 136844 h 176323"/>
                <a:gd name="connsiteX15" fmla="*/ 76774 w 160903"/>
                <a:gd name="connsiteY15" fmla="*/ 149138 h 176323"/>
                <a:gd name="connsiteX16" fmla="*/ 55024 w 160903"/>
                <a:gd name="connsiteY16" fmla="*/ 159676 h 176323"/>
                <a:gd name="connsiteX17" fmla="*/ 47467 w 160903"/>
                <a:gd name="connsiteY17" fmla="*/ 159676 h 176323"/>
                <a:gd name="connsiteX18" fmla="*/ 47467 w 160903"/>
                <a:gd name="connsiteY18" fmla="*/ 166481 h 176323"/>
                <a:gd name="connsiteX19" fmla="*/ 86163 w 160903"/>
                <a:gd name="connsiteY19" fmla="*/ 165820 h 176323"/>
                <a:gd name="connsiteX20" fmla="*/ 125089 w 160903"/>
                <a:gd name="connsiteY20" fmla="*/ 166481 h 176323"/>
                <a:gd name="connsiteX21" fmla="*/ 125089 w 160903"/>
                <a:gd name="connsiteY21" fmla="*/ 159676 h 176323"/>
                <a:gd name="connsiteX22" fmla="*/ 117532 w 160903"/>
                <a:gd name="connsiteY22" fmla="*/ 159676 h 176323"/>
                <a:gd name="connsiteX23" fmla="*/ 95774 w 160903"/>
                <a:gd name="connsiteY23" fmla="*/ 149138 h 176323"/>
                <a:gd name="connsiteX24" fmla="*/ 95774 w 160903"/>
                <a:gd name="connsiteY24" fmla="*/ 136844 h 176323"/>
                <a:gd name="connsiteX25" fmla="*/ 76774 w 160903"/>
                <a:gd name="connsiteY25" fmla="*/ 131795 h 176323"/>
                <a:gd name="connsiteX26" fmla="*/ 40140 w 160903"/>
                <a:gd name="connsiteY26" fmla="*/ 91612 h 176323"/>
                <a:gd name="connsiteX27" fmla="*/ 76774 w 160903"/>
                <a:gd name="connsiteY27" fmla="*/ 51216 h 176323"/>
                <a:gd name="connsiteX28" fmla="*/ 76774 w 160903"/>
                <a:gd name="connsiteY28" fmla="*/ 131795 h 176323"/>
                <a:gd name="connsiteX29" fmla="*/ 95774 w 160903"/>
                <a:gd name="connsiteY29" fmla="*/ 50995 h 176323"/>
                <a:gd name="connsiteX30" fmla="*/ 133787 w 160903"/>
                <a:gd name="connsiteY30" fmla="*/ 91392 h 176323"/>
                <a:gd name="connsiteX31" fmla="*/ 95774 w 160903"/>
                <a:gd name="connsiteY31" fmla="*/ 132009 h 176323"/>
                <a:gd name="connsiteX32" fmla="*/ 95774 w 160903"/>
                <a:gd name="connsiteY32" fmla="*/ 50995 h 176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60903" h="176323">
                  <a:moveTo>
                    <a:pt x="95774" y="136844"/>
                  </a:moveTo>
                  <a:cubicBezTo>
                    <a:pt x="131266" y="134206"/>
                    <a:pt x="156680" y="113790"/>
                    <a:pt x="156680" y="91612"/>
                  </a:cubicBezTo>
                  <a:cubicBezTo>
                    <a:pt x="156680" y="68780"/>
                    <a:pt x="130584" y="48805"/>
                    <a:pt x="95774" y="46167"/>
                  </a:cubicBezTo>
                  <a:lnTo>
                    <a:pt x="95774" y="33873"/>
                  </a:lnTo>
                  <a:cubicBezTo>
                    <a:pt x="95774" y="26407"/>
                    <a:pt x="95774" y="23336"/>
                    <a:pt x="117532" y="23336"/>
                  </a:cubicBezTo>
                  <a:lnTo>
                    <a:pt x="125089" y="23336"/>
                  </a:lnTo>
                  <a:lnTo>
                    <a:pt x="125089" y="16530"/>
                  </a:lnTo>
                  <a:cubicBezTo>
                    <a:pt x="116842" y="17184"/>
                    <a:pt x="95774" y="17184"/>
                    <a:pt x="86393" y="17184"/>
                  </a:cubicBezTo>
                  <a:cubicBezTo>
                    <a:pt x="77004" y="17184"/>
                    <a:pt x="55706" y="17184"/>
                    <a:pt x="47467" y="16530"/>
                  </a:cubicBezTo>
                  <a:lnTo>
                    <a:pt x="47467" y="23336"/>
                  </a:lnTo>
                  <a:lnTo>
                    <a:pt x="55024" y="23336"/>
                  </a:lnTo>
                  <a:cubicBezTo>
                    <a:pt x="76774" y="23336"/>
                    <a:pt x="76774" y="26187"/>
                    <a:pt x="76774" y="33873"/>
                  </a:cubicBezTo>
                  <a:lnTo>
                    <a:pt x="76774" y="46167"/>
                  </a:lnTo>
                  <a:cubicBezTo>
                    <a:pt x="41742" y="49461"/>
                    <a:pt x="17240" y="69662"/>
                    <a:pt x="17240" y="91392"/>
                  </a:cubicBezTo>
                  <a:cubicBezTo>
                    <a:pt x="17240" y="114011"/>
                    <a:pt x="42654" y="133552"/>
                    <a:pt x="76774" y="136844"/>
                  </a:cubicBezTo>
                  <a:lnTo>
                    <a:pt x="76774" y="149138"/>
                  </a:lnTo>
                  <a:cubicBezTo>
                    <a:pt x="76774" y="156604"/>
                    <a:pt x="76774" y="159676"/>
                    <a:pt x="55024" y="159676"/>
                  </a:cubicBezTo>
                  <a:lnTo>
                    <a:pt x="47467" y="159676"/>
                  </a:lnTo>
                  <a:lnTo>
                    <a:pt x="47467" y="166481"/>
                  </a:lnTo>
                  <a:cubicBezTo>
                    <a:pt x="55706" y="165820"/>
                    <a:pt x="76774" y="165820"/>
                    <a:pt x="86163" y="165820"/>
                  </a:cubicBezTo>
                  <a:cubicBezTo>
                    <a:pt x="95551" y="165820"/>
                    <a:pt x="116842" y="165820"/>
                    <a:pt x="125089" y="166481"/>
                  </a:cubicBezTo>
                  <a:lnTo>
                    <a:pt x="125089" y="159676"/>
                  </a:lnTo>
                  <a:lnTo>
                    <a:pt x="117532" y="159676"/>
                  </a:lnTo>
                  <a:cubicBezTo>
                    <a:pt x="95774" y="159676"/>
                    <a:pt x="95774" y="156818"/>
                    <a:pt x="95774" y="149138"/>
                  </a:cubicBezTo>
                  <a:lnTo>
                    <a:pt x="95774" y="136844"/>
                  </a:lnTo>
                  <a:close/>
                  <a:moveTo>
                    <a:pt x="76774" y="131795"/>
                  </a:moveTo>
                  <a:cubicBezTo>
                    <a:pt x="44256" y="127621"/>
                    <a:pt x="40140" y="105229"/>
                    <a:pt x="40140" y="91612"/>
                  </a:cubicBezTo>
                  <a:cubicBezTo>
                    <a:pt x="40140" y="80199"/>
                    <a:pt x="42424" y="55611"/>
                    <a:pt x="76774" y="51216"/>
                  </a:cubicBezTo>
                  <a:lnTo>
                    <a:pt x="76774" y="131795"/>
                  </a:lnTo>
                  <a:close/>
                  <a:moveTo>
                    <a:pt x="95774" y="50995"/>
                  </a:moveTo>
                  <a:cubicBezTo>
                    <a:pt x="127373" y="54509"/>
                    <a:pt x="133787" y="74711"/>
                    <a:pt x="133787" y="91392"/>
                  </a:cubicBezTo>
                  <a:cubicBezTo>
                    <a:pt x="133787" y="104568"/>
                    <a:pt x="130354" y="128062"/>
                    <a:pt x="95774" y="132009"/>
                  </a:cubicBezTo>
                  <a:lnTo>
                    <a:pt x="95774" y="5099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064AA7E4-FBDA-43E6-8409-F75FCF0F8E8B}"/>
                </a:ext>
              </a:extLst>
            </p:cNvPr>
            <p:cNvSpPr/>
            <p:nvPr>
              <p:custDataLst>
                <p:tags r:id="rId316"/>
              </p:custDataLst>
            </p:nvPr>
          </p:nvSpPr>
          <p:spPr>
            <a:xfrm>
              <a:off x="10680693" y="-13441978"/>
              <a:ext cx="68959" cy="242445"/>
            </a:xfrm>
            <a:custGeom>
              <a:avLst/>
              <a:gdLst>
                <a:gd name="connsiteX0" fmla="*/ 70360 w 68958"/>
                <a:gd name="connsiteY0" fmla="*/ 233883 h 242445"/>
                <a:gd name="connsiteX1" fmla="*/ 66466 w 68958"/>
                <a:gd name="connsiteY1" fmla="*/ 229055 h 242445"/>
                <a:gd name="connsiteX2" fmla="*/ 30521 w 68958"/>
                <a:gd name="connsiteY2" fmla="*/ 126305 h 242445"/>
                <a:gd name="connsiteX3" fmla="*/ 67386 w 68958"/>
                <a:gd name="connsiteY3" fmla="*/ 22460 h 242445"/>
                <a:gd name="connsiteX4" fmla="*/ 70360 w 68958"/>
                <a:gd name="connsiteY4" fmla="*/ 18727 h 242445"/>
                <a:gd name="connsiteX5" fmla="*/ 68069 w 68958"/>
                <a:gd name="connsiteY5" fmla="*/ 16530 h 242445"/>
                <a:gd name="connsiteX6" fmla="*/ 31663 w 68958"/>
                <a:gd name="connsiteY6" fmla="*/ 59344 h 242445"/>
                <a:gd name="connsiteX7" fmla="*/ 17240 w 68958"/>
                <a:gd name="connsiteY7" fmla="*/ 126305 h 242445"/>
                <a:gd name="connsiteX8" fmla="*/ 32353 w 68958"/>
                <a:gd name="connsiteY8" fmla="*/ 194803 h 242445"/>
                <a:gd name="connsiteX9" fmla="*/ 68069 w 68958"/>
                <a:gd name="connsiteY9" fmla="*/ 236081 h 242445"/>
                <a:gd name="connsiteX10" fmla="*/ 70360 w 68958"/>
                <a:gd name="connsiteY10" fmla="*/ 233883 h 24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8958" h="242445">
                  <a:moveTo>
                    <a:pt x="70360" y="233883"/>
                  </a:moveTo>
                  <a:cubicBezTo>
                    <a:pt x="70360" y="233229"/>
                    <a:pt x="70360" y="232788"/>
                    <a:pt x="66466" y="229055"/>
                  </a:cubicBezTo>
                  <a:cubicBezTo>
                    <a:pt x="37849" y="201394"/>
                    <a:pt x="30521" y="159896"/>
                    <a:pt x="30521" y="126305"/>
                  </a:cubicBezTo>
                  <a:cubicBezTo>
                    <a:pt x="30521" y="88107"/>
                    <a:pt x="39221" y="49900"/>
                    <a:pt x="67386" y="22460"/>
                  </a:cubicBezTo>
                  <a:cubicBezTo>
                    <a:pt x="70360" y="19822"/>
                    <a:pt x="70360" y="19381"/>
                    <a:pt x="70360" y="18727"/>
                  </a:cubicBezTo>
                  <a:cubicBezTo>
                    <a:pt x="70360" y="17191"/>
                    <a:pt x="69441" y="16530"/>
                    <a:pt x="68069" y="16530"/>
                  </a:cubicBezTo>
                  <a:cubicBezTo>
                    <a:pt x="65777" y="16530"/>
                    <a:pt x="45174" y="31463"/>
                    <a:pt x="31663" y="59344"/>
                  </a:cubicBezTo>
                  <a:cubicBezTo>
                    <a:pt x="19984" y="83491"/>
                    <a:pt x="17240" y="107860"/>
                    <a:pt x="17240" y="126305"/>
                  </a:cubicBezTo>
                  <a:cubicBezTo>
                    <a:pt x="17240" y="143429"/>
                    <a:pt x="19754" y="169993"/>
                    <a:pt x="32353" y="194803"/>
                  </a:cubicBezTo>
                  <a:cubicBezTo>
                    <a:pt x="46087" y="221809"/>
                    <a:pt x="65777" y="236081"/>
                    <a:pt x="68069" y="236081"/>
                  </a:cubicBezTo>
                  <a:cubicBezTo>
                    <a:pt x="69441" y="236081"/>
                    <a:pt x="70360" y="235419"/>
                    <a:pt x="70360" y="23388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FC0906B0-8C35-4F97-AB5F-E28CDCED9501}"/>
                </a:ext>
              </a:extLst>
            </p:cNvPr>
            <p:cNvSpPr/>
            <p:nvPr>
              <p:custDataLst>
                <p:tags r:id="rId317"/>
              </p:custDataLst>
            </p:nvPr>
          </p:nvSpPr>
          <p:spPr>
            <a:xfrm>
              <a:off x="10753729" y="-13374356"/>
              <a:ext cx="137918" cy="132243"/>
            </a:xfrm>
            <a:custGeom>
              <a:avLst/>
              <a:gdLst>
                <a:gd name="connsiteX0" fmla="*/ 87082 w 137917"/>
                <a:gd name="connsiteY0" fmla="*/ 47262 h 132242"/>
                <a:gd name="connsiteX1" fmla="*/ 109745 w 137917"/>
                <a:gd name="connsiteY1" fmla="*/ 21358 h 132242"/>
                <a:gd name="connsiteX2" fmla="*/ 121195 w 137917"/>
                <a:gd name="connsiteY2" fmla="*/ 24217 h 132242"/>
                <a:gd name="connsiteX3" fmla="*/ 110205 w 137917"/>
                <a:gd name="connsiteY3" fmla="*/ 36070 h 132242"/>
                <a:gd name="connsiteX4" fmla="*/ 118903 w 137917"/>
                <a:gd name="connsiteY4" fmla="*/ 43750 h 132242"/>
                <a:gd name="connsiteX5" fmla="*/ 131273 w 137917"/>
                <a:gd name="connsiteY5" fmla="*/ 31021 h 132242"/>
                <a:gd name="connsiteX6" fmla="*/ 109975 w 137917"/>
                <a:gd name="connsiteY6" fmla="*/ 16530 h 132242"/>
                <a:gd name="connsiteX7" fmla="*/ 85933 w 137917"/>
                <a:gd name="connsiteY7" fmla="*/ 33211 h 132242"/>
                <a:gd name="connsiteX8" fmla="*/ 61208 w 137917"/>
                <a:gd name="connsiteY8" fmla="*/ 16530 h 132242"/>
                <a:gd name="connsiteX9" fmla="*/ 24344 w 137917"/>
                <a:gd name="connsiteY9" fmla="*/ 50342 h 132242"/>
                <a:gd name="connsiteX10" fmla="*/ 27088 w 137917"/>
                <a:gd name="connsiteY10" fmla="*/ 52532 h 132242"/>
                <a:gd name="connsiteX11" fmla="*/ 30061 w 137917"/>
                <a:gd name="connsiteY11" fmla="*/ 50121 h 132242"/>
                <a:gd name="connsiteX12" fmla="*/ 60748 w 137917"/>
                <a:gd name="connsiteY12" fmla="*/ 21358 h 132242"/>
                <a:gd name="connsiteX13" fmla="*/ 73110 w 137917"/>
                <a:gd name="connsiteY13" fmla="*/ 36070 h 132242"/>
                <a:gd name="connsiteX14" fmla="*/ 60748 w 137917"/>
                <a:gd name="connsiteY14" fmla="*/ 88321 h 132242"/>
                <a:gd name="connsiteX15" fmla="*/ 38997 w 137917"/>
                <a:gd name="connsiteY15" fmla="*/ 111152 h 132242"/>
                <a:gd name="connsiteX16" fmla="*/ 27547 w 137917"/>
                <a:gd name="connsiteY16" fmla="*/ 108302 h 132242"/>
                <a:gd name="connsiteX17" fmla="*/ 38307 w 137917"/>
                <a:gd name="connsiteY17" fmla="*/ 96447 h 132242"/>
                <a:gd name="connsiteX18" fmla="*/ 29839 w 137917"/>
                <a:gd name="connsiteY18" fmla="*/ 88761 h 132242"/>
                <a:gd name="connsiteX19" fmla="*/ 17240 w 137917"/>
                <a:gd name="connsiteY19" fmla="*/ 101496 h 132242"/>
                <a:gd name="connsiteX20" fmla="*/ 38768 w 137917"/>
                <a:gd name="connsiteY20" fmla="*/ 115988 h 132242"/>
                <a:gd name="connsiteX21" fmla="*/ 62810 w 137917"/>
                <a:gd name="connsiteY21" fmla="*/ 99299 h 132242"/>
                <a:gd name="connsiteX22" fmla="*/ 87534 w 137917"/>
                <a:gd name="connsiteY22" fmla="*/ 115988 h 132242"/>
                <a:gd name="connsiteX23" fmla="*/ 124169 w 137917"/>
                <a:gd name="connsiteY23" fmla="*/ 82176 h 132242"/>
                <a:gd name="connsiteX24" fmla="*/ 121425 w 137917"/>
                <a:gd name="connsiteY24" fmla="*/ 79979 h 132242"/>
                <a:gd name="connsiteX25" fmla="*/ 118451 w 137917"/>
                <a:gd name="connsiteY25" fmla="*/ 82396 h 132242"/>
                <a:gd name="connsiteX26" fmla="*/ 87994 w 137917"/>
                <a:gd name="connsiteY26" fmla="*/ 111152 h 132242"/>
                <a:gd name="connsiteX27" fmla="*/ 75402 w 137917"/>
                <a:gd name="connsiteY27" fmla="*/ 96668 h 132242"/>
                <a:gd name="connsiteX28" fmla="*/ 79295 w 137917"/>
                <a:gd name="connsiteY28" fmla="*/ 77341 h 132242"/>
                <a:gd name="connsiteX29" fmla="*/ 87082 w 137917"/>
                <a:gd name="connsiteY29" fmla="*/ 47262 h 132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7917" h="132242">
                  <a:moveTo>
                    <a:pt x="87082" y="47262"/>
                  </a:moveTo>
                  <a:cubicBezTo>
                    <a:pt x="88454" y="41560"/>
                    <a:pt x="93719" y="21358"/>
                    <a:pt x="109745" y="21358"/>
                  </a:cubicBezTo>
                  <a:cubicBezTo>
                    <a:pt x="110894" y="21358"/>
                    <a:pt x="116389" y="21358"/>
                    <a:pt x="121195" y="24217"/>
                  </a:cubicBezTo>
                  <a:cubicBezTo>
                    <a:pt x="114788" y="25312"/>
                    <a:pt x="110205" y="30802"/>
                    <a:pt x="110205" y="36070"/>
                  </a:cubicBezTo>
                  <a:cubicBezTo>
                    <a:pt x="110205" y="39582"/>
                    <a:pt x="112726" y="43750"/>
                    <a:pt x="118903" y="43750"/>
                  </a:cubicBezTo>
                  <a:cubicBezTo>
                    <a:pt x="123946" y="43750"/>
                    <a:pt x="131273" y="39803"/>
                    <a:pt x="131273" y="31021"/>
                  </a:cubicBezTo>
                  <a:cubicBezTo>
                    <a:pt x="131273" y="19602"/>
                    <a:pt x="117761" y="16530"/>
                    <a:pt x="109975" y="16530"/>
                  </a:cubicBezTo>
                  <a:cubicBezTo>
                    <a:pt x="96693" y="16530"/>
                    <a:pt x="88684" y="28164"/>
                    <a:pt x="85933" y="33211"/>
                  </a:cubicBezTo>
                  <a:cubicBezTo>
                    <a:pt x="80208" y="18727"/>
                    <a:pt x="67845" y="16530"/>
                    <a:pt x="61208" y="16530"/>
                  </a:cubicBezTo>
                  <a:cubicBezTo>
                    <a:pt x="37388" y="16530"/>
                    <a:pt x="24344" y="44852"/>
                    <a:pt x="24344" y="50342"/>
                  </a:cubicBezTo>
                  <a:cubicBezTo>
                    <a:pt x="24344" y="52532"/>
                    <a:pt x="26628" y="52532"/>
                    <a:pt x="27088" y="52532"/>
                  </a:cubicBezTo>
                  <a:cubicBezTo>
                    <a:pt x="28919" y="52532"/>
                    <a:pt x="29609" y="52099"/>
                    <a:pt x="30061" y="50121"/>
                  </a:cubicBezTo>
                  <a:cubicBezTo>
                    <a:pt x="37848" y="26848"/>
                    <a:pt x="52961" y="21358"/>
                    <a:pt x="60748" y="21358"/>
                  </a:cubicBezTo>
                  <a:cubicBezTo>
                    <a:pt x="65094" y="21358"/>
                    <a:pt x="73110" y="23335"/>
                    <a:pt x="73110" y="36070"/>
                  </a:cubicBezTo>
                  <a:cubicBezTo>
                    <a:pt x="73110" y="42876"/>
                    <a:pt x="69217" y="57587"/>
                    <a:pt x="60748" y="88321"/>
                  </a:cubicBezTo>
                  <a:cubicBezTo>
                    <a:pt x="57085" y="101937"/>
                    <a:pt x="49068" y="111152"/>
                    <a:pt x="38997" y="111152"/>
                  </a:cubicBezTo>
                  <a:cubicBezTo>
                    <a:pt x="37618" y="111152"/>
                    <a:pt x="32353" y="111152"/>
                    <a:pt x="27547" y="108302"/>
                  </a:cubicBezTo>
                  <a:cubicBezTo>
                    <a:pt x="33272" y="107206"/>
                    <a:pt x="38307" y="102591"/>
                    <a:pt x="38307" y="96447"/>
                  </a:cubicBezTo>
                  <a:cubicBezTo>
                    <a:pt x="38307" y="90517"/>
                    <a:pt x="33272" y="88761"/>
                    <a:pt x="29839" y="88761"/>
                  </a:cubicBezTo>
                  <a:cubicBezTo>
                    <a:pt x="22965" y="88761"/>
                    <a:pt x="17240" y="94471"/>
                    <a:pt x="17240" y="101496"/>
                  </a:cubicBezTo>
                  <a:cubicBezTo>
                    <a:pt x="17240" y="111593"/>
                    <a:pt x="28689" y="115988"/>
                    <a:pt x="38768" y="115988"/>
                  </a:cubicBezTo>
                  <a:cubicBezTo>
                    <a:pt x="53881" y="115988"/>
                    <a:pt x="62120" y="100615"/>
                    <a:pt x="62810" y="99299"/>
                  </a:cubicBezTo>
                  <a:cubicBezTo>
                    <a:pt x="65554" y="107419"/>
                    <a:pt x="73801" y="115988"/>
                    <a:pt x="87534" y="115988"/>
                  </a:cubicBezTo>
                  <a:cubicBezTo>
                    <a:pt x="111124" y="115988"/>
                    <a:pt x="124169" y="87665"/>
                    <a:pt x="124169" y="82176"/>
                  </a:cubicBezTo>
                  <a:cubicBezTo>
                    <a:pt x="124169" y="79979"/>
                    <a:pt x="122115" y="79979"/>
                    <a:pt x="121425" y="79979"/>
                  </a:cubicBezTo>
                  <a:cubicBezTo>
                    <a:pt x="119363" y="79979"/>
                    <a:pt x="118903" y="80853"/>
                    <a:pt x="118451" y="82396"/>
                  </a:cubicBezTo>
                  <a:cubicBezTo>
                    <a:pt x="110894" y="105884"/>
                    <a:pt x="95321" y="111152"/>
                    <a:pt x="87994" y="111152"/>
                  </a:cubicBezTo>
                  <a:cubicBezTo>
                    <a:pt x="79065" y="111152"/>
                    <a:pt x="75402" y="104127"/>
                    <a:pt x="75402" y="96668"/>
                  </a:cubicBezTo>
                  <a:cubicBezTo>
                    <a:pt x="75402" y="91833"/>
                    <a:pt x="76774" y="87005"/>
                    <a:pt x="79295" y="77341"/>
                  </a:cubicBezTo>
                  <a:lnTo>
                    <a:pt x="87082" y="4726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32108E23-FB2D-49D0-BFCE-AF123896C44C}"/>
                </a:ext>
              </a:extLst>
            </p:cNvPr>
            <p:cNvSpPr/>
            <p:nvPr>
              <p:custDataLst>
                <p:tags r:id="rId318"/>
              </p:custDataLst>
            </p:nvPr>
          </p:nvSpPr>
          <p:spPr>
            <a:xfrm>
              <a:off x="10891026" y="-13441978"/>
              <a:ext cx="160904" cy="242445"/>
            </a:xfrm>
            <a:custGeom>
              <a:avLst/>
              <a:gdLst>
                <a:gd name="connsiteX0" fmla="*/ 70360 w 160903"/>
                <a:gd name="connsiteY0" fmla="*/ 126305 h 242445"/>
                <a:gd name="connsiteX1" fmla="*/ 55246 w 160903"/>
                <a:gd name="connsiteY1" fmla="*/ 57808 h 242445"/>
                <a:gd name="connsiteX2" fmla="*/ 19531 w 160903"/>
                <a:gd name="connsiteY2" fmla="*/ 16530 h 242445"/>
                <a:gd name="connsiteX3" fmla="*/ 17240 w 160903"/>
                <a:gd name="connsiteY3" fmla="*/ 18727 h 242445"/>
                <a:gd name="connsiteX4" fmla="*/ 21593 w 160903"/>
                <a:gd name="connsiteY4" fmla="*/ 23776 h 242445"/>
                <a:gd name="connsiteX5" fmla="*/ 57078 w 160903"/>
                <a:gd name="connsiteY5" fmla="*/ 126305 h 242445"/>
                <a:gd name="connsiteX6" fmla="*/ 20214 w 160903"/>
                <a:gd name="connsiteY6" fmla="*/ 230150 h 242445"/>
                <a:gd name="connsiteX7" fmla="*/ 17240 w 160903"/>
                <a:gd name="connsiteY7" fmla="*/ 233883 h 242445"/>
                <a:gd name="connsiteX8" fmla="*/ 19531 w 160903"/>
                <a:gd name="connsiteY8" fmla="*/ 236081 h 242445"/>
                <a:gd name="connsiteX9" fmla="*/ 55936 w 160903"/>
                <a:gd name="connsiteY9" fmla="*/ 193267 h 242445"/>
                <a:gd name="connsiteX10" fmla="*/ 70360 w 160903"/>
                <a:gd name="connsiteY10" fmla="*/ 126305 h 242445"/>
                <a:gd name="connsiteX11" fmla="*/ 159419 w 160903"/>
                <a:gd name="connsiteY11" fmla="*/ 126305 h 242445"/>
                <a:gd name="connsiteX12" fmla="*/ 144305 w 160903"/>
                <a:gd name="connsiteY12" fmla="*/ 57808 h 242445"/>
                <a:gd name="connsiteX13" fmla="*/ 108591 w 160903"/>
                <a:gd name="connsiteY13" fmla="*/ 16530 h 242445"/>
                <a:gd name="connsiteX14" fmla="*/ 106299 w 160903"/>
                <a:gd name="connsiteY14" fmla="*/ 18727 h 242445"/>
                <a:gd name="connsiteX15" fmla="*/ 110652 w 160903"/>
                <a:gd name="connsiteY15" fmla="*/ 23776 h 242445"/>
                <a:gd name="connsiteX16" fmla="*/ 146137 w 160903"/>
                <a:gd name="connsiteY16" fmla="*/ 126305 h 242445"/>
                <a:gd name="connsiteX17" fmla="*/ 109273 w 160903"/>
                <a:gd name="connsiteY17" fmla="*/ 230150 h 242445"/>
                <a:gd name="connsiteX18" fmla="*/ 106299 w 160903"/>
                <a:gd name="connsiteY18" fmla="*/ 233883 h 242445"/>
                <a:gd name="connsiteX19" fmla="*/ 108591 w 160903"/>
                <a:gd name="connsiteY19" fmla="*/ 236081 h 242445"/>
                <a:gd name="connsiteX20" fmla="*/ 144995 w 160903"/>
                <a:gd name="connsiteY20" fmla="*/ 193267 h 242445"/>
                <a:gd name="connsiteX21" fmla="*/ 159419 w 160903"/>
                <a:gd name="connsiteY21" fmla="*/ 126305 h 24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60903" h="242445">
                  <a:moveTo>
                    <a:pt x="70360" y="126305"/>
                  </a:moveTo>
                  <a:cubicBezTo>
                    <a:pt x="70360" y="109183"/>
                    <a:pt x="67846" y="82617"/>
                    <a:pt x="55246" y="57808"/>
                  </a:cubicBezTo>
                  <a:cubicBezTo>
                    <a:pt x="41512" y="30801"/>
                    <a:pt x="21816" y="16530"/>
                    <a:pt x="19531" y="16530"/>
                  </a:cubicBezTo>
                  <a:cubicBezTo>
                    <a:pt x="18152" y="16530"/>
                    <a:pt x="17240" y="17411"/>
                    <a:pt x="17240" y="18727"/>
                  </a:cubicBezTo>
                  <a:cubicBezTo>
                    <a:pt x="17240" y="19381"/>
                    <a:pt x="17240" y="19822"/>
                    <a:pt x="21593" y="23776"/>
                  </a:cubicBezTo>
                  <a:cubicBezTo>
                    <a:pt x="44026" y="45514"/>
                    <a:pt x="57078" y="80420"/>
                    <a:pt x="57078" y="126305"/>
                  </a:cubicBezTo>
                  <a:cubicBezTo>
                    <a:pt x="57078" y="163849"/>
                    <a:pt x="48609" y="202490"/>
                    <a:pt x="20214" y="230150"/>
                  </a:cubicBezTo>
                  <a:cubicBezTo>
                    <a:pt x="17240" y="232788"/>
                    <a:pt x="17240" y="233229"/>
                    <a:pt x="17240" y="233883"/>
                  </a:cubicBezTo>
                  <a:cubicBezTo>
                    <a:pt x="17240" y="235198"/>
                    <a:pt x="18152" y="236081"/>
                    <a:pt x="19531" y="236081"/>
                  </a:cubicBezTo>
                  <a:cubicBezTo>
                    <a:pt x="21816" y="236081"/>
                    <a:pt x="42424" y="221149"/>
                    <a:pt x="55936" y="193267"/>
                  </a:cubicBezTo>
                  <a:cubicBezTo>
                    <a:pt x="67616" y="169119"/>
                    <a:pt x="70360" y="144751"/>
                    <a:pt x="70360" y="126305"/>
                  </a:cubicBezTo>
                  <a:close/>
                  <a:moveTo>
                    <a:pt x="159419" y="126305"/>
                  </a:moveTo>
                  <a:cubicBezTo>
                    <a:pt x="159419" y="109183"/>
                    <a:pt x="156905" y="82617"/>
                    <a:pt x="144305" y="57808"/>
                  </a:cubicBezTo>
                  <a:cubicBezTo>
                    <a:pt x="130571" y="30801"/>
                    <a:pt x="110875" y="16530"/>
                    <a:pt x="108591" y="16530"/>
                  </a:cubicBezTo>
                  <a:cubicBezTo>
                    <a:pt x="107212" y="16530"/>
                    <a:pt x="106299" y="17411"/>
                    <a:pt x="106299" y="18727"/>
                  </a:cubicBezTo>
                  <a:cubicBezTo>
                    <a:pt x="106299" y="19381"/>
                    <a:pt x="106299" y="19822"/>
                    <a:pt x="110652" y="23776"/>
                  </a:cubicBezTo>
                  <a:cubicBezTo>
                    <a:pt x="133085" y="45514"/>
                    <a:pt x="146137" y="80420"/>
                    <a:pt x="146137" y="126305"/>
                  </a:cubicBezTo>
                  <a:cubicBezTo>
                    <a:pt x="146137" y="163849"/>
                    <a:pt x="137668" y="202490"/>
                    <a:pt x="109273" y="230150"/>
                  </a:cubicBezTo>
                  <a:cubicBezTo>
                    <a:pt x="106299" y="232788"/>
                    <a:pt x="106299" y="233229"/>
                    <a:pt x="106299" y="233883"/>
                  </a:cubicBezTo>
                  <a:cubicBezTo>
                    <a:pt x="106299" y="235198"/>
                    <a:pt x="107212" y="236081"/>
                    <a:pt x="108591" y="236081"/>
                  </a:cubicBezTo>
                  <a:cubicBezTo>
                    <a:pt x="110875" y="236081"/>
                    <a:pt x="131484" y="221149"/>
                    <a:pt x="144995" y="193267"/>
                  </a:cubicBezTo>
                  <a:cubicBezTo>
                    <a:pt x="156675" y="169119"/>
                    <a:pt x="159419" y="144751"/>
                    <a:pt x="159419" y="12630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65" name="Groupe 64" descr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  Z=\left(y \cdot \Phi\,(x)\right),\quad y\cdot y=0&#10;\end{align*}&#10;&#10;\end{document}" title="IguanaTex Vector Display">
            <a:extLst>
              <a:ext uri="{FF2B5EF4-FFF2-40B4-BE49-F238E27FC236}">
                <a16:creationId xmlns:a16="http://schemas.microsoft.com/office/drawing/2014/main" id="{9EDB0F3A-E701-46A7-8E87-9C9F79A0D641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6565488" y="1155189"/>
            <a:ext cx="2492946" cy="238112"/>
            <a:chOff x="12190637" y="-14303432"/>
            <a:chExt cx="2565384" cy="245030"/>
          </a:xfrm>
        </p:grpSpPr>
        <p:sp>
          <p:nvSpPr>
            <p:cNvPr id="497" name="Forme libre : forme 496">
              <a:extLst>
                <a:ext uri="{FF2B5EF4-FFF2-40B4-BE49-F238E27FC236}">
                  <a16:creationId xmlns:a16="http://schemas.microsoft.com/office/drawing/2014/main" id="{3D84EF30-84BF-4862-8B0E-67E9A18ADEBE}"/>
                </a:ext>
              </a:extLst>
            </p:cNvPr>
            <p:cNvSpPr/>
            <p:nvPr>
              <p:custDataLst>
                <p:tags r:id="rId286"/>
              </p:custDataLst>
            </p:nvPr>
          </p:nvSpPr>
          <p:spPr>
            <a:xfrm>
              <a:off x="12190637" y="-14288564"/>
              <a:ext cx="178300" cy="178204"/>
            </a:xfrm>
            <a:custGeom>
              <a:avLst/>
              <a:gdLst>
                <a:gd name="connsiteX0" fmla="*/ 163687 w 178299"/>
                <a:gd name="connsiteY0" fmla="*/ 22032 h 178203"/>
                <a:gd name="connsiteX1" fmla="*/ 164349 w 178299"/>
                <a:gd name="connsiteY1" fmla="*/ 18704 h 178203"/>
                <a:gd name="connsiteX2" fmla="*/ 158798 w 178299"/>
                <a:gd name="connsiteY2" fmla="*/ 16707 h 178203"/>
                <a:gd name="connsiteX3" fmla="*/ 65114 w 178299"/>
                <a:gd name="connsiteY3" fmla="*/ 16707 h 178203"/>
                <a:gd name="connsiteX4" fmla="*/ 58233 w 178299"/>
                <a:gd name="connsiteY4" fmla="*/ 21140 h 178203"/>
                <a:gd name="connsiteX5" fmla="*/ 46016 w 178299"/>
                <a:gd name="connsiteY5" fmla="*/ 61084 h 178203"/>
                <a:gd name="connsiteX6" fmla="*/ 45355 w 178299"/>
                <a:gd name="connsiteY6" fmla="*/ 64187 h 178203"/>
                <a:gd name="connsiteX7" fmla="*/ 48015 w 178299"/>
                <a:gd name="connsiteY7" fmla="*/ 66632 h 178203"/>
                <a:gd name="connsiteX8" fmla="*/ 50906 w 178299"/>
                <a:gd name="connsiteY8" fmla="*/ 64410 h 178203"/>
                <a:gd name="connsiteX9" fmla="*/ 105517 w 178299"/>
                <a:gd name="connsiteY9" fmla="*/ 23585 h 178203"/>
                <a:gd name="connsiteX10" fmla="*/ 141706 w 178299"/>
                <a:gd name="connsiteY10" fmla="*/ 23585 h 178203"/>
                <a:gd name="connsiteX11" fmla="*/ 17600 w 178299"/>
                <a:gd name="connsiteY11" fmla="*/ 162263 h 178203"/>
                <a:gd name="connsiteX12" fmla="*/ 16716 w 178299"/>
                <a:gd name="connsiteY12" fmla="*/ 166258 h 178203"/>
                <a:gd name="connsiteX13" fmla="*/ 22266 w 178299"/>
                <a:gd name="connsiteY13" fmla="*/ 168256 h 178203"/>
                <a:gd name="connsiteX14" fmla="*/ 118841 w 178299"/>
                <a:gd name="connsiteY14" fmla="*/ 168256 h 178203"/>
                <a:gd name="connsiteX15" fmla="*/ 125722 w 178299"/>
                <a:gd name="connsiteY15" fmla="*/ 163815 h 178203"/>
                <a:gd name="connsiteX16" fmla="*/ 141484 w 178299"/>
                <a:gd name="connsiteY16" fmla="*/ 114782 h 178203"/>
                <a:gd name="connsiteX17" fmla="*/ 142375 w 178299"/>
                <a:gd name="connsiteY17" fmla="*/ 111453 h 178203"/>
                <a:gd name="connsiteX18" fmla="*/ 139485 w 178299"/>
                <a:gd name="connsiteY18" fmla="*/ 109010 h 178203"/>
                <a:gd name="connsiteX19" fmla="*/ 135710 w 178299"/>
                <a:gd name="connsiteY19" fmla="*/ 114559 h 178203"/>
                <a:gd name="connsiteX20" fmla="*/ 77547 w 178299"/>
                <a:gd name="connsiteY20" fmla="*/ 160710 h 178203"/>
                <a:gd name="connsiteX21" fmla="*/ 39581 w 178299"/>
                <a:gd name="connsiteY21" fmla="*/ 160710 h 178203"/>
                <a:gd name="connsiteX22" fmla="*/ 163687 w 178299"/>
                <a:gd name="connsiteY22" fmla="*/ 22032 h 178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8299" h="178203">
                  <a:moveTo>
                    <a:pt x="163687" y="22032"/>
                  </a:moveTo>
                  <a:cubicBezTo>
                    <a:pt x="163910" y="21140"/>
                    <a:pt x="164349" y="20034"/>
                    <a:pt x="164349" y="18704"/>
                  </a:cubicBezTo>
                  <a:cubicBezTo>
                    <a:pt x="164349" y="16707"/>
                    <a:pt x="163242" y="16707"/>
                    <a:pt x="158798" y="16707"/>
                  </a:cubicBezTo>
                  <a:lnTo>
                    <a:pt x="65114" y="16707"/>
                  </a:lnTo>
                  <a:cubicBezTo>
                    <a:pt x="59786" y="16707"/>
                    <a:pt x="59563" y="16930"/>
                    <a:pt x="58233" y="21140"/>
                  </a:cubicBezTo>
                  <a:lnTo>
                    <a:pt x="46016" y="61084"/>
                  </a:lnTo>
                  <a:cubicBezTo>
                    <a:pt x="45578" y="62190"/>
                    <a:pt x="45355" y="63743"/>
                    <a:pt x="45355" y="64187"/>
                  </a:cubicBezTo>
                  <a:cubicBezTo>
                    <a:pt x="45355" y="64410"/>
                    <a:pt x="45355" y="66632"/>
                    <a:pt x="48015" y="66632"/>
                  </a:cubicBezTo>
                  <a:cubicBezTo>
                    <a:pt x="50014" y="66632"/>
                    <a:pt x="50460" y="65079"/>
                    <a:pt x="50906" y="64410"/>
                  </a:cubicBezTo>
                  <a:cubicBezTo>
                    <a:pt x="59340" y="38230"/>
                    <a:pt x="70888" y="23585"/>
                    <a:pt x="105517" y="23585"/>
                  </a:cubicBezTo>
                  <a:lnTo>
                    <a:pt x="141706" y="23585"/>
                  </a:lnTo>
                  <a:lnTo>
                    <a:pt x="17600" y="162263"/>
                  </a:lnTo>
                  <a:cubicBezTo>
                    <a:pt x="17600" y="162486"/>
                    <a:pt x="16716" y="165591"/>
                    <a:pt x="16716" y="166258"/>
                  </a:cubicBezTo>
                  <a:cubicBezTo>
                    <a:pt x="16716" y="168256"/>
                    <a:pt x="18269" y="168256"/>
                    <a:pt x="22266" y="168256"/>
                  </a:cubicBezTo>
                  <a:lnTo>
                    <a:pt x="118841" y="168256"/>
                  </a:lnTo>
                  <a:cubicBezTo>
                    <a:pt x="124169" y="168256"/>
                    <a:pt x="124392" y="168034"/>
                    <a:pt x="125722" y="163815"/>
                  </a:cubicBezTo>
                  <a:lnTo>
                    <a:pt x="141484" y="114782"/>
                  </a:lnTo>
                  <a:cubicBezTo>
                    <a:pt x="141706" y="113890"/>
                    <a:pt x="142375" y="112339"/>
                    <a:pt x="142375" y="111453"/>
                  </a:cubicBezTo>
                  <a:cubicBezTo>
                    <a:pt x="142375" y="110340"/>
                    <a:pt x="141484" y="109010"/>
                    <a:pt x="139485" y="109010"/>
                  </a:cubicBezTo>
                  <a:cubicBezTo>
                    <a:pt x="137486" y="109010"/>
                    <a:pt x="137263" y="109902"/>
                    <a:pt x="135710" y="114559"/>
                  </a:cubicBezTo>
                  <a:cubicBezTo>
                    <a:pt x="125945" y="144735"/>
                    <a:pt x="115289" y="160710"/>
                    <a:pt x="77547" y="160710"/>
                  </a:cubicBezTo>
                  <a:lnTo>
                    <a:pt x="39581" y="160710"/>
                  </a:lnTo>
                  <a:lnTo>
                    <a:pt x="163687" y="2203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98" name="Forme libre : forme 497">
              <a:extLst>
                <a:ext uri="{FF2B5EF4-FFF2-40B4-BE49-F238E27FC236}">
                  <a16:creationId xmlns:a16="http://schemas.microsoft.com/office/drawing/2014/main" id="{CE0494FF-5728-4169-A250-59D31B9B55EC}"/>
                </a:ext>
              </a:extLst>
            </p:cNvPr>
            <p:cNvSpPr/>
            <p:nvPr>
              <p:custDataLst>
                <p:tags r:id="rId287"/>
              </p:custDataLst>
            </p:nvPr>
          </p:nvSpPr>
          <p:spPr>
            <a:xfrm>
              <a:off x="12419329" y="-14218445"/>
              <a:ext cx="178300" cy="66826"/>
            </a:xfrm>
            <a:custGeom>
              <a:avLst/>
              <a:gdLst>
                <a:gd name="connsiteX0" fmla="*/ 156806 w 178299"/>
                <a:gd name="connsiteY0" fmla="*/ 25582 h 66826"/>
                <a:gd name="connsiteX1" fmla="*/ 164356 w 178299"/>
                <a:gd name="connsiteY1" fmla="*/ 21140 h 66826"/>
                <a:gd name="connsiteX2" fmla="*/ 157029 w 178299"/>
                <a:gd name="connsiteY2" fmla="*/ 16707 h 66826"/>
                <a:gd name="connsiteX3" fmla="*/ 24042 w 178299"/>
                <a:gd name="connsiteY3" fmla="*/ 16707 h 66826"/>
                <a:gd name="connsiteX4" fmla="*/ 16716 w 178299"/>
                <a:gd name="connsiteY4" fmla="*/ 21140 h 66826"/>
                <a:gd name="connsiteX5" fmla="*/ 24265 w 178299"/>
                <a:gd name="connsiteY5" fmla="*/ 25582 h 66826"/>
                <a:gd name="connsiteX6" fmla="*/ 156806 w 178299"/>
                <a:gd name="connsiteY6" fmla="*/ 25582 h 66826"/>
                <a:gd name="connsiteX7" fmla="*/ 157029 w 178299"/>
                <a:gd name="connsiteY7" fmla="*/ 68629 h 66826"/>
                <a:gd name="connsiteX8" fmla="*/ 164356 w 178299"/>
                <a:gd name="connsiteY8" fmla="*/ 64187 h 66826"/>
                <a:gd name="connsiteX9" fmla="*/ 156806 w 178299"/>
                <a:gd name="connsiteY9" fmla="*/ 59747 h 66826"/>
                <a:gd name="connsiteX10" fmla="*/ 24265 w 178299"/>
                <a:gd name="connsiteY10" fmla="*/ 59747 h 66826"/>
                <a:gd name="connsiteX11" fmla="*/ 16716 w 178299"/>
                <a:gd name="connsiteY11" fmla="*/ 64187 h 66826"/>
                <a:gd name="connsiteX12" fmla="*/ 24042 w 178299"/>
                <a:gd name="connsiteY12" fmla="*/ 68629 h 66826"/>
                <a:gd name="connsiteX13" fmla="*/ 157029 w 178299"/>
                <a:gd name="connsiteY13" fmla="*/ 68629 h 66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8299" h="66826">
                  <a:moveTo>
                    <a:pt x="156806" y="25582"/>
                  </a:moveTo>
                  <a:cubicBezTo>
                    <a:pt x="160135" y="25582"/>
                    <a:pt x="164356" y="25582"/>
                    <a:pt x="164356" y="21140"/>
                  </a:cubicBezTo>
                  <a:cubicBezTo>
                    <a:pt x="164356" y="16707"/>
                    <a:pt x="160135" y="16707"/>
                    <a:pt x="157029" y="16707"/>
                  </a:cubicBezTo>
                  <a:lnTo>
                    <a:pt x="24042" y="16707"/>
                  </a:lnTo>
                  <a:cubicBezTo>
                    <a:pt x="20936" y="16707"/>
                    <a:pt x="16716" y="16707"/>
                    <a:pt x="16716" y="21140"/>
                  </a:cubicBezTo>
                  <a:cubicBezTo>
                    <a:pt x="16716" y="25582"/>
                    <a:pt x="20936" y="25582"/>
                    <a:pt x="24265" y="25582"/>
                  </a:cubicBezTo>
                  <a:lnTo>
                    <a:pt x="156806" y="25582"/>
                  </a:lnTo>
                  <a:close/>
                  <a:moveTo>
                    <a:pt x="157029" y="68629"/>
                  </a:moveTo>
                  <a:cubicBezTo>
                    <a:pt x="160135" y="68629"/>
                    <a:pt x="164356" y="68629"/>
                    <a:pt x="164356" y="64187"/>
                  </a:cubicBezTo>
                  <a:cubicBezTo>
                    <a:pt x="164356" y="59747"/>
                    <a:pt x="160135" y="59747"/>
                    <a:pt x="156806" y="59747"/>
                  </a:cubicBezTo>
                  <a:lnTo>
                    <a:pt x="24265" y="59747"/>
                  </a:lnTo>
                  <a:cubicBezTo>
                    <a:pt x="20936" y="59747"/>
                    <a:pt x="16716" y="59747"/>
                    <a:pt x="16716" y="64187"/>
                  </a:cubicBezTo>
                  <a:cubicBezTo>
                    <a:pt x="16716" y="68629"/>
                    <a:pt x="20936" y="68629"/>
                    <a:pt x="24042" y="68629"/>
                  </a:cubicBezTo>
                  <a:lnTo>
                    <a:pt x="157029" y="6862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99" name="Forme libre : forme 498">
              <a:extLst>
                <a:ext uri="{FF2B5EF4-FFF2-40B4-BE49-F238E27FC236}">
                  <a16:creationId xmlns:a16="http://schemas.microsoft.com/office/drawing/2014/main" id="{8081281B-3B04-4363-83C8-D96F0C1D0BE0}"/>
                </a:ext>
              </a:extLst>
            </p:cNvPr>
            <p:cNvSpPr/>
            <p:nvPr>
              <p:custDataLst>
                <p:tags r:id="rId288"/>
              </p:custDataLst>
            </p:nvPr>
          </p:nvSpPr>
          <p:spPr>
            <a:xfrm>
              <a:off x="12663245" y="-14303432"/>
              <a:ext cx="66862" cy="245030"/>
            </a:xfrm>
            <a:custGeom>
              <a:avLst/>
              <a:gdLst>
                <a:gd name="connsiteX0" fmla="*/ 68222 w 66862"/>
                <a:gd name="connsiteY0" fmla="*/ 236376 h 245030"/>
                <a:gd name="connsiteX1" fmla="*/ 64446 w 66862"/>
                <a:gd name="connsiteY1" fmla="*/ 231497 h 245030"/>
                <a:gd name="connsiteX2" fmla="*/ 29594 w 66862"/>
                <a:gd name="connsiteY2" fmla="*/ 127652 h 245030"/>
                <a:gd name="connsiteX3" fmla="*/ 65338 w 66862"/>
                <a:gd name="connsiteY3" fmla="*/ 22700 h 245030"/>
                <a:gd name="connsiteX4" fmla="*/ 68222 w 66862"/>
                <a:gd name="connsiteY4" fmla="*/ 18927 h 245030"/>
                <a:gd name="connsiteX5" fmla="*/ 66000 w 66862"/>
                <a:gd name="connsiteY5" fmla="*/ 16707 h 245030"/>
                <a:gd name="connsiteX6" fmla="*/ 30701 w 66862"/>
                <a:gd name="connsiteY6" fmla="*/ 59977 h 245030"/>
                <a:gd name="connsiteX7" fmla="*/ 16716 w 66862"/>
                <a:gd name="connsiteY7" fmla="*/ 127652 h 245030"/>
                <a:gd name="connsiteX8" fmla="*/ 31370 w 66862"/>
                <a:gd name="connsiteY8" fmla="*/ 196880 h 245030"/>
                <a:gd name="connsiteX9" fmla="*/ 66000 w 66862"/>
                <a:gd name="connsiteY9" fmla="*/ 238598 h 245030"/>
                <a:gd name="connsiteX10" fmla="*/ 68222 w 66862"/>
                <a:gd name="connsiteY10" fmla="*/ 236376 h 245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862" h="245030">
                  <a:moveTo>
                    <a:pt x="68222" y="236376"/>
                  </a:moveTo>
                  <a:cubicBezTo>
                    <a:pt x="68222" y="235716"/>
                    <a:pt x="68222" y="235270"/>
                    <a:pt x="64446" y="231497"/>
                  </a:cubicBezTo>
                  <a:cubicBezTo>
                    <a:pt x="36699" y="203541"/>
                    <a:pt x="29594" y="161600"/>
                    <a:pt x="29594" y="127652"/>
                  </a:cubicBezTo>
                  <a:cubicBezTo>
                    <a:pt x="29594" y="89046"/>
                    <a:pt x="38029" y="50433"/>
                    <a:pt x="65338" y="22700"/>
                  </a:cubicBezTo>
                  <a:cubicBezTo>
                    <a:pt x="68222" y="20034"/>
                    <a:pt x="68222" y="19588"/>
                    <a:pt x="68222" y="18927"/>
                  </a:cubicBezTo>
                  <a:cubicBezTo>
                    <a:pt x="68222" y="17374"/>
                    <a:pt x="67330" y="16707"/>
                    <a:pt x="66000" y="16707"/>
                  </a:cubicBezTo>
                  <a:cubicBezTo>
                    <a:pt x="63778" y="16707"/>
                    <a:pt x="43802" y="31798"/>
                    <a:pt x="30701" y="59977"/>
                  </a:cubicBezTo>
                  <a:cubicBezTo>
                    <a:pt x="19377" y="84381"/>
                    <a:pt x="16716" y="109010"/>
                    <a:pt x="16716" y="127652"/>
                  </a:cubicBezTo>
                  <a:cubicBezTo>
                    <a:pt x="16716" y="144958"/>
                    <a:pt x="19154" y="171806"/>
                    <a:pt x="31370" y="196880"/>
                  </a:cubicBezTo>
                  <a:cubicBezTo>
                    <a:pt x="44686" y="224174"/>
                    <a:pt x="63778" y="238598"/>
                    <a:pt x="66000" y="238598"/>
                  </a:cubicBezTo>
                  <a:cubicBezTo>
                    <a:pt x="67330" y="238598"/>
                    <a:pt x="68222" y="237929"/>
                    <a:pt x="68222" y="23637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00" name="Forme libre : forme 499">
              <a:extLst>
                <a:ext uri="{FF2B5EF4-FFF2-40B4-BE49-F238E27FC236}">
                  <a16:creationId xmlns:a16="http://schemas.microsoft.com/office/drawing/2014/main" id="{6B1A7EE4-910F-429F-A76F-7E4BF0B105CF}"/>
                </a:ext>
              </a:extLst>
            </p:cNvPr>
            <p:cNvSpPr/>
            <p:nvPr>
              <p:custDataLst>
                <p:tags r:id="rId289"/>
              </p:custDataLst>
            </p:nvPr>
          </p:nvSpPr>
          <p:spPr>
            <a:xfrm>
              <a:off x="12734049" y="-14235089"/>
              <a:ext cx="133725" cy="155928"/>
            </a:xfrm>
            <a:custGeom>
              <a:avLst/>
              <a:gdLst>
                <a:gd name="connsiteX0" fmla="*/ 118179 w 133724"/>
                <a:gd name="connsiteY0" fmla="*/ 30239 h 155928"/>
                <a:gd name="connsiteX1" fmla="*/ 119064 w 133724"/>
                <a:gd name="connsiteY1" fmla="*/ 25136 h 155928"/>
                <a:gd name="connsiteX2" fmla="*/ 112628 w 133724"/>
                <a:gd name="connsiteY2" fmla="*/ 19143 h 155928"/>
                <a:gd name="connsiteX3" fmla="*/ 104855 w 133724"/>
                <a:gd name="connsiteY3" fmla="*/ 23806 h 155928"/>
                <a:gd name="connsiteX4" fmla="*/ 101749 w 133724"/>
                <a:gd name="connsiteY4" fmla="*/ 35787 h 155928"/>
                <a:gd name="connsiteX5" fmla="*/ 97306 w 133724"/>
                <a:gd name="connsiteY5" fmla="*/ 53538 h 155928"/>
                <a:gd name="connsiteX6" fmla="*/ 87318 w 133724"/>
                <a:gd name="connsiteY6" fmla="*/ 93480 h 155928"/>
                <a:gd name="connsiteX7" fmla="*/ 62230 w 133724"/>
                <a:gd name="connsiteY7" fmla="*/ 112337 h 155928"/>
                <a:gd name="connsiteX8" fmla="*/ 48468 w 133724"/>
                <a:gd name="connsiteY8" fmla="*/ 94365 h 155928"/>
                <a:gd name="connsiteX9" fmla="*/ 59786 w 133724"/>
                <a:gd name="connsiteY9" fmla="*/ 50878 h 155928"/>
                <a:gd name="connsiteX10" fmla="*/ 64229 w 133724"/>
                <a:gd name="connsiteY10" fmla="*/ 34902 h 155928"/>
                <a:gd name="connsiteX11" fmla="*/ 46024 w 133724"/>
                <a:gd name="connsiteY11" fmla="*/ 16707 h 155928"/>
                <a:gd name="connsiteX12" fmla="*/ 16716 w 133724"/>
                <a:gd name="connsiteY12" fmla="*/ 50878 h 155928"/>
                <a:gd name="connsiteX13" fmla="*/ 19383 w 133724"/>
                <a:gd name="connsiteY13" fmla="*/ 53092 h 155928"/>
                <a:gd name="connsiteX14" fmla="*/ 22935 w 133724"/>
                <a:gd name="connsiteY14" fmla="*/ 49103 h 155928"/>
                <a:gd name="connsiteX15" fmla="*/ 45355 w 133724"/>
                <a:gd name="connsiteY15" fmla="*/ 21586 h 155928"/>
                <a:gd name="connsiteX16" fmla="*/ 50906 w 133724"/>
                <a:gd name="connsiteY16" fmla="*/ 28686 h 155928"/>
                <a:gd name="connsiteX17" fmla="*/ 47131 w 133724"/>
                <a:gd name="connsiteY17" fmla="*/ 44216 h 155928"/>
                <a:gd name="connsiteX18" fmla="*/ 34260 w 133724"/>
                <a:gd name="connsiteY18" fmla="*/ 90814 h 155928"/>
                <a:gd name="connsiteX19" fmla="*/ 61339 w 133724"/>
                <a:gd name="connsiteY19" fmla="*/ 117225 h 155928"/>
                <a:gd name="connsiteX20" fmla="*/ 83766 w 133724"/>
                <a:gd name="connsiteY20" fmla="*/ 107235 h 155928"/>
                <a:gd name="connsiteX21" fmla="*/ 69335 w 133724"/>
                <a:gd name="connsiteY21" fmla="*/ 141407 h 155928"/>
                <a:gd name="connsiteX22" fmla="*/ 44916 w 133724"/>
                <a:gd name="connsiteY22" fmla="*/ 155384 h 155928"/>
                <a:gd name="connsiteX23" fmla="*/ 28040 w 133724"/>
                <a:gd name="connsiteY23" fmla="*/ 146071 h 155928"/>
                <a:gd name="connsiteX24" fmla="*/ 37589 w 133724"/>
                <a:gd name="connsiteY24" fmla="*/ 143405 h 155928"/>
                <a:gd name="connsiteX25" fmla="*/ 42026 w 133724"/>
                <a:gd name="connsiteY25" fmla="*/ 134307 h 155928"/>
                <a:gd name="connsiteX26" fmla="*/ 33814 w 133724"/>
                <a:gd name="connsiteY26" fmla="*/ 126538 h 155928"/>
                <a:gd name="connsiteX27" fmla="*/ 21382 w 133724"/>
                <a:gd name="connsiteY27" fmla="*/ 140962 h 155928"/>
                <a:gd name="connsiteX28" fmla="*/ 44916 w 133724"/>
                <a:gd name="connsiteY28" fmla="*/ 160272 h 155928"/>
                <a:gd name="connsiteX29" fmla="*/ 96867 w 133724"/>
                <a:gd name="connsiteY29" fmla="*/ 115003 h 155928"/>
                <a:gd name="connsiteX30" fmla="*/ 118179 w 133724"/>
                <a:gd name="connsiteY30" fmla="*/ 30239 h 155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3724" h="155928">
                  <a:moveTo>
                    <a:pt x="118179" y="30239"/>
                  </a:moveTo>
                  <a:cubicBezTo>
                    <a:pt x="119064" y="27135"/>
                    <a:pt x="119064" y="26689"/>
                    <a:pt x="119064" y="25136"/>
                  </a:cubicBezTo>
                  <a:cubicBezTo>
                    <a:pt x="119064" y="21140"/>
                    <a:pt x="115958" y="19143"/>
                    <a:pt x="112628" y="19143"/>
                  </a:cubicBezTo>
                  <a:cubicBezTo>
                    <a:pt x="110406" y="19143"/>
                    <a:pt x="106854" y="20479"/>
                    <a:pt x="104855" y="23806"/>
                  </a:cubicBezTo>
                  <a:cubicBezTo>
                    <a:pt x="104410" y="24913"/>
                    <a:pt x="102633" y="31791"/>
                    <a:pt x="101749" y="35787"/>
                  </a:cubicBezTo>
                  <a:cubicBezTo>
                    <a:pt x="100196" y="41557"/>
                    <a:pt x="98643" y="47550"/>
                    <a:pt x="97306" y="53538"/>
                  </a:cubicBezTo>
                  <a:lnTo>
                    <a:pt x="87318" y="93480"/>
                  </a:lnTo>
                  <a:cubicBezTo>
                    <a:pt x="86426" y="96808"/>
                    <a:pt x="76884" y="112337"/>
                    <a:pt x="62230" y="112337"/>
                  </a:cubicBezTo>
                  <a:cubicBezTo>
                    <a:pt x="50906" y="112337"/>
                    <a:pt x="48468" y="102578"/>
                    <a:pt x="48468" y="94365"/>
                  </a:cubicBezTo>
                  <a:cubicBezTo>
                    <a:pt x="48468" y="84160"/>
                    <a:pt x="52243" y="70403"/>
                    <a:pt x="59786" y="50878"/>
                  </a:cubicBezTo>
                  <a:cubicBezTo>
                    <a:pt x="63338" y="41780"/>
                    <a:pt x="64229" y="39337"/>
                    <a:pt x="64229" y="34902"/>
                  </a:cubicBezTo>
                  <a:cubicBezTo>
                    <a:pt x="64229" y="24913"/>
                    <a:pt x="57125" y="16707"/>
                    <a:pt x="46024" y="16707"/>
                  </a:cubicBezTo>
                  <a:cubicBezTo>
                    <a:pt x="24934" y="16707"/>
                    <a:pt x="16716" y="48880"/>
                    <a:pt x="16716" y="50878"/>
                  </a:cubicBezTo>
                  <a:cubicBezTo>
                    <a:pt x="16716" y="53092"/>
                    <a:pt x="18937" y="53092"/>
                    <a:pt x="19383" y="53092"/>
                  </a:cubicBezTo>
                  <a:cubicBezTo>
                    <a:pt x="21605" y="53092"/>
                    <a:pt x="21828" y="52654"/>
                    <a:pt x="22935" y="49103"/>
                  </a:cubicBezTo>
                  <a:cubicBezTo>
                    <a:pt x="28932" y="28241"/>
                    <a:pt x="37812" y="21586"/>
                    <a:pt x="45355" y="21586"/>
                  </a:cubicBezTo>
                  <a:cubicBezTo>
                    <a:pt x="47131" y="21586"/>
                    <a:pt x="50906" y="21586"/>
                    <a:pt x="50906" y="28686"/>
                  </a:cubicBezTo>
                  <a:cubicBezTo>
                    <a:pt x="50906" y="34234"/>
                    <a:pt x="48691" y="40004"/>
                    <a:pt x="47131" y="44216"/>
                  </a:cubicBezTo>
                  <a:cubicBezTo>
                    <a:pt x="38251" y="67737"/>
                    <a:pt x="34260" y="80387"/>
                    <a:pt x="34260" y="90814"/>
                  </a:cubicBezTo>
                  <a:cubicBezTo>
                    <a:pt x="34260" y="110563"/>
                    <a:pt x="48245" y="117225"/>
                    <a:pt x="61339" y="117225"/>
                  </a:cubicBezTo>
                  <a:cubicBezTo>
                    <a:pt x="70003" y="117225"/>
                    <a:pt x="77546" y="113452"/>
                    <a:pt x="83766" y="107235"/>
                  </a:cubicBezTo>
                  <a:cubicBezTo>
                    <a:pt x="80882" y="118776"/>
                    <a:pt x="78215" y="129650"/>
                    <a:pt x="69335" y="141407"/>
                  </a:cubicBezTo>
                  <a:cubicBezTo>
                    <a:pt x="63561" y="148954"/>
                    <a:pt x="55126" y="155384"/>
                    <a:pt x="44916" y="155384"/>
                  </a:cubicBezTo>
                  <a:cubicBezTo>
                    <a:pt x="41803" y="155384"/>
                    <a:pt x="31815" y="154724"/>
                    <a:pt x="28040" y="146071"/>
                  </a:cubicBezTo>
                  <a:cubicBezTo>
                    <a:pt x="31592" y="146071"/>
                    <a:pt x="34476" y="146071"/>
                    <a:pt x="37589" y="143405"/>
                  </a:cubicBezTo>
                  <a:cubicBezTo>
                    <a:pt x="39804" y="141407"/>
                    <a:pt x="42026" y="138526"/>
                    <a:pt x="42026" y="134307"/>
                  </a:cubicBezTo>
                  <a:cubicBezTo>
                    <a:pt x="42026" y="127430"/>
                    <a:pt x="36036" y="126538"/>
                    <a:pt x="33814" y="126538"/>
                  </a:cubicBezTo>
                  <a:cubicBezTo>
                    <a:pt x="28709" y="126538"/>
                    <a:pt x="21382" y="130088"/>
                    <a:pt x="21382" y="140962"/>
                  </a:cubicBezTo>
                  <a:cubicBezTo>
                    <a:pt x="21382" y="152058"/>
                    <a:pt x="31147" y="160272"/>
                    <a:pt x="44916" y="160272"/>
                  </a:cubicBezTo>
                  <a:cubicBezTo>
                    <a:pt x="67781" y="160272"/>
                    <a:pt x="90647" y="140078"/>
                    <a:pt x="96867" y="115003"/>
                  </a:cubicBezTo>
                  <a:lnTo>
                    <a:pt x="118179" y="3023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01" name="Forme libre : forme 500">
              <a:extLst>
                <a:ext uri="{FF2B5EF4-FFF2-40B4-BE49-F238E27FC236}">
                  <a16:creationId xmlns:a16="http://schemas.microsoft.com/office/drawing/2014/main" id="{77ADA509-1829-4152-97EB-B3C062245A45}"/>
                </a:ext>
              </a:extLst>
            </p:cNvPr>
            <p:cNvSpPr/>
            <p:nvPr>
              <p:custDataLst>
                <p:tags r:id="rId290"/>
              </p:custDataLst>
            </p:nvPr>
          </p:nvSpPr>
          <p:spPr>
            <a:xfrm>
              <a:off x="12912879" y="-14204245"/>
              <a:ext cx="44575" cy="44551"/>
            </a:xfrm>
            <a:custGeom>
              <a:avLst/>
              <a:gdLst>
                <a:gd name="connsiteX0" fmla="*/ 40250 w 44574"/>
                <a:gd name="connsiteY0" fmla="*/ 28464 h 44550"/>
                <a:gd name="connsiteX1" fmla="*/ 28486 w 44574"/>
                <a:gd name="connsiteY1" fmla="*/ 16707 h 44550"/>
                <a:gd name="connsiteX2" fmla="*/ 16716 w 44574"/>
                <a:gd name="connsiteY2" fmla="*/ 28464 h 44550"/>
                <a:gd name="connsiteX3" fmla="*/ 28486 w 44574"/>
                <a:gd name="connsiteY3" fmla="*/ 40222 h 44550"/>
                <a:gd name="connsiteX4" fmla="*/ 40250 w 44574"/>
                <a:gd name="connsiteY4" fmla="*/ 28464 h 44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74" h="44550">
                  <a:moveTo>
                    <a:pt x="40250" y="28464"/>
                  </a:moveTo>
                  <a:cubicBezTo>
                    <a:pt x="40250" y="22032"/>
                    <a:pt x="34921" y="16707"/>
                    <a:pt x="28486" y="16707"/>
                  </a:cubicBezTo>
                  <a:cubicBezTo>
                    <a:pt x="22043" y="16707"/>
                    <a:pt x="16716" y="22032"/>
                    <a:pt x="16716" y="28464"/>
                  </a:cubicBezTo>
                  <a:cubicBezTo>
                    <a:pt x="16716" y="34897"/>
                    <a:pt x="22043" y="40222"/>
                    <a:pt x="28486" y="40222"/>
                  </a:cubicBezTo>
                  <a:cubicBezTo>
                    <a:pt x="34921" y="40222"/>
                    <a:pt x="40250" y="34897"/>
                    <a:pt x="40250" y="2846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02" name="Forme libre : forme 501">
              <a:extLst>
                <a:ext uri="{FF2B5EF4-FFF2-40B4-BE49-F238E27FC236}">
                  <a16:creationId xmlns:a16="http://schemas.microsoft.com/office/drawing/2014/main" id="{C5FC6D65-7090-4018-80B5-C365DC4620CF}"/>
                </a:ext>
              </a:extLst>
            </p:cNvPr>
            <p:cNvSpPr/>
            <p:nvPr>
              <p:custDataLst>
                <p:tags r:id="rId291"/>
              </p:custDataLst>
            </p:nvPr>
          </p:nvSpPr>
          <p:spPr>
            <a:xfrm>
              <a:off x="13017234" y="-14288564"/>
              <a:ext cx="156012" cy="178204"/>
            </a:xfrm>
            <a:custGeom>
              <a:avLst/>
              <a:gdLst>
                <a:gd name="connsiteX0" fmla="*/ 92862 w 156012"/>
                <a:gd name="connsiteY0" fmla="*/ 138303 h 178203"/>
                <a:gd name="connsiteX1" fmla="*/ 151917 w 156012"/>
                <a:gd name="connsiteY1" fmla="*/ 92589 h 178203"/>
                <a:gd name="connsiteX2" fmla="*/ 92862 w 156012"/>
                <a:gd name="connsiteY2" fmla="*/ 46660 h 178203"/>
                <a:gd name="connsiteX3" fmla="*/ 92862 w 156012"/>
                <a:gd name="connsiteY3" fmla="*/ 34234 h 178203"/>
                <a:gd name="connsiteX4" fmla="*/ 113959 w 156012"/>
                <a:gd name="connsiteY4" fmla="*/ 23585 h 178203"/>
                <a:gd name="connsiteX5" fmla="*/ 121286 w 156012"/>
                <a:gd name="connsiteY5" fmla="*/ 23585 h 178203"/>
                <a:gd name="connsiteX6" fmla="*/ 121286 w 156012"/>
                <a:gd name="connsiteY6" fmla="*/ 16707 h 178203"/>
                <a:gd name="connsiteX7" fmla="*/ 83766 w 156012"/>
                <a:gd name="connsiteY7" fmla="*/ 17367 h 178203"/>
                <a:gd name="connsiteX8" fmla="*/ 46024 w 156012"/>
                <a:gd name="connsiteY8" fmla="*/ 16707 h 178203"/>
                <a:gd name="connsiteX9" fmla="*/ 46024 w 156012"/>
                <a:gd name="connsiteY9" fmla="*/ 23585 h 178203"/>
                <a:gd name="connsiteX10" fmla="*/ 53351 w 156012"/>
                <a:gd name="connsiteY10" fmla="*/ 23585 h 178203"/>
                <a:gd name="connsiteX11" fmla="*/ 74441 w 156012"/>
                <a:gd name="connsiteY11" fmla="*/ 34234 h 178203"/>
                <a:gd name="connsiteX12" fmla="*/ 74441 w 156012"/>
                <a:gd name="connsiteY12" fmla="*/ 46660 h 178203"/>
                <a:gd name="connsiteX13" fmla="*/ 16716 w 156012"/>
                <a:gd name="connsiteY13" fmla="*/ 92366 h 178203"/>
                <a:gd name="connsiteX14" fmla="*/ 74441 w 156012"/>
                <a:gd name="connsiteY14" fmla="*/ 138303 h 178203"/>
                <a:gd name="connsiteX15" fmla="*/ 74441 w 156012"/>
                <a:gd name="connsiteY15" fmla="*/ 150728 h 178203"/>
                <a:gd name="connsiteX16" fmla="*/ 53351 w 156012"/>
                <a:gd name="connsiteY16" fmla="*/ 161379 h 178203"/>
                <a:gd name="connsiteX17" fmla="*/ 46024 w 156012"/>
                <a:gd name="connsiteY17" fmla="*/ 161379 h 178203"/>
                <a:gd name="connsiteX18" fmla="*/ 46024 w 156012"/>
                <a:gd name="connsiteY18" fmla="*/ 168256 h 178203"/>
                <a:gd name="connsiteX19" fmla="*/ 83543 w 156012"/>
                <a:gd name="connsiteY19" fmla="*/ 167588 h 178203"/>
                <a:gd name="connsiteX20" fmla="*/ 121286 w 156012"/>
                <a:gd name="connsiteY20" fmla="*/ 168256 h 178203"/>
                <a:gd name="connsiteX21" fmla="*/ 121286 w 156012"/>
                <a:gd name="connsiteY21" fmla="*/ 161379 h 178203"/>
                <a:gd name="connsiteX22" fmla="*/ 113959 w 156012"/>
                <a:gd name="connsiteY22" fmla="*/ 161379 h 178203"/>
                <a:gd name="connsiteX23" fmla="*/ 92862 w 156012"/>
                <a:gd name="connsiteY23" fmla="*/ 150728 h 178203"/>
                <a:gd name="connsiteX24" fmla="*/ 92862 w 156012"/>
                <a:gd name="connsiteY24" fmla="*/ 138303 h 178203"/>
                <a:gd name="connsiteX25" fmla="*/ 74441 w 156012"/>
                <a:gd name="connsiteY25" fmla="*/ 133200 h 178203"/>
                <a:gd name="connsiteX26" fmla="*/ 38920 w 156012"/>
                <a:gd name="connsiteY26" fmla="*/ 92589 h 178203"/>
                <a:gd name="connsiteX27" fmla="*/ 74441 w 156012"/>
                <a:gd name="connsiteY27" fmla="*/ 51762 h 178203"/>
                <a:gd name="connsiteX28" fmla="*/ 74441 w 156012"/>
                <a:gd name="connsiteY28" fmla="*/ 133200 h 178203"/>
                <a:gd name="connsiteX29" fmla="*/ 92862 w 156012"/>
                <a:gd name="connsiteY29" fmla="*/ 51539 h 178203"/>
                <a:gd name="connsiteX30" fmla="*/ 129720 w 156012"/>
                <a:gd name="connsiteY30" fmla="*/ 92366 h 178203"/>
                <a:gd name="connsiteX31" fmla="*/ 92862 w 156012"/>
                <a:gd name="connsiteY31" fmla="*/ 133416 h 178203"/>
                <a:gd name="connsiteX32" fmla="*/ 92862 w 156012"/>
                <a:gd name="connsiteY32" fmla="*/ 51539 h 178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6012" h="178203">
                  <a:moveTo>
                    <a:pt x="92862" y="138303"/>
                  </a:moveTo>
                  <a:cubicBezTo>
                    <a:pt x="127275" y="135636"/>
                    <a:pt x="151917" y="115003"/>
                    <a:pt x="151917" y="92589"/>
                  </a:cubicBezTo>
                  <a:cubicBezTo>
                    <a:pt x="151917" y="69513"/>
                    <a:pt x="126614" y="49326"/>
                    <a:pt x="92862" y="46660"/>
                  </a:cubicBezTo>
                  <a:lnTo>
                    <a:pt x="92862" y="34234"/>
                  </a:lnTo>
                  <a:cubicBezTo>
                    <a:pt x="92862" y="26689"/>
                    <a:pt x="92862" y="23585"/>
                    <a:pt x="113959" y="23585"/>
                  </a:cubicBezTo>
                  <a:lnTo>
                    <a:pt x="121286" y="23585"/>
                  </a:lnTo>
                  <a:lnTo>
                    <a:pt x="121286" y="16707"/>
                  </a:lnTo>
                  <a:cubicBezTo>
                    <a:pt x="113290" y="17367"/>
                    <a:pt x="92862" y="17367"/>
                    <a:pt x="83766" y="17367"/>
                  </a:cubicBezTo>
                  <a:cubicBezTo>
                    <a:pt x="74663" y="17367"/>
                    <a:pt x="54013" y="17367"/>
                    <a:pt x="46024" y="16707"/>
                  </a:cubicBezTo>
                  <a:lnTo>
                    <a:pt x="46024" y="23585"/>
                  </a:lnTo>
                  <a:lnTo>
                    <a:pt x="53351" y="23585"/>
                  </a:lnTo>
                  <a:cubicBezTo>
                    <a:pt x="74441" y="23585"/>
                    <a:pt x="74441" y="26466"/>
                    <a:pt x="74441" y="34234"/>
                  </a:cubicBezTo>
                  <a:lnTo>
                    <a:pt x="74441" y="46660"/>
                  </a:lnTo>
                  <a:cubicBezTo>
                    <a:pt x="40473" y="49988"/>
                    <a:pt x="16716" y="70405"/>
                    <a:pt x="16716" y="92366"/>
                  </a:cubicBezTo>
                  <a:cubicBezTo>
                    <a:pt x="16716" y="115226"/>
                    <a:pt x="41357" y="134976"/>
                    <a:pt x="74441" y="138303"/>
                  </a:cubicBezTo>
                  <a:lnTo>
                    <a:pt x="74441" y="150728"/>
                  </a:lnTo>
                  <a:cubicBezTo>
                    <a:pt x="74441" y="158274"/>
                    <a:pt x="74441" y="161379"/>
                    <a:pt x="53351" y="161379"/>
                  </a:cubicBezTo>
                  <a:lnTo>
                    <a:pt x="46024" y="161379"/>
                  </a:lnTo>
                  <a:lnTo>
                    <a:pt x="46024" y="168256"/>
                  </a:lnTo>
                  <a:cubicBezTo>
                    <a:pt x="54013" y="167588"/>
                    <a:pt x="74441" y="167588"/>
                    <a:pt x="83543" y="167588"/>
                  </a:cubicBezTo>
                  <a:cubicBezTo>
                    <a:pt x="92646" y="167588"/>
                    <a:pt x="113290" y="167588"/>
                    <a:pt x="121286" y="168256"/>
                  </a:cubicBezTo>
                  <a:lnTo>
                    <a:pt x="121286" y="161379"/>
                  </a:lnTo>
                  <a:lnTo>
                    <a:pt x="113959" y="161379"/>
                  </a:lnTo>
                  <a:cubicBezTo>
                    <a:pt x="92862" y="161379"/>
                    <a:pt x="92862" y="158490"/>
                    <a:pt x="92862" y="150728"/>
                  </a:cubicBezTo>
                  <a:lnTo>
                    <a:pt x="92862" y="138303"/>
                  </a:lnTo>
                  <a:close/>
                  <a:moveTo>
                    <a:pt x="74441" y="133200"/>
                  </a:moveTo>
                  <a:cubicBezTo>
                    <a:pt x="42911" y="128981"/>
                    <a:pt x="38920" y="106351"/>
                    <a:pt x="38920" y="92589"/>
                  </a:cubicBezTo>
                  <a:cubicBezTo>
                    <a:pt x="38920" y="81054"/>
                    <a:pt x="41135" y="56204"/>
                    <a:pt x="74441" y="51762"/>
                  </a:cubicBezTo>
                  <a:lnTo>
                    <a:pt x="74441" y="133200"/>
                  </a:lnTo>
                  <a:close/>
                  <a:moveTo>
                    <a:pt x="92862" y="51539"/>
                  </a:moveTo>
                  <a:cubicBezTo>
                    <a:pt x="123501" y="55090"/>
                    <a:pt x="129720" y="75507"/>
                    <a:pt x="129720" y="92366"/>
                  </a:cubicBezTo>
                  <a:cubicBezTo>
                    <a:pt x="129720" y="105683"/>
                    <a:pt x="126391" y="129427"/>
                    <a:pt x="92862" y="133416"/>
                  </a:cubicBezTo>
                  <a:lnTo>
                    <a:pt x="92862" y="5153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03" name="Forme libre : forme 502">
              <a:extLst>
                <a:ext uri="{FF2B5EF4-FFF2-40B4-BE49-F238E27FC236}">
                  <a16:creationId xmlns:a16="http://schemas.microsoft.com/office/drawing/2014/main" id="{1D85DB08-AC63-4D0D-8B6E-4EE80FF060C0}"/>
                </a:ext>
              </a:extLst>
            </p:cNvPr>
            <p:cNvSpPr/>
            <p:nvPr>
              <p:custDataLst>
                <p:tags r:id="rId292"/>
              </p:custDataLst>
            </p:nvPr>
          </p:nvSpPr>
          <p:spPr>
            <a:xfrm>
              <a:off x="13224142" y="-14303432"/>
              <a:ext cx="66862" cy="245030"/>
            </a:xfrm>
            <a:custGeom>
              <a:avLst/>
              <a:gdLst>
                <a:gd name="connsiteX0" fmla="*/ 68220 w 66862"/>
                <a:gd name="connsiteY0" fmla="*/ 236376 h 245030"/>
                <a:gd name="connsiteX1" fmla="*/ 64446 w 66862"/>
                <a:gd name="connsiteY1" fmla="*/ 231497 h 245030"/>
                <a:gd name="connsiteX2" fmla="*/ 29594 w 66862"/>
                <a:gd name="connsiteY2" fmla="*/ 127652 h 245030"/>
                <a:gd name="connsiteX3" fmla="*/ 65338 w 66862"/>
                <a:gd name="connsiteY3" fmla="*/ 22700 h 245030"/>
                <a:gd name="connsiteX4" fmla="*/ 68220 w 66862"/>
                <a:gd name="connsiteY4" fmla="*/ 18927 h 245030"/>
                <a:gd name="connsiteX5" fmla="*/ 66000 w 66862"/>
                <a:gd name="connsiteY5" fmla="*/ 16707 h 245030"/>
                <a:gd name="connsiteX6" fmla="*/ 30701 w 66862"/>
                <a:gd name="connsiteY6" fmla="*/ 59977 h 245030"/>
                <a:gd name="connsiteX7" fmla="*/ 16716 w 66862"/>
                <a:gd name="connsiteY7" fmla="*/ 127652 h 245030"/>
                <a:gd name="connsiteX8" fmla="*/ 31370 w 66862"/>
                <a:gd name="connsiteY8" fmla="*/ 196880 h 245030"/>
                <a:gd name="connsiteX9" fmla="*/ 66000 w 66862"/>
                <a:gd name="connsiteY9" fmla="*/ 238598 h 245030"/>
                <a:gd name="connsiteX10" fmla="*/ 68220 w 66862"/>
                <a:gd name="connsiteY10" fmla="*/ 236376 h 245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862" h="245030">
                  <a:moveTo>
                    <a:pt x="68220" y="236376"/>
                  </a:moveTo>
                  <a:cubicBezTo>
                    <a:pt x="68220" y="235716"/>
                    <a:pt x="68220" y="235270"/>
                    <a:pt x="64446" y="231497"/>
                  </a:cubicBezTo>
                  <a:cubicBezTo>
                    <a:pt x="36699" y="203541"/>
                    <a:pt x="29594" y="161600"/>
                    <a:pt x="29594" y="127652"/>
                  </a:cubicBezTo>
                  <a:cubicBezTo>
                    <a:pt x="29594" y="89046"/>
                    <a:pt x="38029" y="50433"/>
                    <a:pt x="65338" y="22700"/>
                  </a:cubicBezTo>
                  <a:cubicBezTo>
                    <a:pt x="68220" y="20034"/>
                    <a:pt x="68220" y="19588"/>
                    <a:pt x="68220" y="18927"/>
                  </a:cubicBezTo>
                  <a:cubicBezTo>
                    <a:pt x="68220" y="17374"/>
                    <a:pt x="67328" y="16707"/>
                    <a:pt x="66000" y="16707"/>
                  </a:cubicBezTo>
                  <a:cubicBezTo>
                    <a:pt x="63778" y="16707"/>
                    <a:pt x="43802" y="31798"/>
                    <a:pt x="30701" y="59977"/>
                  </a:cubicBezTo>
                  <a:cubicBezTo>
                    <a:pt x="19376" y="84381"/>
                    <a:pt x="16716" y="109010"/>
                    <a:pt x="16716" y="127652"/>
                  </a:cubicBezTo>
                  <a:cubicBezTo>
                    <a:pt x="16716" y="144958"/>
                    <a:pt x="19153" y="171806"/>
                    <a:pt x="31370" y="196880"/>
                  </a:cubicBezTo>
                  <a:cubicBezTo>
                    <a:pt x="44686" y="224174"/>
                    <a:pt x="63778" y="238598"/>
                    <a:pt x="66000" y="238598"/>
                  </a:cubicBezTo>
                  <a:cubicBezTo>
                    <a:pt x="67328" y="238598"/>
                    <a:pt x="68220" y="237929"/>
                    <a:pt x="68220" y="23637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04" name="Forme libre : forme 503">
              <a:extLst>
                <a:ext uri="{FF2B5EF4-FFF2-40B4-BE49-F238E27FC236}">
                  <a16:creationId xmlns:a16="http://schemas.microsoft.com/office/drawing/2014/main" id="{8045B485-3A57-4F2C-8F43-1F20C8024BE5}"/>
                </a:ext>
              </a:extLst>
            </p:cNvPr>
            <p:cNvSpPr/>
            <p:nvPr>
              <p:custDataLst>
                <p:tags r:id="rId293"/>
              </p:custDataLst>
            </p:nvPr>
          </p:nvSpPr>
          <p:spPr>
            <a:xfrm>
              <a:off x="13294957" y="-14235089"/>
              <a:ext cx="133725" cy="133653"/>
            </a:xfrm>
            <a:custGeom>
              <a:avLst/>
              <a:gdLst>
                <a:gd name="connsiteX0" fmla="*/ 84434 w 133724"/>
                <a:gd name="connsiteY0" fmla="*/ 47766 h 133652"/>
                <a:gd name="connsiteX1" fmla="*/ 106408 w 133724"/>
                <a:gd name="connsiteY1" fmla="*/ 21586 h 133652"/>
                <a:gd name="connsiteX2" fmla="*/ 117510 w 133724"/>
                <a:gd name="connsiteY2" fmla="*/ 24475 h 133652"/>
                <a:gd name="connsiteX3" fmla="*/ 106854 w 133724"/>
                <a:gd name="connsiteY3" fmla="*/ 36455 h 133652"/>
                <a:gd name="connsiteX4" fmla="*/ 115289 w 133724"/>
                <a:gd name="connsiteY4" fmla="*/ 44216 h 133652"/>
                <a:gd name="connsiteX5" fmla="*/ 127282 w 133724"/>
                <a:gd name="connsiteY5" fmla="*/ 31352 h 133652"/>
                <a:gd name="connsiteX6" fmla="*/ 106631 w 133724"/>
                <a:gd name="connsiteY6" fmla="*/ 16707 h 133652"/>
                <a:gd name="connsiteX7" fmla="*/ 83320 w 133724"/>
                <a:gd name="connsiteY7" fmla="*/ 33565 h 133652"/>
                <a:gd name="connsiteX8" fmla="*/ 59347 w 133724"/>
                <a:gd name="connsiteY8" fmla="*/ 16707 h 133652"/>
                <a:gd name="connsiteX9" fmla="*/ 23604 w 133724"/>
                <a:gd name="connsiteY9" fmla="*/ 50878 h 133652"/>
                <a:gd name="connsiteX10" fmla="*/ 26264 w 133724"/>
                <a:gd name="connsiteY10" fmla="*/ 53092 h 133652"/>
                <a:gd name="connsiteX11" fmla="*/ 29148 w 133724"/>
                <a:gd name="connsiteY11" fmla="*/ 50655 h 133652"/>
                <a:gd name="connsiteX12" fmla="*/ 58902 w 133724"/>
                <a:gd name="connsiteY12" fmla="*/ 21586 h 133652"/>
                <a:gd name="connsiteX13" fmla="*/ 70888 w 133724"/>
                <a:gd name="connsiteY13" fmla="*/ 36455 h 133652"/>
                <a:gd name="connsiteX14" fmla="*/ 58902 w 133724"/>
                <a:gd name="connsiteY14" fmla="*/ 89262 h 133652"/>
                <a:gd name="connsiteX15" fmla="*/ 37812 w 133724"/>
                <a:gd name="connsiteY15" fmla="*/ 112337 h 133652"/>
                <a:gd name="connsiteX16" fmla="*/ 26710 w 133724"/>
                <a:gd name="connsiteY16" fmla="*/ 109456 h 133652"/>
                <a:gd name="connsiteX17" fmla="*/ 37143 w 133724"/>
                <a:gd name="connsiteY17" fmla="*/ 97476 h 133652"/>
                <a:gd name="connsiteX18" fmla="*/ 28932 w 133724"/>
                <a:gd name="connsiteY18" fmla="*/ 89707 h 133652"/>
                <a:gd name="connsiteX19" fmla="*/ 16716 w 133724"/>
                <a:gd name="connsiteY19" fmla="*/ 102578 h 133652"/>
                <a:gd name="connsiteX20" fmla="*/ 37589 w 133724"/>
                <a:gd name="connsiteY20" fmla="*/ 117225 h 133652"/>
                <a:gd name="connsiteX21" fmla="*/ 60900 w 133724"/>
                <a:gd name="connsiteY21" fmla="*/ 100358 h 133652"/>
                <a:gd name="connsiteX22" fmla="*/ 84873 w 133724"/>
                <a:gd name="connsiteY22" fmla="*/ 117225 h 133652"/>
                <a:gd name="connsiteX23" fmla="*/ 120394 w 133724"/>
                <a:gd name="connsiteY23" fmla="*/ 83052 h 133652"/>
                <a:gd name="connsiteX24" fmla="*/ 117733 w 133724"/>
                <a:gd name="connsiteY24" fmla="*/ 80832 h 133652"/>
                <a:gd name="connsiteX25" fmla="*/ 114850 w 133724"/>
                <a:gd name="connsiteY25" fmla="*/ 83275 h 133652"/>
                <a:gd name="connsiteX26" fmla="*/ 85319 w 133724"/>
                <a:gd name="connsiteY26" fmla="*/ 112337 h 133652"/>
                <a:gd name="connsiteX27" fmla="*/ 73110 w 133724"/>
                <a:gd name="connsiteY27" fmla="*/ 97699 h 133652"/>
                <a:gd name="connsiteX28" fmla="*/ 76884 w 133724"/>
                <a:gd name="connsiteY28" fmla="*/ 78165 h 133652"/>
                <a:gd name="connsiteX29" fmla="*/ 84434 w 133724"/>
                <a:gd name="connsiteY29" fmla="*/ 47766 h 133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3724" h="133652">
                  <a:moveTo>
                    <a:pt x="84434" y="47766"/>
                  </a:moveTo>
                  <a:cubicBezTo>
                    <a:pt x="85765" y="42003"/>
                    <a:pt x="90870" y="21586"/>
                    <a:pt x="106408" y="21586"/>
                  </a:cubicBezTo>
                  <a:cubicBezTo>
                    <a:pt x="107523" y="21586"/>
                    <a:pt x="112851" y="21586"/>
                    <a:pt x="117510" y="24475"/>
                  </a:cubicBezTo>
                  <a:cubicBezTo>
                    <a:pt x="111298" y="25582"/>
                    <a:pt x="106854" y="31130"/>
                    <a:pt x="106854" y="36455"/>
                  </a:cubicBezTo>
                  <a:cubicBezTo>
                    <a:pt x="106854" y="40004"/>
                    <a:pt x="109299" y="44216"/>
                    <a:pt x="115289" y="44216"/>
                  </a:cubicBezTo>
                  <a:cubicBezTo>
                    <a:pt x="120178" y="44216"/>
                    <a:pt x="127282" y="40227"/>
                    <a:pt x="127282" y="31352"/>
                  </a:cubicBezTo>
                  <a:cubicBezTo>
                    <a:pt x="127282" y="19811"/>
                    <a:pt x="114181" y="16707"/>
                    <a:pt x="106631" y="16707"/>
                  </a:cubicBezTo>
                  <a:cubicBezTo>
                    <a:pt x="93753" y="16707"/>
                    <a:pt x="85988" y="28464"/>
                    <a:pt x="83320" y="33565"/>
                  </a:cubicBezTo>
                  <a:cubicBezTo>
                    <a:pt x="77769" y="18927"/>
                    <a:pt x="65783" y="16707"/>
                    <a:pt x="59347" y="16707"/>
                  </a:cubicBezTo>
                  <a:cubicBezTo>
                    <a:pt x="36252" y="16707"/>
                    <a:pt x="23604" y="45330"/>
                    <a:pt x="23604" y="50878"/>
                  </a:cubicBezTo>
                  <a:cubicBezTo>
                    <a:pt x="23604" y="53092"/>
                    <a:pt x="25818" y="53092"/>
                    <a:pt x="26264" y="53092"/>
                  </a:cubicBezTo>
                  <a:cubicBezTo>
                    <a:pt x="28040" y="53092"/>
                    <a:pt x="28709" y="52654"/>
                    <a:pt x="29148" y="50655"/>
                  </a:cubicBezTo>
                  <a:cubicBezTo>
                    <a:pt x="36697" y="27135"/>
                    <a:pt x="51351" y="21586"/>
                    <a:pt x="58902" y="21586"/>
                  </a:cubicBezTo>
                  <a:cubicBezTo>
                    <a:pt x="63115" y="21586"/>
                    <a:pt x="70888" y="23583"/>
                    <a:pt x="70888" y="36455"/>
                  </a:cubicBezTo>
                  <a:cubicBezTo>
                    <a:pt x="70888" y="43333"/>
                    <a:pt x="67113" y="58201"/>
                    <a:pt x="58902" y="89262"/>
                  </a:cubicBezTo>
                  <a:cubicBezTo>
                    <a:pt x="55349" y="103024"/>
                    <a:pt x="47576" y="112337"/>
                    <a:pt x="37812" y="112337"/>
                  </a:cubicBezTo>
                  <a:cubicBezTo>
                    <a:pt x="36475" y="112337"/>
                    <a:pt x="31370" y="112337"/>
                    <a:pt x="26710" y="109456"/>
                  </a:cubicBezTo>
                  <a:cubicBezTo>
                    <a:pt x="32261" y="108350"/>
                    <a:pt x="37143" y="103685"/>
                    <a:pt x="37143" y="97476"/>
                  </a:cubicBezTo>
                  <a:cubicBezTo>
                    <a:pt x="37143" y="91483"/>
                    <a:pt x="32261" y="89707"/>
                    <a:pt x="28932" y="89707"/>
                  </a:cubicBezTo>
                  <a:cubicBezTo>
                    <a:pt x="22266" y="89707"/>
                    <a:pt x="16716" y="95478"/>
                    <a:pt x="16716" y="102578"/>
                  </a:cubicBezTo>
                  <a:cubicBezTo>
                    <a:pt x="16716" y="112783"/>
                    <a:pt x="27817" y="117225"/>
                    <a:pt x="37589" y="117225"/>
                  </a:cubicBezTo>
                  <a:cubicBezTo>
                    <a:pt x="52243" y="117225"/>
                    <a:pt x="60231" y="101688"/>
                    <a:pt x="60900" y="100358"/>
                  </a:cubicBezTo>
                  <a:cubicBezTo>
                    <a:pt x="63561" y="108564"/>
                    <a:pt x="71557" y="117225"/>
                    <a:pt x="84873" y="117225"/>
                  </a:cubicBezTo>
                  <a:cubicBezTo>
                    <a:pt x="107746" y="117225"/>
                    <a:pt x="120394" y="88600"/>
                    <a:pt x="120394" y="83052"/>
                  </a:cubicBezTo>
                  <a:cubicBezTo>
                    <a:pt x="120394" y="80832"/>
                    <a:pt x="118402" y="80832"/>
                    <a:pt x="117733" y="80832"/>
                  </a:cubicBezTo>
                  <a:cubicBezTo>
                    <a:pt x="115734" y="80832"/>
                    <a:pt x="115289" y="81715"/>
                    <a:pt x="114850" y="83275"/>
                  </a:cubicBezTo>
                  <a:cubicBezTo>
                    <a:pt x="107523" y="107013"/>
                    <a:pt x="92423" y="112337"/>
                    <a:pt x="85319" y="112337"/>
                  </a:cubicBezTo>
                  <a:cubicBezTo>
                    <a:pt x="76661" y="112337"/>
                    <a:pt x="73110" y="105237"/>
                    <a:pt x="73110" y="97699"/>
                  </a:cubicBezTo>
                  <a:cubicBezTo>
                    <a:pt x="73110" y="92812"/>
                    <a:pt x="74440" y="87933"/>
                    <a:pt x="76884" y="78165"/>
                  </a:cubicBezTo>
                  <a:lnTo>
                    <a:pt x="84434" y="4776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05" name="Forme libre : forme 504">
              <a:extLst>
                <a:ext uri="{FF2B5EF4-FFF2-40B4-BE49-F238E27FC236}">
                  <a16:creationId xmlns:a16="http://schemas.microsoft.com/office/drawing/2014/main" id="{1A2554D4-E1FD-4276-8995-7D7F1560CEBB}"/>
                </a:ext>
              </a:extLst>
            </p:cNvPr>
            <p:cNvSpPr/>
            <p:nvPr>
              <p:custDataLst>
                <p:tags r:id="rId294"/>
              </p:custDataLst>
            </p:nvPr>
          </p:nvSpPr>
          <p:spPr>
            <a:xfrm>
              <a:off x="13428082" y="-14303432"/>
              <a:ext cx="156012" cy="245030"/>
            </a:xfrm>
            <a:custGeom>
              <a:avLst/>
              <a:gdLst>
                <a:gd name="connsiteX0" fmla="*/ 68221 w 156012"/>
                <a:gd name="connsiteY0" fmla="*/ 127652 h 245030"/>
                <a:gd name="connsiteX1" fmla="*/ 53567 w 156012"/>
                <a:gd name="connsiteY1" fmla="*/ 58424 h 245030"/>
                <a:gd name="connsiteX2" fmla="*/ 18937 w 156012"/>
                <a:gd name="connsiteY2" fmla="*/ 16707 h 245030"/>
                <a:gd name="connsiteX3" fmla="*/ 16716 w 156012"/>
                <a:gd name="connsiteY3" fmla="*/ 18927 h 245030"/>
                <a:gd name="connsiteX4" fmla="*/ 20936 w 156012"/>
                <a:gd name="connsiteY4" fmla="*/ 24029 h 245030"/>
                <a:gd name="connsiteX5" fmla="*/ 55342 w 156012"/>
                <a:gd name="connsiteY5" fmla="*/ 127652 h 245030"/>
                <a:gd name="connsiteX6" fmla="*/ 19599 w 156012"/>
                <a:gd name="connsiteY6" fmla="*/ 232604 h 245030"/>
                <a:gd name="connsiteX7" fmla="*/ 16716 w 156012"/>
                <a:gd name="connsiteY7" fmla="*/ 236376 h 245030"/>
                <a:gd name="connsiteX8" fmla="*/ 18937 w 156012"/>
                <a:gd name="connsiteY8" fmla="*/ 238598 h 245030"/>
                <a:gd name="connsiteX9" fmla="*/ 54235 w 156012"/>
                <a:gd name="connsiteY9" fmla="*/ 195328 h 245030"/>
                <a:gd name="connsiteX10" fmla="*/ 68221 w 156012"/>
                <a:gd name="connsiteY10" fmla="*/ 127652 h 245030"/>
                <a:gd name="connsiteX11" fmla="*/ 154572 w 156012"/>
                <a:gd name="connsiteY11" fmla="*/ 127652 h 245030"/>
                <a:gd name="connsiteX12" fmla="*/ 139918 w 156012"/>
                <a:gd name="connsiteY12" fmla="*/ 58424 h 245030"/>
                <a:gd name="connsiteX13" fmla="*/ 105289 w 156012"/>
                <a:gd name="connsiteY13" fmla="*/ 16707 h 245030"/>
                <a:gd name="connsiteX14" fmla="*/ 103067 w 156012"/>
                <a:gd name="connsiteY14" fmla="*/ 18927 h 245030"/>
                <a:gd name="connsiteX15" fmla="*/ 107288 w 156012"/>
                <a:gd name="connsiteY15" fmla="*/ 24029 h 245030"/>
                <a:gd name="connsiteX16" fmla="*/ 141694 w 156012"/>
                <a:gd name="connsiteY16" fmla="*/ 127652 h 245030"/>
                <a:gd name="connsiteX17" fmla="*/ 105950 w 156012"/>
                <a:gd name="connsiteY17" fmla="*/ 232604 h 245030"/>
                <a:gd name="connsiteX18" fmla="*/ 103067 w 156012"/>
                <a:gd name="connsiteY18" fmla="*/ 236376 h 245030"/>
                <a:gd name="connsiteX19" fmla="*/ 105289 w 156012"/>
                <a:gd name="connsiteY19" fmla="*/ 238598 h 245030"/>
                <a:gd name="connsiteX20" fmla="*/ 140587 w 156012"/>
                <a:gd name="connsiteY20" fmla="*/ 195328 h 245030"/>
                <a:gd name="connsiteX21" fmla="*/ 154572 w 156012"/>
                <a:gd name="connsiteY21" fmla="*/ 127652 h 245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6012" h="245030">
                  <a:moveTo>
                    <a:pt x="68221" y="127652"/>
                  </a:moveTo>
                  <a:cubicBezTo>
                    <a:pt x="68221" y="110347"/>
                    <a:pt x="65783" y="83498"/>
                    <a:pt x="53567" y="58424"/>
                  </a:cubicBezTo>
                  <a:cubicBezTo>
                    <a:pt x="40250" y="31129"/>
                    <a:pt x="21152" y="16707"/>
                    <a:pt x="18937" y="16707"/>
                  </a:cubicBezTo>
                  <a:cubicBezTo>
                    <a:pt x="17600" y="16707"/>
                    <a:pt x="16716" y="17597"/>
                    <a:pt x="16716" y="18927"/>
                  </a:cubicBezTo>
                  <a:cubicBezTo>
                    <a:pt x="16716" y="19588"/>
                    <a:pt x="16716" y="20034"/>
                    <a:pt x="20936" y="24029"/>
                  </a:cubicBezTo>
                  <a:cubicBezTo>
                    <a:pt x="42687" y="45999"/>
                    <a:pt x="55342" y="81277"/>
                    <a:pt x="55342" y="127652"/>
                  </a:cubicBezTo>
                  <a:cubicBezTo>
                    <a:pt x="55342" y="165596"/>
                    <a:pt x="47131" y="204649"/>
                    <a:pt x="19599" y="232604"/>
                  </a:cubicBezTo>
                  <a:cubicBezTo>
                    <a:pt x="16716" y="235270"/>
                    <a:pt x="16716" y="235716"/>
                    <a:pt x="16716" y="236376"/>
                  </a:cubicBezTo>
                  <a:cubicBezTo>
                    <a:pt x="16716" y="237706"/>
                    <a:pt x="17600" y="238598"/>
                    <a:pt x="18937" y="238598"/>
                  </a:cubicBezTo>
                  <a:cubicBezTo>
                    <a:pt x="21152" y="238598"/>
                    <a:pt x="41134" y="223507"/>
                    <a:pt x="54235" y="195328"/>
                  </a:cubicBezTo>
                  <a:cubicBezTo>
                    <a:pt x="65560" y="170922"/>
                    <a:pt x="68221" y="146294"/>
                    <a:pt x="68221" y="127652"/>
                  </a:cubicBezTo>
                  <a:close/>
                  <a:moveTo>
                    <a:pt x="154572" y="127652"/>
                  </a:moveTo>
                  <a:cubicBezTo>
                    <a:pt x="154572" y="110347"/>
                    <a:pt x="152135" y="83498"/>
                    <a:pt x="139918" y="58424"/>
                  </a:cubicBezTo>
                  <a:cubicBezTo>
                    <a:pt x="126601" y="31129"/>
                    <a:pt x="107504" y="16707"/>
                    <a:pt x="105289" y="16707"/>
                  </a:cubicBezTo>
                  <a:cubicBezTo>
                    <a:pt x="103951" y="16707"/>
                    <a:pt x="103067" y="17597"/>
                    <a:pt x="103067" y="18927"/>
                  </a:cubicBezTo>
                  <a:cubicBezTo>
                    <a:pt x="103067" y="19588"/>
                    <a:pt x="103067" y="20034"/>
                    <a:pt x="107288" y="24029"/>
                  </a:cubicBezTo>
                  <a:cubicBezTo>
                    <a:pt x="129039" y="45999"/>
                    <a:pt x="141694" y="81277"/>
                    <a:pt x="141694" y="127652"/>
                  </a:cubicBezTo>
                  <a:cubicBezTo>
                    <a:pt x="141694" y="165596"/>
                    <a:pt x="133483" y="204649"/>
                    <a:pt x="105950" y="232604"/>
                  </a:cubicBezTo>
                  <a:cubicBezTo>
                    <a:pt x="103067" y="235270"/>
                    <a:pt x="103067" y="235716"/>
                    <a:pt x="103067" y="236376"/>
                  </a:cubicBezTo>
                  <a:cubicBezTo>
                    <a:pt x="103067" y="237706"/>
                    <a:pt x="103951" y="238598"/>
                    <a:pt x="105289" y="238598"/>
                  </a:cubicBezTo>
                  <a:cubicBezTo>
                    <a:pt x="107504" y="238598"/>
                    <a:pt x="127486" y="223507"/>
                    <a:pt x="140587" y="195328"/>
                  </a:cubicBezTo>
                  <a:cubicBezTo>
                    <a:pt x="151911" y="170922"/>
                    <a:pt x="154572" y="146294"/>
                    <a:pt x="154572" y="12765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06" name="Forme libre : forme 505">
              <a:extLst>
                <a:ext uri="{FF2B5EF4-FFF2-40B4-BE49-F238E27FC236}">
                  <a16:creationId xmlns:a16="http://schemas.microsoft.com/office/drawing/2014/main" id="{6BFC94F4-5036-4942-AD5E-D3ACE52472B2}"/>
                </a:ext>
              </a:extLst>
            </p:cNvPr>
            <p:cNvSpPr/>
            <p:nvPr>
              <p:custDataLst>
                <p:tags r:id="rId295"/>
              </p:custDataLst>
            </p:nvPr>
          </p:nvSpPr>
          <p:spPr>
            <a:xfrm>
              <a:off x="13644219" y="-14160536"/>
              <a:ext cx="44575" cy="89102"/>
            </a:xfrm>
            <a:custGeom>
              <a:avLst/>
              <a:gdLst>
                <a:gd name="connsiteX0" fmla="*/ 42694 w 44574"/>
                <a:gd name="connsiteY0" fmla="*/ 40006 h 89101"/>
                <a:gd name="connsiteX1" fmla="*/ 28486 w 44574"/>
                <a:gd name="connsiteY1" fmla="*/ 16707 h 89101"/>
                <a:gd name="connsiteX2" fmla="*/ 16716 w 44574"/>
                <a:gd name="connsiteY2" fmla="*/ 28471 h 89101"/>
                <a:gd name="connsiteX3" fmla="*/ 28486 w 44574"/>
                <a:gd name="connsiteY3" fmla="*/ 40227 h 89101"/>
                <a:gd name="connsiteX4" fmla="*/ 36252 w 44574"/>
                <a:gd name="connsiteY4" fmla="*/ 37346 h 89101"/>
                <a:gd name="connsiteX5" fmla="*/ 37367 w 44574"/>
                <a:gd name="connsiteY5" fmla="*/ 36678 h 89101"/>
                <a:gd name="connsiteX6" fmla="*/ 37812 w 44574"/>
                <a:gd name="connsiteY6" fmla="*/ 40006 h 89101"/>
                <a:gd name="connsiteX7" fmla="*/ 22713 w 44574"/>
                <a:gd name="connsiteY7" fmla="*/ 77059 h 89101"/>
                <a:gd name="connsiteX8" fmla="*/ 20267 w 44574"/>
                <a:gd name="connsiteY8" fmla="*/ 80610 h 89101"/>
                <a:gd name="connsiteX9" fmla="*/ 22489 w 44574"/>
                <a:gd name="connsiteY9" fmla="*/ 83053 h 89101"/>
                <a:gd name="connsiteX10" fmla="*/ 42694 w 44574"/>
                <a:gd name="connsiteY10" fmla="*/ 40006 h 89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574" h="89101">
                  <a:moveTo>
                    <a:pt x="42694" y="40006"/>
                  </a:moveTo>
                  <a:cubicBezTo>
                    <a:pt x="42694" y="25359"/>
                    <a:pt x="37143" y="16707"/>
                    <a:pt x="28486" y="16707"/>
                  </a:cubicBezTo>
                  <a:cubicBezTo>
                    <a:pt x="21159" y="16707"/>
                    <a:pt x="16716" y="22255"/>
                    <a:pt x="16716" y="28471"/>
                  </a:cubicBezTo>
                  <a:cubicBezTo>
                    <a:pt x="16716" y="34457"/>
                    <a:pt x="21159" y="40227"/>
                    <a:pt x="28486" y="40227"/>
                  </a:cubicBezTo>
                  <a:cubicBezTo>
                    <a:pt x="31147" y="40227"/>
                    <a:pt x="34037" y="39337"/>
                    <a:pt x="36252" y="37346"/>
                  </a:cubicBezTo>
                  <a:cubicBezTo>
                    <a:pt x="36920" y="36901"/>
                    <a:pt x="37143" y="36678"/>
                    <a:pt x="37367" y="36678"/>
                  </a:cubicBezTo>
                  <a:cubicBezTo>
                    <a:pt x="37589" y="36678"/>
                    <a:pt x="37812" y="36901"/>
                    <a:pt x="37812" y="40006"/>
                  </a:cubicBezTo>
                  <a:cubicBezTo>
                    <a:pt x="37812" y="56427"/>
                    <a:pt x="30039" y="69736"/>
                    <a:pt x="22713" y="77059"/>
                  </a:cubicBezTo>
                  <a:cubicBezTo>
                    <a:pt x="20267" y="79502"/>
                    <a:pt x="20267" y="79948"/>
                    <a:pt x="20267" y="80610"/>
                  </a:cubicBezTo>
                  <a:cubicBezTo>
                    <a:pt x="20267" y="82168"/>
                    <a:pt x="21382" y="83053"/>
                    <a:pt x="22489" y="83053"/>
                  </a:cubicBezTo>
                  <a:cubicBezTo>
                    <a:pt x="24934" y="83053"/>
                    <a:pt x="42694" y="65970"/>
                    <a:pt x="42694" y="4000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07" name="Forme libre : forme 506">
              <a:extLst>
                <a:ext uri="{FF2B5EF4-FFF2-40B4-BE49-F238E27FC236}">
                  <a16:creationId xmlns:a16="http://schemas.microsoft.com/office/drawing/2014/main" id="{2398F4AD-FE1B-4DDC-A777-9F1589129E9D}"/>
                </a:ext>
              </a:extLst>
            </p:cNvPr>
            <p:cNvSpPr/>
            <p:nvPr>
              <p:custDataLst>
                <p:tags r:id="rId296"/>
              </p:custDataLst>
            </p:nvPr>
          </p:nvSpPr>
          <p:spPr>
            <a:xfrm>
              <a:off x="13952326" y="-14235089"/>
              <a:ext cx="133725" cy="155928"/>
            </a:xfrm>
            <a:custGeom>
              <a:avLst/>
              <a:gdLst>
                <a:gd name="connsiteX0" fmla="*/ 118180 w 133724"/>
                <a:gd name="connsiteY0" fmla="*/ 30239 h 155928"/>
                <a:gd name="connsiteX1" fmla="*/ 119062 w 133724"/>
                <a:gd name="connsiteY1" fmla="*/ 25136 h 155928"/>
                <a:gd name="connsiteX2" fmla="*/ 112628 w 133724"/>
                <a:gd name="connsiteY2" fmla="*/ 19143 h 155928"/>
                <a:gd name="connsiteX3" fmla="*/ 104854 w 133724"/>
                <a:gd name="connsiteY3" fmla="*/ 23806 h 155928"/>
                <a:gd name="connsiteX4" fmla="*/ 101749 w 133724"/>
                <a:gd name="connsiteY4" fmla="*/ 35787 h 155928"/>
                <a:gd name="connsiteX5" fmla="*/ 97305 w 133724"/>
                <a:gd name="connsiteY5" fmla="*/ 53538 h 155928"/>
                <a:gd name="connsiteX6" fmla="*/ 87318 w 133724"/>
                <a:gd name="connsiteY6" fmla="*/ 93480 h 155928"/>
                <a:gd name="connsiteX7" fmla="*/ 62229 w 133724"/>
                <a:gd name="connsiteY7" fmla="*/ 112337 h 155928"/>
                <a:gd name="connsiteX8" fmla="*/ 48467 w 133724"/>
                <a:gd name="connsiteY8" fmla="*/ 94365 h 155928"/>
                <a:gd name="connsiteX9" fmla="*/ 59787 w 133724"/>
                <a:gd name="connsiteY9" fmla="*/ 50878 h 155928"/>
                <a:gd name="connsiteX10" fmla="*/ 64228 w 133724"/>
                <a:gd name="connsiteY10" fmla="*/ 34902 h 155928"/>
                <a:gd name="connsiteX11" fmla="*/ 46024 w 133724"/>
                <a:gd name="connsiteY11" fmla="*/ 16707 h 155928"/>
                <a:gd name="connsiteX12" fmla="*/ 16716 w 133724"/>
                <a:gd name="connsiteY12" fmla="*/ 50878 h 155928"/>
                <a:gd name="connsiteX13" fmla="*/ 19381 w 133724"/>
                <a:gd name="connsiteY13" fmla="*/ 53092 h 155928"/>
                <a:gd name="connsiteX14" fmla="*/ 22934 w 133724"/>
                <a:gd name="connsiteY14" fmla="*/ 49103 h 155928"/>
                <a:gd name="connsiteX15" fmla="*/ 45355 w 133724"/>
                <a:gd name="connsiteY15" fmla="*/ 21586 h 155928"/>
                <a:gd name="connsiteX16" fmla="*/ 50905 w 133724"/>
                <a:gd name="connsiteY16" fmla="*/ 28686 h 155928"/>
                <a:gd name="connsiteX17" fmla="*/ 47130 w 133724"/>
                <a:gd name="connsiteY17" fmla="*/ 44216 h 155928"/>
                <a:gd name="connsiteX18" fmla="*/ 34258 w 133724"/>
                <a:gd name="connsiteY18" fmla="*/ 90814 h 155928"/>
                <a:gd name="connsiteX19" fmla="*/ 61337 w 133724"/>
                <a:gd name="connsiteY19" fmla="*/ 117225 h 155928"/>
                <a:gd name="connsiteX20" fmla="*/ 83766 w 133724"/>
                <a:gd name="connsiteY20" fmla="*/ 107235 h 155928"/>
                <a:gd name="connsiteX21" fmla="*/ 69334 w 133724"/>
                <a:gd name="connsiteY21" fmla="*/ 141407 h 155928"/>
                <a:gd name="connsiteX22" fmla="*/ 44916 w 133724"/>
                <a:gd name="connsiteY22" fmla="*/ 155384 h 155928"/>
                <a:gd name="connsiteX23" fmla="*/ 28040 w 133724"/>
                <a:gd name="connsiteY23" fmla="*/ 146071 h 155928"/>
                <a:gd name="connsiteX24" fmla="*/ 37588 w 133724"/>
                <a:gd name="connsiteY24" fmla="*/ 143405 h 155928"/>
                <a:gd name="connsiteX25" fmla="*/ 42026 w 133724"/>
                <a:gd name="connsiteY25" fmla="*/ 134307 h 155928"/>
                <a:gd name="connsiteX26" fmla="*/ 33813 w 133724"/>
                <a:gd name="connsiteY26" fmla="*/ 126538 h 155928"/>
                <a:gd name="connsiteX27" fmla="*/ 21381 w 133724"/>
                <a:gd name="connsiteY27" fmla="*/ 140962 h 155928"/>
                <a:gd name="connsiteX28" fmla="*/ 44916 w 133724"/>
                <a:gd name="connsiteY28" fmla="*/ 160272 h 155928"/>
                <a:gd name="connsiteX29" fmla="*/ 96866 w 133724"/>
                <a:gd name="connsiteY29" fmla="*/ 115003 h 155928"/>
                <a:gd name="connsiteX30" fmla="*/ 118180 w 133724"/>
                <a:gd name="connsiteY30" fmla="*/ 30239 h 155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3724" h="155928">
                  <a:moveTo>
                    <a:pt x="118180" y="30239"/>
                  </a:moveTo>
                  <a:cubicBezTo>
                    <a:pt x="119062" y="27135"/>
                    <a:pt x="119062" y="26689"/>
                    <a:pt x="119062" y="25136"/>
                  </a:cubicBezTo>
                  <a:cubicBezTo>
                    <a:pt x="119062" y="21140"/>
                    <a:pt x="115958" y="19143"/>
                    <a:pt x="112628" y="19143"/>
                  </a:cubicBezTo>
                  <a:cubicBezTo>
                    <a:pt x="110405" y="19143"/>
                    <a:pt x="106853" y="20479"/>
                    <a:pt x="104854" y="23806"/>
                  </a:cubicBezTo>
                  <a:cubicBezTo>
                    <a:pt x="104408" y="24913"/>
                    <a:pt x="102634" y="31791"/>
                    <a:pt x="101749" y="35787"/>
                  </a:cubicBezTo>
                  <a:cubicBezTo>
                    <a:pt x="100196" y="41557"/>
                    <a:pt x="98642" y="47550"/>
                    <a:pt x="97305" y="53538"/>
                  </a:cubicBezTo>
                  <a:lnTo>
                    <a:pt x="87318" y="93480"/>
                  </a:lnTo>
                  <a:cubicBezTo>
                    <a:pt x="86426" y="96808"/>
                    <a:pt x="76883" y="112337"/>
                    <a:pt x="62229" y="112337"/>
                  </a:cubicBezTo>
                  <a:cubicBezTo>
                    <a:pt x="50905" y="112337"/>
                    <a:pt x="48467" y="102578"/>
                    <a:pt x="48467" y="94365"/>
                  </a:cubicBezTo>
                  <a:cubicBezTo>
                    <a:pt x="48467" y="84160"/>
                    <a:pt x="52242" y="70403"/>
                    <a:pt x="59787" y="50878"/>
                  </a:cubicBezTo>
                  <a:cubicBezTo>
                    <a:pt x="63336" y="41780"/>
                    <a:pt x="64228" y="39337"/>
                    <a:pt x="64228" y="34902"/>
                  </a:cubicBezTo>
                  <a:cubicBezTo>
                    <a:pt x="64228" y="24913"/>
                    <a:pt x="57125" y="16707"/>
                    <a:pt x="46024" y="16707"/>
                  </a:cubicBezTo>
                  <a:cubicBezTo>
                    <a:pt x="24933" y="16707"/>
                    <a:pt x="16716" y="48880"/>
                    <a:pt x="16716" y="50878"/>
                  </a:cubicBezTo>
                  <a:cubicBezTo>
                    <a:pt x="16716" y="53092"/>
                    <a:pt x="18936" y="53092"/>
                    <a:pt x="19381" y="53092"/>
                  </a:cubicBezTo>
                  <a:cubicBezTo>
                    <a:pt x="21603" y="53092"/>
                    <a:pt x="21826" y="52654"/>
                    <a:pt x="22934" y="49103"/>
                  </a:cubicBezTo>
                  <a:cubicBezTo>
                    <a:pt x="28932" y="28241"/>
                    <a:pt x="37811" y="21586"/>
                    <a:pt x="45355" y="21586"/>
                  </a:cubicBezTo>
                  <a:cubicBezTo>
                    <a:pt x="47130" y="21586"/>
                    <a:pt x="50905" y="21586"/>
                    <a:pt x="50905" y="28686"/>
                  </a:cubicBezTo>
                  <a:cubicBezTo>
                    <a:pt x="50905" y="34234"/>
                    <a:pt x="48689" y="40004"/>
                    <a:pt x="47130" y="44216"/>
                  </a:cubicBezTo>
                  <a:cubicBezTo>
                    <a:pt x="38250" y="67737"/>
                    <a:pt x="34258" y="80387"/>
                    <a:pt x="34258" y="90814"/>
                  </a:cubicBezTo>
                  <a:cubicBezTo>
                    <a:pt x="34258" y="110563"/>
                    <a:pt x="48244" y="117225"/>
                    <a:pt x="61337" y="117225"/>
                  </a:cubicBezTo>
                  <a:cubicBezTo>
                    <a:pt x="70003" y="117225"/>
                    <a:pt x="77545" y="113452"/>
                    <a:pt x="83766" y="107235"/>
                  </a:cubicBezTo>
                  <a:cubicBezTo>
                    <a:pt x="80881" y="118776"/>
                    <a:pt x="78214" y="129650"/>
                    <a:pt x="69334" y="141407"/>
                  </a:cubicBezTo>
                  <a:cubicBezTo>
                    <a:pt x="63559" y="148954"/>
                    <a:pt x="55126" y="155384"/>
                    <a:pt x="44916" y="155384"/>
                  </a:cubicBezTo>
                  <a:cubicBezTo>
                    <a:pt x="41803" y="155384"/>
                    <a:pt x="31816" y="154724"/>
                    <a:pt x="28040" y="146071"/>
                  </a:cubicBezTo>
                  <a:cubicBezTo>
                    <a:pt x="31593" y="146071"/>
                    <a:pt x="34475" y="146071"/>
                    <a:pt x="37588" y="143405"/>
                  </a:cubicBezTo>
                  <a:cubicBezTo>
                    <a:pt x="39804" y="141407"/>
                    <a:pt x="42026" y="138526"/>
                    <a:pt x="42026" y="134307"/>
                  </a:cubicBezTo>
                  <a:cubicBezTo>
                    <a:pt x="42026" y="127430"/>
                    <a:pt x="36035" y="126538"/>
                    <a:pt x="33813" y="126538"/>
                  </a:cubicBezTo>
                  <a:cubicBezTo>
                    <a:pt x="28709" y="126538"/>
                    <a:pt x="21381" y="130088"/>
                    <a:pt x="21381" y="140962"/>
                  </a:cubicBezTo>
                  <a:cubicBezTo>
                    <a:pt x="21381" y="152058"/>
                    <a:pt x="31147" y="160272"/>
                    <a:pt x="44916" y="160272"/>
                  </a:cubicBezTo>
                  <a:cubicBezTo>
                    <a:pt x="67781" y="160272"/>
                    <a:pt x="90645" y="140078"/>
                    <a:pt x="96866" y="115003"/>
                  </a:cubicBezTo>
                  <a:lnTo>
                    <a:pt x="118180" y="3023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08" name="Forme libre : forme 507">
              <a:extLst>
                <a:ext uri="{FF2B5EF4-FFF2-40B4-BE49-F238E27FC236}">
                  <a16:creationId xmlns:a16="http://schemas.microsoft.com/office/drawing/2014/main" id="{708D0CE6-BB37-4B09-969B-F0724801FF51}"/>
                </a:ext>
              </a:extLst>
            </p:cNvPr>
            <p:cNvSpPr/>
            <p:nvPr>
              <p:custDataLst>
                <p:tags r:id="rId297"/>
              </p:custDataLst>
            </p:nvPr>
          </p:nvSpPr>
          <p:spPr>
            <a:xfrm>
              <a:off x="14131133" y="-14204245"/>
              <a:ext cx="44575" cy="44551"/>
            </a:xfrm>
            <a:custGeom>
              <a:avLst/>
              <a:gdLst>
                <a:gd name="connsiteX0" fmla="*/ 40250 w 44574"/>
                <a:gd name="connsiteY0" fmla="*/ 28464 h 44550"/>
                <a:gd name="connsiteX1" fmla="*/ 28486 w 44574"/>
                <a:gd name="connsiteY1" fmla="*/ 16707 h 44550"/>
                <a:gd name="connsiteX2" fmla="*/ 16716 w 44574"/>
                <a:gd name="connsiteY2" fmla="*/ 28464 h 44550"/>
                <a:gd name="connsiteX3" fmla="*/ 28486 w 44574"/>
                <a:gd name="connsiteY3" fmla="*/ 40222 h 44550"/>
                <a:gd name="connsiteX4" fmla="*/ 40250 w 44574"/>
                <a:gd name="connsiteY4" fmla="*/ 28464 h 44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74" h="44550">
                  <a:moveTo>
                    <a:pt x="40250" y="28464"/>
                  </a:moveTo>
                  <a:cubicBezTo>
                    <a:pt x="40250" y="22032"/>
                    <a:pt x="34921" y="16707"/>
                    <a:pt x="28486" y="16707"/>
                  </a:cubicBezTo>
                  <a:cubicBezTo>
                    <a:pt x="22043" y="16707"/>
                    <a:pt x="16716" y="22032"/>
                    <a:pt x="16716" y="28464"/>
                  </a:cubicBezTo>
                  <a:cubicBezTo>
                    <a:pt x="16716" y="34897"/>
                    <a:pt x="22043" y="40222"/>
                    <a:pt x="28486" y="40222"/>
                  </a:cubicBezTo>
                  <a:cubicBezTo>
                    <a:pt x="34921" y="40222"/>
                    <a:pt x="40250" y="34897"/>
                    <a:pt x="40250" y="2846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09" name="Forme libre : forme 508">
              <a:extLst>
                <a:ext uri="{FF2B5EF4-FFF2-40B4-BE49-F238E27FC236}">
                  <a16:creationId xmlns:a16="http://schemas.microsoft.com/office/drawing/2014/main" id="{DA6E867B-05D9-4B65-BA4E-C419DCF57740}"/>
                </a:ext>
              </a:extLst>
            </p:cNvPr>
            <p:cNvSpPr/>
            <p:nvPr>
              <p:custDataLst>
                <p:tags r:id="rId298"/>
              </p:custDataLst>
            </p:nvPr>
          </p:nvSpPr>
          <p:spPr>
            <a:xfrm>
              <a:off x="14229492" y="-14235089"/>
              <a:ext cx="133725" cy="155928"/>
            </a:xfrm>
            <a:custGeom>
              <a:avLst/>
              <a:gdLst>
                <a:gd name="connsiteX0" fmla="*/ 118179 w 133724"/>
                <a:gd name="connsiteY0" fmla="*/ 30239 h 155928"/>
                <a:gd name="connsiteX1" fmla="*/ 119064 w 133724"/>
                <a:gd name="connsiteY1" fmla="*/ 25136 h 155928"/>
                <a:gd name="connsiteX2" fmla="*/ 112628 w 133724"/>
                <a:gd name="connsiteY2" fmla="*/ 19143 h 155928"/>
                <a:gd name="connsiteX3" fmla="*/ 104855 w 133724"/>
                <a:gd name="connsiteY3" fmla="*/ 23806 h 155928"/>
                <a:gd name="connsiteX4" fmla="*/ 101749 w 133724"/>
                <a:gd name="connsiteY4" fmla="*/ 35787 h 155928"/>
                <a:gd name="connsiteX5" fmla="*/ 97306 w 133724"/>
                <a:gd name="connsiteY5" fmla="*/ 53538 h 155928"/>
                <a:gd name="connsiteX6" fmla="*/ 87318 w 133724"/>
                <a:gd name="connsiteY6" fmla="*/ 93480 h 155928"/>
                <a:gd name="connsiteX7" fmla="*/ 62230 w 133724"/>
                <a:gd name="connsiteY7" fmla="*/ 112337 h 155928"/>
                <a:gd name="connsiteX8" fmla="*/ 48468 w 133724"/>
                <a:gd name="connsiteY8" fmla="*/ 94365 h 155928"/>
                <a:gd name="connsiteX9" fmla="*/ 59786 w 133724"/>
                <a:gd name="connsiteY9" fmla="*/ 50878 h 155928"/>
                <a:gd name="connsiteX10" fmla="*/ 64229 w 133724"/>
                <a:gd name="connsiteY10" fmla="*/ 34902 h 155928"/>
                <a:gd name="connsiteX11" fmla="*/ 46024 w 133724"/>
                <a:gd name="connsiteY11" fmla="*/ 16707 h 155928"/>
                <a:gd name="connsiteX12" fmla="*/ 16716 w 133724"/>
                <a:gd name="connsiteY12" fmla="*/ 50878 h 155928"/>
                <a:gd name="connsiteX13" fmla="*/ 19383 w 133724"/>
                <a:gd name="connsiteY13" fmla="*/ 53092 h 155928"/>
                <a:gd name="connsiteX14" fmla="*/ 22935 w 133724"/>
                <a:gd name="connsiteY14" fmla="*/ 49103 h 155928"/>
                <a:gd name="connsiteX15" fmla="*/ 45355 w 133724"/>
                <a:gd name="connsiteY15" fmla="*/ 21586 h 155928"/>
                <a:gd name="connsiteX16" fmla="*/ 50906 w 133724"/>
                <a:gd name="connsiteY16" fmla="*/ 28686 h 155928"/>
                <a:gd name="connsiteX17" fmla="*/ 47131 w 133724"/>
                <a:gd name="connsiteY17" fmla="*/ 44216 h 155928"/>
                <a:gd name="connsiteX18" fmla="*/ 34260 w 133724"/>
                <a:gd name="connsiteY18" fmla="*/ 90814 h 155928"/>
                <a:gd name="connsiteX19" fmla="*/ 61339 w 133724"/>
                <a:gd name="connsiteY19" fmla="*/ 117225 h 155928"/>
                <a:gd name="connsiteX20" fmla="*/ 83766 w 133724"/>
                <a:gd name="connsiteY20" fmla="*/ 107235 h 155928"/>
                <a:gd name="connsiteX21" fmla="*/ 69335 w 133724"/>
                <a:gd name="connsiteY21" fmla="*/ 141407 h 155928"/>
                <a:gd name="connsiteX22" fmla="*/ 44916 w 133724"/>
                <a:gd name="connsiteY22" fmla="*/ 155384 h 155928"/>
                <a:gd name="connsiteX23" fmla="*/ 28040 w 133724"/>
                <a:gd name="connsiteY23" fmla="*/ 146071 h 155928"/>
                <a:gd name="connsiteX24" fmla="*/ 37589 w 133724"/>
                <a:gd name="connsiteY24" fmla="*/ 143405 h 155928"/>
                <a:gd name="connsiteX25" fmla="*/ 42026 w 133724"/>
                <a:gd name="connsiteY25" fmla="*/ 134307 h 155928"/>
                <a:gd name="connsiteX26" fmla="*/ 33814 w 133724"/>
                <a:gd name="connsiteY26" fmla="*/ 126538 h 155928"/>
                <a:gd name="connsiteX27" fmla="*/ 21382 w 133724"/>
                <a:gd name="connsiteY27" fmla="*/ 140962 h 155928"/>
                <a:gd name="connsiteX28" fmla="*/ 44916 w 133724"/>
                <a:gd name="connsiteY28" fmla="*/ 160272 h 155928"/>
                <a:gd name="connsiteX29" fmla="*/ 96867 w 133724"/>
                <a:gd name="connsiteY29" fmla="*/ 115003 h 155928"/>
                <a:gd name="connsiteX30" fmla="*/ 118179 w 133724"/>
                <a:gd name="connsiteY30" fmla="*/ 30239 h 155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3724" h="155928">
                  <a:moveTo>
                    <a:pt x="118179" y="30239"/>
                  </a:moveTo>
                  <a:cubicBezTo>
                    <a:pt x="119064" y="27135"/>
                    <a:pt x="119064" y="26689"/>
                    <a:pt x="119064" y="25136"/>
                  </a:cubicBezTo>
                  <a:cubicBezTo>
                    <a:pt x="119064" y="21140"/>
                    <a:pt x="115958" y="19143"/>
                    <a:pt x="112628" y="19143"/>
                  </a:cubicBezTo>
                  <a:cubicBezTo>
                    <a:pt x="110406" y="19143"/>
                    <a:pt x="106854" y="20479"/>
                    <a:pt x="104855" y="23806"/>
                  </a:cubicBezTo>
                  <a:cubicBezTo>
                    <a:pt x="104410" y="24913"/>
                    <a:pt x="102634" y="31791"/>
                    <a:pt x="101749" y="35787"/>
                  </a:cubicBezTo>
                  <a:cubicBezTo>
                    <a:pt x="100196" y="41557"/>
                    <a:pt x="98643" y="47550"/>
                    <a:pt x="97306" y="53538"/>
                  </a:cubicBezTo>
                  <a:lnTo>
                    <a:pt x="87318" y="93480"/>
                  </a:lnTo>
                  <a:cubicBezTo>
                    <a:pt x="86426" y="96808"/>
                    <a:pt x="76884" y="112337"/>
                    <a:pt x="62230" y="112337"/>
                  </a:cubicBezTo>
                  <a:cubicBezTo>
                    <a:pt x="50906" y="112337"/>
                    <a:pt x="48468" y="102578"/>
                    <a:pt x="48468" y="94365"/>
                  </a:cubicBezTo>
                  <a:cubicBezTo>
                    <a:pt x="48468" y="84160"/>
                    <a:pt x="52243" y="70403"/>
                    <a:pt x="59786" y="50878"/>
                  </a:cubicBezTo>
                  <a:cubicBezTo>
                    <a:pt x="63338" y="41780"/>
                    <a:pt x="64229" y="39337"/>
                    <a:pt x="64229" y="34902"/>
                  </a:cubicBezTo>
                  <a:cubicBezTo>
                    <a:pt x="64229" y="24913"/>
                    <a:pt x="57125" y="16707"/>
                    <a:pt x="46024" y="16707"/>
                  </a:cubicBezTo>
                  <a:cubicBezTo>
                    <a:pt x="24934" y="16707"/>
                    <a:pt x="16716" y="48880"/>
                    <a:pt x="16716" y="50878"/>
                  </a:cubicBezTo>
                  <a:cubicBezTo>
                    <a:pt x="16716" y="53092"/>
                    <a:pt x="18937" y="53092"/>
                    <a:pt x="19383" y="53092"/>
                  </a:cubicBezTo>
                  <a:cubicBezTo>
                    <a:pt x="21605" y="53092"/>
                    <a:pt x="21828" y="52654"/>
                    <a:pt x="22935" y="49103"/>
                  </a:cubicBezTo>
                  <a:cubicBezTo>
                    <a:pt x="28932" y="28241"/>
                    <a:pt x="37812" y="21586"/>
                    <a:pt x="45355" y="21586"/>
                  </a:cubicBezTo>
                  <a:cubicBezTo>
                    <a:pt x="47131" y="21586"/>
                    <a:pt x="50906" y="21586"/>
                    <a:pt x="50906" y="28686"/>
                  </a:cubicBezTo>
                  <a:cubicBezTo>
                    <a:pt x="50906" y="34234"/>
                    <a:pt x="48691" y="40004"/>
                    <a:pt x="47131" y="44216"/>
                  </a:cubicBezTo>
                  <a:cubicBezTo>
                    <a:pt x="38251" y="67737"/>
                    <a:pt x="34260" y="80387"/>
                    <a:pt x="34260" y="90814"/>
                  </a:cubicBezTo>
                  <a:cubicBezTo>
                    <a:pt x="34260" y="110563"/>
                    <a:pt x="48246" y="117225"/>
                    <a:pt x="61339" y="117225"/>
                  </a:cubicBezTo>
                  <a:cubicBezTo>
                    <a:pt x="70003" y="117225"/>
                    <a:pt x="77546" y="113452"/>
                    <a:pt x="83766" y="107235"/>
                  </a:cubicBezTo>
                  <a:cubicBezTo>
                    <a:pt x="80882" y="118776"/>
                    <a:pt x="78215" y="129650"/>
                    <a:pt x="69335" y="141407"/>
                  </a:cubicBezTo>
                  <a:cubicBezTo>
                    <a:pt x="63561" y="148954"/>
                    <a:pt x="55127" y="155384"/>
                    <a:pt x="44916" y="155384"/>
                  </a:cubicBezTo>
                  <a:cubicBezTo>
                    <a:pt x="41803" y="155384"/>
                    <a:pt x="31815" y="154724"/>
                    <a:pt x="28040" y="146071"/>
                  </a:cubicBezTo>
                  <a:cubicBezTo>
                    <a:pt x="31593" y="146071"/>
                    <a:pt x="34476" y="146071"/>
                    <a:pt x="37589" y="143405"/>
                  </a:cubicBezTo>
                  <a:cubicBezTo>
                    <a:pt x="39804" y="141407"/>
                    <a:pt x="42026" y="138526"/>
                    <a:pt x="42026" y="134307"/>
                  </a:cubicBezTo>
                  <a:cubicBezTo>
                    <a:pt x="42026" y="127430"/>
                    <a:pt x="36036" y="126538"/>
                    <a:pt x="33814" y="126538"/>
                  </a:cubicBezTo>
                  <a:cubicBezTo>
                    <a:pt x="28709" y="126538"/>
                    <a:pt x="21382" y="130088"/>
                    <a:pt x="21382" y="140962"/>
                  </a:cubicBezTo>
                  <a:cubicBezTo>
                    <a:pt x="21382" y="152058"/>
                    <a:pt x="31147" y="160272"/>
                    <a:pt x="44916" y="160272"/>
                  </a:cubicBezTo>
                  <a:cubicBezTo>
                    <a:pt x="67782" y="160272"/>
                    <a:pt x="90648" y="140078"/>
                    <a:pt x="96867" y="115003"/>
                  </a:cubicBezTo>
                  <a:lnTo>
                    <a:pt x="118179" y="3023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10" name="Forme libre : forme 509">
              <a:extLst>
                <a:ext uri="{FF2B5EF4-FFF2-40B4-BE49-F238E27FC236}">
                  <a16:creationId xmlns:a16="http://schemas.microsoft.com/office/drawing/2014/main" id="{A62D17EA-AF00-442B-9049-BEF6F459D680}"/>
                </a:ext>
              </a:extLst>
            </p:cNvPr>
            <p:cNvSpPr/>
            <p:nvPr>
              <p:custDataLst>
                <p:tags r:id="rId299"/>
              </p:custDataLst>
            </p:nvPr>
          </p:nvSpPr>
          <p:spPr>
            <a:xfrm>
              <a:off x="14413990" y="-14218445"/>
              <a:ext cx="178300" cy="66826"/>
            </a:xfrm>
            <a:custGeom>
              <a:avLst/>
              <a:gdLst>
                <a:gd name="connsiteX0" fmla="*/ 156807 w 178299"/>
                <a:gd name="connsiteY0" fmla="*/ 25582 h 66826"/>
                <a:gd name="connsiteX1" fmla="*/ 164356 w 178299"/>
                <a:gd name="connsiteY1" fmla="*/ 21140 h 66826"/>
                <a:gd name="connsiteX2" fmla="*/ 157029 w 178299"/>
                <a:gd name="connsiteY2" fmla="*/ 16707 h 66826"/>
                <a:gd name="connsiteX3" fmla="*/ 24043 w 178299"/>
                <a:gd name="connsiteY3" fmla="*/ 16707 h 66826"/>
                <a:gd name="connsiteX4" fmla="*/ 16716 w 178299"/>
                <a:gd name="connsiteY4" fmla="*/ 21140 h 66826"/>
                <a:gd name="connsiteX5" fmla="*/ 24265 w 178299"/>
                <a:gd name="connsiteY5" fmla="*/ 25582 h 66826"/>
                <a:gd name="connsiteX6" fmla="*/ 156807 w 178299"/>
                <a:gd name="connsiteY6" fmla="*/ 25582 h 66826"/>
                <a:gd name="connsiteX7" fmla="*/ 157029 w 178299"/>
                <a:gd name="connsiteY7" fmla="*/ 68629 h 66826"/>
                <a:gd name="connsiteX8" fmla="*/ 164356 w 178299"/>
                <a:gd name="connsiteY8" fmla="*/ 64187 h 66826"/>
                <a:gd name="connsiteX9" fmla="*/ 156807 w 178299"/>
                <a:gd name="connsiteY9" fmla="*/ 59747 h 66826"/>
                <a:gd name="connsiteX10" fmla="*/ 24265 w 178299"/>
                <a:gd name="connsiteY10" fmla="*/ 59747 h 66826"/>
                <a:gd name="connsiteX11" fmla="*/ 16716 w 178299"/>
                <a:gd name="connsiteY11" fmla="*/ 64187 h 66826"/>
                <a:gd name="connsiteX12" fmla="*/ 24043 w 178299"/>
                <a:gd name="connsiteY12" fmla="*/ 68629 h 66826"/>
                <a:gd name="connsiteX13" fmla="*/ 157029 w 178299"/>
                <a:gd name="connsiteY13" fmla="*/ 68629 h 66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8299" h="66826">
                  <a:moveTo>
                    <a:pt x="156807" y="25582"/>
                  </a:moveTo>
                  <a:cubicBezTo>
                    <a:pt x="160135" y="25582"/>
                    <a:pt x="164356" y="25582"/>
                    <a:pt x="164356" y="21140"/>
                  </a:cubicBezTo>
                  <a:cubicBezTo>
                    <a:pt x="164356" y="16707"/>
                    <a:pt x="160135" y="16707"/>
                    <a:pt x="157029" y="16707"/>
                  </a:cubicBezTo>
                  <a:lnTo>
                    <a:pt x="24043" y="16707"/>
                  </a:lnTo>
                  <a:cubicBezTo>
                    <a:pt x="20937" y="16707"/>
                    <a:pt x="16716" y="16707"/>
                    <a:pt x="16716" y="21140"/>
                  </a:cubicBezTo>
                  <a:cubicBezTo>
                    <a:pt x="16716" y="25582"/>
                    <a:pt x="20937" y="25582"/>
                    <a:pt x="24265" y="25582"/>
                  </a:cubicBezTo>
                  <a:lnTo>
                    <a:pt x="156807" y="25582"/>
                  </a:lnTo>
                  <a:close/>
                  <a:moveTo>
                    <a:pt x="157029" y="68629"/>
                  </a:moveTo>
                  <a:cubicBezTo>
                    <a:pt x="160135" y="68629"/>
                    <a:pt x="164356" y="68629"/>
                    <a:pt x="164356" y="64187"/>
                  </a:cubicBezTo>
                  <a:cubicBezTo>
                    <a:pt x="164356" y="59747"/>
                    <a:pt x="160135" y="59747"/>
                    <a:pt x="156807" y="59747"/>
                  </a:cubicBezTo>
                  <a:lnTo>
                    <a:pt x="24265" y="59747"/>
                  </a:lnTo>
                  <a:cubicBezTo>
                    <a:pt x="20937" y="59747"/>
                    <a:pt x="16716" y="59747"/>
                    <a:pt x="16716" y="64187"/>
                  </a:cubicBezTo>
                  <a:cubicBezTo>
                    <a:pt x="16716" y="68629"/>
                    <a:pt x="20937" y="68629"/>
                    <a:pt x="24043" y="68629"/>
                  </a:cubicBezTo>
                  <a:lnTo>
                    <a:pt x="157029" y="6862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11" name="Forme libre : forme 510">
              <a:extLst>
                <a:ext uri="{FF2B5EF4-FFF2-40B4-BE49-F238E27FC236}">
                  <a16:creationId xmlns:a16="http://schemas.microsoft.com/office/drawing/2014/main" id="{B73D6AEA-C208-4752-BFB9-8018CE3DB3A8}"/>
                </a:ext>
              </a:extLst>
            </p:cNvPr>
            <p:cNvSpPr/>
            <p:nvPr>
              <p:custDataLst>
                <p:tags r:id="rId300"/>
              </p:custDataLst>
            </p:nvPr>
          </p:nvSpPr>
          <p:spPr>
            <a:xfrm>
              <a:off x="14644584" y="-14284791"/>
              <a:ext cx="111437" cy="178204"/>
            </a:xfrm>
            <a:custGeom>
              <a:avLst/>
              <a:gdLst>
                <a:gd name="connsiteX0" fmla="*/ 110182 w 111437"/>
                <a:gd name="connsiteY0" fmla="*/ 93481 h 178203"/>
                <a:gd name="connsiteX1" fmla="*/ 101303 w 111437"/>
                <a:gd name="connsiteY1" fmla="*/ 41557 h 178203"/>
                <a:gd name="connsiteX2" fmla="*/ 63559 w 111437"/>
                <a:gd name="connsiteY2" fmla="*/ 16707 h 178203"/>
                <a:gd name="connsiteX3" fmla="*/ 24933 w 111437"/>
                <a:gd name="connsiteY3" fmla="*/ 43110 h 178203"/>
                <a:gd name="connsiteX4" fmla="*/ 16716 w 111437"/>
                <a:gd name="connsiteY4" fmla="*/ 93481 h 178203"/>
                <a:gd name="connsiteX5" fmla="*/ 26709 w 111437"/>
                <a:gd name="connsiteY5" fmla="*/ 146955 h 178203"/>
                <a:gd name="connsiteX6" fmla="*/ 63336 w 111437"/>
                <a:gd name="connsiteY6" fmla="*/ 169364 h 178203"/>
                <a:gd name="connsiteX7" fmla="*/ 101971 w 111437"/>
                <a:gd name="connsiteY7" fmla="*/ 143628 h 178203"/>
                <a:gd name="connsiteX8" fmla="*/ 110182 w 111437"/>
                <a:gd name="connsiteY8" fmla="*/ 93481 h 178203"/>
                <a:gd name="connsiteX9" fmla="*/ 63336 w 111437"/>
                <a:gd name="connsiteY9" fmla="*/ 164483 h 178203"/>
                <a:gd name="connsiteX10" fmla="*/ 37581 w 111437"/>
                <a:gd name="connsiteY10" fmla="*/ 137635 h 178203"/>
                <a:gd name="connsiteX11" fmla="*/ 35142 w 111437"/>
                <a:gd name="connsiteY11" fmla="*/ 90815 h 178203"/>
                <a:gd name="connsiteX12" fmla="*/ 36919 w 111437"/>
                <a:gd name="connsiteY12" fmla="*/ 49988 h 178203"/>
                <a:gd name="connsiteX13" fmla="*/ 63336 w 111437"/>
                <a:gd name="connsiteY13" fmla="*/ 21586 h 178203"/>
                <a:gd name="connsiteX14" fmla="*/ 89533 w 111437"/>
                <a:gd name="connsiteY14" fmla="*/ 47545 h 178203"/>
                <a:gd name="connsiteX15" fmla="*/ 91753 w 111437"/>
                <a:gd name="connsiteY15" fmla="*/ 90815 h 178203"/>
                <a:gd name="connsiteX16" fmla="*/ 89316 w 111437"/>
                <a:gd name="connsiteY16" fmla="*/ 136750 h 178203"/>
                <a:gd name="connsiteX17" fmla="*/ 63336 w 111437"/>
                <a:gd name="connsiteY17" fmla="*/ 164483 h 178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1437" h="178203">
                  <a:moveTo>
                    <a:pt x="110182" y="93481"/>
                  </a:moveTo>
                  <a:cubicBezTo>
                    <a:pt x="110182" y="75729"/>
                    <a:pt x="109074" y="57980"/>
                    <a:pt x="101303" y="41557"/>
                  </a:cubicBezTo>
                  <a:cubicBezTo>
                    <a:pt x="91093" y="20256"/>
                    <a:pt x="72887" y="16707"/>
                    <a:pt x="63559" y="16707"/>
                  </a:cubicBezTo>
                  <a:cubicBezTo>
                    <a:pt x="50236" y="16707"/>
                    <a:pt x="34028" y="22470"/>
                    <a:pt x="24933" y="43110"/>
                  </a:cubicBezTo>
                  <a:cubicBezTo>
                    <a:pt x="17830" y="58417"/>
                    <a:pt x="16716" y="75729"/>
                    <a:pt x="16716" y="93481"/>
                  </a:cubicBezTo>
                  <a:cubicBezTo>
                    <a:pt x="16716" y="110117"/>
                    <a:pt x="17607" y="130089"/>
                    <a:pt x="26709" y="146955"/>
                  </a:cubicBezTo>
                  <a:cubicBezTo>
                    <a:pt x="36250" y="164929"/>
                    <a:pt x="52458" y="169364"/>
                    <a:pt x="63336" y="169364"/>
                  </a:cubicBezTo>
                  <a:cubicBezTo>
                    <a:pt x="75325" y="169364"/>
                    <a:pt x="92198" y="164706"/>
                    <a:pt x="101971" y="143628"/>
                  </a:cubicBezTo>
                  <a:cubicBezTo>
                    <a:pt x="109074" y="128314"/>
                    <a:pt x="110182" y="111009"/>
                    <a:pt x="110182" y="93481"/>
                  </a:cubicBezTo>
                  <a:close/>
                  <a:moveTo>
                    <a:pt x="63336" y="164483"/>
                  </a:moveTo>
                  <a:cubicBezTo>
                    <a:pt x="54680" y="164483"/>
                    <a:pt x="41579" y="158936"/>
                    <a:pt x="37581" y="137635"/>
                  </a:cubicBezTo>
                  <a:cubicBezTo>
                    <a:pt x="35142" y="124318"/>
                    <a:pt x="35142" y="103908"/>
                    <a:pt x="35142" y="90815"/>
                  </a:cubicBezTo>
                  <a:cubicBezTo>
                    <a:pt x="35142" y="76614"/>
                    <a:pt x="35142" y="61967"/>
                    <a:pt x="36919" y="49988"/>
                  </a:cubicBezTo>
                  <a:cubicBezTo>
                    <a:pt x="41140" y="23585"/>
                    <a:pt x="57786" y="21586"/>
                    <a:pt x="63336" y="21586"/>
                  </a:cubicBezTo>
                  <a:cubicBezTo>
                    <a:pt x="70664" y="21586"/>
                    <a:pt x="85318" y="25582"/>
                    <a:pt x="89533" y="47545"/>
                  </a:cubicBezTo>
                  <a:cubicBezTo>
                    <a:pt x="91753" y="59970"/>
                    <a:pt x="91753" y="76837"/>
                    <a:pt x="91753" y="90815"/>
                  </a:cubicBezTo>
                  <a:cubicBezTo>
                    <a:pt x="91753" y="107458"/>
                    <a:pt x="91753" y="122544"/>
                    <a:pt x="89316" y="136750"/>
                  </a:cubicBezTo>
                  <a:cubicBezTo>
                    <a:pt x="85980" y="157829"/>
                    <a:pt x="73332" y="164483"/>
                    <a:pt x="63336" y="16448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01" name="TextBox 89 2 1 2">
            <a:extLst>
              <a:ext uri="{FF2B5EF4-FFF2-40B4-BE49-F238E27FC236}">
                <a16:creationId xmlns:a16="http://schemas.microsoft.com/office/drawing/2014/main" id="{B25B02FB-B54B-4092-864D-A3D74BA74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579" y="2374394"/>
            <a:ext cx="19667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US" sz="1600" dirty="0">
                <a:solidFill>
                  <a:srgbClr val="1014A4"/>
                </a:solidFill>
              </a:rPr>
              <a:t>-  Coherent state :</a:t>
            </a:r>
          </a:p>
        </p:txBody>
      </p:sp>
      <p:sp>
        <p:nvSpPr>
          <p:cNvPr id="102" name="TextBox 89 2 1 3">
            <a:extLst>
              <a:ext uri="{FF2B5EF4-FFF2-40B4-BE49-F238E27FC236}">
                <a16:creationId xmlns:a16="http://schemas.microsoft.com/office/drawing/2014/main" id="{53CAF1DF-B11B-4BDD-9B72-364E32945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266" y="3063952"/>
            <a:ext cx="167812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US" sz="1600" dirty="0">
                <a:solidFill>
                  <a:srgbClr val="1014A4"/>
                </a:solidFill>
              </a:rPr>
              <a:t>- Exponential :</a:t>
            </a:r>
          </a:p>
        </p:txBody>
      </p:sp>
      <p:grpSp>
        <p:nvGrpSpPr>
          <p:cNvPr id="135" name="Groupe 134" descr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O_{\boldsymbol{t}}(Z)= \exp\left[\sum_{k&gt;0} \frac{t_k}{k} \tr[Z^k]\right]= e^{\tr[V_{\boldsymbol{t}}(Z)]}&#10;\end{align*}&#10;&#10;\end{document}" title="IguanaTex Vector Display">
            <a:extLst>
              <a:ext uri="{FF2B5EF4-FFF2-40B4-BE49-F238E27FC236}">
                <a16:creationId xmlns:a16="http://schemas.microsoft.com/office/drawing/2014/main" id="{16AE6D52-D566-4D7D-A88B-75F912F902EC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3223934" y="2919057"/>
            <a:ext cx="3443566" cy="634978"/>
            <a:chOff x="8129013" y="-15166934"/>
            <a:chExt cx="4325549" cy="797612"/>
          </a:xfrm>
        </p:grpSpPr>
        <p:sp>
          <p:nvSpPr>
            <p:cNvPr id="106" name="Forme libre : forme 105">
              <a:extLst>
                <a:ext uri="{FF2B5EF4-FFF2-40B4-BE49-F238E27FC236}">
                  <a16:creationId xmlns:a16="http://schemas.microsoft.com/office/drawing/2014/main" id="{38899227-85AF-4FD9-89A5-92ED064E4355}"/>
                </a:ext>
              </a:extLst>
            </p:cNvPr>
            <p:cNvSpPr/>
            <p:nvPr>
              <p:custDataLst>
                <p:tags r:id="rId257"/>
              </p:custDataLst>
            </p:nvPr>
          </p:nvSpPr>
          <p:spPr>
            <a:xfrm>
              <a:off x="8129013" y="-14902374"/>
              <a:ext cx="203371" cy="203260"/>
            </a:xfrm>
            <a:custGeom>
              <a:avLst/>
              <a:gdLst>
                <a:gd name="connsiteX0" fmla="*/ 194044 w 203370"/>
                <a:gd name="connsiteY0" fmla="*/ 87140 h 203260"/>
                <a:gd name="connsiteX1" fmla="*/ 129474 w 203370"/>
                <a:gd name="connsiteY1" fmla="*/ 19056 h 203260"/>
                <a:gd name="connsiteX2" fmla="*/ 19066 w 203370"/>
                <a:gd name="connsiteY2" fmla="*/ 135477 h 203260"/>
                <a:gd name="connsiteX3" fmla="*/ 83891 w 203370"/>
                <a:gd name="connsiteY3" fmla="*/ 203054 h 203260"/>
                <a:gd name="connsiteX4" fmla="*/ 194044 w 203370"/>
                <a:gd name="connsiteY4" fmla="*/ 87140 h 203260"/>
                <a:gd name="connsiteX5" fmla="*/ 85408 w 203370"/>
                <a:gd name="connsiteY5" fmla="*/ 196471 h 203260"/>
                <a:gd name="connsiteX6" fmla="*/ 42613 w 203370"/>
                <a:gd name="connsiteY6" fmla="*/ 142567 h 203260"/>
                <a:gd name="connsiteX7" fmla="*/ 65658 w 203370"/>
                <a:gd name="connsiteY7" fmla="*/ 64868 h 203260"/>
                <a:gd name="connsiteX8" fmla="*/ 127957 w 203370"/>
                <a:gd name="connsiteY8" fmla="*/ 25383 h 203260"/>
                <a:gd name="connsiteX9" fmla="*/ 171506 w 203370"/>
                <a:gd name="connsiteY9" fmla="*/ 77271 h 203260"/>
                <a:gd name="connsiteX10" fmla="*/ 139603 w 203370"/>
                <a:gd name="connsiteY10" fmla="*/ 166101 h 203260"/>
                <a:gd name="connsiteX11" fmla="*/ 85408 w 203370"/>
                <a:gd name="connsiteY11" fmla="*/ 196471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3370" h="203260">
                  <a:moveTo>
                    <a:pt x="194044" y="87140"/>
                  </a:moveTo>
                  <a:cubicBezTo>
                    <a:pt x="194044" y="46392"/>
                    <a:pt x="167201" y="19056"/>
                    <a:pt x="129474" y="19056"/>
                  </a:cubicBezTo>
                  <a:cubicBezTo>
                    <a:pt x="74778" y="19056"/>
                    <a:pt x="19066" y="76508"/>
                    <a:pt x="19066" y="135477"/>
                  </a:cubicBezTo>
                  <a:cubicBezTo>
                    <a:pt x="19066" y="177495"/>
                    <a:pt x="47426" y="203054"/>
                    <a:pt x="83891" y="203054"/>
                  </a:cubicBezTo>
                  <a:cubicBezTo>
                    <a:pt x="137577" y="203054"/>
                    <a:pt x="194044" y="147626"/>
                    <a:pt x="194044" y="87140"/>
                  </a:cubicBezTo>
                  <a:close/>
                  <a:moveTo>
                    <a:pt x="85408" y="196471"/>
                  </a:moveTo>
                  <a:cubicBezTo>
                    <a:pt x="60344" y="196471"/>
                    <a:pt x="42613" y="175978"/>
                    <a:pt x="42613" y="142567"/>
                  </a:cubicBezTo>
                  <a:cubicBezTo>
                    <a:pt x="42613" y="131428"/>
                    <a:pt x="46163" y="94484"/>
                    <a:pt x="65658" y="64868"/>
                  </a:cubicBezTo>
                  <a:cubicBezTo>
                    <a:pt x="83136" y="38547"/>
                    <a:pt x="107945" y="25383"/>
                    <a:pt x="127957" y="25383"/>
                  </a:cubicBezTo>
                  <a:cubicBezTo>
                    <a:pt x="148715" y="25383"/>
                    <a:pt x="171506" y="39555"/>
                    <a:pt x="171506" y="77271"/>
                  </a:cubicBezTo>
                  <a:cubicBezTo>
                    <a:pt x="171506" y="95492"/>
                    <a:pt x="164675" y="134978"/>
                    <a:pt x="139603" y="166101"/>
                  </a:cubicBezTo>
                  <a:cubicBezTo>
                    <a:pt x="127448" y="181545"/>
                    <a:pt x="106682" y="196471"/>
                    <a:pt x="85408" y="19647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orme libre : forme 106">
              <a:extLst>
                <a:ext uri="{FF2B5EF4-FFF2-40B4-BE49-F238E27FC236}">
                  <a16:creationId xmlns:a16="http://schemas.microsoft.com/office/drawing/2014/main" id="{BABE16B9-0CFC-438E-A22A-971BAC5F55B4}"/>
                </a:ext>
              </a:extLst>
            </p:cNvPr>
            <p:cNvSpPr/>
            <p:nvPr>
              <p:custDataLst>
                <p:tags r:id="rId258"/>
              </p:custDataLst>
            </p:nvPr>
          </p:nvSpPr>
          <p:spPr>
            <a:xfrm>
              <a:off x="8316167" y="-14799938"/>
              <a:ext cx="101685" cy="152445"/>
            </a:xfrm>
            <a:custGeom>
              <a:avLst/>
              <a:gdLst>
                <a:gd name="connsiteX0" fmla="*/ 63569 w 101685"/>
                <a:gd name="connsiteY0" fmla="*/ 64249 h 152445"/>
                <a:gd name="connsiteX1" fmla="*/ 81475 w 101685"/>
                <a:gd name="connsiteY1" fmla="*/ 64249 h 152445"/>
                <a:gd name="connsiteX2" fmla="*/ 86798 w 101685"/>
                <a:gd name="connsiteY2" fmla="*/ 63185 h 152445"/>
                <a:gd name="connsiteX3" fmla="*/ 88570 w 101685"/>
                <a:gd name="connsiteY3" fmla="*/ 58223 h 152445"/>
                <a:gd name="connsiteX4" fmla="*/ 82008 w 101685"/>
                <a:gd name="connsiteY4" fmla="*/ 54324 h 152445"/>
                <a:gd name="connsiteX5" fmla="*/ 66048 w 101685"/>
                <a:gd name="connsiteY5" fmla="*/ 54324 h 152445"/>
                <a:gd name="connsiteX6" fmla="*/ 69242 w 101685"/>
                <a:gd name="connsiteY6" fmla="*/ 41391 h 152445"/>
                <a:gd name="connsiteX7" fmla="*/ 72260 w 101685"/>
                <a:gd name="connsiteY7" fmla="*/ 27917 h 152445"/>
                <a:gd name="connsiteX8" fmla="*/ 62862 w 101685"/>
                <a:gd name="connsiteY8" fmla="*/ 19056 h 152445"/>
                <a:gd name="connsiteX9" fmla="*/ 49564 w 101685"/>
                <a:gd name="connsiteY9" fmla="*/ 32347 h 152445"/>
                <a:gd name="connsiteX10" fmla="*/ 44066 w 101685"/>
                <a:gd name="connsiteY10" fmla="*/ 54324 h 152445"/>
                <a:gd name="connsiteX11" fmla="*/ 26152 w 101685"/>
                <a:gd name="connsiteY11" fmla="*/ 54324 h 152445"/>
                <a:gd name="connsiteX12" fmla="*/ 20838 w 101685"/>
                <a:gd name="connsiteY12" fmla="*/ 55388 h 152445"/>
                <a:gd name="connsiteX13" fmla="*/ 19066 w 101685"/>
                <a:gd name="connsiteY13" fmla="*/ 60352 h 152445"/>
                <a:gd name="connsiteX14" fmla="*/ 25620 w 101685"/>
                <a:gd name="connsiteY14" fmla="*/ 64249 h 152445"/>
                <a:gd name="connsiteX15" fmla="*/ 41405 w 101685"/>
                <a:gd name="connsiteY15" fmla="*/ 64249 h 152445"/>
                <a:gd name="connsiteX16" fmla="*/ 28814 w 101685"/>
                <a:gd name="connsiteY16" fmla="*/ 116883 h 152445"/>
                <a:gd name="connsiteX17" fmla="*/ 54171 w 101685"/>
                <a:gd name="connsiteY17" fmla="*/ 134430 h 152445"/>
                <a:gd name="connsiteX18" fmla="*/ 91406 w 101685"/>
                <a:gd name="connsiteY18" fmla="*/ 106783 h 152445"/>
                <a:gd name="connsiteX19" fmla="*/ 85734 w 101685"/>
                <a:gd name="connsiteY19" fmla="*/ 103592 h 152445"/>
                <a:gd name="connsiteX20" fmla="*/ 79878 w 101685"/>
                <a:gd name="connsiteY20" fmla="*/ 106959 h 152445"/>
                <a:gd name="connsiteX21" fmla="*/ 55411 w 101685"/>
                <a:gd name="connsiteY21" fmla="*/ 126276 h 152445"/>
                <a:gd name="connsiteX22" fmla="*/ 50271 w 101685"/>
                <a:gd name="connsiteY22" fmla="*/ 119186 h 152445"/>
                <a:gd name="connsiteX23" fmla="*/ 51153 w 101685"/>
                <a:gd name="connsiteY23" fmla="*/ 113160 h 152445"/>
                <a:gd name="connsiteX24" fmla="*/ 63569 w 101685"/>
                <a:gd name="connsiteY24" fmla="*/ 64249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1685" h="152445">
                  <a:moveTo>
                    <a:pt x="63569" y="64249"/>
                  </a:moveTo>
                  <a:lnTo>
                    <a:pt x="81475" y="64249"/>
                  </a:lnTo>
                  <a:cubicBezTo>
                    <a:pt x="84669" y="64249"/>
                    <a:pt x="85734" y="64249"/>
                    <a:pt x="86798" y="63185"/>
                  </a:cubicBezTo>
                  <a:cubicBezTo>
                    <a:pt x="87863" y="62297"/>
                    <a:pt x="88570" y="59645"/>
                    <a:pt x="88570" y="58223"/>
                  </a:cubicBezTo>
                  <a:cubicBezTo>
                    <a:pt x="88570" y="54324"/>
                    <a:pt x="84844" y="54324"/>
                    <a:pt x="82008" y="54324"/>
                  </a:cubicBezTo>
                  <a:lnTo>
                    <a:pt x="66048" y="54324"/>
                  </a:lnTo>
                  <a:cubicBezTo>
                    <a:pt x="67470" y="48473"/>
                    <a:pt x="67470" y="48125"/>
                    <a:pt x="69242" y="41391"/>
                  </a:cubicBezTo>
                  <a:cubicBezTo>
                    <a:pt x="70306" y="36961"/>
                    <a:pt x="72260" y="29156"/>
                    <a:pt x="72260" y="27917"/>
                  </a:cubicBezTo>
                  <a:cubicBezTo>
                    <a:pt x="72260" y="22422"/>
                    <a:pt x="68177" y="19056"/>
                    <a:pt x="62862" y="19056"/>
                  </a:cubicBezTo>
                  <a:cubicBezTo>
                    <a:pt x="52750" y="19056"/>
                    <a:pt x="50445" y="28275"/>
                    <a:pt x="49564" y="32347"/>
                  </a:cubicBezTo>
                  <a:cubicBezTo>
                    <a:pt x="47610" y="39612"/>
                    <a:pt x="45838" y="46878"/>
                    <a:pt x="44066" y="54324"/>
                  </a:cubicBezTo>
                  <a:lnTo>
                    <a:pt x="26152" y="54324"/>
                  </a:lnTo>
                  <a:cubicBezTo>
                    <a:pt x="22967" y="54324"/>
                    <a:pt x="21902" y="54324"/>
                    <a:pt x="20838" y="55388"/>
                  </a:cubicBezTo>
                  <a:cubicBezTo>
                    <a:pt x="19773" y="56271"/>
                    <a:pt x="19066" y="58930"/>
                    <a:pt x="19066" y="60352"/>
                  </a:cubicBezTo>
                  <a:cubicBezTo>
                    <a:pt x="19066" y="64249"/>
                    <a:pt x="22784" y="64249"/>
                    <a:pt x="25620" y="64249"/>
                  </a:cubicBezTo>
                  <a:lnTo>
                    <a:pt x="41405" y="64249"/>
                  </a:lnTo>
                  <a:lnTo>
                    <a:pt x="28814" y="116883"/>
                  </a:lnTo>
                  <a:cubicBezTo>
                    <a:pt x="28814" y="128753"/>
                    <a:pt x="41937" y="134430"/>
                    <a:pt x="54171" y="134430"/>
                  </a:cubicBezTo>
                  <a:cubicBezTo>
                    <a:pt x="78107" y="134430"/>
                    <a:pt x="91406" y="110682"/>
                    <a:pt x="91406" y="106783"/>
                  </a:cubicBezTo>
                  <a:cubicBezTo>
                    <a:pt x="91406" y="103592"/>
                    <a:pt x="88395" y="103592"/>
                    <a:pt x="85734" y="103592"/>
                  </a:cubicBezTo>
                  <a:cubicBezTo>
                    <a:pt x="81475" y="103592"/>
                    <a:pt x="81475" y="103767"/>
                    <a:pt x="79878" y="106959"/>
                  </a:cubicBezTo>
                  <a:cubicBezTo>
                    <a:pt x="73142" y="120956"/>
                    <a:pt x="62330" y="126276"/>
                    <a:pt x="55411" y="126276"/>
                  </a:cubicBezTo>
                  <a:cubicBezTo>
                    <a:pt x="52750" y="126276"/>
                    <a:pt x="50271" y="125212"/>
                    <a:pt x="50271" y="119186"/>
                  </a:cubicBezTo>
                  <a:cubicBezTo>
                    <a:pt x="50271" y="116883"/>
                    <a:pt x="50271" y="116525"/>
                    <a:pt x="51153" y="113160"/>
                  </a:cubicBezTo>
                  <a:lnTo>
                    <a:pt x="63569" y="6424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orme libre : forme 107">
              <a:extLst>
                <a:ext uri="{FF2B5EF4-FFF2-40B4-BE49-F238E27FC236}">
                  <a16:creationId xmlns:a16="http://schemas.microsoft.com/office/drawing/2014/main" id="{6B20CB14-D257-41D9-A230-C9ECB4B317FA}"/>
                </a:ext>
              </a:extLst>
            </p:cNvPr>
            <p:cNvSpPr/>
            <p:nvPr>
              <p:custDataLst>
                <p:tags r:id="rId259"/>
              </p:custDataLst>
            </p:nvPr>
          </p:nvSpPr>
          <p:spPr>
            <a:xfrm>
              <a:off x="8434046" y="-14913760"/>
              <a:ext cx="76264" cy="279483"/>
            </a:xfrm>
            <a:custGeom>
              <a:avLst/>
              <a:gdLst>
                <a:gd name="connsiteX0" fmla="*/ 77813 w 76264"/>
                <a:gd name="connsiteY0" fmla="*/ 269614 h 279482"/>
                <a:gd name="connsiteX1" fmla="*/ 73508 w 76264"/>
                <a:gd name="connsiteY1" fmla="*/ 264047 h 279482"/>
                <a:gd name="connsiteX2" fmla="*/ 33755 w 76264"/>
                <a:gd name="connsiteY2" fmla="*/ 145600 h 279482"/>
                <a:gd name="connsiteX3" fmla="*/ 74524 w 76264"/>
                <a:gd name="connsiteY3" fmla="*/ 25891 h 279482"/>
                <a:gd name="connsiteX4" fmla="*/ 77813 w 76264"/>
                <a:gd name="connsiteY4" fmla="*/ 21588 h 279482"/>
                <a:gd name="connsiteX5" fmla="*/ 75279 w 76264"/>
                <a:gd name="connsiteY5" fmla="*/ 19056 h 279482"/>
                <a:gd name="connsiteX6" fmla="*/ 35018 w 76264"/>
                <a:gd name="connsiteY6" fmla="*/ 68408 h 279482"/>
                <a:gd name="connsiteX7" fmla="*/ 19066 w 76264"/>
                <a:gd name="connsiteY7" fmla="*/ 145600 h 279482"/>
                <a:gd name="connsiteX8" fmla="*/ 35781 w 76264"/>
                <a:gd name="connsiteY8" fmla="*/ 224563 h 279482"/>
                <a:gd name="connsiteX9" fmla="*/ 75279 w 76264"/>
                <a:gd name="connsiteY9" fmla="*/ 272146 h 279482"/>
                <a:gd name="connsiteX10" fmla="*/ 77813 w 76264"/>
                <a:gd name="connsiteY10" fmla="*/ 269614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64" h="279482">
                  <a:moveTo>
                    <a:pt x="77813" y="269614"/>
                  </a:moveTo>
                  <a:cubicBezTo>
                    <a:pt x="77813" y="268859"/>
                    <a:pt x="77813" y="268350"/>
                    <a:pt x="73508" y="264047"/>
                  </a:cubicBezTo>
                  <a:cubicBezTo>
                    <a:pt x="41858" y="232160"/>
                    <a:pt x="33755" y="184323"/>
                    <a:pt x="33755" y="145600"/>
                  </a:cubicBezTo>
                  <a:cubicBezTo>
                    <a:pt x="33755" y="101567"/>
                    <a:pt x="43375" y="57524"/>
                    <a:pt x="74524" y="25891"/>
                  </a:cubicBezTo>
                  <a:cubicBezTo>
                    <a:pt x="77813" y="22850"/>
                    <a:pt x="77813" y="22342"/>
                    <a:pt x="77813" y="21588"/>
                  </a:cubicBezTo>
                  <a:cubicBezTo>
                    <a:pt x="77813" y="19817"/>
                    <a:pt x="76796" y="19056"/>
                    <a:pt x="75279" y="19056"/>
                  </a:cubicBezTo>
                  <a:cubicBezTo>
                    <a:pt x="72745" y="19056"/>
                    <a:pt x="49961" y="36269"/>
                    <a:pt x="35018" y="68408"/>
                  </a:cubicBezTo>
                  <a:cubicBezTo>
                    <a:pt x="22101" y="96246"/>
                    <a:pt x="19066" y="124338"/>
                    <a:pt x="19066" y="145600"/>
                  </a:cubicBezTo>
                  <a:cubicBezTo>
                    <a:pt x="19066" y="165338"/>
                    <a:pt x="21846" y="195962"/>
                    <a:pt x="35781" y="224563"/>
                  </a:cubicBezTo>
                  <a:cubicBezTo>
                    <a:pt x="50970" y="255694"/>
                    <a:pt x="72745" y="272146"/>
                    <a:pt x="75279" y="272146"/>
                  </a:cubicBezTo>
                  <a:cubicBezTo>
                    <a:pt x="76796" y="272146"/>
                    <a:pt x="77813" y="271383"/>
                    <a:pt x="77813" y="26961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orme libre : forme 108">
              <a:extLst>
                <a:ext uri="{FF2B5EF4-FFF2-40B4-BE49-F238E27FC236}">
                  <a16:creationId xmlns:a16="http://schemas.microsoft.com/office/drawing/2014/main" id="{F46BABB6-6369-4D43-B083-DC97A50D3FE7}"/>
                </a:ext>
              </a:extLst>
            </p:cNvPr>
            <p:cNvSpPr/>
            <p:nvPr>
              <p:custDataLst>
                <p:tags r:id="rId260"/>
              </p:custDataLst>
            </p:nvPr>
          </p:nvSpPr>
          <p:spPr>
            <a:xfrm>
              <a:off x="8522171" y="-14896801"/>
              <a:ext cx="203371" cy="203260"/>
            </a:xfrm>
            <a:custGeom>
              <a:avLst/>
              <a:gdLst>
                <a:gd name="connsiteX0" fmla="*/ 186704 w 203370"/>
                <a:gd name="connsiteY0" fmla="*/ 25130 h 203260"/>
                <a:gd name="connsiteX1" fmla="*/ 187458 w 203370"/>
                <a:gd name="connsiteY1" fmla="*/ 21334 h 203260"/>
                <a:gd name="connsiteX2" fmla="*/ 181127 w 203370"/>
                <a:gd name="connsiteY2" fmla="*/ 19056 h 203260"/>
                <a:gd name="connsiteX3" fmla="*/ 74270 w 203370"/>
                <a:gd name="connsiteY3" fmla="*/ 19056 h 203260"/>
                <a:gd name="connsiteX4" fmla="*/ 66421 w 203370"/>
                <a:gd name="connsiteY4" fmla="*/ 24113 h 203260"/>
                <a:gd name="connsiteX5" fmla="*/ 52487 w 203370"/>
                <a:gd name="connsiteY5" fmla="*/ 69672 h 203260"/>
                <a:gd name="connsiteX6" fmla="*/ 51733 w 203370"/>
                <a:gd name="connsiteY6" fmla="*/ 73214 h 203260"/>
                <a:gd name="connsiteX7" fmla="*/ 54767 w 203370"/>
                <a:gd name="connsiteY7" fmla="*/ 76001 h 203260"/>
                <a:gd name="connsiteX8" fmla="*/ 58064 w 203370"/>
                <a:gd name="connsiteY8" fmla="*/ 73467 h 203260"/>
                <a:gd name="connsiteX9" fmla="*/ 120354 w 203370"/>
                <a:gd name="connsiteY9" fmla="*/ 26899 h 203260"/>
                <a:gd name="connsiteX10" fmla="*/ 161632 w 203370"/>
                <a:gd name="connsiteY10" fmla="*/ 26899 h 203260"/>
                <a:gd name="connsiteX11" fmla="*/ 20075 w 203370"/>
                <a:gd name="connsiteY11" fmla="*/ 185078 h 203260"/>
                <a:gd name="connsiteX12" fmla="*/ 19066 w 203370"/>
                <a:gd name="connsiteY12" fmla="*/ 189635 h 203260"/>
                <a:gd name="connsiteX13" fmla="*/ 25397 w 203370"/>
                <a:gd name="connsiteY13" fmla="*/ 191913 h 203260"/>
                <a:gd name="connsiteX14" fmla="*/ 135551 w 203370"/>
                <a:gd name="connsiteY14" fmla="*/ 191913 h 203260"/>
                <a:gd name="connsiteX15" fmla="*/ 143400 w 203370"/>
                <a:gd name="connsiteY15" fmla="*/ 186849 h 203260"/>
                <a:gd name="connsiteX16" fmla="*/ 161378 w 203370"/>
                <a:gd name="connsiteY16" fmla="*/ 130921 h 203260"/>
                <a:gd name="connsiteX17" fmla="*/ 162395 w 203370"/>
                <a:gd name="connsiteY17" fmla="*/ 127125 h 203260"/>
                <a:gd name="connsiteX18" fmla="*/ 159098 w 203370"/>
                <a:gd name="connsiteY18" fmla="*/ 124338 h 203260"/>
                <a:gd name="connsiteX19" fmla="*/ 154792 w 203370"/>
                <a:gd name="connsiteY19" fmla="*/ 130666 h 203260"/>
                <a:gd name="connsiteX20" fmla="*/ 88450 w 203370"/>
                <a:gd name="connsiteY20" fmla="*/ 183307 h 203260"/>
                <a:gd name="connsiteX21" fmla="*/ 45146 w 203370"/>
                <a:gd name="connsiteY21" fmla="*/ 183307 h 203260"/>
                <a:gd name="connsiteX22" fmla="*/ 186704 w 203370"/>
                <a:gd name="connsiteY22" fmla="*/ 25130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03370" h="203260">
                  <a:moveTo>
                    <a:pt x="186704" y="25130"/>
                  </a:moveTo>
                  <a:cubicBezTo>
                    <a:pt x="186958" y="24113"/>
                    <a:pt x="187458" y="22850"/>
                    <a:pt x="187458" y="21334"/>
                  </a:cubicBezTo>
                  <a:cubicBezTo>
                    <a:pt x="187458" y="19056"/>
                    <a:pt x="186195" y="19056"/>
                    <a:pt x="181127" y="19056"/>
                  </a:cubicBezTo>
                  <a:lnTo>
                    <a:pt x="74270" y="19056"/>
                  </a:lnTo>
                  <a:cubicBezTo>
                    <a:pt x="68193" y="19056"/>
                    <a:pt x="67939" y="19310"/>
                    <a:pt x="66421" y="24113"/>
                  </a:cubicBezTo>
                  <a:lnTo>
                    <a:pt x="52487" y="69672"/>
                  </a:lnTo>
                  <a:cubicBezTo>
                    <a:pt x="51987" y="70935"/>
                    <a:pt x="51733" y="72706"/>
                    <a:pt x="51733" y="73214"/>
                  </a:cubicBezTo>
                  <a:cubicBezTo>
                    <a:pt x="51733" y="73467"/>
                    <a:pt x="51733" y="76001"/>
                    <a:pt x="54767" y="76001"/>
                  </a:cubicBezTo>
                  <a:cubicBezTo>
                    <a:pt x="57047" y="76001"/>
                    <a:pt x="57555" y="74230"/>
                    <a:pt x="58064" y="73467"/>
                  </a:cubicBezTo>
                  <a:cubicBezTo>
                    <a:pt x="67684" y="43606"/>
                    <a:pt x="80856" y="26899"/>
                    <a:pt x="120354" y="26899"/>
                  </a:cubicBezTo>
                  <a:lnTo>
                    <a:pt x="161632" y="26899"/>
                  </a:lnTo>
                  <a:lnTo>
                    <a:pt x="20075" y="185078"/>
                  </a:lnTo>
                  <a:cubicBezTo>
                    <a:pt x="20075" y="185332"/>
                    <a:pt x="19066" y="188874"/>
                    <a:pt x="19066" y="189635"/>
                  </a:cubicBezTo>
                  <a:cubicBezTo>
                    <a:pt x="19066" y="191913"/>
                    <a:pt x="20838" y="191913"/>
                    <a:pt x="25397" y="191913"/>
                  </a:cubicBezTo>
                  <a:lnTo>
                    <a:pt x="135551" y="191913"/>
                  </a:lnTo>
                  <a:cubicBezTo>
                    <a:pt x="141629" y="191913"/>
                    <a:pt x="141883" y="191661"/>
                    <a:pt x="143400" y="186849"/>
                  </a:cubicBezTo>
                  <a:lnTo>
                    <a:pt x="161378" y="130921"/>
                  </a:lnTo>
                  <a:cubicBezTo>
                    <a:pt x="161632" y="129904"/>
                    <a:pt x="162395" y="128134"/>
                    <a:pt x="162395" y="127125"/>
                  </a:cubicBezTo>
                  <a:cubicBezTo>
                    <a:pt x="162395" y="125854"/>
                    <a:pt x="161378" y="124338"/>
                    <a:pt x="159098" y="124338"/>
                  </a:cubicBezTo>
                  <a:cubicBezTo>
                    <a:pt x="156818" y="124338"/>
                    <a:pt x="156564" y="125354"/>
                    <a:pt x="154792" y="130666"/>
                  </a:cubicBezTo>
                  <a:cubicBezTo>
                    <a:pt x="143654" y="165085"/>
                    <a:pt x="131500" y="183307"/>
                    <a:pt x="88450" y="183307"/>
                  </a:cubicBezTo>
                  <a:lnTo>
                    <a:pt x="45146" y="183307"/>
                  </a:lnTo>
                  <a:lnTo>
                    <a:pt x="186704" y="2513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orme libre : forme 109">
              <a:extLst>
                <a:ext uri="{FF2B5EF4-FFF2-40B4-BE49-F238E27FC236}">
                  <a16:creationId xmlns:a16="http://schemas.microsoft.com/office/drawing/2014/main" id="{7FCF2DFF-F326-4365-BE63-7504456130BD}"/>
                </a:ext>
              </a:extLst>
            </p:cNvPr>
            <p:cNvSpPr/>
            <p:nvPr>
              <p:custDataLst>
                <p:tags r:id="rId261"/>
              </p:custDataLst>
            </p:nvPr>
          </p:nvSpPr>
          <p:spPr>
            <a:xfrm>
              <a:off x="8712909" y="-14913760"/>
              <a:ext cx="76264" cy="279483"/>
            </a:xfrm>
            <a:custGeom>
              <a:avLst/>
              <a:gdLst>
                <a:gd name="connsiteX0" fmla="*/ 77813 w 76264"/>
                <a:gd name="connsiteY0" fmla="*/ 145600 h 279482"/>
                <a:gd name="connsiteX1" fmla="*/ 61099 w 76264"/>
                <a:gd name="connsiteY1" fmla="*/ 66639 h 279482"/>
                <a:gd name="connsiteX2" fmla="*/ 21600 w 76264"/>
                <a:gd name="connsiteY2" fmla="*/ 19056 h 279482"/>
                <a:gd name="connsiteX3" fmla="*/ 19066 w 76264"/>
                <a:gd name="connsiteY3" fmla="*/ 21588 h 279482"/>
                <a:gd name="connsiteX4" fmla="*/ 23880 w 76264"/>
                <a:gd name="connsiteY4" fmla="*/ 27408 h 279482"/>
                <a:gd name="connsiteX5" fmla="*/ 63124 w 76264"/>
                <a:gd name="connsiteY5" fmla="*/ 145600 h 279482"/>
                <a:gd name="connsiteX6" fmla="*/ 22355 w 76264"/>
                <a:gd name="connsiteY6" fmla="*/ 265309 h 279482"/>
                <a:gd name="connsiteX7" fmla="*/ 19066 w 76264"/>
                <a:gd name="connsiteY7" fmla="*/ 269614 h 279482"/>
                <a:gd name="connsiteX8" fmla="*/ 21600 w 76264"/>
                <a:gd name="connsiteY8" fmla="*/ 272146 h 279482"/>
                <a:gd name="connsiteX9" fmla="*/ 61861 w 76264"/>
                <a:gd name="connsiteY9" fmla="*/ 222792 h 279482"/>
                <a:gd name="connsiteX10" fmla="*/ 77813 w 76264"/>
                <a:gd name="connsiteY10" fmla="*/ 145600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64" h="279482">
                  <a:moveTo>
                    <a:pt x="77813" y="145600"/>
                  </a:moveTo>
                  <a:cubicBezTo>
                    <a:pt x="77813" y="125862"/>
                    <a:pt x="75032" y="95238"/>
                    <a:pt x="61099" y="66639"/>
                  </a:cubicBezTo>
                  <a:cubicBezTo>
                    <a:pt x="45909" y="35506"/>
                    <a:pt x="24126" y="19056"/>
                    <a:pt x="21600" y="19056"/>
                  </a:cubicBezTo>
                  <a:cubicBezTo>
                    <a:pt x="20075" y="19056"/>
                    <a:pt x="19066" y="20071"/>
                    <a:pt x="19066" y="21588"/>
                  </a:cubicBezTo>
                  <a:cubicBezTo>
                    <a:pt x="19066" y="22342"/>
                    <a:pt x="19066" y="22850"/>
                    <a:pt x="23880" y="27408"/>
                  </a:cubicBezTo>
                  <a:cubicBezTo>
                    <a:pt x="48690" y="52467"/>
                    <a:pt x="63124" y="92706"/>
                    <a:pt x="63124" y="145600"/>
                  </a:cubicBezTo>
                  <a:cubicBezTo>
                    <a:pt x="63124" y="188880"/>
                    <a:pt x="53758" y="233424"/>
                    <a:pt x="22355" y="265309"/>
                  </a:cubicBezTo>
                  <a:cubicBezTo>
                    <a:pt x="19066" y="268350"/>
                    <a:pt x="19066" y="268859"/>
                    <a:pt x="19066" y="269614"/>
                  </a:cubicBezTo>
                  <a:cubicBezTo>
                    <a:pt x="19066" y="271129"/>
                    <a:pt x="20075" y="272146"/>
                    <a:pt x="21600" y="272146"/>
                  </a:cubicBezTo>
                  <a:cubicBezTo>
                    <a:pt x="24126" y="272146"/>
                    <a:pt x="46918" y="254933"/>
                    <a:pt x="61861" y="222792"/>
                  </a:cubicBezTo>
                  <a:cubicBezTo>
                    <a:pt x="74778" y="194955"/>
                    <a:pt x="77813" y="166863"/>
                    <a:pt x="77813" y="1456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orme libre : forme 110">
              <a:extLst>
                <a:ext uri="{FF2B5EF4-FFF2-40B4-BE49-F238E27FC236}">
                  <a16:creationId xmlns:a16="http://schemas.microsoft.com/office/drawing/2014/main" id="{7F629E07-984E-4006-BCA8-B9D6CCC48721}"/>
                </a:ext>
              </a:extLst>
            </p:cNvPr>
            <p:cNvSpPr/>
            <p:nvPr>
              <p:custDataLst>
                <p:tags r:id="rId262"/>
              </p:custDataLst>
            </p:nvPr>
          </p:nvSpPr>
          <p:spPr>
            <a:xfrm>
              <a:off x="8881468" y="-14816822"/>
              <a:ext cx="203371" cy="76223"/>
            </a:xfrm>
            <a:custGeom>
              <a:avLst/>
              <a:gdLst>
                <a:gd name="connsiteX0" fmla="*/ 178856 w 203370"/>
                <a:gd name="connsiteY0" fmla="*/ 29179 h 76222"/>
                <a:gd name="connsiteX1" fmla="*/ 187465 w 203370"/>
                <a:gd name="connsiteY1" fmla="*/ 24113 h 76222"/>
                <a:gd name="connsiteX2" fmla="*/ 179109 w 203370"/>
                <a:gd name="connsiteY2" fmla="*/ 19056 h 76222"/>
                <a:gd name="connsiteX3" fmla="*/ 27423 w 203370"/>
                <a:gd name="connsiteY3" fmla="*/ 19056 h 76222"/>
                <a:gd name="connsiteX4" fmla="*/ 19066 w 203370"/>
                <a:gd name="connsiteY4" fmla="*/ 24113 h 76222"/>
                <a:gd name="connsiteX5" fmla="*/ 27677 w 203370"/>
                <a:gd name="connsiteY5" fmla="*/ 29179 h 76222"/>
                <a:gd name="connsiteX6" fmla="*/ 178856 w 203370"/>
                <a:gd name="connsiteY6" fmla="*/ 29179 h 76222"/>
                <a:gd name="connsiteX7" fmla="*/ 179109 w 203370"/>
                <a:gd name="connsiteY7" fmla="*/ 78279 h 76222"/>
                <a:gd name="connsiteX8" fmla="*/ 187465 w 203370"/>
                <a:gd name="connsiteY8" fmla="*/ 73213 h 76222"/>
                <a:gd name="connsiteX9" fmla="*/ 178856 w 203370"/>
                <a:gd name="connsiteY9" fmla="*/ 68148 h 76222"/>
                <a:gd name="connsiteX10" fmla="*/ 27677 w 203370"/>
                <a:gd name="connsiteY10" fmla="*/ 68148 h 76222"/>
                <a:gd name="connsiteX11" fmla="*/ 19066 w 203370"/>
                <a:gd name="connsiteY11" fmla="*/ 73213 h 76222"/>
                <a:gd name="connsiteX12" fmla="*/ 27423 w 203370"/>
                <a:gd name="connsiteY12" fmla="*/ 78279 h 76222"/>
                <a:gd name="connsiteX13" fmla="*/ 179109 w 203370"/>
                <a:gd name="connsiteY13" fmla="*/ 78279 h 7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370" h="76222">
                  <a:moveTo>
                    <a:pt x="178856" y="29179"/>
                  </a:moveTo>
                  <a:cubicBezTo>
                    <a:pt x="182653" y="29179"/>
                    <a:pt x="187465" y="29179"/>
                    <a:pt x="187465" y="24113"/>
                  </a:cubicBezTo>
                  <a:cubicBezTo>
                    <a:pt x="187465" y="19056"/>
                    <a:pt x="182653" y="19056"/>
                    <a:pt x="179109" y="19056"/>
                  </a:cubicBezTo>
                  <a:lnTo>
                    <a:pt x="27423" y="19056"/>
                  </a:lnTo>
                  <a:cubicBezTo>
                    <a:pt x="23880" y="19056"/>
                    <a:pt x="19066" y="19056"/>
                    <a:pt x="19066" y="24113"/>
                  </a:cubicBezTo>
                  <a:cubicBezTo>
                    <a:pt x="19066" y="29179"/>
                    <a:pt x="23880" y="29179"/>
                    <a:pt x="27677" y="29179"/>
                  </a:cubicBezTo>
                  <a:lnTo>
                    <a:pt x="178856" y="29179"/>
                  </a:lnTo>
                  <a:close/>
                  <a:moveTo>
                    <a:pt x="179109" y="78279"/>
                  </a:moveTo>
                  <a:cubicBezTo>
                    <a:pt x="182653" y="78279"/>
                    <a:pt x="187465" y="78279"/>
                    <a:pt x="187465" y="73213"/>
                  </a:cubicBezTo>
                  <a:cubicBezTo>
                    <a:pt x="187465" y="68148"/>
                    <a:pt x="182653" y="68148"/>
                    <a:pt x="178856" y="68148"/>
                  </a:cubicBezTo>
                  <a:lnTo>
                    <a:pt x="27677" y="68148"/>
                  </a:lnTo>
                  <a:cubicBezTo>
                    <a:pt x="23880" y="68148"/>
                    <a:pt x="19066" y="68148"/>
                    <a:pt x="19066" y="73213"/>
                  </a:cubicBezTo>
                  <a:cubicBezTo>
                    <a:pt x="19066" y="78279"/>
                    <a:pt x="23880" y="78279"/>
                    <a:pt x="27423" y="78279"/>
                  </a:cubicBezTo>
                  <a:lnTo>
                    <a:pt x="179109" y="7827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orme libre : forme 111">
              <a:extLst>
                <a:ext uri="{FF2B5EF4-FFF2-40B4-BE49-F238E27FC236}">
                  <a16:creationId xmlns:a16="http://schemas.microsoft.com/office/drawing/2014/main" id="{5D7AC336-21BB-4AA3-A712-933C886BB856}"/>
                </a:ext>
              </a:extLst>
            </p:cNvPr>
            <p:cNvSpPr/>
            <p:nvPr>
              <p:custDataLst>
                <p:tags r:id="rId263"/>
              </p:custDataLst>
            </p:nvPr>
          </p:nvSpPr>
          <p:spPr>
            <a:xfrm>
              <a:off x="9141705" y="-14837323"/>
              <a:ext cx="406742" cy="177853"/>
            </a:xfrm>
            <a:custGeom>
              <a:avLst/>
              <a:gdLst>
                <a:gd name="connsiteX0" fmla="*/ 40334 w 406741"/>
                <a:gd name="connsiteY0" fmla="*/ 68657 h 177852"/>
                <a:gd name="connsiteX1" fmla="*/ 71736 w 406741"/>
                <a:gd name="connsiteY1" fmla="*/ 24621 h 177852"/>
                <a:gd name="connsiteX2" fmla="*/ 100350 w 406741"/>
                <a:gd name="connsiteY2" fmla="*/ 68657 h 177852"/>
                <a:gd name="connsiteX3" fmla="*/ 40334 w 406741"/>
                <a:gd name="connsiteY3" fmla="*/ 68657 h 177852"/>
                <a:gd name="connsiteX4" fmla="*/ 40079 w 406741"/>
                <a:gd name="connsiteY4" fmla="*/ 73976 h 177852"/>
                <a:gd name="connsiteX5" fmla="*/ 110735 w 406741"/>
                <a:gd name="connsiteY5" fmla="*/ 73976 h 177852"/>
                <a:gd name="connsiteX6" fmla="*/ 117058 w 406741"/>
                <a:gd name="connsiteY6" fmla="*/ 68657 h 177852"/>
                <a:gd name="connsiteX7" fmla="*/ 71736 w 406741"/>
                <a:gd name="connsiteY7" fmla="*/ 19056 h 177852"/>
                <a:gd name="connsiteX8" fmla="*/ 19066 w 406741"/>
                <a:gd name="connsiteY8" fmla="*/ 76755 h 177852"/>
                <a:gd name="connsiteX9" fmla="*/ 74771 w 406741"/>
                <a:gd name="connsiteY9" fmla="*/ 135224 h 177852"/>
                <a:gd name="connsiteX10" fmla="*/ 117058 w 406741"/>
                <a:gd name="connsiteY10" fmla="*/ 102320 h 177852"/>
                <a:gd name="connsiteX11" fmla="*/ 113768 w 406741"/>
                <a:gd name="connsiteY11" fmla="*/ 99279 h 177852"/>
                <a:gd name="connsiteX12" fmla="*/ 110481 w 406741"/>
                <a:gd name="connsiteY12" fmla="*/ 102829 h 177852"/>
                <a:gd name="connsiteX13" fmla="*/ 76290 w 406741"/>
                <a:gd name="connsiteY13" fmla="*/ 128896 h 177852"/>
                <a:gd name="connsiteX14" fmla="*/ 47683 w 406741"/>
                <a:gd name="connsiteY14" fmla="*/ 111936 h 177852"/>
                <a:gd name="connsiteX15" fmla="*/ 40079 w 406741"/>
                <a:gd name="connsiteY15" fmla="*/ 73976 h 177852"/>
                <a:gd name="connsiteX16" fmla="*/ 197195 w 406741"/>
                <a:gd name="connsiteY16" fmla="*/ 72958 h 177852"/>
                <a:gd name="connsiteX17" fmla="*/ 220494 w 406741"/>
                <a:gd name="connsiteY17" fmla="*/ 44359 h 177852"/>
                <a:gd name="connsiteX18" fmla="*/ 250626 w 406741"/>
                <a:gd name="connsiteY18" fmla="*/ 31204 h 177852"/>
                <a:gd name="connsiteX19" fmla="*/ 250626 w 406741"/>
                <a:gd name="connsiteY19" fmla="*/ 23351 h 177852"/>
                <a:gd name="connsiteX20" fmla="*/ 229862 w 406741"/>
                <a:gd name="connsiteY20" fmla="*/ 24113 h 177852"/>
                <a:gd name="connsiteX21" fmla="*/ 205552 w 406741"/>
                <a:gd name="connsiteY21" fmla="*/ 23351 h 177852"/>
                <a:gd name="connsiteX22" fmla="*/ 205552 w 406741"/>
                <a:gd name="connsiteY22" fmla="*/ 31204 h 177852"/>
                <a:gd name="connsiteX23" fmla="*/ 212901 w 406741"/>
                <a:gd name="connsiteY23" fmla="*/ 39048 h 177852"/>
                <a:gd name="connsiteX24" fmla="*/ 209103 w 406741"/>
                <a:gd name="connsiteY24" fmla="*/ 47901 h 177852"/>
                <a:gd name="connsiteX25" fmla="*/ 193398 w 406741"/>
                <a:gd name="connsiteY25" fmla="*/ 67647 h 177852"/>
                <a:gd name="connsiteX26" fmla="*/ 173648 w 406741"/>
                <a:gd name="connsiteY26" fmla="*/ 42081 h 177852"/>
                <a:gd name="connsiteX27" fmla="*/ 171368 w 406741"/>
                <a:gd name="connsiteY27" fmla="*/ 37531 h 177852"/>
                <a:gd name="connsiteX28" fmla="*/ 180235 w 406741"/>
                <a:gd name="connsiteY28" fmla="*/ 31204 h 177852"/>
                <a:gd name="connsiteX29" fmla="*/ 180235 w 406741"/>
                <a:gd name="connsiteY29" fmla="*/ 23351 h 177852"/>
                <a:gd name="connsiteX30" fmla="*/ 152881 w 406741"/>
                <a:gd name="connsiteY30" fmla="*/ 24113 h 177852"/>
                <a:gd name="connsiteX31" fmla="*/ 128827 w 406741"/>
                <a:gd name="connsiteY31" fmla="*/ 23351 h 177852"/>
                <a:gd name="connsiteX32" fmla="*/ 128827 w 406741"/>
                <a:gd name="connsiteY32" fmla="*/ 31204 h 177852"/>
                <a:gd name="connsiteX33" fmla="*/ 158705 w 406741"/>
                <a:gd name="connsiteY33" fmla="*/ 46639 h 177852"/>
                <a:gd name="connsiteX34" fmla="*/ 183776 w 406741"/>
                <a:gd name="connsiteY34" fmla="*/ 79287 h 177852"/>
                <a:gd name="connsiteX35" fmla="*/ 159977 w 406741"/>
                <a:gd name="connsiteY35" fmla="*/ 109403 h 177852"/>
                <a:gd name="connsiteX36" fmla="*/ 127564 w 406741"/>
                <a:gd name="connsiteY36" fmla="*/ 124592 h 177852"/>
                <a:gd name="connsiteX37" fmla="*/ 127564 w 406741"/>
                <a:gd name="connsiteY37" fmla="*/ 132436 h 177852"/>
                <a:gd name="connsiteX38" fmla="*/ 148578 w 406741"/>
                <a:gd name="connsiteY38" fmla="*/ 131674 h 177852"/>
                <a:gd name="connsiteX39" fmla="*/ 172631 w 406741"/>
                <a:gd name="connsiteY39" fmla="*/ 132436 h 177852"/>
                <a:gd name="connsiteX40" fmla="*/ 172631 w 406741"/>
                <a:gd name="connsiteY40" fmla="*/ 124592 h 177852"/>
                <a:gd name="connsiteX41" fmla="*/ 165292 w 406741"/>
                <a:gd name="connsiteY41" fmla="*/ 116747 h 177852"/>
                <a:gd name="connsiteX42" fmla="*/ 188082 w 406741"/>
                <a:gd name="connsiteY42" fmla="*/ 84600 h 177852"/>
                <a:gd name="connsiteX43" fmla="*/ 207323 w 406741"/>
                <a:gd name="connsiteY43" fmla="*/ 109911 h 177852"/>
                <a:gd name="connsiteX44" fmla="*/ 212647 w 406741"/>
                <a:gd name="connsiteY44" fmla="*/ 118264 h 177852"/>
                <a:gd name="connsiteX45" fmla="*/ 203526 w 406741"/>
                <a:gd name="connsiteY45" fmla="*/ 124592 h 177852"/>
                <a:gd name="connsiteX46" fmla="*/ 203526 w 406741"/>
                <a:gd name="connsiteY46" fmla="*/ 132436 h 177852"/>
                <a:gd name="connsiteX47" fmla="*/ 230879 w 406741"/>
                <a:gd name="connsiteY47" fmla="*/ 131674 h 177852"/>
                <a:gd name="connsiteX48" fmla="*/ 255187 w 406741"/>
                <a:gd name="connsiteY48" fmla="*/ 132436 h 177852"/>
                <a:gd name="connsiteX49" fmla="*/ 255187 w 406741"/>
                <a:gd name="connsiteY49" fmla="*/ 124592 h 177852"/>
                <a:gd name="connsiteX50" fmla="*/ 231133 w 406741"/>
                <a:gd name="connsiteY50" fmla="*/ 116747 h 177852"/>
                <a:gd name="connsiteX51" fmla="*/ 197195 w 406741"/>
                <a:gd name="connsiteY51" fmla="*/ 72958 h 177852"/>
                <a:gd name="connsiteX52" fmla="*/ 301749 w 406741"/>
                <a:gd name="connsiteY52" fmla="*/ 37277 h 177852"/>
                <a:gd name="connsiteX53" fmla="*/ 301749 w 406741"/>
                <a:gd name="connsiteY53" fmla="*/ 20572 h 177852"/>
                <a:gd name="connsiteX54" fmla="*/ 265287 w 406741"/>
                <a:gd name="connsiteY54" fmla="*/ 23351 h 177852"/>
                <a:gd name="connsiteX55" fmla="*/ 265287 w 406741"/>
                <a:gd name="connsiteY55" fmla="*/ 31204 h 177852"/>
                <a:gd name="connsiteX56" fmla="*/ 285034 w 406741"/>
                <a:gd name="connsiteY56" fmla="*/ 43852 h 177852"/>
                <a:gd name="connsiteX57" fmla="*/ 285034 w 406741"/>
                <a:gd name="connsiteY57" fmla="*/ 162299 h 177852"/>
                <a:gd name="connsiteX58" fmla="*/ 265287 w 406741"/>
                <a:gd name="connsiteY58" fmla="*/ 173692 h 177852"/>
                <a:gd name="connsiteX59" fmla="*/ 265287 w 406741"/>
                <a:gd name="connsiteY59" fmla="*/ 181537 h 177852"/>
                <a:gd name="connsiteX60" fmla="*/ 293647 w 406741"/>
                <a:gd name="connsiteY60" fmla="*/ 180774 h 177852"/>
                <a:gd name="connsiteX61" fmla="*/ 322261 w 406741"/>
                <a:gd name="connsiteY61" fmla="*/ 181537 h 177852"/>
                <a:gd name="connsiteX62" fmla="*/ 322261 w 406741"/>
                <a:gd name="connsiteY62" fmla="*/ 173692 h 177852"/>
                <a:gd name="connsiteX63" fmla="*/ 302504 w 406741"/>
                <a:gd name="connsiteY63" fmla="*/ 162299 h 177852"/>
                <a:gd name="connsiteX64" fmla="*/ 302504 w 406741"/>
                <a:gd name="connsiteY64" fmla="*/ 119780 h 177852"/>
                <a:gd name="connsiteX65" fmla="*/ 302504 w 406741"/>
                <a:gd name="connsiteY65" fmla="*/ 117502 h 177852"/>
                <a:gd name="connsiteX66" fmla="*/ 333653 w 406741"/>
                <a:gd name="connsiteY66" fmla="*/ 135224 h 177852"/>
                <a:gd name="connsiteX67" fmla="*/ 390121 w 406741"/>
                <a:gd name="connsiteY67" fmla="*/ 77770 h 177852"/>
                <a:gd name="connsiteX68" fmla="*/ 337196 w 406741"/>
                <a:gd name="connsiteY68" fmla="*/ 20572 h 177852"/>
                <a:gd name="connsiteX69" fmla="*/ 301749 w 406741"/>
                <a:gd name="connsiteY69" fmla="*/ 37277 h 177852"/>
                <a:gd name="connsiteX70" fmla="*/ 302504 w 406741"/>
                <a:gd name="connsiteY70" fmla="*/ 103583 h 177852"/>
                <a:gd name="connsiteX71" fmla="*/ 302504 w 406741"/>
                <a:gd name="connsiteY71" fmla="*/ 47148 h 177852"/>
                <a:gd name="connsiteX72" fmla="*/ 335170 w 406741"/>
                <a:gd name="connsiteY72" fmla="*/ 26899 h 177852"/>
                <a:gd name="connsiteX73" fmla="*/ 369108 w 406741"/>
                <a:gd name="connsiteY73" fmla="*/ 77770 h 177852"/>
                <a:gd name="connsiteX74" fmla="*/ 332646 w 406741"/>
                <a:gd name="connsiteY74" fmla="*/ 129649 h 177852"/>
                <a:gd name="connsiteX75" fmla="*/ 306055 w 406741"/>
                <a:gd name="connsiteY75" fmla="*/ 114215 h 177852"/>
                <a:gd name="connsiteX76" fmla="*/ 302504 w 406741"/>
                <a:gd name="connsiteY76" fmla="*/ 103583 h 177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406741" h="177852">
                  <a:moveTo>
                    <a:pt x="40334" y="68657"/>
                  </a:moveTo>
                  <a:cubicBezTo>
                    <a:pt x="41851" y="30950"/>
                    <a:pt x="63126" y="24621"/>
                    <a:pt x="71736" y="24621"/>
                  </a:cubicBezTo>
                  <a:cubicBezTo>
                    <a:pt x="97816" y="24621"/>
                    <a:pt x="100350" y="58786"/>
                    <a:pt x="100350" y="68657"/>
                  </a:cubicBezTo>
                  <a:lnTo>
                    <a:pt x="40334" y="68657"/>
                  </a:lnTo>
                  <a:close/>
                  <a:moveTo>
                    <a:pt x="40079" y="73976"/>
                  </a:moveTo>
                  <a:lnTo>
                    <a:pt x="110735" y="73976"/>
                  </a:lnTo>
                  <a:cubicBezTo>
                    <a:pt x="116302" y="73976"/>
                    <a:pt x="117058" y="73976"/>
                    <a:pt x="117058" y="68657"/>
                  </a:cubicBezTo>
                  <a:cubicBezTo>
                    <a:pt x="117058" y="43606"/>
                    <a:pt x="103386" y="19056"/>
                    <a:pt x="71736" y="19056"/>
                  </a:cubicBezTo>
                  <a:cubicBezTo>
                    <a:pt x="42359" y="19056"/>
                    <a:pt x="19066" y="45122"/>
                    <a:pt x="19066" y="76755"/>
                  </a:cubicBezTo>
                  <a:cubicBezTo>
                    <a:pt x="19066" y="110674"/>
                    <a:pt x="45649" y="135224"/>
                    <a:pt x="74771" y="135224"/>
                  </a:cubicBezTo>
                  <a:cubicBezTo>
                    <a:pt x="105666" y="135224"/>
                    <a:pt x="117058" y="107124"/>
                    <a:pt x="117058" y="102320"/>
                  </a:cubicBezTo>
                  <a:cubicBezTo>
                    <a:pt x="117058" y="99788"/>
                    <a:pt x="115031" y="99279"/>
                    <a:pt x="113768" y="99279"/>
                  </a:cubicBezTo>
                  <a:cubicBezTo>
                    <a:pt x="111490" y="99279"/>
                    <a:pt x="110982" y="100804"/>
                    <a:pt x="110481" y="102829"/>
                  </a:cubicBezTo>
                  <a:cubicBezTo>
                    <a:pt x="101614" y="128896"/>
                    <a:pt x="78824" y="128896"/>
                    <a:pt x="76290" y="128896"/>
                  </a:cubicBezTo>
                  <a:cubicBezTo>
                    <a:pt x="63635" y="128896"/>
                    <a:pt x="53504" y="121297"/>
                    <a:pt x="47683" y="111936"/>
                  </a:cubicBezTo>
                  <a:cubicBezTo>
                    <a:pt x="40079" y="99788"/>
                    <a:pt x="40079" y="83083"/>
                    <a:pt x="40079" y="73976"/>
                  </a:cubicBezTo>
                  <a:close/>
                  <a:moveTo>
                    <a:pt x="197195" y="72958"/>
                  </a:moveTo>
                  <a:cubicBezTo>
                    <a:pt x="204797" y="63344"/>
                    <a:pt x="214419" y="50942"/>
                    <a:pt x="220494" y="44359"/>
                  </a:cubicBezTo>
                  <a:cubicBezTo>
                    <a:pt x="228344" y="35253"/>
                    <a:pt x="238727" y="31457"/>
                    <a:pt x="250626" y="31204"/>
                  </a:cubicBezTo>
                  <a:lnTo>
                    <a:pt x="250626" y="23351"/>
                  </a:lnTo>
                  <a:cubicBezTo>
                    <a:pt x="244042" y="23858"/>
                    <a:pt x="236446" y="24113"/>
                    <a:pt x="229862" y="24113"/>
                  </a:cubicBezTo>
                  <a:cubicBezTo>
                    <a:pt x="222266" y="24113"/>
                    <a:pt x="208849" y="23606"/>
                    <a:pt x="205552" y="23351"/>
                  </a:cubicBezTo>
                  <a:lnTo>
                    <a:pt x="205552" y="31204"/>
                  </a:lnTo>
                  <a:cubicBezTo>
                    <a:pt x="210875" y="31704"/>
                    <a:pt x="212901" y="34999"/>
                    <a:pt x="212901" y="39048"/>
                  </a:cubicBezTo>
                  <a:cubicBezTo>
                    <a:pt x="212901" y="43097"/>
                    <a:pt x="210367" y="46385"/>
                    <a:pt x="209103" y="47901"/>
                  </a:cubicBezTo>
                  <a:lnTo>
                    <a:pt x="193398" y="67647"/>
                  </a:lnTo>
                  <a:lnTo>
                    <a:pt x="173648" y="42081"/>
                  </a:lnTo>
                  <a:cubicBezTo>
                    <a:pt x="171368" y="39557"/>
                    <a:pt x="171368" y="39048"/>
                    <a:pt x="171368" y="37531"/>
                  </a:cubicBezTo>
                  <a:cubicBezTo>
                    <a:pt x="171368" y="33729"/>
                    <a:pt x="175166" y="31457"/>
                    <a:pt x="180235" y="31204"/>
                  </a:cubicBezTo>
                  <a:lnTo>
                    <a:pt x="180235" y="23351"/>
                  </a:lnTo>
                  <a:cubicBezTo>
                    <a:pt x="173648" y="23606"/>
                    <a:pt x="156933" y="24113"/>
                    <a:pt x="152881" y="24113"/>
                  </a:cubicBezTo>
                  <a:cubicBezTo>
                    <a:pt x="147568" y="24113"/>
                    <a:pt x="135666" y="23858"/>
                    <a:pt x="128827" y="23351"/>
                  </a:cubicBezTo>
                  <a:lnTo>
                    <a:pt x="128827" y="31204"/>
                  </a:lnTo>
                  <a:cubicBezTo>
                    <a:pt x="146551" y="31204"/>
                    <a:pt x="146806" y="31457"/>
                    <a:pt x="158705" y="46639"/>
                  </a:cubicBezTo>
                  <a:lnTo>
                    <a:pt x="183776" y="79287"/>
                  </a:lnTo>
                  <a:lnTo>
                    <a:pt x="159977" y="109403"/>
                  </a:lnTo>
                  <a:cubicBezTo>
                    <a:pt x="147822" y="124084"/>
                    <a:pt x="132879" y="124592"/>
                    <a:pt x="127564" y="124592"/>
                  </a:cubicBezTo>
                  <a:lnTo>
                    <a:pt x="127564" y="132436"/>
                  </a:lnTo>
                  <a:cubicBezTo>
                    <a:pt x="134141" y="131929"/>
                    <a:pt x="141990" y="131674"/>
                    <a:pt x="148578" y="131674"/>
                  </a:cubicBezTo>
                  <a:cubicBezTo>
                    <a:pt x="155925" y="131674"/>
                    <a:pt x="166553" y="132183"/>
                    <a:pt x="172631" y="132436"/>
                  </a:cubicBezTo>
                  <a:lnTo>
                    <a:pt x="172631" y="124592"/>
                  </a:lnTo>
                  <a:cubicBezTo>
                    <a:pt x="167061" y="123829"/>
                    <a:pt x="165292" y="120543"/>
                    <a:pt x="165292" y="116747"/>
                  </a:cubicBezTo>
                  <a:cubicBezTo>
                    <a:pt x="165292" y="111174"/>
                    <a:pt x="172631" y="102829"/>
                    <a:pt x="188082" y="84600"/>
                  </a:cubicBezTo>
                  <a:lnTo>
                    <a:pt x="207323" y="109911"/>
                  </a:lnTo>
                  <a:cubicBezTo>
                    <a:pt x="209350" y="112698"/>
                    <a:pt x="212647" y="116747"/>
                    <a:pt x="212647" y="118264"/>
                  </a:cubicBezTo>
                  <a:cubicBezTo>
                    <a:pt x="212647" y="120543"/>
                    <a:pt x="210367" y="124338"/>
                    <a:pt x="203526" y="124592"/>
                  </a:cubicBezTo>
                  <a:lnTo>
                    <a:pt x="203526" y="132436"/>
                  </a:lnTo>
                  <a:cubicBezTo>
                    <a:pt x="211130" y="132183"/>
                    <a:pt x="225310" y="131674"/>
                    <a:pt x="230879" y="131674"/>
                  </a:cubicBezTo>
                  <a:cubicBezTo>
                    <a:pt x="237718" y="131674"/>
                    <a:pt x="247594" y="131929"/>
                    <a:pt x="255187" y="132436"/>
                  </a:cubicBezTo>
                  <a:lnTo>
                    <a:pt x="255187" y="124592"/>
                  </a:lnTo>
                  <a:cubicBezTo>
                    <a:pt x="241515" y="124592"/>
                    <a:pt x="236955" y="124084"/>
                    <a:pt x="231133" y="116747"/>
                  </a:cubicBezTo>
                  <a:lnTo>
                    <a:pt x="197195" y="72958"/>
                  </a:lnTo>
                  <a:close/>
                  <a:moveTo>
                    <a:pt x="301749" y="37277"/>
                  </a:moveTo>
                  <a:lnTo>
                    <a:pt x="301749" y="20572"/>
                  </a:lnTo>
                  <a:lnTo>
                    <a:pt x="265287" y="23351"/>
                  </a:lnTo>
                  <a:lnTo>
                    <a:pt x="265287" y="31204"/>
                  </a:lnTo>
                  <a:cubicBezTo>
                    <a:pt x="283265" y="31204"/>
                    <a:pt x="285034" y="32719"/>
                    <a:pt x="285034" y="43852"/>
                  </a:cubicBezTo>
                  <a:lnTo>
                    <a:pt x="285034" y="162299"/>
                  </a:lnTo>
                  <a:cubicBezTo>
                    <a:pt x="285034" y="173692"/>
                    <a:pt x="282248" y="173692"/>
                    <a:pt x="265287" y="173692"/>
                  </a:cubicBezTo>
                  <a:lnTo>
                    <a:pt x="265287" y="181537"/>
                  </a:lnTo>
                  <a:cubicBezTo>
                    <a:pt x="273889" y="181283"/>
                    <a:pt x="287060" y="180774"/>
                    <a:pt x="293647" y="180774"/>
                  </a:cubicBezTo>
                  <a:cubicBezTo>
                    <a:pt x="300477" y="180774"/>
                    <a:pt x="313397" y="181283"/>
                    <a:pt x="322261" y="181537"/>
                  </a:cubicBezTo>
                  <a:lnTo>
                    <a:pt x="322261" y="173692"/>
                  </a:lnTo>
                  <a:cubicBezTo>
                    <a:pt x="305293" y="173692"/>
                    <a:pt x="302504" y="173692"/>
                    <a:pt x="302504" y="162299"/>
                  </a:cubicBezTo>
                  <a:lnTo>
                    <a:pt x="302504" y="119780"/>
                  </a:lnTo>
                  <a:lnTo>
                    <a:pt x="302504" y="117502"/>
                  </a:lnTo>
                  <a:cubicBezTo>
                    <a:pt x="303775" y="121551"/>
                    <a:pt x="314406" y="135224"/>
                    <a:pt x="333653" y="135224"/>
                  </a:cubicBezTo>
                  <a:cubicBezTo>
                    <a:pt x="363787" y="135224"/>
                    <a:pt x="390121" y="110420"/>
                    <a:pt x="390121" y="77770"/>
                  </a:cubicBezTo>
                  <a:cubicBezTo>
                    <a:pt x="390121" y="45631"/>
                    <a:pt x="365556" y="20572"/>
                    <a:pt x="337196" y="20572"/>
                  </a:cubicBezTo>
                  <a:cubicBezTo>
                    <a:pt x="317446" y="20572"/>
                    <a:pt x="306810" y="31704"/>
                    <a:pt x="301749" y="37277"/>
                  </a:cubicBezTo>
                  <a:close/>
                  <a:moveTo>
                    <a:pt x="302504" y="103583"/>
                  </a:moveTo>
                  <a:lnTo>
                    <a:pt x="302504" y="47148"/>
                  </a:lnTo>
                  <a:cubicBezTo>
                    <a:pt x="309853" y="34236"/>
                    <a:pt x="322261" y="26899"/>
                    <a:pt x="335170" y="26899"/>
                  </a:cubicBezTo>
                  <a:cubicBezTo>
                    <a:pt x="353657" y="26899"/>
                    <a:pt x="369108" y="49171"/>
                    <a:pt x="369108" y="77770"/>
                  </a:cubicBezTo>
                  <a:cubicBezTo>
                    <a:pt x="369108" y="108395"/>
                    <a:pt x="351376" y="129649"/>
                    <a:pt x="332646" y="129649"/>
                  </a:cubicBezTo>
                  <a:cubicBezTo>
                    <a:pt x="322508" y="129649"/>
                    <a:pt x="312889" y="124592"/>
                    <a:pt x="306055" y="114215"/>
                  </a:cubicBezTo>
                  <a:cubicBezTo>
                    <a:pt x="302504" y="108903"/>
                    <a:pt x="302504" y="108649"/>
                    <a:pt x="302504" y="10358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orme libre : forme 112">
              <a:extLst>
                <a:ext uri="{FF2B5EF4-FFF2-40B4-BE49-F238E27FC236}">
                  <a16:creationId xmlns:a16="http://schemas.microsoft.com/office/drawing/2014/main" id="{5BAD5A00-30FA-4B30-B14C-8C6ADAC8B745}"/>
                </a:ext>
              </a:extLst>
            </p:cNvPr>
            <p:cNvSpPr/>
            <p:nvPr>
              <p:custDataLst>
                <p:tags r:id="rId264"/>
              </p:custDataLst>
            </p:nvPr>
          </p:nvSpPr>
          <p:spPr>
            <a:xfrm>
              <a:off x="9633430" y="-15166934"/>
              <a:ext cx="101685" cy="787634"/>
            </a:xfrm>
            <a:custGeom>
              <a:avLst/>
              <a:gdLst>
                <a:gd name="connsiteX0" fmla="*/ 19066 w 101685"/>
                <a:gd name="connsiteY0" fmla="*/ 778073 h 787633"/>
                <a:gd name="connsiteX1" fmla="*/ 94019 w 101685"/>
                <a:gd name="connsiteY1" fmla="*/ 778073 h 787633"/>
                <a:gd name="connsiteX2" fmla="*/ 94019 w 101685"/>
                <a:gd name="connsiteY2" fmla="*/ 762377 h 787633"/>
                <a:gd name="connsiteX3" fmla="*/ 34764 w 101685"/>
                <a:gd name="connsiteY3" fmla="*/ 762377 h 787633"/>
                <a:gd name="connsiteX4" fmla="*/ 34764 w 101685"/>
                <a:gd name="connsiteY4" fmla="*/ 34745 h 787633"/>
                <a:gd name="connsiteX5" fmla="*/ 94019 w 101685"/>
                <a:gd name="connsiteY5" fmla="*/ 34745 h 787633"/>
                <a:gd name="connsiteX6" fmla="*/ 94019 w 101685"/>
                <a:gd name="connsiteY6" fmla="*/ 19056 h 787633"/>
                <a:gd name="connsiteX7" fmla="*/ 19066 w 101685"/>
                <a:gd name="connsiteY7" fmla="*/ 19056 h 787633"/>
                <a:gd name="connsiteX8" fmla="*/ 19066 w 101685"/>
                <a:gd name="connsiteY8" fmla="*/ 778073 h 787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685" h="787633">
                  <a:moveTo>
                    <a:pt x="19066" y="778073"/>
                  </a:moveTo>
                  <a:lnTo>
                    <a:pt x="94019" y="778073"/>
                  </a:lnTo>
                  <a:lnTo>
                    <a:pt x="94019" y="762377"/>
                  </a:lnTo>
                  <a:lnTo>
                    <a:pt x="34764" y="762377"/>
                  </a:lnTo>
                  <a:lnTo>
                    <a:pt x="34764" y="34745"/>
                  </a:lnTo>
                  <a:lnTo>
                    <a:pt x="94019" y="34745"/>
                  </a:lnTo>
                  <a:lnTo>
                    <a:pt x="94019" y="19056"/>
                  </a:lnTo>
                  <a:lnTo>
                    <a:pt x="19066" y="19056"/>
                  </a:lnTo>
                  <a:lnTo>
                    <a:pt x="19066" y="77807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orme libre : forme 113">
              <a:extLst>
                <a:ext uri="{FF2B5EF4-FFF2-40B4-BE49-F238E27FC236}">
                  <a16:creationId xmlns:a16="http://schemas.microsoft.com/office/drawing/2014/main" id="{495FCEFA-72FD-47F2-8CFA-E770BBA5ECD6}"/>
                </a:ext>
              </a:extLst>
            </p:cNvPr>
            <p:cNvSpPr/>
            <p:nvPr>
              <p:custDataLst>
                <p:tags r:id="rId265"/>
              </p:custDataLst>
            </p:nvPr>
          </p:nvSpPr>
          <p:spPr>
            <a:xfrm>
              <a:off x="9728389" y="-14964425"/>
              <a:ext cx="355899" cy="381113"/>
            </a:xfrm>
            <a:custGeom>
              <a:avLst/>
              <a:gdLst>
                <a:gd name="connsiteX0" fmla="*/ 325472 w 355898"/>
                <a:gd name="connsiteY0" fmla="*/ 373378 h 381113"/>
                <a:gd name="connsiteX1" fmla="*/ 356112 w 355898"/>
                <a:gd name="connsiteY1" fmla="*/ 292391 h 381113"/>
                <a:gd name="connsiteX2" fmla="*/ 349782 w 355898"/>
                <a:gd name="connsiteY2" fmla="*/ 292391 h 381113"/>
                <a:gd name="connsiteX3" fmla="*/ 283941 w 355898"/>
                <a:gd name="connsiteY3" fmla="*/ 343517 h 381113"/>
                <a:gd name="connsiteX4" fmla="*/ 205189 w 355898"/>
                <a:gd name="connsiteY4" fmla="*/ 351363 h 381113"/>
                <a:gd name="connsiteX5" fmla="*/ 52494 w 355898"/>
                <a:gd name="connsiteY5" fmla="*/ 351363 h 381113"/>
                <a:gd name="connsiteX6" fmla="*/ 181389 w 355898"/>
                <a:gd name="connsiteY6" fmla="*/ 200267 h 381113"/>
                <a:gd name="connsiteX7" fmla="*/ 183661 w 355898"/>
                <a:gd name="connsiteY7" fmla="*/ 196218 h 381113"/>
                <a:gd name="connsiteX8" fmla="*/ 181890 w 355898"/>
                <a:gd name="connsiteY8" fmla="*/ 192422 h 381113"/>
                <a:gd name="connsiteX9" fmla="*/ 63887 w 355898"/>
                <a:gd name="connsiteY9" fmla="*/ 31204 h 381113"/>
                <a:gd name="connsiteX10" fmla="*/ 202655 w 355898"/>
                <a:gd name="connsiteY10" fmla="*/ 31204 h 381113"/>
                <a:gd name="connsiteX11" fmla="*/ 261911 w 355898"/>
                <a:gd name="connsiteY11" fmla="*/ 35253 h 381113"/>
                <a:gd name="connsiteX12" fmla="*/ 317624 w 355898"/>
                <a:gd name="connsiteY12" fmla="*/ 54238 h 381113"/>
                <a:gd name="connsiteX13" fmla="*/ 349782 w 355898"/>
                <a:gd name="connsiteY13" fmla="*/ 90173 h 381113"/>
                <a:gd name="connsiteX14" fmla="*/ 356112 w 355898"/>
                <a:gd name="connsiteY14" fmla="*/ 90173 h 381113"/>
                <a:gd name="connsiteX15" fmla="*/ 325472 w 355898"/>
                <a:gd name="connsiteY15" fmla="*/ 19056 h 381113"/>
                <a:gd name="connsiteX16" fmla="*/ 26160 w 355898"/>
                <a:gd name="connsiteY16" fmla="*/ 19056 h 381113"/>
                <a:gd name="connsiteX17" fmla="*/ 19320 w 355898"/>
                <a:gd name="connsiteY17" fmla="*/ 20827 h 381113"/>
                <a:gd name="connsiteX18" fmla="*/ 19066 w 355898"/>
                <a:gd name="connsiteY18" fmla="*/ 29179 h 381113"/>
                <a:gd name="connsiteX19" fmla="*/ 153021 w 355898"/>
                <a:gd name="connsiteY19" fmla="*/ 212414 h 381113"/>
                <a:gd name="connsiteX20" fmla="*/ 21854 w 355898"/>
                <a:gd name="connsiteY20" fmla="*/ 366043 h 381113"/>
                <a:gd name="connsiteX21" fmla="*/ 19320 w 355898"/>
                <a:gd name="connsiteY21" fmla="*/ 370602 h 381113"/>
                <a:gd name="connsiteX22" fmla="*/ 26160 w 355898"/>
                <a:gd name="connsiteY22" fmla="*/ 373378 h 381113"/>
                <a:gd name="connsiteX23" fmla="*/ 325472 w 355898"/>
                <a:gd name="connsiteY23" fmla="*/ 373378 h 381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55898" h="381113">
                  <a:moveTo>
                    <a:pt x="325472" y="373378"/>
                  </a:moveTo>
                  <a:lnTo>
                    <a:pt x="356112" y="292391"/>
                  </a:lnTo>
                  <a:lnTo>
                    <a:pt x="349782" y="292391"/>
                  </a:lnTo>
                  <a:cubicBezTo>
                    <a:pt x="339906" y="318714"/>
                    <a:pt x="313064" y="335927"/>
                    <a:pt x="283941" y="343517"/>
                  </a:cubicBezTo>
                  <a:cubicBezTo>
                    <a:pt x="278625" y="344781"/>
                    <a:pt x="253808" y="351363"/>
                    <a:pt x="205189" y="351363"/>
                  </a:cubicBezTo>
                  <a:lnTo>
                    <a:pt x="52494" y="351363"/>
                  </a:lnTo>
                  <a:lnTo>
                    <a:pt x="181389" y="200267"/>
                  </a:lnTo>
                  <a:cubicBezTo>
                    <a:pt x="183160" y="198242"/>
                    <a:pt x="183661" y="197488"/>
                    <a:pt x="183661" y="196218"/>
                  </a:cubicBezTo>
                  <a:cubicBezTo>
                    <a:pt x="183661" y="195710"/>
                    <a:pt x="183661" y="194955"/>
                    <a:pt x="181890" y="192422"/>
                  </a:cubicBezTo>
                  <a:lnTo>
                    <a:pt x="63887" y="31204"/>
                  </a:lnTo>
                  <a:lnTo>
                    <a:pt x="202655" y="31204"/>
                  </a:lnTo>
                  <a:cubicBezTo>
                    <a:pt x="236585" y="31204"/>
                    <a:pt x="259631" y="34745"/>
                    <a:pt x="261911" y="35253"/>
                  </a:cubicBezTo>
                  <a:cubicBezTo>
                    <a:pt x="275583" y="37277"/>
                    <a:pt x="297620" y="41580"/>
                    <a:pt x="317624" y="54238"/>
                  </a:cubicBezTo>
                  <a:cubicBezTo>
                    <a:pt x="323955" y="58287"/>
                    <a:pt x="341170" y="69672"/>
                    <a:pt x="349782" y="90173"/>
                  </a:cubicBezTo>
                  <a:lnTo>
                    <a:pt x="356112" y="90173"/>
                  </a:lnTo>
                  <a:lnTo>
                    <a:pt x="325472" y="19056"/>
                  </a:lnTo>
                  <a:lnTo>
                    <a:pt x="26160" y="19056"/>
                  </a:lnTo>
                  <a:cubicBezTo>
                    <a:pt x="20329" y="19056"/>
                    <a:pt x="20082" y="19310"/>
                    <a:pt x="19320" y="20827"/>
                  </a:cubicBezTo>
                  <a:cubicBezTo>
                    <a:pt x="19066" y="21588"/>
                    <a:pt x="19066" y="26392"/>
                    <a:pt x="19066" y="29179"/>
                  </a:cubicBezTo>
                  <a:lnTo>
                    <a:pt x="153021" y="212414"/>
                  </a:lnTo>
                  <a:lnTo>
                    <a:pt x="21854" y="366043"/>
                  </a:lnTo>
                  <a:cubicBezTo>
                    <a:pt x="19320" y="369078"/>
                    <a:pt x="19320" y="370348"/>
                    <a:pt x="19320" y="370602"/>
                  </a:cubicBezTo>
                  <a:cubicBezTo>
                    <a:pt x="19320" y="373378"/>
                    <a:pt x="21600" y="373378"/>
                    <a:pt x="26160" y="373378"/>
                  </a:cubicBezTo>
                  <a:lnTo>
                    <a:pt x="325472" y="37337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orme libre : forme 114">
              <a:extLst>
                <a:ext uri="{FF2B5EF4-FFF2-40B4-BE49-F238E27FC236}">
                  <a16:creationId xmlns:a16="http://schemas.microsoft.com/office/drawing/2014/main" id="{1997F4E9-0A68-4CA9-A502-2A4A5C2F7728}"/>
                </a:ext>
              </a:extLst>
            </p:cNvPr>
            <p:cNvSpPr/>
            <p:nvPr>
              <p:custDataLst>
                <p:tags r:id="rId266"/>
              </p:custDataLst>
            </p:nvPr>
          </p:nvSpPr>
          <p:spPr>
            <a:xfrm>
              <a:off x="9724837" y="-14542499"/>
              <a:ext cx="101685" cy="152445"/>
            </a:xfrm>
            <a:custGeom>
              <a:avLst/>
              <a:gdLst>
                <a:gd name="connsiteX0" fmla="*/ 61266 w 101685"/>
                <a:gd name="connsiteY0" fmla="*/ 24376 h 152445"/>
                <a:gd name="connsiteX1" fmla="*/ 61972 w 101685"/>
                <a:gd name="connsiteY1" fmla="*/ 21534 h 152445"/>
                <a:gd name="connsiteX2" fmla="*/ 59137 w 101685"/>
                <a:gd name="connsiteY2" fmla="*/ 19056 h 152445"/>
                <a:gd name="connsiteX3" fmla="*/ 36440 w 101685"/>
                <a:gd name="connsiteY3" fmla="*/ 20827 h 152445"/>
                <a:gd name="connsiteX4" fmla="*/ 32539 w 101685"/>
                <a:gd name="connsiteY4" fmla="*/ 24899 h 152445"/>
                <a:gd name="connsiteX5" fmla="*/ 37155 w 101685"/>
                <a:gd name="connsiteY5" fmla="*/ 27385 h 152445"/>
                <a:gd name="connsiteX6" fmla="*/ 45663 w 101685"/>
                <a:gd name="connsiteY6" fmla="*/ 30044 h 152445"/>
                <a:gd name="connsiteX7" fmla="*/ 44956 w 101685"/>
                <a:gd name="connsiteY7" fmla="*/ 33943 h 152445"/>
                <a:gd name="connsiteX8" fmla="*/ 19956 w 101685"/>
                <a:gd name="connsiteY8" fmla="*/ 134247 h 152445"/>
                <a:gd name="connsiteX9" fmla="*/ 19066 w 101685"/>
                <a:gd name="connsiteY9" fmla="*/ 138146 h 152445"/>
                <a:gd name="connsiteX10" fmla="*/ 25096 w 101685"/>
                <a:gd name="connsiteY10" fmla="*/ 143815 h 152445"/>
                <a:gd name="connsiteX11" fmla="*/ 33255 w 101685"/>
                <a:gd name="connsiteY11" fmla="*/ 136375 h 152445"/>
                <a:gd name="connsiteX12" fmla="*/ 41937 w 101685"/>
                <a:gd name="connsiteY12" fmla="*/ 101996 h 152445"/>
                <a:gd name="connsiteX13" fmla="*/ 64634 w 101685"/>
                <a:gd name="connsiteY13" fmla="*/ 116525 h 152445"/>
                <a:gd name="connsiteX14" fmla="*/ 64284 w 101685"/>
                <a:gd name="connsiteY14" fmla="*/ 120067 h 152445"/>
                <a:gd name="connsiteX15" fmla="*/ 63569 w 101685"/>
                <a:gd name="connsiteY15" fmla="*/ 125561 h 152445"/>
                <a:gd name="connsiteX16" fmla="*/ 82365 w 101685"/>
                <a:gd name="connsiteY16" fmla="*/ 143815 h 152445"/>
                <a:gd name="connsiteX17" fmla="*/ 104887 w 101685"/>
                <a:gd name="connsiteY17" fmla="*/ 116700 h 152445"/>
                <a:gd name="connsiteX18" fmla="*/ 102051 w 101685"/>
                <a:gd name="connsiteY18" fmla="*/ 114398 h 152445"/>
                <a:gd name="connsiteX19" fmla="*/ 98500 w 101685"/>
                <a:gd name="connsiteY19" fmla="*/ 118654 h 152445"/>
                <a:gd name="connsiteX20" fmla="*/ 82897 w 101685"/>
                <a:gd name="connsiteY20" fmla="*/ 138853 h 152445"/>
                <a:gd name="connsiteX21" fmla="*/ 76693 w 101685"/>
                <a:gd name="connsiteY21" fmla="*/ 129643 h 152445"/>
                <a:gd name="connsiteX22" fmla="*/ 77757 w 101685"/>
                <a:gd name="connsiteY22" fmla="*/ 121663 h 152445"/>
                <a:gd name="connsiteX23" fmla="*/ 78647 w 101685"/>
                <a:gd name="connsiteY23" fmla="*/ 116168 h 152445"/>
                <a:gd name="connsiteX24" fmla="*/ 49921 w 101685"/>
                <a:gd name="connsiteY24" fmla="*/ 97383 h 152445"/>
                <a:gd name="connsiteX25" fmla="*/ 64634 w 101685"/>
                <a:gd name="connsiteY25" fmla="*/ 85687 h 152445"/>
                <a:gd name="connsiteX26" fmla="*/ 92470 w 101685"/>
                <a:gd name="connsiteY26" fmla="*/ 68855 h 152445"/>
                <a:gd name="connsiteX27" fmla="*/ 98325 w 101685"/>
                <a:gd name="connsiteY27" fmla="*/ 71158 h 152445"/>
                <a:gd name="connsiteX28" fmla="*/ 89102 w 101685"/>
                <a:gd name="connsiteY28" fmla="*/ 81083 h 152445"/>
                <a:gd name="connsiteX29" fmla="*/ 96196 w 101685"/>
                <a:gd name="connsiteY29" fmla="*/ 87641 h 152445"/>
                <a:gd name="connsiteX30" fmla="*/ 106301 w 101685"/>
                <a:gd name="connsiteY30" fmla="*/ 76294 h 152445"/>
                <a:gd name="connsiteX31" fmla="*/ 92653 w 101685"/>
                <a:gd name="connsiteY31" fmla="*/ 63893 h 152445"/>
                <a:gd name="connsiteX32" fmla="*/ 64284 w 101685"/>
                <a:gd name="connsiteY32" fmla="*/ 79487 h 152445"/>
                <a:gd name="connsiteX33" fmla="*/ 43708 w 101685"/>
                <a:gd name="connsiteY33" fmla="*/ 95080 h 152445"/>
                <a:gd name="connsiteX34" fmla="*/ 61266 w 101685"/>
                <a:gd name="connsiteY34" fmla="*/ 24376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01685" h="152445">
                  <a:moveTo>
                    <a:pt x="61266" y="24376"/>
                  </a:moveTo>
                  <a:cubicBezTo>
                    <a:pt x="61440" y="24018"/>
                    <a:pt x="61972" y="21715"/>
                    <a:pt x="61972" y="21534"/>
                  </a:cubicBezTo>
                  <a:cubicBezTo>
                    <a:pt x="61972" y="20651"/>
                    <a:pt x="61266" y="19056"/>
                    <a:pt x="59137" y="19056"/>
                  </a:cubicBezTo>
                  <a:cubicBezTo>
                    <a:pt x="55593" y="19056"/>
                    <a:pt x="40873" y="20470"/>
                    <a:pt x="36440" y="20827"/>
                  </a:cubicBezTo>
                  <a:cubicBezTo>
                    <a:pt x="35026" y="21002"/>
                    <a:pt x="32539" y="21183"/>
                    <a:pt x="32539" y="24899"/>
                  </a:cubicBezTo>
                  <a:cubicBezTo>
                    <a:pt x="32539" y="27385"/>
                    <a:pt x="35026" y="27385"/>
                    <a:pt x="37155" y="27385"/>
                  </a:cubicBezTo>
                  <a:cubicBezTo>
                    <a:pt x="45663" y="27385"/>
                    <a:pt x="45663" y="28624"/>
                    <a:pt x="45663" y="30044"/>
                  </a:cubicBezTo>
                  <a:cubicBezTo>
                    <a:pt x="45663" y="31283"/>
                    <a:pt x="45306" y="32347"/>
                    <a:pt x="44956" y="33943"/>
                  </a:cubicBezTo>
                  <a:lnTo>
                    <a:pt x="19956" y="134247"/>
                  </a:lnTo>
                  <a:cubicBezTo>
                    <a:pt x="19066" y="137439"/>
                    <a:pt x="19066" y="137789"/>
                    <a:pt x="19066" y="138146"/>
                  </a:cubicBezTo>
                  <a:cubicBezTo>
                    <a:pt x="19066" y="140805"/>
                    <a:pt x="21195" y="143815"/>
                    <a:pt x="25096" y="143815"/>
                  </a:cubicBezTo>
                  <a:cubicBezTo>
                    <a:pt x="29886" y="143815"/>
                    <a:pt x="32190" y="140273"/>
                    <a:pt x="33255" y="136375"/>
                  </a:cubicBezTo>
                  <a:cubicBezTo>
                    <a:pt x="33604" y="135661"/>
                    <a:pt x="41231" y="104473"/>
                    <a:pt x="41937" y="101996"/>
                  </a:cubicBezTo>
                  <a:cubicBezTo>
                    <a:pt x="54529" y="103234"/>
                    <a:pt x="64634" y="107307"/>
                    <a:pt x="64634" y="116525"/>
                  </a:cubicBezTo>
                  <a:cubicBezTo>
                    <a:pt x="64634" y="117415"/>
                    <a:pt x="64634" y="118296"/>
                    <a:pt x="64284" y="120067"/>
                  </a:cubicBezTo>
                  <a:cubicBezTo>
                    <a:pt x="63569" y="122727"/>
                    <a:pt x="63569" y="123617"/>
                    <a:pt x="63569" y="125561"/>
                  </a:cubicBezTo>
                  <a:cubicBezTo>
                    <a:pt x="63569" y="138146"/>
                    <a:pt x="73857" y="143815"/>
                    <a:pt x="82365" y="143815"/>
                  </a:cubicBezTo>
                  <a:cubicBezTo>
                    <a:pt x="99564" y="143815"/>
                    <a:pt x="104887" y="116883"/>
                    <a:pt x="104887" y="116700"/>
                  </a:cubicBezTo>
                  <a:cubicBezTo>
                    <a:pt x="104887" y="114398"/>
                    <a:pt x="102583" y="114398"/>
                    <a:pt x="102051" y="114398"/>
                  </a:cubicBezTo>
                  <a:cubicBezTo>
                    <a:pt x="99564" y="114398"/>
                    <a:pt x="99390" y="115288"/>
                    <a:pt x="98500" y="118654"/>
                  </a:cubicBezTo>
                  <a:cubicBezTo>
                    <a:pt x="96379" y="126276"/>
                    <a:pt x="91588" y="138853"/>
                    <a:pt x="82897" y="138853"/>
                  </a:cubicBezTo>
                  <a:cubicBezTo>
                    <a:pt x="78115" y="138853"/>
                    <a:pt x="76693" y="134422"/>
                    <a:pt x="76693" y="129643"/>
                  </a:cubicBezTo>
                  <a:cubicBezTo>
                    <a:pt x="76693" y="126625"/>
                    <a:pt x="76693" y="126276"/>
                    <a:pt x="77757" y="121663"/>
                  </a:cubicBezTo>
                  <a:cubicBezTo>
                    <a:pt x="77932" y="121131"/>
                    <a:pt x="78647" y="118121"/>
                    <a:pt x="78647" y="116168"/>
                  </a:cubicBezTo>
                  <a:cubicBezTo>
                    <a:pt x="78647" y="100400"/>
                    <a:pt x="57365" y="97915"/>
                    <a:pt x="49921" y="97383"/>
                  </a:cubicBezTo>
                  <a:cubicBezTo>
                    <a:pt x="55061" y="94199"/>
                    <a:pt x="61623" y="88346"/>
                    <a:pt x="64634" y="85687"/>
                  </a:cubicBezTo>
                  <a:cubicBezTo>
                    <a:pt x="73682" y="77184"/>
                    <a:pt x="82548" y="68855"/>
                    <a:pt x="92470" y="68855"/>
                  </a:cubicBezTo>
                  <a:cubicBezTo>
                    <a:pt x="94599" y="68855"/>
                    <a:pt x="96903" y="69387"/>
                    <a:pt x="98325" y="71158"/>
                  </a:cubicBezTo>
                  <a:cubicBezTo>
                    <a:pt x="90699" y="72395"/>
                    <a:pt x="89102" y="78423"/>
                    <a:pt x="89102" y="81083"/>
                  </a:cubicBezTo>
                  <a:cubicBezTo>
                    <a:pt x="89102" y="84981"/>
                    <a:pt x="92121" y="87641"/>
                    <a:pt x="96196" y="87641"/>
                  </a:cubicBezTo>
                  <a:cubicBezTo>
                    <a:pt x="100986" y="87641"/>
                    <a:pt x="106301" y="83742"/>
                    <a:pt x="106301" y="76294"/>
                  </a:cubicBezTo>
                  <a:cubicBezTo>
                    <a:pt x="106301" y="70451"/>
                    <a:pt x="102051" y="63893"/>
                    <a:pt x="92653" y="63893"/>
                  </a:cubicBezTo>
                  <a:cubicBezTo>
                    <a:pt x="82548" y="63893"/>
                    <a:pt x="73325" y="71158"/>
                    <a:pt x="64284" y="79487"/>
                  </a:cubicBezTo>
                  <a:cubicBezTo>
                    <a:pt x="56833" y="86577"/>
                    <a:pt x="50985" y="92071"/>
                    <a:pt x="43708" y="95080"/>
                  </a:cubicBezTo>
                  <a:lnTo>
                    <a:pt x="61266" y="2437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orme libre : forme 115">
              <a:extLst>
                <a:ext uri="{FF2B5EF4-FFF2-40B4-BE49-F238E27FC236}">
                  <a16:creationId xmlns:a16="http://schemas.microsoft.com/office/drawing/2014/main" id="{E1471A05-7077-4039-8685-E7C597E7A172}"/>
                </a:ext>
              </a:extLst>
            </p:cNvPr>
            <p:cNvSpPr/>
            <p:nvPr>
              <p:custDataLst>
                <p:tags r:id="rId267"/>
              </p:custDataLst>
            </p:nvPr>
          </p:nvSpPr>
          <p:spPr>
            <a:xfrm>
              <a:off x="9842592" y="-14521767"/>
              <a:ext cx="152528" cy="152445"/>
            </a:xfrm>
            <a:custGeom>
              <a:avLst/>
              <a:gdLst>
                <a:gd name="connsiteX0" fmla="*/ 135027 w 152528"/>
                <a:gd name="connsiteY0" fmla="*/ 81613 h 152445"/>
                <a:gd name="connsiteX1" fmla="*/ 138928 w 152528"/>
                <a:gd name="connsiteY1" fmla="*/ 77007 h 152445"/>
                <a:gd name="connsiteX2" fmla="*/ 135201 w 152528"/>
                <a:gd name="connsiteY2" fmla="*/ 72403 h 152445"/>
                <a:gd name="connsiteX3" fmla="*/ 27042 w 152528"/>
                <a:gd name="connsiteY3" fmla="*/ 20301 h 152445"/>
                <a:gd name="connsiteX4" fmla="*/ 23499 w 152528"/>
                <a:gd name="connsiteY4" fmla="*/ 19056 h 152445"/>
                <a:gd name="connsiteX5" fmla="*/ 19066 w 152528"/>
                <a:gd name="connsiteY5" fmla="*/ 23486 h 152445"/>
                <a:gd name="connsiteX6" fmla="*/ 22784 w 152528"/>
                <a:gd name="connsiteY6" fmla="*/ 27915 h 152445"/>
                <a:gd name="connsiteX7" fmla="*/ 124564 w 152528"/>
                <a:gd name="connsiteY7" fmla="*/ 76834 h 152445"/>
                <a:gd name="connsiteX8" fmla="*/ 22967 w 152528"/>
                <a:gd name="connsiteY8" fmla="*/ 125743 h 152445"/>
                <a:gd name="connsiteX9" fmla="*/ 19066 w 152528"/>
                <a:gd name="connsiteY9" fmla="*/ 130349 h 152445"/>
                <a:gd name="connsiteX10" fmla="*/ 23499 w 152528"/>
                <a:gd name="connsiteY10" fmla="*/ 134779 h 152445"/>
                <a:gd name="connsiteX11" fmla="*/ 26684 w 152528"/>
                <a:gd name="connsiteY11" fmla="*/ 133714 h 152445"/>
                <a:gd name="connsiteX12" fmla="*/ 135027 w 152528"/>
                <a:gd name="connsiteY12" fmla="*/ 81613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2528" h="152445">
                  <a:moveTo>
                    <a:pt x="135027" y="81613"/>
                  </a:moveTo>
                  <a:cubicBezTo>
                    <a:pt x="137156" y="80549"/>
                    <a:pt x="138928" y="79310"/>
                    <a:pt x="138928" y="77007"/>
                  </a:cubicBezTo>
                  <a:cubicBezTo>
                    <a:pt x="138928" y="74174"/>
                    <a:pt x="136973" y="73284"/>
                    <a:pt x="135201" y="72403"/>
                  </a:cubicBezTo>
                  <a:lnTo>
                    <a:pt x="27042" y="20301"/>
                  </a:lnTo>
                  <a:cubicBezTo>
                    <a:pt x="24556" y="19056"/>
                    <a:pt x="23848" y="19056"/>
                    <a:pt x="23499" y="19056"/>
                  </a:cubicBezTo>
                  <a:cubicBezTo>
                    <a:pt x="21012" y="19056"/>
                    <a:pt x="19066" y="21008"/>
                    <a:pt x="19066" y="23486"/>
                  </a:cubicBezTo>
                  <a:cubicBezTo>
                    <a:pt x="19066" y="26146"/>
                    <a:pt x="21187" y="27210"/>
                    <a:pt x="22784" y="27915"/>
                  </a:cubicBezTo>
                  <a:lnTo>
                    <a:pt x="124564" y="76834"/>
                  </a:lnTo>
                  <a:lnTo>
                    <a:pt x="22967" y="125743"/>
                  </a:lnTo>
                  <a:cubicBezTo>
                    <a:pt x="20837" y="126807"/>
                    <a:pt x="19066" y="128046"/>
                    <a:pt x="19066" y="130349"/>
                  </a:cubicBezTo>
                  <a:cubicBezTo>
                    <a:pt x="19066" y="132833"/>
                    <a:pt x="21012" y="134779"/>
                    <a:pt x="23499" y="134779"/>
                  </a:cubicBezTo>
                  <a:cubicBezTo>
                    <a:pt x="23673" y="134779"/>
                    <a:pt x="24556" y="134779"/>
                    <a:pt x="26684" y="133714"/>
                  </a:cubicBezTo>
                  <a:lnTo>
                    <a:pt x="135027" y="8161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orme libre : forme 116">
              <a:extLst>
                <a:ext uri="{FF2B5EF4-FFF2-40B4-BE49-F238E27FC236}">
                  <a16:creationId xmlns:a16="http://schemas.microsoft.com/office/drawing/2014/main" id="{9375D981-52CD-43FC-A3A4-006B35B0BA62}"/>
                </a:ext>
              </a:extLst>
            </p:cNvPr>
            <p:cNvSpPr/>
            <p:nvPr>
              <p:custDataLst>
                <p:tags r:id="rId268"/>
              </p:custDataLst>
            </p:nvPr>
          </p:nvSpPr>
          <p:spPr>
            <a:xfrm>
              <a:off x="9990992" y="-14537178"/>
              <a:ext cx="101685" cy="152445"/>
            </a:xfrm>
            <a:custGeom>
              <a:avLst/>
              <a:gdLst>
                <a:gd name="connsiteX0" fmla="*/ 101335 w 101685"/>
                <a:gd name="connsiteY0" fmla="*/ 80193 h 152445"/>
                <a:gd name="connsiteX1" fmla="*/ 90873 w 101685"/>
                <a:gd name="connsiteY1" fmla="*/ 34292 h 152445"/>
                <a:gd name="connsiteX2" fmla="*/ 60200 w 101685"/>
                <a:gd name="connsiteY2" fmla="*/ 19056 h 152445"/>
                <a:gd name="connsiteX3" fmla="*/ 19066 w 101685"/>
                <a:gd name="connsiteY3" fmla="*/ 80193 h 152445"/>
                <a:gd name="connsiteX4" fmla="*/ 60200 w 101685"/>
                <a:gd name="connsiteY4" fmla="*/ 140266 h 152445"/>
                <a:gd name="connsiteX5" fmla="*/ 101335 w 101685"/>
                <a:gd name="connsiteY5" fmla="*/ 80193 h 152445"/>
                <a:gd name="connsiteX6" fmla="*/ 60200 w 101685"/>
                <a:gd name="connsiteY6" fmla="*/ 135303 h 152445"/>
                <a:gd name="connsiteX7" fmla="*/ 37679 w 101685"/>
                <a:gd name="connsiteY7" fmla="*/ 115993 h 152445"/>
                <a:gd name="connsiteX8" fmla="*/ 35200 w 101685"/>
                <a:gd name="connsiteY8" fmla="*/ 77890 h 152445"/>
                <a:gd name="connsiteX9" fmla="*/ 37861 w 101685"/>
                <a:gd name="connsiteY9" fmla="*/ 41731 h 152445"/>
                <a:gd name="connsiteX10" fmla="*/ 60200 w 101685"/>
                <a:gd name="connsiteY10" fmla="*/ 24010 h 152445"/>
                <a:gd name="connsiteX11" fmla="*/ 82190 w 101685"/>
                <a:gd name="connsiteY11" fmla="*/ 40143 h 152445"/>
                <a:gd name="connsiteX12" fmla="*/ 85200 w 101685"/>
                <a:gd name="connsiteY12" fmla="*/ 77890 h 152445"/>
                <a:gd name="connsiteX13" fmla="*/ 82897 w 101685"/>
                <a:gd name="connsiteY13" fmla="*/ 115278 h 152445"/>
                <a:gd name="connsiteX14" fmla="*/ 60200 w 101685"/>
                <a:gd name="connsiteY14" fmla="*/ 135303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1685" h="152445">
                  <a:moveTo>
                    <a:pt x="101335" y="80193"/>
                  </a:moveTo>
                  <a:cubicBezTo>
                    <a:pt x="101335" y="60700"/>
                    <a:pt x="99031" y="46693"/>
                    <a:pt x="90873" y="34292"/>
                  </a:cubicBezTo>
                  <a:cubicBezTo>
                    <a:pt x="85376" y="26138"/>
                    <a:pt x="74381" y="19056"/>
                    <a:pt x="60200" y="19056"/>
                  </a:cubicBezTo>
                  <a:cubicBezTo>
                    <a:pt x="19066" y="19056"/>
                    <a:pt x="19066" y="67433"/>
                    <a:pt x="19066" y="80193"/>
                  </a:cubicBezTo>
                  <a:cubicBezTo>
                    <a:pt x="19066" y="92952"/>
                    <a:pt x="19066" y="140266"/>
                    <a:pt x="60200" y="140266"/>
                  </a:cubicBezTo>
                  <a:cubicBezTo>
                    <a:pt x="101335" y="140266"/>
                    <a:pt x="101335" y="92952"/>
                    <a:pt x="101335" y="80193"/>
                  </a:cubicBezTo>
                  <a:close/>
                  <a:moveTo>
                    <a:pt x="60200" y="135303"/>
                  </a:moveTo>
                  <a:cubicBezTo>
                    <a:pt x="52042" y="135303"/>
                    <a:pt x="41230" y="130522"/>
                    <a:pt x="37679" y="115993"/>
                  </a:cubicBezTo>
                  <a:cubicBezTo>
                    <a:pt x="35200" y="105537"/>
                    <a:pt x="35200" y="90998"/>
                    <a:pt x="35200" y="77890"/>
                  </a:cubicBezTo>
                  <a:cubicBezTo>
                    <a:pt x="35200" y="64947"/>
                    <a:pt x="35200" y="51482"/>
                    <a:pt x="37861" y="41731"/>
                  </a:cubicBezTo>
                  <a:cubicBezTo>
                    <a:pt x="41580" y="27734"/>
                    <a:pt x="52932" y="24010"/>
                    <a:pt x="60200" y="24010"/>
                  </a:cubicBezTo>
                  <a:cubicBezTo>
                    <a:pt x="69774" y="24010"/>
                    <a:pt x="78996" y="29861"/>
                    <a:pt x="82190" y="40143"/>
                  </a:cubicBezTo>
                  <a:cubicBezTo>
                    <a:pt x="85026" y="49711"/>
                    <a:pt x="85200" y="62471"/>
                    <a:pt x="85200" y="77890"/>
                  </a:cubicBezTo>
                  <a:cubicBezTo>
                    <a:pt x="85200" y="90998"/>
                    <a:pt x="85200" y="104114"/>
                    <a:pt x="82897" y="115278"/>
                  </a:cubicBezTo>
                  <a:cubicBezTo>
                    <a:pt x="79346" y="131405"/>
                    <a:pt x="67295" y="135303"/>
                    <a:pt x="60200" y="13530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orme libre : forme 117">
              <a:extLst>
                <a:ext uri="{FF2B5EF4-FFF2-40B4-BE49-F238E27FC236}">
                  <a16:creationId xmlns:a16="http://schemas.microsoft.com/office/drawing/2014/main" id="{FF03CC90-BE15-4A17-860A-585C6825D839}"/>
                </a:ext>
              </a:extLst>
            </p:cNvPr>
            <p:cNvSpPr/>
            <p:nvPr>
              <p:custDataLst>
                <p:tags r:id="rId269"/>
              </p:custDataLst>
            </p:nvPr>
          </p:nvSpPr>
          <p:spPr>
            <a:xfrm>
              <a:off x="10161142" y="-15053623"/>
              <a:ext cx="101685" cy="177853"/>
            </a:xfrm>
            <a:custGeom>
              <a:avLst/>
              <a:gdLst>
                <a:gd name="connsiteX0" fmla="*/ 65404 w 101685"/>
                <a:gd name="connsiteY0" fmla="*/ 76255 h 177852"/>
                <a:gd name="connsiteX1" fmla="*/ 89213 w 101685"/>
                <a:gd name="connsiteY1" fmla="*/ 76255 h 177852"/>
                <a:gd name="connsiteX2" fmla="*/ 96808 w 101685"/>
                <a:gd name="connsiteY2" fmla="*/ 71189 h 177852"/>
                <a:gd name="connsiteX3" fmla="*/ 89722 w 101685"/>
                <a:gd name="connsiteY3" fmla="*/ 68402 h 177852"/>
                <a:gd name="connsiteX4" fmla="*/ 67430 w 101685"/>
                <a:gd name="connsiteY4" fmla="*/ 68402 h 177852"/>
                <a:gd name="connsiteX5" fmla="*/ 77813 w 101685"/>
                <a:gd name="connsiteY5" fmla="*/ 25884 h 177852"/>
                <a:gd name="connsiteX6" fmla="*/ 70473 w 101685"/>
                <a:gd name="connsiteY6" fmla="*/ 19056 h 177852"/>
                <a:gd name="connsiteX7" fmla="*/ 60344 w 101685"/>
                <a:gd name="connsiteY7" fmla="*/ 28163 h 177852"/>
                <a:gd name="connsiteX8" fmla="*/ 50470 w 101685"/>
                <a:gd name="connsiteY8" fmla="*/ 68402 h 177852"/>
                <a:gd name="connsiteX9" fmla="*/ 26661 w 101685"/>
                <a:gd name="connsiteY9" fmla="*/ 68402 h 177852"/>
                <a:gd name="connsiteX10" fmla="*/ 19066 w 101685"/>
                <a:gd name="connsiteY10" fmla="*/ 73214 h 177852"/>
                <a:gd name="connsiteX11" fmla="*/ 26160 w 101685"/>
                <a:gd name="connsiteY11" fmla="*/ 76255 h 177852"/>
                <a:gd name="connsiteX12" fmla="*/ 48444 w 101685"/>
                <a:gd name="connsiteY12" fmla="*/ 76255 h 177852"/>
                <a:gd name="connsiteX13" fmla="*/ 29195 w 101685"/>
                <a:gd name="connsiteY13" fmla="*/ 156987 h 177852"/>
                <a:gd name="connsiteX14" fmla="*/ 52495 w 101685"/>
                <a:gd name="connsiteY14" fmla="*/ 180275 h 177852"/>
                <a:gd name="connsiteX15" fmla="*/ 92756 w 101685"/>
                <a:gd name="connsiteY15" fmla="*/ 141298 h 177852"/>
                <a:gd name="connsiteX16" fmla="*/ 89722 w 101685"/>
                <a:gd name="connsiteY16" fmla="*/ 138765 h 177852"/>
                <a:gd name="connsiteX17" fmla="*/ 85917 w 101685"/>
                <a:gd name="connsiteY17" fmla="*/ 142306 h 177852"/>
                <a:gd name="connsiteX18" fmla="*/ 53003 w 101685"/>
                <a:gd name="connsiteY18" fmla="*/ 174700 h 177852"/>
                <a:gd name="connsiteX19" fmla="*/ 45147 w 101685"/>
                <a:gd name="connsiteY19" fmla="*/ 163062 h 177852"/>
                <a:gd name="connsiteX20" fmla="*/ 46672 w 101685"/>
                <a:gd name="connsiteY20" fmla="*/ 150913 h 177852"/>
                <a:gd name="connsiteX21" fmla="*/ 65404 w 101685"/>
                <a:gd name="connsiteY21" fmla="*/ 76255 h 177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1685" h="177852">
                  <a:moveTo>
                    <a:pt x="65404" y="76255"/>
                  </a:moveTo>
                  <a:lnTo>
                    <a:pt x="89213" y="76255"/>
                  </a:lnTo>
                  <a:cubicBezTo>
                    <a:pt x="94273" y="76255"/>
                    <a:pt x="96808" y="76255"/>
                    <a:pt x="96808" y="71189"/>
                  </a:cubicBezTo>
                  <a:cubicBezTo>
                    <a:pt x="96808" y="68402"/>
                    <a:pt x="94273" y="68402"/>
                    <a:pt x="89722" y="68402"/>
                  </a:cubicBezTo>
                  <a:lnTo>
                    <a:pt x="67430" y="68402"/>
                  </a:lnTo>
                  <a:cubicBezTo>
                    <a:pt x="76550" y="32467"/>
                    <a:pt x="77813" y="27408"/>
                    <a:pt x="77813" y="25884"/>
                  </a:cubicBezTo>
                  <a:cubicBezTo>
                    <a:pt x="77813" y="21580"/>
                    <a:pt x="74778" y="19056"/>
                    <a:pt x="70473" y="19056"/>
                  </a:cubicBezTo>
                  <a:cubicBezTo>
                    <a:pt x="69710" y="19056"/>
                    <a:pt x="62624" y="19310"/>
                    <a:pt x="60344" y="28163"/>
                  </a:cubicBezTo>
                  <a:lnTo>
                    <a:pt x="50470" y="68402"/>
                  </a:lnTo>
                  <a:lnTo>
                    <a:pt x="26661" y="68402"/>
                  </a:lnTo>
                  <a:cubicBezTo>
                    <a:pt x="21601" y="68402"/>
                    <a:pt x="19066" y="68402"/>
                    <a:pt x="19066" y="73214"/>
                  </a:cubicBezTo>
                  <a:cubicBezTo>
                    <a:pt x="19066" y="76255"/>
                    <a:pt x="21092" y="76255"/>
                    <a:pt x="26160" y="76255"/>
                  </a:cubicBezTo>
                  <a:lnTo>
                    <a:pt x="48444" y="76255"/>
                  </a:lnTo>
                  <a:cubicBezTo>
                    <a:pt x="30212" y="148126"/>
                    <a:pt x="29195" y="152430"/>
                    <a:pt x="29195" y="156987"/>
                  </a:cubicBezTo>
                  <a:cubicBezTo>
                    <a:pt x="29195" y="170651"/>
                    <a:pt x="38815" y="180275"/>
                    <a:pt x="52495" y="180275"/>
                  </a:cubicBezTo>
                  <a:cubicBezTo>
                    <a:pt x="78321" y="180275"/>
                    <a:pt x="92756" y="143322"/>
                    <a:pt x="92756" y="141298"/>
                  </a:cubicBezTo>
                  <a:cubicBezTo>
                    <a:pt x="92756" y="138765"/>
                    <a:pt x="90730" y="138765"/>
                    <a:pt x="89722" y="138765"/>
                  </a:cubicBezTo>
                  <a:cubicBezTo>
                    <a:pt x="87442" y="138765"/>
                    <a:pt x="87187" y="139527"/>
                    <a:pt x="85917" y="142306"/>
                  </a:cubicBezTo>
                  <a:cubicBezTo>
                    <a:pt x="75033" y="168627"/>
                    <a:pt x="61607" y="174700"/>
                    <a:pt x="53003" y="174700"/>
                  </a:cubicBezTo>
                  <a:cubicBezTo>
                    <a:pt x="47681" y="174700"/>
                    <a:pt x="45147" y="171414"/>
                    <a:pt x="45147" y="163062"/>
                  </a:cubicBezTo>
                  <a:cubicBezTo>
                    <a:pt x="45147" y="156987"/>
                    <a:pt x="45655" y="155216"/>
                    <a:pt x="46672" y="150913"/>
                  </a:cubicBezTo>
                  <a:lnTo>
                    <a:pt x="65404" y="7625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orme libre : forme 118">
              <a:extLst>
                <a:ext uri="{FF2B5EF4-FFF2-40B4-BE49-F238E27FC236}">
                  <a16:creationId xmlns:a16="http://schemas.microsoft.com/office/drawing/2014/main" id="{2BC24C6C-FE79-47B0-9E4A-BD91F0B286F5}"/>
                </a:ext>
              </a:extLst>
            </p:cNvPr>
            <p:cNvSpPr/>
            <p:nvPr>
              <p:custDataLst>
                <p:tags r:id="rId270"/>
              </p:custDataLst>
            </p:nvPr>
          </p:nvSpPr>
          <p:spPr>
            <a:xfrm>
              <a:off x="10260083" y="-14980219"/>
              <a:ext cx="101685" cy="152445"/>
            </a:xfrm>
            <a:custGeom>
              <a:avLst/>
              <a:gdLst>
                <a:gd name="connsiteX0" fmla="*/ 61266 w 101685"/>
                <a:gd name="connsiteY0" fmla="*/ 24376 h 152445"/>
                <a:gd name="connsiteX1" fmla="*/ 61972 w 101685"/>
                <a:gd name="connsiteY1" fmla="*/ 21534 h 152445"/>
                <a:gd name="connsiteX2" fmla="*/ 59137 w 101685"/>
                <a:gd name="connsiteY2" fmla="*/ 19056 h 152445"/>
                <a:gd name="connsiteX3" fmla="*/ 36440 w 101685"/>
                <a:gd name="connsiteY3" fmla="*/ 20827 h 152445"/>
                <a:gd name="connsiteX4" fmla="*/ 32539 w 101685"/>
                <a:gd name="connsiteY4" fmla="*/ 24899 h 152445"/>
                <a:gd name="connsiteX5" fmla="*/ 37155 w 101685"/>
                <a:gd name="connsiteY5" fmla="*/ 27385 h 152445"/>
                <a:gd name="connsiteX6" fmla="*/ 45663 w 101685"/>
                <a:gd name="connsiteY6" fmla="*/ 30044 h 152445"/>
                <a:gd name="connsiteX7" fmla="*/ 44956 w 101685"/>
                <a:gd name="connsiteY7" fmla="*/ 33943 h 152445"/>
                <a:gd name="connsiteX8" fmla="*/ 19956 w 101685"/>
                <a:gd name="connsiteY8" fmla="*/ 134247 h 152445"/>
                <a:gd name="connsiteX9" fmla="*/ 19066 w 101685"/>
                <a:gd name="connsiteY9" fmla="*/ 138146 h 152445"/>
                <a:gd name="connsiteX10" fmla="*/ 25096 w 101685"/>
                <a:gd name="connsiteY10" fmla="*/ 143815 h 152445"/>
                <a:gd name="connsiteX11" fmla="*/ 33255 w 101685"/>
                <a:gd name="connsiteY11" fmla="*/ 136375 h 152445"/>
                <a:gd name="connsiteX12" fmla="*/ 41937 w 101685"/>
                <a:gd name="connsiteY12" fmla="*/ 101996 h 152445"/>
                <a:gd name="connsiteX13" fmla="*/ 64634 w 101685"/>
                <a:gd name="connsiteY13" fmla="*/ 116525 h 152445"/>
                <a:gd name="connsiteX14" fmla="*/ 64284 w 101685"/>
                <a:gd name="connsiteY14" fmla="*/ 120067 h 152445"/>
                <a:gd name="connsiteX15" fmla="*/ 63569 w 101685"/>
                <a:gd name="connsiteY15" fmla="*/ 125561 h 152445"/>
                <a:gd name="connsiteX16" fmla="*/ 82365 w 101685"/>
                <a:gd name="connsiteY16" fmla="*/ 143815 h 152445"/>
                <a:gd name="connsiteX17" fmla="*/ 104887 w 101685"/>
                <a:gd name="connsiteY17" fmla="*/ 116700 h 152445"/>
                <a:gd name="connsiteX18" fmla="*/ 102051 w 101685"/>
                <a:gd name="connsiteY18" fmla="*/ 114398 h 152445"/>
                <a:gd name="connsiteX19" fmla="*/ 98500 w 101685"/>
                <a:gd name="connsiteY19" fmla="*/ 118653 h 152445"/>
                <a:gd name="connsiteX20" fmla="*/ 82898 w 101685"/>
                <a:gd name="connsiteY20" fmla="*/ 138853 h 152445"/>
                <a:gd name="connsiteX21" fmla="*/ 76693 w 101685"/>
                <a:gd name="connsiteY21" fmla="*/ 129643 h 152445"/>
                <a:gd name="connsiteX22" fmla="*/ 77757 w 101685"/>
                <a:gd name="connsiteY22" fmla="*/ 121663 h 152445"/>
                <a:gd name="connsiteX23" fmla="*/ 78647 w 101685"/>
                <a:gd name="connsiteY23" fmla="*/ 116168 h 152445"/>
                <a:gd name="connsiteX24" fmla="*/ 49921 w 101685"/>
                <a:gd name="connsiteY24" fmla="*/ 97383 h 152445"/>
                <a:gd name="connsiteX25" fmla="*/ 64634 w 101685"/>
                <a:gd name="connsiteY25" fmla="*/ 85687 h 152445"/>
                <a:gd name="connsiteX26" fmla="*/ 92470 w 101685"/>
                <a:gd name="connsiteY26" fmla="*/ 68855 h 152445"/>
                <a:gd name="connsiteX27" fmla="*/ 98325 w 101685"/>
                <a:gd name="connsiteY27" fmla="*/ 71158 h 152445"/>
                <a:gd name="connsiteX28" fmla="*/ 89102 w 101685"/>
                <a:gd name="connsiteY28" fmla="*/ 81083 h 152445"/>
                <a:gd name="connsiteX29" fmla="*/ 96196 w 101685"/>
                <a:gd name="connsiteY29" fmla="*/ 87641 h 152445"/>
                <a:gd name="connsiteX30" fmla="*/ 106301 w 101685"/>
                <a:gd name="connsiteY30" fmla="*/ 76294 h 152445"/>
                <a:gd name="connsiteX31" fmla="*/ 92653 w 101685"/>
                <a:gd name="connsiteY31" fmla="*/ 63893 h 152445"/>
                <a:gd name="connsiteX32" fmla="*/ 64284 w 101685"/>
                <a:gd name="connsiteY32" fmla="*/ 79485 h 152445"/>
                <a:gd name="connsiteX33" fmla="*/ 43708 w 101685"/>
                <a:gd name="connsiteY33" fmla="*/ 95080 h 152445"/>
                <a:gd name="connsiteX34" fmla="*/ 61266 w 101685"/>
                <a:gd name="connsiteY34" fmla="*/ 24376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01685" h="152445">
                  <a:moveTo>
                    <a:pt x="61266" y="24376"/>
                  </a:moveTo>
                  <a:cubicBezTo>
                    <a:pt x="61440" y="24018"/>
                    <a:pt x="61972" y="21715"/>
                    <a:pt x="61972" y="21534"/>
                  </a:cubicBezTo>
                  <a:cubicBezTo>
                    <a:pt x="61972" y="20651"/>
                    <a:pt x="61266" y="19056"/>
                    <a:pt x="59137" y="19056"/>
                  </a:cubicBezTo>
                  <a:cubicBezTo>
                    <a:pt x="55593" y="19056"/>
                    <a:pt x="40873" y="20470"/>
                    <a:pt x="36440" y="20827"/>
                  </a:cubicBezTo>
                  <a:cubicBezTo>
                    <a:pt x="35026" y="21000"/>
                    <a:pt x="32539" y="21183"/>
                    <a:pt x="32539" y="24899"/>
                  </a:cubicBezTo>
                  <a:cubicBezTo>
                    <a:pt x="32539" y="27385"/>
                    <a:pt x="35026" y="27385"/>
                    <a:pt x="37155" y="27385"/>
                  </a:cubicBezTo>
                  <a:cubicBezTo>
                    <a:pt x="45663" y="27385"/>
                    <a:pt x="45663" y="28624"/>
                    <a:pt x="45663" y="30044"/>
                  </a:cubicBezTo>
                  <a:cubicBezTo>
                    <a:pt x="45663" y="31283"/>
                    <a:pt x="45306" y="32347"/>
                    <a:pt x="44956" y="33943"/>
                  </a:cubicBezTo>
                  <a:lnTo>
                    <a:pt x="19956" y="134247"/>
                  </a:lnTo>
                  <a:cubicBezTo>
                    <a:pt x="19066" y="137439"/>
                    <a:pt x="19066" y="137789"/>
                    <a:pt x="19066" y="138146"/>
                  </a:cubicBezTo>
                  <a:cubicBezTo>
                    <a:pt x="19066" y="140805"/>
                    <a:pt x="21195" y="143815"/>
                    <a:pt x="25096" y="143815"/>
                  </a:cubicBezTo>
                  <a:cubicBezTo>
                    <a:pt x="29886" y="143815"/>
                    <a:pt x="32190" y="140273"/>
                    <a:pt x="33255" y="136375"/>
                  </a:cubicBezTo>
                  <a:cubicBezTo>
                    <a:pt x="33604" y="135660"/>
                    <a:pt x="41230" y="104473"/>
                    <a:pt x="41937" y="101996"/>
                  </a:cubicBezTo>
                  <a:cubicBezTo>
                    <a:pt x="54529" y="103234"/>
                    <a:pt x="64634" y="107307"/>
                    <a:pt x="64634" y="116525"/>
                  </a:cubicBezTo>
                  <a:cubicBezTo>
                    <a:pt x="64634" y="117415"/>
                    <a:pt x="64634" y="118296"/>
                    <a:pt x="64284" y="120067"/>
                  </a:cubicBezTo>
                  <a:cubicBezTo>
                    <a:pt x="63569" y="122727"/>
                    <a:pt x="63569" y="123615"/>
                    <a:pt x="63569" y="125561"/>
                  </a:cubicBezTo>
                  <a:cubicBezTo>
                    <a:pt x="63569" y="138146"/>
                    <a:pt x="73857" y="143815"/>
                    <a:pt x="82365" y="143815"/>
                  </a:cubicBezTo>
                  <a:cubicBezTo>
                    <a:pt x="99564" y="143815"/>
                    <a:pt x="104887" y="116883"/>
                    <a:pt x="104887" y="116700"/>
                  </a:cubicBezTo>
                  <a:cubicBezTo>
                    <a:pt x="104887" y="114398"/>
                    <a:pt x="102583" y="114398"/>
                    <a:pt x="102051" y="114398"/>
                  </a:cubicBezTo>
                  <a:cubicBezTo>
                    <a:pt x="99564" y="114398"/>
                    <a:pt x="99390" y="115288"/>
                    <a:pt x="98500" y="118653"/>
                  </a:cubicBezTo>
                  <a:cubicBezTo>
                    <a:pt x="96379" y="126276"/>
                    <a:pt x="91588" y="138853"/>
                    <a:pt x="82898" y="138853"/>
                  </a:cubicBezTo>
                  <a:cubicBezTo>
                    <a:pt x="78115" y="138853"/>
                    <a:pt x="76693" y="134422"/>
                    <a:pt x="76693" y="129643"/>
                  </a:cubicBezTo>
                  <a:cubicBezTo>
                    <a:pt x="76693" y="126625"/>
                    <a:pt x="76693" y="126276"/>
                    <a:pt x="77757" y="121663"/>
                  </a:cubicBezTo>
                  <a:cubicBezTo>
                    <a:pt x="77932" y="121131"/>
                    <a:pt x="78647" y="118121"/>
                    <a:pt x="78647" y="116168"/>
                  </a:cubicBezTo>
                  <a:cubicBezTo>
                    <a:pt x="78647" y="100399"/>
                    <a:pt x="57365" y="97915"/>
                    <a:pt x="49921" y="97383"/>
                  </a:cubicBezTo>
                  <a:cubicBezTo>
                    <a:pt x="55061" y="94199"/>
                    <a:pt x="61623" y="88346"/>
                    <a:pt x="64634" y="85687"/>
                  </a:cubicBezTo>
                  <a:cubicBezTo>
                    <a:pt x="73682" y="77184"/>
                    <a:pt x="82548" y="68855"/>
                    <a:pt x="92470" y="68855"/>
                  </a:cubicBezTo>
                  <a:cubicBezTo>
                    <a:pt x="94599" y="68855"/>
                    <a:pt x="96903" y="69387"/>
                    <a:pt x="98325" y="71158"/>
                  </a:cubicBezTo>
                  <a:cubicBezTo>
                    <a:pt x="90699" y="72395"/>
                    <a:pt x="89102" y="78422"/>
                    <a:pt x="89102" y="81083"/>
                  </a:cubicBezTo>
                  <a:cubicBezTo>
                    <a:pt x="89102" y="84981"/>
                    <a:pt x="92121" y="87641"/>
                    <a:pt x="96196" y="87641"/>
                  </a:cubicBezTo>
                  <a:cubicBezTo>
                    <a:pt x="100986" y="87641"/>
                    <a:pt x="106301" y="83742"/>
                    <a:pt x="106301" y="76294"/>
                  </a:cubicBezTo>
                  <a:cubicBezTo>
                    <a:pt x="106301" y="70451"/>
                    <a:pt x="102051" y="63893"/>
                    <a:pt x="92653" y="63893"/>
                  </a:cubicBezTo>
                  <a:cubicBezTo>
                    <a:pt x="82548" y="63893"/>
                    <a:pt x="73325" y="71158"/>
                    <a:pt x="64284" y="79485"/>
                  </a:cubicBezTo>
                  <a:cubicBezTo>
                    <a:pt x="56833" y="86577"/>
                    <a:pt x="50985" y="92071"/>
                    <a:pt x="43708" y="95080"/>
                  </a:cubicBezTo>
                  <a:lnTo>
                    <a:pt x="61266" y="2437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orme libre : forme 119">
              <a:extLst>
                <a:ext uri="{FF2B5EF4-FFF2-40B4-BE49-F238E27FC236}">
                  <a16:creationId xmlns:a16="http://schemas.microsoft.com/office/drawing/2014/main" id="{F03BA44D-6EA9-4D16-B330-BAD73F639708}"/>
                </a:ext>
              </a:extLst>
            </p:cNvPr>
            <p:cNvSpPr/>
            <p:nvPr>
              <p:custDataLst>
                <p:tags r:id="rId271"/>
              </p:custDataLst>
            </p:nvPr>
          </p:nvSpPr>
          <p:spPr>
            <a:xfrm>
              <a:off x="10166759" y="-14775778"/>
              <a:ext cx="228792" cy="25408"/>
            </a:xfrm>
            <a:custGeom>
              <a:avLst/>
              <a:gdLst>
                <a:gd name="connsiteX0" fmla="*/ 7588 w 228792"/>
                <a:gd name="connsiteY0" fmla="*/ 7584 h 0"/>
                <a:gd name="connsiteX1" fmla="*/ 223670 w 228792"/>
                <a:gd name="connsiteY1" fmla="*/ 758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8792">
                  <a:moveTo>
                    <a:pt x="7588" y="7584"/>
                  </a:moveTo>
                  <a:lnTo>
                    <a:pt x="223670" y="7584"/>
                  </a:lnTo>
                </a:path>
              </a:pathLst>
            </a:custGeom>
            <a:noFill/>
            <a:ln w="379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orme libre : forme 120">
              <a:extLst>
                <a:ext uri="{FF2B5EF4-FFF2-40B4-BE49-F238E27FC236}">
                  <a16:creationId xmlns:a16="http://schemas.microsoft.com/office/drawing/2014/main" id="{4D84D87A-6668-4F51-8BB9-A6D7C3F88B50}"/>
                </a:ext>
              </a:extLst>
            </p:cNvPr>
            <p:cNvSpPr/>
            <p:nvPr>
              <p:custDataLst>
                <p:tags r:id="rId272"/>
              </p:custDataLst>
            </p:nvPr>
          </p:nvSpPr>
          <p:spPr>
            <a:xfrm>
              <a:off x="10207377" y="-14725979"/>
              <a:ext cx="152528" cy="203260"/>
            </a:xfrm>
            <a:custGeom>
              <a:avLst/>
              <a:gdLst>
                <a:gd name="connsiteX0" fmla="*/ 77813 w 152528"/>
                <a:gd name="connsiteY0" fmla="*/ 21842 h 203260"/>
                <a:gd name="connsiteX1" fmla="*/ 74524 w 152528"/>
                <a:gd name="connsiteY1" fmla="*/ 19056 h 203260"/>
                <a:gd name="connsiteX2" fmla="*/ 43629 w 152528"/>
                <a:gd name="connsiteY2" fmla="*/ 21590 h 203260"/>
                <a:gd name="connsiteX3" fmla="*/ 38815 w 152528"/>
                <a:gd name="connsiteY3" fmla="*/ 26647 h 203260"/>
                <a:gd name="connsiteX4" fmla="*/ 44900 w 152528"/>
                <a:gd name="connsiteY4" fmla="*/ 29688 h 203260"/>
                <a:gd name="connsiteX5" fmla="*/ 57556 w 152528"/>
                <a:gd name="connsiteY5" fmla="*/ 33991 h 203260"/>
                <a:gd name="connsiteX6" fmla="*/ 56801 w 152528"/>
                <a:gd name="connsiteY6" fmla="*/ 39050 h 203260"/>
                <a:gd name="connsiteX7" fmla="*/ 20083 w 152528"/>
                <a:gd name="connsiteY7" fmla="*/ 184833 h 203260"/>
                <a:gd name="connsiteX8" fmla="*/ 19066 w 152528"/>
                <a:gd name="connsiteY8" fmla="*/ 190398 h 203260"/>
                <a:gd name="connsiteX9" fmla="*/ 26414 w 152528"/>
                <a:gd name="connsiteY9" fmla="*/ 197488 h 203260"/>
                <a:gd name="connsiteX10" fmla="*/ 35018 w 152528"/>
                <a:gd name="connsiteY10" fmla="*/ 192169 h 203260"/>
                <a:gd name="connsiteX11" fmla="*/ 49198 w 152528"/>
                <a:gd name="connsiteY11" fmla="*/ 136741 h 203260"/>
                <a:gd name="connsiteX12" fmla="*/ 78576 w 152528"/>
                <a:gd name="connsiteY12" fmla="*/ 158257 h 203260"/>
                <a:gd name="connsiteX13" fmla="*/ 77813 w 152528"/>
                <a:gd name="connsiteY13" fmla="*/ 163570 h 203260"/>
                <a:gd name="connsiteX14" fmla="*/ 76804 w 152528"/>
                <a:gd name="connsiteY14" fmla="*/ 172430 h 203260"/>
                <a:gd name="connsiteX15" fmla="*/ 100097 w 152528"/>
                <a:gd name="connsiteY15" fmla="*/ 197488 h 203260"/>
                <a:gd name="connsiteX16" fmla="*/ 120107 w 152528"/>
                <a:gd name="connsiteY16" fmla="*/ 184070 h 203260"/>
                <a:gd name="connsiteX17" fmla="*/ 129220 w 152528"/>
                <a:gd name="connsiteY17" fmla="*/ 158512 h 203260"/>
                <a:gd name="connsiteX18" fmla="*/ 126185 w 152528"/>
                <a:gd name="connsiteY18" fmla="*/ 155979 h 203260"/>
                <a:gd name="connsiteX19" fmla="*/ 122634 w 152528"/>
                <a:gd name="connsiteY19" fmla="*/ 160537 h 203260"/>
                <a:gd name="connsiteX20" fmla="*/ 100605 w 152528"/>
                <a:gd name="connsiteY20" fmla="*/ 191915 h 203260"/>
                <a:gd name="connsiteX21" fmla="*/ 92501 w 152528"/>
                <a:gd name="connsiteY21" fmla="*/ 180021 h 203260"/>
                <a:gd name="connsiteX22" fmla="*/ 94528 w 152528"/>
                <a:gd name="connsiteY22" fmla="*/ 165848 h 203260"/>
                <a:gd name="connsiteX23" fmla="*/ 95544 w 152528"/>
                <a:gd name="connsiteY23" fmla="*/ 158003 h 203260"/>
                <a:gd name="connsiteX24" fmla="*/ 58064 w 152528"/>
                <a:gd name="connsiteY24" fmla="*/ 131429 h 203260"/>
                <a:gd name="connsiteX25" fmla="*/ 79839 w 152528"/>
                <a:gd name="connsiteY25" fmla="*/ 112699 h 203260"/>
                <a:gd name="connsiteX26" fmla="*/ 116056 w 152528"/>
                <a:gd name="connsiteY26" fmla="*/ 88402 h 203260"/>
                <a:gd name="connsiteX27" fmla="*/ 118336 w 152528"/>
                <a:gd name="connsiteY27" fmla="*/ 88657 h 203260"/>
                <a:gd name="connsiteX28" fmla="*/ 123651 w 152528"/>
                <a:gd name="connsiteY28" fmla="*/ 90682 h 203260"/>
                <a:gd name="connsiteX29" fmla="*/ 124660 w 152528"/>
                <a:gd name="connsiteY29" fmla="*/ 91698 h 203260"/>
                <a:gd name="connsiteX30" fmla="*/ 110225 w 152528"/>
                <a:gd name="connsiteY30" fmla="*/ 105363 h 203260"/>
                <a:gd name="connsiteX31" fmla="*/ 119854 w 152528"/>
                <a:gd name="connsiteY31" fmla="*/ 114216 h 203260"/>
                <a:gd name="connsiteX32" fmla="*/ 133779 w 152528"/>
                <a:gd name="connsiteY32" fmla="*/ 98780 h 203260"/>
                <a:gd name="connsiteX33" fmla="*/ 116557 w 152528"/>
                <a:gd name="connsiteY33" fmla="*/ 82837 h 203260"/>
                <a:gd name="connsiteX34" fmla="*/ 79592 w 152528"/>
                <a:gd name="connsiteY34" fmla="*/ 105109 h 203260"/>
                <a:gd name="connsiteX35" fmla="*/ 51478 w 152528"/>
                <a:gd name="connsiteY35" fmla="*/ 128643 h 203260"/>
                <a:gd name="connsiteX36" fmla="*/ 77813 w 152528"/>
                <a:gd name="connsiteY36" fmla="*/ 21842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52528" h="203260">
                  <a:moveTo>
                    <a:pt x="77813" y="21842"/>
                  </a:moveTo>
                  <a:cubicBezTo>
                    <a:pt x="77813" y="21590"/>
                    <a:pt x="77813" y="19056"/>
                    <a:pt x="74524" y="19056"/>
                  </a:cubicBezTo>
                  <a:cubicBezTo>
                    <a:pt x="68701" y="19056"/>
                    <a:pt x="50215" y="21081"/>
                    <a:pt x="43629" y="21590"/>
                  </a:cubicBezTo>
                  <a:cubicBezTo>
                    <a:pt x="41604" y="21842"/>
                    <a:pt x="38815" y="22097"/>
                    <a:pt x="38815" y="26647"/>
                  </a:cubicBezTo>
                  <a:cubicBezTo>
                    <a:pt x="38815" y="29688"/>
                    <a:pt x="41096" y="29688"/>
                    <a:pt x="44900" y="29688"/>
                  </a:cubicBezTo>
                  <a:cubicBezTo>
                    <a:pt x="57055" y="29688"/>
                    <a:pt x="57556" y="31459"/>
                    <a:pt x="57556" y="33991"/>
                  </a:cubicBezTo>
                  <a:lnTo>
                    <a:pt x="56801" y="39050"/>
                  </a:lnTo>
                  <a:lnTo>
                    <a:pt x="20083" y="184833"/>
                  </a:lnTo>
                  <a:cubicBezTo>
                    <a:pt x="19066" y="188373"/>
                    <a:pt x="19066" y="188882"/>
                    <a:pt x="19066" y="190398"/>
                  </a:cubicBezTo>
                  <a:cubicBezTo>
                    <a:pt x="19066" y="196218"/>
                    <a:pt x="24134" y="197488"/>
                    <a:pt x="26414" y="197488"/>
                  </a:cubicBezTo>
                  <a:cubicBezTo>
                    <a:pt x="29703" y="197488"/>
                    <a:pt x="33501" y="195210"/>
                    <a:pt x="35018" y="192169"/>
                  </a:cubicBezTo>
                  <a:cubicBezTo>
                    <a:pt x="36289" y="189890"/>
                    <a:pt x="47681" y="143069"/>
                    <a:pt x="49198" y="136741"/>
                  </a:cubicBezTo>
                  <a:cubicBezTo>
                    <a:pt x="57810" y="137504"/>
                    <a:pt x="78576" y="141553"/>
                    <a:pt x="78576" y="158257"/>
                  </a:cubicBezTo>
                  <a:cubicBezTo>
                    <a:pt x="78576" y="160028"/>
                    <a:pt x="78576" y="161044"/>
                    <a:pt x="77813" y="163570"/>
                  </a:cubicBezTo>
                  <a:cubicBezTo>
                    <a:pt x="77312" y="166611"/>
                    <a:pt x="76804" y="169643"/>
                    <a:pt x="76804" y="172430"/>
                  </a:cubicBezTo>
                  <a:cubicBezTo>
                    <a:pt x="76804" y="187365"/>
                    <a:pt x="86933" y="197488"/>
                    <a:pt x="100097" y="197488"/>
                  </a:cubicBezTo>
                  <a:cubicBezTo>
                    <a:pt x="107699" y="197488"/>
                    <a:pt x="114531" y="193439"/>
                    <a:pt x="120107" y="184070"/>
                  </a:cubicBezTo>
                  <a:cubicBezTo>
                    <a:pt x="126440" y="172938"/>
                    <a:pt x="129220" y="159013"/>
                    <a:pt x="129220" y="158512"/>
                  </a:cubicBezTo>
                  <a:cubicBezTo>
                    <a:pt x="129220" y="155979"/>
                    <a:pt x="126940" y="155979"/>
                    <a:pt x="126185" y="155979"/>
                  </a:cubicBezTo>
                  <a:cubicBezTo>
                    <a:pt x="123651" y="155979"/>
                    <a:pt x="123397" y="156987"/>
                    <a:pt x="122634" y="160537"/>
                  </a:cubicBezTo>
                  <a:cubicBezTo>
                    <a:pt x="117574" y="179013"/>
                    <a:pt x="111751" y="191915"/>
                    <a:pt x="100605" y="191915"/>
                  </a:cubicBezTo>
                  <a:cubicBezTo>
                    <a:pt x="95799" y="191915"/>
                    <a:pt x="92501" y="189136"/>
                    <a:pt x="92501" y="180021"/>
                  </a:cubicBezTo>
                  <a:cubicBezTo>
                    <a:pt x="92501" y="175717"/>
                    <a:pt x="93519" y="169897"/>
                    <a:pt x="94528" y="165848"/>
                  </a:cubicBezTo>
                  <a:cubicBezTo>
                    <a:pt x="95544" y="161545"/>
                    <a:pt x="95544" y="160537"/>
                    <a:pt x="95544" y="158003"/>
                  </a:cubicBezTo>
                  <a:cubicBezTo>
                    <a:pt x="95544" y="141553"/>
                    <a:pt x="79592" y="134216"/>
                    <a:pt x="58064" y="131429"/>
                  </a:cubicBezTo>
                  <a:cubicBezTo>
                    <a:pt x="65913" y="126872"/>
                    <a:pt x="74016" y="118772"/>
                    <a:pt x="79839" y="112699"/>
                  </a:cubicBezTo>
                  <a:cubicBezTo>
                    <a:pt x="91993" y="99289"/>
                    <a:pt x="103647" y="88402"/>
                    <a:pt x="116056" y="88402"/>
                  </a:cubicBezTo>
                  <a:cubicBezTo>
                    <a:pt x="117574" y="88402"/>
                    <a:pt x="117827" y="88402"/>
                    <a:pt x="118336" y="88657"/>
                  </a:cubicBezTo>
                  <a:cubicBezTo>
                    <a:pt x="121371" y="89165"/>
                    <a:pt x="121625" y="89165"/>
                    <a:pt x="123651" y="90682"/>
                  </a:cubicBezTo>
                  <a:cubicBezTo>
                    <a:pt x="124159" y="90936"/>
                    <a:pt x="124159" y="91190"/>
                    <a:pt x="124660" y="91698"/>
                  </a:cubicBezTo>
                  <a:cubicBezTo>
                    <a:pt x="112505" y="92453"/>
                    <a:pt x="110225" y="102322"/>
                    <a:pt x="110225" y="105363"/>
                  </a:cubicBezTo>
                  <a:cubicBezTo>
                    <a:pt x="110225" y="109412"/>
                    <a:pt x="113014" y="114216"/>
                    <a:pt x="119854" y="114216"/>
                  </a:cubicBezTo>
                  <a:cubicBezTo>
                    <a:pt x="126440" y="114216"/>
                    <a:pt x="133779" y="108650"/>
                    <a:pt x="133779" y="98780"/>
                  </a:cubicBezTo>
                  <a:cubicBezTo>
                    <a:pt x="133779" y="91190"/>
                    <a:pt x="127957" y="82837"/>
                    <a:pt x="116557" y="82837"/>
                  </a:cubicBezTo>
                  <a:cubicBezTo>
                    <a:pt x="109471" y="82837"/>
                    <a:pt x="97824" y="84862"/>
                    <a:pt x="79592" y="105109"/>
                  </a:cubicBezTo>
                  <a:cubicBezTo>
                    <a:pt x="70981" y="114723"/>
                    <a:pt x="61106" y="124846"/>
                    <a:pt x="51478" y="128643"/>
                  </a:cubicBezTo>
                  <a:lnTo>
                    <a:pt x="77813" y="2184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orme libre : forme 121">
              <a:extLst>
                <a:ext uri="{FF2B5EF4-FFF2-40B4-BE49-F238E27FC236}">
                  <a16:creationId xmlns:a16="http://schemas.microsoft.com/office/drawing/2014/main" id="{8DFD7C32-8056-410F-87D0-C05B81888128}"/>
                </a:ext>
              </a:extLst>
            </p:cNvPr>
            <p:cNvSpPr/>
            <p:nvPr>
              <p:custDataLst>
                <p:tags r:id="rId273"/>
              </p:custDataLst>
            </p:nvPr>
          </p:nvSpPr>
          <p:spPr>
            <a:xfrm>
              <a:off x="10406593" y="-14913760"/>
              <a:ext cx="279635" cy="279483"/>
            </a:xfrm>
            <a:custGeom>
              <a:avLst/>
              <a:gdLst>
                <a:gd name="connsiteX0" fmla="*/ 58064 w 279634"/>
                <a:gd name="connsiteY0" fmla="*/ 107641 h 279482"/>
                <a:gd name="connsiteX1" fmla="*/ 94273 w 279634"/>
                <a:gd name="connsiteY1" fmla="*/ 107641 h 279482"/>
                <a:gd name="connsiteX2" fmla="*/ 94273 w 279634"/>
                <a:gd name="connsiteY2" fmla="*/ 99788 h 279482"/>
                <a:gd name="connsiteX3" fmla="*/ 58064 w 279634"/>
                <a:gd name="connsiteY3" fmla="*/ 99788 h 279482"/>
                <a:gd name="connsiteX4" fmla="*/ 58064 w 279634"/>
                <a:gd name="connsiteY4" fmla="*/ 53220 h 279482"/>
                <a:gd name="connsiteX5" fmla="*/ 51732 w 279634"/>
                <a:gd name="connsiteY5" fmla="*/ 53220 h 279482"/>
                <a:gd name="connsiteX6" fmla="*/ 19066 w 279634"/>
                <a:gd name="connsiteY6" fmla="*/ 102066 h 279482"/>
                <a:gd name="connsiteX7" fmla="*/ 19066 w 279634"/>
                <a:gd name="connsiteY7" fmla="*/ 107641 h 279482"/>
                <a:gd name="connsiteX8" fmla="*/ 40587 w 279634"/>
                <a:gd name="connsiteY8" fmla="*/ 107641 h 279482"/>
                <a:gd name="connsiteX9" fmla="*/ 40587 w 279634"/>
                <a:gd name="connsiteY9" fmla="*/ 177487 h 279482"/>
                <a:gd name="connsiteX10" fmla="*/ 73252 w 279634"/>
                <a:gd name="connsiteY10" fmla="*/ 211661 h 279482"/>
                <a:gd name="connsiteX11" fmla="*/ 98325 w 279634"/>
                <a:gd name="connsiteY11" fmla="*/ 177487 h 279482"/>
                <a:gd name="connsiteX12" fmla="*/ 98325 w 279634"/>
                <a:gd name="connsiteY12" fmla="*/ 163060 h 279482"/>
                <a:gd name="connsiteX13" fmla="*/ 91993 w 279634"/>
                <a:gd name="connsiteY13" fmla="*/ 163060 h 279482"/>
                <a:gd name="connsiteX14" fmla="*/ 91993 w 279634"/>
                <a:gd name="connsiteY14" fmla="*/ 176987 h 279482"/>
                <a:gd name="connsiteX15" fmla="*/ 75024 w 279634"/>
                <a:gd name="connsiteY15" fmla="*/ 205332 h 279482"/>
                <a:gd name="connsiteX16" fmla="*/ 58064 w 279634"/>
                <a:gd name="connsiteY16" fmla="*/ 177995 h 279482"/>
                <a:gd name="connsiteX17" fmla="*/ 58064 w 279634"/>
                <a:gd name="connsiteY17" fmla="*/ 107641 h 279482"/>
                <a:gd name="connsiteX18" fmla="*/ 155032 w 279634"/>
                <a:gd name="connsiteY18" fmla="*/ 124845 h 279482"/>
                <a:gd name="connsiteX19" fmla="*/ 155032 w 279634"/>
                <a:gd name="connsiteY19" fmla="*/ 97009 h 279482"/>
                <a:gd name="connsiteX20" fmla="*/ 119839 w 279634"/>
                <a:gd name="connsiteY20" fmla="*/ 99788 h 279482"/>
                <a:gd name="connsiteX21" fmla="*/ 119839 w 279634"/>
                <a:gd name="connsiteY21" fmla="*/ 107641 h 279482"/>
                <a:gd name="connsiteX22" fmla="*/ 139589 w 279634"/>
                <a:gd name="connsiteY22" fmla="*/ 121813 h 279482"/>
                <a:gd name="connsiteX23" fmla="*/ 139589 w 279634"/>
                <a:gd name="connsiteY23" fmla="*/ 189635 h 279482"/>
                <a:gd name="connsiteX24" fmla="*/ 119839 w 279634"/>
                <a:gd name="connsiteY24" fmla="*/ 201029 h 279482"/>
                <a:gd name="connsiteX25" fmla="*/ 119839 w 279634"/>
                <a:gd name="connsiteY25" fmla="*/ 208873 h 279482"/>
                <a:gd name="connsiteX26" fmla="*/ 148700 w 279634"/>
                <a:gd name="connsiteY26" fmla="*/ 208111 h 279482"/>
                <a:gd name="connsiteX27" fmla="*/ 180866 w 279634"/>
                <a:gd name="connsiteY27" fmla="*/ 208873 h 279482"/>
                <a:gd name="connsiteX28" fmla="*/ 180866 w 279634"/>
                <a:gd name="connsiteY28" fmla="*/ 201029 h 279482"/>
                <a:gd name="connsiteX29" fmla="*/ 175544 w 279634"/>
                <a:gd name="connsiteY29" fmla="*/ 201029 h 279482"/>
                <a:gd name="connsiteX30" fmla="*/ 156303 w 279634"/>
                <a:gd name="connsiteY30" fmla="*/ 189135 h 279482"/>
                <a:gd name="connsiteX31" fmla="*/ 156303 w 279634"/>
                <a:gd name="connsiteY31" fmla="*/ 150158 h 279482"/>
                <a:gd name="connsiteX32" fmla="*/ 186181 w 279634"/>
                <a:gd name="connsiteY32" fmla="*/ 102575 h 279482"/>
                <a:gd name="connsiteX33" fmla="*/ 188970 w 279634"/>
                <a:gd name="connsiteY33" fmla="*/ 102829 h 279482"/>
                <a:gd name="connsiteX34" fmla="*/ 183146 w 279634"/>
                <a:gd name="connsiteY34" fmla="*/ 112698 h 279482"/>
                <a:gd name="connsiteX35" fmla="*/ 194030 w 279634"/>
                <a:gd name="connsiteY35" fmla="*/ 123584 h 279482"/>
                <a:gd name="connsiteX36" fmla="*/ 204922 w 279634"/>
                <a:gd name="connsiteY36" fmla="*/ 112444 h 279482"/>
                <a:gd name="connsiteX37" fmla="*/ 186181 w 279634"/>
                <a:gd name="connsiteY37" fmla="*/ 97009 h 279482"/>
                <a:gd name="connsiteX38" fmla="*/ 155032 w 279634"/>
                <a:gd name="connsiteY38" fmla="*/ 124845 h 279482"/>
                <a:gd name="connsiteX39" fmla="*/ 276519 w 279634"/>
                <a:gd name="connsiteY39" fmla="*/ 272146 h 279482"/>
                <a:gd name="connsiteX40" fmla="*/ 276519 w 279634"/>
                <a:gd name="connsiteY40" fmla="*/ 262023 h 279482"/>
                <a:gd name="connsiteX41" fmla="*/ 251955 w 279634"/>
                <a:gd name="connsiteY41" fmla="*/ 262023 h 279482"/>
                <a:gd name="connsiteX42" fmla="*/ 251955 w 279634"/>
                <a:gd name="connsiteY42" fmla="*/ 29179 h 279482"/>
                <a:gd name="connsiteX43" fmla="*/ 276519 w 279634"/>
                <a:gd name="connsiteY43" fmla="*/ 29179 h 279482"/>
                <a:gd name="connsiteX44" fmla="*/ 276519 w 279634"/>
                <a:gd name="connsiteY44" fmla="*/ 19056 h 279482"/>
                <a:gd name="connsiteX45" fmla="*/ 241826 w 279634"/>
                <a:gd name="connsiteY45" fmla="*/ 19056 h 279482"/>
                <a:gd name="connsiteX46" fmla="*/ 241826 w 279634"/>
                <a:gd name="connsiteY46" fmla="*/ 272146 h 279482"/>
                <a:gd name="connsiteX47" fmla="*/ 276519 w 279634"/>
                <a:gd name="connsiteY47" fmla="*/ 272146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79634" h="279482">
                  <a:moveTo>
                    <a:pt x="58064" y="107641"/>
                  </a:moveTo>
                  <a:lnTo>
                    <a:pt x="94273" y="107641"/>
                  </a:lnTo>
                  <a:lnTo>
                    <a:pt x="94273" y="99788"/>
                  </a:lnTo>
                  <a:lnTo>
                    <a:pt x="58064" y="99788"/>
                  </a:lnTo>
                  <a:lnTo>
                    <a:pt x="58064" y="53220"/>
                  </a:lnTo>
                  <a:lnTo>
                    <a:pt x="51732" y="53220"/>
                  </a:lnTo>
                  <a:cubicBezTo>
                    <a:pt x="51478" y="73976"/>
                    <a:pt x="43875" y="101058"/>
                    <a:pt x="19066" y="102066"/>
                  </a:cubicBezTo>
                  <a:lnTo>
                    <a:pt x="19066" y="107641"/>
                  </a:lnTo>
                  <a:lnTo>
                    <a:pt x="40587" y="107641"/>
                  </a:lnTo>
                  <a:lnTo>
                    <a:pt x="40587" y="177487"/>
                  </a:lnTo>
                  <a:cubicBezTo>
                    <a:pt x="40587" y="208620"/>
                    <a:pt x="64141" y="211661"/>
                    <a:pt x="73252" y="211661"/>
                  </a:cubicBezTo>
                  <a:cubicBezTo>
                    <a:pt x="91231" y="211661"/>
                    <a:pt x="98325" y="193684"/>
                    <a:pt x="98325" y="177487"/>
                  </a:cubicBezTo>
                  <a:lnTo>
                    <a:pt x="98325" y="163060"/>
                  </a:lnTo>
                  <a:lnTo>
                    <a:pt x="91993" y="163060"/>
                  </a:lnTo>
                  <a:lnTo>
                    <a:pt x="91993" y="176987"/>
                  </a:lnTo>
                  <a:cubicBezTo>
                    <a:pt x="91993" y="195710"/>
                    <a:pt x="84398" y="205332"/>
                    <a:pt x="75024" y="205332"/>
                  </a:cubicBezTo>
                  <a:cubicBezTo>
                    <a:pt x="58064" y="205332"/>
                    <a:pt x="58064" y="182299"/>
                    <a:pt x="58064" y="177995"/>
                  </a:cubicBezTo>
                  <a:lnTo>
                    <a:pt x="58064" y="107641"/>
                  </a:lnTo>
                  <a:close/>
                  <a:moveTo>
                    <a:pt x="155032" y="124845"/>
                  </a:moveTo>
                  <a:lnTo>
                    <a:pt x="155032" y="97009"/>
                  </a:lnTo>
                  <a:lnTo>
                    <a:pt x="119839" y="99788"/>
                  </a:lnTo>
                  <a:lnTo>
                    <a:pt x="119839" y="107641"/>
                  </a:lnTo>
                  <a:cubicBezTo>
                    <a:pt x="137563" y="107641"/>
                    <a:pt x="139589" y="109410"/>
                    <a:pt x="139589" y="121813"/>
                  </a:cubicBezTo>
                  <a:lnTo>
                    <a:pt x="139589" y="189635"/>
                  </a:lnTo>
                  <a:cubicBezTo>
                    <a:pt x="139589" y="201029"/>
                    <a:pt x="136800" y="201029"/>
                    <a:pt x="119839" y="201029"/>
                  </a:cubicBezTo>
                  <a:lnTo>
                    <a:pt x="119839" y="208873"/>
                  </a:lnTo>
                  <a:cubicBezTo>
                    <a:pt x="129714" y="208620"/>
                    <a:pt x="141614" y="208111"/>
                    <a:pt x="148700" y="208111"/>
                  </a:cubicBezTo>
                  <a:cubicBezTo>
                    <a:pt x="158829" y="208111"/>
                    <a:pt x="170738" y="208111"/>
                    <a:pt x="180866" y="208873"/>
                  </a:cubicBezTo>
                  <a:lnTo>
                    <a:pt x="180866" y="201029"/>
                  </a:lnTo>
                  <a:lnTo>
                    <a:pt x="175544" y="201029"/>
                  </a:lnTo>
                  <a:cubicBezTo>
                    <a:pt x="156803" y="201029"/>
                    <a:pt x="156303" y="198242"/>
                    <a:pt x="156303" y="189135"/>
                  </a:cubicBezTo>
                  <a:lnTo>
                    <a:pt x="156303" y="150158"/>
                  </a:lnTo>
                  <a:cubicBezTo>
                    <a:pt x="156303" y="125099"/>
                    <a:pt x="166932" y="102575"/>
                    <a:pt x="186181" y="102575"/>
                  </a:cubicBezTo>
                  <a:cubicBezTo>
                    <a:pt x="187953" y="102575"/>
                    <a:pt x="188461" y="102575"/>
                    <a:pt x="188970" y="102829"/>
                  </a:cubicBezTo>
                  <a:cubicBezTo>
                    <a:pt x="188207" y="103083"/>
                    <a:pt x="183146" y="106116"/>
                    <a:pt x="183146" y="112698"/>
                  </a:cubicBezTo>
                  <a:cubicBezTo>
                    <a:pt x="183146" y="119788"/>
                    <a:pt x="188461" y="123584"/>
                    <a:pt x="194030" y="123584"/>
                  </a:cubicBezTo>
                  <a:cubicBezTo>
                    <a:pt x="198590" y="123584"/>
                    <a:pt x="204922" y="120543"/>
                    <a:pt x="204922" y="112444"/>
                  </a:cubicBezTo>
                  <a:cubicBezTo>
                    <a:pt x="204922" y="104346"/>
                    <a:pt x="197073" y="97009"/>
                    <a:pt x="186181" y="97009"/>
                  </a:cubicBezTo>
                  <a:cubicBezTo>
                    <a:pt x="167695" y="97009"/>
                    <a:pt x="158583" y="113968"/>
                    <a:pt x="155032" y="124845"/>
                  </a:cubicBezTo>
                  <a:close/>
                  <a:moveTo>
                    <a:pt x="276519" y="272146"/>
                  </a:moveTo>
                  <a:lnTo>
                    <a:pt x="276519" y="262023"/>
                  </a:lnTo>
                  <a:lnTo>
                    <a:pt x="251955" y="262023"/>
                  </a:lnTo>
                  <a:lnTo>
                    <a:pt x="251955" y="29179"/>
                  </a:lnTo>
                  <a:lnTo>
                    <a:pt x="276519" y="29179"/>
                  </a:lnTo>
                  <a:lnTo>
                    <a:pt x="276519" y="19056"/>
                  </a:lnTo>
                  <a:lnTo>
                    <a:pt x="241826" y="19056"/>
                  </a:lnTo>
                  <a:lnTo>
                    <a:pt x="241826" y="272146"/>
                  </a:lnTo>
                  <a:lnTo>
                    <a:pt x="276519" y="27214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orme libre : forme 122">
              <a:extLst>
                <a:ext uri="{FF2B5EF4-FFF2-40B4-BE49-F238E27FC236}">
                  <a16:creationId xmlns:a16="http://schemas.microsoft.com/office/drawing/2014/main" id="{7B291CB8-0C7C-4207-A005-75CD9E94927D}"/>
                </a:ext>
              </a:extLst>
            </p:cNvPr>
            <p:cNvSpPr/>
            <p:nvPr>
              <p:custDataLst>
                <p:tags r:id="rId274"/>
              </p:custDataLst>
            </p:nvPr>
          </p:nvSpPr>
          <p:spPr>
            <a:xfrm>
              <a:off x="10684512" y="-14896801"/>
              <a:ext cx="203371" cy="203260"/>
            </a:xfrm>
            <a:custGeom>
              <a:avLst/>
              <a:gdLst>
                <a:gd name="connsiteX0" fmla="*/ 186704 w 203370"/>
                <a:gd name="connsiteY0" fmla="*/ 25130 h 203260"/>
                <a:gd name="connsiteX1" fmla="*/ 187458 w 203370"/>
                <a:gd name="connsiteY1" fmla="*/ 21334 h 203260"/>
                <a:gd name="connsiteX2" fmla="*/ 181127 w 203370"/>
                <a:gd name="connsiteY2" fmla="*/ 19056 h 203260"/>
                <a:gd name="connsiteX3" fmla="*/ 74269 w 203370"/>
                <a:gd name="connsiteY3" fmla="*/ 19056 h 203260"/>
                <a:gd name="connsiteX4" fmla="*/ 66421 w 203370"/>
                <a:gd name="connsiteY4" fmla="*/ 24113 h 203260"/>
                <a:gd name="connsiteX5" fmla="*/ 52487 w 203370"/>
                <a:gd name="connsiteY5" fmla="*/ 69672 h 203260"/>
                <a:gd name="connsiteX6" fmla="*/ 51733 w 203370"/>
                <a:gd name="connsiteY6" fmla="*/ 73214 h 203260"/>
                <a:gd name="connsiteX7" fmla="*/ 54767 w 203370"/>
                <a:gd name="connsiteY7" fmla="*/ 76001 h 203260"/>
                <a:gd name="connsiteX8" fmla="*/ 58064 w 203370"/>
                <a:gd name="connsiteY8" fmla="*/ 73467 h 203260"/>
                <a:gd name="connsiteX9" fmla="*/ 120354 w 203370"/>
                <a:gd name="connsiteY9" fmla="*/ 26899 h 203260"/>
                <a:gd name="connsiteX10" fmla="*/ 161632 w 203370"/>
                <a:gd name="connsiteY10" fmla="*/ 26899 h 203260"/>
                <a:gd name="connsiteX11" fmla="*/ 20075 w 203370"/>
                <a:gd name="connsiteY11" fmla="*/ 185078 h 203260"/>
                <a:gd name="connsiteX12" fmla="*/ 19066 w 203370"/>
                <a:gd name="connsiteY12" fmla="*/ 189635 h 203260"/>
                <a:gd name="connsiteX13" fmla="*/ 25397 w 203370"/>
                <a:gd name="connsiteY13" fmla="*/ 191913 h 203260"/>
                <a:gd name="connsiteX14" fmla="*/ 135551 w 203370"/>
                <a:gd name="connsiteY14" fmla="*/ 191913 h 203260"/>
                <a:gd name="connsiteX15" fmla="*/ 143400 w 203370"/>
                <a:gd name="connsiteY15" fmla="*/ 186849 h 203260"/>
                <a:gd name="connsiteX16" fmla="*/ 161378 w 203370"/>
                <a:gd name="connsiteY16" fmla="*/ 130921 h 203260"/>
                <a:gd name="connsiteX17" fmla="*/ 162395 w 203370"/>
                <a:gd name="connsiteY17" fmla="*/ 127125 h 203260"/>
                <a:gd name="connsiteX18" fmla="*/ 159098 w 203370"/>
                <a:gd name="connsiteY18" fmla="*/ 124338 h 203260"/>
                <a:gd name="connsiteX19" fmla="*/ 154792 w 203370"/>
                <a:gd name="connsiteY19" fmla="*/ 130666 h 203260"/>
                <a:gd name="connsiteX20" fmla="*/ 88450 w 203370"/>
                <a:gd name="connsiteY20" fmla="*/ 183307 h 203260"/>
                <a:gd name="connsiteX21" fmla="*/ 45146 w 203370"/>
                <a:gd name="connsiteY21" fmla="*/ 183307 h 203260"/>
                <a:gd name="connsiteX22" fmla="*/ 186704 w 203370"/>
                <a:gd name="connsiteY22" fmla="*/ 25130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03370" h="203260">
                  <a:moveTo>
                    <a:pt x="186704" y="25130"/>
                  </a:moveTo>
                  <a:cubicBezTo>
                    <a:pt x="186958" y="24113"/>
                    <a:pt x="187458" y="22850"/>
                    <a:pt x="187458" y="21334"/>
                  </a:cubicBezTo>
                  <a:cubicBezTo>
                    <a:pt x="187458" y="19056"/>
                    <a:pt x="186195" y="19056"/>
                    <a:pt x="181127" y="19056"/>
                  </a:cubicBezTo>
                  <a:lnTo>
                    <a:pt x="74269" y="19056"/>
                  </a:lnTo>
                  <a:cubicBezTo>
                    <a:pt x="68193" y="19056"/>
                    <a:pt x="67938" y="19310"/>
                    <a:pt x="66421" y="24113"/>
                  </a:cubicBezTo>
                  <a:lnTo>
                    <a:pt x="52487" y="69672"/>
                  </a:lnTo>
                  <a:cubicBezTo>
                    <a:pt x="51986" y="70935"/>
                    <a:pt x="51733" y="72706"/>
                    <a:pt x="51733" y="73214"/>
                  </a:cubicBezTo>
                  <a:cubicBezTo>
                    <a:pt x="51733" y="73467"/>
                    <a:pt x="51733" y="76001"/>
                    <a:pt x="54767" y="76001"/>
                  </a:cubicBezTo>
                  <a:cubicBezTo>
                    <a:pt x="57047" y="76001"/>
                    <a:pt x="57555" y="74230"/>
                    <a:pt x="58064" y="73467"/>
                  </a:cubicBezTo>
                  <a:cubicBezTo>
                    <a:pt x="67684" y="43606"/>
                    <a:pt x="80855" y="26899"/>
                    <a:pt x="120354" y="26899"/>
                  </a:cubicBezTo>
                  <a:lnTo>
                    <a:pt x="161632" y="26899"/>
                  </a:lnTo>
                  <a:lnTo>
                    <a:pt x="20075" y="185078"/>
                  </a:lnTo>
                  <a:cubicBezTo>
                    <a:pt x="20075" y="185332"/>
                    <a:pt x="19066" y="188874"/>
                    <a:pt x="19066" y="189635"/>
                  </a:cubicBezTo>
                  <a:cubicBezTo>
                    <a:pt x="19066" y="191913"/>
                    <a:pt x="20837" y="191913"/>
                    <a:pt x="25397" y="191913"/>
                  </a:cubicBezTo>
                  <a:lnTo>
                    <a:pt x="135551" y="191913"/>
                  </a:lnTo>
                  <a:cubicBezTo>
                    <a:pt x="141628" y="191913"/>
                    <a:pt x="141883" y="191661"/>
                    <a:pt x="143400" y="186849"/>
                  </a:cubicBezTo>
                  <a:lnTo>
                    <a:pt x="161378" y="130921"/>
                  </a:lnTo>
                  <a:cubicBezTo>
                    <a:pt x="161632" y="129904"/>
                    <a:pt x="162395" y="128134"/>
                    <a:pt x="162395" y="127125"/>
                  </a:cubicBezTo>
                  <a:cubicBezTo>
                    <a:pt x="162395" y="125854"/>
                    <a:pt x="161378" y="124338"/>
                    <a:pt x="159098" y="124338"/>
                  </a:cubicBezTo>
                  <a:cubicBezTo>
                    <a:pt x="156817" y="124338"/>
                    <a:pt x="156564" y="125354"/>
                    <a:pt x="154792" y="130666"/>
                  </a:cubicBezTo>
                  <a:cubicBezTo>
                    <a:pt x="143654" y="165085"/>
                    <a:pt x="131499" y="183307"/>
                    <a:pt x="88450" y="183307"/>
                  </a:cubicBezTo>
                  <a:lnTo>
                    <a:pt x="45146" y="183307"/>
                  </a:lnTo>
                  <a:lnTo>
                    <a:pt x="186704" y="2513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orme libre : forme 123">
              <a:extLst>
                <a:ext uri="{FF2B5EF4-FFF2-40B4-BE49-F238E27FC236}">
                  <a16:creationId xmlns:a16="http://schemas.microsoft.com/office/drawing/2014/main" id="{CBE8E117-5565-4590-B1D5-43CB1D96CC28}"/>
                </a:ext>
              </a:extLst>
            </p:cNvPr>
            <p:cNvSpPr/>
            <p:nvPr>
              <p:custDataLst>
                <p:tags r:id="rId275"/>
              </p:custDataLst>
            </p:nvPr>
          </p:nvSpPr>
          <p:spPr>
            <a:xfrm>
              <a:off x="10874112" y="-14951457"/>
              <a:ext cx="101685" cy="152445"/>
            </a:xfrm>
            <a:custGeom>
              <a:avLst/>
              <a:gdLst>
                <a:gd name="connsiteX0" fmla="*/ 61265 w 101685"/>
                <a:gd name="connsiteY0" fmla="*/ 24376 h 152445"/>
                <a:gd name="connsiteX1" fmla="*/ 61972 w 101685"/>
                <a:gd name="connsiteY1" fmla="*/ 21534 h 152445"/>
                <a:gd name="connsiteX2" fmla="*/ 59136 w 101685"/>
                <a:gd name="connsiteY2" fmla="*/ 19056 h 152445"/>
                <a:gd name="connsiteX3" fmla="*/ 36440 w 101685"/>
                <a:gd name="connsiteY3" fmla="*/ 20827 h 152445"/>
                <a:gd name="connsiteX4" fmla="*/ 32539 w 101685"/>
                <a:gd name="connsiteY4" fmla="*/ 24899 h 152445"/>
                <a:gd name="connsiteX5" fmla="*/ 37155 w 101685"/>
                <a:gd name="connsiteY5" fmla="*/ 27385 h 152445"/>
                <a:gd name="connsiteX6" fmla="*/ 45663 w 101685"/>
                <a:gd name="connsiteY6" fmla="*/ 30044 h 152445"/>
                <a:gd name="connsiteX7" fmla="*/ 44956 w 101685"/>
                <a:gd name="connsiteY7" fmla="*/ 33943 h 152445"/>
                <a:gd name="connsiteX8" fmla="*/ 19956 w 101685"/>
                <a:gd name="connsiteY8" fmla="*/ 134247 h 152445"/>
                <a:gd name="connsiteX9" fmla="*/ 19066 w 101685"/>
                <a:gd name="connsiteY9" fmla="*/ 138146 h 152445"/>
                <a:gd name="connsiteX10" fmla="*/ 25096 w 101685"/>
                <a:gd name="connsiteY10" fmla="*/ 143815 h 152445"/>
                <a:gd name="connsiteX11" fmla="*/ 33254 w 101685"/>
                <a:gd name="connsiteY11" fmla="*/ 136375 h 152445"/>
                <a:gd name="connsiteX12" fmla="*/ 41937 w 101685"/>
                <a:gd name="connsiteY12" fmla="*/ 101996 h 152445"/>
                <a:gd name="connsiteX13" fmla="*/ 64633 w 101685"/>
                <a:gd name="connsiteY13" fmla="*/ 116525 h 152445"/>
                <a:gd name="connsiteX14" fmla="*/ 64284 w 101685"/>
                <a:gd name="connsiteY14" fmla="*/ 120067 h 152445"/>
                <a:gd name="connsiteX15" fmla="*/ 63569 w 101685"/>
                <a:gd name="connsiteY15" fmla="*/ 125561 h 152445"/>
                <a:gd name="connsiteX16" fmla="*/ 82365 w 101685"/>
                <a:gd name="connsiteY16" fmla="*/ 143815 h 152445"/>
                <a:gd name="connsiteX17" fmla="*/ 104886 w 101685"/>
                <a:gd name="connsiteY17" fmla="*/ 116700 h 152445"/>
                <a:gd name="connsiteX18" fmla="*/ 102051 w 101685"/>
                <a:gd name="connsiteY18" fmla="*/ 114398 h 152445"/>
                <a:gd name="connsiteX19" fmla="*/ 98499 w 101685"/>
                <a:gd name="connsiteY19" fmla="*/ 118653 h 152445"/>
                <a:gd name="connsiteX20" fmla="*/ 82897 w 101685"/>
                <a:gd name="connsiteY20" fmla="*/ 138853 h 152445"/>
                <a:gd name="connsiteX21" fmla="*/ 76693 w 101685"/>
                <a:gd name="connsiteY21" fmla="*/ 129643 h 152445"/>
                <a:gd name="connsiteX22" fmla="*/ 77757 w 101685"/>
                <a:gd name="connsiteY22" fmla="*/ 121663 h 152445"/>
                <a:gd name="connsiteX23" fmla="*/ 78647 w 101685"/>
                <a:gd name="connsiteY23" fmla="*/ 116168 h 152445"/>
                <a:gd name="connsiteX24" fmla="*/ 49921 w 101685"/>
                <a:gd name="connsiteY24" fmla="*/ 97383 h 152445"/>
                <a:gd name="connsiteX25" fmla="*/ 64633 w 101685"/>
                <a:gd name="connsiteY25" fmla="*/ 85687 h 152445"/>
                <a:gd name="connsiteX26" fmla="*/ 92470 w 101685"/>
                <a:gd name="connsiteY26" fmla="*/ 68855 h 152445"/>
                <a:gd name="connsiteX27" fmla="*/ 98325 w 101685"/>
                <a:gd name="connsiteY27" fmla="*/ 71158 h 152445"/>
                <a:gd name="connsiteX28" fmla="*/ 89101 w 101685"/>
                <a:gd name="connsiteY28" fmla="*/ 81083 h 152445"/>
                <a:gd name="connsiteX29" fmla="*/ 96196 w 101685"/>
                <a:gd name="connsiteY29" fmla="*/ 87641 h 152445"/>
                <a:gd name="connsiteX30" fmla="*/ 106301 w 101685"/>
                <a:gd name="connsiteY30" fmla="*/ 76294 h 152445"/>
                <a:gd name="connsiteX31" fmla="*/ 92653 w 101685"/>
                <a:gd name="connsiteY31" fmla="*/ 63893 h 152445"/>
                <a:gd name="connsiteX32" fmla="*/ 64284 w 101685"/>
                <a:gd name="connsiteY32" fmla="*/ 79485 h 152445"/>
                <a:gd name="connsiteX33" fmla="*/ 43708 w 101685"/>
                <a:gd name="connsiteY33" fmla="*/ 95080 h 152445"/>
                <a:gd name="connsiteX34" fmla="*/ 61265 w 101685"/>
                <a:gd name="connsiteY34" fmla="*/ 24376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01685" h="152445">
                  <a:moveTo>
                    <a:pt x="61265" y="24376"/>
                  </a:moveTo>
                  <a:cubicBezTo>
                    <a:pt x="61440" y="24018"/>
                    <a:pt x="61972" y="21715"/>
                    <a:pt x="61972" y="21534"/>
                  </a:cubicBezTo>
                  <a:cubicBezTo>
                    <a:pt x="61972" y="20651"/>
                    <a:pt x="61265" y="19056"/>
                    <a:pt x="59136" y="19056"/>
                  </a:cubicBezTo>
                  <a:cubicBezTo>
                    <a:pt x="55593" y="19056"/>
                    <a:pt x="40873" y="20470"/>
                    <a:pt x="36440" y="20827"/>
                  </a:cubicBezTo>
                  <a:cubicBezTo>
                    <a:pt x="35026" y="21000"/>
                    <a:pt x="32539" y="21183"/>
                    <a:pt x="32539" y="24899"/>
                  </a:cubicBezTo>
                  <a:cubicBezTo>
                    <a:pt x="32539" y="27385"/>
                    <a:pt x="35026" y="27385"/>
                    <a:pt x="37155" y="27385"/>
                  </a:cubicBezTo>
                  <a:cubicBezTo>
                    <a:pt x="45663" y="27385"/>
                    <a:pt x="45663" y="28624"/>
                    <a:pt x="45663" y="30044"/>
                  </a:cubicBezTo>
                  <a:cubicBezTo>
                    <a:pt x="45663" y="31283"/>
                    <a:pt x="45305" y="32347"/>
                    <a:pt x="44956" y="33943"/>
                  </a:cubicBezTo>
                  <a:lnTo>
                    <a:pt x="19956" y="134247"/>
                  </a:lnTo>
                  <a:cubicBezTo>
                    <a:pt x="19066" y="137439"/>
                    <a:pt x="19066" y="137789"/>
                    <a:pt x="19066" y="138146"/>
                  </a:cubicBezTo>
                  <a:cubicBezTo>
                    <a:pt x="19066" y="140805"/>
                    <a:pt x="21195" y="143815"/>
                    <a:pt x="25096" y="143815"/>
                  </a:cubicBezTo>
                  <a:cubicBezTo>
                    <a:pt x="29886" y="143815"/>
                    <a:pt x="32189" y="140273"/>
                    <a:pt x="33254" y="136375"/>
                  </a:cubicBezTo>
                  <a:cubicBezTo>
                    <a:pt x="33604" y="135660"/>
                    <a:pt x="41230" y="104473"/>
                    <a:pt x="41937" y="101996"/>
                  </a:cubicBezTo>
                  <a:cubicBezTo>
                    <a:pt x="54529" y="103234"/>
                    <a:pt x="64633" y="107307"/>
                    <a:pt x="64633" y="116525"/>
                  </a:cubicBezTo>
                  <a:cubicBezTo>
                    <a:pt x="64633" y="117415"/>
                    <a:pt x="64633" y="118296"/>
                    <a:pt x="64284" y="120067"/>
                  </a:cubicBezTo>
                  <a:cubicBezTo>
                    <a:pt x="63569" y="122727"/>
                    <a:pt x="63569" y="123615"/>
                    <a:pt x="63569" y="125561"/>
                  </a:cubicBezTo>
                  <a:cubicBezTo>
                    <a:pt x="63569" y="138146"/>
                    <a:pt x="73857" y="143815"/>
                    <a:pt x="82365" y="143815"/>
                  </a:cubicBezTo>
                  <a:cubicBezTo>
                    <a:pt x="99564" y="143815"/>
                    <a:pt x="104886" y="116883"/>
                    <a:pt x="104886" y="116700"/>
                  </a:cubicBezTo>
                  <a:cubicBezTo>
                    <a:pt x="104886" y="114398"/>
                    <a:pt x="102583" y="114398"/>
                    <a:pt x="102051" y="114398"/>
                  </a:cubicBezTo>
                  <a:cubicBezTo>
                    <a:pt x="99564" y="114398"/>
                    <a:pt x="99389" y="115288"/>
                    <a:pt x="98499" y="118653"/>
                  </a:cubicBezTo>
                  <a:cubicBezTo>
                    <a:pt x="96378" y="126276"/>
                    <a:pt x="91588" y="138853"/>
                    <a:pt x="82897" y="138853"/>
                  </a:cubicBezTo>
                  <a:cubicBezTo>
                    <a:pt x="78115" y="138853"/>
                    <a:pt x="76693" y="134422"/>
                    <a:pt x="76693" y="129643"/>
                  </a:cubicBezTo>
                  <a:cubicBezTo>
                    <a:pt x="76693" y="126625"/>
                    <a:pt x="76693" y="126276"/>
                    <a:pt x="77757" y="121663"/>
                  </a:cubicBezTo>
                  <a:cubicBezTo>
                    <a:pt x="77932" y="121131"/>
                    <a:pt x="78647" y="118121"/>
                    <a:pt x="78647" y="116168"/>
                  </a:cubicBezTo>
                  <a:cubicBezTo>
                    <a:pt x="78647" y="100399"/>
                    <a:pt x="57365" y="97915"/>
                    <a:pt x="49921" y="97383"/>
                  </a:cubicBezTo>
                  <a:cubicBezTo>
                    <a:pt x="55061" y="94199"/>
                    <a:pt x="61623" y="88346"/>
                    <a:pt x="64633" y="85687"/>
                  </a:cubicBezTo>
                  <a:cubicBezTo>
                    <a:pt x="73682" y="77184"/>
                    <a:pt x="82548" y="68855"/>
                    <a:pt x="92470" y="68855"/>
                  </a:cubicBezTo>
                  <a:cubicBezTo>
                    <a:pt x="94599" y="68855"/>
                    <a:pt x="96903" y="69387"/>
                    <a:pt x="98325" y="71158"/>
                  </a:cubicBezTo>
                  <a:cubicBezTo>
                    <a:pt x="90699" y="72395"/>
                    <a:pt x="89101" y="78422"/>
                    <a:pt x="89101" y="81083"/>
                  </a:cubicBezTo>
                  <a:cubicBezTo>
                    <a:pt x="89101" y="84981"/>
                    <a:pt x="92121" y="87641"/>
                    <a:pt x="96196" y="87641"/>
                  </a:cubicBezTo>
                  <a:cubicBezTo>
                    <a:pt x="100986" y="87641"/>
                    <a:pt x="106301" y="83742"/>
                    <a:pt x="106301" y="76294"/>
                  </a:cubicBezTo>
                  <a:cubicBezTo>
                    <a:pt x="106301" y="70451"/>
                    <a:pt x="102051" y="63893"/>
                    <a:pt x="92653" y="63893"/>
                  </a:cubicBezTo>
                  <a:cubicBezTo>
                    <a:pt x="82548" y="63893"/>
                    <a:pt x="73325" y="71158"/>
                    <a:pt x="64284" y="79485"/>
                  </a:cubicBezTo>
                  <a:cubicBezTo>
                    <a:pt x="56833" y="86577"/>
                    <a:pt x="50985" y="92071"/>
                    <a:pt x="43708" y="95080"/>
                  </a:cubicBezTo>
                  <a:lnTo>
                    <a:pt x="61265" y="2437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orme libre : forme 124">
              <a:extLst>
                <a:ext uri="{FF2B5EF4-FFF2-40B4-BE49-F238E27FC236}">
                  <a16:creationId xmlns:a16="http://schemas.microsoft.com/office/drawing/2014/main" id="{807794A8-E487-4311-9153-D6FA5B2DC052}"/>
                </a:ext>
              </a:extLst>
            </p:cNvPr>
            <p:cNvSpPr/>
            <p:nvPr>
              <p:custDataLst>
                <p:tags r:id="rId276"/>
              </p:custDataLst>
            </p:nvPr>
          </p:nvSpPr>
          <p:spPr>
            <a:xfrm>
              <a:off x="10990997" y="-14913760"/>
              <a:ext cx="50843" cy="279483"/>
            </a:xfrm>
            <a:custGeom>
              <a:avLst/>
              <a:gdLst>
                <a:gd name="connsiteX0" fmla="*/ 53758 w 50842"/>
                <a:gd name="connsiteY0" fmla="*/ 19056 h 279482"/>
                <a:gd name="connsiteX1" fmla="*/ 19066 w 50842"/>
                <a:gd name="connsiteY1" fmla="*/ 19056 h 279482"/>
                <a:gd name="connsiteX2" fmla="*/ 19066 w 50842"/>
                <a:gd name="connsiteY2" fmla="*/ 29179 h 279482"/>
                <a:gd name="connsiteX3" fmla="*/ 43629 w 50842"/>
                <a:gd name="connsiteY3" fmla="*/ 29179 h 279482"/>
                <a:gd name="connsiteX4" fmla="*/ 43629 w 50842"/>
                <a:gd name="connsiteY4" fmla="*/ 262023 h 279482"/>
                <a:gd name="connsiteX5" fmla="*/ 19066 w 50842"/>
                <a:gd name="connsiteY5" fmla="*/ 262023 h 279482"/>
                <a:gd name="connsiteX6" fmla="*/ 19066 w 50842"/>
                <a:gd name="connsiteY6" fmla="*/ 272146 h 279482"/>
                <a:gd name="connsiteX7" fmla="*/ 53758 w 50842"/>
                <a:gd name="connsiteY7" fmla="*/ 272146 h 279482"/>
                <a:gd name="connsiteX8" fmla="*/ 53758 w 50842"/>
                <a:gd name="connsiteY8" fmla="*/ 19056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842" h="279482">
                  <a:moveTo>
                    <a:pt x="53758" y="19056"/>
                  </a:moveTo>
                  <a:lnTo>
                    <a:pt x="19066" y="19056"/>
                  </a:lnTo>
                  <a:lnTo>
                    <a:pt x="19066" y="29179"/>
                  </a:lnTo>
                  <a:lnTo>
                    <a:pt x="43629" y="29179"/>
                  </a:lnTo>
                  <a:lnTo>
                    <a:pt x="43629" y="262023"/>
                  </a:lnTo>
                  <a:lnTo>
                    <a:pt x="19066" y="262023"/>
                  </a:lnTo>
                  <a:lnTo>
                    <a:pt x="19066" y="272146"/>
                  </a:lnTo>
                  <a:lnTo>
                    <a:pt x="53758" y="272146"/>
                  </a:lnTo>
                  <a:lnTo>
                    <a:pt x="53758" y="1905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orme libre : forme 125">
              <a:extLst>
                <a:ext uri="{FF2B5EF4-FFF2-40B4-BE49-F238E27FC236}">
                  <a16:creationId xmlns:a16="http://schemas.microsoft.com/office/drawing/2014/main" id="{1765D159-CDAD-448B-A41C-8B92F4B16C25}"/>
                </a:ext>
              </a:extLst>
            </p:cNvPr>
            <p:cNvSpPr/>
            <p:nvPr>
              <p:custDataLst>
                <p:tags r:id="rId277"/>
              </p:custDataLst>
            </p:nvPr>
          </p:nvSpPr>
          <p:spPr>
            <a:xfrm>
              <a:off x="11058582" y="-15166934"/>
              <a:ext cx="101685" cy="787634"/>
            </a:xfrm>
            <a:custGeom>
              <a:avLst/>
              <a:gdLst>
                <a:gd name="connsiteX0" fmla="*/ 78322 w 101685"/>
                <a:gd name="connsiteY0" fmla="*/ 762377 h 787633"/>
                <a:gd name="connsiteX1" fmla="*/ 19066 w 101685"/>
                <a:gd name="connsiteY1" fmla="*/ 762377 h 787633"/>
                <a:gd name="connsiteX2" fmla="*/ 19066 w 101685"/>
                <a:gd name="connsiteY2" fmla="*/ 778073 h 787633"/>
                <a:gd name="connsiteX3" fmla="*/ 94020 w 101685"/>
                <a:gd name="connsiteY3" fmla="*/ 778073 h 787633"/>
                <a:gd name="connsiteX4" fmla="*/ 94020 w 101685"/>
                <a:gd name="connsiteY4" fmla="*/ 19056 h 787633"/>
                <a:gd name="connsiteX5" fmla="*/ 19066 w 101685"/>
                <a:gd name="connsiteY5" fmla="*/ 19056 h 787633"/>
                <a:gd name="connsiteX6" fmla="*/ 19066 w 101685"/>
                <a:gd name="connsiteY6" fmla="*/ 34745 h 787633"/>
                <a:gd name="connsiteX7" fmla="*/ 78322 w 101685"/>
                <a:gd name="connsiteY7" fmla="*/ 34745 h 787633"/>
                <a:gd name="connsiteX8" fmla="*/ 78322 w 101685"/>
                <a:gd name="connsiteY8" fmla="*/ 762377 h 787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685" h="787633">
                  <a:moveTo>
                    <a:pt x="78322" y="762377"/>
                  </a:moveTo>
                  <a:lnTo>
                    <a:pt x="19066" y="762377"/>
                  </a:lnTo>
                  <a:lnTo>
                    <a:pt x="19066" y="778073"/>
                  </a:lnTo>
                  <a:lnTo>
                    <a:pt x="94020" y="778073"/>
                  </a:lnTo>
                  <a:lnTo>
                    <a:pt x="94020" y="19056"/>
                  </a:lnTo>
                  <a:lnTo>
                    <a:pt x="19066" y="19056"/>
                  </a:lnTo>
                  <a:lnTo>
                    <a:pt x="19066" y="34745"/>
                  </a:lnTo>
                  <a:lnTo>
                    <a:pt x="78322" y="34745"/>
                  </a:lnTo>
                  <a:lnTo>
                    <a:pt x="78322" y="76237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orme libre : forme 126">
              <a:extLst>
                <a:ext uri="{FF2B5EF4-FFF2-40B4-BE49-F238E27FC236}">
                  <a16:creationId xmlns:a16="http://schemas.microsoft.com/office/drawing/2014/main" id="{89306EA1-90D3-4BBF-9134-B0ED8EFABDFA}"/>
                </a:ext>
              </a:extLst>
            </p:cNvPr>
            <p:cNvSpPr/>
            <p:nvPr>
              <p:custDataLst>
                <p:tags r:id="rId278"/>
              </p:custDataLst>
            </p:nvPr>
          </p:nvSpPr>
          <p:spPr>
            <a:xfrm>
              <a:off x="11288039" y="-14816822"/>
              <a:ext cx="203371" cy="76223"/>
            </a:xfrm>
            <a:custGeom>
              <a:avLst/>
              <a:gdLst>
                <a:gd name="connsiteX0" fmla="*/ 178855 w 203370"/>
                <a:gd name="connsiteY0" fmla="*/ 29179 h 76222"/>
                <a:gd name="connsiteX1" fmla="*/ 187466 w 203370"/>
                <a:gd name="connsiteY1" fmla="*/ 24113 h 76222"/>
                <a:gd name="connsiteX2" fmla="*/ 179109 w 203370"/>
                <a:gd name="connsiteY2" fmla="*/ 19056 h 76222"/>
                <a:gd name="connsiteX3" fmla="*/ 27423 w 203370"/>
                <a:gd name="connsiteY3" fmla="*/ 19056 h 76222"/>
                <a:gd name="connsiteX4" fmla="*/ 19066 w 203370"/>
                <a:gd name="connsiteY4" fmla="*/ 24113 h 76222"/>
                <a:gd name="connsiteX5" fmla="*/ 27677 w 203370"/>
                <a:gd name="connsiteY5" fmla="*/ 29179 h 76222"/>
                <a:gd name="connsiteX6" fmla="*/ 178855 w 203370"/>
                <a:gd name="connsiteY6" fmla="*/ 29179 h 76222"/>
                <a:gd name="connsiteX7" fmla="*/ 179109 w 203370"/>
                <a:gd name="connsiteY7" fmla="*/ 78279 h 76222"/>
                <a:gd name="connsiteX8" fmla="*/ 187466 w 203370"/>
                <a:gd name="connsiteY8" fmla="*/ 73213 h 76222"/>
                <a:gd name="connsiteX9" fmla="*/ 178855 w 203370"/>
                <a:gd name="connsiteY9" fmla="*/ 68148 h 76222"/>
                <a:gd name="connsiteX10" fmla="*/ 27677 w 203370"/>
                <a:gd name="connsiteY10" fmla="*/ 68148 h 76222"/>
                <a:gd name="connsiteX11" fmla="*/ 19066 w 203370"/>
                <a:gd name="connsiteY11" fmla="*/ 73213 h 76222"/>
                <a:gd name="connsiteX12" fmla="*/ 27423 w 203370"/>
                <a:gd name="connsiteY12" fmla="*/ 78279 h 76222"/>
                <a:gd name="connsiteX13" fmla="*/ 179109 w 203370"/>
                <a:gd name="connsiteY13" fmla="*/ 78279 h 7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370" h="76222">
                  <a:moveTo>
                    <a:pt x="178855" y="29179"/>
                  </a:moveTo>
                  <a:cubicBezTo>
                    <a:pt x="182652" y="29179"/>
                    <a:pt x="187466" y="29179"/>
                    <a:pt x="187466" y="24113"/>
                  </a:cubicBezTo>
                  <a:cubicBezTo>
                    <a:pt x="187466" y="19056"/>
                    <a:pt x="182652" y="19056"/>
                    <a:pt x="179109" y="19056"/>
                  </a:cubicBezTo>
                  <a:lnTo>
                    <a:pt x="27423" y="19056"/>
                  </a:lnTo>
                  <a:cubicBezTo>
                    <a:pt x="23880" y="19056"/>
                    <a:pt x="19066" y="19056"/>
                    <a:pt x="19066" y="24113"/>
                  </a:cubicBezTo>
                  <a:cubicBezTo>
                    <a:pt x="19066" y="29179"/>
                    <a:pt x="23880" y="29179"/>
                    <a:pt x="27677" y="29179"/>
                  </a:cubicBezTo>
                  <a:lnTo>
                    <a:pt x="178855" y="29179"/>
                  </a:lnTo>
                  <a:close/>
                  <a:moveTo>
                    <a:pt x="179109" y="78279"/>
                  </a:moveTo>
                  <a:cubicBezTo>
                    <a:pt x="182652" y="78279"/>
                    <a:pt x="187466" y="78279"/>
                    <a:pt x="187466" y="73213"/>
                  </a:cubicBezTo>
                  <a:cubicBezTo>
                    <a:pt x="187466" y="68148"/>
                    <a:pt x="182652" y="68148"/>
                    <a:pt x="178855" y="68148"/>
                  </a:cubicBezTo>
                  <a:lnTo>
                    <a:pt x="27677" y="68148"/>
                  </a:lnTo>
                  <a:cubicBezTo>
                    <a:pt x="23880" y="68148"/>
                    <a:pt x="19066" y="68148"/>
                    <a:pt x="19066" y="73213"/>
                  </a:cubicBezTo>
                  <a:cubicBezTo>
                    <a:pt x="19066" y="78279"/>
                    <a:pt x="23880" y="78279"/>
                    <a:pt x="27423" y="78279"/>
                  </a:cubicBezTo>
                  <a:lnTo>
                    <a:pt x="179109" y="7827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orme libre : forme 127">
              <a:extLst>
                <a:ext uri="{FF2B5EF4-FFF2-40B4-BE49-F238E27FC236}">
                  <a16:creationId xmlns:a16="http://schemas.microsoft.com/office/drawing/2014/main" id="{14CF2B8F-1E94-4E77-8D46-53571106D1C2}"/>
                </a:ext>
              </a:extLst>
            </p:cNvPr>
            <p:cNvSpPr/>
            <p:nvPr>
              <p:custDataLst>
                <p:tags r:id="rId279"/>
              </p:custDataLst>
            </p:nvPr>
          </p:nvSpPr>
          <p:spPr>
            <a:xfrm>
              <a:off x="11552862" y="-14835807"/>
              <a:ext cx="127107" cy="152445"/>
            </a:xfrm>
            <a:custGeom>
              <a:avLst/>
              <a:gdLst>
                <a:gd name="connsiteX0" fmla="*/ 54774 w 127106"/>
                <a:gd name="connsiteY0" fmla="*/ 72459 h 152445"/>
                <a:gd name="connsiteX1" fmla="*/ 93519 w 127106"/>
                <a:gd name="connsiteY1" fmla="*/ 66639 h 152445"/>
                <a:gd name="connsiteX2" fmla="*/ 112505 w 127106"/>
                <a:gd name="connsiteY2" fmla="*/ 40565 h 152445"/>
                <a:gd name="connsiteX3" fmla="*/ 85415 w 127106"/>
                <a:gd name="connsiteY3" fmla="*/ 19056 h 152445"/>
                <a:gd name="connsiteX4" fmla="*/ 19066 w 127106"/>
                <a:gd name="connsiteY4" fmla="*/ 87894 h 152445"/>
                <a:gd name="connsiteX5" fmla="*/ 58826 w 127106"/>
                <a:gd name="connsiteY5" fmla="*/ 133708 h 152445"/>
                <a:gd name="connsiteX6" fmla="*/ 116311 w 127106"/>
                <a:gd name="connsiteY6" fmla="*/ 103837 h 152445"/>
                <a:gd name="connsiteX7" fmla="*/ 113268 w 127106"/>
                <a:gd name="connsiteY7" fmla="*/ 100551 h 152445"/>
                <a:gd name="connsiteX8" fmla="*/ 109979 w 127106"/>
                <a:gd name="connsiteY8" fmla="*/ 103083 h 152445"/>
                <a:gd name="connsiteX9" fmla="*/ 59335 w 127106"/>
                <a:gd name="connsiteY9" fmla="*/ 128133 h 152445"/>
                <a:gd name="connsiteX10" fmla="*/ 37297 w 127106"/>
                <a:gd name="connsiteY10" fmla="*/ 98780 h 152445"/>
                <a:gd name="connsiteX11" fmla="*/ 41349 w 127106"/>
                <a:gd name="connsiteY11" fmla="*/ 72459 h 152445"/>
                <a:gd name="connsiteX12" fmla="*/ 54774 w 127106"/>
                <a:gd name="connsiteY12" fmla="*/ 72459 h 152445"/>
                <a:gd name="connsiteX13" fmla="*/ 42874 w 127106"/>
                <a:gd name="connsiteY13" fmla="*/ 66886 h 152445"/>
                <a:gd name="connsiteX14" fmla="*/ 85415 w 127106"/>
                <a:gd name="connsiteY14" fmla="*/ 24621 h 152445"/>
                <a:gd name="connsiteX15" fmla="*/ 104156 w 127106"/>
                <a:gd name="connsiteY15" fmla="*/ 40565 h 152445"/>
                <a:gd name="connsiteX16" fmla="*/ 53258 w 127106"/>
                <a:gd name="connsiteY16" fmla="*/ 66886 h 152445"/>
                <a:gd name="connsiteX17" fmla="*/ 42874 w 127106"/>
                <a:gd name="connsiteY17" fmla="*/ 66886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106" h="152445">
                  <a:moveTo>
                    <a:pt x="54774" y="72459"/>
                  </a:moveTo>
                  <a:cubicBezTo>
                    <a:pt x="62115" y="72459"/>
                    <a:pt x="80855" y="71950"/>
                    <a:pt x="93519" y="66639"/>
                  </a:cubicBezTo>
                  <a:cubicBezTo>
                    <a:pt x="111242" y="59040"/>
                    <a:pt x="112505" y="44114"/>
                    <a:pt x="112505" y="40565"/>
                  </a:cubicBezTo>
                  <a:cubicBezTo>
                    <a:pt x="112505" y="29433"/>
                    <a:pt x="102885" y="19056"/>
                    <a:pt x="85415" y="19056"/>
                  </a:cubicBezTo>
                  <a:cubicBezTo>
                    <a:pt x="57309" y="19056"/>
                    <a:pt x="19066" y="43606"/>
                    <a:pt x="19066" y="87894"/>
                  </a:cubicBezTo>
                  <a:cubicBezTo>
                    <a:pt x="19066" y="113706"/>
                    <a:pt x="34009" y="133708"/>
                    <a:pt x="58826" y="133708"/>
                  </a:cubicBezTo>
                  <a:cubicBezTo>
                    <a:pt x="95036" y="133708"/>
                    <a:pt x="116311" y="106878"/>
                    <a:pt x="116311" y="103837"/>
                  </a:cubicBezTo>
                  <a:cubicBezTo>
                    <a:pt x="116311" y="102320"/>
                    <a:pt x="114786" y="100551"/>
                    <a:pt x="113268" y="100551"/>
                  </a:cubicBezTo>
                  <a:cubicBezTo>
                    <a:pt x="112004" y="100551"/>
                    <a:pt x="111496" y="101058"/>
                    <a:pt x="109979" y="103083"/>
                  </a:cubicBezTo>
                  <a:cubicBezTo>
                    <a:pt x="89975" y="128133"/>
                    <a:pt x="62369" y="128133"/>
                    <a:pt x="59335" y="128133"/>
                  </a:cubicBezTo>
                  <a:cubicBezTo>
                    <a:pt x="39577" y="128133"/>
                    <a:pt x="37297" y="106878"/>
                    <a:pt x="37297" y="98780"/>
                  </a:cubicBezTo>
                  <a:cubicBezTo>
                    <a:pt x="37297" y="95739"/>
                    <a:pt x="37552" y="87894"/>
                    <a:pt x="41349" y="72459"/>
                  </a:cubicBezTo>
                  <a:lnTo>
                    <a:pt x="54774" y="72459"/>
                  </a:lnTo>
                  <a:close/>
                  <a:moveTo>
                    <a:pt x="42874" y="66886"/>
                  </a:moveTo>
                  <a:cubicBezTo>
                    <a:pt x="52749" y="28416"/>
                    <a:pt x="78830" y="24621"/>
                    <a:pt x="85415" y="24621"/>
                  </a:cubicBezTo>
                  <a:cubicBezTo>
                    <a:pt x="97316" y="24621"/>
                    <a:pt x="104156" y="31966"/>
                    <a:pt x="104156" y="40565"/>
                  </a:cubicBezTo>
                  <a:cubicBezTo>
                    <a:pt x="104156" y="66886"/>
                    <a:pt x="63632" y="66886"/>
                    <a:pt x="53258" y="66886"/>
                  </a:cubicBezTo>
                  <a:lnTo>
                    <a:pt x="42874" y="6688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orme libre : forme 128">
              <a:extLst>
                <a:ext uri="{FF2B5EF4-FFF2-40B4-BE49-F238E27FC236}">
                  <a16:creationId xmlns:a16="http://schemas.microsoft.com/office/drawing/2014/main" id="{49C4CA87-712A-4C2A-A26D-E39AF0F8673D}"/>
                </a:ext>
              </a:extLst>
            </p:cNvPr>
            <p:cNvSpPr/>
            <p:nvPr>
              <p:custDataLst>
                <p:tags r:id="rId280"/>
              </p:custDataLst>
            </p:nvPr>
          </p:nvSpPr>
          <p:spPr>
            <a:xfrm>
              <a:off x="11664259" y="-14961382"/>
              <a:ext cx="228792" cy="203260"/>
            </a:xfrm>
            <a:custGeom>
              <a:avLst/>
              <a:gdLst>
                <a:gd name="connsiteX0" fmla="*/ 49564 w 228792"/>
                <a:gd name="connsiteY0" fmla="*/ 81971 h 203260"/>
                <a:gd name="connsiteX1" fmla="*/ 77225 w 228792"/>
                <a:gd name="connsiteY1" fmla="*/ 81971 h 203260"/>
                <a:gd name="connsiteX2" fmla="*/ 77225 w 228792"/>
                <a:gd name="connsiteY2" fmla="*/ 75588 h 203260"/>
                <a:gd name="connsiteX3" fmla="*/ 49564 w 228792"/>
                <a:gd name="connsiteY3" fmla="*/ 75588 h 203260"/>
                <a:gd name="connsiteX4" fmla="*/ 49564 w 228792"/>
                <a:gd name="connsiteY4" fmla="*/ 42979 h 203260"/>
                <a:gd name="connsiteX5" fmla="*/ 43534 w 228792"/>
                <a:gd name="connsiteY5" fmla="*/ 42979 h 203260"/>
                <a:gd name="connsiteX6" fmla="*/ 19066 w 228792"/>
                <a:gd name="connsiteY6" fmla="*/ 77009 h 203260"/>
                <a:gd name="connsiteX7" fmla="*/ 19066 w 228792"/>
                <a:gd name="connsiteY7" fmla="*/ 81971 h 203260"/>
                <a:gd name="connsiteX8" fmla="*/ 35559 w 228792"/>
                <a:gd name="connsiteY8" fmla="*/ 81971 h 203260"/>
                <a:gd name="connsiteX9" fmla="*/ 35559 w 228792"/>
                <a:gd name="connsiteY9" fmla="*/ 129817 h 203260"/>
                <a:gd name="connsiteX10" fmla="*/ 60383 w 228792"/>
                <a:gd name="connsiteY10" fmla="*/ 153740 h 203260"/>
                <a:gd name="connsiteX11" fmla="*/ 80419 w 228792"/>
                <a:gd name="connsiteY11" fmla="*/ 129643 h 203260"/>
                <a:gd name="connsiteX12" fmla="*/ 80419 w 228792"/>
                <a:gd name="connsiteY12" fmla="*/ 119892 h 203260"/>
                <a:gd name="connsiteX13" fmla="*/ 74390 w 228792"/>
                <a:gd name="connsiteY13" fmla="*/ 119892 h 203260"/>
                <a:gd name="connsiteX14" fmla="*/ 74390 w 228792"/>
                <a:gd name="connsiteY14" fmla="*/ 129460 h 203260"/>
                <a:gd name="connsiteX15" fmla="*/ 61798 w 228792"/>
                <a:gd name="connsiteY15" fmla="*/ 148071 h 203260"/>
                <a:gd name="connsiteX16" fmla="*/ 49564 w 228792"/>
                <a:gd name="connsiteY16" fmla="*/ 129992 h 203260"/>
                <a:gd name="connsiteX17" fmla="*/ 49564 w 228792"/>
                <a:gd name="connsiteY17" fmla="*/ 81971 h 203260"/>
                <a:gd name="connsiteX18" fmla="*/ 128353 w 228792"/>
                <a:gd name="connsiteY18" fmla="*/ 111563 h 203260"/>
                <a:gd name="connsiteX19" fmla="*/ 152113 w 228792"/>
                <a:gd name="connsiteY19" fmla="*/ 78780 h 203260"/>
                <a:gd name="connsiteX20" fmla="*/ 149094 w 228792"/>
                <a:gd name="connsiteY20" fmla="*/ 85155 h 203260"/>
                <a:gd name="connsiteX21" fmla="*/ 157078 w 228792"/>
                <a:gd name="connsiteY21" fmla="*/ 93309 h 203260"/>
                <a:gd name="connsiteX22" fmla="*/ 165229 w 228792"/>
                <a:gd name="connsiteY22" fmla="*/ 85155 h 203260"/>
                <a:gd name="connsiteX23" fmla="*/ 151223 w 228792"/>
                <a:gd name="connsiteY23" fmla="*/ 73817 h 203260"/>
                <a:gd name="connsiteX24" fmla="*/ 127287 w 228792"/>
                <a:gd name="connsiteY24" fmla="*/ 92777 h 203260"/>
                <a:gd name="connsiteX25" fmla="*/ 127105 w 228792"/>
                <a:gd name="connsiteY25" fmla="*/ 92777 h 203260"/>
                <a:gd name="connsiteX26" fmla="*/ 127105 w 228792"/>
                <a:gd name="connsiteY26" fmla="*/ 73817 h 203260"/>
                <a:gd name="connsiteX27" fmla="*/ 101755 w 228792"/>
                <a:gd name="connsiteY27" fmla="*/ 75762 h 203260"/>
                <a:gd name="connsiteX28" fmla="*/ 101755 w 228792"/>
                <a:gd name="connsiteY28" fmla="*/ 82147 h 203260"/>
                <a:gd name="connsiteX29" fmla="*/ 115054 w 228792"/>
                <a:gd name="connsiteY29" fmla="*/ 92071 h 203260"/>
                <a:gd name="connsiteX30" fmla="*/ 115054 w 228792"/>
                <a:gd name="connsiteY30" fmla="*/ 137971 h 203260"/>
                <a:gd name="connsiteX31" fmla="*/ 101755 w 228792"/>
                <a:gd name="connsiteY31" fmla="*/ 145585 h 203260"/>
                <a:gd name="connsiteX32" fmla="*/ 101755 w 228792"/>
                <a:gd name="connsiteY32" fmla="*/ 151969 h 203260"/>
                <a:gd name="connsiteX33" fmla="*/ 121966 w 228792"/>
                <a:gd name="connsiteY33" fmla="*/ 151262 h 203260"/>
                <a:gd name="connsiteX34" fmla="*/ 145019 w 228792"/>
                <a:gd name="connsiteY34" fmla="*/ 151969 h 203260"/>
                <a:gd name="connsiteX35" fmla="*/ 145019 w 228792"/>
                <a:gd name="connsiteY35" fmla="*/ 145585 h 203260"/>
                <a:gd name="connsiteX36" fmla="*/ 141468 w 228792"/>
                <a:gd name="connsiteY36" fmla="*/ 145585 h 203260"/>
                <a:gd name="connsiteX37" fmla="*/ 128353 w 228792"/>
                <a:gd name="connsiteY37" fmla="*/ 137614 h 203260"/>
                <a:gd name="connsiteX38" fmla="*/ 128353 w 228792"/>
                <a:gd name="connsiteY38" fmla="*/ 111563 h 203260"/>
                <a:gd name="connsiteX39" fmla="*/ 223625 w 228792"/>
                <a:gd name="connsiteY39" fmla="*/ 196274 h 203260"/>
                <a:gd name="connsiteX40" fmla="*/ 223625 w 228792"/>
                <a:gd name="connsiteY40" fmla="*/ 187587 h 203260"/>
                <a:gd name="connsiteX41" fmla="*/ 205004 w 228792"/>
                <a:gd name="connsiteY41" fmla="*/ 187587 h 203260"/>
                <a:gd name="connsiteX42" fmla="*/ 205004 w 228792"/>
                <a:gd name="connsiteY42" fmla="*/ 27741 h 203260"/>
                <a:gd name="connsiteX43" fmla="*/ 223625 w 228792"/>
                <a:gd name="connsiteY43" fmla="*/ 27741 h 203260"/>
                <a:gd name="connsiteX44" fmla="*/ 223625 w 228792"/>
                <a:gd name="connsiteY44" fmla="*/ 19056 h 203260"/>
                <a:gd name="connsiteX45" fmla="*/ 196320 w 228792"/>
                <a:gd name="connsiteY45" fmla="*/ 19056 h 203260"/>
                <a:gd name="connsiteX46" fmla="*/ 196320 w 228792"/>
                <a:gd name="connsiteY46" fmla="*/ 196274 h 203260"/>
                <a:gd name="connsiteX47" fmla="*/ 223625 w 228792"/>
                <a:gd name="connsiteY47" fmla="*/ 196274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8792" h="203260">
                  <a:moveTo>
                    <a:pt x="49564" y="81971"/>
                  </a:moveTo>
                  <a:lnTo>
                    <a:pt x="77225" y="81971"/>
                  </a:lnTo>
                  <a:lnTo>
                    <a:pt x="77225" y="75588"/>
                  </a:lnTo>
                  <a:lnTo>
                    <a:pt x="49564" y="75588"/>
                  </a:lnTo>
                  <a:lnTo>
                    <a:pt x="49564" y="42979"/>
                  </a:lnTo>
                  <a:lnTo>
                    <a:pt x="43534" y="42979"/>
                  </a:lnTo>
                  <a:cubicBezTo>
                    <a:pt x="43359" y="58930"/>
                    <a:pt x="36091" y="76477"/>
                    <a:pt x="19066" y="77009"/>
                  </a:cubicBezTo>
                  <a:lnTo>
                    <a:pt x="19066" y="81971"/>
                  </a:lnTo>
                  <a:lnTo>
                    <a:pt x="35559" y="81971"/>
                  </a:lnTo>
                  <a:lnTo>
                    <a:pt x="35559" y="129817"/>
                  </a:lnTo>
                  <a:cubicBezTo>
                    <a:pt x="35559" y="149666"/>
                    <a:pt x="50454" y="153740"/>
                    <a:pt x="60383" y="153740"/>
                  </a:cubicBezTo>
                  <a:cubicBezTo>
                    <a:pt x="72260" y="153740"/>
                    <a:pt x="80419" y="143640"/>
                    <a:pt x="80419" y="129643"/>
                  </a:cubicBezTo>
                  <a:lnTo>
                    <a:pt x="80419" y="119892"/>
                  </a:lnTo>
                  <a:lnTo>
                    <a:pt x="74390" y="119892"/>
                  </a:lnTo>
                  <a:lnTo>
                    <a:pt x="74390" y="129460"/>
                  </a:lnTo>
                  <a:cubicBezTo>
                    <a:pt x="74390" y="141512"/>
                    <a:pt x="68717" y="148071"/>
                    <a:pt x="61798" y="148071"/>
                  </a:cubicBezTo>
                  <a:cubicBezTo>
                    <a:pt x="49564" y="148071"/>
                    <a:pt x="49564" y="133183"/>
                    <a:pt x="49564" y="129992"/>
                  </a:cubicBezTo>
                  <a:lnTo>
                    <a:pt x="49564" y="81971"/>
                  </a:lnTo>
                  <a:close/>
                  <a:moveTo>
                    <a:pt x="128353" y="111563"/>
                  </a:moveTo>
                  <a:cubicBezTo>
                    <a:pt x="128353" y="96676"/>
                    <a:pt x="135263" y="78780"/>
                    <a:pt x="152113" y="78780"/>
                  </a:cubicBezTo>
                  <a:cubicBezTo>
                    <a:pt x="150516" y="80017"/>
                    <a:pt x="149094" y="82320"/>
                    <a:pt x="149094" y="85155"/>
                  </a:cubicBezTo>
                  <a:cubicBezTo>
                    <a:pt x="149094" y="91008"/>
                    <a:pt x="153702" y="93309"/>
                    <a:pt x="157078" y="93309"/>
                  </a:cubicBezTo>
                  <a:cubicBezTo>
                    <a:pt x="161329" y="93309"/>
                    <a:pt x="165229" y="90474"/>
                    <a:pt x="165229" y="85155"/>
                  </a:cubicBezTo>
                  <a:cubicBezTo>
                    <a:pt x="165229" y="79129"/>
                    <a:pt x="159557" y="73817"/>
                    <a:pt x="151223" y="73817"/>
                  </a:cubicBezTo>
                  <a:cubicBezTo>
                    <a:pt x="142357" y="73817"/>
                    <a:pt x="132602" y="79312"/>
                    <a:pt x="127287" y="92777"/>
                  </a:cubicBezTo>
                  <a:lnTo>
                    <a:pt x="127105" y="92777"/>
                  </a:lnTo>
                  <a:lnTo>
                    <a:pt x="127105" y="73817"/>
                  </a:lnTo>
                  <a:lnTo>
                    <a:pt x="101755" y="75762"/>
                  </a:lnTo>
                  <a:lnTo>
                    <a:pt x="101755" y="82147"/>
                  </a:lnTo>
                  <a:cubicBezTo>
                    <a:pt x="113632" y="82147"/>
                    <a:pt x="115054" y="83384"/>
                    <a:pt x="115054" y="92071"/>
                  </a:cubicBezTo>
                  <a:lnTo>
                    <a:pt x="115054" y="137971"/>
                  </a:lnTo>
                  <a:cubicBezTo>
                    <a:pt x="115054" y="145585"/>
                    <a:pt x="113274" y="145585"/>
                    <a:pt x="101755" y="145585"/>
                  </a:cubicBezTo>
                  <a:lnTo>
                    <a:pt x="101755" y="151969"/>
                  </a:lnTo>
                  <a:cubicBezTo>
                    <a:pt x="102637" y="151969"/>
                    <a:pt x="114696" y="151262"/>
                    <a:pt x="121966" y="151262"/>
                  </a:cubicBezTo>
                  <a:cubicBezTo>
                    <a:pt x="129592" y="151262"/>
                    <a:pt x="137392" y="151613"/>
                    <a:pt x="145019" y="151969"/>
                  </a:cubicBezTo>
                  <a:lnTo>
                    <a:pt x="145019" y="145585"/>
                  </a:lnTo>
                  <a:lnTo>
                    <a:pt x="141468" y="145585"/>
                  </a:lnTo>
                  <a:cubicBezTo>
                    <a:pt x="128353" y="145585"/>
                    <a:pt x="128353" y="143640"/>
                    <a:pt x="128353" y="137614"/>
                  </a:cubicBezTo>
                  <a:lnTo>
                    <a:pt x="128353" y="111563"/>
                  </a:lnTo>
                  <a:close/>
                  <a:moveTo>
                    <a:pt x="223625" y="196274"/>
                  </a:moveTo>
                  <a:lnTo>
                    <a:pt x="223625" y="187587"/>
                  </a:lnTo>
                  <a:lnTo>
                    <a:pt x="205004" y="187587"/>
                  </a:lnTo>
                  <a:lnTo>
                    <a:pt x="205004" y="27741"/>
                  </a:lnTo>
                  <a:lnTo>
                    <a:pt x="223625" y="27741"/>
                  </a:lnTo>
                  <a:lnTo>
                    <a:pt x="223625" y="19056"/>
                  </a:lnTo>
                  <a:lnTo>
                    <a:pt x="196320" y="19056"/>
                  </a:lnTo>
                  <a:lnTo>
                    <a:pt x="196320" y="196274"/>
                  </a:lnTo>
                  <a:lnTo>
                    <a:pt x="223625" y="19627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orme libre : forme 129">
              <a:extLst>
                <a:ext uri="{FF2B5EF4-FFF2-40B4-BE49-F238E27FC236}">
                  <a16:creationId xmlns:a16="http://schemas.microsoft.com/office/drawing/2014/main" id="{E15AB6F2-F814-4250-A5F3-0F3B4389258E}"/>
                </a:ext>
              </a:extLst>
            </p:cNvPr>
            <p:cNvSpPr/>
            <p:nvPr>
              <p:custDataLst>
                <p:tags r:id="rId281"/>
              </p:custDataLst>
            </p:nvPr>
          </p:nvSpPr>
          <p:spPr>
            <a:xfrm>
              <a:off x="11888775" y="-14949513"/>
              <a:ext cx="152528" cy="152445"/>
            </a:xfrm>
            <a:custGeom>
              <a:avLst/>
              <a:gdLst>
                <a:gd name="connsiteX0" fmla="*/ 131841 w 152528"/>
                <a:gd name="connsiteY0" fmla="*/ 40152 h 152445"/>
                <a:gd name="connsiteX1" fmla="*/ 153648 w 152528"/>
                <a:gd name="connsiteY1" fmla="*/ 25440 h 152445"/>
                <a:gd name="connsiteX2" fmla="*/ 157731 w 152528"/>
                <a:gd name="connsiteY2" fmla="*/ 21542 h 152445"/>
                <a:gd name="connsiteX3" fmla="*/ 155245 w 152528"/>
                <a:gd name="connsiteY3" fmla="*/ 19056 h 152445"/>
                <a:gd name="connsiteX4" fmla="*/ 141056 w 152528"/>
                <a:gd name="connsiteY4" fmla="*/ 19771 h 152445"/>
                <a:gd name="connsiteX5" fmla="*/ 122618 w 152528"/>
                <a:gd name="connsiteY5" fmla="*/ 19056 h 152445"/>
                <a:gd name="connsiteX6" fmla="*/ 119075 w 152528"/>
                <a:gd name="connsiteY6" fmla="*/ 22954 h 152445"/>
                <a:gd name="connsiteX7" fmla="*/ 122269 w 152528"/>
                <a:gd name="connsiteY7" fmla="*/ 25440 h 152445"/>
                <a:gd name="connsiteX8" fmla="*/ 129537 w 152528"/>
                <a:gd name="connsiteY8" fmla="*/ 30578 h 152445"/>
                <a:gd name="connsiteX9" fmla="*/ 126344 w 152528"/>
                <a:gd name="connsiteY9" fmla="*/ 37668 h 152445"/>
                <a:gd name="connsiteX10" fmla="*/ 68185 w 152528"/>
                <a:gd name="connsiteY10" fmla="*/ 123442 h 152445"/>
                <a:gd name="connsiteX11" fmla="*/ 52050 w 152528"/>
                <a:gd name="connsiteY11" fmla="*/ 32881 h 152445"/>
                <a:gd name="connsiteX12" fmla="*/ 51693 w 152528"/>
                <a:gd name="connsiteY12" fmla="*/ 30227 h 152445"/>
                <a:gd name="connsiteX13" fmla="*/ 62862 w 152528"/>
                <a:gd name="connsiteY13" fmla="*/ 25440 h 152445"/>
                <a:gd name="connsiteX14" fmla="*/ 68185 w 152528"/>
                <a:gd name="connsiteY14" fmla="*/ 21542 h 152445"/>
                <a:gd name="connsiteX15" fmla="*/ 65166 w 152528"/>
                <a:gd name="connsiteY15" fmla="*/ 19056 h 152445"/>
                <a:gd name="connsiteX16" fmla="*/ 42295 w 152528"/>
                <a:gd name="connsiteY16" fmla="*/ 19771 h 152445"/>
                <a:gd name="connsiteX17" fmla="*/ 22617 w 152528"/>
                <a:gd name="connsiteY17" fmla="*/ 19056 h 152445"/>
                <a:gd name="connsiteX18" fmla="*/ 19066 w 152528"/>
                <a:gd name="connsiteY18" fmla="*/ 22954 h 152445"/>
                <a:gd name="connsiteX19" fmla="*/ 23499 w 152528"/>
                <a:gd name="connsiteY19" fmla="*/ 25440 h 152445"/>
                <a:gd name="connsiteX20" fmla="*/ 34494 w 152528"/>
                <a:gd name="connsiteY20" fmla="*/ 31110 h 152445"/>
                <a:gd name="connsiteX21" fmla="*/ 53822 w 152528"/>
                <a:gd name="connsiteY21" fmla="*/ 138861 h 152445"/>
                <a:gd name="connsiteX22" fmla="*/ 58080 w 152528"/>
                <a:gd name="connsiteY22" fmla="*/ 143640 h 152445"/>
                <a:gd name="connsiteX23" fmla="*/ 64110 w 152528"/>
                <a:gd name="connsiteY23" fmla="*/ 139743 h 152445"/>
                <a:gd name="connsiteX24" fmla="*/ 131841 w 152528"/>
                <a:gd name="connsiteY24" fmla="*/ 40152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52528" h="152445">
                  <a:moveTo>
                    <a:pt x="131841" y="40152"/>
                  </a:moveTo>
                  <a:cubicBezTo>
                    <a:pt x="138403" y="30578"/>
                    <a:pt x="144076" y="26147"/>
                    <a:pt x="153648" y="25440"/>
                  </a:cubicBezTo>
                  <a:cubicBezTo>
                    <a:pt x="155777" y="25265"/>
                    <a:pt x="157731" y="25083"/>
                    <a:pt x="157731" y="21542"/>
                  </a:cubicBezTo>
                  <a:cubicBezTo>
                    <a:pt x="157731" y="21010"/>
                    <a:pt x="157374" y="19056"/>
                    <a:pt x="155245" y="19056"/>
                  </a:cubicBezTo>
                  <a:cubicBezTo>
                    <a:pt x="150987" y="19056"/>
                    <a:pt x="145489" y="19771"/>
                    <a:pt x="141056" y="19771"/>
                  </a:cubicBezTo>
                  <a:cubicBezTo>
                    <a:pt x="135384" y="19771"/>
                    <a:pt x="127941" y="19056"/>
                    <a:pt x="122618" y="19056"/>
                  </a:cubicBezTo>
                  <a:cubicBezTo>
                    <a:pt x="121021" y="19056"/>
                    <a:pt x="119075" y="19589"/>
                    <a:pt x="119075" y="22954"/>
                  </a:cubicBezTo>
                  <a:cubicBezTo>
                    <a:pt x="119075" y="25265"/>
                    <a:pt x="121554" y="25440"/>
                    <a:pt x="122269" y="25440"/>
                  </a:cubicBezTo>
                  <a:cubicBezTo>
                    <a:pt x="127941" y="25797"/>
                    <a:pt x="129537" y="27917"/>
                    <a:pt x="129537" y="30578"/>
                  </a:cubicBezTo>
                  <a:cubicBezTo>
                    <a:pt x="129537" y="33062"/>
                    <a:pt x="128291" y="34833"/>
                    <a:pt x="126344" y="37668"/>
                  </a:cubicBezTo>
                  <a:lnTo>
                    <a:pt x="68185" y="123442"/>
                  </a:lnTo>
                  <a:lnTo>
                    <a:pt x="52050" y="32881"/>
                  </a:lnTo>
                  <a:cubicBezTo>
                    <a:pt x="51693" y="31293"/>
                    <a:pt x="51693" y="30934"/>
                    <a:pt x="51693" y="30227"/>
                  </a:cubicBezTo>
                  <a:cubicBezTo>
                    <a:pt x="51693" y="25440"/>
                    <a:pt x="61623" y="25440"/>
                    <a:pt x="62862" y="25440"/>
                  </a:cubicBezTo>
                  <a:cubicBezTo>
                    <a:pt x="65881" y="25440"/>
                    <a:pt x="68185" y="25440"/>
                    <a:pt x="68185" y="21542"/>
                  </a:cubicBezTo>
                  <a:cubicBezTo>
                    <a:pt x="68185" y="21366"/>
                    <a:pt x="68010" y="19056"/>
                    <a:pt x="65166" y="19056"/>
                  </a:cubicBezTo>
                  <a:cubicBezTo>
                    <a:pt x="60026" y="19056"/>
                    <a:pt x="47435" y="19771"/>
                    <a:pt x="42295" y="19771"/>
                  </a:cubicBezTo>
                  <a:cubicBezTo>
                    <a:pt x="37862" y="19771"/>
                    <a:pt x="27050" y="19056"/>
                    <a:pt x="22617" y="19056"/>
                  </a:cubicBezTo>
                  <a:cubicBezTo>
                    <a:pt x="21020" y="19056"/>
                    <a:pt x="19066" y="19589"/>
                    <a:pt x="19066" y="22954"/>
                  </a:cubicBezTo>
                  <a:cubicBezTo>
                    <a:pt x="19066" y="25440"/>
                    <a:pt x="21552" y="25440"/>
                    <a:pt x="23499" y="25440"/>
                  </a:cubicBezTo>
                  <a:cubicBezTo>
                    <a:pt x="33429" y="25440"/>
                    <a:pt x="33612" y="26504"/>
                    <a:pt x="34494" y="31110"/>
                  </a:cubicBezTo>
                  <a:lnTo>
                    <a:pt x="53822" y="138861"/>
                  </a:lnTo>
                  <a:cubicBezTo>
                    <a:pt x="54529" y="142576"/>
                    <a:pt x="54712" y="143640"/>
                    <a:pt x="58080" y="143640"/>
                  </a:cubicBezTo>
                  <a:cubicBezTo>
                    <a:pt x="61448" y="143640"/>
                    <a:pt x="62330" y="142403"/>
                    <a:pt x="64110" y="139743"/>
                  </a:cubicBezTo>
                  <a:lnTo>
                    <a:pt x="131841" y="4015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orme libre : forme 130">
              <a:extLst>
                <a:ext uri="{FF2B5EF4-FFF2-40B4-BE49-F238E27FC236}">
                  <a16:creationId xmlns:a16="http://schemas.microsoft.com/office/drawing/2014/main" id="{1A513D07-2E74-41A6-BA39-3B9942358003}"/>
                </a:ext>
              </a:extLst>
            </p:cNvPr>
            <p:cNvSpPr/>
            <p:nvPr>
              <p:custDataLst>
                <p:tags r:id="rId282"/>
              </p:custDataLst>
            </p:nvPr>
          </p:nvSpPr>
          <p:spPr>
            <a:xfrm>
              <a:off x="12002327" y="-14884809"/>
              <a:ext cx="76264" cy="101630"/>
            </a:xfrm>
            <a:custGeom>
              <a:avLst/>
              <a:gdLst>
                <a:gd name="connsiteX0" fmla="*/ 54529 w 76264"/>
                <a:gd name="connsiteY0" fmla="*/ 52983 h 101630"/>
                <a:gd name="connsiteX1" fmla="*/ 70107 w 76264"/>
                <a:gd name="connsiteY1" fmla="*/ 52983 h 101630"/>
                <a:gd name="connsiteX2" fmla="*/ 74286 w 76264"/>
                <a:gd name="connsiteY2" fmla="*/ 51840 h 101630"/>
                <a:gd name="connsiteX3" fmla="*/ 75684 w 76264"/>
                <a:gd name="connsiteY3" fmla="*/ 47664 h 101630"/>
                <a:gd name="connsiteX4" fmla="*/ 70615 w 76264"/>
                <a:gd name="connsiteY4" fmla="*/ 44496 h 101630"/>
                <a:gd name="connsiteX5" fmla="*/ 56681 w 76264"/>
                <a:gd name="connsiteY5" fmla="*/ 44496 h 101630"/>
                <a:gd name="connsiteX6" fmla="*/ 58961 w 76264"/>
                <a:gd name="connsiteY6" fmla="*/ 35261 h 101630"/>
                <a:gd name="connsiteX7" fmla="*/ 61114 w 76264"/>
                <a:gd name="connsiteY7" fmla="*/ 25766 h 101630"/>
                <a:gd name="connsiteX8" fmla="*/ 54028 w 76264"/>
                <a:gd name="connsiteY8" fmla="*/ 19056 h 101630"/>
                <a:gd name="connsiteX9" fmla="*/ 44400 w 76264"/>
                <a:gd name="connsiteY9" fmla="*/ 27917 h 101630"/>
                <a:gd name="connsiteX10" fmla="*/ 40221 w 76264"/>
                <a:gd name="connsiteY10" fmla="*/ 44496 h 101630"/>
                <a:gd name="connsiteX11" fmla="*/ 24770 w 76264"/>
                <a:gd name="connsiteY11" fmla="*/ 44496 h 101630"/>
                <a:gd name="connsiteX12" fmla="*/ 20464 w 76264"/>
                <a:gd name="connsiteY12" fmla="*/ 45512 h 101630"/>
                <a:gd name="connsiteX13" fmla="*/ 19066 w 76264"/>
                <a:gd name="connsiteY13" fmla="*/ 49815 h 101630"/>
                <a:gd name="connsiteX14" fmla="*/ 24134 w 76264"/>
                <a:gd name="connsiteY14" fmla="*/ 52983 h 101630"/>
                <a:gd name="connsiteX15" fmla="*/ 38068 w 76264"/>
                <a:gd name="connsiteY15" fmla="*/ 52983 h 101630"/>
                <a:gd name="connsiteX16" fmla="*/ 29457 w 76264"/>
                <a:gd name="connsiteY16" fmla="*/ 89054 h 101630"/>
                <a:gd name="connsiteX17" fmla="*/ 49850 w 76264"/>
                <a:gd name="connsiteY17" fmla="*/ 101965 h 101630"/>
                <a:gd name="connsiteX18" fmla="*/ 79990 w 76264"/>
                <a:gd name="connsiteY18" fmla="*/ 81964 h 101630"/>
                <a:gd name="connsiteX19" fmla="*/ 74667 w 76264"/>
                <a:gd name="connsiteY19" fmla="*/ 79185 h 101630"/>
                <a:gd name="connsiteX20" fmla="*/ 69352 w 76264"/>
                <a:gd name="connsiteY20" fmla="*/ 81337 h 101630"/>
                <a:gd name="connsiteX21" fmla="*/ 50732 w 76264"/>
                <a:gd name="connsiteY21" fmla="*/ 94881 h 101630"/>
                <a:gd name="connsiteX22" fmla="*/ 45663 w 76264"/>
                <a:gd name="connsiteY22" fmla="*/ 89562 h 101630"/>
                <a:gd name="connsiteX23" fmla="*/ 46172 w 76264"/>
                <a:gd name="connsiteY23" fmla="*/ 86275 h 101630"/>
                <a:gd name="connsiteX24" fmla="*/ 54529 w 76264"/>
                <a:gd name="connsiteY24" fmla="*/ 52983 h 1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6264" h="101630">
                  <a:moveTo>
                    <a:pt x="54529" y="52983"/>
                  </a:moveTo>
                  <a:lnTo>
                    <a:pt x="70107" y="52983"/>
                  </a:lnTo>
                  <a:cubicBezTo>
                    <a:pt x="72514" y="52983"/>
                    <a:pt x="73277" y="52983"/>
                    <a:pt x="74286" y="51840"/>
                  </a:cubicBezTo>
                  <a:cubicBezTo>
                    <a:pt x="75303" y="50832"/>
                    <a:pt x="75684" y="47791"/>
                    <a:pt x="75684" y="47664"/>
                  </a:cubicBezTo>
                  <a:cubicBezTo>
                    <a:pt x="75684" y="44496"/>
                    <a:pt x="72387" y="44496"/>
                    <a:pt x="70615" y="44496"/>
                  </a:cubicBezTo>
                  <a:lnTo>
                    <a:pt x="56681" y="44496"/>
                  </a:lnTo>
                  <a:lnTo>
                    <a:pt x="58961" y="35261"/>
                  </a:lnTo>
                  <a:cubicBezTo>
                    <a:pt x="59724" y="32094"/>
                    <a:pt x="61114" y="26774"/>
                    <a:pt x="61114" y="25766"/>
                  </a:cubicBezTo>
                  <a:cubicBezTo>
                    <a:pt x="61114" y="22216"/>
                    <a:pt x="58588" y="19056"/>
                    <a:pt x="54028" y="19056"/>
                  </a:cubicBezTo>
                  <a:cubicBezTo>
                    <a:pt x="46680" y="19056"/>
                    <a:pt x="44909" y="25893"/>
                    <a:pt x="44400" y="27917"/>
                  </a:cubicBezTo>
                  <a:lnTo>
                    <a:pt x="40221" y="44496"/>
                  </a:lnTo>
                  <a:lnTo>
                    <a:pt x="24770" y="44496"/>
                  </a:lnTo>
                  <a:cubicBezTo>
                    <a:pt x="22363" y="44496"/>
                    <a:pt x="21473" y="44496"/>
                    <a:pt x="20464" y="45512"/>
                  </a:cubicBezTo>
                  <a:cubicBezTo>
                    <a:pt x="19574" y="46648"/>
                    <a:pt x="19066" y="49689"/>
                    <a:pt x="19066" y="49815"/>
                  </a:cubicBezTo>
                  <a:cubicBezTo>
                    <a:pt x="19066" y="52983"/>
                    <a:pt x="22363" y="52983"/>
                    <a:pt x="24134" y="52983"/>
                  </a:cubicBezTo>
                  <a:lnTo>
                    <a:pt x="38068" y="52983"/>
                  </a:lnTo>
                  <a:lnTo>
                    <a:pt x="29457" y="89054"/>
                  </a:lnTo>
                  <a:cubicBezTo>
                    <a:pt x="29457" y="97535"/>
                    <a:pt x="38449" y="101965"/>
                    <a:pt x="49850" y="101965"/>
                  </a:cubicBezTo>
                  <a:cubicBezTo>
                    <a:pt x="69480" y="101965"/>
                    <a:pt x="79990" y="85386"/>
                    <a:pt x="79990" y="81964"/>
                  </a:cubicBezTo>
                  <a:cubicBezTo>
                    <a:pt x="79990" y="79185"/>
                    <a:pt x="77456" y="79185"/>
                    <a:pt x="74667" y="79185"/>
                  </a:cubicBezTo>
                  <a:cubicBezTo>
                    <a:pt x="70997" y="79185"/>
                    <a:pt x="70362" y="79185"/>
                    <a:pt x="69352" y="81337"/>
                  </a:cubicBezTo>
                  <a:cubicBezTo>
                    <a:pt x="64539" y="91333"/>
                    <a:pt x="55800" y="94881"/>
                    <a:pt x="50732" y="94881"/>
                  </a:cubicBezTo>
                  <a:cubicBezTo>
                    <a:pt x="47570" y="94881"/>
                    <a:pt x="45663" y="93104"/>
                    <a:pt x="45663" y="89562"/>
                  </a:cubicBezTo>
                  <a:cubicBezTo>
                    <a:pt x="45663" y="88926"/>
                    <a:pt x="45663" y="88300"/>
                    <a:pt x="46172" y="86275"/>
                  </a:cubicBezTo>
                  <a:lnTo>
                    <a:pt x="54529" y="5298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orme libre : forme 131">
              <a:extLst>
                <a:ext uri="{FF2B5EF4-FFF2-40B4-BE49-F238E27FC236}">
                  <a16:creationId xmlns:a16="http://schemas.microsoft.com/office/drawing/2014/main" id="{82DC648C-9151-41AD-99E0-E5C91ED1453E}"/>
                </a:ext>
              </a:extLst>
            </p:cNvPr>
            <p:cNvSpPr/>
            <p:nvPr>
              <p:custDataLst>
                <p:tags r:id="rId283"/>
              </p:custDataLst>
            </p:nvPr>
          </p:nvSpPr>
          <p:spPr>
            <a:xfrm>
              <a:off x="12105701" y="-14961382"/>
              <a:ext cx="76264" cy="203260"/>
            </a:xfrm>
            <a:custGeom>
              <a:avLst/>
              <a:gdLst>
                <a:gd name="connsiteX0" fmla="*/ 61623 w 76264"/>
                <a:gd name="connsiteY0" fmla="*/ 19056 h 203260"/>
                <a:gd name="connsiteX1" fmla="*/ 19066 w 76264"/>
                <a:gd name="connsiteY1" fmla="*/ 107490 h 203260"/>
                <a:gd name="connsiteX2" fmla="*/ 61623 w 76264"/>
                <a:gd name="connsiteY2" fmla="*/ 196099 h 203260"/>
                <a:gd name="connsiteX3" fmla="*/ 65166 w 76264"/>
                <a:gd name="connsiteY3" fmla="*/ 193971 h 203260"/>
                <a:gd name="connsiteX4" fmla="*/ 63394 w 76264"/>
                <a:gd name="connsiteY4" fmla="*/ 191310 h 203260"/>
                <a:gd name="connsiteX5" fmla="*/ 31125 w 76264"/>
                <a:gd name="connsiteY5" fmla="*/ 107664 h 203260"/>
                <a:gd name="connsiteX6" fmla="*/ 63927 w 76264"/>
                <a:gd name="connsiteY6" fmla="*/ 23312 h 203260"/>
                <a:gd name="connsiteX7" fmla="*/ 65166 w 76264"/>
                <a:gd name="connsiteY7" fmla="*/ 21183 h 203260"/>
                <a:gd name="connsiteX8" fmla="*/ 61623 w 76264"/>
                <a:gd name="connsiteY8" fmla="*/ 19056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264" h="203260">
                  <a:moveTo>
                    <a:pt x="61623" y="19056"/>
                  </a:moveTo>
                  <a:cubicBezTo>
                    <a:pt x="27932" y="42804"/>
                    <a:pt x="19066" y="80376"/>
                    <a:pt x="19066" y="107490"/>
                  </a:cubicBezTo>
                  <a:cubicBezTo>
                    <a:pt x="19066" y="132476"/>
                    <a:pt x="26510" y="171287"/>
                    <a:pt x="61623" y="196099"/>
                  </a:cubicBezTo>
                  <a:cubicBezTo>
                    <a:pt x="63037" y="196099"/>
                    <a:pt x="65166" y="196099"/>
                    <a:pt x="65166" y="193971"/>
                  </a:cubicBezTo>
                  <a:cubicBezTo>
                    <a:pt x="65166" y="192908"/>
                    <a:pt x="64634" y="192549"/>
                    <a:pt x="63394" y="191310"/>
                  </a:cubicBezTo>
                  <a:cubicBezTo>
                    <a:pt x="39809" y="170048"/>
                    <a:pt x="31125" y="139917"/>
                    <a:pt x="31125" y="107664"/>
                  </a:cubicBezTo>
                  <a:cubicBezTo>
                    <a:pt x="31125" y="59819"/>
                    <a:pt x="49389" y="36421"/>
                    <a:pt x="63927" y="23312"/>
                  </a:cubicBezTo>
                  <a:cubicBezTo>
                    <a:pt x="64634" y="22598"/>
                    <a:pt x="65166" y="22066"/>
                    <a:pt x="65166" y="21183"/>
                  </a:cubicBezTo>
                  <a:cubicBezTo>
                    <a:pt x="65166" y="19056"/>
                    <a:pt x="63037" y="19056"/>
                    <a:pt x="61623" y="1905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orme libre : forme 132">
              <a:extLst>
                <a:ext uri="{FF2B5EF4-FFF2-40B4-BE49-F238E27FC236}">
                  <a16:creationId xmlns:a16="http://schemas.microsoft.com/office/drawing/2014/main" id="{B6DB8C42-0EFF-4947-9CE6-D28AE27D5C24}"/>
                </a:ext>
              </a:extLst>
            </p:cNvPr>
            <p:cNvSpPr/>
            <p:nvPr>
              <p:custDataLst>
                <p:tags r:id="rId284"/>
              </p:custDataLst>
            </p:nvPr>
          </p:nvSpPr>
          <p:spPr>
            <a:xfrm>
              <a:off x="12178634" y="-14949513"/>
              <a:ext cx="152528" cy="152445"/>
            </a:xfrm>
            <a:custGeom>
              <a:avLst/>
              <a:gdLst>
                <a:gd name="connsiteX0" fmla="*/ 143717 w 152528"/>
                <a:gd name="connsiteY0" fmla="*/ 25972 h 152445"/>
                <a:gd name="connsiteX1" fmla="*/ 146196 w 152528"/>
                <a:gd name="connsiteY1" fmla="*/ 21010 h 152445"/>
                <a:gd name="connsiteX2" fmla="*/ 141406 w 152528"/>
                <a:gd name="connsiteY2" fmla="*/ 19056 h 152445"/>
                <a:gd name="connsiteX3" fmla="*/ 58604 w 152528"/>
                <a:gd name="connsiteY3" fmla="*/ 19056 h 152445"/>
                <a:gd name="connsiteX4" fmla="*/ 52749 w 152528"/>
                <a:gd name="connsiteY4" fmla="*/ 22605 h 152445"/>
                <a:gd name="connsiteX5" fmla="*/ 42819 w 152528"/>
                <a:gd name="connsiteY5" fmla="*/ 54500 h 152445"/>
                <a:gd name="connsiteX6" fmla="*/ 42112 w 152528"/>
                <a:gd name="connsiteY6" fmla="*/ 57342 h 152445"/>
                <a:gd name="connsiteX7" fmla="*/ 45130 w 152528"/>
                <a:gd name="connsiteY7" fmla="*/ 59820 h 152445"/>
                <a:gd name="connsiteX8" fmla="*/ 48316 w 152528"/>
                <a:gd name="connsiteY8" fmla="*/ 56986 h 152445"/>
                <a:gd name="connsiteX9" fmla="*/ 93534 w 152528"/>
                <a:gd name="connsiteY9" fmla="*/ 25440 h 152445"/>
                <a:gd name="connsiteX10" fmla="*/ 125454 w 152528"/>
                <a:gd name="connsiteY10" fmla="*/ 25440 h 152445"/>
                <a:gd name="connsiteX11" fmla="*/ 22077 w 152528"/>
                <a:gd name="connsiteY11" fmla="*/ 132303 h 152445"/>
                <a:gd name="connsiteX12" fmla="*/ 19066 w 152528"/>
                <a:gd name="connsiteY12" fmla="*/ 138146 h 152445"/>
                <a:gd name="connsiteX13" fmla="*/ 23848 w 152528"/>
                <a:gd name="connsiteY13" fmla="*/ 140100 h 152445"/>
                <a:gd name="connsiteX14" fmla="*/ 109669 w 152528"/>
                <a:gd name="connsiteY14" fmla="*/ 140100 h 152445"/>
                <a:gd name="connsiteX15" fmla="*/ 115524 w 152528"/>
                <a:gd name="connsiteY15" fmla="*/ 136558 h 152445"/>
                <a:gd name="connsiteX16" fmla="*/ 128290 w 152528"/>
                <a:gd name="connsiteY16" fmla="*/ 97034 h 152445"/>
                <a:gd name="connsiteX17" fmla="*/ 128997 w 152528"/>
                <a:gd name="connsiteY17" fmla="*/ 94199 h 152445"/>
                <a:gd name="connsiteX18" fmla="*/ 126161 w 152528"/>
                <a:gd name="connsiteY18" fmla="*/ 91722 h 152445"/>
                <a:gd name="connsiteX19" fmla="*/ 122260 w 152528"/>
                <a:gd name="connsiteY19" fmla="*/ 96327 h 152445"/>
                <a:gd name="connsiteX20" fmla="*/ 74206 w 152528"/>
                <a:gd name="connsiteY20" fmla="*/ 133010 h 152445"/>
                <a:gd name="connsiteX21" fmla="*/ 40340 w 152528"/>
                <a:gd name="connsiteY21" fmla="*/ 133010 h 152445"/>
                <a:gd name="connsiteX22" fmla="*/ 143717 w 152528"/>
                <a:gd name="connsiteY22" fmla="*/ 25972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2528" h="152445">
                  <a:moveTo>
                    <a:pt x="143717" y="25972"/>
                  </a:moveTo>
                  <a:cubicBezTo>
                    <a:pt x="145132" y="24552"/>
                    <a:pt x="146196" y="23312"/>
                    <a:pt x="146196" y="21010"/>
                  </a:cubicBezTo>
                  <a:cubicBezTo>
                    <a:pt x="146196" y="19056"/>
                    <a:pt x="144774" y="19056"/>
                    <a:pt x="141406" y="19056"/>
                  </a:cubicBezTo>
                  <a:lnTo>
                    <a:pt x="58604" y="19056"/>
                  </a:lnTo>
                  <a:cubicBezTo>
                    <a:pt x="53996" y="19056"/>
                    <a:pt x="53813" y="19239"/>
                    <a:pt x="52749" y="22605"/>
                  </a:cubicBezTo>
                  <a:lnTo>
                    <a:pt x="42819" y="54500"/>
                  </a:lnTo>
                  <a:cubicBezTo>
                    <a:pt x="42112" y="56627"/>
                    <a:pt x="42112" y="56810"/>
                    <a:pt x="42112" y="57342"/>
                  </a:cubicBezTo>
                  <a:cubicBezTo>
                    <a:pt x="42112" y="58225"/>
                    <a:pt x="42819" y="59820"/>
                    <a:pt x="45130" y="59820"/>
                  </a:cubicBezTo>
                  <a:cubicBezTo>
                    <a:pt x="47434" y="59820"/>
                    <a:pt x="47784" y="58755"/>
                    <a:pt x="48316" y="56986"/>
                  </a:cubicBezTo>
                  <a:cubicBezTo>
                    <a:pt x="56832" y="31998"/>
                    <a:pt x="70663" y="25440"/>
                    <a:pt x="93534" y="25440"/>
                  </a:cubicBezTo>
                  <a:lnTo>
                    <a:pt x="125454" y="25440"/>
                  </a:lnTo>
                  <a:lnTo>
                    <a:pt x="22077" y="132303"/>
                  </a:lnTo>
                  <a:cubicBezTo>
                    <a:pt x="20837" y="133542"/>
                    <a:pt x="19066" y="135313"/>
                    <a:pt x="19066" y="138146"/>
                  </a:cubicBezTo>
                  <a:cubicBezTo>
                    <a:pt x="19066" y="140100"/>
                    <a:pt x="20655" y="140100"/>
                    <a:pt x="23848" y="140100"/>
                  </a:cubicBezTo>
                  <a:lnTo>
                    <a:pt x="109669" y="140100"/>
                  </a:lnTo>
                  <a:cubicBezTo>
                    <a:pt x="114277" y="140100"/>
                    <a:pt x="114460" y="139924"/>
                    <a:pt x="115524" y="136558"/>
                  </a:cubicBezTo>
                  <a:lnTo>
                    <a:pt x="128290" y="97034"/>
                  </a:lnTo>
                  <a:cubicBezTo>
                    <a:pt x="128997" y="94731"/>
                    <a:pt x="128997" y="94374"/>
                    <a:pt x="128997" y="94199"/>
                  </a:cubicBezTo>
                  <a:cubicBezTo>
                    <a:pt x="128997" y="94025"/>
                    <a:pt x="128997" y="91722"/>
                    <a:pt x="126161" y="91722"/>
                  </a:cubicBezTo>
                  <a:cubicBezTo>
                    <a:pt x="123857" y="91722"/>
                    <a:pt x="123500" y="92430"/>
                    <a:pt x="122260" y="96327"/>
                  </a:cubicBezTo>
                  <a:cubicBezTo>
                    <a:pt x="114102" y="120607"/>
                    <a:pt x="105062" y="133010"/>
                    <a:pt x="74206" y="133010"/>
                  </a:cubicBezTo>
                  <a:lnTo>
                    <a:pt x="40340" y="133010"/>
                  </a:lnTo>
                  <a:lnTo>
                    <a:pt x="143717" y="2597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orme libre : forme 133">
              <a:extLst>
                <a:ext uri="{FF2B5EF4-FFF2-40B4-BE49-F238E27FC236}">
                  <a16:creationId xmlns:a16="http://schemas.microsoft.com/office/drawing/2014/main" id="{FC06765A-D7D0-496A-AA1E-B1632A59CD99}"/>
                </a:ext>
              </a:extLst>
            </p:cNvPr>
            <p:cNvSpPr/>
            <p:nvPr>
              <p:custDataLst>
                <p:tags r:id="rId285"/>
              </p:custDataLst>
            </p:nvPr>
          </p:nvSpPr>
          <p:spPr>
            <a:xfrm>
              <a:off x="12327455" y="-14961382"/>
              <a:ext cx="127107" cy="203260"/>
            </a:xfrm>
            <a:custGeom>
              <a:avLst/>
              <a:gdLst>
                <a:gd name="connsiteX0" fmla="*/ 22435 w 127106"/>
                <a:gd name="connsiteY0" fmla="*/ 19056 h 203260"/>
                <a:gd name="connsiteX1" fmla="*/ 19066 w 127106"/>
                <a:gd name="connsiteY1" fmla="*/ 21183 h 203260"/>
                <a:gd name="connsiteX2" fmla="*/ 20663 w 127106"/>
                <a:gd name="connsiteY2" fmla="*/ 23843 h 203260"/>
                <a:gd name="connsiteX3" fmla="*/ 52932 w 127106"/>
                <a:gd name="connsiteY3" fmla="*/ 107490 h 203260"/>
                <a:gd name="connsiteX4" fmla="*/ 22251 w 127106"/>
                <a:gd name="connsiteY4" fmla="*/ 189890 h 203260"/>
                <a:gd name="connsiteX5" fmla="*/ 19066 w 127106"/>
                <a:gd name="connsiteY5" fmla="*/ 193971 h 203260"/>
                <a:gd name="connsiteX6" fmla="*/ 21370 w 127106"/>
                <a:gd name="connsiteY6" fmla="*/ 196099 h 203260"/>
                <a:gd name="connsiteX7" fmla="*/ 52042 w 127106"/>
                <a:gd name="connsiteY7" fmla="*/ 162251 h 203260"/>
                <a:gd name="connsiteX8" fmla="*/ 64992 w 127106"/>
                <a:gd name="connsiteY8" fmla="*/ 107664 h 203260"/>
                <a:gd name="connsiteX9" fmla="*/ 22435 w 127106"/>
                <a:gd name="connsiteY9" fmla="*/ 19056 h 203260"/>
                <a:gd name="connsiteX10" fmla="*/ 118597 w 127106"/>
                <a:gd name="connsiteY10" fmla="*/ 19056 h 203260"/>
                <a:gd name="connsiteX11" fmla="*/ 91284 w 127106"/>
                <a:gd name="connsiteY11" fmla="*/ 19056 h 203260"/>
                <a:gd name="connsiteX12" fmla="*/ 91284 w 127106"/>
                <a:gd name="connsiteY12" fmla="*/ 27741 h 203260"/>
                <a:gd name="connsiteX13" fmla="*/ 109906 w 127106"/>
                <a:gd name="connsiteY13" fmla="*/ 27741 h 203260"/>
                <a:gd name="connsiteX14" fmla="*/ 109906 w 127106"/>
                <a:gd name="connsiteY14" fmla="*/ 187587 h 203260"/>
                <a:gd name="connsiteX15" fmla="*/ 91284 w 127106"/>
                <a:gd name="connsiteY15" fmla="*/ 187587 h 203260"/>
                <a:gd name="connsiteX16" fmla="*/ 91284 w 127106"/>
                <a:gd name="connsiteY16" fmla="*/ 196274 h 203260"/>
                <a:gd name="connsiteX17" fmla="*/ 118597 w 127106"/>
                <a:gd name="connsiteY17" fmla="*/ 196274 h 203260"/>
                <a:gd name="connsiteX18" fmla="*/ 118597 w 127106"/>
                <a:gd name="connsiteY18" fmla="*/ 19056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7106" h="203260">
                  <a:moveTo>
                    <a:pt x="22435" y="19056"/>
                  </a:moveTo>
                  <a:cubicBezTo>
                    <a:pt x="21196" y="19056"/>
                    <a:pt x="19066" y="19056"/>
                    <a:pt x="19066" y="21183"/>
                  </a:cubicBezTo>
                  <a:cubicBezTo>
                    <a:pt x="19066" y="22066"/>
                    <a:pt x="19598" y="22598"/>
                    <a:pt x="20663" y="23843"/>
                  </a:cubicBezTo>
                  <a:cubicBezTo>
                    <a:pt x="35908" y="37841"/>
                    <a:pt x="52932" y="61765"/>
                    <a:pt x="52932" y="107490"/>
                  </a:cubicBezTo>
                  <a:cubicBezTo>
                    <a:pt x="52932" y="144529"/>
                    <a:pt x="41405" y="172526"/>
                    <a:pt x="22251" y="189890"/>
                  </a:cubicBezTo>
                  <a:cubicBezTo>
                    <a:pt x="19241" y="192908"/>
                    <a:pt x="19066" y="193081"/>
                    <a:pt x="19066" y="193971"/>
                  </a:cubicBezTo>
                  <a:cubicBezTo>
                    <a:pt x="19066" y="194852"/>
                    <a:pt x="19598" y="196099"/>
                    <a:pt x="21370" y="196099"/>
                  </a:cubicBezTo>
                  <a:cubicBezTo>
                    <a:pt x="23499" y="196099"/>
                    <a:pt x="40341" y="184403"/>
                    <a:pt x="52042" y="162251"/>
                  </a:cubicBezTo>
                  <a:cubicBezTo>
                    <a:pt x="59843" y="147539"/>
                    <a:pt x="64992" y="128396"/>
                    <a:pt x="64992" y="107664"/>
                  </a:cubicBezTo>
                  <a:cubicBezTo>
                    <a:pt x="64992" y="82678"/>
                    <a:pt x="57539" y="43868"/>
                    <a:pt x="22435" y="19056"/>
                  </a:cubicBezTo>
                  <a:close/>
                  <a:moveTo>
                    <a:pt x="118597" y="19056"/>
                  </a:moveTo>
                  <a:lnTo>
                    <a:pt x="91284" y="19056"/>
                  </a:lnTo>
                  <a:lnTo>
                    <a:pt x="91284" y="27741"/>
                  </a:lnTo>
                  <a:lnTo>
                    <a:pt x="109906" y="27741"/>
                  </a:lnTo>
                  <a:lnTo>
                    <a:pt x="109906" y="187587"/>
                  </a:lnTo>
                  <a:lnTo>
                    <a:pt x="91284" y="187587"/>
                  </a:lnTo>
                  <a:lnTo>
                    <a:pt x="91284" y="196274"/>
                  </a:lnTo>
                  <a:lnTo>
                    <a:pt x="118597" y="196274"/>
                  </a:lnTo>
                  <a:lnTo>
                    <a:pt x="118597" y="1905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3" name="Groupe 162" descr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 O_{CS}(Z, \Lambda)= \int [dU]_{U(N)} e^{\Tr[UZU^\dagger \Lambda]}&#10;\end{align*}&#10;&#10;\end{document}" title="IguanaTex Vector Display">
            <a:extLst>
              <a:ext uri="{FF2B5EF4-FFF2-40B4-BE49-F238E27FC236}">
                <a16:creationId xmlns:a16="http://schemas.microsoft.com/office/drawing/2014/main" id="{6BC89ED2-6E6E-4430-B4C4-F9B264F7790E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2894704" y="2292799"/>
            <a:ext cx="2938538" cy="446156"/>
            <a:chOff x="8360728" y="-15166924"/>
            <a:chExt cx="3848883" cy="584373"/>
          </a:xfrm>
        </p:grpSpPr>
        <p:sp>
          <p:nvSpPr>
            <p:cNvPr id="139" name="Forme libre : forme 138">
              <a:extLst>
                <a:ext uri="{FF2B5EF4-FFF2-40B4-BE49-F238E27FC236}">
                  <a16:creationId xmlns:a16="http://schemas.microsoft.com/office/drawing/2014/main" id="{E588F164-9B24-4574-9BC5-EC298027F0FC}"/>
                </a:ext>
              </a:extLst>
            </p:cNvPr>
            <p:cNvSpPr/>
            <p:nvPr>
              <p:custDataLst>
                <p:tags r:id="rId233"/>
              </p:custDataLst>
            </p:nvPr>
          </p:nvSpPr>
          <p:spPr>
            <a:xfrm>
              <a:off x="8360728" y="-15000829"/>
              <a:ext cx="203371" cy="203260"/>
            </a:xfrm>
            <a:custGeom>
              <a:avLst/>
              <a:gdLst>
                <a:gd name="connsiteX0" fmla="*/ 194045 w 203370"/>
                <a:gd name="connsiteY0" fmla="*/ 87140 h 203260"/>
                <a:gd name="connsiteX1" fmla="*/ 129474 w 203370"/>
                <a:gd name="connsiteY1" fmla="*/ 19056 h 203260"/>
                <a:gd name="connsiteX2" fmla="*/ 19066 w 203370"/>
                <a:gd name="connsiteY2" fmla="*/ 135477 h 203260"/>
                <a:gd name="connsiteX3" fmla="*/ 83891 w 203370"/>
                <a:gd name="connsiteY3" fmla="*/ 203054 h 203260"/>
                <a:gd name="connsiteX4" fmla="*/ 194045 w 203370"/>
                <a:gd name="connsiteY4" fmla="*/ 87140 h 203260"/>
                <a:gd name="connsiteX5" fmla="*/ 85408 w 203370"/>
                <a:gd name="connsiteY5" fmla="*/ 196471 h 203260"/>
                <a:gd name="connsiteX6" fmla="*/ 42613 w 203370"/>
                <a:gd name="connsiteY6" fmla="*/ 142567 h 203260"/>
                <a:gd name="connsiteX7" fmla="*/ 65659 w 203370"/>
                <a:gd name="connsiteY7" fmla="*/ 64868 h 203260"/>
                <a:gd name="connsiteX8" fmla="*/ 127957 w 203370"/>
                <a:gd name="connsiteY8" fmla="*/ 25383 h 203260"/>
                <a:gd name="connsiteX9" fmla="*/ 171507 w 203370"/>
                <a:gd name="connsiteY9" fmla="*/ 77271 h 203260"/>
                <a:gd name="connsiteX10" fmla="*/ 139603 w 203370"/>
                <a:gd name="connsiteY10" fmla="*/ 166101 h 203260"/>
                <a:gd name="connsiteX11" fmla="*/ 85408 w 203370"/>
                <a:gd name="connsiteY11" fmla="*/ 196471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3370" h="203260">
                  <a:moveTo>
                    <a:pt x="194045" y="87140"/>
                  </a:moveTo>
                  <a:cubicBezTo>
                    <a:pt x="194045" y="46392"/>
                    <a:pt x="167201" y="19056"/>
                    <a:pt x="129474" y="19056"/>
                  </a:cubicBezTo>
                  <a:cubicBezTo>
                    <a:pt x="74779" y="19056"/>
                    <a:pt x="19066" y="76508"/>
                    <a:pt x="19066" y="135477"/>
                  </a:cubicBezTo>
                  <a:cubicBezTo>
                    <a:pt x="19066" y="177495"/>
                    <a:pt x="47427" y="203054"/>
                    <a:pt x="83891" y="203054"/>
                  </a:cubicBezTo>
                  <a:cubicBezTo>
                    <a:pt x="137577" y="203054"/>
                    <a:pt x="194045" y="147626"/>
                    <a:pt x="194045" y="87140"/>
                  </a:cubicBezTo>
                  <a:close/>
                  <a:moveTo>
                    <a:pt x="85408" y="196471"/>
                  </a:moveTo>
                  <a:cubicBezTo>
                    <a:pt x="60344" y="196471"/>
                    <a:pt x="42613" y="175978"/>
                    <a:pt x="42613" y="142567"/>
                  </a:cubicBezTo>
                  <a:cubicBezTo>
                    <a:pt x="42613" y="131428"/>
                    <a:pt x="46163" y="94484"/>
                    <a:pt x="65659" y="64868"/>
                  </a:cubicBezTo>
                  <a:cubicBezTo>
                    <a:pt x="83136" y="38547"/>
                    <a:pt x="107945" y="25383"/>
                    <a:pt x="127957" y="25383"/>
                  </a:cubicBezTo>
                  <a:cubicBezTo>
                    <a:pt x="148715" y="25383"/>
                    <a:pt x="171507" y="39555"/>
                    <a:pt x="171507" y="77271"/>
                  </a:cubicBezTo>
                  <a:cubicBezTo>
                    <a:pt x="171507" y="95492"/>
                    <a:pt x="164675" y="134978"/>
                    <a:pt x="139603" y="166101"/>
                  </a:cubicBezTo>
                  <a:cubicBezTo>
                    <a:pt x="127448" y="181545"/>
                    <a:pt x="106682" y="196471"/>
                    <a:pt x="85408" y="19647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orme libre : forme 139">
              <a:extLst>
                <a:ext uri="{FF2B5EF4-FFF2-40B4-BE49-F238E27FC236}">
                  <a16:creationId xmlns:a16="http://schemas.microsoft.com/office/drawing/2014/main" id="{A189BDA3-7A2F-4AB4-800D-E36DC294AB34}"/>
                </a:ext>
              </a:extLst>
            </p:cNvPr>
            <p:cNvSpPr/>
            <p:nvPr>
              <p:custDataLst>
                <p:tags r:id="rId234"/>
              </p:custDataLst>
            </p:nvPr>
          </p:nvSpPr>
          <p:spPr>
            <a:xfrm>
              <a:off x="8553906" y="-14908996"/>
              <a:ext cx="152528" cy="152445"/>
            </a:xfrm>
            <a:custGeom>
              <a:avLst/>
              <a:gdLst>
                <a:gd name="connsiteX0" fmla="*/ 156134 w 152528"/>
                <a:gd name="connsiteY0" fmla="*/ 21359 h 152445"/>
                <a:gd name="connsiteX1" fmla="*/ 153831 w 152528"/>
                <a:gd name="connsiteY1" fmla="*/ 19056 h 152445"/>
                <a:gd name="connsiteX2" fmla="*/ 150637 w 152528"/>
                <a:gd name="connsiteY2" fmla="*/ 21183 h 152445"/>
                <a:gd name="connsiteX3" fmla="*/ 137688 w 152528"/>
                <a:gd name="connsiteY3" fmla="*/ 34831 h 152445"/>
                <a:gd name="connsiteX4" fmla="*/ 104355 w 152528"/>
                <a:gd name="connsiteY4" fmla="*/ 19056 h 152445"/>
                <a:gd name="connsiteX5" fmla="*/ 19066 w 152528"/>
                <a:gd name="connsiteY5" fmla="*/ 97207 h 152445"/>
                <a:gd name="connsiteX6" fmla="*/ 73507 w 152528"/>
                <a:gd name="connsiteY6" fmla="*/ 147180 h 152445"/>
                <a:gd name="connsiteX7" fmla="*/ 118368 w 152528"/>
                <a:gd name="connsiteY7" fmla="*/ 129817 h 152445"/>
                <a:gd name="connsiteX8" fmla="*/ 136274 w 152528"/>
                <a:gd name="connsiteY8" fmla="*/ 101106 h 152445"/>
                <a:gd name="connsiteX9" fmla="*/ 133255 w 152528"/>
                <a:gd name="connsiteY9" fmla="*/ 98803 h 152445"/>
                <a:gd name="connsiteX10" fmla="*/ 130070 w 152528"/>
                <a:gd name="connsiteY10" fmla="*/ 101638 h 152445"/>
                <a:gd name="connsiteX11" fmla="*/ 76518 w 152528"/>
                <a:gd name="connsiteY11" fmla="*/ 140805 h 152445"/>
                <a:gd name="connsiteX12" fmla="*/ 36797 w 152528"/>
                <a:gd name="connsiteY12" fmla="*/ 102702 h 152445"/>
                <a:gd name="connsiteX13" fmla="*/ 58429 w 152528"/>
                <a:gd name="connsiteY13" fmla="*/ 47234 h 152445"/>
                <a:gd name="connsiteX14" fmla="*/ 106134 w 152528"/>
                <a:gd name="connsiteY14" fmla="*/ 25440 h 152445"/>
                <a:gd name="connsiteX15" fmla="*/ 138753 w 152528"/>
                <a:gd name="connsiteY15" fmla="*/ 60168 h 152445"/>
                <a:gd name="connsiteX16" fmla="*/ 138220 w 152528"/>
                <a:gd name="connsiteY16" fmla="*/ 67433 h 152445"/>
                <a:gd name="connsiteX17" fmla="*/ 141414 w 152528"/>
                <a:gd name="connsiteY17" fmla="*/ 69744 h 152445"/>
                <a:gd name="connsiteX18" fmla="*/ 145140 w 152528"/>
                <a:gd name="connsiteY18" fmla="*/ 65845 h 152445"/>
                <a:gd name="connsiteX19" fmla="*/ 156134 w 152528"/>
                <a:gd name="connsiteY19" fmla="*/ 21359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2528" h="152445">
                  <a:moveTo>
                    <a:pt x="156134" y="21359"/>
                  </a:moveTo>
                  <a:cubicBezTo>
                    <a:pt x="156134" y="20476"/>
                    <a:pt x="155602" y="19056"/>
                    <a:pt x="153831" y="19056"/>
                  </a:cubicBezTo>
                  <a:cubicBezTo>
                    <a:pt x="152584" y="19056"/>
                    <a:pt x="152234" y="19412"/>
                    <a:pt x="150637" y="21183"/>
                  </a:cubicBezTo>
                  <a:lnTo>
                    <a:pt x="137688" y="34831"/>
                  </a:lnTo>
                  <a:cubicBezTo>
                    <a:pt x="136099" y="32704"/>
                    <a:pt x="126169" y="19056"/>
                    <a:pt x="104355" y="19056"/>
                  </a:cubicBezTo>
                  <a:cubicBezTo>
                    <a:pt x="61273" y="19056"/>
                    <a:pt x="19066" y="57159"/>
                    <a:pt x="19066" y="97207"/>
                  </a:cubicBezTo>
                  <a:cubicBezTo>
                    <a:pt x="19066" y="126093"/>
                    <a:pt x="41762" y="147180"/>
                    <a:pt x="73507" y="147180"/>
                  </a:cubicBezTo>
                  <a:cubicBezTo>
                    <a:pt x="83080" y="147180"/>
                    <a:pt x="100104" y="145236"/>
                    <a:pt x="118368" y="129817"/>
                  </a:cubicBezTo>
                  <a:cubicBezTo>
                    <a:pt x="132374" y="117947"/>
                    <a:pt x="136274" y="102528"/>
                    <a:pt x="136274" y="101106"/>
                  </a:cubicBezTo>
                  <a:cubicBezTo>
                    <a:pt x="136274" y="98803"/>
                    <a:pt x="134145" y="98803"/>
                    <a:pt x="133255" y="98803"/>
                  </a:cubicBezTo>
                  <a:cubicBezTo>
                    <a:pt x="130952" y="98803"/>
                    <a:pt x="130602" y="99693"/>
                    <a:pt x="130070" y="101638"/>
                  </a:cubicBezTo>
                  <a:cubicBezTo>
                    <a:pt x="122801" y="125918"/>
                    <a:pt x="97975" y="140805"/>
                    <a:pt x="76518" y="140805"/>
                  </a:cubicBezTo>
                  <a:cubicBezTo>
                    <a:pt x="57722" y="140805"/>
                    <a:pt x="36797" y="130705"/>
                    <a:pt x="36797" y="102702"/>
                  </a:cubicBezTo>
                  <a:cubicBezTo>
                    <a:pt x="36797" y="97566"/>
                    <a:pt x="38044" y="69561"/>
                    <a:pt x="58429" y="47234"/>
                  </a:cubicBezTo>
                  <a:cubicBezTo>
                    <a:pt x="70671" y="33586"/>
                    <a:pt x="89284" y="25440"/>
                    <a:pt x="106134" y="25440"/>
                  </a:cubicBezTo>
                  <a:cubicBezTo>
                    <a:pt x="126701" y="25440"/>
                    <a:pt x="138753" y="40318"/>
                    <a:pt x="138753" y="60168"/>
                  </a:cubicBezTo>
                  <a:cubicBezTo>
                    <a:pt x="138753" y="65130"/>
                    <a:pt x="138220" y="66369"/>
                    <a:pt x="138220" y="67433"/>
                  </a:cubicBezTo>
                  <a:cubicBezTo>
                    <a:pt x="138220" y="69744"/>
                    <a:pt x="140532" y="69744"/>
                    <a:pt x="141414" y="69744"/>
                  </a:cubicBezTo>
                  <a:cubicBezTo>
                    <a:pt x="144250" y="69744"/>
                    <a:pt x="144250" y="69212"/>
                    <a:pt x="145140" y="65845"/>
                  </a:cubicBezTo>
                  <a:lnTo>
                    <a:pt x="156134" y="2135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orme libre : forme 140">
              <a:extLst>
                <a:ext uri="{FF2B5EF4-FFF2-40B4-BE49-F238E27FC236}">
                  <a16:creationId xmlns:a16="http://schemas.microsoft.com/office/drawing/2014/main" id="{30ACA3A1-0F38-4071-BA4F-A9576311B21C}"/>
                </a:ext>
              </a:extLst>
            </p:cNvPr>
            <p:cNvSpPr/>
            <p:nvPr>
              <p:custDataLst>
                <p:tags r:id="rId235"/>
              </p:custDataLst>
            </p:nvPr>
          </p:nvSpPr>
          <p:spPr>
            <a:xfrm>
              <a:off x="8712384" y="-14908996"/>
              <a:ext cx="127107" cy="152445"/>
            </a:xfrm>
            <a:custGeom>
              <a:avLst/>
              <a:gdLst>
                <a:gd name="connsiteX0" fmla="*/ 131660 w 127106"/>
                <a:gd name="connsiteY0" fmla="*/ 21359 h 152445"/>
                <a:gd name="connsiteX1" fmla="*/ 129354 w 127106"/>
                <a:gd name="connsiteY1" fmla="*/ 19056 h 152445"/>
                <a:gd name="connsiteX2" fmla="*/ 125813 w 127106"/>
                <a:gd name="connsiteY2" fmla="*/ 21542 h 152445"/>
                <a:gd name="connsiteX3" fmla="*/ 117121 w 127106"/>
                <a:gd name="connsiteY3" fmla="*/ 31640 h 152445"/>
                <a:gd name="connsiteX4" fmla="*/ 88395 w 127106"/>
                <a:gd name="connsiteY4" fmla="*/ 19056 h 152445"/>
                <a:gd name="connsiteX5" fmla="*/ 41230 w 127106"/>
                <a:gd name="connsiteY5" fmla="*/ 59636 h 152445"/>
                <a:gd name="connsiteX6" fmla="*/ 47085 w 127106"/>
                <a:gd name="connsiteY6" fmla="*/ 75945 h 152445"/>
                <a:gd name="connsiteX7" fmla="*/ 71728 w 127106"/>
                <a:gd name="connsiteY7" fmla="*/ 87466 h 152445"/>
                <a:gd name="connsiteX8" fmla="*/ 86798 w 127106"/>
                <a:gd name="connsiteY8" fmla="*/ 91006 h 152445"/>
                <a:gd name="connsiteX9" fmla="*/ 103289 w 127106"/>
                <a:gd name="connsiteY9" fmla="*/ 109618 h 152445"/>
                <a:gd name="connsiteX10" fmla="*/ 68002 w 127106"/>
                <a:gd name="connsiteY10" fmla="*/ 140805 h 152445"/>
                <a:gd name="connsiteX11" fmla="*/ 33604 w 127106"/>
                <a:gd name="connsiteY11" fmla="*/ 115637 h 152445"/>
                <a:gd name="connsiteX12" fmla="*/ 34668 w 127106"/>
                <a:gd name="connsiteY12" fmla="*/ 106776 h 152445"/>
                <a:gd name="connsiteX13" fmla="*/ 34843 w 127106"/>
                <a:gd name="connsiteY13" fmla="*/ 105720 h 152445"/>
                <a:gd name="connsiteX14" fmla="*/ 32007 w 127106"/>
                <a:gd name="connsiteY14" fmla="*/ 103409 h 152445"/>
                <a:gd name="connsiteX15" fmla="*/ 28639 w 127106"/>
                <a:gd name="connsiteY15" fmla="*/ 106957 h 152445"/>
                <a:gd name="connsiteX16" fmla="*/ 19598 w 127106"/>
                <a:gd name="connsiteY16" fmla="*/ 142401 h 152445"/>
                <a:gd name="connsiteX17" fmla="*/ 19066 w 127106"/>
                <a:gd name="connsiteY17" fmla="*/ 145061 h 152445"/>
                <a:gd name="connsiteX18" fmla="*/ 21545 w 127106"/>
                <a:gd name="connsiteY18" fmla="*/ 147180 h 152445"/>
                <a:gd name="connsiteX19" fmla="*/ 25096 w 127106"/>
                <a:gd name="connsiteY19" fmla="*/ 144704 h 152445"/>
                <a:gd name="connsiteX20" fmla="*/ 33604 w 127106"/>
                <a:gd name="connsiteY20" fmla="*/ 134779 h 152445"/>
                <a:gd name="connsiteX21" fmla="*/ 67470 w 127106"/>
                <a:gd name="connsiteY21" fmla="*/ 147180 h 152445"/>
                <a:gd name="connsiteX22" fmla="*/ 115881 w 127106"/>
                <a:gd name="connsiteY22" fmla="*/ 103234 h 152445"/>
                <a:gd name="connsiteX23" fmla="*/ 108788 w 127106"/>
                <a:gd name="connsiteY23" fmla="*/ 84274 h 152445"/>
                <a:gd name="connsiteX24" fmla="*/ 77051 w 127106"/>
                <a:gd name="connsiteY24" fmla="*/ 71863 h 152445"/>
                <a:gd name="connsiteX25" fmla="*/ 65873 w 127106"/>
                <a:gd name="connsiteY25" fmla="*/ 69029 h 152445"/>
                <a:gd name="connsiteX26" fmla="*/ 53997 w 127106"/>
                <a:gd name="connsiteY26" fmla="*/ 52904 h 152445"/>
                <a:gd name="connsiteX27" fmla="*/ 88220 w 127106"/>
                <a:gd name="connsiteY27" fmla="*/ 24725 h 152445"/>
                <a:gd name="connsiteX28" fmla="*/ 116590 w 127106"/>
                <a:gd name="connsiteY28" fmla="*/ 52372 h 152445"/>
                <a:gd name="connsiteX29" fmla="*/ 115881 w 127106"/>
                <a:gd name="connsiteY29" fmla="*/ 60351 h 152445"/>
                <a:gd name="connsiteX30" fmla="*/ 118893 w 127106"/>
                <a:gd name="connsiteY30" fmla="*/ 62829 h 152445"/>
                <a:gd name="connsiteX31" fmla="*/ 122444 w 127106"/>
                <a:gd name="connsiteY31" fmla="*/ 58930 h 152445"/>
                <a:gd name="connsiteX32" fmla="*/ 131660 w 127106"/>
                <a:gd name="connsiteY32" fmla="*/ 21359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7106" h="152445">
                  <a:moveTo>
                    <a:pt x="131660" y="21359"/>
                  </a:moveTo>
                  <a:cubicBezTo>
                    <a:pt x="131660" y="20476"/>
                    <a:pt x="131126" y="19056"/>
                    <a:pt x="129354" y="19056"/>
                  </a:cubicBezTo>
                  <a:cubicBezTo>
                    <a:pt x="128291" y="19056"/>
                    <a:pt x="128116" y="19231"/>
                    <a:pt x="125813" y="21542"/>
                  </a:cubicBezTo>
                  <a:lnTo>
                    <a:pt x="117121" y="31640"/>
                  </a:lnTo>
                  <a:cubicBezTo>
                    <a:pt x="110384" y="22247"/>
                    <a:pt x="99215" y="19056"/>
                    <a:pt x="88395" y="19056"/>
                  </a:cubicBezTo>
                  <a:cubicBezTo>
                    <a:pt x="63395" y="19056"/>
                    <a:pt x="41230" y="39262"/>
                    <a:pt x="41230" y="59636"/>
                  </a:cubicBezTo>
                  <a:cubicBezTo>
                    <a:pt x="41230" y="62297"/>
                    <a:pt x="41762" y="69387"/>
                    <a:pt x="47085" y="75945"/>
                  </a:cubicBezTo>
                  <a:cubicBezTo>
                    <a:pt x="53107" y="83035"/>
                    <a:pt x="59669" y="84623"/>
                    <a:pt x="71728" y="87466"/>
                  </a:cubicBezTo>
                  <a:cubicBezTo>
                    <a:pt x="75271" y="88346"/>
                    <a:pt x="84137" y="90300"/>
                    <a:pt x="86798" y="91006"/>
                  </a:cubicBezTo>
                  <a:cubicBezTo>
                    <a:pt x="92470" y="92428"/>
                    <a:pt x="103289" y="96327"/>
                    <a:pt x="103289" y="109618"/>
                  </a:cubicBezTo>
                  <a:cubicBezTo>
                    <a:pt x="103289" y="123966"/>
                    <a:pt x="88220" y="140805"/>
                    <a:pt x="68002" y="140805"/>
                  </a:cubicBezTo>
                  <a:cubicBezTo>
                    <a:pt x="52400" y="140805"/>
                    <a:pt x="33604" y="135311"/>
                    <a:pt x="33604" y="115637"/>
                  </a:cubicBezTo>
                  <a:cubicBezTo>
                    <a:pt x="33604" y="113866"/>
                    <a:pt x="33961" y="109967"/>
                    <a:pt x="34668" y="106776"/>
                  </a:cubicBezTo>
                  <a:cubicBezTo>
                    <a:pt x="34843" y="106068"/>
                    <a:pt x="34843" y="105893"/>
                    <a:pt x="34843" y="105720"/>
                  </a:cubicBezTo>
                  <a:cubicBezTo>
                    <a:pt x="34843" y="103409"/>
                    <a:pt x="32722" y="103409"/>
                    <a:pt x="32007" y="103409"/>
                  </a:cubicBezTo>
                  <a:cubicBezTo>
                    <a:pt x="29528" y="103409"/>
                    <a:pt x="29354" y="103766"/>
                    <a:pt x="28639" y="106957"/>
                  </a:cubicBezTo>
                  <a:lnTo>
                    <a:pt x="19598" y="142401"/>
                  </a:lnTo>
                  <a:cubicBezTo>
                    <a:pt x="19424" y="143108"/>
                    <a:pt x="19066" y="144172"/>
                    <a:pt x="19066" y="145061"/>
                  </a:cubicBezTo>
                  <a:cubicBezTo>
                    <a:pt x="19066" y="146117"/>
                    <a:pt x="19773" y="147180"/>
                    <a:pt x="21545" y="147180"/>
                  </a:cubicBezTo>
                  <a:cubicBezTo>
                    <a:pt x="22609" y="147180"/>
                    <a:pt x="22792" y="147007"/>
                    <a:pt x="25096" y="144704"/>
                  </a:cubicBezTo>
                  <a:cubicBezTo>
                    <a:pt x="27042" y="142576"/>
                    <a:pt x="31658" y="136907"/>
                    <a:pt x="33604" y="134779"/>
                  </a:cubicBezTo>
                  <a:cubicBezTo>
                    <a:pt x="43002" y="145061"/>
                    <a:pt x="56833" y="147180"/>
                    <a:pt x="67470" y="147180"/>
                  </a:cubicBezTo>
                  <a:cubicBezTo>
                    <a:pt x="94250" y="147180"/>
                    <a:pt x="115881" y="124147"/>
                    <a:pt x="115881" y="103234"/>
                  </a:cubicBezTo>
                  <a:cubicBezTo>
                    <a:pt x="115881" y="95436"/>
                    <a:pt x="112687" y="88346"/>
                    <a:pt x="108788" y="84274"/>
                  </a:cubicBezTo>
                  <a:cubicBezTo>
                    <a:pt x="102583" y="77890"/>
                    <a:pt x="99922" y="77184"/>
                    <a:pt x="77051" y="71863"/>
                  </a:cubicBezTo>
                  <a:cubicBezTo>
                    <a:pt x="73325" y="70983"/>
                    <a:pt x="67470" y="69561"/>
                    <a:pt x="65873" y="69029"/>
                  </a:cubicBezTo>
                  <a:cubicBezTo>
                    <a:pt x="61440" y="67433"/>
                    <a:pt x="53997" y="63002"/>
                    <a:pt x="53997" y="52904"/>
                  </a:cubicBezTo>
                  <a:cubicBezTo>
                    <a:pt x="53997" y="38905"/>
                    <a:pt x="69781" y="24725"/>
                    <a:pt x="88220" y="24725"/>
                  </a:cubicBezTo>
                  <a:cubicBezTo>
                    <a:pt x="107364" y="24725"/>
                    <a:pt x="116590" y="35539"/>
                    <a:pt x="116590" y="52372"/>
                  </a:cubicBezTo>
                  <a:cubicBezTo>
                    <a:pt x="116590" y="54673"/>
                    <a:pt x="115881" y="58755"/>
                    <a:pt x="115881" y="60351"/>
                  </a:cubicBezTo>
                  <a:cubicBezTo>
                    <a:pt x="115881" y="62829"/>
                    <a:pt x="118011" y="62829"/>
                    <a:pt x="118893" y="62829"/>
                  </a:cubicBezTo>
                  <a:cubicBezTo>
                    <a:pt x="121554" y="62829"/>
                    <a:pt x="121727" y="61939"/>
                    <a:pt x="122444" y="58930"/>
                  </a:cubicBezTo>
                  <a:lnTo>
                    <a:pt x="131660" y="2135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orme libre : forme 141">
              <a:extLst>
                <a:ext uri="{FF2B5EF4-FFF2-40B4-BE49-F238E27FC236}">
                  <a16:creationId xmlns:a16="http://schemas.microsoft.com/office/drawing/2014/main" id="{900E1A80-10BA-406C-B57D-9B24A68B58CE}"/>
                </a:ext>
              </a:extLst>
            </p:cNvPr>
            <p:cNvSpPr/>
            <p:nvPr>
              <p:custDataLst>
                <p:tags r:id="rId236"/>
              </p:custDataLst>
            </p:nvPr>
          </p:nvSpPr>
          <p:spPr>
            <a:xfrm>
              <a:off x="8870963" y="-15012214"/>
              <a:ext cx="76264" cy="279483"/>
            </a:xfrm>
            <a:custGeom>
              <a:avLst/>
              <a:gdLst>
                <a:gd name="connsiteX0" fmla="*/ 77813 w 76264"/>
                <a:gd name="connsiteY0" fmla="*/ 269614 h 279482"/>
                <a:gd name="connsiteX1" fmla="*/ 73508 w 76264"/>
                <a:gd name="connsiteY1" fmla="*/ 264047 h 279482"/>
                <a:gd name="connsiteX2" fmla="*/ 33755 w 76264"/>
                <a:gd name="connsiteY2" fmla="*/ 145600 h 279482"/>
                <a:gd name="connsiteX3" fmla="*/ 74524 w 76264"/>
                <a:gd name="connsiteY3" fmla="*/ 25891 h 279482"/>
                <a:gd name="connsiteX4" fmla="*/ 77813 w 76264"/>
                <a:gd name="connsiteY4" fmla="*/ 21588 h 279482"/>
                <a:gd name="connsiteX5" fmla="*/ 75279 w 76264"/>
                <a:gd name="connsiteY5" fmla="*/ 19056 h 279482"/>
                <a:gd name="connsiteX6" fmla="*/ 35018 w 76264"/>
                <a:gd name="connsiteY6" fmla="*/ 68408 h 279482"/>
                <a:gd name="connsiteX7" fmla="*/ 19066 w 76264"/>
                <a:gd name="connsiteY7" fmla="*/ 145600 h 279482"/>
                <a:gd name="connsiteX8" fmla="*/ 35781 w 76264"/>
                <a:gd name="connsiteY8" fmla="*/ 224563 h 279482"/>
                <a:gd name="connsiteX9" fmla="*/ 75279 w 76264"/>
                <a:gd name="connsiteY9" fmla="*/ 272146 h 279482"/>
                <a:gd name="connsiteX10" fmla="*/ 77813 w 76264"/>
                <a:gd name="connsiteY10" fmla="*/ 269614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64" h="279482">
                  <a:moveTo>
                    <a:pt x="77813" y="269614"/>
                  </a:moveTo>
                  <a:cubicBezTo>
                    <a:pt x="77813" y="268859"/>
                    <a:pt x="77813" y="268350"/>
                    <a:pt x="73508" y="264047"/>
                  </a:cubicBezTo>
                  <a:cubicBezTo>
                    <a:pt x="41858" y="232160"/>
                    <a:pt x="33755" y="184323"/>
                    <a:pt x="33755" y="145600"/>
                  </a:cubicBezTo>
                  <a:cubicBezTo>
                    <a:pt x="33755" y="101567"/>
                    <a:pt x="43375" y="57524"/>
                    <a:pt x="74524" y="25891"/>
                  </a:cubicBezTo>
                  <a:cubicBezTo>
                    <a:pt x="77813" y="22850"/>
                    <a:pt x="77813" y="22342"/>
                    <a:pt x="77813" y="21588"/>
                  </a:cubicBezTo>
                  <a:cubicBezTo>
                    <a:pt x="77813" y="19817"/>
                    <a:pt x="76796" y="19056"/>
                    <a:pt x="75279" y="19056"/>
                  </a:cubicBezTo>
                  <a:cubicBezTo>
                    <a:pt x="72745" y="19056"/>
                    <a:pt x="49961" y="36269"/>
                    <a:pt x="35018" y="68408"/>
                  </a:cubicBezTo>
                  <a:cubicBezTo>
                    <a:pt x="22101" y="96246"/>
                    <a:pt x="19066" y="124338"/>
                    <a:pt x="19066" y="145600"/>
                  </a:cubicBezTo>
                  <a:cubicBezTo>
                    <a:pt x="19066" y="165338"/>
                    <a:pt x="21846" y="195962"/>
                    <a:pt x="35781" y="224563"/>
                  </a:cubicBezTo>
                  <a:cubicBezTo>
                    <a:pt x="50970" y="255694"/>
                    <a:pt x="72745" y="272146"/>
                    <a:pt x="75279" y="272146"/>
                  </a:cubicBezTo>
                  <a:cubicBezTo>
                    <a:pt x="76796" y="272146"/>
                    <a:pt x="77813" y="271383"/>
                    <a:pt x="77813" y="26961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orme libre : forme 142">
              <a:extLst>
                <a:ext uri="{FF2B5EF4-FFF2-40B4-BE49-F238E27FC236}">
                  <a16:creationId xmlns:a16="http://schemas.microsoft.com/office/drawing/2014/main" id="{068B6DE9-6DEB-4149-BF4E-197DB274C110}"/>
                </a:ext>
              </a:extLst>
            </p:cNvPr>
            <p:cNvSpPr/>
            <p:nvPr>
              <p:custDataLst>
                <p:tags r:id="rId237"/>
              </p:custDataLst>
            </p:nvPr>
          </p:nvSpPr>
          <p:spPr>
            <a:xfrm>
              <a:off x="8959088" y="-14995255"/>
              <a:ext cx="203371" cy="203260"/>
            </a:xfrm>
            <a:custGeom>
              <a:avLst/>
              <a:gdLst>
                <a:gd name="connsiteX0" fmla="*/ 186704 w 203370"/>
                <a:gd name="connsiteY0" fmla="*/ 25130 h 203260"/>
                <a:gd name="connsiteX1" fmla="*/ 187458 w 203370"/>
                <a:gd name="connsiteY1" fmla="*/ 21334 h 203260"/>
                <a:gd name="connsiteX2" fmla="*/ 181127 w 203370"/>
                <a:gd name="connsiteY2" fmla="*/ 19056 h 203260"/>
                <a:gd name="connsiteX3" fmla="*/ 74270 w 203370"/>
                <a:gd name="connsiteY3" fmla="*/ 19056 h 203260"/>
                <a:gd name="connsiteX4" fmla="*/ 66421 w 203370"/>
                <a:gd name="connsiteY4" fmla="*/ 24113 h 203260"/>
                <a:gd name="connsiteX5" fmla="*/ 52487 w 203370"/>
                <a:gd name="connsiteY5" fmla="*/ 69672 h 203260"/>
                <a:gd name="connsiteX6" fmla="*/ 51733 w 203370"/>
                <a:gd name="connsiteY6" fmla="*/ 73214 h 203260"/>
                <a:gd name="connsiteX7" fmla="*/ 54767 w 203370"/>
                <a:gd name="connsiteY7" fmla="*/ 76001 h 203260"/>
                <a:gd name="connsiteX8" fmla="*/ 58064 w 203370"/>
                <a:gd name="connsiteY8" fmla="*/ 73467 h 203260"/>
                <a:gd name="connsiteX9" fmla="*/ 120354 w 203370"/>
                <a:gd name="connsiteY9" fmla="*/ 26899 h 203260"/>
                <a:gd name="connsiteX10" fmla="*/ 161632 w 203370"/>
                <a:gd name="connsiteY10" fmla="*/ 26899 h 203260"/>
                <a:gd name="connsiteX11" fmla="*/ 20075 w 203370"/>
                <a:gd name="connsiteY11" fmla="*/ 185078 h 203260"/>
                <a:gd name="connsiteX12" fmla="*/ 19066 w 203370"/>
                <a:gd name="connsiteY12" fmla="*/ 189635 h 203260"/>
                <a:gd name="connsiteX13" fmla="*/ 25397 w 203370"/>
                <a:gd name="connsiteY13" fmla="*/ 191913 h 203260"/>
                <a:gd name="connsiteX14" fmla="*/ 135551 w 203370"/>
                <a:gd name="connsiteY14" fmla="*/ 191913 h 203260"/>
                <a:gd name="connsiteX15" fmla="*/ 143400 w 203370"/>
                <a:gd name="connsiteY15" fmla="*/ 186849 h 203260"/>
                <a:gd name="connsiteX16" fmla="*/ 161378 w 203370"/>
                <a:gd name="connsiteY16" fmla="*/ 130921 h 203260"/>
                <a:gd name="connsiteX17" fmla="*/ 162395 w 203370"/>
                <a:gd name="connsiteY17" fmla="*/ 127125 h 203260"/>
                <a:gd name="connsiteX18" fmla="*/ 159098 w 203370"/>
                <a:gd name="connsiteY18" fmla="*/ 124338 h 203260"/>
                <a:gd name="connsiteX19" fmla="*/ 154792 w 203370"/>
                <a:gd name="connsiteY19" fmla="*/ 130666 h 203260"/>
                <a:gd name="connsiteX20" fmla="*/ 88450 w 203370"/>
                <a:gd name="connsiteY20" fmla="*/ 183307 h 203260"/>
                <a:gd name="connsiteX21" fmla="*/ 45146 w 203370"/>
                <a:gd name="connsiteY21" fmla="*/ 183307 h 203260"/>
                <a:gd name="connsiteX22" fmla="*/ 186704 w 203370"/>
                <a:gd name="connsiteY22" fmla="*/ 25130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03370" h="203260">
                  <a:moveTo>
                    <a:pt x="186704" y="25130"/>
                  </a:moveTo>
                  <a:cubicBezTo>
                    <a:pt x="186958" y="24113"/>
                    <a:pt x="187458" y="22850"/>
                    <a:pt x="187458" y="21334"/>
                  </a:cubicBezTo>
                  <a:cubicBezTo>
                    <a:pt x="187458" y="19056"/>
                    <a:pt x="186195" y="19056"/>
                    <a:pt x="181127" y="19056"/>
                  </a:cubicBezTo>
                  <a:lnTo>
                    <a:pt x="74270" y="19056"/>
                  </a:lnTo>
                  <a:cubicBezTo>
                    <a:pt x="68193" y="19056"/>
                    <a:pt x="67939" y="19310"/>
                    <a:pt x="66421" y="24113"/>
                  </a:cubicBezTo>
                  <a:lnTo>
                    <a:pt x="52487" y="69672"/>
                  </a:lnTo>
                  <a:cubicBezTo>
                    <a:pt x="51987" y="70935"/>
                    <a:pt x="51733" y="72706"/>
                    <a:pt x="51733" y="73214"/>
                  </a:cubicBezTo>
                  <a:cubicBezTo>
                    <a:pt x="51733" y="73467"/>
                    <a:pt x="51733" y="76001"/>
                    <a:pt x="54767" y="76001"/>
                  </a:cubicBezTo>
                  <a:cubicBezTo>
                    <a:pt x="57047" y="76001"/>
                    <a:pt x="57555" y="74230"/>
                    <a:pt x="58064" y="73467"/>
                  </a:cubicBezTo>
                  <a:cubicBezTo>
                    <a:pt x="67684" y="43606"/>
                    <a:pt x="80856" y="26899"/>
                    <a:pt x="120354" y="26899"/>
                  </a:cubicBezTo>
                  <a:lnTo>
                    <a:pt x="161632" y="26899"/>
                  </a:lnTo>
                  <a:lnTo>
                    <a:pt x="20075" y="185078"/>
                  </a:lnTo>
                  <a:cubicBezTo>
                    <a:pt x="20075" y="185332"/>
                    <a:pt x="19066" y="188874"/>
                    <a:pt x="19066" y="189635"/>
                  </a:cubicBezTo>
                  <a:cubicBezTo>
                    <a:pt x="19066" y="191913"/>
                    <a:pt x="20838" y="191913"/>
                    <a:pt x="25397" y="191913"/>
                  </a:cubicBezTo>
                  <a:lnTo>
                    <a:pt x="135551" y="191913"/>
                  </a:lnTo>
                  <a:cubicBezTo>
                    <a:pt x="141629" y="191913"/>
                    <a:pt x="141883" y="191661"/>
                    <a:pt x="143400" y="186849"/>
                  </a:cubicBezTo>
                  <a:lnTo>
                    <a:pt x="161378" y="130921"/>
                  </a:lnTo>
                  <a:cubicBezTo>
                    <a:pt x="161632" y="129904"/>
                    <a:pt x="162395" y="128134"/>
                    <a:pt x="162395" y="127125"/>
                  </a:cubicBezTo>
                  <a:cubicBezTo>
                    <a:pt x="162395" y="125854"/>
                    <a:pt x="161378" y="124338"/>
                    <a:pt x="159098" y="124338"/>
                  </a:cubicBezTo>
                  <a:cubicBezTo>
                    <a:pt x="156818" y="124338"/>
                    <a:pt x="156564" y="125354"/>
                    <a:pt x="154792" y="130666"/>
                  </a:cubicBezTo>
                  <a:cubicBezTo>
                    <a:pt x="143654" y="165085"/>
                    <a:pt x="131500" y="183307"/>
                    <a:pt x="88450" y="183307"/>
                  </a:cubicBezTo>
                  <a:lnTo>
                    <a:pt x="45146" y="183307"/>
                  </a:lnTo>
                  <a:lnTo>
                    <a:pt x="186704" y="2513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orme libre : forme 143">
              <a:extLst>
                <a:ext uri="{FF2B5EF4-FFF2-40B4-BE49-F238E27FC236}">
                  <a16:creationId xmlns:a16="http://schemas.microsoft.com/office/drawing/2014/main" id="{5AEE1ECC-D70F-4EF6-8182-AA69E5BD8686}"/>
                </a:ext>
              </a:extLst>
            </p:cNvPr>
            <p:cNvSpPr/>
            <p:nvPr>
              <p:custDataLst>
                <p:tags r:id="rId238"/>
              </p:custDataLst>
            </p:nvPr>
          </p:nvSpPr>
          <p:spPr>
            <a:xfrm>
              <a:off x="9143011" y="-14849225"/>
              <a:ext cx="50843" cy="101630"/>
            </a:xfrm>
            <a:custGeom>
              <a:avLst/>
              <a:gdLst>
                <a:gd name="connsiteX0" fmla="*/ 48698 w 50842"/>
                <a:gd name="connsiteY0" fmla="*/ 45631 h 101630"/>
                <a:gd name="connsiteX1" fmla="*/ 32492 w 50842"/>
                <a:gd name="connsiteY1" fmla="*/ 19056 h 101630"/>
                <a:gd name="connsiteX2" fmla="*/ 19066 w 50842"/>
                <a:gd name="connsiteY2" fmla="*/ 32474 h 101630"/>
                <a:gd name="connsiteX3" fmla="*/ 32492 w 50842"/>
                <a:gd name="connsiteY3" fmla="*/ 45884 h 101630"/>
                <a:gd name="connsiteX4" fmla="*/ 41350 w 50842"/>
                <a:gd name="connsiteY4" fmla="*/ 42598 h 101630"/>
                <a:gd name="connsiteX5" fmla="*/ 42621 w 50842"/>
                <a:gd name="connsiteY5" fmla="*/ 41835 h 101630"/>
                <a:gd name="connsiteX6" fmla="*/ 43129 w 50842"/>
                <a:gd name="connsiteY6" fmla="*/ 45631 h 101630"/>
                <a:gd name="connsiteX7" fmla="*/ 25906 w 50842"/>
                <a:gd name="connsiteY7" fmla="*/ 87894 h 101630"/>
                <a:gd name="connsiteX8" fmla="*/ 23118 w 50842"/>
                <a:gd name="connsiteY8" fmla="*/ 91944 h 101630"/>
                <a:gd name="connsiteX9" fmla="*/ 25652 w 50842"/>
                <a:gd name="connsiteY9" fmla="*/ 94731 h 101630"/>
                <a:gd name="connsiteX10" fmla="*/ 48698 w 50842"/>
                <a:gd name="connsiteY10" fmla="*/ 45631 h 1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842" h="101630">
                  <a:moveTo>
                    <a:pt x="48698" y="45631"/>
                  </a:moveTo>
                  <a:cubicBezTo>
                    <a:pt x="48698" y="28925"/>
                    <a:pt x="42366" y="19056"/>
                    <a:pt x="32492" y="19056"/>
                  </a:cubicBezTo>
                  <a:cubicBezTo>
                    <a:pt x="24134" y="19056"/>
                    <a:pt x="19066" y="25384"/>
                    <a:pt x="19066" y="32474"/>
                  </a:cubicBezTo>
                  <a:cubicBezTo>
                    <a:pt x="19066" y="39302"/>
                    <a:pt x="24134" y="45884"/>
                    <a:pt x="32492" y="45884"/>
                  </a:cubicBezTo>
                  <a:cubicBezTo>
                    <a:pt x="35527" y="45884"/>
                    <a:pt x="38823" y="44868"/>
                    <a:pt x="41350" y="42598"/>
                  </a:cubicBezTo>
                  <a:cubicBezTo>
                    <a:pt x="42113" y="42089"/>
                    <a:pt x="42366" y="41835"/>
                    <a:pt x="42621" y="41835"/>
                  </a:cubicBezTo>
                  <a:cubicBezTo>
                    <a:pt x="42875" y="41835"/>
                    <a:pt x="43129" y="42089"/>
                    <a:pt x="43129" y="45631"/>
                  </a:cubicBezTo>
                  <a:cubicBezTo>
                    <a:pt x="43129" y="64361"/>
                    <a:pt x="34263" y="79541"/>
                    <a:pt x="25906" y="87894"/>
                  </a:cubicBezTo>
                  <a:cubicBezTo>
                    <a:pt x="23118" y="90682"/>
                    <a:pt x="23118" y="91189"/>
                    <a:pt x="23118" y="91944"/>
                  </a:cubicBezTo>
                  <a:cubicBezTo>
                    <a:pt x="23118" y="93721"/>
                    <a:pt x="24389" y="94731"/>
                    <a:pt x="25652" y="94731"/>
                  </a:cubicBezTo>
                  <a:cubicBezTo>
                    <a:pt x="28441" y="94731"/>
                    <a:pt x="48698" y="75246"/>
                    <a:pt x="48698" y="4563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orme libre : forme 144">
              <a:extLst>
                <a:ext uri="{FF2B5EF4-FFF2-40B4-BE49-F238E27FC236}">
                  <a16:creationId xmlns:a16="http://schemas.microsoft.com/office/drawing/2014/main" id="{D1B5417B-3F90-4060-A649-3E3D03B53E5B}"/>
                </a:ext>
              </a:extLst>
            </p:cNvPr>
            <p:cNvSpPr/>
            <p:nvPr>
              <p:custDataLst>
                <p:tags r:id="rId239"/>
              </p:custDataLst>
            </p:nvPr>
          </p:nvSpPr>
          <p:spPr>
            <a:xfrm>
              <a:off x="9242000" y="-15012214"/>
              <a:ext cx="254213" cy="279483"/>
            </a:xfrm>
            <a:custGeom>
              <a:avLst/>
              <a:gdLst>
                <a:gd name="connsiteX0" fmla="*/ 104657 w 254213"/>
                <a:gd name="connsiteY0" fmla="*/ 32974 h 279482"/>
                <a:gd name="connsiteX1" fmla="*/ 98834 w 254213"/>
                <a:gd name="connsiteY1" fmla="*/ 27662 h 279482"/>
                <a:gd name="connsiteX2" fmla="*/ 93010 w 254213"/>
                <a:gd name="connsiteY2" fmla="*/ 32974 h 279482"/>
                <a:gd name="connsiteX3" fmla="*/ 44392 w 254213"/>
                <a:gd name="connsiteY3" fmla="*/ 183561 h 279482"/>
                <a:gd name="connsiteX4" fmla="*/ 19066 w 254213"/>
                <a:gd name="connsiteY4" fmla="*/ 201029 h 279482"/>
                <a:gd name="connsiteX5" fmla="*/ 19066 w 254213"/>
                <a:gd name="connsiteY5" fmla="*/ 208873 h 279482"/>
                <a:gd name="connsiteX6" fmla="*/ 42612 w 254213"/>
                <a:gd name="connsiteY6" fmla="*/ 208111 h 279482"/>
                <a:gd name="connsiteX7" fmla="*/ 71228 w 254213"/>
                <a:gd name="connsiteY7" fmla="*/ 208873 h 279482"/>
                <a:gd name="connsiteX8" fmla="*/ 71228 w 254213"/>
                <a:gd name="connsiteY8" fmla="*/ 201029 h 279482"/>
                <a:gd name="connsiteX9" fmla="*/ 51733 w 254213"/>
                <a:gd name="connsiteY9" fmla="*/ 187864 h 279482"/>
                <a:gd name="connsiteX10" fmla="*/ 52996 w 254213"/>
                <a:gd name="connsiteY10" fmla="*/ 182299 h 279482"/>
                <a:gd name="connsiteX11" fmla="*/ 90985 w 254213"/>
                <a:gd name="connsiteY11" fmla="*/ 64359 h 279482"/>
                <a:gd name="connsiteX12" fmla="*/ 130991 w 254213"/>
                <a:gd name="connsiteY12" fmla="*/ 188880 h 279482"/>
                <a:gd name="connsiteX13" fmla="*/ 132263 w 254213"/>
                <a:gd name="connsiteY13" fmla="*/ 193438 h 279482"/>
                <a:gd name="connsiteX14" fmla="*/ 110734 w 254213"/>
                <a:gd name="connsiteY14" fmla="*/ 201029 h 279482"/>
                <a:gd name="connsiteX15" fmla="*/ 110734 w 254213"/>
                <a:gd name="connsiteY15" fmla="*/ 208873 h 279482"/>
                <a:gd name="connsiteX16" fmla="*/ 147198 w 254213"/>
                <a:gd name="connsiteY16" fmla="*/ 208111 h 279482"/>
                <a:gd name="connsiteX17" fmla="*/ 178347 w 254213"/>
                <a:gd name="connsiteY17" fmla="*/ 208873 h 279482"/>
                <a:gd name="connsiteX18" fmla="*/ 178347 w 254213"/>
                <a:gd name="connsiteY18" fmla="*/ 201029 h 279482"/>
                <a:gd name="connsiteX19" fmla="*/ 155301 w 254213"/>
                <a:gd name="connsiteY19" fmla="*/ 190143 h 279482"/>
                <a:gd name="connsiteX20" fmla="*/ 104657 w 254213"/>
                <a:gd name="connsiteY20" fmla="*/ 32974 h 279482"/>
                <a:gd name="connsiteX21" fmla="*/ 260009 w 254213"/>
                <a:gd name="connsiteY21" fmla="*/ 145600 h 279482"/>
                <a:gd name="connsiteX22" fmla="*/ 243294 w 254213"/>
                <a:gd name="connsiteY22" fmla="*/ 66639 h 279482"/>
                <a:gd name="connsiteX23" fmla="*/ 203796 w 254213"/>
                <a:gd name="connsiteY23" fmla="*/ 19056 h 279482"/>
                <a:gd name="connsiteX24" fmla="*/ 201261 w 254213"/>
                <a:gd name="connsiteY24" fmla="*/ 21588 h 279482"/>
                <a:gd name="connsiteX25" fmla="*/ 206076 w 254213"/>
                <a:gd name="connsiteY25" fmla="*/ 27408 h 279482"/>
                <a:gd name="connsiteX26" fmla="*/ 245320 w 254213"/>
                <a:gd name="connsiteY26" fmla="*/ 145600 h 279482"/>
                <a:gd name="connsiteX27" fmla="*/ 204550 w 254213"/>
                <a:gd name="connsiteY27" fmla="*/ 265309 h 279482"/>
                <a:gd name="connsiteX28" fmla="*/ 201261 w 254213"/>
                <a:gd name="connsiteY28" fmla="*/ 269614 h 279482"/>
                <a:gd name="connsiteX29" fmla="*/ 203796 w 254213"/>
                <a:gd name="connsiteY29" fmla="*/ 272146 h 279482"/>
                <a:gd name="connsiteX30" fmla="*/ 244057 w 254213"/>
                <a:gd name="connsiteY30" fmla="*/ 222792 h 279482"/>
                <a:gd name="connsiteX31" fmla="*/ 260009 w 254213"/>
                <a:gd name="connsiteY31" fmla="*/ 145600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4213" h="279482">
                  <a:moveTo>
                    <a:pt x="104657" y="32974"/>
                  </a:moveTo>
                  <a:cubicBezTo>
                    <a:pt x="103139" y="28169"/>
                    <a:pt x="101622" y="27662"/>
                    <a:pt x="98834" y="27662"/>
                  </a:cubicBezTo>
                  <a:cubicBezTo>
                    <a:pt x="94782" y="27662"/>
                    <a:pt x="94273" y="28670"/>
                    <a:pt x="93010" y="32974"/>
                  </a:cubicBezTo>
                  <a:lnTo>
                    <a:pt x="44392" y="183561"/>
                  </a:lnTo>
                  <a:cubicBezTo>
                    <a:pt x="41858" y="191160"/>
                    <a:pt x="36790" y="201029"/>
                    <a:pt x="19066" y="201029"/>
                  </a:cubicBezTo>
                  <a:lnTo>
                    <a:pt x="19066" y="208873"/>
                  </a:lnTo>
                  <a:cubicBezTo>
                    <a:pt x="27423" y="208365"/>
                    <a:pt x="40341" y="208111"/>
                    <a:pt x="42612" y="208111"/>
                  </a:cubicBezTo>
                  <a:cubicBezTo>
                    <a:pt x="49961" y="208111"/>
                    <a:pt x="63379" y="208620"/>
                    <a:pt x="71228" y="208873"/>
                  </a:cubicBezTo>
                  <a:lnTo>
                    <a:pt x="71228" y="201029"/>
                  </a:lnTo>
                  <a:cubicBezTo>
                    <a:pt x="57556" y="200774"/>
                    <a:pt x="51733" y="193939"/>
                    <a:pt x="51733" y="187864"/>
                  </a:cubicBezTo>
                  <a:cubicBezTo>
                    <a:pt x="51733" y="186602"/>
                    <a:pt x="51733" y="185839"/>
                    <a:pt x="52996" y="182299"/>
                  </a:cubicBezTo>
                  <a:lnTo>
                    <a:pt x="90985" y="64359"/>
                  </a:lnTo>
                  <a:lnTo>
                    <a:pt x="130991" y="188880"/>
                  </a:lnTo>
                  <a:cubicBezTo>
                    <a:pt x="132263" y="192422"/>
                    <a:pt x="132263" y="192931"/>
                    <a:pt x="132263" y="193438"/>
                  </a:cubicBezTo>
                  <a:cubicBezTo>
                    <a:pt x="132263" y="201029"/>
                    <a:pt x="117319" y="201029"/>
                    <a:pt x="110734" y="201029"/>
                  </a:cubicBezTo>
                  <a:lnTo>
                    <a:pt x="110734" y="208873"/>
                  </a:lnTo>
                  <a:cubicBezTo>
                    <a:pt x="119599" y="208111"/>
                    <a:pt x="137577" y="208111"/>
                    <a:pt x="147198" y="208111"/>
                  </a:cubicBezTo>
                  <a:cubicBezTo>
                    <a:pt x="157072" y="208111"/>
                    <a:pt x="168472" y="208620"/>
                    <a:pt x="178347" y="208873"/>
                  </a:cubicBezTo>
                  <a:lnTo>
                    <a:pt x="178347" y="201029"/>
                  </a:lnTo>
                  <a:cubicBezTo>
                    <a:pt x="159098" y="201029"/>
                    <a:pt x="158343" y="199512"/>
                    <a:pt x="155301" y="190143"/>
                  </a:cubicBezTo>
                  <a:lnTo>
                    <a:pt x="104657" y="32974"/>
                  </a:lnTo>
                  <a:close/>
                  <a:moveTo>
                    <a:pt x="260009" y="145600"/>
                  </a:moveTo>
                  <a:cubicBezTo>
                    <a:pt x="260009" y="125862"/>
                    <a:pt x="257228" y="95238"/>
                    <a:pt x="243294" y="66639"/>
                  </a:cubicBezTo>
                  <a:cubicBezTo>
                    <a:pt x="228105" y="35506"/>
                    <a:pt x="206322" y="19056"/>
                    <a:pt x="203796" y="19056"/>
                  </a:cubicBezTo>
                  <a:cubicBezTo>
                    <a:pt x="202271" y="19056"/>
                    <a:pt x="201261" y="20071"/>
                    <a:pt x="201261" y="21588"/>
                  </a:cubicBezTo>
                  <a:cubicBezTo>
                    <a:pt x="201261" y="22342"/>
                    <a:pt x="201261" y="22850"/>
                    <a:pt x="206076" y="27408"/>
                  </a:cubicBezTo>
                  <a:cubicBezTo>
                    <a:pt x="230885" y="52467"/>
                    <a:pt x="245320" y="92706"/>
                    <a:pt x="245320" y="145600"/>
                  </a:cubicBezTo>
                  <a:cubicBezTo>
                    <a:pt x="245320" y="188880"/>
                    <a:pt x="235953" y="233424"/>
                    <a:pt x="204550" y="265309"/>
                  </a:cubicBezTo>
                  <a:cubicBezTo>
                    <a:pt x="201261" y="268350"/>
                    <a:pt x="201261" y="268859"/>
                    <a:pt x="201261" y="269614"/>
                  </a:cubicBezTo>
                  <a:cubicBezTo>
                    <a:pt x="201261" y="271129"/>
                    <a:pt x="202271" y="272146"/>
                    <a:pt x="203796" y="272146"/>
                  </a:cubicBezTo>
                  <a:cubicBezTo>
                    <a:pt x="206322" y="272146"/>
                    <a:pt x="229114" y="254933"/>
                    <a:pt x="244057" y="222792"/>
                  </a:cubicBezTo>
                  <a:cubicBezTo>
                    <a:pt x="256974" y="194955"/>
                    <a:pt x="260009" y="166863"/>
                    <a:pt x="260009" y="1456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orme libre : forme 145">
              <a:extLst>
                <a:ext uri="{FF2B5EF4-FFF2-40B4-BE49-F238E27FC236}">
                  <a16:creationId xmlns:a16="http://schemas.microsoft.com/office/drawing/2014/main" id="{18897854-57EE-4E9F-B384-40E5BC7741CB}"/>
                </a:ext>
              </a:extLst>
            </p:cNvPr>
            <p:cNvSpPr/>
            <p:nvPr>
              <p:custDataLst>
                <p:tags r:id="rId240"/>
              </p:custDataLst>
            </p:nvPr>
          </p:nvSpPr>
          <p:spPr>
            <a:xfrm>
              <a:off x="9592758" y="-14915277"/>
              <a:ext cx="203371" cy="76223"/>
            </a:xfrm>
            <a:custGeom>
              <a:avLst/>
              <a:gdLst>
                <a:gd name="connsiteX0" fmla="*/ 178854 w 203370"/>
                <a:gd name="connsiteY0" fmla="*/ 29179 h 76222"/>
                <a:gd name="connsiteX1" fmla="*/ 187465 w 203370"/>
                <a:gd name="connsiteY1" fmla="*/ 24113 h 76222"/>
                <a:gd name="connsiteX2" fmla="*/ 179108 w 203370"/>
                <a:gd name="connsiteY2" fmla="*/ 19056 h 76222"/>
                <a:gd name="connsiteX3" fmla="*/ 27422 w 203370"/>
                <a:gd name="connsiteY3" fmla="*/ 19056 h 76222"/>
                <a:gd name="connsiteX4" fmla="*/ 19066 w 203370"/>
                <a:gd name="connsiteY4" fmla="*/ 24113 h 76222"/>
                <a:gd name="connsiteX5" fmla="*/ 27676 w 203370"/>
                <a:gd name="connsiteY5" fmla="*/ 29179 h 76222"/>
                <a:gd name="connsiteX6" fmla="*/ 178854 w 203370"/>
                <a:gd name="connsiteY6" fmla="*/ 29179 h 76222"/>
                <a:gd name="connsiteX7" fmla="*/ 179108 w 203370"/>
                <a:gd name="connsiteY7" fmla="*/ 78279 h 76222"/>
                <a:gd name="connsiteX8" fmla="*/ 187465 w 203370"/>
                <a:gd name="connsiteY8" fmla="*/ 73213 h 76222"/>
                <a:gd name="connsiteX9" fmla="*/ 178854 w 203370"/>
                <a:gd name="connsiteY9" fmla="*/ 68148 h 76222"/>
                <a:gd name="connsiteX10" fmla="*/ 27676 w 203370"/>
                <a:gd name="connsiteY10" fmla="*/ 68148 h 76222"/>
                <a:gd name="connsiteX11" fmla="*/ 19066 w 203370"/>
                <a:gd name="connsiteY11" fmla="*/ 73213 h 76222"/>
                <a:gd name="connsiteX12" fmla="*/ 27422 w 203370"/>
                <a:gd name="connsiteY12" fmla="*/ 78279 h 76222"/>
                <a:gd name="connsiteX13" fmla="*/ 179108 w 203370"/>
                <a:gd name="connsiteY13" fmla="*/ 78279 h 7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370" h="76222">
                  <a:moveTo>
                    <a:pt x="178854" y="29179"/>
                  </a:moveTo>
                  <a:cubicBezTo>
                    <a:pt x="182652" y="29179"/>
                    <a:pt x="187465" y="29179"/>
                    <a:pt x="187465" y="24113"/>
                  </a:cubicBezTo>
                  <a:cubicBezTo>
                    <a:pt x="187465" y="19056"/>
                    <a:pt x="182652" y="19056"/>
                    <a:pt x="179108" y="19056"/>
                  </a:cubicBezTo>
                  <a:lnTo>
                    <a:pt x="27422" y="19056"/>
                  </a:lnTo>
                  <a:cubicBezTo>
                    <a:pt x="23878" y="19056"/>
                    <a:pt x="19066" y="19056"/>
                    <a:pt x="19066" y="24113"/>
                  </a:cubicBezTo>
                  <a:cubicBezTo>
                    <a:pt x="19066" y="29179"/>
                    <a:pt x="23878" y="29179"/>
                    <a:pt x="27676" y="29179"/>
                  </a:cubicBezTo>
                  <a:lnTo>
                    <a:pt x="178854" y="29179"/>
                  </a:lnTo>
                  <a:close/>
                  <a:moveTo>
                    <a:pt x="179108" y="78279"/>
                  </a:moveTo>
                  <a:cubicBezTo>
                    <a:pt x="182652" y="78279"/>
                    <a:pt x="187465" y="78279"/>
                    <a:pt x="187465" y="73213"/>
                  </a:cubicBezTo>
                  <a:cubicBezTo>
                    <a:pt x="187465" y="68148"/>
                    <a:pt x="182652" y="68148"/>
                    <a:pt x="178854" y="68148"/>
                  </a:cubicBezTo>
                  <a:lnTo>
                    <a:pt x="27676" y="68148"/>
                  </a:lnTo>
                  <a:cubicBezTo>
                    <a:pt x="23878" y="68148"/>
                    <a:pt x="19066" y="68148"/>
                    <a:pt x="19066" y="73213"/>
                  </a:cubicBezTo>
                  <a:cubicBezTo>
                    <a:pt x="19066" y="78279"/>
                    <a:pt x="23878" y="78279"/>
                    <a:pt x="27422" y="78279"/>
                  </a:cubicBezTo>
                  <a:lnTo>
                    <a:pt x="179108" y="7827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orme libre : forme 146">
              <a:extLst>
                <a:ext uri="{FF2B5EF4-FFF2-40B4-BE49-F238E27FC236}">
                  <a16:creationId xmlns:a16="http://schemas.microsoft.com/office/drawing/2014/main" id="{0E3A9DD7-E7E8-4109-8344-3797F918C2AC}"/>
                </a:ext>
              </a:extLst>
            </p:cNvPr>
            <p:cNvSpPr/>
            <p:nvPr>
              <p:custDataLst>
                <p:tags r:id="rId241"/>
              </p:custDataLst>
            </p:nvPr>
          </p:nvSpPr>
          <p:spPr>
            <a:xfrm>
              <a:off x="9860122" y="-15166924"/>
              <a:ext cx="254213" cy="584373"/>
            </a:xfrm>
            <a:custGeom>
              <a:avLst/>
              <a:gdLst>
                <a:gd name="connsiteX0" fmla="*/ 31221 w 254213"/>
                <a:gd name="connsiteY0" fmla="*/ 570034 h 584373"/>
                <a:gd name="connsiteX1" fmla="*/ 43629 w 254213"/>
                <a:gd name="connsiteY1" fmla="*/ 557632 h 584373"/>
                <a:gd name="connsiteX2" fmla="*/ 31475 w 254213"/>
                <a:gd name="connsiteY2" fmla="*/ 545228 h 584373"/>
                <a:gd name="connsiteX3" fmla="*/ 19066 w 254213"/>
                <a:gd name="connsiteY3" fmla="*/ 557887 h 584373"/>
                <a:gd name="connsiteX4" fmla="*/ 47173 w 254213"/>
                <a:gd name="connsiteY4" fmla="*/ 581419 h 584373"/>
                <a:gd name="connsiteX5" fmla="*/ 118083 w 254213"/>
                <a:gd name="connsiteY5" fmla="*/ 448799 h 584373"/>
                <a:gd name="connsiteX6" fmla="*/ 167710 w 254213"/>
                <a:gd name="connsiteY6" fmla="*/ 206849 h 584373"/>
                <a:gd name="connsiteX7" fmla="*/ 195061 w 254213"/>
                <a:gd name="connsiteY7" fmla="*/ 69672 h 584373"/>
                <a:gd name="connsiteX8" fmla="*/ 216582 w 254213"/>
                <a:gd name="connsiteY8" fmla="*/ 24621 h 584373"/>
                <a:gd name="connsiteX9" fmla="*/ 231779 w 254213"/>
                <a:gd name="connsiteY9" fmla="*/ 30441 h 584373"/>
                <a:gd name="connsiteX10" fmla="*/ 219116 w 254213"/>
                <a:gd name="connsiteY10" fmla="*/ 42843 h 584373"/>
                <a:gd name="connsiteX11" fmla="*/ 231271 w 254213"/>
                <a:gd name="connsiteY11" fmla="*/ 55246 h 584373"/>
                <a:gd name="connsiteX12" fmla="*/ 243680 w 254213"/>
                <a:gd name="connsiteY12" fmla="*/ 42588 h 584373"/>
                <a:gd name="connsiteX13" fmla="*/ 216081 w 254213"/>
                <a:gd name="connsiteY13" fmla="*/ 19056 h 584373"/>
                <a:gd name="connsiteX14" fmla="*/ 168727 w 254213"/>
                <a:gd name="connsiteY14" fmla="*/ 98271 h 584373"/>
                <a:gd name="connsiteX15" fmla="*/ 105674 w 254213"/>
                <a:gd name="connsiteY15" fmla="*/ 393626 h 584373"/>
                <a:gd name="connsiteX16" fmla="*/ 83391 w 254213"/>
                <a:gd name="connsiteY16" fmla="*/ 509793 h 584373"/>
                <a:gd name="connsiteX17" fmla="*/ 46672 w 254213"/>
                <a:gd name="connsiteY17" fmla="*/ 575852 h 584373"/>
                <a:gd name="connsiteX18" fmla="*/ 31221 w 254213"/>
                <a:gd name="connsiteY18" fmla="*/ 570034 h 584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4213" h="584373">
                  <a:moveTo>
                    <a:pt x="31221" y="570034"/>
                  </a:moveTo>
                  <a:cubicBezTo>
                    <a:pt x="39324" y="569525"/>
                    <a:pt x="43629" y="563959"/>
                    <a:pt x="43629" y="557632"/>
                  </a:cubicBezTo>
                  <a:cubicBezTo>
                    <a:pt x="43629" y="549278"/>
                    <a:pt x="37298" y="545228"/>
                    <a:pt x="31475" y="545228"/>
                  </a:cubicBezTo>
                  <a:cubicBezTo>
                    <a:pt x="25398" y="545228"/>
                    <a:pt x="19066" y="549024"/>
                    <a:pt x="19066" y="557887"/>
                  </a:cubicBezTo>
                  <a:cubicBezTo>
                    <a:pt x="19066" y="570789"/>
                    <a:pt x="31729" y="581419"/>
                    <a:pt x="47173" y="581419"/>
                  </a:cubicBezTo>
                  <a:cubicBezTo>
                    <a:pt x="85662" y="581419"/>
                    <a:pt x="100097" y="522196"/>
                    <a:pt x="118083" y="448799"/>
                  </a:cubicBezTo>
                  <a:cubicBezTo>
                    <a:pt x="137578" y="368822"/>
                    <a:pt x="154038" y="288090"/>
                    <a:pt x="167710" y="206849"/>
                  </a:cubicBezTo>
                  <a:cubicBezTo>
                    <a:pt x="177084" y="152937"/>
                    <a:pt x="186450" y="102320"/>
                    <a:pt x="195061" y="69672"/>
                  </a:cubicBezTo>
                  <a:cubicBezTo>
                    <a:pt x="198096" y="57269"/>
                    <a:pt x="206707" y="24621"/>
                    <a:pt x="216582" y="24621"/>
                  </a:cubicBezTo>
                  <a:cubicBezTo>
                    <a:pt x="224431" y="24621"/>
                    <a:pt x="230763" y="29432"/>
                    <a:pt x="231779" y="30441"/>
                  </a:cubicBezTo>
                  <a:cubicBezTo>
                    <a:pt x="223422" y="30948"/>
                    <a:pt x="219116" y="36514"/>
                    <a:pt x="219116" y="42843"/>
                  </a:cubicBezTo>
                  <a:cubicBezTo>
                    <a:pt x="219116" y="51195"/>
                    <a:pt x="225448" y="55246"/>
                    <a:pt x="231271" y="55246"/>
                  </a:cubicBezTo>
                  <a:cubicBezTo>
                    <a:pt x="237348" y="55246"/>
                    <a:pt x="243680" y="51449"/>
                    <a:pt x="243680" y="42588"/>
                  </a:cubicBezTo>
                  <a:cubicBezTo>
                    <a:pt x="243680" y="28925"/>
                    <a:pt x="230008" y="19056"/>
                    <a:pt x="216081" y="19056"/>
                  </a:cubicBezTo>
                  <a:cubicBezTo>
                    <a:pt x="196833" y="19056"/>
                    <a:pt x="182652" y="46639"/>
                    <a:pt x="168727" y="98271"/>
                  </a:cubicBezTo>
                  <a:cubicBezTo>
                    <a:pt x="167964" y="101058"/>
                    <a:pt x="133526" y="228103"/>
                    <a:pt x="105674" y="393626"/>
                  </a:cubicBezTo>
                  <a:cubicBezTo>
                    <a:pt x="99088" y="432348"/>
                    <a:pt x="91740" y="474620"/>
                    <a:pt x="83391" y="509793"/>
                  </a:cubicBezTo>
                  <a:cubicBezTo>
                    <a:pt x="78830" y="528269"/>
                    <a:pt x="67176" y="575852"/>
                    <a:pt x="46672" y="575852"/>
                  </a:cubicBezTo>
                  <a:cubicBezTo>
                    <a:pt x="37552" y="575852"/>
                    <a:pt x="31475" y="570034"/>
                    <a:pt x="31221" y="57003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orme libre : forme 147">
              <a:extLst>
                <a:ext uri="{FF2B5EF4-FFF2-40B4-BE49-F238E27FC236}">
                  <a16:creationId xmlns:a16="http://schemas.microsoft.com/office/drawing/2014/main" id="{6A41B1BF-0983-40EA-94B8-AB319545DE35}"/>
                </a:ext>
              </a:extLst>
            </p:cNvPr>
            <p:cNvSpPr/>
            <p:nvPr>
              <p:custDataLst>
                <p:tags r:id="rId242"/>
              </p:custDataLst>
            </p:nvPr>
          </p:nvSpPr>
          <p:spPr>
            <a:xfrm>
              <a:off x="10129092" y="-15012214"/>
              <a:ext cx="50843" cy="279483"/>
            </a:xfrm>
            <a:custGeom>
              <a:avLst/>
              <a:gdLst>
                <a:gd name="connsiteX0" fmla="*/ 53758 w 50842"/>
                <a:gd name="connsiteY0" fmla="*/ 272146 h 279482"/>
                <a:gd name="connsiteX1" fmla="*/ 53758 w 50842"/>
                <a:gd name="connsiteY1" fmla="*/ 262023 h 279482"/>
                <a:gd name="connsiteX2" fmla="*/ 29195 w 50842"/>
                <a:gd name="connsiteY2" fmla="*/ 262023 h 279482"/>
                <a:gd name="connsiteX3" fmla="*/ 29195 w 50842"/>
                <a:gd name="connsiteY3" fmla="*/ 29179 h 279482"/>
                <a:gd name="connsiteX4" fmla="*/ 53758 w 50842"/>
                <a:gd name="connsiteY4" fmla="*/ 29179 h 279482"/>
                <a:gd name="connsiteX5" fmla="*/ 53758 w 50842"/>
                <a:gd name="connsiteY5" fmla="*/ 19056 h 279482"/>
                <a:gd name="connsiteX6" fmla="*/ 19066 w 50842"/>
                <a:gd name="connsiteY6" fmla="*/ 19056 h 279482"/>
                <a:gd name="connsiteX7" fmla="*/ 19066 w 50842"/>
                <a:gd name="connsiteY7" fmla="*/ 272146 h 279482"/>
                <a:gd name="connsiteX8" fmla="*/ 53758 w 50842"/>
                <a:gd name="connsiteY8" fmla="*/ 272146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842" h="279482">
                  <a:moveTo>
                    <a:pt x="53758" y="272146"/>
                  </a:moveTo>
                  <a:lnTo>
                    <a:pt x="53758" y="262023"/>
                  </a:lnTo>
                  <a:lnTo>
                    <a:pt x="29195" y="262023"/>
                  </a:lnTo>
                  <a:lnTo>
                    <a:pt x="29195" y="29179"/>
                  </a:lnTo>
                  <a:lnTo>
                    <a:pt x="53758" y="29179"/>
                  </a:lnTo>
                  <a:lnTo>
                    <a:pt x="53758" y="19056"/>
                  </a:lnTo>
                  <a:lnTo>
                    <a:pt x="19066" y="19056"/>
                  </a:lnTo>
                  <a:lnTo>
                    <a:pt x="19066" y="272146"/>
                  </a:lnTo>
                  <a:lnTo>
                    <a:pt x="53758" y="27214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orme libre : forme 148">
              <a:extLst>
                <a:ext uri="{FF2B5EF4-FFF2-40B4-BE49-F238E27FC236}">
                  <a16:creationId xmlns:a16="http://schemas.microsoft.com/office/drawing/2014/main" id="{9F4A9831-4555-4585-B294-C3FC2BC784AE}"/>
                </a:ext>
              </a:extLst>
            </p:cNvPr>
            <p:cNvSpPr/>
            <p:nvPr>
              <p:custDataLst>
                <p:tags r:id="rId243"/>
              </p:custDataLst>
            </p:nvPr>
          </p:nvSpPr>
          <p:spPr>
            <a:xfrm>
              <a:off x="10179685" y="-14998042"/>
              <a:ext cx="330477" cy="203260"/>
            </a:xfrm>
            <a:custGeom>
              <a:avLst/>
              <a:gdLst>
                <a:gd name="connsiteX0" fmla="*/ 139603 w 330477"/>
                <a:gd name="connsiteY0" fmla="*/ 21842 h 203260"/>
                <a:gd name="connsiteX1" fmla="*/ 136314 w 330477"/>
                <a:gd name="connsiteY1" fmla="*/ 19056 h 203260"/>
                <a:gd name="connsiteX2" fmla="*/ 104148 w 330477"/>
                <a:gd name="connsiteY2" fmla="*/ 21842 h 203260"/>
                <a:gd name="connsiteX3" fmla="*/ 100605 w 330477"/>
                <a:gd name="connsiteY3" fmla="*/ 26647 h 203260"/>
                <a:gd name="connsiteX4" fmla="*/ 106682 w 330477"/>
                <a:gd name="connsiteY4" fmla="*/ 29686 h 203260"/>
                <a:gd name="connsiteX5" fmla="*/ 119346 w 330477"/>
                <a:gd name="connsiteY5" fmla="*/ 33991 h 203260"/>
                <a:gd name="connsiteX6" fmla="*/ 118583 w 330477"/>
                <a:gd name="connsiteY6" fmla="*/ 39048 h 203260"/>
                <a:gd name="connsiteX7" fmla="*/ 103394 w 330477"/>
                <a:gd name="connsiteY7" fmla="*/ 99034 h 203260"/>
                <a:gd name="connsiteX8" fmla="*/ 80093 w 330477"/>
                <a:gd name="connsiteY8" fmla="*/ 82837 h 203260"/>
                <a:gd name="connsiteX9" fmla="*/ 19066 w 330477"/>
                <a:gd name="connsiteY9" fmla="*/ 156987 h 203260"/>
                <a:gd name="connsiteX10" fmla="*/ 52750 w 330477"/>
                <a:gd name="connsiteY10" fmla="*/ 197488 h 203260"/>
                <a:gd name="connsiteX11" fmla="*/ 85662 w 330477"/>
                <a:gd name="connsiteY11" fmla="*/ 178504 h 203260"/>
                <a:gd name="connsiteX12" fmla="*/ 108708 w 330477"/>
                <a:gd name="connsiteY12" fmla="*/ 197488 h 203260"/>
                <a:gd name="connsiteX13" fmla="*/ 127448 w 330477"/>
                <a:gd name="connsiteY13" fmla="*/ 183561 h 203260"/>
                <a:gd name="connsiteX14" fmla="*/ 135043 w 330477"/>
                <a:gd name="connsiteY14" fmla="*/ 158512 h 203260"/>
                <a:gd name="connsiteX15" fmla="*/ 132008 w 330477"/>
                <a:gd name="connsiteY15" fmla="*/ 155978 h 203260"/>
                <a:gd name="connsiteX16" fmla="*/ 128457 w 330477"/>
                <a:gd name="connsiteY16" fmla="*/ 160536 h 203260"/>
                <a:gd name="connsiteX17" fmla="*/ 109216 w 330477"/>
                <a:gd name="connsiteY17" fmla="*/ 191913 h 203260"/>
                <a:gd name="connsiteX18" fmla="*/ 101622 w 330477"/>
                <a:gd name="connsiteY18" fmla="*/ 180274 h 203260"/>
                <a:gd name="connsiteX19" fmla="*/ 103139 w 330477"/>
                <a:gd name="connsiteY19" fmla="*/ 168126 h 203260"/>
                <a:gd name="connsiteX20" fmla="*/ 139603 w 330477"/>
                <a:gd name="connsiteY20" fmla="*/ 21842 h 203260"/>
                <a:gd name="connsiteX21" fmla="*/ 86933 w 330477"/>
                <a:gd name="connsiteY21" fmla="*/ 164585 h 203260"/>
                <a:gd name="connsiteX22" fmla="*/ 81865 w 330477"/>
                <a:gd name="connsiteY22" fmla="*/ 173946 h 203260"/>
                <a:gd name="connsiteX23" fmla="*/ 53250 w 330477"/>
                <a:gd name="connsiteY23" fmla="*/ 191913 h 203260"/>
                <a:gd name="connsiteX24" fmla="*/ 37044 w 330477"/>
                <a:gd name="connsiteY24" fmla="*/ 168126 h 203260"/>
                <a:gd name="connsiteX25" fmla="*/ 50970 w 330477"/>
                <a:gd name="connsiteY25" fmla="*/ 112698 h 203260"/>
                <a:gd name="connsiteX26" fmla="*/ 80347 w 330477"/>
                <a:gd name="connsiteY26" fmla="*/ 88402 h 203260"/>
                <a:gd name="connsiteX27" fmla="*/ 100351 w 330477"/>
                <a:gd name="connsiteY27" fmla="*/ 110673 h 203260"/>
                <a:gd name="connsiteX28" fmla="*/ 99596 w 330477"/>
                <a:gd name="connsiteY28" fmla="*/ 114978 h 203260"/>
                <a:gd name="connsiteX29" fmla="*/ 86933 w 330477"/>
                <a:gd name="connsiteY29" fmla="*/ 164585 h 203260"/>
                <a:gd name="connsiteX30" fmla="*/ 301557 w 330477"/>
                <a:gd name="connsiteY30" fmla="*/ 48418 h 203260"/>
                <a:gd name="connsiteX31" fmla="*/ 328907 w 330477"/>
                <a:gd name="connsiteY31" fmla="*/ 29686 h 203260"/>
                <a:gd name="connsiteX32" fmla="*/ 333214 w 330477"/>
                <a:gd name="connsiteY32" fmla="*/ 24621 h 203260"/>
                <a:gd name="connsiteX33" fmla="*/ 329917 w 330477"/>
                <a:gd name="connsiteY33" fmla="*/ 21842 h 203260"/>
                <a:gd name="connsiteX34" fmla="*/ 304091 w 330477"/>
                <a:gd name="connsiteY34" fmla="*/ 22596 h 203260"/>
                <a:gd name="connsiteX35" fmla="*/ 277757 w 330477"/>
                <a:gd name="connsiteY35" fmla="*/ 21842 h 203260"/>
                <a:gd name="connsiteX36" fmla="*/ 273196 w 330477"/>
                <a:gd name="connsiteY36" fmla="*/ 26899 h 203260"/>
                <a:gd name="connsiteX37" fmla="*/ 277757 w 330477"/>
                <a:gd name="connsiteY37" fmla="*/ 29686 h 203260"/>
                <a:gd name="connsiteX38" fmla="*/ 294970 w 330477"/>
                <a:gd name="connsiteY38" fmla="*/ 40819 h 203260"/>
                <a:gd name="connsiteX39" fmla="*/ 294217 w 330477"/>
                <a:gd name="connsiteY39" fmla="*/ 46138 h 203260"/>
                <a:gd name="connsiteX40" fmla="*/ 271425 w 330477"/>
                <a:gd name="connsiteY40" fmla="*/ 136494 h 203260"/>
                <a:gd name="connsiteX41" fmla="*/ 208372 w 330477"/>
                <a:gd name="connsiteY41" fmla="*/ 192422 h 203260"/>
                <a:gd name="connsiteX42" fmla="*/ 177476 w 330477"/>
                <a:gd name="connsiteY42" fmla="*/ 159520 h 203260"/>
                <a:gd name="connsiteX43" fmla="*/ 180265 w 330477"/>
                <a:gd name="connsiteY43" fmla="*/ 139780 h 203260"/>
                <a:gd name="connsiteX44" fmla="*/ 204828 w 330477"/>
                <a:gd name="connsiteY44" fmla="*/ 41326 h 203260"/>
                <a:gd name="connsiteX45" fmla="*/ 226095 w 330477"/>
                <a:gd name="connsiteY45" fmla="*/ 29686 h 203260"/>
                <a:gd name="connsiteX46" fmla="*/ 234706 w 330477"/>
                <a:gd name="connsiteY46" fmla="*/ 24621 h 203260"/>
                <a:gd name="connsiteX47" fmla="*/ 231164 w 330477"/>
                <a:gd name="connsiteY47" fmla="*/ 21842 h 203260"/>
                <a:gd name="connsiteX48" fmla="*/ 198751 w 330477"/>
                <a:gd name="connsiteY48" fmla="*/ 22596 h 203260"/>
                <a:gd name="connsiteX49" fmla="*/ 166084 w 330477"/>
                <a:gd name="connsiteY49" fmla="*/ 21842 h 203260"/>
                <a:gd name="connsiteX50" fmla="*/ 161271 w 330477"/>
                <a:gd name="connsiteY50" fmla="*/ 26899 h 203260"/>
                <a:gd name="connsiteX51" fmla="*/ 168357 w 330477"/>
                <a:gd name="connsiteY51" fmla="*/ 29686 h 203260"/>
                <a:gd name="connsiteX52" fmla="*/ 177985 w 330477"/>
                <a:gd name="connsiteY52" fmla="*/ 30195 h 203260"/>
                <a:gd name="connsiteX53" fmla="*/ 184817 w 330477"/>
                <a:gd name="connsiteY53" fmla="*/ 34244 h 203260"/>
                <a:gd name="connsiteX54" fmla="*/ 180519 w 330477"/>
                <a:gd name="connsiteY54" fmla="*/ 52212 h 203260"/>
                <a:gd name="connsiteX55" fmla="*/ 174942 w 330477"/>
                <a:gd name="connsiteY55" fmla="*/ 74484 h 203260"/>
                <a:gd name="connsiteX56" fmla="*/ 159499 w 330477"/>
                <a:gd name="connsiteY56" fmla="*/ 136994 h 203260"/>
                <a:gd name="connsiteX57" fmla="*/ 157727 w 330477"/>
                <a:gd name="connsiteY57" fmla="*/ 151675 h 203260"/>
                <a:gd name="connsiteX58" fmla="*/ 207354 w 330477"/>
                <a:gd name="connsiteY58" fmla="*/ 200267 h 203260"/>
                <a:gd name="connsiteX59" fmla="*/ 279018 w 330477"/>
                <a:gd name="connsiteY59" fmla="*/ 138264 h 203260"/>
                <a:gd name="connsiteX60" fmla="*/ 301557 w 330477"/>
                <a:gd name="connsiteY60" fmla="*/ 48418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330477" h="203260">
                  <a:moveTo>
                    <a:pt x="139603" y="21842"/>
                  </a:moveTo>
                  <a:cubicBezTo>
                    <a:pt x="139603" y="21588"/>
                    <a:pt x="139603" y="19056"/>
                    <a:pt x="136314" y="19056"/>
                  </a:cubicBezTo>
                  <a:cubicBezTo>
                    <a:pt x="132509" y="19056"/>
                    <a:pt x="108453" y="21334"/>
                    <a:pt x="104148" y="21842"/>
                  </a:cubicBezTo>
                  <a:cubicBezTo>
                    <a:pt x="102122" y="22097"/>
                    <a:pt x="100605" y="23359"/>
                    <a:pt x="100605" y="26647"/>
                  </a:cubicBezTo>
                  <a:cubicBezTo>
                    <a:pt x="100605" y="29686"/>
                    <a:pt x="102885" y="29686"/>
                    <a:pt x="106682" y="29686"/>
                  </a:cubicBezTo>
                  <a:cubicBezTo>
                    <a:pt x="118837" y="29686"/>
                    <a:pt x="119346" y="31457"/>
                    <a:pt x="119346" y="33991"/>
                  </a:cubicBezTo>
                  <a:lnTo>
                    <a:pt x="118583" y="39048"/>
                  </a:lnTo>
                  <a:lnTo>
                    <a:pt x="103394" y="99034"/>
                  </a:lnTo>
                  <a:cubicBezTo>
                    <a:pt x="98834" y="89672"/>
                    <a:pt x="91493" y="82837"/>
                    <a:pt x="80093" y="82837"/>
                  </a:cubicBezTo>
                  <a:cubicBezTo>
                    <a:pt x="50470" y="82837"/>
                    <a:pt x="19066" y="120042"/>
                    <a:pt x="19066" y="156987"/>
                  </a:cubicBezTo>
                  <a:cubicBezTo>
                    <a:pt x="19066" y="180782"/>
                    <a:pt x="32992" y="197488"/>
                    <a:pt x="52750" y="197488"/>
                  </a:cubicBezTo>
                  <a:cubicBezTo>
                    <a:pt x="57809" y="197488"/>
                    <a:pt x="70473" y="196471"/>
                    <a:pt x="85662" y="178504"/>
                  </a:cubicBezTo>
                  <a:cubicBezTo>
                    <a:pt x="87688" y="189135"/>
                    <a:pt x="96553" y="197488"/>
                    <a:pt x="108708" y="197488"/>
                  </a:cubicBezTo>
                  <a:cubicBezTo>
                    <a:pt x="117574" y="197488"/>
                    <a:pt x="123397" y="191661"/>
                    <a:pt x="127448" y="183561"/>
                  </a:cubicBezTo>
                  <a:cubicBezTo>
                    <a:pt x="131754" y="174454"/>
                    <a:pt x="135043" y="159011"/>
                    <a:pt x="135043" y="158512"/>
                  </a:cubicBezTo>
                  <a:cubicBezTo>
                    <a:pt x="135043" y="155978"/>
                    <a:pt x="132763" y="155978"/>
                    <a:pt x="132008" y="155978"/>
                  </a:cubicBezTo>
                  <a:cubicBezTo>
                    <a:pt x="129474" y="155978"/>
                    <a:pt x="129220" y="156987"/>
                    <a:pt x="128457" y="160536"/>
                  </a:cubicBezTo>
                  <a:cubicBezTo>
                    <a:pt x="124159" y="176987"/>
                    <a:pt x="119599" y="191913"/>
                    <a:pt x="109216" y="191913"/>
                  </a:cubicBezTo>
                  <a:cubicBezTo>
                    <a:pt x="102377" y="191913"/>
                    <a:pt x="101622" y="185340"/>
                    <a:pt x="101622" y="180274"/>
                  </a:cubicBezTo>
                  <a:cubicBezTo>
                    <a:pt x="101622" y="174201"/>
                    <a:pt x="102122" y="172430"/>
                    <a:pt x="103139" y="168126"/>
                  </a:cubicBezTo>
                  <a:lnTo>
                    <a:pt x="139603" y="21842"/>
                  </a:lnTo>
                  <a:close/>
                  <a:moveTo>
                    <a:pt x="86933" y="164585"/>
                  </a:moveTo>
                  <a:cubicBezTo>
                    <a:pt x="85662" y="169142"/>
                    <a:pt x="85662" y="169643"/>
                    <a:pt x="81865" y="173946"/>
                  </a:cubicBezTo>
                  <a:cubicBezTo>
                    <a:pt x="70727" y="187864"/>
                    <a:pt x="60344" y="191913"/>
                    <a:pt x="53250" y="191913"/>
                  </a:cubicBezTo>
                  <a:cubicBezTo>
                    <a:pt x="40587" y="191913"/>
                    <a:pt x="37044" y="177995"/>
                    <a:pt x="37044" y="168126"/>
                  </a:cubicBezTo>
                  <a:cubicBezTo>
                    <a:pt x="37044" y="155471"/>
                    <a:pt x="45147" y="124338"/>
                    <a:pt x="50970" y="112698"/>
                  </a:cubicBezTo>
                  <a:cubicBezTo>
                    <a:pt x="58826" y="97770"/>
                    <a:pt x="70218" y="88402"/>
                    <a:pt x="80347" y="88402"/>
                  </a:cubicBezTo>
                  <a:cubicBezTo>
                    <a:pt x="96807" y="88402"/>
                    <a:pt x="100351" y="109158"/>
                    <a:pt x="100351" y="110673"/>
                  </a:cubicBezTo>
                  <a:cubicBezTo>
                    <a:pt x="100351" y="112189"/>
                    <a:pt x="99842" y="113714"/>
                    <a:pt x="99596" y="114978"/>
                  </a:cubicBezTo>
                  <a:lnTo>
                    <a:pt x="86933" y="164585"/>
                  </a:lnTo>
                  <a:close/>
                  <a:moveTo>
                    <a:pt x="301557" y="48418"/>
                  </a:moveTo>
                  <a:cubicBezTo>
                    <a:pt x="304091" y="38040"/>
                    <a:pt x="308652" y="30449"/>
                    <a:pt x="328907" y="29686"/>
                  </a:cubicBezTo>
                  <a:cubicBezTo>
                    <a:pt x="330171" y="29686"/>
                    <a:pt x="333214" y="29433"/>
                    <a:pt x="333214" y="24621"/>
                  </a:cubicBezTo>
                  <a:cubicBezTo>
                    <a:pt x="333214" y="24375"/>
                    <a:pt x="333214" y="21842"/>
                    <a:pt x="329917" y="21842"/>
                  </a:cubicBezTo>
                  <a:cubicBezTo>
                    <a:pt x="321560" y="21842"/>
                    <a:pt x="312702" y="22596"/>
                    <a:pt x="304091" y="22596"/>
                  </a:cubicBezTo>
                  <a:cubicBezTo>
                    <a:pt x="295478" y="22596"/>
                    <a:pt x="286113" y="21842"/>
                    <a:pt x="277757" y="21842"/>
                  </a:cubicBezTo>
                  <a:cubicBezTo>
                    <a:pt x="276239" y="21842"/>
                    <a:pt x="273196" y="21842"/>
                    <a:pt x="273196" y="26899"/>
                  </a:cubicBezTo>
                  <a:cubicBezTo>
                    <a:pt x="273196" y="29686"/>
                    <a:pt x="275731" y="29686"/>
                    <a:pt x="277757" y="29686"/>
                  </a:cubicBezTo>
                  <a:cubicBezTo>
                    <a:pt x="292191" y="29940"/>
                    <a:pt x="294970" y="35253"/>
                    <a:pt x="294970" y="40819"/>
                  </a:cubicBezTo>
                  <a:cubicBezTo>
                    <a:pt x="294970" y="41580"/>
                    <a:pt x="294472" y="45377"/>
                    <a:pt x="294217" y="46138"/>
                  </a:cubicBezTo>
                  <a:lnTo>
                    <a:pt x="271425" y="136494"/>
                  </a:lnTo>
                  <a:cubicBezTo>
                    <a:pt x="262813" y="170405"/>
                    <a:pt x="233690" y="192422"/>
                    <a:pt x="208372" y="192422"/>
                  </a:cubicBezTo>
                  <a:cubicBezTo>
                    <a:pt x="191149" y="192422"/>
                    <a:pt x="177476" y="181291"/>
                    <a:pt x="177476" y="159520"/>
                  </a:cubicBezTo>
                  <a:cubicBezTo>
                    <a:pt x="177476" y="159011"/>
                    <a:pt x="177476" y="150913"/>
                    <a:pt x="180265" y="139780"/>
                  </a:cubicBezTo>
                  <a:lnTo>
                    <a:pt x="204828" y="41326"/>
                  </a:lnTo>
                  <a:cubicBezTo>
                    <a:pt x="207101" y="32220"/>
                    <a:pt x="207609" y="29686"/>
                    <a:pt x="226095" y="29686"/>
                  </a:cubicBezTo>
                  <a:cubicBezTo>
                    <a:pt x="232680" y="29686"/>
                    <a:pt x="234706" y="29686"/>
                    <a:pt x="234706" y="24621"/>
                  </a:cubicBezTo>
                  <a:cubicBezTo>
                    <a:pt x="234706" y="21842"/>
                    <a:pt x="231918" y="21842"/>
                    <a:pt x="231164" y="21842"/>
                  </a:cubicBezTo>
                  <a:cubicBezTo>
                    <a:pt x="224069" y="21842"/>
                    <a:pt x="205837" y="22596"/>
                    <a:pt x="198751" y="22596"/>
                  </a:cubicBezTo>
                  <a:cubicBezTo>
                    <a:pt x="191403" y="22596"/>
                    <a:pt x="173425" y="21842"/>
                    <a:pt x="166084" y="21842"/>
                  </a:cubicBezTo>
                  <a:cubicBezTo>
                    <a:pt x="164059" y="21842"/>
                    <a:pt x="161271" y="21842"/>
                    <a:pt x="161271" y="26899"/>
                  </a:cubicBezTo>
                  <a:cubicBezTo>
                    <a:pt x="161271" y="29686"/>
                    <a:pt x="163551" y="29686"/>
                    <a:pt x="168357" y="29686"/>
                  </a:cubicBezTo>
                  <a:cubicBezTo>
                    <a:pt x="168865" y="29686"/>
                    <a:pt x="173679" y="29686"/>
                    <a:pt x="177985" y="30195"/>
                  </a:cubicBezTo>
                  <a:cubicBezTo>
                    <a:pt x="182545" y="30696"/>
                    <a:pt x="184817" y="30950"/>
                    <a:pt x="184817" y="34244"/>
                  </a:cubicBezTo>
                  <a:cubicBezTo>
                    <a:pt x="184817" y="35760"/>
                    <a:pt x="182036" y="46392"/>
                    <a:pt x="180519" y="52212"/>
                  </a:cubicBezTo>
                  <a:lnTo>
                    <a:pt x="174942" y="74484"/>
                  </a:lnTo>
                  <a:cubicBezTo>
                    <a:pt x="172662" y="84353"/>
                    <a:pt x="160508" y="132191"/>
                    <a:pt x="159499" y="136994"/>
                  </a:cubicBezTo>
                  <a:cubicBezTo>
                    <a:pt x="157727" y="144084"/>
                    <a:pt x="157727" y="147880"/>
                    <a:pt x="157727" y="151675"/>
                  </a:cubicBezTo>
                  <a:cubicBezTo>
                    <a:pt x="157727" y="182553"/>
                    <a:pt x="180766" y="200267"/>
                    <a:pt x="207354" y="200267"/>
                  </a:cubicBezTo>
                  <a:cubicBezTo>
                    <a:pt x="239266" y="200267"/>
                    <a:pt x="270662" y="171667"/>
                    <a:pt x="279018" y="138264"/>
                  </a:cubicBezTo>
                  <a:lnTo>
                    <a:pt x="301557" y="4841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orme libre : forme 149">
              <a:extLst>
                <a:ext uri="{FF2B5EF4-FFF2-40B4-BE49-F238E27FC236}">
                  <a16:creationId xmlns:a16="http://schemas.microsoft.com/office/drawing/2014/main" id="{C848E14E-726A-4DCD-A463-58E4C70E7946}"/>
                </a:ext>
              </a:extLst>
            </p:cNvPr>
            <p:cNvSpPr/>
            <p:nvPr>
              <p:custDataLst>
                <p:tags r:id="rId244"/>
              </p:custDataLst>
            </p:nvPr>
          </p:nvSpPr>
          <p:spPr>
            <a:xfrm>
              <a:off x="10507484" y="-15012214"/>
              <a:ext cx="50843" cy="279483"/>
            </a:xfrm>
            <a:custGeom>
              <a:avLst/>
              <a:gdLst>
                <a:gd name="connsiteX0" fmla="*/ 53758 w 50842"/>
                <a:gd name="connsiteY0" fmla="*/ 19056 h 279482"/>
                <a:gd name="connsiteX1" fmla="*/ 19066 w 50842"/>
                <a:gd name="connsiteY1" fmla="*/ 19056 h 279482"/>
                <a:gd name="connsiteX2" fmla="*/ 19066 w 50842"/>
                <a:gd name="connsiteY2" fmla="*/ 29179 h 279482"/>
                <a:gd name="connsiteX3" fmla="*/ 43629 w 50842"/>
                <a:gd name="connsiteY3" fmla="*/ 29179 h 279482"/>
                <a:gd name="connsiteX4" fmla="*/ 43629 w 50842"/>
                <a:gd name="connsiteY4" fmla="*/ 262023 h 279482"/>
                <a:gd name="connsiteX5" fmla="*/ 19066 w 50842"/>
                <a:gd name="connsiteY5" fmla="*/ 262023 h 279482"/>
                <a:gd name="connsiteX6" fmla="*/ 19066 w 50842"/>
                <a:gd name="connsiteY6" fmla="*/ 272146 h 279482"/>
                <a:gd name="connsiteX7" fmla="*/ 53758 w 50842"/>
                <a:gd name="connsiteY7" fmla="*/ 272146 h 279482"/>
                <a:gd name="connsiteX8" fmla="*/ 53758 w 50842"/>
                <a:gd name="connsiteY8" fmla="*/ 19056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842" h="279482">
                  <a:moveTo>
                    <a:pt x="53758" y="19056"/>
                  </a:moveTo>
                  <a:lnTo>
                    <a:pt x="19066" y="19056"/>
                  </a:lnTo>
                  <a:lnTo>
                    <a:pt x="19066" y="29179"/>
                  </a:lnTo>
                  <a:lnTo>
                    <a:pt x="43629" y="29179"/>
                  </a:lnTo>
                  <a:lnTo>
                    <a:pt x="43629" y="262023"/>
                  </a:lnTo>
                  <a:lnTo>
                    <a:pt x="19066" y="262023"/>
                  </a:lnTo>
                  <a:lnTo>
                    <a:pt x="19066" y="272146"/>
                  </a:lnTo>
                  <a:lnTo>
                    <a:pt x="53758" y="272146"/>
                  </a:lnTo>
                  <a:lnTo>
                    <a:pt x="53758" y="1905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orme libre : forme 150">
              <a:extLst>
                <a:ext uri="{FF2B5EF4-FFF2-40B4-BE49-F238E27FC236}">
                  <a16:creationId xmlns:a16="http://schemas.microsoft.com/office/drawing/2014/main" id="{87BA71B6-C40A-48DD-B6EE-69A2CF352AA0}"/>
                </a:ext>
              </a:extLst>
            </p:cNvPr>
            <p:cNvSpPr/>
            <p:nvPr>
              <p:custDataLst>
                <p:tags r:id="rId245"/>
              </p:custDataLst>
            </p:nvPr>
          </p:nvSpPr>
          <p:spPr>
            <a:xfrm>
              <a:off x="10588565" y="-14897733"/>
              <a:ext cx="152528" cy="152445"/>
            </a:xfrm>
            <a:custGeom>
              <a:avLst/>
              <a:gdLst>
                <a:gd name="connsiteX0" fmla="*/ 128115 w 152528"/>
                <a:gd name="connsiteY0" fmla="*/ 38373 h 152445"/>
                <a:gd name="connsiteX1" fmla="*/ 146911 w 152528"/>
                <a:gd name="connsiteY1" fmla="*/ 25440 h 152445"/>
                <a:gd name="connsiteX2" fmla="*/ 150462 w 152528"/>
                <a:gd name="connsiteY2" fmla="*/ 21542 h 152445"/>
                <a:gd name="connsiteX3" fmla="*/ 147801 w 152528"/>
                <a:gd name="connsiteY3" fmla="*/ 19056 h 152445"/>
                <a:gd name="connsiteX4" fmla="*/ 129537 w 152528"/>
                <a:gd name="connsiteY4" fmla="*/ 19771 h 152445"/>
                <a:gd name="connsiteX5" fmla="*/ 110916 w 152528"/>
                <a:gd name="connsiteY5" fmla="*/ 19056 h 152445"/>
                <a:gd name="connsiteX6" fmla="*/ 107374 w 152528"/>
                <a:gd name="connsiteY6" fmla="*/ 22954 h 152445"/>
                <a:gd name="connsiteX7" fmla="*/ 111274 w 152528"/>
                <a:gd name="connsiteY7" fmla="*/ 25440 h 152445"/>
                <a:gd name="connsiteX8" fmla="*/ 122618 w 152528"/>
                <a:gd name="connsiteY8" fmla="*/ 32704 h 152445"/>
                <a:gd name="connsiteX9" fmla="*/ 122269 w 152528"/>
                <a:gd name="connsiteY9" fmla="*/ 35190 h 152445"/>
                <a:gd name="connsiteX10" fmla="*/ 104354 w 152528"/>
                <a:gd name="connsiteY10" fmla="*/ 105544 h 152445"/>
                <a:gd name="connsiteX11" fmla="*/ 59144 w 152528"/>
                <a:gd name="connsiteY11" fmla="*/ 137265 h 152445"/>
                <a:gd name="connsiteX12" fmla="*/ 34676 w 152528"/>
                <a:gd name="connsiteY12" fmla="*/ 113690 h 152445"/>
                <a:gd name="connsiteX13" fmla="*/ 36265 w 152528"/>
                <a:gd name="connsiteY13" fmla="*/ 101114 h 152445"/>
                <a:gd name="connsiteX14" fmla="*/ 53472 w 152528"/>
                <a:gd name="connsiteY14" fmla="*/ 32879 h 152445"/>
                <a:gd name="connsiteX15" fmla="*/ 69075 w 152528"/>
                <a:gd name="connsiteY15" fmla="*/ 25440 h 152445"/>
                <a:gd name="connsiteX16" fmla="*/ 74389 w 152528"/>
                <a:gd name="connsiteY16" fmla="*/ 21542 h 152445"/>
                <a:gd name="connsiteX17" fmla="*/ 71553 w 152528"/>
                <a:gd name="connsiteY17" fmla="*/ 19056 h 152445"/>
                <a:gd name="connsiteX18" fmla="*/ 48324 w 152528"/>
                <a:gd name="connsiteY18" fmla="*/ 19771 h 152445"/>
                <a:gd name="connsiteX19" fmla="*/ 36090 w 152528"/>
                <a:gd name="connsiteY19" fmla="*/ 19588 h 152445"/>
                <a:gd name="connsiteX20" fmla="*/ 24921 w 152528"/>
                <a:gd name="connsiteY20" fmla="*/ 19056 h 152445"/>
                <a:gd name="connsiteX21" fmla="*/ 21195 w 152528"/>
                <a:gd name="connsiteY21" fmla="*/ 22954 h 152445"/>
                <a:gd name="connsiteX22" fmla="*/ 26875 w 152528"/>
                <a:gd name="connsiteY22" fmla="*/ 25440 h 152445"/>
                <a:gd name="connsiteX23" fmla="*/ 33611 w 152528"/>
                <a:gd name="connsiteY23" fmla="*/ 25797 h 152445"/>
                <a:gd name="connsiteX24" fmla="*/ 37687 w 152528"/>
                <a:gd name="connsiteY24" fmla="*/ 28275 h 152445"/>
                <a:gd name="connsiteX25" fmla="*/ 34851 w 152528"/>
                <a:gd name="connsiteY25" fmla="*/ 40152 h 152445"/>
                <a:gd name="connsiteX26" fmla="*/ 30950 w 152528"/>
                <a:gd name="connsiteY26" fmla="*/ 55746 h 152445"/>
                <a:gd name="connsiteX27" fmla="*/ 20845 w 152528"/>
                <a:gd name="connsiteY27" fmla="*/ 96327 h 152445"/>
                <a:gd name="connsiteX28" fmla="*/ 19066 w 152528"/>
                <a:gd name="connsiteY28" fmla="*/ 108554 h 152445"/>
                <a:gd name="connsiteX29" fmla="*/ 58429 w 152528"/>
                <a:gd name="connsiteY29" fmla="*/ 143640 h 152445"/>
                <a:gd name="connsiteX30" fmla="*/ 112513 w 152528"/>
                <a:gd name="connsiteY30" fmla="*/ 100582 h 152445"/>
                <a:gd name="connsiteX31" fmla="*/ 128115 w 152528"/>
                <a:gd name="connsiteY31" fmla="*/ 38373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2528" h="152445">
                  <a:moveTo>
                    <a:pt x="128115" y="38373"/>
                  </a:moveTo>
                  <a:cubicBezTo>
                    <a:pt x="129887" y="31466"/>
                    <a:pt x="132731" y="25797"/>
                    <a:pt x="146911" y="25440"/>
                  </a:cubicBezTo>
                  <a:cubicBezTo>
                    <a:pt x="147801" y="25440"/>
                    <a:pt x="150462" y="25265"/>
                    <a:pt x="150462" y="21542"/>
                  </a:cubicBezTo>
                  <a:cubicBezTo>
                    <a:pt x="150462" y="20478"/>
                    <a:pt x="149572" y="19056"/>
                    <a:pt x="147801" y="19056"/>
                  </a:cubicBezTo>
                  <a:cubicBezTo>
                    <a:pt x="142129" y="19056"/>
                    <a:pt x="135384" y="19771"/>
                    <a:pt x="129537" y="19771"/>
                  </a:cubicBezTo>
                  <a:cubicBezTo>
                    <a:pt x="123682" y="19771"/>
                    <a:pt x="116239" y="19056"/>
                    <a:pt x="110916" y="19056"/>
                  </a:cubicBezTo>
                  <a:cubicBezTo>
                    <a:pt x="110035" y="19056"/>
                    <a:pt x="107374" y="19056"/>
                    <a:pt x="107374" y="22954"/>
                  </a:cubicBezTo>
                  <a:cubicBezTo>
                    <a:pt x="107374" y="25265"/>
                    <a:pt x="109677" y="25440"/>
                    <a:pt x="111274" y="25440"/>
                  </a:cubicBezTo>
                  <a:cubicBezTo>
                    <a:pt x="119607" y="25614"/>
                    <a:pt x="122618" y="28275"/>
                    <a:pt x="122618" y="32704"/>
                  </a:cubicBezTo>
                  <a:cubicBezTo>
                    <a:pt x="122618" y="33594"/>
                    <a:pt x="122443" y="34475"/>
                    <a:pt x="122269" y="35190"/>
                  </a:cubicBezTo>
                  <a:cubicBezTo>
                    <a:pt x="119607" y="46702"/>
                    <a:pt x="106666" y="100050"/>
                    <a:pt x="104354" y="105544"/>
                  </a:cubicBezTo>
                  <a:cubicBezTo>
                    <a:pt x="94424" y="128229"/>
                    <a:pt x="73682" y="137265"/>
                    <a:pt x="59144" y="137265"/>
                  </a:cubicBezTo>
                  <a:cubicBezTo>
                    <a:pt x="47259" y="137265"/>
                    <a:pt x="34676" y="131239"/>
                    <a:pt x="34676" y="113690"/>
                  </a:cubicBezTo>
                  <a:cubicBezTo>
                    <a:pt x="34676" y="109443"/>
                    <a:pt x="35208" y="105188"/>
                    <a:pt x="36265" y="101114"/>
                  </a:cubicBezTo>
                  <a:lnTo>
                    <a:pt x="53472" y="32879"/>
                  </a:lnTo>
                  <a:cubicBezTo>
                    <a:pt x="55061" y="26861"/>
                    <a:pt x="55418" y="25440"/>
                    <a:pt x="69075" y="25440"/>
                  </a:cubicBezTo>
                  <a:cubicBezTo>
                    <a:pt x="72085" y="25440"/>
                    <a:pt x="74389" y="25440"/>
                    <a:pt x="74389" y="21542"/>
                  </a:cubicBezTo>
                  <a:cubicBezTo>
                    <a:pt x="74389" y="20834"/>
                    <a:pt x="73857" y="19056"/>
                    <a:pt x="71553" y="19056"/>
                  </a:cubicBezTo>
                  <a:cubicBezTo>
                    <a:pt x="66413" y="19056"/>
                    <a:pt x="53472" y="19771"/>
                    <a:pt x="48324" y="19771"/>
                  </a:cubicBezTo>
                  <a:cubicBezTo>
                    <a:pt x="45314" y="19771"/>
                    <a:pt x="39109" y="19771"/>
                    <a:pt x="36090" y="19588"/>
                  </a:cubicBezTo>
                  <a:cubicBezTo>
                    <a:pt x="32547" y="19414"/>
                    <a:pt x="28289" y="19056"/>
                    <a:pt x="24921" y="19056"/>
                  </a:cubicBezTo>
                  <a:cubicBezTo>
                    <a:pt x="23856" y="19056"/>
                    <a:pt x="21195" y="19056"/>
                    <a:pt x="21195" y="22954"/>
                  </a:cubicBezTo>
                  <a:cubicBezTo>
                    <a:pt x="21195" y="25440"/>
                    <a:pt x="23324" y="25440"/>
                    <a:pt x="26875" y="25440"/>
                  </a:cubicBezTo>
                  <a:cubicBezTo>
                    <a:pt x="27050" y="25440"/>
                    <a:pt x="30418" y="25440"/>
                    <a:pt x="33611" y="25797"/>
                  </a:cubicBezTo>
                  <a:cubicBezTo>
                    <a:pt x="37330" y="26146"/>
                    <a:pt x="37687" y="26504"/>
                    <a:pt x="37687" y="28275"/>
                  </a:cubicBezTo>
                  <a:cubicBezTo>
                    <a:pt x="37687" y="29339"/>
                    <a:pt x="35916" y="36246"/>
                    <a:pt x="34851" y="40152"/>
                  </a:cubicBezTo>
                  <a:lnTo>
                    <a:pt x="30950" y="55746"/>
                  </a:lnTo>
                  <a:lnTo>
                    <a:pt x="20845" y="96327"/>
                  </a:lnTo>
                  <a:cubicBezTo>
                    <a:pt x="19066" y="103592"/>
                    <a:pt x="19066" y="105012"/>
                    <a:pt x="19066" y="108554"/>
                  </a:cubicBezTo>
                  <a:cubicBezTo>
                    <a:pt x="19066" y="130532"/>
                    <a:pt x="37155" y="143640"/>
                    <a:pt x="58429" y="143640"/>
                  </a:cubicBezTo>
                  <a:cubicBezTo>
                    <a:pt x="82905" y="143640"/>
                    <a:pt x="106666" y="123798"/>
                    <a:pt x="112513" y="100582"/>
                  </a:cubicBezTo>
                  <a:lnTo>
                    <a:pt x="128115" y="3837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orme libre : forme 151">
              <a:extLst>
                <a:ext uri="{FF2B5EF4-FFF2-40B4-BE49-F238E27FC236}">
                  <a16:creationId xmlns:a16="http://schemas.microsoft.com/office/drawing/2014/main" id="{284D2E85-8207-41A5-9348-D9EAD4E42C7D}"/>
                </a:ext>
              </a:extLst>
            </p:cNvPr>
            <p:cNvSpPr/>
            <p:nvPr>
              <p:custDataLst>
                <p:tags r:id="rId246"/>
              </p:custDataLst>
            </p:nvPr>
          </p:nvSpPr>
          <p:spPr>
            <a:xfrm>
              <a:off x="10749625" y="-14909602"/>
              <a:ext cx="76264" cy="203260"/>
            </a:xfrm>
            <a:custGeom>
              <a:avLst/>
              <a:gdLst>
                <a:gd name="connsiteX0" fmla="*/ 61623 w 76264"/>
                <a:gd name="connsiteY0" fmla="*/ 19056 h 203260"/>
                <a:gd name="connsiteX1" fmla="*/ 19066 w 76264"/>
                <a:gd name="connsiteY1" fmla="*/ 107489 h 203260"/>
                <a:gd name="connsiteX2" fmla="*/ 61623 w 76264"/>
                <a:gd name="connsiteY2" fmla="*/ 196097 h 203260"/>
                <a:gd name="connsiteX3" fmla="*/ 65166 w 76264"/>
                <a:gd name="connsiteY3" fmla="*/ 193970 h 203260"/>
                <a:gd name="connsiteX4" fmla="*/ 63394 w 76264"/>
                <a:gd name="connsiteY4" fmla="*/ 191310 h 203260"/>
                <a:gd name="connsiteX5" fmla="*/ 31125 w 76264"/>
                <a:gd name="connsiteY5" fmla="*/ 107664 h 203260"/>
                <a:gd name="connsiteX6" fmla="*/ 63927 w 76264"/>
                <a:gd name="connsiteY6" fmla="*/ 23311 h 203260"/>
                <a:gd name="connsiteX7" fmla="*/ 65166 w 76264"/>
                <a:gd name="connsiteY7" fmla="*/ 21183 h 203260"/>
                <a:gd name="connsiteX8" fmla="*/ 61623 w 76264"/>
                <a:gd name="connsiteY8" fmla="*/ 19056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264" h="203260">
                  <a:moveTo>
                    <a:pt x="61623" y="19056"/>
                  </a:moveTo>
                  <a:cubicBezTo>
                    <a:pt x="27932" y="42804"/>
                    <a:pt x="19066" y="80376"/>
                    <a:pt x="19066" y="107489"/>
                  </a:cubicBezTo>
                  <a:cubicBezTo>
                    <a:pt x="19066" y="132476"/>
                    <a:pt x="26510" y="171287"/>
                    <a:pt x="61623" y="196097"/>
                  </a:cubicBezTo>
                  <a:cubicBezTo>
                    <a:pt x="63037" y="196097"/>
                    <a:pt x="65166" y="196097"/>
                    <a:pt x="65166" y="193970"/>
                  </a:cubicBezTo>
                  <a:cubicBezTo>
                    <a:pt x="65166" y="192906"/>
                    <a:pt x="64634" y="192549"/>
                    <a:pt x="63394" y="191310"/>
                  </a:cubicBezTo>
                  <a:cubicBezTo>
                    <a:pt x="39809" y="170048"/>
                    <a:pt x="31125" y="139915"/>
                    <a:pt x="31125" y="107664"/>
                  </a:cubicBezTo>
                  <a:cubicBezTo>
                    <a:pt x="31125" y="59819"/>
                    <a:pt x="49389" y="36419"/>
                    <a:pt x="63927" y="23311"/>
                  </a:cubicBezTo>
                  <a:cubicBezTo>
                    <a:pt x="64634" y="22596"/>
                    <a:pt x="65166" y="22064"/>
                    <a:pt x="65166" y="21183"/>
                  </a:cubicBezTo>
                  <a:cubicBezTo>
                    <a:pt x="65166" y="19056"/>
                    <a:pt x="63037" y="19056"/>
                    <a:pt x="61623" y="1905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orme libre : forme 152">
              <a:extLst>
                <a:ext uri="{FF2B5EF4-FFF2-40B4-BE49-F238E27FC236}">
                  <a16:creationId xmlns:a16="http://schemas.microsoft.com/office/drawing/2014/main" id="{041B4201-D5A8-48EB-A824-2D53AFF23134}"/>
                </a:ext>
              </a:extLst>
            </p:cNvPr>
            <p:cNvSpPr/>
            <p:nvPr>
              <p:custDataLst>
                <p:tags r:id="rId247"/>
              </p:custDataLst>
            </p:nvPr>
          </p:nvSpPr>
          <p:spPr>
            <a:xfrm>
              <a:off x="10820628" y="-14897733"/>
              <a:ext cx="177949" cy="152445"/>
            </a:xfrm>
            <a:custGeom>
              <a:avLst/>
              <a:gdLst>
                <a:gd name="connsiteX0" fmla="*/ 154713 w 177949"/>
                <a:gd name="connsiteY0" fmla="*/ 38373 h 152445"/>
                <a:gd name="connsiteX1" fmla="*/ 173508 w 177949"/>
                <a:gd name="connsiteY1" fmla="*/ 25440 h 152445"/>
                <a:gd name="connsiteX2" fmla="*/ 177052 w 177949"/>
                <a:gd name="connsiteY2" fmla="*/ 21542 h 152445"/>
                <a:gd name="connsiteX3" fmla="*/ 174390 w 177949"/>
                <a:gd name="connsiteY3" fmla="*/ 19056 h 152445"/>
                <a:gd name="connsiteX4" fmla="*/ 155952 w 177949"/>
                <a:gd name="connsiteY4" fmla="*/ 19771 h 152445"/>
                <a:gd name="connsiteX5" fmla="*/ 137156 w 177949"/>
                <a:gd name="connsiteY5" fmla="*/ 19056 h 152445"/>
                <a:gd name="connsiteX6" fmla="*/ 133613 w 177949"/>
                <a:gd name="connsiteY6" fmla="*/ 22954 h 152445"/>
                <a:gd name="connsiteX7" fmla="*/ 137513 w 177949"/>
                <a:gd name="connsiteY7" fmla="*/ 25440 h 152445"/>
                <a:gd name="connsiteX8" fmla="*/ 148858 w 177949"/>
                <a:gd name="connsiteY8" fmla="*/ 32704 h 152445"/>
                <a:gd name="connsiteX9" fmla="*/ 148150 w 177949"/>
                <a:gd name="connsiteY9" fmla="*/ 36961 h 152445"/>
                <a:gd name="connsiteX10" fmla="*/ 128823 w 177949"/>
                <a:gd name="connsiteY10" fmla="*/ 114222 h 152445"/>
                <a:gd name="connsiteX11" fmla="*/ 83787 w 177949"/>
                <a:gd name="connsiteY11" fmla="*/ 22073 h 152445"/>
                <a:gd name="connsiteX12" fmla="*/ 77757 w 177949"/>
                <a:gd name="connsiteY12" fmla="*/ 19056 h 152445"/>
                <a:gd name="connsiteX13" fmla="*/ 53464 w 177949"/>
                <a:gd name="connsiteY13" fmla="*/ 19056 h 152445"/>
                <a:gd name="connsiteX14" fmla="*/ 47792 w 177949"/>
                <a:gd name="connsiteY14" fmla="*/ 22954 h 152445"/>
                <a:gd name="connsiteX15" fmla="*/ 53639 w 177949"/>
                <a:gd name="connsiteY15" fmla="*/ 25440 h 152445"/>
                <a:gd name="connsiteX16" fmla="*/ 64991 w 177949"/>
                <a:gd name="connsiteY16" fmla="*/ 26329 h 152445"/>
                <a:gd name="connsiteX17" fmla="*/ 41230 w 177949"/>
                <a:gd name="connsiteY17" fmla="*/ 121139 h 152445"/>
                <a:gd name="connsiteX18" fmla="*/ 22791 w 177949"/>
                <a:gd name="connsiteY18" fmla="*/ 133715 h 152445"/>
                <a:gd name="connsiteX19" fmla="*/ 19066 w 177949"/>
                <a:gd name="connsiteY19" fmla="*/ 137439 h 152445"/>
                <a:gd name="connsiteX20" fmla="*/ 21727 w 177949"/>
                <a:gd name="connsiteY20" fmla="*/ 140100 h 152445"/>
                <a:gd name="connsiteX21" fmla="*/ 40165 w 177949"/>
                <a:gd name="connsiteY21" fmla="*/ 139393 h 152445"/>
                <a:gd name="connsiteX22" fmla="*/ 58961 w 177949"/>
                <a:gd name="connsiteY22" fmla="*/ 140100 h 152445"/>
                <a:gd name="connsiteX23" fmla="*/ 62504 w 177949"/>
                <a:gd name="connsiteY23" fmla="*/ 136375 h 152445"/>
                <a:gd name="connsiteX24" fmla="*/ 58429 w 177949"/>
                <a:gd name="connsiteY24" fmla="*/ 133715 h 152445"/>
                <a:gd name="connsiteX25" fmla="*/ 47259 w 177949"/>
                <a:gd name="connsiteY25" fmla="*/ 126276 h 152445"/>
                <a:gd name="connsiteX26" fmla="*/ 47967 w 177949"/>
                <a:gd name="connsiteY26" fmla="*/ 121846 h 152445"/>
                <a:gd name="connsiteX27" fmla="*/ 70664 w 177949"/>
                <a:gd name="connsiteY27" fmla="*/ 31108 h 152445"/>
                <a:gd name="connsiteX28" fmla="*/ 122443 w 177949"/>
                <a:gd name="connsiteY28" fmla="*/ 137090 h 152445"/>
                <a:gd name="connsiteX29" fmla="*/ 126344 w 177949"/>
                <a:gd name="connsiteY29" fmla="*/ 140100 h 152445"/>
                <a:gd name="connsiteX30" fmla="*/ 130062 w 177949"/>
                <a:gd name="connsiteY30" fmla="*/ 136375 h 152445"/>
                <a:gd name="connsiteX31" fmla="*/ 154713 w 177949"/>
                <a:gd name="connsiteY31" fmla="*/ 38373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77949" h="152445">
                  <a:moveTo>
                    <a:pt x="154713" y="38373"/>
                  </a:moveTo>
                  <a:cubicBezTo>
                    <a:pt x="156484" y="31640"/>
                    <a:pt x="159320" y="25797"/>
                    <a:pt x="173508" y="25440"/>
                  </a:cubicBezTo>
                  <a:cubicBezTo>
                    <a:pt x="174390" y="25440"/>
                    <a:pt x="177052" y="25265"/>
                    <a:pt x="177052" y="21542"/>
                  </a:cubicBezTo>
                  <a:cubicBezTo>
                    <a:pt x="177052" y="20478"/>
                    <a:pt x="176170" y="19056"/>
                    <a:pt x="174390" y="19056"/>
                  </a:cubicBezTo>
                  <a:cubicBezTo>
                    <a:pt x="168544" y="19056"/>
                    <a:pt x="161981" y="19771"/>
                    <a:pt x="155952" y="19771"/>
                  </a:cubicBezTo>
                  <a:cubicBezTo>
                    <a:pt x="151694" y="19771"/>
                    <a:pt x="141414" y="19056"/>
                    <a:pt x="137156" y="19056"/>
                  </a:cubicBezTo>
                  <a:cubicBezTo>
                    <a:pt x="136274" y="19056"/>
                    <a:pt x="133613" y="19056"/>
                    <a:pt x="133613" y="22954"/>
                  </a:cubicBezTo>
                  <a:cubicBezTo>
                    <a:pt x="133613" y="25265"/>
                    <a:pt x="135917" y="25440"/>
                    <a:pt x="137513" y="25440"/>
                  </a:cubicBezTo>
                  <a:cubicBezTo>
                    <a:pt x="145847" y="25614"/>
                    <a:pt x="148858" y="28275"/>
                    <a:pt x="148858" y="32704"/>
                  </a:cubicBezTo>
                  <a:cubicBezTo>
                    <a:pt x="148858" y="34126"/>
                    <a:pt x="148683" y="35007"/>
                    <a:pt x="148150" y="36961"/>
                  </a:cubicBezTo>
                  <a:lnTo>
                    <a:pt x="128823" y="114222"/>
                  </a:lnTo>
                  <a:lnTo>
                    <a:pt x="83787" y="22073"/>
                  </a:lnTo>
                  <a:cubicBezTo>
                    <a:pt x="82365" y="19056"/>
                    <a:pt x="82015" y="19056"/>
                    <a:pt x="77757" y="19056"/>
                  </a:cubicBezTo>
                  <a:lnTo>
                    <a:pt x="53464" y="19056"/>
                  </a:lnTo>
                  <a:cubicBezTo>
                    <a:pt x="50096" y="19056"/>
                    <a:pt x="47792" y="19056"/>
                    <a:pt x="47792" y="22954"/>
                  </a:cubicBezTo>
                  <a:cubicBezTo>
                    <a:pt x="47792" y="25440"/>
                    <a:pt x="49921" y="25440"/>
                    <a:pt x="53639" y="25440"/>
                  </a:cubicBezTo>
                  <a:cubicBezTo>
                    <a:pt x="57365" y="25440"/>
                    <a:pt x="61266" y="25614"/>
                    <a:pt x="64991" y="26329"/>
                  </a:cubicBezTo>
                  <a:lnTo>
                    <a:pt x="41230" y="121139"/>
                  </a:lnTo>
                  <a:cubicBezTo>
                    <a:pt x="39633" y="127872"/>
                    <a:pt x="36622" y="133191"/>
                    <a:pt x="22791" y="133715"/>
                  </a:cubicBezTo>
                  <a:cubicBezTo>
                    <a:pt x="21552" y="133715"/>
                    <a:pt x="19066" y="133898"/>
                    <a:pt x="19066" y="137439"/>
                  </a:cubicBezTo>
                  <a:cubicBezTo>
                    <a:pt x="19066" y="139393"/>
                    <a:pt x="20488" y="140100"/>
                    <a:pt x="21727" y="140100"/>
                  </a:cubicBezTo>
                  <a:cubicBezTo>
                    <a:pt x="27574" y="140100"/>
                    <a:pt x="34136" y="139393"/>
                    <a:pt x="40165" y="139393"/>
                  </a:cubicBezTo>
                  <a:cubicBezTo>
                    <a:pt x="44424" y="139393"/>
                    <a:pt x="54703" y="140100"/>
                    <a:pt x="58961" y="140100"/>
                  </a:cubicBezTo>
                  <a:cubicBezTo>
                    <a:pt x="60733" y="140100"/>
                    <a:pt x="62504" y="139210"/>
                    <a:pt x="62504" y="136375"/>
                  </a:cubicBezTo>
                  <a:cubicBezTo>
                    <a:pt x="62504" y="133898"/>
                    <a:pt x="60383" y="133715"/>
                    <a:pt x="58429" y="133715"/>
                  </a:cubicBezTo>
                  <a:cubicBezTo>
                    <a:pt x="47259" y="133366"/>
                    <a:pt x="47259" y="128761"/>
                    <a:pt x="47259" y="126276"/>
                  </a:cubicBezTo>
                  <a:cubicBezTo>
                    <a:pt x="47259" y="125569"/>
                    <a:pt x="47259" y="124681"/>
                    <a:pt x="47967" y="121846"/>
                  </a:cubicBezTo>
                  <a:lnTo>
                    <a:pt x="70664" y="31108"/>
                  </a:lnTo>
                  <a:lnTo>
                    <a:pt x="122443" y="137090"/>
                  </a:lnTo>
                  <a:cubicBezTo>
                    <a:pt x="123858" y="139924"/>
                    <a:pt x="124564" y="140100"/>
                    <a:pt x="126344" y="140100"/>
                  </a:cubicBezTo>
                  <a:cubicBezTo>
                    <a:pt x="129180" y="140100"/>
                    <a:pt x="129180" y="139568"/>
                    <a:pt x="130062" y="136375"/>
                  </a:cubicBezTo>
                  <a:lnTo>
                    <a:pt x="154713" y="3837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orme libre : forme 153">
              <a:extLst>
                <a:ext uri="{FF2B5EF4-FFF2-40B4-BE49-F238E27FC236}">
                  <a16:creationId xmlns:a16="http://schemas.microsoft.com/office/drawing/2014/main" id="{3F810555-089D-449A-85E8-52BC0F33D908}"/>
                </a:ext>
              </a:extLst>
            </p:cNvPr>
            <p:cNvSpPr/>
            <p:nvPr>
              <p:custDataLst>
                <p:tags r:id="rId248"/>
              </p:custDataLst>
            </p:nvPr>
          </p:nvSpPr>
          <p:spPr>
            <a:xfrm>
              <a:off x="11000409" y="-14909602"/>
              <a:ext cx="76264" cy="203260"/>
            </a:xfrm>
            <a:custGeom>
              <a:avLst/>
              <a:gdLst>
                <a:gd name="connsiteX0" fmla="*/ 22435 w 76264"/>
                <a:gd name="connsiteY0" fmla="*/ 19056 h 203260"/>
                <a:gd name="connsiteX1" fmla="*/ 19066 w 76264"/>
                <a:gd name="connsiteY1" fmla="*/ 21183 h 203260"/>
                <a:gd name="connsiteX2" fmla="*/ 20663 w 76264"/>
                <a:gd name="connsiteY2" fmla="*/ 23843 h 203260"/>
                <a:gd name="connsiteX3" fmla="*/ 52932 w 76264"/>
                <a:gd name="connsiteY3" fmla="*/ 107489 h 203260"/>
                <a:gd name="connsiteX4" fmla="*/ 22252 w 76264"/>
                <a:gd name="connsiteY4" fmla="*/ 189890 h 203260"/>
                <a:gd name="connsiteX5" fmla="*/ 19066 w 76264"/>
                <a:gd name="connsiteY5" fmla="*/ 193970 h 203260"/>
                <a:gd name="connsiteX6" fmla="*/ 21370 w 76264"/>
                <a:gd name="connsiteY6" fmla="*/ 196097 h 203260"/>
                <a:gd name="connsiteX7" fmla="*/ 52043 w 76264"/>
                <a:gd name="connsiteY7" fmla="*/ 162251 h 203260"/>
                <a:gd name="connsiteX8" fmla="*/ 64992 w 76264"/>
                <a:gd name="connsiteY8" fmla="*/ 107664 h 203260"/>
                <a:gd name="connsiteX9" fmla="*/ 22435 w 76264"/>
                <a:gd name="connsiteY9" fmla="*/ 19056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64" h="203260">
                  <a:moveTo>
                    <a:pt x="22435" y="19056"/>
                  </a:moveTo>
                  <a:cubicBezTo>
                    <a:pt x="21196" y="19056"/>
                    <a:pt x="19066" y="19056"/>
                    <a:pt x="19066" y="21183"/>
                  </a:cubicBezTo>
                  <a:cubicBezTo>
                    <a:pt x="19066" y="22064"/>
                    <a:pt x="19598" y="22596"/>
                    <a:pt x="20663" y="23843"/>
                  </a:cubicBezTo>
                  <a:cubicBezTo>
                    <a:pt x="35908" y="37841"/>
                    <a:pt x="52932" y="61763"/>
                    <a:pt x="52932" y="107489"/>
                  </a:cubicBezTo>
                  <a:cubicBezTo>
                    <a:pt x="52932" y="144529"/>
                    <a:pt x="41405" y="172524"/>
                    <a:pt x="22252" y="189890"/>
                  </a:cubicBezTo>
                  <a:cubicBezTo>
                    <a:pt x="19241" y="192906"/>
                    <a:pt x="19066" y="193081"/>
                    <a:pt x="19066" y="193970"/>
                  </a:cubicBezTo>
                  <a:cubicBezTo>
                    <a:pt x="19066" y="194852"/>
                    <a:pt x="19598" y="196097"/>
                    <a:pt x="21370" y="196097"/>
                  </a:cubicBezTo>
                  <a:cubicBezTo>
                    <a:pt x="23499" y="196097"/>
                    <a:pt x="40341" y="184403"/>
                    <a:pt x="52043" y="162251"/>
                  </a:cubicBezTo>
                  <a:cubicBezTo>
                    <a:pt x="59843" y="147539"/>
                    <a:pt x="64992" y="128395"/>
                    <a:pt x="64992" y="107664"/>
                  </a:cubicBezTo>
                  <a:cubicBezTo>
                    <a:pt x="64992" y="82677"/>
                    <a:pt x="57540" y="43868"/>
                    <a:pt x="22435" y="1905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orme libre : forme 154">
              <a:extLst>
                <a:ext uri="{FF2B5EF4-FFF2-40B4-BE49-F238E27FC236}">
                  <a16:creationId xmlns:a16="http://schemas.microsoft.com/office/drawing/2014/main" id="{0613C9BA-08B4-484F-AD33-21A89D728477}"/>
                </a:ext>
              </a:extLst>
            </p:cNvPr>
            <p:cNvSpPr/>
            <p:nvPr>
              <p:custDataLst>
                <p:tags r:id="rId249"/>
              </p:custDataLst>
            </p:nvPr>
          </p:nvSpPr>
          <p:spPr>
            <a:xfrm>
              <a:off x="11091260" y="-14934261"/>
              <a:ext cx="127107" cy="152445"/>
            </a:xfrm>
            <a:custGeom>
              <a:avLst/>
              <a:gdLst>
                <a:gd name="connsiteX0" fmla="*/ 54775 w 127106"/>
                <a:gd name="connsiteY0" fmla="*/ 72459 h 152445"/>
                <a:gd name="connsiteX1" fmla="*/ 93519 w 127106"/>
                <a:gd name="connsiteY1" fmla="*/ 66639 h 152445"/>
                <a:gd name="connsiteX2" fmla="*/ 112505 w 127106"/>
                <a:gd name="connsiteY2" fmla="*/ 40565 h 152445"/>
                <a:gd name="connsiteX3" fmla="*/ 85415 w 127106"/>
                <a:gd name="connsiteY3" fmla="*/ 19056 h 152445"/>
                <a:gd name="connsiteX4" fmla="*/ 19066 w 127106"/>
                <a:gd name="connsiteY4" fmla="*/ 87894 h 152445"/>
                <a:gd name="connsiteX5" fmla="*/ 58826 w 127106"/>
                <a:gd name="connsiteY5" fmla="*/ 133708 h 152445"/>
                <a:gd name="connsiteX6" fmla="*/ 116311 w 127106"/>
                <a:gd name="connsiteY6" fmla="*/ 103837 h 152445"/>
                <a:gd name="connsiteX7" fmla="*/ 113268 w 127106"/>
                <a:gd name="connsiteY7" fmla="*/ 100551 h 152445"/>
                <a:gd name="connsiteX8" fmla="*/ 109979 w 127106"/>
                <a:gd name="connsiteY8" fmla="*/ 103083 h 152445"/>
                <a:gd name="connsiteX9" fmla="*/ 59335 w 127106"/>
                <a:gd name="connsiteY9" fmla="*/ 128133 h 152445"/>
                <a:gd name="connsiteX10" fmla="*/ 37298 w 127106"/>
                <a:gd name="connsiteY10" fmla="*/ 98780 h 152445"/>
                <a:gd name="connsiteX11" fmla="*/ 41349 w 127106"/>
                <a:gd name="connsiteY11" fmla="*/ 72459 h 152445"/>
                <a:gd name="connsiteX12" fmla="*/ 54775 w 127106"/>
                <a:gd name="connsiteY12" fmla="*/ 72459 h 152445"/>
                <a:gd name="connsiteX13" fmla="*/ 42874 w 127106"/>
                <a:gd name="connsiteY13" fmla="*/ 66886 h 152445"/>
                <a:gd name="connsiteX14" fmla="*/ 85415 w 127106"/>
                <a:gd name="connsiteY14" fmla="*/ 24621 h 152445"/>
                <a:gd name="connsiteX15" fmla="*/ 104156 w 127106"/>
                <a:gd name="connsiteY15" fmla="*/ 40565 h 152445"/>
                <a:gd name="connsiteX16" fmla="*/ 53258 w 127106"/>
                <a:gd name="connsiteY16" fmla="*/ 66886 h 152445"/>
                <a:gd name="connsiteX17" fmla="*/ 42874 w 127106"/>
                <a:gd name="connsiteY17" fmla="*/ 66886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106" h="152445">
                  <a:moveTo>
                    <a:pt x="54775" y="72459"/>
                  </a:moveTo>
                  <a:cubicBezTo>
                    <a:pt x="62116" y="72459"/>
                    <a:pt x="80856" y="71950"/>
                    <a:pt x="93519" y="66639"/>
                  </a:cubicBezTo>
                  <a:cubicBezTo>
                    <a:pt x="111242" y="59040"/>
                    <a:pt x="112505" y="44114"/>
                    <a:pt x="112505" y="40565"/>
                  </a:cubicBezTo>
                  <a:cubicBezTo>
                    <a:pt x="112505" y="29433"/>
                    <a:pt x="102885" y="19056"/>
                    <a:pt x="85415" y="19056"/>
                  </a:cubicBezTo>
                  <a:cubicBezTo>
                    <a:pt x="57309" y="19056"/>
                    <a:pt x="19066" y="43606"/>
                    <a:pt x="19066" y="87894"/>
                  </a:cubicBezTo>
                  <a:cubicBezTo>
                    <a:pt x="19066" y="113706"/>
                    <a:pt x="34009" y="133708"/>
                    <a:pt x="58826" y="133708"/>
                  </a:cubicBezTo>
                  <a:cubicBezTo>
                    <a:pt x="95036" y="133708"/>
                    <a:pt x="116311" y="106878"/>
                    <a:pt x="116311" y="103837"/>
                  </a:cubicBezTo>
                  <a:cubicBezTo>
                    <a:pt x="116311" y="102320"/>
                    <a:pt x="114786" y="100551"/>
                    <a:pt x="113268" y="100551"/>
                  </a:cubicBezTo>
                  <a:cubicBezTo>
                    <a:pt x="112005" y="100551"/>
                    <a:pt x="111496" y="101058"/>
                    <a:pt x="109979" y="103083"/>
                  </a:cubicBezTo>
                  <a:cubicBezTo>
                    <a:pt x="89975" y="128133"/>
                    <a:pt x="62369" y="128133"/>
                    <a:pt x="59335" y="128133"/>
                  </a:cubicBezTo>
                  <a:cubicBezTo>
                    <a:pt x="39578" y="128133"/>
                    <a:pt x="37298" y="106878"/>
                    <a:pt x="37298" y="98780"/>
                  </a:cubicBezTo>
                  <a:cubicBezTo>
                    <a:pt x="37298" y="95739"/>
                    <a:pt x="37552" y="87894"/>
                    <a:pt x="41349" y="72459"/>
                  </a:cubicBezTo>
                  <a:lnTo>
                    <a:pt x="54775" y="72459"/>
                  </a:lnTo>
                  <a:close/>
                  <a:moveTo>
                    <a:pt x="42874" y="66886"/>
                  </a:moveTo>
                  <a:cubicBezTo>
                    <a:pt x="52749" y="28416"/>
                    <a:pt x="78830" y="24621"/>
                    <a:pt x="85415" y="24621"/>
                  </a:cubicBezTo>
                  <a:cubicBezTo>
                    <a:pt x="97316" y="24621"/>
                    <a:pt x="104156" y="31966"/>
                    <a:pt x="104156" y="40565"/>
                  </a:cubicBezTo>
                  <a:cubicBezTo>
                    <a:pt x="104156" y="66886"/>
                    <a:pt x="63632" y="66886"/>
                    <a:pt x="53258" y="66886"/>
                  </a:cubicBezTo>
                  <a:lnTo>
                    <a:pt x="42874" y="6688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orme libre : forme 155">
              <a:extLst>
                <a:ext uri="{FF2B5EF4-FFF2-40B4-BE49-F238E27FC236}">
                  <a16:creationId xmlns:a16="http://schemas.microsoft.com/office/drawing/2014/main" id="{0A43666C-2557-4E66-B3B6-9550E0819CFD}"/>
                </a:ext>
              </a:extLst>
            </p:cNvPr>
            <p:cNvSpPr/>
            <p:nvPr>
              <p:custDataLst>
                <p:tags r:id="rId250"/>
              </p:custDataLst>
            </p:nvPr>
          </p:nvSpPr>
          <p:spPr>
            <a:xfrm>
              <a:off x="11206052" y="-15046694"/>
              <a:ext cx="152528" cy="152445"/>
            </a:xfrm>
            <a:custGeom>
              <a:avLst/>
              <a:gdLst>
                <a:gd name="connsiteX0" fmla="*/ 142654 w 152528"/>
                <a:gd name="connsiteY0" fmla="*/ 19056 h 152445"/>
                <a:gd name="connsiteX1" fmla="*/ 22792 w 152528"/>
                <a:gd name="connsiteY1" fmla="*/ 19056 h 152445"/>
                <a:gd name="connsiteX2" fmla="*/ 19066 w 152528"/>
                <a:gd name="connsiteY2" fmla="*/ 59809 h 152445"/>
                <a:gd name="connsiteX3" fmla="*/ 25096 w 152528"/>
                <a:gd name="connsiteY3" fmla="*/ 59809 h 152445"/>
                <a:gd name="connsiteX4" fmla="*/ 60027 w 152528"/>
                <a:gd name="connsiteY4" fmla="*/ 25431 h 152445"/>
                <a:gd name="connsiteX5" fmla="*/ 70489 w 152528"/>
                <a:gd name="connsiteY5" fmla="*/ 25614 h 152445"/>
                <a:gd name="connsiteX6" fmla="*/ 74389 w 152528"/>
                <a:gd name="connsiteY6" fmla="*/ 32346 h 152445"/>
                <a:gd name="connsiteX7" fmla="*/ 74389 w 152528"/>
                <a:gd name="connsiteY7" fmla="*/ 124321 h 152445"/>
                <a:gd name="connsiteX8" fmla="*/ 55951 w 152528"/>
                <a:gd name="connsiteY8" fmla="*/ 132468 h 152445"/>
                <a:gd name="connsiteX9" fmla="*/ 48499 w 152528"/>
                <a:gd name="connsiteY9" fmla="*/ 132468 h 152445"/>
                <a:gd name="connsiteX10" fmla="*/ 48499 w 152528"/>
                <a:gd name="connsiteY10" fmla="*/ 138851 h 152445"/>
                <a:gd name="connsiteX11" fmla="*/ 82906 w 152528"/>
                <a:gd name="connsiteY11" fmla="*/ 138144 h 152445"/>
                <a:gd name="connsiteX12" fmla="*/ 117121 w 152528"/>
                <a:gd name="connsiteY12" fmla="*/ 138851 h 152445"/>
                <a:gd name="connsiteX13" fmla="*/ 117121 w 152528"/>
                <a:gd name="connsiteY13" fmla="*/ 132468 h 152445"/>
                <a:gd name="connsiteX14" fmla="*/ 109677 w 152528"/>
                <a:gd name="connsiteY14" fmla="*/ 132468 h 152445"/>
                <a:gd name="connsiteX15" fmla="*/ 91238 w 152528"/>
                <a:gd name="connsiteY15" fmla="*/ 124321 h 152445"/>
                <a:gd name="connsiteX16" fmla="*/ 91238 w 152528"/>
                <a:gd name="connsiteY16" fmla="*/ 32346 h 152445"/>
                <a:gd name="connsiteX17" fmla="*/ 95139 w 152528"/>
                <a:gd name="connsiteY17" fmla="*/ 25614 h 152445"/>
                <a:gd name="connsiteX18" fmla="*/ 105602 w 152528"/>
                <a:gd name="connsiteY18" fmla="*/ 25431 h 152445"/>
                <a:gd name="connsiteX19" fmla="*/ 129355 w 152528"/>
                <a:gd name="connsiteY19" fmla="*/ 28979 h 152445"/>
                <a:gd name="connsiteX20" fmla="*/ 138753 w 152528"/>
                <a:gd name="connsiteY20" fmla="*/ 45986 h 152445"/>
                <a:gd name="connsiteX21" fmla="*/ 140350 w 152528"/>
                <a:gd name="connsiteY21" fmla="*/ 59809 h 152445"/>
                <a:gd name="connsiteX22" fmla="*/ 146379 w 152528"/>
                <a:gd name="connsiteY22" fmla="*/ 59809 h 152445"/>
                <a:gd name="connsiteX23" fmla="*/ 142654 w 152528"/>
                <a:gd name="connsiteY23" fmla="*/ 19056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2528" h="152445">
                  <a:moveTo>
                    <a:pt x="142654" y="19056"/>
                  </a:moveTo>
                  <a:lnTo>
                    <a:pt x="22792" y="19056"/>
                  </a:lnTo>
                  <a:lnTo>
                    <a:pt x="19066" y="59809"/>
                  </a:lnTo>
                  <a:lnTo>
                    <a:pt x="25096" y="59809"/>
                  </a:lnTo>
                  <a:cubicBezTo>
                    <a:pt x="27582" y="29154"/>
                    <a:pt x="32722" y="25431"/>
                    <a:pt x="60027" y="25431"/>
                  </a:cubicBezTo>
                  <a:cubicBezTo>
                    <a:pt x="63577" y="25431"/>
                    <a:pt x="68717" y="25431"/>
                    <a:pt x="70489" y="25614"/>
                  </a:cubicBezTo>
                  <a:cubicBezTo>
                    <a:pt x="74389" y="26319"/>
                    <a:pt x="74389" y="28266"/>
                    <a:pt x="74389" y="32346"/>
                  </a:cubicBezTo>
                  <a:lnTo>
                    <a:pt x="74389" y="124321"/>
                  </a:lnTo>
                  <a:cubicBezTo>
                    <a:pt x="74389" y="130166"/>
                    <a:pt x="74389" y="132468"/>
                    <a:pt x="55951" y="132468"/>
                  </a:cubicBezTo>
                  <a:lnTo>
                    <a:pt x="48499" y="132468"/>
                  </a:lnTo>
                  <a:lnTo>
                    <a:pt x="48499" y="138851"/>
                  </a:lnTo>
                  <a:cubicBezTo>
                    <a:pt x="57190" y="138144"/>
                    <a:pt x="73682" y="138144"/>
                    <a:pt x="82906" y="138144"/>
                  </a:cubicBezTo>
                  <a:cubicBezTo>
                    <a:pt x="92121" y="138144"/>
                    <a:pt x="108438" y="138144"/>
                    <a:pt x="117121" y="138851"/>
                  </a:cubicBezTo>
                  <a:lnTo>
                    <a:pt x="117121" y="132468"/>
                  </a:lnTo>
                  <a:lnTo>
                    <a:pt x="109677" y="132468"/>
                  </a:lnTo>
                  <a:cubicBezTo>
                    <a:pt x="91238" y="132468"/>
                    <a:pt x="91238" y="130166"/>
                    <a:pt x="91238" y="124321"/>
                  </a:cubicBezTo>
                  <a:lnTo>
                    <a:pt x="91238" y="32346"/>
                  </a:lnTo>
                  <a:cubicBezTo>
                    <a:pt x="91238" y="28266"/>
                    <a:pt x="91238" y="26319"/>
                    <a:pt x="95139" y="25614"/>
                  </a:cubicBezTo>
                  <a:cubicBezTo>
                    <a:pt x="96911" y="25431"/>
                    <a:pt x="102051" y="25431"/>
                    <a:pt x="105602" y="25431"/>
                  </a:cubicBezTo>
                  <a:cubicBezTo>
                    <a:pt x="115524" y="25431"/>
                    <a:pt x="123150" y="25431"/>
                    <a:pt x="129355" y="28979"/>
                  </a:cubicBezTo>
                  <a:cubicBezTo>
                    <a:pt x="137339" y="33760"/>
                    <a:pt x="138578" y="45105"/>
                    <a:pt x="138753" y="45986"/>
                  </a:cubicBezTo>
                  <a:lnTo>
                    <a:pt x="140350" y="59809"/>
                  </a:lnTo>
                  <a:lnTo>
                    <a:pt x="146379" y="59809"/>
                  </a:lnTo>
                  <a:lnTo>
                    <a:pt x="142654" y="1905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orme libre : forme 156">
              <a:extLst>
                <a:ext uri="{FF2B5EF4-FFF2-40B4-BE49-F238E27FC236}">
                  <a16:creationId xmlns:a16="http://schemas.microsoft.com/office/drawing/2014/main" id="{E17EC30D-4744-480D-A6B0-C7485B70F493}"/>
                </a:ext>
              </a:extLst>
            </p:cNvPr>
            <p:cNvSpPr/>
            <p:nvPr>
              <p:custDataLst>
                <p:tags r:id="rId251"/>
              </p:custDataLst>
            </p:nvPr>
          </p:nvSpPr>
          <p:spPr>
            <a:xfrm>
              <a:off x="11334410" y="-15059812"/>
              <a:ext cx="152528" cy="203260"/>
            </a:xfrm>
            <a:custGeom>
              <a:avLst/>
              <a:gdLst>
                <a:gd name="connsiteX0" fmla="*/ 45663 w 152528"/>
                <a:gd name="connsiteY0" fmla="*/ 111563 h 203260"/>
                <a:gd name="connsiteX1" fmla="*/ 69424 w 152528"/>
                <a:gd name="connsiteY1" fmla="*/ 78780 h 203260"/>
                <a:gd name="connsiteX2" fmla="*/ 66405 w 152528"/>
                <a:gd name="connsiteY2" fmla="*/ 85155 h 203260"/>
                <a:gd name="connsiteX3" fmla="*/ 74389 w 152528"/>
                <a:gd name="connsiteY3" fmla="*/ 93309 h 203260"/>
                <a:gd name="connsiteX4" fmla="*/ 82539 w 152528"/>
                <a:gd name="connsiteY4" fmla="*/ 85155 h 203260"/>
                <a:gd name="connsiteX5" fmla="*/ 68534 w 152528"/>
                <a:gd name="connsiteY5" fmla="*/ 73817 h 203260"/>
                <a:gd name="connsiteX6" fmla="*/ 44598 w 152528"/>
                <a:gd name="connsiteY6" fmla="*/ 92777 h 203260"/>
                <a:gd name="connsiteX7" fmla="*/ 44416 w 152528"/>
                <a:gd name="connsiteY7" fmla="*/ 92777 h 203260"/>
                <a:gd name="connsiteX8" fmla="*/ 44416 w 152528"/>
                <a:gd name="connsiteY8" fmla="*/ 73817 h 203260"/>
                <a:gd name="connsiteX9" fmla="*/ 19066 w 152528"/>
                <a:gd name="connsiteY9" fmla="*/ 75762 h 203260"/>
                <a:gd name="connsiteX10" fmla="*/ 19066 w 152528"/>
                <a:gd name="connsiteY10" fmla="*/ 82147 h 203260"/>
                <a:gd name="connsiteX11" fmla="*/ 32365 w 152528"/>
                <a:gd name="connsiteY11" fmla="*/ 92071 h 203260"/>
                <a:gd name="connsiteX12" fmla="*/ 32365 w 152528"/>
                <a:gd name="connsiteY12" fmla="*/ 137971 h 203260"/>
                <a:gd name="connsiteX13" fmla="*/ 19066 w 152528"/>
                <a:gd name="connsiteY13" fmla="*/ 145586 h 203260"/>
                <a:gd name="connsiteX14" fmla="*/ 19066 w 152528"/>
                <a:gd name="connsiteY14" fmla="*/ 151969 h 203260"/>
                <a:gd name="connsiteX15" fmla="*/ 39276 w 152528"/>
                <a:gd name="connsiteY15" fmla="*/ 151262 h 203260"/>
                <a:gd name="connsiteX16" fmla="*/ 62330 w 152528"/>
                <a:gd name="connsiteY16" fmla="*/ 151969 h 203260"/>
                <a:gd name="connsiteX17" fmla="*/ 62330 w 152528"/>
                <a:gd name="connsiteY17" fmla="*/ 145586 h 203260"/>
                <a:gd name="connsiteX18" fmla="*/ 58778 w 152528"/>
                <a:gd name="connsiteY18" fmla="*/ 145586 h 203260"/>
                <a:gd name="connsiteX19" fmla="*/ 45663 w 152528"/>
                <a:gd name="connsiteY19" fmla="*/ 137614 h 203260"/>
                <a:gd name="connsiteX20" fmla="*/ 45663 w 152528"/>
                <a:gd name="connsiteY20" fmla="*/ 111563 h 203260"/>
                <a:gd name="connsiteX21" fmla="*/ 140935 w 152528"/>
                <a:gd name="connsiteY21" fmla="*/ 196274 h 203260"/>
                <a:gd name="connsiteX22" fmla="*/ 140935 w 152528"/>
                <a:gd name="connsiteY22" fmla="*/ 187587 h 203260"/>
                <a:gd name="connsiteX23" fmla="*/ 122314 w 152528"/>
                <a:gd name="connsiteY23" fmla="*/ 187587 h 203260"/>
                <a:gd name="connsiteX24" fmla="*/ 122314 w 152528"/>
                <a:gd name="connsiteY24" fmla="*/ 27741 h 203260"/>
                <a:gd name="connsiteX25" fmla="*/ 140935 w 152528"/>
                <a:gd name="connsiteY25" fmla="*/ 27741 h 203260"/>
                <a:gd name="connsiteX26" fmla="*/ 140935 w 152528"/>
                <a:gd name="connsiteY26" fmla="*/ 19056 h 203260"/>
                <a:gd name="connsiteX27" fmla="*/ 113631 w 152528"/>
                <a:gd name="connsiteY27" fmla="*/ 19056 h 203260"/>
                <a:gd name="connsiteX28" fmla="*/ 113631 w 152528"/>
                <a:gd name="connsiteY28" fmla="*/ 196274 h 203260"/>
                <a:gd name="connsiteX29" fmla="*/ 140935 w 152528"/>
                <a:gd name="connsiteY29" fmla="*/ 196274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52528" h="203260">
                  <a:moveTo>
                    <a:pt x="45663" y="111563"/>
                  </a:moveTo>
                  <a:cubicBezTo>
                    <a:pt x="45663" y="96676"/>
                    <a:pt x="52574" y="78780"/>
                    <a:pt x="69424" y="78780"/>
                  </a:cubicBezTo>
                  <a:cubicBezTo>
                    <a:pt x="67827" y="80019"/>
                    <a:pt x="66405" y="82320"/>
                    <a:pt x="66405" y="85155"/>
                  </a:cubicBezTo>
                  <a:cubicBezTo>
                    <a:pt x="66405" y="91008"/>
                    <a:pt x="71013" y="93309"/>
                    <a:pt x="74389" y="93309"/>
                  </a:cubicBezTo>
                  <a:cubicBezTo>
                    <a:pt x="78639" y="93309"/>
                    <a:pt x="82539" y="90476"/>
                    <a:pt x="82539" y="85155"/>
                  </a:cubicBezTo>
                  <a:cubicBezTo>
                    <a:pt x="82539" y="79129"/>
                    <a:pt x="76868" y="73817"/>
                    <a:pt x="68534" y="73817"/>
                  </a:cubicBezTo>
                  <a:cubicBezTo>
                    <a:pt x="59668" y="73817"/>
                    <a:pt x="49913" y="79312"/>
                    <a:pt x="44598" y="92777"/>
                  </a:cubicBezTo>
                  <a:lnTo>
                    <a:pt x="44416" y="92777"/>
                  </a:lnTo>
                  <a:lnTo>
                    <a:pt x="44416" y="73817"/>
                  </a:lnTo>
                  <a:lnTo>
                    <a:pt x="19066" y="75762"/>
                  </a:lnTo>
                  <a:lnTo>
                    <a:pt x="19066" y="82147"/>
                  </a:lnTo>
                  <a:cubicBezTo>
                    <a:pt x="30942" y="82147"/>
                    <a:pt x="32365" y="83384"/>
                    <a:pt x="32365" y="92071"/>
                  </a:cubicBezTo>
                  <a:lnTo>
                    <a:pt x="32365" y="137971"/>
                  </a:lnTo>
                  <a:cubicBezTo>
                    <a:pt x="32365" y="145586"/>
                    <a:pt x="30585" y="145586"/>
                    <a:pt x="19066" y="145586"/>
                  </a:cubicBezTo>
                  <a:lnTo>
                    <a:pt x="19066" y="151969"/>
                  </a:lnTo>
                  <a:cubicBezTo>
                    <a:pt x="19947" y="151969"/>
                    <a:pt x="32007" y="151262"/>
                    <a:pt x="39276" y="151262"/>
                  </a:cubicBezTo>
                  <a:cubicBezTo>
                    <a:pt x="46902" y="151262"/>
                    <a:pt x="54703" y="151613"/>
                    <a:pt x="62330" y="151969"/>
                  </a:cubicBezTo>
                  <a:lnTo>
                    <a:pt x="62330" y="145586"/>
                  </a:lnTo>
                  <a:lnTo>
                    <a:pt x="58778" y="145586"/>
                  </a:lnTo>
                  <a:cubicBezTo>
                    <a:pt x="45663" y="145586"/>
                    <a:pt x="45663" y="143640"/>
                    <a:pt x="45663" y="137614"/>
                  </a:cubicBezTo>
                  <a:lnTo>
                    <a:pt x="45663" y="111563"/>
                  </a:lnTo>
                  <a:close/>
                  <a:moveTo>
                    <a:pt x="140935" y="196274"/>
                  </a:moveTo>
                  <a:lnTo>
                    <a:pt x="140935" y="187587"/>
                  </a:lnTo>
                  <a:lnTo>
                    <a:pt x="122314" y="187587"/>
                  </a:lnTo>
                  <a:lnTo>
                    <a:pt x="122314" y="27741"/>
                  </a:lnTo>
                  <a:lnTo>
                    <a:pt x="140935" y="27741"/>
                  </a:lnTo>
                  <a:lnTo>
                    <a:pt x="140935" y="19056"/>
                  </a:lnTo>
                  <a:lnTo>
                    <a:pt x="113631" y="19056"/>
                  </a:lnTo>
                  <a:lnTo>
                    <a:pt x="113631" y="196274"/>
                  </a:lnTo>
                  <a:lnTo>
                    <a:pt x="140935" y="19627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orme libre : forme 157">
              <a:extLst>
                <a:ext uri="{FF2B5EF4-FFF2-40B4-BE49-F238E27FC236}">
                  <a16:creationId xmlns:a16="http://schemas.microsoft.com/office/drawing/2014/main" id="{3422A49B-F670-4436-A8C5-436F947F006A}"/>
                </a:ext>
              </a:extLst>
            </p:cNvPr>
            <p:cNvSpPr/>
            <p:nvPr>
              <p:custDataLst>
                <p:tags r:id="rId252"/>
              </p:custDataLst>
            </p:nvPr>
          </p:nvSpPr>
          <p:spPr>
            <a:xfrm>
              <a:off x="11478567" y="-15047941"/>
              <a:ext cx="152528" cy="152445"/>
            </a:xfrm>
            <a:custGeom>
              <a:avLst/>
              <a:gdLst>
                <a:gd name="connsiteX0" fmla="*/ 128115 w 152528"/>
                <a:gd name="connsiteY0" fmla="*/ 38372 h 152445"/>
                <a:gd name="connsiteX1" fmla="*/ 146911 w 152528"/>
                <a:gd name="connsiteY1" fmla="*/ 25439 h 152445"/>
                <a:gd name="connsiteX2" fmla="*/ 150462 w 152528"/>
                <a:gd name="connsiteY2" fmla="*/ 21540 h 152445"/>
                <a:gd name="connsiteX3" fmla="*/ 147801 w 152528"/>
                <a:gd name="connsiteY3" fmla="*/ 19056 h 152445"/>
                <a:gd name="connsiteX4" fmla="*/ 129537 w 152528"/>
                <a:gd name="connsiteY4" fmla="*/ 19769 h 152445"/>
                <a:gd name="connsiteX5" fmla="*/ 110916 w 152528"/>
                <a:gd name="connsiteY5" fmla="*/ 19056 h 152445"/>
                <a:gd name="connsiteX6" fmla="*/ 107373 w 152528"/>
                <a:gd name="connsiteY6" fmla="*/ 22954 h 152445"/>
                <a:gd name="connsiteX7" fmla="*/ 111273 w 152528"/>
                <a:gd name="connsiteY7" fmla="*/ 25439 h 152445"/>
                <a:gd name="connsiteX8" fmla="*/ 122618 w 152528"/>
                <a:gd name="connsiteY8" fmla="*/ 32704 h 152445"/>
                <a:gd name="connsiteX9" fmla="*/ 122268 w 152528"/>
                <a:gd name="connsiteY9" fmla="*/ 35188 h 152445"/>
                <a:gd name="connsiteX10" fmla="*/ 104354 w 152528"/>
                <a:gd name="connsiteY10" fmla="*/ 105544 h 152445"/>
                <a:gd name="connsiteX11" fmla="*/ 59144 w 152528"/>
                <a:gd name="connsiteY11" fmla="*/ 137263 h 152445"/>
                <a:gd name="connsiteX12" fmla="*/ 34676 w 152528"/>
                <a:gd name="connsiteY12" fmla="*/ 113690 h 152445"/>
                <a:gd name="connsiteX13" fmla="*/ 36265 w 152528"/>
                <a:gd name="connsiteY13" fmla="*/ 101114 h 152445"/>
                <a:gd name="connsiteX14" fmla="*/ 53472 w 152528"/>
                <a:gd name="connsiteY14" fmla="*/ 32878 h 152445"/>
                <a:gd name="connsiteX15" fmla="*/ 69074 w 152528"/>
                <a:gd name="connsiteY15" fmla="*/ 25439 h 152445"/>
                <a:gd name="connsiteX16" fmla="*/ 74389 w 152528"/>
                <a:gd name="connsiteY16" fmla="*/ 21540 h 152445"/>
                <a:gd name="connsiteX17" fmla="*/ 71553 w 152528"/>
                <a:gd name="connsiteY17" fmla="*/ 19056 h 152445"/>
                <a:gd name="connsiteX18" fmla="*/ 48324 w 152528"/>
                <a:gd name="connsiteY18" fmla="*/ 19769 h 152445"/>
                <a:gd name="connsiteX19" fmla="*/ 36090 w 152528"/>
                <a:gd name="connsiteY19" fmla="*/ 19588 h 152445"/>
                <a:gd name="connsiteX20" fmla="*/ 24920 w 152528"/>
                <a:gd name="connsiteY20" fmla="*/ 19056 h 152445"/>
                <a:gd name="connsiteX21" fmla="*/ 21195 w 152528"/>
                <a:gd name="connsiteY21" fmla="*/ 22954 h 152445"/>
                <a:gd name="connsiteX22" fmla="*/ 26874 w 152528"/>
                <a:gd name="connsiteY22" fmla="*/ 25439 h 152445"/>
                <a:gd name="connsiteX23" fmla="*/ 33611 w 152528"/>
                <a:gd name="connsiteY23" fmla="*/ 25797 h 152445"/>
                <a:gd name="connsiteX24" fmla="*/ 37687 w 152528"/>
                <a:gd name="connsiteY24" fmla="*/ 28273 h 152445"/>
                <a:gd name="connsiteX25" fmla="*/ 34850 w 152528"/>
                <a:gd name="connsiteY25" fmla="*/ 40151 h 152445"/>
                <a:gd name="connsiteX26" fmla="*/ 30950 w 152528"/>
                <a:gd name="connsiteY26" fmla="*/ 55745 h 152445"/>
                <a:gd name="connsiteX27" fmla="*/ 20845 w 152528"/>
                <a:gd name="connsiteY27" fmla="*/ 96325 h 152445"/>
                <a:gd name="connsiteX28" fmla="*/ 19066 w 152528"/>
                <a:gd name="connsiteY28" fmla="*/ 108553 h 152445"/>
                <a:gd name="connsiteX29" fmla="*/ 58429 w 152528"/>
                <a:gd name="connsiteY29" fmla="*/ 143640 h 152445"/>
                <a:gd name="connsiteX30" fmla="*/ 112513 w 152528"/>
                <a:gd name="connsiteY30" fmla="*/ 100582 h 152445"/>
                <a:gd name="connsiteX31" fmla="*/ 128115 w 152528"/>
                <a:gd name="connsiteY31" fmla="*/ 38372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2528" h="152445">
                  <a:moveTo>
                    <a:pt x="128115" y="38372"/>
                  </a:moveTo>
                  <a:cubicBezTo>
                    <a:pt x="129887" y="31465"/>
                    <a:pt x="132730" y="25797"/>
                    <a:pt x="146911" y="25439"/>
                  </a:cubicBezTo>
                  <a:cubicBezTo>
                    <a:pt x="147801" y="25439"/>
                    <a:pt x="150462" y="25263"/>
                    <a:pt x="150462" y="21540"/>
                  </a:cubicBezTo>
                  <a:cubicBezTo>
                    <a:pt x="150462" y="20476"/>
                    <a:pt x="149572" y="19056"/>
                    <a:pt x="147801" y="19056"/>
                  </a:cubicBezTo>
                  <a:cubicBezTo>
                    <a:pt x="142129" y="19056"/>
                    <a:pt x="135384" y="19769"/>
                    <a:pt x="129537" y="19769"/>
                  </a:cubicBezTo>
                  <a:cubicBezTo>
                    <a:pt x="123682" y="19769"/>
                    <a:pt x="116239" y="19056"/>
                    <a:pt x="110916" y="19056"/>
                  </a:cubicBezTo>
                  <a:cubicBezTo>
                    <a:pt x="110035" y="19056"/>
                    <a:pt x="107373" y="19056"/>
                    <a:pt x="107373" y="22954"/>
                  </a:cubicBezTo>
                  <a:cubicBezTo>
                    <a:pt x="107373" y="25263"/>
                    <a:pt x="109677" y="25439"/>
                    <a:pt x="111273" y="25439"/>
                  </a:cubicBezTo>
                  <a:cubicBezTo>
                    <a:pt x="119607" y="25614"/>
                    <a:pt x="122618" y="28273"/>
                    <a:pt x="122618" y="32704"/>
                  </a:cubicBezTo>
                  <a:cubicBezTo>
                    <a:pt x="122618" y="33592"/>
                    <a:pt x="122443" y="34475"/>
                    <a:pt x="122268" y="35188"/>
                  </a:cubicBezTo>
                  <a:cubicBezTo>
                    <a:pt x="119607" y="46701"/>
                    <a:pt x="106666" y="100050"/>
                    <a:pt x="104354" y="105544"/>
                  </a:cubicBezTo>
                  <a:cubicBezTo>
                    <a:pt x="94424" y="128229"/>
                    <a:pt x="73682" y="137263"/>
                    <a:pt x="59144" y="137263"/>
                  </a:cubicBezTo>
                  <a:cubicBezTo>
                    <a:pt x="47259" y="137263"/>
                    <a:pt x="34676" y="131237"/>
                    <a:pt x="34676" y="113690"/>
                  </a:cubicBezTo>
                  <a:cubicBezTo>
                    <a:pt x="34676" y="109443"/>
                    <a:pt x="35208" y="105186"/>
                    <a:pt x="36265" y="101114"/>
                  </a:cubicBezTo>
                  <a:lnTo>
                    <a:pt x="53472" y="32878"/>
                  </a:lnTo>
                  <a:cubicBezTo>
                    <a:pt x="55061" y="26861"/>
                    <a:pt x="55418" y="25439"/>
                    <a:pt x="69074" y="25439"/>
                  </a:cubicBezTo>
                  <a:cubicBezTo>
                    <a:pt x="72085" y="25439"/>
                    <a:pt x="74389" y="25439"/>
                    <a:pt x="74389" y="21540"/>
                  </a:cubicBezTo>
                  <a:cubicBezTo>
                    <a:pt x="74389" y="20833"/>
                    <a:pt x="73857" y="19056"/>
                    <a:pt x="71553" y="19056"/>
                  </a:cubicBezTo>
                  <a:cubicBezTo>
                    <a:pt x="66413" y="19056"/>
                    <a:pt x="53472" y="19769"/>
                    <a:pt x="48324" y="19769"/>
                  </a:cubicBezTo>
                  <a:cubicBezTo>
                    <a:pt x="45313" y="19769"/>
                    <a:pt x="39109" y="19769"/>
                    <a:pt x="36090" y="19588"/>
                  </a:cubicBezTo>
                  <a:cubicBezTo>
                    <a:pt x="32547" y="19412"/>
                    <a:pt x="28289" y="19056"/>
                    <a:pt x="24920" y="19056"/>
                  </a:cubicBezTo>
                  <a:cubicBezTo>
                    <a:pt x="23856" y="19056"/>
                    <a:pt x="21195" y="19056"/>
                    <a:pt x="21195" y="22954"/>
                  </a:cubicBezTo>
                  <a:cubicBezTo>
                    <a:pt x="21195" y="25439"/>
                    <a:pt x="23324" y="25439"/>
                    <a:pt x="26874" y="25439"/>
                  </a:cubicBezTo>
                  <a:cubicBezTo>
                    <a:pt x="27050" y="25439"/>
                    <a:pt x="30418" y="25439"/>
                    <a:pt x="33611" y="25797"/>
                  </a:cubicBezTo>
                  <a:cubicBezTo>
                    <a:pt x="37329" y="26146"/>
                    <a:pt x="37687" y="26502"/>
                    <a:pt x="37687" y="28273"/>
                  </a:cubicBezTo>
                  <a:cubicBezTo>
                    <a:pt x="37687" y="29337"/>
                    <a:pt x="35916" y="36244"/>
                    <a:pt x="34850" y="40151"/>
                  </a:cubicBezTo>
                  <a:lnTo>
                    <a:pt x="30950" y="55745"/>
                  </a:lnTo>
                  <a:lnTo>
                    <a:pt x="20845" y="96325"/>
                  </a:lnTo>
                  <a:cubicBezTo>
                    <a:pt x="19066" y="103590"/>
                    <a:pt x="19066" y="105012"/>
                    <a:pt x="19066" y="108553"/>
                  </a:cubicBezTo>
                  <a:cubicBezTo>
                    <a:pt x="19066" y="130530"/>
                    <a:pt x="37155" y="143640"/>
                    <a:pt x="58429" y="143640"/>
                  </a:cubicBezTo>
                  <a:cubicBezTo>
                    <a:pt x="82905" y="143640"/>
                    <a:pt x="106666" y="123798"/>
                    <a:pt x="112513" y="100582"/>
                  </a:cubicBezTo>
                  <a:lnTo>
                    <a:pt x="128115" y="3837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orme libre : forme 158">
              <a:extLst>
                <a:ext uri="{FF2B5EF4-FFF2-40B4-BE49-F238E27FC236}">
                  <a16:creationId xmlns:a16="http://schemas.microsoft.com/office/drawing/2014/main" id="{677C89C0-EA96-4575-8126-B0A8D35AED42}"/>
                </a:ext>
              </a:extLst>
            </p:cNvPr>
            <p:cNvSpPr/>
            <p:nvPr>
              <p:custDataLst>
                <p:tags r:id="rId253"/>
              </p:custDataLst>
            </p:nvPr>
          </p:nvSpPr>
          <p:spPr>
            <a:xfrm>
              <a:off x="11633345" y="-15047941"/>
              <a:ext cx="152528" cy="152445"/>
            </a:xfrm>
            <a:custGeom>
              <a:avLst/>
              <a:gdLst>
                <a:gd name="connsiteX0" fmla="*/ 143717 w 152528"/>
                <a:gd name="connsiteY0" fmla="*/ 25970 h 152445"/>
                <a:gd name="connsiteX1" fmla="*/ 146195 w 152528"/>
                <a:gd name="connsiteY1" fmla="*/ 21008 h 152445"/>
                <a:gd name="connsiteX2" fmla="*/ 141406 w 152528"/>
                <a:gd name="connsiteY2" fmla="*/ 19056 h 152445"/>
                <a:gd name="connsiteX3" fmla="*/ 58604 w 152528"/>
                <a:gd name="connsiteY3" fmla="*/ 19056 h 152445"/>
                <a:gd name="connsiteX4" fmla="*/ 52750 w 152528"/>
                <a:gd name="connsiteY4" fmla="*/ 22604 h 152445"/>
                <a:gd name="connsiteX5" fmla="*/ 42819 w 152528"/>
                <a:gd name="connsiteY5" fmla="*/ 54498 h 152445"/>
                <a:gd name="connsiteX6" fmla="*/ 42112 w 152528"/>
                <a:gd name="connsiteY6" fmla="*/ 57341 h 152445"/>
                <a:gd name="connsiteX7" fmla="*/ 45130 w 152528"/>
                <a:gd name="connsiteY7" fmla="*/ 59819 h 152445"/>
                <a:gd name="connsiteX8" fmla="*/ 48317 w 152528"/>
                <a:gd name="connsiteY8" fmla="*/ 56984 h 152445"/>
                <a:gd name="connsiteX9" fmla="*/ 93535 w 152528"/>
                <a:gd name="connsiteY9" fmla="*/ 25439 h 152445"/>
                <a:gd name="connsiteX10" fmla="*/ 125454 w 152528"/>
                <a:gd name="connsiteY10" fmla="*/ 25439 h 152445"/>
                <a:gd name="connsiteX11" fmla="*/ 22077 w 152528"/>
                <a:gd name="connsiteY11" fmla="*/ 132301 h 152445"/>
                <a:gd name="connsiteX12" fmla="*/ 19066 w 152528"/>
                <a:gd name="connsiteY12" fmla="*/ 138144 h 152445"/>
                <a:gd name="connsiteX13" fmla="*/ 23848 w 152528"/>
                <a:gd name="connsiteY13" fmla="*/ 140098 h 152445"/>
                <a:gd name="connsiteX14" fmla="*/ 109670 w 152528"/>
                <a:gd name="connsiteY14" fmla="*/ 140098 h 152445"/>
                <a:gd name="connsiteX15" fmla="*/ 115525 w 152528"/>
                <a:gd name="connsiteY15" fmla="*/ 136556 h 152445"/>
                <a:gd name="connsiteX16" fmla="*/ 128291 w 152528"/>
                <a:gd name="connsiteY16" fmla="*/ 97032 h 152445"/>
                <a:gd name="connsiteX17" fmla="*/ 128998 w 152528"/>
                <a:gd name="connsiteY17" fmla="*/ 94197 h 152445"/>
                <a:gd name="connsiteX18" fmla="*/ 126161 w 152528"/>
                <a:gd name="connsiteY18" fmla="*/ 91721 h 152445"/>
                <a:gd name="connsiteX19" fmla="*/ 122261 w 152528"/>
                <a:gd name="connsiteY19" fmla="*/ 96325 h 152445"/>
                <a:gd name="connsiteX20" fmla="*/ 74207 w 152528"/>
                <a:gd name="connsiteY20" fmla="*/ 133008 h 152445"/>
                <a:gd name="connsiteX21" fmla="*/ 40341 w 152528"/>
                <a:gd name="connsiteY21" fmla="*/ 133008 h 152445"/>
                <a:gd name="connsiteX22" fmla="*/ 143717 w 152528"/>
                <a:gd name="connsiteY22" fmla="*/ 25970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2528" h="152445">
                  <a:moveTo>
                    <a:pt x="143717" y="25970"/>
                  </a:moveTo>
                  <a:cubicBezTo>
                    <a:pt x="145133" y="24550"/>
                    <a:pt x="146195" y="23311"/>
                    <a:pt x="146195" y="21008"/>
                  </a:cubicBezTo>
                  <a:cubicBezTo>
                    <a:pt x="146195" y="19056"/>
                    <a:pt x="144774" y="19056"/>
                    <a:pt x="141406" y="19056"/>
                  </a:cubicBezTo>
                  <a:lnTo>
                    <a:pt x="58604" y="19056"/>
                  </a:lnTo>
                  <a:cubicBezTo>
                    <a:pt x="53996" y="19056"/>
                    <a:pt x="53814" y="19237"/>
                    <a:pt x="52750" y="22604"/>
                  </a:cubicBezTo>
                  <a:lnTo>
                    <a:pt x="42819" y="54498"/>
                  </a:lnTo>
                  <a:cubicBezTo>
                    <a:pt x="42112" y="56626"/>
                    <a:pt x="42112" y="56809"/>
                    <a:pt x="42112" y="57341"/>
                  </a:cubicBezTo>
                  <a:cubicBezTo>
                    <a:pt x="42112" y="58221"/>
                    <a:pt x="42819" y="59819"/>
                    <a:pt x="45130" y="59819"/>
                  </a:cubicBezTo>
                  <a:cubicBezTo>
                    <a:pt x="47435" y="59819"/>
                    <a:pt x="47784" y="58755"/>
                    <a:pt x="48317" y="56984"/>
                  </a:cubicBezTo>
                  <a:cubicBezTo>
                    <a:pt x="56833" y="31997"/>
                    <a:pt x="70664" y="25439"/>
                    <a:pt x="93535" y="25439"/>
                  </a:cubicBezTo>
                  <a:lnTo>
                    <a:pt x="125454" y="25439"/>
                  </a:lnTo>
                  <a:lnTo>
                    <a:pt x="22077" y="132301"/>
                  </a:lnTo>
                  <a:cubicBezTo>
                    <a:pt x="20838" y="133540"/>
                    <a:pt x="19066" y="135311"/>
                    <a:pt x="19066" y="138144"/>
                  </a:cubicBezTo>
                  <a:cubicBezTo>
                    <a:pt x="19066" y="140098"/>
                    <a:pt x="20655" y="140098"/>
                    <a:pt x="23848" y="140098"/>
                  </a:cubicBezTo>
                  <a:lnTo>
                    <a:pt x="109670" y="140098"/>
                  </a:lnTo>
                  <a:cubicBezTo>
                    <a:pt x="114277" y="140098"/>
                    <a:pt x="114460" y="139923"/>
                    <a:pt x="115525" y="136556"/>
                  </a:cubicBezTo>
                  <a:lnTo>
                    <a:pt x="128291" y="97032"/>
                  </a:lnTo>
                  <a:cubicBezTo>
                    <a:pt x="128998" y="94729"/>
                    <a:pt x="128998" y="94373"/>
                    <a:pt x="128998" y="94197"/>
                  </a:cubicBezTo>
                  <a:cubicBezTo>
                    <a:pt x="128998" y="94024"/>
                    <a:pt x="128998" y="91721"/>
                    <a:pt x="126161" y="91721"/>
                  </a:cubicBezTo>
                  <a:cubicBezTo>
                    <a:pt x="123858" y="91721"/>
                    <a:pt x="123499" y="92426"/>
                    <a:pt x="122261" y="96325"/>
                  </a:cubicBezTo>
                  <a:cubicBezTo>
                    <a:pt x="114101" y="120605"/>
                    <a:pt x="105061" y="133008"/>
                    <a:pt x="74207" y="133008"/>
                  </a:cubicBezTo>
                  <a:lnTo>
                    <a:pt x="40341" y="133008"/>
                  </a:lnTo>
                  <a:lnTo>
                    <a:pt x="143717" y="2597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orme libre : forme 159">
              <a:extLst>
                <a:ext uri="{FF2B5EF4-FFF2-40B4-BE49-F238E27FC236}">
                  <a16:creationId xmlns:a16="http://schemas.microsoft.com/office/drawing/2014/main" id="{773A7A34-E182-4D6E-87BF-FA85706ACA54}"/>
                </a:ext>
              </a:extLst>
            </p:cNvPr>
            <p:cNvSpPr/>
            <p:nvPr>
              <p:custDataLst>
                <p:tags r:id="rId254"/>
              </p:custDataLst>
            </p:nvPr>
          </p:nvSpPr>
          <p:spPr>
            <a:xfrm>
              <a:off x="11785807" y="-15047941"/>
              <a:ext cx="152528" cy="152445"/>
            </a:xfrm>
            <a:custGeom>
              <a:avLst/>
              <a:gdLst>
                <a:gd name="connsiteX0" fmla="*/ 128113 w 152528"/>
                <a:gd name="connsiteY0" fmla="*/ 38372 h 152445"/>
                <a:gd name="connsiteX1" fmla="*/ 146910 w 152528"/>
                <a:gd name="connsiteY1" fmla="*/ 25439 h 152445"/>
                <a:gd name="connsiteX2" fmla="*/ 150461 w 152528"/>
                <a:gd name="connsiteY2" fmla="*/ 21540 h 152445"/>
                <a:gd name="connsiteX3" fmla="*/ 147800 w 152528"/>
                <a:gd name="connsiteY3" fmla="*/ 19056 h 152445"/>
                <a:gd name="connsiteX4" fmla="*/ 129537 w 152528"/>
                <a:gd name="connsiteY4" fmla="*/ 19769 h 152445"/>
                <a:gd name="connsiteX5" fmla="*/ 110916 w 152528"/>
                <a:gd name="connsiteY5" fmla="*/ 19056 h 152445"/>
                <a:gd name="connsiteX6" fmla="*/ 107372 w 152528"/>
                <a:gd name="connsiteY6" fmla="*/ 22954 h 152445"/>
                <a:gd name="connsiteX7" fmla="*/ 111271 w 152528"/>
                <a:gd name="connsiteY7" fmla="*/ 25439 h 152445"/>
                <a:gd name="connsiteX8" fmla="*/ 122617 w 152528"/>
                <a:gd name="connsiteY8" fmla="*/ 32704 h 152445"/>
                <a:gd name="connsiteX9" fmla="*/ 122266 w 152528"/>
                <a:gd name="connsiteY9" fmla="*/ 35188 h 152445"/>
                <a:gd name="connsiteX10" fmla="*/ 104354 w 152528"/>
                <a:gd name="connsiteY10" fmla="*/ 105544 h 152445"/>
                <a:gd name="connsiteX11" fmla="*/ 59142 w 152528"/>
                <a:gd name="connsiteY11" fmla="*/ 137263 h 152445"/>
                <a:gd name="connsiteX12" fmla="*/ 34674 w 152528"/>
                <a:gd name="connsiteY12" fmla="*/ 113690 h 152445"/>
                <a:gd name="connsiteX13" fmla="*/ 36263 w 152528"/>
                <a:gd name="connsiteY13" fmla="*/ 101114 h 152445"/>
                <a:gd name="connsiteX14" fmla="*/ 53471 w 152528"/>
                <a:gd name="connsiteY14" fmla="*/ 32878 h 152445"/>
                <a:gd name="connsiteX15" fmla="*/ 69072 w 152528"/>
                <a:gd name="connsiteY15" fmla="*/ 25439 h 152445"/>
                <a:gd name="connsiteX16" fmla="*/ 74387 w 152528"/>
                <a:gd name="connsiteY16" fmla="*/ 21540 h 152445"/>
                <a:gd name="connsiteX17" fmla="*/ 71550 w 152528"/>
                <a:gd name="connsiteY17" fmla="*/ 19056 h 152445"/>
                <a:gd name="connsiteX18" fmla="*/ 48323 w 152528"/>
                <a:gd name="connsiteY18" fmla="*/ 19769 h 152445"/>
                <a:gd name="connsiteX19" fmla="*/ 36088 w 152528"/>
                <a:gd name="connsiteY19" fmla="*/ 19588 h 152445"/>
                <a:gd name="connsiteX20" fmla="*/ 24920 w 152528"/>
                <a:gd name="connsiteY20" fmla="*/ 19056 h 152445"/>
                <a:gd name="connsiteX21" fmla="*/ 21193 w 152528"/>
                <a:gd name="connsiteY21" fmla="*/ 22954 h 152445"/>
                <a:gd name="connsiteX22" fmla="*/ 26873 w 152528"/>
                <a:gd name="connsiteY22" fmla="*/ 25439 h 152445"/>
                <a:gd name="connsiteX23" fmla="*/ 33609 w 152528"/>
                <a:gd name="connsiteY23" fmla="*/ 25797 h 152445"/>
                <a:gd name="connsiteX24" fmla="*/ 37687 w 152528"/>
                <a:gd name="connsiteY24" fmla="*/ 28273 h 152445"/>
                <a:gd name="connsiteX25" fmla="*/ 34850 w 152528"/>
                <a:gd name="connsiteY25" fmla="*/ 40151 h 152445"/>
                <a:gd name="connsiteX26" fmla="*/ 30950 w 152528"/>
                <a:gd name="connsiteY26" fmla="*/ 55745 h 152445"/>
                <a:gd name="connsiteX27" fmla="*/ 20845 w 152528"/>
                <a:gd name="connsiteY27" fmla="*/ 96325 h 152445"/>
                <a:gd name="connsiteX28" fmla="*/ 19066 w 152528"/>
                <a:gd name="connsiteY28" fmla="*/ 108553 h 152445"/>
                <a:gd name="connsiteX29" fmla="*/ 58428 w 152528"/>
                <a:gd name="connsiteY29" fmla="*/ 143640 h 152445"/>
                <a:gd name="connsiteX30" fmla="*/ 112512 w 152528"/>
                <a:gd name="connsiteY30" fmla="*/ 100582 h 152445"/>
                <a:gd name="connsiteX31" fmla="*/ 128113 w 152528"/>
                <a:gd name="connsiteY31" fmla="*/ 38372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2528" h="152445">
                  <a:moveTo>
                    <a:pt x="128113" y="38372"/>
                  </a:moveTo>
                  <a:cubicBezTo>
                    <a:pt x="129885" y="31465"/>
                    <a:pt x="132730" y="25797"/>
                    <a:pt x="146910" y="25439"/>
                  </a:cubicBezTo>
                  <a:cubicBezTo>
                    <a:pt x="147800" y="25439"/>
                    <a:pt x="150461" y="25263"/>
                    <a:pt x="150461" y="21540"/>
                  </a:cubicBezTo>
                  <a:cubicBezTo>
                    <a:pt x="150461" y="20476"/>
                    <a:pt x="149572" y="19056"/>
                    <a:pt x="147800" y="19056"/>
                  </a:cubicBezTo>
                  <a:cubicBezTo>
                    <a:pt x="142128" y="19056"/>
                    <a:pt x="135384" y="19769"/>
                    <a:pt x="129537" y="19769"/>
                  </a:cubicBezTo>
                  <a:cubicBezTo>
                    <a:pt x="123682" y="19769"/>
                    <a:pt x="116239" y="19056"/>
                    <a:pt x="110916" y="19056"/>
                  </a:cubicBezTo>
                  <a:cubicBezTo>
                    <a:pt x="110034" y="19056"/>
                    <a:pt x="107372" y="19056"/>
                    <a:pt x="107372" y="22954"/>
                  </a:cubicBezTo>
                  <a:cubicBezTo>
                    <a:pt x="107372" y="25263"/>
                    <a:pt x="109675" y="25439"/>
                    <a:pt x="111271" y="25439"/>
                  </a:cubicBezTo>
                  <a:cubicBezTo>
                    <a:pt x="119607" y="25614"/>
                    <a:pt x="122617" y="28273"/>
                    <a:pt x="122617" y="32704"/>
                  </a:cubicBezTo>
                  <a:cubicBezTo>
                    <a:pt x="122617" y="33592"/>
                    <a:pt x="122442" y="34475"/>
                    <a:pt x="122266" y="35188"/>
                  </a:cubicBezTo>
                  <a:cubicBezTo>
                    <a:pt x="119607" y="46701"/>
                    <a:pt x="106665" y="100050"/>
                    <a:pt x="104354" y="105544"/>
                  </a:cubicBezTo>
                  <a:cubicBezTo>
                    <a:pt x="94422" y="128229"/>
                    <a:pt x="73681" y="137263"/>
                    <a:pt x="59142" y="137263"/>
                  </a:cubicBezTo>
                  <a:cubicBezTo>
                    <a:pt x="47258" y="137263"/>
                    <a:pt x="34674" y="131237"/>
                    <a:pt x="34674" y="113690"/>
                  </a:cubicBezTo>
                  <a:cubicBezTo>
                    <a:pt x="34674" y="109443"/>
                    <a:pt x="35208" y="105186"/>
                    <a:pt x="36263" y="101114"/>
                  </a:cubicBezTo>
                  <a:lnTo>
                    <a:pt x="53471" y="32878"/>
                  </a:lnTo>
                  <a:cubicBezTo>
                    <a:pt x="55060" y="26861"/>
                    <a:pt x="55418" y="25439"/>
                    <a:pt x="69072" y="25439"/>
                  </a:cubicBezTo>
                  <a:cubicBezTo>
                    <a:pt x="72084" y="25439"/>
                    <a:pt x="74387" y="25439"/>
                    <a:pt x="74387" y="21540"/>
                  </a:cubicBezTo>
                  <a:cubicBezTo>
                    <a:pt x="74387" y="20833"/>
                    <a:pt x="73856" y="19056"/>
                    <a:pt x="71550" y="19056"/>
                  </a:cubicBezTo>
                  <a:cubicBezTo>
                    <a:pt x="66413" y="19056"/>
                    <a:pt x="53471" y="19769"/>
                    <a:pt x="48323" y="19769"/>
                  </a:cubicBezTo>
                  <a:cubicBezTo>
                    <a:pt x="45313" y="19769"/>
                    <a:pt x="39108" y="19769"/>
                    <a:pt x="36088" y="19588"/>
                  </a:cubicBezTo>
                  <a:cubicBezTo>
                    <a:pt x="32546" y="19412"/>
                    <a:pt x="28289" y="19056"/>
                    <a:pt x="24920" y="19056"/>
                  </a:cubicBezTo>
                  <a:cubicBezTo>
                    <a:pt x="23855" y="19056"/>
                    <a:pt x="21193" y="19056"/>
                    <a:pt x="21193" y="22954"/>
                  </a:cubicBezTo>
                  <a:cubicBezTo>
                    <a:pt x="21193" y="25439"/>
                    <a:pt x="23324" y="25439"/>
                    <a:pt x="26873" y="25439"/>
                  </a:cubicBezTo>
                  <a:cubicBezTo>
                    <a:pt x="27048" y="25439"/>
                    <a:pt x="30416" y="25439"/>
                    <a:pt x="33609" y="25797"/>
                  </a:cubicBezTo>
                  <a:cubicBezTo>
                    <a:pt x="37328" y="26146"/>
                    <a:pt x="37687" y="26502"/>
                    <a:pt x="37687" y="28273"/>
                  </a:cubicBezTo>
                  <a:cubicBezTo>
                    <a:pt x="37687" y="29337"/>
                    <a:pt x="35915" y="36244"/>
                    <a:pt x="34850" y="40151"/>
                  </a:cubicBezTo>
                  <a:lnTo>
                    <a:pt x="30950" y="55745"/>
                  </a:lnTo>
                  <a:lnTo>
                    <a:pt x="20845" y="96325"/>
                  </a:lnTo>
                  <a:cubicBezTo>
                    <a:pt x="19066" y="103590"/>
                    <a:pt x="19066" y="105012"/>
                    <a:pt x="19066" y="108553"/>
                  </a:cubicBezTo>
                  <a:cubicBezTo>
                    <a:pt x="19066" y="130530"/>
                    <a:pt x="37153" y="143640"/>
                    <a:pt x="58428" y="143640"/>
                  </a:cubicBezTo>
                  <a:cubicBezTo>
                    <a:pt x="82904" y="143640"/>
                    <a:pt x="106665" y="123798"/>
                    <a:pt x="112512" y="100582"/>
                  </a:cubicBezTo>
                  <a:lnTo>
                    <a:pt x="128113" y="3837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orme libre : forme 160">
              <a:extLst>
                <a:ext uri="{FF2B5EF4-FFF2-40B4-BE49-F238E27FC236}">
                  <a16:creationId xmlns:a16="http://schemas.microsoft.com/office/drawing/2014/main" id="{DF4B8A87-B86B-4627-A721-7775511736F3}"/>
                </a:ext>
              </a:extLst>
            </p:cNvPr>
            <p:cNvSpPr/>
            <p:nvPr>
              <p:custDataLst>
                <p:tags r:id="rId255"/>
              </p:custDataLst>
            </p:nvPr>
          </p:nvSpPr>
          <p:spPr>
            <a:xfrm>
              <a:off x="11942436" y="-15092543"/>
              <a:ext cx="76264" cy="152445"/>
            </a:xfrm>
            <a:custGeom>
              <a:avLst/>
              <a:gdLst>
                <a:gd name="connsiteX0" fmla="*/ 47435 w 76264"/>
                <a:gd name="connsiteY0" fmla="*/ 55643 h 152445"/>
                <a:gd name="connsiteX1" fmla="*/ 55538 w 76264"/>
                <a:gd name="connsiteY1" fmla="*/ 57286 h 152445"/>
                <a:gd name="connsiteX2" fmla="*/ 66056 w 76264"/>
                <a:gd name="connsiteY2" fmla="*/ 59185 h 152445"/>
                <a:gd name="connsiteX3" fmla="*/ 72006 w 76264"/>
                <a:gd name="connsiteY3" fmla="*/ 53744 h 152445"/>
                <a:gd name="connsiteX4" fmla="*/ 66056 w 76264"/>
                <a:gd name="connsiteY4" fmla="*/ 48298 h 152445"/>
                <a:gd name="connsiteX5" fmla="*/ 55538 w 76264"/>
                <a:gd name="connsiteY5" fmla="*/ 50196 h 152445"/>
                <a:gd name="connsiteX6" fmla="*/ 47307 w 76264"/>
                <a:gd name="connsiteY6" fmla="*/ 51840 h 152445"/>
                <a:gd name="connsiteX7" fmla="*/ 48952 w 76264"/>
                <a:gd name="connsiteY7" fmla="*/ 40200 h 152445"/>
                <a:gd name="connsiteX8" fmla="*/ 50978 w 76264"/>
                <a:gd name="connsiteY8" fmla="*/ 25257 h 152445"/>
                <a:gd name="connsiteX9" fmla="*/ 45536 w 76264"/>
                <a:gd name="connsiteY9" fmla="*/ 19056 h 152445"/>
                <a:gd name="connsiteX10" fmla="*/ 40086 w 76264"/>
                <a:gd name="connsiteY10" fmla="*/ 25257 h 152445"/>
                <a:gd name="connsiteX11" fmla="*/ 42112 w 76264"/>
                <a:gd name="connsiteY11" fmla="*/ 40200 h 152445"/>
                <a:gd name="connsiteX12" fmla="*/ 43764 w 76264"/>
                <a:gd name="connsiteY12" fmla="*/ 51840 h 152445"/>
                <a:gd name="connsiteX13" fmla="*/ 35653 w 76264"/>
                <a:gd name="connsiteY13" fmla="*/ 50196 h 152445"/>
                <a:gd name="connsiteX14" fmla="*/ 25016 w 76264"/>
                <a:gd name="connsiteY14" fmla="*/ 48298 h 152445"/>
                <a:gd name="connsiteX15" fmla="*/ 19066 w 76264"/>
                <a:gd name="connsiteY15" fmla="*/ 53744 h 152445"/>
                <a:gd name="connsiteX16" fmla="*/ 25016 w 76264"/>
                <a:gd name="connsiteY16" fmla="*/ 59185 h 152445"/>
                <a:gd name="connsiteX17" fmla="*/ 35527 w 76264"/>
                <a:gd name="connsiteY17" fmla="*/ 57286 h 152445"/>
                <a:gd name="connsiteX18" fmla="*/ 43638 w 76264"/>
                <a:gd name="connsiteY18" fmla="*/ 55643 h 152445"/>
                <a:gd name="connsiteX19" fmla="*/ 42112 w 76264"/>
                <a:gd name="connsiteY19" fmla="*/ 64376 h 152445"/>
                <a:gd name="connsiteX20" fmla="*/ 40086 w 76264"/>
                <a:gd name="connsiteY20" fmla="*/ 80582 h 152445"/>
                <a:gd name="connsiteX21" fmla="*/ 42875 w 76264"/>
                <a:gd name="connsiteY21" fmla="*/ 133494 h 152445"/>
                <a:gd name="connsiteX22" fmla="*/ 45536 w 76264"/>
                <a:gd name="connsiteY22" fmla="*/ 135644 h 152445"/>
                <a:gd name="connsiteX23" fmla="*/ 48197 w 76264"/>
                <a:gd name="connsiteY23" fmla="*/ 134247 h 152445"/>
                <a:gd name="connsiteX24" fmla="*/ 50978 w 76264"/>
                <a:gd name="connsiteY24" fmla="*/ 80582 h 152445"/>
                <a:gd name="connsiteX25" fmla="*/ 49334 w 76264"/>
                <a:gd name="connsiteY25" fmla="*/ 66147 h 152445"/>
                <a:gd name="connsiteX26" fmla="*/ 47435 w 76264"/>
                <a:gd name="connsiteY26" fmla="*/ 55643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6264" h="152445">
                  <a:moveTo>
                    <a:pt x="47435" y="55643"/>
                  </a:moveTo>
                  <a:cubicBezTo>
                    <a:pt x="49587" y="55897"/>
                    <a:pt x="50732" y="56024"/>
                    <a:pt x="55538" y="57286"/>
                  </a:cubicBezTo>
                  <a:cubicBezTo>
                    <a:pt x="58708" y="58177"/>
                    <a:pt x="63013" y="59185"/>
                    <a:pt x="66056" y="59185"/>
                  </a:cubicBezTo>
                  <a:cubicBezTo>
                    <a:pt x="71625" y="59185"/>
                    <a:pt x="72006" y="54627"/>
                    <a:pt x="72006" y="53744"/>
                  </a:cubicBezTo>
                  <a:cubicBezTo>
                    <a:pt x="72006" y="52856"/>
                    <a:pt x="71625" y="48298"/>
                    <a:pt x="66056" y="48298"/>
                  </a:cubicBezTo>
                  <a:cubicBezTo>
                    <a:pt x="63013" y="48298"/>
                    <a:pt x="58708" y="49316"/>
                    <a:pt x="55538" y="50196"/>
                  </a:cubicBezTo>
                  <a:cubicBezTo>
                    <a:pt x="50732" y="51466"/>
                    <a:pt x="49587" y="51594"/>
                    <a:pt x="47307" y="51840"/>
                  </a:cubicBezTo>
                  <a:cubicBezTo>
                    <a:pt x="47562" y="47410"/>
                    <a:pt x="48825" y="40582"/>
                    <a:pt x="48952" y="40200"/>
                  </a:cubicBezTo>
                  <a:cubicBezTo>
                    <a:pt x="49587" y="36778"/>
                    <a:pt x="50978" y="29815"/>
                    <a:pt x="50978" y="25257"/>
                  </a:cubicBezTo>
                  <a:cubicBezTo>
                    <a:pt x="50978" y="19056"/>
                    <a:pt x="46172" y="19056"/>
                    <a:pt x="45536" y="19056"/>
                  </a:cubicBezTo>
                  <a:cubicBezTo>
                    <a:pt x="44901" y="19056"/>
                    <a:pt x="40086" y="19056"/>
                    <a:pt x="40086" y="25257"/>
                  </a:cubicBezTo>
                  <a:cubicBezTo>
                    <a:pt x="40086" y="29568"/>
                    <a:pt x="41231" y="35897"/>
                    <a:pt x="42112" y="40200"/>
                  </a:cubicBezTo>
                  <a:cubicBezTo>
                    <a:pt x="42112" y="40582"/>
                    <a:pt x="43511" y="47410"/>
                    <a:pt x="43764" y="51840"/>
                  </a:cubicBezTo>
                  <a:cubicBezTo>
                    <a:pt x="41484" y="51594"/>
                    <a:pt x="40341" y="51466"/>
                    <a:pt x="35653" y="50196"/>
                  </a:cubicBezTo>
                  <a:cubicBezTo>
                    <a:pt x="33127" y="49568"/>
                    <a:pt x="28314" y="48298"/>
                    <a:pt x="25016" y="48298"/>
                  </a:cubicBezTo>
                  <a:cubicBezTo>
                    <a:pt x="19448" y="48298"/>
                    <a:pt x="19066" y="52856"/>
                    <a:pt x="19066" y="53744"/>
                  </a:cubicBezTo>
                  <a:cubicBezTo>
                    <a:pt x="19066" y="54627"/>
                    <a:pt x="19448" y="59185"/>
                    <a:pt x="25016" y="59185"/>
                  </a:cubicBezTo>
                  <a:cubicBezTo>
                    <a:pt x="28059" y="59185"/>
                    <a:pt x="32365" y="58177"/>
                    <a:pt x="35527" y="57286"/>
                  </a:cubicBezTo>
                  <a:cubicBezTo>
                    <a:pt x="40341" y="56024"/>
                    <a:pt x="41484" y="55897"/>
                    <a:pt x="43638" y="55643"/>
                  </a:cubicBezTo>
                  <a:cubicBezTo>
                    <a:pt x="43511" y="58049"/>
                    <a:pt x="43383" y="59312"/>
                    <a:pt x="42112" y="64376"/>
                  </a:cubicBezTo>
                  <a:cubicBezTo>
                    <a:pt x="40086" y="72856"/>
                    <a:pt x="40086" y="74118"/>
                    <a:pt x="40086" y="80582"/>
                  </a:cubicBezTo>
                  <a:cubicBezTo>
                    <a:pt x="40086" y="105768"/>
                    <a:pt x="42621" y="131468"/>
                    <a:pt x="42875" y="133494"/>
                  </a:cubicBezTo>
                  <a:cubicBezTo>
                    <a:pt x="43002" y="135010"/>
                    <a:pt x="43383" y="135644"/>
                    <a:pt x="45536" y="135644"/>
                  </a:cubicBezTo>
                  <a:cubicBezTo>
                    <a:pt x="46299" y="135644"/>
                    <a:pt x="47943" y="135644"/>
                    <a:pt x="48197" y="134247"/>
                  </a:cubicBezTo>
                  <a:cubicBezTo>
                    <a:pt x="48698" y="130707"/>
                    <a:pt x="50978" y="103615"/>
                    <a:pt x="50978" y="80582"/>
                  </a:cubicBezTo>
                  <a:cubicBezTo>
                    <a:pt x="50978" y="74627"/>
                    <a:pt x="50978" y="73110"/>
                    <a:pt x="49334" y="66147"/>
                  </a:cubicBezTo>
                  <a:cubicBezTo>
                    <a:pt x="47689" y="59312"/>
                    <a:pt x="47689" y="58429"/>
                    <a:pt x="47435" y="5564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orme libre : forme 161">
              <a:extLst>
                <a:ext uri="{FF2B5EF4-FFF2-40B4-BE49-F238E27FC236}">
                  <a16:creationId xmlns:a16="http://schemas.microsoft.com/office/drawing/2014/main" id="{D3E1DB2C-96A3-49A2-AC19-BCF59A058F97}"/>
                </a:ext>
              </a:extLst>
            </p:cNvPr>
            <p:cNvSpPr/>
            <p:nvPr>
              <p:custDataLst>
                <p:tags r:id="rId256"/>
              </p:custDataLst>
            </p:nvPr>
          </p:nvSpPr>
          <p:spPr>
            <a:xfrm>
              <a:off x="12031662" y="-15059812"/>
              <a:ext cx="177949" cy="203260"/>
            </a:xfrm>
            <a:custGeom>
              <a:avLst/>
              <a:gdLst>
                <a:gd name="connsiteX0" fmla="*/ 85209 w 177949"/>
                <a:gd name="connsiteY0" fmla="*/ 29339 h 203260"/>
                <a:gd name="connsiteX1" fmla="*/ 80419 w 177949"/>
                <a:gd name="connsiteY1" fmla="*/ 25614 h 203260"/>
                <a:gd name="connsiteX2" fmla="*/ 75454 w 177949"/>
                <a:gd name="connsiteY2" fmla="*/ 29688 h 203260"/>
                <a:gd name="connsiteX3" fmla="*/ 37330 w 177949"/>
                <a:gd name="connsiteY3" fmla="*/ 134073 h 203260"/>
                <a:gd name="connsiteX4" fmla="*/ 19066 w 177949"/>
                <a:gd name="connsiteY4" fmla="*/ 145586 h 203260"/>
                <a:gd name="connsiteX5" fmla="*/ 19066 w 177949"/>
                <a:gd name="connsiteY5" fmla="*/ 151969 h 203260"/>
                <a:gd name="connsiteX6" fmla="*/ 35558 w 177949"/>
                <a:gd name="connsiteY6" fmla="*/ 151262 h 203260"/>
                <a:gd name="connsiteX7" fmla="*/ 56658 w 177949"/>
                <a:gd name="connsiteY7" fmla="*/ 151969 h 203260"/>
                <a:gd name="connsiteX8" fmla="*/ 56658 w 177949"/>
                <a:gd name="connsiteY8" fmla="*/ 145586 h 203260"/>
                <a:gd name="connsiteX9" fmla="*/ 43542 w 177949"/>
                <a:gd name="connsiteY9" fmla="*/ 136907 h 203260"/>
                <a:gd name="connsiteX10" fmla="*/ 44424 w 177949"/>
                <a:gd name="connsiteY10" fmla="*/ 133359 h 203260"/>
                <a:gd name="connsiteX11" fmla="*/ 74747 w 177949"/>
                <a:gd name="connsiteY11" fmla="*/ 50069 h 203260"/>
                <a:gd name="connsiteX12" fmla="*/ 106658 w 177949"/>
                <a:gd name="connsiteY12" fmla="*/ 137439 h 203260"/>
                <a:gd name="connsiteX13" fmla="*/ 107548 w 177949"/>
                <a:gd name="connsiteY13" fmla="*/ 140632 h 203260"/>
                <a:gd name="connsiteX14" fmla="*/ 93010 w 177949"/>
                <a:gd name="connsiteY14" fmla="*/ 145586 h 203260"/>
                <a:gd name="connsiteX15" fmla="*/ 93010 w 177949"/>
                <a:gd name="connsiteY15" fmla="*/ 151969 h 203260"/>
                <a:gd name="connsiteX16" fmla="*/ 119607 w 177949"/>
                <a:gd name="connsiteY16" fmla="*/ 151262 h 203260"/>
                <a:gd name="connsiteX17" fmla="*/ 141597 w 177949"/>
                <a:gd name="connsiteY17" fmla="*/ 151969 h 203260"/>
                <a:gd name="connsiteX18" fmla="*/ 141597 w 177949"/>
                <a:gd name="connsiteY18" fmla="*/ 145586 h 203260"/>
                <a:gd name="connsiteX19" fmla="*/ 124922 w 177949"/>
                <a:gd name="connsiteY19" fmla="*/ 138502 h 203260"/>
                <a:gd name="connsiteX20" fmla="*/ 85209 w 177949"/>
                <a:gd name="connsiteY20" fmla="*/ 29339 h 203260"/>
                <a:gd name="connsiteX21" fmla="*/ 182674 w 177949"/>
                <a:gd name="connsiteY21" fmla="*/ 19056 h 203260"/>
                <a:gd name="connsiteX22" fmla="*/ 155362 w 177949"/>
                <a:gd name="connsiteY22" fmla="*/ 19056 h 203260"/>
                <a:gd name="connsiteX23" fmla="*/ 155362 w 177949"/>
                <a:gd name="connsiteY23" fmla="*/ 27741 h 203260"/>
                <a:gd name="connsiteX24" fmla="*/ 173984 w 177949"/>
                <a:gd name="connsiteY24" fmla="*/ 27741 h 203260"/>
                <a:gd name="connsiteX25" fmla="*/ 173984 w 177949"/>
                <a:gd name="connsiteY25" fmla="*/ 187587 h 203260"/>
                <a:gd name="connsiteX26" fmla="*/ 155362 w 177949"/>
                <a:gd name="connsiteY26" fmla="*/ 187587 h 203260"/>
                <a:gd name="connsiteX27" fmla="*/ 155362 w 177949"/>
                <a:gd name="connsiteY27" fmla="*/ 196274 h 203260"/>
                <a:gd name="connsiteX28" fmla="*/ 182674 w 177949"/>
                <a:gd name="connsiteY28" fmla="*/ 196274 h 203260"/>
                <a:gd name="connsiteX29" fmla="*/ 182674 w 177949"/>
                <a:gd name="connsiteY29" fmla="*/ 19056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7949" h="203260">
                  <a:moveTo>
                    <a:pt x="85209" y="29339"/>
                  </a:moveTo>
                  <a:cubicBezTo>
                    <a:pt x="83970" y="25789"/>
                    <a:pt x="82016" y="25614"/>
                    <a:pt x="80419" y="25614"/>
                  </a:cubicBezTo>
                  <a:cubicBezTo>
                    <a:pt x="76875" y="25614"/>
                    <a:pt x="76344" y="27028"/>
                    <a:pt x="75454" y="29688"/>
                  </a:cubicBezTo>
                  <a:lnTo>
                    <a:pt x="37330" y="134073"/>
                  </a:lnTo>
                  <a:cubicBezTo>
                    <a:pt x="33961" y="143465"/>
                    <a:pt x="26693" y="145411"/>
                    <a:pt x="19066" y="145586"/>
                  </a:cubicBezTo>
                  <a:lnTo>
                    <a:pt x="19066" y="151969"/>
                  </a:lnTo>
                  <a:cubicBezTo>
                    <a:pt x="24563" y="151437"/>
                    <a:pt x="30061" y="151262"/>
                    <a:pt x="35558" y="151262"/>
                  </a:cubicBezTo>
                  <a:cubicBezTo>
                    <a:pt x="41231" y="151262"/>
                    <a:pt x="53996" y="151794"/>
                    <a:pt x="56658" y="151969"/>
                  </a:cubicBezTo>
                  <a:lnTo>
                    <a:pt x="56658" y="145586"/>
                  </a:lnTo>
                  <a:cubicBezTo>
                    <a:pt x="47442" y="145411"/>
                    <a:pt x="43542" y="141156"/>
                    <a:pt x="43542" y="136907"/>
                  </a:cubicBezTo>
                  <a:cubicBezTo>
                    <a:pt x="43542" y="135843"/>
                    <a:pt x="43542" y="135486"/>
                    <a:pt x="44424" y="133359"/>
                  </a:cubicBezTo>
                  <a:lnTo>
                    <a:pt x="74747" y="50069"/>
                  </a:lnTo>
                  <a:lnTo>
                    <a:pt x="106658" y="137439"/>
                  </a:lnTo>
                  <a:cubicBezTo>
                    <a:pt x="107548" y="139741"/>
                    <a:pt x="107548" y="140100"/>
                    <a:pt x="107548" y="140632"/>
                  </a:cubicBezTo>
                  <a:cubicBezTo>
                    <a:pt x="107548" y="145586"/>
                    <a:pt x="97793" y="145586"/>
                    <a:pt x="93010" y="145586"/>
                  </a:cubicBezTo>
                  <a:lnTo>
                    <a:pt x="93010" y="151969"/>
                  </a:lnTo>
                  <a:cubicBezTo>
                    <a:pt x="101876" y="151613"/>
                    <a:pt x="113221" y="151262"/>
                    <a:pt x="119607" y="151262"/>
                  </a:cubicBezTo>
                  <a:cubicBezTo>
                    <a:pt x="126876" y="151262"/>
                    <a:pt x="139643" y="151794"/>
                    <a:pt x="141597" y="151969"/>
                  </a:cubicBezTo>
                  <a:lnTo>
                    <a:pt x="141597" y="145586"/>
                  </a:lnTo>
                  <a:cubicBezTo>
                    <a:pt x="130245" y="145586"/>
                    <a:pt x="127583" y="145586"/>
                    <a:pt x="124922" y="138502"/>
                  </a:cubicBezTo>
                  <a:lnTo>
                    <a:pt x="85209" y="29339"/>
                  </a:lnTo>
                  <a:close/>
                  <a:moveTo>
                    <a:pt x="182674" y="19056"/>
                  </a:moveTo>
                  <a:lnTo>
                    <a:pt x="155362" y="19056"/>
                  </a:lnTo>
                  <a:lnTo>
                    <a:pt x="155362" y="27741"/>
                  </a:lnTo>
                  <a:lnTo>
                    <a:pt x="173984" y="27741"/>
                  </a:lnTo>
                  <a:lnTo>
                    <a:pt x="173984" y="187587"/>
                  </a:lnTo>
                  <a:lnTo>
                    <a:pt x="155362" y="187587"/>
                  </a:lnTo>
                  <a:lnTo>
                    <a:pt x="155362" y="196274"/>
                  </a:lnTo>
                  <a:lnTo>
                    <a:pt x="182674" y="196274"/>
                  </a:lnTo>
                  <a:lnTo>
                    <a:pt x="182674" y="1905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13" name="TextBox 89 2 1 4">
            <a:extLst>
              <a:ext uri="{FF2B5EF4-FFF2-40B4-BE49-F238E27FC236}">
                <a16:creationId xmlns:a16="http://schemas.microsoft.com/office/drawing/2014/main" id="{CAF5809F-ADD9-47F9-9578-6D436D133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643" y="3935854"/>
            <a:ext cx="54073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sz="1600" dirty="0">
                <a:solidFill>
                  <a:srgbClr val="1014A4"/>
                </a:solidFill>
              </a:rPr>
              <a:t>   1/2BPS states in IIB SUGRA described by LLM metric:</a:t>
            </a:r>
          </a:p>
        </p:txBody>
      </p:sp>
      <p:grpSp>
        <p:nvGrpSpPr>
          <p:cNvPr id="457" name="Groupe 456" descr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ds^{2}=-\frac{y}{\sqrt{\frac{1}{4}-\zeta^{2}}}(dt+\bar{V}dz+Vd\bar{z})^{2}+\frac{\sqrt{\frac{1}{4}-\zeta^{2}}}{y}(dy^{2}+d\bar{z}dz)+y\sqrt{\frac{1+2 \zeta}{1-2 \zeta}}d\Omega_{3}+y\sqrt{\frac{1-2 \zeta}{1+2 \zeta}}d\tilde\Omega_{3}&#10;\end{align*}&#10;\end{document}" title="IguanaTex Vector Display">
            <a:extLst>
              <a:ext uri="{FF2B5EF4-FFF2-40B4-BE49-F238E27FC236}">
                <a16:creationId xmlns:a16="http://schemas.microsoft.com/office/drawing/2014/main" id="{D6259CB5-4CE4-4E68-AEC8-0A875BEE5B73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751009" y="4390796"/>
            <a:ext cx="7080996" cy="687650"/>
            <a:chOff x="5931626" y="-15156796"/>
            <a:chExt cx="10496907" cy="1019375"/>
          </a:xfrm>
        </p:grpSpPr>
        <p:sp>
          <p:nvSpPr>
            <p:cNvPr id="377" name="Forme libre : forme 376">
              <a:extLst>
                <a:ext uri="{FF2B5EF4-FFF2-40B4-BE49-F238E27FC236}">
                  <a16:creationId xmlns:a16="http://schemas.microsoft.com/office/drawing/2014/main" id="{5BC17177-5CF0-446E-9084-9ECB8AA16D86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5931626" y="-14778089"/>
              <a:ext cx="254213" cy="203260"/>
            </a:xfrm>
            <a:custGeom>
              <a:avLst/>
              <a:gdLst>
                <a:gd name="connsiteX0" fmla="*/ 139603 w 254213"/>
                <a:gd name="connsiteY0" fmla="*/ 21842 h 203260"/>
                <a:gd name="connsiteX1" fmla="*/ 136314 w 254213"/>
                <a:gd name="connsiteY1" fmla="*/ 19056 h 203260"/>
                <a:gd name="connsiteX2" fmla="*/ 104148 w 254213"/>
                <a:gd name="connsiteY2" fmla="*/ 21842 h 203260"/>
                <a:gd name="connsiteX3" fmla="*/ 100605 w 254213"/>
                <a:gd name="connsiteY3" fmla="*/ 26647 h 203260"/>
                <a:gd name="connsiteX4" fmla="*/ 106682 w 254213"/>
                <a:gd name="connsiteY4" fmla="*/ 29688 h 203260"/>
                <a:gd name="connsiteX5" fmla="*/ 119345 w 254213"/>
                <a:gd name="connsiteY5" fmla="*/ 33991 h 203260"/>
                <a:gd name="connsiteX6" fmla="*/ 118583 w 254213"/>
                <a:gd name="connsiteY6" fmla="*/ 39048 h 203260"/>
                <a:gd name="connsiteX7" fmla="*/ 103393 w 254213"/>
                <a:gd name="connsiteY7" fmla="*/ 99034 h 203260"/>
                <a:gd name="connsiteX8" fmla="*/ 80093 w 254213"/>
                <a:gd name="connsiteY8" fmla="*/ 82837 h 203260"/>
                <a:gd name="connsiteX9" fmla="*/ 19066 w 254213"/>
                <a:gd name="connsiteY9" fmla="*/ 156987 h 203260"/>
                <a:gd name="connsiteX10" fmla="*/ 52749 w 254213"/>
                <a:gd name="connsiteY10" fmla="*/ 197488 h 203260"/>
                <a:gd name="connsiteX11" fmla="*/ 85662 w 254213"/>
                <a:gd name="connsiteY11" fmla="*/ 178504 h 203260"/>
                <a:gd name="connsiteX12" fmla="*/ 108708 w 254213"/>
                <a:gd name="connsiteY12" fmla="*/ 197488 h 203260"/>
                <a:gd name="connsiteX13" fmla="*/ 127448 w 254213"/>
                <a:gd name="connsiteY13" fmla="*/ 183561 h 203260"/>
                <a:gd name="connsiteX14" fmla="*/ 135043 w 254213"/>
                <a:gd name="connsiteY14" fmla="*/ 158512 h 203260"/>
                <a:gd name="connsiteX15" fmla="*/ 132008 w 254213"/>
                <a:gd name="connsiteY15" fmla="*/ 155978 h 203260"/>
                <a:gd name="connsiteX16" fmla="*/ 128457 w 254213"/>
                <a:gd name="connsiteY16" fmla="*/ 160536 h 203260"/>
                <a:gd name="connsiteX17" fmla="*/ 109216 w 254213"/>
                <a:gd name="connsiteY17" fmla="*/ 191913 h 203260"/>
                <a:gd name="connsiteX18" fmla="*/ 101622 w 254213"/>
                <a:gd name="connsiteY18" fmla="*/ 180274 h 203260"/>
                <a:gd name="connsiteX19" fmla="*/ 103139 w 254213"/>
                <a:gd name="connsiteY19" fmla="*/ 168126 h 203260"/>
                <a:gd name="connsiteX20" fmla="*/ 139603 w 254213"/>
                <a:gd name="connsiteY20" fmla="*/ 21842 h 203260"/>
                <a:gd name="connsiteX21" fmla="*/ 86933 w 254213"/>
                <a:gd name="connsiteY21" fmla="*/ 164585 h 203260"/>
                <a:gd name="connsiteX22" fmla="*/ 81865 w 254213"/>
                <a:gd name="connsiteY22" fmla="*/ 173946 h 203260"/>
                <a:gd name="connsiteX23" fmla="*/ 53250 w 254213"/>
                <a:gd name="connsiteY23" fmla="*/ 191913 h 203260"/>
                <a:gd name="connsiteX24" fmla="*/ 37044 w 254213"/>
                <a:gd name="connsiteY24" fmla="*/ 168126 h 203260"/>
                <a:gd name="connsiteX25" fmla="*/ 50970 w 254213"/>
                <a:gd name="connsiteY25" fmla="*/ 112698 h 203260"/>
                <a:gd name="connsiteX26" fmla="*/ 80347 w 254213"/>
                <a:gd name="connsiteY26" fmla="*/ 88402 h 203260"/>
                <a:gd name="connsiteX27" fmla="*/ 100351 w 254213"/>
                <a:gd name="connsiteY27" fmla="*/ 110674 h 203260"/>
                <a:gd name="connsiteX28" fmla="*/ 99596 w 254213"/>
                <a:gd name="connsiteY28" fmla="*/ 114978 h 203260"/>
                <a:gd name="connsiteX29" fmla="*/ 86933 w 254213"/>
                <a:gd name="connsiteY29" fmla="*/ 164585 h 203260"/>
                <a:gd name="connsiteX30" fmla="*/ 239767 w 254213"/>
                <a:gd name="connsiteY30" fmla="*/ 100042 h 203260"/>
                <a:gd name="connsiteX31" fmla="*/ 227612 w 254213"/>
                <a:gd name="connsiteY31" fmla="*/ 111436 h 203260"/>
                <a:gd name="connsiteX32" fmla="*/ 235469 w 254213"/>
                <a:gd name="connsiteY32" fmla="*/ 118772 h 203260"/>
                <a:gd name="connsiteX33" fmla="*/ 247115 w 254213"/>
                <a:gd name="connsiteY33" fmla="*/ 104600 h 203260"/>
                <a:gd name="connsiteX34" fmla="*/ 216983 w 254213"/>
                <a:gd name="connsiteY34" fmla="*/ 82837 h 203260"/>
                <a:gd name="connsiteX35" fmla="*/ 174188 w 254213"/>
                <a:gd name="connsiteY35" fmla="*/ 119788 h 203260"/>
                <a:gd name="connsiteX36" fmla="*/ 200268 w 254213"/>
                <a:gd name="connsiteY36" fmla="*/ 144839 h 203260"/>
                <a:gd name="connsiteX37" fmla="*/ 226603 w 254213"/>
                <a:gd name="connsiteY37" fmla="*/ 164077 h 203260"/>
                <a:gd name="connsiteX38" fmla="*/ 190394 w 254213"/>
                <a:gd name="connsiteY38" fmla="*/ 191913 h 203260"/>
                <a:gd name="connsiteX39" fmla="*/ 161525 w 254213"/>
                <a:gd name="connsiteY39" fmla="*/ 178504 h 203260"/>
                <a:gd name="connsiteX40" fmla="*/ 177477 w 254213"/>
                <a:gd name="connsiteY40" fmla="*/ 165093 h 203260"/>
                <a:gd name="connsiteX41" fmla="*/ 168110 w 254213"/>
                <a:gd name="connsiteY41" fmla="*/ 156232 h 203260"/>
                <a:gd name="connsiteX42" fmla="*/ 153930 w 254213"/>
                <a:gd name="connsiteY42" fmla="*/ 172938 h 203260"/>
                <a:gd name="connsiteX43" fmla="*/ 190140 w 254213"/>
                <a:gd name="connsiteY43" fmla="*/ 197488 h 203260"/>
                <a:gd name="connsiteX44" fmla="*/ 241038 w 254213"/>
                <a:gd name="connsiteY44" fmla="*/ 155471 h 203260"/>
                <a:gd name="connsiteX45" fmla="*/ 233189 w 254213"/>
                <a:gd name="connsiteY45" fmla="*/ 136994 h 203260"/>
                <a:gd name="connsiteX46" fmla="*/ 207863 w 254213"/>
                <a:gd name="connsiteY46" fmla="*/ 126371 h 203260"/>
                <a:gd name="connsiteX47" fmla="*/ 188622 w 254213"/>
                <a:gd name="connsiteY47" fmla="*/ 111181 h 203260"/>
                <a:gd name="connsiteX48" fmla="*/ 216983 w 254213"/>
                <a:gd name="connsiteY48" fmla="*/ 88402 h 203260"/>
                <a:gd name="connsiteX49" fmla="*/ 239767 w 254213"/>
                <a:gd name="connsiteY49" fmla="*/ 100042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54213" h="203260">
                  <a:moveTo>
                    <a:pt x="139603" y="21842"/>
                  </a:moveTo>
                  <a:cubicBezTo>
                    <a:pt x="139603" y="21588"/>
                    <a:pt x="139603" y="19056"/>
                    <a:pt x="136314" y="19056"/>
                  </a:cubicBezTo>
                  <a:cubicBezTo>
                    <a:pt x="132509" y="19056"/>
                    <a:pt x="108454" y="21334"/>
                    <a:pt x="104148" y="21842"/>
                  </a:cubicBezTo>
                  <a:cubicBezTo>
                    <a:pt x="102122" y="22097"/>
                    <a:pt x="100605" y="23359"/>
                    <a:pt x="100605" y="26647"/>
                  </a:cubicBezTo>
                  <a:cubicBezTo>
                    <a:pt x="100605" y="29688"/>
                    <a:pt x="102885" y="29688"/>
                    <a:pt x="106682" y="29688"/>
                  </a:cubicBezTo>
                  <a:cubicBezTo>
                    <a:pt x="118837" y="29688"/>
                    <a:pt x="119345" y="31457"/>
                    <a:pt x="119345" y="33991"/>
                  </a:cubicBezTo>
                  <a:lnTo>
                    <a:pt x="118583" y="39048"/>
                  </a:lnTo>
                  <a:lnTo>
                    <a:pt x="103393" y="99034"/>
                  </a:lnTo>
                  <a:cubicBezTo>
                    <a:pt x="98833" y="89672"/>
                    <a:pt x="91493" y="82837"/>
                    <a:pt x="80093" y="82837"/>
                  </a:cubicBezTo>
                  <a:cubicBezTo>
                    <a:pt x="50469" y="82837"/>
                    <a:pt x="19066" y="120042"/>
                    <a:pt x="19066" y="156987"/>
                  </a:cubicBezTo>
                  <a:cubicBezTo>
                    <a:pt x="19066" y="180782"/>
                    <a:pt x="32992" y="197488"/>
                    <a:pt x="52749" y="197488"/>
                  </a:cubicBezTo>
                  <a:cubicBezTo>
                    <a:pt x="57810" y="197488"/>
                    <a:pt x="70473" y="196471"/>
                    <a:pt x="85662" y="178504"/>
                  </a:cubicBezTo>
                  <a:cubicBezTo>
                    <a:pt x="87688" y="189135"/>
                    <a:pt x="96553" y="197488"/>
                    <a:pt x="108708" y="197488"/>
                  </a:cubicBezTo>
                  <a:cubicBezTo>
                    <a:pt x="117574" y="197488"/>
                    <a:pt x="123396" y="191661"/>
                    <a:pt x="127448" y="183561"/>
                  </a:cubicBezTo>
                  <a:cubicBezTo>
                    <a:pt x="131754" y="174455"/>
                    <a:pt x="135043" y="159011"/>
                    <a:pt x="135043" y="158512"/>
                  </a:cubicBezTo>
                  <a:cubicBezTo>
                    <a:pt x="135043" y="155978"/>
                    <a:pt x="132763" y="155978"/>
                    <a:pt x="132008" y="155978"/>
                  </a:cubicBezTo>
                  <a:cubicBezTo>
                    <a:pt x="129474" y="155978"/>
                    <a:pt x="129220" y="156987"/>
                    <a:pt x="128457" y="160536"/>
                  </a:cubicBezTo>
                  <a:cubicBezTo>
                    <a:pt x="124159" y="176987"/>
                    <a:pt x="119599" y="191913"/>
                    <a:pt x="109216" y="191913"/>
                  </a:cubicBezTo>
                  <a:cubicBezTo>
                    <a:pt x="102377" y="191913"/>
                    <a:pt x="101622" y="185340"/>
                    <a:pt x="101622" y="180274"/>
                  </a:cubicBezTo>
                  <a:cubicBezTo>
                    <a:pt x="101622" y="174201"/>
                    <a:pt x="102122" y="172430"/>
                    <a:pt x="103139" y="168126"/>
                  </a:cubicBezTo>
                  <a:lnTo>
                    <a:pt x="139603" y="21842"/>
                  </a:lnTo>
                  <a:close/>
                  <a:moveTo>
                    <a:pt x="86933" y="164585"/>
                  </a:moveTo>
                  <a:cubicBezTo>
                    <a:pt x="85662" y="169142"/>
                    <a:pt x="85662" y="169643"/>
                    <a:pt x="81865" y="173946"/>
                  </a:cubicBezTo>
                  <a:cubicBezTo>
                    <a:pt x="70727" y="187864"/>
                    <a:pt x="60344" y="191913"/>
                    <a:pt x="53250" y="191913"/>
                  </a:cubicBezTo>
                  <a:cubicBezTo>
                    <a:pt x="40587" y="191913"/>
                    <a:pt x="37044" y="177995"/>
                    <a:pt x="37044" y="168126"/>
                  </a:cubicBezTo>
                  <a:cubicBezTo>
                    <a:pt x="37044" y="155471"/>
                    <a:pt x="45147" y="124338"/>
                    <a:pt x="50970" y="112698"/>
                  </a:cubicBezTo>
                  <a:cubicBezTo>
                    <a:pt x="58826" y="97772"/>
                    <a:pt x="70219" y="88402"/>
                    <a:pt x="80347" y="88402"/>
                  </a:cubicBezTo>
                  <a:cubicBezTo>
                    <a:pt x="96808" y="88402"/>
                    <a:pt x="100351" y="109158"/>
                    <a:pt x="100351" y="110674"/>
                  </a:cubicBezTo>
                  <a:cubicBezTo>
                    <a:pt x="100351" y="112191"/>
                    <a:pt x="99842" y="113715"/>
                    <a:pt x="99596" y="114978"/>
                  </a:cubicBezTo>
                  <a:lnTo>
                    <a:pt x="86933" y="164585"/>
                  </a:lnTo>
                  <a:close/>
                  <a:moveTo>
                    <a:pt x="239767" y="100042"/>
                  </a:moveTo>
                  <a:cubicBezTo>
                    <a:pt x="232681" y="100297"/>
                    <a:pt x="227612" y="105870"/>
                    <a:pt x="227612" y="111436"/>
                  </a:cubicBezTo>
                  <a:cubicBezTo>
                    <a:pt x="227612" y="114978"/>
                    <a:pt x="229892" y="118772"/>
                    <a:pt x="235469" y="118772"/>
                  </a:cubicBezTo>
                  <a:cubicBezTo>
                    <a:pt x="241038" y="118772"/>
                    <a:pt x="247115" y="114469"/>
                    <a:pt x="247115" y="104600"/>
                  </a:cubicBezTo>
                  <a:cubicBezTo>
                    <a:pt x="247115" y="93214"/>
                    <a:pt x="236224" y="82837"/>
                    <a:pt x="216983" y="82837"/>
                  </a:cubicBezTo>
                  <a:cubicBezTo>
                    <a:pt x="183554" y="82837"/>
                    <a:pt x="174188" y="108649"/>
                    <a:pt x="174188" y="119788"/>
                  </a:cubicBezTo>
                  <a:cubicBezTo>
                    <a:pt x="174188" y="139527"/>
                    <a:pt x="192920" y="143322"/>
                    <a:pt x="200268" y="144839"/>
                  </a:cubicBezTo>
                  <a:cubicBezTo>
                    <a:pt x="213432" y="147371"/>
                    <a:pt x="226603" y="150158"/>
                    <a:pt x="226603" y="164077"/>
                  </a:cubicBezTo>
                  <a:cubicBezTo>
                    <a:pt x="226603" y="170659"/>
                    <a:pt x="220780" y="191913"/>
                    <a:pt x="190394" y="191913"/>
                  </a:cubicBezTo>
                  <a:cubicBezTo>
                    <a:pt x="186843" y="191913"/>
                    <a:pt x="167348" y="191913"/>
                    <a:pt x="161525" y="178504"/>
                  </a:cubicBezTo>
                  <a:cubicBezTo>
                    <a:pt x="171145" y="179766"/>
                    <a:pt x="177477" y="172175"/>
                    <a:pt x="177477" y="165093"/>
                  </a:cubicBezTo>
                  <a:cubicBezTo>
                    <a:pt x="177477" y="159265"/>
                    <a:pt x="173425" y="156232"/>
                    <a:pt x="168110" y="156232"/>
                  </a:cubicBezTo>
                  <a:cubicBezTo>
                    <a:pt x="161525" y="156232"/>
                    <a:pt x="153930" y="161544"/>
                    <a:pt x="153930" y="172938"/>
                  </a:cubicBezTo>
                  <a:cubicBezTo>
                    <a:pt x="153930" y="187365"/>
                    <a:pt x="168357" y="197488"/>
                    <a:pt x="190140" y="197488"/>
                  </a:cubicBezTo>
                  <a:cubicBezTo>
                    <a:pt x="231163" y="197488"/>
                    <a:pt x="241038" y="166864"/>
                    <a:pt x="241038" y="155471"/>
                  </a:cubicBezTo>
                  <a:cubicBezTo>
                    <a:pt x="241038" y="146363"/>
                    <a:pt x="236224" y="140035"/>
                    <a:pt x="233189" y="136994"/>
                  </a:cubicBezTo>
                  <a:cubicBezTo>
                    <a:pt x="226349" y="129911"/>
                    <a:pt x="219009" y="128641"/>
                    <a:pt x="207863" y="126371"/>
                  </a:cubicBezTo>
                  <a:cubicBezTo>
                    <a:pt x="198751" y="124338"/>
                    <a:pt x="188622" y="122567"/>
                    <a:pt x="188622" y="111181"/>
                  </a:cubicBezTo>
                  <a:cubicBezTo>
                    <a:pt x="188622" y="103845"/>
                    <a:pt x="194699" y="88402"/>
                    <a:pt x="216983" y="88402"/>
                  </a:cubicBezTo>
                  <a:cubicBezTo>
                    <a:pt x="223315" y="88402"/>
                    <a:pt x="235969" y="90173"/>
                    <a:pt x="239767" y="10004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orme libre : forme 377">
              <a:extLst>
                <a:ext uri="{FF2B5EF4-FFF2-40B4-BE49-F238E27FC236}">
                  <a16:creationId xmlns:a16="http://schemas.microsoft.com/office/drawing/2014/main" id="{C64AB194-6FF5-445D-8FCC-F82C4437FDA0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6183219" y="-14824638"/>
              <a:ext cx="101685" cy="152445"/>
            </a:xfrm>
            <a:custGeom>
              <a:avLst/>
              <a:gdLst>
                <a:gd name="connsiteX0" fmla="*/ 97443 w 101685"/>
                <a:gd name="connsiteY0" fmla="*/ 104471 h 152445"/>
                <a:gd name="connsiteX1" fmla="*/ 91413 w 101685"/>
                <a:gd name="connsiteY1" fmla="*/ 104471 h 152445"/>
                <a:gd name="connsiteX2" fmla="*/ 86798 w 101685"/>
                <a:gd name="connsiteY2" fmla="*/ 120597 h 152445"/>
                <a:gd name="connsiteX3" fmla="*/ 69249 w 101685"/>
                <a:gd name="connsiteY3" fmla="*/ 121661 h 152445"/>
                <a:gd name="connsiteX4" fmla="*/ 36622 w 101685"/>
                <a:gd name="connsiteY4" fmla="*/ 121661 h 152445"/>
                <a:gd name="connsiteX5" fmla="*/ 72085 w 101685"/>
                <a:gd name="connsiteY5" fmla="*/ 91887 h 152445"/>
                <a:gd name="connsiteX6" fmla="*/ 97443 w 101685"/>
                <a:gd name="connsiteY6" fmla="*/ 53610 h 152445"/>
                <a:gd name="connsiteX7" fmla="*/ 55951 w 101685"/>
                <a:gd name="connsiteY7" fmla="*/ 19056 h 152445"/>
                <a:gd name="connsiteX8" fmla="*/ 19066 w 101685"/>
                <a:gd name="connsiteY8" fmla="*/ 50775 h 152445"/>
                <a:gd name="connsiteX9" fmla="*/ 28464 w 101685"/>
                <a:gd name="connsiteY9" fmla="*/ 60700 h 152445"/>
                <a:gd name="connsiteX10" fmla="*/ 37862 w 101685"/>
                <a:gd name="connsiteY10" fmla="*/ 51307 h 152445"/>
                <a:gd name="connsiteX11" fmla="*/ 27399 w 101685"/>
                <a:gd name="connsiteY11" fmla="*/ 41914 h 152445"/>
                <a:gd name="connsiteX12" fmla="*/ 53289 w 101685"/>
                <a:gd name="connsiteY12" fmla="*/ 25431 h 152445"/>
                <a:gd name="connsiteX13" fmla="*/ 80244 w 101685"/>
                <a:gd name="connsiteY13" fmla="*/ 53610 h 152445"/>
                <a:gd name="connsiteX14" fmla="*/ 63569 w 101685"/>
                <a:gd name="connsiteY14" fmla="*/ 87632 h 152445"/>
                <a:gd name="connsiteX15" fmla="*/ 20838 w 101685"/>
                <a:gd name="connsiteY15" fmla="*/ 129817 h 152445"/>
                <a:gd name="connsiteX16" fmla="*/ 19066 w 101685"/>
                <a:gd name="connsiteY16" fmla="*/ 136724 h 152445"/>
                <a:gd name="connsiteX17" fmla="*/ 92120 w 101685"/>
                <a:gd name="connsiteY17" fmla="*/ 136724 h 152445"/>
                <a:gd name="connsiteX18" fmla="*/ 97443 w 101685"/>
                <a:gd name="connsiteY18" fmla="*/ 104471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685" h="152445">
                  <a:moveTo>
                    <a:pt x="97443" y="104471"/>
                  </a:moveTo>
                  <a:lnTo>
                    <a:pt x="91413" y="104471"/>
                  </a:lnTo>
                  <a:cubicBezTo>
                    <a:pt x="90881" y="108370"/>
                    <a:pt x="89110" y="118826"/>
                    <a:pt x="86798" y="120597"/>
                  </a:cubicBezTo>
                  <a:cubicBezTo>
                    <a:pt x="85384" y="121661"/>
                    <a:pt x="71728" y="121661"/>
                    <a:pt x="69249" y="121661"/>
                  </a:cubicBezTo>
                  <a:lnTo>
                    <a:pt x="36622" y="121661"/>
                  </a:lnTo>
                  <a:cubicBezTo>
                    <a:pt x="55236" y="105178"/>
                    <a:pt x="61448" y="100216"/>
                    <a:pt x="72085" y="91887"/>
                  </a:cubicBezTo>
                  <a:cubicBezTo>
                    <a:pt x="85209" y="81430"/>
                    <a:pt x="97443" y="70441"/>
                    <a:pt x="97443" y="53610"/>
                  </a:cubicBezTo>
                  <a:cubicBezTo>
                    <a:pt x="97443" y="32164"/>
                    <a:pt x="78647" y="19056"/>
                    <a:pt x="55951" y="19056"/>
                  </a:cubicBezTo>
                  <a:cubicBezTo>
                    <a:pt x="33961" y="19056"/>
                    <a:pt x="19066" y="34465"/>
                    <a:pt x="19066" y="50775"/>
                  </a:cubicBezTo>
                  <a:cubicBezTo>
                    <a:pt x="19066" y="59809"/>
                    <a:pt x="26692" y="60700"/>
                    <a:pt x="28464" y="60700"/>
                  </a:cubicBezTo>
                  <a:cubicBezTo>
                    <a:pt x="32722" y="60700"/>
                    <a:pt x="37862" y="57682"/>
                    <a:pt x="37862" y="51307"/>
                  </a:cubicBezTo>
                  <a:cubicBezTo>
                    <a:pt x="37862" y="48115"/>
                    <a:pt x="36622" y="41914"/>
                    <a:pt x="27399" y="41914"/>
                  </a:cubicBezTo>
                  <a:cubicBezTo>
                    <a:pt x="32897" y="29329"/>
                    <a:pt x="44956" y="25431"/>
                    <a:pt x="53289" y="25431"/>
                  </a:cubicBezTo>
                  <a:cubicBezTo>
                    <a:pt x="71021" y="25431"/>
                    <a:pt x="80244" y="39254"/>
                    <a:pt x="80244" y="53610"/>
                  </a:cubicBezTo>
                  <a:cubicBezTo>
                    <a:pt x="80244" y="69029"/>
                    <a:pt x="69249" y="81256"/>
                    <a:pt x="63569" y="87632"/>
                  </a:cubicBezTo>
                  <a:lnTo>
                    <a:pt x="20838" y="129817"/>
                  </a:lnTo>
                  <a:cubicBezTo>
                    <a:pt x="19066" y="131405"/>
                    <a:pt x="19066" y="131761"/>
                    <a:pt x="19066" y="136724"/>
                  </a:cubicBezTo>
                  <a:lnTo>
                    <a:pt x="92120" y="136724"/>
                  </a:lnTo>
                  <a:lnTo>
                    <a:pt x="97443" y="10447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orme libre : forme 378">
              <a:extLst>
                <a:ext uri="{FF2B5EF4-FFF2-40B4-BE49-F238E27FC236}">
                  <a16:creationId xmlns:a16="http://schemas.microsoft.com/office/drawing/2014/main" id="{FC211789-1CB2-498F-A55D-C947C132ACA8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6370178" y="-14695324"/>
              <a:ext cx="203371" cy="76223"/>
            </a:xfrm>
            <a:custGeom>
              <a:avLst/>
              <a:gdLst>
                <a:gd name="connsiteX0" fmla="*/ 178855 w 203370"/>
                <a:gd name="connsiteY0" fmla="*/ 29179 h 76222"/>
                <a:gd name="connsiteX1" fmla="*/ 187467 w 203370"/>
                <a:gd name="connsiteY1" fmla="*/ 24113 h 76222"/>
                <a:gd name="connsiteX2" fmla="*/ 179109 w 203370"/>
                <a:gd name="connsiteY2" fmla="*/ 19056 h 76222"/>
                <a:gd name="connsiteX3" fmla="*/ 27423 w 203370"/>
                <a:gd name="connsiteY3" fmla="*/ 19056 h 76222"/>
                <a:gd name="connsiteX4" fmla="*/ 19066 w 203370"/>
                <a:gd name="connsiteY4" fmla="*/ 24113 h 76222"/>
                <a:gd name="connsiteX5" fmla="*/ 27677 w 203370"/>
                <a:gd name="connsiteY5" fmla="*/ 29179 h 76222"/>
                <a:gd name="connsiteX6" fmla="*/ 178855 w 203370"/>
                <a:gd name="connsiteY6" fmla="*/ 29179 h 76222"/>
                <a:gd name="connsiteX7" fmla="*/ 179109 w 203370"/>
                <a:gd name="connsiteY7" fmla="*/ 78279 h 76222"/>
                <a:gd name="connsiteX8" fmla="*/ 187467 w 203370"/>
                <a:gd name="connsiteY8" fmla="*/ 73213 h 76222"/>
                <a:gd name="connsiteX9" fmla="*/ 178855 w 203370"/>
                <a:gd name="connsiteY9" fmla="*/ 68148 h 76222"/>
                <a:gd name="connsiteX10" fmla="*/ 27677 w 203370"/>
                <a:gd name="connsiteY10" fmla="*/ 68148 h 76222"/>
                <a:gd name="connsiteX11" fmla="*/ 19066 w 203370"/>
                <a:gd name="connsiteY11" fmla="*/ 73213 h 76222"/>
                <a:gd name="connsiteX12" fmla="*/ 27423 w 203370"/>
                <a:gd name="connsiteY12" fmla="*/ 78279 h 76222"/>
                <a:gd name="connsiteX13" fmla="*/ 179109 w 203370"/>
                <a:gd name="connsiteY13" fmla="*/ 78279 h 7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370" h="76222">
                  <a:moveTo>
                    <a:pt x="178855" y="29179"/>
                  </a:moveTo>
                  <a:cubicBezTo>
                    <a:pt x="182652" y="29179"/>
                    <a:pt x="187467" y="29179"/>
                    <a:pt x="187467" y="24113"/>
                  </a:cubicBezTo>
                  <a:cubicBezTo>
                    <a:pt x="187467" y="19056"/>
                    <a:pt x="182652" y="19056"/>
                    <a:pt x="179109" y="19056"/>
                  </a:cubicBezTo>
                  <a:lnTo>
                    <a:pt x="27423" y="19056"/>
                  </a:lnTo>
                  <a:cubicBezTo>
                    <a:pt x="23880" y="19056"/>
                    <a:pt x="19066" y="19056"/>
                    <a:pt x="19066" y="24113"/>
                  </a:cubicBezTo>
                  <a:cubicBezTo>
                    <a:pt x="19066" y="29179"/>
                    <a:pt x="23880" y="29179"/>
                    <a:pt x="27677" y="29179"/>
                  </a:cubicBezTo>
                  <a:lnTo>
                    <a:pt x="178855" y="29179"/>
                  </a:lnTo>
                  <a:close/>
                  <a:moveTo>
                    <a:pt x="179109" y="78279"/>
                  </a:moveTo>
                  <a:cubicBezTo>
                    <a:pt x="182652" y="78279"/>
                    <a:pt x="187467" y="78279"/>
                    <a:pt x="187467" y="73213"/>
                  </a:cubicBezTo>
                  <a:cubicBezTo>
                    <a:pt x="187467" y="68148"/>
                    <a:pt x="182652" y="68148"/>
                    <a:pt x="178855" y="68148"/>
                  </a:cubicBezTo>
                  <a:lnTo>
                    <a:pt x="27677" y="68148"/>
                  </a:lnTo>
                  <a:cubicBezTo>
                    <a:pt x="23880" y="68148"/>
                    <a:pt x="19066" y="68148"/>
                    <a:pt x="19066" y="73213"/>
                  </a:cubicBezTo>
                  <a:cubicBezTo>
                    <a:pt x="19066" y="78279"/>
                    <a:pt x="23880" y="78279"/>
                    <a:pt x="27423" y="78279"/>
                  </a:cubicBezTo>
                  <a:lnTo>
                    <a:pt x="179109" y="7827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orme libre : forme 379">
              <a:extLst>
                <a:ext uri="{FF2B5EF4-FFF2-40B4-BE49-F238E27FC236}">
                  <a16:creationId xmlns:a16="http://schemas.microsoft.com/office/drawing/2014/main" id="{9210488F-BE12-496C-A9C7-2D95FAEA0CB3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6644376" y="-14670774"/>
              <a:ext cx="177949" cy="25408"/>
            </a:xfrm>
            <a:custGeom>
              <a:avLst/>
              <a:gdLst>
                <a:gd name="connsiteX0" fmla="*/ 164921 w 177949"/>
                <a:gd name="connsiteY0" fmla="*/ 29179 h 25407"/>
                <a:gd name="connsiteX1" fmla="*/ 173786 w 177949"/>
                <a:gd name="connsiteY1" fmla="*/ 24113 h 25407"/>
                <a:gd name="connsiteX2" fmla="*/ 164921 w 177949"/>
                <a:gd name="connsiteY2" fmla="*/ 19056 h 25407"/>
                <a:gd name="connsiteX3" fmla="*/ 27924 w 177949"/>
                <a:gd name="connsiteY3" fmla="*/ 19056 h 25407"/>
                <a:gd name="connsiteX4" fmla="*/ 19066 w 177949"/>
                <a:gd name="connsiteY4" fmla="*/ 24113 h 25407"/>
                <a:gd name="connsiteX5" fmla="*/ 27924 w 177949"/>
                <a:gd name="connsiteY5" fmla="*/ 29179 h 25407"/>
                <a:gd name="connsiteX6" fmla="*/ 164921 w 177949"/>
                <a:gd name="connsiteY6" fmla="*/ 29179 h 2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949" h="25407">
                  <a:moveTo>
                    <a:pt x="164921" y="29179"/>
                  </a:moveTo>
                  <a:cubicBezTo>
                    <a:pt x="169227" y="29179"/>
                    <a:pt x="173786" y="29179"/>
                    <a:pt x="173786" y="24113"/>
                  </a:cubicBezTo>
                  <a:cubicBezTo>
                    <a:pt x="173786" y="19056"/>
                    <a:pt x="169227" y="19056"/>
                    <a:pt x="164921" y="19056"/>
                  </a:cubicBezTo>
                  <a:lnTo>
                    <a:pt x="27924" y="19056"/>
                  </a:lnTo>
                  <a:cubicBezTo>
                    <a:pt x="23618" y="19056"/>
                    <a:pt x="19066" y="19056"/>
                    <a:pt x="19066" y="24113"/>
                  </a:cubicBezTo>
                  <a:cubicBezTo>
                    <a:pt x="19066" y="29179"/>
                    <a:pt x="23618" y="29179"/>
                    <a:pt x="27924" y="29179"/>
                  </a:cubicBezTo>
                  <a:lnTo>
                    <a:pt x="164921" y="2917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orme libre : forme 380">
              <a:extLst>
                <a:ext uri="{FF2B5EF4-FFF2-40B4-BE49-F238E27FC236}">
                  <a16:creationId xmlns:a16="http://schemas.microsoft.com/office/drawing/2014/main" id="{FAA51006-C0A4-4166-87CA-2B4F2ACD7567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7275252" y="-14885555"/>
              <a:ext cx="152528" cy="177853"/>
            </a:xfrm>
            <a:custGeom>
              <a:avLst/>
              <a:gdLst>
                <a:gd name="connsiteX0" fmla="*/ 134797 w 152528"/>
                <a:gd name="connsiteY0" fmla="*/ 34492 h 177852"/>
                <a:gd name="connsiteX1" fmla="*/ 135806 w 152528"/>
                <a:gd name="connsiteY1" fmla="*/ 28670 h 177852"/>
                <a:gd name="connsiteX2" fmla="*/ 128465 w 152528"/>
                <a:gd name="connsiteY2" fmla="*/ 21835 h 177852"/>
                <a:gd name="connsiteX3" fmla="*/ 119599 w 152528"/>
                <a:gd name="connsiteY3" fmla="*/ 27155 h 177852"/>
                <a:gd name="connsiteX4" fmla="*/ 116056 w 152528"/>
                <a:gd name="connsiteY4" fmla="*/ 40819 h 177852"/>
                <a:gd name="connsiteX5" fmla="*/ 110988 w 152528"/>
                <a:gd name="connsiteY5" fmla="*/ 61066 h 177852"/>
                <a:gd name="connsiteX6" fmla="*/ 99596 w 152528"/>
                <a:gd name="connsiteY6" fmla="*/ 106625 h 177852"/>
                <a:gd name="connsiteX7" fmla="*/ 70981 w 152528"/>
                <a:gd name="connsiteY7" fmla="*/ 128134 h 177852"/>
                <a:gd name="connsiteX8" fmla="*/ 55283 w 152528"/>
                <a:gd name="connsiteY8" fmla="*/ 107633 h 177852"/>
                <a:gd name="connsiteX9" fmla="*/ 68193 w 152528"/>
                <a:gd name="connsiteY9" fmla="*/ 58032 h 177852"/>
                <a:gd name="connsiteX10" fmla="*/ 73261 w 152528"/>
                <a:gd name="connsiteY10" fmla="*/ 39811 h 177852"/>
                <a:gd name="connsiteX11" fmla="*/ 52495 w 152528"/>
                <a:gd name="connsiteY11" fmla="*/ 19056 h 177852"/>
                <a:gd name="connsiteX12" fmla="*/ 19066 w 152528"/>
                <a:gd name="connsiteY12" fmla="*/ 58032 h 177852"/>
                <a:gd name="connsiteX13" fmla="*/ 22109 w 152528"/>
                <a:gd name="connsiteY13" fmla="*/ 60557 h 177852"/>
                <a:gd name="connsiteX14" fmla="*/ 26160 w 152528"/>
                <a:gd name="connsiteY14" fmla="*/ 56009 h 177852"/>
                <a:gd name="connsiteX15" fmla="*/ 51733 w 152528"/>
                <a:gd name="connsiteY15" fmla="*/ 24621 h 177852"/>
                <a:gd name="connsiteX16" fmla="*/ 58064 w 152528"/>
                <a:gd name="connsiteY16" fmla="*/ 32721 h 177852"/>
                <a:gd name="connsiteX17" fmla="*/ 53758 w 152528"/>
                <a:gd name="connsiteY17" fmla="*/ 50435 h 177852"/>
                <a:gd name="connsiteX18" fmla="*/ 39077 w 152528"/>
                <a:gd name="connsiteY18" fmla="*/ 103584 h 177852"/>
                <a:gd name="connsiteX19" fmla="*/ 69964 w 152528"/>
                <a:gd name="connsiteY19" fmla="*/ 133708 h 177852"/>
                <a:gd name="connsiteX20" fmla="*/ 95545 w 152528"/>
                <a:gd name="connsiteY20" fmla="*/ 122314 h 177852"/>
                <a:gd name="connsiteX21" fmla="*/ 79084 w 152528"/>
                <a:gd name="connsiteY21" fmla="*/ 161291 h 177852"/>
                <a:gd name="connsiteX22" fmla="*/ 51232 w 152528"/>
                <a:gd name="connsiteY22" fmla="*/ 177234 h 177852"/>
                <a:gd name="connsiteX23" fmla="*/ 31983 w 152528"/>
                <a:gd name="connsiteY23" fmla="*/ 166610 h 177852"/>
                <a:gd name="connsiteX24" fmla="*/ 42874 w 152528"/>
                <a:gd name="connsiteY24" fmla="*/ 163569 h 177852"/>
                <a:gd name="connsiteX25" fmla="*/ 47935 w 152528"/>
                <a:gd name="connsiteY25" fmla="*/ 153193 h 177852"/>
                <a:gd name="connsiteX26" fmla="*/ 38569 w 152528"/>
                <a:gd name="connsiteY26" fmla="*/ 144332 h 177852"/>
                <a:gd name="connsiteX27" fmla="*/ 24388 w 152528"/>
                <a:gd name="connsiteY27" fmla="*/ 160782 h 177852"/>
                <a:gd name="connsiteX28" fmla="*/ 51232 w 152528"/>
                <a:gd name="connsiteY28" fmla="*/ 182807 h 177852"/>
                <a:gd name="connsiteX29" fmla="*/ 110488 w 152528"/>
                <a:gd name="connsiteY29" fmla="*/ 131175 h 177852"/>
                <a:gd name="connsiteX30" fmla="*/ 134797 w 152528"/>
                <a:gd name="connsiteY30" fmla="*/ 34492 h 177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2528" h="177852">
                  <a:moveTo>
                    <a:pt x="134797" y="34492"/>
                  </a:moveTo>
                  <a:cubicBezTo>
                    <a:pt x="135806" y="30950"/>
                    <a:pt x="135806" y="30441"/>
                    <a:pt x="135806" y="28670"/>
                  </a:cubicBezTo>
                  <a:cubicBezTo>
                    <a:pt x="135806" y="24114"/>
                    <a:pt x="132262" y="21835"/>
                    <a:pt x="128465" y="21835"/>
                  </a:cubicBezTo>
                  <a:cubicBezTo>
                    <a:pt x="125931" y="21835"/>
                    <a:pt x="121879" y="23359"/>
                    <a:pt x="119599" y="27155"/>
                  </a:cubicBezTo>
                  <a:cubicBezTo>
                    <a:pt x="119091" y="28418"/>
                    <a:pt x="117065" y="36261"/>
                    <a:pt x="116056" y="40819"/>
                  </a:cubicBezTo>
                  <a:cubicBezTo>
                    <a:pt x="114285" y="47402"/>
                    <a:pt x="112513" y="54238"/>
                    <a:pt x="110988" y="61066"/>
                  </a:cubicBezTo>
                  <a:lnTo>
                    <a:pt x="99596" y="106625"/>
                  </a:lnTo>
                  <a:cubicBezTo>
                    <a:pt x="98579" y="110420"/>
                    <a:pt x="87696" y="128134"/>
                    <a:pt x="70981" y="128134"/>
                  </a:cubicBezTo>
                  <a:cubicBezTo>
                    <a:pt x="58064" y="128134"/>
                    <a:pt x="55283" y="117003"/>
                    <a:pt x="55283" y="107633"/>
                  </a:cubicBezTo>
                  <a:cubicBezTo>
                    <a:pt x="55283" y="95993"/>
                    <a:pt x="59589" y="80304"/>
                    <a:pt x="68193" y="58032"/>
                  </a:cubicBezTo>
                  <a:cubicBezTo>
                    <a:pt x="72244" y="47655"/>
                    <a:pt x="73261" y="44868"/>
                    <a:pt x="73261" y="39811"/>
                  </a:cubicBezTo>
                  <a:cubicBezTo>
                    <a:pt x="73261" y="28418"/>
                    <a:pt x="65158" y="19056"/>
                    <a:pt x="52495" y="19056"/>
                  </a:cubicBezTo>
                  <a:cubicBezTo>
                    <a:pt x="28440" y="19056"/>
                    <a:pt x="19066" y="55754"/>
                    <a:pt x="19066" y="58032"/>
                  </a:cubicBezTo>
                  <a:cubicBezTo>
                    <a:pt x="19066" y="60557"/>
                    <a:pt x="21600" y="60557"/>
                    <a:pt x="22109" y="60557"/>
                  </a:cubicBezTo>
                  <a:cubicBezTo>
                    <a:pt x="24643" y="60557"/>
                    <a:pt x="24897" y="60058"/>
                    <a:pt x="26160" y="56009"/>
                  </a:cubicBezTo>
                  <a:cubicBezTo>
                    <a:pt x="33000" y="32212"/>
                    <a:pt x="43129" y="24621"/>
                    <a:pt x="51733" y="24621"/>
                  </a:cubicBezTo>
                  <a:cubicBezTo>
                    <a:pt x="53758" y="24621"/>
                    <a:pt x="58064" y="24621"/>
                    <a:pt x="58064" y="32721"/>
                  </a:cubicBezTo>
                  <a:cubicBezTo>
                    <a:pt x="58064" y="39048"/>
                    <a:pt x="55538" y="45631"/>
                    <a:pt x="53758" y="50435"/>
                  </a:cubicBezTo>
                  <a:cubicBezTo>
                    <a:pt x="43629" y="77263"/>
                    <a:pt x="39077" y="91690"/>
                    <a:pt x="39077" y="103584"/>
                  </a:cubicBezTo>
                  <a:cubicBezTo>
                    <a:pt x="39077" y="126109"/>
                    <a:pt x="55029" y="133708"/>
                    <a:pt x="69964" y="133708"/>
                  </a:cubicBezTo>
                  <a:cubicBezTo>
                    <a:pt x="79847" y="133708"/>
                    <a:pt x="88450" y="129404"/>
                    <a:pt x="95545" y="122314"/>
                  </a:cubicBezTo>
                  <a:cubicBezTo>
                    <a:pt x="92256" y="135478"/>
                    <a:pt x="89213" y="147880"/>
                    <a:pt x="79084" y="161291"/>
                  </a:cubicBezTo>
                  <a:cubicBezTo>
                    <a:pt x="72498" y="169897"/>
                    <a:pt x="62878" y="177234"/>
                    <a:pt x="51232" y="177234"/>
                  </a:cubicBezTo>
                  <a:cubicBezTo>
                    <a:pt x="47681" y="177234"/>
                    <a:pt x="36289" y="176479"/>
                    <a:pt x="31983" y="166610"/>
                  </a:cubicBezTo>
                  <a:cubicBezTo>
                    <a:pt x="36035" y="166610"/>
                    <a:pt x="39324" y="166610"/>
                    <a:pt x="42874" y="163569"/>
                  </a:cubicBezTo>
                  <a:cubicBezTo>
                    <a:pt x="45401" y="161291"/>
                    <a:pt x="47935" y="158003"/>
                    <a:pt x="47935" y="153193"/>
                  </a:cubicBezTo>
                  <a:cubicBezTo>
                    <a:pt x="47935" y="145347"/>
                    <a:pt x="41103" y="144332"/>
                    <a:pt x="38569" y="144332"/>
                  </a:cubicBezTo>
                  <a:cubicBezTo>
                    <a:pt x="32746" y="144332"/>
                    <a:pt x="24388" y="148381"/>
                    <a:pt x="24388" y="160782"/>
                  </a:cubicBezTo>
                  <a:cubicBezTo>
                    <a:pt x="24388" y="173439"/>
                    <a:pt x="35526" y="182807"/>
                    <a:pt x="51232" y="182807"/>
                  </a:cubicBezTo>
                  <a:cubicBezTo>
                    <a:pt x="77313" y="182807"/>
                    <a:pt x="103393" y="159774"/>
                    <a:pt x="110488" y="131175"/>
                  </a:cubicBezTo>
                  <a:lnTo>
                    <a:pt x="134797" y="3449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orme libre : forme 381">
              <a:extLst>
                <a:ext uri="{FF2B5EF4-FFF2-40B4-BE49-F238E27FC236}">
                  <a16:creationId xmlns:a16="http://schemas.microsoft.com/office/drawing/2014/main" id="{F24C127F-6F75-4A2B-84EB-41A364EA6D12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6862183" y="-14654298"/>
              <a:ext cx="966011" cy="25408"/>
            </a:xfrm>
            <a:custGeom>
              <a:avLst/>
              <a:gdLst>
                <a:gd name="connsiteX0" fmla="*/ 7588 w 966011"/>
                <a:gd name="connsiteY0" fmla="*/ 7584 h 0"/>
                <a:gd name="connsiteX1" fmla="*/ 975287 w 966011"/>
                <a:gd name="connsiteY1" fmla="*/ 758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66011">
                  <a:moveTo>
                    <a:pt x="7588" y="7584"/>
                  </a:moveTo>
                  <a:lnTo>
                    <a:pt x="975287" y="7584"/>
                  </a:lnTo>
                </a:path>
              </a:pathLst>
            </a:custGeom>
            <a:noFill/>
            <a:ln w="379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orme libre : forme 382">
              <a:extLst>
                <a:ext uri="{FF2B5EF4-FFF2-40B4-BE49-F238E27FC236}">
                  <a16:creationId xmlns:a16="http://schemas.microsoft.com/office/drawing/2014/main" id="{4BCCD437-0530-4EF7-A3AE-4BA412C2F0BC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6878575" y="-14620164"/>
              <a:ext cx="254213" cy="482743"/>
            </a:xfrm>
            <a:custGeom>
              <a:avLst/>
              <a:gdLst>
                <a:gd name="connsiteX0" fmla="*/ 108708 w 254213"/>
                <a:gd name="connsiteY0" fmla="*/ 436652 h 482743"/>
                <a:gd name="connsiteX1" fmla="*/ 54267 w 254213"/>
                <a:gd name="connsiteY1" fmla="*/ 246835 h 482743"/>
                <a:gd name="connsiteX2" fmla="*/ 19066 w 254213"/>
                <a:gd name="connsiteY2" fmla="*/ 288091 h 482743"/>
                <a:gd name="connsiteX3" fmla="*/ 23118 w 254213"/>
                <a:gd name="connsiteY3" fmla="*/ 291884 h 482743"/>
                <a:gd name="connsiteX4" fmla="*/ 40341 w 254213"/>
                <a:gd name="connsiteY4" fmla="*/ 271639 h 482743"/>
                <a:gd name="connsiteX5" fmla="*/ 98579 w 254213"/>
                <a:gd name="connsiteY5" fmla="*/ 474620 h 482743"/>
                <a:gd name="connsiteX6" fmla="*/ 109216 w 254213"/>
                <a:gd name="connsiteY6" fmla="*/ 468549 h 482743"/>
                <a:gd name="connsiteX7" fmla="*/ 248239 w 254213"/>
                <a:gd name="connsiteY7" fmla="*/ 29179 h 482743"/>
                <a:gd name="connsiteX8" fmla="*/ 249502 w 254213"/>
                <a:gd name="connsiteY8" fmla="*/ 24114 h 482743"/>
                <a:gd name="connsiteX9" fmla="*/ 244442 w 254213"/>
                <a:gd name="connsiteY9" fmla="*/ 19056 h 482743"/>
                <a:gd name="connsiteX10" fmla="*/ 238619 w 254213"/>
                <a:gd name="connsiteY10" fmla="*/ 25639 h 482743"/>
                <a:gd name="connsiteX11" fmla="*/ 108708 w 254213"/>
                <a:gd name="connsiteY11" fmla="*/ 436652 h 482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4213" h="482743">
                  <a:moveTo>
                    <a:pt x="108708" y="436652"/>
                  </a:moveTo>
                  <a:lnTo>
                    <a:pt x="54267" y="246835"/>
                  </a:lnTo>
                  <a:lnTo>
                    <a:pt x="19066" y="288091"/>
                  </a:lnTo>
                  <a:lnTo>
                    <a:pt x="23118" y="291884"/>
                  </a:lnTo>
                  <a:lnTo>
                    <a:pt x="40341" y="271639"/>
                  </a:lnTo>
                  <a:lnTo>
                    <a:pt x="98579" y="474620"/>
                  </a:lnTo>
                  <a:cubicBezTo>
                    <a:pt x="106936" y="474620"/>
                    <a:pt x="107190" y="474620"/>
                    <a:pt x="109216" y="468549"/>
                  </a:cubicBezTo>
                  <a:lnTo>
                    <a:pt x="248239" y="29179"/>
                  </a:lnTo>
                  <a:cubicBezTo>
                    <a:pt x="249502" y="25384"/>
                    <a:pt x="249502" y="24369"/>
                    <a:pt x="249502" y="24114"/>
                  </a:cubicBezTo>
                  <a:cubicBezTo>
                    <a:pt x="249502" y="21335"/>
                    <a:pt x="247476" y="19056"/>
                    <a:pt x="244442" y="19056"/>
                  </a:cubicBezTo>
                  <a:cubicBezTo>
                    <a:pt x="240645" y="19056"/>
                    <a:pt x="239628" y="22343"/>
                    <a:pt x="238619" y="25639"/>
                  </a:cubicBezTo>
                  <a:lnTo>
                    <a:pt x="108708" y="43665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orme libre : forme 383">
              <a:extLst>
                <a:ext uri="{FF2B5EF4-FFF2-40B4-BE49-F238E27FC236}">
                  <a16:creationId xmlns:a16="http://schemas.microsoft.com/office/drawing/2014/main" id="{6EA4128E-BBD0-4CA8-B468-5912715B19DD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7115403" y="-14603682"/>
              <a:ext cx="711798" cy="25408"/>
            </a:xfrm>
            <a:custGeom>
              <a:avLst/>
              <a:gdLst>
                <a:gd name="connsiteX0" fmla="*/ 7588 w 711797"/>
                <a:gd name="connsiteY0" fmla="*/ 7584 h 0"/>
                <a:gd name="connsiteX1" fmla="*/ 722067 w 711797"/>
                <a:gd name="connsiteY1" fmla="*/ 758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1797">
                  <a:moveTo>
                    <a:pt x="7588" y="7584"/>
                  </a:moveTo>
                  <a:lnTo>
                    <a:pt x="722067" y="7584"/>
                  </a:lnTo>
                </a:path>
              </a:pathLst>
            </a:custGeom>
            <a:noFill/>
            <a:ln w="379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orme libre : forme 384">
              <a:extLst>
                <a:ext uri="{FF2B5EF4-FFF2-40B4-BE49-F238E27FC236}">
                  <a16:creationId xmlns:a16="http://schemas.microsoft.com/office/drawing/2014/main" id="{42C28865-4A42-4C98-BEE0-C3DB58520527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7153703" y="-14535018"/>
              <a:ext cx="101685" cy="152445"/>
            </a:xfrm>
            <a:custGeom>
              <a:avLst/>
              <a:gdLst>
                <a:gd name="connsiteX0" fmla="*/ 59136 w 101685"/>
                <a:gd name="connsiteY0" fmla="*/ 24010 h 152445"/>
                <a:gd name="connsiteX1" fmla="*/ 53822 w 101685"/>
                <a:gd name="connsiteY1" fmla="*/ 19056 h 152445"/>
                <a:gd name="connsiteX2" fmla="*/ 19066 w 101685"/>
                <a:gd name="connsiteY2" fmla="*/ 30393 h 152445"/>
                <a:gd name="connsiteX3" fmla="*/ 19066 w 101685"/>
                <a:gd name="connsiteY3" fmla="*/ 36776 h 152445"/>
                <a:gd name="connsiteX4" fmla="*/ 44773 w 101685"/>
                <a:gd name="connsiteY4" fmla="*/ 31815 h 152445"/>
                <a:gd name="connsiteX5" fmla="*/ 44773 w 101685"/>
                <a:gd name="connsiteY5" fmla="*/ 122193 h 152445"/>
                <a:gd name="connsiteX6" fmla="*/ 27042 w 101685"/>
                <a:gd name="connsiteY6" fmla="*/ 130341 h 152445"/>
                <a:gd name="connsiteX7" fmla="*/ 20305 w 101685"/>
                <a:gd name="connsiteY7" fmla="*/ 130341 h 152445"/>
                <a:gd name="connsiteX8" fmla="*/ 20305 w 101685"/>
                <a:gd name="connsiteY8" fmla="*/ 136724 h 152445"/>
                <a:gd name="connsiteX9" fmla="*/ 51867 w 101685"/>
                <a:gd name="connsiteY9" fmla="*/ 136017 h 152445"/>
                <a:gd name="connsiteX10" fmla="*/ 83604 w 101685"/>
                <a:gd name="connsiteY10" fmla="*/ 136724 h 152445"/>
                <a:gd name="connsiteX11" fmla="*/ 83604 w 101685"/>
                <a:gd name="connsiteY11" fmla="*/ 130341 h 152445"/>
                <a:gd name="connsiteX12" fmla="*/ 76868 w 101685"/>
                <a:gd name="connsiteY12" fmla="*/ 130341 h 152445"/>
                <a:gd name="connsiteX13" fmla="*/ 59136 w 101685"/>
                <a:gd name="connsiteY13" fmla="*/ 122193 h 152445"/>
                <a:gd name="connsiteX14" fmla="*/ 59136 w 101685"/>
                <a:gd name="connsiteY14" fmla="*/ 24010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1685" h="152445">
                  <a:moveTo>
                    <a:pt x="59136" y="24010"/>
                  </a:moveTo>
                  <a:cubicBezTo>
                    <a:pt x="59136" y="19229"/>
                    <a:pt x="58786" y="19056"/>
                    <a:pt x="53822" y="19056"/>
                  </a:cubicBezTo>
                  <a:cubicBezTo>
                    <a:pt x="42470" y="30218"/>
                    <a:pt x="26335" y="30393"/>
                    <a:pt x="19066" y="30393"/>
                  </a:cubicBezTo>
                  <a:lnTo>
                    <a:pt x="19066" y="36776"/>
                  </a:lnTo>
                  <a:cubicBezTo>
                    <a:pt x="23324" y="36776"/>
                    <a:pt x="35026" y="36776"/>
                    <a:pt x="44773" y="31815"/>
                  </a:cubicBezTo>
                  <a:lnTo>
                    <a:pt x="44773" y="122193"/>
                  </a:lnTo>
                  <a:cubicBezTo>
                    <a:pt x="44773" y="128038"/>
                    <a:pt x="44773" y="130341"/>
                    <a:pt x="27042" y="130341"/>
                  </a:cubicBezTo>
                  <a:lnTo>
                    <a:pt x="20305" y="130341"/>
                  </a:lnTo>
                  <a:lnTo>
                    <a:pt x="20305" y="136724"/>
                  </a:lnTo>
                  <a:cubicBezTo>
                    <a:pt x="23499" y="136548"/>
                    <a:pt x="45305" y="136017"/>
                    <a:pt x="51867" y="136017"/>
                  </a:cubicBezTo>
                  <a:cubicBezTo>
                    <a:pt x="57364" y="136017"/>
                    <a:pt x="79704" y="136548"/>
                    <a:pt x="83604" y="136724"/>
                  </a:cubicBezTo>
                  <a:lnTo>
                    <a:pt x="83604" y="130341"/>
                  </a:lnTo>
                  <a:lnTo>
                    <a:pt x="76868" y="130341"/>
                  </a:lnTo>
                  <a:cubicBezTo>
                    <a:pt x="59136" y="130341"/>
                    <a:pt x="59136" y="128038"/>
                    <a:pt x="59136" y="122193"/>
                  </a:cubicBezTo>
                  <a:lnTo>
                    <a:pt x="59136" y="2401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orme libre : forme 385">
              <a:extLst>
                <a:ext uri="{FF2B5EF4-FFF2-40B4-BE49-F238E27FC236}">
                  <a16:creationId xmlns:a16="http://schemas.microsoft.com/office/drawing/2014/main" id="{9BAEBEFF-5605-4C24-82FE-031D9DF3636B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7145889" y="-14369456"/>
              <a:ext cx="101685" cy="25408"/>
            </a:xfrm>
            <a:custGeom>
              <a:avLst/>
              <a:gdLst>
                <a:gd name="connsiteX0" fmla="*/ 7588 w 101685"/>
                <a:gd name="connsiteY0" fmla="*/ 7584 h 0"/>
                <a:gd name="connsiteX1" fmla="*/ 108479 w 101685"/>
                <a:gd name="connsiteY1" fmla="*/ 758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685">
                  <a:moveTo>
                    <a:pt x="7588" y="7584"/>
                  </a:moveTo>
                  <a:lnTo>
                    <a:pt x="108479" y="7584"/>
                  </a:lnTo>
                </a:path>
              </a:pathLst>
            </a:custGeom>
            <a:noFill/>
            <a:ln w="379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orme libre : forme 386">
              <a:extLst>
                <a:ext uri="{FF2B5EF4-FFF2-40B4-BE49-F238E27FC236}">
                  <a16:creationId xmlns:a16="http://schemas.microsoft.com/office/drawing/2014/main" id="{122F44A9-6605-4A0F-B9C7-882F24F03DFE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7141286" y="-14349847"/>
              <a:ext cx="101685" cy="152445"/>
            </a:xfrm>
            <a:custGeom>
              <a:avLst/>
              <a:gdLst>
                <a:gd name="connsiteX0" fmla="*/ 105951 w 101685"/>
                <a:gd name="connsiteY0" fmla="*/ 109443 h 152445"/>
                <a:gd name="connsiteX1" fmla="*/ 105951 w 101685"/>
                <a:gd name="connsiteY1" fmla="*/ 103058 h 152445"/>
                <a:gd name="connsiteX2" fmla="*/ 86274 w 101685"/>
                <a:gd name="connsiteY2" fmla="*/ 103058 h 152445"/>
                <a:gd name="connsiteX3" fmla="*/ 86274 w 101685"/>
                <a:gd name="connsiteY3" fmla="*/ 24018 h 152445"/>
                <a:gd name="connsiteX4" fmla="*/ 82373 w 101685"/>
                <a:gd name="connsiteY4" fmla="*/ 19056 h 152445"/>
                <a:gd name="connsiteX5" fmla="*/ 77757 w 101685"/>
                <a:gd name="connsiteY5" fmla="*/ 21540 h 152445"/>
                <a:gd name="connsiteX6" fmla="*/ 19066 w 101685"/>
                <a:gd name="connsiteY6" fmla="*/ 103058 h 152445"/>
                <a:gd name="connsiteX7" fmla="*/ 19066 w 101685"/>
                <a:gd name="connsiteY7" fmla="*/ 109443 h 152445"/>
                <a:gd name="connsiteX8" fmla="*/ 71204 w 101685"/>
                <a:gd name="connsiteY8" fmla="*/ 109443 h 152445"/>
                <a:gd name="connsiteX9" fmla="*/ 71204 w 101685"/>
                <a:gd name="connsiteY9" fmla="*/ 123972 h 152445"/>
                <a:gd name="connsiteX10" fmla="*/ 56841 w 101685"/>
                <a:gd name="connsiteY10" fmla="*/ 132118 h 152445"/>
                <a:gd name="connsiteX11" fmla="*/ 52050 w 101685"/>
                <a:gd name="connsiteY11" fmla="*/ 132118 h 152445"/>
                <a:gd name="connsiteX12" fmla="*/ 52050 w 101685"/>
                <a:gd name="connsiteY12" fmla="*/ 138502 h 152445"/>
                <a:gd name="connsiteX13" fmla="*/ 78647 w 101685"/>
                <a:gd name="connsiteY13" fmla="*/ 137795 h 152445"/>
                <a:gd name="connsiteX14" fmla="*/ 105419 w 101685"/>
                <a:gd name="connsiteY14" fmla="*/ 138502 h 152445"/>
                <a:gd name="connsiteX15" fmla="*/ 105419 w 101685"/>
                <a:gd name="connsiteY15" fmla="*/ 132118 h 152445"/>
                <a:gd name="connsiteX16" fmla="*/ 100637 w 101685"/>
                <a:gd name="connsiteY16" fmla="*/ 132118 h 152445"/>
                <a:gd name="connsiteX17" fmla="*/ 86274 w 101685"/>
                <a:gd name="connsiteY17" fmla="*/ 123972 h 152445"/>
                <a:gd name="connsiteX18" fmla="*/ 86274 w 101685"/>
                <a:gd name="connsiteY18" fmla="*/ 109443 h 152445"/>
                <a:gd name="connsiteX19" fmla="*/ 105951 w 101685"/>
                <a:gd name="connsiteY19" fmla="*/ 109443 h 152445"/>
                <a:gd name="connsiteX20" fmla="*/ 72443 w 101685"/>
                <a:gd name="connsiteY20" fmla="*/ 38198 h 152445"/>
                <a:gd name="connsiteX21" fmla="*/ 72443 w 101685"/>
                <a:gd name="connsiteY21" fmla="*/ 103058 h 152445"/>
                <a:gd name="connsiteX22" fmla="*/ 25628 w 101685"/>
                <a:gd name="connsiteY22" fmla="*/ 103058 h 152445"/>
                <a:gd name="connsiteX23" fmla="*/ 72443 w 101685"/>
                <a:gd name="connsiteY23" fmla="*/ 38198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1685" h="152445">
                  <a:moveTo>
                    <a:pt x="105951" y="109443"/>
                  </a:moveTo>
                  <a:lnTo>
                    <a:pt x="105951" y="103058"/>
                  </a:lnTo>
                  <a:lnTo>
                    <a:pt x="86274" y="103058"/>
                  </a:lnTo>
                  <a:lnTo>
                    <a:pt x="86274" y="24018"/>
                  </a:lnTo>
                  <a:cubicBezTo>
                    <a:pt x="86274" y="20302"/>
                    <a:pt x="86274" y="19056"/>
                    <a:pt x="82373" y="19056"/>
                  </a:cubicBezTo>
                  <a:cubicBezTo>
                    <a:pt x="80244" y="19056"/>
                    <a:pt x="79537" y="19056"/>
                    <a:pt x="77757" y="21540"/>
                  </a:cubicBezTo>
                  <a:lnTo>
                    <a:pt x="19066" y="103058"/>
                  </a:lnTo>
                  <a:lnTo>
                    <a:pt x="19066" y="109443"/>
                  </a:lnTo>
                  <a:lnTo>
                    <a:pt x="71204" y="109443"/>
                  </a:lnTo>
                  <a:lnTo>
                    <a:pt x="71204" y="123972"/>
                  </a:lnTo>
                  <a:cubicBezTo>
                    <a:pt x="71204" y="129998"/>
                    <a:pt x="71204" y="132118"/>
                    <a:pt x="56841" y="132118"/>
                  </a:cubicBezTo>
                  <a:lnTo>
                    <a:pt x="52050" y="132118"/>
                  </a:lnTo>
                  <a:lnTo>
                    <a:pt x="52050" y="138502"/>
                  </a:lnTo>
                  <a:cubicBezTo>
                    <a:pt x="60916" y="138146"/>
                    <a:pt x="72260" y="137795"/>
                    <a:pt x="78647" y="137795"/>
                  </a:cubicBezTo>
                  <a:cubicBezTo>
                    <a:pt x="85209" y="137795"/>
                    <a:pt x="96553" y="138146"/>
                    <a:pt x="105419" y="138502"/>
                  </a:cubicBezTo>
                  <a:lnTo>
                    <a:pt x="105419" y="132118"/>
                  </a:lnTo>
                  <a:lnTo>
                    <a:pt x="100637" y="132118"/>
                  </a:lnTo>
                  <a:cubicBezTo>
                    <a:pt x="86274" y="132118"/>
                    <a:pt x="86274" y="129998"/>
                    <a:pt x="86274" y="123972"/>
                  </a:cubicBezTo>
                  <a:lnTo>
                    <a:pt x="86274" y="109443"/>
                  </a:lnTo>
                  <a:lnTo>
                    <a:pt x="105951" y="109443"/>
                  </a:lnTo>
                  <a:close/>
                  <a:moveTo>
                    <a:pt x="72443" y="38198"/>
                  </a:moveTo>
                  <a:lnTo>
                    <a:pt x="72443" y="103058"/>
                  </a:lnTo>
                  <a:lnTo>
                    <a:pt x="25628" y="103058"/>
                  </a:lnTo>
                  <a:lnTo>
                    <a:pt x="72443" y="3819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orme libre : forme 387">
              <a:extLst>
                <a:ext uri="{FF2B5EF4-FFF2-40B4-BE49-F238E27FC236}">
                  <a16:creationId xmlns:a16="http://schemas.microsoft.com/office/drawing/2014/main" id="{CC71D055-1B8E-49CE-A128-6F2FE8F7F2B6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7343029" y="-14386033"/>
              <a:ext cx="177949" cy="25408"/>
            </a:xfrm>
            <a:custGeom>
              <a:avLst/>
              <a:gdLst>
                <a:gd name="connsiteX0" fmla="*/ 164921 w 177949"/>
                <a:gd name="connsiteY0" fmla="*/ 29179 h 25407"/>
                <a:gd name="connsiteX1" fmla="*/ 173787 w 177949"/>
                <a:gd name="connsiteY1" fmla="*/ 24114 h 25407"/>
                <a:gd name="connsiteX2" fmla="*/ 164921 w 177949"/>
                <a:gd name="connsiteY2" fmla="*/ 19056 h 25407"/>
                <a:gd name="connsiteX3" fmla="*/ 27924 w 177949"/>
                <a:gd name="connsiteY3" fmla="*/ 19056 h 25407"/>
                <a:gd name="connsiteX4" fmla="*/ 19066 w 177949"/>
                <a:gd name="connsiteY4" fmla="*/ 24114 h 25407"/>
                <a:gd name="connsiteX5" fmla="*/ 27924 w 177949"/>
                <a:gd name="connsiteY5" fmla="*/ 29179 h 25407"/>
                <a:gd name="connsiteX6" fmla="*/ 164921 w 177949"/>
                <a:gd name="connsiteY6" fmla="*/ 29179 h 2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949" h="25407">
                  <a:moveTo>
                    <a:pt x="164921" y="29179"/>
                  </a:moveTo>
                  <a:cubicBezTo>
                    <a:pt x="169227" y="29179"/>
                    <a:pt x="173787" y="29179"/>
                    <a:pt x="173787" y="24114"/>
                  </a:cubicBezTo>
                  <a:cubicBezTo>
                    <a:pt x="173787" y="19056"/>
                    <a:pt x="169227" y="19056"/>
                    <a:pt x="164921" y="19056"/>
                  </a:cubicBezTo>
                  <a:lnTo>
                    <a:pt x="27924" y="19056"/>
                  </a:lnTo>
                  <a:cubicBezTo>
                    <a:pt x="23618" y="19056"/>
                    <a:pt x="19066" y="19056"/>
                    <a:pt x="19066" y="24114"/>
                  </a:cubicBezTo>
                  <a:cubicBezTo>
                    <a:pt x="19066" y="29179"/>
                    <a:pt x="23618" y="29179"/>
                    <a:pt x="27924" y="29179"/>
                  </a:cubicBezTo>
                  <a:lnTo>
                    <a:pt x="164921" y="2917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orme libre : forme 388">
              <a:extLst>
                <a:ext uri="{FF2B5EF4-FFF2-40B4-BE49-F238E27FC236}">
                  <a16:creationId xmlns:a16="http://schemas.microsoft.com/office/drawing/2014/main" id="{B0D9DB5C-704F-442F-BF38-371168C5E20A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7586902" y="-14494109"/>
              <a:ext cx="127107" cy="254075"/>
            </a:xfrm>
            <a:custGeom>
              <a:avLst/>
              <a:gdLst>
                <a:gd name="connsiteX0" fmla="*/ 89467 w 127106"/>
                <a:gd name="connsiteY0" fmla="*/ 48925 h 254075"/>
                <a:gd name="connsiteX1" fmla="*/ 104911 w 127106"/>
                <a:gd name="connsiteY1" fmla="*/ 53482 h 254075"/>
                <a:gd name="connsiteX2" fmla="*/ 127448 w 127106"/>
                <a:gd name="connsiteY2" fmla="*/ 45631 h 254075"/>
                <a:gd name="connsiteX3" fmla="*/ 107190 w 127106"/>
                <a:gd name="connsiteY3" fmla="*/ 38801 h 254075"/>
                <a:gd name="connsiteX4" fmla="*/ 90984 w 127106"/>
                <a:gd name="connsiteY4" fmla="*/ 41335 h 254075"/>
                <a:gd name="connsiteX5" fmla="*/ 89213 w 127106"/>
                <a:gd name="connsiteY5" fmla="*/ 31711 h 254075"/>
                <a:gd name="connsiteX6" fmla="*/ 90476 w 127106"/>
                <a:gd name="connsiteY6" fmla="*/ 22351 h 254075"/>
                <a:gd name="connsiteX7" fmla="*/ 87442 w 127106"/>
                <a:gd name="connsiteY7" fmla="*/ 19056 h 254075"/>
                <a:gd name="connsiteX8" fmla="*/ 82882 w 127106"/>
                <a:gd name="connsiteY8" fmla="*/ 31457 h 254075"/>
                <a:gd name="connsiteX9" fmla="*/ 85670 w 127106"/>
                <a:gd name="connsiteY9" fmla="*/ 44114 h 254075"/>
                <a:gd name="connsiteX10" fmla="*/ 19066 w 127106"/>
                <a:gd name="connsiteY10" fmla="*/ 153199 h 254075"/>
                <a:gd name="connsiteX11" fmla="*/ 60344 w 127106"/>
                <a:gd name="connsiteY11" fmla="*/ 202553 h 254075"/>
                <a:gd name="connsiteX12" fmla="*/ 75787 w 127106"/>
                <a:gd name="connsiteY12" fmla="*/ 207865 h 254075"/>
                <a:gd name="connsiteX13" fmla="*/ 91493 w 127106"/>
                <a:gd name="connsiteY13" fmla="*/ 225072 h 254075"/>
                <a:gd name="connsiteX14" fmla="*/ 77313 w 127106"/>
                <a:gd name="connsiteY14" fmla="*/ 241776 h 254075"/>
                <a:gd name="connsiteX15" fmla="*/ 58572 w 127106"/>
                <a:gd name="connsiteY15" fmla="*/ 234185 h 254075"/>
                <a:gd name="connsiteX16" fmla="*/ 55530 w 127106"/>
                <a:gd name="connsiteY16" fmla="*/ 232415 h 254075"/>
                <a:gd name="connsiteX17" fmla="*/ 53004 w 127106"/>
                <a:gd name="connsiteY17" fmla="*/ 235203 h 254075"/>
                <a:gd name="connsiteX18" fmla="*/ 77313 w 127106"/>
                <a:gd name="connsiteY18" fmla="*/ 247350 h 254075"/>
                <a:gd name="connsiteX19" fmla="*/ 104911 w 127106"/>
                <a:gd name="connsiteY19" fmla="*/ 216726 h 254075"/>
                <a:gd name="connsiteX20" fmla="*/ 98079 w 127106"/>
                <a:gd name="connsiteY20" fmla="*/ 199766 h 254075"/>
                <a:gd name="connsiteX21" fmla="*/ 74016 w 127106"/>
                <a:gd name="connsiteY21" fmla="*/ 188373 h 254075"/>
                <a:gd name="connsiteX22" fmla="*/ 43629 w 127106"/>
                <a:gd name="connsiteY22" fmla="*/ 174962 h 254075"/>
                <a:gd name="connsiteX23" fmla="*/ 32992 w 127106"/>
                <a:gd name="connsiteY23" fmla="*/ 146109 h 254075"/>
                <a:gd name="connsiteX24" fmla="*/ 89467 w 127106"/>
                <a:gd name="connsiteY24" fmla="*/ 48925 h 254075"/>
                <a:gd name="connsiteX25" fmla="*/ 95290 w 127106"/>
                <a:gd name="connsiteY25" fmla="*/ 46138 h 254075"/>
                <a:gd name="connsiteX26" fmla="*/ 106936 w 127106"/>
                <a:gd name="connsiteY26" fmla="*/ 44367 h 254075"/>
                <a:gd name="connsiteX27" fmla="*/ 120863 w 127106"/>
                <a:gd name="connsiteY27" fmla="*/ 45884 h 254075"/>
                <a:gd name="connsiteX28" fmla="*/ 105165 w 127106"/>
                <a:gd name="connsiteY28" fmla="*/ 47909 h 254075"/>
                <a:gd name="connsiteX29" fmla="*/ 95290 w 127106"/>
                <a:gd name="connsiteY29" fmla="*/ 46138 h 25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7106" h="254075">
                  <a:moveTo>
                    <a:pt x="89467" y="48925"/>
                  </a:moveTo>
                  <a:cubicBezTo>
                    <a:pt x="94027" y="53482"/>
                    <a:pt x="99850" y="53482"/>
                    <a:pt x="104911" y="53482"/>
                  </a:cubicBezTo>
                  <a:cubicBezTo>
                    <a:pt x="111242" y="53482"/>
                    <a:pt x="127448" y="53482"/>
                    <a:pt x="127448" y="45631"/>
                  </a:cubicBezTo>
                  <a:cubicBezTo>
                    <a:pt x="127448" y="39310"/>
                    <a:pt x="117320" y="38801"/>
                    <a:pt x="107190" y="38801"/>
                  </a:cubicBezTo>
                  <a:cubicBezTo>
                    <a:pt x="104402" y="38801"/>
                    <a:pt x="97571" y="38801"/>
                    <a:pt x="90984" y="41335"/>
                  </a:cubicBezTo>
                  <a:cubicBezTo>
                    <a:pt x="89721" y="38294"/>
                    <a:pt x="89213" y="37032"/>
                    <a:pt x="89213" y="31711"/>
                  </a:cubicBezTo>
                  <a:cubicBezTo>
                    <a:pt x="89213" y="28171"/>
                    <a:pt x="90476" y="22858"/>
                    <a:pt x="90476" y="22351"/>
                  </a:cubicBezTo>
                  <a:cubicBezTo>
                    <a:pt x="90476" y="20326"/>
                    <a:pt x="89213" y="19056"/>
                    <a:pt x="87442" y="19056"/>
                  </a:cubicBezTo>
                  <a:cubicBezTo>
                    <a:pt x="82882" y="19056"/>
                    <a:pt x="82882" y="30703"/>
                    <a:pt x="82882" y="31457"/>
                  </a:cubicBezTo>
                  <a:cubicBezTo>
                    <a:pt x="82882" y="35760"/>
                    <a:pt x="83644" y="40318"/>
                    <a:pt x="85670" y="44114"/>
                  </a:cubicBezTo>
                  <a:cubicBezTo>
                    <a:pt x="59081" y="57531"/>
                    <a:pt x="19066" y="104099"/>
                    <a:pt x="19066" y="153199"/>
                  </a:cubicBezTo>
                  <a:cubicBezTo>
                    <a:pt x="19066" y="188882"/>
                    <a:pt x="42112" y="196479"/>
                    <a:pt x="60344" y="202553"/>
                  </a:cubicBezTo>
                  <a:cubicBezTo>
                    <a:pt x="67939" y="205332"/>
                    <a:pt x="68447" y="205332"/>
                    <a:pt x="75787" y="207865"/>
                  </a:cubicBezTo>
                  <a:cubicBezTo>
                    <a:pt x="81110" y="209635"/>
                    <a:pt x="91493" y="213177"/>
                    <a:pt x="91493" y="225072"/>
                  </a:cubicBezTo>
                  <a:cubicBezTo>
                    <a:pt x="91493" y="231907"/>
                    <a:pt x="86679" y="241776"/>
                    <a:pt x="77313" y="241776"/>
                  </a:cubicBezTo>
                  <a:cubicBezTo>
                    <a:pt x="70727" y="241776"/>
                    <a:pt x="63887" y="238743"/>
                    <a:pt x="58572" y="234185"/>
                  </a:cubicBezTo>
                  <a:cubicBezTo>
                    <a:pt x="56801" y="232669"/>
                    <a:pt x="56547" y="232415"/>
                    <a:pt x="55530" y="232415"/>
                  </a:cubicBezTo>
                  <a:cubicBezTo>
                    <a:pt x="54267" y="232415"/>
                    <a:pt x="53004" y="233424"/>
                    <a:pt x="53004" y="235203"/>
                  </a:cubicBezTo>
                  <a:cubicBezTo>
                    <a:pt x="53004" y="237727"/>
                    <a:pt x="63887" y="247350"/>
                    <a:pt x="77313" y="247350"/>
                  </a:cubicBezTo>
                  <a:cubicBezTo>
                    <a:pt x="93010" y="247350"/>
                    <a:pt x="104911" y="231152"/>
                    <a:pt x="104911" y="216726"/>
                  </a:cubicBezTo>
                  <a:cubicBezTo>
                    <a:pt x="104911" y="207103"/>
                    <a:pt x="100104" y="201792"/>
                    <a:pt x="98079" y="199766"/>
                  </a:cubicBezTo>
                  <a:cubicBezTo>
                    <a:pt x="93773" y="194955"/>
                    <a:pt x="88959" y="193438"/>
                    <a:pt x="74016" y="188373"/>
                  </a:cubicBezTo>
                  <a:cubicBezTo>
                    <a:pt x="53758" y="181545"/>
                    <a:pt x="49707" y="180274"/>
                    <a:pt x="43629" y="174962"/>
                  </a:cubicBezTo>
                  <a:cubicBezTo>
                    <a:pt x="32992" y="165348"/>
                    <a:pt x="32992" y="150921"/>
                    <a:pt x="32992" y="146109"/>
                  </a:cubicBezTo>
                  <a:cubicBezTo>
                    <a:pt x="32992" y="106878"/>
                    <a:pt x="63887" y="62590"/>
                    <a:pt x="89467" y="48925"/>
                  </a:cubicBezTo>
                  <a:close/>
                  <a:moveTo>
                    <a:pt x="95290" y="46138"/>
                  </a:moveTo>
                  <a:cubicBezTo>
                    <a:pt x="99088" y="44367"/>
                    <a:pt x="103648" y="44367"/>
                    <a:pt x="106936" y="44367"/>
                  </a:cubicBezTo>
                  <a:cubicBezTo>
                    <a:pt x="115294" y="44367"/>
                    <a:pt x="116310" y="44621"/>
                    <a:pt x="120863" y="45884"/>
                  </a:cubicBezTo>
                  <a:cubicBezTo>
                    <a:pt x="118837" y="46647"/>
                    <a:pt x="116310" y="47909"/>
                    <a:pt x="105165" y="47909"/>
                  </a:cubicBezTo>
                  <a:cubicBezTo>
                    <a:pt x="99850" y="47909"/>
                    <a:pt x="98079" y="47909"/>
                    <a:pt x="95290" y="4613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orme libre : forme 389">
              <a:extLst>
                <a:ext uri="{FF2B5EF4-FFF2-40B4-BE49-F238E27FC236}">
                  <a16:creationId xmlns:a16="http://schemas.microsoft.com/office/drawing/2014/main" id="{460BA066-7139-456C-AACC-A82F60EEA98E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7715921" y="-14508494"/>
              <a:ext cx="101685" cy="152445"/>
            </a:xfrm>
            <a:custGeom>
              <a:avLst/>
              <a:gdLst>
                <a:gd name="connsiteX0" fmla="*/ 97443 w 101685"/>
                <a:gd name="connsiteY0" fmla="*/ 104473 h 152445"/>
                <a:gd name="connsiteX1" fmla="*/ 91413 w 101685"/>
                <a:gd name="connsiteY1" fmla="*/ 104473 h 152445"/>
                <a:gd name="connsiteX2" fmla="*/ 86798 w 101685"/>
                <a:gd name="connsiteY2" fmla="*/ 120599 h 152445"/>
                <a:gd name="connsiteX3" fmla="*/ 69250 w 101685"/>
                <a:gd name="connsiteY3" fmla="*/ 121663 h 152445"/>
                <a:gd name="connsiteX4" fmla="*/ 36623 w 101685"/>
                <a:gd name="connsiteY4" fmla="*/ 121663 h 152445"/>
                <a:gd name="connsiteX5" fmla="*/ 72086 w 101685"/>
                <a:gd name="connsiteY5" fmla="*/ 91888 h 152445"/>
                <a:gd name="connsiteX6" fmla="*/ 97443 w 101685"/>
                <a:gd name="connsiteY6" fmla="*/ 53610 h 152445"/>
                <a:gd name="connsiteX7" fmla="*/ 55951 w 101685"/>
                <a:gd name="connsiteY7" fmla="*/ 19056 h 152445"/>
                <a:gd name="connsiteX8" fmla="*/ 19066 w 101685"/>
                <a:gd name="connsiteY8" fmla="*/ 50776 h 152445"/>
                <a:gd name="connsiteX9" fmla="*/ 28464 w 101685"/>
                <a:gd name="connsiteY9" fmla="*/ 60701 h 152445"/>
                <a:gd name="connsiteX10" fmla="*/ 37862 w 101685"/>
                <a:gd name="connsiteY10" fmla="*/ 51308 h 152445"/>
                <a:gd name="connsiteX11" fmla="*/ 27400 w 101685"/>
                <a:gd name="connsiteY11" fmla="*/ 41915 h 152445"/>
                <a:gd name="connsiteX12" fmla="*/ 53290 w 101685"/>
                <a:gd name="connsiteY12" fmla="*/ 25432 h 152445"/>
                <a:gd name="connsiteX13" fmla="*/ 80244 w 101685"/>
                <a:gd name="connsiteY13" fmla="*/ 53610 h 152445"/>
                <a:gd name="connsiteX14" fmla="*/ 63569 w 101685"/>
                <a:gd name="connsiteY14" fmla="*/ 87633 h 152445"/>
                <a:gd name="connsiteX15" fmla="*/ 20838 w 101685"/>
                <a:gd name="connsiteY15" fmla="*/ 129817 h 152445"/>
                <a:gd name="connsiteX16" fmla="*/ 19066 w 101685"/>
                <a:gd name="connsiteY16" fmla="*/ 136725 h 152445"/>
                <a:gd name="connsiteX17" fmla="*/ 92121 w 101685"/>
                <a:gd name="connsiteY17" fmla="*/ 136725 h 152445"/>
                <a:gd name="connsiteX18" fmla="*/ 97443 w 101685"/>
                <a:gd name="connsiteY18" fmla="*/ 104473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685" h="152445">
                  <a:moveTo>
                    <a:pt x="97443" y="104473"/>
                  </a:moveTo>
                  <a:lnTo>
                    <a:pt x="91413" y="104473"/>
                  </a:lnTo>
                  <a:cubicBezTo>
                    <a:pt x="90882" y="108371"/>
                    <a:pt x="89110" y="118828"/>
                    <a:pt x="86798" y="120599"/>
                  </a:cubicBezTo>
                  <a:cubicBezTo>
                    <a:pt x="85384" y="121663"/>
                    <a:pt x="71728" y="121663"/>
                    <a:pt x="69250" y="121663"/>
                  </a:cubicBezTo>
                  <a:lnTo>
                    <a:pt x="36623" y="121663"/>
                  </a:lnTo>
                  <a:cubicBezTo>
                    <a:pt x="55236" y="105180"/>
                    <a:pt x="61448" y="100217"/>
                    <a:pt x="72086" y="91888"/>
                  </a:cubicBezTo>
                  <a:cubicBezTo>
                    <a:pt x="85209" y="81432"/>
                    <a:pt x="97443" y="70443"/>
                    <a:pt x="97443" y="53610"/>
                  </a:cubicBezTo>
                  <a:cubicBezTo>
                    <a:pt x="97443" y="32164"/>
                    <a:pt x="78648" y="19056"/>
                    <a:pt x="55951" y="19056"/>
                  </a:cubicBezTo>
                  <a:cubicBezTo>
                    <a:pt x="33961" y="19056"/>
                    <a:pt x="19066" y="34467"/>
                    <a:pt x="19066" y="50776"/>
                  </a:cubicBezTo>
                  <a:cubicBezTo>
                    <a:pt x="19066" y="59811"/>
                    <a:pt x="26692" y="60701"/>
                    <a:pt x="28464" y="60701"/>
                  </a:cubicBezTo>
                  <a:cubicBezTo>
                    <a:pt x="32722" y="60701"/>
                    <a:pt x="37862" y="57683"/>
                    <a:pt x="37862" y="51308"/>
                  </a:cubicBezTo>
                  <a:cubicBezTo>
                    <a:pt x="37862" y="48115"/>
                    <a:pt x="36623" y="41915"/>
                    <a:pt x="27400" y="41915"/>
                  </a:cubicBezTo>
                  <a:cubicBezTo>
                    <a:pt x="32897" y="29329"/>
                    <a:pt x="44956" y="25432"/>
                    <a:pt x="53290" y="25432"/>
                  </a:cubicBezTo>
                  <a:cubicBezTo>
                    <a:pt x="71021" y="25432"/>
                    <a:pt x="80244" y="39254"/>
                    <a:pt x="80244" y="53610"/>
                  </a:cubicBezTo>
                  <a:cubicBezTo>
                    <a:pt x="80244" y="69029"/>
                    <a:pt x="69250" y="81256"/>
                    <a:pt x="63569" y="87633"/>
                  </a:cubicBezTo>
                  <a:lnTo>
                    <a:pt x="20838" y="129817"/>
                  </a:lnTo>
                  <a:cubicBezTo>
                    <a:pt x="19066" y="131405"/>
                    <a:pt x="19066" y="131763"/>
                    <a:pt x="19066" y="136725"/>
                  </a:cubicBezTo>
                  <a:lnTo>
                    <a:pt x="92121" y="136725"/>
                  </a:lnTo>
                  <a:lnTo>
                    <a:pt x="97443" y="10447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orme libre : forme 390">
              <a:extLst>
                <a:ext uri="{FF2B5EF4-FFF2-40B4-BE49-F238E27FC236}">
                  <a16:creationId xmlns:a16="http://schemas.microsoft.com/office/drawing/2014/main" id="{1291462E-A0B8-440C-B2B1-5B6D5BE91CB1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7873837" y="-14792262"/>
              <a:ext cx="76264" cy="279483"/>
            </a:xfrm>
            <a:custGeom>
              <a:avLst/>
              <a:gdLst>
                <a:gd name="connsiteX0" fmla="*/ 77813 w 76264"/>
                <a:gd name="connsiteY0" fmla="*/ 269614 h 279482"/>
                <a:gd name="connsiteX1" fmla="*/ 73507 w 76264"/>
                <a:gd name="connsiteY1" fmla="*/ 264047 h 279482"/>
                <a:gd name="connsiteX2" fmla="*/ 33755 w 76264"/>
                <a:gd name="connsiteY2" fmla="*/ 145600 h 279482"/>
                <a:gd name="connsiteX3" fmla="*/ 74524 w 76264"/>
                <a:gd name="connsiteY3" fmla="*/ 25891 h 279482"/>
                <a:gd name="connsiteX4" fmla="*/ 77813 w 76264"/>
                <a:gd name="connsiteY4" fmla="*/ 21588 h 279482"/>
                <a:gd name="connsiteX5" fmla="*/ 75279 w 76264"/>
                <a:gd name="connsiteY5" fmla="*/ 19056 h 279482"/>
                <a:gd name="connsiteX6" fmla="*/ 35018 w 76264"/>
                <a:gd name="connsiteY6" fmla="*/ 68410 h 279482"/>
                <a:gd name="connsiteX7" fmla="*/ 19066 w 76264"/>
                <a:gd name="connsiteY7" fmla="*/ 145600 h 279482"/>
                <a:gd name="connsiteX8" fmla="*/ 35781 w 76264"/>
                <a:gd name="connsiteY8" fmla="*/ 224563 h 279482"/>
                <a:gd name="connsiteX9" fmla="*/ 75279 w 76264"/>
                <a:gd name="connsiteY9" fmla="*/ 272146 h 279482"/>
                <a:gd name="connsiteX10" fmla="*/ 77813 w 76264"/>
                <a:gd name="connsiteY10" fmla="*/ 269614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64" h="279482">
                  <a:moveTo>
                    <a:pt x="77813" y="269614"/>
                  </a:moveTo>
                  <a:cubicBezTo>
                    <a:pt x="77813" y="268859"/>
                    <a:pt x="77813" y="268350"/>
                    <a:pt x="73507" y="264047"/>
                  </a:cubicBezTo>
                  <a:cubicBezTo>
                    <a:pt x="41858" y="232160"/>
                    <a:pt x="33755" y="184323"/>
                    <a:pt x="33755" y="145600"/>
                  </a:cubicBezTo>
                  <a:cubicBezTo>
                    <a:pt x="33755" y="101567"/>
                    <a:pt x="43375" y="57524"/>
                    <a:pt x="74524" y="25891"/>
                  </a:cubicBezTo>
                  <a:cubicBezTo>
                    <a:pt x="77813" y="22850"/>
                    <a:pt x="77813" y="22342"/>
                    <a:pt x="77813" y="21588"/>
                  </a:cubicBezTo>
                  <a:cubicBezTo>
                    <a:pt x="77813" y="19817"/>
                    <a:pt x="76796" y="19056"/>
                    <a:pt x="75279" y="19056"/>
                  </a:cubicBezTo>
                  <a:cubicBezTo>
                    <a:pt x="72745" y="19056"/>
                    <a:pt x="49961" y="36269"/>
                    <a:pt x="35018" y="68410"/>
                  </a:cubicBezTo>
                  <a:cubicBezTo>
                    <a:pt x="22101" y="96246"/>
                    <a:pt x="19066" y="124338"/>
                    <a:pt x="19066" y="145600"/>
                  </a:cubicBezTo>
                  <a:cubicBezTo>
                    <a:pt x="19066" y="165340"/>
                    <a:pt x="21846" y="195962"/>
                    <a:pt x="35781" y="224563"/>
                  </a:cubicBezTo>
                  <a:cubicBezTo>
                    <a:pt x="50970" y="255694"/>
                    <a:pt x="72745" y="272146"/>
                    <a:pt x="75279" y="272146"/>
                  </a:cubicBezTo>
                  <a:cubicBezTo>
                    <a:pt x="76796" y="272146"/>
                    <a:pt x="77813" y="271383"/>
                    <a:pt x="77813" y="26961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orme libre : forme 391">
              <a:extLst>
                <a:ext uri="{FF2B5EF4-FFF2-40B4-BE49-F238E27FC236}">
                  <a16:creationId xmlns:a16="http://schemas.microsoft.com/office/drawing/2014/main" id="{769EAC8D-C622-4F87-9D28-FFDB7C2580DD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7957375" y="-14778089"/>
              <a:ext cx="228792" cy="203260"/>
            </a:xfrm>
            <a:custGeom>
              <a:avLst/>
              <a:gdLst>
                <a:gd name="connsiteX0" fmla="*/ 139603 w 228792"/>
                <a:gd name="connsiteY0" fmla="*/ 21842 h 203260"/>
                <a:gd name="connsiteX1" fmla="*/ 136314 w 228792"/>
                <a:gd name="connsiteY1" fmla="*/ 19056 h 203260"/>
                <a:gd name="connsiteX2" fmla="*/ 104149 w 228792"/>
                <a:gd name="connsiteY2" fmla="*/ 21842 h 203260"/>
                <a:gd name="connsiteX3" fmla="*/ 100605 w 228792"/>
                <a:gd name="connsiteY3" fmla="*/ 26647 h 203260"/>
                <a:gd name="connsiteX4" fmla="*/ 106682 w 228792"/>
                <a:gd name="connsiteY4" fmla="*/ 29688 h 203260"/>
                <a:gd name="connsiteX5" fmla="*/ 119346 w 228792"/>
                <a:gd name="connsiteY5" fmla="*/ 33991 h 203260"/>
                <a:gd name="connsiteX6" fmla="*/ 118583 w 228792"/>
                <a:gd name="connsiteY6" fmla="*/ 39048 h 203260"/>
                <a:gd name="connsiteX7" fmla="*/ 103394 w 228792"/>
                <a:gd name="connsiteY7" fmla="*/ 99034 h 203260"/>
                <a:gd name="connsiteX8" fmla="*/ 80093 w 228792"/>
                <a:gd name="connsiteY8" fmla="*/ 82837 h 203260"/>
                <a:gd name="connsiteX9" fmla="*/ 19066 w 228792"/>
                <a:gd name="connsiteY9" fmla="*/ 156987 h 203260"/>
                <a:gd name="connsiteX10" fmla="*/ 52750 w 228792"/>
                <a:gd name="connsiteY10" fmla="*/ 197488 h 203260"/>
                <a:gd name="connsiteX11" fmla="*/ 85662 w 228792"/>
                <a:gd name="connsiteY11" fmla="*/ 178504 h 203260"/>
                <a:gd name="connsiteX12" fmla="*/ 108708 w 228792"/>
                <a:gd name="connsiteY12" fmla="*/ 197488 h 203260"/>
                <a:gd name="connsiteX13" fmla="*/ 127448 w 228792"/>
                <a:gd name="connsiteY13" fmla="*/ 183561 h 203260"/>
                <a:gd name="connsiteX14" fmla="*/ 135043 w 228792"/>
                <a:gd name="connsiteY14" fmla="*/ 158512 h 203260"/>
                <a:gd name="connsiteX15" fmla="*/ 132008 w 228792"/>
                <a:gd name="connsiteY15" fmla="*/ 155978 h 203260"/>
                <a:gd name="connsiteX16" fmla="*/ 128457 w 228792"/>
                <a:gd name="connsiteY16" fmla="*/ 160536 h 203260"/>
                <a:gd name="connsiteX17" fmla="*/ 109216 w 228792"/>
                <a:gd name="connsiteY17" fmla="*/ 191913 h 203260"/>
                <a:gd name="connsiteX18" fmla="*/ 101622 w 228792"/>
                <a:gd name="connsiteY18" fmla="*/ 180274 h 203260"/>
                <a:gd name="connsiteX19" fmla="*/ 103139 w 228792"/>
                <a:gd name="connsiteY19" fmla="*/ 168126 h 203260"/>
                <a:gd name="connsiteX20" fmla="*/ 139603 w 228792"/>
                <a:gd name="connsiteY20" fmla="*/ 21842 h 203260"/>
                <a:gd name="connsiteX21" fmla="*/ 86933 w 228792"/>
                <a:gd name="connsiteY21" fmla="*/ 164585 h 203260"/>
                <a:gd name="connsiteX22" fmla="*/ 81865 w 228792"/>
                <a:gd name="connsiteY22" fmla="*/ 173946 h 203260"/>
                <a:gd name="connsiteX23" fmla="*/ 53250 w 228792"/>
                <a:gd name="connsiteY23" fmla="*/ 191913 h 203260"/>
                <a:gd name="connsiteX24" fmla="*/ 37044 w 228792"/>
                <a:gd name="connsiteY24" fmla="*/ 168126 h 203260"/>
                <a:gd name="connsiteX25" fmla="*/ 50970 w 228792"/>
                <a:gd name="connsiteY25" fmla="*/ 112698 h 203260"/>
                <a:gd name="connsiteX26" fmla="*/ 80347 w 228792"/>
                <a:gd name="connsiteY26" fmla="*/ 88402 h 203260"/>
                <a:gd name="connsiteX27" fmla="*/ 100351 w 228792"/>
                <a:gd name="connsiteY27" fmla="*/ 110674 h 203260"/>
                <a:gd name="connsiteX28" fmla="*/ 99596 w 228792"/>
                <a:gd name="connsiteY28" fmla="*/ 114978 h 203260"/>
                <a:gd name="connsiteX29" fmla="*/ 86933 w 228792"/>
                <a:gd name="connsiteY29" fmla="*/ 164585 h 203260"/>
                <a:gd name="connsiteX30" fmla="*/ 192920 w 228792"/>
                <a:gd name="connsiteY30" fmla="*/ 93469 h 203260"/>
                <a:gd name="connsiteX31" fmla="*/ 216729 w 228792"/>
                <a:gd name="connsiteY31" fmla="*/ 93469 h 203260"/>
                <a:gd name="connsiteX32" fmla="*/ 224324 w 228792"/>
                <a:gd name="connsiteY32" fmla="*/ 88402 h 203260"/>
                <a:gd name="connsiteX33" fmla="*/ 217237 w 228792"/>
                <a:gd name="connsiteY33" fmla="*/ 85616 h 203260"/>
                <a:gd name="connsiteX34" fmla="*/ 194946 w 228792"/>
                <a:gd name="connsiteY34" fmla="*/ 85616 h 203260"/>
                <a:gd name="connsiteX35" fmla="*/ 205329 w 228792"/>
                <a:gd name="connsiteY35" fmla="*/ 43097 h 203260"/>
                <a:gd name="connsiteX36" fmla="*/ 197989 w 228792"/>
                <a:gd name="connsiteY36" fmla="*/ 36269 h 203260"/>
                <a:gd name="connsiteX37" fmla="*/ 187860 w 228792"/>
                <a:gd name="connsiteY37" fmla="*/ 45377 h 203260"/>
                <a:gd name="connsiteX38" fmla="*/ 177985 w 228792"/>
                <a:gd name="connsiteY38" fmla="*/ 85616 h 203260"/>
                <a:gd name="connsiteX39" fmla="*/ 154177 w 228792"/>
                <a:gd name="connsiteY39" fmla="*/ 85616 h 203260"/>
                <a:gd name="connsiteX40" fmla="*/ 146582 w 228792"/>
                <a:gd name="connsiteY40" fmla="*/ 90428 h 203260"/>
                <a:gd name="connsiteX41" fmla="*/ 153676 w 228792"/>
                <a:gd name="connsiteY41" fmla="*/ 93469 h 203260"/>
                <a:gd name="connsiteX42" fmla="*/ 175959 w 228792"/>
                <a:gd name="connsiteY42" fmla="*/ 93469 h 203260"/>
                <a:gd name="connsiteX43" fmla="*/ 156711 w 228792"/>
                <a:gd name="connsiteY43" fmla="*/ 174201 h 203260"/>
                <a:gd name="connsiteX44" fmla="*/ 180011 w 228792"/>
                <a:gd name="connsiteY44" fmla="*/ 197488 h 203260"/>
                <a:gd name="connsiteX45" fmla="*/ 220272 w 228792"/>
                <a:gd name="connsiteY45" fmla="*/ 158512 h 203260"/>
                <a:gd name="connsiteX46" fmla="*/ 217237 w 228792"/>
                <a:gd name="connsiteY46" fmla="*/ 155978 h 203260"/>
                <a:gd name="connsiteX47" fmla="*/ 213432 w 228792"/>
                <a:gd name="connsiteY47" fmla="*/ 159520 h 203260"/>
                <a:gd name="connsiteX48" fmla="*/ 180519 w 228792"/>
                <a:gd name="connsiteY48" fmla="*/ 191913 h 203260"/>
                <a:gd name="connsiteX49" fmla="*/ 172663 w 228792"/>
                <a:gd name="connsiteY49" fmla="*/ 180274 h 203260"/>
                <a:gd name="connsiteX50" fmla="*/ 174188 w 228792"/>
                <a:gd name="connsiteY50" fmla="*/ 168126 h 203260"/>
                <a:gd name="connsiteX51" fmla="*/ 192920 w 228792"/>
                <a:gd name="connsiteY51" fmla="*/ 93469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28792" h="203260">
                  <a:moveTo>
                    <a:pt x="139603" y="21842"/>
                  </a:moveTo>
                  <a:cubicBezTo>
                    <a:pt x="139603" y="21588"/>
                    <a:pt x="139603" y="19056"/>
                    <a:pt x="136314" y="19056"/>
                  </a:cubicBezTo>
                  <a:cubicBezTo>
                    <a:pt x="132509" y="19056"/>
                    <a:pt x="108454" y="21334"/>
                    <a:pt x="104149" y="21842"/>
                  </a:cubicBezTo>
                  <a:cubicBezTo>
                    <a:pt x="102123" y="22097"/>
                    <a:pt x="100605" y="23359"/>
                    <a:pt x="100605" y="26647"/>
                  </a:cubicBezTo>
                  <a:cubicBezTo>
                    <a:pt x="100605" y="29688"/>
                    <a:pt x="102885" y="29688"/>
                    <a:pt x="106682" y="29688"/>
                  </a:cubicBezTo>
                  <a:cubicBezTo>
                    <a:pt x="118837" y="29688"/>
                    <a:pt x="119346" y="31457"/>
                    <a:pt x="119346" y="33991"/>
                  </a:cubicBezTo>
                  <a:lnTo>
                    <a:pt x="118583" y="39048"/>
                  </a:lnTo>
                  <a:lnTo>
                    <a:pt x="103394" y="99034"/>
                  </a:lnTo>
                  <a:cubicBezTo>
                    <a:pt x="98834" y="89672"/>
                    <a:pt x="91493" y="82837"/>
                    <a:pt x="80093" y="82837"/>
                  </a:cubicBezTo>
                  <a:cubicBezTo>
                    <a:pt x="50470" y="82837"/>
                    <a:pt x="19066" y="120042"/>
                    <a:pt x="19066" y="156987"/>
                  </a:cubicBezTo>
                  <a:cubicBezTo>
                    <a:pt x="19066" y="180782"/>
                    <a:pt x="32992" y="197488"/>
                    <a:pt x="52750" y="197488"/>
                  </a:cubicBezTo>
                  <a:cubicBezTo>
                    <a:pt x="57810" y="197488"/>
                    <a:pt x="70473" y="196471"/>
                    <a:pt x="85662" y="178504"/>
                  </a:cubicBezTo>
                  <a:cubicBezTo>
                    <a:pt x="87688" y="189135"/>
                    <a:pt x="96554" y="197488"/>
                    <a:pt x="108708" y="197488"/>
                  </a:cubicBezTo>
                  <a:cubicBezTo>
                    <a:pt x="117574" y="197488"/>
                    <a:pt x="123397" y="191661"/>
                    <a:pt x="127448" y="183561"/>
                  </a:cubicBezTo>
                  <a:cubicBezTo>
                    <a:pt x="131754" y="174455"/>
                    <a:pt x="135043" y="159011"/>
                    <a:pt x="135043" y="158512"/>
                  </a:cubicBezTo>
                  <a:cubicBezTo>
                    <a:pt x="135043" y="155978"/>
                    <a:pt x="132763" y="155978"/>
                    <a:pt x="132008" y="155978"/>
                  </a:cubicBezTo>
                  <a:cubicBezTo>
                    <a:pt x="129474" y="155978"/>
                    <a:pt x="129220" y="156987"/>
                    <a:pt x="128457" y="160536"/>
                  </a:cubicBezTo>
                  <a:cubicBezTo>
                    <a:pt x="124159" y="176987"/>
                    <a:pt x="119600" y="191913"/>
                    <a:pt x="109216" y="191913"/>
                  </a:cubicBezTo>
                  <a:cubicBezTo>
                    <a:pt x="102377" y="191913"/>
                    <a:pt x="101622" y="185340"/>
                    <a:pt x="101622" y="180274"/>
                  </a:cubicBezTo>
                  <a:cubicBezTo>
                    <a:pt x="101622" y="174201"/>
                    <a:pt x="102123" y="172430"/>
                    <a:pt x="103139" y="168126"/>
                  </a:cubicBezTo>
                  <a:lnTo>
                    <a:pt x="139603" y="21842"/>
                  </a:lnTo>
                  <a:close/>
                  <a:moveTo>
                    <a:pt x="86933" y="164585"/>
                  </a:moveTo>
                  <a:cubicBezTo>
                    <a:pt x="85662" y="169142"/>
                    <a:pt x="85662" y="169643"/>
                    <a:pt x="81865" y="173946"/>
                  </a:cubicBezTo>
                  <a:cubicBezTo>
                    <a:pt x="70727" y="187864"/>
                    <a:pt x="60344" y="191913"/>
                    <a:pt x="53250" y="191913"/>
                  </a:cubicBezTo>
                  <a:cubicBezTo>
                    <a:pt x="40587" y="191913"/>
                    <a:pt x="37044" y="177995"/>
                    <a:pt x="37044" y="168126"/>
                  </a:cubicBezTo>
                  <a:cubicBezTo>
                    <a:pt x="37044" y="155471"/>
                    <a:pt x="45147" y="124338"/>
                    <a:pt x="50970" y="112698"/>
                  </a:cubicBezTo>
                  <a:cubicBezTo>
                    <a:pt x="58827" y="97772"/>
                    <a:pt x="70219" y="88402"/>
                    <a:pt x="80347" y="88402"/>
                  </a:cubicBezTo>
                  <a:cubicBezTo>
                    <a:pt x="96808" y="88402"/>
                    <a:pt x="100351" y="109158"/>
                    <a:pt x="100351" y="110674"/>
                  </a:cubicBezTo>
                  <a:cubicBezTo>
                    <a:pt x="100351" y="112191"/>
                    <a:pt x="99842" y="113715"/>
                    <a:pt x="99596" y="114978"/>
                  </a:cubicBezTo>
                  <a:lnTo>
                    <a:pt x="86933" y="164585"/>
                  </a:lnTo>
                  <a:close/>
                  <a:moveTo>
                    <a:pt x="192920" y="93469"/>
                  </a:moveTo>
                  <a:lnTo>
                    <a:pt x="216729" y="93469"/>
                  </a:lnTo>
                  <a:cubicBezTo>
                    <a:pt x="221789" y="93469"/>
                    <a:pt x="224324" y="93469"/>
                    <a:pt x="224324" y="88402"/>
                  </a:cubicBezTo>
                  <a:cubicBezTo>
                    <a:pt x="224324" y="85616"/>
                    <a:pt x="221789" y="85616"/>
                    <a:pt x="217237" y="85616"/>
                  </a:cubicBezTo>
                  <a:lnTo>
                    <a:pt x="194946" y="85616"/>
                  </a:lnTo>
                  <a:cubicBezTo>
                    <a:pt x="204066" y="49680"/>
                    <a:pt x="205329" y="44621"/>
                    <a:pt x="205329" y="43097"/>
                  </a:cubicBezTo>
                  <a:cubicBezTo>
                    <a:pt x="205329" y="38794"/>
                    <a:pt x="202295" y="36269"/>
                    <a:pt x="197989" y="36269"/>
                  </a:cubicBezTo>
                  <a:cubicBezTo>
                    <a:pt x="197226" y="36269"/>
                    <a:pt x="190140" y="36523"/>
                    <a:pt x="187860" y="45377"/>
                  </a:cubicBezTo>
                  <a:lnTo>
                    <a:pt x="177985" y="85616"/>
                  </a:lnTo>
                  <a:lnTo>
                    <a:pt x="154177" y="85616"/>
                  </a:lnTo>
                  <a:cubicBezTo>
                    <a:pt x="149116" y="85616"/>
                    <a:pt x="146582" y="85616"/>
                    <a:pt x="146582" y="90428"/>
                  </a:cubicBezTo>
                  <a:cubicBezTo>
                    <a:pt x="146582" y="93469"/>
                    <a:pt x="148608" y="93469"/>
                    <a:pt x="153676" y="93469"/>
                  </a:cubicBezTo>
                  <a:lnTo>
                    <a:pt x="175959" y="93469"/>
                  </a:lnTo>
                  <a:cubicBezTo>
                    <a:pt x="157728" y="165340"/>
                    <a:pt x="156711" y="169643"/>
                    <a:pt x="156711" y="174201"/>
                  </a:cubicBezTo>
                  <a:cubicBezTo>
                    <a:pt x="156711" y="187864"/>
                    <a:pt x="166331" y="197488"/>
                    <a:pt x="180011" y="197488"/>
                  </a:cubicBezTo>
                  <a:cubicBezTo>
                    <a:pt x="205837" y="197488"/>
                    <a:pt x="220272" y="160536"/>
                    <a:pt x="220272" y="158512"/>
                  </a:cubicBezTo>
                  <a:cubicBezTo>
                    <a:pt x="220272" y="155978"/>
                    <a:pt x="218246" y="155978"/>
                    <a:pt x="217237" y="155978"/>
                  </a:cubicBezTo>
                  <a:cubicBezTo>
                    <a:pt x="214957" y="155978"/>
                    <a:pt x="214703" y="156741"/>
                    <a:pt x="213432" y="159520"/>
                  </a:cubicBezTo>
                  <a:cubicBezTo>
                    <a:pt x="202549" y="185841"/>
                    <a:pt x="189123" y="191913"/>
                    <a:pt x="180519" y="191913"/>
                  </a:cubicBezTo>
                  <a:cubicBezTo>
                    <a:pt x="175197" y="191913"/>
                    <a:pt x="172663" y="188627"/>
                    <a:pt x="172663" y="180274"/>
                  </a:cubicBezTo>
                  <a:cubicBezTo>
                    <a:pt x="172663" y="174201"/>
                    <a:pt x="173171" y="172430"/>
                    <a:pt x="174188" y="168126"/>
                  </a:cubicBezTo>
                  <a:lnTo>
                    <a:pt x="192920" y="9346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orme libre : forme 392">
              <a:extLst>
                <a:ext uri="{FF2B5EF4-FFF2-40B4-BE49-F238E27FC236}">
                  <a16:creationId xmlns:a16="http://schemas.microsoft.com/office/drawing/2014/main" id="{9779F505-E7BE-45F3-8F27-4ED434E18EA8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8240987" y="-14749997"/>
              <a:ext cx="203371" cy="203260"/>
            </a:xfrm>
            <a:custGeom>
              <a:avLst/>
              <a:gdLst>
                <a:gd name="connsiteX0" fmla="*/ 108454 w 203370"/>
                <a:gd name="connsiteY0" fmla="*/ 108402 h 203260"/>
                <a:gd name="connsiteX1" fmla="*/ 179109 w 203370"/>
                <a:gd name="connsiteY1" fmla="*/ 108402 h 203260"/>
                <a:gd name="connsiteX2" fmla="*/ 187467 w 203370"/>
                <a:gd name="connsiteY2" fmla="*/ 103336 h 203260"/>
                <a:gd name="connsiteX3" fmla="*/ 179109 w 203370"/>
                <a:gd name="connsiteY3" fmla="*/ 98279 h 203260"/>
                <a:gd name="connsiteX4" fmla="*/ 108454 w 203370"/>
                <a:gd name="connsiteY4" fmla="*/ 98279 h 203260"/>
                <a:gd name="connsiteX5" fmla="*/ 108454 w 203370"/>
                <a:gd name="connsiteY5" fmla="*/ 27408 h 203260"/>
                <a:gd name="connsiteX6" fmla="*/ 103393 w 203370"/>
                <a:gd name="connsiteY6" fmla="*/ 19056 h 203260"/>
                <a:gd name="connsiteX7" fmla="*/ 98325 w 203370"/>
                <a:gd name="connsiteY7" fmla="*/ 27408 h 203260"/>
                <a:gd name="connsiteX8" fmla="*/ 98325 w 203370"/>
                <a:gd name="connsiteY8" fmla="*/ 98279 h 203260"/>
                <a:gd name="connsiteX9" fmla="*/ 27423 w 203370"/>
                <a:gd name="connsiteY9" fmla="*/ 98279 h 203260"/>
                <a:gd name="connsiteX10" fmla="*/ 19066 w 203370"/>
                <a:gd name="connsiteY10" fmla="*/ 103336 h 203260"/>
                <a:gd name="connsiteX11" fmla="*/ 27423 w 203370"/>
                <a:gd name="connsiteY11" fmla="*/ 108402 h 203260"/>
                <a:gd name="connsiteX12" fmla="*/ 98325 w 203370"/>
                <a:gd name="connsiteY12" fmla="*/ 108402 h 203260"/>
                <a:gd name="connsiteX13" fmla="*/ 98325 w 203370"/>
                <a:gd name="connsiteY13" fmla="*/ 179266 h 203260"/>
                <a:gd name="connsiteX14" fmla="*/ 103393 w 203370"/>
                <a:gd name="connsiteY14" fmla="*/ 187618 h 203260"/>
                <a:gd name="connsiteX15" fmla="*/ 108454 w 203370"/>
                <a:gd name="connsiteY15" fmla="*/ 179266 h 203260"/>
                <a:gd name="connsiteX16" fmla="*/ 108454 w 203370"/>
                <a:gd name="connsiteY16" fmla="*/ 108402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3370" h="203260">
                  <a:moveTo>
                    <a:pt x="108454" y="108402"/>
                  </a:moveTo>
                  <a:lnTo>
                    <a:pt x="179109" y="108402"/>
                  </a:lnTo>
                  <a:cubicBezTo>
                    <a:pt x="182652" y="108402"/>
                    <a:pt x="187467" y="108402"/>
                    <a:pt x="187467" y="103336"/>
                  </a:cubicBezTo>
                  <a:cubicBezTo>
                    <a:pt x="187467" y="98279"/>
                    <a:pt x="182652" y="98279"/>
                    <a:pt x="179109" y="98279"/>
                  </a:cubicBezTo>
                  <a:lnTo>
                    <a:pt x="108454" y="98279"/>
                  </a:lnTo>
                  <a:lnTo>
                    <a:pt x="108454" y="27408"/>
                  </a:lnTo>
                  <a:cubicBezTo>
                    <a:pt x="108454" y="23866"/>
                    <a:pt x="108454" y="19056"/>
                    <a:pt x="103393" y="19056"/>
                  </a:cubicBezTo>
                  <a:cubicBezTo>
                    <a:pt x="98325" y="19056"/>
                    <a:pt x="98325" y="23866"/>
                    <a:pt x="98325" y="27408"/>
                  </a:cubicBezTo>
                  <a:lnTo>
                    <a:pt x="98325" y="98279"/>
                  </a:lnTo>
                  <a:lnTo>
                    <a:pt x="27423" y="98279"/>
                  </a:lnTo>
                  <a:cubicBezTo>
                    <a:pt x="23880" y="98279"/>
                    <a:pt x="19066" y="98279"/>
                    <a:pt x="19066" y="103336"/>
                  </a:cubicBezTo>
                  <a:cubicBezTo>
                    <a:pt x="19066" y="108402"/>
                    <a:pt x="23880" y="108402"/>
                    <a:pt x="27423" y="108402"/>
                  </a:cubicBezTo>
                  <a:lnTo>
                    <a:pt x="98325" y="108402"/>
                  </a:lnTo>
                  <a:lnTo>
                    <a:pt x="98325" y="179266"/>
                  </a:lnTo>
                  <a:cubicBezTo>
                    <a:pt x="98325" y="182806"/>
                    <a:pt x="98325" y="187618"/>
                    <a:pt x="103393" y="187618"/>
                  </a:cubicBezTo>
                  <a:cubicBezTo>
                    <a:pt x="108454" y="187618"/>
                    <a:pt x="108454" y="182806"/>
                    <a:pt x="108454" y="179266"/>
                  </a:cubicBezTo>
                  <a:lnTo>
                    <a:pt x="108454" y="10840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orme libre : forme 393">
              <a:extLst>
                <a:ext uri="{FF2B5EF4-FFF2-40B4-BE49-F238E27FC236}">
                  <a16:creationId xmlns:a16="http://schemas.microsoft.com/office/drawing/2014/main" id="{6187A78B-B69F-4CB9-8267-02A22ED804BF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8536239" y="-14815771"/>
              <a:ext cx="127107" cy="25408"/>
            </a:xfrm>
            <a:custGeom>
              <a:avLst/>
              <a:gdLst>
                <a:gd name="connsiteX0" fmla="*/ 110488 w 127106"/>
                <a:gd name="connsiteY0" fmla="*/ 26901 h 25407"/>
                <a:gd name="connsiteX1" fmla="*/ 110488 w 127106"/>
                <a:gd name="connsiteY1" fmla="*/ 19056 h 25407"/>
                <a:gd name="connsiteX2" fmla="*/ 19066 w 127106"/>
                <a:gd name="connsiteY2" fmla="*/ 19056 h 25407"/>
                <a:gd name="connsiteX3" fmla="*/ 19066 w 127106"/>
                <a:gd name="connsiteY3" fmla="*/ 26901 h 25407"/>
                <a:gd name="connsiteX4" fmla="*/ 110488 w 127106"/>
                <a:gd name="connsiteY4" fmla="*/ 26901 h 2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106" h="25407">
                  <a:moveTo>
                    <a:pt x="110488" y="26901"/>
                  </a:moveTo>
                  <a:lnTo>
                    <a:pt x="110488" y="19056"/>
                  </a:lnTo>
                  <a:lnTo>
                    <a:pt x="19066" y="19056"/>
                  </a:lnTo>
                  <a:lnTo>
                    <a:pt x="19066" y="26901"/>
                  </a:lnTo>
                  <a:lnTo>
                    <a:pt x="110488" y="2690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Forme libre : forme 394">
              <a:extLst>
                <a:ext uri="{FF2B5EF4-FFF2-40B4-BE49-F238E27FC236}">
                  <a16:creationId xmlns:a16="http://schemas.microsoft.com/office/drawing/2014/main" id="{FE39C3EF-AA54-4BF9-8BA6-BEB069A1A12B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8494258" y="-14775303"/>
              <a:ext cx="203371" cy="203260"/>
            </a:xfrm>
            <a:custGeom>
              <a:avLst/>
              <a:gdLst>
                <a:gd name="connsiteX0" fmla="*/ 163912 w 203370"/>
                <a:gd name="connsiteY0" fmla="*/ 47909 h 203260"/>
                <a:gd name="connsiteX1" fmla="*/ 196324 w 203370"/>
                <a:gd name="connsiteY1" fmla="*/ 26901 h 203260"/>
                <a:gd name="connsiteX2" fmla="*/ 199621 w 203370"/>
                <a:gd name="connsiteY2" fmla="*/ 22089 h 203260"/>
                <a:gd name="connsiteX3" fmla="*/ 196324 w 203370"/>
                <a:gd name="connsiteY3" fmla="*/ 19056 h 203260"/>
                <a:gd name="connsiteX4" fmla="*/ 175558 w 203370"/>
                <a:gd name="connsiteY4" fmla="*/ 19809 h 203260"/>
                <a:gd name="connsiteX5" fmla="*/ 150494 w 203370"/>
                <a:gd name="connsiteY5" fmla="*/ 19056 h 203260"/>
                <a:gd name="connsiteX6" fmla="*/ 145680 w 203370"/>
                <a:gd name="connsiteY6" fmla="*/ 23860 h 203260"/>
                <a:gd name="connsiteX7" fmla="*/ 149732 w 203370"/>
                <a:gd name="connsiteY7" fmla="*/ 26901 h 203260"/>
                <a:gd name="connsiteX8" fmla="*/ 161378 w 203370"/>
                <a:gd name="connsiteY8" fmla="*/ 35253 h 203260"/>
                <a:gd name="connsiteX9" fmla="*/ 157580 w 203370"/>
                <a:gd name="connsiteY9" fmla="*/ 44868 h 203260"/>
                <a:gd name="connsiteX10" fmla="*/ 79839 w 203370"/>
                <a:gd name="connsiteY10" fmla="*/ 168381 h 203260"/>
                <a:gd name="connsiteX11" fmla="*/ 62624 w 203370"/>
                <a:gd name="connsiteY11" fmla="*/ 34490 h 203260"/>
                <a:gd name="connsiteX12" fmla="*/ 80093 w 203370"/>
                <a:gd name="connsiteY12" fmla="*/ 26901 h 203260"/>
                <a:gd name="connsiteX13" fmla="*/ 86425 w 203370"/>
                <a:gd name="connsiteY13" fmla="*/ 21835 h 203260"/>
                <a:gd name="connsiteX14" fmla="*/ 82882 w 203370"/>
                <a:gd name="connsiteY14" fmla="*/ 19056 h 203260"/>
                <a:gd name="connsiteX15" fmla="*/ 51478 w 203370"/>
                <a:gd name="connsiteY15" fmla="*/ 19809 h 203260"/>
                <a:gd name="connsiteX16" fmla="*/ 37552 w 203370"/>
                <a:gd name="connsiteY16" fmla="*/ 19564 h 203260"/>
                <a:gd name="connsiteX17" fmla="*/ 23880 w 203370"/>
                <a:gd name="connsiteY17" fmla="*/ 19056 h 203260"/>
                <a:gd name="connsiteX18" fmla="*/ 19066 w 203370"/>
                <a:gd name="connsiteY18" fmla="*/ 23860 h 203260"/>
                <a:gd name="connsiteX19" fmla="*/ 25398 w 203370"/>
                <a:gd name="connsiteY19" fmla="*/ 26901 h 203260"/>
                <a:gd name="connsiteX20" fmla="*/ 40595 w 203370"/>
                <a:gd name="connsiteY20" fmla="*/ 35508 h 203260"/>
                <a:gd name="connsiteX21" fmla="*/ 60598 w 203370"/>
                <a:gd name="connsiteY21" fmla="*/ 191661 h 203260"/>
                <a:gd name="connsiteX22" fmla="*/ 65658 w 203370"/>
                <a:gd name="connsiteY22" fmla="*/ 197481 h 203260"/>
                <a:gd name="connsiteX23" fmla="*/ 72753 w 203370"/>
                <a:gd name="connsiteY23" fmla="*/ 192931 h 203260"/>
                <a:gd name="connsiteX24" fmla="*/ 163912 w 203370"/>
                <a:gd name="connsiteY24" fmla="*/ 47909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03370" h="203260">
                  <a:moveTo>
                    <a:pt x="163912" y="47909"/>
                  </a:moveTo>
                  <a:cubicBezTo>
                    <a:pt x="176321" y="28163"/>
                    <a:pt x="186958" y="27408"/>
                    <a:pt x="196324" y="26901"/>
                  </a:cubicBezTo>
                  <a:cubicBezTo>
                    <a:pt x="199367" y="26647"/>
                    <a:pt x="199621" y="22343"/>
                    <a:pt x="199621" y="22089"/>
                  </a:cubicBezTo>
                  <a:cubicBezTo>
                    <a:pt x="199621" y="20064"/>
                    <a:pt x="198350" y="19056"/>
                    <a:pt x="196324" y="19056"/>
                  </a:cubicBezTo>
                  <a:cubicBezTo>
                    <a:pt x="189738" y="19056"/>
                    <a:pt x="182398" y="19809"/>
                    <a:pt x="175558" y="19809"/>
                  </a:cubicBezTo>
                  <a:cubicBezTo>
                    <a:pt x="167201" y="19809"/>
                    <a:pt x="158597" y="19056"/>
                    <a:pt x="150494" y="19056"/>
                  </a:cubicBezTo>
                  <a:cubicBezTo>
                    <a:pt x="148969" y="19056"/>
                    <a:pt x="145680" y="19056"/>
                    <a:pt x="145680" y="23860"/>
                  </a:cubicBezTo>
                  <a:cubicBezTo>
                    <a:pt x="145680" y="26647"/>
                    <a:pt x="147960" y="26901"/>
                    <a:pt x="149732" y="26901"/>
                  </a:cubicBezTo>
                  <a:cubicBezTo>
                    <a:pt x="156572" y="27408"/>
                    <a:pt x="161378" y="29933"/>
                    <a:pt x="161378" y="35253"/>
                  </a:cubicBezTo>
                  <a:cubicBezTo>
                    <a:pt x="161378" y="39048"/>
                    <a:pt x="157580" y="44614"/>
                    <a:pt x="157580" y="44868"/>
                  </a:cubicBezTo>
                  <a:lnTo>
                    <a:pt x="79839" y="168381"/>
                  </a:lnTo>
                  <a:lnTo>
                    <a:pt x="62624" y="34490"/>
                  </a:lnTo>
                  <a:cubicBezTo>
                    <a:pt x="62624" y="30187"/>
                    <a:pt x="68447" y="26901"/>
                    <a:pt x="80093" y="26901"/>
                  </a:cubicBezTo>
                  <a:cubicBezTo>
                    <a:pt x="83636" y="26901"/>
                    <a:pt x="86425" y="26901"/>
                    <a:pt x="86425" y="21835"/>
                  </a:cubicBezTo>
                  <a:cubicBezTo>
                    <a:pt x="86425" y="19564"/>
                    <a:pt x="84399" y="19056"/>
                    <a:pt x="82882" y="19056"/>
                  </a:cubicBezTo>
                  <a:cubicBezTo>
                    <a:pt x="72753" y="19056"/>
                    <a:pt x="61861" y="19809"/>
                    <a:pt x="51478" y="19809"/>
                  </a:cubicBezTo>
                  <a:cubicBezTo>
                    <a:pt x="46918" y="19809"/>
                    <a:pt x="42112" y="19564"/>
                    <a:pt x="37552" y="19564"/>
                  </a:cubicBezTo>
                  <a:cubicBezTo>
                    <a:pt x="32992" y="19564"/>
                    <a:pt x="28186" y="19056"/>
                    <a:pt x="23880" y="19056"/>
                  </a:cubicBezTo>
                  <a:cubicBezTo>
                    <a:pt x="22109" y="19056"/>
                    <a:pt x="19066" y="19056"/>
                    <a:pt x="19066" y="23860"/>
                  </a:cubicBezTo>
                  <a:cubicBezTo>
                    <a:pt x="19066" y="26901"/>
                    <a:pt x="21346" y="26901"/>
                    <a:pt x="25398" y="26901"/>
                  </a:cubicBezTo>
                  <a:cubicBezTo>
                    <a:pt x="39578" y="26901"/>
                    <a:pt x="39832" y="29179"/>
                    <a:pt x="40595" y="35508"/>
                  </a:cubicBezTo>
                  <a:lnTo>
                    <a:pt x="60598" y="191661"/>
                  </a:lnTo>
                  <a:cubicBezTo>
                    <a:pt x="61353" y="196725"/>
                    <a:pt x="62369" y="197481"/>
                    <a:pt x="65658" y="197481"/>
                  </a:cubicBezTo>
                  <a:cubicBezTo>
                    <a:pt x="69710" y="197481"/>
                    <a:pt x="70727" y="196218"/>
                    <a:pt x="72753" y="192931"/>
                  </a:cubicBezTo>
                  <a:lnTo>
                    <a:pt x="163912" y="4790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Forme libre : forme 395">
              <a:extLst>
                <a:ext uri="{FF2B5EF4-FFF2-40B4-BE49-F238E27FC236}">
                  <a16:creationId xmlns:a16="http://schemas.microsoft.com/office/drawing/2014/main" id="{0FF24CA4-A7E9-48AF-9EE9-650132A964A1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8694094" y="-14778089"/>
              <a:ext cx="254213" cy="203260"/>
            </a:xfrm>
            <a:custGeom>
              <a:avLst/>
              <a:gdLst>
                <a:gd name="connsiteX0" fmla="*/ 139603 w 254213"/>
                <a:gd name="connsiteY0" fmla="*/ 21842 h 203260"/>
                <a:gd name="connsiteX1" fmla="*/ 136314 w 254213"/>
                <a:gd name="connsiteY1" fmla="*/ 19056 h 203260"/>
                <a:gd name="connsiteX2" fmla="*/ 104148 w 254213"/>
                <a:gd name="connsiteY2" fmla="*/ 21842 h 203260"/>
                <a:gd name="connsiteX3" fmla="*/ 100604 w 254213"/>
                <a:gd name="connsiteY3" fmla="*/ 26647 h 203260"/>
                <a:gd name="connsiteX4" fmla="*/ 106683 w 254213"/>
                <a:gd name="connsiteY4" fmla="*/ 29688 h 203260"/>
                <a:gd name="connsiteX5" fmla="*/ 119345 w 254213"/>
                <a:gd name="connsiteY5" fmla="*/ 33991 h 203260"/>
                <a:gd name="connsiteX6" fmla="*/ 118582 w 254213"/>
                <a:gd name="connsiteY6" fmla="*/ 39048 h 203260"/>
                <a:gd name="connsiteX7" fmla="*/ 103393 w 254213"/>
                <a:gd name="connsiteY7" fmla="*/ 99034 h 203260"/>
                <a:gd name="connsiteX8" fmla="*/ 80095 w 254213"/>
                <a:gd name="connsiteY8" fmla="*/ 82837 h 203260"/>
                <a:gd name="connsiteX9" fmla="*/ 19066 w 254213"/>
                <a:gd name="connsiteY9" fmla="*/ 156987 h 203260"/>
                <a:gd name="connsiteX10" fmla="*/ 52750 w 254213"/>
                <a:gd name="connsiteY10" fmla="*/ 197488 h 203260"/>
                <a:gd name="connsiteX11" fmla="*/ 85662 w 254213"/>
                <a:gd name="connsiteY11" fmla="*/ 178504 h 203260"/>
                <a:gd name="connsiteX12" fmla="*/ 108709 w 254213"/>
                <a:gd name="connsiteY12" fmla="*/ 197488 h 203260"/>
                <a:gd name="connsiteX13" fmla="*/ 127449 w 254213"/>
                <a:gd name="connsiteY13" fmla="*/ 183561 h 203260"/>
                <a:gd name="connsiteX14" fmla="*/ 135043 w 254213"/>
                <a:gd name="connsiteY14" fmla="*/ 158512 h 203260"/>
                <a:gd name="connsiteX15" fmla="*/ 132007 w 254213"/>
                <a:gd name="connsiteY15" fmla="*/ 155978 h 203260"/>
                <a:gd name="connsiteX16" fmla="*/ 128459 w 254213"/>
                <a:gd name="connsiteY16" fmla="*/ 160536 h 203260"/>
                <a:gd name="connsiteX17" fmla="*/ 109217 w 254213"/>
                <a:gd name="connsiteY17" fmla="*/ 191913 h 203260"/>
                <a:gd name="connsiteX18" fmla="*/ 101621 w 254213"/>
                <a:gd name="connsiteY18" fmla="*/ 180274 h 203260"/>
                <a:gd name="connsiteX19" fmla="*/ 103139 w 254213"/>
                <a:gd name="connsiteY19" fmla="*/ 168126 h 203260"/>
                <a:gd name="connsiteX20" fmla="*/ 139603 w 254213"/>
                <a:gd name="connsiteY20" fmla="*/ 21842 h 203260"/>
                <a:gd name="connsiteX21" fmla="*/ 86933 w 254213"/>
                <a:gd name="connsiteY21" fmla="*/ 164585 h 203260"/>
                <a:gd name="connsiteX22" fmla="*/ 81864 w 254213"/>
                <a:gd name="connsiteY22" fmla="*/ 173946 h 203260"/>
                <a:gd name="connsiteX23" fmla="*/ 53250 w 254213"/>
                <a:gd name="connsiteY23" fmla="*/ 191913 h 203260"/>
                <a:gd name="connsiteX24" fmla="*/ 37044 w 254213"/>
                <a:gd name="connsiteY24" fmla="*/ 168126 h 203260"/>
                <a:gd name="connsiteX25" fmla="*/ 50970 w 254213"/>
                <a:gd name="connsiteY25" fmla="*/ 112698 h 203260"/>
                <a:gd name="connsiteX26" fmla="*/ 80349 w 254213"/>
                <a:gd name="connsiteY26" fmla="*/ 88402 h 203260"/>
                <a:gd name="connsiteX27" fmla="*/ 100350 w 254213"/>
                <a:gd name="connsiteY27" fmla="*/ 110674 h 203260"/>
                <a:gd name="connsiteX28" fmla="*/ 99595 w 254213"/>
                <a:gd name="connsiteY28" fmla="*/ 114978 h 203260"/>
                <a:gd name="connsiteX29" fmla="*/ 86933 w 254213"/>
                <a:gd name="connsiteY29" fmla="*/ 164585 h 203260"/>
                <a:gd name="connsiteX30" fmla="*/ 174435 w 254213"/>
                <a:gd name="connsiteY30" fmla="*/ 173692 h 203260"/>
                <a:gd name="connsiteX31" fmla="*/ 204575 w 254213"/>
                <a:gd name="connsiteY31" fmla="*/ 144839 h 203260"/>
                <a:gd name="connsiteX32" fmla="*/ 229391 w 254213"/>
                <a:gd name="connsiteY32" fmla="*/ 122068 h 203260"/>
                <a:gd name="connsiteX33" fmla="*/ 259015 w 254213"/>
                <a:gd name="connsiteY33" fmla="*/ 85369 h 203260"/>
                <a:gd name="connsiteX34" fmla="*/ 256226 w 254213"/>
                <a:gd name="connsiteY34" fmla="*/ 82837 h 203260"/>
                <a:gd name="connsiteX35" fmla="*/ 252431 w 254213"/>
                <a:gd name="connsiteY35" fmla="*/ 85616 h 203260"/>
                <a:gd name="connsiteX36" fmla="*/ 233443 w 254213"/>
                <a:gd name="connsiteY36" fmla="*/ 101821 h 203260"/>
                <a:gd name="connsiteX37" fmla="*/ 220527 w 254213"/>
                <a:gd name="connsiteY37" fmla="*/ 93721 h 203260"/>
                <a:gd name="connsiteX38" fmla="*/ 203050 w 254213"/>
                <a:gd name="connsiteY38" fmla="*/ 82837 h 203260"/>
                <a:gd name="connsiteX39" fmla="*/ 172409 w 254213"/>
                <a:gd name="connsiteY39" fmla="*/ 111690 h 203260"/>
                <a:gd name="connsiteX40" fmla="*/ 175453 w 254213"/>
                <a:gd name="connsiteY40" fmla="*/ 114469 h 203260"/>
                <a:gd name="connsiteX41" fmla="*/ 178740 w 254213"/>
                <a:gd name="connsiteY41" fmla="*/ 111690 h 203260"/>
                <a:gd name="connsiteX42" fmla="*/ 200269 w 254213"/>
                <a:gd name="connsiteY42" fmla="*/ 99796 h 203260"/>
                <a:gd name="connsiteX43" fmla="*/ 216221 w 254213"/>
                <a:gd name="connsiteY43" fmla="*/ 103592 h 203260"/>
                <a:gd name="connsiteX44" fmla="*/ 235716 w 254213"/>
                <a:gd name="connsiteY44" fmla="*/ 107387 h 203260"/>
                <a:gd name="connsiteX45" fmla="*/ 200523 w 254213"/>
                <a:gd name="connsiteY45" fmla="*/ 140543 h 203260"/>
                <a:gd name="connsiteX46" fmla="*/ 177730 w 254213"/>
                <a:gd name="connsiteY46" fmla="*/ 161798 h 203260"/>
                <a:gd name="connsiteX47" fmla="*/ 151650 w 254213"/>
                <a:gd name="connsiteY47" fmla="*/ 194955 h 203260"/>
                <a:gd name="connsiteX48" fmla="*/ 154686 w 254213"/>
                <a:gd name="connsiteY48" fmla="*/ 197488 h 203260"/>
                <a:gd name="connsiteX49" fmla="*/ 158738 w 254213"/>
                <a:gd name="connsiteY49" fmla="*/ 194193 h 203260"/>
                <a:gd name="connsiteX50" fmla="*/ 180265 w 254213"/>
                <a:gd name="connsiteY50" fmla="*/ 178504 h 203260"/>
                <a:gd name="connsiteX51" fmla="*/ 194946 w 254213"/>
                <a:gd name="connsiteY51" fmla="*/ 188119 h 203260"/>
                <a:gd name="connsiteX52" fmla="*/ 211159 w 254213"/>
                <a:gd name="connsiteY52" fmla="*/ 197488 h 203260"/>
                <a:gd name="connsiteX53" fmla="*/ 250913 w 254213"/>
                <a:gd name="connsiteY53" fmla="*/ 158512 h 203260"/>
                <a:gd name="connsiteX54" fmla="*/ 247878 w 254213"/>
                <a:gd name="connsiteY54" fmla="*/ 155978 h 203260"/>
                <a:gd name="connsiteX55" fmla="*/ 244326 w 254213"/>
                <a:gd name="connsiteY55" fmla="*/ 159265 h 203260"/>
                <a:gd name="connsiteX56" fmla="*/ 213940 w 254213"/>
                <a:gd name="connsiteY56" fmla="*/ 180528 h 203260"/>
                <a:gd name="connsiteX57" fmla="*/ 198998 w 254213"/>
                <a:gd name="connsiteY57" fmla="*/ 177242 h 203260"/>
                <a:gd name="connsiteX58" fmla="*/ 181274 w 254213"/>
                <a:gd name="connsiteY58" fmla="*/ 172938 h 203260"/>
                <a:gd name="connsiteX59" fmla="*/ 174435 w 254213"/>
                <a:gd name="connsiteY59" fmla="*/ 173692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54213" h="203260">
                  <a:moveTo>
                    <a:pt x="139603" y="21842"/>
                  </a:moveTo>
                  <a:cubicBezTo>
                    <a:pt x="139603" y="21588"/>
                    <a:pt x="139603" y="19056"/>
                    <a:pt x="136314" y="19056"/>
                  </a:cubicBezTo>
                  <a:cubicBezTo>
                    <a:pt x="132508" y="19056"/>
                    <a:pt x="108455" y="21334"/>
                    <a:pt x="104148" y="21842"/>
                  </a:cubicBezTo>
                  <a:cubicBezTo>
                    <a:pt x="102122" y="22097"/>
                    <a:pt x="100604" y="23359"/>
                    <a:pt x="100604" y="26647"/>
                  </a:cubicBezTo>
                  <a:cubicBezTo>
                    <a:pt x="100604" y="29688"/>
                    <a:pt x="102885" y="29688"/>
                    <a:pt x="106683" y="29688"/>
                  </a:cubicBezTo>
                  <a:cubicBezTo>
                    <a:pt x="118837" y="29688"/>
                    <a:pt x="119345" y="31457"/>
                    <a:pt x="119345" y="33991"/>
                  </a:cubicBezTo>
                  <a:lnTo>
                    <a:pt x="118582" y="39048"/>
                  </a:lnTo>
                  <a:lnTo>
                    <a:pt x="103393" y="99034"/>
                  </a:lnTo>
                  <a:cubicBezTo>
                    <a:pt x="98832" y="89672"/>
                    <a:pt x="91493" y="82837"/>
                    <a:pt x="80095" y="82837"/>
                  </a:cubicBezTo>
                  <a:cubicBezTo>
                    <a:pt x="50470" y="82837"/>
                    <a:pt x="19066" y="120042"/>
                    <a:pt x="19066" y="156987"/>
                  </a:cubicBezTo>
                  <a:cubicBezTo>
                    <a:pt x="19066" y="180782"/>
                    <a:pt x="32992" y="197488"/>
                    <a:pt x="52750" y="197488"/>
                  </a:cubicBezTo>
                  <a:cubicBezTo>
                    <a:pt x="57810" y="197488"/>
                    <a:pt x="70472" y="196471"/>
                    <a:pt x="85662" y="178504"/>
                  </a:cubicBezTo>
                  <a:cubicBezTo>
                    <a:pt x="87688" y="189135"/>
                    <a:pt x="96555" y="197488"/>
                    <a:pt x="108709" y="197488"/>
                  </a:cubicBezTo>
                  <a:cubicBezTo>
                    <a:pt x="117573" y="197488"/>
                    <a:pt x="123397" y="191661"/>
                    <a:pt x="127449" y="183561"/>
                  </a:cubicBezTo>
                  <a:cubicBezTo>
                    <a:pt x="131753" y="174455"/>
                    <a:pt x="135043" y="159011"/>
                    <a:pt x="135043" y="158512"/>
                  </a:cubicBezTo>
                  <a:cubicBezTo>
                    <a:pt x="135043" y="155978"/>
                    <a:pt x="132762" y="155978"/>
                    <a:pt x="132007" y="155978"/>
                  </a:cubicBezTo>
                  <a:cubicBezTo>
                    <a:pt x="129475" y="155978"/>
                    <a:pt x="129221" y="156987"/>
                    <a:pt x="128459" y="160536"/>
                  </a:cubicBezTo>
                  <a:cubicBezTo>
                    <a:pt x="124160" y="176987"/>
                    <a:pt x="119599" y="191913"/>
                    <a:pt x="109217" y="191913"/>
                  </a:cubicBezTo>
                  <a:cubicBezTo>
                    <a:pt x="102376" y="191913"/>
                    <a:pt x="101621" y="185340"/>
                    <a:pt x="101621" y="180274"/>
                  </a:cubicBezTo>
                  <a:cubicBezTo>
                    <a:pt x="101621" y="174201"/>
                    <a:pt x="102122" y="172430"/>
                    <a:pt x="103139" y="168126"/>
                  </a:cubicBezTo>
                  <a:lnTo>
                    <a:pt x="139603" y="21842"/>
                  </a:lnTo>
                  <a:close/>
                  <a:moveTo>
                    <a:pt x="86933" y="164585"/>
                  </a:moveTo>
                  <a:cubicBezTo>
                    <a:pt x="85662" y="169142"/>
                    <a:pt x="85662" y="169643"/>
                    <a:pt x="81864" y="173946"/>
                  </a:cubicBezTo>
                  <a:cubicBezTo>
                    <a:pt x="70727" y="187864"/>
                    <a:pt x="60345" y="191913"/>
                    <a:pt x="53250" y="191913"/>
                  </a:cubicBezTo>
                  <a:cubicBezTo>
                    <a:pt x="40587" y="191913"/>
                    <a:pt x="37044" y="177995"/>
                    <a:pt x="37044" y="168126"/>
                  </a:cubicBezTo>
                  <a:cubicBezTo>
                    <a:pt x="37044" y="155471"/>
                    <a:pt x="45147" y="124338"/>
                    <a:pt x="50970" y="112698"/>
                  </a:cubicBezTo>
                  <a:cubicBezTo>
                    <a:pt x="58827" y="97772"/>
                    <a:pt x="70218" y="88402"/>
                    <a:pt x="80349" y="88402"/>
                  </a:cubicBezTo>
                  <a:cubicBezTo>
                    <a:pt x="96809" y="88402"/>
                    <a:pt x="100350" y="109158"/>
                    <a:pt x="100350" y="110674"/>
                  </a:cubicBezTo>
                  <a:cubicBezTo>
                    <a:pt x="100350" y="112191"/>
                    <a:pt x="99842" y="113715"/>
                    <a:pt x="99595" y="114978"/>
                  </a:cubicBezTo>
                  <a:lnTo>
                    <a:pt x="86933" y="164585"/>
                  </a:lnTo>
                  <a:close/>
                  <a:moveTo>
                    <a:pt x="174435" y="173692"/>
                  </a:moveTo>
                  <a:cubicBezTo>
                    <a:pt x="188115" y="159011"/>
                    <a:pt x="195454" y="152692"/>
                    <a:pt x="204575" y="144839"/>
                  </a:cubicBezTo>
                  <a:cubicBezTo>
                    <a:pt x="204575" y="144592"/>
                    <a:pt x="220273" y="131174"/>
                    <a:pt x="229391" y="122068"/>
                  </a:cubicBezTo>
                  <a:cubicBezTo>
                    <a:pt x="253448" y="98526"/>
                    <a:pt x="259015" y="86377"/>
                    <a:pt x="259015" y="85369"/>
                  </a:cubicBezTo>
                  <a:cubicBezTo>
                    <a:pt x="259015" y="82837"/>
                    <a:pt x="256737" y="82837"/>
                    <a:pt x="256226" y="82837"/>
                  </a:cubicBezTo>
                  <a:cubicBezTo>
                    <a:pt x="254457" y="82837"/>
                    <a:pt x="253702" y="83344"/>
                    <a:pt x="252431" y="85616"/>
                  </a:cubicBezTo>
                  <a:cubicBezTo>
                    <a:pt x="244835" y="97772"/>
                    <a:pt x="239522" y="101821"/>
                    <a:pt x="233443" y="101821"/>
                  </a:cubicBezTo>
                  <a:cubicBezTo>
                    <a:pt x="227365" y="101821"/>
                    <a:pt x="224325" y="98017"/>
                    <a:pt x="220527" y="93721"/>
                  </a:cubicBezTo>
                  <a:cubicBezTo>
                    <a:pt x="215712" y="87894"/>
                    <a:pt x="211406" y="82837"/>
                    <a:pt x="203050" y="82837"/>
                  </a:cubicBezTo>
                  <a:cubicBezTo>
                    <a:pt x="184063" y="82837"/>
                    <a:pt x="172409" y="106369"/>
                    <a:pt x="172409" y="111690"/>
                  </a:cubicBezTo>
                  <a:cubicBezTo>
                    <a:pt x="172409" y="112952"/>
                    <a:pt x="173172" y="114469"/>
                    <a:pt x="175453" y="114469"/>
                  </a:cubicBezTo>
                  <a:cubicBezTo>
                    <a:pt x="177730" y="114469"/>
                    <a:pt x="178238" y="113207"/>
                    <a:pt x="178740" y="111690"/>
                  </a:cubicBezTo>
                  <a:cubicBezTo>
                    <a:pt x="183554" y="100042"/>
                    <a:pt x="198243" y="99796"/>
                    <a:pt x="200269" y="99796"/>
                  </a:cubicBezTo>
                  <a:cubicBezTo>
                    <a:pt x="205585" y="99796"/>
                    <a:pt x="210397" y="101567"/>
                    <a:pt x="216221" y="103592"/>
                  </a:cubicBezTo>
                  <a:cubicBezTo>
                    <a:pt x="226348" y="107387"/>
                    <a:pt x="229137" y="107387"/>
                    <a:pt x="235716" y="107387"/>
                  </a:cubicBezTo>
                  <a:cubicBezTo>
                    <a:pt x="226603" y="118264"/>
                    <a:pt x="205330" y="136494"/>
                    <a:pt x="200523" y="140543"/>
                  </a:cubicBezTo>
                  <a:lnTo>
                    <a:pt x="177730" y="161798"/>
                  </a:lnTo>
                  <a:cubicBezTo>
                    <a:pt x="160507" y="178758"/>
                    <a:pt x="151650" y="193185"/>
                    <a:pt x="151650" y="194955"/>
                  </a:cubicBezTo>
                  <a:cubicBezTo>
                    <a:pt x="151650" y="197488"/>
                    <a:pt x="154177" y="197488"/>
                    <a:pt x="154686" y="197488"/>
                  </a:cubicBezTo>
                  <a:cubicBezTo>
                    <a:pt x="156712" y="197488"/>
                    <a:pt x="157220" y="196980"/>
                    <a:pt x="158738" y="194193"/>
                  </a:cubicBezTo>
                  <a:cubicBezTo>
                    <a:pt x="164560" y="185340"/>
                    <a:pt x="172163" y="178504"/>
                    <a:pt x="180265" y="178504"/>
                  </a:cubicBezTo>
                  <a:cubicBezTo>
                    <a:pt x="186089" y="178504"/>
                    <a:pt x="188623" y="180782"/>
                    <a:pt x="194946" y="188119"/>
                  </a:cubicBezTo>
                  <a:cubicBezTo>
                    <a:pt x="199252" y="193438"/>
                    <a:pt x="203813" y="197488"/>
                    <a:pt x="211159" y="197488"/>
                  </a:cubicBezTo>
                  <a:cubicBezTo>
                    <a:pt x="236225" y="197488"/>
                    <a:pt x="250913" y="165340"/>
                    <a:pt x="250913" y="158512"/>
                  </a:cubicBezTo>
                  <a:cubicBezTo>
                    <a:pt x="250913" y="157240"/>
                    <a:pt x="249904" y="155978"/>
                    <a:pt x="247878" y="155978"/>
                  </a:cubicBezTo>
                  <a:cubicBezTo>
                    <a:pt x="245597" y="155978"/>
                    <a:pt x="245089" y="157495"/>
                    <a:pt x="244326" y="159265"/>
                  </a:cubicBezTo>
                  <a:cubicBezTo>
                    <a:pt x="238505" y="175717"/>
                    <a:pt x="222299" y="180528"/>
                    <a:pt x="213940" y="180528"/>
                  </a:cubicBezTo>
                  <a:cubicBezTo>
                    <a:pt x="208882" y="180528"/>
                    <a:pt x="204321" y="179011"/>
                    <a:pt x="198998" y="177242"/>
                  </a:cubicBezTo>
                  <a:cubicBezTo>
                    <a:pt x="190395" y="173946"/>
                    <a:pt x="186597" y="172938"/>
                    <a:pt x="181274" y="172938"/>
                  </a:cubicBezTo>
                  <a:cubicBezTo>
                    <a:pt x="180766" y="172938"/>
                    <a:pt x="176713" y="172938"/>
                    <a:pt x="174435" y="17369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Forme libre : forme 396">
              <a:extLst>
                <a:ext uri="{FF2B5EF4-FFF2-40B4-BE49-F238E27FC236}">
                  <a16:creationId xmlns:a16="http://schemas.microsoft.com/office/drawing/2014/main" id="{1B252562-5CFF-4389-A0D0-BC4B71741143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9015294" y="-14749997"/>
              <a:ext cx="203371" cy="203260"/>
            </a:xfrm>
            <a:custGeom>
              <a:avLst/>
              <a:gdLst>
                <a:gd name="connsiteX0" fmla="*/ 108454 w 203370"/>
                <a:gd name="connsiteY0" fmla="*/ 108402 h 203260"/>
                <a:gd name="connsiteX1" fmla="*/ 179110 w 203370"/>
                <a:gd name="connsiteY1" fmla="*/ 108402 h 203260"/>
                <a:gd name="connsiteX2" fmla="*/ 187467 w 203370"/>
                <a:gd name="connsiteY2" fmla="*/ 103336 h 203260"/>
                <a:gd name="connsiteX3" fmla="*/ 179110 w 203370"/>
                <a:gd name="connsiteY3" fmla="*/ 98279 h 203260"/>
                <a:gd name="connsiteX4" fmla="*/ 108454 w 203370"/>
                <a:gd name="connsiteY4" fmla="*/ 98279 h 203260"/>
                <a:gd name="connsiteX5" fmla="*/ 108454 w 203370"/>
                <a:gd name="connsiteY5" fmla="*/ 27408 h 203260"/>
                <a:gd name="connsiteX6" fmla="*/ 103393 w 203370"/>
                <a:gd name="connsiteY6" fmla="*/ 19056 h 203260"/>
                <a:gd name="connsiteX7" fmla="*/ 98325 w 203370"/>
                <a:gd name="connsiteY7" fmla="*/ 27408 h 203260"/>
                <a:gd name="connsiteX8" fmla="*/ 98325 w 203370"/>
                <a:gd name="connsiteY8" fmla="*/ 98279 h 203260"/>
                <a:gd name="connsiteX9" fmla="*/ 27423 w 203370"/>
                <a:gd name="connsiteY9" fmla="*/ 98279 h 203260"/>
                <a:gd name="connsiteX10" fmla="*/ 19066 w 203370"/>
                <a:gd name="connsiteY10" fmla="*/ 103336 h 203260"/>
                <a:gd name="connsiteX11" fmla="*/ 27423 w 203370"/>
                <a:gd name="connsiteY11" fmla="*/ 108402 h 203260"/>
                <a:gd name="connsiteX12" fmla="*/ 98325 w 203370"/>
                <a:gd name="connsiteY12" fmla="*/ 108402 h 203260"/>
                <a:gd name="connsiteX13" fmla="*/ 98325 w 203370"/>
                <a:gd name="connsiteY13" fmla="*/ 179266 h 203260"/>
                <a:gd name="connsiteX14" fmla="*/ 103393 w 203370"/>
                <a:gd name="connsiteY14" fmla="*/ 187618 h 203260"/>
                <a:gd name="connsiteX15" fmla="*/ 108454 w 203370"/>
                <a:gd name="connsiteY15" fmla="*/ 179266 h 203260"/>
                <a:gd name="connsiteX16" fmla="*/ 108454 w 203370"/>
                <a:gd name="connsiteY16" fmla="*/ 108402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3370" h="203260">
                  <a:moveTo>
                    <a:pt x="108454" y="108402"/>
                  </a:moveTo>
                  <a:lnTo>
                    <a:pt x="179110" y="108402"/>
                  </a:lnTo>
                  <a:cubicBezTo>
                    <a:pt x="182653" y="108402"/>
                    <a:pt x="187467" y="108402"/>
                    <a:pt x="187467" y="103336"/>
                  </a:cubicBezTo>
                  <a:cubicBezTo>
                    <a:pt x="187467" y="98279"/>
                    <a:pt x="182653" y="98279"/>
                    <a:pt x="179110" y="98279"/>
                  </a:cubicBezTo>
                  <a:lnTo>
                    <a:pt x="108454" y="98279"/>
                  </a:lnTo>
                  <a:lnTo>
                    <a:pt x="108454" y="27408"/>
                  </a:lnTo>
                  <a:cubicBezTo>
                    <a:pt x="108454" y="23866"/>
                    <a:pt x="108454" y="19056"/>
                    <a:pt x="103393" y="19056"/>
                  </a:cubicBezTo>
                  <a:cubicBezTo>
                    <a:pt x="98325" y="19056"/>
                    <a:pt x="98325" y="23866"/>
                    <a:pt x="98325" y="27408"/>
                  </a:cubicBezTo>
                  <a:lnTo>
                    <a:pt x="98325" y="98279"/>
                  </a:lnTo>
                  <a:lnTo>
                    <a:pt x="27423" y="98279"/>
                  </a:lnTo>
                  <a:cubicBezTo>
                    <a:pt x="23880" y="98279"/>
                    <a:pt x="19066" y="98279"/>
                    <a:pt x="19066" y="103336"/>
                  </a:cubicBezTo>
                  <a:cubicBezTo>
                    <a:pt x="19066" y="108402"/>
                    <a:pt x="23880" y="108402"/>
                    <a:pt x="27423" y="108402"/>
                  </a:cubicBezTo>
                  <a:lnTo>
                    <a:pt x="98325" y="108402"/>
                  </a:lnTo>
                  <a:lnTo>
                    <a:pt x="98325" y="179266"/>
                  </a:lnTo>
                  <a:cubicBezTo>
                    <a:pt x="98325" y="182806"/>
                    <a:pt x="98325" y="187618"/>
                    <a:pt x="103393" y="187618"/>
                  </a:cubicBezTo>
                  <a:cubicBezTo>
                    <a:pt x="108454" y="187618"/>
                    <a:pt x="108454" y="182806"/>
                    <a:pt x="108454" y="179266"/>
                  </a:cubicBezTo>
                  <a:lnTo>
                    <a:pt x="108454" y="10840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Forme libre : forme 397">
              <a:extLst>
                <a:ext uri="{FF2B5EF4-FFF2-40B4-BE49-F238E27FC236}">
                  <a16:creationId xmlns:a16="http://schemas.microsoft.com/office/drawing/2014/main" id="{6AEB6EA9-F823-44D2-B817-D5390CFD82DE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9268541" y="-14775303"/>
              <a:ext cx="203371" cy="203260"/>
            </a:xfrm>
            <a:custGeom>
              <a:avLst/>
              <a:gdLst>
                <a:gd name="connsiteX0" fmla="*/ 163912 w 203370"/>
                <a:gd name="connsiteY0" fmla="*/ 47909 h 203260"/>
                <a:gd name="connsiteX1" fmla="*/ 196324 w 203370"/>
                <a:gd name="connsiteY1" fmla="*/ 26901 h 203260"/>
                <a:gd name="connsiteX2" fmla="*/ 199621 w 203370"/>
                <a:gd name="connsiteY2" fmla="*/ 22089 h 203260"/>
                <a:gd name="connsiteX3" fmla="*/ 196324 w 203370"/>
                <a:gd name="connsiteY3" fmla="*/ 19056 h 203260"/>
                <a:gd name="connsiteX4" fmla="*/ 175558 w 203370"/>
                <a:gd name="connsiteY4" fmla="*/ 19809 h 203260"/>
                <a:gd name="connsiteX5" fmla="*/ 150494 w 203370"/>
                <a:gd name="connsiteY5" fmla="*/ 19056 h 203260"/>
                <a:gd name="connsiteX6" fmla="*/ 145680 w 203370"/>
                <a:gd name="connsiteY6" fmla="*/ 23860 h 203260"/>
                <a:gd name="connsiteX7" fmla="*/ 149731 w 203370"/>
                <a:gd name="connsiteY7" fmla="*/ 26901 h 203260"/>
                <a:gd name="connsiteX8" fmla="*/ 161378 w 203370"/>
                <a:gd name="connsiteY8" fmla="*/ 35253 h 203260"/>
                <a:gd name="connsiteX9" fmla="*/ 157580 w 203370"/>
                <a:gd name="connsiteY9" fmla="*/ 44868 h 203260"/>
                <a:gd name="connsiteX10" fmla="*/ 79839 w 203370"/>
                <a:gd name="connsiteY10" fmla="*/ 168381 h 203260"/>
                <a:gd name="connsiteX11" fmla="*/ 62623 w 203370"/>
                <a:gd name="connsiteY11" fmla="*/ 34490 h 203260"/>
                <a:gd name="connsiteX12" fmla="*/ 80093 w 203370"/>
                <a:gd name="connsiteY12" fmla="*/ 26901 h 203260"/>
                <a:gd name="connsiteX13" fmla="*/ 86425 w 203370"/>
                <a:gd name="connsiteY13" fmla="*/ 21835 h 203260"/>
                <a:gd name="connsiteX14" fmla="*/ 82882 w 203370"/>
                <a:gd name="connsiteY14" fmla="*/ 19056 h 203260"/>
                <a:gd name="connsiteX15" fmla="*/ 51478 w 203370"/>
                <a:gd name="connsiteY15" fmla="*/ 19809 h 203260"/>
                <a:gd name="connsiteX16" fmla="*/ 37552 w 203370"/>
                <a:gd name="connsiteY16" fmla="*/ 19564 h 203260"/>
                <a:gd name="connsiteX17" fmla="*/ 23880 w 203370"/>
                <a:gd name="connsiteY17" fmla="*/ 19056 h 203260"/>
                <a:gd name="connsiteX18" fmla="*/ 19066 w 203370"/>
                <a:gd name="connsiteY18" fmla="*/ 23860 h 203260"/>
                <a:gd name="connsiteX19" fmla="*/ 25397 w 203370"/>
                <a:gd name="connsiteY19" fmla="*/ 26901 h 203260"/>
                <a:gd name="connsiteX20" fmla="*/ 40594 w 203370"/>
                <a:gd name="connsiteY20" fmla="*/ 35508 h 203260"/>
                <a:gd name="connsiteX21" fmla="*/ 60598 w 203370"/>
                <a:gd name="connsiteY21" fmla="*/ 191661 h 203260"/>
                <a:gd name="connsiteX22" fmla="*/ 65658 w 203370"/>
                <a:gd name="connsiteY22" fmla="*/ 197481 h 203260"/>
                <a:gd name="connsiteX23" fmla="*/ 72753 w 203370"/>
                <a:gd name="connsiteY23" fmla="*/ 192931 h 203260"/>
                <a:gd name="connsiteX24" fmla="*/ 163912 w 203370"/>
                <a:gd name="connsiteY24" fmla="*/ 47909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03370" h="203260">
                  <a:moveTo>
                    <a:pt x="163912" y="47909"/>
                  </a:moveTo>
                  <a:cubicBezTo>
                    <a:pt x="176320" y="28163"/>
                    <a:pt x="186958" y="27408"/>
                    <a:pt x="196324" y="26901"/>
                  </a:cubicBezTo>
                  <a:cubicBezTo>
                    <a:pt x="199367" y="26647"/>
                    <a:pt x="199621" y="22343"/>
                    <a:pt x="199621" y="22089"/>
                  </a:cubicBezTo>
                  <a:cubicBezTo>
                    <a:pt x="199621" y="20064"/>
                    <a:pt x="198350" y="19056"/>
                    <a:pt x="196324" y="19056"/>
                  </a:cubicBezTo>
                  <a:cubicBezTo>
                    <a:pt x="189738" y="19056"/>
                    <a:pt x="182398" y="19809"/>
                    <a:pt x="175558" y="19809"/>
                  </a:cubicBezTo>
                  <a:cubicBezTo>
                    <a:pt x="167201" y="19809"/>
                    <a:pt x="158597" y="19056"/>
                    <a:pt x="150494" y="19056"/>
                  </a:cubicBezTo>
                  <a:cubicBezTo>
                    <a:pt x="148969" y="19056"/>
                    <a:pt x="145680" y="19056"/>
                    <a:pt x="145680" y="23860"/>
                  </a:cubicBezTo>
                  <a:cubicBezTo>
                    <a:pt x="145680" y="26647"/>
                    <a:pt x="147960" y="26901"/>
                    <a:pt x="149731" y="26901"/>
                  </a:cubicBezTo>
                  <a:cubicBezTo>
                    <a:pt x="156572" y="27408"/>
                    <a:pt x="161378" y="29933"/>
                    <a:pt x="161378" y="35253"/>
                  </a:cubicBezTo>
                  <a:cubicBezTo>
                    <a:pt x="161378" y="39048"/>
                    <a:pt x="157580" y="44614"/>
                    <a:pt x="157580" y="44868"/>
                  </a:cubicBezTo>
                  <a:lnTo>
                    <a:pt x="79839" y="168381"/>
                  </a:lnTo>
                  <a:lnTo>
                    <a:pt x="62623" y="34490"/>
                  </a:lnTo>
                  <a:cubicBezTo>
                    <a:pt x="62623" y="30187"/>
                    <a:pt x="68446" y="26901"/>
                    <a:pt x="80093" y="26901"/>
                  </a:cubicBezTo>
                  <a:cubicBezTo>
                    <a:pt x="83636" y="26901"/>
                    <a:pt x="86425" y="26901"/>
                    <a:pt x="86425" y="21835"/>
                  </a:cubicBezTo>
                  <a:cubicBezTo>
                    <a:pt x="86425" y="19564"/>
                    <a:pt x="84398" y="19056"/>
                    <a:pt x="82882" y="19056"/>
                  </a:cubicBezTo>
                  <a:cubicBezTo>
                    <a:pt x="72753" y="19056"/>
                    <a:pt x="61861" y="19809"/>
                    <a:pt x="51478" y="19809"/>
                  </a:cubicBezTo>
                  <a:cubicBezTo>
                    <a:pt x="46918" y="19809"/>
                    <a:pt x="42112" y="19564"/>
                    <a:pt x="37552" y="19564"/>
                  </a:cubicBezTo>
                  <a:cubicBezTo>
                    <a:pt x="32992" y="19564"/>
                    <a:pt x="28186" y="19056"/>
                    <a:pt x="23880" y="19056"/>
                  </a:cubicBezTo>
                  <a:cubicBezTo>
                    <a:pt x="22109" y="19056"/>
                    <a:pt x="19066" y="19056"/>
                    <a:pt x="19066" y="23860"/>
                  </a:cubicBezTo>
                  <a:cubicBezTo>
                    <a:pt x="19066" y="26901"/>
                    <a:pt x="21345" y="26901"/>
                    <a:pt x="25397" y="26901"/>
                  </a:cubicBezTo>
                  <a:cubicBezTo>
                    <a:pt x="39577" y="26901"/>
                    <a:pt x="39832" y="29179"/>
                    <a:pt x="40594" y="35508"/>
                  </a:cubicBezTo>
                  <a:lnTo>
                    <a:pt x="60598" y="191661"/>
                  </a:lnTo>
                  <a:cubicBezTo>
                    <a:pt x="61352" y="196725"/>
                    <a:pt x="62369" y="197481"/>
                    <a:pt x="65658" y="197481"/>
                  </a:cubicBezTo>
                  <a:cubicBezTo>
                    <a:pt x="69710" y="197481"/>
                    <a:pt x="70726" y="196218"/>
                    <a:pt x="72753" y="192931"/>
                  </a:cubicBezTo>
                  <a:lnTo>
                    <a:pt x="163912" y="4790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Forme libre : forme 398">
              <a:extLst>
                <a:ext uri="{FF2B5EF4-FFF2-40B4-BE49-F238E27FC236}">
                  <a16:creationId xmlns:a16="http://schemas.microsoft.com/office/drawing/2014/main" id="{159067CB-DD11-45E5-B816-62A64C8F4802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9468377" y="-14778089"/>
              <a:ext cx="152528" cy="203260"/>
            </a:xfrm>
            <a:custGeom>
              <a:avLst/>
              <a:gdLst>
                <a:gd name="connsiteX0" fmla="*/ 139603 w 152528"/>
                <a:gd name="connsiteY0" fmla="*/ 21842 h 203260"/>
                <a:gd name="connsiteX1" fmla="*/ 136314 w 152528"/>
                <a:gd name="connsiteY1" fmla="*/ 19056 h 203260"/>
                <a:gd name="connsiteX2" fmla="*/ 104149 w 152528"/>
                <a:gd name="connsiteY2" fmla="*/ 21842 h 203260"/>
                <a:gd name="connsiteX3" fmla="*/ 100605 w 152528"/>
                <a:gd name="connsiteY3" fmla="*/ 26647 h 203260"/>
                <a:gd name="connsiteX4" fmla="*/ 106683 w 152528"/>
                <a:gd name="connsiteY4" fmla="*/ 29688 h 203260"/>
                <a:gd name="connsiteX5" fmla="*/ 119345 w 152528"/>
                <a:gd name="connsiteY5" fmla="*/ 33991 h 203260"/>
                <a:gd name="connsiteX6" fmla="*/ 118582 w 152528"/>
                <a:gd name="connsiteY6" fmla="*/ 39048 h 203260"/>
                <a:gd name="connsiteX7" fmla="*/ 103393 w 152528"/>
                <a:gd name="connsiteY7" fmla="*/ 99034 h 203260"/>
                <a:gd name="connsiteX8" fmla="*/ 80092 w 152528"/>
                <a:gd name="connsiteY8" fmla="*/ 82837 h 203260"/>
                <a:gd name="connsiteX9" fmla="*/ 19066 w 152528"/>
                <a:gd name="connsiteY9" fmla="*/ 156987 h 203260"/>
                <a:gd name="connsiteX10" fmla="*/ 52749 w 152528"/>
                <a:gd name="connsiteY10" fmla="*/ 197488 h 203260"/>
                <a:gd name="connsiteX11" fmla="*/ 85662 w 152528"/>
                <a:gd name="connsiteY11" fmla="*/ 178504 h 203260"/>
                <a:gd name="connsiteX12" fmla="*/ 108709 w 152528"/>
                <a:gd name="connsiteY12" fmla="*/ 197488 h 203260"/>
                <a:gd name="connsiteX13" fmla="*/ 127447 w 152528"/>
                <a:gd name="connsiteY13" fmla="*/ 183561 h 203260"/>
                <a:gd name="connsiteX14" fmla="*/ 135043 w 152528"/>
                <a:gd name="connsiteY14" fmla="*/ 158512 h 203260"/>
                <a:gd name="connsiteX15" fmla="*/ 132007 w 152528"/>
                <a:gd name="connsiteY15" fmla="*/ 155978 h 203260"/>
                <a:gd name="connsiteX16" fmla="*/ 128456 w 152528"/>
                <a:gd name="connsiteY16" fmla="*/ 160536 h 203260"/>
                <a:gd name="connsiteX17" fmla="*/ 109218 w 152528"/>
                <a:gd name="connsiteY17" fmla="*/ 191913 h 203260"/>
                <a:gd name="connsiteX18" fmla="*/ 101622 w 152528"/>
                <a:gd name="connsiteY18" fmla="*/ 180274 h 203260"/>
                <a:gd name="connsiteX19" fmla="*/ 103139 w 152528"/>
                <a:gd name="connsiteY19" fmla="*/ 168126 h 203260"/>
                <a:gd name="connsiteX20" fmla="*/ 139603 w 152528"/>
                <a:gd name="connsiteY20" fmla="*/ 21842 h 203260"/>
                <a:gd name="connsiteX21" fmla="*/ 86933 w 152528"/>
                <a:gd name="connsiteY21" fmla="*/ 164585 h 203260"/>
                <a:gd name="connsiteX22" fmla="*/ 81864 w 152528"/>
                <a:gd name="connsiteY22" fmla="*/ 173946 h 203260"/>
                <a:gd name="connsiteX23" fmla="*/ 53250 w 152528"/>
                <a:gd name="connsiteY23" fmla="*/ 191913 h 203260"/>
                <a:gd name="connsiteX24" fmla="*/ 37044 w 152528"/>
                <a:gd name="connsiteY24" fmla="*/ 168126 h 203260"/>
                <a:gd name="connsiteX25" fmla="*/ 50970 w 152528"/>
                <a:gd name="connsiteY25" fmla="*/ 112698 h 203260"/>
                <a:gd name="connsiteX26" fmla="*/ 80346 w 152528"/>
                <a:gd name="connsiteY26" fmla="*/ 88402 h 203260"/>
                <a:gd name="connsiteX27" fmla="*/ 100350 w 152528"/>
                <a:gd name="connsiteY27" fmla="*/ 110674 h 203260"/>
                <a:gd name="connsiteX28" fmla="*/ 99595 w 152528"/>
                <a:gd name="connsiteY28" fmla="*/ 114978 h 203260"/>
                <a:gd name="connsiteX29" fmla="*/ 86933 w 152528"/>
                <a:gd name="connsiteY29" fmla="*/ 164585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52528" h="203260">
                  <a:moveTo>
                    <a:pt x="139603" y="21842"/>
                  </a:moveTo>
                  <a:cubicBezTo>
                    <a:pt x="139603" y="21588"/>
                    <a:pt x="139603" y="19056"/>
                    <a:pt x="136314" y="19056"/>
                  </a:cubicBezTo>
                  <a:cubicBezTo>
                    <a:pt x="132509" y="19056"/>
                    <a:pt x="108455" y="21334"/>
                    <a:pt x="104149" y="21842"/>
                  </a:cubicBezTo>
                  <a:cubicBezTo>
                    <a:pt x="102122" y="22097"/>
                    <a:pt x="100605" y="23359"/>
                    <a:pt x="100605" y="26647"/>
                  </a:cubicBezTo>
                  <a:cubicBezTo>
                    <a:pt x="100605" y="29688"/>
                    <a:pt x="102885" y="29688"/>
                    <a:pt x="106683" y="29688"/>
                  </a:cubicBezTo>
                  <a:cubicBezTo>
                    <a:pt x="118837" y="29688"/>
                    <a:pt x="119345" y="31457"/>
                    <a:pt x="119345" y="33991"/>
                  </a:cubicBezTo>
                  <a:lnTo>
                    <a:pt x="118582" y="39048"/>
                  </a:lnTo>
                  <a:lnTo>
                    <a:pt x="103393" y="99034"/>
                  </a:lnTo>
                  <a:cubicBezTo>
                    <a:pt x="98833" y="89672"/>
                    <a:pt x="91494" y="82837"/>
                    <a:pt x="80092" y="82837"/>
                  </a:cubicBezTo>
                  <a:cubicBezTo>
                    <a:pt x="50470" y="82837"/>
                    <a:pt x="19066" y="120042"/>
                    <a:pt x="19066" y="156987"/>
                  </a:cubicBezTo>
                  <a:cubicBezTo>
                    <a:pt x="19066" y="180782"/>
                    <a:pt x="32992" y="197488"/>
                    <a:pt x="52749" y="197488"/>
                  </a:cubicBezTo>
                  <a:cubicBezTo>
                    <a:pt x="57809" y="197488"/>
                    <a:pt x="70473" y="196471"/>
                    <a:pt x="85662" y="178504"/>
                  </a:cubicBezTo>
                  <a:cubicBezTo>
                    <a:pt x="87688" y="189135"/>
                    <a:pt x="96553" y="197488"/>
                    <a:pt x="108709" y="197488"/>
                  </a:cubicBezTo>
                  <a:cubicBezTo>
                    <a:pt x="117573" y="197488"/>
                    <a:pt x="123398" y="191661"/>
                    <a:pt x="127447" y="183561"/>
                  </a:cubicBezTo>
                  <a:cubicBezTo>
                    <a:pt x="131753" y="174455"/>
                    <a:pt x="135043" y="159011"/>
                    <a:pt x="135043" y="158512"/>
                  </a:cubicBezTo>
                  <a:cubicBezTo>
                    <a:pt x="135043" y="155978"/>
                    <a:pt x="132762" y="155978"/>
                    <a:pt x="132007" y="155978"/>
                  </a:cubicBezTo>
                  <a:cubicBezTo>
                    <a:pt x="129473" y="155978"/>
                    <a:pt x="129218" y="156987"/>
                    <a:pt x="128456" y="160536"/>
                  </a:cubicBezTo>
                  <a:cubicBezTo>
                    <a:pt x="124160" y="176987"/>
                    <a:pt x="119599" y="191913"/>
                    <a:pt x="109218" y="191913"/>
                  </a:cubicBezTo>
                  <a:cubicBezTo>
                    <a:pt x="102377" y="191913"/>
                    <a:pt x="101622" y="185340"/>
                    <a:pt x="101622" y="180274"/>
                  </a:cubicBezTo>
                  <a:cubicBezTo>
                    <a:pt x="101622" y="174201"/>
                    <a:pt x="102122" y="172430"/>
                    <a:pt x="103139" y="168126"/>
                  </a:cubicBezTo>
                  <a:lnTo>
                    <a:pt x="139603" y="21842"/>
                  </a:lnTo>
                  <a:close/>
                  <a:moveTo>
                    <a:pt x="86933" y="164585"/>
                  </a:moveTo>
                  <a:cubicBezTo>
                    <a:pt x="85662" y="169142"/>
                    <a:pt x="85662" y="169643"/>
                    <a:pt x="81864" y="173946"/>
                  </a:cubicBezTo>
                  <a:cubicBezTo>
                    <a:pt x="70727" y="187864"/>
                    <a:pt x="60345" y="191913"/>
                    <a:pt x="53250" y="191913"/>
                  </a:cubicBezTo>
                  <a:cubicBezTo>
                    <a:pt x="40587" y="191913"/>
                    <a:pt x="37044" y="177995"/>
                    <a:pt x="37044" y="168126"/>
                  </a:cubicBezTo>
                  <a:cubicBezTo>
                    <a:pt x="37044" y="155471"/>
                    <a:pt x="45147" y="124338"/>
                    <a:pt x="50970" y="112698"/>
                  </a:cubicBezTo>
                  <a:cubicBezTo>
                    <a:pt x="58826" y="97772"/>
                    <a:pt x="70218" y="88402"/>
                    <a:pt x="80346" y="88402"/>
                  </a:cubicBezTo>
                  <a:cubicBezTo>
                    <a:pt x="96806" y="88402"/>
                    <a:pt x="100350" y="109158"/>
                    <a:pt x="100350" y="110674"/>
                  </a:cubicBezTo>
                  <a:cubicBezTo>
                    <a:pt x="100350" y="112191"/>
                    <a:pt x="99842" y="113715"/>
                    <a:pt x="99595" y="114978"/>
                  </a:cubicBezTo>
                  <a:lnTo>
                    <a:pt x="86933" y="16458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orme libre : forme 399">
              <a:extLst>
                <a:ext uri="{FF2B5EF4-FFF2-40B4-BE49-F238E27FC236}">
                  <a16:creationId xmlns:a16="http://schemas.microsoft.com/office/drawing/2014/main" id="{621EC59F-126C-487C-9E3C-E2CBFDCAFCBC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9622900" y="-14751768"/>
              <a:ext cx="127107" cy="25408"/>
            </a:xfrm>
            <a:custGeom>
              <a:avLst/>
              <a:gdLst>
                <a:gd name="connsiteX0" fmla="*/ 110488 w 127106"/>
                <a:gd name="connsiteY0" fmla="*/ 26899 h 25407"/>
                <a:gd name="connsiteX1" fmla="*/ 110488 w 127106"/>
                <a:gd name="connsiteY1" fmla="*/ 19056 h 25407"/>
                <a:gd name="connsiteX2" fmla="*/ 19066 w 127106"/>
                <a:gd name="connsiteY2" fmla="*/ 19056 h 25407"/>
                <a:gd name="connsiteX3" fmla="*/ 19066 w 127106"/>
                <a:gd name="connsiteY3" fmla="*/ 26899 h 25407"/>
                <a:gd name="connsiteX4" fmla="*/ 110488 w 127106"/>
                <a:gd name="connsiteY4" fmla="*/ 26899 h 2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106" h="25407">
                  <a:moveTo>
                    <a:pt x="110488" y="26899"/>
                  </a:moveTo>
                  <a:lnTo>
                    <a:pt x="110488" y="19056"/>
                  </a:lnTo>
                  <a:lnTo>
                    <a:pt x="19066" y="19056"/>
                  </a:lnTo>
                  <a:lnTo>
                    <a:pt x="19066" y="26899"/>
                  </a:lnTo>
                  <a:lnTo>
                    <a:pt x="110488" y="2689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Forme libre : forme 400">
              <a:extLst>
                <a:ext uri="{FF2B5EF4-FFF2-40B4-BE49-F238E27FC236}">
                  <a16:creationId xmlns:a16="http://schemas.microsoft.com/office/drawing/2014/main" id="{0049D512-B9DB-4702-9E24-4798F50FA4CB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9601096" y="-14714308"/>
              <a:ext cx="127107" cy="152445"/>
            </a:xfrm>
            <a:custGeom>
              <a:avLst/>
              <a:gdLst>
                <a:gd name="connsiteX0" fmla="*/ 41850 w 127106"/>
                <a:gd name="connsiteY0" fmla="*/ 109911 h 152445"/>
                <a:gd name="connsiteX1" fmla="*/ 71990 w 127106"/>
                <a:gd name="connsiteY1" fmla="*/ 81058 h 152445"/>
                <a:gd name="connsiteX2" fmla="*/ 96807 w 127106"/>
                <a:gd name="connsiteY2" fmla="*/ 58287 h 152445"/>
                <a:gd name="connsiteX3" fmla="*/ 126431 w 127106"/>
                <a:gd name="connsiteY3" fmla="*/ 21588 h 152445"/>
                <a:gd name="connsiteX4" fmla="*/ 123643 w 127106"/>
                <a:gd name="connsiteY4" fmla="*/ 19056 h 152445"/>
                <a:gd name="connsiteX5" fmla="*/ 119845 w 127106"/>
                <a:gd name="connsiteY5" fmla="*/ 21835 h 152445"/>
                <a:gd name="connsiteX6" fmla="*/ 100859 w 127106"/>
                <a:gd name="connsiteY6" fmla="*/ 38040 h 152445"/>
                <a:gd name="connsiteX7" fmla="*/ 87942 w 127106"/>
                <a:gd name="connsiteY7" fmla="*/ 29940 h 152445"/>
                <a:gd name="connsiteX8" fmla="*/ 70465 w 127106"/>
                <a:gd name="connsiteY8" fmla="*/ 19056 h 152445"/>
                <a:gd name="connsiteX9" fmla="*/ 39824 w 127106"/>
                <a:gd name="connsiteY9" fmla="*/ 47909 h 152445"/>
                <a:gd name="connsiteX10" fmla="*/ 42867 w 127106"/>
                <a:gd name="connsiteY10" fmla="*/ 50688 h 152445"/>
                <a:gd name="connsiteX11" fmla="*/ 46155 w 127106"/>
                <a:gd name="connsiteY11" fmla="*/ 47909 h 152445"/>
                <a:gd name="connsiteX12" fmla="*/ 67684 w 127106"/>
                <a:gd name="connsiteY12" fmla="*/ 36015 h 152445"/>
                <a:gd name="connsiteX13" fmla="*/ 83636 w 127106"/>
                <a:gd name="connsiteY13" fmla="*/ 39811 h 152445"/>
                <a:gd name="connsiteX14" fmla="*/ 103131 w 127106"/>
                <a:gd name="connsiteY14" fmla="*/ 43606 h 152445"/>
                <a:gd name="connsiteX15" fmla="*/ 67938 w 127106"/>
                <a:gd name="connsiteY15" fmla="*/ 76762 h 152445"/>
                <a:gd name="connsiteX16" fmla="*/ 45147 w 127106"/>
                <a:gd name="connsiteY16" fmla="*/ 98017 h 152445"/>
                <a:gd name="connsiteX17" fmla="*/ 19066 w 127106"/>
                <a:gd name="connsiteY17" fmla="*/ 131174 h 152445"/>
                <a:gd name="connsiteX18" fmla="*/ 22101 w 127106"/>
                <a:gd name="connsiteY18" fmla="*/ 133708 h 152445"/>
                <a:gd name="connsiteX19" fmla="*/ 26152 w 127106"/>
                <a:gd name="connsiteY19" fmla="*/ 130412 h 152445"/>
                <a:gd name="connsiteX20" fmla="*/ 47681 w 127106"/>
                <a:gd name="connsiteY20" fmla="*/ 114723 h 152445"/>
                <a:gd name="connsiteX21" fmla="*/ 62362 w 127106"/>
                <a:gd name="connsiteY21" fmla="*/ 124338 h 152445"/>
                <a:gd name="connsiteX22" fmla="*/ 78576 w 127106"/>
                <a:gd name="connsiteY22" fmla="*/ 133708 h 152445"/>
                <a:gd name="connsiteX23" fmla="*/ 118328 w 127106"/>
                <a:gd name="connsiteY23" fmla="*/ 94731 h 152445"/>
                <a:gd name="connsiteX24" fmla="*/ 115294 w 127106"/>
                <a:gd name="connsiteY24" fmla="*/ 92197 h 152445"/>
                <a:gd name="connsiteX25" fmla="*/ 111743 w 127106"/>
                <a:gd name="connsiteY25" fmla="*/ 95485 h 152445"/>
                <a:gd name="connsiteX26" fmla="*/ 81356 w 127106"/>
                <a:gd name="connsiteY26" fmla="*/ 116747 h 152445"/>
                <a:gd name="connsiteX27" fmla="*/ 66413 w 127106"/>
                <a:gd name="connsiteY27" fmla="*/ 113461 h 152445"/>
                <a:gd name="connsiteX28" fmla="*/ 48690 w 127106"/>
                <a:gd name="connsiteY28" fmla="*/ 109158 h 152445"/>
                <a:gd name="connsiteX29" fmla="*/ 41850 w 127106"/>
                <a:gd name="connsiteY29" fmla="*/ 109911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7106" h="152445">
                  <a:moveTo>
                    <a:pt x="41850" y="109911"/>
                  </a:moveTo>
                  <a:cubicBezTo>
                    <a:pt x="55529" y="95230"/>
                    <a:pt x="62870" y="88911"/>
                    <a:pt x="71990" y="81058"/>
                  </a:cubicBezTo>
                  <a:cubicBezTo>
                    <a:pt x="71990" y="80811"/>
                    <a:pt x="87688" y="67393"/>
                    <a:pt x="96807" y="58287"/>
                  </a:cubicBezTo>
                  <a:cubicBezTo>
                    <a:pt x="120862" y="34745"/>
                    <a:pt x="126431" y="22596"/>
                    <a:pt x="126431" y="21588"/>
                  </a:cubicBezTo>
                  <a:cubicBezTo>
                    <a:pt x="126431" y="19056"/>
                    <a:pt x="124152" y="19056"/>
                    <a:pt x="123643" y="19056"/>
                  </a:cubicBezTo>
                  <a:cubicBezTo>
                    <a:pt x="121872" y="19056"/>
                    <a:pt x="121117" y="19563"/>
                    <a:pt x="119845" y="21835"/>
                  </a:cubicBezTo>
                  <a:cubicBezTo>
                    <a:pt x="112251" y="33991"/>
                    <a:pt x="106937" y="38040"/>
                    <a:pt x="100859" y="38040"/>
                  </a:cubicBezTo>
                  <a:cubicBezTo>
                    <a:pt x="94782" y="38040"/>
                    <a:pt x="91739" y="34236"/>
                    <a:pt x="87942" y="29940"/>
                  </a:cubicBezTo>
                  <a:cubicBezTo>
                    <a:pt x="83128" y="24113"/>
                    <a:pt x="78822" y="19056"/>
                    <a:pt x="70465" y="19056"/>
                  </a:cubicBezTo>
                  <a:cubicBezTo>
                    <a:pt x="51478" y="19056"/>
                    <a:pt x="39824" y="42588"/>
                    <a:pt x="39824" y="47909"/>
                  </a:cubicBezTo>
                  <a:cubicBezTo>
                    <a:pt x="39824" y="49171"/>
                    <a:pt x="40587" y="50688"/>
                    <a:pt x="42867" y="50688"/>
                  </a:cubicBezTo>
                  <a:cubicBezTo>
                    <a:pt x="45147" y="50688"/>
                    <a:pt x="45655" y="49426"/>
                    <a:pt x="46155" y="47909"/>
                  </a:cubicBezTo>
                  <a:cubicBezTo>
                    <a:pt x="50970" y="36261"/>
                    <a:pt x="65658" y="36015"/>
                    <a:pt x="67684" y="36015"/>
                  </a:cubicBezTo>
                  <a:cubicBezTo>
                    <a:pt x="72999" y="36015"/>
                    <a:pt x="77813" y="37786"/>
                    <a:pt x="83636" y="39811"/>
                  </a:cubicBezTo>
                  <a:cubicBezTo>
                    <a:pt x="93764" y="43606"/>
                    <a:pt x="96553" y="43606"/>
                    <a:pt x="103131" y="43606"/>
                  </a:cubicBezTo>
                  <a:cubicBezTo>
                    <a:pt x="94019" y="54483"/>
                    <a:pt x="72745" y="72713"/>
                    <a:pt x="67938" y="76762"/>
                  </a:cubicBezTo>
                  <a:lnTo>
                    <a:pt x="45147" y="98017"/>
                  </a:lnTo>
                  <a:cubicBezTo>
                    <a:pt x="27923" y="114978"/>
                    <a:pt x="19066" y="129404"/>
                    <a:pt x="19066" y="131174"/>
                  </a:cubicBezTo>
                  <a:cubicBezTo>
                    <a:pt x="19066" y="133708"/>
                    <a:pt x="21592" y="133708"/>
                    <a:pt x="22101" y="133708"/>
                  </a:cubicBezTo>
                  <a:cubicBezTo>
                    <a:pt x="24127" y="133708"/>
                    <a:pt x="24635" y="133199"/>
                    <a:pt x="26152" y="130412"/>
                  </a:cubicBezTo>
                  <a:cubicBezTo>
                    <a:pt x="31975" y="121559"/>
                    <a:pt x="39577" y="114723"/>
                    <a:pt x="47681" y="114723"/>
                  </a:cubicBezTo>
                  <a:cubicBezTo>
                    <a:pt x="53504" y="114723"/>
                    <a:pt x="56038" y="117001"/>
                    <a:pt x="62362" y="124338"/>
                  </a:cubicBezTo>
                  <a:cubicBezTo>
                    <a:pt x="66667" y="129657"/>
                    <a:pt x="71228" y="133708"/>
                    <a:pt x="78576" y="133708"/>
                  </a:cubicBezTo>
                  <a:cubicBezTo>
                    <a:pt x="103640" y="133708"/>
                    <a:pt x="118328" y="101559"/>
                    <a:pt x="118328" y="94731"/>
                  </a:cubicBezTo>
                  <a:cubicBezTo>
                    <a:pt x="118328" y="93459"/>
                    <a:pt x="117319" y="92197"/>
                    <a:pt x="115294" y="92197"/>
                  </a:cubicBezTo>
                  <a:cubicBezTo>
                    <a:pt x="113014" y="92197"/>
                    <a:pt x="112505" y="93714"/>
                    <a:pt x="111743" y="95485"/>
                  </a:cubicBezTo>
                  <a:cubicBezTo>
                    <a:pt x="105920" y="111936"/>
                    <a:pt x="89713" y="116747"/>
                    <a:pt x="81356" y="116747"/>
                  </a:cubicBezTo>
                  <a:cubicBezTo>
                    <a:pt x="76296" y="116747"/>
                    <a:pt x="71736" y="115230"/>
                    <a:pt x="66413" y="113461"/>
                  </a:cubicBezTo>
                  <a:cubicBezTo>
                    <a:pt x="57809" y="110166"/>
                    <a:pt x="54012" y="109158"/>
                    <a:pt x="48690" y="109158"/>
                  </a:cubicBezTo>
                  <a:cubicBezTo>
                    <a:pt x="48181" y="109158"/>
                    <a:pt x="44130" y="109158"/>
                    <a:pt x="41850" y="10991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Forme libre : forme 401">
              <a:extLst>
                <a:ext uri="{FF2B5EF4-FFF2-40B4-BE49-F238E27FC236}">
                  <a16:creationId xmlns:a16="http://schemas.microsoft.com/office/drawing/2014/main" id="{8D41E344-7107-42D0-8F3D-2F54D391AC7A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9733575" y="-14792262"/>
              <a:ext cx="76264" cy="279483"/>
            </a:xfrm>
            <a:custGeom>
              <a:avLst/>
              <a:gdLst>
                <a:gd name="connsiteX0" fmla="*/ 77813 w 76264"/>
                <a:gd name="connsiteY0" fmla="*/ 145600 h 279482"/>
                <a:gd name="connsiteX1" fmla="*/ 61099 w 76264"/>
                <a:gd name="connsiteY1" fmla="*/ 66639 h 279482"/>
                <a:gd name="connsiteX2" fmla="*/ 21601 w 76264"/>
                <a:gd name="connsiteY2" fmla="*/ 19056 h 279482"/>
                <a:gd name="connsiteX3" fmla="*/ 19066 w 76264"/>
                <a:gd name="connsiteY3" fmla="*/ 21588 h 279482"/>
                <a:gd name="connsiteX4" fmla="*/ 23881 w 76264"/>
                <a:gd name="connsiteY4" fmla="*/ 27408 h 279482"/>
                <a:gd name="connsiteX5" fmla="*/ 63124 w 76264"/>
                <a:gd name="connsiteY5" fmla="*/ 145600 h 279482"/>
                <a:gd name="connsiteX6" fmla="*/ 22355 w 76264"/>
                <a:gd name="connsiteY6" fmla="*/ 265311 h 279482"/>
                <a:gd name="connsiteX7" fmla="*/ 19066 w 76264"/>
                <a:gd name="connsiteY7" fmla="*/ 269614 h 279482"/>
                <a:gd name="connsiteX8" fmla="*/ 21601 w 76264"/>
                <a:gd name="connsiteY8" fmla="*/ 272146 h 279482"/>
                <a:gd name="connsiteX9" fmla="*/ 61861 w 76264"/>
                <a:gd name="connsiteY9" fmla="*/ 222792 h 279482"/>
                <a:gd name="connsiteX10" fmla="*/ 77813 w 76264"/>
                <a:gd name="connsiteY10" fmla="*/ 145600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64" h="279482">
                  <a:moveTo>
                    <a:pt x="77813" y="145600"/>
                  </a:moveTo>
                  <a:cubicBezTo>
                    <a:pt x="77813" y="125862"/>
                    <a:pt x="75033" y="95238"/>
                    <a:pt x="61099" y="66639"/>
                  </a:cubicBezTo>
                  <a:cubicBezTo>
                    <a:pt x="45909" y="35506"/>
                    <a:pt x="24127" y="19056"/>
                    <a:pt x="21601" y="19056"/>
                  </a:cubicBezTo>
                  <a:cubicBezTo>
                    <a:pt x="20075" y="19056"/>
                    <a:pt x="19066" y="20071"/>
                    <a:pt x="19066" y="21588"/>
                  </a:cubicBezTo>
                  <a:cubicBezTo>
                    <a:pt x="19066" y="22342"/>
                    <a:pt x="19066" y="22850"/>
                    <a:pt x="23881" y="27408"/>
                  </a:cubicBezTo>
                  <a:cubicBezTo>
                    <a:pt x="48690" y="52467"/>
                    <a:pt x="63124" y="92706"/>
                    <a:pt x="63124" y="145600"/>
                  </a:cubicBezTo>
                  <a:cubicBezTo>
                    <a:pt x="63124" y="188880"/>
                    <a:pt x="53758" y="233424"/>
                    <a:pt x="22355" y="265311"/>
                  </a:cubicBezTo>
                  <a:cubicBezTo>
                    <a:pt x="19066" y="268350"/>
                    <a:pt x="19066" y="268859"/>
                    <a:pt x="19066" y="269614"/>
                  </a:cubicBezTo>
                  <a:cubicBezTo>
                    <a:pt x="19066" y="271129"/>
                    <a:pt x="20075" y="272146"/>
                    <a:pt x="21601" y="272146"/>
                  </a:cubicBezTo>
                  <a:cubicBezTo>
                    <a:pt x="24127" y="272146"/>
                    <a:pt x="46918" y="254933"/>
                    <a:pt x="61861" y="222792"/>
                  </a:cubicBezTo>
                  <a:cubicBezTo>
                    <a:pt x="74778" y="194955"/>
                    <a:pt x="77813" y="166864"/>
                    <a:pt x="77813" y="1456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Forme libre : forme 402">
              <a:extLst>
                <a:ext uri="{FF2B5EF4-FFF2-40B4-BE49-F238E27FC236}">
                  <a16:creationId xmlns:a16="http://schemas.microsoft.com/office/drawing/2014/main" id="{7134CE4A-CA5D-48BD-8583-24F55E7EA15E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9828792" y="-14824638"/>
              <a:ext cx="101685" cy="152445"/>
            </a:xfrm>
            <a:custGeom>
              <a:avLst/>
              <a:gdLst>
                <a:gd name="connsiteX0" fmla="*/ 97443 w 101685"/>
                <a:gd name="connsiteY0" fmla="*/ 104471 h 152445"/>
                <a:gd name="connsiteX1" fmla="*/ 91414 w 101685"/>
                <a:gd name="connsiteY1" fmla="*/ 104471 h 152445"/>
                <a:gd name="connsiteX2" fmla="*/ 86799 w 101685"/>
                <a:gd name="connsiteY2" fmla="*/ 120597 h 152445"/>
                <a:gd name="connsiteX3" fmla="*/ 69249 w 101685"/>
                <a:gd name="connsiteY3" fmla="*/ 121661 h 152445"/>
                <a:gd name="connsiteX4" fmla="*/ 36623 w 101685"/>
                <a:gd name="connsiteY4" fmla="*/ 121661 h 152445"/>
                <a:gd name="connsiteX5" fmla="*/ 72086 w 101685"/>
                <a:gd name="connsiteY5" fmla="*/ 91887 h 152445"/>
                <a:gd name="connsiteX6" fmla="*/ 97443 w 101685"/>
                <a:gd name="connsiteY6" fmla="*/ 53610 h 152445"/>
                <a:gd name="connsiteX7" fmla="*/ 55951 w 101685"/>
                <a:gd name="connsiteY7" fmla="*/ 19056 h 152445"/>
                <a:gd name="connsiteX8" fmla="*/ 19066 w 101685"/>
                <a:gd name="connsiteY8" fmla="*/ 50775 h 152445"/>
                <a:gd name="connsiteX9" fmla="*/ 28464 w 101685"/>
                <a:gd name="connsiteY9" fmla="*/ 60700 h 152445"/>
                <a:gd name="connsiteX10" fmla="*/ 37862 w 101685"/>
                <a:gd name="connsiteY10" fmla="*/ 51307 h 152445"/>
                <a:gd name="connsiteX11" fmla="*/ 27400 w 101685"/>
                <a:gd name="connsiteY11" fmla="*/ 41914 h 152445"/>
                <a:gd name="connsiteX12" fmla="*/ 53290 w 101685"/>
                <a:gd name="connsiteY12" fmla="*/ 25431 h 152445"/>
                <a:gd name="connsiteX13" fmla="*/ 80244 w 101685"/>
                <a:gd name="connsiteY13" fmla="*/ 53610 h 152445"/>
                <a:gd name="connsiteX14" fmla="*/ 63570 w 101685"/>
                <a:gd name="connsiteY14" fmla="*/ 87632 h 152445"/>
                <a:gd name="connsiteX15" fmla="*/ 20838 w 101685"/>
                <a:gd name="connsiteY15" fmla="*/ 129817 h 152445"/>
                <a:gd name="connsiteX16" fmla="*/ 19066 w 101685"/>
                <a:gd name="connsiteY16" fmla="*/ 136724 h 152445"/>
                <a:gd name="connsiteX17" fmla="*/ 92121 w 101685"/>
                <a:gd name="connsiteY17" fmla="*/ 136724 h 152445"/>
                <a:gd name="connsiteX18" fmla="*/ 97443 w 101685"/>
                <a:gd name="connsiteY18" fmla="*/ 104471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685" h="152445">
                  <a:moveTo>
                    <a:pt x="97443" y="104471"/>
                  </a:moveTo>
                  <a:lnTo>
                    <a:pt x="91414" y="104471"/>
                  </a:lnTo>
                  <a:cubicBezTo>
                    <a:pt x="90882" y="108370"/>
                    <a:pt x="89110" y="118826"/>
                    <a:pt x="86799" y="120597"/>
                  </a:cubicBezTo>
                  <a:cubicBezTo>
                    <a:pt x="85384" y="121661"/>
                    <a:pt x="71728" y="121661"/>
                    <a:pt x="69249" y="121661"/>
                  </a:cubicBezTo>
                  <a:lnTo>
                    <a:pt x="36623" y="121661"/>
                  </a:lnTo>
                  <a:cubicBezTo>
                    <a:pt x="55236" y="105178"/>
                    <a:pt x="61449" y="100216"/>
                    <a:pt x="72086" y="91887"/>
                  </a:cubicBezTo>
                  <a:cubicBezTo>
                    <a:pt x="85210" y="81430"/>
                    <a:pt x="97443" y="70441"/>
                    <a:pt x="97443" y="53610"/>
                  </a:cubicBezTo>
                  <a:cubicBezTo>
                    <a:pt x="97443" y="32164"/>
                    <a:pt x="78647" y="19056"/>
                    <a:pt x="55951" y="19056"/>
                  </a:cubicBezTo>
                  <a:cubicBezTo>
                    <a:pt x="33961" y="19056"/>
                    <a:pt x="19066" y="34465"/>
                    <a:pt x="19066" y="50775"/>
                  </a:cubicBezTo>
                  <a:cubicBezTo>
                    <a:pt x="19066" y="59809"/>
                    <a:pt x="26693" y="60700"/>
                    <a:pt x="28464" y="60700"/>
                  </a:cubicBezTo>
                  <a:cubicBezTo>
                    <a:pt x="32722" y="60700"/>
                    <a:pt x="37862" y="57682"/>
                    <a:pt x="37862" y="51307"/>
                  </a:cubicBezTo>
                  <a:cubicBezTo>
                    <a:pt x="37862" y="48115"/>
                    <a:pt x="36623" y="41914"/>
                    <a:pt x="27400" y="41914"/>
                  </a:cubicBezTo>
                  <a:cubicBezTo>
                    <a:pt x="32897" y="29329"/>
                    <a:pt x="44957" y="25431"/>
                    <a:pt x="53290" y="25431"/>
                  </a:cubicBezTo>
                  <a:cubicBezTo>
                    <a:pt x="71021" y="25431"/>
                    <a:pt x="80244" y="39254"/>
                    <a:pt x="80244" y="53610"/>
                  </a:cubicBezTo>
                  <a:cubicBezTo>
                    <a:pt x="80244" y="69029"/>
                    <a:pt x="69249" y="81256"/>
                    <a:pt x="63570" y="87632"/>
                  </a:cubicBezTo>
                  <a:lnTo>
                    <a:pt x="20838" y="129817"/>
                  </a:lnTo>
                  <a:cubicBezTo>
                    <a:pt x="19066" y="131405"/>
                    <a:pt x="19066" y="131761"/>
                    <a:pt x="19066" y="136724"/>
                  </a:cubicBezTo>
                  <a:lnTo>
                    <a:pt x="92121" y="136724"/>
                  </a:lnTo>
                  <a:lnTo>
                    <a:pt x="97443" y="10447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Forme libre : forme 403">
              <a:extLst>
                <a:ext uri="{FF2B5EF4-FFF2-40B4-BE49-F238E27FC236}">
                  <a16:creationId xmlns:a16="http://schemas.microsoft.com/office/drawing/2014/main" id="{9C1B7FE4-FAA5-40FA-AC02-52C2AB4ACE59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10001694" y="-14749997"/>
              <a:ext cx="203371" cy="203260"/>
            </a:xfrm>
            <a:custGeom>
              <a:avLst/>
              <a:gdLst>
                <a:gd name="connsiteX0" fmla="*/ 108454 w 203370"/>
                <a:gd name="connsiteY0" fmla="*/ 108402 h 203260"/>
                <a:gd name="connsiteX1" fmla="*/ 179109 w 203370"/>
                <a:gd name="connsiteY1" fmla="*/ 108402 h 203260"/>
                <a:gd name="connsiteX2" fmla="*/ 187467 w 203370"/>
                <a:gd name="connsiteY2" fmla="*/ 103336 h 203260"/>
                <a:gd name="connsiteX3" fmla="*/ 179109 w 203370"/>
                <a:gd name="connsiteY3" fmla="*/ 98279 h 203260"/>
                <a:gd name="connsiteX4" fmla="*/ 108454 w 203370"/>
                <a:gd name="connsiteY4" fmla="*/ 98279 h 203260"/>
                <a:gd name="connsiteX5" fmla="*/ 108454 w 203370"/>
                <a:gd name="connsiteY5" fmla="*/ 27408 h 203260"/>
                <a:gd name="connsiteX6" fmla="*/ 103394 w 203370"/>
                <a:gd name="connsiteY6" fmla="*/ 19056 h 203260"/>
                <a:gd name="connsiteX7" fmla="*/ 98325 w 203370"/>
                <a:gd name="connsiteY7" fmla="*/ 27408 h 203260"/>
                <a:gd name="connsiteX8" fmla="*/ 98325 w 203370"/>
                <a:gd name="connsiteY8" fmla="*/ 98279 h 203260"/>
                <a:gd name="connsiteX9" fmla="*/ 27424 w 203370"/>
                <a:gd name="connsiteY9" fmla="*/ 98279 h 203260"/>
                <a:gd name="connsiteX10" fmla="*/ 19066 w 203370"/>
                <a:gd name="connsiteY10" fmla="*/ 103336 h 203260"/>
                <a:gd name="connsiteX11" fmla="*/ 27424 w 203370"/>
                <a:gd name="connsiteY11" fmla="*/ 108402 h 203260"/>
                <a:gd name="connsiteX12" fmla="*/ 98325 w 203370"/>
                <a:gd name="connsiteY12" fmla="*/ 108402 h 203260"/>
                <a:gd name="connsiteX13" fmla="*/ 98325 w 203370"/>
                <a:gd name="connsiteY13" fmla="*/ 179266 h 203260"/>
                <a:gd name="connsiteX14" fmla="*/ 103394 w 203370"/>
                <a:gd name="connsiteY14" fmla="*/ 187618 h 203260"/>
                <a:gd name="connsiteX15" fmla="*/ 108454 w 203370"/>
                <a:gd name="connsiteY15" fmla="*/ 179266 h 203260"/>
                <a:gd name="connsiteX16" fmla="*/ 108454 w 203370"/>
                <a:gd name="connsiteY16" fmla="*/ 108402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3370" h="203260">
                  <a:moveTo>
                    <a:pt x="108454" y="108402"/>
                  </a:moveTo>
                  <a:lnTo>
                    <a:pt x="179109" y="108402"/>
                  </a:lnTo>
                  <a:cubicBezTo>
                    <a:pt x="182652" y="108402"/>
                    <a:pt x="187467" y="108402"/>
                    <a:pt x="187467" y="103336"/>
                  </a:cubicBezTo>
                  <a:cubicBezTo>
                    <a:pt x="187467" y="98279"/>
                    <a:pt x="182652" y="98279"/>
                    <a:pt x="179109" y="98279"/>
                  </a:cubicBezTo>
                  <a:lnTo>
                    <a:pt x="108454" y="98279"/>
                  </a:lnTo>
                  <a:lnTo>
                    <a:pt x="108454" y="27408"/>
                  </a:lnTo>
                  <a:cubicBezTo>
                    <a:pt x="108454" y="23866"/>
                    <a:pt x="108454" y="19056"/>
                    <a:pt x="103394" y="19056"/>
                  </a:cubicBezTo>
                  <a:cubicBezTo>
                    <a:pt x="98325" y="19056"/>
                    <a:pt x="98325" y="23866"/>
                    <a:pt x="98325" y="27408"/>
                  </a:cubicBezTo>
                  <a:lnTo>
                    <a:pt x="98325" y="98279"/>
                  </a:lnTo>
                  <a:lnTo>
                    <a:pt x="27424" y="98279"/>
                  </a:lnTo>
                  <a:cubicBezTo>
                    <a:pt x="23881" y="98279"/>
                    <a:pt x="19066" y="98279"/>
                    <a:pt x="19066" y="103336"/>
                  </a:cubicBezTo>
                  <a:cubicBezTo>
                    <a:pt x="19066" y="108402"/>
                    <a:pt x="23881" y="108402"/>
                    <a:pt x="27424" y="108402"/>
                  </a:cubicBezTo>
                  <a:lnTo>
                    <a:pt x="98325" y="108402"/>
                  </a:lnTo>
                  <a:lnTo>
                    <a:pt x="98325" y="179266"/>
                  </a:lnTo>
                  <a:cubicBezTo>
                    <a:pt x="98325" y="182806"/>
                    <a:pt x="98325" y="187618"/>
                    <a:pt x="103394" y="187618"/>
                  </a:cubicBezTo>
                  <a:cubicBezTo>
                    <a:pt x="108454" y="187618"/>
                    <a:pt x="108454" y="182806"/>
                    <a:pt x="108454" y="179266"/>
                  </a:cubicBezTo>
                  <a:lnTo>
                    <a:pt x="108454" y="10840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Forme libre : forme 404">
              <a:extLst>
                <a:ext uri="{FF2B5EF4-FFF2-40B4-BE49-F238E27FC236}">
                  <a16:creationId xmlns:a16="http://schemas.microsoft.com/office/drawing/2014/main" id="{2683A2A4-ABFE-4772-A190-A618802BBC8E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10299017" y="-15156796"/>
              <a:ext cx="254213" cy="482743"/>
            </a:xfrm>
            <a:custGeom>
              <a:avLst/>
              <a:gdLst>
                <a:gd name="connsiteX0" fmla="*/ 108708 w 254213"/>
                <a:gd name="connsiteY0" fmla="*/ 436652 h 482743"/>
                <a:gd name="connsiteX1" fmla="*/ 54266 w 254213"/>
                <a:gd name="connsiteY1" fmla="*/ 246833 h 482743"/>
                <a:gd name="connsiteX2" fmla="*/ 19066 w 254213"/>
                <a:gd name="connsiteY2" fmla="*/ 288088 h 482743"/>
                <a:gd name="connsiteX3" fmla="*/ 23117 w 254213"/>
                <a:gd name="connsiteY3" fmla="*/ 291884 h 482743"/>
                <a:gd name="connsiteX4" fmla="*/ 40340 w 254213"/>
                <a:gd name="connsiteY4" fmla="*/ 271638 h 482743"/>
                <a:gd name="connsiteX5" fmla="*/ 98579 w 254213"/>
                <a:gd name="connsiteY5" fmla="*/ 474620 h 482743"/>
                <a:gd name="connsiteX6" fmla="*/ 109216 w 254213"/>
                <a:gd name="connsiteY6" fmla="*/ 468546 h 482743"/>
                <a:gd name="connsiteX7" fmla="*/ 248238 w 254213"/>
                <a:gd name="connsiteY7" fmla="*/ 29179 h 482743"/>
                <a:gd name="connsiteX8" fmla="*/ 249502 w 254213"/>
                <a:gd name="connsiteY8" fmla="*/ 24113 h 482743"/>
                <a:gd name="connsiteX9" fmla="*/ 244442 w 254213"/>
                <a:gd name="connsiteY9" fmla="*/ 19056 h 482743"/>
                <a:gd name="connsiteX10" fmla="*/ 238618 w 254213"/>
                <a:gd name="connsiteY10" fmla="*/ 25637 h 482743"/>
                <a:gd name="connsiteX11" fmla="*/ 108708 w 254213"/>
                <a:gd name="connsiteY11" fmla="*/ 436652 h 482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4213" h="482743">
                  <a:moveTo>
                    <a:pt x="108708" y="436652"/>
                  </a:moveTo>
                  <a:lnTo>
                    <a:pt x="54266" y="246833"/>
                  </a:lnTo>
                  <a:lnTo>
                    <a:pt x="19066" y="288088"/>
                  </a:lnTo>
                  <a:lnTo>
                    <a:pt x="23117" y="291884"/>
                  </a:lnTo>
                  <a:lnTo>
                    <a:pt x="40340" y="271638"/>
                  </a:lnTo>
                  <a:lnTo>
                    <a:pt x="98579" y="474620"/>
                  </a:lnTo>
                  <a:cubicBezTo>
                    <a:pt x="106936" y="474620"/>
                    <a:pt x="107190" y="474620"/>
                    <a:pt x="109216" y="468546"/>
                  </a:cubicBezTo>
                  <a:lnTo>
                    <a:pt x="248238" y="29179"/>
                  </a:lnTo>
                  <a:cubicBezTo>
                    <a:pt x="249502" y="25384"/>
                    <a:pt x="249502" y="24367"/>
                    <a:pt x="249502" y="24113"/>
                  </a:cubicBezTo>
                  <a:cubicBezTo>
                    <a:pt x="249502" y="21334"/>
                    <a:pt x="247476" y="19056"/>
                    <a:pt x="244442" y="19056"/>
                  </a:cubicBezTo>
                  <a:cubicBezTo>
                    <a:pt x="240645" y="19056"/>
                    <a:pt x="239628" y="22343"/>
                    <a:pt x="238618" y="25637"/>
                  </a:cubicBezTo>
                  <a:lnTo>
                    <a:pt x="108708" y="43665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Forme libre : forme 405">
              <a:extLst>
                <a:ext uri="{FF2B5EF4-FFF2-40B4-BE49-F238E27FC236}">
                  <a16:creationId xmlns:a16="http://schemas.microsoft.com/office/drawing/2014/main" id="{E786DCB9-89FA-43F3-AB8D-F97FFADDB9AD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10535965" y="-15140317"/>
              <a:ext cx="711798" cy="25408"/>
            </a:xfrm>
            <a:custGeom>
              <a:avLst/>
              <a:gdLst>
                <a:gd name="connsiteX0" fmla="*/ 7588 w 711797"/>
                <a:gd name="connsiteY0" fmla="*/ 7584 h 0"/>
                <a:gd name="connsiteX1" fmla="*/ 721968 w 711797"/>
                <a:gd name="connsiteY1" fmla="*/ 758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1797">
                  <a:moveTo>
                    <a:pt x="7588" y="7584"/>
                  </a:moveTo>
                  <a:lnTo>
                    <a:pt x="721968" y="7584"/>
                  </a:lnTo>
                </a:path>
              </a:pathLst>
            </a:custGeom>
            <a:noFill/>
            <a:ln w="379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Forme libre : forme 406">
              <a:extLst>
                <a:ext uri="{FF2B5EF4-FFF2-40B4-BE49-F238E27FC236}">
                  <a16:creationId xmlns:a16="http://schemas.microsoft.com/office/drawing/2014/main" id="{6E81BE4E-3E37-4906-98EF-B5B8B387F8D9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10574143" y="-15071652"/>
              <a:ext cx="101685" cy="152445"/>
            </a:xfrm>
            <a:custGeom>
              <a:avLst/>
              <a:gdLst>
                <a:gd name="connsiteX0" fmla="*/ 59137 w 101685"/>
                <a:gd name="connsiteY0" fmla="*/ 24010 h 152445"/>
                <a:gd name="connsiteX1" fmla="*/ 53822 w 101685"/>
                <a:gd name="connsiteY1" fmla="*/ 19056 h 152445"/>
                <a:gd name="connsiteX2" fmla="*/ 19066 w 101685"/>
                <a:gd name="connsiteY2" fmla="*/ 30395 h 152445"/>
                <a:gd name="connsiteX3" fmla="*/ 19066 w 101685"/>
                <a:gd name="connsiteY3" fmla="*/ 36778 h 152445"/>
                <a:gd name="connsiteX4" fmla="*/ 44774 w 101685"/>
                <a:gd name="connsiteY4" fmla="*/ 31815 h 152445"/>
                <a:gd name="connsiteX5" fmla="*/ 44774 w 101685"/>
                <a:gd name="connsiteY5" fmla="*/ 122195 h 152445"/>
                <a:gd name="connsiteX6" fmla="*/ 27042 w 101685"/>
                <a:gd name="connsiteY6" fmla="*/ 130341 h 152445"/>
                <a:gd name="connsiteX7" fmla="*/ 20306 w 101685"/>
                <a:gd name="connsiteY7" fmla="*/ 130341 h 152445"/>
                <a:gd name="connsiteX8" fmla="*/ 20306 w 101685"/>
                <a:gd name="connsiteY8" fmla="*/ 136724 h 152445"/>
                <a:gd name="connsiteX9" fmla="*/ 51868 w 101685"/>
                <a:gd name="connsiteY9" fmla="*/ 136018 h 152445"/>
                <a:gd name="connsiteX10" fmla="*/ 83605 w 101685"/>
                <a:gd name="connsiteY10" fmla="*/ 136724 h 152445"/>
                <a:gd name="connsiteX11" fmla="*/ 83605 w 101685"/>
                <a:gd name="connsiteY11" fmla="*/ 130341 h 152445"/>
                <a:gd name="connsiteX12" fmla="*/ 76868 w 101685"/>
                <a:gd name="connsiteY12" fmla="*/ 130341 h 152445"/>
                <a:gd name="connsiteX13" fmla="*/ 59137 w 101685"/>
                <a:gd name="connsiteY13" fmla="*/ 122195 h 152445"/>
                <a:gd name="connsiteX14" fmla="*/ 59137 w 101685"/>
                <a:gd name="connsiteY14" fmla="*/ 24010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1685" h="152445">
                  <a:moveTo>
                    <a:pt x="59137" y="24010"/>
                  </a:moveTo>
                  <a:cubicBezTo>
                    <a:pt x="59137" y="19231"/>
                    <a:pt x="58787" y="19056"/>
                    <a:pt x="53822" y="19056"/>
                  </a:cubicBezTo>
                  <a:cubicBezTo>
                    <a:pt x="42470" y="30220"/>
                    <a:pt x="26335" y="30395"/>
                    <a:pt x="19066" y="30395"/>
                  </a:cubicBezTo>
                  <a:lnTo>
                    <a:pt x="19066" y="36778"/>
                  </a:lnTo>
                  <a:cubicBezTo>
                    <a:pt x="23324" y="36778"/>
                    <a:pt x="35026" y="36778"/>
                    <a:pt x="44774" y="31815"/>
                  </a:cubicBezTo>
                  <a:lnTo>
                    <a:pt x="44774" y="122195"/>
                  </a:lnTo>
                  <a:cubicBezTo>
                    <a:pt x="44774" y="128038"/>
                    <a:pt x="44774" y="130341"/>
                    <a:pt x="27042" y="130341"/>
                  </a:cubicBezTo>
                  <a:lnTo>
                    <a:pt x="20306" y="130341"/>
                  </a:lnTo>
                  <a:lnTo>
                    <a:pt x="20306" y="136724"/>
                  </a:lnTo>
                  <a:cubicBezTo>
                    <a:pt x="23499" y="136550"/>
                    <a:pt x="45306" y="136018"/>
                    <a:pt x="51868" y="136018"/>
                  </a:cubicBezTo>
                  <a:cubicBezTo>
                    <a:pt x="57365" y="136018"/>
                    <a:pt x="79704" y="136550"/>
                    <a:pt x="83605" y="136724"/>
                  </a:cubicBezTo>
                  <a:lnTo>
                    <a:pt x="83605" y="130341"/>
                  </a:lnTo>
                  <a:lnTo>
                    <a:pt x="76868" y="130341"/>
                  </a:lnTo>
                  <a:cubicBezTo>
                    <a:pt x="59137" y="130341"/>
                    <a:pt x="59137" y="128038"/>
                    <a:pt x="59137" y="122195"/>
                  </a:cubicBezTo>
                  <a:lnTo>
                    <a:pt x="59137" y="2401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Forme libre : forme 407">
              <a:extLst>
                <a:ext uri="{FF2B5EF4-FFF2-40B4-BE49-F238E27FC236}">
                  <a16:creationId xmlns:a16="http://schemas.microsoft.com/office/drawing/2014/main" id="{86602E1E-0341-48C7-8C00-7C2C29E85136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10566252" y="-14906091"/>
              <a:ext cx="101685" cy="25408"/>
            </a:xfrm>
            <a:custGeom>
              <a:avLst/>
              <a:gdLst>
                <a:gd name="connsiteX0" fmla="*/ 7588 w 101685"/>
                <a:gd name="connsiteY0" fmla="*/ 7584 h 0"/>
                <a:gd name="connsiteX1" fmla="*/ 108579 w 101685"/>
                <a:gd name="connsiteY1" fmla="*/ 758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685">
                  <a:moveTo>
                    <a:pt x="7588" y="7584"/>
                  </a:moveTo>
                  <a:lnTo>
                    <a:pt x="108579" y="7584"/>
                  </a:lnTo>
                </a:path>
              </a:pathLst>
            </a:custGeom>
            <a:noFill/>
            <a:ln w="379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Forme libre : forme 408">
              <a:extLst>
                <a:ext uri="{FF2B5EF4-FFF2-40B4-BE49-F238E27FC236}">
                  <a16:creationId xmlns:a16="http://schemas.microsoft.com/office/drawing/2014/main" id="{03042BF7-C2FC-4A49-8C35-09928C3D32B5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10561727" y="-14886481"/>
              <a:ext cx="101685" cy="152445"/>
            </a:xfrm>
            <a:custGeom>
              <a:avLst/>
              <a:gdLst>
                <a:gd name="connsiteX0" fmla="*/ 105951 w 101685"/>
                <a:gd name="connsiteY0" fmla="*/ 109443 h 152445"/>
                <a:gd name="connsiteX1" fmla="*/ 105951 w 101685"/>
                <a:gd name="connsiteY1" fmla="*/ 103060 h 152445"/>
                <a:gd name="connsiteX2" fmla="*/ 86273 w 101685"/>
                <a:gd name="connsiteY2" fmla="*/ 103060 h 152445"/>
                <a:gd name="connsiteX3" fmla="*/ 86273 w 101685"/>
                <a:gd name="connsiteY3" fmla="*/ 24018 h 152445"/>
                <a:gd name="connsiteX4" fmla="*/ 82373 w 101685"/>
                <a:gd name="connsiteY4" fmla="*/ 19056 h 152445"/>
                <a:gd name="connsiteX5" fmla="*/ 77757 w 101685"/>
                <a:gd name="connsiteY5" fmla="*/ 21542 h 152445"/>
                <a:gd name="connsiteX6" fmla="*/ 19066 w 101685"/>
                <a:gd name="connsiteY6" fmla="*/ 103060 h 152445"/>
                <a:gd name="connsiteX7" fmla="*/ 19066 w 101685"/>
                <a:gd name="connsiteY7" fmla="*/ 109443 h 152445"/>
                <a:gd name="connsiteX8" fmla="*/ 71204 w 101685"/>
                <a:gd name="connsiteY8" fmla="*/ 109443 h 152445"/>
                <a:gd name="connsiteX9" fmla="*/ 71204 w 101685"/>
                <a:gd name="connsiteY9" fmla="*/ 123973 h 152445"/>
                <a:gd name="connsiteX10" fmla="*/ 56840 w 101685"/>
                <a:gd name="connsiteY10" fmla="*/ 132120 h 152445"/>
                <a:gd name="connsiteX11" fmla="*/ 52050 w 101685"/>
                <a:gd name="connsiteY11" fmla="*/ 132120 h 152445"/>
                <a:gd name="connsiteX12" fmla="*/ 52050 w 101685"/>
                <a:gd name="connsiteY12" fmla="*/ 138502 h 152445"/>
                <a:gd name="connsiteX13" fmla="*/ 78647 w 101685"/>
                <a:gd name="connsiteY13" fmla="*/ 137797 h 152445"/>
                <a:gd name="connsiteX14" fmla="*/ 105419 w 101685"/>
                <a:gd name="connsiteY14" fmla="*/ 138502 h 152445"/>
                <a:gd name="connsiteX15" fmla="*/ 105419 w 101685"/>
                <a:gd name="connsiteY15" fmla="*/ 132120 h 152445"/>
                <a:gd name="connsiteX16" fmla="*/ 100637 w 101685"/>
                <a:gd name="connsiteY16" fmla="*/ 132120 h 152445"/>
                <a:gd name="connsiteX17" fmla="*/ 86273 w 101685"/>
                <a:gd name="connsiteY17" fmla="*/ 123973 h 152445"/>
                <a:gd name="connsiteX18" fmla="*/ 86273 w 101685"/>
                <a:gd name="connsiteY18" fmla="*/ 109443 h 152445"/>
                <a:gd name="connsiteX19" fmla="*/ 105951 w 101685"/>
                <a:gd name="connsiteY19" fmla="*/ 109443 h 152445"/>
                <a:gd name="connsiteX20" fmla="*/ 72443 w 101685"/>
                <a:gd name="connsiteY20" fmla="*/ 38198 h 152445"/>
                <a:gd name="connsiteX21" fmla="*/ 72443 w 101685"/>
                <a:gd name="connsiteY21" fmla="*/ 103060 h 152445"/>
                <a:gd name="connsiteX22" fmla="*/ 25628 w 101685"/>
                <a:gd name="connsiteY22" fmla="*/ 103060 h 152445"/>
                <a:gd name="connsiteX23" fmla="*/ 72443 w 101685"/>
                <a:gd name="connsiteY23" fmla="*/ 38198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1685" h="152445">
                  <a:moveTo>
                    <a:pt x="105951" y="109443"/>
                  </a:moveTo>
                  <a:lnTo>
                    <a:pt x="105951" y="103060"/>
                  </a:lnTo>
                  <a:lnTo>
                    <a:pt x="86273" y="103060"/>
                  </a:lnTo>
                  <a:lnTo>
                    <a:pt x="86273" y="24018"/>
                  </a:lnTo>
                  <a:cubicBezTo>
                    <a:pt x="86273" y="20302"/>
                    <a:pt x="86273" y="19056"/>
                    <a:pt x="82373" y="19056"/>
                  </a:cubicBezTo>
                  <a:cubicBezTo>
                    <a:pt x="80244" y="19056"/>
                    <a:pt x="79537" y="19056"/>
                    <a:pt x="77757" y="21542"/>
                  </a:cubicBezTo>
                  <a:lnTo>
                    <a:pt x="19066" y="103060"/>
                  </a:lnTo>
                  <a:lnTo>
                    <a:pt x="19066" y="109443"/>
                  </a:lnTo>
                  <a:lnTo>
                    <a:pt x="71204" y="109443"/>
                  </a:lnTo>
                  <a:lnTo>
                    <a:pt x="71204" y="123973"/>
                  </a:lnTo>
                  <a:cubicBezTo>
                    <a:pt x="71204" y="130000"/>
                    <a:pt x="71204" y="132120"/>
                    <a:pt x="56840" y="132120"/>
                  </a:cubicBezTo>
                  <a:lnTo>
                    <a:pt x="52050" y="132120"/>
                  </a:lnTo>
                  <a:lnTo>
                    <a:pt x="52050" y="138502"/>
                  </a:lnTo>
                  <a:cubicBezTo>
                    <a:pt x="60916" y="138146"/>
                    <a:pt x="72260" y="137797"/>
                    <a:pt x="78647" y="137797"/>
                  </a:cubicBezTo>
                  <a:cubicBezTo>
                    <a:pt x="85209" y="137797"/>
                    <a:pt x="96553" y="138146"/>
                    <a:pt x="105419" y="138502"/>
                  </a:cubicBezTo>
                  <a:lnTo>
                    <a:pt x="105419" y="132120"/>
                  </a:lnTo>
                  <a:lnTo>
                    <a:pt x="100637" y="132120"/>
                  </a:lnTo>
                  <a:cubicBezTo>
                    <a:pt x="86273" y="132120"/>
                    <a:pt x="86273" y="130000"/>
                    <a:pt x="86273" y="123973"/>
                  </a:cubicBezTo>
                  <a:lnTo>
                    <a:pt x="86273" y="109443"/>
                  </a:lnTo>
                  <a:lnTo>
                    <a:pt x="105951" y="109443"/>
                  </a:lnTo>
                  <a:close/>
                  <a:moveTo>
                    <a:pt x="72443" y="38198"/>
                  </a:moveTo>
                  <a:lnTo>
                    <a:pt x="72443" y="103060"/>
                  </a:lnTo>
                  <a:lnTo>
                    <a:pt x="25628" y="103060"/>
                  </a:lnTo>
                  <a:lnTo>
                    <a:pt x="72443" y="3819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Forme libre : forme 409">
              <a:extLst>
                <a:ext uri="{FF2B5EF4-FFF2-40B4-BE49-F238E27FC236}">
                  <a16:creationId xmlns:a16="http://schemas.microsoft.com/office/drawing/2014/main" id="{CBEDA834-B1B0-45C6-9126-DD88FA35BE0E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10763471" y="-14922640"/>
              <a:ext cx="177949" cy="25408"/>
            </a:xfrm>
            <a:custGeom>
              <a:avLst/>
              <a:gdLst>
                <a:gd name="connsiteX0" fmla="*/ 164921 w 177949"/>
                <a:gd name="connsiteY0" fmla="*/ 29179 h 25407"/>
                <a:gd name="connsiteX1" fmla="*/ 173786 w 177949"/>
                <a:gd name="connsiteY1" fmla="*/ 24113 h 25407"/>
                <a:gd name="connsiteX2" fmla="*/ 164921 w 177949"/>
                <a:gd name="connsiteY2" fmla="*/ 19056 h 25407"/>
                <a:gd name="connsiteX3" fmla="*/ 27924 w 177949"/>
                <a:gd name="connsiteY3" fmla="*/ 19056 h 25407"/>
                <a:gd name="connsiteX4" fmla="*/ 19066 w 177949"/>
                <a:gd name="connsiteY4" fmla="*/ 24113 h 25407"/>
                <a:gd name="connsiteX5" fmla="*/ 27924 w 177949"/>
                <a:gd name="connsiteY5" fmla="*/ 29179 h 25407"/>
                <a:gd name="connsiteX6" fmla="*/ 164921 w 177949"/>
                <a:gd name="connsiteY6" fmla="*/ 29179 h 2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949" h="25407">
                  <a:moveTo>
                    <a:pt x="164921" y="29179"/>
                  </a:moveTo>
                  <a:cubicBezTo>
                    <a:pt x="169226" y="29179"/>
                    <a:pt x="173786" y="29179"/>
                    <a:pt x="173786" y="24113"/>
                  </a:cubicBezTo>
                  <a:cubicBezTo>
                    <a:pt x="173786" y="19056"/>
                    <a:pt x="169226" y="19056"/>
                    <a:pt x="164921" y="19056"/>
                  </a:cubicBezTo>
                  <a:lnTo>
                    <a:pt x="27924" y="19056"/>
                  </a:lnTo>
                  <a:cubicBezTo>
                    <a:pt x="23618" y="19056"/>
                    <a:pt x="19066" y="19056"/>
                    <a:pt x="19066" y="24113"/>
                  </a:cubicBezTo>
                  <a:cubicBezTo>
                    <a:pt x="19066" y="29179"/>
                    <a:pt x="23618" y="29179"/>
                    <a:pt x="27924" y="29179"/>
                  </a:cubicBezTo>
                  <a:lnTo>
                    <a:pt x="164921" y="2917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Forme libre : forme 410">
              <a:extLst>
                <a:ext uri="{FF2B5EF4-FFF2-40B4-BE49-F238E27FC236}">
                  <a16:creationId xmlns:a16="http://schemas.microsoft.com/office/drawing/2014/main" id="{A8043FFA-DA70-467C-B610-12BE75D4CE0A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11007369" y="-15030718"/>
              <a:ext cx="127107" cy="254075"/>
            </a:xfrm>
            <a:custGeom>
              <a:avLst/>
              <a:gdLst>
                <a:gd name="connsiteX0" fmla="*/ 89467 w 127106"/>
                <a:gd name="connsiteY0" fmla="*/ 48926 h 254075"/>
                <a:gd name="connsiteX1" fmla="*/ 104910 w 127106"/>
                <a:gd name="connsiteY1" fmla="*/ 53484 h 254075"/>
                <a:gd name="connsiteX2" fmla="*/ 127448 w 127106"/>
                <a:gd name="connsiteY2" fmla="*/ 45631 h 254075"/>
                <a:gd name="connsiteX3" fmla="*/ 107190 w 127106"/>
                <a:gd name="connsiteY3" fmla="*/ 38803 h 254075"/>
                <a:gd name="connsiteX4" fmla="*/ 90985 w 127106"/>
                <a:gd name="connsiteY4" fmla="*/ 41335 h 254075"/>
                <a:gd name="connsiteX5" fmla="*/ 89213 w 127106"/>
                <a:gd name="connsiteY5" fmla="*/ 31713 h 254075"/>
                <a:gd name="connsiteX6" fmla="*/ 90476 w 127106"/>
                <a:gd name="connsiteY6" fmla="*/ 22351 h 254075"/>
                <a:gd name="connsiteX7" fmla="*/ 87442 w 127106"/>
                <a:gd name="connsiteY7" fmla="*/ 19056 h 254075"/>
                <a:gd name="connsiteX8" fmla="*/ 82882 w 127106"/>
                <a:gd name="connsiteY8" fmla="*/ 31459 h 254075"/>
                <a:gd name="connsiteX9" fmla="*/ 85670 w 127106"/>
                <a:gd name="connsiteY9" fmla="*/ 44114 h 254075"/>
                <a:gd name="connsiteX10" fmla="*/ 19066 w 127106"/>
                <a:gd name="connsiteY10" fmla="*/ 153200 h 254075"/>
                <a:gd name="connsiteX11" fmla="*/ 60344 w 127106"/>
                <a:gd name="connsiteY11" fmla="*/ 202555 h 254075"/>
                <a:gd name="connsiteX12" fmla="*/ 75788 w 127106"/>
                <a:gd name="connsiteY12" fmla="*/ 207866 h 254075"/>
                <a:gd name="connsiteX13" fmla="*/ 91493 w 127106"/>
                <a:gd name="connsiteY13" fmla="*/ 225072 h 254075"/>
                <a:gd name="connsiteX14" fmla="*/ 77313 w 127106"/>
                <a:gd name="connsiteY14" fmla="*/ 241778 h 254075"/>
                <a:gd name="connsiteX15" fmla="*/ 58573 w 127106"/>
                <a:gd name="connsiteY15" fmla="*/ 234187 h 254075"/>
                <a:gd name="connsiteX16" fmla="*/ 55530 w 127106"/>
                <a:gd name="connsiteY16" fmla="*/ 232416 h 254075"/>
                <a:gd name="connsiteX17" fmla="*/ 53003 w 127106"/>
                <a:gd name="connsiteY17" fmla="*/ 235203 h 254075"/>
                <a:gd name="connsiteX18" fmla="*/ 77313 w 127106"/>
                <a:gd name="connsiteY18" fmla="*/ 247351 h 254075"/>
                <a:gd name="connsiteX19" fmla="*/ 104910 w 127106"/>
                <a:gd name="connsiteY19" fmla="*/ 216727 h 254075"/>
                <a:gd name="connsiteX20" fmla="*/ 98079 w 127106"/>
                <a:gd name="connsiteY20" fmla="*/ 199768 h 254075"/>
                <a:gd name="connsiteX21" fmla="*/ 74016 w 127106"/>
                <a:gd name="connsiteY21" fmla="*/ 188373 h 254075"/>
                <a:gd name="connsiteX22" fmla="*/ 43629 w 127106"/>
                <a:gd name="connsiteY22" fmla="*/ 174964 h 254075"/>
                <a:gd name="connsiteX23" fmla="*/ 32992 w 127106"/>
                <a:gd name="connsiteY23" fmla="*/ 146110 h 254075"/>
                <a:gd name="connsiteX24" fmla="*/ 89467 w 127106"/>
                <a:gd name="connsiteY24" fmla="*/ 48926 h 254075"/>
                <a:gd name="connsiteX25" fmla="*/ 95290 w 127106"/>
                <a:gd name="connsiteY25" fmla="*/ 46140 h 254075"/>
                <a:gd name="connsiteX26" fmla="*/ 106937 w 127106"/>
                <a:gd name="connsiteY26" fmla="*/ 44369 h 254075"/>
                <a:gd name="connsiteX27" fmla="*/ 120862 w 127106"/>
                <a:gd name="connsiteY27" fmla="*/ 45885 h 254075"/>
                <a:gd name="connsiteX28" fmla="*/ 105165 w 127106"/>
                <a:gd name="connsiteY28" fmla="*/ 47909 h 254075"/>
                <a:gd name="connsiteX29" fmla="*/ 95290 w 127106"/>
                <a:gd name="connsiteY29" fmla="*/ 46140 h 25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7106" h="254075">
                  <a:moveTo>
                    <a:pt x="89467" y="48926"/>
                  </a:moveTo>
                  <a:cubicBezTo>
                    <a:pt x="94027" y="53484"/>
                    <a:pt x="99851" y="53484"/>
                    <a:pt x="104910" y="53484"/>
                  </a:cubicBezTo>
                  <a:cubicBezTo>
                    <a:pt x="111242" y="53484"/>
                    <a:pt x="127448" y="53484"/>
                    <a:pt x="127448" y="45631"/>
                  </a:cubicBezTo>
                  <a:cubicBezTo>
                    <a:pt x="127448" y="39312"/>
                    <a:pt x="117319" y="38803"/>
                    <a:pt x="107190" y="38803"/>
                  </a:cubicBezTo>
                  <a:cubicBezTo>
                    <a:pt x="104402" y="38803"/>
                    <a:pt x="97571" y="38803"/>
                    <a:pt x="90985" y="41335"/>
                  </a:cubicBezTo>
                  <a:cubicBezTo>
                    <a:pt x="89722" y="38294"/>
                    <a:pt x="89213" y="37032"/>
                    <a:pt x="89213" y="31713"/>
                  </a:cubicBezTo>
                  <a:cubicBezTo>
                    <a:pt x="89213" y="28171"/>
                    <a:pt x="90476" y="22860"/>
                    <a:pt x="90476" y="22351"/>
                  </a:cubicBezTo>
                  <a:cubicBezTo>
                    <a:pt x="90476" y="20327"/>
                    <a:pt x="89213" y="19056"/>
                    <a:pt x="87442" y="19056"/>
                  </a:cubicBezTo>
                  <a:cubicBezTo>
                    <a:pt x="82882" y="19056"/>
                    <a:pt x="82882" y="30705"/>
                    <a:pt x="82882" y="31459"/>
                  </a:cubicBezTo>
                  <a:cubicBezTo>
                    <a:pt x="82882" y="35762"/>
                    <a:pt x="83644" y="40320"/>
                    <a:pt x="85670" y="44114"/>
                  </a:cubicBezTo>
                  <a:cubicBezTo>
                    <a:pt x="59081" y="57533"/>
                    <a:pt x="19066" y="104101"/>
                    <a:pt x="19066" y="153200"/>
                  </a:cubicBezTo>
                  <a:cubicBezTo>
                    <a:pt x="19066" y="188882"/>
                    <a:pt x="42112" y="196480"/>
                    <a:pt x="60344" y="202555"/>
                  </a:cubicBezTo>
                  <a:cubicBezTo>
                    <a:pt x="67939" y="205334"/>
                    <a:pt x="68447" y="205334"/>
                    <a:pt x="75788" y="207866"/>
                  </a:cubicBezTo>
                  <a:cubicBezTo>
                    <a:pt x="81110" y="209637"/>
                    <a:pt x="91493" y="213177"/>
                    <a:pt x="91493" y="225072"/>
                  </a:cubicBezTo>
                  <a:cubicBezTo>
                    <a:pt x="91493" y="231907"/>
                    <a:pt x="86679" y="241778"/>
                    <a:pt x="77313" y="241778"/>
                  </a:cubicBezTo>
                  <a:cubicBezTo>
                    <a:pt x="70727" y="241778"/>
                    <a:pt x="63887" y="238745"/>
                    <a:pt x="58573" y="234187"/>
                  </a:cubicBezTo>
                  <a:cubicBezTo>
                    <a:pt x="56801" y="232670"/>
                    <a:pt x="56546" y="232416"/>
                    <a:pt x="55530" y="232416"/>
                  </a:cubicBezTo>
                  <a:cubicBezTo>
                    <a:pt x="54266" y="232416"/>
                    <a:pt x="53003" y="233424"/>
                    <a:pt x="53003" y="235203"/>
                  </a:cubicBezTo>
                  <a:cubicBezTo>
                    <a:pt x="53003" y="237727"/>
                    <a:pt x="63887" y="247351"/>
                    <a:pt x="77313" y="247351"/>
                  </a:cubicBezTo>
                  <a:cubicBezTo>
                    <a:pt x="93010" y="247351"/>
                    <a:pt x="104910" y="231154"/>
                    <a:pt x="104910" y="216727"/>
                  </a:cubicBezTo>
                  <a:cubicBezTo>
                    <a:pt x="104910" y="207103"/>
                    <a:pt x="100104" y="201792"/>
                    <a:pt x="98079" y="199768"/>
                  </a:cubicBezTo>
                  <a:cubicBezTo>
                    <a:pt x="93773" y="194956"/>
                    <a:pt x="88959" y="193439"/>
                    <a:pt x="74016" y="188373"/>
                  </a:cubicBezTo>
                  <a:cubicBezTo>
                    <a:pt x="53758" y="181545"/>
                    <a:pt x="49707" y="180275"/>
                    <a:pt x="43629" y="174964"/>
                  </a:cubicBezTo>
                  <a:cubicBezTo>
                    <a:pt x="32992" y="165348"/>
                    <a:pt x="32992" y="150921"/>
                    <a:pt x="32992" y="146110"/>
                  </a:cubicBezTo>
                  <a:cubicBezTo>
                    <a:pt x="32992" y="106879"/>
                    <a:pt x="63887" y="62590"/>
                    <a:pt x="89467" y="48926"/>
                  </a:cubicBezTo>
                  <a:close/>
                  <a:moveTo>
                    <a:pt x="95290" y="46140"/>
                  </a:moveTo>
                  <a:cubicBezTo>
                    <a:pt x="99088" y="44369"/>
                    <a:pt x="103647" y="44369"/>
                    <a:pt x="106937" y="44369"/>
                  </a:cubicBezTo>
                  <a:cubicBezTo>
                    <a:pt x="115294" y="44369"/>
                    <a:pt x="116311" y="44623"/>
                    <a:pt x="120862" y="45885"/>
                  </a:cubicBezTo>
                  <a:cubicBezTo>
                    <a:pt x="118837" y="46647"/>
                    <a:pt x="116311" y="47909"/>
                    <a:pt x="105165" y="47909"/>
                  </a:cubicBezTo>
                  <a:cubicBezTo>
                    <a:pt x="99851" y="47909"/>
                    <a:pt x="98079" y="47909"/>
                    <a:pt x="95290" y="4614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Forme libre : forme 411">
              <a:extLst>
                <a:ext uri="{FF2B5EF4-FFF2-40B4-BE49-F238E27FC236}">
                  <a16:creationId xmlns:a16="http://schemas.microsoft.com/office/drawing/2014/main" id="{60D2DD38-0A49-42CE-8D4C-6679A3119573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11136364" y="-15045100"/>
              <a:ext cx="101685" cy="152445"/>
            </a:xfrm>
            <a:custGeom>
              <a:avLst/>
              <a:gdLst>
                <a:gd name="connsiteX0" fmla="*/ 97443 w 101685"/>
                <a:gd name="connsiteY0" fmla="*/ 104473 h 152445"/>
                <a:gd name="connsiteX1" fmla="*/ 91413 w 101685"/>
                <a:gd name="connsiteY1" fmla="*/ 104473 h 152445"/>
                <a:gd name="connsiteX2" fmla="*/ 86798 w 101685"/>
                <a:gd name="connsiteY2" fmla="*/ 120599 h 152445"/>
                <a:gd name="connsiteX3" fmla="*/ 69249 w 101685"/>
                <a:gd name="connsiteY3" fmla="*/ 121663 h 152445"/>
                <a:gd name="connsiteX4" fmla="*/ 36622 w 101685"/>
                <a:gd name="connsiteY4" fmla="*/ 121663 h 152445"/>
                <a:gd name="connsiteX5" fmla="*/ 72085 w 101685"/>
                <a:gd name="connsiteY5" fmla="*/ 91888 h 152445"/>
                <a:gd name="connsiteX6" fmla="*/ 97443 w 101685"/>
                <a:gd name="connsiteY6" fmla="*/ 53610 h 152445"/>
                <a:gd name="connsiteX7" fmla="*/ 55951 w 101685"/>
                <a:gd name="connsiteY7" fmla="*/ 19056 h 152445"/>
                <a:gd name="connsiteX8" fmla="*/ 19066 w 101685"/>
                <a:gd name="connsiteY8" fmla="*/ 50775 h 152445"/>
                <a:gd name="connsiteX9" fmla="*/ 28463 w 101685"/>
                <a:gd name="connsiteY9" fmla="*/ 60700 h 152445"/>
                <a:gd name="connsiteX10" fmla="*/ 37862 w 101685"/>
                <a:gd name="connsiteY10" fmla="*/ 51307 h 152445"/>
                <a:gd name="connsiteX11" fmla="*/ 27399 w 101685"/>
                <a:gd name="connsiteY11" fmla="*/ 41914 h 152445"/>
                <a:gd name="connsiteX12" fmla="*/ 53289 w 101685"/>
                <a:gd name="connsiteY12" fmla="*/ 25431 h 152445"/>
                <a:gd name="connsiteX13" fmla="*/ 80244 w 101685"/>
                <a:gd name="connsiteY13" fmla="*/ 53610 h 152445"/>
                <a:gd name="connsiteX14" fmla="*/ 63569 w 101685"/>
                <a:gd name="connsiteY14" fmla="*/ 87632 h 152445"/>
                <a:gd name="connsiteX15" fmla="*/ 20837 w 101685"/>
                <a:gd name="connsiteY15" fmla="*/ 129817 h 152445"/>
                <a:gd name="connsiteX16" fmla="*/ 19066 w 101685"/>
                <a:gd name="connsiteY16" fmla="*/ 136724 h 152445"/>
                <a:gd name="connsiteX17" fmla="*/ 92121 w 101685"/>
                <a:gd name="connsiteY17" fmla="*/ 136724 h 152445"/>
                <a:gd name="connsiteX18" fmla="*/ 97443 w 101685"/>
                <a:gd name="connsiteY18" fmla="*/ 104473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685" h="152445">
                  <a:moveTo>
                    <a:pt x="97443" y="104473"/>
                  </a:moveTo>
                  <a:lnTo>
                    <a:pt x="91413" y="104473"/>
                  </a:lnTo>
                  <a:cubicBezTo>
                    <a:pt x="90881" y="108371"/>
                    <a:pt x="89110" y="118828"/>
                    <a:pt x="86798" y="120599"/>
                  </a:cubicBezTo>
                  <a:cubicBezTo>
                    <a:pt x="85384" y="121663"/>
                    <a:pt x="71727" y="121663"/>
                    <a:pt x="69249" y="121663"/>
                  </a:cubicBezTo>
                  <a:lnTo>
                    <a:pt x="36622" y="121663"/>
                  </a:lnTo>
                  <a:cubicBezTo>
                    <a:pt x="55235" y="105180"/>
                    <a:pt x="61448" y="100217"/>
                    <a:pt x="72085" y="91888"/>
                  </a:cubicBezTo>
                  <a:cubicBezTo>
                    <a:pt x="85209" y="81432"/>
                    <a:pt x="97443" y="70443"/>
                    <a:pt x="97443" y="53610"/>
                  </a:cubicBezTo>
                  <a:cubicBezTo>
                    <a:pt x="97443" y="32164"/>
                    <a:pt x="78647" y="19056"/>
                    <a:pt x="55951" y="19056"/>
                  </a:cubicBezTo>
                  <a:cubicBezTo>
                    <a:pt x="33961" y="19056"/>
                    <a:pt x="19066" y="34467"/>
                    <a:pt x="19066" y="50775"/>
                  </a:cubicBezTo>
                  <a:cubicBezTo>
                    <a:pt x="19066" y="59811"/>
                    <a:pt x="26692" y="60700"/>
                    <a:pt x="28463" y="60700"/>
                  </a:cubicBezTo>
                  <a:cubicBezTo>
                    <a:pt x="32722" y="60700"/>
                    <a:pt x="37862" y="57683"/>
                    <a:pt x="37862" y="51307"/>
                  </a:cubicBezTo>
                  <a:cubicBezTo>
                    <a:pt x="37862" y="48115"/>
                    <a:pt x="36622" y="41914"/>
                    <a:pt x="27399" y="41914"/>
                  </a:cubicBezTo>
                  <a:cubicBezTo>
                    <a:pt x="32896" y="29329"/>
                    <a:pt x="44956" y="25431"/>
                    <a:pt x="53289" y="25431"/>
                  </a:cubicBezTo>
                  <a:cubicBezTo>
                    <a:pt x="71020" y="25431"/>
                    <a:pt x="80244" y="39254"/>
                    <a:pt x="80244" y="53610"/>
                  </a:cubicBezTo>
                  <a:cubicBezTo>
                    <a:pt x="80244" y="69029"/>
                    <a:pt x="69249" y="81256"/>
                    <a:pt x="63569" y="87632"/>
                  </a:cubicBezTo>
                  <a:lnTo>
                    <a:pt x="20837" y="129817"/>
                  </a:lnTo>
                  <a:cubicBezTo>
                    <a:pt x="19066" y="131405"/>
                    <a:pt x="19066" y="131761"/>
                    <a:pt x="19066" y="136724"/>
                  </a:cubicBezTo>
                  <a:lnTo>
                    <a:pt x="92121" y="136724"/>
                  </a:lnTo>
                  <a:lnTo>
                    <a:pt x="97443" y="10447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Forme libre : forme 412">
              <a:extLst>
                <a:ext uri="{FF2B5EF4-FFF2-40B4-BE49-F238E27FC236}">
                  <a16:creationId xmlns:a16="http://schemas.microsoft.com/office/drawing/2014/main" id="{09AA668D-F1C1-4583-B0AF-E7B4912C51CC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10282645" y="-14654298"/>
              <a:ext cx="966011" cy="25408"/>
            </a:xfrm>
            <a:custGeom>
              <a:avLst/>
              <a:gdLst>
                <a:gd name="connsiteX0" fmla="*/ 7588 w 966011"/>
                <a:gd name="connsiteY0" fmla="*/ 7584 h 0"/>
                <a:gd name="connsiteX1" fmla="*/ 975288 w 966011"/>
                <a:gd name="connsiteY1" fmla="*/ 758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66011">
                  <a:moveTo>
                    <a:pt x="7588" y="7584"/>
                  </a:moveTo>
                  <a:lnTo>
                    <a:pt x="975288" y="7584"/>
                  </a:lnTo>
                </a:path>
              </a:pathLst>
            </a:custGeom>
            <a:noFill/>
            <a:ln w="379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Forme libre : forme 413">
              <a:extLst>
                <a:ext uri="{FF2B5EF4-FFF2-40B4-BE49-F238E27FC236}">
                  <a16:creationId xmlns:a16="http://schemas.microsoft.com/office/drawing/2014/main" id="{8E1A72F0-A17E-4969-B303-C000D8784172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10695719" y="-14540700"/>
              <a:ext cx="152528" cy="177853"/>
            </a:xfrm>
            <a:custGeom>
              <a:avLst/>
              <a:gdLst>
                <a:gd name="connsiteX0" fmla="*/ 134796 w 152528"/>
                <a:gd name="connsiteY0" fmla="*/ 34492 h 177852"/>
                <a:gd name="connsiteX1" fmla="*/ 135806 w 152528"/>
                <a:gd name="connsiteY1" fmla="*/ 28672 h 177852"/>
                <a:gd name="connsiteX2" fmla="*/ 128465 w 152528"/>
                <a:gd name="connsiteY2" fmla="*/ 21835 h 177852"/>
                <a:gd name="connsiteX3" fmla="*/ 119599 w 152528"/>
                <a:gd name="connsiteY3" fmla="*/ 27155 h 177852"/>
                <a:gd name="connsiteX4" fmla="*/ 116056 w 152528"/>
                <a:gd name="connsiteY4" fmla="*/ 40819 h 177852"/>
                <a:gd name="connsiteX5" fmla="*/ 110988 w 152528"/>
                <a:gd name="connsiteY5" fmla="*/ 61066 h 177852"/>
                <a:gd name="connsiteX6" fmla="*/ 99596 w 152528"/>
                <a:gd name="connsiteY6" fmla="*/ 106625 h 177852"/>
                <a:gd name="connsiteX7" fmla="*/ 70981 w 152528"/>
                <a:gd name="connsiteY7" fmla="*/ 128134 h 177852"/>
                <a:gd name="connsiteX8" fmla="*/ 55283 w 152528"/>
                <a:gd name="connsiteY8" fmla="*/ 107633 h 177852"/>
                <a:gd name="connsiteX9" fmla="*/ 68193 w 152528"/>
                <a:gd name="connsiteY9" fmla="*/ 58034 h 177852"/>
                <a:gd name="connsiteX10" fmla="*/ 73261 w 152528"/>
                <a:gd name="connsiteY10" fmla="*/ 39811 h 177852"/>
                <a:gd name="connsiteX11" fmla="*/ 52495 w 152528"/>
                <a:gd name="connsiteY11" fmla="*/ 19056 h 177852"/>
                <a:gd name="connsiteX12" fmla="*/ 19066 w 152528"/>
                <a:gd name="connsiteY12" fmla="*/ 58034 h 177852"/>
                <a:gd name="connsiteX13" fmla="*/ 22109 w 152528"/>
                <a:gd name="connsiteY13" fmla="*/ 60558 h 177852"/>
                <a:gd name="connsiteX14" fmla="*/ 26160 w 152528"/>
                <a:gd name="connsiteY14" fmla="*/ 56009 h 177852"/>
                <a:gd name="connsiteX15" fmla="*/ 51733 w 152528"/>
                <a:gd name="connsiteY15" fmla="*/ 24623 h 177852"/>
                <a:gd name="connsiteX16" fmla="*/ 58064 w 152528"/>
                <a:gd name="connsiteY16" fmla="*/ 32721 h 177852"/>
                <a:gd name="connsiteX17" fmla="*/ 53758 w 152528"/>
                <a:gd name="connsiteY17" fmla="*/ 50435 h 177852"/>
                <a:gd name="connsiteX18" fmla="*/ 39077 w 152528"/>
                <a:gd name="connsiteY18" fmla="*/ 103584 h 177852"/>
                <a:gd name="connsiteX19" fmla="*/ 69965 w 152528"/>
                <a:gd name="connsiteY19" fmla="*/ 133708 h 177852"/>
                <a:gd name="connsiteX20" fmla="*/ 95544 w 152528"/>
                <a:gd name="connsiteY20" fmla="*/ 122314 h 177852"/>
                <a:gd name="connsiteX21" fmla="*/ 79084 w 152528"/>
                <a:gd name="connsiteY21" fmla="*/ 161291 h 177852"/>
                <a:gd name="connsiteX22" fmla="*/ 51232 w 152528"/>
                <a:gd name="connsiteY22" fmla="*/ 177234 h 177852"/>
                <a:gd name="connsiteX23" fmla="*/ 31983 w 152528"/>
                <a:gd name="connsiteY23" fmla="*/ 166610 h 177852"/>
                <a:gd name="connsiteX24" fmla="*/ 42874 w 152528"/>
                <a:gd name="connsiteY24" fmla="*/ 163570 h 177852"/>
                <a:gd name="connsiteX25" fmla="*/ 47935 w 152528"/>
                <a:gd name="connsiteY25" fmla="*/ 153193 h 177852"/>
                <a:gd name="connsiteX26" fmla="*/ 38569 w 152528"/>
                <a:gd name="connsiteY26" fmla="*/ 144332 h 177852"/>
                <a:gd name="connsiteX27" fmla="*/ 24389 w 152528"/>
                <a:gd name="connsiteY27" fmla="*/ 160782 h 177852"/>
                <a:gd name="connsiteX28" fmla="*/ 51232 w 152528"/>
                <a:gd name="connsiteY28" fmla="*/ 182807 h 177852"/>
                <a:gd name="connsiteX29" fmla="*/ 110488 w 152528"/>
                <a:gd name="connsiteY29" fmla="*/ 131175 h 177852"/>
                <a:gd name="connsiteX30" fmla="*/ 134796 w 152528"/>
                <a:gd name="connsiteY30" fmla="*/ 34492 h 177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2528" h="177852">
                  <a:moveTo>
                    <a:pt x="134796" y="34492"/>
                  </a:moveTo>
                  <a:cubicBezTo>
                    <a:pt x="135806" y="30950"/>
                    <a:pt x="135806" y="30441"/>
                    <a:pt x="135806" y="28672"/>
                  </a:cubicBezTo>
                  <a:cubicBezTo>
                    <a:pt x="135806" y="24114"/>
                    <a:pt x="132263" y="21835"/>
                    <a:pt x="128465" y="21835"/>
                  </a:cubicBezTo>
                  <a:cubicBezTo>
                    <a:pt x="125931" y="21835"/>
                    <a:pt x="121879" y="23359"/>
                    <a:pt x="119599" y="27155"/>
                  </a:cubicBezTo>
                  <a:cubicBezTo>
                    <a:pt x="119091" y="28418"/>
                    <a:pt x="117066" y="36261"/>
                    <a:pt x="116056" y="40819"/>
                  </a:cubicBezTo>
                  <a:cubicBezTo>
                    <a:pt x="114285" y="47402"/>
                    <a:pt x="112513" y="54238"/>
                    <a:pt x="110988" y="61066"/>
                  </a:cubicBezTo>
                  <a:lnTo>
                    <a:pt x="99596" y="106625"/>
                  </a:lnTo>
                  <a:cubicBezTo>
                    <a:pt x="98579" y="110420"/>
                    <a:pt x="87695" y="128134"/>
                    <a:pt x="70981" y="128134"/>
                  </a:cubicBezTo>
                  <a:cubicBezTo>
                    <a:pt x="58064" y="128134"/>
                    <a:pt x="55283" y="117003"/>
                    <a:pt x="55283" y="107633"/>
                  </a:cubicBezTo>
                  <a:cubicBezTo>
                    <a:pt x="55283" y="95993"/>
                    <a:pt x="59589" y="80304"/>
                    <a:pt x="68193" y="58034"/>
                  </a:cubicBezTo>
                  <a:cubicBezTo>
                    <a:pt x="72245" y="47656"/>
                    <a:pt x="73261" y="44868"/>
                    <a:pt x="73261" y="39811"/>
                  </a:cubicBezTo>
                  <a:cubicBezTo>
                    <a:pt x="73261" y="28418"/>
                    <a:pt x="65158" y="19056"/>
                    <a:pt x="52495" y="19056"/>
                  </a:cubicBezTo>
                  <a:cubicBezTo>
                    <a:pt x="28440" y="19056"/>
                    <a:pt x="19066" y="55754"/>
                    <a:pt x="19066" y="58034"/>
                  </a:cubicBezTo>
                  <a:cubicBezTo>
                    <a:pt x="19066" y="60558"/>
                    <a:pt x="21601" y="60558"/>
                    <a:pt x="22109" y="60558"/>
                  </a:cubicBezTo>
                  <a:cubicBezTo>
                    <a:pt x="24642" y="60558"/>
                    <a:pt x="24897" y="60058"/>
                    <a:pt x="26160" y="56009"/>
                  </a:cubicBezTo>
                  <a:cubicBezTo>
                    <a:pt x="33000" y="32212"/>
                    <a:pt x="43129" y="24623"/>
                    <a:pt x="51733" y="24623"/>
                  </a:cubicBezTo>
                  <a:cubicBezTo>
                    <a:pt x="53758" y="24623"/>
                    <a:pt x="58064" y="24623"/>
                    <a:pt x="58064" y="32721"/>
                  </a:cubicBezTo>
                  <a:cubicBezTo>
                    <a:pt x="58064" y="39050"/>
                    <a:pt x="55538" y="45631"/>
                    <a:pt x="53758" y="50435"/>
                  </a:cubicBezTo>
                  <a:cubicBezTo>
                    <a:pt x="43629" y="77263"/>
                    <a:pt x="39077" y="91690"/>
                    <a:pt x="39077" y="103584"/>
                  </a:cubicBezTo>
                  <a:cubicBezTo>
                    <a:pt x="39077" y="126109"/>
                    <a:pt x="55029" y="133708"/>
                    <a:pt x="69965" y="133708"/>
                  </a:cubicBezTo>
                  <a:cubicBezTo>
                    <a:pt x="79847" y="133708"/>
                    <a:pt x="88450" y="129404"/>
                    <a:pt x="95544" y="122314"/>
                  </a:cubicBezTo>
                  <a:cubicBezTo>
                    <a:pt x="92256" y="135478"/>
                    <a:pt x="89213" y="147880"/>
                    <a:pt x="79084" y="161291"/>
                  </a:cubicBezTo>
                  <a:cubicBezTo>
                    <a:pt x="72498" y="169897"/>
                    <a:pt x="62878" y="177234"/>
                    <a:pt x="51232" y="177234"/>
                  </a:cubicBezTo>
                  <a:cubicBezTo>
                    <a:pt x="47681" y="177234"/>
                    <a:pt x="36289" y="176480"/>
                    <a:pt x="31983" y="166610"/>
                  </a:cubicBezTo>
                  <a:cubicBezTo>
                    <a:pt x="36035" y="166610"/>
                    <a:pt x="39324" y="166610"/>
                    <a:pt x="42874" y="163570"/>
                  </a:cubicBezTo>
                  <a:cubicBezTo>
                    <a:pt x="45400" y="161291"/>
                    <a:pt x="47935" y="158003"/>
                    <a:pt x="47935" y="153193"/>
                  </a:cubicBezTo>
                  <a:cubicBezTo>
                    <a:pt x="47935" y="145347"/>
                    <a:pt x="41103" y="144332"/>
                    <a:pt x="38569" y="144332"/>
                  </a:cubicBezTo>
                  <a:cubicBezTo>
                    <a:pt x="32746" y="144332"/>
                    <a:pt x="24389" y="148381"/>
                    <a:pt x="24389" y="160782"/>
                  </a:cubicBezTo>
                  <a:cubicBezTo>
                    <a:pt x="24389" y="173439"/>
                    <a:pt x="35526" y="182807"/>
                    <a:pt x="51232" y="182807"/>
                  </a:cubicBezTo>
                  <a:cubicBezTo>
                    <a:pt x="77313" y="182807"/>
                    <a:pt x="103393" y="159774"/>
                    <a:pt x="110488" y="131175"/>
                  </a:cubicBezTo>
                  <a:lnTo>
                    <a:pt x="134796" y="3449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Forme libre : forme 414">
              <a:extLst>
                <a:ext uri="{FF2B5EF4-FFF2-40B4-BE49-F238E27FC236}">
                  <a16:creationId xmlns:a16="http://schemas.microsoft.com/office/drawing/2014/main" id="{F8F5031B-C218-435D-B4AD-69EE3B2D10CF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11294279" y="-14792262"/>
              <a:ext cx="76264" cy="279483"/>
            </a:xfrm>
            <a:custGeom>
              <a:avLst/>
              <a:gdLst>
                <a:gd name="connsiteX0" fmla="*/ 77813 w 76264"/>
                <a:gd name="connsiteY0" fmla="*/ 269614 h 279482"/>
                <a:gd name="connsiteX1" fmla="*/ 73508 w 76264"/>
                <a:gd name="connsiteY1" fmla="*/ 264047 h 279482"/>
                <a:gd name="connsiteX2" fmla="*/ 33755 w 76264"/>
                <a:gd name="connsiteY2" fmla="*/ 145600 h 279482"/>
                <a:gd name="connsiteX3" fmla="*/ 74525 w 76264"/>
                <a:gd name="connsiteY3" fmla="*/ 25891 h 279482"/>
                <a:gd name="connsiteX4" fmla="*/ 77813 w 76264"/>
                <a:gd name="connsiteY4" fmla="*/ 21588 h 279482"/>
                <a:gd name="connsiteX5" fmla="*/ 75280 w 76264"/>
                <a:gd name="connsiteY5" fmla="*/ 19056 h 279482"/>
                <a:gd name="connsiteX6" fmla="*/ 35018 w 76264"/>
                <a:gd name="connsiteY6" fmla="*/ 68410 h 279482"/>
                <a:gd name="connsiteX7" fmla="*/ 19066 w 76264"/>
                <a:gd name="connsiteY7" fmla="*/ 145600 h 279482"/>
                <a:gd name="connsiteX8" fmla="*/ 35781 w 76264"/>
                <a:gd name="connsiteY8" fmla="*/ 224563 h 279482"/>
                <a:gd name="connsiteX9" fmla="*/ 75280 w 76264"/>
                <a:gd name="connsiteY9" fmla="*/ 272146 h 279482"/>
                <a:gd name="connsiteX10" fmla="*/ 77813 w 76264"/>
                <a:gd name="connsiteY10" fmla="*/ 269614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64" h="279482">
                  <a:moveTo>
                    <a:pt x="77813" y="269614"/>
                  </a:moveTo>
                  <a:cubicBezTo>
                    <a:pt x="77813" y="268859"/>
                    <a:pt x="77813" y="268350"/>
                    <a:pt x="73508" y="264047"/>
                  </a:cubicBezTo>
                  <a:cubicBezTo>
                    <a:pt x="41858" y="232160"/>
                    <a:pt x="33755" y="184323"/>
                    <a:pt x="33755" y="145600"/>
                  </a:cubicBezTo>
                  <a:cubicBezTo>
                    <a:pt x="33755" y="101567"/>
                    <a:pt x="43376" y="57524"/>
                    <a:pt x="74525" y="25891"/>
                  </a:cubicBezTo>
                  <a:cubicBezTo>
                    <a:pt x="77813" y="22850"/>
                    <a:pt x="77813" y="22342"/>
                    <a:pt x="77813" y="21588"/>
                  </a:cubicBezTo>
                  <a:cubicBezTo>
                    <a:pt x="77813" y="19817"/>
                    <a:pt x="76796" y="19056"/>
                    <a:pt x="75280" y="19056"/>
                  </a:cubicBezTo>
                  <a:cubicBezTo>
                    <a:pt x="72745" y="19056"/>
                    <a:pt x="49961" y="36269"/>
                    <a:pt x="35018" y="68410"/>
                  </a:cubicBezTo>
                  <a:cubicBezTo>
                    <a:pt x="22101" y="96246"/>
                    <a:pt x="19066" y="124338"/>
                    <a:pt x="19066" y="145600"/>
                  </a:cubicBezTo>
                  <a:cubicBezTo>
                    <a:pt x="19066" y="165340"/>
                    <a:pt x="21846" y="195962"/>
                    <a:pt x="35781" y="224563"/>
                  </a:cubicBezTo>
                  <a:cubicBezTo>
                    <a:pt x="50970" y="255694"/>
                    <a:pt x="72745" y="272146"/>
                    <a:pt x="75280" y="272146"/>
                  </a:cubicBezTo>
                  <a:cubicBezTo>
                    <a:pt x="76796" y="272146"/>
                    <a:pt x="77813" y="271383"/>
                    <a:pt x="77813" y="26961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Forme libre : forme 415">
              <a:extLst>
                <a:ext uri="{FF2B5EF4-FFF2-40B4-BE49-F238E27FC236}">
                  <a16:creationId xmlns:a16="http://schemas.microsoft.com/office/drawing/2014/main" id="{BBA3F893-F4A2-478F-A755-C602990AA579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11377844" y="-14778089"/>
              <a:ext cx="279635" cy="254075"/>
            </a:xfrm>
            <a:custGeom>
              <a:avLst/>
              <a:gdLst>
                <a:gd name="connsiteX0" fmla="*/ 139603 w 279634"/>
                <a:gd name="connsiteY0" fmla="*/ 21842 h 254075"/>
                <a:gd name="connsiteX1" fmla="*/ 136314 w 279634"/>
                <a:gd name="connsiteY1" fmla="*/ 19056 h 254075"/>
                <a:gd name="connsiteX2" fmla="*/ 104148 w 279634"/>
                <a:gd name="connsiteY2" fmla="*/ 21842 h 254075"/>
                <a:gd name="connsiteX3" fmla="*/ 100605 w 279634"/>
                <a:gd name="connsiteY3" fmla="*/ 26647 h 254075"/>
                <a:gd name="connsiteX4" fmla="*/ 106682 w 279634"/>
                <a:gd name="connsiteY4" fmla="*/ 29688 h 254075"/>
                <a:gd name="connsiteX5" fmla="*/ 119345 w 279634"/>
                <a:gd name="connsiteY5" fmla="*/ 33991 h 254075"/>
                <a:gd name="connsiteX6" fmla="*/ 118582 w 279634"/>
                <a:gd name="connsiteY6" fmla="*/ 39048 h 254075"/>
                <a:gd name="connsiteX7" fmla="*/ 103393 w 279634"/>
                <a:gd name="connsiteY7" fmla="*/ 99034 h 254075"/>
                <a:gd name="connsiteX8" fmla="*/ 80093 w 279634"/>
                <a:gd name="connsiteY8" fmla="*/ 82837 h 254075"/>
                <a:gd name="connsiteX9" fmla="*/ 19066 w 279634"/>
                <a:gd name="connsiteY9" fmla="*/ 156987 h 254075"/>
                <a:gd name="connsiteX10" fmla="*/ 52749 w 279634"/>
                <a:gd name="connsiteY10" fmla="*/ 197488 h 254075"/>
                <a:gd name="connsiteX11" fmla="*/ 85662 w 279634"/>
                <a:gd name="connsiteY11" fmla="*/ 178504 h 254075"/>
                <a:gd name="connsiteX12" fmla="*/ 108708 w 279634"/>
                <a:gd name="connsiteY12" fmla="*/ 197488 h 254075"/>
                <a:gd name="connsiteX13" fmla="*/ 127448 w 279634"/>
                <a:gd name="connsiteY13" fmla="*/ 183561 h 254075"/>
                <a:gd name="connsiteX14" fmla="*/ 135043 w 279634"/>
                <a:gd name="connsiteY14" fmla="*/ 158512 h 254075"/>
                <a:gd name="connsiteX15" fmla="*/ 132008 w 279634"/>
                <a:gd name="connsiteY15" fmla="*/ 155978 h 254075"/>
                <a:gd name="connsiteX16" fmla="*/ 128457 w 279634"/>
                <a:gd name="connsiteY16" fmla="*/ 160536 h 254075"/>
                <a:gd name="connsiteX17" fmla="*/ 109216 w 279634"/>
                <a:gd name="connsiteY17" fmla="*/ 191913 h 254075"/>
                <a:gd name="connsiteX18" fmla="*/ 101622 w 279634"/>
                <a:gd name="connsiteY18" fmla="*/ 180274 h 254075"/>
                <a:gd name="connsiteX19" fmla="*/ 103139 w 279634"/>
                <a:gd name="connsiteY19" fmla="*/ 168126 h 254075"/>
                <a:gd name="connsiteX20" fmla="*/ 139603 w 279634"/>
                <a:gd name="connsiteY20" fmla="*/ 21842 h 254075"/>
                <a:gd name="connsiteX21" fmla="*/ 86933 w 279634"/>
                <a:gd name="connsiteY21" fmla="*/ 164585 h 254075"/>
                <a:gd name="connsiteX22" fmla="*/ 81865 w 279634"/>
                <a:gd name="connsiteY22" fmla="*/ 173946 h 254075"/>
                <a:gd name="connsiteX23" fmla="*/ 53249 w 279634"/>
                <a:gd name="connsiteY23" fmla="*/ 191913 h 254075"/>
                <a:gd name="connsiteX24" fmla="*/ 37044 w 279634"/>
                <a:gd name="connsiteY24" fmla="*/ 168126 h 254075"/>
                <a:gd name="connsiteX25" fmla="*/ 50970 w 279634"/>
                <a:gd name="connsiteY25" fmla="*/ 112698 h 254075"/>
                <a:gd name="connsiteX26" fmla="*/ 80347 w 279634"/>
                <a:gd name="connsiteY26" fmla="*/ 88402 h 254075"/>
                <a:gd name="connsiteX27" fmla="*/ 100350 w 279634"/>
                <a:gd name="connsiteY27" fmla="*/ 110674 h 254075"/>
                <a:gd name="connsiteX28" fmla="*/ 99596 w 279634"/>
                <a:gd name="connsiteY28" fmla="*/ 114978 h 254075"/>
                <a:gd name="connsiteX29" fmla="*/ 86933 w 279634"/>
                <a:gd name="connsiteY29" fmla="*/ 164585 h 254075"/>
                <a:gd name="connsiteX30" fmla="*/ 263831 w 279634"/>
                <a:gd name="connsiteY30" fmla="*/ 98271 h 254075"/>
                <a:gd name="connsiteX31" fmla="*/ 264837 w 279634"/>
                <a:gd name="connsiteY31" fmla="*/ 92451 h 254075"/>
                <a:gd name="connsiteX32" fmla="*/ 257498 w 279634"/>
                <a:gd name="connsiteY32" fmla="*/ 85616 h 254075"/>
                <a:gd name="connsiteX33" fmla="*/ 248632 w 279634"/>
                <a:gd name="connsiteY33" fmla="*/ 90935 h 254075"/>
                <a:gd name="connsiteX34" fmla="*/ 245089 w 279634"/>
                <a:gd name="connsiteY34" fmla="*/ 104600 h 254075"/>
                <a:gd name="connsiteX35" fmla="*/ 240021 w 279634"/>
                <a:gd name="connsiteY35" fmla="*/ 124846 h 254075"/>
                <a:gd name="connsiteX36" fmla="*/ 228629 w 279634"/>
                <a:gd name="connsiteY36" fmla="*/ 170405 h 254075"/>
                <a:gd name="connsiteX37" fmla="*/ 200014 w 279634"/>
                <a:gd name="connsiteY37" fmla="*/ 191913 h 254075"/>
                <a:gd name="connsiteX38" fmla="*/ 184316 w 279634"/>
                <a:gd name="connsiteY38" fmla="*/ 171414 h 254075"/>
                <a:gd name="connsiteX39" fmla="*/ 197226 w 279634"/>
                <a:gd name="connsiteY39" fmla="*/ 121813 h 254075"/>
                <a:gd name="connsiteX40" fmla="*/ 202294 w 279634"/>
                <a:gd name="connsiteY40" fmla="*/ 103592 h 254075"/>
                <a:gd name="connsiteX41" fmla="*/ 181528 w 279634"/>
                <a:gd name="connsiteY41" fmla="*/ 82837 h 254075"/>
                <a:gd name="connsiteX42" fmla="*/ 148099 w 279634"/>
                <a:gd name="connsiteY42" fmla="*/ 121813 h 254075"/>
                <a:gd name="connsiteX43" fmla="*/ 151142 w 279634"/>
                <a:gd name="connsiteY43" fmla="*/ 124338 h 254075"/>
                <a:gd name="connsiteX44" fmla="*/ 155193 w 279634"/>
                <a:gd name="connsiteY44" fmla="*/ 119788 h 254075"/>
                <a:gd name="connsiteX45" fmla="*/ 180766 w 279634"/>
                <a:gd name="connsiteY45" fmla="*/ 88402 h 254075"/>
                <a:gd name="connsiteX46" fmla="*/ 187097 w 279634"/>
                <a:gd name="connsiteY46" fmla="*/ 96500 h 254075"/>
                <a:gd name="connsiteX47" fmla="*/ 182791 w 279634"/>
                <a:gd name="connsiteY47" fmla="*/ 114215 h 254075"/>
                <a:gd name="connsiteX48" fmla="*/ 168110 w 279634"/>
                <a:gd name="connsiteY48" fmla="*/ 167364 h 254075"/>
                <a:gd name="connsiteX49" fmla="*/ 198998 w 279634"/>
                <a:gd name="connsiteY49" fmla="*/ 197488 h 254075"/>
                <a:gd name="connsiteX50" fmla="*/ 224577 w 279634"/>
                <a:gd name="connsiteY50" fmla="*/ 186094 h 254075"/>
                <a:gd name="connsiteX51" fmla="*/ 208117 w 279634"/>
                <a:gd name="connsiteY51" fmla="*/ 225072 h 254075"/>
                <a:gd name="connsiteX52" fmla="*/ 180265 w 279634"/>
                <a:gd name="connsiteY52" fmla="*/ 241015 h 254075"/>
                <a:gd name="connsiteX53" fmla="*/ 161016 w 279634"/>
                <a:gd name="connsiteY53" fmla="*/ 230391 h 254075"/>
                <a:gd name="connsiteX54" fmla="*/ 171908 w 279634"/>
                <a:gd name="connsiteY54" fmla="*/ 227350 h 254075"/>
                <a:gd name="connsiteX55" fmla="*/ 176968 w 279634"/>
                <a:gd name="connsiteY55" fmla="*/ 216972 h 254075"/>
                <a:gd name="connsiteX56" fmla="*/ 167602 w 279634"/>
                <a:gd name="connsiteY56" fmla="*/ 208111 h 254075"/>
                <a:gd name="connsiteX57" fmla="*/ 153422 w 279634"/>
                <a:gd name="connsiteY57" fmla="*/ 224563 h 254075"/>
                <a:gd name="connsiteX58" fmla="*/ 180265 w 279634"/>
                <a:gd name="connsiteY58" fmla="*/ 246588 h 254075"/>
                <a:gd name="connsiteX59" fmla="*/ 239521 w 279634"/>
                <a:gd name="connsiteY59" fmla="*/ 194955 h 254075"/>
                <a:gd name="connsiteX60" fmla="*/ 263831 w 279634"/>
                <a:gd name="connsiteY60" fmla="*/ 98271 h 25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79634" h="254075">
                  <a:moveTo>
                    <a:pt x="139603" y="21842"/>
                  </a:moveTo>
                  <a:cubicBezTo>
                    <a:pt x="139603" y="21588"/>
                    <a:pt x="139603" y="19056"/>
                    <a:pt x="136314" y="19056"/>
                  </a:cubicBezTo>
                  <a:cubicBezTo>
                    <a:pt x="132509" y="19056"/>
                    <a:pt x="108453" y="21334"/>
                    <a:pt x="104148" y="21842"/>
                  </a:cubicBezTo>
                  <a:cubicBezTo>
                    <a:pt x="102122" y="22097"/>
                    <a:pt x="100605" y="23359"/>
                    <a:pt x="100605" y="26647"/>
                  </a:cubicBezTo>
                  <a:cubicBezTo>
                    <a:pt x="100605" y="29688"/>
                    <a:pt x="102885" y="29688"/>
                    <a:pt x="106682" y="29688"/>
                  </a:cubicBezTo>
                  <a:cubicBezTo>
                    <a:pt x="118837" y="29688"/>
                    <a:pt x="119345" y="31457"/>
                    <a:pt x="119345" y="33991"/>
                  </a:cubicBezTo>
                  <a:lnTo>
                    <a:pt x="118582" y="39048"/>
                  </a:lnTo>
                  <a:lnTo>
                    <a:pt x="103393" y="99034"/>
                  </a:lnTo>
                  <a:cubicBezTo>
                    <a:pt x="98834" y="89672"/>
                    <a:pt x="91493" y="82837"/>
                    <a:pt x="80093" y="82837"/>
                  </a:cubicBezTo>
                  <a:cubicBezTo>
                    <a:pt x="50470" y="82837"/>
                    <a:pt x="19066" y="120042"/>
                    <a:pt x="19066" y="156987"/>
                  </a:cubicBezTo>
                  <a:cubicBezTo>
                    <a:pt x="19066" y="180782"/>
                    <a:pt x="32992" y="197488"/>
                    <a:pt x="52749" y="197488"/>
                  </a:cubicBezTo>
                  <a:cubicBezTo>
                    <a:pt x="57809" y="197488"/>
                    <a:pt x="70473" y="196471"/>
                    <a:pt x="85662" y="178504"/>
                  </a:cubicBezTo>
                  <a:cubicBezTo>
                    <a:pt x="87688" y="189135"/>
                    <a:pt x="96553" y="197488"/>
                    <a:pt x="108708" y="197488"/>
                  </a:cubicBezTo>
                  <a:cubicBezTo>
                    <a:pt x="117574" y="197488"/>
                    <a:pt x="123397" y="191661"/>
                    <a:pt x="127448" y="183561"/>
                  </a:cubicBezTo>
                  <a:cubicBezTo>
                    <a:pt x="131754" y="174455"/>
                    <a:pt x="135043" y="159011"/>
                    <a:pt x="135043" y="158512"/>
                  </a:cubicBezTo>
                  <a:cubicBezTo>
                    <a:pt x="135043" y="155978"/>
                    <a:pt x="132763" y="155978"/>
                    <a:pt x="132008" y="155978"/>
                  </a:cubicBezTo>
                  <a:cubicBezTo>
                    <a:pt x="129474" y="155978"/>
                    <a:pt x="129220" y="156987"/>
                    <a:pt x="128457" y="160536"/>
                  </a:cubicBezTo>
                  <a:cubicBezTo>
                    <a:pt x="124159" y="176987"/>
                    <a:pt x="119599" y="191913"/>
                    <a:pt x="109216" y="191913"/>
                  </a:cubicBezTo>
                  <a:cubicBezTo>
                    <a:pt x="102377" y="191913"/>
                    <a:pt x="101622" y="185340"/>
                    <a:pt x="101622" y="180274"/>
                  </a:cubicBezTo>
                  <a:cubicBezTo>
                    <a:pt x="101622" y="174201"/>
                    <a:pt x="102122" y="172430"/>
                    <a:pt x="103139" y="168126"/>
                  </a:cubicBezTo>
                  <a:lnTo>
                    <a:pt x="139603" y="21842"/>
                  </a:lnTo>
                  <a:close/>
                  <a:moveTo>
                    <a:pt x="86933" y="164585"/>
                  </a:moveTo>
                  <a:cubicBezTo>
                    <a:pt x="85662" y="169142"/>
                    <a:pt x="85662" y="169643"/>
                    <a:pt x="81865" y="173946"/>
                  </a:cubicBezTo>
                  <a:cubicBezTo>
                    <a:pt x="70726" y="187864"/>
                    <a:pt x="60344" y="191913"/>
                    <a:pt x="53249" y="191913"/>
                  </a:cubicBezTo>
                  <a:cubicBezTo>
                    <a:pt x="40587" y="191913"/>
                    <a:pt x="37044" y="177995"/>
                    <a:pt x="37044" y="168126"/>
                  </a:cubicBezTo>
                  <a:cubicBezTo>
                    <a:pt x="37044" y="155471"/>
                    <a:pt x="45147" y="124338"/>
                    <a:pt x="50970" y="112698"/>
                  </a:cubicBezTo>
                  <a:cubicBezTo>
                    <a:pt x="58826" y="97772"/>
                    <a:pt x="70218" y="88402"/>
                    <a:pt x="80347" y="88402"/>
                  </a:cubicBezTo>
                  <a:cubicBezTo>
                    <a:pt x="96807" y="88402"/>
                    <a:pt x="100350" y="109158"/>
                    <a:pt x="100350" y="110674"/>
                  </a:cubicBezTo>
                  <a:cubicBezTo>
                    <a:pt x="100350" y="112191"/>
                    <a:pt x="99842" y="113715"/>
                    <a:pt x="99596" y="114978"/>
                  </a:cubicBezTo>
                  <a:lnTo>
                    <a:pt x="86933" y="164585"/>
                  </a:lnTo>
                  <a:close/>
                  <a:moveTo>
                    <a:pt x="263831" y="98271"/>
                  </a:moveTo>
                  <a:cubicBezTo>
                    <a:pt x="264837" y="94731"/>
                    <a:pt x="264837" y="94222"/>
                    <a:pt x="264837" y="92451"/>
                  </a:cubicBezTo>
                  <a:cubicBezTo>
                    <a:pt x="264837" y="87894"/>
                    <a:pt x="261296" y="85616"/>
                    <a:pt x="257498" y="85616"/>
                  </a:cubicBezTo>
                  <a:cubicBezTo>
                    <a:pt x="254964" y="85616"/>
                    <a:pt x="250912" y="87140"/>
                    <a:pt x="248632" y="90935"/>
                  </a:cubicBezTo>
                  <a:cubicBezTo>
                    <a:pt x="248124" y="92197"/>
                    <a:pt x="246099" y="100042"/>
                    <a:pt x="245089" y="104600"/>
                  </a:cubicBezTo>
                  <a:cubicBezTo>
                    <a:pt x="243318" y="111181"/>
                    <a:pt x="241546" y="118019"/>
                    <a:pt x="240021" y="124846"/>
                  </a:cubicBezTo>
                  <a:lnTo>
                    <a:pt x="228629" y="170405"/>
                  </a:lnTo>
                  <a:cubicBezTo>
                    <a:pt x="227612" y="174201"/>
                    <a:pt x="216728" y="191913"/>
                    <a:pt x="200014" y="191913"/>
                  </a:cubicBezTo>
                  <a:cubicBezTo>
                    <a:pt x="187097" y="191913"/>
                    <a:pt x="184316" y="180782"/>
                    <a:pt x="184316" y="171414"/>
                  </a:cubicBezTo>
                  <a:cubicBezTo>
                    <a:pt x="184316" y="159774"/>
                    <a:pt x="188622" y="144085"/>
                    <a:pt x="197226" y="121813"/>
                  </a:cubicBezTo>
                  <a:cubicBezTo>
                    <a:pt x="201278" y="111436"/>
                    <a:pt x="202294" y="108649"/>
                    <a:pt x="202294" y="103592"/>
                  </a:cubicBezTo>
                  <a:cubicBezTo>
                    <a:pt x="202294" y="92197"/>
                    <a:pt x="194191" y="82837"/>
                    <a:pt x="181528" y="82837"/>
                  </a:cubicBezTo>
                  <a:cubicBezTo>
                    <a:pt x="157473" y="82837"/>
                    <a:pt x="148099" y="119535"/>
                    <a:pt x="148099" y="121813"/>
                  </a:cubicBezTo>
                  <a:cubicBezTo>
                    <a:pt x="148099" y="124338"/>
                    <a:pt x="150633" y="124338"/>
                    <a:pt x="151142" y="124338"/>
                  </a:cubicBezTo>
                  <a:cubicBezTo>
                    <a:pt x="153675" y="124338"/>
                    <a:pt x="153930" y="123837"/>
                    <a:pt x="155193" y="119788"/>
                  </a:cubicBezTo>
                  <a:cubicBezTo>
                    <a:pt x="162033" y="95993"/>
                    <a:pt x="172162" y="88402"/>
                    <a:pt x="180766" y="88402"/>
                  </a:cubicBezTo>
                  <a:cubicBezTo>
                    <a:pt x="182791" y="88402"/>
                    <a:pt x="187097" y="88402"/>
                    <a:pt x="187097" y="96500"/>
                  </a:cubicBezTo>
                  <a:cubicBezTo>
                    <a:pt x="187097" y="102829"/>
                    <a:pt x="184571" y="109410"/>
                    <a:pt x="182791" y="114215"/>
                  </a:cubicBezTo>
                  <a:cubicBezTo>
                    <a:pt x="172662" y="141044"/>
                    <a:pt x="168110" y="155471"/>
                    <a:pt x="168110" y="167364"/>
                  </a:cubicBezTo>
                  <a:cubicBezTo>
                    <a:pt x="168110" y="189890"/>
                    <a:pt x="184062" y="197488"/>
                    <a:pt x="198998" y="197488"/>
                  </a:cubicBezTo>
                  <a:cubicBezTo>
                    <a:pt x="208880" y="197488"/>
                    <a:pt x="217483" y="193185"/>
                    <a:pt x="224577" y="186094"/>
                  </a:cubicBezTo>
                  <a:cubicBezTo>
                    <a:pt x="221289" y="199258"/>
                    <a:pt x="218246" y="211661"/>
                    <a:pt x="208117" y="225072"/>
                  </a:cubicBezTo>
                  <a:cubicBezTo>
                    <a:pt x="201531" y="233678"/>
                    <a:pt x="191911" y="241015"/>
                    <a:pt x="180265" y="241015"/>
                  </a:cubicBezTo>
                  <a:cubicBezTo>
                    <a:pt x="176714" y="241015"/>
                    <a:pt x="165322" y="240260"/>
                    <a:pt x="161016" y="230391"/>
                  </a:cubicBezTo>
                  <a:cubicBezTo>
                    <a:pt x="165068" y="230391"/>
                    <a:pt x="168357" y="230391"/>
                    <a:pt x="171908" y="227350"/>
                  </a:cubicBezTo>
                  <a:cubicBezTo>
                    <a:pt x="174434" y="225072"/>
                    <a:pt x="176968" y="221784"/>
                    <a:pt x="176968" y="216972"/>
                  </a:cubicBezTo>
                  <a:cubicBezTo>
                    <a:pt x="176968" y="209128"/>
                    <a:pt x="170136" y="208111"/>
                    <a:pt x="167602" y="208111"/>
                  </a:cubicBezTo>
                  <a:cubicBezTo>
                    <a:pt x="161779" y="208111"/>
                    <a:pt x="153422" y="212160"/>
                    <a:pt x="153422" y="224563"/>
                  </a:cubicBezTo>
                  <a:cubicBezTo>
                    <a:pt x="153422" y="237219"/>
                    <a:pt x="164559" y="246588"/>
                    <a:pt x="180265" y="246588"/>
                  </a:cubicBezTo>
                  <a:cubicBezTo>
                    <a:pt x="206346" y="246588"/>
                    <a:pt x="232427" y="223555"/>
                    <a:pt x="239521" y="194955"/>
                  </a:cubicBezTo>
                  <a:lnTo>
                    <a:pt x="263831" y="9827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Forme libre : forme 416">
              <a:extLst>
                <a:ext uri="{FF2B5EF4-FFF2-40B4-BE49-F238E27FC236}">
                  <a16:creationId xmlns:a16="http://schemas.microsoft.com/office/drawing/2014/main" id="{141ABB1B-8D0D-4534-A22F-713DFB04A1C5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11643952" y="-14824638"/>
              <a:ext cx="101685" cy="152445"/>
            </a:xfrm>
            <a:custGeom>
              <a:avLst/>
              <a:gdLst>
                <a:gd name="connsiteX0" fmla="*/ 97443 w 101685"/>
                <a:gd name="connsiteY0" fmla="*/ 104473 h 152445"/>
                <a:gd name="connsiteX1" fmla="*/ 91414 w 101685"/>
                <a:gd name="connsiteY1" fmla="*/ 104473 h 152445"/>
                <a:gd name="connsiteX2" fmla="*/ 86799 w 101685"/>
                <a:gd name="connsiteY2" fmla="*/ 120597 h 152445"/>
                <a:gd name="connsiteX3" fmla="*/ 69249 w 101685"/>
                <a:gd name="connsiteY3" fmla="*/ 121661 h 152445"/>
                <a:gd name="connsiteX4" fmla="*/ 36623 w 101685"/>
                <a:gd name="connsiteY4" fmla="*/ 121661 h 152445"/>
                <a:gd name="connsiteX5" fmla="*/ 72086 w 101685"/>
                <a:gd name="connsiteY5" fmla="*/ 91887 h 152445"/>
                <a:gd name="connsiteX6" fmla="*/ 97443 w 101685"/>
                <a:gd name="connsiteY6" fmla="*/ 53610 h 152445"/>
                <a:gd name="connsiteX7" fmla="*/ 55951 w 101685"/>
                <a:gd name="connsiteY7" fmla="*/ 19056 h 152445"/>
                <a:gd name="connsiteX8" fmla="*/ 19066 w 101685"/>
                <a:gd name="connsiteY8" fmla="*/ 50775 h 152445"/>
                <a:gd name="connsiteX9" fmla="*/ 28464 w 101685"/>
                <a:gd name="connsiteY9" fmla="*/ 60700 h 152445"/>
                <a:gd name="connsiteX10" fmla="*/ 37862 w 101685"/>
                <a:gd name="connsiteY10" fmla="*/ 51307 h 152445"/>
                <a:gd name="connsiteX11" fmla="*/ 27400 w 101685"/>
                <a:gd name="connsiteY11" fmla="*/ 41914 h 152445"/>
                <a:gd name="connsiteX12" fmla="*/ 53290 w 101685"/>
                <a:gd name="connsiteY12" fmla="*/ 25431 h 152445"/>
                <a:gd name="connsiteX13" fmla="*/ 80245 w 101685"/>
                <a:gd name="connsiteY13" fmla="*/ 53610 h 152445"/>
                <a:gd name="connsiteX14" fmla="*/ 63570 w 101685"/>
                <a:gd name="connsiteY14" fmla="*/ 87632 h 152445"/>
                <a:gd name="connsiteX15" fmla="*/ 20838 w 101685"/>
                <a:gd name="connsiteY15" fmla="*/ 129817 h 152445"/>
                <a:gd name="connsiteX16" fmla="*/ 19066 w 101685"/>
                <a:gd name="connsiteY16" fmla="*/ 136724 h 152445"/>
                <a:gd name="connsiteX17" fmla="*/ 92121 w 101685"/>
                <a:gd name="connsiteY17" fmla="*/ 136724 h 152445"/>
                <a:gd name="connsiteX18" fmla="*/ 97443 w 101685"/>
                <a:gd name="connsiteY18" fmla="*/ 104473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685" h="152445">
                  <a:moveTo>
                    <a:pt x="97443" y="104473"/>
                  </a:moveTo>
                  <a:lnTo>
                    <a:pt x="91414" y="104473"/>
                  </a:lnTo>
                  <a:cubicBezTo>
                    <a:pt x="90882" y="108370"/>
                    <a:pt x="89110" y="118828"/>
                    <a:pt x="86799" y="120597"/>
                  </a:cubicBezTo>
                  <a:cubicBezTo>
                    <a:pt x="85384" y="121661"/>
                    <a:pt x="71728" y="121661"/>
                    <a:pt x="69249" y="121661"/>
                  </a:cubicBezTo>
                  <a:lnTo>
                    <a:pt x="36623" y="121661"/>
                  </a:lnTo>
                  <a:cubicBezTo>
                    <a:pt x="55236" y="105178"/>
                    <a:pt x="61449" y="100216"/>
                    <a:pt x="72086" y="91887"/>
                  </a:cubicBezTo>
                  <a:cubicBezTo>
                    <a:pt x="85210" y="81430"/>
                    <a:pt x="97443" y="70441"/>
                    <a:pt x="97443" y="53610"/>
                  </a:cubicBezTo>
                  <a:cubicBezTo>
                    <a:pt x="97443" y="32164"/>
                    <a:pt x="78647" y="19056"/>
                    <a:pt x="55951" y="19056"/>
                  </a:cubicBezTo>
                  <a:cubicBezTo>
                    <a:pt x="33961" y="19056"/>
                    <a:pt x="19066" y="34465"/>
                    <a:pt x="19066" y="50775"/>
                  </a:cubicBezTo>
                  <a:cubicBezTo>
                    <a:pt x="19066" y="59809"/>
                    <a:pt x="26693" y="60700"/>
                    <a:pt x="28464" y="60700"/>
                  </a:cubicBezTo>
                  <a:cubicBezTo>
                    <a:pt x="32722" y="60700"/>
                    <a:pt x="37862" y="57682"/>
                    <a:pt x="37862" y="51307"/>
                  </a:cubicBezTo>
                  <a:cubicBezTo>
                    <a:pt x="37862" y="48115"/>
                    <a:pt x="36623" y="41914"/>
                    <a:pt x="27400" y="41914"/>
                  </a:cubicBezTo>
                  <a:cubicBezTo>
                    <a:pt x="32897" y="29329"/>
                    <a:pt x="44956" y="25431"/>
                    <a:pt x="53290" y="25431"/>
                  </a:cubicBezTo>
                  <a:cubicBezTo>
                    <a:pt x="71021" y="25431"/>
                    <a:pt x="80245" y="39254"/>
                    <a:pt x="80245" y="53610"/>
                  </a:cubicBezTo>
                  <a:cubicBezTo>
                    <a:pt x="80245" y="69029"/>
                    <a:pt x="69249" y="81256"/>
                    <a:pt x="63570" y="87632"/>
                  </a:cubicBezTo>
                  <a:lnTo>
                    <a:pt x="20838" y="129817"/>
                  </a:lnTo>
                  <a:cubicBezTo>
                    <a:pt x="19066" y="131405"/>
                    <a:pt x="19066" y="131761"/>
                    <a:pt x="19066" y="136724"/>
                  </a:cubicBezTo>
                  <a:lnTo>
                    <a:pt x="92121" y="136724"/>
                  </a:lnTo>
                  <a:lnTo>
                    <a:pt x="97443" y="10447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Forme libre : forme 417">
              <a:extLst>
                <a:ext uri="{FF2B5EF4-FFF2-40B4-BE49-F238E27FC236}">
                  <a16:creationId xmlns:a16="http://schemas.microsoft.com/office/drawing/2014/main" id="{C3AF5EED-83CC-44C2-BD25-21324E3F96B4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11816854" y="-14749997"/>
              <a:ext cx="203371" cy="203260"/>
            </a:xfrm>
            <a:custGeom>
              <a:avLst/>
              <a:gdLst>
                <a:gd name="connsiteX0" fmla="*/ 108454 w 203370"/>
                <a:gd name="connsiteY0" fmla="*/ 108402 h 203260"/>
                <a:gd name="connsiteX1" fmla="*/ 179109 w 203370"/>
                <a:gd name="connsiteY1" fmla="*/ 108402 h 203260"/>
                <a:gd name="connsiteX2" fmla="*/ 187467 w 203370"/>
                <a:gd name="connsiteY2" fmla="*/ 103336 h 203260"/>
                <a:gd name="connsiteX3" fmla="*/ 179109 w 203370"/>
                <a:gd name="connsiteY3" fmla="*/ 98279 h 203260"/>
                <a:gd name="connsiteX4" fmla="*/ 108454 w 203370"/>
                <a:gd name="connsiteY4" fmla="*/ 98279 h 203260"/>
                <a:gd name="connsiteX5" fmla="*/ 108454 w 203370"/>
                <a:gd name="connsiteY5" fmla="*/ 27408 h 203260"/>
                <a:gd name="connsiteX6" fmla="*/ 103394 w 203370"/>
                <a:gd name="connsiteY6" fmla="*/ 19056 h 203260"/>
                <a:gd name="connsiteX7" fmla="*/ 98325 w 203370"/>
                <a:gd name="connsiteY7" fmla="*/ 27408 h 203260"/>
                <a:gd name="connsiteX8" fmla="*/ 98325 w 203370"/>
                <a:gd name="connsiteY8" fmla="*/ 98279 h 203260"/>
                <a:gd name="connsiteX9" fmla="*/ 27424 w 203370"/>
                <a:gd name="connsiteY9" fmla="*/ 98279 h 203260"/>
                <a:gd name="connsiteX10" fmla="*/ 19066 w 203370"/>
                <a:gd name="connsiteY10" fmla="*/ 103336 h 203260"/>
                <a:gd name="connsiteX11" fmla="*/ 27424 w 203370"/>
                <a:gd name="connsiteY11" fmla="*/ 108402 h 203260"/>
                <a:gd name="connsiteX12" fmla="*/ 98325 w 203370"/>
                <a:gd name="connsiteY12" fmla="*/ 108402 h 203260"/>
                <a:gd name="connsiteX13" fmla="*/ 98325 w 203370"/>
                <a:gd name="connsiteY13" fmla="*/ 179266 h 203260"/>
                <a:gd name="connsiteX14" fmla="*/ 103394 w 203370"/>
                <a:gd name="connsiteY14" fmla="*/ 187618 h 203260"/>
                <a:gd name="connsiteX15" fmla="*/ 108454 w 203370"/>
                <a:gd name="connsiteY15" fmla="*/ 179266 h 203260"/>
                <a:gd name="connsiteX16" fmla="*/ 108454 w 203370"/>
                <a:gd name="connsiteY16" fmla="*/ 108402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3370" h="203260">
                  <a:moveTo>
                    <a:pt x="108454" y="108402"/>
                  </a:moveTo>
                  <a:lnTo>
                    <a:pt x="179109" y="108402"/>
                  </a:lnTo>
                  <a:cubicBezTo>
                    <a:pt x="182652" y="108402"/>
                    <a:pt x="187467" y="108402"/>
                    <a:pt x="187467" y="103336"/>
                  </a:cubicBezTo>
                  <a:cubicBezTo>
                    <a:pt x="187467" y="98279"/>
                    <a:pt x="182652" y="98279"/>
                    <a:pt x="179109" y="98279"/>
                  </a:cubicBezTo>
                  <a:lnTo>
                    <a:pt x="108454" y="98279"/>
                  </a:lnTo>
                  <a:lnTo>
                    <a:pt x="108454" y="27408"/>
                  </a:lnTo>
                  <a:cubicBezTo>
                    <a:pt x="108454" y="23866"/>
                    <a:pt x="108454" y="19056"/>
                    <a:pt x="103394" y="19056"/>
                  </a:cubicBezTo>
                  <a:cubicBezTo>
                    <a:pt x="98325" y="19056"/>
                    <a:pt x="98325" y="23866"/>
                    <a:pt x="98325" y="27408"/>
                  </a:cubicBezTo>
                  <a:lnTo>
                    <a:pt x="98325" y="98279"/>
                  </a:lnTo>
                  <a:lnTo>
                    <a:pt x="27424" y="98279"/>
                  </a:lnTo>
                  <a:cubicBezTo>
                    <a:pt x="23881" y="98279"/>
                    <a:pt x="19066" y="98279"/>
                    <a:pt x="19066" y="103336"/>
                  </a:cubicBezTo>
                  <a:cubicBezTo>
                    <a:pt x="19066" y="108402"/>
                    <a:pt x="23881" y="108402"/>
                    <a:pt x="27424" y="108402"/>
                  </a:cubicBezTo>
                  <a:lnTo>
                    <a:pt x="98325" y="108402"/>
                  </a:lnTo>
                  <a:lnTo>
                    <a:pt x="98325" y="179266"/>
                  </a:lnTo>
                  <a:cubicBezTo>
                    <a:pt x="98325" y="182806"/>
                    <a:pt x="98325" y="187618"/>
                    <a:pt x="103394" y="187618"/>
                  </a:cubicBezTo>
                  <a:cubicBezTo>
                    <a:pt x="108454" y="187618"/>
                    <a:pt x="108454" y="182806"/>
                    <a:pt x="108454" y="179266"/>
                  </a:cubicBezTo>
                  <a:lnTo>
                    <a:pt x="108454" y="10840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" name="Forme libre : forme 418">
              <a:extLst>
                <a:ext uri="{FF2B5EF4-FFF2-40B4-BE49-F238E27FC236}">
                  <a16:creationId xmlns:a16="http://schemas.microsoft.com/office/drawing/2014/main" id="{58C24691-3100-4832-8C99-EB516D7DFA98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12066075" y="-14778089"/>
              <a:ext cx="152528" cy="203260"/>
            </a:xfrm>
            <a:custGeom>
              <a:avLst/>
              <a:gdLst>
                <a:gd name="connsiteX0" fmla="*/ 139603 w 152528"/>
                <a:gd name="connsiteY0" fmla="*/ 21842 h 203260"/>
                <a:gd name="connsiteX1" fmla="*/ 136314 w 152528"/>
                <a:gd name="connsiteY1" fmla="*/ 19056 h 203260"/>
                <a:gd name="connsiteX2" fmla="*/ 104148 w 152528"/>
                <a:gd name="connsiteY2" fmla="*/ 21842 h 203260"/>
                <a:gd name="connsiteX3" fmla="*/ 100605 w 152528"/>
                <a:gd name="connsiteY3" fmla="*/ 26647 h 203260"/>
                <a:gd name="connsiteX4" fmla="*/ 106682 w 152528"/>
                <a:gd name="connsiteY4" fmla="*/ 29688 h 203260"/>
                <a:gd name="connsiteX5" fmla="*/ 119346 w 152528"/>
                <a:gd name="connsiteY5" fmla="*/ 33991 h 203260"/>
                <a:gd name="connsiteX6" fmla="*/ 118583 w 152528"/>
                <a:gd name="connsiteY6" fmla="*/ 39048 h 203260"/>
                <a:gd name="connsiteX7" fmla="*/ 103394 w 152528"/>
                <a:gd name="connsiteY7" fmla="*/ 99034 h 203260"/>
                <a:gd name="connsiteX8" fmla="*/ 80093 w 152528"/>
                <a:gd name="connsiteY8" fmla="*/ 82837 h 203260"/>
                <a:gd name="connsiteX9" fmla="*/ 19066 w 152528"/>
                <a:gd name="connsiteY9" fmla="*/ 156987 h 203260"/>
                <a:gd name="connsiteX10" fmla="*/ 52750 w 152528"/>
                <a:gd name="connsiteY10" fmla="*/ 197488 h 203260"/>
                <a:gd name="connsiteX11" fmla="*/ 85662 w 152528"/>
                <a:gd name="connsiteY11" fmla="*/ 178504 h 203260"/>
                <a:gd name="connsiteX12" fmla="*/ 108708 w 152528"/>
                <a:gd name="connsiteY12" fmla="*/ 197488 h 203260"/>
                <a:gd name="connsiteX13" fmla="*/ 127449 w 152528"/>
                <a:gd name="connsiteY13" fmla="*/ 183561 h 203260"/>
                <a:gd name="connsiteX14" fmla="*/ 135043 w 152528"/>
                <a:gd name="connsiteY14" fmla="*/ 158512 h 203260"/>
                <a:gd name="connsiteX15" fmla="*/ 132008 w 152528"/>
                <a:gd name="connsiteY15" fmla="*/ 155978 h 203260"/>
                <a:gd name="connsiteX16" fmla="*/ 128457 w 152528"/>
                <a:gd name="connsiteY16" fmla="*/ 160536 h 203260"/>
                <a:gd name="connsiteX17" fmla="*/ 109217 w 152528"/>
                <a:gd name="connsiteY17" fmla="*/ 191913 h 203260"/>
                <a:gd name="connsiteX18" fmla="*/ 101622 w 152528"/>
                <a:gd name="connsiteY18" fmla="*/ 180274 h 203260"/>
                <a:gd name="connsiteX19" fmla="*/ 103139 w 152528"/>
                <a:gd name="connsiteY19" fmla="*/ 168126 h 203260"/>
                <a:gd name="connsiteX20" fmla="*/ 139603 w 152528"/>
                <a:gd name="connsiteY20" fmla="*/ 21842 h 203260"/>
                <a:gd name="connsiteX21" fmla="*/ 86934 w 152528"/>
                <a:gd name="connsiteY21" fmla="*/ 164585 h 203260"/>
                <a:gd name="connsiteX22" fmla="*/ 81865 w 152528"/>
                <a:gd name="connsiteY22" fmla="*/ 173946 h 203260"/>
                <a:gd name="connsiteX23" fmla="*/ 53250 w 152528"/>
                <a:gd name="connsiteY23" fmla="*/ 191913 h 203260"/>
                <a:gd name="connsiteX24" fmla="*/ 37044 w 152528"/>
                <a:gd name="connsiteY24" fmla="*/ 168126 h 203260"/>
                <a:gd name="connsiteX25" fmla="*/ 50970 w 152528"/>
                <a:gd name="connsiteY25" fmla="*/ 112698 h 203260"/>
                <a:gd name="connsiteX26" fmla="*/ 80347 w 152528"/>
                <a:gd name="connsiteY26" fmla="*/ 88402 h 203260"/>
                <a:gd name="connsiteX27" fmla="*/ 100351 w 152528"/>
                <a:gd name="connsiteY27" fmla="*/ 110674 h 203260"/>
                <a:gd name="connsiteX28" fmla="*/ 99596 w 152528"/>
                <a:gd name="connsiteY28" fmla="*/ 114978 h 203260"/>
                <a:gd name="connsiteX29" fmla="*/ 86934 w 152528"/>
                <a:gd name="connsiteY29" fmla="*/ 164585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52528" h="203260">
                  <a:moveTo>
                    <a:pt x="139603" y="21842"/>
                  </a:moveTo>
                  <a:cubicBezTo>
                    <a:pt x="139603" y="21588"/>
                    <a:pt x="139603" y="19056"/>
                    <a:pt x="136314" y="19056"/>
                  </a:cubicBezTo>
                  <a:cubicBezTo>
                    <a:pt x="132509" y="19056"/>
                    <a:pt x="108454" y="21334"/>
                    <a:pt x="104148" y="21842"/>
                  </a:cubicBezTo>
                  <a:cubicBezTo>
                    <a:pt x="102122" y="22097"/>
                    <a:pt x="100605" y="23359"/>
                    <a:pt x="100605" y="26647"/>
                  </a:cubicBezTo>
                  <a:cubicBezTo>
                    <a:pt x="100605" y="29688"/>
                    <a:pt x="102885" y="29688"/>
                    <a:pt x="106682" y="29688"/>
                  </a:cubicBezTo>
                  <a:cubicBezTo>
                    <a:pt x="118837" y="29688"/>
                    <a:pt x="119346" y="31457"/>
                    <a:pt x="119346" y="33991"/>
                  </a:cubicBezTo>
                  <a:lnTo>
                    <a:pt x="118583" y="39048"/>
                  </a:lnTo>
                  <a:lnTo>
                    <a:pt x="103394" y="99034"/>
                  </a:lnTo>
                  <a:cubicBezTo>
                    <a:pt x="98834" y="89672"/>
                    <a:pt x="91493" y="82837"/>
                    <a:pt x="80093" y="82837"/>
                  </a:cubicBezTo>
                  <a:cubicBezTo>
                    <a:pt x="50470" y="82837"/>
                    <a:pt x="19066" y="120042"/>
                    <a:pt x="19066" y="156987"/>
                  </a:cubicBezTo>
                  <a:cubicBezTo>
                    <a:pt x="19066" y="180782"/>
                    <a:pt x="32992" y="197488"/>
                    <a:pt x="52750" y="197488"/>
                  </a:cubicBezTo>
                  <a:cubicBezTo>
                    <a:pt x="57809" y="197488"/>
                    <a:pt x="70473" y="196471"/>
                    <a:pt x="85662" y="178504"/>
                  </a:cubicBezTo>
                  <a:cubicBezTo>
                    <a:pt x="87688" y="189135"/>
                    <a:pt x="96553" y="197488"/>
                    <a:pt x="108708" y="197488"/>
                  </a:cubicBezTo>
                  <a:cubicBezTo>
                    <a:pt x="117574" y="197488"/>
                    <a:pt x="123397" y="191661"/>
                    <a:pt x="127449" y="183561"/>
                  </a:cubicBezTo>
                  <a:cubicBezTo>
                    <a:pt x="131754" y="174455"/>
                    <a:pt x="135043" y="159011"/>
                    <a:pt x="135043" y="158512"/>
                  </a:cubicBezTo>
                  <a:cubicBezTo>
                    <a:pt x="135043" y="155978"/>
                    <a:pt x="132763" y="155978"/>
                    <a:pt x="132008" y="155978"/>
                  </a:cubicBezTo>
                  <a:cubicBezTo>
                    <a:pt x="129474" y="155978"/>
                    <a:pt x="129220" y="156987"/>
                    <a:pt x="128457" y="160536"/>
                  </a:cubicBezTo>
                  <a:cubicBezTo>
                    <a:pt x="124159" y="176987"/>
                    <a:pt x="119599" y="191913"/>
                    <a:pt x="109217" y="191913"/>
                  </a:cubicBezTo>
                  <a:cubicBezTo>
                    <a:pt x="102377" y="191913"/>
                    <a:pt x="101622" y="185340"/>
                    <a:pt x="101622" y="180274"/>
                  </a:cubicBezTo>
                  <a:cubicBezTo>
                    <a:pt x="101622" y="174201"/>
                    <a:pt x="102122" y="172430"/>
                    <a:pt x="103139" y="168126"/>
                  </a:cubicBezTo>
                  <a:lnTo>
                    <a:pt x="139603" y="21842"/>
                  </a:lnTo>
                  <a:close/>
                  <a:moveTo>
                    <a:pt x="86934" y="164585"/>
                  </a:moveTo>
                  <a:cubicBezTo>
                    <a:pt x="85662" y="169142"/>
                    <a:pt x="85662" y="169643"/>
                    <a:pt x="81865" y="173946"/>
                  </a:cubicBezTo>
                  <a:cubicBezTo>
                    <a:pt x="70727" y="187864"/>
                    <a:pt x="60344" y="191913"/>
                    <a:pt x="53250" y="191913"/>
                  </a:cubicBezTo>
                  <a:cubicBezTo>
                    <a:pt x="40587" y="191913"/>
                    <a:pt x="37044" y="177995"/>
                    <a:pt x="37044" y="168126"/>
                  </a:cubicBezTo>
                  <a:cubicBezTo>
                    <a:pt x="37044" y="155471"/>
                    <a:pt x="45147" y="124338"/>
                    <a:pt x="50970" y="112698"/>
                  </a:cubicBezTo>
                  <a:cubicBezTo>
                    <a:pt x="58826" y="97772"/>
                    <a:pt x="70219" y="88402"/>
                    <a:pt x="80347" y="88402"/>
                  </a:cubicBezTo>
                  <a:cubicBezTo>
                    <a:pt x="96808" y="88402"/>
                    <a:pt x="100351" y="109158"/>
                    <a:pt x="100351" y="110674"/>
                  </a:cubicBezTo>
                  <a:cubicBezTo>
                    <a:pt x="100351" y="112191"/>
                    <a:pt x="99842" y="113715"/>
                    <a:pt x="99596" y="114978"/>
                  </a:cubicBezTo>
                  <a:lnTo>
                    <a:pt x="86934" y="16458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0" name="Forme libre : forme 419">
              <a:extLst>
                <a:ext uri="{FF2B5EF4-FFF2-40B4-BE49-F238E27FC236}">
                  <a16:creationId xmlns:a16="http://schemas.microsoft.com/office/drawing/2014/main" id="{CA37F46F-6695-4AFF-926A-229899CEC63E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12220453" y="-14751768"/>
              <a:ext cx="127107" cy="25408"/>
            </a:xfrm>
            <a:custGeom>
              <a:avLst/>
              <a:gdLst>
                <a:gd name="connsiteX0" fmla="*/ 110488 w 127106"/>
                <a:gd name="connsiteY0" fmla="*/ 26899 h 25407"/>
                <a:gd name="connsiteX1" fmla="*/ 110488 w 127106"/>
                <a:gd name="connsiteY1" fmla="*/ 19056 h 25407"/>
                <a:gd name="connsiteX2" fmla="*/ 19066 w 127106"/>
                <a:gd name="connsiteY2" fmla="*/ 19056 h 25407"/>
                <a:gd name="connsiteX3" fmla="*/ 19066 w 127106"/>
                <a:gd name="connsiteY3" fmla="*/ 26899 h 25407"/>
                <a:gd name="connsiteX4" fmla="*/ 110488 w 127106"/>
                <a:gd name="connsiteY4" fmla="*/ 26899 h 2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106" h="25407">
                  <a:moveTo>
                    <a:pt x="110488" y="26899"/>
                  </a:moveTo>
                  <a:lnTo>
                    <a:pt x="110488" y="19056"/>
                  </a:lnTo>
                  <a:lnTo>
                    <a:pt x="19066" y="19056"/>
                  </a:lnTo>
                  <a:lnTo>
                    <a:pt x="19066" y="26899"/>
                  </a:lnTo>
                  <a:lnTo>
                    <a:pt x="110488" y="2689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1" name="Forme libre : forme 420">
              <a:extLst>
                <a:ext uri="{FF2B5EF4-FFF2-40B4-BE49-F238E27FC236}">
                  <a16:creationId xmlns:a16="http://schemas.microsoft.com/office/drawing/2014/main" id="{730FA31E-47A8-4F69-BAE9-F0A214C3E955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12198649" y="-14714308"/>
              <a:ext cx="127107" cy="152445"/>
            </a:xfrm>
            <a:custGeom>
              <a:avLst/>
              <a:gdLst>
                <a:gd name="connsiteX0" fmla="*/ 41850 w 127106"/>
                <a:gd name="connsiteY0" fmla="*/ 109911 h 152445"/>
                <a:gd name="connsiteX1" fmla="*/ 71990 w 127106"/>
                <a:gd name="connsiteY1" fmla="*/ 81058 h 152445"/>
                <a:gd name="connsiteX2" fmla="*/ 96807 w 127106"/>
                <a:gd name="connsiteY2" fmla="*/ 58287 h 152445"/>
                <a:gd name="connsiteX3" fmla="*/ 126432 w 127106"/>
                <a:gd name="connsiteY3" fmla="*/ 21588 h 152445"/>
                <a:gd name="connsiteX4" fmla="*/ 123643 w 127106"/>
                <a:gd name="connsiteY4" fmla="*/ 19056 h 152445"/>
                <a:gd name="connsiteX5" fmla="*/ 119845 w 127106"/>
                <a:gd name="connsiteY5" fmla="*/ 21835 h 152445"/>
                <a:gd name="connsiteX6" fmla="*/ 100859 w 127106"/>
                <a:gd name="connsiteY6" fmla="*/ 38040 h 152445"/>
                <a:gd name="connsiteX7" fmla="*/ 87941 w 127106"/>
                <a:gd name="connsiteY7" fmla="*/ 29940 h 152445"/>
                <a:gd name="connsiteX8" fmla="*/ 70464 w 127106"/>
                <a:gd name="connsiteY8" fmla="*/ 19056 h 152445"/>
                <a:gd name="connsiteX9" fmla="*/ 39824 w 127106"/>
                <a:gd name="connsiteY9" fmla="*/ 47909 h 152445"/>
                <a:gd name="connsiteX10" fmla="*/ 42867 w 127106"/>
                <a:gd name="connsiteY10" fmla="*/ 50688 h 152445"/>
                <a:gd name="connsiteX11" fmla="*/ 46155 w 127106"/>
                <a:gd name="connsiteY11" fmla="*/ 47909 h 152445"/>
                <a:gd name="connsiteX12" fmla="*/ 67684 w 127106"/>
                <a:gd name="connsiteY12" fmla="*/ 36015 h 152445"/>
                <a:gd name="connsiteX13" fmla="*/ 83636 w 127106"/>
                <a:gd name="connsiteY13" fmla="*/ 39811 h 152445"/>
                <a:gd name="connsiteX14" fmla="*/ 103131 w 127106"/>
                <a:gd name="connsiteY14" fmla="*/ 43606 h 152445"/>
                <a:gd name="connsiteX15" fmla="*/ 67938 w 127106"/>
                <a:gd name="connsiteY15" fmla="*/ 76762 h 152445"/>
                <a:gd name="connsiteX16" fmla="*/ 45147 w 127106"/>
                <a:gd name="connsiteY16" fmla="*/ 98017 h 152445"/>
                <a:gd name="connsiteX17" fmla="*/ 19066 w 127106"/>
                <a:gd name="connsiteY17" fmla="*/ 131174 h 152445"/>
                <a:gd name="connsiteX18" fmla="*/ 22101 w 127106"/>
                <a:gd name="connsiteY18" fmla="*/ 133708 h 152445"/>
                <a:gd name="connsiteX19" fmla="*/ 26152 w 127106"/>
                <a:gd name="connsiteY19" fmla="*/ 130412 h 152445"/>
                <a:gd name="connsiteX20" fmla="*/ 47681 w 127106"/>
                <a:gd name="connsiteY20" fmla="*/ 114723 h 152445"/>
                <a:gd name="connsiteX21" fmla="*/ 62362 w 127106"/>
                <a:gd name="connsiteY21" fmla="*/ 124338 h 152445"/>
                <a:gd name="connsiteX22" fmla="*/ 78576 w 127106"/>
                <a:gd name="connsiteY22" fmla="*/ 133708 h 152445"/>
                <a:gd name="connsiteX23" fmla="*/ 118329 w 127106"/>
                <a:gd name="connsiteY23" fmla="*/ 94731 h 152445"/>
                <a:gd name="connsiteX24" fmla="*/ 115294 w 127106"/>
                <a:gd name="connsiteY24" fmla="*/ 92197 h 152445"/>
                <a:gd name="connsiteX25" fmla="*/ 111743 w 127106"/>
                <a:gd name="connsiteY25" fmla="*/ 95485 h 152445"/>
                <a:gd name="connsiteX26" fmla="*/ 81356 w 127106"/>
                <a:gd name="connsiteY26" fmla="*/ 116747 h 152445"/>
                <a:gd name="connsiteX27" fmla="*/ 66413 w 127106"/>
                <a:gd name="connsiteY27" fmla="*/ 113461 h 152445"/>
                <a:gd name="connsiteX28" fmla="*/ 48690 w 127106"/>
                <a:gd name="connsiteY28" fmla="*/ 109158 h 152445"/>
                <a:gd name="connsiteX29" fmla="*/ 41850 w 127106"/>
                <a:gd name="connsiteY29" fmla="*/ 109911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7106" h="152445">
                  <a:moveTo>
                    <a:pt x="41850" y="109911"/>
                  </a:moveTo>
                  <a:cubicBezTo>
                    <a:pt x="55529" y="95230"/>
                    <a:pt x="62870" y="88911"/>
                    <a:pt x="71990" y="81058"/>
                  </a:cubicBezTo>
                  <a:cubicBezTo>
                    <a:pt x="71990" y="80811"/>
                    <a:pt x="87688" y="67393"/>
                    <a:pt x="96807" y="58287"/>
                  </a:cubicBezTo>
                  <a:cubicBezTo>
                    <a:pt x="120862" y="34745"/>
                    <a:pt x="126432" y="22596"/>
                    <a:pt x="126432" y="21588"/>
                  </a:cubicBezTo>
                  <a:cubicBezTo>
                    <a:pt x="126432" y="19056"/>
                    <a:pt x="124152" y="19056"/>
                    <a:pt x="123643" y="19056"/>
                  </a:cubicBezTo>
                  <a:cubicBezTo>
                    <a:pt x="121872" y="19056"/>
                    <a:pt x="121117" y="19563"/>
                    <a:pt x="119845" y="21835"/>
                  </a:cubicBezTo>
                  <a:cubicBezTo>
                    <a:pt x="112251" y="33991"/>
                    <a:pt x="106936" y="38040"/>
                    <a:pt x="100859" y="38040"/>
                  </a:cubicBezTo>
                  <a:cubicBezTo>
                    <a:pt x="94782" y="38040"/>
                    <a:pt x="91739" y="34236"/>
                    <a:pt x="87941" y="29940"/>
                  </a:cubicBezTo>
                  <a:cubicBezTo>
                    <a:pt x="83128" y="24113"/>
                    <a:pt x="78822" y="19056"/>
                    <a:pt x="70464" y="19056"/>
                  </a:cubicBezTo>
                  <a:cubicBezTo>
                    <a:pt x="51478" y="19056"/>
                    <a:pt x="39824" y="42588"/>
                    <a:pt x="39824" y="47909"/>
                  </a:cubicBezTo>
                  <a:cubicBezTo>
                    <a:pt x="39824" y="49171"/>
                    <a:pt x="40587" y="50688"/>
                    <a:pt x="42867" y="50688"/>
                  </a:cubicBezTo>
                  <a:cubicBezTo>
                    <a:pt x="45147" y="50688"/>
                    <a:pt x="45655" y="49426"/>
                    <a:pt x="46155" y="47909"/>
                  </a:cubicBezTo>
                  <a:cubicBezTo>
                    <a:pt x="50970" y="36261"/>
                    <a:pt x="65658" y="36015"/>
                    <a:pt x="67684" y="36015"/>
                  </a:cubicBezTo>
                  <a:cubicBezTo>
                    <a:pt x="72999" y="36015"/>
                    <a:pt x="77813" y="37786"/>
                    <a:pt x="83636" y="39811"/>
                  </a:cubicBezTo>
                  <a:cubicBezTo>
                    <a:pt x="93765" y="43606"/>
                    <a:pt x="96553" y="43606"/>
                    <a:pt x="103131" y="43606"/>
                  </a:cubicBezTo>
                  <a:cubicBezTo>
                    <a:pt x="94019" y="54483"/>
                    <a:pt x="72744" y="72713"/>
                    <a:pt x="67938" y="76762"/>
                  </a:cubicBezTo>
                  <a:lnTo>
                    <a:pt x="45147" y="98017"/>
                  </a:lnTo>
                  <a:cubicBezTo>
                    <a:pt x="27923" y="114978"/>
                    <a:pt x="19066" y="129404"/>
                    <a:pt x="19066" y="131174"/>
                  </a:cubicBezTo>
                  <a:cubicBezTo>
                    <a:pt x="19066" y="133708"/>
                    <a:pt x="21592" y="133708"/>
                    <a:pt x="22101" y="133708"/>
                  </a:cubicBezTo>
                  <a:cubicBezTo>
                    <a:pt x="24127" y="133708"/>
                    <a:pt x="24635" y="133199"/>
                    <a:pt x="26152" y="130412"/>
                  </a:cubicBezTo>
                  <a:cubicBezTo>
                    <a:pt x="31975" y="121559"/>
                    <a:pt x="39577" y="114723"/>
                    <a:pt x="47681" y="114723"/>
                  </a:cubicBezTo>
                  <a:cubicBezTo>
                    <a:pt x="53504" y="114723"/>
                    <a:pt x="56038" y="117001"/>
                    <a:pt x="62362" y="124338"/>
                  </a:cubicBezTo>
                  <a:cubicBezTo>
                    <a:pt x="66667" y="129657"/>
                    <a:pt x="71228" y="133708"/>
                    <a:pt x="78576" y="133708"/>
                  </a:cubicBezTo>
                  <a:cubicBezTo>
                    <a:pt x="103640" y="133708"/>
                    <a:pt x="118329" y="101559"/>
                    <a:pt x="118329" y="94731"/>
                  </a:cubicBezTo>
                  <a:cubicBezTo>
                    <a:pt x="118329" y="93459"/>
                    <a:pt x="117319" y="92197"/>
                    <a:pt x="115294" y="92197"/>
                  </a:cubicBezTo>
                  <a:cubicBezTo>
                    <a:pt x="113014" y="92197"/>
                    <a:pt x="112505" y="93714"/>
                    <a:pt x="111743" y="95485"/>
                  </a:cubicBezTo>
                  <a:cubicBezTo>
                    <a:pt x="105920" y="111936"/>
                    <a:pt x="89713" y="116747"/>
                    <a:pt x="81356" y="116747"/>
                  </a:cubicBezTo>
                  <a:cubicBezTo>
                    <a:pt x="76296" y="116747"/>
                    <a:pt x="71736" y="115230"/>
                    <a:pt x="66413" y="113461"/>
                  </a:cubicBezTo>
                  <a:cubicBezTo>
                    <a:pt x="57809" y="110166"/>
                    <a:pt x="54013" y="109158"/>
                    <a:pt x="48690" y="109158"/>
                  </a:cubicBezTo>
                  <a:cubicBezTo>
                    <a:pt x="48181" y="109158"/>
                    <a:pt x="44130" y="109158"/>
                    <a:pt x="41850" y="10991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2" name="Forme libre : forme 421">
              <a:extLst>
                <a:ext uri="{FF2B5EF4-FFF2-40B4-BE49-F238E27FC236}">
                  <a16:creationId xmlns:a16="http://schemas.microsoft.com/office/drawing/2014/main" id="{3E756755-FDB2-444D-84AD-B385BA0ADF26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12326802" y="-14778089"/>
              <a:ext cx="254213" cy="203260"/>
            </a:xfrm>
            <a:custGeom>
              <a:avLst/>
              <a:gdLst>
                <a:gd name="connsiteX0" fmla="*/ 139603 w 254213"/>
                <a:gd name="connsiteY0" fmla="*/ 21842 h 203260"/>
                <a:gd name="connsiteX1" fmla="*/ 136313 w 254213"/>
                <a:gd name="connsiteY1" fmla="*/ 19056 h 203260"/>
                <a:gd name="connsiteX2" fmla="*/ 104148 w 254213"/>
                <a:gd name="connsiteY2" fmla="*/ 21842 h 203260"/>
                <a:gd name="connsiteX3" fmla="*/ 100605 w 254213"/>
                <a:gd name="connsiteY3" fmla="*/ 26647 h 203260"/>
                <a:gd name="connsiteX4" fmla="*/ 106682 w 254213"/>
                <a:gd name="connsiteY4" fmla="*/ 29688 h 203260"/>
                <a:gd name="connsiteX5" fmla="*/ 119346 w 254213"/>
                <a:gd name="connsiteY5" fmla="*/ 33991 h 203260"/>
                <a:gd name="connsiteX6" fmla="*/ 118582 w 254213"/>
                <a:gd name="connsiteY6" fmla="*/ 39048 h 203260"/>
                <a:gd name="connsiteX7" fmla="*/ 103394 w 254213"/>
                <a:gd name="connsiteY7" fmla="*/ 99034 h 203260"/>
                <a:gd name="connsiteX8" fmla="*/ 80093 w 254213"/>
                <a:gd name="connsiteY8" fmla="*/ 82837 h 203260"/>
                <a:gd name="connsiteX9" fmla="*/ 19066 w 254213"/>
                <a:gd name="connsiteY9" fmla="*/ 156987 h 203260"/>
                <a:gd name="connsiteX10" fmla="*/ 52750 w 254213"/>
                <a:gd name="connsiteY10" fmla="*/ 197488 h 203260"/>
                <a:gd name="connsiteX11" fmla="*/ 85662 w 254213"/>
                <a:gd name="connsiteY11" fmla="*/ 178504 h 203260"/>
                <a:gd name="connsiteX12" fmla="*/ 108708 w 254213"/>
                <a:gd name="connsiteY12" fmla="*/ 197488 h 203260"/>
                <a:gd name="connsiteX13" fmla="*/ 127448 w 254213"/>
                <a:gd name="connsiteY13" fmla="*/ 183561 h 203260"/>
                <a:gd name="connsiteX14" fmla="*/ 135042 w 254213"/>
                <a:gd name="connsiteY14" fmla="*/ 158512 h 203260"/>
                <a:gd name="connsiteX15" fmla="*/ 132008 w 254213"/>
                <a:gd name="connsiteY15" fmla="*/ 155978 h 203260"/>
                <a:gd name="connsiteX16" fmla="*/ 128457 w 254213"/>
                <a:gd name="connsiteY16" fmla="*/ 160536 h 203260"/>
                <a:gd name="connsiteX17" fmla="*/ 109216 w 254213"/>
                <a:gd name="connsiteY17" fmla="*/ 191913 h 203260"/>
                <a:gd name="connsiteX18" fmla="*/ 101622 w 254213"/>
                <a:gd name="connsiteY18" fmla="*/ 180274 h 203260"/>
                <a:gd name="connsiteX19" fmla="*/ 103139 w 254213"/>
                <a:gd name="connsiteY19" fmla="*/ 168126 h 203260"/>
                <a:gd name="connsiteX20" fmla="*/ 139603 w 254213"/>
                <a:gd name="connsiteY20" fmla="*/ 21842 h 203260"/>
                <a:gd name="connsiteX21" fmla="*/ 86933 w 254213"/>
                <a:gd name="connsiteY21" fmla="*/ 164585 h 203260"/>
                <a:gd name="connsiteX22" fmla="*/ 81865 w 254213"/>
                <a:gd name="connsiteY22" fmla="*/ 173946 h 203260"/>
                <a:gd name="connsiteX23" fmla="*/ 53250 w 254213"/>
                <a:gd name="connsiteY23" fmla="*/ 191913 h 203260"/>
                <a:gd name="connsiteX24" fmla="*/ 37044 w 254213"/>
                <a:gd name="connsiteY24" fmla="*/ 168126 h 203260"/>
                <a:gd name="connsiteX25" fmla="*/ 50970 w 254213"/>
                <a:gd name="connsiteY25" fmla="*/ 112698 h 203260"/>
                <a:gd name="connsiteX26" fmla="*/ 80347 w 254213"/>
                <a:gd name="connsiteY26" fmla="*/ 88402 h 203260"/>
                <a:gd name="connsiteX27" fmla="*/ 100351 w 254213"/>
                <a:gd name="connsiteY27" fmla="*/ 110674 h 203260"/>
                <a:gd name="connsiteX28" fmla="*/ 99596 w 254213"/>
                <a:gd name="connsiteY28" fmla="*/ 114978 h 203260"/>
                <a:gd name="connsiteX29" fmla="*/ 86933 w 254213"/>
                <a:gd name="connsiteY29" fmla="*/ 164585 h 203260"/>
                <a:gd name="connsiteX30" fmla="*/ 174435 w 254213"/>
                <a:gd name="connsiteY30" fmla="*/ 173692 h 203260"/>
                <a:gd name="connsiteX31" fmla="*/ 204575 w 254213"/>
                <a:gd name="connsiteY31" fmla="*/ 144839 h 203260"/>
                <a:gd name="connsiteX32" fmla="*/ 229391 w 254213"/>
                <a:gd name="connsiteY32" fmla="*/ 122068 h 203260"/>
                <a:gd name="connsiteX33" fmla="*/ 259014 w 254213"/>
                <a:gd name="connsiteY33" fmla="*/ 85369 h 203260"/>
                <a:gd name="connsiteX34" fmla="*/ 256228 w 254213"/>
                <a:gd name="connsiteY34" fmla="*/ 82837 h 203260"/>
                <a:gd name="connsiteX35" fmla="*/ 252431 w 254213"/>
                <a:gd name="connsiteY35" fmla="*/ 85616 h 203260"/>
                <a:gd name="connsiteX36" fmla="*/ 233443 w 254213"/>
                <a:gd name="connsiteY36" fmla="*/ 101821 h 203260"/>
                <a:gd name="connsiteX37" fmla="*/ 220527 w 254213"/>
                <a:gd name="connsiteY37" fmla="*/ 93721 h 203260"/>
                <a:gd name="connsiteX38" fmla="*/ 203050 w 254213"/>
                <a:gd name="connsiteY38" fmla="*/ 82837 h 203260"/>
                <a:gd name="connsiteX39" fmla="*/ 172409 w 254213"/>
                <a:gd name="connsiteY39" fmla="*/ 111690 h 203260"/>
                <a:gd name="connsiteX40" fmla="*/ 175452 w 254213"/>
                <a:gd name="connsiteY40" fmla="*/ 114469 h 203260"/>
                <a:gd name="connsiteX41" fmla="*/ 178739 w 254213"/>
                <a:gd name="connsiteY41" fmla="*/ 111690 h 203260"/>
                <a:gd name="connsiteX42" fmla="*/ 200268 w 254213"/>
                <a:gd name="connsiteY42" fmla="*/ 99796 h 203260"/>
                <a:gd name="connsiteX43" fmla="*/ 216220 w 254213"/>
                <a:gd name="connsiteY43" fmla="*/ 103592 h 203260"/>
                <a:gd name="connsiteX44" fmla="*/ 235716 w 254213"/>
                <a:gd name="connsiteY44" fmla="*/ 107387 h 203260"/>
                <a:gd name="connsiteX45" fmla="*/ 200523 w 254213"/>
                <a:gd name="connsiteY45" fmla="*/ 140543 h 203260"/>
                <a:gd name="connsiteX46" fmla="*/ 177730 w 254213"/>
                <a:gd name="connsiteY46" fmla="*/ 161798 h 203260"/>
                <a:gd name="connsiteX47" fmla="*/ 151650 w 254213"/>
                <a:gd name="connsiteY47" fmla="*/ 194955 h 203260"/>
                <a:gd name="connsiteX48" fmla="*/ 154686 w 254213"/>
                <a:gd name="connsiteY48" fmla="*/ 197488 h 203260"/>
                <a:gd name="connsiteX49" fmla="*/ 158738 w 254213"/>
                <a:gd name="connsiteY49" fmla="*/ 194193 h 203260"/>
                <a:gd name="connsiteX50" fmla="*/ 180264 w 254213"/>
                <a:gd name="connsiteY50" fmla="*/ 178504 h 203260"/>
                <a:gd name="connsiteX51" fmla="*/ 194945 w 254213"/>
                <a:gd name="connsiteY51" fmla="*/ 188119 h 203260"/>
                <a:gd name="connsiteX52" fmla="*/ 211159 w 254213"/>
                <a:gd name="connsiteY52" fmla="*/ 197488 h 203260"/>
                <a:gd name="connsiteX53" fmla="*/ 250912 w 254213"/>
                <a:gd name="connsiteY53" fmla="*/ 158512 h 203260"/>
                <a:gd name="connsiteX54" fmla="*/ 247878 w 254213"/>
                <a:gd name="connsiteY54" fmla="*/ 155978 h 203260"/>
                <a:gd name="connsiteX55" fmla="*/ 244326 w 254213"/>
                <a:gd name="connsiteY55" fmla="*/ 159265 h 203260"/>
                <a:gd name="connsiteX56" fmla="*/ 213940 w 254213"/>
                <a:gd name="connsiteY56" fmla="*/ 180528 h 203260"/>
                <a:gd name="connsiteX57" fmla="*/ 198998 w 254213"/>
                <a:gd name="connsiteY57" fmla="*/ 177242 h 203260"/>
                <a:gd name="connsiteX58" fmla="*/ 181274 w 254213"/>
                <a:gd name="connsiteY58" fmla="*/ 172938 h 203260"/>
                <a:gd name="connsiteX59" fmla="*/ 174435 w 254213"/>
                <a:gd name="connsiteY59" fmla="*/ 173692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54213" h="203260">
                  <a:moveTo>
                    <a:pt x="139603" y="21842"/>
                  </a:moveTo>
                  <a:cubicBezTo>
                    <a:pt x="139603" y="21588"/>
                    <a:pt x="139603" y="19056"/>
                    <a:pt x="136313" y="19056"/>
                  </a:cubicBezTo>
                  <a:cubicBezTo>
                    <a:pt x="132509" y="19056"/>
                    <a:pt x="108453" y="21334"/>
                    <a:pt x="104148" y="21842"/>
                  </a:cubicBezTo>
                  <a:cubicBezTo>
                    <a:pt x="102122" y="22097"/>
                    <a:pt x="100605" y="23359"/>
                    <a:pt x="100605" y="26647"/>
                  </a:cubicBezTo>
                  <a:cubicBezTo>
                    <a:pt x="100605" y="29688"/>
                    <a:pt x="102885" y="29688"/>
                    <a:pt x="106682" y="29688"/>
                  </a:cubicBezTo>
                  <a:cubicBezTo>
                    <a:pt x="118837" y="29688"/>
                    <a:pt x="119346" y="31457"/>
                    <a:pt x="119346" y="33991"/>
                  </a:cubicBezTo>
                  <a:lnTo>
                    <a:pt x="118582" y="39048"/>
                  </a:lnTo>
                  <a:lnTo>
                    <a:pt x="103394" y="99034"/>
                  </a:lnTo>
                  <a:cubicBezTo>
                    <a:pt x="98834" y="89672"/>
                    <a:pt x="91493" y="82837"/>
                    <a:pt x="80093" y="82837"/>
                  </a:cubicBezTo>
                  <a:cubicBezTo>
                    <a:pt x="50470" y="82837"/>
                    <a:pt x="19066" y="120042"/>
                    <a:pt x="19066" y="156987"/>
                  </a:cubicBezTo>
                  <a:cubicBezTo>
                    <a:pt x="19066" y="180782"/>
                    <a:pt x="32992" y="197488"/>
                    <a:pt x="52750" y="197488"/>
                  </a:cubicBezTo>
                  <a:cubicBezTo>
                    <a:pt x="57809" y="197488"/>
                    <a:pt x="70473" y="196471"/>
                    <a:pt x="85662" y="178504"/>
                  </a:cubicBezTo>
                  <a:cubicBezTo>
                    <a:pt x="87688" y="189135"/>
                    <a:pt x="96553" y="197488"/>
                    <a:pt x="108708" y="197488"/>
                  </a:cubicBezTo>
                  <a:cubicBezTo>
                    <a:pt x="117574" y="197488"/>
                    <a:pt x="123397" y="191661"/>
                    <a:pt x="127448" y="183561"/>
                  </a:cubicBezTo>
                  <a:cubicBezTo>
                    <a:pt x="131754" y="174455"/>
                    <a:pt x="135042" y="159011"/>
                    <a:pt x="135042" y="158512"/>
                  </a:cubicBezTo>
                  <a:cubicBezTo>
                    <a:pt x="135042" y="155978"/>
                    <a:pt x="132763" y="155978"/>
                    <a:pt x="132008" y="155978"/>
                  </a:cubicBezTo>
                  <a:cubicBezTo>
                    <a:pt x="129474" y="155978"/>
                    <a:pt x="129220" y="156987"/>
                    <a:pt x="128457" y="160536"/>
                  </a:cubicBezTo>
                  <a:cubicBezTo>
                    <a:pt x="124159" y="176987"/>
                    <a:pt x="119599" y="191913"/>
                    <a:pt x="109216" y="191913"/>
                  </a:cubicBezTo>
                  <a:cubicBezTo>
                    <a:pt x="102377" y="191913"/>
                    <a:pt x="101622" y="185340"/>
                    <a:pt x="101622" y="180274"/>
                  </a:cubicBezTo>
                  <a:cubicBezTo>
                    <a:pt x="101622" y="174201"/>
                    <a:pt x="102122" y="172430"/>
                    <a:pt x="103139" y="168126"/>
                  </a:cubicBezTo>
                  <a:lnTo>
                    <a:pt x="139603" y="21842"/>
                  </a:lnTo>
                  <a:close/>
                  <a:moveTo>
                    <a:pt x="86933" y="164585"/>
                  </a:moveTo>
                  <a:cubicBezTo>
                    <a:pt x="85662" y="169142"/>
                    <a:pt x="85662" y="169643"/>
                    <a:pt x="81865" y="173946"/>
                  </a:cubicBezTo>
                  <a:cubicBezTo>
                    <a:pt x="70727" y="187864"/>
                    <a:pt x="60344" y="191913"/>
                    <a:pt x="53250" y="191913"/>
                  </a:cubicBezTo>
                  <a:cubicBezTo>
                    <a:pt x="40587" y="191913"/>
                    <a:pt x="37044" y="177995"/>
                    <a:pt x="37044" y="168126"/>
                  </a:cubicBezTo>
                  <a:cubicBezTo>
                    <a:pt x="37044" y="155471"/>
                    <a:pt x="45147" y="124338"/>
                    <a:pt x="50970" y="112698"/>
                  </a:cubicBezTo>
                  <a:cubicBezTo>
                    <a:pt x="58826" y="97772"/>
                    <a:pt x="70218" y="88402"/>
                    <a:pt x="80347" y="88402"/>
                  </a:cubicBezTo>
                  <a:cubicBezTo>
                    <a:pt x="96808" y="88402"/>
                    <a:pt x="100351" y="109158"/>
                    <a:pt x="100351" y="110674"/>
                  </a:cubicBezTo>
                  <a:cubicBezTo>
                    <a:pt x="100351" y="112191"/>
                    <a:pt x="99842" y="113715"/>
                    <a:pt x="99596" y="114978"/>
                  </a:cubicBezTo>
                  <a:lnTo>
                    <a:pt x="86933" y="164585"/>
                  </a:lnTo>
                  <a:close/>
                  <a:moveTo>
                    <a:pt x="174435" y="173692"/>
                  </a:moveTo>
                  <a:cubicBezTo>
                    <a:pt x="188115" y="159011"/>
                    <a:pt x="195454" y="152692"/>
                    <a:pt x="204575" y="144839"/>
                  </a:cubicBezTo>
                  <a:cubicBezTo>
                    <a:pt x="204575" y="144592"/>
                    <a:pt x="220272" y="131174"/>
                    <a:pt x="229391" y="122068"/>
                  </a:cubicBezTo>
                  <a:cubicBezTo>
                    <a:pt x="253447" y="98526"/>
                    <a:pt x="259014" y="86377"/>
                    <a:pt x="259014" y="85369"/>
                  </a:cubicBezTo>
                  <a:cubicBezTo>
                    <a:pt x="259014" y="82837"/>
                    <a:pt x="256736" y="82837"/>
                    <a:pt x="256228" y="82837"/>
                  </a:cubicBezTo>
                  <a:cubicBezTo>
                    <a:pt x="254456" y="82837"/>
                    <a:pt x="253701" y="83344"/>
                    <a:pt x="252431" y="85616"/>
                  </a:cubicBezTo>
                  <a:cubicBezTo>
                    <a:pt x="244834" y="97772"/>
                    <a:pt x="239521" y="101821"/>
                    <a:pt x="233443" y="101821"/>
                  </a:cubicBezTo>
                  <a:cubicBezTo>
                    <a:pt x="227365" y="101821"/>
                    <a:pt x="224324" y="98017"/>
                    <a:pt x="220527" y="93721"/>
                  </a:cubicBezTo>
                  <a:cubicBezTo>
                    <a:pt x="215711" y="87894"/>
                    <a:pt x="211406" y="82837"/>
                    <a:pt x="203050" y="82837"/>
                  </a:cubicBezTo>
                  <a:cubicBezTo>
                    <a:pt x="184062" y="82837"/>
                    <a:pt x="172409" y="106369"/>
                    <a:pt x="172409" y="111690"/>
                  </a:cubicBezTo>
                  <a:cubicBezTo>
                    <a:pt x="172409" y="112952"/>
                    <a:pt x="173171" y="114469"/>
                    <a:pt x="175452" y="114469"/>
                  </a:cubicBezTo>
                  <a:cubicBezTo>
                    <a:pt x="177730" y="114469"/>
                    <a:pt x="178238" y="113207"/>
                    <a:pt x="178739" y="111690"/>
                  </a:cubicBezTo>
                  <a:cubicBezTo>
                    <a:pt x="183554" y="100042"/>
                    <a:pt x="198242" y="99796"/>
                    <a:pt x="200268" y="99796"/>
                  </a:cubicBezTo>
                  <a:cubicBezTo>
                    <a:pt x="205584" y="99796"/>
                    <a:pt x="210396" y="101567"/>
                    <a:pt x="216220" y="103592"/>
                  </a:cubicBezTo>
                  <a:cubicBezTo>
                    <a:pt x="226348" y="107387"/>
                    <a:pt x="229137" y="107387"/>
                    <a:pt x="235716" y="107387"/>
                  </a:cubicBezTo>
                  <a:cubicBezTo>
                    <a:pt x="226602" y="118264"/>
                    <a:pt x="205330" y="136494"/>
                    <a:pt x="200523" y="140543"/>
                  </a:cubicBezTo>
                  <a:lnTo>
                    <a:pt x="177730" y="161798"/>
                  </a:lnTo>
                  <a:cubicBezTo>
                    <a:pt x="160506" y="178758"/>
                    <a:pt x="151650" y="193185"/>
                    <a:pt x="151650" y="194955"/>
                  </a:cubicBezTo>
                  <a:cubicBezTo>
                    <a:pt x="151650" y="197488"/>
                    <a:pt x="154177" y="197488"/>
                    <a:pt x="154686" y="197488"/>
                  </a:cubicBezTo>
                  <a:cubicBezTo>
                    <a:pt x="156711" y="197488"/>
                    <a:pt x="157220" y="196980"/>
                    <a:pt x="158738" y="194193"/>
                  </a:cubicBezTo>
                  <a:cubicBezTo>
                    <a:pt x="164559" y="185340"/>
                    <a:pt x="172163" y="178504"/>
                    <a:pt x="180264" y="178504"/>
                  </a:cubicBezTo>
                  <a:cubicBezTo>
                    <a:pt x="186088" y="178504"/>
                    <a:pt x="188623" y="180782"/>
                    <a:pt x="194945" y="188119"/>
                  </a:cubicBezTo>
                  <a:cubicBezTo>
                    <a:pt x="199251" y="193438"/>
                    <a:pt x="203812" y="197488"/>
                    <a:pt x="211159" y="197488"/>
                  </a:cubicBezTo>
                  <a:cubicBezTo>
                    <a:pt x="236224" y="197488"/>
                    <a:pt x="250912" y="165340"/>
                    <a:pt x="250912" y="158512"/>
                  </a:cubicBezTo>
                  <a:cubicBezTo>
                    <a:pt x="250912" y="157240"/>
                    <a:pt x="249903" y="155978"/>
                    <a:pt x="247878" y="155978"/>
                  </a:cubicBezTo>
                  <a:cubicBezTo>
                    <a:pt x="245597" y="155978"/>
                    <a:pt x="245089" y="157495"/>
                    <a:pt x="244326" y="159265"/>
                  </a:cubicBezTo>
                  <a:cubicBezTo>
                    <a:pt x="238504" y="175717"/>
                    <a:pt x="222299" y="180528"/>
                    <a:pt x="213940" y="180528"/>
                  </a:cubicBezTo>
                  <a:cubicBezTo>
                    <a:pt x="208881" y="180528"/>
                    <a:pt x="204320" y="179011"/>
                    <a:pt x="198998" y="177242"/>
                  </a:cubicBezTo>
                  <a:cubicBezTo>
                    <a:pt x="190395" y="173946"/>
                    <a:pt x="186596" y="172938"/>
                    <a:pt x="181274" y="172938"/>
                  </a:cubicBezTo>
                  <a:cubicBezTo>
                    <a:pt x="180765" y="172938"/>
                    <a:pt x="176713" y="172938"/>
                    <a:pt x="174435" y="17369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3" name="Forme libre : forme 422">
              <a:extLst>
                <a:ext uri="{FF2B5EF4-FFF2-40B4-BE49-F238E27FC236}">
                  <a16:creationId xmlns:a16="http://schemas.microsoft.com/office/drawing/2014/main" id="{1DD63CC0-442C-42FC-8754-4D7DBCC7FA51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12591850" y="-14792262"/>
              <a:ext cx="76264" cy="279483"/>
            </a:xfrm>
            <a:custGeom>
              <a:avLst/>
              <a:gdLst>
                <a:gd name="connsiteX0" fmla="*/ 77813 w 76264"/>
                <a:gd name="connsiteY0" fmla="*/ 145600 h 279482"/>
                <a:gd name="connsiteX1" fmla="*/ 61099 w 76264"/>
                <a:gd name="connsiteY1" fmla="*/ 66639 h 279482"/>
                <a:gd name="connsiteX2" fmla="*/ 21600 w 76264"/>
                <a:gd name="connsiteY2" fmla="*/ 19056 h 279482"/>
                <a:gd name="connsiteX3" fmla="*/ 19066 w 76264"/>
                <a:gd name="connsiteY3" fmla="*/ 21588 h 279482"/>
                <a:gd name="connsiteX4" fmla="*/ 23880 w 76264"/>
                <a:gd name="connsiteY4" fmla="*/ 27408 h 279482"/>
                <a:gd name="connsiteX5" fmla="*/ 63124 w 76264"/>
                <a:gd name="connsiteY5" fmla="*/ 145600 h 279482"/>
                <a:gd name="connsiteX6" fmla="*/ 22355 w 76264"/>
                <a:gd name="connsiteY6" fmla="*/ 265311 h 279482"/>
                <a:gd name="connsiteX7" fmla="*/ 19066 w 76264"/>
                <a:gd name="connsiteY7" fmla="*/ 269614 h 279482"/>
                <a:gd name="connsiteX8" fmla="*/ 21600 w 76264"/>
                <a:gd name="connsiteY8" fmla="*/ 272146 h 279482"/>
                <a:gd name="connsiteX9" fmla="*/ 61861 w 76264"/>
                <a:gd name="connsiteY9" fmla="*/ 222792 h 279482"/>
                <a:gd name="connsiteX10" fmla="*/ 77813 w 76264"/>
                <a:gd name="connsiteY10" fmla="*/ 145600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64" h="279482">
                  <a:moveTo>
                    <a:pt x="77813" y="145600"/>
                  </a:moveTo>
                  <a:cubicBezTo>
                    <a:pt x="77813" y="125862"/>
                    <a:pt x="75033" y="95238"/>
                    <a:pt x="61099" y="66639"/>
                  </a:cubicBezTo>
                  <a:cubicBezTo>
                    <a:pt x="45909" y="35506"/>
                    <a:pt x="24127" y="19056"/>
                    <a:pt x="21600" y="19056"/>
                  </a:cubicBezTo>
                  <a:cubicBezTo>
                    <a:pt x="20075" y="19056"/>
                    <a:pt x="19066" y="20071"/>
                    <a:pt x="19066" y="21588"/>
                  </a:cubicBezTo>
                  <a:cubicBezTo>
                    <a:pt x="19066" y="22342"/>
                    <a:pt x="19066" y="22850"/>
                    <a:pt x="23880" y="27408"/>
                  </a:cubicBezTo>
                  <a:cubicBezTo>
                    <a:pt x="48690" y="52467"/>
                    <a:pt x="63124" y="92706"/>
                    <a:pt x="63124" y="145600"/>
                  </a:cubicBezTo>
                  <a:cubicBezTo>
                    <a:pt x="63124" y="188880"/>
                    <a:pt x="53758" y="233424"/>
                    <a:pt x="22355" y="265311"/>
                  </a:cubicBezTo>
                  <a:cubicBezTo>
                    <a:pt x="19066" y="268350"/>
                    <a:pt x="19066" y="268859"/>
                    <a:pt x="19066" y="269614"/>
                  </a:cubicBezTo>
                  <a:cubicBezTo>
                    <a:pt x="19066" y="271129"/>
                    <a:pt x="20075" y="272146"/>
                    <a:pt x="21600" y="272146"/>
                  </a:cubicBezTo>
                  <a:cubicBezTo>
                    <a:pt x="24127" y="272146"/>
                    <a:pt x="46918" y="254933"/>
                    <a:pt x="61861" y="222792"/>
                  </a:cubicBezTo>
                  <a:cubicBezTo>
                    <a:pt x="74778" y="194955"/>
                    <a:pt x="77813" y="166864"/>
                    <a:pt x="77813" y="1456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4" name="Forme libre : forme 423">
              <a:extLst>
                <a:ext uri="{FF2B5EF4-FFF2-40B4-BE49-F238E27FC236}">
                  <a16:creationId xmlns:a16="http://schemas.microsoft.com/office/drawing/2014/main" id="{1AA3475B-E0C7-41C3-BF20-ECB9B153371B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12746227" y="-14749997"/>
              <a:ext cx="203371" cy="203260"/>
            </a:xfrm>
            <a:custGeom>
              <a:avLst/>
              <a:gdLst>
                <a:gd name="connsiteX0" fmla="*/ 108453 w 203370"/>
                <a:gd name="connsiteY0" fmla="*/ 108402 h 203260"/>
                <a:gd name="connsiteX1" fmla="*/ 179109 w 203370"/>
                <a:gd name="connsiteY1" fmla="*/ 108402 h 203260"/>
                <a:gd name="connsiteX2" fmla="*/ 187468 w 203370"/>
                <a:gd name="connsiteY2" fmla="*/ 103336 h 203260"/>
                <a:gd name="connsiteX3" fmla="*/ 179109 w 203370"/>
                <a:gd name="connsiteY3" fmla="*/ 98279 h 203260"/>
                <a:gd name="connsiteX4" fmla="*/ 108453 w 203370"/>
                <a:gd name="connsiteY4" fmla="*/ 98279 h 203260"/>
                <a:gd name="connsiteX5" fmla="*/ 108453 w 203370"/>
                <a:gd name="connsiteY5" fmla="*/ 27408 h 203260"/>
                <a:gd name="connsiteX6" fmla="*/ 103394 w 203370"/>
                <a:gd name="connsiteY6" fmla="*/ 19056 h 203260"/>
                <a:gd name="connsiteX7" fmla="*/ 98325 w 203370"/>
                <a:gd name="connsiteY7" fmla="*/ 27408 h 203260"/>
                <a:gd name="connsiteX8" fmla="*/ 98325 w 203370"/>
                <a:gd name="connsiteY8" fmla="*/ 98279 h 203260"/>
                <a:gd name="connsiteX9" fmla="*/ 27424 w 203370"/>
                <a:gd name="connsiteY9" fmla="*/ 98279 h 203260"/>
                <a:gd name="connsiteX10" fmla="*/ 19066 w 203370"/>
                <a:gd name="connsiteY10" fmla="*/ 103336 h 203260"/>
                <a:gd name="connsiteX11" fmla="*/ 27424 w 203370"/>
                <a:gd name="connsiteY11" fmla="*/ 108402 h 203260"/>
                <a:gd name="connsiteX12" fmla="*/ 98325 w 203370"/>
                <a:gd name="connsiteY12" fmla="*/ 108402 h 203260"/>
                <a:gd name="connsiteX13" fmla="*/ 98325 w 203370"/>
                <a:gd name="connsiteY13" fmla="*/ 179266 h 203260"/>
                <a:gd name="connsiteX14" fmla="*/ 103394 w 203370"/>
                <a:gd name="connsiteY14" fmla="*/ 187618 h 203260"/>
                <a:gd name="connsiteX15" fmla="*/ 108453 w 203370"/>
                <a:gd name="connsiteY15" fmla="*/ 179266 h 203260"/>
                <a:gd name="connsiteX16" fmla="*/ 108453 w 203370"/>
                <a:gd name="connsiteY16" fmla="*/ 108402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3370" h="203260">
                  <a:moveTo>
                    <a:pt x="108453" y="108402"/>
                  </a:moveTo>
                  <a:lnTo>
                    <a:pt x="179109" y="108402"/>
                  </a:lnTo>
                  <a:cubicBezTo>
                    <a:pt x="182653" y="108402"/>
                    <a:pt x="187468" y="108402"/>
                    <a:pt x="187468" y="103336"/>
                  </a:cubicBezTo>
                  <a:cubicBezTo>
                    <a:pt x="187468" y="98279"/>
                    <a:pt x="182653" y="98279"/>
                    <a:pt x="179109" y="98279"/>
                  </a:cubicBezTo>
                  <a:lnTo>
                    <a:pt x="108453" y="98279"/>
                  </a:lnTo>
                  <a:lnTo>
                    <a:pt x="108453" y="27408"/>
                  </a:lnTo>
                  <a:cubicBezTo>
                    <a:pt x="108453" y="23866"/>
                    <a:pt x="108453" y="19056"/>
                    <a:pt x="103394" y="19056"/>
                  </a:cubicBezTo>
                  <a:cubicBezTo>
                    <a:pt x="98325" y="19056"/>
                    <a:pt x="98325" y="23866"/>
                    <a:pt x="98325" y="27408"/>
                  </a:cubicBezTo>
                  <a:lnTo>
                    <a:pt x="98325" y="98279"/>
                  </a:lnTo>
                  <a:lnTo>
                    <a:pt x="27424" y="98279"/>
                  </a:lnTo>
                  <a:cubicBezTo>
                    <a:pt x="23881" y="98279"/>
                    <a:pt x="19066" y="98279"/>
                    <a:pt x="19066" y="103336"/>
                  </a:cubicBezTo>
                  <a:cubicBezTo>
                    <a:pt x="19066" y="108402"/>
                    <a:pt x="23881" y="108402"/>
                    <a:pt x="27424" y="108402"/>
                  </a:cubicBezTo>
                  <a:lnTo>
                    <a:pt x="98325" y="108402"/>
                  </a:lnTo>
                  <a:lnTo>
                    <a:pt x="98325" y="179266"/>
                  </a:lnTo>
                  <a:cubicBezTo>
                    <a:pt x="98325" y="182806"/>
                    <a:pt x="98325" y="187618"/>
                    <a:pt x="103394" y="187618"/>
                  </a:cubicBezTo>
                  <a:cubicBezTo>
                    <a:pt x="108453" y="187618"/>
                    <a:pt x="108453" y="182806"/>
                    <a:pt x="108453" y="179266"/>
                  </a:cubicBezTo>
                  <a:lnTo>
                    <a:pt x="108453" y="10840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5" name="Forme libre : forme 424">
              <a:extLst>
                <a:ext uri="{FF2B5EF4-FFF2-40B4-BE49-F238E27FC236}">
                  <a16:creationId xmlns:a16="http://schemas.microsoft.com/office/drawing/2014/main" id="{A326BA93-DFB0-4AB8-BD16-7380ED5D37EC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12992794" y="-14714308"/>
              <a:ext cx="152528" cy="177853"/>
            </a:xfrm>
            <a:custGeom>
              <a:avLst/>
              <a:gdLst>
                <a:gd name="connsiteX0" fmla="*/ 134796 w 152528"/>
                <a:gd name="connsiteY0" fmla="*/ 34490 h 177852"/>
                <a:gd name="connsiteX1" fmla="*/ 135805 w 152528"/>
                <a:gd name="connsiteY1" fmla="*/ 28670 h 177852"/>
                <a:gd name="connsiteX2" fmla="*/ 128465 w 152528"/>
                <a:gd name="connsiteY2" fmla="*/ 21835 h 177852"/>
                <a:gd name="connsiteX3" fmla="*/ 119599 w 152528"/>
                <a:gd name="connsiteY3" fmla="*/ 27154 h 177852"/>
                <a:gd name="connsiteX4" fmla="*/ 116056 w 152528"/>
                <a:gd name="connsiteY4" fmla="*/ 40819 h 177852"/>
                <a:gd name="connsiteX5" fmla="*/ 110988 w 152528"/>
                <a:gd name="connsiteY5" fmla="*/ 61066 h 177852"/>
                <a:gd name="connsiteX6" fmla="*/ 99595 w 152528"/>
                <a:gd name="connsiteY6" fmla="*/ 106624 h 177852"/>
                <a:gd name="connsiteX7" fmla="*/ 70981 w 152528"/>
                <a:gd name="connsiteY7" fmla="*/ 128133 h 177852"/>
                <a:gd name="connsiteX8" fmla="*/ 55283 w 152528"/>
                <a:gd name="connsiteY8" fmla="*/ 107633 h 177852"/>
                <a:gd name="connsiteX9" fmla="*/ 68193 w 152528"/>
                <a:gd name="connsiteY9" fmla="*/ 58032 h 177852"/>
                <a:gd name="connsiteX10" fmla="*/ 73261 w 152528"/>
                <a:gd name="connsiteY10" fmla="*/ 39811 h 177852"/>
                <a:gd name="connsiteX11" fmla="*/ 52494 w 152528"/>
                <a:gd name="connsiteY11" fmla="*/ 19056 h 177852"/>
                <a:gd name="connsiteX12" fmla="*/ 19066 w 152528"/>
                <a:gd name="connsiteY12" fmla="*/ 58032 h 177852"/>
                <a:gd name="connsiteX13" fmla="*/ 22109 w 152528"/>
                <a:gd name="connsiteY13" fmla="*/ 60557 h 177852"/>
                <a:gd name="connsiteX14" fmla="*/ 26160 w 152528"/>
                <a:gd name="connsiteY14" fmla="*/ 56007 h 177852"/>
                <a:gd name="connsiteX15" fmla="*/ 51732 w 152528"/>
                <a:gd name="connsiteY15" fmla="*/ 24621 h 177852"/>
                <a:gd name="connsiteX16" fmla="*/ 58064 w 152528"/>
                <a:gd name="connsiteY16" fmla="*/ 32719 h 177852"/>
                <a:gd name="connsiteX17" fmla="*/ 53758 w 152528"/>
                <a:gd name="connsiteY17" fmla="*/ 50434 h 177852"/>
                <a:gd name="connsiteX18" fmla="*/ 39077 w 152528"/>
                <a:gd name="connsiteY18" fmla="*/ 103583 h 177852"/>
                <a:gd name="connsiteX19" fmla="*/ 69964 w 152528"/>
                <a:gd name="connsiteY19" fmla="*/ 133708 h 177852"/>
                <a:gd name="connsiteX20" fmla="*/ 95544 w 152528"/>
                <a:gd name="connsiteY20" fmla="*/ 122313 h 177852"/>
                <a:gd name="connsiteX21" fmla="*/ 79084 w 152528"/>
                <a:gd name="connsiteY21" fmla="*/ 161291 h 177852"/>
                <a:gd name="connsiteX22" fmla="*/ 51231 w 152528"/>
                <a:gd name="connsiteY22" fmla="*/ 177234 h 177852"/>
                <a:gd name="connsiteX23" fmla="*/ 31983 w 152528"/>
                <a:gd name="connsiteY23" fmla="*/ 166610 h 177852"/>
                <a:gd name="connsiteX24" fmla="*/ 42874 w 152528"/>
                <a:gd name="connsiteY24" fmla="*/ 163569 h 177852"/>
                <a:gd name="connsiteX25" fmla="*/ 47935 w 152528"/>
                <a:gd name="connsiteY25" fmla="*/ 153191 h 177852"/>
                <a:gd name="connsiteX26" fmla="*/ 38569 w 152528"/>
                <a:gd name="connsiteY26" fmla="*/ 144330 h 177852"/>
                <a:gd name="connsiteX27" fmla="*/ 24388 w 152528"/>
                <a:gd name="connsiteY27" fmla="*/ 160782 h 177852"/>
                <a:gd name="connsiteX28" fmla="*/ 51231 w 152528"/>
                <a:gd name="connsiteY28" fmla="*/ 182807 h 177852"/>
                <a:gd name="connsiteX29" fmla="*/ 110487 w 152528"/>
                <a:gd name="connsiteY29" fmla="*/ 131174 h 177852"/>
                <a:gd name="connsiteX30" fmla="*/ 134796 w 152528"/>
                <a:gd name="connsiteY30" fmla="*/ 34490 h 177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2528" h="177852">
                  <a:moveTo>
                    <a:pt x="134796" y="34490"/>
                  </a:moveTo>
                  <a:cubicBezTo>
                    <a:pt x="135805" y="30950"/>
                    <a:pt x="135805" y="30441"/>
                    <a:pt x="135805" y="28670"/>
                  </a:cubicBezTo>
                  <a:cubicBezTo>
                    <a:pt x="135805" y="24113"/>
                    <a:pt x="132262" y="21835"/>
                    <a:pt x="128465" y="21835"/>
                  </a:cubicBezTo>
                  <a:cubicBezTo>
                    <a:pt x="125931" y="21835"/>
                    <a:pt x="121879" y="23359"/>
                    <a:pt x="119599" y="27154"/>
                  </a:cubicBezTo>
                  <a:cubicBezTo>
                    <a:pt x="119090" y="28416"/>
                    <a:pt x="117065" y="36261"/>
                    <a:pt x="116056" y="40819"/>
                  </a:cubicBezTo>
                  <a:cubicBezTo>
                    <a:pt x="114284" y="47400"/>
                    <a:pt x="112513" y="54238"/>
                    <a:pt x="110988" y="61066"/>
                  </a:cubicBezTo>
                  <a:lnTo>
                    <a:pt x="99595" y="106624"/>
                  </a:lnTo>
                  <a:cubicBezTo>
                    <a:pt x="98579" y="110420"/>
                    <a:pt x="87695" y="128133"/>
                    <a:pt x="70981" y="128133"/>
                  </a:cubicBezTo>
                  <a:cubicBezTo>
                    <a:pt x="58064" y="128133"/>
                    <a:pt x="55283" y="117001"/>
                    <a:pt x="55283" y="107633"/>
                  </a:cubicBezTo>
                  <a:cubicBezTo>
                    <a:pt x="55283" y="95993"/>
                    <a:pt x="59589" y="80304"/>
                    <a:pt x="68193" y="58032"/>
                  </a:cubicBezTo>
                  <a:cubicBezTo>
                    <a:pt x="72244" y="47655"/>
                    <a:pt x="73261" y="44868"/>
                    <a:pt x="73261" y="39811"/>
                  </a:cubicBezTo>
                  <a:cubicBezTo>
                    <a:pt x="73261" y="28416"/>
                    <a:pt x="65158" y="19056"/>
                    <a:pt x="52494" y="19056"/>
                  </a:cubicBezTo>
                  <a:cubicBezTo>
                    <a:pt x="28440" y="19056"/>
                    <a:pt x="19066" y="55754"/>
                    <a:pt x="19066" y="58032"/>
                  </a:cubicBezTo>
                  <a:cubicBezTo>
                    <a:pt x="19066" y="60557"/>
                    <a:pt x="21600" y="60557"/>
                    <a:pt x="22109" y="60557"/>
                  </a:cubicBezTo>
                  <a:cubicBezTo>
                    <a:pt x="24642" y="60557"/>
                    <a:pt x="24897" y="60056"/>
                    <a:pt x="26160" y="56007"/>
                  </a:cubicBezTo>
                  <a:cubicBezTo>
                    <a:pt x="33000" y="32212"/>
                    <a:pt x="43128" y="24621"/>
                    <a:pt x="51732" y="24621"/>
                  </a:cubicBezTo>
                  <a:cubicBezTo>
                    <a:pt x="53758" y="24621"/>
                    <a:pt x="58064" y="24621"/>
                    <a:pt x="58064" y="32719"/>
                  </a:cubicBezTo>
                  <a:cubicBezTo>
                    <a:pt x="58064" y="39048"/>
                    <a:pt x="55537" y="45629"/>
                    <a:pt x="53758" y="50434"/>
                  </a:cubicBezTo>
                  <a:cubicBezTo>
                    <a:pt x="43629" y="77263"/>
                    <a:pt x="39077" y="91690"/>
                    <a:pt x="39077" y="103583"/>
                  </a:cubicBezTo>
                  <a:cubicBezTo>
                    <a:pt x="39077" y="126109"/>
                    <a:pt x="55029" y="133708"/>
                    <a:pt x="69964" y="133708"/>
                  </a:cubicBezTo>
                  <a:cubicBezTo>
                    <a:pt x="79847" y="133708"/>
                    <a:pt x="88450" y="129404"/>
                    <a:pt x="95544" y="122313"/>
                  </a:cubicBezTo>
                  <a:cubicBezTo>
                    <a:pt x="92256" y="135477"/>
                    <a:pt x="89213" y="147880"/>
                    <a:pt x="79084" y="161291"/>
                  </a:cubicBezTo>
                  <a:cubicBezTo>
                    <a:pt x="72498" y="169897"/>
                    <a:pt x="62878" y="177234"/>
                    <a:pt x="51231" y="177234"/>
                  </a:cubicBezTo>
                  <a:cubicBezTo>
                    <a:pt x="47681" y="177234"/>
                    <a:pt x="36289" y="176479"/>
                    <a:pt x="31983" y="166610"/>
                  </a:cubicBezTo>
                  <a:cubicBezTo>
                    <a:pt x="36034" y="166610"/>
                    <a:pt x="39324" y="166610"/>
                    <a:pt x="42874" y="163569"/>
                  </a:cubicBezTo>
                  <a:cubicBezTo>
                    <a:pt x="45400" y="161291"/>
                    <a:pt x="47935" y="158003"/>
                    <a:pt x="47935" y="153191"/>
                  </a:cubicBezTo>
                  <a:cubicBezTo>
                    <a:pt x="47935" y="145347"/>
                    <a:pt x="41103" y="144330"/>
                    <a:pt x="38569" y="144330"/>
                  </a:cubicBezTo>
                  <a:cubicBezTo>
                    <a:pt x="32746" y="144330"/>
                    <a:pt x="24388" y="148379"/>
                    <a:pt x="24388" y="160782"/>
                  </a:cubicBezTo>
                  <a:cubicBezTo>
                    <a:pt x="24388" y="173438"/>
                    <a:pt x="35526" y="182807"/>
                    <a:pt x="51231" y="182807"/>
                  </a:cubicBezTo>
                  <a:cubicBezTo>
                    <a:pt x="77312" y="182807"/>
                    <a:pt x="103393" y="159774"/>
                    <a:pt x="110487" y="131174"/>
                  </a:cubicBezTo>
                  <a:lnTo>
                    <a:pt x="134796" y="3449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6" name="Forme libre : forme 425">
              <a:extLst>
                <a:ext uri="{FF2B5EF4-FFF2-40B4-BE49-F238E27FC236}">
                  <a16:creationId xmlns:a16="http://schemas.microsoft.com/office/drawing/2014/main" id="{2EC4AFA5-CE71-47AD-A005-D0268E335E19}"/>
                </a:ext>
              </a:extLst>
            </p:cNvPr>
            <p:cNvSpPr/>
            <p:nvPr>
              <p:custDataLst>
                <p:tags r:id="rId202"/>
              </p:custDataLst>
            </p:nvPr>
          </p:nvSpPr>
          <p:spPr>
            <a:xfrm>
              <a:off x="13146819" y="-15067973"/>
              <a:ext cx="254213" cy="787634"/>
            </a:xfrm>
            <a:custGeom>
              <a:avLst/>
              <a:gdLst>
                <a:gd name="connsiteX0" fmla="*/ 54013 w 254213"/>
                <a:gd name="connsiteY0" fmla="*/ 398692 h 787633"/>
                <a:gd name="connsiteX1" fmla="*/ 20583 w 254213"/>
                <a:gd name="connsiteY1" fmla="*/ 464497 h 787633"/>
                <a:gd name="connsiteX2" fmla="*/ 19066 w 254213"/>
                <a:gd name="connsiteY2" fmla="*/ 467785 h 787633"/>
                <a:gd name="connsiteX3" fmla="*/ 22609 w 254213"/>
                <a:gd name="connsiteY3" fmla="*/ 471832 h 787633"/>
                <a:gd name="connsiteX4" fmla="*/ 39832 w 254213"/>
                <a:gd name="connsiteY4" fmla="*/ 438421 h 787633"/>
                <a:gd name="connsiteX5" fmla="*/ 98325 w 254213"/>
                <a:gd name="connsiteY5" fmla="*/ 778329 h 787633"/>
                <a:gd name="connsiteX6" fmla="*/ 108962 w 254213"/>
                <a:gd name="connsiteY6" fmla="*/ 771746 h 787633"/>
                <a:gd name="connsiteX7" fmla="*/ 249247 w 254213"/>
                <a:gd name="connsiteY7" fmla="*/ 24114 h 787633"/>
                <a:gd name="connsiteX8" fmla="*/ 244188 w 254213"/>
                <a:gd name="connsiteY8" fmla="*/ 19056 h 787633"/>
                <a:gd name="connsiteX9" fmla="*/ 238619 w 254213"/>
                <a:gd name="connsiteY9" fmla="*/ 26647 h 787633"/>
                <a:gd name="connsiteX10" fmla="*/ 108962 w 254213"/>
                <a:gd name="connsiteY10" fmla="*/ 716316 h 787633"/>
                <a:gd name="connsiteX11" fmla="*/ 108708 w 254213"/>
                <a:gd name="connsiteY11" fmla="*/ 716316 h 787633"/>
                <a:gd name="connsiteX12" fmla="*/ 54013 w 254213"/>
                <a:gd name="connsiteY12" fmla="*/ 398692 h 787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4213" h="787633">
                  <a:moveTo>
                    <a:pt x="54013" y="398692"/>
                  </a:moveTo>
                  <a:lnTo>
                    <a:pt x="20583" y="464497"/>
                  </a:lnTo>
                  <a:cubicBezTo>
                    <a:pt x="19320" y="467023"/>
                    <a:pt x="19066" y="467532"/>
                    <a:pt x="19066" y="467785"/>
                  </a:cubicBezTo>
                  <a:cubicBezTo>
                    <a:pt x="19066" y="468794"/>
                    <a:pt x="22363" y="471579"/>
                    <a:pt x="22609" y="471832"/>
                  </a:cubicBezTo>
                  <a:lnTo>
                    <a:pt x="39832" y="438421"/>
                  </a:lnTo>
                  <a:lnTo>
                    <a:pt x="98325" y="778329"/>
                  </a:lnTo>
                  <a:cubicBezTo>
                    <a:pt x="106182" y="778329"/>
                    <a:pt x="107699" y="778329"/>
                    <a:pt x="108962" y="771746"/>
                  </a:cubicBezTo>
                  <a:lnTo>
                    <a:pt x="249247" y="24114"/>
                  </a:lnTo>
                  <a:cubicBezTo>
                    <a:pt x="249247" y="21335"/>
                    <a:pt x="247224" y="19056"/>
                    <a:pt x="244188" y="19056"/>
                  </a:cubicBezTo>
                  <a:cubicBezTo>
                    <a:pt x="240137" y="19056"/>
                    <a:pt x="239374" y="22343"/>
                    <a:pt x="238619" y="26647"/>
                  </a:cubicBezTo>
                  <a:lnTo>
                    <a:pt x="108962" y="716316"/>
                  </a:lnTo>
                  <a:lnTo>
                    <a:pt x="108708" y="716316"/>
                  </a:lnTo>
                  <a:lnTo>
                    <a:pt x="54013" y="39869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7" name="Forme libre : forme 426">
              <a:extLst>
                <a:ext uri="{FF2B5EF4-FFF2-40B4-BE49-F238E27FC236}">
                  <a16:creationId xmlns:a16="http://schemas.microsoft.com/office/drawing/2014/main" id="{4019D4EF-7C43-4449-A9E5-F2D7C8B5AD6A}"/>
                </a:ext>
              </a:extLst>
            </p:cNvPr>
            <p:cNvSpPr/>
            <p:nvPr>
              <p:custDataLst>
                <p:tags r:id="rId203"/>
              </p:custDataLst>
            </p:nvPr>
          </p:nvSpPr>
          <p:spPr>
            <a:xfrm>
              <a:off x="13383453" y="-15051490"/>
              <a:ext cx="762640" cy="25408"/>
            </a:xfrm>
            <a:custGeom>
              <a:avLst/>
              <a:gdLst>
                <a:gd name="connsiteX0" fmla="*/ 7588 w 762640"/>
                <a:gd name="connsiteY0" fmla="*/ 7584 h 0"/>
                <a:gd name="connsiteX1" fmla="*/ 760696 w 762640"/>
                <a:gd name="connsiteY1" fmla="*/ 758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2640">
                  <a:moveTo>
                    <a:pt x="7588" y="7584"/>
                  </a:moveTo>
                  <a:lnTo>
                    <a:pt x="760696" y="7584"/>
                  </a:lnTo>
                </a:path>
              </a:pathLst>
            </a:custGeom>
            <a:noFill/>
            <a:ln w="379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8" name="Forme libre : forme 427">
              <a:extLst>
                <a:ext uri="{FF2B5EF4-FFF2-40B4-BE49-F238E27FC236}">
                  <a16:creationId xmlns:a16="http://schemas.microsoft.com/office/drawing/2014/main" id="{355A71F3-6766-4848-8790-8FABE7DF9045}"/>
                </a:ext>
              </a:extLst>
            </p:cNvPr>
            <p:cNvSpPr/>
            <p:nvPr>
              <p:custDataLst>
                <p:tags r:id="rId204"/>
              </p:custDataLst>
            </p:nvPr>
          </p:nvSpPr>
          <p:spPr>
            <a:xfrm>
              <a:off x="13424900" y="-14942246"/>
              <a:ext cx="101685" cy="203260"/>
            </a:xfrm>
            <a:custGeom>
              <a:avLst/>
              <a:gdLst>
                <a:gd name="connsiteX0" fmla="*/ 70981 w 101685"/>
                <a:gd name="connsiteY0" fmla="*/ 25631 h 203260"/>
                <a:gd name="connsiteX1" fmla="*/ 65150 w 101685"/>
                <a:gd name="connsiteY1" fmla="*/ 19056 h 203260"/>
                <a:gd name="connsiteX2" fmla="*/ 19066 w 101685"/>
                <a:gd name="connsiteY2" fmla="*/ 35253 h 203260"/>
                <a:gd name="connsiteX3" fmla="*/ 19066 w 101685"/>
                <a:gd name="connsiteY3" fmla="*/ 43099 h 203260"/>
                <a:gd name="connsiteX4" fmla="*/ 52241 w 101685"/>
                <a:gd name="connsiteY4" fmla="*/ 36516 h 203260"/>
                <a:gd name="connsiteX5" fmla="*/ 52241 w 101685"/>
                <a:gd name="connsiteY5" fmla="*/ 167619 h 203260"/>
                <a:gd name="connsiteX6" fmla="*/ 28687 w 101685"/>
                <a:gd name="connsiteY6" fmla="*/ 179766 h 203260"/>
                <a:gd name="connsiteX7" fmla="*/ 20583 w 101685"/>
                <a:gd name="connsiteY7" fmla="*/ 179766 h 203260"/>
                <a:gd name="connsiteX8" fmla="*/ 20583 w 101685"/>
                <a:gd name="connsiteY8" fmla="*/ 187612 h 203260"/>
                <a:gd name="connsiteX9" fmla="*/ 61607 w 101685"/>
                <a:gd name="connsiteY9" fmla="*/ 186849 h 203260"/>
                <a:gd name="connsiteX10" fmla="*/ 102630 w 101685"/>
                <a:gd name="connsiteY10" fmla="*/ 187612 h 203260"/>
                <a:gd name="connsiteX11" fmla="*/ 102630 w 101685"/>
                <a:gd name="connsiteY11" fmla="*/ 179766 h 203260"/>
                <a:gd name="connsiteX12" fmla="*/ 94528 w 101685"/>
                <a:gd name="connsiteY12" fmla="*/ 179766 h 203260"/>
                <a:gd name="connsiteX13" fmla="*/ 70981 w 101685"/>
                <a:gd name="connsiteY13" fmla="*/ 167619 h 203260"/>
                <a:gd name="connsiteX14" fmla="*/ 70981 w 101685"/>
                <a:gd name="connsiteY14" fmla="*/ 25631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1685" h="203260">
                  <a:moveTo>
                    <a:pt x="70981" y="25631"/>
                  </a:moveTo>
                  <a:cubicBezTo>
                    <a:pt x="70981" y="19557"/>
                    <a:pt x="70981" y="19056"/>
                    <a:pt x="65150" y="19056"/>
                  </a:cubicBezTo>
                  <a:cubicBezTo>
                    <a:pt x="49452" y="35253"/>
                    <a:pt x="27169" y="35253"/>
                    <a:pt x="19066" y="35253"/>
                  </a:cubicBezTo>
                  <a:lnTo>
                    <a:pt x="19066" y="43099"/>
                  </a:lnTo>
                  <a:cubicBezTo>
                    <a:pt x="24127" y="43099"/>
                    <a:pt x="39069" y="43099"/>
                    <a:pt x="52241" y="36516"/>
                  </a:cubicBezTo>
                  <a:lnTo>
                    <a:pt x="52241" y="167619"/>
                  </a:lnTo>
                  <a:cubicBezTo>
                    <a:pt x="52241" y="176725"/>
                    <a:pt x="51478" y="179766"/>
                    <a:pt x="28687" y="179766"/>
                  </a:cubicBezTo>
                  <a:lnTo>
                    <a:pt x="20583" y="179766"/>
                  </a:lnTo>
                  <a:lnTo>
                    <a:pt x="20583" y="187612"/>
                  </a:lnTo>
                  <a:cubicBezTo>
                    <a:pt x="29449" y="186849"/>
                    <a:pt x="51478" y="186849"/>
                    <a:pt x="61607" y="186849"/>
                  </a:cubicBezTo>
                  <a:cubicBezTo>
                    <a:pt x="71736" y="186849"/>
                    <a:pt x="93765" y="186849"/>
                    <a:pt x="102630" y="187612"/>
                  </a:cubicBezTo>
                  <a:lnTo>
                    <a:pt x="102630" y="179766"/>
                  </a:lnTo>
                  <a:lnTo>
                    <a:pt x="94528" y="179766"/>
                  </a:lnTo>
                  <a:cubicBezTo>
                    <a:pt x="71736" y="179766"/>
                    <a:pt x="70981" y="176980"/>
                    <a:pt x="70981" y="167619"/>
                  </a:cubicBezTo>
                  <a:lnTo>
                    <a:pt x="70981" y="2563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9" name="Forme libre : forme 428">
              <a:extLst>
                <a:ext uri="{FF2B5EF4-FFF2-40B4-BE49-F238E27FC236}">
                  <a16:creationId xmlns:a16="http://schemas.microsoft.com/office/drawing/2014/main" id="{860F1678-60BE-4F66-8A82-A2AF8F2D4789}"/>
                </a:ext>
              </a:extLst>
            </p:cNvPr>
            <p:cNvSpPr/>
            <p:nvPr>
              <p:custDataLst>
                <p:tags r:id="rId205"/>
              </p:custDataLst>
            </p:nvPr>
          </p:nvSpPr>
          <p:spPr>
            <a:xfrm>
              <a:off x="13599378" y="-14921244"/>
              <a:ext cx="203371" cy="203260"/>
            </a:xfrm>
            <a:custGeom>
              <a:avLst/>
              <a:gdLst>
                <a:gd name="connsiteX0" fmla="*/ 108453 w 203370"/>
                <a:gd name="connsiteY0" fmla="*/ 108402 h 203260"/>
                <a:gd name="connsiteX1" fmla="*/ 179108 w 203370"/>
                <a:gd name="connsiteY1" fmla="*/ 108402 h 203260"/>
                <a:gd name="connsiteX2" fmla="*/ 187467 w 203370"/>
                <a:gd name="connsiteY2" fmla="*/ 103338 h 203260"/>
                <a:gd name="connsiteX3" fmla="*/ 179108 w 203370"/>
                <a:gd name="connsiteY3" fmla="*/ 98279 h 203260"/>
                <a:gd name="connsiteX4" fmla="*/ 108453 w 203370"/>
                <a:gd name="connsiteY4" fmla="*/ 98279 h 203260"/>
                <a:gd name="connsiteX5" fmla="*/ 108453 w 203370"/>
                <a:gd name="connsiteY5" fmla="*/ 27408 h 203260"/>
                <a:gd name="connsiteX6" fmla="*/ 103394 w 203370"/>
                <a:gd name="connsiteY6" fmla="*/ 19056 h 203260"/>
                <a:gd name="connsiteX7" fmla="*/ 98325 w 203370"/>
                <a:gd name="connsiteY7" fmla="*/ 27408 h 203260"/>
                <a:gd name="connsiteX8" fmla="*/ 98325 w 203370"/>
                <a:gd name="connsiteY8" fmla="*/ 98279 h 203260"/>
                <a:gd name="connsiteX9" fmla="*/ 27424 w 203370"/>
                <a:gd name="connsiteY9" fmla="*/ 98279 h 203260"/>
                <a:gd name="connsiteX10" fmla="*/ 19066 w 203370"/>
                <a:gd name="connsiteY10" fmla="*/ 103338 h 203260"/>
                <a:gd name="connsiteX11" fmla="*/ 27424 w 203370"/>
                <a:gd name="connsiteY11" fmla="*/ 108402 h 203260"/>
                <a:gd name="connsiteX12" fmla="*/ 98325 w 203370"/>
                <a:gd name="connsiteY12" fmla="*/ 108402 h 203260"/>
                <a:gd name="connsiteX13" fmla="*/ 98325 w 203370"/>
                <a:gd name="connsiteY13" fmla="*/ 179266 h 203260"/>
                <a:gd name="connsiteX14" fmla="*/ 103394 w 203370"/>
                <a:gd name="connsiteY14" fmla="*/ 187618 h 203260"/>
                <a:gd name="connsiteX15" fmla="*/ 108453 w 203370"/>
                <a:gd name="connsiteY15" fmla="*/ 179266 h 203260"/>
                <a:gd name="connsiteX16" fmla="*/ 108453 w 203370"/>
                <a:gd name="connsiteY16" fmla="*/ 108402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3370" h="203260">
                  <a:moveTo>
                    <a:pt x="108453" y="108402"/>
                  </a:moveTo>
                  <a:lnTo>
                    <a:pt x="179108" y="108402"/>
                  </a:lnTo>
                  <a:cubicBezTo>
                    <a:pt x="182652" y="108402"/>
                    <a:pt x="187467" y="108402"/>
                    <a:pt x="187467" y="103338"/>
                  </a:cubicBezTo>
                  <a:cubicBezTo>
                    <a:pt x="187467" y="98279"/>
                    <a:pt x="182652" y="98279"/>
                    <a:pt x="179108" y="98279"/>
                  </a:cubicBezTo>
                  <a:lnTo>
                    <a:pt x="108453" y="98279"/>
                  </a:lnTo>
                  <a:lnTo>
                    <a:pt x="108453" y="27408"/>
                  </a:lnTo>
                  <a:cubicBezTo>
                    <a:pt x="108453" y="23868"/>
                    <a:pt x="108453" y="19056"/>
                    <a:pt x="103394" y="19056"/>
                  </a:cubicBezTo>
                  <a:cubicBezTo>
                    <a:pt x="98325" y="19056"/>
                    <a:pt x="98325" y="23868"/>
                    <a:pt x="98325" y="27408"/>
                  </a:cubicBezTo>
                  <a:lnTo>
                    <a:pt x="98325" y="98279"/>
                  </a:lnTo>
                  <a:lnTo>
                    <a:pt x="27424" y="98279"/>
                  </a:lnTo>
                  <a:cubicBezTo>
                    <a:pt x="23880" y="98279"/>
                    <a:pt x="19066" y="98279"/>
                    <a:pt x="19066" y="103338"/>
                  </a:cubicBezTo>
                  <a:cubicBezTo>
                    <a:pt x="19066" y="108402"/>
                    <a:pt x="23880" y="108402"/>
                    <a:pt x="27424" y="108402"/>
                  </a:cubicBezTo>
                  <a:lnTo>
                    <a:pt x="98325" y="108402"/>
                  </a:lnTo>
                  <a:lnTo>
                    <a:pt x="98325" y="179266"/>
                  </a:lnTo>
                  <a:cubicBezTo>
                    <a:pt x="98325" y="182807"/>
                    <a:pt x="98325" y="187618"/>
                    <a:pt x="103394" y="187618"/>
                  </a:cubicBezTo>
                  <a:cubicBezTo>
                    <a:pt x="108453" y="187618"/>
                    <a:pt x="108453" y="182807"/>
                    <a:pt x="108453" y="179266"/>
                  </a:cubicBezTo>
                  <a:lnTo>
                    <a:pt x="108453" y="10840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0" name="Forme libre : forme 429">
              <a:extLst>
                <a:ext uri="{FF2B5EF4-FFF2-40B4-BE49-F238E27FC236}">
                  <a16:creationId xmlns:a16="http://schemas.microsoft.com/office/drawing/2014/main" id="{66D4AC97-AAD6-4BA9-A6F5-BF478E814BCD}"/>
                </a:ext>
              </a:extLst>
            </p:cNvPr>
            <p:cNvSpPr/>
            <p:nvPr>
              <p:custDataLst>
                <p:tags r:id="rId206"/>
              </p:custDataLst>
            </p:nvPr>
          </p:nvSpPr>
          <p:spPr>
            <a:xfrm>
              <a:off x="13850999" y="-14942246"/>
              <a:ext cx="127107" cy="203260"/>
            </a:xfrm>
            <a:custGeom>
              <a:avLst/>
              <a:gdLst>
                <a:gd name="connsiteX0" fmla="*/ 38561 w 127106"/>
                <a:gd name="connsiteY0" fmla="*/ 168126 h 203260"/>
                <a:gd name="connsiteX1" fmla="*/ 65406 w 127106"/>
                <a:gd name="connsiteY1" fmla="*/ 142052 h 203260"/>
                <a:gd name="connsiteX2" fmla="*/ 120100 w 127106"/>
                <a:gd name="connsiteY2" fmla="*/ 68157 h 203260"/>
                <a:gd name="connsiteX3" fmla="*/ 66423 w 127106"/>
                <a:gd name="connsiteY3" fmla="*/ 19056 h 203260"/>
                <a:gd name="connsiteX4" fmla="*/ 19066 w 127106"/>
                <a:gd name="connsiteY4" fmla="*/ 64862 h 203260"/>
                <a:gd name="connsiteX5" fmla="*/ 32486 w 127106"/>
                <a:gd name="connsiteY5" fmla="*/ 79034 h 203260"/>
                <a:gd name="connsiteX6" fmla="*/ 45656 w 127106"/>
                <a:gd name="connsiteY6" fmla="*/ 65623 h 203260"/>
                <a:gd name="connsiteX7" fmla="*/ 32231 w 127106"/>
                <a:gd name="connsiteY7" fmla="*/ 52459 h 203260"/>
                <a:gd name="connsiteX8" fmla="*/ 28942 w 127106"/>
                <a:gd name="connsiteY8" fmla="*/ 52713 h 203260"/>
                <a:gd name="connsiteX9" fmla="*/ 63126 w 127106"/>
                <a:gd name="connsiteY9" fmla="*/ 26901 h 203260"/>
                <a:gd name="connsiteX10" fmla="*/ 97063 w 127106"/>
                <a:gd name="connsiteY10" fmla="*/ 68157 h 203260"/>
                <a:gd name="connsiteX11" fmla="*/ 70473 w 127106"/>
                <a:gd name="connsiteY11" fmla="*/ 124085 h 203260"/>
                <a:gd name="connsiteX12" fmla="*/ 21847 w 127106"/>
                <a:gd name="connsiteY12" fmla="*/ 178250 h 203260"/>
                <a:gd name="connsiteX13" fmla="*/ 19066 w 127106"/>
                <a:gd name="connsiteY13" fmla="*/ 187612 h 203260"/>
                <a:gd name="connsiteX14" fmla="*/ 113015 w 127106"/>
                <a:gd name="connsiteY14" fmla="*/ 187612 h 203260"/>
                <a:gd name="connsiteX15" fmla="*/ 120100 w 127106"/>
                <a:gd name="connsiteY15" fmla="*/ 143576 h 203260"/>
                <a:gd name="connsiteX16" fmla="*/ 113771 w 127106"/>
                <a:gd name="connsiteY16" fmla="*/ 143576 h 203260"/>
                <a:gd name="connsiteX17" fmla="*/ 108201 w 127106"/>
                <a:gd name="connsiteY17" fmla="*/ 166103 h 203260"/>
                <a:gd name="connsiteX18" fmla="*/ 84145 w 127106"/>
                <a:gd name="connsiteY18" fmla="*/ 168126 h 203260"/>
                <a:gd name="connsiteX19" fmla="*/ 38561 w 127106"/>
                <a:gd name="connsiteY19" fmla="*/ 168126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7106" h="203260">
                  <a:moveTo>
                    <a:pt x="38561" y="168126"/>
                  </a:moveTo>
                  <a:lnTo>
                    <a:pt x="65406" y="142052"/>
                  </a:lnTo>
                  <a:cubicBezTo>
                    <a:pt x="104911" y="107126"/>
                    <a:pt x="120100" y="93461"/>
                    <a:pt x="120100" y="68157"/>
                  </a:cubicBezTo>
                  <a:cubicBezTo>
                    <a:pt x="120100" y="39302"/>
                    <a:pt x="97310" y="19056"/>
                    <a:pt x="66423" y="19056"/>
                  </a:cubicBezTo>
                  <a:cubicBezTo>
                    <a:pt x="37806" y="19056"/>
                    <a:pt x="19066" y="42336"/>
                    <a:pt x="19066" y="64862"/>
                  </a:cubicBezTo>
                  <a:cubicBezTo>
                    <a:pt x="19066" y="79034"/>
                    <a:pt x="31731" y="79034"/>
                    <a:pt x="32486" y="79034"/>
                  </a:cubicBezTo>
                  <a:cubicBezTo>
                    <a:pt x="36790" y="79034"/>
                    <a:pt x="45656" y="76001"/>
                    <a:pt x="45656" y="65623"/>
                  </a:cubicBezTo>
                  <a:cubicBezTo>
                    <a:pt x="45656" y="59042"/>
                    <a:pt x="41096" y="52459"/>
                    <a:pt x="32231" y="52459"/>
                  </a:cubicBezTo>
                  <a:cubicBezTo>
                    <a:pt x="30206" y="52459"/>
                    <a:pt x="29705" y="52459"/>
                    <a:pt x="28942" y="52713"/>
                  </a:cubicBezTo>
                  <a:cubicBezTo>
                    <a:pt x="34764" y="36263"/>
                    <a:pt x="48438" y="26901"/>
                    <a:pt x="63126" y="26901"/>
                  </a:cubicBezTo>
                  <a:cubicBezTo>
                    <a:pt x="86170" y="26901"/>
                    <a:pt x="97063" y="47402"/>
                    <a:pt x="97063" y="68157"/>
                  </a:cubicBezTo>
                  <a:cubicBezTo>
                    <a:pt x="97063" y="88402"/>
                    <a:pt x="84398" y="108396"/>
                    <a:pt x="70473" y="124085"/>
                  </a:cubicBezTo>
                  <a:lnTo>
                    <a:pt x="21847" y="178250"/>
                  </a:lnTo>
                  <a:cubicBezTo>
                    <a:pt x="19066" y="181029"/>
                    <a:pt x="19066" y="181537"/>
                    <a:pt x="19066" y="187612"/>
                  </a:cubicBezTo>
                  <a:lnTo>
                    <a:pt x="113015" y="187612"/>
                  </a:lnTo>
                  <a:lnTo>
                    <a:pt x="120100" y="143576"/>
                  </a:lnTo>
                  <a:lnTo>
                    <a:pt x="113771" y="143576"/>
                  </a:lnTo>
                  <a:cubicBezTo>
                    <a:pt x="112507" y="151167"/>
                    <a:pt x="110735" y="162299"/>
                    <a:pt x="108201" y="166103"/>
                  </a:cubicBezTo>
                  <a:cubicBezTo>
                    <a:pt x="106429" y="168126"/>
                    <a:pt x="89714" y="168126"/>
                    <a:pt x="84145" y="168126"/>
                  </a:cubicBezTo>
                  <a:lnTo>
                    <a:pt x="38561" y="16812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1" name="Forme libre : forme 430">
              <a:extLst>
                <a:ext uri="{FF2B5EF4-FFF2-40B4-BE49-F238E27FC236}">
                  <a16:creationId xmlns:a16="http://schemas.microsoft.com/office/drawing/2014/main" id="{10B9FA38-946D-4A3E-99CF-5B8E3F03D734}"/>
                </a:ext>
              </a:extLst>
            </p:cNvPr>
            <p:cNvSpPr/>
            <p:nvPr>
              <p:custDataLst>
                <p:tags r:id="rId207"/>
              </p:custDataLst>
            </p:nvPr>
          </p:nvSpPr>
          <p:spPr>
            <a:xfrm>
              <a:off x="13976813" y="-14950097"/>
              <a:ext cx="127107" cy="254075"/>
            </a:xfrm>
            <a:custGeom>
              <a:avLst/>
              <a:gdLst>
                <a:gd name="connsiteX0" fmla="*/ 89467 w 127106"/>
                <a:gd name="connsiteY0" fmla="*/ 48925 h 254075"/>
                <a:gd name="connsiteX1" fmla="*/ 104910 w 127106"/>
                <a:gd name="connsiteY1" fmla="*/ 53482 h 254075"/>
                <a:gd name="connsiteX2" fmla="*/ 127448 w 127106"/>
                <a:gd name="connsiteY2" fmla="*/ 45629 h 254075"/>
                <a:gd name="connsiteX3" fmla="*/ 107190 w 127106"/>
                <a:gd name="connsiteY3" fmla="*/ 38801 h 254075"/>
                <a:gd name="connsiteX4" fmla="*/ 90984 w 127106"/>
                <a:gd name="connsiteY4" fmla="*/ 41334 h 254075"/>
                <a:gd name="connsiteX5" fmla="*/ 89213 w 127106"/>
                <a:gd name="connsiteY5" fmla="*/ 31711 h 254075"/>
                <a:gd name="connsiteX6" fmla="*/ 90476 w 127106"/>
                <a:gd name="connsiteY6" fmla="*/ 22351 h 254075"/>
                <a:gd name="connsiteX7" fmla="*/ 87441 w 127106"/>
                <a:gd name="connsiteY7" fmla="*/ 19056 h 254075"/>
                <a:gd name="connsiteX8" fmla="*/ 82882 w 127106"/>
                <a:gd name="connsiteY8" fmla="*/ 31457 h 254075"/>
                <a:gd name="connsiteX9" fmla="*/ 85670 w 127106"/>
                <a:gd name="connsiteY9" fmla="*/ 44114 h 254075"/>
                <a:gd name="connsiteX10" fmla="*/ 19066 w 127106"/>
                <a:gd name="connsiteY10" fmla="*/ 153199 h 254075"/>
                <a:gd name="connsiteX11" fmla="*/ 60344 w 127106"/>
                <a:gd name="connsiteY11" fmla="*/ 202553 h 254075"/>
                <a:gd name="connsiteX12" fmla="*/ 75787 w 127106"/>
                <a:gd name="connsiteY12" fmla="*/ 207865 h 254075"/>
                <a:gd name="connsiteX13" fmla="*/ 91493 w 127106"/>
                <a:gd name="connsiteY13" fmla="*/ 225070 h 254075"/>
                <a:gd name="connsiteX14" fmla="*/ 77312 w 127106"/>
                <a:gd name="connsiteY14" fmla="*/ 241776 h 254075"/>
                <a:gd name="connsiteX15" fmla="*/ 58572 w 127106"/>
                <a:gd name="connsiteY15" fmla="*/ 234185 h 254075"/>
                <a:gd name="connsiteX16" fmla="*/ 55529 w 127106"/>
                <a:gd name="connsiteY16" fmla="*/ 232415 h 254075"/>
                <a:gd name="connsiteX17" fmla="*/ 53003 w 127106"/>
                <a:gd name="connsiteY17" fmla="*/ 235201 h 254075"/>
                <a:gd name="connsiteX18" fmla="*/ 77312 w 127106"/>
                <a:gd name="connsiteY18" fmla="*/ 247350 h 254075"/>
                <a:gd name="connsiteX19" fmla="*/ 104910 w 127106"/>
                <a:gd name="connsiteY19" fmla="*/ 216726 h 254075"/>
                <a:gd name="connsiteX20" fmla="*/ 98079 w 127106"/>
                <a:gd name="connsiteY20" fmla="*/ 199766 h 254075"/>
                <a:gd name="connsiteX21" fmla="*/ 74016 w 127106"/>
                <a:gd name="connsiteY21" fmla="*/ 188373 h 254075"/>
                <a:gd name="connsiteX22" fmla="*/ 43629 w 127106"/>
                <a:gd name="connsiteY22" fmla="*/ 174962 h 254075"/>
                <a:gd name="connsiteX23" fmla="*/ 32992 w 127106"/>
                <a:gd name="connsiteY23" fmla="*/ 146109 h 254075"/>
                <a:gd name="connsiteX24" fmla="*/ 89467 w 127106"/>
                <a:gd name="connsiteY24" fmla="*/ 48925 h 254075"/>
                <a:gd name="connsiteX25" fmla="*/ 95290 w 127106"/>
                <a:gd name="connsiteY25" fmla="*/ 46138 h 254075"/>
                <a:gd name="connsiteX26" fmla="*/ 106936 w 127106"/>
                <a:gd name="connsiteY26" fmla="*/ 44367 h 254075"/>
                <a:gd name="connsiteX27" fmla="*/ 120862 w 127106"/>
                <a:gd name="connsiteY27" fmla="*/ 45884 h 254075"/>
                <a:gd name="connsiteX28" fmla="*/ 105165 w 127106"/>
                <a:gd name="connsiteY28" fmla="*/ 47909 h 254075"/>
                <a:gd name="connsiteX29" fmla="*/ 95290 w 127106"/>
                <a:gd name="connsiteY29" fmla="*/ 46138 h 25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7106" h="254075">
                  <a:moveTo>
                    <a:pt x="89467" y="48925"/>
                  </a:moveTo>
                  <a:cubicBezTo>
                    <a:pt x="94027" y="53482"/>
                    <a:pt x="99850" y="53482"/>
                    <a:pt x="104910" y="53482"/>
                  </a:cubicBezTo>
                  <a:cubicBezTo>
                    <a:pt x="111242" y="53482"/>
                    <a:pt x="127448" y="53482"/>
                    <a:pt x="127448" y="45629"/>
                  </a:cubicBezTo>
                  <a:cubicBezTo>
                    <a:pt x="127448" y="39310"/>
                    <a:pt x="117319" y="38801"/>
                    <a:pt x="107190" y="38801"/>
                  </a:cubicBezTo>
                  <a:cubicBezTo>
                    <a:pt x="104402" y="38801"/>
                    <a:pt x="97570" y="38801"/>
                    <a:pt x="90984" y="41334"/>
                  </a:cubicBezTo>
                  <a:cubicBezTo>
                    <a:pt x="89721" y="38293"/>
                    <a:pt x="89213" y="37032"/>
                    <a:pt x="89213" y="31711"/>
                  </a:cubicBezTo>
                  <a:cubicBezTo>
                    <a:pt x="89213" y="28171"/>
                    <a:pt x="90476" y="22858"/>
                    <a:pt x="90476" y="22351"/>
                  </a:cubicBezTo>
                  <a:cubicBezTo>
                    <a:pt x="90476" y="20326"/>
                    <a:pt x="89213" y="19056"/>
                    <a:pt x="87441" y="19056"/>
                  </a:cubicBezTo>
                  <a:cubicBezTo>
                    <a:pt x="82882" y="19056"/>
                    <a:pt x="82882" y="30703"/>
                    <a:pt x="82882" y="31457"/>
                  </a:cubicBezTo>
                  <a:cubicBezTo>
                    <a:pt x="82882" y="35760"/>
                    <a:pt x="83644" y="40318"/>
                    <a:pt x="85670" y="44114"/>
                  </a:cubicBezTo>
                  <a:cubicBezTo>
                    <a:pt x="59081" y="57531"/>
                    <a:pt x="19066" y="104099"/>
                    <a:pt x="19066" y="153199"/>
                  </a:cubicBezTo>
                  <a:cubicBezTo>
                    <a:pt x="19066" y="188880"/>
                    <a:pt x="42112" y="196479"/>
                    <a:pt x="60344" y="202553"/>
                  </a:cubicBezTo>
                  <a:cubicBezTo>
                    <a:pt x="67938" y="205332"/>
                    <a:pt x="68447" y="205332"/>
                    <a:pt x="75787" y="207865"/>
                  </a:cubicBezTo>
                  <a:cubicBezTo>
                    <a:pt x="81110" y="209635"/>
                    <a:pt x="91493" y="213177"/>
                    <a:pt x="91493" y="225070"/>
                  </a:cubicBezTo>
                  <a:cubicBezTo>
                    <a:pt x="91493" y="231907"/>
                    <a:pt x="86678" y="241776"/>
                    <a:pt x="77312" y="241776"/>
                  </a:cubicBezTo>
                  <a:cubicBezTo>
                    <a:pt x="70726" y="241776"/>
                    <a:pt x="63887" y="238743"/>
                    <a:pt x="58572" y="234185"/>
                  </a:cubicBezTo>
                  <a:cubicBezTo>
                    <a:pt x="56801" y="232669"/>
                    <a:pt x="56546" y="232415"/>
                    <a:pt x="55529" y="232415"/>
                  </a:cubicBezTo>
                  <a:cubicBezTo>
                    <a:pt x="54266" y="232415"/>
                    <a:pt x="53003" y="233424"/>
                    <a:pt x="53003" y="235201"/>
                  </a:cubicBezTo>
                  <a:cubicBezTo>
                    <a:pt x="53003" y="237727"/>
                    <a:pt x="63887" y="247350"/>
                    <a:pt x="77312" y="247350"/>
                  </a:cubicBezTo>
                  <a:cubicBezTo>
                    <a:pt x="93010" y="247350"/>
                    <a:pt x="104910" y="231152"/>
                    <a:pt x="104910" y="216726"/>
                  </a:cubicBezTo>
                  <a:cubicBezTo>
                    <a:pt x="104910" y="207103"/>
                    <a:pt x="100104" y="201792"/>
                    <a:pt x="98079" y="199766"/>
                  </a:cubicBezTo>
                  <a:cubicBezTo>
                    <a:pt x="93773" y="194955"/>
                    <a:pt x="88958" y="193438"/>
                    <a:pt x="74016" y="188373"/>
                  </a:cubicBezTo>
                  <a:cubicBezTo>
                    <a:pt x="53758" y="181545"/>
                    <a:pt x="49706" y="180274"/>
                    <a:pt x="43629" y="174962"/>
                  </a:cubicBezTo>
                  <a:cubicBezTo>
                    <a:pt x="32992" y="165348"/>
                    <a:pt x="32992" y="150921"/>
                    <a:pt x="32992" y="146109"/>
                  </a:cubicBezTo>
                  <a:cubicBezTo>
                    <a:pt x="32992" y="106878"/>
                    <a:pt x="63887" y="62590"/>
                    <a:pt x="89467" y="48925"/>
                  </a:cubicBezTo>
                  <a:close/>
                  <a:moveTo>
                    <a:pt x="95290" y="46138"/>
                  </a:moveTo>
                  <a:cubicBezTo>
                    <a:pt x="99087" y="44367"/>
                    <a:pt x="103647" y="44367"/>
                    <a:pt x="106936" y="44367"/>
                  </a:cubicBezTo>
                  <a:cubicBezTo>
                    <a:pt x="115294" y="44367"/>
                    <a:pt x="116311" y="44621"/>
                    <a:pt x="120862" y="45884"/>
                  </a:cubicBezTo>
                  <a:cubicBezTo>
                    <a:pt x="118837" y="46647"/>
                    <a:pt x="116311" y="47909"/>
                    <a:pt x="105165" y="47909"/>
                  </a:cubicBezTo>
                  <a:cubicBezTo>
                    <a:pt x="99850" y="47909"/>
                    <a:pt x="98079" y="47909"/>
                    <a:pt x="95290" y="4613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2" name="Forme libre : forme 431">
              <a:extLst>
                <a:ext uri="{FF2B5EF4-FFF2-40B4-BE49-F238E27FC236}">
                  <a16:creationId xmlns:a16="http://schemas.microsoft.com/office/drawing/2014/main" id="{74472B64-34AF-44B6-98EE-2714DD86187F}"/>
                </a:ext>
              </a:extLst>
            </p:cNvPr>
            <p:cNvSpPr/>
            <p:nvPr>
              <p:custDataLst>
                <p:tags r:id="rId208"/>
              </p:custDataLst>
            </p:nvPr>
          </p:nvSpPr>
          <p:spPr>
            <a:xfrm>
              <a:off x="13413840" y="-14654298"/>
              <a:ext cx="686376" cy="25408"/>
            </a:xfrm>
            <a:custGeom>
              <a:avLst/>
              <a:gdLst>
                <a:gd name="connsiteX0" fmla="*/ 7588 w 686376"/>
                <a:gd name="connsiteY0" fmla="*/ 7584 h 0"/>
                <a:gd name="connsiteX1" fmla="*/ 699922 w 686376"/>
                <a:gd name="connsiteY1" fmla="*/ 758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6376">
                  <a:moveTo>
                    <a:pt x="7588" y="7584"/>
                  </a:moveTo>
                  <a:lnTo>
                    <a:pt x="699922" y="7584"/>
                  </a:lnTo>
                </a:path>
              </a:pathLst>
            </a:custGeom>
            <a:noFill/>
            <a:ln w="379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3" name="Forme libre : forme 432">
              <a:extLst>
                <a:ext uri="{FF2B5EF4-FFF2-40B4-BE49-F238E27FC236}">
                  <a16:creationId xmlns:a16="http://schemas.microsoft.com/office/drawing/2014/main" id="{4883894D-ACFE-427F-B77E-3E3B0D86CC36}"/>
                </a:ext>
              </a:extLst>
            </p:cNvPr>
            <p:cNvSpPr/>
            <p:nvPr>
              <p:custDataLst>
                <p:tags r:id="rId209"/>
              </p:custDataLst>
            </p:nvPr>
          </p:nvSpPr>
          <p:spPr>
            <a:xfrm>
              <a:off x="13424900" y="-14597389"/>
              <a:ext cx="101685" cy="203260"/>
            </a:xfrm>
            <a:custGeom>
              <a:avLst/>
              <a:gdLst>
                <a:gd name="connsiteX0" fmla="*/ 70981 w 101685"/>
                <a:gd name="connsiteY0" fmla="*/ 25629 h 203260"/>
                <a:gd name="connsiteX1" fmla="*/ 65150 w 101685"/>
                <a:gd name="connsiteY1" fmla="*/ 19056 h 203260"/>
                <a:gd name="connsiteX2" fmla="*/ 19066 w 101685"/>
                <a:gd name="connsiteY2" fmla="*/ 35252 h 203260"/>
                <a:gd name="connsiteX3" fmla="*/ 19066 w 101685"/>
                <a:gd name="connsiteY3" fmla="*/ 43097 h 203260"/>
                <a:gd name="connsiteX4" fmla="*/ 52241 w 101685"/>
                <a:gd name="connsiteY4" fmla="*/ 36514 h 203260"/>
                <a:gd name="connsiteX5" fmla="*/ 52241 w 101685"/>
                <a:gd name="connsiteY5" fmla="*/ 167618 h 203260"/>
                <a:gd name="connsiteX6" fmla="*/ 28687 w 101685"/>
                <a:gd name="connsiteY6" fmla="*/ 179766 h 203260"/>
                <a:gd name="connsiteX7" fmla="*/ 20583 w 101685"/>
                <a:gd name="connsiteY7" fmla="*/ 179766 h 203260"/>
                <a:gd name="connsiteX8" fmla="*/ 20583 w 101685"/>
                <a:gd name="connsiteY8" fmla="*/ 187610 h 203260"/>
                <a:gd name="connsiteX9" fmla="*/ 61607 w 101685"/>
                <a:gd name="connsiteY9" fmla="*/ 186849 h 203260"/>
                <a:gd name="connsiteX10" fmla="*/ 102630 w 101685"/>
                <a:gd name="connsiteY10" fmla="*/ 187610 h 203260"/>
                <a:gd name="connsiteX11" fmla="*/ 102630 w 101685"/>
                <a:gd name="connsiteY11" fmla="*/ 179766 h 203260"/>
                <a:gd name="connsiteX12" fmla="*/ 94528 w 101685"/>
                <a:gd name="connsiteY12" fmla="*/ 179766 h 203260"/>
                <a:gd name="connsiteX13" fmla="*/ 70981 w 101685"/>
                <a:gd name="connsiteY13" fmla="*/ 167618 h 203260"/>
                <a:gd name="connsiteX14" fmla="*/ 70981 w 101685"/>
                <a:gd name="connsiteY14" fmla="*/ 25629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1685" h="203260">
                  <a:moveTo>
                    <a:pt x="70981" y="25629"/>
                  </a:moveTo>
                  <a:cubicBezTo>
                    <a:pt x="70981" y="19555"/>
                    <a:pt x="70981" y="19056"/>
                    <a:pt x="65150" y="19056"/>
                  </a:cubicBezTo>
                  <a:cubicBezTo>
                    <a:pt x="49452" y="35252"/>
                    <a:pt x="27169" y="35252"/>
                    <a:pt x="19066" y="35252"/>
                  </a:cubicBezTo>
                  <a:lnTo>
                    <a:pt x="19066" y="43097"/>
                  </a:lnTo>
                  <a:cubicBezTo>
                    <a:pt x="24127" y="43097"/>
                    <a:pt x="39069" y="43097"/>
                    <a:pt x="52241" y="36514"/>
                  </a:cubicBezTo>
                  <a:lnTo>
                    <a:pt x="52241" y="167618"/>
                  </a:lnTo>
                  <a:cubicBezTo>
                    <a:pt x="52241" y="176725"/>
                    <a:pt x="51478" y="179766"/>
                    <a:pt x="28687" y="179766"/>
                  </a:cubicBezTo>
                  <a:lnTo>
                    <a:pt x="20583" y="179766"/>
                  </a:lnTo>
                  <a:lnTo>
                    <a:pt x="20583" y="187610"/>
                  </a:lnTo>
                  <a:cubicBezTo>
                    <a:pt x="29449" y="186849"/>
                    <a:pt x="51478" y="186849"/>
                    <a:pt x="61607" y="186849"/>
                  </a:cubicBezTo>
                  <a:cubicBezTo>
                    <a:pt x="71736" y="186849"/>
                    <a:pt x="93765" y="186849"/>
                    <a:pt x="102630" y="187610"/>
                  </a:cubicBezTo>
                  <a:lnTo>
                    <a:pt x="102630" y="179766"/>
                  </a:lnTo>
                  <a:lnTo>
                    <a:pt x="94528" y="179766"/>
                  </a:lnTo>
                  <a:cubicBezTo>
                    <a:pt x="71736" y="179766"/>
                    <a:pt x="70981" y="176978"/>
                    <a:pt x="70981" y="167618"/>
                  </a:cubicBezTo>
                  <a:lnTo>
                    <a:pt x="70981" y="2562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4" name="Forme libre : forme 433">
              <a:extLst>
                <a:ext uri="{FF2B5EF4-FFF2-40B4-BE49-F238E27FC236}">
                  <a16:creationId xmlns:a16="http://schemas.microsoft.com/office/drawing/2014/main" id="{6857E50F-23CF-4F69-A79A-046387F44455}"/>
                </a:ext>
              </a:extLst>
            </p:cNvPr>
            <p:cNvSpPr/>
            <p:nvPr>
              <p:custDataLst>
                <p:tags r:id="rId210"/>
              </p:custDataLst>
            </p:nvPr>
          </p:nvSpPr>
          <p:spPr>
            <a:xfrm>
              <a:off x="13606290" y="-14497166"/>
              <a:ext cx="177949" cy="25408"/>
            </a:xfrm>
            <a:custGeom>
              <a:avLst/>
              <a:gdLst>
                <a:gd name="connsiteX0" fmla="*/ 164921 w 177949"/>
                <a:gd name="connsiteY0" fmla="*/ 29179 h 25407"/>
                <a:gd name="connsiteX1" fmla="*/ 173786 w 177949"/>
                <a:gd name="connsiteY1" fmla="*/ 24114 h 25407"/>
                <a:gd name="connsiteX2" fmla="*/ 164921 w 177949"/>
                <a:gd name="connsiteY2" fmla="*/ 19056 h 25407"/>
                <a:gd name="connsiteX3" fmla="*/ 27924 w 177949"/>
                <a:gd name="connsiteY3" fmla="*/ 19056 h 25407"/>
                <a:gd name="connsiteX4" fmla="*/ 19066 w 177949"/>
                <a:gd name="connsiteY4" fmla="*/ 24114 h 25407"/>
                <a:gd name="connsiteX5" fmla="*/ 27924 w 177949"/>
                <a:gd name="connsiteY5" fmla="*/ 29179 h 25407"/>
                <a:gd name="connsiteX6" fmla="*/ 164921 w 177949"/>
                <a:gd name="connsiteY6" fmla="*/ 29179 h 2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949" h="25407">
                  <a:moveTo>
                    <a:pt x="164921" y="29179"/>
                  </a:moveTo>
                  <a:cubicBezTo>
                    <a:pt x="169227" y="29179"/>
                    <a:pt x="173786" y="29179"/>
                    <a:pt x="173786" y="24114"/>
                  </a:cubicBezTo>
                  <a:cubicBezTo>
                    <a:pt x="173786" y="19056"/>
                    <a:pt x="169227" y="19056"/>
                    <a:pt x="164921" y="19056"/>
                  </a:cubicBezTo>
                  <a:lnTo>
                    <a:pt x="27924" y="19056"/>
                  </a:lnTo>
                  <a:cubicBezTo>
                    <a:pt x="23618" y="19056"/>
                    <a:pt x="19066" y="19056"/>
                    <a:pt x="19066" y="24114"/>
                  </a:cubicBezTo>
                  <a:cubicBezTo>
                    <a:pt x="19066" y="29179"/>
                    <a:pt x="23618" y="29179"/>
                    <a:pt x="27924" y="29179"/>
                  </a:cubicBezTo>
                  <a:lnTo>
                    <a:pt x="164921" y="2917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5" name="Forme libre : forme 434">
              <a:extLst>
                <a:ext uri="{FF2B5EF4-FFF2-40B4-BE49-F238E27FC236}">
                  <a16:creationId xmlns:a16="http://schemas.microsoft.com/office/drawing/2014/main" id="{9B4117F1-65D5-4511-9456-1EDC68F0795A}"/>
                </a:ext>
              </a:extLst>
            </p:cNvPr>
            <p:cNvSpPr/>
            <p:nvPr>
              <p:custDataLst>
                <p:tags r:id="rId211"/>
              </p:custDataLst>
            </p:nvPr>
          </p:nvSpPr>
          <p:spPr>
            <a:xfrm>
              <a:off x="13851204" y="-14597389"/>
              <a:ext cx="127107" cy="203260"/>
            </a:xfrm>
            <a:custGeom>
              <a:avLst/>
              <a:gdLst>
                <a:gd name="connsiteX0" fmla="*/ 38561 w 127106"/>
                <a:gd name="connsiteY0" fmla="*/ 168126 h 203260"/>
                <a:gd name="connsiteX1" fmla="*/ 65404 w 127106"/>
                <a:gd name="connsiteY1" fmla="*/ 142051 h 203260"/>
                <a:gd name="connsiteX2" fmla="*/ 120100 w 127106"/>
                <a:gd name="connsiteY2" fmla="*/ 68156 h 203260"/>
                <a:gd name="connsiteX3" fmla="*/ 66421 w 127106"/>
                <a:gd name="connsiteY3" fmla="*/ 19056 h 203260"/>
                <a:gd name="connsiteX4" fmla="*/ 19066 w 127106"/>
                <a:gd name="connsiteY4" fmla="*/ 64860 h 203260"/>
                <a:gd name="connsiteX5" fmla="*/ 32483 w 127106"/>
                <a:gd name="connsiteY5" fmla="*/ 79033 h 203260"/>
                <a:gd name="connsiteX6" fmla="*/ 45655 w 127106"/>
                <a:gd name="connsiteY6" fmla="*/ 65622 h 203260"/>
                <a:gd name="connsiteX7" fmla="*/ 32229 w 127106"/>
                <a:gd name="connsiteY7" fmla="*/ 52457 h 203260"/>
                <a:gd name="connsiteX8" fmla="*/ 28940 w 127106"/>
                <a:gd name="connsiteY8" fmla="*/ 52712 h 203260"/>
                <a:gd name="connsiteX9" fmla="*/ 63124 w 127106"/>
                <a:gd name="connsiteY9" fmla="*/ 26899 h 203260"/>
                <a:gd name="connsiteX10" fmla="*/ 97062 w 127106"/>
                <a:gd name="connsiteY10" fmla="*/ 68156 h 203260"/>
                <a:gd name="connsiteX11" fmla="*/ 70473 w 127106"/>
                <a:gd name="connsiteY11" fmla="*/ 124084 h 203260"/>
                <a:gd name="connsiteX12" fmla="*/ 21846 w 127106"/>
                <a:gd name="connsiteY12" fmla="*/ 178250 h 203260"/>
                <a:gd name="connsiteX13" fmla="*/ 19066 w 127106"/>
                <a:gd name="connsiteY13" fmla="*/ 187610 h 203260"/>
                <a:gd name="connsiteX14" fmla="*/ 113014 w 127106"/>
                <a:gd name="connsiteY14" fmla="*/ 187610 h 203260"/>
                <a:gd name="connsiteX15" fmla="*/ 120100 w 127106"/>
                <a:gd name="connsiteY15" fmla="*/ 143576 h 203260"/>
                <a:gd name="connsiteX16" fmla="*/ 113768 w 127106"/>
                <a:gd name="connsiteY16" fmla="*/ 143576 h 203260"/>
                <a:gd name="connsiteX17" fmla="*/ 108200 w 127106"/>
                <a:gd name="connsiteY17" fmla="*/ 166101 h 203260"/>
                <a:gd name="connsiteX18" fmla="*/ 84145 w 127106"/>
                <a:gd name="connsiteY18" fmla="*/ 168126 h 203260"/>
                <a:gd name="connsiteX19" fmla="*/ 38561 w 127106"/>
                <a:gd name="connsiteY19" fmla="*/ 168126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7106" h="203260">
                  <a:moveTo>
                    <a:pt x="38561" y="168126"/>
                  </a:moveTo>
                  <a:lnTo>
                    <a:pt x="65404" y="142051"/>
                  </a:lnTo>
                  <a:cubicBezTo>
                    <a:pt x="104910" y="107124"/>
                    <a:pt x="120100" y="93459"/>
                    <a:pt x="120100" y="68156"/>
                  </a:cubicBezTo>
                  <a:cubicBezTo>
                    <a:pt x="120100" y="39302"/>
                    <a:pt x="97308" y="19056"/>
                    <a:pt x="66421" y="19056"/>
                  </a:cubicBezTo>
                  <a:cubicBezTo>
                    <a:pt x="37806" y="19056"/>
                    <a:pt x="19066" y="42334"/>
                    <a:pt x="19066" y="64860"/>
                  </a:cubicBezTo>
                  <a:cubicBezTo>
                    <a:pt x="19066" y="79033"/>
                    <a:pt x="31729" y="79033"/>
                    <a:pt x="32483" y="79033"/>
                  </a:cubicBezTo>
                  <a:cubicBezTo>
                    <a:pt x="36789" y="79033"/>
                    <a:pt x="45655" y="75999"/>
                    <a:pt x="45655" y="65622"/>
                  </a:cubicBezTo>
                  <a:cubicBezTo>
                    <a:pt x="45655" y="59040"/>
                    <a:pt x="41095" y="52457"/>
                    <a:pt x="32229" y="52457"/>
                  </a:cubicBezTo>
                  <a:cubicBezTo>
                    <a:pt x="30203" y="52457"/>
                    <a:pt x="29703" y="52457"/>
                    <a:pt x="28940" y="52712"/>
                  </a:cubicBezTo>
                  <a:cubicBezTo>
                    <a:pt x="34764" y="36261"/>
                    <a:pt x="48435" y="26899"/>
                    <a:pt x="63124" y="26899"/>
                  </a:cubicBezTo>
                  <a:cubicBezTo>
                    <a:pt x="86170" y="26899"/>
                    <a:pt x="97062" y="47400"/>
                    <a:pt x="97062" y="68156"/>
                  </a:cubicBezTo>
                  <a:cubicBezTo>
                    <a:pt x="97062" y="88402"/>
                    <a:pt x="84399" y="108395"/>
                    <a:pt x="70473" y="124084"/>
                  </a:cubicBezTo>
                  <a:lnTo>
                    <a:pt x="21846" y="178250"/>
                  </a:lnTo>
                  <a:cubicBezTo>
                    <a:pt x="19066" y="181029"/>
                    <a:pt x="19066" y="181536"/>
                    <a:pt x="19066" y="187610"/>
                  </a:cubicBezTo>
                  <a:lnTo>
                    <a:pt x="113014" y="187610"/>
                  </a:lnTo>
                  <a:lnTo>
                    <a:pt x="120100" y="143576"/>
                  </a:lnTo>
                  <a:lnTo>
                    <a:pt x="113768" y="143576"/>
                  </a:lnTo>
                  <a:cubicBezTo>
                    <a:pt x="112505" y="151166"/>
                    <a:pt x="110734" y="162299"/>
                    <a:pt x="108200" y="166101"/>
                  </a:cubicBezTo>
                  <a:cubicBezTo>
                    <a:pt x="106428" y="168126"/>
                    <a:pt x="89713" y="168126"/>
                    <a:pt x="84145" y="168126"/>
                  </a:cubicBezTo>
                  <a:lnTo>
                    <a:pt x="38561" y="16812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6" name="Forme libre : forme 435">
              <a:extLst>
                <a:ext uri="{FF2B5EF4-FFF2-40B4-BE49-F238E27FC236}">
                  <a16:creationId xmlns:a16="http://schemas.microsoft.com/office/drawing/2014/main" id="{99EAAC08-45E8-46A0-9EBF-C4CBBC684C2C}"/>
                </a:ext>
              </a:extLst>
            </p:cNvPr>
            <p:cNvSpPr/>
            <p:nvPr>
              <p:custDataLst>
                <p:tags r:id="rId212"/>
              </p:custDataLst>
            </p:nvPr>
          </p:nvSpPr>
          <p:spPr>
            <a:xfrm>
              <a:off x="13976813" y="-14605242"/>
              <a:ext cx="127107" cy="254075"/>
            </a:xfrm>
            <a:custGeom>
              <a:avLst/>
              <a:gdLst>
                <a:gd name="connsiteX0" fmla="*/ 89467 w 127106"/>
                <a:gd name="connsiteY0" fmla="*/ 48925 h 254075"/>
                <a:gd name="connsiteX1" fmla="*/ 104910 w 127106"/>
                <a:gd name="connsiteY1" fmla="*/ 53482 h 254075"/>
                <a:gd name="connsiteX2" fmla="*/ 127448 w 127106"/>
                <a:gd name="connsiteY2" fmla="*/ 45631 h 254075"/>
                <a:gd name="connsiteX3" fmla="*/ 107190 w 127106"/>
                <a:gd name="connsiteY3" fmla="*/ 38801 h 254075"/>
                <a:gd name="connsiteX4" fmla="*/ 90984 w 127106"/>
                <a:gd name="connsiteY4" fmla="*/ 41335 h 254075"/>
                <a:gd name="connsiteX5" fmla="*/ 89213 w 127106"/>
                <a:gd name="connsiteY5" fmla="*/ 31711 h 254075"/>
                <a:gd name="connsiteX6" fmla="*/ 90476 w 127106"/>
                <a:gd name="connsiteY6" fmla="*/ 22351 h 254075"/>
                <a:gd name="connsiteX7" fmla="*/ 87441 w 127106"/>
                <a:gd name="connsiteY7" fmla="*/ 19056 h 254075"/>
                <a:gd name="connsiteX8" fmla="*/ 82882 w 127106"/>
                <a:gd name="connsiteY8" fmla="*/ 31457 h 254075"/>
                <a:gd name="connsiteX9" fmla="*/ 85670 w 127106"/>
                <a:gd name="connsiteY9" fmla="*/ 44114 h 254075"/>
                <a:gd name="connsiteX10" fmla="*/ 19066 w 127106"/>
                <a:gd name="connsiteY10" fmla="*/ 153199 h 254075"/>
                <a:gd name="connsiteX11" fmla="*/ 60344 w 127106"/>
                <a:gd name="connsiteY11" fmla="*/ 202553 h 254075"/>
                <a:gd name="connsiteX12" fmla="*/ 75787 w 127106"/>
                <a:gd name="connsiteY12" fmla="*/ 207866 h 254075"/>
                <a:gd name="connsiteX13" fmla="*/ 91493 w 127106"/>
                <a:gd name="connsiteY13" fmla="*/ 225072 h 254075"/>
                <a:gd name="connsiteX14" fmla="*/ 77312 w 127106"/>
                <a:gd name="connsiteY14" fmla="*/ 241776 h 254075"/>
                <a:gd name="connsiteX15" fmla="*/ 58572 w 127106"/>
                <a:gd name="connsiteY15" fmla="*/ 234185 h 254075"/>
                <a:gd name="connsiteX16" fmla="*/ 55529 w 127106"/>
                <a:gd name="connsiteY16" fmla="*/ 232416 h 254075"/>
                <a:gd name="connsiteX17" fmla="*/ 53003 w 127106"/>
                <a:gd name="connsiteY17" fmla="*/ 235203 h 254075"/>
                <a:gd name="connsiteX18" fmla="*/ 77312 w 127106"/>
                <a:gd name="connsiteY18" fmla="*/ 247350 h 254075"/>
                <a:gd name="connsiteX19" fmla="*/ 104910 w 127106"/>
                <a:gd name="connsiteY19" fmla="*/ 216726 h 254075"/>
                <a:gd name="connsiteX20" fmla="*/ 98079 w 127106"/>
                <a:gd name="connsiteY20" fmla="*/ 199766 h 254075"/>
                <a:gd name="connsiteX21" fmla="*/ 74016 w 127106"/>
                <a:gd name="connsiteY21" fmla="*/ 188373 h 254075"/>
                <a:gd name="connsiteX22" fmla="*/ 43629 w 127106"/>
                <a:gd name="connsiteY22" fmla="*/ 174962 h 254075"/>
                <a:gd name="connsiteX23" fmla="*/ 32992 w 127106"/>
                <a:gd name="connsiteY23" fmla="*/ 146109 h 254075"/>
                <a:gd name="connsiteX24" fmla="*/ 89467 w 127106"/>
                <a:gd name="connsiteY24" fmla="*/ 48925 h 254075"/>
                <a:gd name="connsiteX25" fmla="*/ 95290 w 127106"/>
                <a:gd name="connsiteY25" fmla="*/ 46138 h 254075"/>
                <a:gd name="connsiteX26" fmla="*/ 106936 w 127106"/>
                <a:gd name="connsiteY26" fmla="*/ 44367 h 254075"/>
                <a:gd name="connsiteX27" fmla="*/ 120862 w 127106"/>
                <a:gd name="connsiteY27" fmla="*/ 45884 h 254075"/>
                <a:gd name="connsiteX28" fmla="*/ 105165 w 127106"/>
                <a:gd name="connsiteY28" fmla="*/ 47909 h 254075"/>
                <a:gd name="connsiteX29" fmla="*/ 95290 w 127106"/>
                <a:gd name="connsiteY29" fmla="*/ 46138 h 25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7106" h="254075">
                  <a:moveTo>
                    <a:pt x="89467" y="48925"/>
                  </a:moveTo>
                  <a:cubicBezTo>
                    <a:pt x="94027" y="53482"/>
                    <a:pt x="99850" y="53482"/>
                    <a:pt x="104910" y="53482"/>
                  </a:cubicBezTo>
                  <a:cubicBezTo>
                    <a:pt x="111242" y="53482"/>
                    <a:pt x="127448" y="53482"/>
                    <a:pt x="127448" y="45631"/>
                  </a:cubicBezTo>
                  <a:cubicBezTo>
                    <a:pt x="127448" y="39310"/>
                    <a:pt x="117319" y="38801"/>
                    <a:pt x="107190" y="38801"/>
                  </a:cubicBezTo>
                  <a:cubicBezTo>
                    <a:pt x="104402" y="38801"/>
                    <a:pt x="97570" y="38801"/>
                    <a:pt x="90984" y="41335"/>
                  </a:cubicBezTo>
                  <a:cubicBezTo>
                    <a:pt x="89721" y="38294"/>
                    <a:pt x="89213" y="37032"/>
                    <a:pt x="89213" y="31711"/>
                  </a:cubicBezTo>
                  <a:cubicBezTo>
                    <a:pt x="89213" y="28171"/>
                    <a:pt x="90476" y="22858"/>
                    <a:pt x="90476" y="22351"/>
                  </a:cubicBezTo>
                  <a:cubicBezTo>
                    <a:pt x="90476" y="20326"/>
                    <a:pt x="89213" y="19056"/>
                    <a:pt x="87441" y="19056"/>
                  </a:cubicBezTo>
                  <a:cubicBezTo>
                    <a:pt x="82882" y="19056"/>
                    <a:pt x="82882" y="30703"/>
                    <a:pt x="82882" y="31457"/>
                  </a:cubicBezTo>
                  <a:cubicBezTo>
                    <a:pt x="82882" y="35760"/>
                    <a:pt x="83644" y="40318"/>
                    <a:pt x="85670" y="44114"/>
                  </a:cubicBezTo>
                  <a:cubicBezTo>
                    <a:pt x="59081" y="57531"/>
                    <a:pt x="19066" y="104099"/>
                    <a:pt x="19066" y="153199"/>
                  </a:cubicBezTo>
                  <a:cubicBezTo>
                    <a:pt x="19066" y="188882"/>
                    <a:pt x="42112" y="196479"/>
                    <a:pt x="60344" y="202553"/>
                  </a:cubicBezTo>
                  <a:cubicBezTo>
                    <a:pt x="67938" y="205332"/>
                    <a:pt x="68447" y="205332"/>
                    <a:pt x="75787" y="207866"/>
                  </a:cubicBezTo>
                  <a:cubicBezTo>
                    <a:pt x="81110" y="209635"/>
                    <a:pt x="91493" y="213177"/>
                    <a:pt x="91493" y="225072"/>
                  </a:cubicBezTo>
                  <a:cubicBezTo>
                    <a:pt x="91493" y="231907"/>
                    <a:pt x="86678" y="241776"/>
                    <a:pt x="77312" y="241776"/>
                  </a:cubicBezTo>
                  <a:cubicBezTo>
                    <a:pt x="70726" y="241776"/>
                    <a:pt x="63887" y="238743"/>
                    <a:pt x="58572" y="234185"/>
                  </a:cubicBezTo>
                  <a:cubicBezTo>
                    <a:pt x="56801" y="232669"/>
                    <a:pt x="56546" y="232416"/>
                    <a:pt x="55529" y="232416"/>
                  </a:cubicBezTo>
                  <a:cubicBezTo>
                    <a:pt x="54266" y="232416"/>
                    <a:pt x="53003" y="233424"/>
                    <a:pt x="53003" y="235203"/>
                  </a:cubicBezTo>
                  <a:cubicBezTo>
                    <a:pt x="53003" y="237727"/>
                    <a:pt x="63887" y="247350"/>
                    <a:pt x="77312" y="247350"/>
                  </a:cubicBezTo>
                  <a:cubicBezTo>
                    <a:pt x="93010" y="247350"/>
                    <a:pt x="104910" y="231152"/>
                    <a:pt x="104910" y="216726"/>
                  </a:cubicBezTo>
                  <a:cubicBezTo>
                    <a:pt x="104910" y="207103"/>
                    <a:pt x="100104" y="201792"/>
                    <a:pt x="98079" y="199766"/>
                  </a:cubicBezTo>
                  <a:cubicBezTo>
                    <a:pt x="93773" y="194955"/>
                    <a:pt x="88958" y="193438"/>
                    <a:pt x="74016" y="188373"/>
                  </a:cubicBezTo>
                  <a:cubicBezTo>
                    <a:pt x="53758" y="181545"/>
                    <a:pt x="49706" y="180275"/>
                    <a:pt x="43629" y="174962"/>
                  </a:cubicBezTo>
                  <a:cubicBezTo>
                    <a:pt x="32992" y="165348"/>
                    <a:pt x="32992" y="150921"/>
                    <a:pt x="32992" y="146109"/>
                  </a:cubicBezTo>
                  <a:cubicBezTo>
                    <a:pt x="32992" y="106878"/>
                    <a:pt x="63887" y="62590"/>
                    <a:pt x="89467" y="48925"/>
                  </a:cubicBezTo>
                  <a:close/>
                  <a:moveTo>
                    <a:pt x="95290" y="46138"/>
                  </a:moveTo>
                  <a:cubicBezTo>
                    <a:pt x="99087" y="44367"/>
                    <a:pt x="103647" y="44367"/>
                    <a:pt x="106936" y="44367"/>
                  </a:cubicBezTo>
                  <a:cubicBezTo>
                    <a:pt x="115294" y="44367"/>
                    <a:pt x="116311" y="44621"/>
                    <a:pt x="120862" y="45884"/>
                  </a:cubicBezTo>
                  <a:cubicBezTo>
                    <a:pt x="118837" y="46647"/>
                    <a:pt x="116311" y="47909"/>
                    <a:pt x="105165" y="47909"/>
                  </a:cubicBezTo>
                  <a:cubicBezTo>
                    <a:pt x="99850" y="47909"/>
                    <a:pt x="98079" y="47909"/>
                    <a:pt x="95290" y="4613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7" name="Forme libre : forme 436">
              <a:extLst>
                <a:ext uri="{FF2B5EF4-FFF2-40B4-BE49-F238E27FC236}">
                  <a16:creationId xmlns:a16="http://schemas.microsoft.com/office/drawing/2014/main" id="{3DC1ED53-CF43-4D90-B4A8-E76C542D47E5}"/>
                </a:ext>
              </a:extLst>
            </p:cNvPr>
            <p:cNvSpPr/>
            <p:nvPr>
              <p:custDataLst>
                <p:tags r:id="rId213"/>
              </p:custDataLst>
            </p:nvPr>
          </p:nvSpPr>
          <p:spPr>
            <a:xfrm>
              <a:off x="14135195" y="-14778089"/>
              <a:ext cx="152528" cy="203260"/>
            </a:xfrm>
            <a:custGeom>
              <a:avLst/>
              <a:gdLst>
                <a:gd name="connsiteX0" fmla="*/ 139603 w 152528"/>
                <a:gd name="connsiteY0" fmla="*/ 21842 h 203260"/>
                <a:gd name="connsiteX1" fmla="*/ 136314 w 152528"/>
                <a:gd name="connsiteY1" fmla="*/ 19056 h 203260"/>
                <a:gd name="connsiteX2" fmla="*/ 104148 w 152528"/>
                <a:gd name="connsiteY2" fmla="*/ 21842 h 203260"/>
                <a:gd name="connsiteX3" fmla="*/ 100605 w 152528"/>
                <a:gd name="connsiteY3" fmla="*/ 26647 h 203260"/>
                <a:gd name="connsiteX4" fmla="*/ 106682 w 152528"/>
                <a:gd name="connsiteY4" fmla="*/ 29688 h 203260"/>
                <a:gd name="connsiteX5" fmla="*/ 119346 w 152528"/>
                <a:gd name="connsiteY5" fmla="*/ 33991 h 203260"/>
                <a:gd name="connsiteX6" fmla="*/ 118582 w 152528"/>
                <a:gd name="connsiteY6" fmla="*/ 39048 h 203260"/>
                <a:gd name="connsiteX7" fmla="*/ 103394 w 152528"/>
                <a:gd name="connsiteY7" fmla="*/ 99034 h 203260"/>
                <a:gd name="connsiteX8" fmla="*/ 80093 w 152528"/>
                <a:gd name="connsiteY8" fmla="*/ 82837 h 203260"/>
                <a:gd name="connsiteX9" fmla="*/ 19066 w 152528"/>
                <a:gd name="connsiteY9" fmla="*/ 156987 h 203260"/>
                <a:gd name="connsiteX10" fmla="*/ 52750 w 152528"/>
                <a:gd name="connsiteY10" fmla="*/ 197488 h 203260"/>
                <a:gd name="connsiteX11" fmla="*/ 85662 w 152528"/>
                <a:gd name="connsiteY11" fmla="*/ 178504 h 203260"/>
                <a:gd name="connsiteX12" fmla="*/ 108708 w 152528"/>
                <a:gd name="connsiteY12" fmla="*/ 197488 h 203260"/>
                <a:gd name="connsiteX13" fmla="*/ 127448 w 152528"/>
                <a:gd name="connsiteY13" fmla="*/ 183561 h 203260"/>
                <a:gd name="connsiteX14" fmla="*/ 135043 w 152528"/>
                <a:gd name="connsiteY14" fmla="*/ 158512 h 203260"/>
                <a:gd name="connsiteX15" fmla="*/ 132008 w 152528"/>
                <a:gd name="connsiteY15" fmla="*/ 155978 h 203260"/>
                <a:gd name="connsiteX16" fmla="*/ 128457 w 152528"/>
                <a:gd name="connsiteY16" fmla="*/ 160536 h 203260"/>
                <a:gd name="connsiteX17" fmla="*/ 109216 w 152528"/>
                <a:gd name="connsiteY17" fmla="*/ 191913 h 203260"/>
                <a:gd name="connsiteX18" fmla="*/ 101622 w 152528"/>
                <a:gd name="connsiteY18" fmla="*/ 180274 h 203260"/>
                <a:gd name="connsiteX19" fmla="*/ 103139 w 152528"/>
                <a:gd name="connsiteY19" fmla="*/ 168126 h 203260"/>
                <a:gd name="connsiteX20" fmla="*/ 139603 w 152528"/>
                <a:gd name="connsiteY20" fmla="*/ 21842 h 203260"/>
                <a:gd name="connsiteX21" fmla="*/ 86933 w 152528"/>
                <a:gd name="connsiteY21" fmla="*/ 164585 h 203260"/>
                <a:gd name="connsiteX22" fmla="*/ 81865 w 152528"/>
                <a:gd name="connsiteY22" fmla="*/ 173946 h 203260"/>
                <a:gd name="connsiteX23" fmla="*/ 53250 w 152528"/>
                <a:gd name="connsiteY23" fmla="*/ 191913 h 203260"/>
                <a:gd name="connsiteX24" fmla="*/ 37044 w 152528"/>
                <a:gd name="connsiteY24" fmla="*/ 168126 h 203260"/>
                <a:gd name="connsiteX25" fmla="*/ 50970 w 152528"/>
                <a:gd name="connsiteY25" fmla="*/ 112698 h 203260"/>
                <a:gd name="connsiteX26" fmla="*/ 80347 w 152528"/>
                <a:gd name="connsiteY26" fmla="*/ 88402 h 203260"/>
                <a:gd name="connsiteX27" fmla="*/ 100351 w 152528"/>
                <a:gd name="connsiteY27" fmla="*/ 110674 h 203260"/>
                <a:gd name="connsiteX28" fmla="*/ 99596 w 152528"/>
                <a:gd name="connsiteY28" fmla="*/ 114978 h 203260"/>
                <a:gd name="connsiteX29" fmla="*/ 86933 w 152528"/>
                <a:gd name="connsiteY29" fmla="*/ 164585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52528" h="203260">
                  <a:moveTo>
                    <a:pt x="139603" y="21842"/>
                  </a:moveTo>
                  <a:cubicBezTo>
                    <a:pt x="139603" y="21588"/>
                    <a:pt x="139603" y="19056"/>
                    <a:pt x="136314" y="19056"/>
                  </a:cubicBezTo>
                  <a:cubicBezTo>
                    <a:pt x="132509" y="19056"/>
                    <a:pt x="108453" y="21334"/>
                    <a:pt x="104148" y="21842"/>
                  </a:cubicBezTo>
                  <a:cubicBezTo>
                    <a:pt x="102122" y="22097"/>
                    <a:pt x="100605" y="23359"/>
                    <a:pt x="100605" y="26647"/>
                  </a:cubicBezTo>
                  <a:cubicBezTo>
                    <a:pt x="100605" y="29688"/>
                    <a:pt x="102885" y="29688"/>
                    <a:pt x="106682" y="29688"/>
                  </a:cubicBezTo>
                  <a:cubicBezTo>
                    <a:pt x="118837" y="29688"/>
                    <a:pt x="119346" y="31457"/>
                    <a:pt x="119346" y="33991"/>
                  </a:cubicBezTo>
                  <a:lnTo>
                    <a:pt x="118582" y="39048"/>
                  </a:lnTo>
                  <a:lnTo>
                    <a:pt x="103394" y="99034"/>
                  </a:lnTo>
                  <a:cubicBezTo>
                    <a:pt x="98834" y="89672"/>
                    <a:pt x="91493" y="82837"/>
                    <a:pt x="80093" y="82837"/>
                  </a:cubicBezTo>
                  <a:cubicBezTo>
                    <a:pt x="50470" y="82837"/>
                    <a:pt x="19066" y="120042"/>
                    <a:pt x="19066" y="156987"/>
                  </a:cubicBezTo>
                  <a:cubicBezTo>
                    <a:pt x="19066" y="180782"/>
                    <a:pt x="32992" y="197488"/>
                    <a:pt x="52750" y="197488"/>
                  </a:cubicBezTo>
                  <a:cubicBezTo>
                    <a:pt x="57809" y="197488"/>
                    <a:pt x="70473" y="196471"/>
                    <a:pt x="85662" y="178504"/>
                  </a:cubicBezTo>
                  <a:cubicBezTo>
                    <a:pt x="87688" y="189135"/>
                    <a:pt x="96553" y="197488"/>
                    <a:pt x="108708" y="197488"/>
                  </a:cubicBezTo>
                  <a:cubicBezTo>
                    <a:pt x="117574" y="197488"/>
                    <a:pt x="123397" y="191661"/>
                    <a:pt x="127448" y="183561"/>
                  </a:cubicBezTo>
                  <a:cubicBezTo>
                    <a:pt x="131754" y="174455"/>
                    <a:pt x="135043" y="159011"/>
                    <a:pt x="135043" y="158512"/>
                  </a:cubicBezTo>
                  <a:cubicBezTo>
                    <a:pt x="135043" y="155978"/>
                    <a:pt x="132763" y="155978"/>
                    <a:pt x="132008" y="155978"/>
                  </a:cubicBezTo>
                  <a:cubicBezTo>
                    <a:pt x="129474" y="155978"/>
                    <a:pt x="129220" y="156987"/>
                    <a:pt x="128457" y="160536"/>
                  </a:cubicBezTo>
                  <a:cubicBezTo>
                    <a:pt x="124159" y="176987"/>
                    <a:pt x="119599" y="191913"/>
                    <a:pt x="109216" y="191913"/>
                  </a:cubicBezTo>
                  <a:cubicBezTo>
                    <a:pt x="102377" y="191913"/>
                    <a:pt x="101622" y="185340"/>
                    <a:pt x="101622" y="180274"/>
                  </a:cubicBezTo>
                  <a:cubicBezTo>
                    <a:pt x="101622" y="174201"/>
                    <a:pt x="102122" y="172430"/>
                    <a:pt x="103139" y="168126"/>
                  </a:cubicBezTo>
                  <a:lnTo>
                    <a:pt x="139603" y="21842"/>
                  </a:lnTo>
                  <a:close/>
                  <a:moveTo>
                    <a:pt x="86933" y="164585"/>
                  </a:moveTo>
                  <a:cubicBezTo>
                    <a:pt x="85662" y="169142"/>
                    <a:pt x="85662" y="169643"/>
                    <a:pt x="81865" y="173946"/>
                  </a:cubicBezTo>
                  <a:cubicBezTo>
                    <a:pt x="70727" y="187864"/>
                    <a:pt x="60344" y="191913"/>
                    <a:pt x="53250" y="191913"/>
                  </a:cubicBezTo>
                  <a:cubicBezTo>
                    <a:pt x="40587" y="191913"/>
                    <a:pt x="37044" y="177995"/>
                    <a:pt x="37044" y="168126"/>
                  </a:cubicBezTo>
                  <a:cubicBezTo>
                    <a:pt x="37044" y="155471"/>
                    <a:pt x="45147" y="124338"/>
                    <a:pt x="50970" y="112698"/>
                  </a:cubicBezTo>
                  <a:cubicBezTo>
                    <a:pt x="58826" y="97772"/>
                    <a:pt x="70218" y="88402"/>
                    <a:pt x="80347" y="88402"/>
                  </a:cubicBezTo>
                  <a:cubicBezTo>
                    <a:pt x="96808" y="88402"/>
                    <a:pt x="100351" y="109158"/>
                    <a:pt x="100351" y="110674"/>
                  </a:cubicBezTo>
                  <a:cubicBezTo>
                    <a:pt x="100351" y="112191"/>
                    <a:pt x="99842" y="113715"/>
                    <a:pt x="99596" y="114978"/>
                  </a:cubicBezTo>
                  <a:lnTo>
                    <a:pt x="86933" y="16458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8" name="Forme libre : forme 437">
              <a:extLst>
                <a:ext uri="{FF2B5EF4-FFF2-40B4-BE49-F238E27FC236}">
                  <a16:creationId xmlns:a16="http://schemas.microsoft.com/office/drawing/2014/main" id="{999E7B92-1526-48CA-BA76-D5E49E1D92BB}"/>
                </a:ext>
              </a:extLst>
            </p:cNvPr>
            <p:cNvSpPr/>
            <p:nvPr>
              <p:custDataLst>
                <p:tags r:id="rId214"/>
              </p:custDataLst>
            </p:nvPr>
          </p:nvSpPr>
          <p:spPr>
            <a:xfrm>
              <a:off x="14268021" y="-14780876"/>
              <a:ext cx="177949" cy="203260"/>
            </a:xfrm>
            <a:custGeom>
              <a:avLst/>
              <a:gdLst>
                <a:gd name="connsiteX0" fmla="*/ 179355 w 177949"/>
                <a:gd name="connsiteY0" fmla="*/ 156487 h 203260"/>
                <a:gd name="connsiteX1" fmla="*/ 173024 w 177949"/>
                <a:gd name="connsiteY1" fmla="*/ 156487 h 203260"/>
                <a:gd name="connsiteX2" fmla="*/ 168464 w 177949"/>
                <a:gd name="connsiteY2" fmla="*/ 174962 h 203260"/>
                <a:gd name="connsiteX3" fmla="*/ 151758 w 177949"/>
                <a:gd name="connsiteY3" fmla="*/ 181036 h 203260"/>
                <a:gd name="connsiteX4" fmla="*/ 131492 w 177949"/>
                <a:gd name="connsiteY4" fmla="*/ 181036 h 203260"/>
                <a:gd name="connsiteX5" fmla="*/ 154029 w 177949"/>
                <a:gd name="connsiteY5" fmla="*/ 138011 h 203260"/>
                <a:gd name="connsiteX6" fmla="*/ 176312 w 177949"/>
                <a:gd name="connsiteY6" fmla="*/ 82582 h 203260"/>
                <a:gd name="connsiteX7" fmla="*/ 99334 w 177949"/>
                <a:gd name="connsiteY7" fmla="*/ 19056 h 203260"/>
                <a:gd name="connsiteX8" fmla="*/ 22100 w 177949"/>
                <a:gd name="connsiteY8" fmla="*/ 82582 h 203260"/>
                <a:gd name="connsiteX9" fmla="*/ 44384 w 177949"/>
                <a:gd name="connsiteY9" fmla="*/ 138011 h 203260"/>
                <a:gd name="connsiteX10" fmla="*/ 66921 w 177949"/>
                <a:gd name="connsiteY10" fmla="*/ 181036 h 203260"/>
                <a:gd name="connsiteX11" fmla="*/ 46664 w 177949"/>
                <a:gd name="connsiteY11" fmla="*/ 181036 h 203260"/>
                <a:gd name="connsiteX12" fmla="*/ 29950 w 177949"/>
                <a:gd name="connsiteY12" fmla="*/ 175217 h 203260"/>
                <a:gd name="connsiteX13" fmla="*/ 25390 w 177949"/>
                <a:gd name="connsiteY13" fmla="*/ 156487 h 203260"/>
                <a:gd name="connsiteX14" fmla="*/ 19066 w 177949"/>
                <a:gd name="connsiteY14" fmla="*/ 156487 h 203260"/>
                <a:gd name="connsiteX15" fmla="*/ 27415 w 177949"/>
                <a:gd name="connsiteY15" fmla="*/ 197488 h 203260"/>
                <a:gd name="connsiteX16" fmla="*/ 67938 w 177949"/>
                <a:gd name="connsiteY16" fmla="*/ 197488 h 203260"/>
                <a:gd name="connsiteX17" fmla="*/ 74262 w 177949"/>
                <a:gd name="connsiteY17" fmla="*/ 192176 h 203260"/>
                <a:gd name="connsiteX18" fmla="*/ 60590 w 177949"/>
                <a:gd name="connsiteY18" fmla="*/ 135986 h 203260"/>
                <a:gd name="connsiteX19" fmla="*/ 48181 w 177949"/>
                <a:gd name="connsiteY19" fmla="*/ 82328 h 203260"/>
                <a:gd name="connsiteX20" fmla="*/ 99079 w 177949"/>
                <a:gd name="connsiteY20" fmla="*/ 24629 h 203260"/>
                <a:gd name="connsiteX21" fmla="*/ 150232 w 177949"/>
                <a:gd name="connsiteY21" fmla="*/ 82328 h 203260"/>
                <a:gd name="connsiteX22" fmla="*/ 136052 w 177949"/>
                <a:gd name="connsiteY22" fmla="*/ 141305 h 203260"/>
                <a:gd name="connsiteX23" fmla="*/ 124151 w 177949"/>
                <a:gd name="connsiteY23" fmla="*/ 192176 h 203260"/>
                <a:gd name="connsiteX24" fmla="*/ 130737 w 177949"/>
                <a:gd name="connsiteY24" fmla="*/ 197488 h 203260"/>
                <a:gd name="connsiteX25" fmla="*/ 170998 w 177949"/>
                <a:gd name="connsiteY25" fmla="*/ 197488 h 203260"/>
                <a:gd name="connsiteX26" fmla="*/ 179355 w 177949"/>
                <a:gd name="connsiteY26" fmla="*/ 156487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77949" h="203260">
                  <a:moveTo>
                    <a:pt x="179355" y="156487"/>
                  </a:moveTo>
                  <a:lnTo>
                    <a:pt x="173024" y="156487"/>
                  </a:lnTo>
                  <a:cubicBezTo>
                    <a:pt x="171761" y="163068"/>
                    <a:pt x="170744" y="168888"/>
                    <a:pt x="168464" y="174962"/>
                  </a:cubicBezTo>
                  <a:cubicBezTo>
                    <a:pt x="167201" y="179011"/>
                    <a:pt x="166438" y="181036"/>
                    <a:pt x="151758" y="181036"/>
                  </a:cubicBezTo>
                  <a:lnTo>
                    <a:pt x="131492" y="181036"/>
                  </a:lnTo>
                  <a:cubicBezTo>
                    <a:pt x="134789" y="166864"/>
                    <a:pt x="142637" y="154716"/>
                    <a:pt x="154029" y="138011"/>
                  </a:cubicBezTo>
                  <a:cubicBezTo>
                    <a:pt x="165938" y="120042"/>
                    <a:pt x="176312" y="102582"/>
                    <a:pt x="176312" y="82582"/>
                  </a:cubicBezTo>
                  <a:cubicBezTo>
                    <a:pt x="176312" y="47408"/>
                    <a:pt x="142129" y="19056"/>
                    <a:pt x="99334" y="19056"/>
                  </a:cubicBezTo>
                  <a:cubicBezTo>
                    <a:pt x="55784" y="19056"/>
                    <a:pt x="22100" y="47909"/>
                    <a:pt x="22100" y="82582"/>
                  </a:cubicBezTo>
                  <a:cubicBezTo>
                    <a:pt x="22100" y="102582"/>
                    <a:pt x="32483" y="120042"/>
                    <a:pt x="44384" y="138011"/>
                  </a:cubicBezTo>
                  <a:cubicBezTo>
                    <a:pt x="55529" y="154716"/>
                    <a:pt x="63632" y="166864"/>
                    <a:pt x="66921" y="181036"/>
                  </a:cubicBezTo>
                  <a:lnTo>
                    <a:pt x="46664" y="181036"/>
                  </a:lnTo>
                  <a:cubicBezTo>
                    <a:pt x="31975" y="181036"/>
                    <a:pt x="31220" y="179011"/>
                    <a:pt x="29950" y="175217"/>
                  </a:cubicBezTo>
                  <a:cubicBezTo>
                    <a:pt x="27923" y="169397"/>
                    <a:pt x="26660" y="162815"/>
                    <a:pt x="25390" y="156487"/>
                  </a:cubicBezTo>
                  <a:lnTo>
                    <a:pt x="19066" y="156487"/>
                  </a:lnTo>
                  <a:lnTo>
                    <a:pt x="27415" y="197488"/>
                  </a:lnTo>
                  <a:lnTo>
                    <a:pt x="67938" y="197488"/>
                  </a:lnTo>
                  <a:cubicBezTo>
                    <a:pt x="73507" y="197488"/>
                    <a:pt x="74262" y="197488"/>
                    <a:pt x="74262" y="192176"/>
                  </a:cubicBezTo>
                  <a:cubicBezTo>
                    <a:pt x="74262" y="174454"/>
                    <a:pt x="66413" y="152183"/>
                    <a:pt x="60590" y="135986"/>
                  </a:cubicBezTo>
                  <a:cubicBezTo>
                    <a:pt x="55276" y="121305"/>
                    <a:pt x="48181" y="101312"/>
                    <a:pt x="48181" y="82328"/>
                  </a:cubicBezTo>
                  <a:cubicBezTo>
                    <a:pt x="48181" y="41835"/>
                    <a:pt x="76041" y="24629"/>
                    <a:pt x="99079" y="24629"/>
                  </a:cubicBezTo>
                  <a:cubicBezTo>
                    <a:pt x="123388" y="24629"/>
                    <a:pt x="150232" y="42850"/>
                    <a:pt x="150232" y="82328"/>
                  </a:cubicBezTo>
                  <a:cubicBezTo>
                    <a:pt x="150232" y="101312"/>
                    <a:pt x="143400" y="120551"/>
                    <a:pt x="136052" y="141305"/>
                  </a:cubicBezTo>
                  <a:cubicBezTo>
                    <a:pt x="132254" y="151929"/>
                    <a:pt x="124151" y="174708"/>
                    <a:pt x="124151" y="192176"/>
                  </a:cubicBezTo>
                  <a:cubicBezTo>
                    <a:pt x="124151" y="197488"/>
                    <a:pt x="124914" y="197488"/>
                    <a:pt x="130737" y="197488"/>
                  </a:cubicBezTo>
                  <a:lnTo>
                    <a:pt x="170998" y="197488"/>
                  </a:lnTo>
                  <a:lnTo>
                    <a:pt x="179355" y="15648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9" name="Forme libre : forme 438">
              <a:extLst>
                <a:ext uri="{FF2B5EF4-FFF2-40B4-BE49-F238E27FC236}">
                  <a16:creationId xmlns:a16="http://schemas.microsoft.com/office/drawing/2014/main" id="{03F046C1-D583-4DE1-A4D4-4494246C7775}"/>
                </a:ext>
              </a:extLst>
            </p:cNvPr>
            <p:cNvSpPr/>
            <p:nvPr>
              <p:custDataLst>
                <p:tags r:id="rId215"/>
              </p:custDataLst>
            </p:nvPr>
          </p:nvSpPr>
          <p:spPr>
            <a:xfrm>
              <a:off x="14449355" y="-14682152"/>
              <a:ext cx="101685" cy="152445"/>
            </a:xfrm>
            <a:custGeom>
              <a:avLst/>
              <a:gdLst>
                <a:gd name="connsiteX0" fmla="*/ 57897 w 101685"/>
                <a:gd name="connsiteY0" fmla="*/ 77531 h 152445"/>
                <a:gd name="connsiteX1" fmla="*/ 81658 w 101685"/>
                <a:gd name="connsiteY1" fmla="*/ 106068 h 152445"/>
                <a:gd name="connsiteX2" fmla="*/ 58612 w 101685"/>
                <a:gd name="connsiteY2" fmla="*/ 134596 h 152445"/>
                <a:gd name="connsiteX3" fmla="*/ 28464 w 101685"/>
                <a:gd name="connsiteY3" fmla="*/ 122193 h 152445"/>
                <a:gd name="connsiteX4" fmla="*/ 38752 w 101685"/>
                <a:gd name="connsiteY4" fmla="*/ 112268 h 152445"/>
                <a:gd name="connsiteX5" fmla="*/ 28996 w 101685"/>
                <a:gd name="connsiteY5" fmla="*/ 102519 h 152445"/>
                <a:gd name="connsiteX6" fmla="*/ 19066 w 101685"/>
                <a:gd name="connsiteY6" fmla="*/ 112800 h 152445"/>
                <a:gd name="connsiteX7" fmla="*/ 58962 w 101685"/>
                <a:gd name="connsiteY7" fmla="*/ 140264 h 152445"/>
                <a:gd name="connsiteX8" fmla="*/ 100629 w 101685"/>
                <a:gd name="connsiteY8" fmla="*/ 106068 h 152445"/>
                <a:gd name="connsiteX9" fmla="*/ 69781 w 101685"/>
                <a:gd name="connsiteY9" fmla="*/ 74340 h 152445"/>
                <a:gd name="connsiteX10" fmla="*/ 95139 w 101685"/>
                <a:gd name="connsiteY10" fmla="*/ 43509 h 152445"/>
                <a:gd name="connsiteX11" fmla="*/ 59319 w 101685"/>
                <a:gd name="connsiteY11" fmla="*/ 19056 h 152445"/>
                <a:gd name="connsiteX12" fmla="*/ 24563 w 101685"/>
                <a:gd name="connsiteY12" fmla="*/ 42795 h 152445"/>
                <a:gd name="connsiteX13" fmla="*/ 33787 w 101685"/>
                <a:gd name="connsiteY13" fmla="*/ 52188 h 152445"/>
                <a:gd name="connsiteX14" fmla="*/ 42827 w 101685"/>
                <a:gd name="connsiteY14" fmla="*/ 43153 h 152445"/>
                <a:gd name="connsiteX15" fmla="*/ 33787 w 101685"/>
                <a:gd name="connsiteY15" fmla="*/ 33934 h 152445"/>
                <a:gd name="connsiteX16" fmla="*/ 58787 w 101685"/>
                <a:gd name="connsiteY16" fmla="*/ 24192 h 152445"/>
                <a:gd name="connsiteX17" fmla="*/ 77941 w 101685"/>
                <a:gd name="connsiteY17" fmla="*/ 43509 h 152445"/>
                <a:gd name="connsiteX18" fmla="*/ 70847 w 101685"/>
                <a:gd name="connsiteY18" fmla="*/ 64598 h 152445"/>
                <a:gd name="connsiteX19" fmla="*/ 51161 w 101685"/>
                <a:gd name="connsiteY19" fmla="*/ 72220 h 152445"/>
                <a:gd name="connsiteX20" fmla="*/ 45489 w 101685"/>
                <a:gd name="connsiteY20" fmla="*/ 72744 h 152445"/>
                <a:gd name="connsiteX21" fmla="*/ 43717 w 101685"/>
                <a:gd name="connsiteY21" fmla="*/ 75055 h 152445"/>
                <a:gd name="connsiteX22" fmla="*/ 48324 w 101685"/>
                <a:gd name="connsiteY22" fmla="*/ 77531 h 152445"/>
                <a:gd name="connsiteX23" fmla="*/ 57897 w 101685"/>
                <a:gd name="connsiteY23" fmla="*/ 77531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1685" h="152445">
                  <a:moveTo>
                    <a:pt x="57897" y="77531"/>
                  </a:moveTo>
                  <a:cubicBezTo>
                    <a:pt x="71728" y="77531"/>
                    <a:pt x="81658" y="87100"/>
                    <a:pt x="81658" y="106068"/>
                  </a:cubicBezTo>
                  <a:cubicBezTo>
                    <a:pt x="81658" y="128038"/>
                    <a:pt x="68892" y="134596"/>
                    <a:pt x="58612" y="134596"/>
                  </a:cubicBezTo>
                  <a:cubicBezTo>
                    <a:pt x="51518" y="134596"/>
                    <a:pt x="35916" y="132650"/>
                    <a:pt x="28464" y="122193"/>
                  </a:cubicBezTo>
                  <a:cubicBezTo>
                    <a:pt x="36798" y="121836"/>
                    <a:pt x="38752" y="115993"/>
                    <a:pt x="38752" y="112268"/>
                  </a:cubicBezTo>
                  <a:cubicBezTo>
                    <a:pt x="38752" y="106600"/>
                    <a:pt x="34494" y="102519"/>
                    <a:pt x="28996" y="102519"/>
                  </a:cubicBezTo>
                  <a:cubicBezTo>
                    <a:pt x="24031" y="102519"/>
                    <a:pt x="19066" y="105537"/>
                    <a:pt x="19066" y="112800"/>
                  </a:cubicBezTo>
                  <a:cubicBezTo>
                    <a:pt x="19066" y="129458"/>
                    <a:pt x="37513" y="140264"/>
                    <a:pt x="58962" y="140264"/>
                  </a:cubicBezTo>
                  <a:cubicBezTo>
                    <a:pt x="83612" y="140264"/>
                    <a:pt x="100629" y="123789"/>
                    <a:pt x="100629" y="106068"/>
                  </a:cubicBezTo>
                  <a:cubicBezTo>
                    <a:pt x="100629" y="92245"/>
                    <a:pt x="89285" y="78422"/>
                    <a:pt x="69781" y="74340"/>
                  </a:cubicBezTo>
                  <a:cubicBezTo>
                    <a:pt x="88395" y="67607"/>
                    <a:pt x="95139" y="54315"/>
                    <a:pt x="95139" y="43509"/>
                  </a:cubicBezTo>
                  <a:cubicBezTo>
                    <a:pt x="95139" y="29503"/>
                    <a:pt x="78997" y="19056"/>
                    <a:pt x="59319" y="19056"/>
                  </a:cubicBezTo>
                  <a:cubicBezTo>
                    <a:pt x="39634" y="19056"/>
                    <a:pt x="24563" y="28622"/>
                    <a:pt x="24563" y="42795"/>
                  </a:cubicBezTo>
                  <a:cubicBezTo>
                    <a:pt x="24563" y="48821"/>
                    <a:pt x="28464" y="52188"/>
                    <a:pt x="33787" y="52188"/>
                  </a:cubicBezTo>
                  <a:cubicBezTo>
                    <a:pt x="39284" y="52188"/>
                    <a:pt x="42827" y="48115"/>
                    <a:pt x="42827" y="43153"/>
                  </a:cubicBezTo>
                  <a:cubicBezTo>
                    <a:pt x="42827" y="38015"/>
                    <a:pt x="39284" y="34292"/>
                    <a:pt x="33787" y="33934"/>
                  </a:cubicBezTo>
                  <a:cubicBezTo>
                    <a:pt x="39991" y="26138"/>
                    <a:pt x="52225" y="24192"/>
                    <a:pt x="58787" y="24192"/>
                  </a:cubicBezTo>
                  <a:cubicBezTo>
                    <a:pt x="66763" y="24192"/>
                    <a:pt x="77941" y="28090"/>
                    <a:pt x="77941" y="43509"/>
                  </a:cubicBezTo>
                  <a:cubicBezTo>
                    <a:pt x="77941" y="50950"/>
                    <a:pt x="75454" y="59104"/>
                    <a:pt x="70847" y="64598"/>
                  </a:cubicBezTo>
                  <a:cubicBezTo>
                    <a:pt x="64992" y="71332"/>
                    <a:pt x="60027" y="71688"/>
                    <a:pt x="51161" y="72220"/>
                  </a:cubicBezTo>
                  <a:cubicBezTo>
                    <a:pt x="46728" y="72569"/>
                    <a:pt x="46378" y="72569"/>
                    <a:pt x="45489" y="72744"/>
                  </a:cubicBezTo>
                  <a:cubicBezTo>
                    <a:pt x="45131" y="72744"/>
                    <a:pt x="43717" y="73101"/>
                    <a:pt x="43717" y="75055"/>
                  </a:cubicBezTo>
                  <a:cubicBezTo>
                    <a:pt x="43717" y="77531"/>
                    <a:pt x="45314" y="77531"/>
                    <a:pt x="48324" y="77531"/>
                  </a:cubicBezTo>
                  <a:lnTo>
                    <a:pt x="57897" y="7753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0" name="Forme libre : forme 439">
              <a:extLst>
                <a:ext uri="{FF2B5EF4-FFF2-40B4-BE49-F238E27FC236}">
                  <a16:creationId xmlns:a16="http://schemas.microsoft.com/office/drawing/2014/main" id="{2FC27754-165E-422F-B617-B42AA398E095}"/>
                </a:ext>
              </a:extLst>
            </p:cNvPr>
            <p:cNvSpPr/>
            <p:nvPr>
              <p:custDataLst>
                <p:tags r:id="rId216"/>
              </p:custDataLst>
            </p:nvPr>
          </p:nvSpPr>
          <p:spPr>
            <a:xfrm>
              <a:off x="14623878" y="-14749997"/>
              <a:ext cx="203371" cy="203260"/>
            </a:xfrm>
            <a:custGeom>
              <a:avLst/>
              <a:gdLst>
                <a:gd name="connsiteX0" fmla="*/ 108454 w 203370"/>
                <a:gd name="connsiteY0" fmla="*/ 108402 h 203260"/>
                <a:gd name="connsiteX1" fmla="*/ 179110 w 203370"/>
                <a:gd name="connsiteY1" fmla="*/ 108402 h 203260"/>
                <a:gd name="connsiteX2" fmla="*/ 187467 w 203370"/>
                <a:gd name="connsiteY2" fmla="*/ 103336 h 203260"/>
                <a:gd name="connsiteX3" fmla="*/ 179110 w 203370"/>
                <a:gd name="connsiteY3" fmla="*/ 98279 h 203260"/>
                <a:gd name="connsiteX4" fmla="*/ 108454 w 203370"/>
                <a:gd name="connsiteY4" fmla="*/ 98279 h 203260"/>
                <a:gd name="connsiteX5" fmla="*/ 108454 w 203370"/>
                <a:gd name="connsiteY5" fmla="*/ 27408 h 203260"/>
                <a:gd name="connsiteX6" fmla="*/ 103394 w 203370"/>
                <a:gd name="connsiteY6" fmla="*/ 19056 h 203260"/>
                <a:gd name="connsiteX7" fmla="*/ 98325 w 203370"/>
                <a:gd name="connsiteY7" fmla="*/ 27408 h 203260"/>
                <a:gd name="connsiteX8" fmla="*/ 98325 w 203370"/>
                <a:gd name="connsiteY8" fmla="*/ 98279 h 203260"/>
                <a:gd name="connsiteX9" fmla="*/ 27424 w 203370"/>
                <a:gd name="connsiteY9" fmla="*/ 98279 h 203260"/>
                <a:gd name="connsiteX10" fmla="*/ 19066 w 203370"/>
                <a:gd name="connsiteY10" fmla="*/ 103336 h 203260"/>
                <a:gd name="connsiteX11" fmla="*/ 27424 w 203370"/>
                <a:gd name="connsiteY11" fmla="*/ 108402 h 203260"/>
                <a:gd name="connsiteX12" fmla="*/ 98325 w 203370"/>
                <a:gd name="connsiteY12" fmla="*/ 108402 h 203260"/>
                <a:gd name="connsiteX13" fmla="*/ 98325 w 203370"/>
                <a:gd name="connsiteY13" fmla="*/ 179266 h 203260"/>
                <a:gd name="connsiteX14" fmla="*/ 103394 w 203370"/>
                <a:gd name="connsiteY14" fmla="*/ 187618 h 203260"/>
                <a:gd name="connsiteX15" fmla="*/ 108454 w 203370"/>
                <a:gd name="connsiteY15" fmla="*/ 179266 h 203260"/>
                <a:gd name="connsiteX16" fmla="*/ 108454 w 203370"/>
                <a:gd name="connsiteY16" fmla="*/ 108402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3370" h="203260">
                  <a:moveTo>
                    <a:pt x="108454" y="108402"/>
                  </a:moveTo>
                  <a:lnTo>
                    <a:pt x="179110" y="108402"/>
                  </a:lnTo>
                  <a:cubicBezTo>
                    <a:pt x="182653" y="108402"/>
                    <a:pt x="187467" y="108402"/>
                    <a:pt x="187467" y="103336"/>
                  </a:cubicBezTo>
                  <a:cubicBezTo>
                    <a:pt x="187467" y="98279"/>
                    <a:pt x="182653" y="98279"/>
                    <a:pt x="179110" y="98279"/>
                  </a:cubicBezTo>
                  <a:lnTo>
                    <a:pt x="108454" y="98279"/>
                  </a:lnTo>
                  <a:lnTo>
                    <a:pt x="108454" y="27408"/>
                  </a:lnTo>
                  <a:cubicBezTo>
                    <a:pt x="108454" y="23866"/>
                    <a:pt x="108454" y="19056"/>
                    <a:pt x="103394" y="19056"/>
                  </a:cubicBezTo>
                  <a:cubicBezTo>
                    <a:pt x="98325" y="19056"/>
                    <a:pt x="98325" y="23866"/>
                    <a:pt x="98325" y="27408"/>
                  </a:cubicBezTo>
                  <a:lnTo>
                    <a:pt x="98325" y="98279"/>
                  </a:lnTo>
                  <a:lnTo>
                    <a:pt x="27424" y="98279"/>
                  </a:lnTo>
                  <a:cubicBezTo>
                    <a:pt x="23881" y="98279"/>
                    <a:pt x="19066" y="98279"/>
                    <a:pt x="19066" y="103336"/>
                  </a:cubicBezTo>
                  <a:cubicBezTo>
                    <a:pt x="19066" y="108402"/>
                    <a:pt x="23881" y="108402"/>
                    <a:pt x="27424" y="108402"/>
                  </a:cubicBezTo>
                  <a:lnTo>
                    <a:pt x="98325" y="108402"/>
                  </a:lnTo>
                  <a:lnTo>
                    <a:pt x="98325" y="179266"/>
                  </a:lnTo>
                  <a:cubicBezTo>
                    <a:pt x="98325" y="182806"/>
                    <a:pt x="98325" y="187618"/>
                    <a:pt x="103394" y="187618"/>
                  </a:cubicBezTo>
                  <a:cubicBezTo>
                    <a:pt x="108454" y="187618"/>
                    <a:pt x="108454" y="182806"/>
                    <a:pt x="108454" y="179266"/>
                  </a:cubicBezTo>
                  <a:lnTo>
                    <a:pt x="108454" y="10840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1" name="Forme libre : forme 440">
              <a:extLst>
                <a:ext uri="{FF2B5EF4-FFF2-40B4-BE49-F238E27FC236}">
                  <a16:creationId xmlns:a16="http://schemas.microsoft.com/office/drawing/2014/main" id="{A3664B4C-EC6F-4807-BE44-67EEB81E12A0}"/>
                </a:ext>
              </a:extLst>
            </p:cNvPr>
            <p:cNvSpPr/>
            <p:nvPr>
              <p:custDataLst>
                <p:tags r:id="rId217"/>
              </p:custDataLst>
            </p:nvPr>
          </p:nvSpPr>
          <p:spPr>
            <a:xfrm>
              <a:off x="14870285" y="-14714308"/>
              <a:ext cx="152528" cy="177853"/>
            </a:xfrm>
            <a:custGeom>
              <a:avLst/>
              <a:gdLst>
                <a:gd name="connsiteX0" fmla="*/ 134796 w 152528"/>
                <a:gd name="connsiteY0" fmla="*/ 34490 h 177852"/>
                <a:gd name="connsiteX1" fmla="*/ 135806 w 152528"/>
                <a:gd name="connsiteY1" fmla="*/ 28670 h 177852"/>
                <a:gd name="connsiteX2" fmla="*/ 128465 w 152528"/>
                <a:gd name="connsiteY2" fmla="*/ 21835 h 177852"/>
                <a:gd name="connsiteX3" fmla="*/ 119599 w 152528"/>
                <a:gd name="connsiteY3" fmla="*/ 27154 h 177852"/>
                <a:gd name="connsiteX4" fmla="*/ 116056 w 152528"/>
                <a:gd name="connsiteY4" fmla="*/ 40819 h 177852"/>
                <a:gd name="connsiteX5" fmla="*/ 110988 w 152528"/>
                <a:gd name="connsiteY5" fmla="*/ 61066 h 177852"/>
                <a:gd name="connsiteX6" fmla="*/ 99596 w 152528"/>
                <a:gd name="connsiteY6" fmla="*/ 106624 h 177852"/>
                <a:gd name="connsiteX7" fmla="*/ 70981 w 152528"/>
                <a:gd name="connsiteY7" fmla="*/ 128133 h 177852"/>
                <a:gd name="connsiteX8" fmla="*/ 55283 w 152528"/>
                <a:gd name="connsiteY8" fmla="*/ 107633 h 177852"/>
                <a:gd name="connsiteX9" fmla="*/ 68193 w 152528"/>
                <a:gd name="connsiteY9" fmla="*/ 58032 h 177852"/>
                <a:gd name="connsiteX10" fmla="*/ 73261 w 152528"/>
                <a:gd name="connsiteY10" fmla="*/ 39811 h 177852"/>
                <a:gd name="connsiteX11" fmla="*/ 52495 w 152528"/>
                <a:gd name="connsiteY11" fmla="*/ 19056 h 177852"/>
                <a:gd name="connsiteX12" fmla="*/ 19066 w 152528"/>
                <a:gd name="connsiteY12" fmla="*/ 58032 h 177852"/>
                <a:gd name="connsiteX13" fmla="*/ 22109 w 152528"/>
                <a:gd name="connsiteY13" fmla="*/ 60557 h 177852"/>
                <a:gd name="connsiteX14" fmla="*/ 26160 w 152528"/>
                <a:gd name="connsiteY14" fmla="*/ 56007 h 177852"/>
                <a:gd name="connsiteX15" fmla="*/ 51733 w 152528"/>
                <a:gd name="connsiteY15" fmla="*/ 24621 h 177852"/>
                <a:gd name="connsiteX16" fmla="*/ 58064 w 152528"/>
                <a:gd name="connsiteY16" fmla="*/ 32719 h 177852"/>
                <a:gd name="connsiteX17" fmla="*/ 53758 w 152528"/>
                <a:gd name="connsiteY17" fmla="*/ 50434 h 177852"/>
                <a:gd name="connsiteX18" fmla="*/ 39078 w 152528"/>
                <a:gd name="connsiteY18" fmla="*/ 103583 h 177852"/>
                <a:gd name="connsiteX19" fmla="*/ 69965 w 152528"/>
                <a:gd name="connsiteY19" fmla="*/ 133708 h 177852"/>
                <a:gd name="connsiteX20" fmla="*/ 95544 w 152528"/>
                <a:gd name="connsiteY20" fmla="*/ 122313 h 177852"/>
                <a:gd name="connsiteX21" fmla="*/ 79084 w 152528"/>
                <a:gd name="connsiteY21" fmla="*/ 161291 h 177852"/>
                <a:gd name="connsiteX22" fmla="*/ 51232 w 152528"/>
                <a:gd name="connsiteY22" fmla="*/ 177234 h 177852"/>
                <a:gd name="connsiteX23" fmla="*/ 31983 w 152528"/>
                <a:gd name="connsiteY23" fmla="*/ 166610 h 177852"/>
                <a:gd name="connsiteX24" fmla="*/ 42874 w 152528"/>
                <a:gd name="connsiteY24" fmla="*/ 163569 h 177852"/>
                <a:gd name="connsiteX25" fmla="*/ 47935 w 152528"/>
                <a:gd name="connsiteY25" fmla="*/ 153191 h 177852"/>
                <a:gd name="connsiteX26" fmla="*/ 38569 w 152528"/>
                <a:gd name="connsiteY26" fmla="*/ 144330 h 177852"/>
                <a:gd name="connsiteX27" fmla="*/ 24389 w 152528"/>
                <a:gd name="connsiteY27" fmla="*/ 160782 h 177852"/>
                <a:gd name="connsiteX28" fmla="*/ 51232 w 152528"/>
                <a:gd name="connsiteY28" fmla="*/ 182807 h 177852"/>
                <a:gd name="connsiteX29" fmla="*/ 110488 w 152528"/>
                <a:gd name="connsiteY29" fmla="*/ 131174 h 177852"/>
                <a:gd name="connsiteX30" fmla="*/ 134796 w 152528"/>
                <a:gd name="connsiteY30" fmla="*/ 34490 h 177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2528" h="177852">
                  <a:moveTo>
                    <a:pt x="134796" y="34490"/>
                  </a:moveTo>
                  <a:cubicBezTo>
                    <a:pt x="135806" y="30950"/>
                    <a:pt x="135806" y="30441"/>
                    <a:pt x="135806" y="28670"/>
                  </a:cubicBezTo>
                  <a:cubicBezTo>
                    <a:pt x="135806" y="24113"/>
                    <a:pt x="132263" y="21835"/>
                    <a:pt x="128465" y="21835"/>
                  </a:cubicBezTo>
                  <a:cubicBezTo>
                    <a:pt x="125931" y="21835"/>
                    <a:pt x="121879" y="23359"/>
                    <a:pt x="119599" y="27154"/>
                  </a:cubicBezTo>
                  <a:cubicBezTo>
                    <a:pt x="119091" y="28416"/>
                    <a:pt x="117066" y="36261"/>
                    <a:pt x="116056" y="40819"/>
                  </a:cubicBezTo>
                  <a:cubicBezTo>
                    <a:pt x="114285" y="47400"/>
                    <a:pt x="112513" y="54238"/>
                    <a:pt x="110988" y="61066"/>
                  </a:cubicBezTo>
                  <a:lnTo>
                    <a:pt x="99596" y="106624"/>
                  </a:lnTo>
                  <a:cubicBezTo>
                    <a:pt x="98579" y="110420"/>
                    <a:pt x="87695" y="128133"/>
                    <a:pt x="70981" y="128133"/>
                  </a:cubicBezTo>
                  <a:cubicBezTo>
                    <a:pt x="58064" y="128133"/>
                    <a:pt x="55283" y="117001"/>
                    <a:pt x="55283" y="107633"/>
                  </a:cubicBezTo>
                  <a:cubicBezTo>
                    <a:pt x="55283" y="95993"/>
                    <a:pt x="59589" y="80304"/>
                    <a:pt x="68193" y="58032"/>
                  </a:cubicBezTo>
                  <a:cubicBezTo>
                    <a:pt x="72245" y="47655"/>
                    <a:pt x="73261" y="44868"/>
                    <a:pt x="73261" y="39811"/>
                  </a:cubicBezTo>
                  <a:cubicBezTo>
                    <a:pt x="73261" y="28416"/>
                    <a:pt x="65158" y="19056"/>
                    <a:pt x="52495" y="19056"/>
                  </a:cubicBezTo>
                  <a:cubicBezTo>
                    <a:pt x="28440" y="19056"/>
                    <a:pt x="19066" y="55754"/>
                    <a:pt x="19066" y="58032"/>
                  </a:cubicBezTo>
                  <a:cubicBezTo>
                    <a:pt x="19066" y="60557"/>
                    <a:pt x="21601" y="60557"/>
                    <a:pt x="22109" y="60557"/>
                  </a:cubicBezTo>
                  <a:cubicBezTo>
                    <a:pt x="24642" y="60557"/>
                    <a:pt x="24897" y="60056"/>
                    <a:pt x="26160" y="56007"/>
                  </a:cubicBezTo>
                  <a:cubicBezTo>
                    <a:pt x="33000" y="32212"/>
                    <a:pt x="43129" y="24621"/>
                    <a:pt x="51733" y="24621"/>
                  </a:cubicBezTo>
                  <a:cubicBezTo>
                    <a:pt x="53758" y="24621"/>
                    <a:pt x="58064" y="24621"/>
                    <a:pt x="58064" y="32719"/>
                  </a:cubicBezTo>
                  <a:cubicBezTo>
                    <a:pt x="58064" y="39048"/>
                    <a:pt x="55538" y="45629"/>
                    <a:pt x="53758" y="50434"/>
                  </a:cubicBezTo>
                  <a:cubicBezTo>
                    <a:pt x="43629" y="77263"/>
                    <a:pt x="39078" y="91690"/>
                    <a:pt x="39078" y="103583"/>
                  </a:cubicBezTo>
                  <a:cubicBezTo>
                    <a:pt x="39078" y="126109"/>
                    <a:pt x="55029" y="133708"/>
                    <a:pt x="69965" y="133708"/>
                  </a:cubicBezTo>
                  <a:cubicBezTo>
                    <a:pt x="79847" y="133708"/>
                    <a:pt x="88450" y="129404"/>
                    <a:pt x="95544" y="122313"/>
                  </a:cubicBezTo>
                  <a:cubicBezTo>
                    <a:pt x="92256" y="135477"/>
                    <a:pt x="89213" y="147880"/>
                    <a:pt x="79084" y="161291"/>
                  </a:cubicBezTo>
                  <a:cubicBezTo>
                    <a:pt x="72498" y="169897"/>
                    <a:pt x="62878" y="177234"/>
                    <a:pt x="51232" y="177234"/>
                  </a:cubicBezTo>
                  <a:cubicBezTo>
                    <a:pt x="47681" y="177234"/>
                    <a:pt x="36289" y="176479"/>
                    <a:pt x="31983" y="166610"/>
                  </a:cubicBezTo>
                  <a:cubicBezTo>
                    <a:pt x="36035" y="166610"/>
                    <a:pt x="39324" y="166610"/>
                    <a:pt x="42874" y="163569"/>
                  </a:cubicBezTo>
                  <a:cubicBezTo>
                    <a:pt x="45401" y="161291"/>
                    <a:pt x="47935" y="158003"/>
                    <a:pt x="47935" y="153191"/>
                  </a:cubicBezTo>
                  <a:cubicBezTo>
                    <a:pt x="47935" y="145347"/>
                    <a:pt x="41103" y="144330"/>
                    <a:pt x="38569" y="144330"/>
                  </a:cubicBezTo>
                  <a:cubicBezTo>
                    <a:pt x="32746" y="144330"/>
                    <a:pt x="24389" y="148379"/>
                    <a:pt x="24389" y="160782"/>
                  </a:cubicBezTo>
                  <a:cubicBezTo>
                    <a:pt x="24389" y="173438"/>
                    <a:pt x="35526" y="182807"/>
                    <a:pt x="51232" y="182807"/>
                  </a:cubicBezTo>
                  <a:cubicBezTo>
                    <a:pt x="77313" y="182807"/>
                    <a:pt x="103394" y="159774"/>
                    <a:pt x="110488" y="131174"/>
                  </a:cubicBezTo>
                  <a:lnTo>
                    <a:pt x="134796" y="3449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2" name="Forme libre : forme 441">
              <a:extLst>
                <a:ext uri="{FF2B5EF4-FFF2-40B4-BE49-F238E27FC236}">
                  <a16:creationId xmlns:a16="http://schemas.microsoft.com/office/drawing/2014/main" id="{95DBF33F-5643-4CBD-993F-022B000A5D30}"/>
                </a:ext>
              </a:extLst>
            </p:cNvPr>
            <p:cNvSpPr/>
            <p:nvPr>
              <p:custDataLst>
                <p:tags r:id="rId218"/>
              </p:custDataLst>
            </p:nvPr>
          </p:nvSpPr>
          <p:spPr>
            <a:xfrm>
              <a:off x="15024310" y="-15067973"/>
              <a:ext cx="254213" cy="787634"/>
            </a:xfrm>
            <a:custGeom>
              <a:avLst/>
              <a:gdLst>
                <a:gd name="connsiteX0" fmla="*/ 54013 w 254213"/>
                <a:gd name="connsiteY0" fmla="*/ 398692 h 787633"/>
                <a:gd name="connsiteX1" fmla="*/ 20583 w 254213"/>
                <a:gd name="connsiteY1" fmla="*/ 464497 h 787633"/>
                <a:gd name="connsiteX2" fmla="*/ 19066 w 254213"/>
                <a:gd name="connsiteY2" fmla="*/ 467785 h 787633"/>
                <a:gd name="connsiteX3" fmla="*/ 22609 w 254213"/>
                <a:gd name="connsiteY3" fmla="*/ 471832 h 787633"/>
                <a:gd name="connsiteX4" fmla="*/ 39833 w 254213"/>
                <a:gd name="connsiteY4" fmla="*/ 438421 h 787633"/>
                <a:gd name="connsiteX5" fmla="*/ 98325 w 254213"/>
                <a:gd name="connsiteY5" fmla="*/ 778329 h 787633"/>
                <a:gd name="connsiteX6" fmla="*/ 108962 w 254213"/>
                <a:gd name="connsiteY6" fmla="*/ 771746 h 787633"/>
                <a:gd name="connsiteX7" fmla="*/ 249249 w 254213"/>
                <a:gd name="connsiteY7" fmla="*/ 24114 h 787633"/>
                <a:gd name="connsiteX8" fmla="*/ 244189 w 254213"/>
                <a:gd name="connsiteY8" fmla="*/ 19056 h 787633"/>
                <a:gd name="connsiteX9" fmla="*/ 238619 w 254213"/>
                <a:gd name="connsiteY9" fmla="*/ 26647 h 787633"/>
                <a:gd name="connsiteX10" fmla="*/ 108962 w 254213"/>
                <a:gd name="connsiteY10" fmla="*/ 716316 h 787633"/>
                <a:gd name="connsiteX11" fmla="*/ 108708 w 254213"/>
                <a:gd name="connsiteY11" fmla="*/ 716316 h 787633"/>
                <a:gd name="connsiteX12" fmla="*/ 54013 w 254213"/>
                <a:gd name="connsiteY12" fmla="*/ 398692 h 787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4213" h="787633">
                  <a:moveTo>
                    <a:pt x="54013" y="398692"/>
                  </a:moveTo>
                  <a:lnTo>
                    <a:pt x="20583" y="464497"/>
                  </a:lnTo>
                  <a:cubicBezTo>
                    <a:pt x="19320" y="467023"/>
                    <a:pt x="19066" y="467532"/>
                    <a:pt x="19066" y="467785"/>
                  </a:cubicBezTo>
                  <a:cubicBezTo>
                    <a:pt x="19066" y="468794"/>
                    <a:pt x="22363" y="471579"/>
                    <a:pt x="22609" y="471832"/>
                  </a:cubicBezTo>
                  <a:lnTo>
                    <a:pt x="39833" y="438421"/>
                  </a:lnTo>
                  <a:lnTo>
                    <a:pt x="98325" y="778329"/>
                  </a:lnTo>
                  <a:cubicBezTo>
                    <a:pt x="106182" y="778329"/>
                    <a:pt x="107699" y="778329"/>
                    <a:pt x="108962" y="771746"/>
                  </a:cubicBezTo>
                  <a:lnTo>
                    <a:pt x="249249" y="24114"/>
                  </a:lnTo>
                  <a:cubicBezTo>
                    <a:pt x="249249" y="21335"/>
                    <a:pt x="247223" y="19056"/>
                    <a:pt x="244189" y="19056"/>
                  </a:cubicBezTo>
                  <a:cubicBezTo>
                    <a:pt x="240137" y="19056"/>
                    <a:pt x="239374" y="22343"/>
                    <a:pt x="238619" y="26647"/>
                  </a:cubicBezTo>
                  <a:lnTo>
                    <a:pt x="108962" y="716316"/>
                  </a:lnTo>
                  <a:lnTo>
                    <a:pt x="108708" y="716316"/>
                  </a:lnTo>
                  <a:lnTo>
                    <a:pt x="54013" y="39869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3" name="Forme libre : forme 442">
              <a:extLst>
                <a:ext uri="{FF2B5EF4-FFF2-40B4-BE49-F238E27FC236}">
                  <a16:creationId xmlns:a16="http://schemas.microsoft.com/office/drawing/2014/main" id="{F33D4737-EDB9-48A1-9E44-19F8E4D23700}"/>
                </a:ext>
              </a:extLst>
            </p:cNvPr>
            <p:cNvSpPr/>
            <p:nvPr>
              <p:custDataLst>
                <p:tags r:id="rId219"/>
              </p:custDataLst>
            </p:nvPr>
          </p:nvSpPr>
          <p:spPr>
            <a:xfrm>
              <a:off x="15260958" y="-15051490"/>
              <a:ext cx="762640" cy="25408"/>
            </a:xfrm>
            <a:custGeom>
              <a:avLst/>
              <a:gdLst>
                <a:gd name="connsiteX0" fmla="*/ 7588 w 762640"/>
                <a:gd name="connsiteY0" fmla="*/ 7584 h 0"/>
                <a:gd name="connsiteX1" fmla="*/ 760696 w 762640"/>
                <a:gd name="connsiteY1" fmla="*/ 758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2640">
                  <a:moveTo>
                    <a:pt x="7588" y="7584"/>
                  </a:moveTo>
                  <a:lnTo>
                    <a:pt x="760696" y="7584"/>
                  </a:lnTo>
                </a:path>
              </a:pathLst>
            </a:custGeom>
            <a:noFill/>
            <a:ln w="379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4" name="Forme libre : forme 443">
              <a:extLst>
                <a:ext uri="{FF2B5EF4-FFF2-40B4-BE49-F238E27FC236}">
                  <a16:creationId xmlns:a16="http://schemas.microsoft.com/office/drawing/2014/main" id="{83306544-8DA6-4C88-A85D-EDC3B0185A5C}"/>
                </a:ext>
              </a:extLst>
            </p:cNvPr>
            <p:cNvSpPr/>
            <p:nvPr>
              <p:custDataLst>
                <p:tags r:id="rId220"/>
              </p:custDataLst>
            </p:nvPr>
          </p:nvSpPr>
          <p:spPr>
            <a:xfrm>
              <a:off x="15302394" y="-14942246"/>
              <a:ext cx="101685" cy="203260"/>
            </a:xfrm>
            <a:custGeom>
              <a:avLst/>
              <a:gdLst>
                <a:gd name="connsiteX0" fmla="*/ 70981 w 101685"/>
                <a:gd name="connsiteY0" fmla="*/ 25631 h 203260"/>
                <a:gd name="connsiteX1" fmla="*/ 65150 w 101685"/>
                <a:gd name="connsiteY1" fmla="*/ 19056 h 203260"/>
                <a:gd name="connsiteX2" fmla="*/ 19066 w 101685"/>
                <a:gd name="connsiteY2" fmla="*/ 35253 h 203260"/>
                <a:gd name="connsiteX3" fmla="*/ 19066 w 101685"/>
                <a:gd name="connsiteY3" fmla="*/ 43099 h 203260"/>
                <a:gd name="connsiteX4" fmla="*/ 52241 w 101685"/>
                <a:gd name="connsiteY4" fmla="*/ 36516 h 203260"/>
                <a:gd name="connsiteX5" fmla="*/ 52241 w 101685"/>
                <a:gd name="connsiteY5" fmla="*/ 167619 h 203260"/>
                <a:gd name="connsiteX6" fmla="*/ 28687 w 101685"/>
                <a:gd name="connsiteY6" fmla="*/ 179766 h 203260"/>
                <a:gd name="connsiteX7" fmla="*/ 20583 w 101685"/>
                <a:gd name="connsiteY7" fmla="*/ 179766 h 203260"/>
                <a:gd name="connsiteX8" fmla="*/ 20583 w 101685"/>
                <a:gd name="connsiteY8" fmla="*/ 187612 h 203260"/>
                <a:gd name="connsiteX9" fmla="*/ 61607 w 101685"/>
                <a:gd name="connsiteY9" fmla="*/ 186849 h 203260"/>
                <a:gd name="connsiteX10" fmla="*/ 102630 w 101685"/>
                <a:gd name="connsiteY10" fmla="*/ 187612 h 203260"/>
                <a:gd name="connsiteX11" fmla="*/ 102630 w 101685"/>
                <a:gd name="connsiteY11" fmla="*/ 179766 h 203260"/>
                <a:gd name="connsiteX12" fmla="*/ 94528 w 101685"/>
                <a:gd name="connsiteY12" fmla="*/ 179766 h 203260"/>
                <a:gd name="connsiteX13" fmla="*/ 70981 w 101685"/>
                <a:gd name="connsiteY13" fmla="*/ 167619 h 203260"/>
                <a:gd name="connsiteX14" fmla="*/ 70981 w 101685"/>
                <a:gd name="connsiteY14" fmla="*/ 25631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1685" h="203260">
                  <a:moveTo>
                    <a:pt x="70981" y="25631"/>
                  </a:moveTo>
                  <a:cubicBezTo>
                    <a:pt x="70981" y="19557"/>
                    <a:pt x="70981" y="19056"/>
                    <a:pt x="65150" y="19056"/>
                  </a:cubicBezTo>
                  <a:cubicBezTo>
                    <a:pt x="49452" y="35253"/>
                    <a:pt x="27169" y="35253"/>
                    <a:pt x="19066" y="35253"/>
                  </a:cubicBezTo>
                  <a:lnTo>
                    <a:pt x="19066" y="43099"/>
                  </a:lnTo>
                  <a:cubicBezTo>
                    <a:pt x="24127" y="43099"/>
                    <a:pt x="39069" y="43099"/>
                    <a:pt x="52241" y="36516"/>
                  </a:cubicBezTo>
                  <a:lnTo>
                    <a:pt x="52241" y="167619"/>
                  </a:lnTo>
                  <a:cubicBezTo>
                    <a:pt x="52241" y="176725"/>
                    <a:pt x="51478" y="179766"/>
                    <a:pt x="28687" y="179766"/>
                  </a:cubicBezTo>
                  <a:lnTo>
                    <a:pt x="20583" y="179766"/>
                  </a:lnTo>
                  <a:lnTo>
                    <a:pt x="20583" y="187612"/>
                  </a:lnTo>
                  <a:cubicBezTo>
                    <a:pt x="29449" y="186849"/>
                    <a:pt x="51478" y="186849"/>
                    <a:pt x="61607" y="186849"/>
                  </a:cubicBezTo>
                  <a:cubicBezTo>
                    <a:pt x="71736" y="186849"/>
                    <a:pt x="93765" y="186849"/>
                    <a:pt x="102630" y="187612"/>
                  </a:cubicBezTo>
                  <a:lnTo>
                    <a:pt x="102630" y="179766"/>
                  </a:lnTo>
                  <a:lnTo>
                    <a:pt x="94528" y="179766"/>
                  </a:lnTo>
                  <a:cubicBezTo>
                    <a:pt x="71736" y="179766"/>
                    <a:pt x="70981" y="176980"/>
                    <a:pt x="70981" y="167619"/>
                  </a:cubicBezTo>
                  <a:lnTo>
                    <a:pt x="70981" y="2563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5" name="Forme libre : forme 444">
              <a:extLst>
                <a:ext uri="{FF2B5EF4-FFF2-40B4-BE49-F238E27FC236}">
                  <a16:creationId xmlns:a16="http://schemas.microsoft.com/office/drawing/2014/main" id="{8A9E5881-D8A8-4C76-B3FC-06ED941CA503}"/>
                </a:ext>
              </a:extLst>
            </p:cNvPr>
            <p:cNvSpPr/>
            <p:nvPr>
              <p:custDataLst>
                <p:tags r:id="rId221"/>
              </p:custDataLst>
            </p:nvPr>
          </p:nvSpPr>
          <p:spPr>
            <a:xfrm>
              <a:off x="15483783" y="-14842021"/>
              <a:ext cx="177949" cy="25408"/>
            </a:xfrm>
            <a:custGeom>
              <a:avLst/>
              <a:gdLst>
                <a:gd name="connsiteX0" fmla="*/ 164921 w 177949"/>
                <a:gd name="connsiteY0" fmla="*/ 29179 h 25407"/>
                <a:gd name="connsiteX1" fmla="*/ 173787 w 177949"/>
                <a:gd name="connsiteY1" fmla="*/ 24114 h 25407"/>
                <a:gd name="connsiteX2" fmla="*/ 164921 w 177949"/>
                <a:gd name="connsiteY2" fmla="*/ 19056 h 25407"/>
                <a:gd name="connsiteX3" fmla="*/ 27924 w 177949"/>
                <a:gd name="connsiteY3" fmla="*/ 19056 h 25407"/>
                <a:gd name="connsiteX4" fmla="*/ 19066 w 177949"/>
                <a:gd name="connsiteY4" fmla="*/ 24114 h 25407"/>
                <a:gd name="connsiteX5" fmla="*/ 27924 w 177949"/>
                <a:gd name="connsiteY5" fmla="*/ 29179 h 25407"/>
                <a:gd name="connsiteX6" fmla="*/ 164921 w 177949"/>
                <a:gd name="connsiteY6" fmla="*/ 29179 h 2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949" h="25407">
                  <a:moveTo>
                    <a:pt x="164921" y="29179"/>
                  </a:moveTo>
                  <a:cubicBezTo>
                    <a:pt x="169227" y="29179"/>
                    <a:pt x="173787" y="29179"/>
                    <a:pt x="173787" y="24114"/>
                  </a:cubicBezTo>
                  <a:cubicBezTo>
                    <a:pt x="173787" y="19056"/>
                    <a:pt x="169227" y="19056"/>
                    <a:pt x="164921" y="19056"/>
                  </a:cubicBezTo>
                  <a:lnTo>
                    <a:pt x="27924" y="19056"/>
                  </a:lnTo>
                  <a:cubicBezTo>
                    <a:pt x="23618" y="19056"/>
                    <a:pt x="19066" y="19056"/>
                    <a:pt x="19066" y="24114"/>
                  </a:cubicBezTo>
                  <a:cubicBezTo>
                    <a:pt x="19066" y="29179"/>
                    <a:pt x="23618" y="29179"/>
                    <a:pt x="27924" y="29179"/>
                  </a:cubicBezTo>
                  <a:lnTo>
                    <a:pt x="164921" y="2917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6" name="Forme libre : forme 445">
              <a:extLst>
                <a:ext uri="{FF2B5EF4-FFF2-40B4-BE49-F238E27FC236}">
                  <a16:creationId xmlns:a16="http://schemas.microsoft.com/office/drawing/2014/main" id="{24FAA5F1-EA8A-48FB-BDBA-6108C61F416B}"/>
                </a:ext>
              </a:extLst>
            </p:cNvPr>
            <p:cNvSpPr/>
            <p:nvPr>
              <p:custDataLst>
                <p:tags r:id="rId222"/>
              </p:custDataLst>
            </p:nvPr>
          </p:nvSpPr>
          <p:spPr>
            <a:xfrm>
              <a:off x="15728697" y="-14942246"/>
              <a:ext cx="127107" cy="203260"/>
            </a:xfrm>
            <a:custGeom>
              <a:avLst/>
              <a:gdLst>
                <a:gd name="connsiteX0" fmla="*/ 38562 w 127106"/>
                <a:gd name="connsiteY0" fmla="*/ 168126 h 203260"/>
                <a:gd name="connsiteX1" fmla="*/ 65404 w 127106"/>
                <a:gd name="connsiteY1" fmla="*/ 142052 h 203260"/>
                <a:gd name="connsiteX2" fmla="*/ 120100 w 127106"/>
                <a:gd name="connsiteY2" fmla="*/ 68157 h 203260"/>
                <a:gd name="connsiteX3" fmla="*/ 66422 w 127106"/>
                <a:gd name="connsiteY3" fmla="*/ 19056 h 203260"/>
                <a:gd name="connsiteX4" fmla="*/ 19066 w 127106"/>
                <a:gd name="connsiteY4" fmla="*/ 64862 h 203260"/>
                <a:gd name="connsiteX5" fmla="*/ 32484 w 127106"/>
                <a:gd name="connsiteY5" fmla="*/ 79034 h 203260"/>
                <a:gd name="connsiteX6" fmla="*/ 45656 w 127106"/>
                <a:gd name="connsiteY6" fmla="*/ 65623 h 203260"/>
                <a:gd name="connsiteX7" fmla="*/ 32230 w 127106"/>
                <a:gd name="connsiteY7" fmla="*/ 52459 h 203260"/>
                <a:gd name="connsiteX8" fmla="*/ 28942 w 127106"/>
                <a:gd name="connsiteY8" fmla="*/ 52713 h 203260"/>
                <a:gd name="connsiteX9" fmla="*/ 63125 w 127106"/>
                <a:gd name="connsiteY9" fmla="*/ 26901 h 203260"/>
                <a:gd name="connsiteX10" fmla="*/ 97062 w 127106"/>
                <a:gd name="connsiteY10" fmla="*/ 68157 h 203260"/>
                <a:gd name="connsiteX11" fmla="*/ 70473 w 127106"/>
                <a:gd name="connsiteY11" fmla="*/ 124085 h 203260"/>
                <a:gd name="connsiteX12" fmla="*/ 21846 w 127106"/>
                <a:gd name="connsiteY12" fmla="*/ 178250 h 203260"/>
                <a:gd name="connsiteX13" fmla="*/ 19066 w 127106"/>
                <a:gd name="connsiteY13" fmla="*/ 187612 h 203260"/>
                <a:gd name="connsiteX14" fmla="*/ 113014 w 127106"/>
                <a:gd name="connsiteY14" fmla="*/ 187612 h 203260"/>
                <a:gd name="connsiteX15" fmla="*/ 120100 w 127106"/>
                <a:gd name="connsiteY15" fmla="*/ 143576 h 203260"/>
                <a:gd name="connsiteX16" fmla="*/ 113769 w 127106"/>
                <a:gd name="connsiteY16" fmla="*/ 143576 h 203260"/>
                <a:gd name="connsiteX17" fmla="*/ 108201 w 127106"/>
                <a:gd name="connsiteY17" fmla="*/ 166103 h 203260"/>
                <a:gd name="connsiteX18" fmla="*/ 84145 w 127106"/>
                <a:gd name="connsiteY18" fmla="*/ 168126 h 203260"/>
                <a:gd name="connsiteX19" fmla="*/ 38562 w 127106"/>
                <a:gd name="connsiteY19" fmla="*/ 168126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7106" h="203260">
                  <a:moveTo>
                    <a:pt x="38562" y="168126"/>
                  </a:moveTo>
                  <a:lnTo>
                    <a:pt x="65404" y="142052"/>
                  </a:lnTo>
                  <a:cubicBezTo>
                    <a:pt x="104911" y="107126"/>
                    <a:pt x="120100" y="93461"/>
                    <a:pt x="120100" y="68157"/>
                  </a:cubicBezTo>
                  <a:cubicBezTo>
                    <a:pt x="120100" y="39302"/>
                    <a:pt x="97308" y="19056"/>
                    <a:pt x="66422" y="19056"/>
                  </a:cubicBezTo>
                  <a:cubicBezTo>
                    <a:pt x="37806" y="19056"/>
                    <a:pt x="19066" y="42336"/>
                    <a:pt x="19066" y="64862"/>
                  </a:cubicBezTo>
                  <a:cubicBezTo>
                    <a:pt x="19066" y="79034"/>
                    <a:pt x="31730" y="79034"/>
                    <a:pt x="32484" y="79034"/>
                  </a:cubicBezTo>
                  <a:cubicBezTo>
                    <a:pt x="36790" y="79034"/>
                    <a:pt x="45656" y="76001"/>
                    <a:pt x="45656" y="65623"/>
                  </a:cubicBezTo>
                  <a:cubicBezTo>
                    <a:pt x="45656" y="59042"/>
                    <a:pt x="41096" y="52459"/>
                    <a:pt x="32230" y="52459"/>
                  </a:cubicBezTo>
                  <a:cubicBezTo>
                    <a:pt x="30205" y="52459"/>
                    <a:pt x="29704" y="52459"/>
                    <a:pt x="28942" y="52713"/>
                  </a:cubicBezTo>
                  <a:cubicBezTo>
                    <a:pt x="34764" y="36263"/>
                    <a:pt x="48436" y="26901"/>
                    <a:pt x="63125" y="26901"/>
                  </a:cubicBezTo>
                  <a:cubicBezTo>
                    <a:pt x="86171" y="26901"/>
                    <a:pt x="97062" y="47402"/>
                    <a:pt x="97062" y="68157"/>
                  </a:cubicBezTo>
                  <a:cubicBezTo>
                    <a:pt x="97062" y="88402"/>
                    <a:pt x="84399" y="108396"/>
                    <a:pt x="70473" y="124085"/>
                  </a:cubicBezTo>
                  <a:lnTo>
                    <a:pt x="21846" y="178250"/>
                  </a:lnTo>
                  <a:cubicBezTo>
                    <a:pt x="19066" y="181029"/>
                    <a:pt x="19066" y="181537"/>
                    <a:pt x="19066" y="187612"/>
                  </a:cubicBezTo>
                  <a:lnTo>
                    <a:pt x="113014" y="187612"/>
                  </a:lnTo>
                  <a:lnTo>
                    <a:pt x="120100" y="143576"/>
                  </a:lnTo>
                  <a:lnTo>
                    <a:pt x="113769" y="143576"/>
                  </a:lnTo>
                  <a:cubicBezTo>
                    <a:pt x="112506" y="151167"/>
                    <a:pt x="110734" y="162299"/>
                    <a:pt x="108201" y="166103"/>
                  </a:cubicBezTo>
                  <a:cubicBezTo>
                    <a:pt x="106429" y="168126"/>
                    <a:pt x="89713" y="168126"/>
                    <a:pt x="84145" y="168126"/>
                  </a:cubicBezTo>
                  <a:lnTo>
                    <a:pt x="38562" y="16812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7" name="Forme libre : forme 446">
              <a:extLst>
                <a:ext uri="{FF2B5EF4-FFF2-40B4-BE49-F238E27FC236}">
                  <a16:creationId xmlns:a16="http://schemas.microsoft.com/office/drawing/2014/main" id="{648ED817-CFE4-4D89-B5EB-446F210A60AD}"/>
                </a:ext>
              </a:extLst>
            </p:cNvPr>
            <p:cNvSpPr/>
            <p:nvPr>
              <p:custDataLst>
                <p:tags r:id="rId223"/>
              </p:custDataLst>
            </p:nvPr>
          </p:nvSpPr>
          <p:spPr>
            <a:xfrm>
              <a:off x="15854305" y="-14950097"/>
              <a:ext cx="127107" cy="254075"/>
            </a:xfrm>
            <a:custGeom>
              <a:avLst/>
              <a:gdLst>
                <a:gd name="connsiteX0" fmla="*/ 89467 w 127106"/>
                <a:gd name="connsiteY0" fmla="*/ 48925 h 254075"/>
                <a:gd name="connsiteX1" fmla="*/ 104910 w 127106"/>
                <a:gd name="connsiteY1" fmla="*/ 53482 h 254075"/>
                <a:gd name="connsiteX2" fmla="*/ 127448 w 127106"/>
                <a:gd name="connsiteY2" fmla="*/ 45629 h 254075"/>
                <a:gd name="connsiteX3" fmla="*/ 107190 w 127106"/>
                <a:gd name="connsiteY3" fmla="*/ 38801 h 254075"/>
                <a:gd name="connsiteX4" fmla="*/ 90984 w 127106"/>
                <a:gd name="connsiteY4" fmla="*/ 41334 h 254075"/>
                <a:gd name="connsiteX5" fmla="*/ 89212 w 127106"/>
                <a:gd name="connsiteY5" fmla="*/ 31711 h 254075"/>
                <a:gd name="connsiteX6" fmla="*/ 90475 w 127106"/>
                <a:gd name="connsiteY6" fmla="*/ 22351 h 254075"/>
                <a:gd name="connsiteX7" fmla="*/ 87440 w 127106"/>
                <a:gd name="connsiteY7" fmla="*/ 19056 h 254075"/>
                <a:gd name="connsiteX8" fmla="*/ 82880 w 127106"/>
                <a:gd name="connsiteY8" fmla="*/ 31457 h 254075"/>
                <a:gd name="connsiteX9" fmla="*/ 85670 w 127106"/>
                <a:gd name="connsiteY9" fmla="*/ 44114 h 254075"/>
                <a:gd name="connsiteX10" fmla="*/ 19066 w 127106"/>
                <a:gd name="connsiteY10" fmla="*/ 153199 h 254075"/>
                <a:gd name="connsiteX11" fmla="*/ 60343 w 127106"/>
                <a:gd name="connsiteY11" fmla="*/ 202553 h 254075"/>
                <a:gd name="connsiteX12" fmla="*/ 75786 w 127106"/>
                <a:gd name="connsiteY12" fmla="*/ 207865 h 254075"/>
                <a:gd name="connsiteX13" fmla="*/ 91493 w 127106"/>
                <a:gd name="connsiteY13" fmla="*/ 225070 h 254075"/>
                <a:gd name="connsiteX14" fmla="*/ 77311 w 127106"/>
                <a:gd name="connsiteY14" fmla="*/ 241776 h 254075"/>
                <a:gd name="connsiteX15" fmla="*/ 58571 w 127106"/>
                <a:gd name="connsiteY15" fmla="*/ 234185 h 254075"/>
                <a:gd name="connsiteX16" fmla="*/ 55529 w 127106"/>
                <a:gd name="connsiteY16" fmla="*/ 232415 h 254075"/>
                <a:gd name="connsiteX17" fmla="*/ 53003 w 127106"/>
                <a:gd name="connsiteY17" fmla="*/ 235201 h 254075"/>
                <a:gd name="connsiteX18" fmla="*/ 77311 w 127106"/>
                <a:gd name="connsiteY18" fmla="*/ 247350 h 254075"/>
                <a:gd name="connsiteX19" fmla="*/ 104910 w 127106"/>
                <a:gd name="connsiteY19" fmla="*/ 216726 h 254075"/>
                <a:gd name="connsiteX20" fmla="*/ 98078 w 127106"/>
                <a:gd name="connsiteY20" fmla="*/ 199766 h 254075"/>
                <a:gd name="connsiteX21" fmla="*/ 74016 w 127106"/>
                <a:gd name="connsiteY21" fmla="*/ 188373 h 254075"/>
                <a:gd name="connsiteX22" fmla="*/ 43629 w 127106"/>
                <a:gd name="connsiteY22" fmla="*/ 174962 h 254075"/>
                <a:gd name="connsiteX23" fmla="*/ 32992 w 127106"/>
                <a:gd name="connsiteY23" fmla="*/ 146109 h 254075"/>
                <a:gd name="connsiteX24" fmla="*/ 89467 w 127106"/>
                <a:gd name="connsiteY24" fmla="*/ 48925 h 254075"/>
                <a:gd name="connsiteX25" fmla="*/ 95290 w 127106"/>
                <a:gd name="connsiteY25" fmla="*/ 46138 h 254075"/>
                <a:gd name="connsiteX26" fmla="*/ 106936 w 127106"/>
                <a:gd name="connsiteY26" fmla="*/ 44367 h 254075"/>
                <a:gd name="connsiteX27" fmla="*/ 120862 w 127106"/>
                <a:gd name="connsiteY27" fmla="*/ 45884 h 254075"/>
                <a:gd name="connsiteX28" fmla="*/ 105164 w 127106"/>
                <a:gd name="connsiteY28" fmla="*/ 47909 h 254075"/>
                <a:gd name="connsiteX29" fmla="*/ 95290 w 127106"/>
                <a:gd name="connsiteY29" fmla="*/ 46138 h 25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7106" h="254075">
                  <a:moveTo>
                    <a:pt x="89467" y="48925"/>
                  </a:moveTo>
                  <a:cubicBezTo>
                    <a:pt x="94027" y="53482"/>
                    <a:pt x="99850" y="53482"/>
                    <a:pt x="104910" y="53482"/>
                  </a:cubicBezTo>
                  <a:cubicBezTo>
                    <a:pt x="111242" y="53482"/>
                    <a:pt x="127448" y="53482"/>
                    <a:pt x="127448" y="45629"/>
                  </a:cubicBezTo>
                  <a:cubicBezTo>
                    <a:pt x="127448" y="39310"/>
                    <a:pt x="117319" y="38801"/>
                    <a:pt x="107190" y="38801"/>
                  </a:cubicBezTo>
                  <a:cubicBezTo>
                    <a:pt x="104402" y="38801"/>
                    <a:pt x="97569" y="38801"/>
                    <a:pt x="90984" y="41334"/>
                  </a:cubicBezTo>
                  <a:cubicBezTo>
                    <a:pt x="89721" y="38293"/>
                    <a:pt x="89212" y="37032"/>
                    <a:pt x="89212" y="31711"/>
                  </a:cubicBezTo>
                  <a:cubicBezTo>
                    <a:pt x="89212" y="28171"/>
                    <a:pt x="90475" y="22858"/>
                    <a:pt x="90475" y="22351"/>
                  </a:cubicBezTo>
                  <a:cubicBezTo>
                    <a:pt x="90475" y="20326"/>
                    <a:pt x="89212" y="19056"/>
                    <a:pt x="87440" y="19056"/>
                  </a:cubicBezTo>
                  <a:cubicBezTo>
                    <a:pt x="82880" y="19056"/>
                    <a:pt x="82880" y="30703"/>
                    <a:pt x="82880" y="31457"/>
                  </a:cubicBezTo>
                  <a:cubicBezTo>
                    <a:pt x="82880" y="35760"/>
                    <a:pt x="83643" y="40318"/>
                    <a:pt x="85670" y="44114"/>
                  </a:cubicBezTo>
                  <a:cubicBezTo>
                    <a:pt x="59080" y="57531"/>
                    <a:pt x="19066" y="104099"/>
                    <a:pt x="19066" y="153199"/>
                  </a:cubicBezTo>
                  <a:cubicBezTo>
                    <a:pt x="19066" y="188880"/>
                    <a:pt x="42112" y="196479"/>
                    <a:pt x="60343" y="202553"/>
                  </a:cubicBezTo>
                  <a:cubicBezTo>
                    <a:pt x="67938" y="205332"/>
                    <a:pt x="68446" y="205332"/>
                    <a:pt x="75786" y="207865"/>
                  </a:cubicBezTo>
                  <a:cubicBezTo>
                    <a:pt x="81110" y="209635"/>
                    <a:pt x="91493" y="213177"/>
                    <a:pt x="91493" y="225070"/>
                  </a:cubicBezTo>
                  <a:cubicBezTo>
                    <a:pt x="91493" y="231907"/>
                    <a:pt x="86678" y="241776"/>
                    <a:pt x="77311" y="241776"/>
                  </a:cubicBezTo>
                  <a:cubicBezTo>
                    <a:pt x="70726" y="241776"/>
                    <a:pt x="63887" y="238743"/>
                    <a:pt x="58571" y="234185"/>
                  </a:cubicBezTo>
                  <a:cubicBezTo>
                    <a:pt x="56799" y="232669"/>
                    <a:pt x="56546" y="232415"/>
                    <a:pt x="55529" y="232415"/>
                  </a:cubicBezTo>
                  <a:cubicBezTo>
                    <a:pt x="54266" y="232415"/>
                    <a:pt x="53003" y="233424"/>
                    <a:pt x="53003" y="235201"/>
                  </a:cubicBezTo>
                  <a:cubicBezTo>
                    <a:pt x="53003" y="237727"/>
                    <a:pt x="63887" y="247350"/>
                    <a:pt x="77311" y="247350"/>
                  </a:cubicBezTo>
                  <a:cubicBezTo>
                    <a:pt x="93010" y="247350"/>
                    <a:pt x="104910" y="231152"/>
                    <a:pt x="104910" y="216726"/>
                  </a:cubicBezTo>
                  <a:cubicBezTo>
                    <a:pt x="104910" y="207103"/>
                    <a:pt x="100104" y="201792"/>
                    <a:pt x="98078" y="199766"/>
                  </a:cubicBezTo>
                  <a:cubicBezTo>
                    <a:pt x="93772" y="194955"/>
                    <a:pt x="88958" y="193438"/>
                    <a:pt x="74016" y="188373"/>
                  </a:cubicBezTo>
                  <a:cubicBezTo>
                    <a:pt x="53757" y="181545"/>
                    <a:pt x="49705" y="180274"/>
                    <a:pt x="43629" y="174962"/>
                  </a:cubicBezTo>
                  <a:cubicBezTo>
                    <a:pt x="32992" y="165348"/>
                    <a:pt x="32992" y="150921"/>
                    <a:pt x="32992" y="146109"/>
                  </a:cubicBezTo>
                  <a:cubicBezTo>
                    <a:pt x="32992" y="106878"/>
                    <a:pt x="63887" y="62590"/>
                    <a:pt x="89467" y="48925"/>
                  </a:cubicBezTo>
                  <a:close/>
                  <a:moveTo>
                    <a:pt x="95290" y="46138"/>
                  </a:moveTo>
                  <a:cubicBezTo>
                    <a:pt x="99086" y="44367"/>
                    <a:pt x="103647" y="44367"/>
                    <a:pt x="106936" y="44367"/>
                  </a:cubicBezTo>
                  <a:cubicBezTo>
                    <a:pt x="115293" y="44367"/>
                    <a:pt x="116309" y="44621"/>
                    <a:pt x="120862" y="45884"/>
                  </a:cubicBezTo>
                  <a:cubicBezTo>
                    <a:pt x="118837" y="46647"/>
                    <a:pt x="116309" y="47909"/>
                    <a:pt x="105164" y="47909"/>
                  </a:cubicBezTo>
                  <a:cubicBezTo>
                    <a:pt x="99850" y="47909"/>
                    <a:pt x="98078" y="47909"/>
                    <a:pt x="95290" y="4613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8" name="Forme libre : forme 447">
              <a:extLst>
                <a:ext uri="{FF2B5EF4-FFF2-40B4-BE49-F238E27FC236}">
                  <a16:creationId xmlns:a16="http://schemas.microsoft.com/office/drawing/2014/main" id="{B7D8E40F-5919-404B-8F5B-4B5769B96BA2}"/>
                </a:ext>
              </a:extLst>
            </p:cNvPr>
            <p:cNvSpPr/>
            <p:nvPr>
              <p:custDataLst>
                <p:tags r:id="rId224"/>
              </p:custDataLst>
            </p:nvPr>
          </p:nvSpPr>
          <p:spPr>
            <a:xfrm>
              <a:off x="15291345" y="-14654298"/>
              <a:ext cx="686376" cy="25408"/>
            </a:xfrm>
            <a:custGeom>
              <a:avLst/>
              <a:gdLst>
                <a:gd name="connsiteX0" fmla="*/ 7588 w 686376"/>
                <a:gd name="connsiteY0" fmla="*/ 7584 h 0"/>
                <a:gd name="connsiteX1" fmla="*/ 699923 w 686376"/>
                <a:gd name="connsiteY1" fmla="*/ 758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6376">
                  <a:moveTo>
                    <a:pt x="7588" y="7584"/>
                  </a:moveTo>
                  <a:lnTo>
                    <a:pt x="699923" y="7584"/>
                  </a:lnTo>
                </a:path>
              </a:pathLst>
            </a:custGeom>
            <a:noFill/>
            <a:ln w="379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9" name="Forme libre : forme 448">
              <a:extLst>
                <a:ext uri="{FF2B5EF4-FFF2-40B4-BE49-F238E27FC236}">
                  <a16:creationId xmlns:a16="http://schemas.microsoft.com/office/drawing/2014/main" id="{603DE40C-1A6B-4C3C-A18F-9422BA783E52}"/>
                </a:ext>
              </a:extLst>
            </p:cNvPr>
            <p:cNvSpPr/>
            <p:nvPr>
              <p:custDataLst>
                <p:tags r:id="rId225"/>
              </p:custDataLst>
            </p:nvPr>
          </p:nvSpPr>
          <p:spPr>
            <a:xfrm>
              <a:off x="15302394" y="-14597389"/>
              <a:ext cx="101685" cy="203260"/>
            </a:xfrm>
            <a:custGeom>
              <a:avLst/>
              <a:gdLst>
                <a:gd name="connsiteX0" fmla="*/ 70981 w 101685"/>
                <a:gd name="connsiteY0" fmla="*/ 25629 h 203260"/>
                <a:gd name="connsiteX1" fmla="*/ 65150 w 101685"/>
                <a:gd name="connsiteY1" fmla="*/ 19056 h 203260"/>
                <a:gd name="connsiteX2" fmla="*/ 19066 w 101685"/>
                <a:gd name="connsiteY2" fmla="*/ 35252 h 203260"/>
                <a:gd name="connsiteX3" fmla="*/ 19066 w 101685"/>
                <a:gd name="connsiteY3" fmla="*/ 43097 h 203260"/>
                <a:gd name="connsiteX4" fmla="*/ 52241 w 101685"/>
                <a:gd name="connsiteY4" fmla="*/ 36514 h 203260"/>
                <a:gd name="connsiteX5" fmla="*/ 52241 w 101685"/>
                <a:gd name="connsiteY5" fmla="*/ 167618 h 203260"/>
                <a:gd name="connsiteX6" fmla="*/ 28687 w 101685"/>
                <a:gd name="connsiteY6" fmla="*/ 179766 h 203260"/>
                <a:gd name="connsiteX7" fmla="*/ 20583 w 101685"/>
                <a:gd name="connsiteY7" fmla="*/ 179766 h 203260"/>
                <a:gd name="connsiteX8" fmla="*/ 20583 w 101685"/>
                <a:gd name="connsiteY8" fmla="*/ 187610 h 203260"/>
                <a:gd name="connsiteX9" fmla="*/ 61607 w 101685"/>
                <a:gd name="connsiteY9" fmla="*/ 186849 h 203260"/>
                <a:gd name="connsiteX10" fmla="*/ 102630 w 101685"/>
                <a:gd name="connsiteY10" fmla="*/ 187610 h 203260"/>
                <a:gd name="connsiteX11" fmla="*/ 102630 w 101685"/>
                <a:gd name="connsiteY11" fmla="*/ 179766 h 203260"/>
                <a:gd name="connsiteX12" fmla="*/ 94528 w 101685"/>
                <a:gd name="connsiteY12" fmla="*/ 179766 h 203260"/>
                <a:gd name="connsiteX13" fmla="*/ 70981 w 101685"/>
                <a:gd name="connsiteY13" fmla="*/ 167618 h 203260"/>
                <a:gd name="connsiteX14" fmla="*/ 70981 w 101685"/>
                <a:gd name="connsiteY14" fmla="*/ 25629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1685" h="203260">
                  <a:moveTo>
                    <a:pt x="70981" y="25629"/>
                  </a:moveTo>
                  <a:cubicBezTo>
                    <a:pt x="70981" y="19555"/>
                    <a:pt x="70981" y="19056"/>
                    <a:pt x="65150" y="19056"/>
                  </a:cubicBezTo>
                  <a:cubicBezTo>
                    <a:pt x="49452" y="35252"/>
                    <a:pt x="27169" y="35252"/>
                    <a:pt x="19066" y="35252"/>
                  </a:cubicBezTo>
                  <a:lnTo>
                    <a:pt x="19066" y="43097"/>
                  </a:lnTo>
                  <a:cubicBezTo>
                    <a:pt x="24127" y="43097"/>
                    <a:pt x="39069" y="43097"/>
                    <a:pt x="52241" y="36514"/>
                  </a:cubicBezTo>
                  <a:lnTo>
                    <a:pt x="52241" y="167618"/>
                  </a:lnTo>
                  <a:cubicBezTo>
                    <a:pt x="52241" y="176725"/>
                    <a:pt x="51478" y="179766"/>
                    <a:pt x="28687" y="179766"/>
                  </a:cubicBezTo>
                  <a:lnTo>
                    <a:pt x="20583" y="179766"/>
                  </a:lnTo>
                  <a:lnTo>
                    <a:pt x="20583" y="187610"/>
                  </a:lnTo>
                  <a:cubicBezTo>
                    <a:pt x="29449" y="186849"/>
                    <a:pt x="51478" y="186849"/>
                    <a:pt x="61607" y="186849"/>
                  </a:cubicBezTo>
                  <a:cubicBezTo>
                    <a:pt x="71736" y="186849"/>
                    <a:pt x="93765" y="186849"/>
                    <a:pt x="102630" y="187610"/>
                  </a:cubicBezTo>
                  <a:lnTo>
                    <a:pt x="102630" y="179766"/>
                  </a:lnTo>
                  <a:lnTo>
                    <a:pt x="94528" y="179766"/>
                  </a:lnTo>
                  <a:cubicBezTo>
                    <a:pt x="71736" y="179766"/>
                    <a:pt x="70981" y="176978"/>
                    <a:pt x="70981" y="167618"/>
                  </a:cubicBezTo>
                  <a:lnTo>
                    <a:pt x="70981" y="2562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0" name="Forme libre : forme 449">
              <a:extLst>
                <a:ext uri="{FF2B5EF4-FFF2-40B4-BE49-F238E27FC236}">
                  <a16:creationId xmlns:a16="http://schemas.microsoft.com/office/drawing/2014/main" id="{A21F51A5-E518-4525-BDBF-BAF79D9385FD}"/>
                </a:ext>
              </a:extLst>
            </p:cNvPr>
            <p:cNvSpPr/>
            <p:nvPr>
              <p:custDataLst>
                <p:tags r:id="rId226"/>
              </p:custDataLst>
            </p:nvPr>
          </p:nvSpPr>
          <p:spPr>
            <a:xfrm>
              <a:off x="15476872" y="-14576389"/>
              <a:ext cx="203371" cy="203260"/>
            </a:xfrm>
            <a:custGeom>
              <a:avLst/>
              <a:gdLst>
                <a:gd name="connsiteX0" fmla="*/ 108455 w 203370"/>
                <a:gd name="connsiteY0" fmla="*/ 108402 h 203260"/>
                <a:gd name="connsiteX1" fmla="*/ 179108 w 203370"/>
                <a:gd name="connsiteY1" fmla="*/ 108402 h 203260"/>
                <a:gd name="connsiteX2" fmla="*/ 187467 w 203370"/>
                <a:gd name="connsiteY2" fmla="*/ 103338 h 203260"/>
                <a:gd name="connsiteX3" fmla="*/ 179108 w 203370"/>
                <a:gd name="connsiteY3" fmla="*/ 98279 h 203260"/>
                <a:gd name="connsiteX4" fmla="*/ 108455 w 203370"/>
                <a:gd name="connsiteY4" fmla="*/ 98279 h 203260"/>
                <a:gd name="connsiteX5" fmla="*/ 108455 w 203370"/>
                <a:gd name="connsiteY5" fmla="*/ 27408 h 203260"/>
                <a:gd name="connsiteX6" fmla="*/ 103394 w 203370"/>
                <a:gd name="connsiteY6" fmla="*/ 19056 h 203260"/>
                <a:gd name="connsiteX7" fmla="*/ 98325 w 203370"/>
                <a:gd name="connsiteY7" fmla="*/ 27408 h 203260"/>
                <a:gd name="connsiteX8" fmla="*/ 98325 w 203370"/>
                <a:gd name="connsiteY8" fmla="*/ 98279 h 203260"/>
                <a:gd name="connsiteX9" fmla="*/ 27423 w 203370"/>
                <a:gd name="connsiteY9" fmla="*/ 98279 h 203260"/>
                <a:gd name="connsiteX10" fmla="*/ 19066 w 203370"/>
                <a:gd name="connsiteY10" fmla="*/ 103338 h 203260"/>
                <a:gd name="connsiteX11" fmla="*/ 27423 w 203370"/>
                <a:gd name="connsiteY11" fmla="*/ 108402 h 203260"/>
                <a:gd name="connsiteX12" fmla="*/ 98325 w 203370"/>
                <a:gd name="connsiteY12" fmla="*/ 108402 h 203260"/>
                <a:gd name="connsiteX13" fmla="*/ 98325 w 203370"/>
                <a:gd name="connsiteY13" fmla="*/ 179266 h 203260"/>
                <a:gd name="connsiteX14" fmla="*/ 103394 w 203370"/>
                <a:gd name="connsiteY14" fmla="*/ 187619 h 203260"/>
                <a:gd name="connsiteX15" fmla="*/ 108455 w 203370"/>
                <a:gd name="connsiteY15" fmla="*/ 179266 h 203260"/>
                <a:gd name="connsiteX16" fmla="*/ 108455 w 203370"/>
                <a:gd name="connsiteY16" fmla="*/ 108402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3370" h="203260">
                  <a:moveTo>
                    <a:pt x="108455" y="108402"/>
                  </a:moveTo>
                  <a:lnTo>
                    <a:pt x="179108" y="108402"/>
                  </a:lnTo>
                  <a:cubicBezTo>
                    <a:pt x="182652" y="108402"/>
                    <a:pt x="187467" y="108402"/>
                    <a:pt x="187467" y="103338"/>
                  </a:cubicBezTo>
                  <a:cubicBezTo>
                    <a:pt x="187467" y="98279"/>
                    <a:pt x="182652" y="98279"/>
                    <a:pt x="179108" y="98279"/>
                  </a:cubicBezTo>
                  <a:lnTo>
                    <a:pt x="108455" y="98279"/>
                  </a:lnTo>
                  <a:lnTo>
                    <a:pt x="108455" y="27408"/>
                  </a:lnTo>
                  <a:cubicBezTo>
                    <a:pt x="108455" y="23868"/>
                    <a:pt x="108455" y="19056"/>
                    <a:pt x="103394" y="19056"/>
                  </a:cubicBezTo>
                  <a:cubicBezTo>
                    <a:pt x="98325" y="19056"/>
                    <a:pt x="98325" y="23868"/>
                    <a:pt x="98325" y="27408"/>
                  </a:cubicBezTo>
                  <a:lnTo>
                    <a:pt x="98325" y="98279"/>
                  </a:lnTo>
                  <a:lnTo>
                    <a:pt x="27423" y="98279"/>
                  </a:lnTo>
                  <a:cubicBezTo>
                    <a:pt x="23880" y="98279"/>
                    <a:pt x="19066" y="98279"/>
                    <a:pt x="19066" y="103338"/>
                  </a:cubicBezTo>
                  <a:cubicBezTo>
                    <a:pt x="19066" y="108402"/>
                    <a:pt x="23880" y="108402"/>
                    <a:pt x="27423" y="108402"/>
                  </a:cubicBezTo>
                  <a:lnTo>
                    <a:pt x="98325" y="108402"/>
                  </a:lnTo>
                  <a:lnTo>
                    <a:pt x="98325" y="179266"/>
                  </a:lnTo>
                  <a:cubicBezTo>
                    <a:pt x="98325" y="182807"/>
                    <a:pt x="98325" y="187619"/>
                    <a:pt x="103394" y="187619"/>
                  </a:cubicBezTo>
                  <a:cubicBezTo>
                    <a:pt x="108455" y="187619"/>
                    <a:pt x="108455" y="182807"/>
                    <a:pt x="108455" y="179266"/>
                  </a:cubicBezTo>
                  <a:lnTo>
                    <a:pt x="108455" y="10840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1" name="Forme libre : forme 450">
              <a:extLst>
                <a:ext uri="{FF2B5EF4-FFF2-40B4-BE49-F238E27FC236}">
                  <a16:creationId xmlns:a16="http://schemas.microsoft.com/office/drawing/2014/main" id="{D97CBAD7-4513-4D29-9734-0A609E776CBA}"/>
                </a:ext>
              </a:extLst>
            </p:cNvPr>
            <p:cNvSpPr/>
            <p:nvPr>
              <p:custDataLst>
                <p:tags r:id="rId227"/>
              </p:custDataLst>
            </p:nvPr>
          </p:nvSpPr>
          <p:spPr>
            <a:xfrm>
              <a:off x="15728494" y="-14597389"/>
              <a:ext cx="127107" cy="203260"/>
            </a:xfrm>
            <a:custGeom>
              <a:avLst/>
              <a:gdLst>
                <a:gd name="connsiteX0" fmla="*/ 38560 w 127106"/>
                <a:gd name="connsiteY0" fmla="*/ 168126 h 203260"/>
                <a:gd name="connsiteX1" fmla="*/ 65404 w 127106"/>
                <a:gd name="connsiteY1" fmla="*/ 142051 h 203260"/>
                <a:gd name="connsiteX2" fmla="*/ 120098 w 127106"/>
                <a:gd name="connsiteY2" fmla="*/ 68156 h 203260"/>
                <a:gd name="connsiteX3" fmla="*/ 66421 w 127106"/>
                <a:gd name="connsiteY3" fmla="*/ 19056 h 203260"/>
                <a:gd name="connsiteX4" fmla="*/ 19066 w 127106"/>
                <a:gd name="connsiteY4" fmla="*/ 64860 h 203260"/>
                <a:gd name="connsiteX5" fmla="*/ 32484 w 127106"/>
                <a:gd name="connsiteY5" fmla="*/ 79033 h 203260"/>
                <a:gd name="connsiteX6" fmla="*/ 45654 w 127106"/>
                <a:gd name="connsiteY6" fmla="*/ 65622 h 203260"/>
                <a:gd name="connsiteX7" fmla="*/ 32230 w 127106"/>
                <a:gd name="connsiteY7" fmla="*/ 52457 h 203260"/>
                <a:gd name="connsiteX8" fmla="*/ 28940 w 127106"/>
                <a:gd name="connsiteY8" fmla="*/ 52712 h 203260"/>
                <a:gd name="connsiteX9" fmla="*/ 63124 w 127106"/>
                <a:gd name="connsiteY9" fmla="*/ 26899 h 203260"/>
                <a:gd name="connsiteX10" fmla="*/ 97062 w 127106"/>
                <a:gd name="connsiteY10" fmla="*/ 68156 h 203260"/>
                <a:gd name="connsiteX11" fmla="*/ 70470 w 127106"/>
                <a:gd name="connsiteY11" fmla="*/ 124084 h 203260"/>
                <a:gd name="connsiteX12" fmla="*/ 21845 w 127106"/>
                <a:gd name="connsiteY12" fmla="*/ 178250 h 203260"/>
                <a:gd name="connsiteX13" fmla="*/ 19066 w 127106"/>
                <a:gd name="connsiteY13" fmla="*/ 187610 h 203260"/>
                <a:gd name="connsiteX14" fmla="*/ 113014 w 127106"/>
                <a:gd name="connsiteY14" fmla="*/ 187610 h 203260"/>
                <a:gd name="connsiteX15" fmla="*/ 120098 w 127106"/>
                <a:gd name="connsiteY15" fmla="*/ 143576 h 203260"/>
                <a:gd name="connsiteX16" fmla="*/ 113769 w 127106"/>
                <a:gd name="connsiteY16" fmla="*/ 143576 h 203260"/>
                <a:gd name="connsiteX17" fmla="*/ 108199 w 127106"/>
                <a:gd name="connsiteY17" fmla="*/ 166101 h 203260"/>
                <a:gd name="connsiteX18" fmla="*/ 84145 w 127106"/>
                <a:gd name="connsiteY18" fmla="*/ 168126 h 203260"/>
                <a:gd name="connsiteX19" fmla="*/ 38560 w 127106"/>
                <a:gd name="connsiteY19" fmla="*/ 168126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7106" h="203260">
                  <a:moveTo>
                    <a:pt x="38560" y="168126"/>
                  </a:moveTo>
                  <a:lnTo>
                    <a:pt x="65404" y="142051"/>
                  </a:lnTo>
                  <a:cubicBezTo>
                    <a:pt x="104910" y="107124"/>
                    <a:pt x="120098" y="93459"/>
                    <a:pt x="120098" y="68156"/>
                  </a:cubicBezTo>
                  <a:cubicBezTo>
                    <a:pt x="120098" y="39302"/>
                    <a:pt x="97308" y="19056"/>
                    <a:pt x="66421" y="19056"/>
                  </a:cubicBezTo>
                  <a:cubicBezTo>
                    <a:pt x="37805" y="19056"/>
                    <a:pt x="19066" y="42334"/>
                    <a:pt x="19066" y="64860"/>
                  </a:cubicBezTo>
                  <a:cubicBezTo>
                    <a:pt x="19066" y="79033"/>
                    <a:pt x="31729" y="79033"/>
                    <a:pt x="32484" y="79033"/>
                  </a:cubicBezTo>
                  <a:cubicBezTo>
                    <a:pt x="36788" y="79033"/>
                    <a:pt x="45654" y="75999"/>
                    <a:pt x="45654" y="65622"/>
                  </a:cubicBezTo>
                  <a:cubicBezTo>
                    <a:pt x="45654" y="59040"/>
                    <a:pt x="41094" y="52457"/>
                    <a:pt x="32230" y="52457"/>
                  </a:cubicBezTo>
                  <a:cubicBezTo>
                    <a:pt x="30203" y="52457"/>
                    <a:pt x="29702" y="52457"/>
                    <a:pt x="28940" y="52712"/>
                  </a:cubicBezTo>
                  <a:cubicBezTo>
                    <a:pt x="34764" y="36261"/>
                    <a:pt x="48436" y="26899"/>
                    <a:pt x="63124" y="26899"/>
                  </a:cubicBezTo>
                  <a:cubicBezTo>
                    <a:pt x="86169" y="26899"/>
                    <a:pt x="97062" y="47400"/>
                    <a:pt x="97062" y="68156"/>
                  </a:cubicBezTo>
                  <a:cubicBezTo>
                    <a:pt x="97062" y="88402"/>
                    <a:pt x="84399" y="108395"/>
                    <a:pt x="70470" y="124084"/>
                  </a:cubicBezTo>
                  <a:lnTo>
                    <a:pt x="21845" y="178250"/>
                  </a:lnTo>
                  <a:cubicBezTo>
                    <a:pt x="19066" y="181029"/>
                    <a:pt x="19066" y="181536"/>
                    <a:pt x="19066" y="187610"/>
                  </a:cubicBezTo>
                  <a:lnTo>
                    <a:pt x="113014" y="187610"/>
                  </a:lnTo>
                  <a:lnTo>
                    <a:pt x="120098" y="143576"/>
                  </a:lnTo>
                  <a:lnTo>
                    <a:pt x="113769" y="143576"/>
                  </a:lnTo>
                  <a:cubicBezTo>
                    <a:pt x="112505" y="151166"/>
                    <a:pt x="110733" y="162299"/>
                    <a:pt x="108199" y="166101"/>
                  </a:cubicBezTo>
                  <a:cubicBezTo>
                    <a:pt x="106427" y="168126"/>
                    <a:pt x="89712" y="168126"/>
                    <a:pt x="84145" y="168126"/>
                  </a:cubicBezTo>
                  <a:lnTo>
                    <a:pt x="38560" y="16812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2" name="Forme libre : forme 451">
              <a:extLst>
                <a:ext uri="{FF2B5EF4-FFF2-40B4-BE49-F238E27FC236}">
                  <a16:creationId xmlns:a16="http://schemas.microsoft.com/office/drawing/2014/main" id="{192FED6A-9BDA-44E4-9CC0-4F897C375273}"/>
                </a:ext>
              </a:extLst>
            </p:cNvPr>
            <p:cNvSpPr/>
            <p:nvPr>
              <p:custDataLst>
                <p:tags r:id="rId228"/>
              </p:custDataLst>
            </p:nvPr>
          </p:nvSpPr>
          <p:spPr>
            <a:xfrm>
              <a:off x="15854305" y="-14605242"/>
              <a:ext cx="127107" cy="254075"/>
            </a:xfrm>
            <a:custGeom>
              <a:avLst/>
              <a:gdLst>
                <a:gd name="connsiteX0" fmla="*/ 89467 w 127106"/>
                <a:gd name="connsiteY0" fmla="*/ 48925 h 254075"/>
                <a:gd name="connsiteX1" fmla="*/ 104910 w 127106"/>
                <a:gd name="connsiteY1" fmla="*/ 53482 h 254075"/>
                <a:gd name="connsiteX2" fmla="*/ 127448 w 127106"/>
                <a:gd name="connsiteY2" fmla="*/ 45631 h 254075"/>
                <a:gd name="connsiteX3" fmla="*/ 107190 w 127106"/>
                <a:gd name="connsiteY3" fmla="*/ 38801 h 254075"/>
                <a:gd name="connsiteX4" fmla="*/ 90984 w 127106"/>
                <a:gd name="connsiteY4" fmla="*/ 41335 h 254075"/>
                <a:gd name="connsiteX5" fmla="*/ 89212 w 127106"/>
                <a:gd name="connsiteY5" fmla="*/ 31711 h 254075"/>
                <a:gd name="connsiteX6" fmla="*/ 90475 w 127106"/>
                <a:gd name="connsiteY6" fmla="*/ 22351 h 254075"/>
                <a:gd name="connsiteX7" fmla="*/ 87440 w 127106"/>
                <a:gd name="connsiteY7" fmla="*/ 19056 h 254075"/>
                <a:gd name="connsiteX8" fmla="*/ 82880 w 127106"/>
                <a:gd name="connsiteY8" fmla="*/ 31457 h 254075"/>
                <a:gd name="connsiteX9" fmla="*/ 85670 w 127106"/>
                <a:gd name="connsiteY9" fmla="*/ 44114 h 254075"/>
                <a:gd name="connsiteX10" fmla="*/ 19066 w 127106"/>
                <a:gd name="connsiteY10" fmla="*/ 153199 h 254075"/>
                <a:gd name="connsiteX11" fmla="*/ 60343 w 127106"/>
                <a:gd name="connsiteY11" fmla="*/ 202553 h 254075"/>
                <a:gd name="connsiteX12" fmla="*/ 75786 w 127106"/>
                <a:gd name="connsiteY12" fmla="*/ 207866 h 254075"/>
                <a:gd name="connsiteX13" fmla="*/ 91493 w 127106"/>
                <a:gd name="connsiteY13" fmla="*/ 225072 h 254075"/>
                <a:gd name="connsiteX14" fmla="*/ 77311 w 127106"/>
                <a:gd name="connsiteY14" fmla="*/ 241776 h 254075"/>
                <a:gd name="connsiteX15" fmla="*/ 58571 w 127106"/>
                <a:gd name="connsiteY15" fmla="*/ 234185 h 254075"/>
                <a:gd name="connsiteX16" fmla="*/ 55529 w 127106"/>
                <a:gd name="connsiteY16" fmla="*/ 232416 h 254075"/>
                <a:gd name="connsiteX17" fmla="*/ 53003 w 127106"/>
                <a:gd name="connsiteY17" fmla="*/ 235203 h 254075"/>
                <a:gd name="connsiteX18" fmla="*/ 77311 w 127106"/>
                <a:gd name="connsiteY18" fmla="*/ 247350 h 254075"/>
                <a:gd name="connsiteX19" fmla="*/ 104910 w 127106"/>
                <a:gd name="connsiteY19" fmla="*/ 216726 h 254075"/>
                <a:gd name="connsiteX20" fmla="*/ 98078 w 127106"/>
                <a:gd name="connsiteY20" fmla="*/ 199766 h 254075"/>
                <a:gd name="connsiteX21" fmla="*/ 74016 w 127106"/>
                <a:gd name="connsiteY21" fmla="*/ 188373 h 254075"/>
                <a:gd name="connsiteX22" fmla="*/ 43629 w 127106"/>
                <a:gd name="connsiteY22" fmla="*/ 174962 h 254075"/>
                <a:gd name="connsiteX23" fmla="*/ 32992 w 127106"/>
                <a:gd name="connsiteY23" fmla="*/ 146109 h 254075"/>
                <a:gd name="connsiteX24" fmla="*/ 89467 w 127106"/>
                <a:gd name="connsiteY24" fmla="*/ 48925 h 254075"/>
                <a:gd name="connsiteX25" fmla="*/ 95290 w 127106"/>
                <a:gd name="connsiteY25" fmla="*/ 46138 h 254075"/>
                <a:gd name="connsiteX26" fmla="*/ 106936 w 127106"/>
                <a:gd name="connsiteY26" fmla="*/ 44367 h 254075"/>
                <a:gd name="connsiteX27" fmla="*/ 120862 w 127106"/>
                <a:gd name="connsiteY27" fmla="*/ 45884 h 254075"/>
                <a:gd name="connsiteX28" fmla="*/ 105164 w 127106"/>
                <a:gd name="connsiteY28" fmla="*/ 47909 h 254075"/>
                <a:gd name="connsiteX29" fmla="*/ 95290 w 127106"/>
                <a:gd name="connsiteY29" fmla="*/ 46138 h 25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7106" h="254075">
                  <a:moveTo>
                    <a:pt x="89467" y="48925"/>
                  </a:moveTo>
                  <a:cubicBezTo>
                    <a:pt x="94027" y="53482"/>
                    <a:pt x="99850" y="53482"/>
                    <a:pt x="104910" y="53482"/>
                  </a:cubicBezTo>
                  <a:cubicBezTo>
                    <a:pt x="111242" y="53482"/>
                    <a:pt x="127448" y="53482"/>
                    <a:pt x="127448" y="45631"/>
                  </a:cubicBezTo>
                  <a:cubicBezTo>
                    <a:pt x="127448" y="39310"/>
                    <a:pt x="117319" y="38801"/>
                    <a:pt x="107190" y="38801"/>
                  </a:cubicBezTo>
                  <a:cubicBezTo>
                    <a:pt x="104402" y="38801"/>
                    <a:pt x="97569" y="38801"/>
                    <a:pt x="90984" y="41335"/>
                  </a:cubicBezTo>
                  <a:cubicBezTo>
                    <a:pt x="89721" y="38294"/>
                    <a:pt x="89212" y="37032"/>
                    <a:pt x="89212" y="31711"/>
                  </a:cubicBezTo>
                  <a:cubicBezTo>
                    <a:pt x="89212" y="28171"/>
                    <a:pt x="90475" y="22858"/>
                    <a:pt x="90475" y="22351"/>
                  </a:cubicBezTo>
                  <a:cubicBezTo>
                    <a:pt x="90475" y="20326"/>
                    <a:pt x="89212" y="19056"/>
                    <a:pt x="87440" y="19056"/>
                  </a:cubicBezTo>
                  <a:cubicBezTo>
                    <a:pt x="82880" y="19056"/>
                    <a:pt x="82880" y="30703"/>
                    <a:pt x="82880" y="31457"/>
                  </a:cubicBezTo>
                  <a:cubicBezTo>
                    <a:pt x="82880" y="35760"/>
                    <a:pt x="83643" y="40318"/>
                    <a:pt x="85670" y="44114"/>
                  </a:cubicBezTo>
                  <a:cubicBezTo>
                    <a:pt x="59080" y="57531"/>
                    <a:pt x="19066" y="104099"/>
                    <a:pt x="19066" y="153199"/>
                  </a:cubicBezTo>
                  <a:cubicBezTo>
                    <a:pt x="19066" y="188882"/>
                    <a:pt x="42112" y="196479"/>
                    <a:pt x="60343" y="202553"/>
                  </a:cubicBezTo>
                  <a:cubicBezTo>
                    <a:pt x="67938" y="205332"/>
                    <a:pt x="68446" y="205332"/>
                    <a:pt x="75786" y="207866"/>
                  </a:cubicBezTo>
                  <a:cubicBezTo>
                    <a:pt x="81110" y="209635"/>
                    <a:pt x="91493" y="213177"/>
                    <a:pt x="91493" y="225072"/>
                  </a:cubicBezTo>
                  <a:cubicBezTo>
                    <a:pt x="91493" y="231907"/>
                    <a:pt x="86678" y="241776"/>
                    <a:pt x="77311" y="241776"/>
                  </a:cubicBezTo>
                  <a:cubicBezTo>
                    <a:pt x="70726" y="241776"/>
                    <a:pt x="63887" y="238743"/>
                    <a:pt x="58571" y="234185"/>
                  </a:cubicBezTo>
                  <a:cubicBezTo>
                    <a:pt x="56799" y="232669"/>
                    <a:pt x="56546" y="232416"/>
                    <a:pt x="55529" y="232416"/>
                  </a:cubicBezTo>
                  <a:cubicBezTo>
                    <a:pt x="54266" y="232416"/>
                    <a:pt x="53003" y="233424"/>
                    <a:pt x="53003" y="235203"/>
                  </a:cubicBezTo>
                  <a:cubicBezTo>
                    <a:pt x="53003" y="237727"/>
                    <a:pt x="63887" y="247350"/>
                    <a:pt x="77311" y="247350"/>
                  </a:cubicBezTo>
                  <a:cubicBezTo>
                    <a:pt x="93010" y="247350"/>
                    <a:pt x="104910" y="231152"/>
                    <a:pt x="104910" y="216726"/>
                  </a:cubicBezTo>
                  <a:cubicBezTo>
                    <a:pt x="104910" y="207103"/>
                    <a:pt x="100104" y="201792"/>
                    <a:pt x="98078" y="199766"/>
                  </a:cubicBezTo>
                  <a:cubicBezTo>
                    <a:pt x="93772" y="194955"/>
                    <a:pt x="88958" y="193438"/>
                    <a:pt x="74016" y="188373"/>
                  </a:cubicBezTo>
                  <a:cubicBezTo>
                    <a:pt x="53758" y="181545"/>
                    <a:pt x="49705" y="180275"/>
                    <a:pt x="43629" y="174962"/>
                  </a:cubicBezTo>
                  <a:cubicBezTo>
                    <a:pt x="32992" y="165348"/>
                    <a:pt x="32992" y="150921"/>
                    <a:pt x="32992" y="146109"/>
                  </a:cubicBezTo>
                  <a:cubicBezTo>
                    <a:pt x="32992" y="106878"/>
                    <a:pt x="63887" y="62590"/>
                    <a:pt x="89467" y="48925"/>
                  </a:cubicBezTo>
                  <a:close/>
                  <a:moveTo>
                    <a:pt x="95290" y="46138"/>
                  </a:moveTo>
                  <a:cubicBezTo>
                    <a:pt x="99086" y="44367"/>
                    <a:pt x="103647" y="44367"/>
                    <a:pt x="106936" y="44367"/>
                  </a:cubicBezTo>
                  <a:cubicBezTo>
                    <a:pt x="115293" y="44367"/>
                    <a:pt x="116309" y="44621"/>
                    <a:pt x="120862" y="45884"/>
                  </a:cubicBezTo>
                  <a:cubicBezTo>
                    <a:pt x="118837" y="46647"/>
                    <a:pt x="116309" y="47909"/>
                    <a:pt x="105164" y="47909"/>
                  </a:cubicBezTo>
                  <a:cubicBezTo>
                    <a:pt x="99850" y="47909"/>
                    <a:pt x="98078" y="47909"/>
                    <a:pt x="95290" y="4613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3" name="Forme libre : forme 452">
              <a:extLst>
                <a:ext uri="{FF2B5EF4-FFF2-40B4-BE49-F238E27FC236}">
                  <a16:creationId xmlns:a16="http://schemas.microsoft.com/office/drawing/2014/main" id="{2D08ED17-B88E-4FB7-B9D2-292858E7C68C}"/>
                </a:ext>
              </a:extLst>
            </p:cNvPr>
            <p:cNvSpPr/>
            <p:nvPr>
              <p:custDataLst>
                <p:tags r:id="rId229"/>
              </p:custDataLst>
            </p:nvPr>
          </p:nvSpPr>
          <p:spPr>
            <a:xfrm>
              <a:off x="16012689" y="-14778089"/>
              <a:ext cx="152528" cy="203260"/>
            </a:xfrm>
            <a:custGeom>
              <a:avLst/>
              <a:gdLst>
                <a:gd name="connsiteX0" fmla="*/ 139603 w 152528"/>
                <a:gd name="connsiteY0" fmla="*/ 21842 h 203260"/>
                <a:gd name="connsiteX1" fmla="*/ 136314 w 152528"/>
                <a:gd name="connsiteY1" fmla="*/ 19056 h 203260"/>
                <a:gd name="connsiteX2" fmla="*/ 104148 w 152528"/>
                <a:gd name="connsiteY2" fmla="*/ 21842 h 203260"/>
                <a:gd name="connsiteX3" fmla="*/ 100605 w 152528"/>
                <a:gd name="connsiteY3" fmla="*/ 26647 h 203260"/>
                <a:gd name="connsiteX4" fmla="*/ 106682 w 152528"/>
                <a:gd name="connsiteY4" fmla="*/ 29688 h 203260"/>
                <a:gd name="connsiteX5" fmla="*/ 119346 w 152528"/>
                <a:gd name="connsiteY5" fmla="*/ 33991 h 203260"/>
                <a:gd name="connsiteX6" fmla="*/ 118582 w 152528"/>
                <a:gd name="connsiteY6" fmla="*/ 39048 h 203260"/>
                <a:gd name="connsiteX7" fmla="*/ 103394 w 152528"/>
                <a:gd name="connsiteY7" fmla="*/ 99034 h 203260"/>
                <a:gd name="connsiteX8" fmla="*/ 80093 w 152528"/>
                <a:gd name="connsiteY8" fmla="*/ 82837 h 203260"/>
                <a:gd name="connsiteX9" fmla="*/ 19066 w 152528"/>
                <a:gd name="connsiteY9" fmla="*/ 156987 h 203260"/>
                <a:gd name="connsiteX10" fmla="*/ 52750 w 152528"/>
                <a:gd name="connsiteY10" fmla="*/ 197488 h 203260"/>
                <a:gd name="connsiteX11" fmla="*/ 85662 w 152528"/>
                <a:gd name="connsiteY11" fmla="*/ 178504 h 203260"/>
                <a:gd name="connsiteX12" fmla="*/ 108708 w 152528"/>
                <a:gd name="connsiteY12" fmla="*/ 197488 h 203260"/>
                <a:gd name="connsiteX13" fmla="*/ 127448 w 152528"/>
                <a:gd name="connsiteY13" fmla="*/ 183561 h 203260"/>
                <a:gd name="connsiteX14" fmla="*/ 135043 w 152528"/>
                <a:gd name="connsiteY14" fmla="*/ 158512 h 203260"/>
                <a:gd name="connsiteX15" fmla="*/ 132008 w 152528"/>
                <a:gd name="connsiteY15" fmla="*/ 155978 h 203260"/>
                <a:gd name="connsiteX16" fmla="*/ 128457 w 152528"/>
                <a:gd name="connsiteY16" fmla="*/ 160536 h 203260"/>
                <a:gd name="connsiteX17" fmla="*/ 109217 w 152528"/>
                <a:gd name="connsiteY17" fmla="*/ 191913 h 203260"/>
                <a:gd name="connsiteX18" fmla="*/ 101622 w 152528"/>
                <a:gd name="connsiteY18" fmla="*/ 180274 h 203260"/>
                <a:gd name="connsiteX19" fmla="*/ 103139 w 152528"/>
                <a:gd name="connsiteY19" fmla="*/ 168126 h 203260"/>
                <a:gd name="connsiteX20" fmla="*/ 139603 w 152528"/>
                <a:gd name="connsiteY20" fmla="*/ 21842 h 203260"/>
                <a:gd name="connsiteX21" fmla="*/ 86933 w 152528"/>
                <a:gd name="connsiteY21" fmla="*/ 164585 h 203260"/>
                <a:gd name="connsiteX22" fmla="*/ 81864 w 152528"/>
                <a:gd name="connsiteY22" fmla="*/ 173946 h 203260"/>
                <a:gd name="connsiteX23" fmla="*/ 53249 w 152528"/>
                <a:gd name="connsiteY23" fmla="*/ 191913 h 203260"/>
                <a:gd name="connsiteX24" fmla="*/ 37044 w 152528"/>
                <a:gd name="connsiteY24" fmla="*/ 168126 h 203260"/>
                <a:gd name="connsiteX25" fmla="*/ 50970 w 152528"/>
                <a:gd name="connsiteY25" fmla="*/ 112698 h 203260"/>
                <a:gd name="connsiteX26" fmla="*/ 80348 w 152528"/>
                <a:gd name="connsiteY26" fmla="*/ 88402 h 203260"/>
                <a:gd name="connsiteX27" fmla="*/ 100351 w 152528"/>
                <a:gd name="connsiteY27" fmla="*/ 110674 h 203260"/>
                <a:gd name="connsiteX28" fmla="*/ 99595 w 152528"/>
                <a:gd name="connsiteY28" fmla="*/ 114978 h 203260"/>
                <a:gd name="connsiteX29" fmla="*/ 86933 w 152528"/>
                <a:gd name="connsiteY29" fmla="*/ 164585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52528" h="203260">
                  <a:moveTo>
                    <a:pt x="139603" y="21842"/>
                  </a:moveTo>
                  <a:cubicBezTo>
                    <a:pt x="139603" y="21588"/>
                    <a:pt x="139603" y="19056"/>
                    <a:pt x="136314" y="19056"/>
                  </a:cubicBezTo>
                  <a:cubicBezTo>
                    <a:pt x="132509" y="19056"/>
                    <a:pt x="108453" y="21334"/>
                    <a:pt x="104148" y="21842"/>
                  </a:cubicBezTo>
                  <a:cubicBezTo>
                    <a:pt x="102123" y="22097"/>
                    <a:pt x="100605" y="23359"/>
                    <a:pt x="100605" y="26647"/>
                  </a:cubicBezTo>
                  <a:cubicBezTo>
                    <a:pt x="100605" y="29688"/>
                    <a:pt x="102885" y="29688"/>
                    <a:pt x="106682" y="29688"/>
                  </a:cubicBezTo>
                  <a:cubicBezTo>
                    <a:pt x="118837" y="29688"/>
                    <a:pt x="119346" y="31457"/>
                    <a:pt x="119346" y="33991"/>
                  </a:cubicBezTo>
                  <a:lnTo>
                    <a:pt x="118582" y="39048"/>
                  </a:lnTo>
                  <a:lnTo>
                    <a:pt x="103394" y="99034"/>
                  </a:lnTo>
                  <a:cubicBezTo>
                    <a:pt x="98834" y="89672"/>
                    <a:pt x="91493" y="82837"/>
                    <a:pt x="80093" y="82837"/>
                  </a:cubicBezTo>
                  <a:cubicBezTo>
                    <a:pt x="50469" y="82837"/>
                    <a:pt x="19066" y="120042"/>
                    <a:pt x="19066" y="156987"/>
                  </a:cubicBezTo>
                  <a:cubicBezTo>
                    <a:pt x="19066" y="180782"/>
                    <a:pt x="32992" y="197488"/>
                    <a:pt x="52750" y="197488"/>
                  </a:cubicBezTo>
                  <a:cubicBezTo>
                    <a:pt x="57809" y="197488"/>
                    <a:pt x="70472" y="196471"/>
                    <a:pt x="85662" y="178504"/>
                  </a:cubicBezTo>
                  <a:cubicBezTo>
                    <a:pt x="87688" y="189135"/>
                    <a:pt x="96553" y="197488"/>
                    <a:pt x="108708" y="197488"/>
                  </a:cubicBezTo>
                  <a:cubicBezTo>
                    <a:pt x="117574" y="197488"/>
                    <a:pt x="123397" y="191661"/>
                    <a:pt x="127448" y="183561"/>
                  </a:cubicBezTo>
                  <a:cubicBezTo>
                    <a:pt x="131754" y="174455"/>
                    <a:pt x="135043" y="159011"/>
                    <a:pt x="135043" y="158512"/>
                  </a:cubicBezTo>
                  <a:cubicBezTo>
                    <a:pt x="135043" y="155978"/>
                    <a:pt x="132762" y="155978"/>
                    <a:pt x="132008" y="155978"/>
                  </a:cubicBezTo>
                  <a:cubicBezTo>
                    <a:pt x="129474" y="155978"/>
                    <a:pt x="129220" y="156987"/>
                    <a:pt x="128457" y="160536"/>
                  </a:cubicBezTo>
                  <a:cubicBezTo>
                    <a:pt x="124159" y="176987"/>
                    <a:pt x="119600" y="191913"/>
                    <a:pt x="109217" y="191913"/>
                  </a:cubicBezTo>
                  <a:cubicBezTo>
                    <a:pt x="102376" y="191913"/>
                    <a:pt x="101622" y="185340"/>
                    <a:pt x="101622" y="180274"/>
                  </a:cubicBezTo>
                  <a:cubicBezTo>
                    <a:pt x="101622" y="174201"/>
                    <a:pt x="102123" y="172430"/>
                    <a:pt x="103139" y="168126"/>
                  </a:cubicBezTo>
                  <a:lnTo>
                    <a:pt x="139603" y="21842"/>
                  </a:lnTo>
                  <a:close/>
                  <a:moveTo>
                    <a:pt x="86933" y="164585"/>
                  </a:moveTo>
                  <a:cubicBezTo>
                    <a:pt x="85662" y="169142"/>
                    <a:pt x="85662" y="169643"/>
                    <a:pt x="81864" y="173946"/>
                  </a:cubicBezTo>
                  <a:cubicBezTo>
                    <a:pt x="70726" y="187864"/>
                    <a:pt x="60343" y="191913"/>
                    <a:pt x="53249" y="191913"/>
                  </a:cubicBezTo>
                  <a:cubicBezTo>
                    <a:pt x="40587" y="191913"/>
                    <a:pt x="37044" y="177995"/>
                    <a:pt x="37044" y="168126"/>
                  </a:cubicBezTo>
                  <a:cubicBezTo>
                    <a:pt x="37044" y="155471"/>
                    <a:pt x="45147" y="124338"/>
                    <a:pt x="50970" y="112698"/>
                  </a:cubicBezTo>
                  <a:cubicBezTo>
                    <a:pt x="58826" y="97772"/>
                    <a:pt x="70219" y="88402"/>
                    <a:pt x="80348" y="88402"/>
                  </a:cubicBezTo>
                  <a:cubicBezTo>
                    <a:pt x="96807" y="88402"/>
                    <a:pt x="100351" y="109158"/>
                    <a:pt x="100351" y="110674"/>
                  </a:cubicBezTo>
                  <a:cubicBezTo>
                    <a:pt x="100351" y="112191"/>
                    <a:pt x="99842" y="113715"/>
                    <a:pt x="99595" y="114978"/>
                  </a:cubicBezTo>
                  <a:lnTo>
                    <a:pt x="86933" y="16458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4" name="Forme libre : forme 453">
              <a:extLst>
                <a:ext uri="{FF2B5EF4-FFF2-40B4-BE49-F238E27FC236}">
                  <a16:creationId xmlns:a16="http://schemas.microsoft.com/office/drawing/2014/main" id="{F843388B-8E6E-4DE1-901F-51E72BE020C4}"/>
                </a:ext>
              </a:extLst>
            </p:cNvPr>
            <p:cNvSpPr/>
            <p:nvPr>
              <p:custDataLst>
                <p:tags r:id="rId230"/>
              </p:custDataLst>
            </p:nvPr>
          </p:nvSpPr>
          <p:spPr>
            <a:xfrm>
              <a:off x="16183530" y="-14835509"/>
              <a:ext cx="101685" cy="50815"/>
            </a:xfrm>
            <a:custGeom>
              <a:avLst/>
              <a:gdLst>
                <a:gd name="connsiteX0" fmla="*/ 103384 w 101685"/>
                <a:gd name="connsiteY0" fmla="*/ 22850 h 50815"/>
                <a:gd name="connsiteX1" fmla="*/ 99333 w 101685"/>
                <a:gd name="connsiteY1" fmla="*/ 19056 h 50815"/>
                <a:gd name="connsiteX2" fmla="*/ 78576 w 101685"/>
                <a:gd name="connsiteY2" fmla="*/ 31204 h 50815"/>
                <a:gd name="connsiteX3" fmla="*/ 62115 w 101685"/>
                <a:gd name="connsiteY3" fmla="*/ 24876 h 50815"/>
                <a:gd name="connsiteX4" fmla="*/ 46410 w 101685"/>
                <a:gd name="connsiteY4" fmla="*/ 19056 h 50815"/>
                <a:gd name="connsiteX5" fmla="*/ 19066 w 101685"/>
                <a:gd name="connsiteY5" fmla="*/ 38794 h 50815"/>
                <a:gd name="connsiteX6" fmla="*/ 23117 w 101685"/>
                <a:gd name="connsiteY6" fmla="*/ 42590 h 50815"/>
                <a:gd name="connsiteX7" fmla="*/ 43884 w 101685"/>
                <a:gd name="connsiteY7" fmla="*/ 30441 h 50815"/>
                <a:gd name="connsiteX8" fmla="*/ 60335 w 101685"/>
                <a:gd name="connsiteY8" fmla="*/ 36770 h 50815"/>
                <a:gd name="connsiteX9" fmla="*/ 76041 w 101685"/>
                <a:gd name="connsiteY9" fmla="*/ 42590 h 50815"/>
                <a:gd name="connsiteX10" fmla="*/ 103384 w 101685"/>
                <a:gd name="connsiteY10" fmla="*/ 22850 h 50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685" h="50815">
                  <a:moveTo>
                    <a:pt x="103384" y="22850"/>
                  </a:moveTo>
                  <a:lnTo>
                    <a:pt x="99333" y="19056"/>
                  </a:lnTo>
                  <a:cubicBezTo>
                    <a:pt x="99333" y="19310"/>
                    <a:pt x="89713" y="31204"/>
                    <a:pt x="78576" y="31204"/>
                  </a:cubicBezTo>
                  <a:cubicBezTo>
                    <a:pt x="72743" y="31204"/>
                    <a:pt x="66413" y="27408"/>
                    <a:pt x="62115" y="24876"/>
                  </a:cubicBezTo>
                  <a:cubicBezTo>
                    <a:pt x="55276" y="20827"/>
                    <a:pt x="50715" y="19056"/>
                    <a:pt x="46410" y="19056"/>
                  </a:cubicBezTo>
                  <a:cubicBezTo>
                    <a:pt x="36788" y="19056"/>
                    <a:pt x="31975" y="24621"/>
                    <a:pt x="19066" y="38794"/>
                  </a:cubicBezTo>
                  <a:lnTo>
                    <a:pt x="23117" y="42590"/>
                  </a:lnTo>
                  <a:cubicBezTo>
                    <a:pt x="23117" y="42336"/>
                    <a:pt x="32737" y="30441"/>
                    <a:pt x="43884" y="30441"/>
                  </a:cubicBezTo>
                  <a:cubicBezTo>
                    <a:pt x="49705" y="30441"/>
                    <a:pt x="56037" y="34236"/>
                    <a:pt x="60335" y="36770"/>
                  </a:cubicBezTo>
                  <a:cubicBezTo>
                    <a:pt x="67175" y="40819"/>
                    <a:pt x="71735" y="42590"/>
                    <a:pt x="76041" y="42590"/>
                  </a:cubicBezTo>
                  <a:cubicBezTo>
                    <a:pt x="85662" y="42590"/>
                    <a:pt x="90475" y="37023"/>
                    <a:pt x="103384" y="2285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5" name="Forme libre : forme 454">
              <a:extLst>
                <a:ext uri="{FF2B5EF4-FFF2-40B4-BE49-F238E27FC236}">
                  <a16:creationId xmlns:a16="http://schemas.microsoft.com/office/drawing/2014/main" id="{182968E2-4E96-47C7-BD9D-0CCA3004E250}"/>
                </a:ext>
              </a:extLst>
            </p:cNvPr>
            <p:cNvSpPr/>
            <p:nvPr>
              <p:custDataLst>
                <p:tags r:id="rId231"/>
              </p:custDataLst>
            </p:nvPr>
          </p:nvSpPr>
          <p:spPr>
            <a:xfrm>
              <a:off x="16145515" y="-14780876"/>
              <a:ext cx="177949" cy="203260"/>
            </a:xfrm>
            <a:custGeom>
              <a:avLst/>
              <a:gdLst>
                <a:gd name="connsiteX0" fmla="*/ 179355 w 177949"/>
                <a:gd name="connsiteY0" fmla="*/ 156487 h 203260"/>
                <a:gd name="connsiteX1" fmla="*/ 173023 w 177949"/>
                <a:gd name="connsiteY1" fmla="*/ 156487 h 203260"/>
                <a:gd name="connsiteX2" fmla="*/ 168465 w 177949"/>
                <a:gd name="connsiteY2" fmla="*/ 174962 h 203260"/>
                <a:gd name="connsiteX3" fmla="*/ 151757 w 177949"/>
                <a:gd name="connsiteY3" fmla="*/ 181036 h 203260"/>
                <a:gd name="connsiteX4" fmla="*/ 131492 w 177949"/>
                <a:gd name="connsiteY4" fmla="*/ 181036 h 203260"/>
                <a:gd name="connsiteX5" fmla="*/ 154030 w 177949"/>
                <a:gd name="connsiteY5" fmla="*/ 138011 h 203260"/>
                <a:gd name="connsiteX6" fmla="*/ 176312 w 177949"/>
                <a:gd name="connsiteY6" fmla="*/ 82582 h 203260"/>
                <a:gd name="connsiteX7" fmla="*/ 99333 w 177949"/>
                <a:gd name="connsiteY7" fmla="*/ 19056 h 203260"/>
                <a:gd name="connsiteX8" fmla="*/ 22101 w 177949"/>
                <a:gd name="connsiteY8" fmla="*/ 82582 h 203260"/>
                <a:gd name="connsiteX9" fmla="*/ 44383 w 177949"/>
                <a:gd name="connsiteY9" fmla="*/ 138011 h 203260"/>
                <a:gd name="connsiteX10" fmla="*/ 66922 w 177949"/>
                <a:gd name="connsiteY10" fmla="*/ 181036 h 203260"/>
                <a:gd name="connsiteX11" fmla="*/ 46664 w 177949"/>
                <a:gd name="connsiteY11" fmla="*/ 181036 h 203260"/>
                <a:gd name="connsiteX12" fmla="*/ 29949 w 177949"/>
                <a:gd name="connsiteY12" fmla="*/ 175217 h 203260"/>
                <a:gd name="connsiteX13" fmla="*/ 25389 w 177949"/>
                <a:gd name="connsiteY13" fmla="*/ 156487 h 203260"/>
                <a:gd name="connsiteX14" fmla="*/ 19066 w 177949"/>
                <a:gd name="connsiteY14" fmla="*/ 156487 h 203260"/>
                <a:gd name="connsiteX15" fmla="*/ 27415 w 177949"/>
                <a:gd name="connsiteY15" fmla="*/ 197488 h 203260"/>
                <a:gd name="connsiteX16" fmla="*/ 67938 w 177949"/>
                <a:gd name="connsiteY16" fmla="*/ 197488 h 203260"/>
                <a:gd name="connsiteX17" fmla="*/ 74262 w 177949"/>
                <a:gd name="connsiteY17" fmla="*/ 192176 h 203260"/>
                <a:gd name="connsiteX18" fmla="*/ 60590 w 177949"/>
                <a:gd name="connsiteY18" fmla="*/ 135986 h 203260"/>
                <a:gd name="connsiteX19" fmla="*/ 48182 w 177949"/>
                <a:gd name="connsiteY19" fmla="*/ 82328 h 203260"/>
                <a:gd name="connsiteX20" fmla="*/ 99079 w 177949"/>
                <a:gd name="connsiteY20" fmla="*/ 24629 h 203260"/>
                <a:gd name="connsiteX21" fmla="*/ 150232 w 177949"/>
                <a:gd name="connsiteY21" fmla="*/ 82328 h 203260"/>
                <a:gd name="connsiteX22" fmla="*/ 136052 w 177949"/>
                <a:gd name="connsiteY22" fmla="*/ 141305 h 203260"/>
                <a:gd name="connsiteX23" fmla="*/ 124151 w 177949"/>
                <a:gd name="connsiteY23" fmla="*/ 192176 h 203260"/>
                <a:gd name="connsiteX24" fmla="*/ 130737 w 177949"/>
                <a:gd name="connsiteY24" fmla="*/ 197488 h 203260"/>
                <a:gd name="connsiteX25" fmla="*/ 170998 w 177949"/>
                <a:gd name="connsiteY25" fmla="*/ 197488 h 203260"/>
                <a:gd name="connsiteX26" fmla="*/ 179355 w 177949"/>
                <a:gd name="connsiteY26" fmla="*/ 156487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77949" h="203260">
                  <a:moveTo>
                    <a:pt x="179355" y="156487"/>
                  </a:moveTo>
                  <a:lnTo>
                    <a:pt x="173023" y="156487"/>
                  </a:lnTo>
                  <a:cubicBezTo>
                    <a:pt x="171760" y="163068"/>
                    <a:pt x="170744" y="168888"/>
                    <a:pt x="168465" y="174962"/>
                  </a:cubicBezTo>
                  <a:cubicBezTo>
                    <a:pt x="167202" y="179011"/>
                    <a:pt x="166438" y="181036"/>
                    <a:pt x="151757" y="181036"/>
                  </a:cubicBezTo>
                  <a:lnTo>
                    <a:pt x="131492" y="181036"/>
                  </a:lnTo>
                  <a:cubicBezTo>
                    <a:pt x="134789" y="166864"/>
                    <a:pt x="142637" y="154716"/>
                    <a:pt x="154030" y="138011"/>
                  </a:cubicBezTo>
                  <a:cubicBezTo>
                    <a:pt x="165937" y="120042"/>
                    <a:pt x="176312" y="102582"/>
                    <a:pt x="176312" y="82582"/>
                  </a:cubicBezTo>
                  <a:cubicBezTo>
                    <a:pt x="176312" y="47408"/>
                    <a:pt x="142129" y="19056"/>
                    <a:pt x="99333" y="19056"/>
                  </a:cubicBezTo>
                  <a:cubicBezTo>
                    <a:pt x="55785" y="19056"/>
                    <a:pt x="22101" y="47909"/>
                    <a:pt x="22101" y="82582"/>
                  </a:cubicBezTo>
                  <a:cubicBezTo>
                    <a:pt x="22101" y="102582"/>
                    <a:pt x="32484" y="120042"/>
                    <a:pt x="44383" y="138011"/>
                  </a:cubicBezTo>
                  <a:cubicBezTo>
                    <a:pt x="55530" y="154716"/>
                    <a:pt x="63632" y="166864"/>
                    <a:pt x="66922" y="181036"/>
                  </a:cubicBezTo>
                  <a:lnTo>
                    <a:pt x="46664" y="181036"/>
                  </a:lnTo>
                  <a:cubicBezTo>
                    <a:pt x="31975" y="181036"/>
                    <a:pt x="31220" y="179011"/>
                    <a:pt x="29949" y="175217"/>
                  </a:cubicBezTo>
                  <a:cubicBezTo>
                    <a:pt x="27924" y="169397"/>
                    <a:pt x="26661" y="162815"/>
                    <a:pt x="25389" y="156487"/>
                  </a:cubicBezTo>
                  <a:lnTo>
                    <a:pt x="19066" y="156487"/>
                  </a:lnTo>
                  <a:lnTo>
                    <a:pt x="27415" y="197488"/>
                  </a:lnTo>
                  <a:lnTo>
                    <a:pt x="67938" y="197488"/>
                  </a:lnTo>
                  <a:cubicBezTo>
                    <a:pt x="73507" y="197488"/>
                    <a:pt x="74262" y="197488"/>
                    <a:pt x="74262" y="192176"/>
                  </a:cubicBezTo>
                  <a:cubicBezTo>
                    <a:pt x="74262" y="174454"/>
                    <a:pt x="66413" y="152183"/>
                    <a:pt x="60590" y="135986"/>
                  </a:cubicBezTo>
                  <a:cubicBezTo>
                    <a:pt x="55276" y="121305"/>
                    <a:pt x="48182" y="101312"/>
                    <a:pt x="48182" y="82328"/>
                  </a:cubicBezTo>
                  <a:cubicBezTo>
                    <a:pt x="48182" y="41835"/>
                    <a:pt x="76041" y="24629"/>
                    <a:pt x="99079" y="24629"/>
                  </a:cubicBezTo>
                  <a:cubicBezTo>
                    <a:pt x="123389" y="24629"/>
                    <a:pt x="150232" y="42850"/>
                    <a:pt x="150232" y="82328"/>
                  </a:cubicBezTo>
                  <a:cubicBezTo>
                    <a:pt x="150232" y="101312"/>
                    <a:pt x="143400" y="120551"/>
                    <a:pt x="136052" y="141305"/>
                  </a:cubicBezTo>
                  <a:cubicBezTo>
                    <a:pt x="132255" y="151929"/>
                    <a:pt x="124151" y="174708"/>
                    <a:pt x="124151" y="192176"/>
                  </a:cubicBezTo>
                  <a:cubicBezTo>
                    <a:pt x="124151" y="197488"/>
                    <a:pt x="124914" y="197488"/>
                    <a:pt x="130737" y="197488"/>
                  </a:cubicBezTo>
                  <a:lnTo>
                    <a:pt x="170998" y="197488"/>
                  </a:lnTo>
                  <a:lnTo>
                    <a:pt x="179355" y="15648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6" name="Forme libre : forme 455">
              <a:extLst>
                <a:ext uri="{FF2B5EF4-FFF2-40B4-BE49-F238E27FC236}">
                  <a16:creationId xmlns:a16="http://schemas.microsoft.com/office/drawing/2014/main" id="{869E907F-E632-447C-B177-CC7441CFDC05}"/>
                </a:ext>
              </a:extLst>
            </p:cNvPr>
            <p:cNvSpPr/>
            <p:nvPr>
              <p:custDataLst>
                <p:tags r:id="rId232"/>
              </p:custDataLst>
            </p:nvPr>
          </p:nvSpPr>
          <p:spPr>
            <a:xfrm>
              <a:off x="16326848" y="-14682152"/>
              <a:ext cx="101685" cy="152445"/>
            </a:xfrm>
            <a:custGeom>
              <a:avLst/>
              <a:gdLst>
                <a:gd name="connsiteX0" fmla="*/ 57898 w 101685"/>
                <a:gd name="connsiteY0" fmla="*/ 77531 h 152445"/>
                <a:gd name="connsiteX1" fmla="*/ 81659 w 101685"/>
                <a:gd name="connsiteY1" fmla="*/ 106068 h 152445"/>
                <a:gd name="connsiteX2" fmla="*/ 58612 w 101685"/>
                <a:gd name="connsiteY2" fmla="*/ 134596 h 152445"/>
                <a:gd name="connsiteX3" fmla="*/ 28464 w 101685"/>
                <a:gd name="connsiteY3" fmla="*/ 122193 h 152445"/>
                <a:gd name="connsiteX4" fmla="*/ 38751 w 101685"/>
                <a:gd name="connsiteY4" fmla="*/ 112268 h 152445"/>
                <a:gd name="connsiteX5" fmla="*/ 28996 w 101685"/>
                <a:gd name="connsiteY5" fmla="*/ 102519 h 152445"/>
                <a:gd name="connsiteX6" fmla="*/ 19066 w 101685"/>
                <a:gd name="connsiteY6" fmla="*/ 112800 h 152445"/>
                <a:gd name="connsiteX7" fmla="*/ 58962 w 101685"/>
                <a:gd name="connsiteY7" fmla="*/ 140264 h 152445"/>
                <a:gd name="connsiteX8" fmla="*/ 100629 w 101685"/>
                <a:gd name="connsiteY8" fmla="*/ 106068 h 152445"/>
                <a:gd name="connsiteX9" fmla="*/ 69781 w 101685"/>
                <a:gd name="connsiteY9" fmla="*/ 74340 h 152445"/>
                <a:gd name="connsiteX10" fmla="*/ 95139 w 101685"/>
                <a:gd name="connsiteY10" fmla="*/ 43509 h 152445"/>
                <a:gd name="connsiteX11" fmla="*/ 59319 w 101685"/>
                <a:gd name="connsiteY11" fmla="*/ 19056 h 152445"/>
                <a:gd name="connsiteX12" fmla="*/ 24563 w 101685"/>
                <a:gd name="connsiteY12" fmla="*/ 42795 h 152445"/>
                <a:gd name="connsiteX13" fmla="*/ 33786 w 101685"/>
                <a:gd name="connsiteY13" fmla="*/ 52188 h 152445"/>
                <a:gd name="connsiteX14" fmla="*/ 42827 w 101685"/>
                <a:gd name="connsiteY14" fmla="*/ 43153 h 152445"/>
                <a:gd name="connsiteX15" fmla="*/ 33786 w 101685"/>
                <a:gd name="connsiteY15" fmla="*/ 33934 h 152445"/>
                <a:gd name="connsiteX16" fmla="*/ 58787 w 101685"/>
                <a:gd name="connsiteY16" fmla="*/ 24192 h 152445"/>
                <a:gd name="connsiteX17" fmla="*/ 77940 w 101685"/>
                <a:gd name="connsiteY17" fmla="*/ 43509 h 152445"/>
                <a:gd name="connsiteX18" fmla="*/ 70846 w 101685"/>
                <a:gd name="connsiteY18" fmla="*/ 64598 h 152445"/>
                <a:gd name="connsiteX19" fmla="*/ 51161 w 101685"/>
                <a:gd name="connsiteY19" fmla="*/ 72220 h 152445"/>
                <a:gd name="connsiteX20" fmla="*/ 45488 w 101685"/>
                <a:gd name="connsiteY20" fmla="*/ 72744 h 152445"/>
                <a:gd name="connsiteX21" fmla="*/ 43716 w 101685"/>
                <a:gd name="connsiteY21" fmla="*/ 75055 h 152445"/>
                <a:gd name="connsiteX22" fmla="*/ 48324 w 101685"/>
                <a:gd name="connsiteY22" fmla="*/ 77531 h 152445"/>
                <a:gd name="connsiteX23" fmla="*/ 57898 w 101685"/>
                <a:gd name="connsiteY23" fmla="*/ 77531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1685" h="152445">
                  <a:moveTo>
                    <a:pt x="57898" y="77531"/>
                  </a:moveTo>
                  <a:cubicBezTo>
                    <a:pt x="71729" y="77531"/>
                    <a:pt x="81659" y="87100"/>
                    <a:pt x="81659" y="106068"/>
                  </a:cubicBezTo>
                  <a:cubicBezTo>
                    <a:pt x="81659" y="128038"/>
                    <a:pt x="68892" y="134596"/>
                    <a:pt x="58612" y="134596"/>
                  </a:cubicBezTo>
                  <a:cubicBezTo>
                    <a:pt x="51518" y="134596"/>
                    <a:pt x="35916" y="132650"/>
                    <a:pt x="28464" y="122193"/>
                  </a:cubicBezTo>
                  <a:cubicBezTo>
                    <a:pt x="36798" y="121836"/>
                    <a:pt x="38751" y="115993"/>
                    <a:pt x="38751" y="112268"/>
                  </a:cubicBezTo>
                  <a:cubicBezTo>
                    <a:pt x="38751" y="106600"/>
                    <a:pt x="34494" y="102519"/>
                    <a:pt x="28996" y="102519"/>
                  </a:cubicBezTo>
                  <a:cubicBezTo>
                    <a:pt x="24031" y="102519"/>
                    <a:pt x="19066" y="105537"/>
                    <a:pt x="19066" y="112800"/>
                  </a:cubicBezTo>
                  <a:cubicBezTo>
                    <a:pt x="19066" y="129458"/>
                    <a:pt x="37513" y="140264"/>
                    <a:pt x="58962" y="140264"/>
                  </a:cubicBezTo>
                  <a:cubicBezTo>
                    <a:pt x="83612" y="140264"/>
                    <a:pt x="100629" y="123789"/>
                    <a:pt x="100629" y="106068"/>
                  </a:cubicBezTo>
                  <a:cubicBezTo>
                    <a:pt x="100629" y="92245"/>
                    <a:pt x="89285" y="78422"/>
                    <a:pt x="69781" y="74340"/>
                  </a:cubicBezTo>
                  <a:cubicBezTo>
                    <a:pt x="88394" y="67607"/>
                    <a:pt x="95139" y="54315"/>
                    <a:pt x="95139" y="43509"/>
                  </a:cubicBezTo>
                  <a:cubicBezTo>
                    <a:pt x="95139" y="29503"/>
                    <a:pt x="78996" y="19056"/>
                    <a:pt x="59319" y="19056"/>
                  </a:cubicBezTo>
                  <a:cubicBezTo>
                    <a:pt x="39634" y="19056"/>
                    <a:pt x="24563" y="28622"/>
                    <a:pt x="24563" y="42795"/>
                  </a:cubicBezTo>
                  <a:cubicBezTo>
                    <a:pt x="24563" y="48821"/>
                    <a:pt x="28464" y="52188"/>
                    <a:pt x="33786" y="52188"/>
                  </a:cubicBezTo>
                  <a:cubicBezTo>
                    <a:pt x="39285" y="52188"/>
                    <a:pt x="42827" y="48115"/>
                    <a:pt x="42827" y="43153"/>
                  </a:cubicBezTo>
                  <a:cubicBezTo>
                    <a:pt x="42827" y="38015"/>
                    <a:pt x="39285" y="34292"/>
                    <a:pt x="33786" y="33934"/>
                  </a:cubicBezTo>
                  <a:cubicBezTo>
                    <a:pt x="39991" y="26138"/>
                    <a:pt x="52225" y="24192"/>
                    <a:pt x="58787" y="24192"/>
                  </a:cubicBezTo>
                  <a:cubicBezTo>
                    <a:pt x="66764" y="24192"/>
                    <a:pt x="77940" y="28090"/>
                    <a:pt x="77940" y="43509"/>
                  </a:cubicBezTo>
                  <a:cubicBezTo>
                    <a:pt x="77940" y="50950"/>
                    <a:pt x="75454" y="59104"/>
                    <a:pt x="70846" y="64598"/>
                  </a:cubicBezTo>
                  <a:cubicBezTo>
                    <a:pt x="64992" y="71332"/>
                    <a:pt x="60027" y="71688"/>
                    <a:pt x="51161" y="72220"/>
                  </a:cubicBezTo>
                  <a:cubicBezTo>
                    <a:pt x="46728" y="72569"/>
                    <a:pt x="46379" y="72569"/>
                    <a:pt x="45488" y="72744"/>
                  </a:cubicBezTo>
                  <a:cubicBezTo>
                    <a:pt x="45131" y="72744"/>
                    <a:pt x="43716" y="73101"/>
                    <a:pt x="43716" y="75055"/>
                  </a:cubicBezTo>
                  <a:cubicBezTo>
                    <a:pt x="43716" y="77531"/>
                    <a:pt x="45314" y="77531"/>
                    <a:pt x="48324" y="77531"/>
                  </a:cubicBezTo>
                  <a:lnTo>
                    <a:pt x="57898" y="7753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5" name="Groupe 164">
            <a:extLst>
              <a:ext uri="{FF2B5EF4-FFF2-40B4-BE49-F238E27FC236}">
                <a16:creationId xmlns:a16="http://schemas.microsoft.com/office/drawing/2014/main" id="{208DC56A-56CD-47E5-B73A-B5BA3CB7A7F6}"/>
              </a:ext>
            </a:extLst>
          </p:cNvPr>
          <p:cNvGrpSpPr/>
          <p:nvPr/>
        </p:nvGrpSpPr>
        <p:grpSpPr>
          <a:xfrm>
            <a:off x="6518772" y="5008696"/>
            <a:ext cx="2364512" cy="1800185"/>
            <a:chOff x="4160982" y="5010498"/>
            <a:chExt cx="2364512" cy="1800185"/>
          </a:xfrm>
        </p:grpSpPr>
        <p:pic>
          <p:nvPicPr>
            <p:cNvPr id="1026" name="Picture 2 1" descr="http://ffden-2.phys.uaf.edu/webproj/212_spring_2014/cecilia_hull/hull_physics212project/bubbles-on-table.jpg">
              <a:extLst>
                <a:ext uri="{FF2B5EF4-FFF2-40B4-BE49-F238E27FC236}">
                  <a16:creationId xmlns:a16="http://schemas.microsoft.com/office/drawing/2014/main" id="{FBC03BE8-BE62-4776-B345-70811AC887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0972" y="5300487"/>
              <a:ext cx="1974522" cy="1323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" name="Connecteur droit avec flèche 3">
              <a:extLst>
                <a:ext uri="{FF2B5EF4-FFF2-40B4-BE49-F238E27FC236}">
                  <a16:creationId xmlns:a16="http://schemas.microsoft.com/office/drawing/2014/main" id="{F612DF7B-C528-4273-BC35-6741C2E3B5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06391" y="5107695"/>
              <a:ext cx="0" cy="650217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5" name="Forme libre : forme 264">
              <a:extLst>
                <a:ext uri="{FF2B5EF4-FFF2-40B4-BE49-F238E27FC236}">
                  <a16:creationId xmlns:a16="http://schemas.microsoft.com/office/drawing/2014/main" id="{F9FC3556-4EE1-4CCD-A921-FEF85119C15C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4446010" y="5010498"/>
              <a:ext cx="133725" cy="155928"/>
            </a:xfrm>
            <a:custGeom>
              <a:avLst/>
              <a:gdLst>
                <a:gd name="connsiteX0" fmla="*/ 134796 w 152528"/>
                <a:gd name="connsiteY0" fmla="*/ 34490 h 177852"/>
                <a:gd name="connsiteX1" fmla="*/ 135803 w 152528"/>
                <a:gd name="connsiteY1" fmla="*/ 28670 h 177852"/>
                <a:gd name="connsiteX2" fmla="*/ 128464 w 152528"/>
                <a:gd name="connsiteY2" fmla="*/ 21835 h 177852"/>
                <a:gd name="connsiteX3" fmla="*/ 119597 w 152528"/>
                <a:gd name="connsiteY3" fmla="*/ 27154 h 177852"/>
                <a:gd name="connsiteX4" fmla="*/ 116056 w 152528"/>
                <a:gd name="connsiteY4" fmla="*/ 40819 h 177852"/>
                <a:gd name="connsiteX5" fmla="*/ 110987 w 152528"/>
                <a:gd name="connsiteY5" fmla="*/ 61066 h 177852"/>
                <a:gd name="connsiteX6" fmla="*/ 99595 w 152528"/>
                <a:gd name="connsiteY6" fmla="*/ 106624 h 177852"/>
                <a:gd name="connsiteX7" fmla="*/ 70979 w 152528"/>
                <a:gd name="connsiteY7" fmla="*/ 128133 h 177852"/>
                <a:gd name="connsiteX8" fmla="*/ 55281 w 152528"/>
                <a:gd name="connsiteY8" fmla="*/ 107633 h 177852"/>
                <a:gd name="connsiteX9" fmla="*/ 68193 w 152528"/>
                <a:gd name="connsiteY9" fmla="*/ 58032 h 177852"/>
                <a:gd name="connsiteX10" fmla="*/ 73259 w 152528"/>
                <a:gd name="connsiteY10" fmla="*/ 39809 h 177852"/>
                <a:gd name="connsiteX11" fmla="*/ 52495 w 152528"/>
                <a:gd name="connsiteY11" fmla="*/ 19056 h 177852"/>
                <a:gd name="connsiteX12" fmla="*/ 19066 w 152528"/>
                <a:gd name="connsiteY12" fmla="*/ 58032 h 177852"/>
                <a:gd name="connsiteX13" fmla="*/ 22106 w 152528"/>
                <a:gd name="connsiteY13" fmla="*/ 60557 h 177852"/>
                <a:gd name="connsiteX14" fmla="*/ 26158 w 152528"/>
                <a:gd name="connsiteY14" fmla="*/ 56007 h 177852"/>
                <a:gd name="connsiteX15" fmla="*/ 51733 w 152528"/>
                <a:gd name="connsiteY15" fmla="*/ 24621 h 177852"/>
                <a:gd name="connsiteX16" fmla="*/ 58062 w 152528"/>
                <a:gd name="connsiteY16" fmla="*/ 32719 h 177852"/>
                <a:gd name="connsiteX17" fmla="*/ 53756 w 152528"/>
                <a:gd name="connsiteY17" fmla="*/ 50434 h 177852"/>
                <a:gd name="connsiteX18" fmla="*/ 39075 w 152528"/>
                <a:gd name="connsiteY18" fmla="*/ 103583 h 177852"/>
                <a:gd name="connsiteX19" fmla="*/ 69962 w 152528"/>
                <a:gd name="connsiteY19" fmla="*/ 133708 h 177852"/>
                <a:gd name="connsiteX20" fmla="*/ 95543 w 152528"/>
                <a:gd name="connsiteY20" fmla="*/ 122313 h 177852"/>
                <a:gd name="connsiteX21" fmla="*/ 79083 w 152528"/>
                <a:gd name="connsiteY21" fmla="*/ 161289 h 177852"/>
                <a:gd name="connsiteX22" fmla="*/ 51231 w 152528"/>
                <a:gd name="connsiteY22" fmla="*/ 177233 h 177852"/>
                <a:gd name="connsiteX23" fmla="*/ 31982 w 152528"/>
                <a:gd name="connsiteY23" fmla="*/ 166610 h 177852"/>
                <a:gd name="connsiteX24" fmla="*/ 42873 w 152528"/>
                <a:gd name="connsiteY24" fmla="*/ 163569 h 177852"/>
                <a:gd name="connsiteX25" fmla="*/ 47934 w 152528"/>
                <a:gd name="connsiteY25" fmla="*/ 153191 h 177852"/>
                <a:gd name="connsiteX26" fmla="*/ 38566 w 152528"/>
                <a:gd name="connsiteY26" fmla="*/ 144330 h 177852"/>
                <a:gd name="connsiteX27" fmla="*/ 24386 w 152528"/>
                <a:gd name="connsiteY27" fmla="*/ 160782 h 177852"/>
                <a:gd name="connsiteX28" fmla="*/ 51231 w 152528"/>
                <a:gd name="connsiteY28" fmla="*/ 182807 h 177852"/>
                <a:gd name="connsiteX29" fmla="*/ 110486 w 152528"/>
                <a:gd name="connsiteY29" fmla="*/ 131174 h 177852"/>
                <a:gd name="connsiteX30" fmla="*/ 134796 w 152528"/>
                <a:gd name="connsiteY30" fmla="*/ 34490 h 177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2528" h="177852">
                  <a:moveTo>
                    <a:pt x="134796" y="34490"/>
                  </a:moveTo>
                  <a:cubicBezTo>
                    <a:pt x="135803" y="30950"/>
                    <a:pt x="135803" y="30441"/>
                    <a:pt x="135803" y="28670"/>
                  </a:cubicBezTo>
                  <a:cubicBezTo>
                    <a:pt x="135803" y="24113"/>
                    <a:pt x="132262" y="21835"/>
                    <a:pt x="128464" y="21835"/>
                  </a:cubicBezTo>
                  <a:cubicBezTo>
                    <a:pt x="125930" y="21835"/>
                    <a:pt x="121878" y="23359"/>
                    <a:pt x="119597" y="27154"/>
                  </a:cubicBezTo>
                  <a:cubicBezTo>
                    <a:pt x="119089" y="28416"/>
                    <a:pt x="117066" y="36261"/>
                    <a:pt x="116056" y="40819"/>
                  </a:cubicBezTo>
                  <a:cubicBezTo>
                    <a:pt x="114284" y="47400"/>
                    <a:pt x="112512" y="54236"/>
                    <a:pt x="110987" y="61066"/>
                  </a:cubicBezTo>
                  <a:lnTo>
                    <a:pt x="99595" y="106624"/>
                  </a:lnTo>
                  <a:cubicBezTo>
                    <a:pt x="98579" y="110420"/>
                    <a:pt x="87693" y="128133"/>
                    <a:pt x="70979" y="128133"/>
                  </a:cubicBezTo>
                  <a:cubicBezTo>
                    <a:pt x="58062" y="128133"/>
                    <a:pt x="55281" y="117001"/>
                    <a:pt x="55281" y="107633"/>
                  </a:cubicBezTo>
                  <a:cubicBezTo>
                    <a:pt x="55281" y="95993"/>
                    <a:pt x="59587" y="80303"/>
                    <a:pt x="68193" y="58032"/>
                  </a:cubicBezTo>
                  <a:cubicBezTo>
                    <a:pt x="72242" y="47655"/>
                    <a:pt x="73259" y="44868"/>
                    <a:pt x="73259" y="39809"/>
                  </a:cubicBezTo>
                  <a:cubicBezTo>
                    <a:pt x="73259" y="28416"/>
                    <a:pt x="65158" y="19056"/>
                    <a:pt x="52495" y="19056"/>
                  </a:cubicBezTo>
                  <a:cubicBezTo>
                    <a:pt x="28439" y="19056"/>
                    <a:pt x="19066" y="55753"/>
                    <a:pt x="19066" y="58032"/>
                  </a:cubicBezTo>
                  <a:cubicBezTo>
                    <a:pt x="19066" y="60557"/>
                    <a:pt x="21598" y="60557"/>
                    <a:pt x="22106" y="60557"/>
                  </a:cubicBezTo>
                  <a:cubicBezTo>
                    <a:pt x="24641" y="60557"/>
                    <a:pt x="24895" y="60058"/>
                    <a:pt x="26158" y="56007"/>
                  </a:cubicBezTo>
                  <a:cubicBezTo>
                    <a:pt x="32999" y="32212"/>
                    <a:pt x="43127" y="24621"/>
                    <a:pt x="51733" y="24621"/>
                  </a:cubicBezTo>
                  <a:cubicBezTo>
                    <a:pt x="53756" y="24621"/>
                    <a:pt x="58062" y="24621"/>
                    <a:pt x="58062" y="32719"/>
                  </a:cubicBezTo>
                  <a:cubicBezTo>
                    <a:pt x="58062" y="39048"/>
                    <a:pt x="55535" y="45629"/>
                    <a:pt x="53756" y="50434"/>
                  </a:cubicBezTo>
                  <a:cubicBezTo>
                    <a:pt x="43628" y="77262"/>
                    <a:pt x="39075" y="91690"/>
                    <a:pt x="39075" y="103583"/>
                  </a:cubicBezTo>
                  <a:cubicBezTo>
                    <a:pt x="39075" y="126109"/>
                    <a:pt x="55027" y="133708"/>
                    <a:pt x="69962" y="133708"/>
                  </a:cubicBezTo>
                  <a:cubicBezTo>
                    <a:pt x="79846" y="133708"/>
                    <a:pt x="88449" y="129404"/>
                    <a:pt x="95543" y="122313"/>
                  </a:cubicBezTo>
                  <a:cubicBezTo>
                    <a:pt x="92254" y="135477"/>
                    <a:pt x="89211" y="147880"/>
                    <a:pt x="79083" y="161289"/>
                  </a:cubicBezTo>
                  <a:cubicBezTo>
                    <a:pt x="72497" y="169897"/>
                    <a:pt x="62877" y="177233"/>
                    <a:pt x="51231" y="177233"/>
                  </a:cubicBezTo>
                  <a:cubicBezTo>
                    <a:pt x="47681" y="177233"/>
                    <a:pt x="36289" y="176479"/>
                    <a:pt x="31982" y="166610"/>
                  </a:cubicBezTo>
                  <a:cubicBezTo>
                    <a:pt x="36035" y="166610"/>
                    <a:pt x="39322" y="166610"/>
                    <a:pt x="42873" y="163569"/>
                  </a:cubicBezTo>
                  <a:cubicBezTo>
                    <a:pt x="45400" y="161289"/>
                    <a:pt x="47934" y="158003"/>
                    <a:pt x="47934" y="153191"/>
                  </a:cubicBezTo>
                  <a:cubicBezTo>
                    <a:pt x="47934" y="145347"/>
                    <a:pt x="41101" y="144330"/>
                    <a:pt x="38566" y="144330"/>
                  </a:cubicBezTo>
                  <a:cubicBezTo>
                    <a:pt x="32745" y="144330"/>
                    <a:pt x="24386" y="148379"/>
                    <a:pt x="24386" y="160782"/>
                  </a:cubicBezTo>
                  <a:cubicBezTo>
                    <a:pt x="24386" y="173438"/>
                    <a:pt x="35526" y="182807"/>
                    <a:pt x="51231" y="182807"/>
                  </a:cubicBezTo>
                  <a:cubicBezTo>
                    <a:pt x="77311" y="182807"/>
                    <a:pt x="103391" y="159774"/>
                    <a:pt x="110486" y="131174"/>
                  </a:cubicBezTo>
                  <a:lnTo>
                    <a:pt x="134796" y="3449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269" name="Connecteur droit avec flèche 268">
              <a:extLst>
                <a:ext uri="{FF2B5EF4-FFF2-40B4-BE49-F238E27FC236}">
                  <a16:creationId xmlns:a16="http://schemas.microsoft.com/office/drawing/2014/main" id="{BD4C9256-3F84-4A4B-A9F6-BC61C2C8B8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74487" y="6372227"/>
              <a:ext cx="267090" cy="438456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Connecteur droit avec flèche 271">
              <a:extLst>
                <a:ext uri="{FF2B5EF4-FFF2-40B4-BE49-F238E27FC236}">
                  <a16:creationId xmlns:a16="http://schemas.microsoft.com/office/drawing/2014/main" id="{A5B2D9DF-7D1B-48C2-B5AD-4714E496ABB8}"/>
                </a:ext>
              </a:extLst>
            </p:cNvPr>
            <p:cNvCxnSpPr>
              <a:cxnSpLocks/>
            </p:cNvCxnSpPr>
            <p:nvPr/>
          </p:nvCxnSpPr>
          <p:spPr>
            <a:xfrm>
              <a:off x="4160982" y="6803104"/>
              <a:ext cx="717869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6" name="Forme libre : forme 275">
              <a:extLst>
                <a:ext uri="{FF2B5EF4-FFF2-40B4-BE49-F238E27FC236}">
                  <a16:creationId xmlns:a16="http://schemas.microsoft.com/office/drawing/2014/main" id="{0338EFF6-A8FF-4A45-AC80-0FC0642EBD08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4339976" y="6602130"/>
              <a:ext cx="108582" cy="130227"/>
            </a:xfrm>
            <a:custGeom>
              <a:avLst/>
              <a:gdLst>
                <a:gd name="connsiteX0" fmla="*/ 41850 w 127106"/>
                <a:gd name="connsiteY0" fmla="*/ 109913 h 152445"/>
                <a:gd name="connsiteX1" fmla="*/ 71990 w 127106"/>
                <a:gd name="connsiteY1" fmla="*/ 81058 h 152445"/>
                <a:gd name="connsiteX2" fmla="*/ 96808 w 127106"/>
                <a:gd name="connsiteY2" fmla="*/ 58287 h 152445"/>
                <a:gd name="connsiteX3" fmla="*/ 126431 w 127106"/>
                <a:gd name="connsiteY3" fmla="*/ 21590 h 152445"/>
                <a:gd name="connsiteX4" fmla="*/ 123643 w 127106"/>
                <a:gd name="connsiteY4" fmla="*/ 19056 h 152445"/>
                <a:gd name="connsiteX5" fmla="*/ 119846 w 127106"/>
                <a:gd name="connsiteY5" fmla="*/ 21835 h 152445"/>
                <a:gd name="connsiteX6" fmla="*/ 100859 w 127106"/>
                <a:gd name="connsiteY6" fmla="*/ 38040 h 152445"/>
                <a:gd name="connsiteX7" fmla="*/ 87942 w 127106"/>
                <a:gd name="connsiteY7" fmla="*/ 29942 h 152445"/>
                <a:gd name="connsiteX8" fmla="*/ 70465 w 127106"/>
                <a:gd name="connsiteY8" fmla="*/ 19056 h 152445"/>
                <a:gd name="connsiteX9" fmla="*/ 39824 w 127106"/>
                <a:gd name="connsiteY9" fmla="*/ 47909 h 152445"/>
                <a:gd name="connsiteX10" fmla="*/ 42867 w 127106"/>
                <a:gd name="connsiteY10" fmla="*/ 50688 h 152445"/>
                <a:gd name="connsiteX11" fmla="*/ 46155 w 127106"/>
                <a:gd name="connsiteY11" fmla="*/ 47909 h 152445"/>
                <a:gd name="connsiteX12" fmla="*/ 67684 w 127106"/>
                <a:gd name="connsiteY12" fmla="*/ 36016 h 152445"/>
                <a:gd name="connsiteX13" fmla="*/ 83636 w 127106"/>
                <a:gd name="connsiteY13" fmla="*/ 39811 h 152445"/>
                <a:gd name="connsiteX14" fmla="*/ 103131 w 127106"/>
                <a:gd name="connsiteY14" fmla="*/ 43606 h 152445"/>
                <a:gd name="connsiteX15" fmla="*/ 67939 w 127106"/>
                <a:gd name="connsiteY15" fmla="*/ 76764 h 152445"/>
                <a:gd name="connsiteX16" fmla="*/ 45147 w 127106"/>
                <a:gd name="connsiteY16" fmla="*/ 98018 h 152445"/>
                <a:gd name="connsiteX17" fmla="*/ 19066 w 127106"/>
                <a:gd name="connsiteY17" fmla="*/ 131175 h 152445"/>
                <a:gd name="connsiteX18" fmla="*/ 22101 w 127106"/>
                <a:gd name="connsiteY18" fmla="*/ 133708 h 152445"/>
                <a:gd name="connsiteX19" fmla="*/ 26152 w 127106"/>
                <a:gd name="connsiteY19" fmla="*/ 130412 h 152445"/>
                <a:gd name="connsiteX20" fmla="*/ 47681 w 127106"/>
                <a:gd name="connsiteY20" fmla="*/ 114723 h 152445"/>
                <a:gd name="connsiteX21" fmla="*/ 62362 w 127106"/>
                <a:gd name="connsiteY21" fmla="*/ 124339 h 152445"/>
                <a:gd name="connsiteX22" fmla="*/ 78576 w 127106"/>
                <a:gd name="connsiteY22" fmla="*/ 133708 h 152445"/>
                <a:gd name="connsiteX23" fmla="*/ 118329 w 127106"/>
                <a:gd name="connsiteY23" fmla="*/ 94731 h 152445"/>
                <a:gd name="connsiteX24" fmla="*/ 115294 w 127106"/>
                <a:gd name="connsiteY24" fmla="*/ 92198 h 152445"/>
                <a:gd name="connsiteX25" fmla="*/ 111743 w 127106"/>
                <a:gd name="connsiteY25" fmla="*/ 95485 h 152445"/>
                <a:gd name="connsiteX26" fmla="*/ 81356 w 127106"/>
                <a:gd name="connsiteY26" fmla="*/ 116748 h 152445"/>
                <a:gd name="connsiteX27" fmla="*/ 66413 w 127106"/>
                <a:gd name="connsiteY27" fmla="*/ 113461 h 152445"/>
                <a:gd name="connsiteX28" fmla="*/ 48690 w 127106"/>
                <a:gd name="connsiteY28" fmla="*/ 109158 h 152445"/>
                <a:gd name="connsiteX29" fmla="*/ 41850 w 127106"/>
                <a:gd name="connsiteY29" fmla="*/ 109913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7106" h="152445">
                  <a:moveTo>
                    <a:pt x="41850" y="109913"/>
                  </a:moveTo>
                  <a:cubicBezTo>
                    <a:pt x="55529" y="95232"/>
                    <a:pt x="62870" y="88911"/>
                    <a:pt x="71990" y="81058"/>
                  </a:cubicBezTo>
                  <a:cubicBezTo>
                    <a:pt x="71990" y="80813"/>
                    <a:pt x="87688" y="67394"/>
                    <a:pt x="96808" y="58287"/>
                  </a:cubicBezTo>
                  <a:cubicBezTo>
                    <a:pt x="120862" y="34746"/>
                    <a:pt x="126431" y="22598"/>
                    <a:pt x="126431" y="21590"/>
                  </a:cubicBezTo>
                  <a:cubicBezTo>
                    <a:pt x="126431" y="19056"/>
                    <a:pt x="124151" y="19056"/>
                    <a:pt x="123643" y="19056"/>
                  </a:cubicBezTo>
                  <a:cubicBezTo>
                    <a:pt x="121872" y="19056"/>
                    <a:pt x="121117" y="19564"/>
                    <a:pt x="119846" y="21835"/>
                  </a:cubicBezTo>
                  <a:cubicBezTo>
                    <a:pt x="112251" y="33991"/>
                    <a:pt x="106937" y="38040"/>
                    <a:pt x="100859" y="38040"/>
                  </a:cubicBezTo>
                  <a:cubicBezTo>
                    <a:pt x="94782" y="38040"/>
                    <a:pt x="91739" y="34238"/>
                    <a:pt x="87942" y="29942"/>
                  </a:cubicBezTo>
                  <a:cubicBezTo>
                    <a:pt x="83128" y="24114"/>
                    <a:pt x="78822" y="19056"/>
                    <a:pt x="70465" y="19056"/>
                  </a:cubicBezTo>
                  <a:cubicBezTo>
                    <a:pt x="51478" y="19056"/>
                    <a:pt x="39824" y="42590"/>
                    <a:pt x="39824" y="47909"/>
                  </a:cubicBezTo>
                  <a:cubicBezTo>
                    <a:pt x="39824" y="49173"/>
                    <a:pt x="40587" y="50688"/>
                    <a:pt x="42867" y="50688"/>
                  </a:cubicBezTo>
                  <a:cubicBezTo>
                    <a:pt x="45147" y="50688"/>
                    <a:pt x="45655" y="49426"/>
                    <a:pt x="46155" y="47909"/>
                  </a:cubicBezTo>
                  <a:cubicBezTo>
                    <a:pt x="50970" y="36261"/>
                    <a:pt x="65659" y="36016"/>
                    <a:pt x="67684" y="36016"/>
                  </a:cubicBezTo>
                  <a:cubicBezTo>
                    <a:pt x="72999" y="36016"/>
                    <a:pt x="77813" y="37787"/>
                    <a:pt x="83636" y="39811"/>
                  </a:cubicBezTo>
                  <a:cubicBezTo>
                    <a:pt x="93764" y="43606"/>
                    <a:pt x="96553" y="43606"/>
                    <a:pt x="103131" y="43606"/>
                  </a:cubicBezTo>
                  <a:cubicBezTo>
                    <a:pt x="94019" y="54484"/>
                    <a:pt x="72745" y="72713"/>
                    <a:pt x="67939" y="76764"/>
                  </a:cubicBezTo>
                  <a:lnTo>
                    <a:pt x="45147" y="98018"/>
                  </a:lnTo>
                  <a:cubicBezTo>
                    <a:pt x="27923" y="114978"/>
                    <a:pt x="19066" y="129404"/>
                    <a:pt x="19066" y="131175"/>
                  </a:cubicBezTo>
                  <a:cubicBezTo>
                    <a:pt x="19066" y="133708"/>
                    <a:pt x="21592" y="133708"/>
                    <a:pt x="22101" y="133708"/>
                  </a:cubicBezTo>
                  <a:cubicBezTo>
                    <a:pt x="24127" y="133708"/>
                    <a:pt x="24635" y="133200"/>
                    <a:pt x="26152" y="130412"/>
                  </a:cubicBezTo>
                  <a:cubicBezTo>
                    <a:pt x="31975" y="121560"/>
                    <a:pt x="39578" y="114723"/>
                    <a:pt x="47681" y="114723"/>
                  </a:cubicBezTo>
                  <a:cubicBezTo>
                    <a:pt x="53504" y="114723"/>
                    <a:pt x="56038" y="117003"/>
                    <a:pt x="62362" y="124339"/>
                  </a:cubicBezTo>
                  <a:cubicBezTo>
                    <a:pt x="66667" y="129658"/>
                    <a:pt x="71228" y="133708"/>
                    <a:pt x="78576" y="133708"/>
                  </a:cubicBezTo>
                  <a:cubicBezTo>
                    <a:pt x="103640" y="133708"/>
                    <a:pt x="118329" y="101559"/>
                    <a:pt x="118329" y="94731"/>
                  </a:cubicBezTo>
                  <a:cubicBezTo>
                    <a:pt x="118329" y="93461"/>
                    <a:pt x="117319" y="92198"/>
                    <a:pt x="115294" y="92198"/>
                  </a:cubicBezTo>
                  <a:cubicBezTo>
                    <a:pt x="113014" y="92198"/>
                    <a:pt x="112505" y="93715"/>
                    <a:pt x="111743" y="95485"/>
                  </a:cubicBezTo>
                  <a:cubicBezTo>
                    <a:pt x="105920" y="111936"/>
                    <a:pt x="89713" y="116748"/>
                    <a:pt x="81356" y="116748"/>
                  </a:cubicBezTo>
                  <a:cubicBezTo>
                    <a:pt x="76296" y="116748"/>
                    <a:pt x="71736" y="115232"/>
                    <a:pt x="66413" y="113461"/>
                  </a:cubicBezTo>
                  <a:cubicBezTo>
                    <a:pt x="57809" y="110166"/>
                    <a:pt x="54013" y="109158"/>
                    <a:pt x="48690" y="109158"/>
                  </a:cubicBezTo>
                  <a:cubicBezTo>
                    <a:pt x="48182" y="109158"/>
                    <a:pt x="44130" y="109158"/>
                    <a:pt x="41850" y="10991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96" name="Groupe 495">
            <a:extLst>
              <a:ext uri="{FF2B5EF4-FFF2-40B4-BE49-F238E27FC236}">
                <a16:creationId xmlns:a16="http://schemas.microsoft.com/office/drawing/2014/main" id="{903AC20B-6349-429D-9475-000D7E9E51FE}"/>
              </a:ext>
            </a:extLst>
          </p:cNvPr>
          <p:cNvGrpSpPr/>
          <p:nvPr/>
        </p:nvGrpSpPr>
        <p:grpSpPr>
          <a:xfrm>
            <a:off x="4209200" y="5506591"/>
            <a:ext cx="2494744" cy="1158850"/>
            <a:chOff x="6627136" y="5690145"/>
            <a:chExt cx="2494744" cy="1158850"/>
          </a:xfrm>
        </p:grpSpPr>
        <p:pic>
          <p:nvPicPr>
            <p:cNvPr id="547" name="Image 546">
              <a:extLst>
                <a:ext uri="{FF2B5EF4-FFF2-40B4-BE49-F238E27FC236}">
                  <a16:creationId xmlns:a16="http://schemas.microsoft.com/office/drawing/2014/main" id="{52E6E68B-C5D4-4243-A290-9430E03D14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21"/>
            <a:stretch>
              <a:fillRect/>
            </a:stretch>
          </p:blipFill>
          <p:spPr>
            <a:xfrm>
              <a:off x="6627136" y="5690145"/>
              <a:ext cx="2494744" cy="1158850"/>
            </a:xfrm>
            <a:prstGeom prst="rect">
              <a:avLst/>
            </a:prstGeom>
          </p:spPr>
        </p:pic>
        <p:cxnSp>
          <p:nvCxnSpPr>
            <p:cNvPr id="277" name="Connecteur droit avec flèche 276">
              <a:extLst>
                <a:ext uri="{FF2B5EF4-FFF2-40B4-BE49-F238E27FC236}">
                  <a16:creationId xmlns:a16="http://schemas.microsoft.com/office/drawing/2014/main" id="{9CC3E6DB-3D8E-4B96-B108-CF0375FF01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25109" y="6366536"/>
              <a:ext cx="267090" cy="438456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Connecteur droit avec flèche 277">
              <a:extLst>
                <a:ext uri="{FF2B5EF4-FFF2-40B4-BE49-F238E27FC236}">
                  <a16:creationId xmlns:a16="http://schemas.microsoft.com/office/drawing/2014/main" id="{A666BCF0-2153-4A3E-820B-6AB4EBE35112}"/>
                </a:ext>
              </a:extLst>
            </p:cNvPr>
            <p:cNvCxnSpPr>
              <a:cxnSpLocks/>
            </p:cNvCxnSpPr>
            <p:nvPr/>
          </p:nvCxnSpPr>
          <p:spPr>
            <a:xfrm>
              <a:off x="6711604" y="6797413"/>
              <a:ext cx="717869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9" name="Forme libre : forme 278">
              <a:extLst>
                <a:ext uri="{FF2B5EF4-FFF2-40B4-BE49-F238E27FC236}">
                  <a16:creationId xmlns:a16="http://schemas.microsoft.com/office/drawing/2014/main" id="{32710A14-233C-4995-B208-5B6BDA94876B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6890598" y="6596439"/>
              <a:ext cx="108582" cy="130227"/>
            </a:xfrm>
            <a:custGeom>
              <a:avLst/>
              <a:gdLst>
                <a:gd name="connsiteX0" fmla="*/ 41850 w 127106"/>
                <a:gd name="connsiteY0" fmla="*/ 109913 h 152445"/>
                <a:gd name="connsiteX1" fmla="*/ 71990 w 127106"/>
                <a:gd name="connsiteY1" fmla="*/ 81058 h 152445"/>
                <a:gd name="connsiteX2" fmla="*/ 96808 w 127106"/>
                <a:gd name="connsiteY2" fmla="*/ 58287 h 152445"/>
                <a:gd name="connsiteX3" fmla="*/ 126431 w 127106"/>
                <a:gd name="connsiteY3" fmla="*/ 21590 h 152445"/>
                <a:gd name="connsiteX4" fmla="*/ 123643 w 127106"/>
                <a:gd name="connsiteY4" fmla="*/ 19056 h 152445"/>
                <a:gd name="connsiteX5" fmla="*/ 119846 w 127106"/>
                <a:gd name="connsiteY5" fmla="*/ 21835 h 152445"/>
                <a:gd name="connsiteX6" fmla="*/ 100859 w 127106"/>
                <a:gd name="connsiteY6" fmla="*/ 38040 h 152445"/>
                <a:gd name="connsiteX7" fmla="*/ 87942 w 127106"/>
                <a:gd name="connsiteY7" fmla="*/ 29942 h 152445"/>
                <a:gd name="connsiteX8" fmla="*/ 70465 w 127106"/>
                <a:gd name="connsiteY8" fmla="*/ 19056 h 152445"/>
                <a:gd name="connsiteX9" fmla="*/ 39824 w 127106"/>
                <a:gd name="connsiteY9" fmla="*/ 47909 h 152445"/>
                <a:gd name="connsiteX10" fmla="*/ 42867 w 127106"/>
                <a:gd name="connsiteY10" fmla="*/ 50688 h 152445"/>
                <a:gd name="connsiteX11" fmla="*/ 46155 w 127106"/>
                <a:gd name="connsiteY11" fmla="*/ 47909 h 152445"/>
                <a:gd name="connsiteX12" fmla="*/ 67684 w 127106"/>
                <a:gd name="connsiteY12" fmla="*/ 36016 h 152445"/>
                <a:gd name="connsiteX13" fmla="*/ 83636 w 127106"/>
                <a:gd name="connsiteY13" fmla="*/ 39811 h 152445"/>
                <a:gd name="connsiteX14" fmla="*/ 103131 w 127106"/>
                <a:gd name="connsiteY14" fmla="*/ 43606 h 152445"/>
                <a:gd name="connsiteX15" fmla="*/ 67939 w 127106"/>
                <a:gd name="connsiteY15" fmla="*/ 76764 h 152445"/>
                <a:gd name="connsiteX16" fmla="*/ 45147 w 127106"/>
                <a:gd name="connsiteY16" fmla="*/ 98018 h 152445"/>
                <a:gd name="connsiteX17" fmla="*/ 19066 w 127106"/>
                <a:gd name="connsiteY17" fmla="*/ 131175 h 152445"/>
                <a:gd name="connsiteX18" fmla="*/ 22101 w 127106"/>
                <a:gd name="connsiteY18" fmla="*/ 133708 h 152445"/>
                <a:gd name="connsiteX19" fmla="*/ 26152 w 127106"/>
                <a:gd name="connsiteY19" fmla="*/ 130412 h 152445"/>
                <a:gd name="connsiteX20" fmla="*/ 47681 w 127106"/>
                <a:gd name="connsiteY20" fmla="*/ 114723 h 152445"/>
                <a:gd name="connsiteX21" fmla="*/ 62362 w 127106"/>
                <a:gd name="connsiteY21" fmla="*/ 124339 h 152445"/>
                <a:gd name="connsiteX22" fmla="*/ 78576 w 127106"/>
                <a:gd name="connsiteY22" fmla="*/ 133708 h 152445"/>
                <a:gd name="connsiteX23" fmla="*/ 118329 w 127106"/>
                <a:gd name="connsiteY23" fmla="*/ 94731 h 152445"/>
                <a:gd name="connsiteX24" fmla="*/ 115294 w 127106"/>
                <a:gd name="connsiteY24" fmla="*/ 92198 h 152445"/>
                <a:gd name="connsiteX25" fmla="*/ 111743 w 127106"/>
                <a:gd name="connsiteY25" fmla="*/ 95485 h 152445"/>
                <a:gd name="connsiteX26" fmla="*/ 81356 w 127106"/>
                <a:gd name="connsiteY26" fmla="*/ 116748 h 152445"/>
                <a:gd name="connsiteX27" fmla="*/ 66413 w 127106"/>
                <a:gd name="connsiteY27" fmla="*/ 113461 h 152445"/>
                <a:gd name="connsiteX28" fmla="*/ 48690 w 127106"/>
                <a:gd name="connsiteY28" fmla="*/ 109158 h 152445"/>
                <a:gd name="connsiteX29" fmla="*/ 41850 w 127106"/>
                <a:gd name="connsiteY29" fmla="*/ 109913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7106" h="152445">
                  <a:moveTo>
                    <a:pt x="41850" y="109913"/>
                  </a:moveTo>
                  <a:cubicBezTo>
                    <a:pt x="55529" y="95232"/>
                    <a:pt x="62870" y="88911"/>
                    <a:pt x="71990" y="81058"/>
                  </a:cubicBezTo>
                  <a:cubicBezTo>
                    <a:pt x="71990" y="80813"/>
                    <a:pt x="87688" y="67394"/>
                    <a:pt x="96808" y="58287"/>
                  </a:cubicBezTo>
                  <a:cubicBezTo>
                    <a:pt x="120862" y="34746"/>
                    <a:pt x="126431" y="22598"/>
                    <a:pt x="126431" y="21590"/>
                  </a:cubicBezTo>
                  <a:cubicBezTo>
                    <a:pt x="126431" y="19056"/>
                    <a:pt x="124151" y="19056"/>
                    <a:pt x="123643" y="19056"/>
                  </a:cubicBezTo>
                  <a:cubicBezTo>
                    <a:pt x="121872" y="19056"/>
                    <a:pt x="121117" y="19564"/>
                    <a:pt x="119846" y="21835"/>
                  </a:cubicBezTo>
                  <a:cubicBezTo>
                    <a:pt x="112251" y="33991"/>
                    <a:pt x="106937" y="38040"/>
                    <a:pt x="100859" y="38040"/>
                  </a:cubicBezTo>
                  <a:cubicBezTo>
                    <a:pt x="94782" y="38040"/>
                    <a:pt x="91739" y="34238"/>
                    <a:pt x="87942" y="29942"/>
                  </a:cubicBezTo>
                  <a:cubicBezTo>
                    <a:pt x="83128" y="24114"/>
                    <a:pt x="78822" y="19056"/>
                    <a:pt x="70465" y="19056"/>
                  </a:cubicBezTo>
                  <a:cubicBezTo>
                    <a:pt x="51478" y="19056"/>
                    <a:pt x="39824" y="42590"/>
                    <a:pt x="39824" y="47909"/>
                  </a:cubicBezTo>
                  <a:cubicBezTo>
                    <a:pt x="39824" y="49173"/>
                    <a:pt x="40587" y="50688"/>
                    <a:pt x="42867" y="50688"/>
                  </a:cubicBezTo>
                  <a:cubicBezTo>
                    <a:pt x="45147" y="50688"/>
                    <a:pt x="45655" y="49426"/>
                    <a:pt x="46155" y="47909"/>
                  </a:cubicBezTo>
                  <a:cubicBezTo>
                    <a:pt x="50970" y="36261"/>
                    <a:pt x="65659" y="36016"/>
                    <a:pt x="67684" y="36016"/>
                  </a:cubicBezTo>
                  <a:cubicBezTo>
                    <a:pt x="72999" y="36016"/>
                    <a:pt x="77813" y="37787"/>
                    <a:pt x="83636" y="39811"/>
                  </a:cubicBezTo>
                  <a:cubicBezTo>
                    <a:pt x="93764" y="43606"/>
                    <a:pt x="96553" y="43606"/>
                    <a:pt x="103131" y="43606"/>
                  </a:cubicBezTo>
                  <a:cubicBezTo>
                    <a:pt x="94019" y="54484"/>
                    <a:pt x="72745" y="72713"/>
                    <a:pt x="67939" y="76764"/>
                  </a:cubicBezTo>
                  <a:lnTo>
                    <a:pt x="45147" y="98018"/>
                  </a:lnTo>
                  <a:cubicBezTo>
                    <a:pt x="27923" y="114978"/>
                    <a:pt x="19066" y="129404"/>
                    <a:pt x="19066" y="131175"/>
                  </a:cubicBezTo>
                  <a:cubicBezTo>
                    <a:pt x="19066" y="133708"/>
                    <a:pt x="21592" y="133708"/>
                    <a:pt x="22101" y="133708"/>
                  </a:cubicBezTo>
                  <a:cubicBezTo>
                    <a:pt x="24127" y="133708"/>
                    <a:pt x="24635" y="133200"/>
                    <a:pt x="26152" y="130412"/>
                  </a:cubicBezTo>
                  <a:cubicBezTo>
                    <a:pt x="31975" y="121560"/>
                    <a:pt x="39578" y="114723"/>
                    <a:pt x="47681" y="114723"/>
                  </a:cubicBezTo>
                  <a:cubicBezTo>
                    <a:pt x="53504" y="114723"/>
                    <a:pt x="56038" y="117003"/>
                    <a:pt x="62362" y="124339"/>
                  </a:cubicBezTo>
                  <a:cubicBezTo>
                    <a:pt x="66667" y="129658"/>
                    <a:pt x="71228" y="133708"/>
                    <a:pt x="78576" y="133708"/>
                  </a:cubicBezTo>
                  <a:cubicBezTo>
                    <a:pt x="103640" y="133708"/>
                    <a:pt x="118329" y="101559"/>
                    <a:pt x="118329" y="94731"/>
                  </a:cubicBezTo>
                  <a:cubicBezTo>
                    <a:pt x="118329" y="93461"/>
                    <a:pt x="117319" y="92198"/>
                    <a:pt x="115294" y="92198"/>
                  </a:cubicBezTo>
                  <a:cubicBezTo>
                    <a:pt x="113014" y="92198"/>
                    <a:pt x="112505" y="93715"/>
                    <a:pt x="111743" y="95485"/>
                  </a:cubicBezTo>
                  <a:cubicBezTo>
                    <a:pt x="105920" y="111936"/>
                    <a:pt x="89713" y="116748"/>
                    <a:pt x="81356" y="116748"/>
                  </a:cubicBezTo>
                  <a:cubicBezTo>
                    <a:pt x="76296" y="116748"/>
                    <a:pt x="71736" y="115232"/>
                    <a:pt x="66413" y="113461"/>
                  </a:cubicBezTo>
                  <a:cubicBezTo>
                    <a:pt x="57809" y="110166"/>
                    <a:pt x="54013" y="109158"/>
                    <a:pt x="48690" y="109158"/>
                  </a:cubicBezTo>
                  <a:cubicBezTo>
                    <a:pt x="48182" y="109158"/>
                    <a:pt x="44130" y="109158"/>
                    <a:pt x="41850" y="10991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3" name="Picture 2 2">
            <a:extLst>
              <a:ext uri="{FF2B5EF4-FFF2-40B4-BE49-F238E27FC236}">
                <a16:creationId xmlns:a16="http://schemas.microsoft.com/office/drawing/2014/main" id="{812FAD7C-4B9F-459F-80AB-B5C39EEBEBDA}"/>
              </a:ext>
            </a:extLst>
          </p:cNvPr>
          <p:cNvPicPr>
            <a:picLocks noChangeAspect="1"/>
          </p:cNvPicPr>
          <p:nvPr/>
        </p:nvPicPr>
        <p:blipFill>
          <a:blip r:embed="rId322"/>
          <a:stretch>
            <a:fillRect/>
          </a:stretch>
        </p:blipFill>
        <p:spPr>
          <a:xfrm>
            <a:off x="6711604" y="1516478"/>
            <a:ext cx="2394280" cy="1060964"/>
          </a:xfrm>
          <a:prstGeom prst="rect">
            <a:avLst/>
          </a:prstGeom>
        </p:spPr>
      </p:pic>
      <p:grpSp>
        <p:nvGrpSpPr>
          <p:cNvPr id="164" name="Groupe 163">
            <a:extLst>
              <a:ext uri="{FF2B5EF4-FFF2-40B4-BE49-F238E27FC236}">
                <a16:creationId xmlns:a16="http://schemas.microsoft.com/office/drawing/2014/main" id="{A023F267-6823-430F-8F86-4265D136A3F4}"/>
              </a:ext>
            </a:extLst>
          </p:cNvPr>
          <p:cNvGrpSpPr/>
          <p:nvPr/>
        </p:nvGrpSpPr>
        <p:grpSpPr>
          <a:xfrm>
            <a:off x="7343546" y="2874565"/>
            <a:ext cx="1597316" cy="898812"/>
            <a:chOff x="7343546" y="2874565"/>
            <a:chExt cx="1597316" cy="898812"/>
          </a:xfrm>
        </p:grpSpPr>
        <p:cxnSp>
          <p:nvCxnSpPr>
            <p:cNvPr id="281" name="Connecteur droit avec flèche 280">
              <a:extLst>
                <a:ext uri="{FF2B5EF4-FFF2-40B4-BE49-F238E27FC236}">
                  <a16:creationId xmlns:a16="http://schemas.microsoft.com/office/drawing/2014/main" id="{BDCCDA2E-A5D2-4985-B694-AE82C1623C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57051" y="3235300"/>
              <a:ext cx="12918" cy="538077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Connecteur droit avec flèche 281">
              <a:extLst>
                <a:ext uri="{FF2B5EF4-FFF2-40B4-BE49-F238E27FC236}">
                  <a16:creationId xmlns:a16="http://schemas.microsoft.com/office/drawing/2014/main" id="{8BE71B53-AF24-4CB9-BEDB-AF915F12B3B2}"/>
                </a:ext>
              </a:extLst>
            </p:cNvPr>
            <p:cNvCxnSpPr>
              <a:cxnSpLocks/>
            </p:cNvCxnSpPr>
            <p:nvPr/>
          </p:nvCxnSpPr>
          <p:spPr>
            <a:xfrm>
              <a:off x="7343546" y="3765798"/>
              <a:ext cx="717869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3" name="Forme libre : forme 282">
              <a:extLst>
                <a:ext uri="{FF2B5EF4-FFF2-40B4-BE49-F238E27FC236}">
                  <a16:creationId xmlns:a16="http://schemas.microsoft.com/office/drawing/2014/main" id="{3CA2EC1B-30A2-4AFE-BF61-73C1A333A981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7405700" y="3564824"/>
              <a:ext cx="108582" cy="130227"/>
            </a:xfrm>
            <a:custGeom>
              <a:avLst/>
              <a:gdLst>
                <a:gd name="connsiteX0" fmla="*/ 41850 w 127106"/>
                <a:gd name="connsiteY0" fmla="*/ 109913 h 152445"/>
                <a:gd name="connsiteX1" fmla="*/ 71990 w 127106"/>
                <a:gd name="connsiteY1" fmla="*/ 81058 h 152445"/>
                <a:gd name="connsiteX2" fmla="*/ 96808 w 127106"/>
                <a:gd name="connsiteY2" fmla="*/ 58287 h 152445"/>
                <a:gd name="connsiteX3" fmla="*/ 126431 w 127106"/>
                <a:gd name="connsiteY3" fmla="*/ 21590 h 152445"/>
                <a:gd name="connsiteX4" fmla="*/ 123643 w 127106"/>
                <a:gd name="connsiteY4" fmla="*/ 19056 h 152445"/>
                <a:gd name="connsiteX5" fmla="*/ 119846 w 127106"/>
                <a:gd name="connsiteY5" fmla="*/ 21835 h 152445"/>
                <a:gd name="connsiteX6" fmla="*/ 100859 w 127106"/>
                <a:gd name="connsiteY6" fmla="*/ 38040 h 152445"/>
                <a:gd name="connsiteX7" fmla="*/ 87942 w 127106"/>
                <a:gd name="connsiteY7" fmla="*/ 29942 h 152445"/>
                <a:gd name="connsiteX8" fmla="*/ 70465 w 127106"/>
                <a:gd name="connsiteY8" fmla="*/ 19056 h 152445"/>
                <a:gd name="connsiteX9" fmla="*/ 39824 w 127106"/>
                <a:gd name="connsiteY9" fmla="*/ 47909 h 152445"/>
                <a:gd name="connsiteX10" fmla="*/ 42867 w 127106"/>
                <a:gd name="connsiteY10" fmla="*/ 50688 h 152445"/>
                <a:gd name="connsiteX11" fmla="*/ 46155 w 127106"/>
                <a:gd name="connsiteY11" fmla="*/ 47909 h 152445"/>
                <a:gd name="connsiteX12" fmla="*/ 67684 w 127106"/>
                <a:gd name="connsiteY12" fmla="*/ 36016 h 152445"/>
                <a:gd name="connsiteX13" fmla="*/ 83636 w 127106"/>
                <a:gd name="connsiteY13" fmla="*/ 39811 h 152445"/>
                <a:gd name="connsiteX14" fmla="*/ 103131 w 127106"/>
                <a:gd name="connsiteY14" fmla="*/ 43606 h 152445"/>
                <a:gd name="connsiteX15" fmla="*/ 67939 w 127106"/>
                <a:gd name="connsiteY15" fmla="*/ 76764 h 152445"/>
                <a:gd name="connsiteX16" fmla="*/ 45147 w 127106"/>
                <a:gd name="connsiteY16" fmla="*/ 98018 h 152445"/>
                <a:gd name="connsiteX17" fmla="*/ 19066 w 127106"/>
                <a:gd name="connsiteY17" fmla="*/ 131175 h 152445"/>
                <a:gd name="connsiteX18" fmla="*/ 22101 w 127106"/>
                <a:gd name="connsiteY18" fmla="*/ 133708 h 152445"/>
                <a:gd name="connsiteX19" fmla="*/ 26152 w 127106"/>
                <a:gd name="connsiteY19" fmla="*/ 130412 h 152445"/>
                <a:gd name="connsiteX20" fmla="*/ 47681 w 127106"/>
                <a:gd name="connsiteY20" fmla="*/ 114723 h 152445"/>
                <a:gd name="connsiteX21" fmla="*/ 62362 w 127106"/>
                <a:gd name="connsiteY21" fmla="*/ 124339 h 152445"/>
                <a:gd name="connsiteX22" fmla="*/ 78576 w 127106"/>
                <a:gd name="connsiteY22" fmla="*/ 133708 h 152445"/>
                <a:gd name="connsiteX23" fmla="*/ 118329 w 127106"/>
                <a:gd name="connsiteY23" fmla="*/ 94731 h 152445"/>
                <a:gd name="connsiteX24" fmla="*/ 115294 w 127106"/>
                <a:gd name="connsiteY24" fmla="*/ 92198 h 152445"/>
                <a:gd name="connsiteX25" fmla="*/ 111743 w 127106"/>
                <a:gd name="connsiteY25" fmla="*/ 95485 h 152445"/>
                <a:gd name="connsiteX26" fmla="*/ 81356 w 127106"/>
                <a:gd name="connsiteY26" fmla="*/ 116748 h 152445"/>
                <a:gd name="connsiteX27" fmla="*/ 66413 w 127106"/>
                <a:gd name="connsiteY27" fmla="*/ 113461 h 152445"/>
                <a:gd name="connsiteX28" fmla="*/ 48690 w 127106"/>
                <a:gd name="connsiteY28" fmla="*/ 109158 h 152445"/>
                <a:gd name="connsiteX29" fmla="*/ 41850 w 127106"/>
                <a:gd name="connsiteY29" fmla="*/ 109913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7106" h="152445">
                  <a:moveTo>
                    <a:pt x="41850" y="109913"/>
                  </a:moveTo>
                  <a:cubicBezTo>
                    <a:pt x="55529" y="95232"/>
                    <a:pt x="62870" y="88911"/>
                    <a:pt x="71990" y="81058"/>
                  </a:cubicBezTo>
                  <a:cubicBezTo>
                    <a:pt x="71990" y="80813"/>
                    <a:pt x="87688" y="67394"/>
                    <a:pt x="96808" y="58287"/>
                  </a:cubicBezTo>
                  <a:cubicBezTo>
                    <a:pt x="120862" y="34746"/>
                    <a:pt x="126431" y="22598"/>
                    <a:pt x="126431" y="21590"/>
                  </a:cubicBezTo>
                  <a:cubicBezTo>
                    <a:pt x="126431" y="19056"/>
                    <a:pt x="124151" y="19056"/>
                    <a:pt x="123643" y="19056"/>
                  </a:cubicBezTo>
                  <a:cubicBezTo>
                    <a:pt x="121872" y="19056"/>
                    <a:pt x="121117" y="19564"/>
                    <a:pt x="119846" y="21835"/>
                  </a:cubicBezTo>
                  <a:cubicBezTo>
                    <a:pt x="112251" y="33991"/>
                    <a:pt x="106937" y="38040"/>
                    <a:pt x="100859" y="38040"/>
                  </a:cubicBezTo>
                  <a:cubicBezTo>
                    <a:pt x="94782" y="38040"/>
                    <a:pt x="91739" y="34238"/>
                    <a:pt x="87942" y="29942"/>
                  </a:cubicBezTo>
                  <a:cubicBezTo>
                    <a:pt x="83128" y="24114"/>
                    <a:pt x="78822" y="19056"/>
                    <a:pt x="70465" y="19056"/>
                  </a:cubicBezTo>
                  <a:cubicBezTo>
                    <a:pt x="51478" y="19056"/>
                    <a:pt x="39824" y="42590"/>
                    <a:pt x="39824" y="47909"/>
                  </a:cubicBezTo>
                  <a:cubicBezTo>
                    <a:pt x="39824" y="49173"/>
                    <a:pt x="40587" y="50688"/>
                    <a:pt x="42867" y="50688"/>
                  </a:cubicBezTo>
                  <a:cubicBezTo>
                    <a:pt x="45147" y="50688"/>
                    <a:pt x="45655" y="49426"/>
                    <a:pt x="46155" y="47909"/>
                  </a:cubicBezTo>
                  <a:cubicBezTo>
                    <a:pt x="50970" y="36261"/>
                    <a:pt x="65659" y="36016"/>
                    <a:pt x="67684" y="36016"/>
                  </a:cubicBezTo>
                  <a:cubicBezTo>
                    <a:pt x="72999" y="36016"/>
                    <a:pt x="77813" y="37787"/>
                    <a:pt x="83636" y="39811"/>
                  </a:cubicBezTo>
                  <a:cubicBezTo>
                    <a:pt x="93764" y="43606"/>
                    <a:pt x="96553" y="43606"/>
                    <a:pt x="103131" y="43606"/>
                  </a:cubicBezTo>
                  <a:cubicBezTo>
                    <a:pt x="94019" y="54484"/>
                    <a:pt x="72745" y="72713"/>
                    <a:pt x="67939" y="76764"/>
                  </a:cubicBezTo>
                  <a:lnTo>
                    <a:pt x="45147" y="98018"/>
                  </a:lnTo>
                  <a:cubicBezTo>
                    <a:pt x="27923" y="114978"/>
                    <a:pt x="19066" y="129404"/>
                    <a:pt x="19066" y="131175"/>
                  </a:cubicBezTo>
                  <a:cubicBezTo>
                    <a:pt x="19066" y="133708"/>
                    <a:pt x="21592" y="133708"/>
                    <a:pt x="22101" y="133708"/>
                  </a:cubicBezTo>
                  <a:cubicBezTo>
                    <a:pt x="24127" y="133708"/>
                    <a:pt x="24635" y="133200"/>
                    <a:pt x="26152" y="130412"/>
                  </a:cubicBezTo>
                  <a:cubicBezTo>
                    <a:pt x="31975" y="121560"/>
                    <a:pt x="39578" y="114723"/>
                    <a:pt x="47681" y="114723"/>
                  </a:cubicBezTo>
                  <a:cubicBezTo>
                    <a:pt x="53504" y="114723"/>
                    <a:pt x="56038" y="117003"/>
                    <a:pt x="62362" y="124339"/>
                  </a:cubicBezTo>
                  <a:cubicBezTo>
                    <a:pt x="66667" y="129658"/>
                    <a:pt x="71228" y="133708"/>
                    <a:pt x="78576" y="133708"/>
                  </a:cubicBezTo>
                  <a:cubicBezTo>
                    <a:pt x="103640" y="133708"/>
                    <a:pt x="118329" y="101559"/>
                    <a:pt x="118329" y="94731"/>
                  </a:cubicBezTo>
                  <a:cubicBezTo>
                    <a:pt x="118329" y="93461"/>
                    <a:pt x="117319" y="92198"/>
                    <a:pt x="115294" y="92198"/>
                  </a:cubicBezTo>
                  <a:cubicBezTo>
                    <a:pt x="113014" y="92198"/>
                    <a:pt x="112505" y="93715"/>
                    <a:pt x="111743" y="95485"/>
                  </a:cubicBezTo>
                  <a:cubicBezTo>
                    <a:pt x="105920" y="111936"/>
                    <a:pt x="89713" y="116748"/>
                    <a:pt x="81356" y="116748"/>
                  </a:cubicBezTo>
                  <a:cubicBezTo>
                    <a:pt x="76296" y="116748"/>
                    <a:pt x="71736" y="115232"/>
                    <a:pt x="66413" y="113461"/>
                  </a:cubicBezTo>
                  <a:cubicBezTo>
                    <a:pt x="57809" y="110166"/>
                    <a:pt x="54013" y="109158"/>
                    <a:pt x="48690" y="109158"/>
                  </a:cubicBezTo>
                  <a:cubicBezTo>
                    <a:pt x="48182" y="109158"/>
                    <a:pt x="44130" y="109158"/>
                    <a:pt x="41850" y="10991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78672756-BF20-4D04-A8FF-DBAFA0A75FBA}"/>
                </a:ext>
              </a:extLst>
            </p:cNvPr>
            <p:cNvSpPr/>
            <p:nvPr/>
          </p:nvSpPr>
          <p:spPr>
            <a:xfrm>
              <a:off x="7444643" y="2874565"/>
              <a:ext cx="1233222" cy="754560"/>
            </a:xfrm>
            <a:custGeom>
              <a:avLst/>
              <a:gdLst>
                <a:gd name="connsiteX0" fmla="*/ 53403 w 1212259"/>
                <a:gd name="connsiteY0" fmla="*/ 378232 h 754560"/>
                <a:gd name="connsiteX1" fmla="*/ 388683 w 1212259"/>
                <a:gd name="connsiteY1" fmla="*/ 22632 h 754560"/>
                <a:gd name="connsiteX2" fmla="*/ 988123 w 1212259"/>
                <a:gd name="connsiteY2" fmla="*/ 83592 h 754560"/>
                <a:gd name="connsiteX3" fmla="*/ 1201483 w 1212259"/>
                <a:gd name="connsiteY3" fmla="*/ 469672 h 754560"/>
                <a:gd name="connsiteX4" fmla="*/ 693483 w 1212259"/>
                <a:gd name="connsiteY4" fmla="*/ 520472 h 754560"/>
                <a:gd name="connsiteX5" fmla="*/ 266763 w 1212259"/>
                <a:gd name="connsiteY5" fmla="*/ 754152 h 754560"/>
                <a:gd name="connsiteX6" fmla="*/ 22923 w 1212259"/>
                <a:gd name="connsiteY6" fmla="*/ 571272 h 754560"/>
                <a:gd name="connsiteX7" fmla="*/ 53403 w 1212259"/>
                <a:gd name="connsiteY7" fmla="*/ 378232 h 75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2259" h="754560">
                  <a:moveTo>
                    <a:pt x="53403" y="378232"/>
                  </a:moveTo>
                  <a:cubicBezTo>
                    <a:pt x="114363" y="286792"/>
                    <a:pt x="232896" y="71739"/>
                    <a:pt x="388683" y="22632"/>
                  </a:cubicBezTo>
                  <a:cubicBezTo>
                    <a:pt x="544470" y="-26475"/>
                    <a:pt x="852656" y="9085"/>
                    <a:pt x="988123" y="83592"/>
                  </a:cubicBezTo>
                  <a:cubicBezTo>
                    <a:pt x="1123590" y="158099"/>
                    <a:pt x="1250590" y="396859"/>
                    <a:pt x="1201483" y="469672"/>
                  </a:cubicBezTo>
                  <a:cubicBezTo>
                    <a:pt x="1152376" y="542485"/>
                    <a:pt x="849270" y="473059"/>
                    <a:pt x="693483" y="520472"/>
                  </a:cubicBezTo>
                  <a:cubicBezTo>
                    <a:pt x="537696" y="567885"/>
                    <a:pt x="378523" y="745685"/>
                    <a:pt x="266763" y="754152"/>
                  </a:cubicBezTo>
                  <a:cubicBezTo>
                    <a:pt x="155003" y="762619"/>
                    <a:pt x="60176" y="637312"/>
                    <a:pt x="22923" y="571272"/>
                  </a:cubicBezTo>
                  <a:cubicBezTo>
                    <a:pt x="-14330" y="505232"/>
                    <a:pt x="-7557" y="469672"/>
                    <a:pt x="53403" y="378232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4" name="Groupe 523" descr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\rho(\bar{z},z)=1 &#10;\end{align*}&#10;&#10;\end{document}" title="IguanaTex Vector Display">
              <a:extLst>
                <a:ext uri="{FF2B5EF4-FFF2-40B4-BE49-F238E27FC236}">
                  <a16:creationId xmlns:a16="http://schemas.microsoft.com/office/drawing/2014/main" id="{4BCC9AD3-C3DE-4B29-A04D-48B63EED73FA}"/>
                </a:ext>
              </a:extLst>
            </p:cNvPr>
            <p:cNvGrpSpPr>
              <a:grpSpLocks noChangeAspect="1"/>
            </p:cNvGrpSpPr>
            <p:nvPr>
              <p:custDataLst>
                <p:tags r:id="rId130"/>
              </p:custDataLst>
            </p:nvPr>
          </p:nvGrpSpPr>
          <p:grpSpPr>
            <a:xfrm>
              <a:off x="7632700" y="3111500"/>
              <a:ext cx="919668" cy="224385"/>
              <a:chOff x="13361105" y="-10950216"/>
              <a:chExt cx="919668" cy="224385"/>
            </a:xfrm>
          </p:grpSpPr>
          <p:sp>
            <p:nvSpPr>
              <p:cNvPr id="515" name="Forme libre : forme 514">
                <a:extLst>
                  <a:ext uri="{FF2B5EF4-FFF2-40B4-BE49-F238E27FC236}">
                    <a16:creationId xmlns:a16="http://schemas.microsoft.com/office/drawing/2014/main" id="{235B75A2-FF36-4550-AC7C-7547E5F2FE78}"/>
                  </a:ext>
                </a:extLst>
              </p:cNvPr>
              <p:cNvSpPr/>
              <p:nvPr>
                <p:custDataLst>
                  <p:tags r:id="rId141"/>
                </p:custDataLst>
              </p:nvPr>
            </p:nvSpPr>
            <p:spPr>
              <a:xfrm>
                <a:off x="13361105" y="-10888016"/>
                <a:ext cx="121705" cy="162185"/>
              </a:xfrm>
              <a:custGeom>
                <a:avLst/>
                <a:gdLst>
                  <a:gd name="connsiteX0" fmla="*/ 15822 w 121704"/>
                  <a:gd name="connsiteY0" fmla="*/ 139403 h 162185"/>
                  <a:gd name="connsiteX1" fmla="*/ 15213 w 121704"/>
                  <a:gd name="connsiteY1" fmla="*/ 142633 h 162185"/>
                  <a:gd name="connsiteX2" fmla="*/ 20874 w 121704"/>
                  <a:gd name="connsiteY2" fmla="*/ 148083 h 162185"/>
                  <a:gd name="connsiteX3" fmla="*/ 27941 w 121704"/>
                  <a:gd name="connsiteY3" fmla="*/ 143844 h 162185"/>
                  <a:gd name="connsiteX4" fmla="*/ 40879 w 121704"/>
                  <a:gd name="connsiteY4" fmla="*/ 93155 h 162185"/>
                  <a:gd name="connsiteX5" fmla="*/ 60878 w 121704"/>
                  <a:gd name="connsiteY5" fmla="*/ 106688 h 162185"/>
                  <a:gd name="connsiteX6" fmla="*/ 110587 w 121704"/>
                  <a:gd name="connsiteY6" fmla="*/ 48123 h 162185"/>
                  <a:gd name="connsiteX7" fmla="*/ 82500 w 121704"/>
                  <a:gd name="connsiteY7" fmla="*/ 15205 h 162185"/>
                  <a:gd name="connsiteX8" fmla="*/ 35624 w 121704"/>
                  <a:gd name="connsiteY8" fmla="*/ 60034 h 162185"/>
                  <a:gd name="connsiteX9" fmla="*/ 15822 w 121704"/>
                  <a:gd name="connsiteY9" fmla="*/ 139403 h 162185"/>
                  <a:gd name="connsiteX10" fmla="*/ 60675 w 121704"/>
                  <a:gd name="connsiteY10" fmla="*/ 102239 h 162185"/>
                  <a:gd name="connsiteX11" fmla="*/ 43301 w 121704"/>
                  <a:gd name="connsiteY11" fmla="*/ 84266 h 162185"/>
                  <a:gd name="connsiteX12" fmla="*/ 44917 w 121704"/>
                  <a:gd name="connsiteY12" fmla="*/ 76796 h 162185"/>
                  <a:gd name="connsiteX13" fmla="*/ 57043 w 121704"/>
                  <a:gd name="connsiteY13" fmla="*/ 38829 h 162185"/>
                  <a:gd name="connsiteX14" fmla="*/ 82094 w 121704"/>
                  <a:gd name="connsiteY14" fmla="*/ 19646 h 162185"/>
                  <a:gd name="connsiteX15" fmla="*/ 96039 w 121704"/>
                  <a:gd name="connsiteY15" fmla="*/ 39438 h 162185"/>
                  <a:gd name="connsiteX16" fmla="*/ 84724 w 121704"/>
                  <a:gd name="connsiteY16" fmla="*/ 83056 h 162185"/>
                  <a:gd name="connsiteX17" fmla="*/ 60675 w 121704"/>
                  <a:gd name="connsiteY17" fmla="*/ 102239 h 162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1704" h="162185">
                    <a:moveTo>
                      <a:pt x="15822" y="139403"/>
                    </a:moveTo>
                    <a:cubicBezTo>
                      <a:pt x="15213" y="141823"/>
                      <a:pt x="15213" y="142229"/>
                      <a:pt x="15213" y="142633"/>
                    </a:cubicBezTo>
                    <a:cubicBezTo>
                      <a:pt x="15213" y="145663"/>
                      <a:pt x="17438" y="148083"/>
                      <a:pt x="20874" y="148083"/>
                    </a:cubicBezTo>
                    <a:cubicBezTo>
                      <a:pt x="25114" y="148083"/>
                      <a:pt x="27542" y="144446"/>
                      <a:pt x="27941" y="143844"/>
                    </a:cubicBezTo>
                    <a:cubicBezTo>
                      <a:pt x="28956" y="142026"/>
                      <a:pt x="35422" y="114967"/>
                      <a:pt x="40879" y="93155"/>
                    </a:cubicBezTo>
                    <a:cubicBezTo>
                      <a:pt x="44917" y="101232"/>
                      <a:pt x="51383" y="106688"/>
                      <a:pt x="60878" y="106688"/>
                    </a:cubicBezTo>
                    <a:cubicBezTo>
                      <a:pt x="84521" y="106688"/>
                      <a:pt x="110587" y="78210"/>
                      <a:pt x="110587" y="48123"/>
                    </a:cubicBezTo>
                    <a:cubicBezTo>
                      <a:pt x="110587" y="26716"/>
                      <a:pt x="97250" y="15205"/>
                      <a:pt x="82500" y="15205"/>
                    </a:cubicBezTo>
                    <a:cubicBezTo>
                      <a:pt x="62900" y="15205"/>
                      <a:pt x="41684" y="35395"/>
                      <a:pt x="35624" y="60034"/>
                    </a:cubicBezTo>
                    <a:lnTo>
                      <a:pt x="15822" y="139403"/>
                    </a:lnTo>
                    <a:close/>
                    <a:moveTo>
                      <a:pt x="60675" y="102239"/>
                    </a:moveTo>
                    <a:cubicBezTo>
                      <a:pt x="46533" y="102239"/>
                      <a:pt x="43301" y="86084"/>
                      <a:pt x="43301" y="84266"/>
                    </a:cubicBezTo>
                    <a:cubicBezTo>
                      <a:pt x="43301" y="83462"/>
                      <a:pt x="44308" y="79420"/>
                      <a:pt x="44917" y="76796"/>
                    </a:cubicBezTo>
                    <a:cubicBezTo>
                      <a:pt x="50577" y="54180"/>
                      <a:pt x="52593" y="46906"/>
                      <a:pt x="57043" y="38829"/>
                    </a:cubicBezTo>
                    <a:cubicBezTo>
                      <a:pt x="65727" y="24087"/>
                      <a:pt x="75831" y="19646"/>
                      <a:pt x="82094" y="19646"/>
                    </a:cubicBezTo>
                    <a:cubicBezTo>
                      <a:pt x="89574" y="19646"/>
                      <a:pt x="96039" y="25506"/>
                      <a:pt x="96039" y="39438"/>
                    </a:cubicBezTo>
                    <a:cubicBezTo>
                      <a:pt x="96039" y="50543"/>
                      <a:pt x="90176" y="73161"/>
                      <a:pt x="84724" y="83056"/>
                    </a:cubicBezTo>
                    <a:cubicBezTo>
                      <a:pt x="78056" y="95778"/>
                      <a:pt x="68358" y="102239"/>
                      <a:pt x="60675" y="10223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16" name="Forme libre : forme 515">
                <a:extLst>
                  <a:ext uri="{FF2B5EF4-FFF2-40B4-BE49-F238E27FC236}">
                    <a16:creationId xmlns:a16="http://schemas.microsoft.com/office/drawing/2014/main" id="{E433C8A8-ADF9-4E6E-9C93-D3D9BFAE6A46}"/>
                  </a:ext>
                </a:extLst>
              </p:cNvPr>
              <p:cNvSpPr/>
              <p:nvPr>
                <p:custDataLst>
                  <p:tags r:id="rId142"/>
                </p:custDataLst>
              </p:nvPr>
            </p:nvSpPr>
            <p:spPr>
              <a:xfrm>
                <a:off x="13479514" y="-10950216"/>
                <a:ext cx="60852" cy="223005"/>
              </a:xfrm>
              <a:custGeom>
                <a:avLst/>
                <a:gdLst>
                  <a:gd name="connsiteX0" fmla="*/ 62088 w 60852"/>
                  <a:gd name="connsiteY0" fmla="*/ 215129 h 223004"/>
                  <a:gd name="connsiteX1" fmla="*/ 58652 w 60852"/>
                  <a:gd name="connsiteY1" fmla="*/ 210688 h 223004"/>
                  <a:gd name="connsiteX2" fmla="*/ 26933 w 60852"/>
                  <a:gd name="connsiteY2" fmla="*/ 116177 h 223004"/>
                  <a:gd name="connsiteX3" fmla="*/ 59464 w 60852"/>
                  <a:gd name="connsiteY3" fmla="*/ 20659 h 223004"/>
                  <a:gd name="connsiteX4" fmla="*/ 62088 w 60852"/>
                  <a:gd name="connsiteY4" fmla="*/ 17226 h 223004"/>
                  <a:gd name="connsiteX5" fmla="*/ 60066 w 60852"/>
                  <a:gd name="connsiteY5" fmla="*/ 15205 h 223004"/>
                  <a:gd name="connsiteX6" fmla="*/ 27941 w 60852"/>
                  <a:gd name="connsiteY6" fmla="*/ 54586 h 223004"/>
                  <a:gd name="connsiteX7" fmla="*/ 15213 w 60852"/>
                  <a:gd name="connsiteY7" fmla="*/ 116177 h 223004"/>
                  <a:gd name="connsiteX8" fmla="*/ 28550 w 60852"/>
                  <a:gd name="connsiteY8" fmla="*/ 179183 h 223004"/>
                  <a:gd name="connsiteX9" fmla="*/ 60066 w 60852"/>
                  <a:gd name="connsiteY9" fmla="*/ 217151 h 223004"/>
                  <a:gd name="connsiteX10" fmla="*/ 62088 w 60852"/>
                  <a:gd name="connsiteY10" fmla="*/ 215129 h 223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0852" h="223004">
                    <a:moveTo>
                      <a:pt x="62088" y="215129"/>
                    </a:moveTo>
                    <a:cubicBezTo>
                      <a:pt x="62088" y="214527"/>
                      <a:pt x="62088" y="214122"/>
                      <a:pt x="58652" y="210688"/>
                    </a:cubicBezTo>
                    <a:cubicBezTo>
                      <a:pt x="33399" y="185245"/>
                      <a:pt x="26933" y="147074"/>
                      <a:pt x="26933" y="116177"/>
                    </a:cubicBezTo>
                    <a:cubicBezTo>
                      <a:pt x="26933" y="81042"/>
                      <a:pt x="34610" y="45899"/>
                      <a:pt x="59464" y="20659"/>
                    </a:cubicBezTo>
                    <a:cubicBezTo>
                      <a:pt x="62088" y="18233"/>
                      <a:pt x="62088" y="17827"/>
                      <a:pt x="62088" y="17226"/>
                    </a:cubicBezTo>
                    <a:cubicBezTo>
                      <a:pt x="62088" y="15812"/>
                      <a:pt x="61277" y="15205"/>
                      <a:pt x="60066" y="15205"/>
                    </a:cubicBezTo>
                    <a:cubicBezTo>
                      <a:pt x="58044" y="15205"/>
                      <a:pt x="39864" y="28940"/>
                      <a:pt x="27941" y="54586"/>
                    </a:cubicBezTo>
                    <a:cubicBezTo>
                      <a:pt x="17634" y="76796"/>
                      <a:pt x="15213" y="99212"/>
                      <a:pt x="15213" y="116177"/>
                    </a:cubicBezTo>
                    <a:cubicBezTo>
                      <a:pt x="15213" y="131928"/>
                      <a:pt x="17432" y="156362"/>
                      <a:pt x="28550" y="179183"/>
                    </a:cubicBezTo>
                    <a:cubicBezTo>
                      <a:pt x="40670" y="204023"/>
                      <a:pt x="58044" y="217151"/>
                      <a:pt x="60066" y="217151"/>
                    </a:cubicBezTo>
                    <a:cubicBezTo>
                      <a:pt x="61277" y="217151"/>
                      <a:pt x="62088" y="216542"/>
                      <a:pt x="62088" y="21512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17" name="Forme libre : forme 516">
                <a:extLst>
                  <a:ext uri="{FF2B5EF4-FFF2-40B4-BE49-F238E27FC236}">
                    <a16:creationId xmlns:a16="http://schemas.microsoft.com/office/drawing/2014/main" id="{0440360A-F589-41C4-BDB4-EAA1F6920150}"/>
                  </a:ext>
                </a:extLst>
              </p:cNvPr>
              <p:cNvSpPr/>
              <p:nvPr>
                <p:custDataLst>
                  <p:tags r:id="rId143"/>
                </p:custDataLst>
              </p:nvPr>
            </p:nvSpPr>
            <p:spPr>
              <a:xfrm>
                <a:off x="13564093" y="-10917906"/>
                <a:ext cx="101421" cy="20273"/>
              </a:xfrm>
              <a:custGeom>
                <a:avLst/>
                <a:gdLst>
                  <a:gd name="connsiteX0" fmla="*/ 88160 w 101420"/>
                  <a:gd name="connsiteY0" fmla="*/ 21464 h 20273"/>
                  <a:gd name="connsiteX1" fmla="*/ 88160 w 101420"/>
                  <a:gd name="connsiteY1" fmla="*/ 15205 h 20273"/>
                  <a:gd name="connsiteX2" fmla="*/ 15213 w 101420"/>
                  <a:gd name="connsiteY2" fmla="*/ 15205 h 20273"/>
                  <a:gd name="connsiteX3" fmla="*/ 15213 w 101420"/>
                  <a:gd name="connsiteY3" fmla="*/ 21464 h 20273"/>
                  <a:gd name="connsiteX4" fmla="*/ 88160 w 101420"/>
                  <a:gd name="connsiteY4" fmla="*/ 21464 h 20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420" h="20273">
                    <a:moveTo>
                      <a:pt x="88160" y="21464"/>
                    </a:moveTo>
                    <a:lnTo>
                      <a:pt x="88160" y="15205"/>
                    </a:lnTo>
                    <a:lnTo>
                      <a:pt x="15213" y="15205"/>
                    </a:lnTo>
                    <a:lnTo>
                      <a:pt x="15213" y="21464"/>
                    </a:lnTo>
                    <a:lnTo>
                      <a:pt x="88160" y="21464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18" name="Forme libre : forme 517">
                <a:extLst>
                  <a:ext uri="{FF2B5EF4-FFF2-40B4-BE49-F238E27FC236}">
                    <a16:creationId xmlns:a16="http://schemas.microsoft.com/office/drawing/2014/main" id="{B8100FBE-43B3-47B9-B0E3-E51C47919869}"/>
                  </a:ext>
                </a:extLst>
              </p:cNvPr>
              <p:cNvSpPr/>
              <p:nvPr>
                <p:custDataLst>
                  <p:tags r:id="rId144"/>
                </p:custDataLst>
              </p:nvPr>
            </p:nvSpPr>
            <p:spPr>
              <a:xfrm>
                <a:off x="13546800" y="-10888016"/>
                <a:ext cx="101421" cy="121639"/>
              </a:xfrm>
              <a:custGeom>
                <a:avLst/>
                <a:gdLst>
                  <a:gd name="connsiteX0" fmla="*/ 33393 w 101420"/>
                  <a:gd name="connsiteY0" fmla="*/ 87700 h 121638"/>
                  <a:gd name="connsiteX1" fmla="*/ 57442 w 101420"/>
                  <a:gd name="connsiteY1" fmla="*/ 64678 h 121638"/>
                  <a:gd name="connsiteX2" fmla="*/ 77245 w 101420"/>
                  <a:gd name="connsiteY2" fmla="*/ 46508 h 121638"/>
                  <a:gd name="connsiteX3" fmla="*/ 100882 w 101420"/>
                  <a:gd name="connsiteY3" fmla="*/ 17226 h 121638"/>
                  <a:gd name="connsiteX4" fmla="*/ 98657 w 101420"/>
                  <a:gd name="connsiteY4" fmla="*/ 15205 h 121638"/>
                  <a:gd name="connsiteX5" fmla="*/ 95627 w 101420"/>
                  <a:gd name="connsiteY5" fmla="*/ 17422 h 121638"/>
                  <a:gd name="connsiteX6" fmla="*/ 80477 w 101420"/>
                  <a:gd name="connsiteY6" fmla="*/ 30353 h 121638"/>
                  <a:gd name="connsiteX7" fmla="*/ 70171 w 101420"/>
                  <a:gd name="connsiteY7" fmla="*/ 23890 h 121638"/>
                  <a:gd name="connsiteX8" fmla="*/ 56225 w 101420"/>
                  <a:gd name="connsiteY8" fmla="*/ 15205 h 121638"/>
                  <a:gd name="connsiteX9" fmla="*/ 31776 w 101420"/>
                  <a:gd name="connsiteY9" fmla="*/ 38227 h 121638"/>
                  <a:gd name="connsiteX10" fmla="*/ 34204 w 101420"/>
                  <a:gd name="connsiteY10" fmla="*/ 40445 h 121638"/>
                  <a:gd name="connsiteX11" fmla="*/ 36829 w 101420"/>
                  <a:gd name="connsiteY11" fmla="*/ 38227 h 121638"/>
                  <a:gd name="connsiteX12" fmla="*/ 54007 w 101420"/>
                  <a:gd name="connsiteY12" fmla="*/ 28737 h 121638"/>
                  <a:gd name="connsiteX13" fmla="*/ 66735 w 101420"/>
                  <a:gd name="connsiteY13" fmla="*/ 31765 h 121638"/>
                  <a:gd name="connsiteX14" fmla="*/ 82290 w 101420"/>
                  <a:gd name="connsiteY14" fmla="*/ 34794 h 121638"/>
                  <a:gd name="connsiteX15" fmla="*/ 54210 w 101420"/>
                  <a:gd name="connsiteY15" fmla="*/ 61250 h 121638"/>
                  <a:gd name="connsiteX16" fmla="*/ 36023 w 101420"/>
                  <a:gd name="connsiteY16" fmla="*/ 78210 h 121638"/>
                  <a:gd name="connsiteX17" fmla="*/ 15213 w 101420"/>
                  <a:gd name="connsiteY17" fmla="*/ 104666 h 121638"/>
                  <a:gd name="connsiteX18" fmla="*/ 17635 w 101420"/>
                  <a:gd name="connsiteY18" fmla="*/ 106688 h 121638"/>
                  <a:gd name="connsiteX19" fmla="*/ 20867 w 101420"/>
                  <a:gd name="connsiteY19" fmla="*/ 104058 h 121638"/>
                  <a:gd name="connsiteX20" fmla="*/ 38046 w 101420"/>
                  <a:gd name="connsiteY20" fmla="*/ 91540 h 121638"/>
                  <a:gd name="connsiteX21" fmla="*/ 49760 w 101420"/>
                  <a:gd name="connsiteY21" fmla="*/ 99212 h 121638"/>
                  <a:gd name="connsiteX22" fmla="*/ 62697 w 101420"/>
                  <a:gd name="connsiteY22" fmla="*/ 106688 h 121638"/>
                  <a:gd name="connsiteX23" fmla="*/ 94416 w 101420"/>
                  <a:gd name="connsiteY23" fmla="*/ 75586 h 121638"/>
                  <a:gd name="connsiteX24" fmla="*/ 91995 w 101420"/>
                  <a:gd name="connsiteY24" fmla="*/ 73566 h 121638"/>
                  <a:gd name="connsiteX25" fmla="*/ 89162 w 101420"/>
                  <a:gd name="connsiteY25" fmla="*/ 76189 h 121638"/>
                  <a:gd name="connsiteX26" fmla="*/ 64916 w 101420"/>
                  <a:gd name="connsiteY26" fmla="*/ 93155 h 121638"/>
                  <a:gd name="connsiteX27" fmla="*/ 52992 w 101420"/>
                  <a:gd name="connsiteY27" fmla="*/ 90533 h 121638"/>
                  <a:gd name="connsiteX28" fmla="*/ 38850 w 101420"/>
                  <a:gd name="connsiteY28" fmla="*/ 87099 h 121638"/>
                  <a:gd name="connsiteX29" fmla="*/ 33393 w 101420"/>
                  <a:gd name="connsiteY29" fmla="*/ 87700 h 121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01420" h="121638">
                    <a:moveTo>
                      <a:pt x="33393" y="87700"/>
                    </a:moveTo>
                    <a:cubicBezTo>
                      <a:pt x="44308" y="75986"/>
                      <a:pt x="50166" y="70944"/>
                      <a:pt x="57442" y="64678"/>
                    </a:cubicBezTo>
                    <a:cubicBezTo>
                      <a:pt x="57442" y="64481"/>
                      <a:pt x="69968" y="53774"/>
                      <a:pt x="77245" y="46508"/>
                    </a:cubicBezTo>
                    <a:cubicBezTo>
                      <a:pt x="96439" y="27723"/>
                      <a:pt x="100882" y="18030"/>
                      <a:pt x="100882" y="17226"/>
                    </a:cubicBezTo>
                    <a:cubicBezTo>
                      <a:pt x="100882" y="15205"/>
                      <a:pt x="99063" y="15205"/>
                      <a:pt x="98657" y="15205"/>
                    </a:cubicBezTo>
                    <a:cubicBezTo>
                      <a:pt x="97244" y="15205"/>
                      <a:pt x="96641" y="15611"/>
                      <a:pt x="95627" y="17422"/>
                    </a:cubicBezTo>
                    <a:cubicBezTo>
                      <a:pt x="89567" y="27122"/>
                      <a:pt x="85327" y="30353"/>
                      <a:pt x="80477" y="30353"/>
                    </a:cubicBezTo>
                    <a:cubicBezTo>
                      <a:pt x="75629" y="30353"/>
                      <a:pt x="73201" y="27318"/>
                      <a:pt x="70171" y="23890"/>
                    </a:cubicBezTo>
                    <a:cubicBezTo>
                      <a:pt x="66329" y="19240"/>
                      <a:pt x="62893" y="15205"/>
                      <a:pt x="56225" y="15205"/>
                    </a:cubicBezTo>
                    <a:cubicBezTo>
                      <a:pt x="41075" y="15205"/>
                      <a:pt x="31776" y="33983"/>
                      <a:pt x="31776" y="38227"/>
                    </a:cubicBezTo>
                    <a:cubicBezTo>
                      <a:pt x="31776" y="39235"/>
                      <a:pt x="32385" y="40445"/>
                      <a:pt x="34204" y="40445"/>
                    </a:cubicBezTo>
                    <a:cubicBezTo>
                      <a:pt x="36023" y="40445"/>
                      <a:pt x="36429" y="39438"/>
                      <a:pt x="36829" y="38227"/>
                    </a:cubicBezTo>
                    <a:cubicBezTo>
                      <a:pt x="40670" y="28934"/>
                      <a:pt x="52390" y="28737"/>
                      <a:pt x="54007" y="28737"/>
                    </a:cubicBezTo>
                    <a:cubicBezTo>
                      <a:pt x="58248" y="28737"/>
                      <a:pt x="62089" y="30150"/>
                      <a:pt x="66735" y="31765"/>
                    </a:cubicBezTo>
                    <a:cubicBezTo>
                      <a:pt x="74817" y="34794"/>
                      <a:pt x="77042" y="34794"/>
                      <a:pt x="82290" y="34794"/>
                    </a:cubicBezTo>
                    <a:cubicBezTo>
                      <a:pt x="75020" y="43473"/>
                      <a:pt x="58045" y="58019"/>
                      <a:pt x="54210" y="61250"/>
                    </a:cubicBezTo>
                    <a:lnTo>
                      <a:pt x="36023" y="78210"/>
                    </a:lnTo>
                    <a:cubicBezTo>
                      <a:pt x="22281" y="91743"/>
                      <a:pt x="15213" y="103254"/>
                      <a:pt x="15213" y="104666"/>
                    </a:cubicBezTo>
                    <a:cubicBezTo>
                      <a:pt x="15213" y="106688"/>
                      <a:pt x="17229" y="106688"/>
                      <a:pt x="17635" y="106688"/>
                    </a:cubicBezTo>
                    <a:cubicBezTo>
                      <a:pt x="19251" y="106688"/>
                      <a:pt x="19656" y="106282"/>
                      <a:pt x="20867" y="104058"/>
                    </a:cubicBezTo>
                    <a:cubicBezTo>
                      <a:pt x="25514" y="96994"/>
                      <a:pt x="31580" y="91540"/>
                      <a:pt x="38046" y="91540"/>
                    </a:cubicBezTo>
                    <a:cubicBezTo>
                      <a:pt x="42692" y="91540"/>
                      <a:pt x="44714" y="93357"/>
                      <a:pt x="49760" y="99212"/>
                    </a:cubicBezTo>
                    <a:cubicBezTo>
                      <a:pt x="53195" y="103456"/>
                      <a:pt x="56834" y="106688"/>
                      <a:pt x="62697" y="106688"/>
                    </a:cubicBezTo>
                    <a:cubicBezTo>
                      <a:pt x="82696" y="106688"/>
                      <a:pt x="94416" y="81036"/>
                      <a:pt x="94416" y="75586"/>
                    </a:cubicBezTo>
                    <a:cubicBezTo>
                      <a:pt x="94416" y="74573"/>
                      <a:pt x="93611" y="73566"/>
                      <a:pt x="91995" y="73566"/>
                    </a:cubicBezTo>
                    <a:cubicBezTo>
                      <a:pt x="90176" y="73566"/>
                      <a:pt x="89770" y="74776"/>
                      <a:pt x="89162" y="76189"/>
                    </a:cubicBezTo>
                    <a:cubicBezTo>
                      <a:pt x="84515" y="89316"/>
                      <a:pt x="71584" y="93155"/>
                      <a:pt x="64916" y="93155"/>
                    </a:cubicBezTo>
                    <a:cubicBezTo>
                      <a:pt x="60878" y="93155"/>
                      <a:pt x="57239" y="91944"/>
                      <a:pt x="52992" y="90533"/>
                    </a:cubicBezTo>
                    <a:cubicBezTo>
                      <a:pt x="46128" y="87903"/>
                      <a:pt x="43098" y="87099"/>
                      <a:pt x="38850" y="87099"/>
                    </a:cubicBezTo>
                    <a:cubicBezTo>
                      <a:pt x="38445" y="87099"/>
                      <a:pt x="35212" y="87099"/>
                      <a:pt x="33393" y="877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19" name="Forme libre : forme 518">
                <a:extLst>
                  <a:ext uri="{FF2B5EF4-FFF2-40B4-BE49-F238E27FC236}">
                    <a16:creationId xmlns:a16="http://schemas.microsoft.com/office/drawing/2014/main" id="{50843535-618E-498D-87BB-19EC686C03C3}"/>
                  </a:ext>
                </a:extLst>
              </p:cNvPr>
              <p:cNvSpPr/>
              <p:nvPr>
                <p:custDataLst>
                  <p:tags r:id="rId145"/>
                </p:custDataLst>
              </p:nvPr>
            </p:nvSpPr>
            <p:spPr>
              <a:xfrm>
                <a:off x="13658348" y="-10820164"/>
                <a:ext cx="40568" cy="81093"/>
              </a:xfrm>
              <a:custGeom>
                <a:avLst/>
                <a:gdLst>
                  <a:gd name="connsiteX0" fmla="*/ 38857 w 40568"/>
                  <a:gd name="connsiteY0" fmla="*/ 36410 h 81092"/>
                  <a:gd name="connsiteX1" fmla="*/ 25926 w 40568"/>
                  <a:gd name="connsiteY1" fmla="*/ 15205 h 81092"/>
                  <a:gd name="connsiteX2" fmla="*/ 15213 w 40568"/>
                  <a:gd name="connsiteY2" fmla="*/ 25912 h 81092"/>
                  <a:gd name="connsiteX3" fmla="*/ 25926 w 40568"/>
                  <a:gd name="connsiteY3" fmla="*/ 36611 h 81092"/>
                  <a:gd name="connsiteX4" fmla="*/ 32993 w 40568"/>
                  <a:gd name="connsiteY4" fmla="*/ 33989 h 81092"/>
                  <a:gd name="connsiteX5" fmla="*/ 34008 w 40568"/>
                  <a:gd name="connsiteY5" fmla="*/ 33381 h 81092"/>
                  <a:gd name="connsiteX6" fmla="*/ 34413 w 40568"/>
                  <a:gd name="connsiteY6" fmla="*/ 36410 h 81092"/>
                  <a:gd name="connsiteX7" fmla="*/ 20671 w 40568"/>
                  <a:gd name="connsiteY7" fmla="*/ 70132 h 81092"/>
                  <a:gd name="connsiteX8" fmla="*/ 18446 w 40568"/>
                  <a:gd name="connsiteY8" fmla="*/ 73364 h 81092"/>
                  <a:gd name="connsiteX9" fmla="*/ 20468 w 40568"/>
                  <a:gd name="connsiteY9" fmla="*/ 75588 h 81092"/>
                  <a:gd name="connsiteX10" fmla="*/ 38857 w 40568"/>
                  <a:gd name="connsiteY10" fmla="*/ 36410 h 81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568" h="81092">
                    <a:moveTo>
                      <a:pt x="38857" y="36410"/>
                    </a:moveTo>
                    <a:cubicBezTo>
                      <a:pt x="38857" y="23080"/>
                      <a:pt x="33805" y="15205"/>
                      <a:pt x="25926" y="15205"/>
                    </a:cubicBezTo>
                    <a:cubicBezTo>
                      <a:pt x="19257" y="15205"/>
                      <a:pt x="15213" y="20255"/>
                      <a:pt x="15213" y="25912"/>
                    </a:cubicBezTo>
                    <a:cubicBezTo>
                      <a:pt x="15213" y="31360"/>
                      <a:pt x="19257" y="36611"/>
                      <a:pt x="25926" y="36611"/>
                    </a:cubicBezTo>
                    <a:cubicBezTo>
                      <a:pt x="28347" y="36611"/>
                      <a:pt x="30978" y="35801"/>
                      <a:pt x="32993" y="33989"/>
                    </a:cubicBezTo>
                    <a:cubicBezTo>
                      <a:pt x="33602" y="33584"/>
                      <a:pt x="33805" y="33381"/>
                      <a:pt x="34008" y="33381"/>
                    </a:cubicBezTo>
                    <a:cubicBezTo>
                      <a:pt x="34210" y="33381"/>
                      <a:pt x="34413" y="33584"/>
                      <a:pt x="34413" y="36410"/>
                    </a:cubicBezTo>
                    <a:cubicBezTo>
                      <a:pt x="34413" y="51355"/>
                      <a:pt x="27339" y="63467"/>
                      <a:pt x="20671" y="70132"/>
                    </a:cubicBezTo>
                    <a:cubicBezTo>
                      <a:pt x="18446" y="72356"/>
                      <a:pt x="18446" y="72761"/>
                      <a:pt x="18446" y="73364"/>
                    </a:cubicBezTo>
                    <a:cubicBezTo>
                      <a:pt x="18446" y="74782"/>
                      <a:pt x="19460" y="75588"/>
                      <a:pt x="20468" y="75588"/>
                    </a:cubicBezTo>
                    <a:cubicBezTo>
                      <a:pt x="22693" y="75588"/>
                      <a:pt x="38857" y="60040"/>
                      <a:pt x="38857" y="3641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20" name="Forme libre : forme 519">
                <a:extLst>
                  <a:ext uri="{FF2B5EF4-FFF2-40B4-BE49-F238E27FC236}">
                    <a16:creationId xmlns:a16="http://schemas.microsoft.com/office/drawing/2014/main" id="{389A406E-B3D8-46CC-AD87-8B1D426FA497}"/>
                  </a:ext>
                </a:extLst>
              </p:cNvPr>
              <p:cNvSpPr/>
              <p:nvPr>
                <p:custDataLst>
                  <p:tags r:id="rId146"/>
                </p:custDataLst>
              </p:nvPr>
            </p:nvSpPr>
            <p:spPr>
              <a:xfrm>
                <a:off x="13739510" y="-10888016"/>
                <a:ext cx="101421" cy="121639"/>
              </a:xfrm>
              <a:custGeom>
                <a:avLst/>
                <a:gdLst>
                  <a:gd name="connsiteX0" fmla="*/ 33393 w 101420"/>
                  <a:gd name="connsiteY0" fmla="*/ 87700 h 121638"/>
                  <a:gd name="connsiteX1" fmla="*/ 57441 w 101420"/>
                  <a:gd name="connsiteY1" fmla="*/ 64678 h 121638"/>
                  <a:gd name="connsiteX2" fmla="*/ 77245 w 101420"/>
                  <a:gd name="connsiteY2" fmla="*/ 46508 h 121638"/>
                  <a:gd name="connsiteX3" fmla="*/ 100882 w 101420"/>
                  <a:gd name="connsiteY3" fmla="*/ 17226 h 121638"/>
                  <a:gd name="connsiteX4" fmla="*/ 98657 w 101420"/>
                  <a:gd name="connsiteY4" fmla="*/ 15205 h 121638"/>
                  <a:gd name="connsiteX5" fmla="*/ 95626 w 101420"/>
                  <a:gd name="connsiteY5" fmla="*/ 17422 h 121638"/>
                  <a:gd name="connsiteX6" fmla="*/ 80478 w 101420"/>
                  <a:gd name="connsiteY6" fmla="*/ 30353 h 121638"/>
                  <a:gd name="connsiteX7" fmla="*/ 70169 w 101420"/>
                  <a:gd name="connsiteY7" fmla="*/ 23890 h 121638"/>
                  <a:gd name="connsiteX8" fmla="*/ 56224 w 101420"/>
                  <a:gd name="connsiteY8" fmla="*/ 15205 h 121638"/>
                  <a:gd name="connsiteX9" fmla="*/ 31776 w 101420"/>
                  <a:gd name="connsiteY9" fmla="*/ 38227 h 121638"/>
                  <a:gd name="connsiteX10" fmla="*/ 34203 w 101420"/>
                  <a:gd name="connsiteY10" fmla="*/ 40445 h 121638"/>
                  <a:gd name="connsiteX11" fmla="*/ 36829 w 101420"/>
                  <a:gd name="connsiteY11" fmla="*/ 38227 h 121638"/>
                  <a:gd name="connsiteX12" fmla="*/ 54007 w 101420"/>
                  <a:gd name="connsiteY12" fmla="*/ 28737 h 121638"/>
                  <a:gd name="connsiteX13" fmla="*/ 66736 w 101420"/>
                  <a:gd name="connsiteY13" fmla="*/ 31765 h 121638"/>
                  <a:gd name="connsiteX14" fmla="*/ 82289 w 101420"/>
                  <a:gd name="connsiteY14" fmla="*/ 34794 h 121638"/>
                  <a:gd name="connsiteX15" fmla="*/ 54210 w 101420"/>
                  <a:gd name="connsiteY15" fmla="*/ 61250 h 121638"/>
                  <a:gd name="connsiteX16" fmla="*/ 36023 w 101420"/>
                  <a:gd name="connsiteY16" fmla="*/ 78210 h 121638"/>
                  <a:gd name="connsiteX17" fmla="*/ 15213 w 101420"/>
                  <a:gd name="connsiteY17" fmla="*/ 104666 h 121638"/>
                  <a:gd name="connsiteX18" fmla="*/ 17633 w 101420"/>
                  <a:gd name="connsiteY18" fmla="*/ 106688 h 121638"/>
                  <a:gd name="connsiteX19" fmla="*/ 20867 w 101420"/>
                  <a:gd name="connsiteY19" fmla="*/ 104058 h 121638"/>
                  <a:gd name="connsiteX20" fmla="*/ 38046 w 101420"/>
                  <a:gd name="connsiteY20" fmla="*/ 91540 h 121638"/>
                  <a:gd name="connsiteX21" fmla="*/ 49760 w 101420"/>
                  <a:gd name="connsiteY21" fmla="*/ 99212 h 121638"/>
                  <a:gd name="connsiteX22" fmla="*/ 62697 w 101420"/>
                  <a:gd name="connsiteY22" fmla="*/ 106688 h 121638"/>
                  <a:gd name="connsiteX23" fmla="*/ 94417 w 101420"/>
                  <a:gd name="connsiteY23" fmla="*/ 75586 h 121638"/>
                  <a:gd name="connsiteX24" fmla="*/ 91995 w 101420"/>
                  <a:gd name="connsiteY24" fmla="*/ 73566 h 121638"/>
                  <a:gd name="connsiteX25" fmla="*/ 89162 w 101420"/>
                  <a:gd name="connsiteY25" fmla="*/ 76189 h 121638"/>
                  <a:gd name="connsiteX26" fmla="*/ 64916 w 101420"/>
                  <a:gd name="connsiteY26" fmla="*/ 93155 h 121638"/>
                  <a:gd name="connsiteX27" fmla="*/ 52993 w 101420"/>
                  <a:gd name="connsiteY27" fmla="*/ 90533 h 121638"/>
                  <a:gd name="connsiteX28" fmla="*/ 38851 w 101420"/>
                  <a:gd name="connsiteY28" fmla="*/ 87099 h 121638"/>
                  <a:gd name="connsiteX29" fmla="*/ 33393 w 101420"/>
                  <a:gd name="connsiteY29" fmla="*/ 87700 h 121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01420" h="121638">
                    <a:moveTo>
                      <a:pt x="33393" y="87700"/>
                    </a:moveTo>
                    <a:cubicBezTo>
                      <a:pt x="44307" y="75986"/>
                      <a:pt x="50166" y="70944"/>
                      <a:pt x="57441" y="64678"/>
                    </a:cubicBezTo>
                    <a:cubicBezTo>
                      <a:pt x="57441" y="64481"/>
                      <a:pt x="69967" y="53774"/>
                      <a:pt x="77245" y="46508"/>
                    </a:cubicBezTo>
                    <a:cubicBezTo>
                      <a:pt x="96438" y="27723"/>
                      <a:pt x="100882" y="18030"/>
                      <a:pt x="100882" y="17226"/>
                    </a:cubicBezTo>
                    <a:cubicBezTo>
                      <a:pt x="100882" y="15205"/>
                      <a:pt x="99062" y="15205"/>
                      <a:pt x="98657" y="15205"/>
                    </a:cubicBezTo>
                    <a:cubicBezTo>
                      <a:pt x="97243" y="15205"/>
                      <a:pt x="96641" y="15611"/>
                      <a:pt x="95626" y="17422"/>
                    </a:cubicBezTo>
                    <a:cubicBezTo>
                      <a:pt x="89567" y="27122"/>
                      <a:pt x="85326" y="30353"/>
                      <a:pt x="80478" y="30353"/>
                    </a:cubicBezTo>
                    <a:cubicBezTo>
                      <a:pt x="75628" y="30353"/>
                      <a:pt x="73200" y="27318"/>
                      <a:pt x="70169" y="23890"/>
                    </a:cubicBezTo>
                    <a:cubicBezTo>
                      <a:pt x="66330" y="19240"/>
                      <a:pt x="62894" y="15205"/>
                      <a:pt x="56224" y="15205"/>
                    </a:cubicBezTo>
                    <a:cubicBezTo>
                      <a:pt x="41076" y="15205"/>
                      <a:pt x="31776" y="33983"/>
                      <a:pt x="31776" y="38227"/>
                    </a:cubicBezTo>
                    <a:cubicBezTo>
                      <a:pt x="31776" y="39235"/>
                      <a:pt x="32384" y="40445"/>
                      <a:pt x="34203" y="40445"/>
                    </a:cubicBezTo>
                    <a:cubicBezTo>
                      <a:pt x="36023" y="40445"/>
                      <a:pt x="36429" y="39438"/>
                      <a:pt x="36829" y="38227"/>
                    </a:cubicBezTo>
                    <a:cubicBezTo>
                      <a:pt x="40670" y="28934"/>
                      <a:pt x="52390" y="28737"/>
                      <a:pt x="54007" y="28737"/>
                    </a:cubicBezTo>
                    <a:cubicBezTo>
                      <a:pt x="58246" y="28737"/>
                      <a:pt x="62089" y="30150"/>
                      <a:pt x="66736" y="31765"/>
                    </a:cubicBezTo>
                    <a:cubicBezTo>
                      <a:pt x="74817" y="34794"/>
                      <a:pt x="77042" y="34794"/>
                      <a:pt x="82289" y="34794"/>
                    </a:cubicBezTo>
                    <a:cubicBezTo>
                      <a:pt x="75019" y="43473"/>
                      <a:pt x="58044" y="58019"/>
                      <a:pt x="54210" y="61250"/>
                    </a:cubicBezTo>
                    <a:lnTo>
                      <a:pt x="36023" y="78210"/>
                    </a:lnTo>
                    <a:cubicBezTo>
                      <a:pt x="22280" y="91743"/>
                      <a:pt x="15213" y="103254"/>
                      <a:pt x="15213" y="104666"/>
                    </a:cubicBezTo>
                    <a:cubicBezTo>
                      <a:pt x="15213" y="106688"/>
                      <a:pt x="17228" y="106688"/>
                      <a:pt x="17633" y="106688"/>
                    </a:cubicBezTo>
                    <a:cubicBezTo>
                      <a:pt x="19250" y="106688"/>
                      <a:pt x="19656" y="106282"/>
                      <a:pt x="20867" y="104058"/>
                    </a:cubicBezTo>
                    <a:cubicBezTo>
                      <a:pt x="25514" y="96994"/>
                      <a:pt x="31579" y="91540"/>
                      <a:pt x="38046" y="91540"/>
                    </a:cubicBezTo>
                    <a:cubicBezTo>
                      <a:pt x="42693" y="91540"/>
                      <a:pt x="44713" y="93357"/>
                      <a:pt x="49760" y="99212"/>
                    </a:cubicBezTo>
                    <a:cubicBezTo>
                      <a:pt x="53196" y="103456"/>
                      <a:pt x="56832" y="106688"/>
                      <a:pt x="62697" y="106688"/>
                    </a:cubicBezTo>
                    <a:cubicBezTo>
                      <a:pt x="82695" y="106688"/>
                      <a:pt x="94417" y="81036"/>
                      <a:pt x="94417" y="75586"/>
                    </a:cubicBezTo>
                    <a:cubicBezTo>
                      <a:pt x="94417" y="74573"/>
                      <a:pt x="93612" y="73566"/>
                      <a:pt x="91995" y="73566"/>
                    </a:cubicBezTo>
                    <a:cubicBezTo>
                      <a:pt x="90176" y="73566"/>
                      <a:pt x="89770" y="74776"/>
                      <a:pt x="89162" y="76189"/>
                    </a:cubicBezTo>
                    <a:cubicBezTo>
                      <a:pt x="84515" y="89316"/>
                      <a:pt x="71583" y="93155"/>
                      <a:pt x="64916" y="93155"/>
                    </a:cubicBezTo>
                    <a:cubicBezTo>
                      <a:pt x="60877" y="93155"/>
                      <a:pt x="57239" y="91944"/>
                      <a:pt x="52993" y="90533"/>
                    </a:cubicBezTo>
                    <a:cubicBezTo>
                      <a:pt x="46126" y="87903"/>
                      <a:pt x="43098" y="87099"/>
                      <a:pt x="38851" y="87099"/>
                    </a:cubicBezTo>
                    <a:cubicBezTo>
                      <a:pt x="38445" y="87099"/>
                      <a:pt x="35212" y="87099"/>
                      <a:pt x="33393" y="877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21" name="Forme libre : forme 520">
                <a:extLst>
                  <a:ext uri="{FF2B5EF4-FFF2-40B4-BE49-F238E27FC236}">
                    <a16:creationId xmlns:a16="http://schemas.microsoft.com/office/drawing/2014/main" id="{1F94BD7D-6DBA-4E07-99E1-10C7E42807B0}"/>
                  </a:ext>
                </a:extLst>
              </p:cNvPr>
              <p:cNvSpPr/>
              <p:nvPr>
                <p:custDataLst>
                  <p:tags r:id="rId147"/>
                </p:custDataLst>
              </p:nvPr>
            </p:nvSpPr>
            <p:spPr>
              <a:xfrm>
                <a:off x="13845167" y="-10950216"/>
                <a:ext cx="60852" cy="223005"/>
              </a:xfrm>
              <a:custGeom>
                <a:avLst/>
                <a:gdLst>
                  <a:gd name="connsiteX0" fmla="*/ 62089 w 60852"/>
                  <a:gd name="connsiteY0" fmla="*/ 116177 h 223004"/>
                  <a:gd name="connsiteX1" fmla="*/ 48752 w 60852"/>
                  <a:gd name="connsiteY1" fmla="*/ 53172 h 223004"/>
                  <a:gd name="connsiteX2" fmla="*/ 17235 w 60852"/>
                  <a:gd name="connsiteY2" fmla="*/ 15205 h 223004"/>
                  <a:gd name="connsiteX3" fmla="*/ 15213 w 60852"/>
                  <a:gd name="connsiteY3" fmla="*/ 17226 h 223004"/>
                  <a:gd name="connsiteX4" fmla="*/ 19055 w 60852"/>
                  <a:gd name="connsiteY4" fmla="*/ 21869 h 223004"/>
                  <a:gd name="connsiteX5" fmla="*/ 50368 w 60852"/>
                  <a:gd name="connsiteY5" fmla="*/ 116177 h 223004"/>
                  <a:gd name="connsiteX6" fmla="*/ 17837 w 60852"/>
                  <a:gd name="connsiteY6" fmla="*/ 211695 h 223004"/>
                  <a:gd name="connsiteX7" fmla="*/ 15213 w 60852"/>
                  <a:gd name="connsiteY7" fmla="*/ 215129 h 223004"/>
                  <a:gd name="connsiteX8" fmla="*/ 17235 w 60852"/>
                  <a:gd name="connsiteY8" fmla="*/ 217151 h 223004"/>
                  <a:gd name="connsiteX9" fmla="*/ 49360 w 60852"/>
                  <a:gd name="connsiteY9" fmla="*/ 177770 h 223004"/>
                  <a:gd name="connsiteX10" fmla="*/ 62089 w 60852"/>
                  <a:gd name="connsiteY10" fmla="*/ 116177 h 223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0852" h="223004">
                    <a:moveTo>
                      <a:pt x="62089" y="116177"/>
                    </a:moveTo>
                    <a:cubicBezTo>
                      <a:pt x="62089" y="100428"/>
                      <a:pt x="59870" y="75992"/>
                      <a:pt x="48752" y="53172"/>
                    </a:cubicBezTo>
                    <a:cubicBezTo>
                      <a:pt x="36632" y="28331"/>
                      <a:pt x="19251" y="15205"/>
                      <a:pt x="17235" y="15205"/>
                    </a:cubicBezTo>
                    <a:cubicBezTo>
                      <a:pt x="16018" y="15205"/>
                      <a:pt x="15213" y="16015"/>
                      <a:pt x="15213" y="17226"/>
                    </a:cubicBezTo>
                    <a:cubicBezTo>
                      <a:pt x="15213" y="17827"/>
                      <a:pt x="15213" y="18233"/>
                      <a:pt x="19055" y="21869"/>
                    </a:cubicBezTo>
                    <a:cubicBezTo>
                      <a:pt x="38850" y="41864"/>
                      <a:pt x="50368" y="73972"/>
                      <a:pt x="50368" y="116177"/>
                    </a:cubicBezTo>
                    <a:cubicBezTo>
                      <a:pt x="50368" y="150711"/>
                      <a:pt x="42895" y="186253"/>
                      <a:pt x="17837" y="211695"/>
                    </a:cubicBezTo>
                    <a:cubicBezTo>
                      <a:pt x="15213" y="214122"/>
                      <a:pt x="15213" y="214527"/>
                      <a:pt x="15213" y="215129"/>
                    </a:cubicBezTo>
                    <a:cubicBezTo>
                      <a:pt x="15213" y="216339"/>
                      <a:pt x="16018" y="217151"/>
                      <a:pt x="17235" y="217151"/>
                    </a:cubicBezTo>
                    <a:cubicBezTo>
                      <a:pt x="19251" y="217151"/>
                      <a:pt x="37437" y="203416"/>
                      <a:pt x="49360" y="177770"/>
                    </a:cubicBezTo>
                    <a:cubicBezTo>
                      <a:pt x="59667" y="155558"/>
                      <a:pt x="62089" y="133144"/>
                      <a:pt x="62089" y="11617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22" name="Forme libre : forme 521">
                <a:extLst>
                  <a:ext uri="{FF2B5EF4-FFF2-40B4-BE49-F238E27FC236}">
                    <a16:creationId xmlns:a16="http://schemas.microsoft.com/office/drawing/2014/main" id="{1DE2A44D-A3E8-4E95-9CF8-806F77B20454}"/>
                  </a:ext>
                </a:extLst>
              </p:cNvPr>
              <p:cNvSpPr/>
              <p:nvPr>
                <p:custDataLst>
                  <p:tags r:id="rId148"/>
                </p:custDataLst>
              </p:nvPr>
            </p:nvSpPr>
            <p:spPr>
              <a:xfrm>
                <a:off x="13979665" y="-10872868"/>
                <a:ext cx="162273" cy="60819"/>
              </a:xfrm>
              <a:custGeom>
                <a:avLst/>
                <a:gdLst>
                  <a:gd name="connsiteX0" fmla="*/ 142711 w 162273"/>
                  <a:gd name="connsiteY0" fmla="*/ 23282 h 60819"/>
                  <a:gd name="connsiteX1" fmla="*/ 149583 w 162273"/>
                  <a:gd name="connsiteY1" fmla="*/ 19240 h 60819"/>
                  <a:gd name="connsiteX2" fmla="*/ 142914 w 162273"/>
                  <a:gd name="connsiteY2" fmla="*/ 15205 h 60819"/>
                  <a:gd name="connsiteX3" fmla="*/ 21882 w 162273"/>
                  <a:gd name="connsiteY3" fmla="*/ 15205 h 60819"/>
                  <a:gd name="connsiteX4" fmla="*/ 15213 w 162273"/>
                  <a:gd name="connsiteY4" fmla="*/ 19240 h 60819"/>
                  <a:gd name="connsiteX5" fmla="*/ 22084 w 162273"/>
                  <a:gd name="connsiteY5" fmla="*/ 23282 h 60819"/>
                  <a:gd name="connsiteX6" fmla="*/ 142711 w 162273"/>
                  <a:gd name="connsiteY6" fmla="*/ 23282 h 60819"/>
                  <a:gd name="connsiteX7" fmla="*/ 142914 w 162273"/>
                  <a:gd name="connsiteY7" fmla="*/ 62460 h 60819"/>
                  <a:gd name="connsiteX8" fmla="*/ 149583 w 162273"/>
                  <a:gd name="connsiteY8" fmla="*/ 58418 h 60819"/>
                  <a:gd name="connsiteX9" fmla="*/ 142711 w 162273"/>
                  <a:gd name="connsiteY9" fmla="*/ 54376 h 60819"/>
                  <a:gd name="connsiteX10" fmla="*/ 22084 w 162273"/>
                  <a:gd name="connsiteY10" fmla="*/ 54376 h 60819"/>
                  <a:gd name="connsiteX11" fmla="*/ 15213 w 162273"/>
                  <a:gd name="connsiteY11" fmla="*/ 58418 h 60819"/>
                  <a:gd name="connsiteX12" fmla="*/ 21882 w 162273"/>
                  <a:gd name="connsiteY12" fmla="*/ 62460 h 60819"/>
                  <a:gd name="connsiteX13" fmla="*/ 142914 w 162273"/>
                  <a:gd name="connsiteY13" fmla="*/ 62460 h 60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2273" h="60819">
                    <a:moveTo>
                      <a:pt x="142711" y="23282"/>
                    </a:moveTo>
                    <a:cubicBezTo>
                      <a:pt x="145742" y="23282"/>
                      <a:pt x="149583" y="23282"/>
                      <a:pt x="149583" y="19240"/>
                    </a:cubicBezTo>
                    <a:cubicBezTo>
                      <a:pt x="149583" y="15205"/>
                      <a:pt x="145742" y="15205"/>
                      <a:pt x="142914" y="15205"/>
                    </a:cubicBezTo>
                    <a:lnTo>
                      <a:pt x="21882" y="15205"/>
                    </a:lnTo>
                    <a:cubicBezTo>
                      <a:pt x="19054" y="15205"/>
                      <a:pt x="15213" y="15205"/>
                      <a:pt x="15213" y="19240"/>
                    </a:cubicBezTo>
                    <a:cubicBezTo>
                      <a:pt x="15213" y="23282"/>
                      <a:pt x="19054" y="23282"/>
                      <a:pt x="22084" y="23282"/>
                    </a:cubicBezTo>
                    <a:lnTo>
                      <a:pt x="142711" y="23282"/>
                    </a:lnTo>
                    <a:close/>
                    <a:moveTo>
                      <a:pt x="142914" y="62460"/>
                    </a:moveTo>
                    <a:cubicBezTo>
                      <a:pt x="145742" y="62460"/>
                      <a:pt x="149583" y="62460"/>
                      <a:pt x="149583" y="58418"/>
                    </a:cubicBezTo>
                    <a:cubicBezTo>
                      <a:pt x="149583" y="54376"/>
                      <a:pt x="145742" y="54376"/>
                      <a:pt x="142711" y="54376"/>
                    </a:cubicBezTo>
                    <a:lnTo>
                      <a:pt x="22084" y="54376"/>
                    </a:lnTo>
                    <a:cubicBezTo>
                      <a:pt x="19054" y="54376"/>
                      <a:pt x="15213" y="54376"/>
                      <a:pt x="15213" y="58418"/>
                    </a:cubicBezTo>
                    <a:cubicBezTo>
                      <a:pt x="15213" y="62460"/>
                      <a:pt x="19054" y="62460"/>
                      <a:pt x="21882" y="62460"/>
                    </a:cubicBezTo>
                    <a:lnTo>
                      <a:pt x="142914" y="6246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23" name="Forme libre : forme 522">
                <a:extLst>
                  <a:ext uri="{FF2B5EF4-FFF2-40B4-BE49-F238E27FC236}">
                    <a16:creationId xmlns:a16="http://schemas.microsoft.com/office/drawing/2014/main" id="{E53EE2E1-2AFC-4660-9B27-0B9F10D95120}"/>
                  </a:ext>
                </a:extLst>
              </p:cNvPr>
              <p:cNvSpPr/>
              <p:nvPr>
                <p:custDataLst>
                  <p:tags r:id="rId149"/>
                </p:custDataLst>
              </p:nvPr>
            </p:nvSpPr>
            <p:spPr>
              <a:xfrm>
                <a:off x="14199636" y="-10933250"/>
                <a:ext cx="81137" cy="162185"/>
              </a:xfrm>
              <a:custGeom>
                <a:avLst/>
                <a:gdLst>
                  <a:gd name="connsiteX0" fmla="*/ 56636 w 81136"/>
                  <a:gd name="connsiteY0" fmla="*/ 20450 h 162185"/>
                  <a:gd name="connsiteX1" fmla="*/ 51984 w 81136"/>
                  <a:gd name="connsiteY1" fmla="*/ 15205 h 162185"/>
                  <a:gd name="connsiteX2" fmla="*/ 15213 w 81136"/>
                  <a:gd name="connsiteY2" fmla="*/ 28129 h 162185"/>
                  <a:gd name="connsiteX3" fmla="*/ 15213 w 81136"/>
                  <a:gd name="connsiteY3" fmla="*/ 34388 h 162185"/>
                  <a:gd name="connsiteX4" fmla="*/ 41684 w 81136"/>
                  <a:gd name="connsiteY4" fmla="*/ 29136 h 162185"/>
                  <a:gd name="connsiteX5" fmla="*/ 41684 w 81136"/>
                  <a:gd name="connsiteY5" fmla="*/ 133745 h 162185"/>
                  <a:gd name="connsiteX6" fmla="*/ 22889 w 81136"/>
                  <a:gd name="connsiteY6" fmla="*/ 143439 h 162185"/>
                  <a:gd name="connsiteX7" fmla="*/ 16422 w 81136"/>
                  <a:gd name="connsiteY7" fmla="*/ 143439 h 162185"/>
                  <a:gd name="connsiteX8" fmla="*/ 16422 w 81136"/>
                  <a:gd name="connsiteY8" fmla="*/ 149698 h 162185"/>
                  <a:gd name="connsiteX9" fmla="*/ 49157 w 81136"/>
                  <a:gd name="connsiteY9" fmla="*/ 149090 h 162185"/>
                  <a:gd name="connsiteX10" fmla="*/ 81889 w 81136"/>
                  <a:gd name="connsiteY10" fmla="*/ 149698 h 162185"/>
                  <a:gd name="connsiteX11" fmla="*/ 81889 w 81136"/>
                  <a:gd name="connsiteY11" fmla="*/ 143439 h 162185"/>
                  <a:gd name="connsiteX12" fmla="*/ 75425 w 81136"/>
                  <a:gd name="connsiteY12" fmla="*/ 143439 h 162185"/>
                  <a:gd name="connsiteX13" fmla="*/ 56636 w 81136"/>
                  <a:gd name="connsiteY13" fmla="*/ 133745 h 162185"/>
                  <a:gd name="connsiteX14" fmla="*/ 56636 w 81136"/>
                  <a:gd name="connsiteY14" fmla="*/ 20450 h 162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1136" h="162185">
                    <a:moveTo>
                      <a:pt x="56636" y="20450"/>
                    </a:moveTo>
                    <a:cubicBezTo>
                      <a:pt x="56636" y="15605"/>
                      <a:pt x="56636" y="15205"/>
                      <a:pt x="51984" y="15205"/>
                    </a:cubicBezTo>
                    <a:cubicBezTo>
                      <a:pt x="39459" y="28129"/>
                      <a:pt x="21678" y="28129"/>
                      <a:pt x="15213" y="28129"/>
                    </a:cubicBezTo>
                    <a:lnTo>
                      <a:pt x="15213" y="34388"/>
                    </a:lnTo>
                    <a:cubicBezTo>
                      <a:pt x="19250" y="34388"/>
                      <a:pt x="31173" y="34388"/>
                      <a:pt x="41684" y="29136"/>
                    </a:cubicBezTo>
                    <a:lnTo>
                      <a:pt x="41684" y="133745"/>
                    </a:lnTo>
                    <a:cubicBezTo>
                      <a:pt x="41684" y="141013"/>
                      <a:pt x="41076" y="143439"/>
                      <a:pt x="22889" y="143439"/>
                    </a:cubicBezTo>
                    <a:lnTo>
                      <a:pt x="16422" y="143439"/>
                    </a:lnTo>
                    <a:lnTo>
                      <a:pt x="16422" y="149698"/>
                    </a:lnTo>
                    <a:cubicBezTo>
                      <a:pt x="23497" y="149090"/>
                      <a:pt x="41076" y="149090"/>
                      <a:pt x="49157" y="149090"/>
                    </a:cubicBezTo>
                    <a:cubicBezTo>
                      <a:pt x="57238" y="149090"/>
                      <a:pt x="74816" y="149090"/>
                      <a:pt x="81889" y="149698"/>
                    </a:cubicBezTo>
                    <a:lnTo>
                      <a:pt x="81889" y="143439"/>
                    </a:lnTo>
                    <a:lnTo>
                      <a:pt x="75425" y="143439"/>
                    </a:lnTo>
                    <a:cubicBezTo>
                      <a:pt x="57238" y="143439"/>
                      <a:pt x="56636" y="141215"/>
                      <a:pt x="56636" y="133745"/>
                    </a:cubicBezTo>
                    <a:lnTo>
                      <a:pt x="56636" y="2045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546" name="Groupe 545" descr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\rho(\bar{z},z)=0 &#10;\end{align*}&#10;\end{document}" title="IguanaTex Vector Display">
              <a:extLst>
                <a:ext uri="{FF2B5EF4-FFF2-40B4-BE49-F238E27FC236}">
                  <a16:creationId xmlns:a16="http://schemas.microsoft.com/office/drawing/2014/main" id="{D96A4B01-F421-42F5-86FE-50890AF8D4DB}"/>
                </a:ext>
              </a:extLst>
            </p:cNvPr>
            <p:cNvGrpSpPr>
              <a:grpSpLocks noChangeAspect="1"/>
            </p:cNvGrpSpPr>
            <p:nvPr>
              <p:custDataLst>
                <p:tags r:id="rId131"/>
              </p:custDataLst>
            </p:nvPr>
          </p:nvGrpSpPr>
          <p:grpSpPr>
            <a:xfrm>
              <a:off x="8027794" y="3454179"/>
              <a:ext cx="913068" cy="220338"/>
              <a:chOff x="9716592" y="-15078300"/>
              <a:chExt cx="1165341" cy="281214"/>
            </a:xfrm>
          </p:grpSpPr>
          <p:sp>
            <p:nvSpPr>
              <p:cNvPr id="537" name="Forme libre : forme 536">
                <a:extLst>
                  <a:ext uri="{FF2B5EF4-FFF2-40B4-BE49-F238E27FC236}">
                    <a16:creationId xmlns:a16="http://schemas.microsoft.com/office/drawing/2014/main" id="{D34FCB49-2E94-431D-BE0F-7D811D0A56BA}"/>
                  </a:ext>
                </a:extLst>
              </p:cNvPr>
              <p:cNvSpPr/>
              <p:nvPr>
                <p:custDataLst>
                  <p:tags r:id="rId132"/>
                </p:custDataLst>
              </p:nvPr>
            </p:nvSpPr>
            <p:spPr>
              <a:xfrm>
                <a:off x="9716592" y="-15000346"/>
                <a:ext cx="152528" cy="203260"/>
              </a:xfrm>
              <a:custGeom>
                <a:avLst/>
                <a:gdLst>
                  <a:gd name="connsiteX0" fmla="*/ 19829 w 152528"/>
                  <a:gd name="connsiteY0" fmla="*/ 174708 h 203260"/>
                  <a:gd name="connsiteX1" fmla="*/ 19066 w 152528"/>
                  <a:gd name="connsiteY1" fmla="*/ 178757 h 203260"/>
                  <a:gd name="connsiteX2" fmla="*/ 26161 w 152528"/>
                  <a:gd name="connsiteY2" fmla="*/ 185586 h 203260"/>
                  <a:gd name="connsiteX3" fmla="*/ 35018 w 152528"/>
                  <a:gd name="connsiteY3" fmla="*/ 180274 h 203260"/>
                  <a:gd name="connsiteX4" fmla="*/ 51232 w 152528"/>
                  <a:gd name="connsiteY4" fmla="*/ 116747 h 203260"/>
                  <a:gd name="connsiteX5" fmla="*/ 76296 w 152528"/>
                  <a:gd name="connsiteY5" fmla="*/ 133708 h 203260"/>
                  <a:gd name="connsiteX6" fmla="*/ 138594 w 152528"/>
                  <a:gd name="connsiteY6" fmla="*/ 60310 h 203260"/>
                  <a:gd name="connsiteX7" fmla="*/ 103394 w 152528"/>
                  <a:gd name="connsiteY7" fmla="*/ 19056 h 203260"/>
                  <a:gd name="connsiteX8" fmla="*/ 44646 w 152528"/>
                  <a:gd name="connsiteY8" fmla="*/ 75238 h 203260"/>
                  <a:gd name="connsiteX9" fmla="*/ 19829 w 152528"/>
                  <a:gd name="connsiteY9" fmla="*/ 174708 h 203260"/>
                  <a:gd name="connsiteX10" fmla="*/ 76042 w 152528"/>
                  <a:gd name="connsiteY10" fmla="*/ 128133 h 203260"/>
                  <a:gd name="connsiteX11" fmla="*/ 54267 w 152528"/>
                  <a:gd name="connsiteY11" fmla="*/ 105608 h 203260"/>
                  <a:gd name="connsiteX12" fmla="*/ 56293 w 152528"/>
                  <a:gd name="connsiteY12" fmla="*/ 96246 h 203260"/>
                  <a:gd name="connsiteX13" fmla="*/ 71490 w 152528"/>
                  <a:gd name="connsiteY13" fmla="*/ 48663 h 203260"/>
                  <a:gd name="connsiteX14" fmla="*/ 102885 w 152528"/>
                  <a:gd name="connsiteY14" fmla="*/ 24621 h 203260"/>
                  <a:gd name="connsiteX15" fmla="*/ 120362 w 152528"/>
                  <a:gd name="connsiteY15" fmla="*/ 49426 h 203260"/>
                  <a:gd name="connsiteX16" fmla="*/ 106182 w 152528"/>
                  <a:gd name="connsiteY16" fmla="*/ 104091 h 203260"/>
                  <a:gd name="connsiteX17" fmla="*/ 76042 w 152528"/>
                  <a:gd name="connsiteY17" fmla="*/ 128133 h 203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2528" h="203260">
                    <a:moveTo>
                      <a:pt x="19829" y="174708"/>
                    </a:moveTo>
                    <a:cubicBezTo>
                      <a:pt x="19066" y="177741"/>
                      <a:pt x="19066" y="178250"/>
                      <a:pt x="19066" y="178757"/>
                    </a:cubicBezTo>
                    <a:cubicBezTo>
                      <a:pt x="19066" y="182553"/>
                      <a:pt x="21855" y="185586"/>
                      <a:pt x="26161" y="185586"/>
                    </a:cubicBezTo>
                    <a:cubicBezTo>
                      <a:pt x="31475" y="185586"/>
                      <a:pt x="34518" y="181029"/>
                      <a:pt x="35018" y="180274"/>
                    </a:cubicBezTo>
                    <a:cubicBezTo>
                      <a:pt x="36289" y="177995"/>
                      <a:pt x="44393" y="144084"/>
                      <a:pt x="51232" y="116747"/>
                    </a:cubicBezTo>
                    <a:cubicBezTo>
                      <a:pt x="56293" y="126870"/>
                      <a:pt x="64396" y="133708"/>
                      <a:pt x="76296" y="133708"/>
                    </a:cubicBezTo>
                    <a:cubicBezTo>
                      <a:pt x="105927" y="133708"/>
                      <a:pt x="138594" y="98017"/>
                      <a:pt x="138594" y="60310"/>
                    </a:cubicBezTo>
                    <a:cubicBezTo>
                      <a:pt x="138594" y="33482"/>
                      <a:pt x="121879" y="19056"/>
                      <a:pt x="103394" y="19056"/>
                    </a:cubicBezTo>
                    <a:cubicBezTo>
                      <a:pt x="78830" y="19056"/>
                      <a:pt x="52241" y="44359"/>
                      <a:pt x="44646" y="75238"/>
                    </a:cubicBezTo>
                    <a:lnTo>
                      <a:pt x="19829" y="174708"/>
                    </a:lnTo>
                    <a:close/>
                    <a:moveTo>
                      <a:pt x="76042" y="128133"/>
                    </a:moveTo>
                    <a:cubicBezTo>
                      <a:pt x="58318" y="128133"/>
                      <a:pt x="54267" y="107886"/>
                      <a:pt x="54267" y="105608"/>
                    </a:cubicBezTo>
                    <a:cubicBezTo>
                      <a:pt x="54267" y="104600"/>
                      <a:pt x="55530" y="99534"/>
                      <a:pt x="56293" y="96246"/>
                    </a:cubicBezTo>
                    <a:cubicBezTo>
                      <a:pt x="63387" y="67901"/>
                      <a:pt x="65913" y="58786"/>
                      <a:pt x="71490" y="48663"/>
                    </a:cubicBezTo>
                    <a:cubicBezTo>
                      <a:pt x="82373" y="30187"/>
                      <a:pt x="95036" y="24621"/>
                      <a:pt x="102885" y="24621"/>
                    </a:cubicBezTo>
                    <a:cubicBezTo>
                      <a:pt x="112260" y="24621"/>
                      <a:pt x="120362" y="31966"/>
                      <a:pt x="120362" y="49426"/>
                    </a:cubicBezTo>
                    <a:cubicBezTo>
                      <a:pt x="120362" y="63344"/>
                      <a:pt x="113014" y="91690"/>
                      <a:pt x="106182" y="104091"/>
                    </a:cubicBezTo>
                    <a:cubicBezTo>
                      <a:pt x="97825" y="120035"/>
                      <a:pt x="85671" y="128133"/>
                      <a:pt x="76042" y="12813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8" name="Forme libre : forme 537">
                <a:extLst>
                  <a:ext uri="{FF2B5EF4-FFF2-40B4-BE49-F238E27FC236}">
                    <a16:creationId xmlns:a16="http://schemas.microsoft.com/office/drawing/2014/main" id="{183F9345-088E-423C-9EBC-8DDC61EE7900}"/>
                  </a:ext>
                </a:extLst>
              </p:cNvPr>
              <p:cNvSpPr/>
              <p:nvPr>
                <p:custDataLst>
                  <p:tags r:id="rId133"/>
                </p:custDataLst>
              </p:nvPr>
            </p:nvSpPr>
            <p:spPr>
              <a:xfrm>
                <a:off x="9864989" y="-15078300"/>
                <a:ext cx="76264" cy="279483"/>
              </a:xfrm>
              <a:custGeom>
                <a:avLst/>
                <a:gdLst>
                  <a:gd name="connsiteX0" fmla="*/ 77813 w 76264"/>
                  <a:gd name="connsiteY0" fmla="*/ 269612 h 279482"/>
                  <a:gd name="connsiteX1" fmla="*/ 73507 w 76264"/>
                  <a:gd name="connsiteY1" fmla="*/ 264047 h 279482"/>
                  <a:gd name="connsiteX2" fmla="*/ 33754 w 76264"/>
                  <a:gd name="connsiteY2" fmla="*/ 145600 h 279482"/>
                  <a:gd name="connsiteX3" fmla="*/ 74524 w 76264"/>
                  <a:gd name="connsiteY3" fmla="*/ 25891 h 279482"/>
                  <a:gd name="connsiteX4" fmla="*/ 77813 w 76264"/>
                  <a:gd name="connsiteY4" fmla="*/ 21588 h 279482"/>
                  <a:gd name="connsiteX5" fmla="*/ 75279 w 76264"/>
                  <a:gd name="connsiteY5" fmla="*/ 19056 h 279482"/>
                  <a:gd name="connsiteX6" fmla="*/ 35018 w 76264"/>
                  <a:gd name="connsiteY6" fmla="*/ 68410 h 279482"/>
                  <a:gd name="connsiteX7" fmla="*/ 19066 w 76264"/>
                  <a:gd name="connsiteY7" fmla="*/ 145600 h 279482"/>
                  <a:gd name="connsiteX8" fmla="*/ 35781 w 76264"/>
                  <a:gd name="connsiteY8" fmla="*/ 224563 h 279482"/>
                  <a:gd name="connsiteX9" fmla="*/ 75279 w 76264"/>
                  <a:gd name="connsiteY9" fmla="*/ 272146 h 279482"/>
                  <a:gd name="connsiteX10" fmla="*/ 77813 w 76264"/>
                  <a:gd name="connsiteY10" fmla="*/ 269612 h 279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6264" h="279482">
                    <a:moveTo>
                      <a:pt x="77813" y="269612"/>
                    </a:moveTo>
                    <a:cubicBezTo>
                      <a:pt x="77813" y="268859"/>
                      <a:pt x="77813" y="268350"/>
                      <a:pt x="73507" y="264047"/>
                    </a:cubicBezTo>
                    <a:cubicBezTo>
                      <a:pt x="41857" y="232160"/>
                      <a:pt x="33754" y="184323"/>
                      <a:pt x="33754" y="145600"/>
                    </a:cubicBezTo>
                    <a:cubicBezTo>
                      <a:pt x="33754" y="101567"/>
                      <a:pt x="43375" y="57524"/>
                      <a:pt x="74524" y="25891"/>
                    </a:cubicBezTo>
                    <a:cubicBezTo>
                      <a:pt x="77813" y="22850"/>
                      <a:pt x="77813" y="22342"/>
                      <a:pt x="77813" y="21588"/>
                    </a:cubicBezTo>
                    <a:cubicBezTo>
                      <a:pt x="77813" y="19817"/>
                      <a:pt x="76796" y="19056"/>
                      <a:pt x="75279" y="19056"/>
                    </a:cubicBezTo>
                    <a:cubicBezTo>
                      <a:pt x="72744" y="19056"/>
                      <a:pt x="49961" y="36269"/>
                      <a:pt x="35018" y="68410"/>
                    </a:cubicBezTo>
                    <a:cubicBezTo>
                      <a:pt x="22100" y="96246"/>
                      <a:pt x="19066" y="124338"/>
                      <a:pt x="19066" y="145600"/>
                    </a:cubicBezTo>
                    <a:cubicBezTo>
                      <a:pt x="19066" y="165340"/>
                      <a:pt x="21846" y="195962"/>
                      <a:pt x="35781" y="224563"/>
                    </a:cubicBezTo>
                    <a:cubicBezTo>
                      <a:pt x="50970" y="255694"/>
                      <a:pt x="72744" y="272146"/>
                      <a:pt x="75279" y="272146"/>
                    </a:cubicBezTo>
                    <a:cubicBezTo>
                      <a:pt x="76796" y="272146"/>
                      <a:pt x="77813" y="271383"/>
                      <a:pt x="77813" y="269612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9" name="Forme libre : forme 538">
                <a:extLst>
                  <a:ext uri="{FF2B5EF4-FFF2-40B4-BE49-F238E27FC236}">
                    <a16:creationId xmlns:a16="http://schemas.microsoft.com/office/drawing/2014/main" id="{90071C13-C404-4A19-BC5C-04E48990B04F}"/>
                  </a:ext>
                </a:extLst>
              </p:cNvPr>
              <p:cNvSpPr/>
              <p:nvPr>
                <p:custDataLst>
                  <p:tags r:id="rId134"/>
                </p:custDataLst>
              </p:nvPr>
            </p:nvSpPr>
            <p:spPr>
              <a:xfrm>
                <a:off x="9970989" y="-15037806"/>
                <a:ext cx="127107" cy="25408"/>
              </a:xfrm>
              <a:custGeom>
                <a:avLst/>
                <a:gdLst>
                  <a:gd name="connsiteX0" fmla="*/ 110488 w 127106"/>
                  <a:gd name="connsiteY0" fmla="*/ 26899 h 25407"/>
                  <a:gd name="connsiteX1" fmla="*/ 110488 w 127106"/>
                  <a:gd name="connsiteY1" fmla="*/ 19056 h 25407"/>
                  <a:gd name="connsiteX2" fmla="*/ 19066 w 127106"/>
                  <a:gd name="connsiteY2" fmla="*/ 19056 h 25407"/>
                  <a:gd name="connsiteX3" fmla="*/ 19066 w 127106"/>
                  <a:gd name="connsiteY3" fmla="*/ 26899 h 25407"/>
                  <a:gd name="connsiteX4" fmla="*/ 110488 w 127106"/>
                  <a:gd name="connsiteY4" fmla="*/ 26899 h 25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106" h="25407">
                    <a:moveTo>
                      <a:pt x="110488" y="26899"/>
                    </a:moveTo>
                    <a:lnTo>
                      <a:pt x="110488" y="19056"/>
                    </a:lnTo>
                    <a:lnTo>
                      <a:pt x="19066" y="19056"/>
                    </a:lnTo>
                    <a:lnTo>
                      <a:pt x="19066" y="26899"/>
                    </a:lnTo>
                    <a:lnTo>
                      <a:pt x="110488" y="26899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0" name="Forme libre : forme 539">
                <a:extLst>
                  <a:ext uri="{FF2B5EF4-FFF2-40B4-BE49-F238E27FC236}">
                    <a16:creationId xmlns:a16="http://schemas.microsoft.com/office/drawing/2014/main" id="{2C40A9EF-A66B-4174-B630-441D048CA5FE}"/>
                  </a:ext>
                </a:extLst>
              </p:cNvPr>
              <p:cNvSpPr/>
              <p:nvPr>
                <p:custDataLst>
                  <p:tags r:id="rId135"/>
                </p:custDataLst>
              </p:nvPr>
            </p:nvSpPr>
            <p:spPr>
              <a:xfrm>
                <a:off x="9949316" y="-15000346"/>
                <a:ext cx="127107" cy="152445"/>
              </a:xfrm>
              <a:custGeom>
                <a:avLst/>
                <a:gdLst>
                  <a:gd name="connsiteX0" fmla="*/ 41850 w 127106"/>
                  <a:gd name="connsiteY0" fmla="*/ 109911 h 152445"/>
                  <a:gd name="connsiteX1" fmla="*/ 71990 w 127106"/>
                  <a:gd name="connsiteY1" fmla="*/ 81058 h 152445"/>
                  <a:gd name="connsiteX2" fmla="*/ 96808 w 127106"/>
                  <a:gd name="connsiteY2" fmla="*/ 58287 h 152445"/>
                  <a:gd name="connsiteX3" fmla="*/ 126432 w 127106"/>
                  <a:gd name="connsiteY3" fmla="*/ 21588 h 152445"/>
                  <a:gd name="connsiteX4" fmla="*/ 123643 w 127106"/>
                  <a:gd name="connsiteY4" fmla="*/ 19056 h 152445"/>
                  <a:gd name="connsiteX5" fmla="*/ 119846 w 127106"/>
                  <a:gd name="connsiteY5" fmla="*/ 21835 h 152445"/>
                  <a:gd name="connsiteX6" fmla="*/ 100859 w 127106"/>
                  <a:gd name="connsiteY6" fmla="*/ 38040 h 152445"/>
                  <a:gd name="connsiteX7" fmla="*/ 87942 w 127106"/>
                  <a:gd name="connsiteY7" fmla="*/ 29940 h 152445"/>
                  <a:gd name="connsiteX8" fmla="*/ 70465 w 127106"/>
                  <a:gd name="connsiteY8" fmla="*/ 19056 h 152445"/>
                  <a:gd name="connsiteX9" fmla="*/ 39824 w 127106"/>
                  <a:gd name="connsiteY9" fmla="*/ 47909 h 152445"/>
                  <a:gd name="connsiteX10" fmla="*/ 42867 w 127106"/>
                  <a:gd name="connsiteY10" fmla="*/ 50688 h 152445"/>
                  <a:gd name="connsiteX11" fmla="*/ 46156 w 127106"/>
                  <a:gd name="connsiteY11" fmla="*/ 47909 h 152445"/>
                  <a:gd name="connsiteX12" fmla="*/ 67684 w 127106"/>
                  <a:gd name="connsiteY12" fmla="*/ 36015 h 152445"/>
                  <a:gd name="connsiteX13" fmla="*/ 83636 w 127106"/>
                  <a:gd name="connsiteY13" fmla="*/ 39809 h 152445"/>
                  <a:gd name="connsiteX14" fmla="*/ 103131 w 127106"/>
                  <a:gd name="connsiteY14" fmla="*/ 43606 h 152445"/>
                  <a:gd name="connsiteX15" fmla="*/ 67939 w 127106"/>
                  <a:gd name="connsiteY15" fmla="*/ 76762 h 152445"/>
                  <a:gd name="connsiteX16" fmla="*/ 45147 w 127106"/>
                  <a:gd name="connsiteY16" fmla="*/ 98017 h 152445"/>
                  <a:gd name="connsiteX17" fmla="*/ 19066 w 127106"/>
                  <a:gd name="connsiteY17" fmla="*/ 131174 h 152445"/>
                  <a:gd name="connsiteX18" fmla="*/ 22101 w 127106"/>
                  <a:gd name="connsiteY18" fmla="*/ 133708 h 152445"/>
                  <a:gd name="connsiteX19" fmla="*/ 26152 w 127106"/>
                  <a:gd name="connsiteY19" fmla="*/ 130412 h 152445"/>
                  <a:gd name="connsiteX20" fmla="*/ 47681 w 127106"/>
                  <a:gd name="connsiteY20" fmla="*/ 114723 h 152445"/>
                  <a:gd name="connsiteX21" fmla="*/ 62362 w 127106"/>
                  <a:gd name="connsiteY21" fmla="*/ 124338 h 152445"/>
                  <a:gd name="connsiteX22" fmla="*/ 78576 w 127106"/>
                  <a:gd name="connsiteY22" fmla="*/ 133708 h 152445"/>
                  <a:gd name="connsiteX23" fmla="*/ 118329 w 127106"/>
                  <a:gd name="connsiteY23" fmla="*/ 94729 h 152445"/>
                  <a:gd name="connsiteX24" fmla="*/ 115294 w 127106"/>
                  <a:gd name="connsiteY24" fmla="*/ 92197 h 152445"/>
                  <a:gd name="connsiteX25" fmla="*/ 111743 w 127106"/>
                  <a:gd name="connsiteY25" fmla="*/ 95485 h 152445"/>
                  <a:gd name="connsiteX26" fmla="*/ 81356 w 127106"/>
                  <a:gd name="connsiteY26" fmla="*/ 116747 h 152445"/>
                  <a:gd name="connsiteX27" fmla="*/ 66413 w 127106"/>
                  <a:gd name="connsiteY27" fmla="*/ 113461 h 152445"/>
                  <a:gd name="connsiteX28" fmla="*/ 48690 w 127106"/>
                  <a:gd name="connsiteY28" fmla="*/ 109158 h 152445"/>
                  <a:gd name="connsiteX29" fmla="*/ 41850 w 127106"/>
                  <a:gd name="connsiteY29" fmla="*/ 109911 h 152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27106" h="152445">
                    <a:moveTo>
                      <a:pt x="41850" y="109911"/>
                    </a:moveTo>
                    <a:cubicBezTo>
                      <a:pt x="55530" y="95230"/>
                      <a:pt x="62871" y="88911"/>
                      <a:pt x="71990" y="81058"/>
                    </a:cubicBezTo>
                    <a:cubicBezTo>
                      <a:pt x="71990" y="80811"/>
                      <a:pt x="87688" y="67393"/>
                      <a:pt x="96808" y="58287"/>
                    </a:cubicBezTo>
                    <a:cubicBezTo>
                      <a:pt x="120863" y="34745"/>
                      <a:pt x="126432" y="22596"/>
                      <a:pt x="126432" y="21588"/>
                    </a:cubicBezTo>
                    <a:cubicBezTo>
                      <a:pt x="126432" y="19056"/>
                      <a:pt x="124152" y="19056"/>
                      <a:pt x="123643" y="19056"/>
                    </a:cubicBezTo>
                    <a:cubicBezTo>
                      <a:pt x="121872" y="19056"/>
                      <a:pt x="121117" y="19564"/>
                      <a:pt x="119846" y="21835"/>
                    </a:cubicBezTo>
                    <a:cubicBezTo>
                      <a:pt x="112251" y="33991"/>
                      <a:pt x="106937" y="38040"/>
                      <a:pt x="100859" y="38040"/>
                    </a:cubicBezTo>
                    <a:cubicBezTo>
                      <a:pt x="94782" y="38040"/>
                      <a:pt x="91740" y="34236"/>
                      <a:pt x="87942" y="29940"/>
                    </a:cubicBezTo>
                    <a:cubicBezTo>
                      <a:pt x="83128" y="24113"/>
                      <a:pt x="78822" y="19056"/>
                      <a:pt x="70465" y="19056"/>
                    </a:cubicBezTo>
                    <a:cubicBezTo>
                      <a:pt x="51478" y="19056"/>
                      <a:pt x="39824" y="42590"/>
                      <a:pt x="39824" y="47909"/>
                    </a:cubicBezTo>
                    <a:cubicBezTo>
                      <a:pt x="39824" y="49171"/>
                      <a:pt x="40587" y="50688"/>
                      <a:pt x="42867" y="50688"/>
                    </a:cubicBezTo>
                    <a:cubicBezTo>
                      <a:pt x="45147" y="50688"/>
                      <a:pt x="45655" y="49426"/>
                      <a:pt x="46156" y="47909"/>
                    </a:cubicBezTo>
                    <a:cubicBezTo>
                      <a:pt x="50970" y="36261"/>
                      <a:pt x="65659" y="36015"/>
                      <a:pt x="67684" y="36015"/>
                    </a:cubicBezTo>
                    <a:cubicBezTo>
                      <a:pt x="72999" y="36015"/>
                      <a:pt x="77813" y="37786"/>
                      <a:pt x="83636" y="39809"/>
                    </a:cubicBezTo>
                    <a:cubicBezTo>
                      <a:pt x="93765" y="43606"/>
                      <a:pt x="96553" y="43606"/>
                      <a:pt x="103131" y="43606"/>
                    </a:cubicBezTo>
                    <a:cubicBezTo>
                      <a:pt x="94020" y="54483"/>
                      <a:pt x="72745" y="72713"/>
                      <a:pt x="67939" y="76762"/>
                    </a:cubicBezTo>
                    <a:lnTo>
                      <a:pt x="45147" y="98017"/>
                    </a:lnTo>
                    <a:cubicBezTo>
                      <a:pt x="27924" y="114978"/>
                      <a:pt x="19066" y="129404"/>
                      <a:pt x="19066" y="131174"/>
                    </a:cubicBezTo>
                    <a:cubicBezTo>
                      <a:pt x="19066" y="133708"/>
                      <a:pt x="21592" y="133708"/>
                      <a:pt x="22101" y="133708"/>
                    </a:cubicBezTo>
                    <a:cubicBezTo>
                      <a:pt x="24127" y="133708"/>
                      <a:pt x="24635" y="133199"/>
                      <a:pt x="26152" y="130412"/>
                    </a:cubicBezTo>
                    <a:cubicBezTo>
                      <a:pt x="31975" y="121559"/>
                      <a:pt x="39578" y="114723"/>
                      <a:pt x="47681" y="114723"/>
                    </a:cubicBezTo>
                    <a:cubicBezTo>
                      <a:pt x="53504" y="114723"/>
                      <a:pt x="56038" y="117001"/>
                      <a:pt x="62362" y="124338"/>
                    </a:cubicBezTo>
                    <a:cubicBezTo>
                      <a:pt x="66667" y="129657"/>
                      <a:pt x="71228" y="133708"/>
                      <a:pt x="78576" y="133708"/>
                    </a:cubicBezTo>
                    <a:cubicBezTo>
                      <a:pt x="103640" y="133708"/>
                      <a:pt x="118329" y="101559"/>
                      <a:pt x="118329" y="94729"/>
                    </a:cubicBezTo>
                    <a:cubicBezTo>
                      <a:pt x="118329" y="93459"/>
                      <a:pt x="117319" y="92197"/>
                      <a:pt x="115294" y="92197"/>
                    </a:cubicBezTo>
                    <a:cubicBezTo>
                      <a:pt x="113014" y="92197"/>
                      <a:pt x="112505" y="93714"/>
                      <a:pt x="111743" y="95485"/>
                    </a:cubicBezTo>
                    <a:cubicBezTo>
                      <a:pt x="105920" y="111936"/>
                      <a:pt x="89714" y="116747"/>
                      <a:pt x="81356" y="116747"/>
                    </a:cubicBezTo>
                    <a:cubicBezTo>
                      <a:pt x="76296" y="116747"/>
                      <a:pt x="71736" y="115230"/>
                      <a:pt x="66413" y="113461"/>
                    </a:cubicBezTo>
                    <a:cubicBezTo>
                      <a:pt x="57810" y="110166"/>
                      <a:pt x="54013" y="109158"/>
                      <a:pt x="48690" y="109158"/>
                    </a:cubicBezTo>
                    <a:cubicBezTo>
                      <a:pt x="48182" y="109158"/>
                      <a:pt x="44130" y="109158"/>
                      <a:pt x="41850" y="10991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1" name="Forme libre : forme 540">
                <a:extLst>
                  <a:ext uri="{FF2B5EF4-FFF2-40B4-BE49-F238E27FC236}">
                    <a16:creationId xmlns:a16="http://schemas.microsoft.com/office/drawing/2014/main" id="{71F74535-AD68-4957-8D48-33EB76ED7F58}"/>
                  </a:ext>
                </a:extLst>
              </p:cNvPr>
              <p:cNvSpPr/>
              <p:nvPr>
                <p:custDataLst>
                  <p:tags r:id="rId136"/>
                </p:custDataLst>
              </p:nvPr>
            </p:nvSpPr>
            <p:spPr>
              <a:xfrm>
                <a:off x="10089115" y="-14915311"/>
                <a:ext cx="50843" cy="101630"/>
              </a:xfrm>
              <a:custGeom>
                <a:avLst/>
                <a:gdLst>
                  <a:gd name="connsiteX0" fmla="*/ 48698 w 50842"/>
                  <a:gd name="connsiteY0" fmla="*/ 45631 h 101630"/>
                  <a:gd name="connsiteX1" fmla="*/ 32492 w 50842"/>
                  <a:gd name="connsiteY1" fmla="*/ 19056 h 101630"/>
                  <a:gd name="connsiteX2" fmla="*/ 19066 w 50842"/>
                  <a:gd name="connsiteY2" fmla="*/ 32474 h 101630"/>
                  <a:gd name="connsiteX3" fmla="*/ 32492 w 50842"/>
                  <a:gd name="connsiteY3" fmla="*/ 45884 h 101630"/>
                  <a:gd name="connsiteX4" fmla="*/ 41349 w 50842"/>
                  <a:gd name="connsiteY4" fmla="*/ 42598 h 101630"/>
                  <a:gd name="connsiteX5" fmla="*/ 42621 w 50842"/>
                  <a:gd name="connsiteY5" fmla="*/ 41835 h 101630"/>
                  <a:gd name="connsiteX6" fmla="*/ 43129 w 50842"/>
                  <a:gd name="connsiteY6" fmla="*/ 45631 h 101630"/>
                  <a:gd name="connsiteX7" fmla="*/ 25906 w 50842"/>
                  <a:gd name="connsiteY7" fmla="*/ 87894 h 101630"/>
                  <a:gd name="connsiteX8" fmla="*/ 23117 w 50842"/>
                  <a:gd name="connsiteY8" fmla="*/ 91944 h 101630"/>
                  <a:gd name="connsiteX9" fmla="*/ 25652 w 50842"/>
                  <a:gd name="connsiteY9" fmla="*/ 94731 h 101630"/>
                  <a:gd name="connsiteX10" fmla="*/ 48698 w 50842"/>
                  <a:gd name="connsiteY10" fmla="*/ 45631 h 101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842" h="101630">
                    <a:moveTo>
                      <a:pt x="48698" y="45631"/>
                    </a:moveTo>
                    <a:cubicBezTo>
                      <a:pt x="48698" y="28925"/>
                      <a:pt x="42366" y="19056"/>
                      <a:pt x="32492" y="19056"/>
                    </a:cubicBezTo>
                    <a:cubicBezTo>
                      <a:pt x="24134" y="19056"/>
                      <a:pt x="19066" y="25384"/>
                      <a:pt x="19066" y="32474"/>
                    </a:cubicBezTo>
                    <a:cubicBezTo>
                      <a:pt x="19066" y="39302"/>
                      <a:pt x="24134" y="45884"/>
                      <a:pt x="32492" y="45884"/>
                    </a:cubicBezTo>
                    <a:cubicBezTo>
                      <a:pt x="35526" y="45884"/>
                      <a:pt x="38823" y="44868"/>
                      <a:pt x="41349" y="42598"/>
                    </a:cubicBezTo>
                    <a:cubicBezTo>
                      <a:pt x="42112" y="42089"/>
                      <a:pt x="42366" y="41835"/>
                      <a:pt x="42621" y="41835"/>
                    </a:cubicBezTo>
                    <a:cubicBezTo>
                      <a:pt x="42874" y="41835"/>
                      <a:pt x="43129" y="42089"/>
                      <a:pt x="43129" y="45631"/>
                    </a:cubicBezTo>
                    <a:cubicBezTo>
                      <a:pt x="43129" y="64361"/>
                      <a:pt x="34263" y="79541"/>
                      <a:pt x="25906" y="87894"/>
                    </a:cubicBezTo>
                    <a:cubicBezTo>
                      <a:pt x="23117" y="90680"/>
                      <a:pt x="23117" y="91189"/>
                      <a:pt x="23117" y="91944"/>
                    </a:cubicBezTo>
                    <a:cubicBezTo>
                      <a:pt x="23117" y="93721"/>
                      <a:pt x="24389" y="94731"/>
                      <a:pt x="25652" y="94731"/>
                    </a:cubicBezTo>
                    <a:cubicBezTo>
                      <a:pt x="28440" y="94731"/>
                      <a:pt x="48698" y="75246"/>
                      <a:pt x="48698" y="4563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2" name="Forme libre : forme 541">
                <a:extLst>
                  <a:ext uri="{FF2B5EF4-FFF2-40B4-BE49-F238E27FC236}">
                    <a16:creationId xmlns:a16="http://schemas.microsoft.com/office/drawing/2014/main" id="{1F6A38D0-0CDE-4483-806D-F39755A90F23}"/>
                  </a:ext>
                </a:extLst>
              </p:cNvPr>
              <p:cNvSpPr/>
              <p:nvPr>
                <p:custDataLst>
                  <p:tags r:id="rId137"/>
                </p:custDataLst>
              </p:nvPr>
            </p:nvSpPr>
            <p:spPr>
              <a:xfrm>
                <a:off x="10190832" y="-15000346"/>
                <a:ext cx="127107" cy="152445"/>
              </a:xfrm>
              <a:custGeom>
                <a:avLst/>
                <a:gdLst>
                  <a:gd name="connsiteX0" fmla="*/ 41850 w 127106"/>
                  <a:gd name="connsiteY0" fmla="*/ 109911 h 152445"/>
                  <a:gd name="connsiteX1" fmla="*/ 71989 w 127106"/>
                  <a:gd name="connsiteY1" fmla="*/ 81058 h 152445"/>
                  <a:gd name="connsiteX2" fmla="*/ 96808 w 127106"/>
                  <a:gd name="connsiteY2" fmla="*/ 58287 h 152445"/>
                  <a:gd name="connsiteX3" fmla="*/ 126431 w 127106"/>
                  <a:gd name="connsiteY3" fmla="*/ 21588 h 152445"/>
                  <a:gd name="connsiteX4" fmla="*/ 123643 w 127106"/>
                  <a:gd name="connsiteY4" fmla="*/ 19056 h 152445"/>
                  <a:gd name="connsiteX5" fmla="*/ 119844 w 127106"/>
                  <a:gd name="connsiteY5" fmla="*/ 21835 h 152445"/>
                  <a:gd name="connsiteX6" fmla="*/ 100860 w 127106"/>
                  <a:gd name="connsiteY6" fmla="*/ 38040 h 152445"/>
                  <a:gd name="connsiteX7" fmla="*/ 87941 w 127106"/>
                  <a:gd name="connsiteY7" fmla="*/ 29940 h 152445"/>
                  <a:gd name="connsiteX8" fmla="*/ 70463 w 127106"/>
                  <a:gd name="connsiteY8" fmla="*/ 19056 h 152445"/>
                  <a:gd name="connsiteX9" fmla="*/ 39823 w 127106"/>
                  <a:gd name="connsiteY9" fmla="*/ 47909 h 152445"/>
                  <a:gd name="connsiteX10" fmla="*/ 42866 w 127106"/>
                  <a:gd name="connsiteY10" fmla="*/ 50688 h 152445"/>
                  <a:gd name="connsiteX11" fmla="*/ 46156 w 127106"/>
                  <a:gd name="connsiteY11" fmla="*/ 47909 h 152445"/>
                  <a:gd name="connsiteX12" fmla="*/ 67685 w 127106"/>
                  <a:gd name="connsiteY12" fmla="*/ 36015 h 152445"/>
                  <a:gd name="connsiteX13" fmla="*/ 83637 w 127106"/>
                  <a:gd name="connsiteY13" fmla="*/ 39809 h 152445"/>
                  <a:gd name="connsiteX14" fmla="*/ 103130 w 127106"/>
                  <a:gd name="connsiteY14" fmla="*/ 43606 h 152445"/>
                  <a:gd name="connsiteX15" fmla="*/ 67940 w 127106"/>
                  <a:gd name="connsiteY15" fmla="*/ 76762 h 152445"/>
                  <a:gd name="connsiteX16" fmla="*/ 45147 w 127106"/>
                  <a:gd name="connsiteY16" fmla="*/ 98017 h 152445"/>
                  <a:gd name="connsiteX17" fmla="*/ 19066 w 127106"/>
                  <a:gd name="connsiteY17" fmla="*/ 131174 h 152445"/>
                  <a:gd name="connsiteX18" fmla="*/ 22099 w 127106"/>
                  <a:gd name="connsiteY18" fmla="*/ 133708 h 152445"/>
                  <a:gd name="connsiteX19" fmla="*/ 26151 w 127106"/>
                  <a:gd name="connsiteY19" fmla="*/ 130412 h 152445"/>
                  <a:gd name="connsiteX20" fmla="*/ 47681 w 127106"/>
                  <a:gd name="connsiteY20" fmla="*/ 114723 h 152445"/>
                  <a:gd name="connsiteX21" fmla="*/ 62362 w 127106"/>
                  <a:gd name="connsiteY21" fmla="*/ 124338 h 152445"/>
                  <a:gd name="connsiteX22" fmla="*/ 78576 w 127106"/>
                  <a:gd name="connsiteY22" fmla="*/ 133708 h 152445"/>
                  <a:gd name="connsiteX23" fmla="*/ 118329 w 127106"/>
                  <a:gd name="connsiteY23" fmla="*/ 94729 h 152445"/>
                  <a:gd name="connsiteX24" fmla="*/ 115294 w 127106"/>
                  <a:gd name="connsiteY24" fmla="*/ 92197 h 152445"/>
                  <a:gd name="connsiteX25" fmla="*/ 111743 w 127106"/>
                  <a:gd name="connsiteY25" fmla="*/ 95485 h 152445"/>
                  <a:gd name="connsiteX26" fmla="*/ 81356 w 127106"/>
                  <a:gd name="connsiteY26" fmla="*/ 116747 h 152445"/>
                  <a:gd name="connsiteX27" fmla="*/ 66414 w 127106"/>
                  <a:gd name="connsiteY27" fmla="*/ 113461 h 152445"/>
                  <a:gd name="connsiteX28" fmla="*/ 48691 w 127106"/>
                  <a:gd name="connsiteY28" fmla="*/ 109158 h 152445"/>
                  <a:gd name="connsiteX29" fmla="*/ 41850 w 127106"/>
                  <a:gd name="connsiteY29" fmla="*/ 109911 h 152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27106" h="152445">
                    <a:moveTo>
                      <a:pt x="41850" y="109911"/>
                    </a:moveTo>
                    <a:cubicBezTo>
                      <a:pt x="55529" y="95230"/>
                      <a:pt x="62871" y="88911"/>
                      <a:pt x="71989" y="81058"/>
                    </a:cubicBezTo>
                    <a:cubicBezTo>
                      <a:pt x="71989" y="80811"/>
                      <a:pt x="87687" y="67393"/>
                      <a:pt x="96808" y="58287"/>
                    </a:cubicBezTo>
                    <a:cubicBezTo>
                      <a:pt x="120862" y="34745"/>
                      <a:pt x="126431" y="22596"/>
                      <a:pt x="126431" y="21588"/>
                    </a:cubicBezTo>
                    <a:cubicBezTo>
                      <a:pt x="126431" y="19056"/>
                      <a:pt x="124151" y="19056"/>
                      <a:pt x="123643" y="19056"/>
                    </a:cubicBezTo>
                    <a:cubicBezTo>
                      <a:pt x="121871" y="19056"/>
                      <a:pt x="121116" y="19564"/>
                      <a:pt x="119844" y="21835"/>
                    </a:cubicBezTo>
                    <a:cubicBezTo>
                      <a:pt x="112251" y="33991"/>
                      <a:pt x="106936" y="38040"/>
                      <a:pt x="100860" y="38040"/>
                    </a:cubicBezTo>
                    <a:cubicBezTo>
                      <a:pt x="94782" y="38040"/>
                      <a:pt x="91739" y="34236"/>
                      <a:pt x="87941" y="29940"/>
                    </a:cubicBezTo>
                    <a:cubicBezTo>
                      <a:pt x="83128" y="24113"/>
                      <a:pt x="78823" y="19056"/>
                      <a:pt x="70463" y="19056"/>
                    </a:cubicBezTo>
                    <a:cubicBezTo>
                      <a:pt x="51479" y="19056"/>
                      <a:pt x="39823" y="42590"/>
                      <a:pt x="39823" y="47909"/>
                    </a:cubicBezTo>
                    <a:cubicBezTo>
                      <a:pt x="39823" y="49171"/>
                      <a:pt x="40586" y="50688"/>
                      <a:pt x="42866" y="50688"/>
                    </a:cubicBezTo>
                    <a:cubicBezTo>
                      <a:pt x="45147" y="50688"/>
                      <a:pt x="45655" y="49426"/>
                      <a:pt x="46156" y="47909"/>
                    </a:cubicBezTo>
                    <a:cubicBezTo>
                      <a:pt x="50971" y="36261"/>
                      <a:pt x="65659" y="36015"/>
                      <a:pt x="67685" y="36015"/>
                    </a:cubicBezTo>
                    <a:cubicBezTo>
                      <a:pt x="72998" y="36015"/>
                      <a:pt x="77813" y="37786"/>
                      <a:pt x="83637" y="39809"/>
                    </a:cubicBezTo>
                    <a:cubicBezTo>
                      <a:pt x="93765" y="43606"/>
                      <a:pt x="96553" y="43606"/>
                      <a:pt x="103130" y="43606"/>
                    </a:cubicBezTo>
                    <a:cubicBezTo>
                      <a:pt x="94019" y="54483"/>
                      <a:pt x="72744" y="72713"/>
                      <a:pt x="67940" y="76762"/>
                    </a:cubicBezTo>
                    <a:lnTo>
                      <a:pt x="45147" y="98017"/>
                    </a:lnTo>
                    <a:cubicBezTo>
                      <a:pt x="27923" y="114978"/>
                      <a:pt x="19066" y="129404"/>
                      <a:pt x="19066" y="131174"/>
                    </a:cubicBezTo>
                    <a:cubicBezTo>
                      <a:pt x="19066" y="133708"/>
                      <a:pt x="21591" y="133708"/>
                      <a:pt x="22099" y="133708"/>
                    </a:cubicBezTo>
                    <a:cubicBezTo>
                      <a:pt x="24126" y="133708"/>
                      <a:pt x="24634" y="133199"/>
                      <a:pt x="26151" y="130412"/>
                    </a:cubicBezTo>
                    <a:cubicBezTo>
                      <a:pt x="31976" y="121559"/>
                      <a:pt x="39577" y="114723"/>
                      <a:pt x="47681" y="114723"/>
                    </a:cubicBezTo>
                    <a:cubicBezTo>
                      <a:pt x="53505" y="114723"/>
                      <a:pt x="56037" y="117001"/>
                      <a:pt x="62362" y="124338"/>
                    </a:cubicBezTo>
                    <a:cubicBezTo>
                      <a:pt x="66668" y="129657"/>
                      <a:pt x="71226" y="133708"/>
                      <a:pt x="78576" y="133708"/>
                    </a:cubicBezTo>
                    <a:cubicBezTo>
                      <a:pt x="103639" y="133708"/>
                      <a:pt x="118329" y="101559"/>
                      <a:pt x="118329" y="94729"/>
                    </a:cubicBezTo>
                    <a:cubicBezTo>
                      <a:pt x="118329" y="93459"/>
                      <a:pt x="117320" y="92197"/>
                      <a:pt x="115294" y="92197"/>
                    </a:cubicBezTo>
                    <a:cubicBezTo>
                      <a:pt x="113014" y="92197"/>
                      <a:pt x="112505" y="93714"/>
                      <a:pt x="111743" y="95485"/>
                    </a:cubicBezTo>
                    <a:cubicBezTo>
                      <a:pt x="105919" y="111936"/>
                      <a:pt x="89712" y="116747"/>
                      <a:pt x="81356" y="116747"/>
                    </a:cubicBezTo>
                    <a:cubicBezTo>
                      <a:pt x="76295" y="116747"/>
                      <a:pt x="71735" y="115230"/>
                      <a:pt x="66414" y="113461"/>
                    </a:cubicBezTo>
                    <a:cubicBezTo>
                      <a:pt x="57809" y="110166"/>
                      <a:pt x="54013" y="109158"/>
                      <a:pt x="48691" y="109158"/>
                    </a:cubicBezTo>
                    <a:cubicBezTo>
                      <a:pt x="48182" y="109158"/>
                      <a:pt x="44130" y="109158"/>
                      <a:pt x="41850" y="10991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3" name="Forme libre : forme 542">
                <a:extLst>
                  <a:ext uri="{FF2B5EF4-FFF2-40B4-BE49-F238E27FC236}">
                    <a16:creationId xmlns:a16="http://schemas.microsoft.com/office/drawing/2014/main" id="{3CBF56F9-3217-4850-9D15-5B7FD14E8569}"/>
                  </a:ext>
                </a:extLst>
              </p:cNvPr>
              <p:cNvSpPr/>
              <p:nvPr>
                <p:custDataLst>
                  <p:tags r:id="rId138"/>
                </p:custDataLst>
              </p:nvPr>
            </p:nvSpPr>
            <p:spPr>
              <a:xfrm>
                <a:off x="10323248" y="-15078300"/>
                <a:ext cx="76264" cy="279483"/>
              </a:xfrm>
              <a:custGeom>
                <a:avLst/>
                <a:gdLst>
                  <a:gd name="connsiteX0" fmla="*/ 77813 w 76264"/>
                  <a:gd name="connsiteY0" fmla="*/ 145600 h 279482"/>
                  <a:gd name="connsiteX1" fmla="*/ 61099 w 76264"/>
                  <a:gd name="connsiteY1" fmla="*/ 66639 h 279482"/>
                  <a:gd name="connsiteX2" fmla="*/ 21601 w 76264"/>
                  <a:gd name="connsiteY2" fmla="*/ 19056 h 279482"/>
                  <a:gd name="connsiteX3" fmla="*/ 19066 w 76264"/>
                  <a:gd name="connsiteY3" fmla="*/ 21588 h 279482"/>
                  <a:gd name="connsiteX4" fmla="*/ 23881 w 76264"/>
                  <a:gd name="connsiteY4" fmla="*/ 27408 h 279482"/>
                  <a:gd name="connsiteX5" fmla="*/ 63124 w 76264"/>
                  <a:gd name="connsiteY5" fmla="*/ 145600 h 279482"/>
                  <a:gd name="connsiteX6" fmla="*/ 22355 w 76264"/>
                  <a:gd name="connsiteY6" fmla="*/ 265309 h 279482"/>
                  <a:gd name="connsiteX7" fmla="*/ 19066 w 76264"/>
                  <a:gd name="connsiteY7" fmla="*/ 269612 h 279482"/>
                  <a:gd name="connsiteX8" fmla="*/ 21601 w 76264"/>
                  <a:gd name="connsiteY8" fmla="*/ 272146 h 279482"/>
                  <a:gd name="connsiteX9" fmla="*/ 61861 w 76264"/>
                  <a:gd name="connsiteY9" fmla="*/ 222792 h 279482"/>
                  <a:gd name="connsiteX10" fmla="*/ 77813 w 76264"/>
                  <a:gd name="connsiteY10" fmla="*/ 145600 h 279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6264" h="279482">
                    <a:moveTo>
                      <a:pt x="77813" y="145600"/>
                    </a:moveTo>
                    <a:cubicBezTo>
                      <a:pt x="77813" y="125862"/>
                      <a:pt x="75033" y="95238"/>
                      <a:pt x="61099" y="66639"/>
                    </a:cubicBezTo>
                    <a:cubicBezTo>
                      <a:pt x="45909" y="35506"/>
                      <a:pt x="24127" y="19056"/>
                      <a:pt x="21601" y="19056"/>
                    </a:cubicBezTo>
                    <a:cubicBezTo>
                      <a:pt x="20075" y="19056"/>
                      <a:pt x="19066" y="20071"/>
                      <a:pt x="19066" y="21588"/>
                    </a:cubicBezTo>
                    <a:cubicBezTo>
                      <a:pt x="19066" y="22342"/>
                      <a:pt x="19066" y="22850"/>
                      <a:pt x="23881" y="27408"/>
                    </a:cubicBezTo>
                    <a:cubicBezTo>
                      <a:pt x="48690" y="52467"/>
                      <a:pt x="63124" y="92706"/>
                      <a:pt x="63124" y="145600"/>
                    </a:cubicBezTo>
                    <a:cubicBezTo>
                      <a:pt x="63124" y="188880"/>
                      <a:pt x="53758" y="233424"/>
                      <a:pt x="22355" y="265309"/>
                    </a:cubicBezTo>
                    <a:cubicBezTo>
                      <a:pt x="19066" y="268350"/>
                      <a:pt x="19066" y="268859"/>
                      <a:pt x="19066" y="269612"/>
                    </a:cubicBezTo>
                    <a:cubicBezTo>
                      <a:pt x="19066" y="271129"/>
                      <a:pt x="20075" y="272146"/>
                      <a:pt x="21601" y="272146"/>
                    </a:cubicBezTo>
                    <a:cubicBezTo>
                      <a:pt x="24127" y="272146"/>
                      <a:pt x="46919" y="254933"/>
                      <a:pt x="61861" y="222792"/>
                    </a:cubicBezTo>
                    <a:cubicBezTo>
                      <a:pt x="74778" y="194955"/>
                      <a:pt x="77813" y="166864"/>
                      <a:pt x="77813" y="1456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4" name="Forme libre : forme 543">
                <a:extLst>
                  <a:ext uri="{FF2B5EF4-FFF2-40B4-BE49-F238E27FC236}">
                    <a16:creationId xmlns:a16="http://schemas.microsoft.com/office/drawing/2014/main" id="{8FEAF867-C259-4EB6-A008-7F8F96AFBFA7}"/>
                  </a:ext>
                </a:extLst>
              </p:cNvPr>
              <p:cNvSpPr/>
              <p:nvPr>
                <p:custDataLst>
                  <p:tags r:id="rId139"/>
                </p:custDataLst>
              </p:nvPr>
            </p:nvSpPr>
            <p:spPr>
              <a:xfrm>
                <a:off x="10491809" y="-14981362"/>
                <a:ext cx="203371" cy="76223"/>
              </a:xfrm>
              <a:custGeom>
                <a:avLst/>
                <a:gdLst>
                  <a:gd name="connsiteX0" fmla="*/ 178854 w 203370"/>
                  <a:gd name="connsiteY0" fmla="*/ 29179 h 76222"/>
                  <a:gd name="connsiteX1" fmla="*/ 187467 w 203370"/>
                  <a:gd name="connsiteY1" fmla="*/ 24113 h 76222"/>
                  <a:gd name="connsiteX2" fmla="*/ 179108 w 203370"/>
                  <a:gd name="connsiteY2" fmla="*/ 19056 h 76222"/>
                  <a:gd name="connsiteX3" fmla="*/ 27424 w 203370"/>
                  <a:gd name="connsiteY3" fmla="*/ 19056 h 76222"/>
                  <a:gd name="connsiteX4" fmla="*/ 19066 w 203370"/>
                  <a:gd name="connsiteY4" fmla="*/ 24113 h 76222"/>
                  <a:gd name="connsiteX5" fmla="*/ 27677 w 203370"/>
                  <a:gd name="connsiteY5" fmla="*/ 29179 h 76222"/>
                  <a:gd name="connsiteX6" fmla="*/ 178854 w 203370"/>
                  <a:gd name="connsiteY6" fmla="*/ 29179 h 76222"/>
                  <a:gd name="connsiteX7" fmla="*/ 179108 w 203370"/>
                  <a:gd name="connsiteY7" fmla="*/ 78279 h 76222"/>
                  <a:gd name="connsiteX8" fmla="*/ 187467 w 203370"/>
                  <a:gd name="connsiteY8" fmla="*/ 73213 h 76222"/>
                  <a:gd name="connsiteX9" fmla="*/ 178854 w 203370"/>
                  <a:gd name="connsiteY9" fmla="*/ 68148 h 76222"/>
                  <a:gd name="connsiteX10" fmla="*/ 27677 w 203370"/>
                  <a:gd name="connsiteY10" fmla="*/ 68148 h 76222"/>
                  <a:gd name="connsiteX11" fmla="*/ 19066 w 203370"/>
                  <a:gd name="connsiteY11" fmla="*/ 73213 h 76222"/>
                  <a:gd name="connsiteX12" fmla="*/ 27424 w 203370"/>
                  <a:gd name="connsiteY12" fmla="*/ 78279 h 76222"/>
                  <a:gd name="connsiteX13" fmla="*/ 179108 w 203370"/>
                  <a:gd name="connsiteY13" fmla="*/ 78279 h 76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03370" h="76222">
                    <a:moveTo>
                      <a:pt x="178854" y="29179"/>
                    </a:moveTo>
                    <a:cubicBezTo>
                      <a:pt x="182652" y="29179"/>
                      <a:pt x="187467" y="29179"/>
                      <a:pt x="187467" y="24113"/>
                    </a:cubicBezTo>
                    <a:cubicBezTo>
                      <a:pt x="187467" y="19056"/>
                      <a:pt x="182652" y="19056"/>
                      <a:pt x="179108" y="19056"/>
                    </a:cubicBezTo>
                    <a:lnTo>
                      <a:pt x="27424" y="19056"/>
                    </a:lnTo>
                    <a:cubicBezTo>
                      <a:pt x="23880" y="19056"/>
                      <a:pt x="19066" y="19056"/>
                      <a:pt x="19066" y="24113"/>
                    </a:cubicBezTo>
                    <a:cubicBezTo>
                      <a:pt x="19066" y="29179"/>
                      <a:pt x="23880" y="29179"/>
                      <a:pt x="27677" y="29179"/>
                    </a:cubicBezTo>
                    <a:lnTo>
                      <a:pt x="178854" y="29179"/>
                    </a:lnTo>
                    <a:close/>
                    <a:moveTo>
                      <a:pt x="179108" y="78279"/>
                    </a:moveTo>
                    <a:cubicBezTo>
                      <a:pt x="182652" y="78279"/>
                      <a:pt x="187467" y="78279"/>
                      <a:pt x="187467" y="73213"/>
                    </a:cubicBezTo>
                    <a:cubicBezTo>
                      <a:pt x="187467" y="68148"/>
                      <a:pt x="182652" y="68148"/>
                      <a:pt x="178854" y="68148"/>
                    </a:cubicBezTo>
                    <a:lnTo>
                      <a:pt x="27677" y="68148"/>
                    </a:lnTo>
                    <a:cubicBezTo>
                      <a:pt x="23880" y="68148"/>
                      <a:pt x="19066" y="68148"/>
                      <a:pt x="19066" y="73213"/>
                    </a:cubicBezTo>
                    <a:cubicBezTo>
                      <a:pt x="19066" y="78279"/>
                      <a:pt x="23880" y="78279"/>
                      <a:pt x="27424" y="78279"/>
                    </a:cubicBezTo>
                    <a:lnTo>
                      <a:pt x="179108" y="78279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5" name="Forme libre : forme 544">
                <a:extLst>
                  <a:ext uri="{FF2B5EF4-FFF2-40B4-BE49-F238E27FC236}">
                    <a16:creationId xmlns:a16="http://schemas.microsoft.com/office/drawing/2014/main" id="{6D7AB395-1A59-4B36-9198-1F2349A1FE62}"/>
                  </a:ext>
                </a:extLst>
              </p:cNvPr>
              <p:cNvSpPr/>
              <p:nvPr>
                <p:custDataLst>
                  <p:tags r:id="rId140"/>
                </p:custDataLst>
              </p:nvPr>
            </p:nvSpPr>
            <p:spPr>
              <a:xfrm>
                <a:off x="10754826" y="-15057037"/>
                <a:ext cx="127107" cy="203260"/>
              </a:xfrm>
              <a:custGeom>
                <a:avLst/>
                <a:gdLst>
                  <a:gd name="connsiteX0" fmla="*/ 125678 w 127106"/>
                  <a:gd name="connsiteY0" fmla="*/ 106625 h 203260"/>
                  <a:gd name="connsiteX1" fmla="*/ 115548 w 127106"/>
                  <a:gd name="connsiteY1" fmla="*/ 47400 h 203260"/>
                  <a:gd name="connsiteX2" fmla="*/ 72499 w 127106"/>
                  <a:gd name="connsiteY2" fmla="*/ 19056 h 203260"/>
                  <a:gd name="connsiteX3" fmla="*/ 28442 w 127106"/>
                  <a:gd name="connsiteY3" fmla="*/ 49171 h 203260"/>
                  <a:gd name="connsiteX4" fmla="*/ 19066 w 127106"/>
                  <a:gd name="connsiteY4" fmla="*/ 106625 h 203260"/>
                  <a:gd name="connsiteX5" fmla="*/ 30468 w 127106"/>
                  <a:gd name="connsiteY5" fmla="*/ 167618 h 203260"/>
                  <a:gd name="connsiteX6" fmla="*/ 72245 w 127106"/>
                  <a:gd name="connsiteY6" fmla="*/ 193177 h 203260"/>
                  <a:gd name="connsiteX7" fmla="*/ 116311 w 127106"/>
                  <a:gd name="connsiteY7" fmla="*/ 163823 h 203260"/>
                  <a:gd name="connsiteX8" fmla="*/ 125678 w 127106"/>
                  <a:gd name="connsiteY8" fmla="*/ 106625 h 203260"/>
                  <a:gd name="connsiteX9" fmla="*/ 72245 w 127106"/>
                  <a:gd name="connsiteY9" fmla="*/ 187610 h 203260"/>
                  <a:gd name="connsiteX10" fmla="*/ 42868 w 127106"/>
                  <a:gd name="connsiteY10" fmla="*/ 156987 h 203260"/>
                  <a:gd name="connsiteX11" fmla="*/ 40087 w 127106"/>
                  <a:gd name="connsiteY11" fmla="*/ 103584 h 203260"/>
                  <a:gd name="connsiteX12" fmla="*/ 42113 w 127106"/>
                  <a:gd name="connsiteY12" fmla="*/ 57017 h 203260"/>
                  <a:gd name="connsiteX13" fmla="*/ 72245 w 127106"/>
                  <a:gd name="connsiteY13" fmla="*/ 24621 h 203260"/>
                  <a:gd name="connsiteX14" fmla="*/ 102123 w 127106"/>
                  <a:gd name="connsiteY14" fmla="*/ 54230 h 203260"/>
                  <a:gd name="connsiteX15" fmla="*/ 104657 w 127106"/>
                  <a:gd name="connsiteY15" fmla="*/ 103584 h 203260"/>
                  <a:gd name="connsiteX16" fmla="*/ 101876 w 127106"/>
                  <a:gd name="connsiteY16" fmla="*/ 155978 h 203260"/>
                  <a:gd name="connsiteX17" fmla="*/ 72245 w 127106"/>
                  <a:gd name="connsiteY17" fmla="*/ 187610 h 203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7106" h="203260">
                    <a:moveTo>
                      <a:pt x="125678" y="106625"/>
                    </a:moveTo>
                    <a:cubicBezTo>
                      <a:pt x="125678" y="86377"/>
                      <a:pt x="124415" y="66132"/>
                      <a:pt x="115548" y="47400"/>
                    </a:cubicBezTo>
                    <a:cubicBezTo>
                      <a:pt x="103903" y="23105"/>
                      <a:pt x="83136" y="19056"/>
                      <a:pt x="72499" y="19056"/>
                    </a:cubicBezTo>
                    <a:cubicBezTo>
                      <a:pt x="57303" y="19056"/>
                      <a:pt x="38816" y="25629"/>
                      <a:pt x="28442" y="49171"/>
                    </a:cubicBezTo>
                    <a:cubicBezTo>
                      <a:pt x="20338" y="66631"/>
                      <a:pt x="19066" y="86377"/>
                      <a:pt x="19066" y="106625"/>
                    </a:cubicBezTo>
                    <a:cubicBezTo>
                      <a:pt x="19066" y="125600"/>
                      <a:pt x="20083" y="148381"/>
                      <a:pt x="30468" y="167618"/>
                    </a:cubicBezTo>
                    <a:cubicBezTo>
                      <a:pt x="41351" y="188119"/>
                      <a:pt x="59837" y="193177"/>
                      <a:pt x="72245" y="193177"/>
                    </a:cubicBezTo>
                    <a:cubicBezTo>
                      <a:pt x="85917" y="193177"/>
                      <a:pt x="105166" y="187864"/>
                      <a:pt x="116311" y="163823"/>
                    </a:cubicBezTo>
                    <a:cubicBezTo>
                      <a:pt x="124415" y="146355"/>
                      <a:pt x="125678" y="126617"/>
                      <a:pt x="125678" y="106625"/>
                    </a:cubicBezTo>
                    <a:close/>
                    <a:moveTo>
                      <a:pt x="72245" y="187610"/>
                    </a:moveTo>
                    <a:cubicBezTo>
                      <a:pt x="62372" y="187610"/>
                      <a:pt x="47429" y="181283"/>
                      <a:pt x="42868" y="156987"/>
                    </a:cubicBezTo>
                    <a:cubicBezTo>
                      <a:pt x="40087" y="141798"/>
                      <a:pt x="40087" y="118518"/>
                      <a:pt x="40087" y="103584"/>
                    </a:cubicBezTo>
                    <a:cubicBezTo>
                      <a:pt x="40087" y="87387"/>
                      <a:pt x="40087" y="70680"/>
                      <a:pt x="42113" y="57017"/>
                    </a:cubicBezTo>
                    <a:cubicBezTo>
                      <a:pt x="46928" y="26901"/>
                      <a:pt x="65913" y="24621"/>
                      <a:pt x="72245" y="24621"/>
                    </a:cubicBezTo>
                    <a:cubicBezTo>
                      <a:pt x="80604" y="24621"/>
                      <a:pt x="97318" y="29179"/>
                      <a:pt x="102123" y="54230"/>
                    </a:cubicBezTo>
                    <a:cubicBezTo>
                      <a:pt x="104657" y="68402"/>
                      <a:pt x="104657" y="87641"/>
                      <a:pt x="104657" y="103584"/>
                    </a:cubicBezTo>
                    <a:cubicBezTo>
                      <a:pt x="104657" y="122567"/>
                      <a:pt x="104657" y="139774"/>
                      <a:pt x="101876" y="155978"/>
                    </a:cubicBezTo>
                    <a:cubicBezTo>
                      <a:pt x="98071" y="180021"/>
                      <a:pt x="83644" y="187610"/>
                      <a:pt x="72245" y="18761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18" name="Groupe 217" descr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V(\bar{z},z,y)=\frac{1}{2\pi}\int_{\mathcal{D}}\frac{\, (\rho(\bar{z},z)-\frac{1}{2})\,d\bar{z}'\,\,(z-z')}{[(\bar{z}-\bar{z}')(z-z')+y^{2}]^{2}} &#10;\end{align*}&#10;&#10;\end{document}" title="IguanaTex Vector Display">
            <a:extLst>
              <a:ext uri="{FF2B5EF4-FFF2-40B4-BE49-F238E27FC236}">
                <a16:creationId xmlns:a16="http://schemas.microsoft.com/office/drawing/2014/main" id="{E3BF0D6F-80D2-4916-8D9B-6EC0E558F342}"/>
              </a:ext>
            </a:extLst>
          </p:cNvPr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484866" y="5956322"/>
            <a:ext cx="3611880" cy="499634"/>
            <a:chOff x="7874435" y="-15170410"/>
            <a:chExt cx="4819067" cy="666626"/>
          </a:xfrm>
        </p:grpSpPr>
        <p:sp>
          <p:nvSpPr>
            <p:cNvPr id="1028" name="Forme libre : forme 1027">
              <a:extLst>
                <a:ext uri="{FF2B5EF4-FFF2-40B4-BE49-F238E27FC236}">
                  <a16:creationId xmlns:a16="http://schemas.microsoft.com/office/drawing/2014/main" id="{39F823E1-87EC-4BCF-95F3-C78D18A5B661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7874435" y="-14939918"/>
              <a:ext cx="203371" cy="203260"/>
            </a:xfrm>
            <a:custGeom>
              <a:avLst/>
              <a:gdLst>
                <a:gd name="connsiteX0" fmla="*/ 163912 w 203370"/>
                <a:gd name="connsiteY0" fmla="*/ 47909 h 203260"/>
                <a:gd name="connsiteX1" fmla="*/ 196324 w 203370"/>
                <a:gd name="connsiteY1" fmla="*/ 26899 h 203260"/>
                <a:gd name="connsiteX2" fmla="*/ 199621 w 203370"/>
                <a:gd name="connsiteY2" fmla="*/ 22087 h 203260"/>
                <a:gd name="connsiteX3" fmla="*/ 196324 w 203370"/>
                <a:gd name="connsiteY3" fmla="*/ 19056 h 203260"/>
                <a:gd name="connsiteX4" fmla="*/ 175558 w 203370"/>
                <a:gd name="connsiteY4" fmla="*/ 19809 h 203260"/>
                <a:gd name="connsiteX5" fmla="*/ 150494 w 203370"/>
                <a:gd name="connsiteY5" fmla="*/ 19056 h 203260"/>
                <a:gd name="connsiteX6" fmla="*/ 145680 w 203370"/>
                <a:gd name="connsiteY6" fmla="*/ 23858 h 203260"/>
                <a:gd name="connsiteX7" fmla="*/ 149732 w 203370"/>
                <a:gd name="connsiteY7" fmla="*/ 26899 h 203260"/>
                <a:gd name="connsiteX8" fmla="*/ 161378 w 203370"/>
                <a:gd name="connsiteY8" fmla="*/ 35252 h 203260"/>
                <a:gd name="connsiteX9" fmla="*/ 157581 w 203370"/>
                <a:gd name="connsiteY9" fmla="*/ 44868 h 203260"/>
                <a:gd name="connsiteX10" fmla="*/ 79839 w 203370"/>
                <a:gd name="connsiteY10" fmla="*/ 168379 h 203260"/>
                <a:gd name="connsiteX11" fmla="*/ 62624 w 203370"/>
                <a:gd name="connsiteY11" fmla="*/ 34490 h 203260"/>
                <a:gd name="connsiteX12" fmla="*/ 80093 w 203370"/>
                <a:gd name="connsiteY12" fmla="*/ 26899 h 203260"/>
                <a:gd name="connsiteX13" fmla="*/ 86425 w 203370"/>
                <a:gd name="connsiteY13" fmla="*/ 21835 h 203260"/>
                <a:gd name="connsiteX14" fmla="*/ 82882 w 203370"/>
                <a:gd name="connsiteY14" fmla="*/ 19056 h 203260"/>
                <a:gd name="connsiteX15" fmla="*/ 51478 w 203370"/>
                <a:gd name="connsiteY15" fmla="*/ 19809 h 203260"/>
                <a:gd name="connsiteX16" fmla="*/ 37552 w 203370"/>
                <a:gd name="connsiteY16" fmla="*/ 19563 h 203260"/>
                <a:gd name="connsiteX17" fmla="*/ 23880 w 203370"/>
                <a:gd name="connsiteY17" fmla="*/ 19056 h 203260"/>
                <a:gd name="connsiteX18" fmla="*/ 19066 w 203370"/>
                <a:gd name="connsiteY18" fmla="*/ 23858 h 203260"/>
                <a:gd name="connsiteX19" fmla="*/ 25398 w 203370"/>
                <a:gd name="connsiteY19" fmla="*/ 26899 h 203260"/>
                <a:gd name="connsiteX20" fmla="*/ 40595 w 203370"/>
                <a:gd name="connsiteY20" fmla="*/ 35506 h 203260"/>
                <a:gd name="connsiteX21" fmla="*/ 60598 w 203370"/>
                <a:gd name="connsiteY21" fmla="*/ 191659 h 203260"/>
                <a:gd name="connsiteX22" fmla="*/ 65658 w 203370"/>
                <a:gd name="connsiteY22" fmla="*/ 197479 h 203260"/>
                <a:gd name="connsiteX23" fmla="*/ 72753 w 203370"/>
                <a:gd name="connsiteY23" fmla="*/ 192929 h 203260"/>
                <a:gd name="connsiteX24" fmla="*/ 163912 w 203370"/>
                <a:gd name="connsiteY24" fmla="*/ 47909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03370" h="203260">
                  <a:moveTo>
                    <a:pt x="163912" y="47909"/>
                  </a:moveTo>
                  <a:cubicBezTo>
                    <a:pt x="176321" y="28162"/>
                    <a:pt x="186958" y="27408"/>
                    <a:pt x="196324" y="26899"/>
                  </a:cubicBezTo>
                  <a:cubicBezTo>
                    <a:pt x="199367" y="26645"/>
                    <a:pt x="199621" y="22342"/>
                    <a:pt x="199621" y="22087"/>
                  </a:cubicBezTo>
                  <a:cubicBezTo>
                    <a:pt x="199621" y="20064"/>
                    <a:pt x="198350" y="19056"/>
                    <a:pt x="196324" y="19056"/>
                  </a:cubicBezTo>
                  <a:cubicBezTo>
                    <a:pt x="189739" y="19056"/>
                    <a:pt x="182398" y="19809"/>
                    <a:pt x="175558" y="19809"/>
                  </a:cubicBezTo>
                  <a:cubicBezTo>
                    <a:pt x="167201" y="19809"/>
                    <a:pt x="158598" y="19056"/>
                    <a:pt x="150494" y="19056"/>
                  </a:cubicBezTo>
                  <a:cubicBezTo>
                    <a:pt x="148969" y="19056"/>
                    <a:pt x="145680" y="19056"/>
                    <a:pt x="145680" y="23858"/>
                  </a:cubicBezTo>
                  <a:cubicBezTo>
                    <a:pt x="145680" y="26645"/>
                    <a:pt x="147960" y="26899"/>
                    <a:pt x="149732" y="26899"/>
                  </a:cubicBezTo>
                  <a:cubicBezTo>
                    <a:pt x="156572" y="27408"/>
                    <a:pt x="161378" y="29933"/>
                    <a:pt x="161378" y="35252"/>
                  </a:cubicBezTo>
                  <a:cubicBezTo>
                    <a:pt x="161378" y="39048"/>
                    <a:pt x="157581" y="44614"/>
                    <a:pt x="157581" y="44868"/>
                  </a:cubicBezTo>
                  <a:lnTo>
                    <a:pt x="79839" y="168379"/>
                  </a:lnTo>
                  <a:lnTo>
                    <a:pt x="62624" y="34490"/>
                  </a:lnTo>
                  <a:cubicBezTo>
                    <a:pt x="62624" y="30187"/>
                    <a:pt x="68447" y="26899"/>
                    <a:pt x="80093" y="26899"/>
                  </a:cubicBezTo>
                  <a:cubicBezTo>
                    <a:pt x="83636" y="26899"/>
                    <a:pt x="86425" y="26899"/>
                    <a:pt x="86425" y="21835"/>
                  </a:cubicBezTo>
                  <a:cubicBezTo>
                    <a:pt x="86425" y="19563"/>
                    <a:pt x="84399" y="19056"/>
                    <a:pt x="82882" y="19056"/>
                  </a:cubicBezTo>
                  <a:cubicBezTo>
                    <a:pt x="72753" y="19056"/>
                    <a:pt x="61861" y="19809"/>
                    <a:pt x="51478" y="19809"/>
                  </a:cubicBezTo>
                  <a:cubicBezTo>
                    <a:pt x="46918" y="19809"/>
                    <a:pt x="42112" y="19563"/>
                    <a:pt x="37552" y="19563"/>
                  </a:cubicBezTo>
                  <a:cubicBezTo>
                    <a:pt x="32992" y="19563"/>
                    <a:pt x="28186" y="19056"/>
                    <a:pt x="23880" y="19056"/>
                  </a:cubicBezTo>
                  <a:cubicBezTo>
                    <a:pt x="22109" y="19056"/>
                    <a:pt x="19066" y="19056"/>
                    <a:pt x="19066" y="23858"/>
                  </a:cubicBezTo>
                  <a:cubicBezTo>
                    <a:pt x="19066" y="26899"/>
                    <a:pt x="21346" y="26899"/>
                    <a:pt x="25398" y="26899"/>
                  </a:cubicBezTo>
                  <a:cubicBezTo>
                    <a:pt x="39578" y="26899"/>
                    <a:pt x="39832" y="29179"/>
                    <a:pt x="40595" y="35506"/>
                  </a:cubicBezTo>
                  <a:lnTo>
                    <a:pt x="60598" y="191659"/>
                  </a:lnTo>
                  <a:cubicBezTo>
                    <a:pt x="61353" y="196725"/>
                    <a:pt x="62369" y="197479"/>
                    <a:pt x="65658" y="197479"/>
                  </a:cubicBezTo>
                  <a:cubicBezTo>
                    <a:pt x="69710" y="197479"/>
                    <a:pt x="70727" y="196217"/>
                    <a:pt x="72753" y="192929"/>
                  </a:cubicBezTo>
                  <a:lnTo>
                    <a:pt x="163912" y="4790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9" name="Forme libre : forme 1028">
              <a:extLst>
                <a:ext uri="{FF2B5EF4-FFF2-40B4-BE49-F238E27FC236}">
                  <a16:creationId xmlns:a16="http://schemas.microsoft.com/office/drawing/2014/main" id="{18D15B73-3B62-4282-A31A-8C1B3B652B05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8089334" y="-14956879"/>
              <a:ext cx="76264" cy="279483"/>
            </a:xfrm>
            <a:custGeom>
              <a:avLst/>
              <a:gdLst>
                <a:gd name="connsiteX0" fmla="*/ 77813 w 76264"/>
                <a:gd name="connsiteY0" fmla="*/ 269614 h 279482"/>
                <a:gd name="connsiteX1" fmla="*/ 73507 w 76264"/>
                <a:gd name="connsiteY1" fmla="*/ 264048 h 279482"/>
                <a:gd name="connsiteX2" fmla="*/ 33755 w 76264"/>
                <a:gd name="connsiteY2" fmla="*/ 145602 h 279482"/>
                <a:gd name="connsiteX3" fmla="*/ 74524 w 76264"/>
                <a:gd name="connsiteY3" fmla="*/ 25893 h 279482"/>
                <a:gd name="connsiteX4" fmla="*/ 77813 w 76264"/>
                <a:gd name="connsiteY4" fmla="*/ 21590 h 279482"/>
                <a:gd name="connsiteX5" fmla="*/ 75279 w 76264"/>
                <a:gd name="connsiteY5" fmla="*/ 19056 h 279482"/>
                <a:gd name="connsiteX6" fmla="*/ 35018 w 76264"/>
                <a:gd name="connsiteY6" fmla="*/ 68410 h 279482"/>
                <a:gd name="connsiteX7" fmla="*/ 19066 w 76264"/>
                <a:gd name="connsiteY7" fmla="*/ 145602 h 279482"/>
                <a:gd name="connsiteX8" fmla="*/ 35781 w 76264"/>
                <a:gd name="connsiteY8" fmla="*/ 224563 h 279482"/>
                <a:gd name="connsiteX9" fmla="*/ 75279 w 76264"/>
                <a:gd name="connsiteY9" fmla="*/ 272146 h 279482"/>
                <a:gd name="connsiteX10" fmla="*/ 77813 w 76264"/>
                <a:gd name="connsiteY10" fmla="*/ 269614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64" h="279482">
                  <a:moveTo>
                    <a:pt x="77813" y="269614"/>
                  </a:moveTo>
                  <a:cubicBezTo>
                    <a:pt x="77813" y="268860"/>
                    <a:pt x="77813" y="268352"/>
                    <a:pt x="73507" y="264048"/>
                  </a:cubicBezTo>
                  <a:cubicBezTo>
                    <a:pt x="41858" y="232162"/>
                    <a:pt x="33755" y="184324"/>
                    <a:pt x="33755" y="145602"/>
                  </a:cubicBezTo>
                  <a:cubicBezTo>
                    <a:pt x="33755" y="101567"/>
                    <a:pt x="43375" y="57525"/>
                    <a:pt x="74524" y="25893"/>
                  </a:cubicBezTo>
                  <a:cubicBezTo>
                    <a:pt x="77813" y="22852"/>
                    <a:pt x="77813" y="22343"/>
                    <a:pt x="77813" y="21590"/>
                  </a:cubicBezTo>
                  <a:cubicBezTo>
                    <a:pt x="77813" y="19819"/>
                    <a:pt x="76796" y="19056"/>
                    <a:pt x="75279" y="19056"/>
                  </a:cubicBezTo>
                  <a:cubicBezTo>
                    <a:pt x="72745" y="19056"/>
                    <a:pt x="49961" y="36269"/>
                    <a:pt x="35018" y="68410"/>
                  </a:cubicBezTo>
                  <a:cubicBezTo>
                    <a:pt x="22101" y="96248"/>
                    <a:pt x="19066" y="124338"/>
                    <a:pt x="19066" y="145602"/>
                  </a:cubicBezTo>
                  <a:cubicBezTo>
                    <a:pt x="19066" y="165340"/>
                    <a:pt x="21846" y="195964"/>
                    <a:pt x="35781" y="224563"/>
                  </a:cubicBezTo>
                  <a:cubicBezTo>
                    <a:pt x="50970" y="255696"/>
                    <a:pt x="72745" y="272146"/>
                    <a:pt x="75279" y="272146"/>
                  </a:cubicBezTo>
                  <a:cubicBezTo>
                    <a:pt x="76796" y="272146"/>
                    <a:pt x="77813" y="271385"/>
                    <a:pt x="77813" y="26961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0" name="Forme libre : forme 1029">
              <a:extLst>
                <a:ext uri="{FF2B5EF4-FFF2-40B4-BE49-F238E27FC236}">
                  <a16:creationId xmlns:a16="http://schemas.microsoft.com/office/drawing/2014/main" id="{733C74B6-D7CD-435A-9538-625D826AE3BC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8195335" y="-14916385"/>
              <a:ext cx="127107" cy="25408"/>
            </a:xfrm>
            <a:custGeom>
              <a:avLst/>
              <a:gdLst>
                <a:gd name="connsiteX0" fmla="*/ 110488 w 127106"/>
                <a:gd name="connsiteY0" fmla="*/ 26901 h 25407"/>
                <a:gd name="connsiteX1" fmla="*/ 110488 w 127106"/>
                <a:gd name="connsiteY1" fmla="*/ 19056 h 25407"/>
                <a:gd name="connsiteX2" fmla="*/ 19066 w 127106"/>
                <a:gd name="connsiteY2" fmla="*/ 19056 h 25407"/>
                <a:gd name="connsiteX3" fmla="*/ 19066 w 127106"/>
                <a:gd name="connsiteY3" fmla="*/ 26901 h 25407"/>
                <a:gd name="connsiteX4" fmla="*/ 110488 w 127106"/>
                <a:gd name="connsiteY4" fmla="*/ 26901 h 2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106" h="25407">
                  <a:moveTo>
                    <a:pt x="110488" y="26901"/>
                  </a:moveTo>
                  <a:lnTo>
                    <a:pt x="110488" y="19056"/>
                  </a:lnTo>
                  <a:lnTo>
                    <a:pt x="19066" y="19056"/>
                  </a:lnTo>
                  <a:lnTo>
                    <a:pt x="19066" y="26901"/>
                  </a:lnTo>
                  <a:lnTo>
                    <a:pt x="110488" y="2690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1" name="Forme libre : forme 1030">
              <a:extLst>
                <a:ext uri="{FF2B5EF4-FFF2-40B4-BE49-F238E27FC236}">
                  <a16:creationId xmlns:a16="http://schemas.microsoft.com/office/drawing/2014/main" id="{65B9F692-BEDD-48E2-96D4-361FC72B8C59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8173661" y="-14878925"/>
              <a:ext cx="127107" cy="152445"/>
            </a:xfrm>
            <a:custGeom>
              <a:avLst/>
              <a:gdLst>
                <a:gd name="connsiteX0" fmla="*/ 41850 w 127106"/>
                <a:gd name="connsiteY0" fmla="*/ 109913 h 152445"/>
                <a:gd name="connsiteX1" fmla="*/ 71990 w 127106"/>
                <a:gd name="connsiteY1" fmla="*/ 81059 h 152445"/>
                <a:gd name="connsiteX2" fmla="*/ 96808 w 127106"/>
                <a:gd name="connsiteY2" fmla="*/ 58287 h 152445"/>
                <a:gd name="connsiteX3" fmla="*/ 126431 w 127106"/>
                <a:gd name="connsiteY3" fmla="*/ 21590 h 152445"/>
                <a:gd name="connsiteX4" fmla="*/ 123643 w 127106"/>
                <a:gd name="connsiteY4" fmla="*/ 19056 h 152445"/>
                <a:gd name="connsiteX5" fmla="*/ 119846 w 127106"/>
                <a:gd name="connsiteY5" fmla="*/ 21835 h 152445"/>
                <a:gd name="connsiteX6" fmla="*/ 100859 w 127106"/>
                <a:gd name="connsiteY6" fmla="*/ 38040 h 152445"/>
                <a:gd name="connsiteX7" fmla="*/ 87942 w 127106"/>
                <a:gd name="connsiteY7" fmla="*/ 29942 h 152445"/>
                <a:gd name="connsiteX8" fmla="*/ 70465 w 127106"/>
                <a:gd name="connsiteY8" fmla="*/ 19056 h 152445"/>
                <a:gd name="connsiteX9" fmla="*/ 39824 w 127106"/>
                <a:gd name="connsiteY9" fmla="*/ 47911 h 152445"/>
                <a:gd name="connsiteX10" fmla="*/ 42867 w 127106"/>
                <a:gd name="connsiteY10" fmla="*/ 50688 h 152445"/>
                <a:gd name="connsiteX11" fmla="*/ 46155 w 127106"/>
                <a:gd name="connsiteY11" fmla="*/ 47911 h 152445"/>
                <a:gd name="connsiteX12" fmla="*/ 67684 w 127106"/>
                <a:gd name="connsiteY12" fmla="*/ 36016 h 152445"/>
                <a:gd name="connsiteX13" fmla="*/ 83636 w 127106"/>
                <a:gd name="connsiteY13" fmla="*/ 39811 h 152445"/>
                <a:gd name="connsiteX14" fmla="*/ 103131 w 127106"/>
                <a:gd name="connsiteY14" fmla="*/ 43606 h 152445"/>
                <a:gd name="connsiteX15" fmla="*/ 67939 w 127106"/>
                <a:gd name="connsiteY15" fmla="*/ 76764 h 152445"/>
                <a:gd name="connsiteX16" fmla="*/ 45147 w 127106"/>
                <a:gd name="connsiteY16" fmla="*/ 98018 h 152445"/>
                <a:gd name="connsiteX17" fmla="*/ 19066 w 127106"/>
                <a:gd name="connsiteY17" fmla="*/ 131175 h 152445"/>
                <a:gd name="connsiteX18" fmla="*/ 22101 w 127106"/>
                <a:gd name="connsiteY18" fmla="*/ 133708 h 152445"/>
                <a:gd name="connsiteX19" fmla="*/ 26152 w 127106"/>
                <a:gd name="connsiteY19" fmla="*/ 130412 h 152445"/>
                <a:gd name="connsiteX20" fmla="*/ 47681 w 127106"/>
                <a:gd name="connsiteY20" fmla="*/ 114723 h 152445"/>
                <a:gd name="connsiteX21" fmla="*/ 62362 w 127106"/>
                <a:gd name="connsiteY21" fmla="*/ 124339 h 152445"/>
                <a:gd name="connsiteX22" fmla="*/ 78576 w 127106"/>
                <a:gd name="connsiteY22" fmla="*/ 133708 h 152445"/>
                <a:gd name="connsiteX23" fmla="*/ 118329 w 127106"/>
                <a:gd name="connsiteY23" fmla="*/ 94731 h 152445"/>
                <a:gd name="connsiteX24" fmla="*/ 115294 w 127106"/>
                <a:gd name="connsiteY24" fmla="*/ 92198 h 152445"/>
                <a:gd name="connsiteX25" fmla="*/ 111742 w 127106"/>
                <a:gd name="connsiteY25" fmla="*/ 95486 h 152445"/>
                <a:gd name="connsiteX26" fmla="*/ 81356 w 127106"/>
                <a:gd name="connsiteY26" fmla="*/ 116748 h 152445"/>
                <a:gd name="connsiteX27" fmla="*/ 66413 w 127106"/>
                <a:gd name="connsiteY27" fmla="*/ 113461 h 152445"/>
                <a:gd name="connsiteX28" fmla="*/ 48690 w 127106"/>
                <a:gd name="connsiteY28" fmla="*/ 109158 h 152445"/>
                <a:gd name="connsiteX29" fmla="*/ 41850 w 127106"/>
                <a:gd name="connsiteY29" fmla="*/ 109913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7106" h="152445">
                  <a:moveTo>
                    <a:pt x="41850" y="109913"/>
                  </a:moveTo>
                  <a:cubicBezTo>
                    <a:pt x="55530" y="95232"/>
                    <a:pt x="62870" y="88911"/>
                    <a:pt x="71990" y="81059"/>
                  </a:cubicBezTo>
                  <a:cubicBezTo>
                    <a:pt x="71990" y="80813"/>
                    <a:pt x="87688" y="67394"/>
                    <a:pt x="96808" y="58287"/>
                  </a:cubicBezTo>
                  <a:cubicBezTo>
                    <a:pt x="120862" y="34745"/>
                    <a:pt x="126431" y="22598"/>
                    <a:pt x="126431" y="21590"/>
                  </a:cubicBezTo>
                  <a:cubicBezTo>
                    <a:pt x="126431" y="19056"/>
                    <a:pt x="124151" y="19056"/>
                    <a:pt x="123643" y="19056"/>
                  </a:cubicBezTo>
                  <a:cubicBezTo>
                    <a:pt x="121872" y="19056"/>
                    <a:pt x="121117" y="19564"/>
                    <a:pt x="119846" y="21835"/>
                  </a:cubicBezTo>
                  <a:cubicBezTo>
                    <a:pt x="112251" y="33991"/>
                    <a:pt x="106936" y="38040"/>
                    <a:pt x="100859" y="38040"/>
                  </a:cubicBezTo>
                  <a:cubicBezTo>
                    <a:pt x="94782" y="38040"/>
                    <a:pt x="91739" y="34238"/>
                    <a:pt x="87942" y="29942"/>
                  </a:cubicBezTo>
                  <a:cubicBezTo>
                    <a:pt x="83128" y="24114"/>
                    <a:pt x="78822" y="19056"/>
                    <a:pt x="70465" y="19056"/>
                  </a:cubicBezTo>
                  <a:cubicBezTo>
                    <a:pt x="51478" y="19056"/>
                    <a:pt x="39824" y="42590"/>
                    <a:pt x="39824" y="47911"/>
                  </a:cubicBezTo>
                  <a:cubicBezTo>
                    <a:pt x="39824" y="49173"/>
                    <a:pt x="40587" y="50688"/>
                    <a:pt x="42867" y="50688"/>
                  </a:cubicBezTo>
                  <a:cubicBezTo>
                    <a:pt x="45147" y="50688"/>
                    <a:pt x="45655" y="49426"/>
                    <a:pt x="46155" y="47911"/>
                  </a:cubicBezTo>
                  <a:cubicBezTo>
                    <a:pt x="50970" y="36261"/>
                    <a:pt x="65658" y="36016"/>
                    <a:pt x="67684" y="36016"/>
                  </a:cubicBezTo>
                  <a:cubicBezTo>
                    <a:pt x="72999" y="36016"/>
                    <a:pt x="77813" y="37786"/>
                    <a:pt x="83636" y="39811"/>
                  </a:cubicBezTo>
                  <a:cubicBezTo>
                    <a:pt x="93765" y="43606"/>
                    <a:pt x="96553" y="43606"/>
                    <a:pt x="103131" y="43606"/>
                  </a:cubicBezTo>
                  <a:cubicBezTo>
                    <a:pt x="94019" y="54484"/>
                    <a:pt x="72745" y="72713"/>
                    <a:pt x="67939" y="76764"/>
                  </a:cubicBezTo>
                  <a:lnTo>
                    <a:pt x="45147" y="98018"/>
                  </a:lnTo>
                  <a:cubicBezTo>
                    <a:pt x="27924" y="114978"/>
                    <a:pt x="19066" y="129404"/>
                    <a:pt x="19066" y="131175"/>
                  </a:cubicBezTo>
                  <a:cubicBezTo>
                    <a:pt x="19066" y="133708"/>
                    <a:pt x="21592" y="133708"/>
                    <a:pt x="22101" y="133708"/>
                  </a:cubicBezTo>
                  <a:cubicBezTo>
                    <a:pt x="24127" y="133708"/>
                    <a:pt x="24635" y="133200"/>
                    <a:pt x="26152" y="130412"/>
                  </a:cubicBezTo>
                  <a:cubicBezTo>
                    <a:pt x="31975" y="121560"/>
                    <a:pt x="39578" y="114723"/>
                    <a:pt x="47681" y="114723"/>
                  </a:cubicBezTo>
                  <a:cubicBezTo>
                    <a:pt x="53504" y="114723"/>
                    <a:pt x="56038" y="117003"/>
                    <a:pt x="62362" y="124339"/>
                  </a:cubicBezTo>
                  <a:cubicBezTo>
                    <a:pt x="66667" y="129658"/>
                    <a:pt x="71227" y="133708"/>
                    <a:pt x="78576" y="133708"/>
                  </a:cubicBezTo>
                  <a:cubicBezTo>
                    <a:pt x="103640" y="133708"/>
                    <a:pt x="118329" y="101559"/>
                    <a:pt x="118329" y="94731"/>
                  </a:cubicBezTo>
                  <a:cubicBezTo>
                    <a:pt x="118329" y="93461"/>
                    <a:pt x="117320" y="92198"/>
                    <a:pt x="115294" y="92198"/>
                  </a:cubicBezTo>
                  <a:cubicBezTo>
                    <a:pt x="113014" y="92198"/>
                    <a:pt x="112505" y="93715"/>
                    <a:pt x="111742" y="95486"/>
                  </a:cubicBezTo>
                  <a:cubicBezTo>
                    <a:pt x="105920" y="111936"/>
                    <a:pt x="89713" y="116748"/>
                    <a:pt x="81356" y="116748"/>
                  </a:cubicBezTo>
                  <a:cubicBezTo>
                    <a:pt x="76296" y="116748"/>
                    <a:pt x="71736" y="115232"/>
                    <a:pt x="66413" y="113461"/>
                  </a:cubicBezTo>
                  <a:cubicBezTo>
                    <a:pt x="57810" y="110166"/>
                    <a:pt x="54013" y="109158"/>
                    <a:pt x="48690" y="109158"/>
                  </a:cubicBezTo>
                  <a:cubicBezTo>
                    <a:pt x="48181" y="109158"/>
                    <a:pt x="44130" y="109158"/>
                    <a:pt x="41850" y="10991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2" name="Forme libre : forme 1031">
              <a:extLst>
                <a:ext uri="{FF2B5EF4-FFF2-40B4-BE49-F238E27FC236}">
                  <a16:creationId xmlns:a16="http://schemas.microsoft.com/office/drawing/2014/main" id="{54F1A80C-303E-4CFE-9E16-84BA52ADA7F4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8313461" y="-14793888"/>
              <a:ext cx="50843" cy="101630"/>
            </a:xfrm>
            <a:custGeom>
              <a:avLst/>
              <a:gdLst>
                <a:gd name="connsiteX0" fmla="*/ 48698 w 50842"/>
                <a:gd name="connsiteY0" fmla="*/ 45629 h 101630"/>
                <a:gd name="connsiteX1" fmla="*/ 32492 w 50842"/>
                <a:gd name="connsiteY1" fmla="*/ 19056 h 101630"/>
                <a:gd name="connsiteX2" fmla="*/ 19066 w 50842"/>
                <a:gd name="connsiteY2" fmla="*/ 32473 h 101630"/>
                <a:gd name="connsiteX3" fmla="*/ 32492 w 50842"/>
                <a:gd name="connsiteY3" fmla="*/ 45884 h 101630"/>
                <a:gd name="connsiteX4" fmla="*/ 41349 w 50842"/>
                <a:gd name="connsiteY4" fmla="*/ 42596 h 101630"/>
                <a:gd name="connsiteX5" fmla="*/ 42620 w 50842"/>
                <a:gd name="connsiteY5" fmla="*/ 41835 h 101630"/>
                <a:gd name="connsiteX6" fmla="*/ 43129 w 50842"/>
                <a:gd name="connsiteY6" fmla="*/ 45629 h 101630"/>
                <a:gd name="connsiteX7" fmla="*/ 25906 w 50842"/>
                <a:gd name="connsiteY7" fmla="*/ 87894 h 101630"/>
                <a:gd name="connsiteX8" fmla="*/ 23118 w 50842"/>
                <a:gd name="connsiteY8" fmla="*/ 91943 h 101630"/>
                <a:gd name="connsiteX9" fmla="*/ 25652 w 50842"/>
                <a:gd name="connsiteY9" fmla="*/ 94729 h 101630"/>
                <a:gd name="connsiteX10" fmla="*/ 48698 w 50842"/>
                <a:gd name="connsiteY10" fmla="*/ 45629 h 1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842" h="101630">
                  <a:moveTo>
                    <a:pt x="48698" y="45629"/>
                  </a:moveTo>
                  <a:cubicBezTo>
                    <a:pt x="48698" y="28925"/>
                    <a:pt x="42366" y="19056"/>
                    <a:pt x="32492" y="19056"/>
                  </a:cubicBezTo>
                  <a:cubicBezTo>
                    <a:pt x="24134" y="19056"/>
                    <a:pt x="19066" y="25383"/>
                    <a:pt x="19066" y="32473"/>
                  </a:cubicBezTo>
                  <a:cubicBezTo>
                    <a:pt x="19066" y="39302"/>
                    <a:pt x="24134" y="45884"/>
                    <a:pt x="32492" y="45884"/>
                  </a:cubicBezTo>
                  <a:cubicBezTo>
                    <a:pt x="35527" y="45884"/>
                    <a:pt x="38823" y="44868"/>
                    <a:pt x="41349" y="42596"/>
                  </a:cubicBezTo>
                  <a:cubicBezTo>
                    <a:pt x="42112" y="42089"/>
                    <a:pt x="42366" y="41835"/>
                    <a:pt x="42620" y="41835"/>
                  </a:cubicBezTo>
                  <a:cubicBezTo>
                    <a:pt x="42875" y="41835"/>
                    <a:pt x="43129" y="42089"/>
                    <a:pt x="43129" y="45629"/>
                  </a:cubicBezTo>
                  <a:cubicBezTo>
                    <a:pt x="43129" y="64359"/>
                    <a:pt x="34263" y="79541"/>
                    <a:pt x="25906" y="87894"/>
                  </a:cubicBezTo>
                  <a:cubicBezTo>
                    <a:pt x="23118" y="90680"/>
                    <a:pt x="23118" y="91189"/>
                    <a:pt x="23118" y="91943"/>
                  </a:cubicBezTo>
                  <a:cubicBezTo>
                    <a:pt x="23118" y="93721"/>
                    <a:pt x="24388" y="94729"/>
                    <a:pt x="25652" y="94729"/>
                  </a:cubicBezTo>
                  <a:cubicBezTo>
                    <a:pt x="28440" y="94729"/>
                    <a:pt x="48698" y="75246"/>
                    <a:pt x="48698" y="4562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3" name="Forme libre : forme 1032">
              <a:extLst>
                <a:ext uri="{FF2B5EF4-FFF2-40B4-BE49-F238E27FC236}">
                  <a16:creationId xmlns:a16="http://schemas.microsoft.com/office/drawing/2014/main" id="{341E6B1F-7F63-4B44-9D4F-ECB81AF12563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8415178" y="-14878925"/>
              <a:ext cx="127107" cy="152445"/>
            </a:xfrm>
            <a:custGeom>
              <a:avLst/>
              <a:gdLst>
                <a:gd name="connsiteX0" fmla="*/ 41848 w 127106"/>
                <a:gd name="connsiteY0" fmla="*/ 109913 h 152445"/>
                <a:gd name="connsiteX1" fmla="*/ 71991 w 127106"/>
                <a:gd name="connsiteY1" fmla="*/ 81059 h 152445"/>
                <a:gd name="connsiteX2" fmla="*/ 96807 w 127106"/>
                <a:gd name="connsiteY2" fmla="*/ 58287 h 152445"/>
                <a:gd name="connsiteX3" fmla="*/ 126431 w 127106"/>
                <a:gd name="connsiteY3" fmla="*/ 21590 h 152445"/>
                <a:gd name="connsiteX4" fmla="*/ 123642 w 127106"/>
                <a:gd name="connsiteY4" fmla="*/ 19056 h 152445"/>
                <a:gd name="connsiteX5" fmla="*/ 119846 w 127106"/>
                <a:gd name="connsiteY5" fmla="*/ 21835 h 152445"/>
                <a:gd name="connsiteX6" fmla="*/ 100859 w 127106"/>
                <a:gd name="connsiteY6" fmla="*/ 38040 h 152445"/>
                <a:gd name="connsiteX7" fmla="*/ 87943 w 127106"/>
                <a:gd name="connsiteY7" fmla="*/ 29942 h 152445"/>
                <a:gd name="connsiteX8" fmla="*/ 70465 w 127106"/>
                <a:gd name="connsiteY8" fmla="*/ 19056 h 152445"/>
                <a:gd name="connsiteX9" fmla="*/ 39825 w 127106"/>
                <a:gd name="connsiteY9" fmla="*/ 47911 h 152445"/>
                <a:gd name="connsiteX10" fmla="*/ 42866 w 127106"/>
                <a:gd name="connsiteY10" fmla="*/ 50688 h 152445"/>
                <a:gd name="connsiteX11" fmla="*/ 46155 w 127106"/>
                <a:gd name="connsiteY11" fmla="*/ 47911 h 152445"/>
                <a:gd name="connsiteX12" fmla="*/ 67684 w 127106"/>
                <a:gd name="connsiteY12" fmla="*/ 36016 h 152445"/>
                <a:gd name="connsiteX13" fmla="*/ 83636 w 127106"/>
                <a:gd name="connsiteY13" fmla="*/ 39811 h 152445"/>
                <a:gd name="connsiteX14" fmla="*/ 103132 w 127106"/>
                <a:gd name="connsiteY14" fmla="*/ 43606 h 152445"/>
                <a:gd name="connsiteX15" fmla="*/ 67939 w 127106"/>
                <a:gd name="connsiteY15" fmla="*/ 76764 h 152445"/>
                <a:gd name="connsiteX16" fmla="*/ 45146 w 127106"/>
                <a:gd name="connsiteY16" fmla="*/ 98018 h 152445"/>
                <a:gd name="connsiteX17" fmla="*/ 19066 w 127106"/>
                <a:gd name="connsiteY17" fmla="*/ 131175 h 152445"/>
                <a:gd name="connsiteX18" fmla="*/ 22101 w 127106"/>
                <a:gd name="connsiteY18" fmla="*/ 133708 h 152445"/>
                <a:gd name="connsiteX19" fmla="*/ 26151 w 127106"/>
                <a:gd name="connsiteY19" fmla="*/ 130412 h 152445"/>
                <a:gd name="connsiteX20" fmla="*/ 47680 w 127106"/>
                <a:gd name="connsiteY20" fmla="*/ 114723 h 152445"/>
                <a:gd name="connsiteX21" fmla="*/ 62361 w 127106"/>
                <a:gd name="connsiteY21" fmla="*/ 124339 h 152445"/>
                <a:gd name="connsiteX22" fmla="*/ 78575 w 127106"/>
                <a:gd name="connsiteY22" fmla="*/ 133708 h 152445"/>
                <a:gd name="connsiteX23" fmla="*/ 118329 w 127106"/>
                <a:gd name="connsiteY23" fmla="*/ 94731 h 152445"/>
                <a:gd name="connsiteX24" fmla="*/ 115293 w 127106"/>
                <a:gd name="connsiteY24" fmla="*/ 92198 h 152445"/>
                <a:gd name="connsiteX25" fmla="*/ 111742 w 127106"/>
                <a:gd name="connsiteY25" fmla="*/ 95486 h 152445"/>
                <a:gd name="connsiteX26" fmla="*/ 81356 w 127106"/>
                <a:gd name="connsiteY26" fmla="*/ 116748 h 152445"/>
                <a:gd name="connsiteX27" fmla="*/ 66413 w 127106"/>
                <a:gd name="connsiteY27" fmla="*/ 113461 h 152445"/>
                <a:gd name="connsiteX28" fmla="*/ 48689 w 127106"/>
                <a:gd name="connsiteY28" fmla="*/ 109158 h 152445"/>
                <a:gd name="connsiteX29" fmla="*/ 41848 w 127106"/>
                <a:gd name="connsiteY29" fmla="*/ 109913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7106" h="152445">
                  <a:moveTo>
                    <a:pt x="41848" y="109913"/>
                  </a:moveTo>
                  <a:cubicBezTo>
                    <a:pt x="55530" y="95232"/>
                    <a:pt x="62869" y="88911"/>
                    <a:pt x="71991" y="81059"/>
                  </a:cubicBezTo>
                  <a:cubicBezTo>
                    <a:pt x="71991" y="80813"/>
                    <a:pt x="87688" y="67394"/>
                    <a:pt x="96807" y="58287"/>
                  </a:cubicBezTo>
                  <a:cubicBezTo>
                    <a:pt x="120863" y="34745"/>
                    <a:pt x="126431" y="22598"/>
                    <a:pt x="126431" y="21590"/>
                  </a:cubicBezTo>
                  <a:cubicBezTo>
                    <a:pt x="126431" y="19056"/>
                    <a:pt x="124150" y="19056"/>
                    <a:pt x="123642" y="19056"/>
                  </a:cubicBezTo>
                  <a:cubicBezTo>
                    <a:pt x="121872" y="19056"/>
                    <a:pt x="121118" y="19564"/>
                    <a:pt x="119846" y="21835"/>
                  </a:cubicBezTo>
                  <a:cubicBezTo>
                    <a:pt x="112251" y="33991"/>
                    <a:pt x="106938" y="38040"/>
                    <a:pt x="100859" y="38040"/>
                  </a:cubicBezTo>
                  <a:cubicBezTo>
                    <a:pt x="94781" y="38040"/>
                    <a:pt x="91738" y="34238"/>
                    <a:pt x="87943" y="29942"/>
                  </a:cubicBezTo>
                  <a:cubicBezTo>
                    <a:pt x="83128" y="24114"/>
                    <a:pt x="78821" y="19056"/>
                    <a:pt x="70465" y="19056"/>
                  </a:cubicBezTo>
                  <a:cubicBezTo>
                    <a:pt x="51478" y="19056"/>
                    <a:pt x="39825" y="42590"/>
                    <a:pt x="39825" y="47911"/>
                  </a:cubicBezTo>
                  <a:cubicBezTo>
                    <a:pt x="39825" y="49173"/>
                    <a:pt x="40588" y="50688"/>
                    <a:pt x="42866" y="50688"/>
                  </a:cubicBezTo>
                  <a:cubicBezTo>
                    <a:pt x="45146" y="50688"/>
                    <a:pt x="45654" y="49426"/>
                    <a:pt x="46155" y="47911"/>
                  </a:cubicBezTo>
                  <a:cubicBezTo>
                    <a:pt x="50970" y="36261"/>
                    <a:pt x="65658" y="36016"/>
                    <a:pt x="67684" y="36016"/>
                  </a:cubicBezTo>
                  <a:cubicBezTo>
                    <a:pt x="73000" y="36016"/>
                    <a:pt x="77812" y="37786"/>
                    <a:pt x="83636" y="39811"/>
                  </a:cubicBezTo>
                  <a:cubicBezTo>
                    <a:pt x="93764" y="43606"/>
                    <a:pt x="96553" y="43606"/>
                    <a:pt x="103132" y="43606"/>
                  </a:cubicBezTo>
                  <a:cubicBezTo>
                    <a:pt x="94018" y="54484"/>
                    <a:pt x="72746" y="72713"/>
                    <a:pt x="67939" y="76764"/>
                  </a:cubicBezTo>
                  <a:lnTo>
                    <a:pt x="45146" y="98018"/>
                  </a:lnTo>
                  <a:cubicBezTo>
                    <a:pt x="27923" y="114978"/>
                    <a:pt x="19066" y="129404"/>
                    <a:pt x="19066" y="131175"/>
                  </a:cubicBezTo>
                  <a:cubicBezTo>
                    <a:pt x="19066" y="133708"/>
                    <a:pt x="21593" y="133708"/>
                    <a:pt x="22101" y="133708"/>
                  </a:cubicBezTo>
                  <a:cubicBezTo>
                    <a:pt x="24127" y="133708"/>
                    <a:pt x="24636" y="133200"/>
                    <a:pt x="26151" y="130412"/>
                  </a:cubicBezTo>
                  <a:cubicBezTo>
                    <a:pt x="31975" y="121560"/>
                    <a:pt x="39578" y="114723"/>
                    <a:pt x="47680" y="114723"/>
                  </a:cubicBezTo>
                  <a:cubicBezTo>
                    <a:pt x="53504" y="114723"/>
                    <a:pt x="56039" y="117003"/>
                    <a:pt x="62361" y="124339"/>
                  </a:cubicBezTo>
                  <a:cubicBezTo>
                    <a:pt x="66667" y="129658"/>
                    <a:pt x="71228" y="133708"/>
                    <a:pt x="78575" y="133708"/>
                  </a:cubicBezTo>
                  <a:cubicBezTo>
                    <a:pt x="103640" y="133708"/>
                    <a:pt x="118329" y="101559"/>
                    <a:pt x="118329" y="94731"/>
                  </a:cubicBezTo>
                  <a:cubicBezTo>
                    <a:pt x="118329" y="93461"/>
                    <a:pt x="117320" y="92198"/>
                    <a:pt x="115293" y="92198"/>
                  </a:cubicBezTo>
                  <a:cubicBezTo>
                    <a:pt x="113013" y="92198"/>
                    <a:pt x="112505" y="93715"/>
                    <a:pt x="111742" y="95486"/>
                  </a:cubicBezTo>
                  <a:cubicBezTo>
                    <a:pt x="105920" y="111936"/>
                    <a:pt x="89714" y="116748"/>
                    <a:pt x="81356" y="116748"/>
                  </a:cubicBezTo>
                  <a:cubicBezTo>
                    <a:pt x="76295" y="116748"/>
                    <a:pt x="71736" y="115232"/>
                    <a:pt x="66413" y="113461"/>
                  </a:cubicBezTo>
                  <a:cubicBezTo>
                    <a:pt x="57811" y="110166"/>
                    <a:pt x="54013" y="109158"/>
                    <a:pt x="48689" y="109158"/>
                  </a:cubicBezTo>
                  <a:cubicBezTo>
                    <a:pt x="48181" y="109158"/>
                    <a:pt x="44129" y="109158"/>
                    <a:pt x="41848" y="10991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4" name="Forme libre : forme 1033">
              <a:extLst>
                <a:ext uri="{FF2B5EF4-FFF2-40B4-BE49-F238E27FC236}">
                  <a16:creationId xmlns:a16="http://schemas.microsoft.com/office/drawing/2014/main" id="{C53507B2-5ACC-45F8-8EA0-AAB58B678CD5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8554723" y="-14793888"/>
              <a:ext cx="50843" cy="101630"/>
            </a:xfrm>
            <a:custGeom>
              <a:avLst/>
              <a:gdLst>
                <a:gd name="connsiteX0" fmla="*/ 48697 w 50842"/>
                <a:gd name="connsiteY0" fmla="*/ 45629 h 101630"/>
                <a:gd name="connsiteX1" fmla="*/ 32491 w 50842"/>
                <a:gd name="connsiteY1" fmla="*/ 19056 h 101630"/>
                <a:gd name="connsiteX2" fmla="*/ 19066 w 50842"/>
                <a:gd name="connsiteY2" fmla="*/ 32473 h 101630"/>
                <a:gd name="connsiteX3" fmla="*/ 32491 w 50842"/>
                <a:gd name="connsiteY3" fmla="*/ 45884 h 101630"/>
                <a:gd name="connsiteX4" fmla="*/ 41350 w 50842"/>
                <a:gd name="connsiteY4" fmla="*/ 42596 h 101630"/>
                <a:gd name="connsiteX5" fmla="*/ 42621 w 50842"/>
                <a:gd name="connsiteY5" fmla="*/ 41835 h 101630"/>
                <a:gd name="connsiteX6" fmla="*/ 43130 w 50842"/>
                <a:gd name="connsiteY6" fmla="*/ 45629 h 101630"/>
                <a:gd name="connsiteX7" fmla="*/ 25907 w 50842"/>
                <a:gd name="connsiteY7" fmla="*/ 87894 h 101630"/>
                <a:gd name="connsiteX8" fmla="*/ 23118 w 50842"/>
                <a:gd name="connsiteY8" fmla="*/ 91943 h 101630"/>
                <a:gd name="connsiteX9" fmla="*/ 25653 w 50842"/>
                <a:gd name="connsiteY9" fmla="*/ 94729 h 101630"/>
                <a:gd name="connsiteX10" fmla="*/ 48697 w 50842"/>
                <a:gd name="connsiteY10" fmla="*/ 45629 h 1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842" h="101630">
                  <a:moveTo>
                    <a:pt x="48697" y="45629"/>
                  </a:moveTo>
                  <a:cubicBezTo>
                    <a:pt x="48697" y="28925"/>
                    <a:pt x="42367" y="19056"/>
                    <a:pt x="32491" y="19056"/>
                  </a:cubicBezTo>
                  <a:cubicBezTo>
                    <a:pt x="24135" y="19056"/>
                    <a:pt x="19066" y="25383"/>
                    <a:pt x="19066" y="32473"/>
                  </a:cubicBezTo>
                  <a:cubicBezTo>
                    <a:pt x="19066" y="39302"/>
                    <a:pt x="24135" y="45884"/>
                    <a:pt x="32491" y="45884"/>
                  </a:cubicBezTo>
                  <a:cubicBezTo>
                    <a:pt x="35526" y="45884"/>
                    <a:pt x="38823" y="44868"/>
                    <a:pt x="41350" y="42596"/>
                  </a:cubicBezTo>
                  <a:cubicBezTo>
                    <a:pt x="42113" y="42089"/>
                    <a:pt x="42367" y="41835"/>
                    <a:pt x="42621" y="41835"/>
                  </a:cubicBezTo>
                  <a:cubicBezTo>
                    <a:pt x="42876" y="41835"/>
                    <a:pt x="43130" y="42089"/>
                    <a:pt x="43130" y="45629"/>
                  </a:cubicBezTo>
                  <a:cubicBezTo>
                    <a:pt x="43130" y="64359"/>
                    <a:pt x="34263" y="79541"/>
                    <a:pt x="25907" y="87894"/>
                  </a:cubicBezTo>
                  <a:cubicBezTo>
                    <a:pt x="23118" y="90680"/>
                    <a:pt x="23118" y="91189"/>
                    <a:pt x="23118" y="91943"/>
                  </a:cubicBezTo>
                  <a:cubicBezTo>
                    <a:pt x="23118" y="93721"/>
                    <a:pt x="24389" y="94729"/>
                    <a:pt x="25653" y="94729"/>
                  </a:cubicBezTo>
                  <a:cubicBezTo>
                    <a:pt x="28439" y="94729"/>
                    <a:pt x="48697" y="75246"/>
                    <a:pt x="48697" y="4562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5" name="Forme libre : forme 1034">
              <a:extLst>
                <a:ext uri="{FF2B5EF4-FFF2-40B4-BE49-F238E27FC236}">
                  <a16:creationId xmlns:a16="http://schemas.microsoft.com/office/drawing/2014/main" id="{FC9895F6-B749-4E62-A8BA-044E1CCFCB01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8652890" y="-14878925"/>
              <a:ext cx="152528" cy="177853"/>
            </a:xfrm>
            <a:custGeom>
              <a:avLst/>
              <a:gdLst>
                <a:gd name="connsiteX0" fmla="*/ 134796 w 152528"/>
                <a:gd name="connsiteY0" fmla="*/ 34492 h 177852"/>
                <a:gd name="connsiteX1" fmla="*/ 135803 w 152528"/>
                <a:gd name="connsiteY1" fmla="*/ 28672 h 177852"/>
                <a:gd name="connsiteX2" fmla="*/ 128464 w 152528"/>
                <a:gd name="connsiteY2" fmla="*/ 21835 h 177852"/>
                <a:gd name="connsiteX3" fmla="*/ 119597 w 152528"/>
                <a:gd name="connsiteY3" fmla="*/ 27155 h 177852"/>
                <a:gd name="connsiteX4" fmla="*/ 116056 w 152528"/>
                <a:gd name="connsiteY4" fmla="*/ 40819 h 177852"/>
                <a:gd name="connsiteX5" fmla="*/ 110987 w 152528"/>
                <a:gd name="connsiteY5" fmla="*/ 61066 h 177852"/>
                <a:gd name="connsiteX6" fmla="*/ 99596 w 152528"/>
                <a:gd name="connsiteY6" fmla="*/ 106625 h 177852"/>
                <a:gd name="connsiteX7" fmla="*/ 70979 w 152528"/>
                <a:gd name="connsiteY7" fmla="*/ 128134 h 177852"/>
                <a:gd name="connsiteX8" fmla="*/ 55281 w 152528"/>
                <a:gd name="connsiteY8" fmla="*/ 107633 h 177852"/>
                <a:gd name="connsiteX9" fmla="*/ 68193 w 152528"/>
                <a:gd name="connsiteY9" fmla="*/ 58034 h 177852"/>
                <a:gd name="connsiteX10" fmla="*/ 73259 w 152528"/>
                <a:gd name="connsiteY10" fmla="*/ 39811 h 177852"/>
                <a:gd name="connsiteX11" fmla="*/ 52495 w 152528"/>
                <a:gd name="connsiteY11" fmla="*/ 19056 h 177852"/>
                <a:gd name="connsiteX12" fmla="*/ 19066 w 152528"/>
                <a:gd name="connsiteY12" fmla="*/ 58034 h 177852"/>
                <a:gd name="connsiteX13" fmla="*/ 22106 w 152528"/>
                <a:gd name="connsiteY13" fmla="*/ 60558 h 177852"/>
                <a:gd name="connsiteX14" fmla="*/ 26158 w 152528"/>
                <a:gd name="connsiteY14" fmla="*/ 56009 h 177852"/>
                <a:gd name="connsiteX15" fmla="*/ 51732 w 152528"/>
                <a:gd name="connsiteY15" fmla="*/ 24623 h 177852"/>
                <a:gd name="connsiteX16" fmla="*/ 58062 w 152528"/>
                <a:gd name="connsiteY16" fmla="*/ 32721 h 177852"/>
                <a:gd name="connsiteX17" fmla="*/ 53756 w 152528"/>
                <a:gd name="connsiteY17" fmla="*/ 50435 h 177852"/>
                <a:gd name="connsiteX18" fmla="*/ 39075 w 152528"/>
                <a:gd name="connsiteY18" fmla="*/ 103584 h 177852"/>
                <a:gd name="connsiteX19" fmla="*/ 69962 w 152528"/>
                <a:gd name="connsiteY19" fmla="*/ 133708 h 177852"/>
                <a:gd name="connsiteX20" fmla="*/ 95543 w 152528"/>
                <a:gd name="connsiteY20" fmla="*/ 122314 h 177852"/>
                <a:gd name="connsiteX21" fmla="*/ 79083 w 152528"/>
                <a:gd name="connsiteY21" fmla="*/ 161291 h 177852"/>
                <a:gd name="connsiteX22" fmla="*/ 51231 w 152528"/>
                <a:gd name="connsiteY22" fmla="*/ 177234 h 177852"/>
                <a:gd name="connsiteX23" fmla="*/ 31982 w 152528"/>
                <a:gd name="connsiteY23" fmla="*/ 166610 h 177852"/>
                <a:gd name="connsiteX24" fmla="*/ 42873 w 152528"/>
                <a:gd name="connsiteY24" fmla="*/ 163570 h 177852"/>
                <a:gd name="connsiteX25" fmla="*/ 47934 w 152528"/>
                <a:gd name="connsiteY25" fmla="*/ 153193 h 177852"/>
                <a:gd name="connsiteX26" fmla="*/ 38566 w 152528"/>
                <a:gd name="connsiteY26" fmla="*/ 144332 h 177852"/>
                <a:gd name="connsiteX27" fmla="*/ 24386 w 152528"/>
                <a:gd name="connsiteY27" fmla="*/ 160782 h 177852"/>
                <a:gd name="connsiteX28" fmla="*/ 51231 w 152528"/>
                <a:gd name="connsiteY28" fmla="*/ 182807 h 177852"/>
                <a:gd name="connsiteX29" fmla="*/ 110486 w 152528"/>
                <a:gd name="connsiteY29" fmla="*/ 131175 h 177852"/>
                <a:gd name="connsiteX30" fmla="*/ 134796 w 152528"/>
                <a:gd name="connsiteY30" fmla="*/ 34492 h 177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2528" h="177852">
                  <a:moveTo>
                    <a:pt x="134796" y="34492"/>
                  </a:moveTo>
                  <a:cubicBezTo>
                    <a:pt x="135803" y="30950"/>
                    <a:pt x="135803" y="30443"/>
                    <a:pt x="135803" y="28672"/>
                  </a:cubicBezTo>
                  <a:cubicBezTo>
                    <a:pt x="135803" y="24114"/>
                    <a:pt x="132262" y="21835"/>
                    <a:pt x="128464" y="21835"/>
                  </a:cubicBezTo>
                  <a:cubicBezTo>
                    <a:pt x="125929" y="21835"/>
                    <a:pt x="121877" y="23359"/>
                    <a:pt x="119597" y="27155"/>
                  </a:cubicBezTo>
                  <a:cubicBezTo>
                    <a:pt x="119089" y="28418"/>
                    <a:pt x="117065" y="36261"/>
                    <a:pt x="116056" y="40819"/>
                  </a:cubicBezTo>
                  <a:cubicBezTo>
                    <a:pt x="114284" y="47402"/>
                    <a:pt x="112512" y="54238"/>
                    <a:pt x="110987" y="61066"/>
                  </a:cubicBezTo>
                  <a:lnTo>
                    <a:pt x="99596" y="106625"/>
                  </a:lnTo>
                  <a:cubicBezTo>
                    <a:pt x="98579" y="110420"/>
                    <a:pt x="87693" y="128134"/>
                    <a:pt x="70979" y="128134"/>
                  </a:cubicBezTo>
                  <a:cubicBezTo>
                    <a:pt x="58062" y="128134"/>
                    <a:pt x="55281" y="117003"/>
                    <a:pt x="55281" y="107633"/>
                  </a:cubicBezTo>
                  <a:cubicBezTo>
                    <a:pt x="55281" y="95993"/>
                    <a:pt x="59587" y="80304"/>
                    <a:pt x="68193" y="58034"/>
                  </a:cubicBezTo>
                  <a:cubicBezTo>
                    <a:pt x="72242" y="47656"/>
                    <a:pt x="73259" y="44869"/>
                    <a:pt x="73259" y="39811"/>
                  </a:cubicBezTo>
                  <a:cubicBezTo>
                    <a:pt x="73259" y="28418"/>
                    <a:pt x="65157" y="19056"/>
                    <a:pt x="52495" y="19056"/>
                  </a:cubicBezTo>
                  <a:cubicBezTo>
                    <a:pt x="28439" y="19056"/>
                    <a:pt x="19066" y="55754"/>
                    <a:pt x="19066" y="58034"/>
                  </a:cubicBezTo>
                  <a:cubicBezTo>
                    <a:pt x="19066" y="60558"/>
                    <a:pt x="21598" y="60558"/>
                    <a:pt x="22106" y="60558"/>
                  </a:cubicBezTo>
                  <a:cubicBezTo>
                    <a:pt x="24641" y="60558"/>
                    <a:pt x="24895" y="60058"/>
                    <a:pt x="26158" y="56009"/>
                  </a:cubicBezTo>
                  <a:cubicBezTo>
                    <a:pt x="32999" y="32212"/>
                    <a:pt x="43127" y="24623"/>
                    <a:pt x="51732" y="24623"/>
                  </a:cubicBezTo>
                  <a:cubicBezTo>
                    <a:pt x="53756" y="24623"/>
                    <a:pt x="58062" y="24623"/>
                    <a:pt x="58062" y="32721"/>
                  </a:cubicBezTo>
                  <a:cubicBezTo>
                    <a:pt x="58062" y="39050"/>
                    <a:pt x="55535" y="45631"/>
                    <a:pt x="53756" y="50435"/>
                  </a:cubicBezTo>
                  <a:cubicBezTo>
                    <a:pt x="43628" y="77263"/>
                    <a:pt x="39075" y="91690"/>
                    <a:pt x="39075" y="103584"/>
                  </a:cubicBezTo>
                  <a:cubicBezTo>
                    <a:pt x="39075" y="126109"/>
                    <a:pt x="55027" y="133708"/>
                    <a:pt x="69962" y="133708"/>
                  </a:cubicBezTo>
                  <a:cubicBezTo>
                    <a:pt x="79846" y="133708"/>
                    <a:pt x="88448" y="129404"/>
                    <a:pt x="95543" y="122314"/>
                  </a:cubicBezTo>
                  <a:cubicBezTo>
                    <a:pt x="92254" y="135478"/>
                    <a:pt x="89211" y="147880"/>
                    <a:pt x="79083" y="161291"/>
                  </a:cubicBezTo>
                  <a:cubicBezTo>
                    <a:pt x="72496" y="169897"/>
                    <a:pt x="62877" y="177234"/>
                    <a:pt x="51231" y="177234"/>
                  </a:cubicBezTo>
                  <a:cubicBezTo>
                    <a:pt x="47680" y="177234"/>
                    <a:pt x="36289" y="176480"/>
                    <a:pt x="31982" y="166610"/>
                  </a:cubicBezTo>
                  <a:cubicBezTo>
                    <a:pt x="36035" y="166610"/>
                    <a:pt x="39322" y="166610"/>
                    <a:pt x="42873" y="163570"/>
                  </a:cubicBezTo>
                  <a:cubicBezTo>
                    <a:pt x="45400" y="161291"/>
                    <a:pt x="47934" y="158003"/>
                    <a:pt x="47934" y="153193"/>
                  </a:cubicBezTo>
                  <a:cubicBezTo>
                    <a:pt x="47934" y="145347"/>
                    <a:pt x="41101" y="144332"/>
                    <a:pt x="38566" y="144332"/>
                  </a:cubicBezTo>
                  <a:cubicBezTo>
                    <a:pt x="32745" y="144332"/>
                    <a:pt x="24386" y="148381"/>
                    <a:pt x="24386" y="160782"/>
                  </a:cubicBezTo>
                  <a:cubicBezTo>
                    <a:pt x="24386" y="173439"/>
                    <a:pt x="35526" y="182807"/>
                    <a:pt x="51231" y="182807"/>
                  </a:cubicBezTo>
                  <a:cubicBezTo>
                    <a:pt x="77311" y="182807"/>
                    <a:pt x="103391" y="159774"/>
                    <a:pt x="110486" y="131175"/>
                  </a:cubicBezTo>
                  <a:lnTo>
                    <a:pt x="134796" y="3449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6" name="Forme libre : forme 1035">
              <a:extLst>
                <a:ext uri="{FF2B5EF4-FFF2-40B4-BE49-F238E27FC236}">
                  <a16:creationId xmlns:a16="http://schemas.microsoft.com/office/drawing/2014/main" id="{033AEC8A-16BA-440D-A622-0BE26F8AABCE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8793416" y="-14956879"/>
              <a:ext cx="76264" cy="279483"/>
            </a:xfrm>
            <a:custGeom>
              <a:avLst/>
              <a:gdLst>
                <a:gd name="connsiteX0" fmla="*/ 77813 w 76264"/>
                <a:gd name="connsiteY0" fmla="*/ 145602 h 279482"/>
                <a:gd name="connsiteX1" fmla="*/ 61099 w 76264"/>
                <a:gd name="connsiteY1" fmla="*/ 66639 h 279482"/>
                <a:gd name="connsiteX2" fmla="*/ 21601 w 76264"/>
                <a:gd name="connsiteY2" fmla="*/ 19056 h 279482"/>
                <a:gd name="connsiteX3" fmla="*/ 19066 w 76264"/>
                <a:gd name="connsiteY3" fmla="*/ 21590 h 279482"/>
                <a:gd name="connsiteX4" fmla="*/ 23880 w 76264"/>
                <a:gd name="connsiteY4" fmla="*/ 27410 h 279482"/>
                <a:gd name="connsiteX5" fmla="*/ 63125 w 76264"/>
                <a:gd name="connsiteY5" fmla="*/ 145602 h 279482"/>
                <a:gd name="connsiteX6" fmla="*/ 22355 w 76264"/>
                <a:gd name="connsiteY6" fmla="*/ 265311 h 279482"/>
                <a:gd name="connsiteX7" fmla="*/ 19066 w 76264"/>
                <a:gd name="connsiteY7" fmla="*/ 269614 h 279482"/>
                <a:gd name="connsiteX8" fmla="*/ 21601 w 76264"/>
                <a:gd name="connsiteY8" fmla="*/ 272146 h 279482"/>
                <a:gd name="connsiteX9" fmla="*/ 61861 w 76264"/>
                <a:gd name="connsiteY9" fmla="*/ 222792 h 279482"/>
                <a:gd name="connsiteX10" fmla="*/ 77813 w 76264"/>
                <a:gd name="connsiteY10" fmla="*/ 145602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64" h="279482">
                  <a:moveTo>
                    <a:pt x="77813" y="145602"/>
                  </a:moveTo>
                  <a:cubicBezTo>
                    <a:pt x="77813" y="125864"/>
                    <a:pt x="75033" y="95240"/>
                    <a:pt x="61099" y="66639"/>
                  </a:cubicBezTo>
                  <a:cubicBezTo>
                    <a:pt x="45909" y="35508"/>
                    <a:pt x="24127" y="19056"/>
                    <a:pt x="21601" y="19056"/>
                  </a:cubicBezTo>
                  <a:cubicBezTo>
                    <a:pt x="20075" y="19056"/>
                    <a:pt x="19066" y="20073"/>
                    <a:pt x="19066" y="21590"/>
                  </a:cubicBezTo>
                  <a:cubicBezTo>
                    <a:pt x="19066" y="22343"/>
                    <a:pt x="19066" y="22852"/>
                    <a:pt x="23880" y="27410"/>
                  </a:cubicBezTo>
                  <a:cubicBezTo>
                    <a:pt x="48690" y="52467"/>
                    <a:pt x="63125" y="92706"/>
                    <a:pt x="63125" y="145602"/>
                  </a:cubicBezTo>
                  <a:cubicBezTo>
                    <a:pt x="63125" y="188882"/>
                    <a:pt x="53759" y="233424"/>
                    <a:pt x="22355" y="265311"/>
                  </a:cubicBezTo>
                  <a:cubicBezTo>
                    <a:pt x="19066" y="268352"/>
                    <a:pt x="19066" y="268860"/>
                    <a:pt x="19066" y="269614"/>
                  </a:cubicBezTo>
                  <a:cubicBezTo>
                    <a:pt x="19066" y="271131"/>
                    <a:pt x="20075" y="272146"/>
                    <a:pt x="21601" y="272146"/>
                  </a:cubicBezTo>
                  <a:cubicBezTo>
                    <a:pt x="24127" y="272146"/>
                    <a:pt x="46918" y="254933"/>
                    <a:pt x="61861" y="222792"/>
                  </a:cubicBezTo>
                  <a:cubicBezTo>
                    <a:pt x="74778" y="194956"/>
                    <a:pt x="77813" y="166864"/>
                    <a:pt x="77813" y="14560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7" name="Forme libre : forme 1036">
              <a:extLst>
                <a:ext uri="{FF2B5EF4-FFF2-40B4-BE49-F238E27FC236}">
                  <a16:creationId xmlns:a16="http://schemas.microsoft.com/office/drawing/2014/main" id="{5BFDA415-E1FF-412C-B2FB-8602F02904FC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8961978" y="-14859941"/>
              <a:ext cx="203371" cy="76223"/>
            </a:xfrm>
            <a:custGeom>
              <a:avLst/>
              <a:gdLst>
                <a:gd name="connsiteX0" fmla="*/ 178855 w 203370"/>
                <a:gd name="connsiteY0" fmla="*/ 29179 h 76222"/>
                <a:gd name="connsiteX1" fmla="*/ 187468 w 203370"/>
                <a:gd name="connsiteY1" fmla="*/ 24114 h 76222"/>
                <a:gd name="connsiteX2" fmla="*/ 179109 w 203370"/>
                <a:gd name="connsiteY2" fmla="*/ 19056 h 76222"/>
                <a:gd name="connsiteX3" fmla="*/ 27423 w 203370"/>
                <a:gd name="connsiteY3" fmla="*/ 19056 h 76222"/>
                <a:gd name="connsiteX4" fmla="*/ 19066 w 203370"/>
                <a:gd name="connsiteY4" fmla="*/ 24114 h 76222"/>
                <a:gd name="connsiteX5" fmla="*/ 27677 w 203370"/>
                <a:gd name="connsiteY5" fmla="*/ 29179 h 76222"/>
                <a:gd name="connsiteX6" fmla="*/ 178855 w 203370"/>
                <a:gd name="connsiteY6" fmla="*/ 29179 h 76222"/>
                <a:gd name="connsiteX7" fmla="*/ 179109 w 203370"/>
                <a:gd name="connsiteY7" fmla="*/ 78279 h 76222"/>
                <a:gd name="connsiteX8" fmla="*/ 187468 w 203370"/>
                <a:gd name="connsiteY8" fmla="*/ 73214 h 76222"/>
                <a:gd name="connsiteX9" fmla="*/ 178855 w 203370"/>
                <a:gd name="connsiteY9" fmla="*/ 68148 h 76222"/>
                <a:gd name="connsiteX10" fmla="*/ 27677 w 203370"/>
                <a:gd name="connsiteY10" fmla="*/ 68148 h 76222"/>
                <a:gd name="connsiteX11" fmla="*/ 19066 w 203370"/>
                <a:gd name="connsiteY11" fmla="*/ 73214 h 76222"/>
                <a:gd name="connsiteX12" fmla="*/ 27423 w 203370"/>
                <a:gd name="connsiteY12" fmla="*/ 78279 h 76222"/>
                <a:gd name="connsiteX13" fmla="*/ 179109 w 203370"/>
                <a:gd name="connsiteY13" fmla="*/ 78279 h 7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370" h="76222">
                  <a:moveTo>
                    <a:pt x="178855" y="29179"/>
                  </a:moveTo>
                  <a:cubicBezTo>
                    <a:pt x="182652" y="29179"/>
                    <a:pt x="187468" y="29179"/>
                    <a:pt x="187468" y="24114"/>
                  </a:cubicBezTo>
                  <a:cubicBezTo>
                    <a:pt x="187468" y="19056"/>
                    <a:pt x="182652" y="19056"/>
                    <a:pt x="179109" y="19056"/>
                  </a:cubicBezTo>
                  <a:lnTo>
                    <a:pt x="27423" y="19056"/>
                  </a:lnTo>
                  <a:cubicBezTo>
                    <a:pt x="23880" y="19056"/>
                    <a:pt x="19066" y="19056"/>
                    <a:pt x="19066" y="24114"/>
                  </a:cubicBezTo>
                  <a:cubicBezTo>
                    <a:pt x="19066" y="29179"/>
                    <a:pt x="23880" y="29179"/>
                    <a:pt x="27677" y="29179"/>
                  </a:cubicBezTo>
                  <a:lnTo>
                    <a:pt x="178855" y="29179"/>
                  </a:lnTo>
                  <a:close/>
                  <a:moveTo>
                    <a:pt x="179109" y="78279"/>
                  </a:moveTo>
                  <a:cubicBezTo>
                    <a:pt x="182652" y="78279"/>
                    <a:pt x="187468" y="78279"/>
                    <a:pt x="187468" y="73214"/>
                  </a:cubicBezTo>
                  <a:cubicBezTo>
                    <a:pt x="187468" y="68148"/>
                    <a:pt x="182652" y="68148"/>
                    <a:pt x="178855" y="68148"/>
                  </a:cubicBezTo>
                  <a:lnTo>
                    <a:pt x="27677" y="68148"/>
                  </a:lnTo>
                  <a:cubicBezTo>
                    <a:pt x="23880" y="68148"/>
                    <a:pt x="19066" y="68148"/>
                    <a:pt x="19066" y="73214"/>
                  </a:cubicBezTo>
                  <a:cubicBezTo>
                    <a:pt x="19066" y="78279"/>
                    <a:pt x="23880" y="78279"/>
                    <a:pt x="27423" y="78279"/>
                  </a:cubicBezTo>
                  <a:lnTo>
                    <a:pt x="179109" y="7827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8" name="Forme libre : forme 1037">
              <a:extLst>
                <a:ext uri="{FF2B5EF4-FFF2-40B4-BE49-F238E27FC236}">
                  <a16:creationId xmlns:a16="http://schemas.microsoft.com/office/drawing/2014/main" id="{913DF20E-2982-4FAA-A4EB-073B60E3BB42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9344799" y="-15106861"/>
              <a:ext cx="101685" cy="203260"/>
            </a:xfrm>
            <a:custGeom>
              <a:avLst/>
              <a:gdLst>
                <a:gd name="connsiteX0" fmla="*/ 70981 w 101685"/>
                <a:gd name="connsiteY0" fmla="*/ 25629 h 203260"/>
                <a:gd name="connsiteX1" fmla="*/ 65150 w 101685"/>
                <a:gd name="connsiteY1" fmla="*/ 19056 h 203260"/>
                <a:gd name="connsiteX2" fmla="*/ 19066 w 101685"/>
                <a:gd name="connsiteY2" fmla="*/ 35253 h 203260"/>
                <a:gd name="connsiteX3" fmla="*/ 19066 w 101685"/>
                <a:gd name="connsiteY3" fmla="*/ 43097 h 203260"/>
                <a:gd name="connsiteX4" fmla="*/ 52241 w 101685"/>
                <a:gd name="connsiteY4" fmla="*/ 36516 h 203260"/>
                <a:gd name="connsiteX5" fmla="*/ 52241 w 101685"/>
                <a:gd name="connsiteY5" fmla="*/ 167618 h 203260"/>
                <a:gd name="connsiteX6" fmla="*/ 28687 w 101685"/>
                <a:gd name="connsiteY6" fmla="*/ 179766 h 203260"/>
                <a:gd name="connsiteX7" fmla="*/ 20583 w 101685"/>
                <a:gd name="connsiteY7" fmla="*/ 179766 h 203260"/>
                <a:gd name="connsiteX8" fmla="*/ 20583 w 101685"/>
                <a:gd name="connsiteY8" fmla="*/ 187610 h 203260"/>
                <a:gd name="connsiteX9" fmla="*/ 61607 w 101685"/>
                <a:gd name="connsiteY9" fmla="*/ 186849 h 203260"/>
                <a:gd name="connsiteX10" fmla="*/ 102631 w 101685"/>
                <a:gd name="connsiteY10" fmla="*/ 187610 h 203260"/>
                <a:gd name="connsiteX11" fmla="*/ 102631 w 101685"/>
                <a:gd name="connsiteY11" fmla="*/ 179766 h 203260"/>
                <a:gd name="connsiteX12" fmla="*/ 94528 w 101685"/>
                <a:gd name="connsiteY12" fmla="*/ 179766 h 203260"/>
                <a:gd name="connsiteX13" fmla="*/ 70981 w 101685"/>
                <a:gd name="connsiteY13" fmla="*/ 167618 h 203260"/>
                <a:gd name="connsiteX14" fmla="*/ 70981 w 101685"/>
                <a:gd name="connsiteY14" fmla="*/ 25629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1685" h="203260">
                  <a:moveTo>
                    <a:pt x="70981" y="25629"/>
                  </a:moveTo>
                  <a:cubicBezTo>
                    <a:pt x="70981" y="19555"/>
                    <a:pt x="70981" y="19056"/>
                    <a:pt x="65150" y="19056"/>
                  </a:cubicBezTo>
                  <a:cubicBezTo>
                    <a:pt x="49452" y="35253"/>
                    <a:pt x="27169" y="35253"/>
                    <a:pt x="19066" y="35253"/>
                  </a:cubicBezTo>
                  <a:lnTo>
                    <a:pt x="19066" y="43097"/>
                  </a:lnTo>
                  <a:cubicBezTo>
                    <a:pt x="24127" y="43097"/>
                    <a:pt x="39069" y="43097"/>
                    <a:pt x="52241" y="36516"/>
                  </a:cubicBezTo>
                  <a:lnTo>
                    <a:pt x="52241" y="167618"/>
                  </a:lnTo>
                  <a:cubicBezTo>
                    <a:pt x="52241" y="176725"/>
                    <a:pt x="51478" y="179766"/>
                    <a:pt x="28687" y="179766"/>
                  </a:cubicBezTo>
                  <a:lnTo>
                    <a:pt x="20583" y="179766"/>
                  </a:lnTo>
                  <a:lnTo>
                    <a:pt x="20583" y="187610"/>
                  </a:lnTo>
                  <a:cubicBezTo>
                    <a:pt x="29449" y="186849"/>
                    <a:pt x="51478" y="186849"/>
                    <a:pt x="61607" y="186849"/>
                  </a:cubicBezTo>
                  <a:cubicBezTo>
                    <a:pt x="71736" y="186849"/>
                    <a:pt x="93765" y="186849"/>
                    <a:pt x="102631" y="187610"/>
                  </a:cubicBezTo>
                  <a:lnTo>
                    <a:pt x="102631" y="179766"/>
                  </a:lnTo>
                  <a:lnTo>
                    <a:pt x="94528" y="179766"/>
                  </a:lnTo>
                  <a:cubicBezTo>
                    <a:pt x="71736" y="179766"/>
                    <a:pt x="70981" y="176980"/>
                    <a:pt x="70981" y="167618"/>
                  </a:cubicBezTo>
                  <a:lnTo>
                    <a:pt x="70981" y="2562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9" name="Forme libre : forme 1038">
              <a:extLst>
                <a:ext uri="{FF2B5EF4-FFF2-40B4-BE49-F238E27FC236}">
                  <a16:creationId xmlns:a16="http://schemas.microsoft.com/office/drawing/2014/main" id="{48B90245-5FAC-4D41-A0FE-FE2B981CE7F7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9257052" y="-14818852"/>
              <a:ext cx="279635" cy="25408"/>
            </a:xfrm>
            <a:custGeom>
              <a:avLst/>
              <a:gdLst>
                <a:gd name="connsiteX0" fmla="*/ 7588 w 279634"/>
                <a:gd name="connsiteY0" fmla="*/ 7584 h 0"/>
                <a:gd name="connsiteX1" fmla="*/ 287621 w 279634"/>
                <a:gd name="connsiteY1" fmla="*/ 758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9634">
                  <a:moveTo>
                    <a:pt x="7588" y="7584"/>
                  </a:moveTo>
                  <a:lnTo>
                    <a:pt x="287621" y="7584"/>
                  </a:lnTo>
                </a:path>
              </a:pathLst>
            </a:custGeom>
            <a:noFill/>
            <a:ln w="379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0" name="Forme libre : forme 1039">
              <a:extLst>
                <a:ext uri="{FF2B5EF4-FFF2-40B4-BE49-F238E27FC236}">
                  <a16:creationId xmlns:a16="http://schemas.microsoft.com/office/drawing/2014/main" id="{7971F2D1-4F07-4DCE-B803-571252418D7A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9258204" y="-14762005"/>
              <a:ext cx="127107" cy="203260"/>
            </a:xfrm>
            <a:custGeom>
              <a:avLst/>
              <a:gdLst>
                <a:gd name="connsiteX0" fmla="*/ 38561 w 127106"/>
                <a:gd name="connsiteY0" fmla="*/ 168126 h 203260"/>
                <a:gd name="connsiteX1" fmla="*/ 65404 w 127106"/>
                <a:gd name="connsiteY1" fmla="*/ 142052 h 203260"/>
                <a:gd name="connsiteX2" fmla="*/ 120100 w 127106"/>
                <a:gd name="connsiteY2" fmla="*/ 68156 h 203260"/>
                <a:gd name="connsiteX3" fmla="*/ 66421 w 127106"/>
                <a:gd name="connsiteY3" fmla="*/ 19056 h 203260"/>
                <a:gd name="connsiteX4" fmla="*/ 19066 w 127106"/>
                <a:gd name="connsiteY4" fmla="*/ 64862 h 203260"/>
                <a:gd name="connsiteX5" fmla="*/ 32484 w 127106"/>
                <a:gd name="connsiteY5" fmla="*/ 79034 h 203260"/>
                <a:gd name="connsiteX6" fmla="*/ 45656 w 127106"/>
                <a:gd name="connsiteY6" fmla="*/ 65623 h 203260"/>
                <a:gd name="connsiteX7" fmla="*/ 32230 w 127106"/>
                <a:gd name="connsiteY7" fmla="*/ 52459 h 203260"/>
                <a:gd name="connsiteX8" fmla="*/ 28941 w 127106"/>
                <a:gd name="connsiteY8" fmla="*/ 52713 h 203260"/>
                <a:gd name="connsiteX9" fmla="*/ 63125 w 127106"/>
                <a:gd name="connsiteY9" fmla="*/ 26901 h 203260"/>
                <a:gd name="connsiteX10" fmla="*/ 97062 w 127106"/>
                <a:gd name="connsiteY10" fmla="*/ 68156 h 203260"/>
                <a:gd name="connsiteX11" fmla="*/ 70473 w 127106"/>
                <a:gd name="connsiteY11" fmla="*/ 124085 h 203260"/>
                <a:gd name="connsiteX12" fmla="*/ 21846 w 127106"/>
                <a:gd name="connsiteY12" fmla="*/ 178250 h 203260"/>
                <a:gd name="connsiteX13" fmla="*/ 19066 w 127106"/>
                <a:gd name="connsiteY13" fmla="*/ 187612 h 203260"/>
                <a:gd name="connsiteX14" fmla="*/ 113014 w 127106"/>
                <a:gd name="connsiteY14" fmla="*/ 187612 h 203260"/>
                <a:gd name="connsiteX15" fmla="*/ 120100 w 127106"/>
                <a:gd name="connsiteY15" fmla="*/ 143576 h 203260"/>
                <a:gd name="connsiteX16" fmla="*/ 113768 w 127106"/>
                <a:gd name="connsiteY16" fmla="*/ 143576 h 203260"/>
                <a:gd name="connsiteX17" fmla="*/ 108200 w 127106"/>
                <a:gd name="connsiteY17" fmla="*/ 166103 h 203260"/>
                <a:gd name="connsiteX18" fmla="*/ 84145 w 127106"/>
                <a:gd name="connsiteY18" fmla="*/ 168126 h 203260"/>
                <a:gd name="connsiteX19" fmla="*/ 38561 w 127106"/>
                <a:gd name="connsiteY19" fmla="*/ 168126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7106" h="203260">
                  <a:moveTo>
                    <a:pt x="38561" y="168126"/>
                  </a:moveTo>
                  <a:lnTo>
                    <a:pt x="65404" y="142052"/>
                  </a:lnTo>
                  <a:cubicBezTo>
                    <a:pt x="104911" y="107124"/>
                    <a:pt x="120100" y="93461"/>
                    <a:pt x="120100" y="68156"/>
                  </a:cubicBezTo>
                  <a:cubicBezTo>
                    <a:pt x="120100" y="39302"/>
                    <a:pt x="97308" y="19056"/>
                    <a:pt x="66421" y="19056"/>
                  </a:cubicBezTo>
                  <a:cubicBezTo>
                    <a:pt x="37807" y="19056"/>
                    <a:pt x="19066" y="42336"/>
                    <a:pt x="19066" y="64862"/>
                  </a:cubicBezTo>
                  <a:cubicBezTo>
                    <a:pt x="19066" y="79034"/>
                    <a:pt x="31729" y="79034"/>
                    <a:pt x="32484" y="79034"/>
                  </a:cubicBezTo>
                  <a:cubicBezTo>
                    <a:pt x="36790" y="79034"/>
                    <a:pt x="45656" y="76001"/>
                    <a:pt x="45656" y="65623"/>
                  </a:cubicBezTo>
                  <a:cubicBezTo>
                    <a:pt x="45656" y="59042"/>
                    <a:pt x="41096" y="52459"/>
                    <a:pt x="32230" y="52459"/>
                  </a:cubicBezTo>
                  <a:cubicBezTo>
                    <a:pt x="30204" y="52459"/>
                    <a:pt x="29704" y="52459"/>
                    <a:pt x="28941" y="52713"/>
                  </a:cubicBezTo>
                  <a:cubicBezTo>
                    <a:pt x="34764" y="36261"/>
                    <a:pt x="48436" y="26901"/>
                    <a:pt x="63125" y="26901"/>
                  </a:cubicBezTo>
                  <a:cubicBezTo>
                    <a:pt x="86171" y="26901"/>
                    <a:pt x="97062" y="47402"/>
                    <a:pt x="97062" y="68156"/>
                  </a:cubicBezTo>
                  <a:cubicBezTo>
                    <a:pt x="97062" y="88404"/>
                    <a:pt x="84399" y="108396"/>
                    <a:pt x="70473" y="124085"/>
                  </a:cubicBezTo>
                  <a:lnTo>
                    <a:pt x="21846" y="178250"/>
                  </a:lnTo>
                  <a:cubicBezTo>
                    <a:pt x="19066" y="181029"/>
                    <a:pt x="19066" y="181537"/>
                    <a:pt x="19066" y="187612"/>
                  </a:cubicBezTo>
                  <a:lnTo>
                    <a:pt x="113014" y="187612"/>
                  </a:lnTo>
                  <a:lnTo>
                    <a:pt x="120100" y="143576"/>
                  </a:lnTo>
                  <a:lnTo>
                    <a:pt x="113768" y="143576"/>
                  </a:lnTo>
                  <a:cubicBezTo>
                    <a:pt x="112505" y="151167"/>
                    <a:pt x="110734" y="162299"/>
                    <a:pt x="108200" y="166103"/>
                  </a:cubicBezTo>
                  <a:cubicBezTo>
                    <a:pt x="106429" y="168126"/>
                    <a:pt x="89714" y="168126"/>
                    <a:pt x="84145" y="168126"/>
                  </a:cubicBezTo>
                  <a:lnTo>
                    <a:pt x="38561" y="16812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1" name="Forme libre : forme 1040">
              <a:extLst>
                <a:ext uri="{FF2B5EF4-FFF2-40B4-BE49-F238E27FC236}">
                  <a16:creationId xmlns:a16="http://schemas.microsoft.com/office/drawing/2014/main" id="{17C2703D-97E4-4D3C-8A13-51922043B09D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9379005" y="-14702535"/>
              <a:ext cx="152528" cy="127038"/>
            </a:xfrm>
            <a:custGeom>
              <a:avLst/>
              <a:gdLst>
                <a:gd name="connsiteX0" fmla="*/ 79330 w 152528"/>
                <a:gd name="connsiteY0" fmla="*/ 33737 h 127037"/>
                <a:gd name="connsiteX1" fmla="*/ 107945 w 152528"/>
                <a:gd name="connsiteY1" fmla="*/ 33737 h 127037"/>
                <a:gd name="connsiteX2" fmla="*/ 97308 w 152528"/>
                <a:gd name="connsiteY2" fmla="*/ 99034 h 127037"/>
                <a:gd name="connsiteX3" fmla="*/ 99334 w 152528"/>
                <a:gd name="connsiteY3" fmla="*/ 118273 h 127037"/>
                <a:gd name="connsiteX4" fmla="*/ 108453 w 152528"/>
                <a:gd name="connsiteY4" fmla="*/ 130929 h 127037"/>
                <a:gd name="connsiteX5" fmla="*/ 118837 w 152528"/>
                <a:gd name="connsiteY5" fmla="*/ 121306 h 127037"/>
                <a:gd name="connsiteX6" fmla="*/ 117312 w 152528"/>
                <a:gd name="connsiteY6" fmla="*/ 115739 h 127037"/>
                <a:gd name="connsiteX7" fmla="*/ 109971 w 152528"/>
                <a:gd name="connsiteY7" fmla="*/ 73983 h 127037"/>
                <a:gd name="connsiteX8" fmla="*/ 114531 w 152528"/>
                <a:gd name="connsiteY8" fmla="*/ 33737 h 127037"/>
                <a:gd name="connsiteX9" fmla="*/ 143400 w 152528"/>
                <a:gd name="connsiteY9" fmla="*/ 33737 h 127037"/>
                <a:gd name="connsiteX10" fmla="*/ 155809 w 152528"/>
                <a:gd name="connsiteY10" fmla="*/ 25138 h 127037"/>
                <a:gd name="connsiteX11" fmla="*/ 145680 w 152528"/>
                <a:gd name="connsiteY11" fmla="*/ 19056 h 127037"/>
                <a:gd name="connsiteX12" fmla="*/ 60844 w 152528"/>
                <a:gd name="connsiteY12" fmla="*/ 19056 h 127037"/>
                <a:gd name="connsiteX13" fmla="*/ 34509 w 152528"/>
                <a:gd name="connsiteY13" fmla="*/ 30958 h 127037"/>
                <a:gd name="connsiteX14" fmla="*/ 19066 w 152528"/>
                <a:gd name="connsiteY14" fmla="*/ 53729 h 127037"/>
                <a:gd name="connsiteX15" fmla="*/ 22100 w 152528"/>
                <a:gd name="connsiteY15" fmla="*/ 56263 h 127037"/>
                <a:gd name="connsiteX16" fmla="*/ 26152 w 152528"/>
                <a:gd name="connsiteY16" fmla="*/ 53230 h 127037"/>
                <a:gd name="connsiteX17" fmla="*/ 58310 w 152528"/>
                <a:gd name="connsiteY17" fmla="*/ 33737 h 127037"/>
                <a:gd name="connsiteX18" fmla="*/ 72744 w 152528"/>
                <a:gd name="connsiteY18" fmla="*/ 33737 h 127037"/>
                <a:gd name="connsiteX19" fmla="*/ 40332 w 152528"/>
                <a:gd name="connsiteY19" fmla="*/ 118019 h 127037"/>
                <a:gd name="connsiteX20" fmla="*/ 38307 w 152528"/>
                <a:gd name="connsiteY20" fmla="*/ 124093 h 127037"/>
                <a:gd name="connsiteX21" fmla="*/ 45655 w 152528"/>
                <a:gd name="connsiteY21" fmla="*/ 130929 h 127037"/>
                <a:gd name="connsiteX22" fmla="*/ 58310 w 152528"/>
                <a:gd name="connsiteY22" fmla="*/ 114477 h 127037"/>
                <a:gd name="connsiteX23" fmla="*/ 65150 w 152528"/>
                <a:gd name="connsiteY23" fmla="*/ 89672 h 127037"/>
                <a:gd name="connsiteX24" fmla="*/ 79330 w 152528"/>
                <a:gd name="connsiteY24" fmla="*/ 33737 h 127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52528" h="127037">
                  <a:moveTo>
                    <a:pt x="79330" y="33737"/>
                  </a:moveTo>
                  <a:lnTo>
                    <a:pt x="107945" y="33737"/>
                  </a:lnTo>
                  <a:cubicBezTo>
                    <a:pt x="99588" y="71197"/>
                    <a:pt x="97308" y="82083"/>
                    <a:pt x="97308" y="99034"/>
                  </a:cubicBezTo>
                  <a:cubicBezTo>
                    <a:pt x="97308" y="102829"/>
                    <a:pt x="97308" y="109666"/>
                    <a:pt x="99334" y="118273"/>
                  </a:cubicBezTo>
                  <a:cubicBezTo>
                    <a:pt x="101868" y="129404"/>
                    <a:pt x="104656" y="130929"/>
                    <a:pt x="108453" y="130929"/>
                  </a:cubicBezTo>
                  <a:cubicBezTo>
                    <a:pt x="113514" y="130929"/>
                    <a:pt x="118837" y="126371"/>
                    <a:pt x="118837" y="121306"/>
                  </a:cubicBezTo>
                  <a:cubicBezTo>
                    <a:pt x="118837" y="119789"/>
                    <a:pt x="118837" y="119281"/>
                    <a:pt x="117312" y="115739"/>
                  </a:cubicBezTo>
                  <a:cubicBezTo>
                    <a:pt x="109971" y="97518"/>
                    <a:pt x="109971" y="81066"/>
                    <a:pt x="109971" y="73983"/>
                  </a:cubicBezTo>
                  <a:cubicBezTo>
                    <a:pt x="109971" y="60566"/>
                    <a:pt x="111742" y="46901"/>
                    <a:pt x="114531" y="33737"/>
                  </a:cubicBezTo>
                  <a:lnTo>
                    <a:pt x="143400" y="33737"/>
                  </a:lnTo>
                  <a:cubicBezTo>
                    <a:pt x="146689" y="33737"/>
                    <a:pt x="155809" y="33737"/>
                    <a:pt x="155809" y="25138"/>
                  </a:cubicBezTo>
                  <a:cubicBezTo>
                    <a:pt x="155809" y="19056"/>
                    <a:pt x="150486" y="19056"/>
                    <a:pt x="145680" y="19056"/>
                  </a:cubicBezTo>
                  <a:lnTo>
                    <a:pt x="60844" y="19056"/>
                  </a:lnTo>
                  <a:cubicBezTo>
                    <a:pt x="55275" y="19056"/>
                    <a:pt x="45655" y="19056"/>
                    <a:pt x="34509" y="30958"/>
                  </a:cubicBezTo>
                  <a:cubicBezTo>
                    <a:pt x="25643" y="40827"/>
                    <a:pt x="19066" y="52467"/>
                    <a:pt x="19066" y="53729"/>
                  </a:cubicBezTo>
                  <a:cubicBezTo>
                    <a:pt x="19066" y="53983"/>
                    <a:pt x="19066" y="56263"/>
                    <a:pt x="22100" y="56263"/>
                  </a:cubicBezTo>
                  <a:cubicBezTo>
                    <a:pt x="24126" y="56263"/>
                    <a:pt x="24635" y="55253"/>
                    <a:pt x="26152" y="53230"/>
                  </a:cubicBezTo>
                  <a:cubicBezTo>
                    <a:pt x="38560" y="33737"/>
                    <a:pt x="53249" y="33737"/>
                    <a:pt x="58310" y="33737"/>
                  </a:cubicBezTo>
                  <a:lnTo>
                    <a:pt x="72744" y="33737"/>
                  </a:lnTo>
                  <a:cubicBezTo>
                    <a:pt x="64641" y="64361"/>
                    <a:pt x="50969" y="94985"/>
                    <a:pt x="40332" y="118019"/>
                  </a:cubicBezTo>
                  <a:cubicBezTo>
                    <a:pt x="38307" y="121813"/>
                    <a:pt x="38307" y="122322"/>
                    <a:pt x="38307" y="124093"/>
                  </a:cubicBezTo>
                  <a:cubicBezTo>
                    <a:pt x="38307" y="128903"/>
                    <a:pt x="42358" y="130929"/>
                    <a:pt x="45655" y="130929"/>
                  </a:cubicBezTo>
                  <a:cubicBezTo>
                    <a:pt x="53249" y="130929"/>
                    <a:pt x="55275" y="123839"/>
                    <a:pt x="58310" y="114477"/>
                  </a:cubicBezTo>
                  <a:cubicBezTo>
                    <a:pt x="61861" y="102829"/>
                    <a:pt x="61861" y="102330"/>
                    <a:pt x="65150" y="89672"/>
                  </a:cubicBezTo>
                  <a:lnTo>
                    <a:pt x="79330" y="3373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2" name="Forme libre : forme 1041">
              <a:extLst>
                <a:ext uri="{FF2B5EF4-FFF2-40B4-BE49-F238E27FC236}">
                  <a16:creationId xmlns:a16="http://schemas.microsoft.com/office/drawing/2014/main" id="{B0FCDC55-E544-4F3E-AC45-DC65315DED75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9612416" y="-15111611"/>
              <a:ext cx="254213" cy="584373"/>
            </a:xfrm>
            <a:custGeom>
              <a:avLst/>
              <a:gdLst>
                <a:gd name="connsiteX0" fmla="*/ 31220 w 254213"/>
                <a:gd name="connsiteY0" fmla="*/ 570034 h 584373"/>
                <a:gd name="connsiteX1" fmla="*/ 43629 w 254213"/>
                <a:gd name="connsiteY1" fmla="*/ 557632 h 584373"/>
                <a:gd name="connsiteX2" fmla="*/ 31475 w 254213"/>
                <a:gd name="connsiteY2" fmla="*/ 545231 h 584373"/>
                <a:gd name="connsiteX3" fmla="*/ 19066 w 254213"/>
                <a:gd name="connsiteY3" fmla="*/ 557887 h 584373"/>
                <a:gd name="connsiteX4" fmla="*/ 47172 w 254213"/>
                <a:gd name="connsiteY4" fmla="*/ 581421 h 584373"/>
                <a:gd name="connsiteX5" fmla="*/ 118082 w 254213"/>
                <a:gd name="connsiteY5" fmla="*/ 448802 h 584373"/>
                <a:gd name="connsiteX6" fmla="*/ 167709 w 254213"/>
                <a:gd name="connsiteY6" fmla="*/ 206850 h 584373"/>
                <a:gd name="connsiteX7" fmla="*/ 195061 w 254213"/>
                <a:gd name="connsiteY7" fmla="*/ 69672 h 584373"/>
                <a:gd name="connsiteX8" fmla="*/ 216582 w 254213"/>
                <a:gd name="connsiteY8" fmla="*/ 24623 h 584373"/>
                <a:gd name="connsiteX9" fmla="*/ 231779 w 254213"/>
                <a:gd name="connsiteY9" fmla="*/ 30443 h 584373"/>
                <a:gd name="connsiteX10" fmla="*/ 219116 w 254213"/>
                <a:gd name="connsiteY10" fmla="*/ 42844 h 584373"/>
                <a:gd name="connsiteX11" fmla="*/ 231270 w 254213"/>
                <a:gd name="connsiteY11" fmla="*/ 55246 h 584373"/>
                <a:gd name="connsiteX12" fmla="*/ 243679 w 254213"/>
                <a:gd name="connsiteY12" fmla="*/ 42590 h 584373"/>
                <a:gd name="connsiteX13" fmla="*/ 216081 w 254213"/>
                <a:gd name="connsiteY13" fmla="*/ 19056 h 584373"/>
                <a:gd name="connsiteX14" fmla="*/ 168726 w 254213"/>
                <a:gd name="connsiteY14" fmla="*/ 98273 h 584373"/>
                <a:gd name="connsiteX15" fmla="*/ 105673 w 254213"/>
                <a:gd name="connsiteY15" fmla="*/ 393626 h 584373"/>
                <a:gd name="connsiteX16" fmla="*/ 83390 w 254213"/>
                <a:gd name="connsiteY16" fmla="*/ 509795 h 584373"/>
                <a:gd name="connsiteX17" fmla="*/ 46672 w 254213"/>
                <a:gd name="connsiteY17" fmla="*/ 575855 h 584373"/>
                <a:gd name="connsiteX18" fmla="*/ 31220 w 254213"/>
                <a:gd name="connsiteY18" fmla="*/ 570034 h 584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4213" h="584373">
                  <a:moveTo>
                    <a:pt x="31220" y="570034"/>
                  </a:moveTo>
                  <a:cubicBezTo>
                    <a:pt x="39324" y="569525"/>
                    <a:pt x="43629" y="563961"/>
                    <a:pt x="43629" y="557632"/>
                  </a:cubicBezTo>
                  <a:cubicBezTo>
                    <a:pt x="43629" y="549281"/>
                    <a:pt x="37297" y="545231"/>
                    <a:pt x="31475" y="545231"/>
                  </a:cubicBezTo>
                  <a:cubicBezTo>
                    <a:pt x="25397" y="545231"/>
                    <a:pt x="19066" y="549027"/>
                    <a:pt x="19066" y="557887"/>
                  </a:cubicBezTo>
                  <a:cubicBezTo>
                    <a:pt x="19066" y="570789"/>
                    <a:pt x="31729" y="581421"/>
                    <a:pt x="47172" y="581421"/>
                  </a:cubicBezTo>
                  <a:cubicBezTo>
                    <a:pt x="85662" y="581421"/>
                    <a:pt x="100097" y="522196"/>
                    <a:pt x="118082" y="448802"/>
                  </a:cubicBezTo>
                  <a:cubicBezTo>
                    <a:pt x="137577" y="368823"/>
                    <a:pt x="154037" y="288091"/>
                    <a:pt x="167709" y="206850"/>
                  </a:cubicBezTo>
                  <a:cubicBezTo>
                    <a:pt x="177083" y="152938"/>
                    <a:pt x="186449" y="102322"/>
                    <a:pt x="195061" y="69672"/>
                  </a:cubicBezTo>
                  <a:cubicBezTo>
                    <a:pt x="198095" y="57271"/>
                    <a:pt x="206707" y="24623"/>
                    <a:pt x="216582" y="24623"/>
                  </a:cubicBezTo>
                  <a:cubicBezTo>
                    <a:pt x="224431" y="24623"/>
                    <a:pt x="230762" y="29433"/>
                    <a:pt x="231779" y="30443"/>
                  </a:cubicBezTo>
                  <a:cubicBezTo>
                    <a:pt x="223421" y="30950"/>
                    <a:pt x="219116" y="36516"/>
                    <a:pt x="219116" y="42844"/>
                  </a:cubicBezTo>
                  <a:cubicBezTo>
                    <a:pt x="219116" y="51197"/>
                    <a:pt x="225448" y="55246"/>
                    <a:pt x="231270" y="55246"/>
                  </a:cubicBezTo>
                  <a:cubicBezTo>
                    <a:pt x="237348" y="55246"/>
                    <a:pt x="243679" y="51451"/>
                    <a:pt x="243679" y="42590"/>
                  </a:cubicBezTo>
                  <a:cubicBezTo>
                    <a:pt x="243679" y="28926"/>
                    <a:pt x="230007" y="19056"/>
                    <a:pt x="216081" y="19056"/>
                  </a:cubicBezTo>
                  <a:cubicBezTo>
                    <a:pt x="196832" y="19056"/>
                    <a:pt x="182652" y="46639"/>
                    <a:pt x="168726" y="98273"/>
                  </a:cubicBezTo>
                  <a:cubicBezTo>
                    <a:pt x="167963" y="101059"/>
                    <a:pt x="133525" y="228105"/>
                    <a:pt x="105673" y="393626"/>
                  </a:cubicBezTo>
                  <a:cubicBezTo>
                    <a:pt x="99087" y="432350"/>
                    <a:pt x="91739" y="474620"/>
                    <a:pt x="83390" y="509795"/>
                  </a:cubicBezTo>
                  <a:cubicBezTo>
                    <a:pt x="78830" y="528272"/>
                    <a:pt x="67176" y="575855"/>
                    <a:pt x="46672" y="575855"/>
                  </a:cubicBezTo>
                  <a:cubicBezTo>
                    <a:pt x="37552" y="575855"/>
                    <a:pt x="31475" y="570034"/>
                    <a:pt x="31220" y="57003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4" name="Forme libre : forme 1043">
              <a:extLst>
                <a:ext uri="{FF2B5EF4-FFF2-40B4-BE49-F238E27FC236}">
                  <a16:creationId xmlns:a16="http://schemas.microsoft.com/office/drawing/2014/main" id="{FC4B5D69-20F8-4717-88FD-1DE4D9C00A59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10054607" y="-15142887"/>
              <a:ext cx="76264" cy="279483"/>
            </a:xfrm>
            <a:custGeom>
              <a:avLst/>
              <a:gdLst>
                <a:gd name="connsiteX0" fmla="*/ 77813 w 76264"/>
                <a:gd name="connsiteY0" fmla="*/ 269614 h 279482"/>
                <a:gd name="connsiteX1" fmla="*/ 73508 w 76264"/>
                <a:gd name="connsiteY1" fmla="*/ 264048 h 279482"/>
                <a:gd name="connsiteX2" fmla="*/ 33755 w 76264"/>
                <a:gd name="connsiteY2" fmla="*/ 145602 h 279482"/>
                <a:gd name="connsiteX3" fmla="*/ 74525 w 76264"/>
                <a:gd name="connsiteY3" fmla="*/ 25891 h 279482"/>
                <a:gd name="connsiteX4" fmla="*/ 77813 w 76264"/>
                <a:gd name="connsiteY4" fmla="*/ 21588 h 279482"/>
                <a:gd name="connsiteX5" fmla="*/ 75279 w 76264"/>
                <a:gd name="connsiteY5" fmla="*/ 19056 h 279482"/>
                <a:gd name="connsiteX6" fmla="*/ 35018 w 76264"/>
                <a:gd name="connsiteY6" fmla="*/ 68410 h 279482"/>
                <a:gd name="connsiteX7" fmla="*/ 19066 w 76264"/>
                <a:gd name="connsiteY7" fmla="*/ 145602 h 279482"/>
                <a:gd name="connsiteX8" fmla="*/ 35781 w 76264"/>
                <a:gd name="connsiteY8" fmla="*/ 224563 h 279482"/>
                <a:gd name="connsiteX9" fmla="*/ 75279 w 76264"/>
                <a:gd name="connsiteY9" fmla="*/ 272146 h 279482"/>
                <a:gd name="connsiteX10" fmla="*/ 77813 w 76264"/>
                <a:gd name="connsiteY10" fmla="*/ 269614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64" h="279482">
                  <a:moveTo>
                    <a:pt x="77813" y="269614"/>
                  </a:moveTo>
                  <a:cubicBezTo>
                    <a:pt x="77813" y="268860"/>
                    <a:pt x="77813" y="268352"/>
                    <a:pt x="73508" y="264048"/>
                  </a:cubicBezTo>
                  <a:cubicBezTo>
                    <a:pt x="41858" y="232162"/>
                    <a:pt x="33755" y="184324"/>
                    <a:pt x="33755" y="145602"/>
                  </a:cubicBezTo>
                  <a:cubicBezTo>
                    <a:pt x="33755" y="101567"/>
                    <a:pt x="43376" y="57525"/>
                    <a:pt x="74525" y="25891"/>
                  </a:cubicBezTo>
                  <a:cubicBezTo>
                    <a:pt x="77813" y="22852"/>
                    <a:pt x="77813" y="22343"/>
                    <a:pt x="77813" y="21588"/>
                  </a:cubicBezTo>
                  <a:cubicBezTo>
                    <a:pt x="77813" y="19819"/>
                    <a:pt x="76796" y="19056"/>
                    <a:pt x="75279" y="19056"/>
                  </a:cubicBezTo>
                  <a:cubicBezTo>
                    <a:pt x="72745" y="19056"/>
                    <a:pt x="49961" y="36269"/>
                    <a:pt x="35018" y="68410"/>
                  </a:cubicBezTo>
                  <a:cubicBezTo>
                    <a:pt x="22101" y="96248"/>
                    <a:pt x="19066" y="124338"/>
                    <a:pt x="19066" y="145602"/>
                  </a:cubicBezTo>
                  <a:cubicBezTo>
                    <a:pt x="19066" y="165340"/>
                    <a:pt x="21846" y="195964"/>
                    <a:pt x="35781" y="224563"/>
                  </a:cubicBezTo>
                  <a:cubicBezTo>
                    <a:pt x="50970" y="255696"/>
                    <a:pt x="72745" y="272146"/>
                    <a:pt x="75279" y="272146"/>
                  </a:cubicBezTo>
                  <a:cubicBezTo>
                    <a:pt x="76796" y="272146"/>
                    <a:pt x="77813" y="271385"/>
                    <a:pt x="77813" y="26961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5" name="Forme libre : forme 1044">
              <a:extLst>
                <a:ext uri="{FF2B5EF4-FFF2-40B4-BE49-F238E27FC236}">
                  <a16:creationId xmlns:a16="http://schemas.microsoft.com/office/drawing/2014/main" id="{998D5E74-E99F-4DA5-AECC-7020435476A9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10135638" y="-15064934"/>
              <a:ext cx="152528" cy="203260"/>
            </a:xfrm>
            <a:custGeom>
              <a:avLst/>
              <a:gdLst>
                <a:gd name="connsiteX0" fmla="*/ 19829 w 152528"/>
                <a:gd name="connsiteY0" fmla="*/ 174709 h 203260"/>
                <a:gd name="connsiteX1" fmla="*/ 19066 w 152528"/>
                <a:gd name="connsiteY1" fmla="*/ 178758 h 203260"/>
                <a:gd name="connsiteX2" fmla="*/ 26161 w 152528"/>
                <a:gd name="connsiteY2" fmla="*/ 185586 h 203260"/>
                <a:gd name="connsiteX3" fmla="*/ 35018 w 152528"/>
                <a:gd name="connsiteY3" fmla="*/ 180275 h 203260"/>
                <a:gd name="connsiteX4" fmla="*/ 51232 w 152528"/>
                <a:gd name="connsiteY4" fmla="*/ 116748 h 203260"/>
                <a:gd name="connsiteX5" fmla="*/ 76296 w 152528"/>
                <a:gd name="connsiteY5" fmla="*/ 133708 h 203260"/>
                <a:gd name="connsiteX6" fmla="*/ 138594 w 152528"/>
                <a:gd name="connsiteY6" fmla="*/ 60312 h 203260"/>
                <a:gd name="connsiteX7" fmla="*/ 103394 w 152528"/>
                <a:gd name="connsiteY7" fmla="*/ 19056 h 203260"/>
                <a:gd name="connsiteX8" fmla="*/ 44646 w 152528"/>
                <a:gd name="connsiteY8" fmla="*/ 75239 h 203260"/>
                <a:gd name="connsiteX9" fmla="*/ 19829 w 152528"/>
                <a:gd name="connsiteY9" fmla="*/ 174709 h 203260"/>
                <a:gd name="connsiteX10" fmla="*/ 76041 w 152528"/>
                <a:gd name="connsiteY10" fmla="*/ 128134 h 203260"/>
                <a:gd name="connsiteX11" fmla="*/ 54267 w 152528"/>
                <a:gd name="connsiteY11" fmla="*/ 105608 h 203260"/>
                <a:gd name="connsiteX12" fmla="*/ 56293 w 152528"/>
                <a:gd name="connsiteY12" fmla="*/ 96248 h 203260"/>
                <a:gd name="connsiteX13" fmla="*/ 71490 w 152528"/>
                <a:gd name="connsiteY13" fmla="*/ 48664 h 203260"/>
                <a:gd name="connsiteX14" fmla="*/ 102886 w 152528"/>
                <a:gd name="connsiteY14" fmla="*/ 24621 h 203260"/>
                <a:gd name="connsiteX15" fmla="*/ 120363 w 152528"/>
                <a:gd name="connsiteY15" fmla="*/ 49426 h 203260"/>
                <a:gd name="connsiteX16" fmla="*/ 106182 w 152528"/>
                <a:gd name="connsiteY16" fmla="*/ 104093 h 203260"/>
                <a:gd name="connsiteX17" fmla="*/ 76041 w 152528"/>
                <a:gd name="connsiteY17" fmla="*/ 128134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528" h="203260">
                  <a:moveTo>
                    <a:pt x="19829" y="174709"/>
                  </a:moveTo>
                  <a:cubicBezTo>
                    <a:pt x="19066" y="177743"/>
                    <a:pt x="19066" y="178250"/>
                    <a:pt x="19066" y="178758"/>
                  </a:cubicBezTo>
                  <a:cubicBezTo>
                    <a:pt x="19066" y="182553"/>
                    <a:pt x="21855" y="185586"/>
                    <a:pt x="26161" y="185586"/>
                  </a:cubicBezTo>
                  <a:cubicBezTo>
                    <a:pt x="31475" y="185586"/>
                    <a:pt x="34518" y="181029"/>
                    <a:pt x="35018" y="180275"/>
                  </a:cubicBezTo>
                  <a:cubicBezTo>
                    <a:pt x="36289" y="177995"/>
                    <a:pt x="44392" y="144085"/>
                    <a:pt x="51232" y="116748"/>
                  </a:cubicBezTo>
                  <a:cubicBezTo>
                    <a:pt x="56293" y="126872"/>
                    <a:pt x="64396" y="133708"/>
                    <a:pt x="76296" y="133708"/>
                  </a:cubicBezTo>
                  <a:cubicBezTo>
                    <a:pt x="105928" y="133708"/>
                    <a:pt x="138594" y="98018"/>
                    <a:pt x="138594" y="60312"/>
                  </a:cubicBezTo>
                  <a:cubicBezTo>
                    <a:pt x="138594" y="33482"/>
                    <a:pt x="121879" y="19056"/>
                    <a:pt x="103394" y="19056"/>
                  </a:cubicBezTo>
                  <a:cubicBezTo>
                    <a:pt x="78830" y="19056"/>
                    <a:pt x="52241" y="44361"/>
                    <a:pt x="44646" y="75239"/>
                  </a:cubicBezTo>
                  <a:lnTo>
                    <a:pt x="19829" y="174709"/>
                  </a:lnTo>
                  <a:close/>
                  <a:moveTo>
                    <a:pt x="76041" y="128134"/>
                  </a:moveTo>
                  <a:cubicBezTo>
                    <a:pt x="58318" y="128134"/>
                    <a:pt x="54267" y="107887"/>
                    <a:pt x="54267" y="105608"/>
                  </a:cubicBezTo>
                  <a:cubicBezTo>
                    <a:pt x="54267" y="104600"/>
                    <a:pt x="55530" y="99535"/>
                    <a:pt x="56293" y="96248"/>
                  </a:cubicBezTo>
                  <a:cubicBezTo>
                    <a:pt x="63387" y="67903"/>
                    <a:pt x="65913" y="58788"/>
                    <a:pt x="71490" y="48664"/>
                  </a:cubicBezTo>
                  <a:cubicBezTo>
                    <a:pt x="82373" y="30189"/>
                    <a:pt x="95036" y="24621"/>
                    <a:pt x="102886" y="24621"/>
                  </a:cubicBezTo>
                  <a:cubicBezTo>
                    <a:pt x="112260" y="24621"/>
                    <a:pt x="120363" y="31966"/>
                    <a:pt x="120363" y="49426"/>
                  </a:cubicBezTo>
                  <a:cubicBezTo>
                    <a:pt x="120363" y="63345"/>
                    <a:pt x="113014" y="91690"/>
                    <a:pt x="106182" y="104093"/>
                  </a:cubicBezTo>
                  <a:cubicBezTo>
                    <a:pt x="97825" y="120036"/>
                    <a:pt x="85670" y="128134"/>
                    <a:pt x="76041" y="12813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6" name="Forme libre : forme 1045">
              <a:extLst>
                <a:ext uri="{FF2B5EF4-FFF2-40B4-BE49-F238E27FC236}">
                  <a16:creationId xmlns:a16="http://schemas.microsoft.com/office/drawing/2014/main" id="{1336BF6F-4752-4F9E-9B2B-F59C87A81012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10284034" y="-15142887"/>
              <a:ext cx="76264" cy="279483"/>
            </a:xfrm>
            <a:custGeom>
              <a:avLst/>
              <a:gdLst>
                <a:gd name="connsiteX0" fmla="*/ 77813 w 76264"/>
                <a:gd name="connsiteY0" fmla="*/ 269614 h 279482"/>
                <a:gd name="connsiteX1" fmla="*/ 73508 w 76264"/>
                <a:gd name="connsiteY1" fmla="*/ 264048 h 279482"/>
                <a:gd name="connsiteX2" fmla="*/ 33755 w 76264"/>
                <a:gd name="connsiteY2" fmla="*/ 145602 h 279482"/>
                <a:gd name="connsiteX3" fmla="*/ 74525 w 76264"/>
                <a:gd name="connsiteY3" fmla="*/ 25891 h 279482"/>
                <a:gd name="connsiteX4" fmla="*/ 77813 w 76264"/>
                <a:gd name="connsiteY4" fmla="*/ 21588 h 279482"/>
                <a:gd name="connsiteX5" fmla="*/ 75280 w 76264"/>
                <a:gd name="connsiteY5" fmla="*/ 19056 h 279482"/>
                <a:gd name="connsiteX6" fmla="*/ 35018 w 76264"/>
                <a:gd name="connsiteY6" fmla="*/ 68410 h 279482"/>
                <a:gd name="connsiteX7" fmla="*/ 19066 w 76264"/>
                <a:gd name="connsiteY7" fmla="*/ 145602 h 279482"/>
                <a:gd name="connsiteX8" fmla="*/ 35781 w 76264"/>
                <a:gd name="connsiteY8" fmla="*/ 224563 h 279482"/>
                <a:gd name="connsiteX9" fmla="*/ 75280 w 76264"/>
                <a:gd name="connsiteY9" fmla="*/ 272146 h 279482"/>
                <a:gd name="connsiteX10" fmla="*/ 77813 w 76264"/>
                <a:gd name="connsiteY10" fmla="*/ 269614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64" h="279482">
                  <a:moveTo>
                    <a:pt x="77813" y="269614"/>
                  </a:moveTo>
                  <a:cubicBezTo>
                    <a:pt x="77813" y="268860"/>
                    <a:pt x="77813" y="268352"/>
                    <a:pt x="73508" y="264048"/>
                  </a:cubicBezTo>
                  <a:cubicBezTo>
                    <a:pt x="41858" y="232162"/>
                    <a:pt x="33755" y="184324"/>
                    <a:pt x="33755" y="145602"/>
                  </a:cubicBezTo>
                  <a:cubicBezTo>
                    <a:pt x="33755" y="101567"/>
                    <a:pt x="43376" y="57525"/>
                    <a:pt x="74525" y="25891"/>
                  </a:cubicBezTo>
                  <a:cubicBezTo>
                    <a:pt x="77813" y="22852"/>
                    <a:pt x="77813" y="22343"/>
                    <a:pt x="77813" y="21588"/>
                  </a:cubicBezTo>
                  <a:cubicBezTo>
                    <a:pt x="77813" y="19819"/>
                    <a:pt x="76797" y="19056"/>
                    <a:pt x="75280" y="19056"/>
                  </a:cubicBezTo>
                  <a:cubicBezTo>
                    <a:pt x="72745" y="19056"/>
                    <a:pt x="49961" y="36269"/>
                    <a:pt x="35018" y="68410"/>
                  </a:cubicBezTo>
                  <a:cubicBezTo>
                    <a:pt x="22101" y="96248"/>
                    <a:pt x="19066" y="124338"/>
                    <a:pt x="19066" y="145602"/>
                  </a:cubicBezTo>
                  <a:cubicBezTo>
                    <a:pt x="19066" y="165340"/>
                    <a:pt x="21847" y="195964"/>
                    <a:pt x="35781" y="224563"/>
                  </a:cubicBezTo>
                  <a:cubicBezTo>
                    <a:pt x="50970" y="255696"/>
                    <a:pt x="72745" y="272146"/>
                    <a:pt x="75280" y="272146"/>
                  </a:cubicBezTo>
                  <a:cubicBezTo>
                    <a:pt x="76797" y="272146"/>
                    <a:pt x="77813" y="271385"/>
                    <a:pt x="77813" y="26961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7" name="Forme libre : forme 1046">
              <a:extLst>
                <a:ext uri="{FF2B5EF4-FFF2-40B4-BE49-F238E27FC236}">
                  <a16:creationId xmlns:a16="http://schemas.microsoft.com/office/drawing/2014/main" id="{50DFBE81-6A69-4567-9D70-CB0FDD6A1755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10390035" y="-15102394"/>
              <a:ext cx="127107" cy="25408"/>
            </a:xfrm>
            <a:custGeom>
              <a:avLst/>
              <a:gdLst>
                <a:gd name="connsiteX0" fmla="*/ 110488 w 127106"/>
                <a:gd name="connsiteY0" fmla="*/ 26901 h 25407"/>
                <a:gd name="connsiteX1" fmla="*/ 110488 w 127106"/>
                <a:gd name="connsiteY1" fmla="*/ 19056 h 25407"/>
                <a:gd name="connsiteX2" fmla="*/ 19066 w 127106"/>
                <a:gd name="connsiteY2" fmla="*/ 19056 h 25407"/>
                <a:gd name="connsiteX3" fmla="*/ 19066 w 127106"/>
                <a:gd name="connsiteY3" fmla="*/ 26901 h 25407"/>
                <a:gd name="connsiteX4" fmla="*/ 110488 w 127106"/>
                <a:gd name="connsiteY4" fmla="*/ 26901 h 2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106" h="25407">
                  <a:moveTo>
                    <a:pt x="110488" y="26901"/>
                  </a:moveTo>
                  <a:lnTo>
                    <a:pt x="110488" y="19056"/>
                  </a:lnTo>
                  <a:lnTo>
                    <a:pt x="19066" y="19056"/>
                  </a:lnTo>
                  <a:lnTo>
                    <a:pt x="19066" y="26901"/>
                  </a:lnTo>
                  <a:lnTo>
                    <a:pt x="110488" y="2690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8" name="Forme libre : forme 1047">
              <a:extLst>
                <a:ext uri="{FF2B5EF4-FFF2-40B4-BE49-F238E27FC236}">
                  <a16:creationId xmlns:a16="http://schemas.microsoft.com/office/drawing/2014/main" id="{E9DD5B53-703B-4F18-9592-55EEB7F8B8E1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10368361" y="-15064934"/>
              <a:ext cx="127107" cy="152445"/>
            </a:xfrm>
            <a:custGeom>
              <a:avLst/>
              <a:gdLst>
                <a:gd name="connsiteX0" fmla="*/ 41850 w 127106"/>
                <a:gd name="connsiteY0" fmla="*/ 109913 h 152445"/>
                <a:gd name="connsiteX1" fmla="*/ 71990 w 127106"/>
                <a:gd name="connsiteY1" fmla="*/ 81058 h 152445"/>
                <a:gd name="connsiteX2" fmla="*/ 96808 w 127106"/>
                <a:gd name="connsiteY2" fmla="*/ 58287 h 152445"/>
                <a:gd name="connsiteX3" fmla="*/ 126432 w 127106"/>
                <a:gd name="connsiteY3" fmla="*/ 21590 h 152445"/>
                <a:gd name="connsiteX4" fmla="*/ 123643 w 127106"/>
                <a:gd name="connsiteY4" fmla="*/ 19056 h 152445"/>
                <a:gd name="connsiteX5" fmla="*/ 119846 w 127106"/>
                <a:gd name="connsiteY5" fmla="*/ 21835 h 152445"/>
                <a:gd name="connsiteX6" fmla="*/ 100859 w 127106"/>
                <a:gd name="connsiteY6" fmla="*/ 38040 h 152445"/>
                <a:gd name="connsiteX7" fmla="*/ 87942 w 127106"/>
                <a:gd name="connsiteY7" fmla="*/ 29942 h 152445"/>
                <a:gd name="connsiteX8" fmla="*/ 70465 w 127106"/>
                <a:gd name="connsiteY8" fmla="*/ 19056 h 152445"/>
                <a:gd name="connsiteX9" fmla="*/ 39824 w 127106"/>
                <a:gd name="connsiteY9" fmla="*/ 47909 h 152445"/>
                <a:gd name="connsiteX10" fmla="*/ 42867 w 127106"/>
                <a:gd name="connsiteY10" fmla="*/ 50688 h 152445"/>
                <a:gd name="connsiteX11" fmla="*/ 46156 w 127106"/>
                <a:gd name="connsiteY11" fmla="*/ 47909 h 152445"/>
                <a:gd name="connsiteX12" fmla="*/ 67684 w 127106"/>
                <a:gd name="connsiteY12" fmla="*/ 36016 h 152445"/>
                <a:gd name="connsiteX13" fmla="*/ 83636 w 127106"/>
                <a:gd name="connsiteY13" fmla="*/ 39811 h 152445"/>
                <a:gd name="connsiteX14" fmla="*/ 103131 w 127106"/>
                <a:gd name="connsiteY14" fmla="*/ 43606 h 152445"/>
                <a:gd name="connsiteX15" fmla="*/ 67939 w 127106"/>
                <a:gd name="connsiteY15" fmla="*/ 76764 h 152445"/>
                <a:gd name="connsiteX16" fmla="*/ 45147 w 127106"/>
                <a:gd name="connsiteY16" fmla="*/ 98018 h 152445"/>
                <a:gd name="connsiteX17" fmla="*/ 19066 w 127106"/>
                <a:gd name="connsiteY17" fmla="*/ 131175 h 152445"/>
                <a:gd name="connsiteX18" fmla="*/ 22101 w 127106"/>
                <a:gd name="connsiteY18" fmla="*/ 133708 h 152445"/>
                <a:gd name="connsiteX19" fmla="*/ 26152 w 127106"/>
                <a:gd name="connsiteY19" fmla="*/ 130412 h 152445"/>
                <a:gd name="connsiteX20" fmla="*/ 47681 w 127106"/>
                <a:gd name="connsiteY20" fmla="*/ 114723 h 152445"/>
                <a:gd name="connsiteX21" fmla="*/ 62362 w 127106"/>
                <a:gd name="connsiteY21" fmla="*/ 124339 h 152445"/>
                <a:gd name="connsiteX22" fmla="*/ 78576 w 127106"/>
                <a:gd name="connsiteY22" fmla="*/ 133708 h 152445"/>
                <a:gd name="connsiteX23" fmla="*/ 118329 w 127106"/>
                <a:gd name="connsiteY23" fmla="*/ 94731 h 152445"/>
                <a:gd name="connsiteX24" fmla="*/ 115294 w 127106"/>
                <a:gd name="connsiteY24" fmla="*/ 92198 h 152445"/>
                <a:gd name="connsiteX25" fmla="*/ 111743 w 127106"/>
                <a:gd name="connsiteY25" fmla="*/ 95485 h 152445"/>
                <a:gd name="connsiteX26" fmla="*/ 81356 w 127106"/>
                <a:gd name="connsiteY26" fmla="*/ 116748 h 152445"/>
                <a:gd name="connsiteX27" fmla="*/ 66413 w 127106"/>
                <a:gd name="connsiteY27" fmla="*/ 113461 h 152445"/>
                <a:gd name="connsiteX28" fmla="*/ 48690 w 127106"/>
                <a:gd name="connsiteY28" fmla="*/ 109158 h 152445"/>
                <a:gd name="connsiteX29" fmla="*/ 41850 w 127106"/>
                <a:gd name="connsiteY29" fmla="*/ 109913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7106" h="152445">
                  <a:moveTo>
                    <a:pt x="41850" y="109913"/>
                  </a:moveTo>
                  <a:cubicBezTo>
                    <a:pt x="55530" y="95232"/>
                    <a:pt x="62871" y="88911"/>
                    <a:pt x="71990" y="81058"/>
                  </a:cubicBezTo>
                  <a:cubicBezTo>
                    <a:pt x="71990" y="80813"/>
                    <a:pt x="87688" y="67394"/>
                    <a:pt x="96808" y="58287"/>
                  </a:cubicBezTo>
                  <a:cubicBezTo>
                    <a:pt x="120863" y="34746"/>
                    <a:pt x="126432" y="22598"/>
                    <a:pt x="126432" y="21590"/>
                  </a:cubicBezTo>
                  <a:cubicBezTo>
                    <a:pt x="126432" y="19056"/>
                    <a:pt x="124152" y="19056"/>
                    <a:pt x="123643" y="19056"/>
                  </a:cubicBezTo>
                  <a:cubicBezTo>
                    <a:pt x="121872" y="19056"/>
                    <a:pt x="121117" y="19564"/>
                    <a:pt x="119846" y="21835"/>
                  </a:cubicBezTo>
                  <a:cubicBezTo>
                    <a:pt x="112251" y="33991"/>
                    <a:pt x="106937" y="38040"/>
                    <a:pt x="100859" y="38040"/>
                  </a:cubicBezTo>
                  <a:cubicBezTo>
                    <a:pt x="94782" y="38040"/>
                    <a:pt x="91740" y="34238"/>
                    <a:pt x="87942" y="29942"/>
                  </a:cubicBezTo>
                  <a:cubicBezTo>
                    <a:pt x="83128" y="24114"/>
                    <a:pt x="78823" y="19056"/>
                    <a:pt x="70465" y="19056"/>
                  </a:cubicBezTo>
                  <a:cubicBezTo>
                    <a:pt x="51478" y="19056"/>
                    <a:pt x="39824" y="42590"/>
                    <a:pt x="39824" y="47909"/>
                  </a:cubicBezTo>
                  <a:cubicBezTo>
                    <a:pt x="39824" y="49173"/>
                    <a:pt x="40587" y="50688"/>
                    <a:pt x="42867" y="50688"/>
                  </a:cubicBezTo>
                  <a:cubicBezTo>
                    <a:pt x="45147" y="50688"/>
                    <a:pt x="45655" y="49426"/>
                    <a:pt x="46156" y="47909"/>
                  </a:cubicBezTo>
                  <a:cubicBezTo>
                    <a:pt x="50970" y="36261"/>
                    <a:pt x="65659" y="36016"/>
                    <a:pt x="67684" y="36016"/>
                  </a:cubicBezTo>
                  <a:cubicBezTo>
                    <a:pt x="72999" y="36016"/>
                    <a:pt x="77813" y="37786"/>
                    <a:pt x="83636" y="39811"/>
                  </a:cubicBezTo>
                  <a:cubicBezTo>
                    <a:pt x="93765" y="43606"/>
                    <a:pt x="96553" y="43606"/>
                    <a:pt x="103131" y="43606"/>
                  </a:cubicBezTo>
                  <a:cubicBezTo>
                    <a:pt x="94020" y="54484"/>
                    <a:pt x="72745" y="72713"/>
                    <a:pt x="67939" y="76764"/>
                  </a:cubicBezTo>
                  <a:lnTo>
                    <a:pt x="45147" y="98018"/>
                  </a:lnTo>
                  <a:cubicBezTo>
                    <a:pt x="27924" y="114978"/>
                    <a:pt x="19066" y="129404"/>
                    <a:pt x="19066" y="131175"/>
                  </a:cubicBezTo>
                  <a:cubicBezTo>
                    <a:pt x="19066" y="133708"/>
                    <a:pt x="21592" y="133708"/>
                    <a:pt x="22101" y="133708"/>
                  </a:cubicBezTo>
                  <a:cubicBezTo>
                    <a:pt x="24127" y="133708"/>
                    <a:pt x="24635" y="133199"/>
                    <a:pt x="26152" y="130412"/>
                  </a:cubicBezTo>
                  <a:cubicBezTo>
                    <a:pt x="31975" y="121560"/>
                    <a:pt x="39578" y="114723"/>
                    <a:pt x="47681" y="114723"/>
                  </a:cubicBezTo>
                  <a:cubicBezTo>
                    <a:pt x="53504" y="114723"/>
                    <a:pt x="56038" y="117003"/>
                    <a:pt x="62362" y="124339"/>
                  </a:cubicBezTo>
                  <a:cubicBezTo>
                    <a:pt x="66667" y="129658"/>
                    <a:pt x="71228" y="133708"/>
                    <a:pt x="78576" y="133708"/>
                  </a:cubicBezTo>
                  <a:cubicBezTo>
                    <a:pt x="103640" y="133708"/>
                    <a:pt x="118329" y="101559"/>
                    <a:pt x="118329" y="94731"/>
                  </a:cubicBezTo>
                  <a:cubicBezTo>
                    <a:pt x="118329" y="93461"/>
                    <a:pt x="117319" y="92198"/>
                    <a:pt x="115294" y="92198"/>
                  </a:cubicBezTo>
                  <a:cubicBezTo>
                    <a:pt x="113014" y="92198"/>
                    <a:pt x="112505" y="93715"/>
                    <a:pt x="111743" y="95485"/>
                  </a:cubicBezTo>
                  <a:cubicBezTo>
                    <a:pt x="105920" y="111936"/>
                    <a:pt x="89713" y="116748"/>
                    <a:pt x="81356" y="116748"/>
                  </a:cubicBezTo>
                  <a:cubicBezTo>
                    <a:pt x="76296" y="116748"/>
                    <a:pt x="71736" y="115232"/>
                    <a:pt x="66413" y="113461"/>
                  </a:cubicBezTo>
                  <a:cubicBezTo>
                    <a:pt x="57809" y="110166"/>
                    <a:pt x="54013" y="109158"/>
                    <a:pt x="48690" y="109158"/>
                  </a:cubicBezTo>
                  <a:cubicBezTo>
                    <a:pt x="48182" y="109158"/>
                    <a:pt x="44130" y="109158"/>
                    <a:pt x="41850" y="10991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9" name="Forme libre : forme 1048">
              <a:extLst>
                <a:ext uri="{FF2B5EF4-FFF2-40B4-BE49-F238E27FC236}">
                  <a16:creationId xmlns:a16="http://schemas.microsoft.com/office/drawing/2014/main" id="{7839A3AC-B7ED-41E6-B598-89BB30D8D108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10508161" y="-14979897"/>
              <a:ext cx="50843" cy="101630"/>
            </a:xfrm>
            <a:custGeom>
              <a:avLst/>
              <a:gdLst>
                <a:gd name="connsiteX0" fmla="*/ 48698 w 50842"/>
                <a:gd name="connsiteY0" fmla="*/ 45629 h 101630"/>
                <a:gd name="connsiteX1" fmla="*/ 32492 w 50842"/>
                <a:gd name="connsiteY1" fmla="*/ 19056 h 101630"/>
                <a:gd name="connsiteX2" fmla="*/ 19066 w 50842"/>
                <a:gd name="connsiteY2" fmla="*/ 32473 h 101630"/>
                <a:gd name="connsiteX3" fmla="*/ 32492 w 50842"/>
                <a:gd name="connsiteY3" fmla="*/ 45884 h 101630"/>
                <a:gd name="connsiteX4" fmla="*/ 41349 w 50842"/>
                <a:gd name="connsiteY4" fmla="*/ 42596 h 101630"/>
                <a:gd name="connsiteX5" fmla="*/ 42621 w 50842"/>
                <a:gd name="connsiteY5" fmla="*/ 41835 h 101630"/>
                <a:gd name="connsiteX6" fmla="*/ 43129 w 50842"/>
                <a:gd name="connsiteY6" fmla="*/ 45629 h 101630"/>
                <a:gd name="connsiteX7" fmla="*/ 25906 w 50842"/>
                <a:gd name="connsiteY7" fmla="*/ 87894 h 101630"/>
                <a:gd name="connsiteX8" fmla="*/ 23117 w 50842"/>
                <a:gd name="connsiteY8" fmla="*/ 91943 h 101630"/>
                <a:gd name="connsiteX9" fmla="*/ 25652 w 50842"/>
                <a:gd name="connsiteY9" fmla="*/ 94729 h 101630"/>
                <a:gd name="connsiteX10" fmla="*/ 48698 w 50842"/>
                <a:gd name="connsiteY10" fmla="*/ 45629 h 1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842" h="101630">
                  <a:moveTo>
                    <a:pt x="48698" y="45629"/>
                  </a:moveTo>
                  <a:cubicBezTo>
                    <a:pt x="48698" y="28925"/>
                    <a:pt x="42366" y="19056"/>
                    <a:pt x="32492" y="19056"/>
                  </a:cubicBezTo>
                  <a:cubicBezTo>
                    <a:pt x="24134" y="19056"/>
                    <a:pt x="19066" y="25383"/>
                    <a:pt x="19066" y="32473"/>
                  </a:cubicBezTo>
                  <a:cubicBezTo>
                    <a:pt x="19066" y="39302"/>
                    <a:pt x="24134" y="45884"/>
                    <a:pt x="32492" y="45884"/>
                  </a:cubicBezTo>
                  <a:cubicBezTo>
                    <a:pt x="35526" y="45884"/>
                    <a:pt x="38823" y="44868"/>
                    <a:pt x="41349" y="42596"/>
                  </a:cubicBezTo>
                  <a:cubicBezTo>
                    <a:pt x="42112" y="42089"/>
                    <a:pt x="42366" y="41835"/>
                    <a:pt x="42621" y="41835"/>
                  </a:cubicBezTo>
                  <a:cubicBezTo>
                    <a:pt x="42874" y="41835"/>
                    <a:pt x="43129" y="42089"/>
                    <a:pt x="43129" y="45629"/>
                  </a:cubicBezTo>
                  <a:cubicBezTo>
                    <a:pt x="43129" y="64359"/>
                    <a:pt x="34263" y="79541"/>
                    <a:pt x="25906" y="87894"/>
                  </a:cubicBezTo>
                  <a:cubicBezTo>
                    <a:pt x="23117" y="90680"/>
                    <a:pt x="23117" y="91189"/>
                    <a:pt x="23117" y="91943"/>
                  </a:cubicBezTo>
                  <a:cubicBezTo>
                    <a:pt x="23117" y="93721"/>
                    <a:pt x="24389" y="94729"/>
                    <a:pt x="25652" y="94729"/>
                  </a:cubicBezTo>
                  <a:cubicBezTo>
                    <a:pt x="28440" y="94729"/>
                    <a:pt x="48698" y="75246"/>
                    <a:pt x="48698" y="4562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0" name="Forme libre : forme 1049">
              <a:extLst>
                <a:ext uri="{FF2B5EF4-FFF2-40B4-BE49-F238E27FC236}">
                  <a16:creationId xmlns:a16="http://schemas.microsoft.com/office/drawing/2014/main" id="{FD9BDF20-7FAC-455C-8420-640510F7A4C5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10609878" y="-15064934"/>
              <a:ext cx="127107" cy="152445"/>
            </a:xfrm>
            <a:custGeom>
              <a:avLst/>
              <a:gdLst>
                <a:gd name="connsiteX0" fmla="*/ 41849 w 127106"/>
                <a:gd name="connsiteY0" fmla="*/ 109913 h 152445"/>
                <a:gd name="connsiteX1" fmla="*/ 71991 w 127106"/>
                <a:gd name="connsiteY1" fmla="*/ 81058 h 152445"/>
                <a:gd name="connsiteX2" fmla="*/ 96808 w 127106"/>
                <a:gd name="connsiteY2" fmla="*/ 58287 h 152445"/>
                <a:gd name="connsiteX3" fmla="*/ 126431 w 127106"/>
                <a:gd name="connsiteY3" fmla="*/ 21590 h 152445"/>
                <a:gd name="connsiteX4" fmla="*/ 123642 w 127106"/>
                <a:gd name="connsiteY4" fmla="*/ 19056 h 152445"/>
                <a:gd name="connsiteX5" fmla="*/ 119847 w 127106"/>
                <a:gd name="connsiteY5" fmla="*/ 21835 h 152445"/>
                <a:gd name="connsiteX6" fmla="*/ 100860 w 127106"/>
                <a:gd name="connsiteY6" fmla="*/ 38040 h 152445"/>
                <a:gd name="connsiteX7" fmla="*/ 87943 w 127106"/>
                <a:gd name="connsiteY7" fmla="*/ 29942 h 152445"/>
                <a:gd name="connsiteX8" fmla="*/ 70466 w 127106"/>
                <a:gd name="connsiteY8" fmla="*/ 19056 h 152445"/>
                <a:gd name="connsiteX9" fmla="*/ 39823 w 127106"/>
                <a:gd name="connsiteY9" fmla="*/ 47909 h 152445"/>
                <a:gd name="connsiteX10" fmla="*/ 42866 w 127106"/>
                <a:gd name="connsiteY10" fmla="*/ 50688 h 152445"/>
                <a:gd name="connsiteX11" fmla="*/ 46155 w 127106"/>
                <a:gd name="connsiteY11" fmla="*/ 47909 h 152445"/>
                <a:gd name="connsiteX12" fmla="*/ 67685 w 127106"/>
                <a:gd name="connsiteY12" fmla="*/ 36016 h 152445"/>
                <a:gd name="connsiteX13" fmla="*/ 83636 w 127106"/>
                <a:gd name="connsiteY13" fmla="*/ 39811 h 152445"/>
                <a:gd name="connsiteX14" fmla="*/ 103132 w 127106"/>
                <a:gd name="connsiteY14" fmla="*/ 43606 h 152445"/>
                <a:gd name="connsiteX15" fmla="*/ 67939 w 127106"/>
                <a:gd name="connsiteY15" fmla="*/ 76764 h 152445"/>
                <a:gd name="connsiteX16" fmla="*/ 45146 w 127106"/>
                <a:gd name="connsiteY16" fmla="*/ 98018 h 152445"/>
                <a:gd name="connsiteX17" fmla="*/ 19066 w 127106"/>
                <a:gd name="connsiteY17" fmla="*/ 131175 h 152445"/>
                <a:gd name="connsiteX18" fmla="*/ 22102 w 127106"/>
                <a:gd name="connsiteY18" fmla="*/ 133708 h 152445"/>
                <a:gd name="connsiteX19" fmla="*/ 26151 w 127106"/>
                <a:gd name="connsiteY19" fmla="*/ 130412 h 152445"/>
                <a:gd name="connsiteX20" fmla="*/ 47681 w 127106"/>
                <a:gd name="connsiteY20" fmla="*/ 114723 h 152445"/>
                <a:gd name="connsiteX21" fmla="*/ 62362 w 127106"/>
                <a:gd name="connsiteY21" fmla="*/ 124339 h 152445"/>
                <a:gd name="connsiteX22" fmla="*/ 78575 w 127106"/>
                <a:gd name="connsiteY22" fmla="*/ 133708 h 152445"/>
                <a:gd name="connsiteX23" fmla="*/ 118329 w 127106"/>
                <a:gd name="connsiteY23" fmla="*/ 94731 h 152445"/>
                <a:gd name="connsiteX24" fmla="*/ 115294 w 127106"/>
                <a:gd name="connsiteY24" fmla="*/ 92198 h 152445"/>
                <a:gd name="connsiteX25" fmla="*/ 111743 w 127106"/>
                <a:gd name="connsiteY25" fmla="*/ 95485 h 152445"/>
                <a:gd name="connsiteX26" fmla="*/ 81356 w 127106"/>
                <a:gd name="connsiteY26" fmla="*/ 116748 h 152445"/>
                <a:gd name="connsiteX27" fmla="*/ 66414 w 127106"/>
                <a:gd name="connsiteY27" fmla="*/ 113461 h 152445"/>
                <a:gd name="connsiteX28" fmla="*/ 48690 w 127106"/>
                <a:gd name="connsiteY28" fmla="*/ 109158 h 152445"/>
                <a:gd name="connsiteX29" fmla="*/ 41849 w 127106"/>
                <a:gd name="connsiteY29" fmla="*/ 109913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7106" h="152445">
                  <a:moveTo>
                    <a:pt x="41849" y="109913"/>
                  </a:moveTo>
                  <a:cubicBezTo>
                    <a:pt x="55531" y="95232"/>
                    <a:pt x="62870" y="88911"/>
                    <a:pt x="71991" y="81058"/>
                  </a:cubicBezTo>
                  <a:cubicBezTo>
                    <a:pt x="71991" y="80813"/>
                    <a:pt x="87689" y="67394"/>
                    <a:pt x="96808" y="58287"/>
                  </a:cubicBezTo>
                  <a:cubicBezTo>
                    <a:pt x="120864" y="34746"/>
                    <a:pt x="126431" y="22598"/>
                    <a:pt x="126431" y="21590"/>
                  </a:cubicBezTo>
                  <a:cubicBezTo>
                    <a:pt x="126431" y="19056"/>
                    <a:pt x="124151" y="19056"/>
                    <a:pt x="123642" y="19056"/>
                  </a:cubicBezTo>
                  <a:cubicBezTo>
                    <a:pt x="121871" y="19056"/>
                    <a:pt x="121118" y="19564"/>
                    <a:pt x="119847" y="21835"/>
                  </a:cubicBezTo>
                  <a:cubicBezTo>
                    <a:pt x="112251" y="33991"/>
                    <a:pt x="106935" y="38040"/>
                    <a:pt x="100860" y="38040"/>
                  </a:cubicBezTo>
                  <a:cubicBezTo>
                    <a:pt x="94782" y="38040"/>
                    <a:pt x="91739" y="34238"/>
                    <a:pt x="87943" y="29942"/>
                  </a:cubicBezTo>
                  <a:cubicBezTo>
                    <a:pt x="83128" y="24114"/>
                    <a:pt x="78822" y="19056"/>
                    <a:pt x="70466" y="19056"/>
                  </a:cubicBezTo>
                  <a:cubicBezTo>
                    <a:pt x="51479" y="19056"/>
                    <a:pt x="39823" y="42590"/>
                    <a:pt x="39823" y="47909"/>
                  </a:cubicBezTo>
                  <a:cubicBezTo>
                    <a:pt x="39823" y="49173"/>
                    <a:pt x="40586" y="50688"/>
                    <a:pt x="42866" y="50688"/>
                  </a:cubicBezTo>
                  <a:cubicBezTo>
                    <a:pt x="45146" y="50688"/>
                    <a:pt x="45655" y="49426"/>
                    <a:pt x="46155" y="47909"/>
                  </a:cubicBezTo>
                  <a:cubicBezTo>
                    <a:pt x="50971" y="36261"/>
                    <a:pt x="65659" y="36016"/>
                    <a:pt x="67685" y="36016"/>
                  </a:cubicBezTo>
                  <a:cubicBezTo>
                    <a:pt x="72998" y="36016"/>
                    <a:pt x="77813" y="37786"/>
                    <a:pt x="83636" y="39811"/>
                  </a:cubicBezTo>
                  <a:cubicBezTo>
                    <a:pt x="93764" y="43606"/>
                    <a:pt x="96553" y="43606"/>
                    <a:pt x="103132" y="43606"/>
                  </a:cubicBezTo>
                  <a:cubicBezTo>
                    <a:pt x="94019" y="54484"/>
                    <a:pt x="72743" y="72713"/>
                    <a:pt x="67939" y="76764"/>
                  </a:cubicBezTo>
                  <a:lnTo>
                    <a:pt x="45146" y="98018"/>
                  </a:lnTo>
                  <a:cubicBezTo>
                    <a:pt x="27923" y="114978"/>
                    <a:pt x="19066" y="129404"/>
                    <a:pt x="19066" y="131175"/>
                  </a:cubicBezTo>
                  <a:cubicBezTo>
                    <a:pt x="19066" y="133708"/>
                    <a:pt x="21594" y="133708"/>
                    <a:pt x="22102" y="133708"/>
                  </a:cubicBezTo>
                  <a:cubicBezTo>
                    <a:pt x="24126" y="133708"/>
                    <a:pt x="24634" y="133199"/>
                    <a:pt x="26151" y="130412"/>
                  </a:cubicBezTo>
                  <a:cubicBezTo>
                    <a:pt x="31975" y="121560"/>
                    <a:pt x="39579" y="114723"/>
                    <a:pt x="47681" y="114723"/>
                  </a:cubicBezTo>
                  <a:cubicBezTo>
                    <a:pt x="53505" y="114723"/>
                    <a:pt x="56040" y="117003"/>
                    <a:pt x="62362" y="124339"/>
                  </a:cubicBezTo>
                  <a:cubicBezTo>
                    <a:pt x="66668" y="129658"/>
                    <a:pt x="71228" y="133708"/>
                    <a:pt x="78575" y="133708"/>
                  </a:cubicBezTo>
                  <a:cubicBezTo>
                    <a:pt x="103641" y="133708"/>
                    <a:pt x="118329" y="101559"/>
                    <a:pt x="118329" y="94731"/>
                  </a:cubicBezTo>
                  <a:cubicBezTo>
                    <a:pt x="118329" y="93461"/>
                    <a:pt x="117320" y="92198"/>
                    <a:pt x="115294" y="92198"/>
                  </a:cubicBezTo>
                  <a:cubicBezTo>
                    <a:pt x="113014" y="92198"/>
                    <a:pt x="112505" y="93715"/>
                    <a:pt x="111743" y="95485"/>
                  </a:cubicBezTo>
                  <a:cubicBezTo>
                    <a:pt x="105919" y="111936"/>
                    <a:pt x="89712" y="116748"/>
                    <a:pt x="81356" y="116748"/>
                  </a:cubicBezTo>
                  <a:cubicBezTo>
                    <a:pt x="76295" y="116748"/>
                    <a:pt x="71737" y="115232"/>
                    <a:pt x="66414" y="113461"/>
                  </a:cubicBezTo>
                  <a:cubicBezTo>
                    <a:pt x="57809" y="110166"/>
                    <a:pt x="54013" y="109158"/>
                    <a:pt x="48690" y="109158"/>
                  </a:cubicBezTo>
                  <a:cubicBezTo>
                    <a:pt x="48182" y="109158"/>
                    <a:pt x="44130" y="109158"/>
                    <a:pt x="41849" y="10991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1" name="Forme libre : forme 1050">
              <a:extLst>
                <a:ext uri="{FF2B5EF4-FFF2-40B4-BE49-F238E27FC236}">
                  <a16:creationId xmlns:a16="http://schemas.microsoft.com/office/drawing/2014/main" id="{E9A58F58-31B1-46F9-8F06-8D8667E06E2D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10742294" y="-15142887"/>
              <a:ext cx="76264" cy="279483"/>
            </a:xfrm>
            <a:custGeom>
              <a:avLst/>
              <a:gdLst>
                <a:gd name="connsiteX0" fmla="*/ 77813 w 76264"/>
                <a:gd name="connsiteY0" fmla="*/ 145602 h 279482"/>
                <a:gd name="connsiteX1" fmla="*/ 61099 w 76264"/>
                <a:gd name="connsiteY1" fmla="*/ 66639 h 279482"/>
                <a:gd name="connsiteX2" fmla="*/ 21601 w 76264"/>
                <a:gd name="connsiteY2" fmla="*/ 19056 h 279482"/>
                <a:gd name="connsiteX3" fmla="*/ 19066 w 76264"/>
                <a:gd name="connsiteY3" fmla="*/ 21588 h 279482"/>
                <a:gd name="connsiteX4" fmla="*/ 23881 w 76264"/>
                <a:gd name="connsiteY4" fmla="*/ 27408 h 279482"/>
                <a:gd name="connsiteX5" fmla="*/ 63124 w 76264"/>
                <a:gd name="connsiteY5" fmla="*/ 145602 h 279482"/>
                <a:gd name="connsiteX6" fmla="*/ 22355 w 76264"/>
                <a:gd name="connsiteY6" fmla="*/ 265311 h 279482"/>
                <a:gd name="connsiteX7" fmla="*/ 19066 w 76264"/>
                <a:gd name="connsiteY7" fmla="*/ 269614 h 279482"/>
                <a:gd name="connsiteX8" fmla="*/ 21601 w 76264"/>
                <a:gd name="connsiteY8" fmla="*/ 272146 h 279482"/>
                <a:gd name="connsiteX9" fmla="*/ 61861 w 76264"/>
                <a:gd name="connsiteY9" fmla="*/ 222792 h 279482"/>
                <a:gd name="connsiteX10" fmla="*/ 77813 w 76264"/>
                <a:gd name="connsiteY10" fmla="*/ 145602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64" h="279482">
                  <a:moveTo>
                    <a:pt x="77813" y="145602"/>
                  </a:moveTo>
                  <a:cubicBezTo>
                    <a:pt x="77813" y="125862"/>
                    <a:pt x="75033" y="95240"/>
                    <a:pt x="61099" y="66639"/>
                  </a:cubicBezTo>
                  <a:cubicBezTo>
                    <a:pt x="45909" y="35508"/>
                    <a:pt x="24127" y="19056"/>
                    <a:pt x="21601" y="19056"/>
                  </a:cubicBezTo>
                  <a:cubicBezTo>
                    <a:pt x="20075" y="19056"/>
                    <a:pt x="19066" y="20073"/>
                    <a:pt x="19066" y="21588"/>
                  </a:cubicBezTo>
                  <a:cubicBezTo>
                    <a:pt x="19066" y="22343"/>
                    <a:pt x="19066" y="22852"/>
                    <a:pt x="23881" y="27408"/>
                  </a:cubicBezTo>
                  <a:cubicBezTo>
                    <a:pt x="48690" y="52467"/>
                    <a:pt x="63124" y="92706"/>
                    <a:pt x="63124" y="145602"/>
                  </a:cubicBezTo>
                  <a:cubicBezTo>
                    <a:pt x="63124" y="188882"/>
                    <a:pt x="53758" y="233424"/>
                    <a:pt x="22355" y="265311"/>
                  </a:cubicBezTo>
                  <a:cubicBezTo>
                    <a:pt x="19066" y="268352"/>
                    <a:pt x="19066" y="268860"/>
                    <a:pt x="19066" y="269614"/>
                  </a:cubicBezTo>
                  <a:cubicBezTo>
                    <a:pt x="19066" y="271131"/>
                    <a:pt x="20075" y="272146"/>
                    <a:pt x="21601" y="272146"/>
                  </a:cubicBezTo>
                  <a:cubicBezTo>
                    <a:pt x="24127" y="272146"/>
                    <a:pt x="46919" y="254933"/>
                    <a:pt x="61861" y="222792"/>
                  </a:cubicBezTo>
                  <a:cubicBezTo>
                    <a:pt x="74778" y="194956"/>
                    <a:pt x="77813" y="166864"/>
                    <a:pt x="77813" y="14560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2" name="Forme libre : forme 1051">
              <a:extLst>
                <a:ext uri="{FF2B5EF4-FFF2-40B4-BE49-F238E27FC236}">
                  <a16:creationId xmlns:a16="http://schemas.microsoft.com/office/drawing/2014/main" id="{606A86D3-E9EE-443B-A8D8-A5F33CCDB7BC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10903646" y="-15021399"/>
              <a:ext cx="177949" cy="25408"/>
            </a:xfrm>
            <a:custGeom>
              <a:avLst/>
              <a:gdLst>
                <a:gd name="connsiteX0" fmla="*/ 164921 w 177949"/>
                <a:gd name="connsiteY0" fmla="*/ 29179 h 25407"/>
                <a:gd name="connsiteX1" fmla="*/ 173786 w 177949"/>
                <a:gd name="connsiteY1" fmla="*/ 24114 h 25407"/>
                <a:gd name="connsiteX2" fmla="*/ 164921 w 177949"/>
                <a:gd name="connsiteY2" fmla="*/ 19056 h 25407"/>
                <a:gd name="connsiteX3" fmla="*/ 27924 w 177949"/>
                <a:gd name="connsiteY3" fmla="*/ 19056 h 25407"/>
                <a:gd name="connsiteX4" fmla="*/ 19066 w 177949"/>
                <a:gd name="connsiteY4" fmla="*/ 24114 h 25407"/>
                <a:gd name="connsiteX5" fmla="*/ 27924 w 177949"/>
                <a:gd name="connsiteY5" fmla="*/ 29179 h 25407"/>
                <a:gd name="connsiteX6" fmla="*/ 164921 w 177949"/>
                <a:gd name="connsiteY6" fmla="*/ 29179 h 2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949" h="25407">
                  <a:moveTo>
                    <a:pt x="164921" y="29179"/>
                  </a:moveTo>
                  <a:cubicBezTo>
                    <a:pt x="169226" y="29179"/>
                    <a:pt x="173786" y="29179"/>
                    <a:pt x="173786" y="24114"/>
                  </a:cubicBezTo>
                  <a:cubicBezTo>
                    <a:pt x="173786" y="19056"/>
                    <a:pt x="169226" y="19056"/>
                    <a:pt x="164921" y="19056"/>
                  </a:cubicBezTo>
                  <a:lnTo>
                    <a:pt x="27924" y="19056"/>
                  </a:lnTo>
                  <a:cubicBezTo>
                    <a:pt x="23618" y="19056"/>
                    <a:pt x="19066" y="19056"/>
                    <a:pt x="19066" y="24114"/>
                  </a:cubicBezTo>
                  <a:cubicBezTo>
                    <a:pt x="19066" y="29179"/>
                    <a:pt x="23618" y="29179"/>
                    <a:pt x="27924" y="29179"/>
                  </a:cubicBezTo>
                  <a:lnTo>
                    <a:pt x="164921" y="2917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3" name="Forme libre : forme 1052">
              <a:extLst>
                <a:ext uri="{FF2B5EF4-FFF2-40B4-BE49-F238E27FC236}">
                  <a16:creationId xmlns:a16="http://schemas.microsoft.com/office/drawing/2014/main" id="{334A73E0-0106-417E-A87E-939660C464FD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11185629" y="-15170410"/>
              <a:ext cx="101685" cy="152445"/>
            </a:xfrm>
            <a:custGeom>
              <a:avLst/>
              <a:gdLst>
                <a:gd name="connsiteX0" fmla="*/ 59136 w 101685"/>
                <a:gd name="connsiteY0" fmla="*/ 24009 h 152445"/>
                <a:gd name="connsiteX1" fmla="*/ 53822 w 101685"/>
                <a:gd name="connsiteY1" fmla="*/ 19056 h 152445"/>
                <a:gd name="connsiteX2" fmla="*/ 19066 w 101685"/>
                <a:gd name="connsiteY2" fmla="*/ 30393 h 152445"/>
                <a:gd name="connsiteX3" fmla="*/ 19066 w 101685"/>
                <a:gd name="connsiteY3" fmla="*/ 36776 h 152445"/>
                <a:gd name="connsiteX4" fmla="*/ 44774 w 101685"/>
                <a:gd name="connsiteY4" fmla="*/ 31814 h 152445"/>
                <a:gd name="connsiteX5" fmla="*/ 44774 w 101685"/>
                <a:gd name="connsiteY5" fmla="*/ 122193 h 152445"/>
                <a:gd name="connsiteX6" fmla="*/ 27042 w 101685"/>
                <a:gd name="connsiteY6" fmla="*/ 130339 h 152445"/>
                <a:gd name="connsiteX7" fmla="*/ 20305 w 101685"/>
                <a:gd name="connsiteY7" fmla="*/ 130339 h 152445"/>
                <a:gd name="connsiteX8" fmla="*/ 20305 w 101685"/>
                <a:gd name="connsiteY8" fmla="*/ 136724 h 152445"/>
                <a:gd name="connsiteX9" fmla="*/ 51868 w 101685"/>
                <a:gd name="connsiteY9" fmla="*/ 136017 h 152445"/>
                <a:gd name="connsiteX10" fmla="*/ 83605 w 101685"/>
                <a:gd name="connsiteY10" fmla="*/ 136724 h 152445"/>
                <a:gd name="connsiteX11" fmla="*/ 83605 w 101685"/>
                <a:gd name="connsiteY11" fmla="*/ 130339 h 152445"/>
                <a:gd name="connsiteX12" fmla="*/ 76868 w 101685"/>
                <a:gd name="connsiteY12" fmla="*/ 130339 h 152445"/>
                <a:gd name="connsiteX13" fmla="*/ 59136 w 101685"/>
                <a:gd name="connsiteY13" fmla="*/ 122193 h 152445"/>
                <a:gd name="connsiteX14" fmla="*/ 59136 w 101685"/>
                <a:gd name="connsiteY14" fmla="*/ 24009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1685" h="152445">
                  <a:moveTo>
                    <a:pt x="59136" y="24009"/>
                  </a:moveTo>
                  <a:cubicBezTo>
                    <a:pt x="59136" y="19229"/>
                    <a:pt x="58787" y="19056"/>
                    <a:pt x="53822" y="19056"/>
                  </a:cubicBezTo>
                  <a:cubicBezTo>
                    <a:pt x="42470" y="30218"/>
                    <a:pt x="26335" y="30393"/>
                    <a:pt x="19066" y="30393"/>
                  </a:cubicBezTo>
                  <a:lnTo>
                    <a:pt x="19066" y="36776"/>
                  </a:lnTo>
                  <a:cubicBezTo>
                    <a:pt x="23324" y="36776"/>
                    <a:pt x="35026" y="36776"/>
                    <a:pt x="44774" y="31814"/>
                  </a:cubicBezTo>
                  <a:lnTo>
                    <a:pt x="44774" y="122193"/>
                  </a:lnTo>
                  <a:cubicBezTo>
                    <a:pt x="44774" y="128038"/>
                    <a:pt x="44774" y="130339"/>
                    <a:pt x="27042" y="130339"/>
                  </a:cubicBezTo>
                  <a:lnTo>
                    <a:pt x="20305" y="130339"/>
                  </a:lnTo>
                  <a:lnTo>
                    <a:pt x="20305" y="136724"/>
                  </a:lnTo>
                  <a:cubicBezTo>
                    <a:pt x="23499" y="136548"/>
                    <a:pt x="45306" y="136017"/>
                    <a:pt x="51868" y="136017"/>
                  </a:cubicBezTo>
                  <a:cubicBezTo>
                    <a:pt x="57365" y="136017"/>
                    <a:pt x="79704" y="136548"/>
                    <a:pt x="83605" y="136724"/>
                  </a:cubicBezTo>
                  <a:lnTo>
                    <a:pt x="83605" y="130339"/>
                  </a:lnTo>
                  <a:lnTo>
                    <a:pt x="76868" y="130339"/>
                  </a:lnTo>
                  <a:cubicBezTo>
                    <a:pt x="59136" y="130339"/>
                    <a:pt x="59136" y="128038"/>
                    <a:pt x="59136" y="122193"/>
                  </a:cubicBezTo>
                  <a:lnTo>
                    <a:pt x="59136" y="2400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4" name="Forme libre : forme 1053">
              <a:extLst>
                <a:ext uri="{FF2B5EF4-FFF2-40B4-BE49-F238E27FC236}">
                  <a16:creationId xmlns:a16="http://schemas.microsoft.com/office/drawing/2014/main" id="{9008348E-BFB0-46A0-8D06-734733073544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11177754" y="-15004843"/>
              <a:ext cx="101685" cy="25408"/>
            </a:xfrm>
            <a:custGeom>
              <a:avLst/>
              <a:gdLst>
                <a:gd name="connsiteX0" fmla="*/ 7588 w 101685"/>
                <a:gd name="connsiteY0" fmla="*/ 7584 h 0"/>
                <a:gd name="connsiteX1" fmla="*/ 108579 w 101685"/>
                <a:gd name="connsiteY1" fmla="*/ 758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685">
                  <a:moveTo>
                    <a:pt x="7588" y="7584"/>
                  </a:moveTo>
                  <a:lnTo>
                    <a:pt x="108579" y="7584"/>
                  </a:lnTo>
                </a:path>
              </a:pathLst>
            </a:custGeom>
            <a:noFill/>
            <a:ln w="379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5" name="Forme libre : forme 1054">
              <a:extLst>
                <a:ext uri="{FF2B5EF4-FFF2-40B4-BE49-F238E27FC236}">
                  <a16:creationId xmlns:a16="http://schemas.microsoft.com/office/drawing/2014/main" id="{D99D1FE4-F352-42D4-9FFB-4ACD8B8F4875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11177470" y="-14983460"/>
              <a:ext cx="101685" cy="152445"/>
            </a:xfrm>
            <a:custGeom>
              <a:avLst/>
              <a:gdLst>
                <a:gd name="connsiteX0" fmla="*/ 97443 w 101685"/>
                <a:gd name="connsiteY0" fmla="*/ 104473 h 152445"/>
                <a:gd name="connsiteX1" fmla="*/ 91413 w 101685"/>
                <a:gd name="connsiteY1" fmla="*/ 104473 h 152445"/>
                <a:gd name="connsiteX2" fmla="*/ 86798 w 101685"/>
                <a:gd name="connsiteY2" fmla="*/ 120597 h 152445"/>
                <a:gd name="connsiteX3" fmla="*/ 69249 w 101685"/>
                <a:gd name="connsiteY3" fmla="*/ 121661 h 152445"/>
                <a:gd name="connsiteX4" fmla="*/ 36622 w 101685"/>
                <a:gd name="connsiteY4" fmla="*/ 121661 h 152445"/>
                <a:gd name="connsiteX5" fmla="*/ 72085 w 101685"/>
                <a:gd name="connsiteY5" fmla="*/ 91887 h 152445"/>
                <a:gd name="connsiteX6" fmla="*/ 97443 w 101685"/>
                <a:gd name="connsiteY6" fmla="*/ 53610 h 152445"/>
                <a:gd name="connsiteX7" fmla="*/ 55951 w 101685"/>
                <a:gd name="connsiteY7" fmla="*/ 19056 h 152445"/>
                <a:gd name="connsiteX8" fmla="*/ 19066 w 101685"/>
                <a:gd name="connsiteY8" fmla="*/ 50775 h 152445"/>
                <a:gd name="connsiteX9" fmla="*/ 28463 w 101685"/>
                <a:gd name="connsiteY9" fmla="*/ 60700 h 152445"/>
                <a:gd name="connsiteX10" fmla="*/ 37861 w 101685"/>
                <a:gd name="connsiteY10" fmla="*/ 51307 h 152445"/>
                <a:gd name="connsiteX11" fmla="*/ 27399 w 101685"/>
                <a:gd name="connsiteY11" fmla="*/ 41914 h 152445"/>
                <a:gd name="connsiteX12" fmla="*/ 53290 w 101685"/>
                <a:gd name="connsiteY12" fmla="*/ 25431 h 152445"/>
                <a:gd name="connsiteX13" fmla="*/ 80244 w 101685"/>
                <a:gd name="connsiteY13" fmla="*/ 53610 h 152445"/>
                <a:gd name="connsiteX14" fmla="*/ 63569 w 101685"/>
                <a:gd name="connsiteY14" fmla="*/ 87632 h 152445"/>
                <a:gd name="connsiteX15" fmla="*/ 20837 w 101685"/>
                <a:gd name="connsiteY15" fmla="*/ 129817 h 152445"/>
                <a:gd name="connsiteX16" fmla="*/ 19066 w 101685"/>
                <a:gd name="connsiteY16" fmla="*/ 136724 h 152445"/>
                <a:gd name="connsiteX17" fmla="*/ 92121 w 101685"/>
                <a:gd name="connsiteY17" fmla="*/ 136724 h 152445"/>
                <a:gd name="connsiteX18" fmla="*/ 97443 w 101685"/>
                <a:gd name="connsiteY18" fmla="*/ 104473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685" h="152445">
                  <a:moveTo>
                    <a:pt x="97443" y="104473"/>
                  </a:moveTo>
                  <a:lnTo>
                    <a:pt x="91413" y="104473"/>
                  </a:lnTo>
                  <a:cubicBezTo>
                    <a:pt x="90881" y="108370"/>
                    <a:pt x="89110" y="118826"/>
                    <a:pt x="86798" y="120597"/>
                  </a:cubicBezTo>
                  <a:cubicBezTo>
                    <a:pt x="85384" y="121661"/>
                    <a:pt x="71728" y="121661"/>
                    <a:pt x="69249" y="121661"/>
                  </a:cubicBezTo>
                  <a:lnTo>
                    <a:pt x="36622" y="121661"/>
                  </a:lnTo>
                  <a:cubicBezTo>
                    <a:pt x="55235" y="105178"/>
                    <a:pt x="61448" y="100216"/>
                    <a:pt x="72085" y="91887"/>
                  </a:cubicBezTo>
                  <a:cubicBezTo>
                    <a:pt x="85209" y="81430"/>
                    <a:pt x="97443" y="70441"/>
                    <a:pt x="97443" y="53610"/>
                  </a:cubicBezTo>
                  <a:cubicBezTo>
                    <a:pt x="97443" y="32164"/>
                    <a:pt x="78647" y="19056"/>
                    <a:pt x="55951" y="19056"/>
                  </a:cubicBezTo>
                  <a:cubicBezTo>
                    <a:pt x="33961" y="19056"/>
                    <a:pt x="19066" y="34465"/>
                    <a:pt x="19066" y="50775"/>
                  </a:cubicBezTo>
                  <a:cubicBezTo>
                    <a:pt x="19066" y="59809"/>
                    <a:pt x="26692" y="60700"/>
                    <a:pt x="28463" y="60700"/>
                  </a:cubicBezTo>
                  <a:cubicBezTo>
                    <a:pt x="32722" y="60700"/>
                    <a:pt x="37861" y="57682"/>
                    <a:pt x="37861" y="51307"/>
                  </a:cubicBezTo>
                  <a:cubicBezTo>
                    <a:pt x="37861" y="48115"/>
                    <a:pt x="36622" y="41914"/>
                    <a:pt x="27399" y="41914"/>
                  </a:cubicBezTo>
                  <a:cubicBezTo>
                    <a:pt x="32896" y="29329"/>
                    <a:pt x="44956" y="25431"/>
                    <a:pt x="53290" y="25431"/>
                  </a:cubicBezTo>
                  <a:cubicBezTo>
                    <a:pt x="71020" y="25431"/>
                    <a:pt x="80244" y="39254"/>
                    <a:pt x="80244" y="53610"/>
                  </a:cubicBezTo>
                  <a:cubicBezTo>
                    <a:pt x="80244" y="69029"/>
                    <a:pt x="69249" y="81256"/>
                    <a:pt x="63569" y="87632"/>
                  </a:cubicBezTo>
                  <a:lnTo>
                    <a:pt x="20837" y="129817"/>
                  </a:lnTo>
                  <a:cubicBezTo>
                    <a:pt x="19066" y="131405"/>
                    <a:pt x="19066" y="131761"/>
                    <a:pt x="19066" y="136724"/>
                  </a:cubicBezTo>
                  <a:lnTo>
                    <a:pt x="92121" y="136724"/>
                  </a:lnTo>
                  <a:lnTo>
                    <a:pt x="97443" y="10447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6" name="Forme libre : forme 1055">
              <a:extLst>
                <a:ext uri="{FF2B5EF4-FFF2-40B4-BE49-F238E27FC236}">
                  <a16:creationId xmlns:a16="http://schemas.microsoft.com/office/drawing/2014/main" id="{27FFBE9B-D093-42DE-B926-8A77CFE020AB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11312063" y="-15142887"/>
              <a:ext cx="76264" cy="279483"/>
            </a:xfrm>
            <a:custGeom>
              <a:avLst/>
              <a:gdLst>
                <a:gd name="connsiteX0" fmla="*/ 77813 w 76264"/>
                <a:gd name="connsiteY0" fmla="*/ 145602 h 279482"/>
                <a:gd name="connsiteX1" fmla="*/ 61099 w 76264"/>
                <a:gd name="connsiteY1" fmla="*/ 66639 h 279482"/>
                <a:gd name="connsiteX2" fmla="*/ 21601 w 76264"/>
                <a:gd name="connsiteY2" fmla="*/ 19056 h 279482"/>
                <a:gd name="connsiteX3" fmla="*/ 19066 w 76264"/>
                <a:gd name="connsiteY3" fmla="*/ 21588 h 279482"/>
                <a:gd name="connsiteX4" fmla="*/ 23880 w 76264"/>
                <a:gd name="connsiteY4" fmla="*/ 27408 h 279482"/>
                <a:gd name="connsiteX5" fmla="*/ 63124 w 76264"/>
                <a:gd name="connsiteY5" fmla="*/ 145602 h 279482"/>
                <a:gd name="connsiteX6" fmla="*/ 22355 w 76264"/>
                <a:gd name="connsiteY6" fmla="*/ 265311 h 279482"/>
                <a:gd name="connsiteX7" fmla="*/ 19066 w 76264"/>
                <a:gd name="connsiteY7" fmla="*/ 269614 h 279482"/>
                <a:gd name="connsiteX8" fmla="*/ 21601 w 76264"/>
                <a:gd name="connsiteY8" fmla="*/ 272146 h 279482"/>
                <a:gd name="connsiteX9" fmla="*/ 61861 w 76264"/>
                <a:gd name="connsiteY9" fmla="*/ 222792 h 279482"/>
                <a:gd name="connsiteX10" fmla="*/ 77813 w 76264"/>
                <a:gd name="connsiteY10" fmla="*/ 145602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64" h="279482">
                  <a:moveTo>
                    <a:pt x="77813" y="145602"/>
                  </a:moveTo>
                  <a:cubicBezTo>
                    <a:pt x="77813" y="125862"/>
                    <a:pt x="75033" y="95240"/>
                    <a:pt x="61099" y="66639"/>
                  </a:cubicBezTo>
                  <a:cubicBezTo>
                    <a:pt x="45909" y="35508"/>
                    <a:pt x="24127" y="19056"/>
                    <a:pt x="21601" y="19056"/>
                  </a:cubicBezTo>
                  <a:cubicBezTo>
                    <a:pt x="20075" y="19056"/>
                    <a:pt x="19066" y="20073"/>
                    <a:pt x="19066" y="21588"/>
                  </a:cubicBezTo>
                  <a:cubicBezTo>
                    <a:pt x="19066" y="22343"/>
                    <a:pt x="19066" y="22852"/>
                    <a:pt x="23880" y="27408"/>
                  </a:cubicBezTo>
                  <a:cubicBezTo>
                    <a:pt x="48690" y="52467"/>
                    <a:pt x="63124" y="92706"/>
                    <a:pt x="63124" y="145602"/>
                  </a:cubicBezTo>
                  <a:cubicBezTo>
                    <a:pt x="63124" y="188882"/>
                    <a:pt x="53758" y="233424"/>
                    <a:pt x="22355" y="265311"/>
                  </a:cubicBezTo>
                  <a:cubicBezTo>
                    <a:pt x="19066" y="268352"/>
                    <a:pt x="19066" y="268860"/>
                    <a:pt x="19066" y="269614"/>
                  </a:cubicBezTo>
                  <a:cubicBezTo>
                    <a:pt x="19066" y="271131"/>
                    <a:pt x="20075" y="272146"/>
                    <a:pt x="21601" y="272146"/>
                  </a:cubicBezTo>
                  <a:cubicBezTo>
                    <a:pt x="24127" y="272146"/>
                    <a:pt x="46918" y="254933"/>
                    <a:pt x="61861" y="222792"/>
                  </a:cubicBezTo>
                  <a:cubicBezTo>
                    <a:pt x="74778" y="194956"/>
                    <a:pt x="77813" y="166864"/>
                    <a:pt x="77813" y="14560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7" name="Forme libre : forme 1056">
              <a:extLst>
                <a:ext uri="{FF2B5EF4-FFF2-40B4-BE49-F238E27FC236}">
                  <a16:creationId xmlns:a16="http://schemas.microsoft.com/office/drawing/2014/main" id="{79FB8CF0-3D52-4DAC-85C5-D371ECE4706C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11448464" y="-15128715"/>
              <a:ext cx="152528" cy="203260"/>
            </a:xfrm>
            <a:custGeom>
              <a:avLst/>
              <a:gdLst>
                <a:gd name="connsiteX0" fmla="*/ 139603 w 152528"/>
                <a:gd name="connsiteY0" fmla="*/ 21842 h 203260"/>
                <a:gd name="connsiteX1" fmla="*/ 136314 w 152528"/>
                <a:gd name="connsiteY1" fmla="*/ 19056 h 203260"/>
                <a:gd name="connsiteX2" fmla="*/ 104148 w 152528"/>
                <a:gd name="connsiteY2" fmla="*/ 21842 h 203260"/>
                <a:gd name="connsiteX3" fmla="*/ 100605 w 152528"/>
                <a:gd name="connsiteY3" fmla="*/ 26647 h 203260"/>
                <a:gd name="connsiteX4" fmla="*/ 106682 w 152528"/>
                <a:gd name="connsiteY4" fmla="*/ 29688 h 203260"/>
                <a:gd name="connsiteX5" fmla="*/ 119345 w 152528"/>
                <a:gd name="connsiteY5" fmla="*/ 33991 h 203260"/>
                <a:gd name="connsiteX6" fmla="*/ 118582 w 152528"/>
                <a:gd name="connsiteY6" fmla="*/ 39050 h 203260"/>
                <a:gd name="connsiteX7" fmla="*/ 103394 w 152528"/>
                <a:gd name="connsiteY7" fmla="*/ 99034 h 203260"/>
                <a:gd name="connsiteX8" fmla="*/ 80093 w 152528"/>
                <a:gd name="connsiteY8" fmla="*/ 82837 h 203260"/>
                <a:gd name="connsiteX9" fmla="*/ 19066 w 152528"/>
                <a:gd name="connsiteY9" fmla="*/ 156987 h 203260"/>
                <a:gd name="connsiteX10" fmla="*/ 52749 w 152528"/>
                <a:gd name="connsiteY10" fmla="*/ 197488 h 203260"/>
                <a:gd name="connsiteX11" fmla="*/ 85662 w 152528"/>
                <a:gd name="connsiteY11" fmla="*/ 178504 h 203260"/>
                <a:gd name="connsiteX12" fmla="*/ 108708 w 152528"/>
                <a:gd name="connsiteY12" fmla="*/ 197488 h 203260"/>
                <a:gd name="connsiteX13" fmla="*/ 127448 w 152528"/>
                <a:gd name="connsiteY13" fmla="*/ 183563 h 203260"/>
                <a:gd name="connsiteX14" fmla="*/ 135043 w 152528"/>
                <a:gd name="connsiteY14" fmla="*/ 158512 h 203260"/>
                <a:gd name="connsiteX15" fmla="*/ 132008 w 152528"/>
                <a:gd name="connsiteY15" fmla="*/ 155979 h 203260"/>
                <a:gd name="connsiteX16" fmla="*/ 128457 w 152528"/>
                <a:gd name="connsiteY16" fmla="*/ 160537 h 203260"/>
                <a:gd name="connsiteX17" fmla="*/ 109216 w 152528"/>
                <a:gd name="connsiteY17" fmla="*/ 191915 h 203260"/>
                <a:gd name="connsiteX18" fmla="*/ 101622 w 152528"/>
                <a:gd name="connsiteY18" fmla="*/ 180275 h 203260"/>
                <a:gd name="connsiteX19" fmla="*/ 103139 w 152528"/>
                <a:gd name="connsiteY19" fmla="*/ 168126 h 203260"/>
                <a:gd name="connsiteX20" fmla="*/ 139603 w 152528"/>
                <a:gd name="connsiteY20" fmla="*/ 21842 h 203260"/>
                <a:gd name="connsiteX21" fmla="*/ 86933 w 152528"/>
                <a:gd name="connsiteY21" fmla="*/ 164586 h 203260"/>
                <a:gd name="connsiteX22" fmla="*/ 81865 w 152528"/>
                <a:gd name="connsiteY22" fmla="*/ 173946 h 203260"/>
                <a:gd name="connsiteX23" fmla="*/ 53250 w 152528"/>
                <a:gd name="connsiteY23" fmla="*/ 191915 h 203260"/>
                <a:gd name="connsiteX24" fmla="*/ 37044 w 152528"/>
                <a:gd name="connsiteY24" fmla="*/ 168126 h 203260"/>
                <a:gd name="connsiteX25" fmla="*/ 50970 w 152528"/>
                <a:gd name="connsiteY25" fmla="*/ 112699 h 203260"/>
                <a:gd name="connsiteX26" fmla="*/ 80347 w 152528"/>
                <a:gd name="connsiteY26" fmla="*/ 88402 h 203260"/>
                <a:gd name="connsiteX27" fmla="*/ 100351 w 152528"/>
                <a:gd name="connsiteY27" fmla="*/ 110674 h 203260"/>
                <a:gd name="connsiteX28" fmla="*/ 99596 w 152528"/>
                <a:gd name="connsiteY28" fmla="*/ 114978 h 203260"/>
                <a:gd name="connsiteX29" fmla="*/ 86933 w 152528"/>
                <a:gd name="connsiteY29" fmla="*/ 164586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52528" h="203260">
                  <a:moveTo>
                    <a:pt x="139603" y="21842"/>
                  </a:moveTo>
                  <a:cubicBezTo>
                    <a:pt x="139603" y="21590"/>
                    <a:pt x="139603" y="19056"/>
                    <a:pt x="136314" y="19056"/>
                  </a:cubicBezTo>
                  <a:cubicBezTo>
                    <a:pt x="132509" y="19056"/>
                    <a:pt x="108453" y="21335"/>
                    <a:pt x="104148" y="21842"/>
                  </a:cubicBezTo>
                  <a:cubicBezTo>
                    <a:pt x="102122" y="22097"/>
                    <a:pt x="100605" y="23359"/>
                    <a:pt x="100605" y="26647"/>
                  </a:cubicBezTo>
                  <a:cubicBezTo>
                    <a:pt x="100605" y="29688"/>
                    <a:pt x="102885" y="29688"/>
                    <a:pt x="106682" y="29688"/>
                  </a:cubicBezTo>
                  <a:cubicBezTo>
                    <a:pt x="118837" y="29688"/>
                    <a:pt x="119345" y="31459"/>
                    <a:pt x="119345" y="33991"/>
                  </a:cubicBezTo>
                  <a:lnTo>
                    <a:pt x="118582" y="39050"/>
                  </a:lnTo>
                  <a:lnTo>
                    <a:pt x="103394" y="99034"/>
                  </a:lnTo>
                  <a:cubicBezTo>
                    <a:pt x="98834" y="89674"/>
                    <a:pt x="91493" y="82837"/>
                    <a:pt x="80093" y="82837"/>
                  </a:cubicBezTo>
                  <a:cubicBezTo>
                    <a:pt x="50469" y="82837"/>
                    <a:pt x="19066" y="120044"/>
                    <a:pt x="19066" y="156987"/>
                  </a:cubicBezTo>
                  <a:cubicBezTo>
                    <a:pt x="19066" y="180784"/>
                    <a:pt x="32992" y="197488"/>
                    <a:pt x="52749" y="197488"/>
                  </a:cubicBezTo>
                  <a:cubicBezTo>
                    <a:pt x="57809" y="197488"/>
                    <a:pt x="70473" y="196473"/>
                    <a:pt x="85662" y="178504"/>
                  </a:cubicBezTo>
                  <a:cubicBezTo>
                    <a:pt x="87688" y="189136"/>
                    <a:pt x="96553" y="197488"/>
                    <a:pt x="108708" y="197488"/>
                  </a:cubicBezTo>
                  <a:cubicBezTo>
                    <a:pt x="117574" y="197488"/>
                    <a:pt x="123397" y="191661"/>
                    <a:pt x="127448" y="183563"/>
                  </a:cubicBezTo>
                  <a:cubicBezTo>
                    <a:pt x="131754" y="174455"/>
                    <a:pt x="135043" y="159013"/>
                    <a:pt x="135043" y="158512"/>
                  </a:cubicBezTo>
                  <a:cubicBezTo>
                    <a:pt x="135043" y="155979"/>
                    <a:pt x="132763" y="155979"/>
                    <a:pt x="132008" y="155979"/>
                  </a:cubicBezTo>
                  <a:cubicBezTo>
                    <a:pt x="129474" y="155979"/>
                    <a:pt x="129220" y="156987"/>
                    <a:pt x="128457" y="160537"/>
                  </a:cubicBezTo>
                  <a:cubicBezTo>
                    <a:pt x="124159" y="176987"/>
                    <a:pt x="119599" y="191915"/>
                    <a:pt x="109216" y="191915"/>
                  </a:cubicBezTo>
                  <a:cubicBezTo>
                    <a:pt x="102377" y="191915"/>
                    <a:pt x="101622" y="185341"/>
                    <a:pt x="101622" y="180275"/>
                  </a:cubicBezTo>
                  <a:cubicBezTo>
                    <a:pt x="101622" y="174201"/>
                    <a:pt x="102122" y="172430"/>
                    <a:pt x="103139" y="168126"/>
                  </a:cubicBezTo>
                  <a:lnTo>
                    <a:pt x="139603" y="21842"/>
                  </a:lnTo>
                  <a:close/>
                  <a:moveTo>
                    <a:pt x="86933" y="164586"/>
                  </a:moveTo>
                  <a:cubicBezTo>
                    <a:pt x="85662" y="169144"/>
                    <a:pt x="85662" y="169643"/>
                    <a:pt x="81865" y="173946"/>
                  </a:cubicBezTo>
                  <a:cubicBezTo>
                    <a:pt x="70727" y="187866"/>
                    <a:pt x="60344" y="191915"/>
                    <a:pt x="53250" y="191915"/>
                  </a:cubicBezTo>
                  <a:cubicBezTo>
                    <a:pt x="40587" y="191915"/>
                    <a:pt x="37044" y="177997"/>
                    <a:pt x="37044" y="168126"/>
                  </a:cubicBezTo>
                  <a:cubicBezTo>
                    <a:pt x="37044" y="155471"/>
                    <a:pt x="45147" y="124339"/>
                    <a:pt x="50970" y="112699"/>
                  </a:cubicBezTo>
                  <a:cubicBezTo>
                    <a:pt x="58826" y="97772"/>
                    <a:pt x="70218" y="88402"/>
                    <a:pt x="80347" y="88402"/>
                  </a:cubicBezTo>
                  <a:cubicBezTo>
                    <a:pt x="96808" y="88402"/>
                    <a:pt x="100351" y="109158"/>
                    <a:pt x="100351" y="110674"/>
                  </a:cubicBezTo>
                  <a:cubicBezTo>
                    <a:pt x="100351" y="112191"/>
                    <a:pt x="99842" y="113715"/>
                    <a:pt x="99596" y="114978"/>
                  </a:cubicBezTo>
                  <a:lnTo>
                    <a:pt x="86933" y="16458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8" name="Forme libre : forme 1057">
              <a:extLst>
                <a:ext uri="{FF2B5EF4-FFF2-40B4-BE49-F238E27FC236}">
                  <a16:creationId xmlns:a16="http://schemas.microsoft.com/office/drawing/2014/main" id="{DA074D03-0EFA-4134-A4BF-5AF3B96A6C59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11602840" y="-15102394"/>
              <a:ext cx="127107" cy="25408"/>
            </a:xfrm>
            <a:custGeom>
              <a:avLst/>
              <a:gdLst>
                <a:gd name="connsiteX0" fmla="*/ 110488 w 127106"/>
                <a:gd name="connsiteY0" fmla="*/ 26901 h 25407"/>
                <a:gd name="connsiteX1" fmla="*/ 110488 w 127106"/>
                <a:gd name="connsiteY1" fmla="*/ 19056 h 25407"/>
                <a:gd name="connsiteX2" fmla="*/ 19066 w 127106"/>
                <a:gd name="connsiteY2" fmla="*/ 19056 h 25407"/>
                <a:gd name="connsiteX3" fmla="*/ 19066 w 127106"/>
                <a:gd name="connsiteY3" fmla="*/ 26901 h 25407"/>
                <a:gd name="connsiteX4" fmla="*/ 110488 w 127106"/>
                <a:gd name="connsiteY4" fmla="*/ 26901 h 2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106" h="25407">
                  <a:moveTo>
                    <a:pt x="110488" y="26901"/>
                  </a:moveTo>
                  <a:lnTo>
                    <a:pt x="110488" y="19056"/>
                  </a:lnTo>
                  <a:lnTo>
                    <a:pt x="19066" y="19056"/>
                  </a:lnTo>
                  <a:lnTo>
                    <a:pt x="19066" y="26901"/>
                  </a:lnTo>
                  <a:lnTo>
                    <a:pt x="110488" y="2690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9" name="Forme libre : forme 1058">
              <a:extLst>
                <a:ext uri="{FF2B5EF4-FFF2-40B4-BE49-F238E27FC236}">
                  <a16:creationId xmlns:a16="http://schemas.microsoft.com/office/drawing/2014/main" id="{74906439-7FF5-4FAD-B1C8-4C1F72D60073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11581061" y="-15064934"/>
              <a:ext cx="127107" cy="152445"/>
            </a:xfrm>
            <a:custGeom>
              <a:avLst/>
              <a:gdLst>
                <a:gd name="connsiteX0" fmla="*/ 41850 w 127106"/>
                <a:gd name="connsiteY0" fmla="*/ 109913 h 152445"/>
                <a:gd name="connsiteX1" fmla="*/ 71990 w 127106"/>
                <a:gd name="connsiteY1" fmla="*/ 81058 h 152445"/>
                <a:gd name="connsiteX2" fmla="*/ 96808 w 127106"/>
                <a:gd name="connsiteY2" fmla="*/ 58287 h 152445"/>
                <a:gd name="connsiteX3" fmla="*/ 126432 w 127106"/>
                <a:gd name="connsiteY3" fmla="*/ 21590 h 152445"/>
                <a:gd name="connsiteX4" fmla="*/ 123643 w 127106"/>
                <a:gd name="connsiteY4" fmla="*/ 19056 h 152445"/>
                <a:gd name="connsiteX5" fmla="*/ 119846 w 127106"/>
                <a:gd name="connsiteY5" fmla="*/ 21835 h 152445"/>
                <a:gd name="connsiteX6" fmla="*/ 100859 w 127106"/>
                <a:gd name="connsiteY6" fmla="*/ 38040 h 152445"/>
                <a:gd name="connsiteX7" fmla="*/ 87942 w 127106"/>
                <a:gd name="connsiteY7" fmla="*/ 29942 h 152445"/>
                <a:gd name="connsiteX8" fmla="*/ 70465 w 127106"/>
                <a:gd name="connsiteY8" fmla="*/ 19056 h 152445"/>
                <a:gd name="connsiteX9" fmla="*/ 39824 w 127106"/>
                <a:gd name="connsiteY9" fmla="*/ 47909 h 152445"/>
                <a:gd name="connsiteX10" fmla="*/ 42867 w 127106"/>
                <a:gd name="connsiteY10" fmla="*/ 50688 h 152445"/>
                <a:gd name="connsiteX11" fmla="*/ 46156 w 127106"/>
                <a:gd name="connsiteY11" fmla="*/ 47909 h 152445"/>
                <a:gd name="connsiteX12" fmla="*/ 67684 w 127106"/>
                <a:gd name="connsiteY12" fmla="*/ 36016 h 152445"/>
                <a:gd name="connsiteX13" fmla="*/ 83636 w 127106"/>
                <a:gd name="connsiteY13" fmla="*/ 39811 h 152445"/>
                <a:gd name="connsiteX14" fmla="*/ 103131 w 127106"/>
                <a:gd name="connsiteY14" fmla="*/ 43606 h 152445"/>
                <a:gd name="connsiteX15" fmla="*/ 67939 w 127106"/>
                <a:gd name="connsiteY15" fmla="*/ 76764 h 152445"/>
                <a:gd name="connsiteX16" fmla="*/ 45147 w 127106"/>
                <a:gd name="connsiteY16" fmla="*/ 98018 h 152445"/>
                <a:gd name="connsiteX17" fmla="*/ 19066 w 127106"/>
                <a:gd name="connsiteY17" fmla="*/ 131175 h 152445"/>
                <a:gd name="connsiteX18" fmla="*/ 22101 w 127106"/>
                <a:gd name="connsiteY18" fmla="*/ 133708 h 152445"/>
                <a:gd name="connsiteX19" fmla="*/ 26152 w 127106"/>
                <a:gd name="connsiteY19" fmla="*/ 130412 h 152445"/>
                <a:gd name="connsiteX20" fmla="*/ 47681 w 127106"/>
                <a:gd name="connsiteY20" fmla="*/ 114723 h 152445"/>
                <a:gd name="connsiteX21" fmla="*/ 62362 w 127106"/>
                <a:gd name="connsiteY21" fmla="*/ 124339 h 152445"/>
                <a:gd name="connsiteX22" fmla="*/ 78576 w 127106"/>
                <a:gd name="connsiteY22" fmla="*/ 133708 h 152445"/>
                <a:gd name="connsiteX23" fmla="*/ 118329 w 127106"/>
                <a:gd name="connsiteY23" fmla="*/ 94731 h 152445"/>
                <a:gd name="connsiteX24" fmla="*/ 115294 w 127106"/>
                <a:gd name="connsiteY24" fmla="*/ 92198 h 152445"/>
                <a:gd name="connsiteX25" fmla="*/ 111743 w 127106"/>
                <a:gd name="connsiteY25" fmla="*/ 95485 h 152445"/>
                <a:gd name="connsiteX26" fmla="*/ 81356 w 127106"/>
                <a:gd name="connsiteY26" fmla="*/ 116748 h 152445"/>
                <a:gd name="connsiteX27" fmla="*/ 66413 w 127106"/>
                <a:gd name="connsiteY27" fmla="*/ 113461 h 152445"/>
                <a:gd name="connsiteX28" fmla="*/ 48690 w 127106"/>
                <a:gd name="connsiteY28" fmla="*/ 109158 h 152445"/>
                <a:gd name="connsiteX29" fmla="*/ 41850 w 127106"/>
                <a:gd name="connsiteY29" fmla="*/ 109913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7106" h="152445">
                  <a:moveTo>
                    <a:pt x="41850" y="109913"/>
                  </a:moveTo>
                  <a:cubicBezTo>
                    <a:pt x="55530" y="95232"/>
                    <a:pt x="62871" y="88911"/>
                    <a:pt x="71990" y="81058"/>
                  </a:cubicBezTo>
                  <a:cubicBezTo>
                    <a:pt x="71990" y="80813"/>
                    <a:pt x="87688" y="67394"/>
                    <a:pt x="96808" y="58287"/>
                  </a:cubicBezTo>
                  <a:cubicBezTo>
                    <a:pt x="120863" y="34746"/>
                    <a:pt x="126432" y="22598"/>
                    <a:pt x="126432" y="21590"/>
                  </a:cubicBezTo>
                  <a:cubicBezTo>
                    <a:pt x="126432" y="19056"/>
                    <a:pt x="124152" y="19056"/>
                    <a:pt x="123643" y="19056"/>
                  </a:cubicBezTo>
                  <a:cubicBezTo>
                    <a:pt x="121872" y="19056"/>
                    <a:pt x="121117" y="19564"/>
                    <a:pt x="119846" y="21835"/>
                  </a:cubicBezTo>
                  <a:cubicBezTo>
                    <a:pt x="112251" y="33991"/>
                    <a:pt x="106937" y="38040"/>
                    <a:pt x="100859" y="38040"/>
                  </a:cubicBezTo>
                  <a:cubicBezTo>
                    <a:pt x="94782" y="38040"/>
                    <a:pt x="91740" y="34238"/>
                    <a:pt x="87942" y="29942"/>
                  </a:cubicBezTo>
                  <a:cubicBezTo>
                    <a:pt x="83128" y="24114"/>
                    <a:pt x="78823" y="19056"/>
                    <a:pt x="70465" y="19056"/>
                  </a:cubicBezTo>
                  <a:cubicBezTo>
                    <a:pt x="51478" y="19056"/>
                    <a:pt x="39824" y="42590"/>
                    <a:pt x="39824" y="47909"/>
                  </a:cubicBezTo>
                  <a:cubicBezTo>
                    <a:pt x="39824" y="49173"/>
                    <a:pt x="40587" y="50688"/>
                    <a:pt x="42867" y="50688"/>
                  </a:cubicBezTo>
                  <a:cubicBezTo>
                    <a:pt x="45147" y="50688"/>
                    <a:pt x="45655" y="49426"/>
                    <a:pt x="46156" y="47909"/>
                  </a:cubicBezTo>
                  <a:cubicBezTo>
                    <a:pt x="50970" y="36261"/>
                    <a:pt x="65659" y="36016"/>
                    <a:pt x="67684" y="36016"/>
                  </a:cubicBezTo>
                  <a:cubicBezTo>
                    <a:pt x="72999" y="36016"/>
                    <a:pt x="77813" y="37787"/>
                    <a:pt x="83636" y="39811"/>
                  </a:cubicBezTo>
                  <a:cubicBezTo>
                    <a:pt x="93765" y="43606"/>
                    <a:pt x="96553" y="43606"/>
                    <a:pt x="103131" y="43606"/>
                  </a:cubicBezTo>
                  <a:cubicBezTo>
                    <a:pt x="94020" y="54484"/>
                    <a:pt x="72745" y="72713"/>
                    <a:pt x="67939" y="76764"/>
                  </a:cubicBezTo>
                  <a:lnTo>
                    <a:pt x="45147" y="98018"/>
                  </a:lnTo>
                  <a:cubicBezTo>
                    <a:pt x="27924" y="114978"/>
                    <a:pt x="19066" y="129404"/>
                    <a:pt x="19066" y="131175"/>
                  </a:cubicBezTo>
                  <a:cubicBezTo>
                    <a:pt x="19066" y="133708"/>
                    <a:pt x="21592" y="133708"/>
                    <a:pt x="22101" y="133708"/>
                  </a:cubicBezTo>
                  <a:cubicBezTo>
                    <a:pt x="24127" y="133708"/>
                    <a:pt x="24635" y="133200"/>
                    <a:pt x="26152" y="130412"/>
                  </a:cubicBezTo>
                  <a:cubicBezTo>
                    <a:pt x="31975" y="121560"/>
                    <a:pt x="39578" y="114723"/>
                    <a:pt x="47681" y="114723"/>
                  </a:cubicBezTo>
                  <a:cubicBezTo>
                    <a:pt x="53504" y="114723"/>
                    <a:pt x="56038" y="117003"/>
                    <a:pt x="62362" y="124339"/>
                  </a:cubicBezTo>
                  <a:cubicBezTo>
                    <a:pt x="66667" y="129658"/>
                    <a:pt x="71228" y="133708"/>
                    <a:pt x="78576" y="133708"/>
                  </a:cubicBezTo>
                  <a:cubicBezTo>
                    <a:pt x="103640" y="133708"/>
                    <a:pt x="118329" y="101559"/>
                    <a:pt x="118329" y="94731"/>
                  </a:cubicBezTo>
                  <a:cubicBezTo>
                    <a:pt x="118329" y="93461"/>
                    <a:pt x="117319" y="92198"/>
                    <a:pt x="115294" y="92198"/>
                  </a:cubicBezTo>
                  <a:cubicBezTo>
                    <a:pt x="113014" y="92198"/>
                    <a:pt x="112505" y="93715"/>
                    <a:pt x="111743" y="95485"/>
                  </a:cubicBezTo>
                  <a:cubicBezTo>
                    <a:pt x="105920" y="111936"/>
                    <a:pt x="89713" y="116748"/>
                    <a:pt x="81356" y="116748"/>
                  </a:cubicBezTo>
                  <a:cubicBezTo>
                    <a:pt x="76296" y="116748"/>
                    <a:pt x="71736" y="115232"/>
                    <a:pt x="66413" y="113461"/>
                  </a:cubicBezTo>
                  <a:cubicBezTo>
                    <a:pt x="57809" y="110166"/>
                    <a:pt x="54013" y="109158"/>
                    <a:pt x="48690" y="109158"/>
                  </a:cubicBezTo>
                  <a:cubicBezTo>
                    <a:pt x="48182" y="109158"/>
                    <a:pt x="44130" y="109158"/>
                    <a:pt x="41850" y="10991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0" name="Forme libre : forme 1059">
              <a:extLst>
                <a:ext uri="{FF2B5EF4-FFF2-40B4-BE49-F238E27FC236}">
                  <a16:creationId xmlns:a16="http://schemas.microsoft.com/office/drawing/2014/main" id="{9D30EFEE-6606-4A1F-884F-CF3C2DA80A7D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11707591" y="-15144007"/>
              <a:ext cx="76264" cy="127038"/>
            </a:xfrm>
            <a:custGeom>
              <a:avLst/>
              <a:gdLst>
                <a:gd name="connsiteX0" fmla="*/ 61980 w 76264"/>
                <a:gd name="connsiteY0" fmla="*/ 34475 h 127037"/>
                <a:gd name="connsiteX1" fmla="*/ 63577 w 76264"/>
                <a:gd name="connsiteY1" fmla="*/ 28805 h 127037"/>
                <a:gd name="connsiteX2" fmla="*/ 53114 w 76264"/>
                <a:gd name="connsiteY2" fmla="*/ 19056 h 127037"/>
                <a:gd name="connsiteX3" fmla="*/ 43359 w 76264"/>
                <a:gd name="connsiteY3" fmla="*/ 27385 h 127037"/>
                <a:gd name="connsiteX4" fmla="*/ 19956 w 76264"/>
                <a:gd name="connsiteY4" fmla="*/ 104124 h 127037"/>
                <a:gd name="connsiteX5" fmla="*/ 19066 w 76264"/>
                <a:gd name="connsiteY5" fmla="*/ 106959 h 127037"/>
                <a:gd name="connsiteX6" fmla="*/ 25985 w 76264"/>
                <a:gd name="connsiteY6" fmla="*/ 110857 h 127037"/>
                <a:gd name="connsiteX7" fmla="*/ 28646 w 76264"/>
                <a:gd name="connsiteY7" fmla="*/ 107839 h 127037"/>
                <a:gd name="connsiteX8" fmla="*/ 61980 w 76264"/>
                <a:gd name="connsiteY8" fmla="*/ 34475 h 127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264" h="127037">
                  <a:moveTo>
                    <a:pt x="61980" y="34475"/>
                  </a:moveTo>
                  <a:cubicBezTo>
                    <a:pt x="63394" y="31466"/>
                    <a:pt x="63577" y="30044"/>
                    <a:pt x="63577" y="28805"/>
                  </a:cubicBezTo>
                  <a:cubicBezTo>
                    <a:pt x="63577" y="23311"/>
                    <a:pt x="58612" y="19056"/>
                    <a:pt x="53114" y="19056"/>
                  </a:cubicBezTo>
                  <a:cubicBezTo>
                    <a:pt x="46378" y="19056"/>
                    <a:pt x="44249" y="24550"/>
                    <a:pt x="43359" y="27385"/>
                  </a:cubicBezTo>
                  <a:lnTo>
                    <a:pt x="19956" y="104124"/>
                  </a:lnTo>
                  <a:cubicBezTo>
                    <a:pt x="19781" y="104473"/>
                    <a:pt x="19066" y="106783"/>
                    <a:pt x="19066" y="106959"/>
                  </a:cubicBezTo>
                  <a:cubicBezTo>
                    <a:pt x="19066" y="109086"/>
                    <a:pt x="24563" y="110857"/>
                    <a:pt x="25985" y="110857"/>
                  </a:cubicBezTo>
                  <a:cubicBezTo>
                    <a:pt x="27224" y="110857"/>
                    <a:pt x="27400" y="110499"/>
                    <a:pt x="28646" y="107839"/>
                  </a:cubicBezTo>
                  <a:lnTo>
                    <a:pt x="61980" y="3447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1" name="Forme libre : forme 1060">
              <a:extLst>
                <a:ext uri="{FF2B5EF4-FFF2-40B4-BE49-F238E27FC236}">
                  <a16:creationId xmlns:a16="http://schemas.microsoft.com/office/drawing/2014/main" id="{FF8F5E4A-0BC1-4D24-BF87-1E70B874B8CB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11879630" y="-15142887"/>
              <a:ext cx="76264" cy="279483"/>
            </a:xfrm>
            <a:custGeom>
              <a:avLst/>
              <a:gdLst>
                <a:gd name="connsiteX0" fmla="*/ 77813 w 76264"/>
                <a:gd name="connsiteY0" fmla="*/ 269614 h 279482"/>
                <a:gd name="connsiteX1" fmla="*/ 73507 w 76264"/>
                <a:gd name="connsiteY1" fmla="*/ 264048 h 279482"/>
                <a:gd name="connsiteX2" fmla="*/ 33754 w 76264"/>
                <a:gd name="connsiteY2" fmla="*/ 145602 h 279482"/>
                <a:gd name="connsiteX3" fmla="*/ 74524 w 76264"/>
                <a:gd name="connsiteY3" fmla="*/ 25893 h 279482"/>
                <a:gd name="connsiteX4" fmla="*/ 77813 w 76264"/>
                <a:gd name="connsiteY4" fmla="*/ 21588 h 279482"/>
                <a:gd name="connsiteX5" fmla="*/ 75279 w 76264"/>
                <a:gd name="connsiteY5" fmla="*/ 19056 h 279482"/>
                <a:gd name="connsiteX6" fmla="*/ 35017 w 76264"/>
                <a:gd name="connsiteY6" fmla="*/ 68410 h 279482"/>
                <a:gd name="connsiteX7" fmla="*/ 19066 w 76264"/>
                <a:gd name="connsiteY7" fmla="*/ 145602 h 279482"/>
                <a:gd name="connsiteX8" fmla="*/ 35780 w 76264"/>
                <a:gd name="connsiteY8" fmla="*/ 224563 h 279482"/>
                <a:gd name="connsiteX9" fmla="*/ 75279 w 76264"/>
                <a:gd name="connsiteY9" fmla="*/ 272146 h 279482"/>
                <a:gd name="connsiteX10" fmla="*/ 77813 w 76264"/>
                <a:gd name="connsiteY10" fmla="*/ 269614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64" h="279482">
                  <a:moveTo>
                    <a:pt x="77813" y="269614"/>
                  </a:moveTo>
                  <a:cubicBezTo>
                    <a:pt x="77813" y="268860"/>
                    <a:pt x="77813" y="268352"/>
                    <a:pt x="73507" y="264048"/>
                  </a:cubicBezTo>
                  <a:cubicBezTo>
                    <a:pt x="41857" y="232162"/>
                    <a:pt x="33754" y="184324"/>
                    <a:pt x="33754" y="145602"/>
                  </a:cubicBezTo>
                  <a:cubicBezTo>
                    <a:pt x="33754" y="101567"/>
                    <a:pt x="43375" y="57525"/>
                    <a:pt x="74524" y="25893"/>
                  </a:cubicBezTo>
                  <a:cubicBezTo>
                    <a:pt x="77813" y="22852"/>
                    <a:pt x="77813" y="22343"/>
                    <a:pt x="77813" y="21588"/>
                  </a:cubicBezTo>
                  <a:cubicBezTo>
                    <a:pt x="77813" y="19819"/>
                    <a:pt x="76796" y="19056"/>
                    <a:pt x="75279" y="19056"/>
                  </a:cubicBezTo>
                  <a:cubicBezTo>
                    <a:pt x="72744" y="19056"/>
                    <a:pt x="49961" y="36269"/>
                    <a:pt x="35017" y="68410"/>
                  </a:cubicBezTo>
                  <a:cubicBezTo>
                    <a:pt x="22100" y="96248"/>
                    <a:pt x="19066" y="124338"/>
                    <a:pt x="19066" y="145602"/>
                  </a:cubicBezTo>
                  <a:cubicBezTo>
                    <a:pt x="19066" y="165340"/>
                    <a:pt x="21846" y="195964"/>
                    <a:pt x="35780" y="224563"/>
                  </a:cubicBezTo>
                  <a:cubicBezTo>
                    <a:pt x="50969" y="255696"/>
                    <a:pt x="72744" y="272146"/>
                    <a:pt x="75279" y="272146"/>
                  </a:cubicBezTo>
                  <a:cubicBezTo>
                    <a:pt x="76796" y="272146"/>
                    <a:pt x="77813" y="271385"/>
                    <a:pt x="77813" y="26961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2" name="Forme libre : forme 1061">
              <a:extLst>
                <a:ext uri="{FF2B5EF4-FFF2-40B4-BE49-F238E27FC236}">
                  <a16:creationId xmlns:a16="http://schemas.microsoft.com/office/drawing/2014/main" id="{0F5A1A54-ED9A-49CB-8695-72992A7B562B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11963932" y="-15064934"/>
              <a:ext cx="127107" cy="152445"/>
            </a:xfrm>
            <a:custGeom>
              <a:avLst/>
              <a:gdLst>
                <a:gd name="connsiteX0" fmla="*/ 41850 w 127106"/>
                <a:gd name="connsiteY0" fmla="*/ 109913 h 152445"/>
                <a:gd name="connsiteX1" fmla="*/ 71990 w 127106"/>
                <a:gd name="connsiteY1" fmla="*/ 81058 h 152445"/>
                <a:gd name="connsiteX2" fmla="*/ 96808 w 127106"/>
                <a:gd name="connsiteY2" fmla="*/ 58287 h 152445"/>
                <a:gd name="connsiteX3" fmla="*/ 126432 w 127106"/>
                <a:gd name="connsiteY3" fmla="*/ 21590 h 152445"/>
                <a:gd name="connsiteX4" fmla="*/ 123643 w 127106"/>
                <a:gd name="connsiteY4" fmla="*/ 19056 h 152445"/>
                <a:gd name="connsiteX5" fmla="*/ 119846 w 127106"/>
                <a:gd name="connsiteY5" fmla="*/ 21835 h 152445"/>
                <a:gd name="connsiteX6" fmla="*/ 100859 w 127106"/>
                <a:gd name="connsiteY6" fmla="*/ 38040 h 152445"/>
                <a:gd name="connsiteX7" fmla="*/ 87942 w 127106"/>
                <a:gd name="connsiteY7" fmla="*/ 29942 h 152445"/>
                <a:gd name="connsiteX8" fmla="*/ 70465 w 127106"/>
                <a:gd name="connsiteY8" fmla="*/ 19056 h 152445"/>
                <a:gd name="connsiteX9" fmla="*/ 39824 w 127106"/>
                <a:gd name="connsiteY9" fmla="*/ 47909 h 152445"/>
                <a:gd name="connsiteX10" fmla="*/ 42867 w 127106"/>
                <a:gd name="connsiteY10" fmla="*/ 50688 h 152445"/>
                <a:gd name="connsiteX11" fmla="*/ 46155 w 127106"/>
                <a:gd name="connsiteY11" fmla="*/ 47909 h 152445"/>
                <a:gd name="connsiteX12" fmla="*/ 67684 w 127106"/>
                <a:gd name="connsiteY12" fmla="*/ 36016 h 152445"/>
                <a:gd name="connsiteX13" fmla="*/ 83636 w 127106"/>
                <a:gd name="connsiteY13" fmla="*/ 39811 h 152445"/>
                <a:gd name="connsiteX14" fmla="*/ 103131 w 127106"/>
                <a:gd name="connsiteY14" fmla="*/ 43606 h 152445"/>
                <a:gd name="connsiteX15" fmla="*/ 67938 w 127106"/>
                <a:gd name="connsiteY15" fmla="*/ 76764 h 152445"/>
                <a:gd name="connsiteX16" fmla="*/ 45147 w 127106"/>
                <a:gd name="connsiteY16" fmla="*/ 98018 h 152445"/>
                <a:gd name="connsiteX17" fmla="*/ 19066 w 127106"/>
                <a:gd name="connsiteY17" fmla="*/ 131175 h 152445"/>
                <a:gd name="connsiteX18" fmla="*/ 22101 w 127106"/>
                <a:gd name="connsiteY18" fmla="*/ 133708 h 152445"/>
                <a:gd name="connsiteX19" fmla="*/ 26152 w 127106"/>
                <a:gd name="connsiteY19" fmla="*/ 130412 h 152445"/>
                <a:gd name="connsiteX20" fmla="*/ 47681 w 127106"/>
                <a:gd name="connsiteY20" fmla="*/ 114723 h 152445"/>
                <a:gd name="connsiteX21" fmla="*/ 62362 w 127106"/>
                <a:gd name="connsiteY21" fmla="*/ 124339 h 152445"/>
                <a:gd name="connsiteX22" fmla="*/ 78576 w 127106"/>
                <a:gd name="connsiteY22" fmla="*/ 133708 h 152445"/>
                <a:gd name="connsiteX23" fmla="*/ 118329 w 127106"/>
                <a:gd name="connsiteY23" fmla="*/ 94731 h 152445"/>
                <a:gd name="connsiteX24" fmla="*/ 115294 w 127106"/>
                <a:gd name="connsiteY24" fmla="*/ 92198 h 152445"/>
                <a:gd name="connsiteX25" fmla="*/ 111743 w 127106"/>
                <a:gd name="connsiteY25" fmla="*/ 95485 h 152445"/>
                <a:gd name="connsiteX26" fmla="*/ 81356 w 127106"/>
                <a:gd name="connsiteY26" fmla="*/ 116748 h 152445"/>
                <a:gd name="connsiteX27" fmla="*/ 66413 w 127106"/>
                <a:gd name="connsiteY27" fmla="*/ 113461 h 152445"/>
                <a:gd name="connsiteX28" fmla="*/ 48690 w 127106"/>
                <a:gd name="connsiteY28" fmla="*/ 109158 h 152445"/>
                <a:gd name="connsiteX29" fmla="*/ 41850 w 127106"/>
                <a:gd name="connsiteY29" fmla="*/ 109913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7106" h="152445">
                  <a:moveTo>
                    <a:pt x="41850" y="109913"/>
                  </a:moveTo>
                  <a:cubicBezTo>
                    <a:pt x="55530" y="95232"/>
                    <a:pt x="62870" y="88911"/>
                    <a:pt x="71990" y="81058"/>
                  </a:cubicBezTo>
                  <a:cubicBezTo>
                    <a:pt x="71990" y="80813"/>
                    <a:pt x="87688" y="67394"/>
                    <a:pt x="96808" y="58287"/>
                  </a:cubicBezTo>
                  <a:cubicBezTo>
                    <a:pt x="120862" y="34746"/>
                    <a:pt x="126432" y="22598"/>
                    <a:pt x="126432" y="21590"/>
                  </a:cubicBezTo>
                  <a:cubicBezTo>
                    <a:pt x="126432" y="19056"/>
                    <a:pt x="124152" y="19056"/>
                    <a:pt x="123643" y="19056"/>
                  </a:cubicBezTo>
                  <a:cubicBezTo>
                    <a:pt x="121872" y="19056"/>
                    <a:pt x="121117" y="19564"/>
                    <a:pt x="119846" y="21835"/>
                  </a:cubicBezTo>
                  <a:cubicBezTo>
                    <a:pt x="112251" y="33991"/>
                    <a:pt x="106936" y="38040"/>
                    <a:pt x="100859" y="38040"/>
                  </a:cubicBezTo>
                  <a:cubicBezTo>
                    <a:pt x="94782" y="38040"/>
                    <a:pt x="91739" y="34238"/>
                    <a:pt x="87942" y="29942"/>
                  </a:cubicBezTo>
                  <a:cubicBezTo>
                    <a:pt x="83128" y="24114"/>
                    <a:pt x="78822" y="19056"/>
                    <a:pt x="70465" y="19056"/>
                  </a:cubicBezTo>
                  <a:cubicBezTo>
                    <a:pt x="51478" y="19056"/>
                    <a:pt x="39824" y="42590"/>
                    <a:pt x="39824" y="47909"/>
                  </a:cubicBezTo>
                  <a:cubicBezTo>
                    <a:pt x="39824" y="49173"/>
                    <a:pt x="40587" y="50688"/>
                    <a:pt x="42867" y="50688"/>
                  </a:cubicBezTo>
                  <a:cubicBezTo>
                    <a:pt x="45147" y="50688"/>
                    <a:pt x="45655" y="49426"/>
                    <a:pt x="46155" y="47909"/>
                  </a:cubicBezTo>
                  <a:cubicBezTo>
                    <a:pt x="50970" y="36261"/>
                    <a:pt x="65658" y="36016"/>
                    <a:pt x="67684" y="36016"/>
                  </a:cubicBezTo>
                  <a:cubicBezTo>
                    <a:pt x="72999" y="36016"/>
                    <a:pt x="77813" y="37787"/>
                    <a:pt x="83636" y="39811"/>
                  </a:cubicBezTo>
                  <a:cubicBezTo>
                    <a:pt x="93765" y="43606"/>
                    <a:pt x="96553" y="43606"/>
                    <a:pt x="103131" y="43606"/>
                  </a:cubicBezTo>
                  <a:cubicBezTo>
                    <a:pt x="94019" y="54484"/>
                    <a:pt x="72745" y="72713"/>
                    <a:pt x="67938" y="76764"/>
                  </a:cubicBezTo>
                  <a:lnTo>
                    <a:pt x="45147" y="98018"/>
                  </a:lnTo>
                  <a:cubicBezTo>
                    <a:pt x="27924" y="114978"/>
                    <a:pt x="19066" y="129404"/>
                    <a:pt x="19066" y="131175"/>
                  </a:cubicBezTo>
                  <a:cubicBezTo>
                    <a:pt x="19066" y="133708"/>
                    <a:pt x="21592" y="133708"/>
                    <a:pt x="22101" y="133708"/>
                  </a:cubicBezTo>
                  <a:cubicBezTo>
                    <a:pt x="24127" y="133708"/>
                    <a:pt x="24635" y="133200"/>
                    <a:pt x="26152" y="130412"/>
                  </a:cubicBezTo>
                  <a:cubicBezTo>
                    <a:pt x="31975" y="121560"/>
                    <a:pt x="39578" y="114723"/>
                    <a:pt x="47681" y="114723"/>
                  </a:cubicBezTo>
                  <a:cubicBezTo>
                    <a:pt x="53504" y="114723"/>
                    <a:pt x="56038" y="117003"/>
                    <a:pt x="62362" y="124339"/>
                  </a:cubicBezTo>
                  <a:cubicBezTo>
                    <a:pt x="66667" y="129658"/>
                    <a:pt x="71228" y="133708"/>
                    <a:pt x="78576" y="133708"/>
                  </a:cubicBezTo>
                  <a:cubicBezTo>
                    <a:pt x="103640" y="133708"/>
                    <a:pt x="118329" y="101559"/>
                    <a:pt x="118329" y="94731"/>
                  </a:cubicBezTo>
                  <a:cubicBezTo>
                    <a:pt x="118329" y="93461"/>
                    <a:pt x="117319" y="92198"/>
                    <a:pt x="115294" y="92198"/>
                  </a:cubicBezTo>
                  <a:cubicBezTo>
                    <a:pt x="113014" y="92198"/>
                    <a:pt x="112505" y="93715"/>
                    <a:pt x="111743" y="95485"/>
                  </a:cubicBezTo>
                  <a:cubicBezTo>
                    <a:pt x="105920" y="111936"/>
                    <a:pt x="89713" y="116748"/>
                    <a:pt x="81356" y="116748"/>
                  </a:cubicBezTo>
                  <a:cubicBezTo>
                    <a:pt x="76296" y="116748"/>
                    <a:pt x="71736" y="115232"/>
                    <a:pt x="66413" y="113461"/>
                  </a:cubicBezTo>
                  <a:cubicBezTo>
                    <a:pt x="57809" y="110166"/>
                    <a:pt x="54013" y="109158"/>
                    <a:pt x="48690" y="109158"/>
                  </a:cubicBezTo>
                  <a:cubicBezTo>
                    <a:pt x="48181" y="109158"/>
                    <a:pt x="44130" y="109158"/>
                    <a:pt x="41850" y="10991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3" name="Forme libre : forme 1062">
              <a:extLst>
                <a:ext uri="{FF2B5EF4-FFF2-40B4-BE49-F238E27FC236}">
                  <a16:creationId xmlns:a16="http://schemas.microsoft.com/office/drawing/2014/main" id="{43FF52E9-6711-487B-A554-735D2B143D82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12159256" y="-15021399"/>
              <a:ext cx="177949" cy="25408"/>
            </a:xfrm>
            <a:custGeom>
              <a:avLst/>
              <a:gdLst>
                <a:gd name="connsiteX0" fmla="*/ 164921 w 177949"/>
                <a:gd name="connsiteY0" fmla="*/ 29179 h 25407"/>
                <a:gd name="connsiteX1" fmla="*/ 173786 w 177949"/>
                <a:gd name="connsiteY1" fmla="*/ 24114 h 25407"/>
                <a:gd name="connsiteX2" fmla="*/ 164921 w 177949"/>
                <a:gd name="connsiteY2" fmla="*/ 19056 h 25407"/>
                <a:gd name="connsiteX3" fmla="*/ 27924 w 177949"/>
                <a:gd name="connsiteY3" fmla="*/ 19056 h 25407"/>
                <a:gd name="connsiteX4" fmla="*/ 19066 w 177949"/>
                <a:gd name="connsiteY4" fmla="*/ 24114 h 25407"/>
                <a:gd name="connsiteX5" fmla="*/ 27924 w 177949"/>
                <a:gd name="connsiteY5" fmla="*/ 29179 h 25407"/>
                <a:gd name="connsiteX6" fmla="*/ 164921 w 177949"/>
                <a:gd name="connsiteY6" fmla="*/ 29179 h 2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949" h="25407">
                  <a:moveTo>
                    <a:pt x="164921" y="29179"/>
                  </a:moveTo>
                  <a:cubicBezTo>
                    <a:pt x="169227" y="29179"/>
                    <a:pt x="173786" y="29179"/>
                    <a:pt x="173786" y="24114"/>
                  </a:cubicBezTo>
                  <a:cubicBezTo>
                    <a:pt x="173786" y="19056"/>
                    <a:pt x="169227" y="19056"/>
                    <a:pt x="164921" y="19056"/>
                  </a:cubicBezTo>
                  <a:lnTo>
                    <a:pt x="27924" y="19056"/>
                  </a:lnTo>
                  <a:cubicBezTo>
                    <a:pt x="23618" y="19056"/>
                    <a:pt x="19066" y="19056"/>
                    <a:pt x="19066" y="24114"/>
                  </a:cubicBezTo>
                  <a:cubicBezTo>
                    <a:pt x="19066" y="29179"/>
                    <a:pt x="23618" y="29179"/>
                    <a:pt x="27924" y="29179"/>
                  </a:cubicBezTo>
                  <a:lnTo>
                    <a:pt x="164921" y="2917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4" name="Forme libre : forme 1063">
              <a:extLst>
                <a:ext uri="{FF2B5EF4-FFF2-40B4-BE49-F238E27FC236}">
                  <a16:creationId xmlns:a16="http://schemas.microsoft.com/office/drawing/2014/main" id="{A179AA05-0F39-4DDC-ADDB-611BEE63BAB0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12402399" y="-15064934"/>
              <a:ext cx="127107" cy="152445"/>
            </a:xfrm>
            <a:custGeom>
              <a:avLst/>
              <a:gdLst>
                <a:gd name="connsiteX0" fmla="*/ 41850 w 127106"/>
                <a:gd name="connsiteY0" fmla="*/ 109913 h 152445"/>
                <a:gd name="connsiteX1" fmla="*/ 71990 w 127106"/>
                <a:gd name="connsiteY1" fmla="*/ 81058 h 152445"/>
                <a:gd name="connsiteX2" fmla="*/ 96808 w 127106"/>
                <a:gd name="connsiteY2" fmla="*/ 58287 h 152445"/>
                <a:gd name="connsiteX3" fmla="*/ 126432 w 127106"/>
                <a:gd name="connsiteY3" fmla="*/ 21590 h 152445"/>
                <a:gd name="connsiteX4" fmla="*/ 123643 w 127106"/>
                <a:gd name="connsiteY4" fmla="*/ 19056 h 152445"/>
                <a:gd name="connsiteX5" fmla="*/ 119846 w 127106"/>
                <a:gd name="connsiteY5" fmla="*/ 21835 h 152445"/>
                <a:gd name="connsiteX6" fmla="*/ 100859 w 127106"/>
                <a:gd name="connsiteY6" fmla="*/ 38040 h 152445"/>
                <a:gd name="connsiteX7" fmla="*/ 87942 w 127106"/>
                <a:gd name="connsiteY7" fmla="*/ 29942 h 152445"/>
                <a:gd name="connsiteX8" fmla="*/ 70465 w 127106"/>
                <a:gd name="connsiteY8" fmla="*/ 19056 h 152445"/>
                <a:gd name="connsiteX9" fmla="*/ 39824 w 127106"/>
                <a:gd name="connsiteY9" fmla="*/ 47909 h 152445"/>
                <a:gd name="connsiteX10" fmla="*/ 42867 w 127106"/>
                <a:gd name="connsiteY10" fmla="*/ 50688 h 152445"/>
                <a:gd name="connsiteX11" fmla="*/ 46156 w 127106"/>
                <a:gd name="connsiteY11" fmla="*/ 47909 h 152445"/>
                <a:gd name="connsiteX12" fmla="*/ 67684 w 127106"/>
                <a:gd name="connsiteY12" fmla="*/ 36016 h 152445"/>
                <a:gd name="connsiteX13" fmla="*/ 83636 w 127106"/>
                <a:gd name="connsiteY13" fmla="*/ 39811 h 152445"/>
                <a:gd name="connsiteX14" fmla="*/ 103131 w 127106"/>
                <a:gd name="connsiteY14" fmla="*/ 43606 h 152445"/>
                <a:gd name="connsiteX15" fmla="*/ 67939 w 127106"/>
                <a:gd name="connsiteY15" fmla="*/ 76764 h 152445"/>
                <a:gd name="connsiteX16" fmla="*/ 45147 w 127106"/>
                <a:gd name="connsiteY16" fmla="*/ 98018 h 152445"/>
                <a:gd name="connsiteX17" fmla="*/ 19066 w 127106"/>
                <a:gd name="connsiteY17" fmla="*/ 131175 h 152445"/>
                <a:gd name="connsiteX18" fmla="*/ 22101 w 127106"/>
                <a:gd name="connsiteY18" fmla="*/ 133708 h 152445"/>
                <a:gd name="connsiteX19" fmla="*/ 26152 w 127106"/>
                <a:gd name="connsiteY19" fmla="*/ 130412 h 152445"/>
                <a:gd name="connsiteX20" fmla="*/ 47681 w 127106"/>
                <a:gd name="connsiteY20" fmla="*/ 114723 h 152445"/>
                <a:gd name="connsiteX21" fmla="*/ 62362 w 127106"/>
                <a:gd name="connsiteY21" fmla="*/ 124339 h 152445"/>
                <a:gd name="connsiteX22" fmla="*/ 78576 w 127106"/>
                <a:gd name="connsiteY22" fmla="*/ 133708 h 152445"/>
                <a:gd name="connsiteX23" fmla="*/ 118329 w 127106"/>
                <a:gd name="connsiteY23" fmla="*/ 94731 h 152445"/>
                <a:gd name="connsiteX24" fmla="*/ 115294 w 127106"/>
                <a:gd name="connsiteY24" fmla="*/ 92198 h 152445"/>
                <a:gd name="connsiteX25" fmla="*/ 111743 w 127106"/>
                <a:gd name="connsiteY25" fmla="*/ 95485 h 152445"/>
                <a:gd name="connsiteX26" fmla="*/ 81356 w 127106"/>
                <a:gd name="connsiteY26" fmla="*/ 116748 h 152445"/>
                <a:gd name="connsiteX27" fmla="*/ 66413 w 127106"/>
                <a:gd name="connsiteY27" fmla="*/ 113461 h 152445"/>
                <a:gd name="connsiteX28" fmla="*/ 48690 w 127106"/>
                <a:gd name="connsiteY28" fmla="*/ 109158 h 152445"/>
                <a:gd name="connsiteX29" fmla="*/ 41850 w 127106"/>
                <a:gd name="connsiteY29" fmla="*/ 109913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7106" h="152445">
                  <a:moveTo>
                    <a:pt x="41850" y="109913"/>
                  </a:moveTo>
                  <a:cubicBezTo>
                    <a:pt x="55530" y="95232"/>
                    <a:pt x="62871" y="88911"/>
                    <a:pt x="71990" y="81058"/>
                  </a:cubicBezTo>
                  <a:cubicBezTo>
                    <a:pt x="71990" y="80813"/>
                    <a:pt x="87688" y="67394"/>
                    <a:pt x="96808" y="58287"/>
                  </a:cubicBezTo>
                  <a:cubicBezTo>
                    <a:pt x="120863" y="34746"/>
                    <a:pt x="126432" y="22598"/>
                    <a:pt x="126432" y="21590"/>
                  </a:cubicBezTo>
                  <a:cubicBezTo>
                    <a:pt x="126432" y="19056"/>
                    <a:pt x="124152" y="19056"/>
                    <a:pt x="123643" y="19056"/>
                  </a:cubicBezTo>
                  <a:cubicBezTo>
                    <a:pt x="121872" y="19056"/>
                    <a:pt x="121117" y="19564"/>
                    <a:pt x="119846" y="21835"/>
                  </a:cubicBezTo>
                  <a:cubicBezTo>
                    <a:pt x="112251" y="33991"/>
                    <a:pt x="106937" y="38040"/>
                    <a:pt x="100859" y="38040"/>
                  </a:cubicBezTo>
                  <a:cubicBezTo>
                    <a:pt x="94782" y="38040"/>
                    <a:pt x="91740" y="34238"/>
                    <a:pt x="87942" y="29942"/>
                  </a:cubicBezTo>
                  <a:cubicBezTo>
                    <a:pt x="83128" y="24114"/>
                    <a:pt x="78823" y="19056"/>
                    <a:pt x="70465" y="19056"/>
                  </a:cubicBezTo>
                  <a:cubicBezTo>
                    <a:pt x="51478" y="19056"/>
                    <a:pt x="39824" y="42590"/>
                    <a:pt x="39824" y="47909"/>
                  </a:cubicBezTo>
                  <a:cubicBezTo>
                    <a:pt x="39824" y="49173"/>
                    <a:pt x="40587" y="50688"/>
                    <a:pt x="42867" y="50688"/>
                  </a:cubicBezTo>
                  <a:cubicBezTo>
                    <a:pt x="45147" y="50688"/>
                    <a:pt x="45655" y="49426"/>
                    <a:pt x="46156" y="47909"/>
                  </a:cubicBezTo>
                  <a:cubicBezTo>
                    <a:pt x="50970" y="36261"/>
                    <a:pt x="65659" y="36016"/>
                    <a:pt x="67684" y="36016"/>
                  </a:cubicBezTo>
                  <a:cubicBezTo>
                    <a:pt x="72999" y="36016"/>
                    <a:pt x="77813" y="37787"/>
                    <a:pt x="83636" y="39811"/>
                  </a:cubicBezTo>
                  <a:cubicBezTo>
                    <a:pt x="93765" y="43606"/>
                    <a:pt x="96553" y="43606"/>
                    <a:pt x="103131" y="43606"/>
                  </a:cubicBezTo>
                  <a:cubicBezTo>
                    <a:pt x="94020" y="54484"/>
                    <a:pt x="72745" y="72713"/>
                    <a:pt x="67939" y="76764"/>
                  </a:cubicBezTo>
                  <a:lnTo>
                    <a:pt x="45147" y="98018"/>
                  </a:lnTo>
                  <a:cubicBezTo>
                    <a:pt x="27924" y="114978"/>
                    <a:pt x="19066" y="129404"/>
                    <a:pt x="19066" y="131175"/>
                  </a:cubicBezTo>
                  <a:cubicBezTo>
                    <a:pt x="19066" y="133708"/>
                    <a:pt x="21593" y="133708"/>
                    <a:pt x="22101" y="133708"/>
                  </a:cubicBezTo>
                  <a:cubicBezTo>
                    <a:pt x="24127" y="133708"/>
                    <a:pt x="24635" y="133200"/>
                    <a:pt x="26152" y="130412"/>
                  </a:cubicBezTo>
                  <a:cubicBezTo>
                    <a:pt x="31975" y="121560"/>
                    <a:pt x="39578" y="114723"/>
                    <a:pt x="47681" y="114723"/>
                  </a:cubicBezTo>
                  <a:cubicBezTo>
                    <a:pt x="53504" y="114723"/>
                    <a:pt x="56038" y="117003"/>
                    <a:pt x="62362" y="124339"/>
                  </a:cubicBezTo>
                  <a:cubicBezTo>
                    <a:pt x="66667" y="129658"/>
                    <a:pt x="71228" y="133708"/>
                    <a:pt x="78576" y="133708"/>
                  </a:cubicBezTo>
                  <a:cubicBezTo>
                    <a:pt x="103640" y="133708"/>
                    <a:pt x="118329" y="101559"/>
                    <a:pt x="118329" y="94731"/>
                  </a:cubicBezTo>
                  <a:cubicBezTo>
                    <a:pt x="118329" y="93461"/>
                    <a:pt x="117319" y="92198"/>
                    <a:pt x="115294" y="92198"/>
                  </a:cubicBezTo>
                  <a:cubicBezTo>
                    <a:pt x="113014" y="92198"/>
                    <a:pt x="112505" y="93715"/>
                    <a:pt x="111743" y="95485"/>
                  </a:cubicBezTo>
                  <a:cubicBezTo>
                    <a:pt x="105920" y="111936"/>
                    <a:pt x="89714" y="116748"/>
                    <a:pt x="81356" y="116748"/>
                  </a:cubicBezTo>
                  <a:cubicBezTo>
                    <a:pt x="76296" y="116748"/>
                    <a:pt x="71736" y="115232"/>
                    <a:pt x="66413" y="113461"/>
                  </a:cubicBezTo>
                  <a:cubicBezTo>
                    <a:pt x="57810" y="110166"/>
                    <a:pt x="54013" y="109158"/>
                    <a:pt x="48690" y="109158"/>
                  </a:cubicBezTo>
                  <a:cubicBezTo>
                    <a:pt x="48182" y="109158"/>
                    <a:pt x="44130" y="109158"/>
                    <a:pt x="41850" y="10991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5" name="Forme libre : forme 1064">
              <a:extLst>
                <a:ext uri="{FF2B5EF4-FFF2-40B4-BE49-F238E27FC236}">
                  <a16:creationId xmlns:a16="http://schemas.microsoft.com/office/drawing/2014/main" id="{F5D4B66C-5677-432A-8ED9-1FCA6D951D39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12528929" y="-15144007"/>
              <a:ext cx="76264" cy="127038"/>
            </a:xfrm>
            <a:custGeom>
              <a:avLst/>
              <a:gdLst>
                <a:gd name="connsiteX0" fmla="*/ 61980 w 76264"/>
                <a:gd name="connsiteY0" fmla="*/ 34475 h 127037"/>
                <a:gd name="connsiteX1" fmla="*/ 63577 w 76264"/>
                <a:gd name="connsiteY1" fmla="*/ 28805 h 127037"/>
                <a:gd name="connsiteX2" fmla="*/ 53114 w 76264"/>
                <a:gd name="connsiteY2" fmla="*/ 19056 h 127037"/>
                <a:gd name="connsiteX3" fmla="*/ 43359 w 76264"/>
                <a:gd name="connsiteY3" fmla="*/ 27385 h 127037"/>
                <a:gd name="connsiteX4" fmla="*/ 19956 w 76264"/>
                <a:gd name="connsiteY4" fmla="*/ 104124 h 127037"/>
                <a:gd name="connsiteX5" fmla="*/ 19066 w 76264"/>
                <a:gd name="connsiteY5" fmla="*/ 106959 h 127037"/>
                <a:gd name="connsiteX6" fmla="*/ 25985 w 76264"/>
                <a:gd name="connsiteY6" fmla="*/ 110857 h 127037"/>
                <a:gd name="connsiteX7" fmla="*/ 28646 w 76264"/>
                <a:gd name="connsiteY7" fmla="*/ 107839 h 127037"/>
                <a:gd name="connsiteX8" fmla="*/ 61980 w 76264"/>
                <a:gd name="connsiteY8" fmla="*/ 34475 h 127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264" h="127037">
                  <a:moveTo>
                    <a:pt x="61980" y="34475"/>
                  </a:moveTo>
                  <a:cubicBezTo>
                    <a:pt x="63394" y="31466"/>
                    <a:pt x="63577" y="30044"/>
                    <a:pt x="63577" y="28805"/>
                  </a:cubicBezTo>
                  <a:cubicBezTo>
                    <a:pt x="63577" y="23311"/>
                    <a:pt x="58612" y="19056"/>
                    <a:pt x="53114" y="19056"/>
                  </a:cubicBezTo>
                  <a:cubicBezTo>
                    <a:pt x="46378" y="19056"/>
                    <a:pt x="44249" y="24550"/>
                    <a:pt x="43359" y="27385"/>
                  </a:cubicBezTo>
                  <a:lnTo>
                    <a:pt x="19956" y="104124"/>
                  </a:lnTo>
                  <a:cubicBezTo>
                    <a:pt x="19781" y="104473"/>
                    <a:pt x="19066" y="106783"/>
                    <a:pt x="19066" y="106959"/>
                  </a:cubicBezTo>
                  <a:cubicBezTo>
                    <a:pt x="19066" y="109086"/>
                    <a:pt x="24563" y="110857"/>
                    <a:pt x="25985" y="110857"/>
                  </a:cubicBezTo>
                  <a:cubicBezTo>
                    <a:pt x="27224" y="110857"/>
                    <a:pt x="27400" y="110499"/>
                    <a:pt x="28646" y="107839"/>
                  </a:cubicBezTo>
                  <a:lnTo>
                    <a:pt x="61980" y="3447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6" name="Forme libre : forme 1065">
              <a:extLst>
                <a:ext uri="{FF2B5EF4-FFF2-40B4-BE49-F238E27FC236}">
                  <a16:creationId xmlns:a16="http://schemas.microsoft.com/office/drawing/2014/main" id="{7DB7A566-3D23-4761-A7B9-624DF4706765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12605907" y="-15142887"/>
              <a:ext cx="76264" cy="279483"/>
            </a:xfrm>
            <a:custGeom>
              <a:avLst/>
              <a:gdLst>
                <a:gd name="connsiteX0" fmla="*/ 77813 w 76264"/>
                <a:gd name="connsiteY0" fmla="*/ 145602 h 279482"/>
                <a:gd name="connsiteX1" fmla="*/ 61099 w 76264"/>
                <a:gd name="connsiteY1" fmla="*/ 66639 h 279482"/>
                <a:gd name="connsiteX2" fmla="*/ 21601 w 76264"/>
                <a:gd name="connsiteY2" fmla="*/ 19056 h 279482"/>
                <a:gd name="connsiteX3" fmla="*/ 19066 w 76264"/>
                <a:gd name="connsiteY3" fmla="*/ 21588 h 279482"/>
                <a:gd name="connsiteX4" fmla="*/ 23881 w 76264"/>
                <a:gd name="connsiteY4" fmla="*/ 27408 h 279482"/>
                <a:gd name="connsiteX5" fmla="*/ 63124 w 76264"/>
                <a:gd name="connsiteY5" fmla="*/ 145602 h 279482"/>
                <a:gd name="connsiteX6" fmla="*/ 22355 w 76264"/>
                <a:gd name="connsiteY6" fmla="*/ 265311 h 279482"/>
                <a:gd name="connsiteX7" fmla="*/ 19066 w 76264"/>
                <a:gd name="connsiteY7" fmla="*/ 269614 h 279482"/>
                <a:gd name="connsiteX8" fmla="*/ 21601 w 76264"/>
                <a:gd name="connsiteY8" fmla="*/ 272146 h 279482"/>
                <a:gd name="connsiteX9" fmla="*/ 61861 w 76264"/>
                <a:gd name="connsiteY9" fmla="*/ 222792 h 279482"/>
                <a:gd name="connsiteX10" fmla="*/ 77813 w 76264"/>
                <a:gd name="connsiteY10" fmla="*/ 145602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64" h="279482">
                  <a:moveTo>
                    <a:pt x="77813" y="145602"/>
                  </a:moveTo>
                  <a:cubicBezTo>
                    <a:pt x="77813" y="125862"/>
                    <a:pt x="75033" y="95240"/>
                    <a:pt x="61099" y="66639"/>
                  </a:cubicBezTo>
                  <a:cubicBezTo>
                    <a:pt x="45909" y="35508"/>
                    <a:pt x="24127" y="19056"/>
                    <a:pt x="21601" y="19056"/>
                  </a:cubicBezTo>
                  <a:cubicBezTo>
                    <a:pt x="20075" y="19056"/>
                    <a:pt x="19066" y="20073"/>
                    <a:pt x="19066" y="21588"/>
                  </a:cubicBezTo>
                  <a:cubicBezTo>
                    <a:pt x="19066" y="22343"/>
                    <a:pt x="19066" y="22852"/>
                    <a:pt x="23881" y="27408"/>
                  </a:cubicBezTo>
                  <a:cubicBezTo>
                    <a:pt x="48690" y="52467"/>
                    <a:pt x="63124" y="92706"/>
                    <a:pt x="63124" y="145602"/>
                  </a:cubicBezTo>
                  <a:cubicBezTo>
                    <a:pt x="63124" y="188882"/>
                    <a:pt x="53758" y="233424"/>
                    <a:pt x="22355" y="265311"/>
                  </a:cubicBezTo>
                  <a:cubicBezTo>
                    <a:pt x="19066" y="268352"/>
                    <a:pt x="19066" y="268860"/>
                    <a:pt x="19066" y="269614"/>
                  </a:cubicBezTo>
                  <a:cubicBezTo>
                    <a:pt x="19066" y="271131"/>
                    <a:pt x="20075" y="272146"/>
                    <a:pt x="21601" y="272146"/>
                  </a:cubicBezTo>
                  <a:cubicBezTo>
                    <a:pt x="24127" y="272146"/>
                    <a:pt x="46919" y="254933"/>
                    <a:pt x="61861" y="222792"/>
                  </a:cubicBezTo>
                  <a:cubicBezTo>
                    <a:pt x="74778" y="194956"/>
                    <a:pt x="77813" y="166864"/>
                    <a:pt x="77813" y="14560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7" name="Forme libre : forme 1066">
              <a:extLst>
                <a:ext uri="{FF2B5EF4-FFF2-40B4-BE49-F238E27FC236}">
                  <a16:creationId xmlns:a16="http://schemas.microsoft.com/office/drawing/2014/main" id="{17B129D2-8AF2-4565-B57F-0ED408ECAC7D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9998839" y="-14818852"/>
              <a:ext cx="2694663" cy="25408"/>
            </a:xfrm>
            <a:custGeom>
              <a:avLst/>
              <a:gdLst>
                <a:gd name="connsiteX0" fmla="*/ 7588 w 2694662"/>
                <a:gd name="connsiteY0" fmla="*/ 7584 h 0"/>
                <a:gd name="connsiteX1" fmla="*/ 2710207 w 2694662"/>
                <a:gd name="connsiteY1" fmla="*/ 758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94662">
                  <a:moveTo>
                    <a:pt x="7588" y="7584"/>
                  </a:moveTo>
                  <a:lnTo>
                    <a:pt x="2710207" y="7584"/>
                  </a:lnTo>
                </a:path>
              </a:pathLst>
            </a:custGeom>
            <a:noFill/>
            <a:ln w="379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8" name="Forme libre : forme 1067">
              <a:extLst>
                <a:ext uri="{FF2B5EF4-FFF2-40B4-BE49-F238E27FC236}">
                  <a16:creationId xmlns:a16="http://schemas.microsoft.com/office/drawing/2014/main" id="{EDD867C0-5238-408B-90CD-2A2D9823796A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10127746" y="-14783267"/>
              <a:ext cx="152528" cy="279483"/>
            </a:xfrm>
            <a:custGeom>
              <a:avLst/>
              <a:gdLst>
                <a:gd name="connsiteX0" fmla="*/ 53758 w 152528"/>
                <a:gd name="connsiteY0" fmla="*/ 272146 h 279482"/>
                <a:gd name="connsiteX1" fmla="*/ 53758 w 152528"/>
                <a:gd name="connsiteY1" fmla="*/ 262023 h 279482"/>
                <a:gd name="connsiteX2" fmla="*/ 29194 w 152528"/>
                <a:gd name="connsiteY2" fmla="*/ 262023 h 279482"/>
                <a:gd name="connsiteX3" fmla="*/ 29194 w 152528"/>
                <a:gd name="connsiteY3" fmla="*/ 29179 h 279482"/>
                <a:gd name="connsiteX4" fmla="*/ 53758 w 152528"/>
                <a:gd name="connsiteY4" fmla="*/ 29179 h 279482"/>
                <a:gd name="connsiteX5" fmla="*/ 53758 w 152528"/>
                <a:gd name="connsiteY5" fmla="*/ 19056 h 279482"/>
                <a:gd name="connsiteX6" fmla="*/ 19066 w 152528"/>
                <a:gd name="connsiteY6" fmla="*/ 19056 h 279482"/>
                <a:gd name="connsiteX7" fmla="*/ 19066 w 152528"/>
                <a:gd name="connsiteY7" fmla="*/ 272146 h 279482"/>
                <a:gd name="connsiteX8" fmla="*/ 53758 w 152528"/>
                <a:gd name="connsiteY8" fmla="*/ 272146 h 279482"/>
                <a:gd name="connsiteX9" fmla="*/ 143362 w 152528"/>
                <a:gd name="connsiteY9" fmla="*/ 269614 h 279482"/>
                <a:gd name="connsiteX10" fmla="*/ 139056 w 152528"/>
                <a:gd name="connsiteY10" fmla="*/ 264048 h 279482"/>
                <a:gd name="connsiteX11" fmla="*/ 99304 w 152528"/>
                <a:gd name="connsiteY11" fmla="*/ 145602 h 279482"/>
                <a:gd name="connsiteX12" fmla="*/ 140073 w 152528"/>
                <a:gd name="connsiteY12" fmla="*/ 25891 h 279482"/>
                <a:gd name="connsiteX13" fmla="*/ 143362 w 152528"/>
                <a:gd name="connsiteY13" fmla="*/ 21588 h 279482"/>
                <a:gd name="connsiteX14" fmla="*/ 140828 w 152528"/>
                <a:gd name="connsiteY14" fmla="*/ 19056 h 279482"/>
                <a:gd name="connsiteX15" fmla="*/ 100567 w 152528"/>
                <a:gd name="connsiteY15" fmla="*/ 68410 h 279482"/>
                <a:gd name="connsiteX16" fmla="*/ 84615 w 152528"/>
                <a:gd name="connsiteY16" fmla="*/ 145602 h 279482"/>
                <a:gd name="connsiteX17" fmla="*/ 101329 w 152528"/>
                <a:gd name="connsiteY17" fmla="*/ 224563 h 279482"/>
                <a:gd name="connsiteX18" fmla="*/ 140828 w 152528"/>
                <a:gd name="connsiteY18" fmla="*/ 272146 h 279482"/>
                <a:gd name="connsiteX19" fmla="*/ 143362 w 152528"/>
                <a:gd name="connsiteY19" fmla="*/ 269614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2528" h="279482">
                  <a:moveTo>
                    <a:pt x="53758" y="272146"/>
                  </a:moveTo>
                  <a:lnTo>
                    <a:pt x="53758" y="262023"/>
                  </a:lnTo>
                  <a:lnTo>
                    <a:pt x="29194" y="262023"/>
                  </a:lnTo>
                  <a:lnTo>
                    <a:pt x="29194" y="29179"/>
                  </a:lnTo>
                  <a:lnTo>
                    <a:pt x="53758" y="29179"/>
                  </a:lnTo>
                  <a:lnTo>
                    <a:pt x="53758" y="19056"/>
                  </a:lnTo>
                  <a:lnTo>
                    <a:pt x="19066" y="19056"/>
                  </a:lnTo>
                  <a:lnTo>
                    <a:pt x="19066" y="272146"/>
                  </a:lnTo>
                  <a:lnTo>
                    <a:pt x="53758" y="272146"/>
                  </a:lnTo>
                  <a:close/>
                  <a:moveTo>
                    <a:pt x="143362" y="269614"/>
                  </a:moveTo>
                  <a:cubicBezTo>
                    <a:pt x="143362" y="268859"/>
                    <a:pt x="143362" y="268352"/>
                    <a:pt x="139056" y="264048"/>
                  </a:cubicBezTo>
                  <a:cubicBezTo>
                    <a:pt x="107407" y="232162"/>
                    <a:pt x="99304" y="184324"/>
                    <a:pt x="99304" y="145602"/>
                  </a:cubicBezTo>
                  <a:cubicBezTo>
                    <a:pt x="99304" y="101567"/>
                    <a:pt x="108924" y="57524"/>
                    <a:pt x="140073" y="25891"/>
                  </a:cubicBezTo>
                  <a:cubicBezTo>
                    <a:pt x="143362" y="22850"/>
                    <a:pt x="143362" y="22343"/>
                    <a:pt x="143362" y="21588"/>
                  </a:cubicBezTo>
                  <a:cubicBezTo>
                    <a:pt x="143362" y="19819"/>
                    <a:pt x="142345" y="19056"/>
                    <a:pt x="140828" y="19056"/>
                  </a:cubicBezTo>
                  <a:cubicBezTo>
                    <a:pt x="138294" y="19056"/>
                    <a:pt x="115510" y="36269"/>
                    <a:pt x="100567" y="68410"/>
                  </a:cubicBezTo>
                  <a:cubicBezTo>
                    <a:pt x="87650" y="96248"/>
                    <a:pt x="84615" y="124338"/>
                    <a:pt x="84615" y="145602"/>
                  </a:cubicBezTo>
                  <a:cubicBezTo>
                    <a:pt x="84615" y="165340"/>
                    <a:pt x="87395" y="195964"/>
                    <a:pt x="101329" y="224563"/>
                  </a:cubicBezTo>
                  <a:cubicBezTo>
                    <a:pt x="116519" y="255696"/>
                    <a:pt x="138294" y="272146"/>
                    <a:pt x="140828" y="272146"/>
                  </a:cubicBezTo>
                  <a:cubicBezTo>
                    <a:pt x="142345" y="272146"/>
                    <a:pt x="143362" y="271385"/>
                    <a:pt x="143362" y="26961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9" name="Forme libre : forme 1068">
              <a:extLst>
                <a:ext uri="{FF2B5EF4-FFF2-40B4-BE49-F238E27FC236}">
                  <a16:creationId xmlns:a16="http://schemas.microsoft.com/office/drawing/2014/main" id="{DEE30DB5-CB29-4442-91FE-8735C15C4487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10299246" y="-14742774"/>
              <a:ext cx="127107" cy="25408"/>
            </a:xfrm>
            <a:custGeom>
              <a:avLst/>
              <a:gdLst>
                <a:gd name="connsiteX0" fmla="*/ 110488 w 127106"/>
                <a:gd name="connsiteY0" fmla="*/ 26901 h 25407"/>
                <a:gd name="connsiteX1" fmla="*/ 110488 w 127106"/>
                <a:gd name="connsiteY1" fmla="*/ 19056 h 25407"/>
                <a:gd name="connsiteX2" fmla="*/ 19066 w 127106"/>
                <a:gd name="connsiteY2" fmla="*/ 19056 h 25407"/>
                <a:gd name="connsiteX3" fmla="*/ 19066 w 127106"/>
                <a:gd name="connsiteY3" fmla="*/ 26901 h 25407"/>
                <a:gd name="connsiteX4" fmla="*/ 110488 w 127106"/>
                <a:gd name="connsiteY4" fmla="*/ 26901 h 2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106" h="25407">
                  <a:moveTo>
                    <a:pt x="110488" y="26901"/>
                  </a:moveTo>
                  <a:lnTo>
                    <a:pt x="110488" y="19056"/>
                  </a:lnTo>
                  <a:lnTo>
                    <a:pt x="19066" y="19056"/>
                  </a:lnTo>
                  <a:lnTo>
                    <a:pt x="19066" y="26901"/>
                  </a:lnTo>
                  <a:lnTo>
                    <a:pt x="110488" y="2690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0" name="Forme libre : forme 1069">
              <a:extLst>
                <a:ext uri="{FF2B5EF4-FFF2-40B4-BE49-F238E27FC236}">
                  <a16:creationId xmlns:a16="http://schemas.microsoft.com/office/drawing/2014/main" id="{1CAFE578-D5D5-4869-9C6F-18E8BA0715CB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10277607" y="-14705314"/>
              <a:ext cx="127107" cy="152445"/>
            </a:xfrm>
            <a:custGeom>
              <a:avLst/>
              <a:gdLst>
                <a:gd name="connsiteX0" fmla="*/ 41850 w 127106"/>
                <a:gd name="connsiteY0" fmla="*/ 109911 h 152445"/>
                <a:gd name="connsiteX1" fmla="*/ 71990 w 127106"/>
                <a:gd name="connsiteY1" fmla="*/ 81058 h 152445"/>
                <a:gd name="connsiteX2" fmla="*/ 96808 w 127106"/>
                <a:gd name="connsiteY2" fmla="*/ 58287 h 152445"/>
                <a:gd name="connsiteX3" fmla="*/ 126432 w 127106"/>
                <a:gd name="connsiteY3" fmla="*/ 21590 h 152445"/>
                <a:gd name="connsiteX4" fmla="*/ 123643 w 127106"/>
                <a:gd name="connsiteY4" fmla="*/ 19056 h 152445"/>
                <a:gd name="connsiteX5" fmla="*/ 119846 w 127106"/>
                <a:gd name="connsiteY5" fmla="*/ 21835 h 152445"/>
                <a:gd name="connsiteX6" fmla="*/ 100859 w 127106"/>
                <a:gd name="connsiteY6" fmla="*/ 38040 h 152445"/>
                <a:gd name="connsiteX7" fmla="*/ 87942 w 127106"/>
                <a:gd name="connsiteY7" fmla="*/ 29942 h 152445"/>
                <a:gd name="connsiteX8" fmla="*/ 70465 w 127106"/>
                <a:gd name="connsiteY8" fmla="*/ 19056 h 152445"/>
                <a:gd name="connsiteX9" fmla="*/ 39824 w 127106"/>
                <a:gd name="connsiteY9" fmla="*/ 47909 h 152445"/>
                <a:gd name="connsiteX10" fmla="*/ 42867 w 127106"/>
                <a:gd name="connsiteY10" fmla="*/ 50688 h 152445"/>
                <a:gd name="connsiteX11" fmla="*/ 46156 w 127106"/>
                <a:gd name="connsiteY11" fmla="*/ 47909 h 152445"/>
                <a:gd name="connsiteX12" fmla="*/ 67684 w 127106"/>
                <a:gd name="connsiteY12" fmla="*/ 36016 h 152445"/>
                <a:gd name="connsiteX13" fmla="*/ 83636 w 127106"/>
                <a:gd name="connsiteY13" fmla="*/ 39811 h 152445"/>
                <a:gd name="connsiteX14" fmla="*/ 103131 w 127106"/>
                <a:gd name="connsiteY14" fmla="*/ 43606 h 152445"/>
                <a:gd name="connsiteX15" fmla="*/ 67938 w 127106"/>
                <a:gd name="connsiteY15" fmla="*/ 76762 h 152445"/>
                <a:gd name="connsiteX16" fmla="*/ 45147 w 127106"/>
                <a:gd name="connsiteY16" fmla="*/ 98018 h 152445"/>
                <a:gd name="connsiteX17" fmla="*/ 19066 w 127106"/>
                <a:gd name="connsiteY17" fmla="*/ 131175 h 152445"/>
                <a:gd name="connsiteX18" fmla="*/ 22101 w 127106"/>
                <a:gd name="connsiteY18" fmla="*/ 133708 h 152445"/>
                <a:gd name="connsiteX19" fmla="*/ 26152 w 127106"/>
                <a:gd name="connsiteY19" fmla="*/ 130412 h 152445"/>
                <a:gd name="connsiteX20" fmla="*/ 47681 w 127106"/>
                <a:gd name="connsiteY20" fmla="*/ 114723 h 152445"/>
                <a:gd name="connsiteX21" fmla="*/ 62362 w 127106"/>
                <a:gd name="connsiteY21" fmla="*/ 124338 h 152445"/>
                <a:gd name="connsiteX22" fmla="*/ 78576 w 127106"/>
                <a:gd name="connsiteY22" fmla="*/ 133708 h 152445"/>
                <a:gd name="connsiteX23" fmla="*/ 118329 w 127106"/>
                <a:gd name="connsiteY23" fmla="*/ 94731 h 152445"/>
                <a:gd name="connsiteX24" fmla="*/ 115294 w 127106"/>
                <a:gd name="connsiteY24" fmla="*/ 92198 h 152445"/>
                <a:gd name="connsiteX25" fmla="*/ 111743 w 127106"/>
                <a:gd name="connsiteY25" fmla="*/ 95485 h 152445"/>
                <a:gd name="connsiteX26" fmla="*/ 81356 w 127106"/>
                <a:gd name="connsiteY26" fmla="*/ 116748 h 152445"/>
                <a:gd name="connsiteX27" fmla="*/ 66413 w 127106"/>
                <a:gd name="connsiteY27" fmla="*/ 113461 h 152445"/>
                <a:gd name="connsiteX28" fmla="*/ 48690 w 127106"/>
                <a:gd name="connsiteY28" fmla="*/ 109158 h 152445"/>
                <a:gd name="connsiteX29" fmla="*/ 41850 w 127106"/>
                <a:gd name="connsiteY29" fmla="*/ 109911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7106" h="152445">
                  <a:moveTo>
                    <a:pt x="41850" y="109911"/>
                  </a:moveTo>
                  <a:cubicBezTo>
                    <a:pt x="55530" y="95232"/>
                    <a:pt x="62871" y="88911"/>
                    <a:pt x="71990" y="81058"/>
                  </a:cubicBezTo>
                  <a:cubicBezTo>
                    <a:pt x="71990" y="80813"/>
                    <a:pt x="87688" y="67394"/>
                    <a:pt x="96808" y="58287"/>
                  </a:cubicBezTo>
                  <a:cubicBezTo>
                    <a:pt x="120863" y="34745"/>
                    <a:pt x="126432" y="22598"/>
                    <a:pt x="126432" y="21590"/>
                  </a:cubicBezTo>
                  <a:cubicBezTo>
                    <a:pt x="126432" y="19056"/>
                    <a:pt x="124152" y="19056"/>
                    <a:pt x="123643" y="19056"/>
                  </a:cubicBezTo>
                  <a:cubicBezTo>
                    <a:pt x="121872" y="19056"/>
                    <a:pt x="121117" y="19564"/>
                    <a:pt x="119846" y="21835"/>
                  </a:cubicBezTo>
                  <a:cubicBezTo>
                    <a:pt x="112251" y="33991"/>
                    <a:pt x="106937" y="38040"/>
                    <a:pt x="100859" y="38040"/>
                  </a:cubicBezTo>
                  <a:cubicBezTo>
                    <a:pt x="94782" y="38040"/>
                    <a:pt x="91740" y="34238"/>
                    <a:pt x="87942" y="29942"/>
                  </a:cubicBezTo>
                  <a:cubicBezTo>
                    <a:pt x="83128" y="24114"/>
                    <a:pt x="78822" y="19056"/>
                    <a:pt x="70465" y="19056"/>
                  </a:cubicBezTo>
                  <a:cubicBezTo>
                    <a:pt x="51478" y="19056"/>
                    <a:pt x="39824" y="42590"/>
                    <a:pt x="39824" y="47909"/>
                  </a:cubicBezTo>
                  <a:cubicBezTo>
                    <a:pt x="39824" y="49171"/>
                    <a:pt x="40587" y="50688"/>
                    <a:pt x="42867" y="50688"/>
                  </a:cubicBezTo>
                  <a:cubicBezTo>
                    <a:pt x="45147" y="50688"/>
                    <a:pt x="45655" y="49426"/>
                    <a:pt x="46156" y="47909"/>
                  </a:cubicBezTo>
                  <a:cubicBezTo>
                    <a:pt x="50970" y="36261"/>
                    <a:pt x="65659" y="36016"/>
                    <a:pt x="67684" y="36016"/>
                  </a:cubicBezTo>
                  <a:cubicBezTo>
                    <a:pt x="72999" y="36016"/>
                    <a:pt x="77813" y="37786"/>
                    <a:pt x="83636" y="39811"/>
                  </a:cubicBezTo>
                  <a:cubicBezTo>
                    <a:pt x="93765" y="43606"/>
                    <a:pt x="96553" y="43606"/>
                    <a:pt x="103131" y="43606"/>
                  </a:cubicBezTo>
                  <a:cubicBezTo>
                    <a:pt x="94019" y="54484"/>
                    <a:pt x="72745" y="72713"/>
                    <a:pt x="67938" y="76762"/>
                  </a:cubicBezTo>
                  <a:lnTo>
                    <a:pt x="45147" y="98018"/>
                  </a:lnTo>
                  <a:cubicBezTo>
                    <a:pt x="27924" y="114978"/>
                    <a:pt x="19066" y="129404"/>
                    <a:pt x="19066" y="131175"/>
                  </a:cubicBezTo>
                  <a:cubicBezTo>
                    <a:pt x="19066" y="133708"/>
                    <a:pt x="21592" y="133708"/>
                    <a:pt x="22101" y="133708"/>
                  </a:cubicBezTo>
                  <a:cubicBezTo>
                    <a:pt x="24127" y="133708"/>
                    <a:pt x="24635" y="133199"/>
                    <a:pt x="26152" y="130412"/>
                  </a:cubicBezTo>
                  <a:cubicBezTo>
                    <a:pt x="31975" y="121559"/>
                    <a:pt x="39578" y="114723"/>
                    <a:pt x="47681" y="114723"/>
                  </a:cubicBezTo>
                  <a:cubicBezTo>
                    <a:pt x="53504" y="114723"/>
                    <a:pt x="56038" y="117003"/>
                    <a:pt x="62362" y="124338"/>
                  </a:cubicBezTo>
                  <a:cubicBezTo>
                    <a:pt x="66667" y="129658"/>
                    <a:pt x="71228" y="133708"/>
                    <a:pt x="78576" y="133708"/>
                  </a:cubicBezTo>
                  <a:cubicBezTo>
                    <a:pt x="103640" y="133708"/>
                    <a:pt x="118329" y="101559"/>
                    <a:pt x="118329" y="94731"/>
                  </a:cubicBezTo>
                  <a:cubicBezTo>
                    <a:pt x="118329" y="93461"/>
                    <a:pt x="117319" y="92198"/>
                    <a:pt x="115294" y="92198"/>
                  </a:cubicBezTo>
                  <a:cubicBezTo>
                    <a:pt x="113014" y="92198"/>
                    <a:pt x="112505" y="93715"/>
                    <a:pt x="111743" y="95485"/>
                  </a:cubicBezTo>
                  <a:cubicBezTo>
                    <a:pt x="105920" y="111936"/>
                    <a:pt x="89714" y="116748"/>
                    <a:pt x="81356" y="116748"/>
                  </a:cubicBezTo>
                  <a:cubicBezTo>
                    <a:pt x="76296" y="116748"/>
                    <a:pt x="71736" y="115232"/>
                    <a:pt x="66413" y="113461"/>
                  </a:cubicBezTo>
                  <a:cubicBezTo>
                    <a:pt x="57810" y="110166"/>
                    <a:pt x="54013" y="109158"/>
                    <a:pt x="48690" y="109158"/>
                  </a:cubicBezTo>
                  <a:cubicBezTo>
                    <a:pt x="48182" y="109158"/>
                    <a:pt x="44130" y="109158"/>
                    <a:pt x="41850" y="10991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1" name="Forme libre : forme 1070">
              <a:extLst>
                <a:ext uri="{FF2B5EF4-FFF2-40B4-BE49-F238E27FC236}">
                  <a16:creationId xmlns:a16="http://schemas.microsoft.com/office/drawing/2014/main" id="{38F59B1B-0B07-4FAF-BD89-8C2BB6D63CEA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10472930" y="-14661780"/>
              <a:ext cx="177949" cy="25408"/>
            </a:xfrm>
            <a:custGeom>
              <a:avLst/>
              <a:gdLst>
                <a:gd name="connsiteX0" fmla="*/ 164921 w 177949"/>
                <a:gd name="connsiteY0" fmla="*/ 29179 h 25407"/>
                <a:gd name="connsiteX1" fmla="*/ 173786 w 177949"/>
                <a:gd name="connsiteY1" fmla="*/ 24114 h 25407"/>
                <a:gd name="connsiteX2" fmla="*/ 164921 w 177949"/>
                <a:gd name="connsiteY2" fmla="*/ 19056 h 25407"/>
                <a:gd name="connsiteX3" fmla="*/ 27924 w 177949"/>
                <a:gd name="connsiteY3" fmla="*/ 19056 h 25407"/>
                <a:gd name="connsiteX4" fmla="*/ 19066 w 177949"/>
                <a:gd name="connsiteY4" fmla="*/ 24114 h 25407"/>
                <a:gd name="connsiteX5" fmla="*/ 27924 w 177949"/>
                <a:gd name="connsiteY5" fmla="*/ 29179 h 25407"/>
                <a:gd name="connsiteX6" fmla="*/ 164921 w 177949"/>
                <a:gd name="connsiteY6" fmla="*/ 29179 h 2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949" h="25407">
                  <a:moveTo>
                    <a:pt x="164921" y="29179"/>
                  </a:moveTo>
                  <a:cubicBezTo>
                    <a:pt x="169227" y="29179"/>
                    <a:pt x="173786" y="29179"/>
                    <a:pt x="173786" y="24114"/>
                  </a:cubicBezTo>
                  <a:cubicBezTo>
                    <a:pt x="173786" y="19056"/>
                    <a:pt x="169227" y="19056"/>
                    <a:pt x="164921" y="19056"/>
                  </a:cubicBezTo>
                  <a:lnTo>
                    <a:pt x="27924" y="19056"/>
                  </a:lnTo>
                  <a:cubicBezTo>
                    <a:pt x="23618" y="19056"/>
                    <a:pt x="19066" y="19056"/>
                    <a:pt x="19066" y="24114"/>
                  </a:cubicBezTo>
                  <a:cubicBezTo>
                    <a:pt x="19066" y="29179"/>
                    <a:pt x="23618" y="29179"/>
                    <a:pt x="27924" y="29179"/>
                  </a:cubicBezTo>
                  <a:lnTo>
                    <a:pt x="164921" y="2917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2" name="Forme libre : forme 1071">
              <a:extLst>
                <a:ext uri="{FF2B5EF4-FFF2-40B4-BE49-F238E27FC236}">
                  <a16:creationId xmlns:a16="http://schemas.microsoft.com/office/drawing/2014/main" id="{B3035794-C1A0-4268-9D69-8C48D04B23F8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10737855" y="-14742774"/>
              <a:ext cx="127107" cy="25408"/>
            </a:xfrm>
            <a:custGeom>
              <a:avLst/>
              <a:gdLst>
                <a:gd name="connsiteX0" fmla="*/ 110488 w 127106"/>
                <a:gd name="connsiteY0" fmla="*/ 26901 h 25407"/>
                <a:gd name="connsiteX1" fmla="*/ 110488 w 127106"/>
                <a:gd name="connsiteY1" fmla="*/ 19056 h 25407"/>
                <a:gd name="connsiteX2" fmla="*/ 19066 w 127106"/>
                <a:gd name="connsiteY2" fmla="*/ 19056 h 25407"/>
                <a:gd name="connsiteX3" fmla="*/ 19066 w 127106"/>
                <a:gd name="connsiteY3" fmla="*/ 26901 h 25407"/>
                <a:gd name="connsiteX4" fmla="*/ 110488 w 127106"/>
                <a:gd name="connsiteY4" fmla="*/ 26901 h 2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106" h="25407">
                  <a:moveTo>
                    <a:pt x="110488" y="26901"/>
                  </a:moveTo>
                  <a:lnTo>
                    <a:pt x="110488" y="19056"/>
                  </a:lnTo>
                  <a:lnTo>
                    <a:pt x="19066" y="19056"/>
                  </a:lnTo>
                  <a:lnTo>
                    <a:pt x="19066" y="26901"/>
                  </a:lnTo>
                  <a:lnTo>
                    <a:pt x="110488" y="2690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orme libre : forme 203">
              <a:extLst>
                <a:ext uri="{FF2B5EF4-FFF2-40B4-BE49-F238E27FC236}">
                  <a16:creationId xmlns:a16="http://schemas.microsoft.com/office/drawing/2014/main" id="{CAC56368-B78D-4495-888A-0C75248EC7FC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10716048" y="-14705314"/>
              <a:ext cx="127107" cy="152445"/>
            </a:xfrm>
            <a:custGeom>
              <a:avLst/>
              <a:gdLst>
                <a:gd name="connsiteX0" fmla="*/ 41850 w 127106"/>
                <a:gd name="connsiteY0" fmla="*/ 109911 h 152445"/>
                <a:gd name="connsiteX1" fmla="*/ 71990 w 127106"/>
                <a:gd name="connsiteY1" fmla="*/ 81058 h 152445"/>
                <a:gd name="connsiteX2" fmla="*/ 96808 w 127106"/>
                <a:gd name="connsiteY2" fmla="*/ 58287 h 152445"/>
                <a:gd name="connsiteX3" fmla="*/ 126432 w 127106"/>
                <a:gd name="connsiteY3" fmla="*/ 21590 h 152445"/>
                <a:gd name="connsiteX4" fmla="*/ 123644 w 127106"/>
                <a:gd name="connsiteY4" fmla="*/ 19056 h 152445"/>
                <a:gd name="connsiteX5" fmla="*/ 119846 w 127106"/>
                <a:gd name="connsiteY5" fmla="*/ 21835 h 152445"/>
                <a:gd name="connsiteX6" fmla="*/ 100859 w 127106"/>
                <a:gd name="connsiteY6" fmla="*/ 38040 h 152445"/>
                <a:gd name="connsiteX7" fmla="*/ 87942 w 127106"/>
                <a:gd name="connsiteY7" fmla="*/ 29942 h 152445"/>
                <a:gd name="connsiteX8" fmla="*/ 70465 w 127106"/>
                <a:gd name="connsiteY8" fmla="*/ 19056 h 152445"/>
                <a:gd name="connsiteX9" fmla="*/ 39824 w 127106"/>
                <a:gd name="connsiteY9" fmla="*/ 47909 h 152445"/>
                <a:gd name="connsiteX10" fmla="*/ 42867 w 127106"/>
                <a:gd name="connsiteY10" fmla="*/ 50688 h 152445"/>
                <a:gd name="connsiteX11" fmla="*/ 46156 w 127106"/>
                <a:gd name="connsiteY11" fmla="*/ 47909 h 152445"/>
                <a:gd name="connsiteX12" fmla="*/ 67684 w 127106"/>
                <a:gd name="connsiteY12" fmla="*/ 36016 h 152445"/>
                <a:gd name="connsiteX13" fmla="*/ 83636 w 127106"/>
                <a:gd name="connsiteY13" fmla="*/ 39811 h 152445"/>
                <a:gd name="connsiteX14" fmla="*/ 103131 w 127106"/>
                <a:gd name="connsiteY14" fmla="*/ 43606 h 152445"/>
                <a:gd name="connsiteX15" fmla="*/ 67939 w 127106"/>
                <a:gd name="connsiteY15" fmla="*/ 76762 h 152445"/>
                <a:gd name="connsiteX16" fmla="*/ 45147 w 127106"/>
                <a:gd name="connsiteY16" fmla="*/ 98018 h 152445"/>
                <a:gd name="connsiteX17" fmla="*/ 19066 w 127106"/>
                <a:gd name="connsiteY17" fmla="*/ 131175 h 152445"/>
                <a:gd name="connsiteX18" fmla="*/ 22101 w 127106"/>
                <a:gd name="connsiteY18" fmla="*/ 133708 h 152445"/>
                <a:gd name="connsiteX19" fmla="*/ 26152 w 127106"/>
                <a:gd name="connsiteY19" fmla="*/ 130412 h 152445"/>
                <a:gd name="connsiteX20" fmla="*/ 47681 w 127106"/>
                <a:gd name="connsiteY20" fmla="*/ 114723 h 152445"/>
                <a:gd name="connsiteX21" fmla="*/ 62362 w 127106"/>
                <a:gd name="connsiteY21" fmla="*/ 124338 h 152445"/>
                <a:gd name="connsiteX22" fmla="*/ 78576 w 127106"/>
                <a:gd name="connsiteY22" fmla="*/ 133708 h 152445"/>
                <a:gd name="connsiteX23" fmla="*/ 118329 w 127106"/>
                <a:gd name="connsiteY23" fmla="*/ 94731 h 152445"/>
                <a:gd name="connsiteX24" fmla="*/ 115294 w 127106"/>
                <a:gd name="connsiteY24" fmla="*/ 92198 h 152445"/>
                <a:gd name="connsiteX25" fmla="*/ 111743 w 127106"/>
                <a:gd name="connsiteY25" fmla="*/ 95485 h 152445"/>
                <a:gd name="connsiteX26" fmla="*/ 81356 w 127106"/>
                <a:gd name="connsiteY26" fmla="*/ 116748 h 152445"/>
                <a:gd name="connsiteX27" fmla="*/ 66414 w 127106"/>
                <a:gd name="connsiteY27" fmla="*/ 113461 h 152445"/>
                <a:gd name="connsiteX28" fmla="*/ 48690 w 127106"/>
                <a:gd name="connsiteY28" fmla="*/ 109158 h 152445"/>
                <a:gd name="connsiteX29" fmla="*/ 41850 w 127106"/>
                <a:gd name="connsiteY29" fmla="*/ 109911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7106" h="152445">
                  <a:moveTo>
                    <a:pt x="41850" y="109911"/>
                  </a:moveTo>
                  <a:cubicBezTo>
                    <a:pt x="55530" y="95232"/>
                    <a:pt x="62871" y="88911"/>
                    <a:pt x="71990" y="81058"/>
                  </a:cubicBezTo>
                  <a:cubicBezTo>
                    <a:pt x="71990" y="80813"/>
                    <a:pt x="87688" y="67394"/>
                    <a:pt x="96808" y="58287"/>
                  </a:cubicBezTo>
                  <a:cubicBezTo>
                    <a:pt x="120863" y="34745"/>
                    <a:pt x="126432" y="22598"/>
                    <a:pt x="126432" y="21590"/>
                  </a:cubicBezTo>
                  <a:cubicBezTo>
                    <a:pt x="126432" y="19056"/>
                    <a:pt x="124152" y="19056"/>
                    <a:pt x="123644" y="19056"/>
                  </a:cubicBezTo>
                  <a:cubicBezTo>
                    <a:pt x="121872" y="19056"/>
                    <a:pt x="121117" y="19564"/>
                    <a:pt x="119846" y="21835"/>
                  </a:cubicBezTo>
                  <a:cubicBezTo>
                    <a:pt x="112251" y="33991"/>
                    <a:pt x="106937" y="38040"/>
                    <a:pt x="100859" y="38040"/>
                  </a:cubicBezTo>
                  <a:cubicBezTo>
                    <a:pt x="94782" y="38040"/>
                    <a:pt x="91740" y="34238"/>
                    <a:pt x="87942" y="29942"/>
                  </a:cubicBezTo>
                  <a:cubicBezTo>
                    <a:pt x="83128" y="24114"/>
                    <a:pt x="78822" y="19056"/>
                    <a:pt x="70465" y="19056"/>
                  </a:cubicBezTo>
                  <a:cubicBezTo>
                    <a:pt x="51479" y="19056"/>
                    <a:pt x="39824" y="42590"/>
                    <a:pt x="39824" y="47909"/>
                  </a:cubicBezTo>
                  <a:cubicBezTo>
                    <a:pt x="39824" y="49171"/>
                    <a:pt x="40587" y="50688"/>
                    <a:pt x="42867" y="50688"/>
                  </a:cubicBezTo>
                  <a:cubicBezTo>
                    <a:pt x="45147" y="50688"/>
                    <a:pt x="45655" y="49426"/>
                    <a:pt x="46156" y="47909"/>
                  </a:cubicBezTo>
                  <a:cubicBezTo>
                    <a:pt x="50970" y="36261"/>
                    <a:pt x="65659" y="36016"/>
                    <a:pt x="67684" y="36016"/>
                  </a:cubicBezTo>
                  <a:cubicBezTo>
                    <a:pt x="72999" y="36016"/>
                    <a:pt x="77813" y="37786"/>
                    <a:pt x="83636" y="39811"/>
                  </a:cubicBezTo>
                  <a:cubicBezTo>
                    <a:pt x="93765" y="43606"/>
                    <a:pt x="96553" y="43606"/>
                    <a:pt x="103131" y="43606"/>
                  </a:cubicBezTo>
                  <a:cubicBezTo>
                    <a:pt x="94020" y="54484"/>
                    <a:pt x="72745" y="72713"/>
                    <a:pt x="67939" y="76762"/>
                  </a:cubicBezTo>
                  <a:lnTo>
                    <a:pt x="45147" y="98018"/>
                  </a:lnTo>
                  <a:cubicBezTo>
                    <a:pt x="27924" y="114978"/>
                    <a:pt x="19066" y="129404"/>
                    <a:pt x="19066" y="131175"/>
                  </a:cubicBezTo>
                  <a:cubicBezTo>
                    <a:pt x="19066" y="133708"/>
                    <a:pt x="21593" y="133708"/>
                    <a:pt x="22101" y="133708"/>
                  </a:cubicBezTo>
                  <a:cubicBezTo>
                    <a:pt x="24127" y="133708"/>
                    <a:pt x="24635" y="133199"/>
                    <a:pt x="26152" y="130412"/>
                  </a:cubicBezTo>
                  <a:cubicBezTo>
                    <a:pt x="31975" y="121559"/>
                    <a:pt x="39578" y="114723"/>
                    <a:pt x="47681" y="114723"/>
                  </a:cubicBezTo>
                  <a:cubicBezTo>
                    <a:pt x="53504" y="114723"/>
                    <a:pt x="56038" y="117003"/>
                    <a:pt x="62362" y="124338"/>
                  </a:cubicBezTo>
                  <a:cubicBezTo>
                    <a:pt x="66667" y="129658"/>
                    <a:pt x="71228" y="133708"/>
                    <a:pt x="78576" y="133708"/>
                  </a:cubicBezTo>
                  <a:cubicBezTo>
                    <a:pt x="103640" y="133708"/>
                    <a:pt x="118329" y="101559"/>
                    <a:pt x="118329" y="94731"/>
                  </a:cubicBezTo>
                  <a:cubicBezTo>
                    <a:pt x="118329" y="93461"/>
                    <a:pt x="117320" y="92198"/>
                    <a:pt x="115294" y="92198"/>
                  </a:cubicBezTo>
                  <a:cubicBezTo>
                    <a:pt x="113014" y="92198"/>
                    <a:pt x="112505" y="93715"/>
                    <a:pt x="111743" y="95485"/>
                  </a:cubicBezTo>
                  <a:cubicBezTo>
                    <a:pt x="105920" y="111936"/>
                    <a:pt x="89714" y="116748"/>
                    <a:pt x="81356" y="116748"/>
                  </a:cubicBezTo>
                  <a:cubicBezTo>
                    <a:pt x="76296" y="116748"/>
                    <a:pt x="71736" y="115232"/>
                    <a:pt x="66414" y="113461"/>
                  </a:cubicBezTo>
                  <a:cubicBezTo>
                    <a:pt x="57810" y="110166"/>
                    <a:pt x="54013" y="109158"/>
                    <a:pt x="48690" y="109158"/>
                  </a:cubicBezTo>
                  <a:cubicBezTo>
                    <a:pt x="48182" y="109158"/>
                    <a:pt x="44130" y="109158"/>
                    <a:pt x="41850" y="10991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orme libre : forme 204">
              <a:extLst>
                <a:ext uri="{FF2B5EF4-FFF2-40B4-BE49-F238E27FC236}">
                  <a16:creationId xmlns:a16="http://schemas.microsoft.com/office/drawing/2014/main" id="{7A877778-4475-493A-9039-89A5391CB924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10842604" y="-14765638"/>
              <a:ext cx="76264" cy="127038"/>
            </a:xfrm>
            <a:custGeom>
              <a:avLst/>
              <a:gdLst>
                <a:gd name="connsiteX0" fmla="*/ 61981 w 76264"/>
                <a:gd name="connsiteY0" fmla="*/ 34475 h 127037"/>
                <a:gd name="connsiteX1" fmla="*/ 63577 w 76264"/>
                <a:gd name="connsiteY1" fmla="*/ 28807 h 127037"/>
                <a:gd name="connsiteX2" fmla="*/ 53115 w 76264"/>
                <a:gd name="connsiteY2" fmla="*/ 19056 h 127037"/>
                <a:gd name="connsiteX3" fmla="*/ 43359 w 76264"/>
                <a:gd name="connsiteY3" fmla="*/ 27385 h 127037"/>
                <a:gd name="connsiteX4" fmla="*/ 19956 w 76264"/>
                <a:gd name="connsiteY4" fmla="*/ 104124 h 127037"/>
                <a:gd name="connsiteX5" fmla="*/ 19066 w 76264"/>
                <a:gd name="connsiteY5" fmla="*/ 106959 h 127037"/>
                <a:gd name="connsiteX6" fmla="*/ 25985 w 76264"/>
                <a:gd name="connsiteY6" fmla="*/ 110857 h 127037"/>
                <a:gd name="connsiteX7" fmla="*/ 28646 w 76264"/>
                <a:gd name="connsiteY7" fmla="*/ 107839 h 127037"/>
                <a:gd name="connsiteX8" fmla="*/ 61981 w 76264"/>
                <a:gd name="connsiteY8" fmla="*/ 34475 h 127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264" h="127037">
                  <a:moveTo>
                    <a:pt x="61981" y="34475"/>
                  </a:moveTo>
                  <a:cubicBezTo>
                    <a:pt x="63394" y="31466"/>
                    <a:pt x="63577" y="30044"/>
                    <a:pt x="63577" y="28807"/>
                  </a:cubicBezTo>
                  <a:cubicBezTo>
                    <a:pt x="63577" y="23311"/>
                    <a:pt x="58612" y="19056"/>
                    <a:pt x="53115" y="19056"/>
                  </a:cubicBezTo>
                  <a:cubicBezTo>
                    <a:pt x="46378" y="19056"/>
                    <a:pt x="44249" y="24550"/>
                    <a:pt x="43359" y="27385"/>
                  </a:cubicBezTo>
                  <a:lnTo>
                    <a:pt x="19956" y="104124"/>
                  </a:lnTo>
                  <a:cubicBezTo>
                    <a:pt x="19781" y="104473"/>
                    <a:pt x="19066" y="106783"/>
                    <a:pt x="19066" y="106959"/>
                  </a:cubicBezTo>
                  <a:cubicBezTo>
                    <a:pt x="19066" y="109086"/>
                    <a:pt x="24563" y="110857"/>
                    <a:pt x="25985" y="110857"/>
                  </a:cubicBezTo>
                  <a:cubicBezTo>
                    <a:pt x="27224" y="110857"/>
                    <a:pt x="27400" y="110499"/>
                    <a:pt x="28646" y="107839"/>
                  </a:cubicBezTo>
                  <a:lnTo>
                    <a:pt x="61981" y="3447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orme libre : forme 205">
              <a:extLst>
                <a:ext uri="{FF2B5EF4-FFF2-40B4-BE49-F238E27FC236}">
                  <a16:creationId xmlns:a16="http://schemas.microsoft.com/office/drawing/2014/main" id="{7CC2F952-F375-42EA-94E5-C4ACBAB829BC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10919581" y="-14783267"/>
              <a:ext cx="203371" cy="279483"/>
            </a:xfrm>
            <a:custGeom>
              <a:avLst/>
              <a:gdLst>
                <a:gd name="connsiteX0" fmla="*/ 77813 w 203370"/>
                <a:gd name="connsiteY0" fmla="*/ 145602 h 279482"/>
                <a:gd name="connsiteX1" fmla="*/ 61099 w 203370"/>
                <a:gd name="connsiteY1" fmla="*/ 66639 h 279482"/>
                <a:gd name="connsiteX2" fmla="*/ 21601 w 203370"/>
                <a:gd name="connsiteY2" fmla="*/ 19056 h 279482"/>
                <a:gd name="connsiteX3" fmla="*/ 19066 w 203370"/>
                <a:gd name="connsiteY3" fmla="*/ 21588 h 279482"/>
                <a:gd name="connsiteX4" fmla="*/ 23881 w 203370"/>
                <a:gd name="connsiteY4" fmla="*/ 27408 h 279482"/>
                <a:gd name="connsiteX5" fmla="*/ 63124 w 203370"/>
                <a:gd name="connsiteY5" fmla="*/ 145602 h 279482"/>
                <a:gd name="connsiteX6" fmla="*/ 22355 w 203370"/>
                <a:gd name="connsiteY6" fmla="*/ 265311 h 279482"/>
                <a:gd name="connsiteX7" fmla="*/ 19066 w 203370"/>
                <a:gd name="connsiteY7" fmla="*/ 269614 h 279482"/>
                <a:gd name="connsiteX8" fmla="*/ 21601 w 203370"/>
                <a:gd name="connsiteY8" fmla="*/ 272146 h 279482"/>
                <a:gd name="connsiteX9" fmla="*/ 61861 w 203370"/>
                <a:gd name="connsiteY9" fmla="*/ 222792 h 279482"/>
                <a:gd name="connsiteX10" fmla="*/ 77813 w 203370"/>
                <a:gd name="connsiteY10" fmla="*/ 145602 h 279482"/>
                <a:gd name="connsiteX11" fmla="*/ 186944 w 203370"/>
                <a:gd name="connsiteY11" fmla="*/ 269614 h 279482"/>
                <a:gd name="connsiteX12" fmla="*/ 182638 w 203370"/>
                <a:gd name="connsiteY12" fmla="*/ 264048 h 279482"/>
                <a:gd name="connsiteX13" fmla="*/ 142886 w 203370"/>
                <a:gd name="connsiteY13" fmla="*/ 145602 h 279482"/>
                <a:gd name="connsiteX14" fmla="*/ 183655 w 203370"/>
                <a:gd name="connsiteY14" fmla="*/ 25891 h 279482"/>
                <a:gd name="connsiteX15" fmla="*/ 186944 w 203370"/>
                <a:gd name="connsiteY15" fmla="*/ 21588 h 279482"/>
                <a:gd name="connsiteX16" fmla="*/ 184410 w 203370"/>
                <a:gd name="connsiteY16" fmla="*/ 19056 h 279482"/>
                <a:gd name="connsiteX17" fmla="*/ 144149 w 203370"/>
                <a:gd name="connsiteY17" fmla="*/ 68410 h 279482"/>
                <a:gd name="connsiteX18" fmla="*/ 128197 w 203370"/>
                <a:gd name="connsiteY18" fmla="*/ 145602 h 279482"/>
                <a:gd name="connsiteX19" fmla="*/ 144912 w 203370"/>
                <a:gd name="connsiteY19" fmla="*/ 224563 h 279482"/>
                <a:gd name="connsiteX20" fmla="*/ 184410 w 203370"/>
                <a:gd name="connsiteY20" fmla="*/ 272146 h 279482"/>
                <a:gd name="connsiteX21" fmla="*/ 186944 w 203370"/>
                <a:gd name="connsiteY21" fmla="*/ 269614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3370" h="279482">
                  <a:moveTo>
                    <a:pt x="77813" y="145602"/>
                  </a:moveTo>
                  <a:cubicBezTo>
                    <a:pt x="77813" y="125862"/>
                    <a:pt x="75033" y="95238"/>
                    <a:pt x="61099" y="66639"/>
                  </a:cubicBezTo>
                  <a:cubicBezTo>
                    <a:pt x="45909" y="35508"/>
                    <a:pt x="24127" y="19056"/>
                    <a:pt x="21601" y="19056"/>
                  </a:cubicBezTo>
                  <a:cubicBezTo>
                    <a:pt x="20075" y="19056"/>
                    <a:pt x="19066" y="20071"/>
                    <a:pt x="19066" y="21588"/>
                  </a:cubicBezTo>
                  <a:cubicBezTo>
                    <a:pt x="19066" y="22343"/>
                    <a:pt x="19066" y="22850"/>
                    <a:pt x="23881" y="27408"/>
                  </a:cubicBezTo>
                  <a:cubicBezTo>
                    <a:pt x="48690" y="52467"/>
                    <a:pt x="63124" y="92706"/>
                    <a:pt x="63124" y="145602"/>
                  </a:cubicBezTo>
                  <a:cubicBezTo>
                    <a:pt x="63124" y="188882"/>
                    <a:pt x="53758" y="233424"/>
                    <a:pt x="22355" y="265311"/>
                  </a:cubicBezTo>
                  <a:cubicBezTo>
                    <a:pt x="19066" y="268352"/>
                    <a:pt x="19066" y="268859"/>
                    <a:pt x="19066" y="269614"/>
                  </a:cubicBezTo>
                  <a:cubicBezTo>
                    <a:pt x="19066" y="271131"/>
                    <a:pt x="20075" y="272146"/>
                    <a:pt x="21601" y="272146"/>
                  </a:cubicBezTo>
                  <a:cubicBezTo>
                    <a:pt x="24127" y="272146"/>
                    <a:pt x="46919" y="254933"/>
                    <a:pt x="61861" y="222792"/>
                  </a:cubicBezTo>
                  <a:cubicBezTo>
                    <a:pt x="74778" y="194956"/>
                    <a:pt x="77813" y="166864"/>
                    <a:pt x="77813" y="145602"/>
                  </a:cubicBezTo>
                  <a:close/>
                  <a:moveTo>
                    <a:pt x="186944" y="269614"/>
                  </a:moveTo>
                  <a:cubicBezTo>
                    <a:pt x="186944" y="268859"/>
                    <a:pt x="186944" y="268352"/>
                    <a:pt x="182638" y="264048"/>
                  </a:cubicBezTo>
                  <a:cubicBezTo>
                    <a:pt x="150989" y="232162"/>
                    <a:pt x="142886" y="184324"/>
                    <a:pt x="142886" y="145602"/>
                  </a:cubicBezTo>
                  <a:cubicBezTo>
                    <a:pt x="142886" y="101567"/>
                    <a:pt x="152506" y="57524"/>
                    <a:pt x="183655" y="25891"/>
                  </a:cubicBezTo>
                  <a:cubicBezTo>
                    <a:pt x="186944" y="22850"/>
                    <a:pt x="186944" y="22343"/>
                    <a:pt x="186944" y="21588"/>
                  </a:cubicBezTo>
                  <a:cubicBezTo>
                    <a:pt x="186944" y="19819"/>
                    <a:pt x="185928" y="19056"/>
                    <a:pt x="184410" y="19056"/>
                  </a:cubicBezTo>
                  <a:cubicBezTo>
                    <a:pt x="181876" y="19056"/>
                    <a:pt x="159092" y="36269"/>
                    <a:pt x="144149" y="68410"/>
                  </a:cubicBezTo>
                  <a:cubicBezTo>
                    <a:pt x="131232" y="96248"/>
                    <a:pt x="128197" y="124338"/>
                    <a:pt x="128197" y="145602"/>
                  </a:cubicBezTo>
                  <a:cubicBezTo>
                    <a:pt x="128197" y="165340"/>
                    <a:pt x="130978" y="195964"/>
                    <a:pt x="144912" y="224563"/>
                  </a:cubicBezTo>
                  <a:cubicBezTo>
                    <a:pt x="160101" y="255696"/>
                    <a:pt x="181876" y="272146"/>
                    <a:pt x="184410" y="272146"/>
                  </a:cubicBezTo>
                  <a:cubicBezTo>
                    <a:pt x="185928" y="272146"/>
                    <a:pt x="186944" y="271385"/>
                    <a:pt x="186944" y="26961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orme libre : forme 206">
              <a:extLst>
                <a:ext uri="{FF2B5EF4-FFF2-40B4-BE49-F238E27FC236}">
                  <a16:creationId xmlns:a16="http://schemas.microsoft.com/office/drawing/2014/main" id="{A3ABB95E-55A9-4971-ADAC-211E8AEB42F0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11113029" y="-14705314"/>
              <a:ext cx="127107" cy="152445"/>
            </a:xfrm>
            <a:custGeom>
              <a:avLst/>
              <a:gdLst>
                <a:gd name="connsiteX0" fmla="*/ 41850 w 127106"/>
                <a:gd name="connsiteY0" fmla="*/ 109911 h 152445"/>
                <a:gd name="connsiteX1" fmla="*/ 71990 w 127106"/>
                <a:gd name="connsiteY1" fmla="*/ 81058 h 152445"/>
                <a:gd name="connsiteX2" fmla="*/ 96808 w 127106"/>
                <a:gd name="connsiteY2" fmla="*/ 58287 h 152445"/>
                <a:gd name="connsiteX3" fmla="*/ 126432 w 127106"/>
                <a:gd name="connsiteY3" fmla="*/ 21590 h 152445"/>
                <a:gd name="connsiteX4" fmla="*/ 123643 w 127106"/>
                <a:gd name="connsiteY4" fmla="*/ 19056 h 152445"/>
                <a:gd name="connsiteX5" fmla="*/ 119846 w 127106"/>
                <a:gd name="connsiteY5" fmla="*/ 21835 h 152445"/>
                <a:gd name="connsiteX6" fmla="*/ 100859 w 127106"/>
                <a:gd name="connsiteY6" fmla="*/ 38040 h 152445"/>
                <a:gd name="connsiteX7" fmla="*/ 87942 w 127106"/>
                <a:gd name="connsiteY7" fmla="*/ 29942 h 152445"/>
                <a:gd name="connsiteX8" fmla="*/ 70465 w 127106"/>
                <a:gd name="connsiteY8" fmla="*/ 19056 h 152445"/>
                <a:gd name="connsiteX9" fmla="*/ 39824 w 127106"/>
                <a:gd name="connsiteY9" fmla="*/ 47909 h 152445"/>
                <a:gd name="connsiteX10" fmla="*/ 42867 w 127106"/>
                <a:gd name="connsiteY10" fmla="*/ 50688 h 152445"/>
                <a:gd name="connsiteX11" fmla="*/ 46155 w 127106"/>
                <a:gd name="connsiteY11" fmla="*/ 47909 h 152445"/>
                <a:gd name="connsiteX12" fmla="*/ 67684 w 127106"/>
                <a:gd name="connsiteY12" fmla="*/ 36016 h 152445"/>
                <a:gd name="connsiteX13" fmla="*/ 83636 w 127106"/>
                <a:gd name="connsiteY13" fmla="*/ 39811 h 152445"/>
                <a:gd name="connsiteX14" fmla="*/ 103131 w 127106"/>
                <a:gd name="connsiteY14" fmla="*/ 43606 h 152445"/>
                <a:gd name="connsiteX15" fmla="*/ 67939 w 127106"/>
                <a:gd name="connsiteY15" fmla="*/ 76762 h 152445"/>
                <a:gd name="connsiteX16" fmla="*/ 45147 w 127106"/>
                <a:gd name="connsiteY16" fmla="*/ 98018 h 152445"/>
                <a:gd name="connsiteX17" fmla="*/ 19066 w 127106"/>
                <a:gd name="connsiteY17" fmla="*/ 131175 h 152445"/>
                <a:gd name="connsiteX18" fmla="*/ 22101 w 127106"/>
                <a:gd name="connsiteY18" fmla="*/ 133708 h 152445"/>
                <a:gd name="connsiteX19" fmla="*/ 26152 w 127106"/>
                <a:gd name="connsiteY19" fmla="*/ 130412 h 152445"/>
                <a:gd name="connsiteX20" fmla="*/ 47681 w 127106"/>
                <a:gd name="connsiteY20" fmla="*/ 114723 h 152445"/>
                <a:gd name="connsiteX21" fmla="*/ 62362 w 127106"/>
                <a:gd name="connsiteY21" fmla="*/ 124338 h 152445"/>
                <a:gd name="connsiteX22" fmla="*/ 78576 w 127106"/>
                <a:gd name="connsiteY22" fmla="*/ 133708 h 152445"/>
                <a:gd name="connsiteX23" fmla="*/ 118329 w 127106"/>
                <a:gd name="connsiteY23" fmla="*/ 94731 h 152445"/>
                <a:gd name="connsiteX24" fmla="*/ 115294 w 127106"/>
                <a:gd name="connsiteY24" fmla="*/ 92198 h 152445"/>
                <a:gd name="connsiteX25" fmla="*/ 111743 w 127106"/>
                <a:gd name="connsiteY25" fmla="*/ 95485 h 152445"/>
                <a:gd name="connsiteX26" fmla="*/ 81356 w 127106"/>
                <a:gd name="connsiteY26" fmla="*/ 116748 h 152445"/>
                <a:gd name="connsiteX27" fmla="*/ 66414 w 127106"/>
                <a:gd name="connsiteY27" fmla="*/ 113461 h 152445"/>
                <a:gd name="connsiteX28" fmla="*/ 48690 w 127106"/>
                <a:gd name="connsiteY28" fmla="*/ 109158 h 152445"/>
                <a:gd name="connsiteX29" fmla="*/ 41850 w 127106"/>
                <a:gd name="connsiteY29" fmla="*/ 109911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7106" h="152445">
                  <a:moveTo>
                    <a:pt x="41850" y="109911"/>
                  </a:moveTo>
                  <a:cubicBezTo>
                    <a:pt x="55530" y="95232"/>
                    <a:pt x="62870" y="88911"/>
                    <a:pt x="71990" y="81058"/>
                  </a:cubicBezTo>
                  <a:cubicBezTo>
                    <a:pt x="71990" y="80813"/>
                    <a:pt x="87688" y="67394"/>
                    <a:pt x="96808" y="58287"/>
                  </a:cubicBezTo>
                  <a:cubicBezTo>
                    <a:pt x="120862" y="34745"/>
                    <a:pt x="126432" y="22598"/>
                    <a:pt x="126432" y="21590"/>
                  </a:cubicBezTo>
                  <a:cubicBezTo>
                    <a:pt x="126432" y="19056"/>
                    <a:pt x="124152" y="19056"/>
                    <a:pt x="123643" y="19056"/>
                  </a:cubicBezTo>
                  <a:cubicBezTo>
                    <a:pt x="121872" y="19056"/>
                    <a:pt x="121117" y="19564"/>
                    <a:pt x="119846" y="21835"/>
                  </a:cubicBezTo>
                  <a:cubicBezTo>
                    <a:pt x="112251" y="33991"/>
                    <a:pt x="106937" y="38040"/>
                    <a:pt x="100859" y="38040"/>
                  </a:cubicBezTo>
                  <a:cubicBezTo>
                    <a:pt x="94782" y="38040"/>
                    <a:pt x="91740" y="34238"/>
                    <a:pt x="87942" y="29942"/>
                  </a:cubicBezTo>
                  <a:cubicBezTo>
                    <a:pt x="83128" y="24114"/>
                    <a:pt x="78822" y="19056"/>
                    <a:pt x="70465" y="19056"/>
                  </a:cubicBezTo>
                  <a:cubicBezTo>
                    <a:pt x="51478" y="19056"/>
                    <a:pt x="39824" y="42590"/>
                    <a:pt x="39824" y="47909"/>
                  </a:cubicBezTo>
                  <a:cubicBezTo>
                    <a:pt x="39824" y="49171"/>
                    <a:pt x="40587" y="50688"/>
                    <a:pt x="42867" y="50688"/>
                  </a:cubicBezTo>
                  <a:cubicBezTo>
                    <a:pt x="45147" y="50688"/>
                    <a:pt x="45655" y="49426"/>
                    <a:pt x="46155" y="47909"/>
                  </a:cubicBezTo>
                  <a:cubicBezTo>
                    <a:pt x="50970" y="36261"/>
                    <a:pt x="65659" y="36016"/>
                    <a:pt x="67684" y="36016"/>
                  </a:cubicBezTo>
                  <a:cubicBezTo>
                    <a:pt x="72999" y="36016"/>
                    <a:pt x="77813" y="37786"/>
                    <a:pt x="83636" y="39811"/>
                  </a:cubicBezTo>
                  <a:cubicBezTo>
                    <a:pt x="93765" y="43606"/>
                    <a:pt x="96553" y="43606"/>
                    <a:pt x="103131" y="43606"/>
                  </a:cubicBezTo>
                  <a:cubicBezTo>
                    <a:pt x="94020" y="54484"/>
                    <a:pt x="72745" y="72713"/>
                    <a:pt x="67939" y="76762"/>
                  </a:cubicBezTo>
                  <a:lnTo>
                    <a:pt x="45147" y="98018"/>
                  </a:lnTo>
                  <a:cubicBezTo>
                    <a:pt x="27924" y="114978"/>
                    <a:pt x="19066" y="129404"/>
                    <a:pt x="19066" y="131175"/>
                  </a:cubicBezTo>
                  <a:cubicBezTo>
                    <a:pt x="19066" y="133708"/>
                    <a:pt x="21592" y="133708"/>
                    <a:pt x="22101" y="133708"/>
                  </a:cubicBezTo>
                  <a:cubicBezTo>
                    <a:pt x="24127" y="133708"/>
                    <a:pt x="24635" y="133199"/>
                    <a:pt x="26152" y="130412"/>
                  </a:cubicBezTo>
                  <a:cubicBezTo>
                    <a:pt x="31975" y="121559"/>
                    <a:pt x="39578" y="114723"/>
                    <a:pt x="47681" y="114723"/>
                  </a:cubicBezTo>
                  <a:cubicBezTo>
                    <a:pt x="53504" y="114723"/>
                    <a:pt x="56038" y="117003"/>
                    <a:pt x="62362" y="124338"/>
                  </a:cubicBezTo>
                  <a:cubicBezTo>
                    <a:pt x="66667" y="129658"/>
                    <a:pt x="71228" y="133708"/>
                    <a:pt x="78576" y="133708"/>
                  </a:cubicBezTo>
                  <a:cubicBezTo>
                    <a:pt x="103640" y="133708"/>
                    <a:pt x="118329" y="101559"/>
                    <a:pt x="118329" y="94731"/>
                  </a:cubicBezTo>
                  <a:cubicBezTo>
                    <a:pt x="118329" y="93461"/>
                    <a:pt x="117319" y="92198"/>
                    <a:pt x="115294" y="92198"/>
                  </a:cubicBezTo>
                  <a:cubicBezTo>
                    <a:pt x="113014" y="92198"/>
                    <a:pt x="112505" y="93715"/>
                    <a:pt x="111743" y="95485"/>
                  </a:cubicBezTo>
                  <a:cubicBezTo>
                    <a:pt x="105920" y="111936"/>
                    <a:pt x="89713" y="116748"/>
                    <a:pt x="81356" y="116748"/>
                  </a:cubicBezTo>
                  <a:cubicBezTo>
                    <a:pt x="76296" y="116748"/>
                    <a:pt x="71736" y="115232"/>
                    <a:pt x="66414" y="113461"/>
                  </a:cubicBezTo>
                  <a:cubicBezTo>
                    <a:pt x="57810" y="110166"/>
                    <a:pt x="54013" y="109158"/>
                    <a:pt x="48690" y="109158"/>
                  </a:cubicBezTo>
                  <a:cubicBezTo>
                    <a:pt x="48182" y="109158"/>
                    <a:pt x="44130" y="109158"/>
                    <a:pt x="41850" y="10991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orme libre : forme 207">
              <a:extLst>
                <a:ext uri="{FF2B5EF4-FFF2-40B4-BE49-F238E27FC236}">
                  <a16:creationId xmlns:a16="http://schemas.microsoft.com/office/drawing/2014/main" id="{94787254-D163-4CEC-85B6-C9AF83CD961B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11308352" y="-14661780"/>
              <a:ext cx="177949" cy="25408"/>
            </a:xfrm>
            <a:custGeom>
              <a:avLst/>
              <a:gdLst>
                <a:gd name="connsiteX0" fmla="*/ 164921 w 177949"/>
                <a:gd name="connsiteY0" fmla="*/ 29179 h 25407"/>
                <a:gd name="connsiteX1" fmla="*/ 173786 w 177949"/>
                <a:gd name="connsiteY1" fmla="*/ 24114 h 25407"/>
                <a:gd name="connsiteX2" fmla="*/ 164921 w 177949"/>
                <a:gd name="connsiteY2" fmla="*/ 19056 h 25407"/>
                <a:gd name="connsiteX3" fmla="*/ 27924 w 177949"/>
                <a:gd name="connsiteY3" fmla="*/ 19056 h 25407"/>
                <a:gd name="connsiteX4" fmla="*/ 19066 w 177949"/>
                <a:gd name="connsiteY4" fmla="*/ 24114 h 25407"/>
                <a:gd name="connsiteX5" fmla="*/ 27924 w 177949"/>
                <a:gd name="connsiteY5" fmla="*/ 29179 h 25407"/>
                <a:gd name="connsiteX6" fmla="*/ 164921 w 177949"/>
                <a:gd name="connsiteY6" fmla="*/ 29179 h 2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949" h="25407">
                  <a:moveTo>
                    <a:pt x="164921" y="29179"/>
                  </a:moveTo>
                  <a:cubicBezTo>
                    <a:pt x="169227" y="29179"/>
                    <a:pt x="173786" y="29179"/>
                    <a:pt x="173786" y="24114"/>
                  </a:cubicBezTo>
                  <a:cubicBezTo>
                    <a:pt x="173786" y="19056"/>
                    <a:pt x="169227" y="19056"/>
                    <a:pt x="164921" y="19056"/>
                  </a:cubicBezTo>
                  <a:lnTo>
                    <a:pt x="27924" y="19056"/>
                  </a:lnTo>
                  <a:cubicBezTo>
                    <a:pt x="23618" y="19056"/>
                    <a:pt x="19066" y="19056"/>
                    <a:pt x="19066" y="24114"/>
                  </a:cubicBezTo>
                  <a:cubicBezTo>
                    <a:pt x="19066" y="29179"/>
                    <a:pt x="23618" y="29179"/>
                    <a:pt x="27924" y="29179"/>
                  </a:cubicBezTo>
                  <a:lnTo>
                    <a:pt x="164921" y="2917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orme libre : forme 208">
              <a:extLst>
                <a:ext uri="{FF2B5EF4-FFF2-40B4-BE49-F238E27FC236}">
                  <a16:creationId xmlns:a16="http://schemas.microsoft.com/office/drawing/2014/main" id="{D409261D-F578-45AA-A1BC-EBDEA17555E1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11551470" y="-14705314"/>
              <a:ext cx="127107" cy="152445"/>
            </a:xfrm>
            <a:custGeom>
              <a:avLst/>
              <a:gdLst>
                <a:gd name="connsiteX0" fmla="*/ 41850 w 127106"/>
                <a:gd name="connsiteY0" fmla="*/ 109911 h 152445"/>
                <a:gd name="connsiteX1" fmla="*/ 71990 w 127106"/>
                <a:gd name="connsiteY1" fmla="*/ 81058 h 152445"/>
                <a:gd name="connsiteX2" fmla="*/ 96808 w 127106"/>
                <a:gd name="connsiteY2" fmla="*/ 58287 h 152445"/>
                <a:gd name="connsiteX3" fmla="*/ 126432 w 127106"/>
                <a:gd name="connsiteY3" fmla="*/ 21590 h 152445"/>
                <a:gd name="connsiteX4" fmla="*/ 123644 w 127106"/>
                <a:gd name="connsiteY4" fmla="*/ 19056 h 152445"/>
                <a:gd name="connsiteX5" fmla="*/ 119846 w 127106"/>
                <a:gd name="connsiteY5" fmla="*/ 21835 h 152445"/>
                <a:gd name="connsiteX6" fmla="*/ 100859 w 127106"/>
                <a:gd name="connsiteY6" fmla="*/ 38040 h 152445"/>
                <a:gd name="connsiteX7" fmla="*/ 87942 w 127106"/>
                <a:gd name="connsiteY7" fmla="*/ 29942 h 152445"/>
                <a:gd name="connsiteX8" fmla="*/ 70465 w 127106"/>
                <a:gd name="connsiteY8" fmla="*/ 19056 h 152445"/>
                <a:gd name="connsiteX9" fmla="*/ 39824 w 127106"/>
                <a:gd name="connsiteY9" fmla="*/ 47909 h 152445"/>
                <a:gd name="connsiteX10" fmla="*/ 42867 w 127106"/>
                <a:gd name="connsiteY10" fmla="*/ 50688 h 152445"/>
                <a:gd name="connsiteX11" fmla="*/ 46156 w 127106"/>
                <a:gd name="connsiteY11" fmla="*/ 47909 h 152445"/>
                <a:gd name="connsiteX12" fmla="*/ 67684 w 127106"/>
                <a:gd name="connsiteY12" fmla="*/ 36016 h 152445"/>
                <a:gd name="connsiteX13" fmla="*/ 83636 w 127106"/>
                <a:gd name="connsiteY13" fmla="*/ 39811 h 152445"/>
                <a:gd name="connsiteX14" fmla="*/ 103131 w 127106"/>
                <a:gd name="connsiteY14" fmla="*/ 43606 h 152445"/>
                <a:gd name="connsiteX15" fmla="*/ 67939 w 127106"/>
                <a:gd name="connsiteY15" fmla="*/ 76762 h 152445"/>
                <a:gd name="connsiteX16" fmla="*/ 45147 w 127106"/>
                <a:gd name="connsiteY16" fmla="*/ 98018 h 152445"/>
                <a:gd name="connsiteX17" fmla="*/ 19066 w 127106"/>
                <a:gd name="connsiteY17" fmla="*/ 131175 h 152445"/>
                <a:gd name="connsiteX18" fmla="*/ 22101 w 127106"/>
                <a:gd name="connsiteY18" fmla="*/ 133708 h 152445"/>
                <a:gd name="connsiteX19" fmla="*/ 26152 w 127106"/>
                <a:gd name="connsiteY19" fmla="*/ 130412 h 152445"/>
                <a:gd name="connsiteX20" fmla="*/ 47681 w 127106"/>
                <a:gd name="connsiteY20" fmla="*/ 114723 h 152445"/>
                <a:gd name="connsiteX21" fmla="*/ 62362 w 127106"/>
                <a:gd name="connsiteY21" fmla="*/ 124338 h 152445"/>
                <a:gd name="connsiteX22" fmla="*/ 78576 w 127106"/>
                <a:gd name="connsiteY22" fmla="*/ 133708 h 152445"/>
                <a:gd name="connsiteX23" fmla="*/ 118329 w 127106"/>
                <a:gd name="connsiteY23" fmla="*/ 94731 h 152445"/>
                <a:gd name="connsiteX24" fmla="*/ 115294 w 127106"/>
                <a:gd name="connsiteY24" fmla="*/ 92198 h 152445"/>
                <a:gd name="connsiteX25" fmla="*/ 111743 w 127106"/>
                <a:gd name="connsiteY25" fmla="*/ 95485 h 152445"/>
                <a:gd name="connsiteX26" fmla="*/ 81356 w 127106"/>
                <a:gd name="connsiteY26" fmla="*/ 116748 h 152445"/>
                <a:gd name="connsiteX27" fmla="*/ 66414 w 127106"/>
                <a:gd name="connsiteY27" fmla="*/ 113461 h 152445"/>
                <a:gd name="connsiteX28" fmla="*/ 48690 w 127106"/>
                <a:gd name="connsiteY28" fmla="*/ 109158 h 152445"/>
                <a:gd name="connsiteX29" fmla="*/ 41850 w 127106"/>
                <a:gd name="connsiteY29" fmla="*/ 109911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7106" h="152445">
                  <a:moveTo>
                    <a:pt x="41850" y="109911"/>
                  </a:moveTo>
                  <a:cubicBezTo>
                    <a:pt x="55530" y="95232"/>
                    <a:pt x="62871" y="88911"/>
                    <a:pt x="71990" y="81058"/>
                  </a:cubicBezTo>
                  <a:cubicBezTo>
                    <a:pt x="71990" y="80813"/>
                    <a:pt x="87688" y="67394"/>
                    <a:pt x="96808" y="58287"/>
                  </a:cubicBezTo>
                  <a:cubicBezTo>
                    <a:pt x="120863" y="34745"/>
                    <a:pt x="126432" y="22598"/>
                    <a:pt x="126432" y="21590"/>
                  </a:cubicBezTo>
                  <a:cubicBezTo>
                    <a:pt x="126432" y="19056"/>
                    <a:pt x="124152" y="19056"/>
                    <a:pt x="123644" y="19056"/>
                  </a:cubicBezTo>
                  <a:cubicBezTo>
                    <a:pt x="121872" y="19056"/>
                    <a:pt x="121117" y="19564"/>
                    <a:pt x="119846" y="21835"/>
                  </a:cubicBezTo>
                  <a:cubicBezTo>
                    <a:pt x="112252" y="33991"/>
                    <a:pt x="106937" y="38040"/>
                    <a:pt x="100859" y="38040"/>
                  </a:cubicBezTo>
                  <a:cubicBezTo>
                    <a:pt x="94782" y="38040"/>
                    <a:pt x="91740" y="34238"/>
                    <a:pt x="87942" y="29942"/>
                  </a:cubicBezTo>
                  <a:cubicBezTo>
                    <a:pt x="83128" y="24114"/>
                    <a:pt x="78823" y="19056"/>
                    <a:pt x="70465" y="19056"/>
                  </a:cubicBezTo>
                  <a:cubicBezTo>
                    <a:pt x="51478" y="19056"/>
                    <a:pt x="39824" y="42590"/>
                    <a:pt x="39824" y="47909"/>
                  </a:cubicBezTo>
                  <a:cubicBezTo>
                    <a:pt x="39824" y="49171"/>
                    <a:pt x="40587" y="50688"/>
                    <a:pt x="42867" y="50688"/>
                  </a:cubicBezTo>
                  <a:cubicBezTo>
                    <a:pt x="45147" y="50688"/>
                    <a:pt x="45656" y="49426"/>
                    <a:pt x="46156" y="47909"/>
                  </a:cubicBezTo>
                  <a:cubicBezTo>
                    <a:pt x="50970" y="36261"/>
                    <a:pt x="65659" y="36016"/>
                    <a:pt x="67684" y="36016"/>
                  </a:cubicBezTo>
                  <a:cubicBezTo>
                    <a:pt x="72999" y="36016"/>
                    <a:pt x="77813" y="37786"/>
                    <a:pt x="83636" y="39811"/>
                  </a:cubicBezTo>
                  <a:cubicBezTo>
                    <a:pt x="93765" y="43606"/>
                    <a:pt x="96553" y="43606"/>
                    <a:pt x="103131" y="43606"/>
                  </a:cubicBezTo>
                  <a:cubicBezTo>
                    <a:pt x="94020" y="54484"/>
                    <a:pt x="72745" y="72713"/>
                    <a:pt x="67939" y="76762"/>
                  </a:cubicBezTo>
                  <a:lnTo>
                    <a:pt x="45147" y="98018"/>
                  </a:lnTo>
                  <a:cubicBezTo>
                    <a:pt x="27924" y="114978"/>
                    <a:pt x="19066" y="129404"/>
                    <a:pt x="19066" y="131175"/>
                  </a:cubicBezTo>
                  <a:cubicBezTo>
                    <a:pt x="19066" y="133708"/>
                    <a:pt x="21592" y="133708"/>
                    <a:pt x="22101" y="133708"/>
                  </a:cubicBezTo>
                  <a:cubicBezTo>
                    <a:pt x="24127" y="133708"/>
                    <a:pt x="24635" y="133199"/>
                    <a:pt x="26152" y="130412"/>
                  </a:cubicBezTo>
                  <a:cubicBezTo>
                    <a:pt x="31975" y="121559"/>
                    <a:pt x="39578" y="114723"/>
                    <a:pt x="47681" y="114723"/>
                  </a:cubicBezTo>
                  <a:cubicBezTo>
                    <a:pt x="53504" y="114723"/>
                    <a:pt x="56038" y="117003"/>
                    <a:pt x="62362" y="124338"/>
                  </a:cubicBezTo>
                  <a:cubicBezTo>
                    <a:pt x="66667" y="129658"/>
                    <a:pt x="71228" y="133708"/>
                    <a:pt x="78576" y="133708"/>
                  </a:cubicBezTo>
                  <a:cubicBezTo>
                    <a:pt x="103640" y="133708"/>
                    <a:pt x="118329" y="101559"/>
                    <a:pt x="118329" y="94731"/>
                  </a:cubicBezTo>
                  <a:cubicBezTo>
                    <a:pt x="118329" y="93461"/>
                    <a:pt x="117319" y="92198"/>
                    <a:pt x="115294" y="92198"/>
                  </a:cubicBezTo>
                  <a:cubicBezTo>
                    <a:pt x="113014" y="92198"/>
                    <a:pt x="112505" y="93715"/>
                    <a:pt x="111743" y="95485"/>
                  </a:cubicBezTo>
                  <a:cubicBezTo>
                    <a:pt x="105920" y="111936"/>
                    <a:pt x="89713" y="116748"/>
                    <a:pt x="81356" y="116748"/>
                  </a:cubicBezTo>
                  <a:cubicBezTo>
                    <a:pt x="76296" y="116748"/>
                    <a:pt x="71736" y="115232"/>
                    <a:pt x="66414" y="113461"/>
                  </a:cubicBezTo>
                  <a:cubicBezTo>
                    <a:pt x="57810" y="110166"/>
                    <a:pt x="54013" y="109158"/>
                    <a:pt x="48690" y="109158"/>
                  </a:cubicBezTo>
                  <a:cubicBezTo>
                    <a:pt x="48182" y="109158"/>
                    <a:pt x="44130" y="109158"/>
                    <a:pt x="41850" y="10991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orme libre : forme 209">
              <a:extLst>
                <a:ext uri="{FF2B5EF4-FFF2-40B4-BE49-F238E27FC236}">
                  <a16:creationId xmlns:a16="http://schemas.microsoft.com/office/drawing/2014/main" id="{7303DE37-9F62-4B2C-A58F-79F982CB760F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11678025" y="-14765638"/>
              <a:ext cx="76264" cy="127038"/>
            </a:xfrm>
            <a:custGeom>
              <a:avLst/>
              <a:gdLst>
                <a:gd name="connsiteX0" fmla="*/ 61980 w 76264"/>
                <a:gd name="connsiteY0" fmla="*/ 34475 h 127037"/>
                <a:gd name="connsiteX1" fmla="*/ 63577 w 76264"/>
                <a:gd name="connsiteY1" fmla="*/ 28807 h 127037"/>
                <a:gd name="connsiteX2" fmla="*/ 53115 w 76264"/>
                <a:gd name="connsiteY2" fmla="*/ 19056 h 127037"/>
                <a:gd name="connsiteX3" fmla="*/ 43359 w 76264"/>
                <a:gd name="connsiteY3" fmla="*/ 27385 h 127037"/>
                <a:gd name="connsiteX4" fmla="*/ 19956 w 76264"/>
                <a:gd name="connsiteY4" fmla="*/ 104124 h 127037"/>
                <a:gd name="connsiteX5" fmla="*/ 19066 w 76264"/>
                <a:gd name="connsiteY5" fmla="*/ 106959 h 127037"/>
                <a:gd name="connsiteX6" fmla="*/ 25985 w 76264"/>
                <a:gd name="connsiteY6" fmla="*/ 110857 h 127037"/>
                <a:gd name="connsiteX7" fmla="*/ 28646 w 76264"/>
                <a:gd name="connsiteY7" fmla="*/ 107839 h 127037"/>
                <a:gd name="connsiteX8" fmla="*/ 61980 w 76264"/>
                <a:gd name="connsiteY8" fmla="*/ 34475 h 127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264" h="127037">
                  <a:moveTo>
                    <a:pt x="61980" y="34475"/>
                  </a:moveTo>
                  <a:cubicBezTo>
                    <a:pt x="63394" y="31466"/>
                    <a:pt x="63577" y="30044"/>
                    <a:pt x="63577" y="28807"/>
                  </a:cubicBezTo>
                  <a:cubicBezTo>
                    <a:pt x="63577" y="23311"/>
                    <a:pt x="58612" y="19056"/>
                    <a:pt x="53115" y="19056"/>
                  </a:cubicBezTo>
                  <a:cubicBezTo>
                    <a:pt x="46378" y="19056"/>
                    <a:pt x="44249" y="24550"/>
                    <a:pt x="43359" y="27385"/>
                  </a:cubicBezTo>
                  <a:lnTo>
                    <a:pt x="19956" y="104124"/>
                  </a:lnTo>
                  <a:cubicBezTo>
                    <a:pt x="19781" y="104473"/>
                    <a:pt x="19066" y="106783"/>
                    <a:pt x="19066" y="106959"/>
                  </a:cubicBezTo>
                  <a:cubicBezTo>
                    <a:pt x="19066" y="109086"/>
                    <a:pt x="24563" y="110857"/>
                    <a:pt x="25985" y="110857"/>
                  </a:cubicBezTo>
                  <a:cubicBezTo>
                    <a:pt x="27224" y="110857"/>
                    <a:pt x="27400" y="110499"/>
                    <a:pt x="28646" y="107839"/>
                  </a:cubicBezTo>
                  <a:lnTo>
                    <a:pt x="61980" y="3447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orme libre : forme 210">
              <a:extLst>
                <a:ext uri="{FF2B5EF4-FFF2-40B4-BE49-F238E27FC236}">
                  <a16:creationId xmlns:a16="http://schemas.microsoft.com/office/drawing/2014/main" id="{00B261C5-51FB-48BD-A90B-4E2076F20B0D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11755003" y="-14783267"/>
              <a:ext cx="76264" cy="279483"/>
            </a:xfrm>
            <a:custGeom>
              <a:avLst/>
              <a:gdLst>
                <a:gd name="connsiteX0" fmla="*/ 77813 w 76264"/>
                <a:gd name="connsiteY0" fmla="*/ 145602 h 279482"/>
                <a:gd name="connsiteX1" fmla="*/ 61099 w 76264"/>
                <a:gd name="connsiteY1" fmla="*/ 66639 h 279482"/>
                <a:gd name="connsiteX2" fmla="*/ 21601 w 76264"/>
                <a:gd name="connsiteY2" fmla="*/ 19056 h 279482"/>
                <a:gd name="connsiteX3" fmla="*/ 19066 w 76264"/>
                <a:gd name="connsiteY3" fmla="*/ 21588 h 279482"/>
                <a:gd name="connsiteX4" fmla="*/ 23881 w 76264"/>
                <a:gd name="connsiteY4" fmla="*/ 27408 h 279482"/>
                <a:gd name="connsiteX5" fmla="*/ 63124 w 76264"/>
                <a:gd name="connsiteY5" fmla="*/ 145602 h 279482"/>
                <a:gd name="connsiteX6" fmla="*/ 22355 w 76264"/>
                <a:gd name="connsiteY6" fmla="*/ 265311 h 279482"/>
                <a:gd name="connsiteX7" fmla="*/ 19066 w 76264"/>
                <a:gd name="connsiteY7" fmla="*/ 269614 h 279482"/>
                <a:gd name="connsiteX8" fmla="*/ 21601 w 76264"/>
                <a:gd name="connsiteY8" fmla="*/ 272146 h 279482"/>
                <a:gd name="connsiteX9" fmla="*/ 61861 w 76264"/>
                <a:gd name="connsiteY9" fmla="*/ 222792 h 279482"/>
                <a:gd name="connsiteX10" fmla="*/ 77813 w 76264"/>
                <a:gd name="connsiteY10" fmla="*/ 145602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64" h="279482">
                  <a:moveTo>
                    <a:pt x="77813" y="145602"/>
                  </a:moveTo>
                  <a:cubicBezTo>
                    <a:pt x="77813" y="125862"/>
                    <a:pt x="75033" y="95238"/>
                    <a:pt x="61099" y="66639"/>
                  </a:cubicBezTo>
                  <a:cubicBezTo>
                    <a:pt x="45909" y="35508"/>
                    <a:pt x="24127" y="19056"/>
                    <a:pt x="21601" y="19056"/>
                  </a:cubicBezTo>
                  <a:cubicBezTo>
                    <a:pt x="20075" y="19056"/>
                    <a:pt x="19066" y="20071"/>
                    <a:pt x="19066" y="21588"/>
                  </a:cubicBezTo>
                  <a:cubicBezTo>
                    <a:pt x="19066" y="22343"/>
                    <a:pt x="19066" y="22850"/>
                    <a:pt x="23881" y="27408"/>
                  </a:cubicBezTo>
                  <a:cubicBezTo>
                    <a:pt x="48690" y="52467"/>
                    <a:pt x="63124" y="92706"/>
                    <a:pt x="63124" y="145602"/>
                  </a:cubicBezTo>
                  <a:cubicBezTo>
                    <a:pt x="63124" y="188882"/>
                    <a:pt x="53758" y="233424"/>
                    <a:pt x="22355" y="265311"/>
                  </a:cubicBezTo>
                  <a:cubicBezTo>
                    <a:pt x="19066" y="268352"/>
                    <a:pt x="19066" y="268859"/>
                    <a:pt x="19066" y="269614"/>
                  </a:cubicBezTo>
                  <a:cubicBezTo>
                    <a:pt x="19066" y="271131"/>
                    <a:pt x="20075" y="272146"/>
                    <a:pt x="21601" y="272146"/>
                  </a:cubicBezTo>
                  <a:cubicBezTo>
                    <a:pt x="24127" y="272146"/>
                    <a:pt x="46918" y="254933"/>
                    <a:pt x="61861" y="222792"/>
                  </a:cubicBezTo>
                  <a:cubicBezTo>
                    <a:pt x="74778" y="194956"/>
                    <a:pt x="77813" y="166864"/>
                    <a:pt x="77813" y="14560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orme libre : forme 211">
              <a:extLst>
                <a:ext uri="{FF2B5EF4-FFF2-40B4-BE49-F238E27FC236}">
                  <a16:creationId xmlns:a16="http://schemas.microsoft.com/office/drawing/2014/main" id="{09C57593-5594-4DDB-B5AF-C448C1F326E5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11909382" y="-14741003"/>
              <a:ext cx="203371" cy="203260"/>
            </a:xfrm>
            <a:custGeom>
              <a:avLst/>
              <a:gdLst>
                <a:gd name="connsiteX0" fmla="*/ 108455 w 203370"/>
                <a:gd name="connsiteY0" fmla="*/ 108402 h 203260"/>
                <a:gd name="connsiteX1" fmla="*/ 179108 w 203370"/>
                <a:gd name="connsiteY1" fmla="*/ 108402 h 203260"/>
                <a:gd name="connsiteX2" fmla="*/ 187467 w 203370"/>
                <a:gd name="connsiteY2" fmla="*/ 103338 h 203260"/>
                <a:gd name="connsiteX3" fmla="*/ 179108 w 203370"/>
                <a:gd name="connsiteY3" fmla="*/ 98279 h 203260"/>
                <a:gd name="connsiteX4" fmla="*/ 108455 w 203370"/>
                <a:gd name="connsiteY4" fmla="*/ 98279 h 203260"/>
                <a:gd name="connsiteX5" fmla="*/ 108455 w 203370"/>
                <a:gd name="connsiteY5" fmla="*/ 27408 h 203260"/>
                <a:gd name="connsiteX6" fmla="*/ 103394 w 203370"/>
                <a:gd name="connsiteY6" fmla="*/ 19056 h 203260"/>
                <a:gd name="connsiteX7" fmla="*/ 98325 w 203370"/>
                <a:gd name="connsiteY7" fmla="*/ 27408 h 203260"/>
                <a:gd name="connsiteX8" fmla="*/ 98325 w 203370"/>
                <a:gd name="connsiteY8" fmla="*/ 98279 h 203260"/>
                <a:gd name="connsiteX9" fmla="*/ 27424 w 203370"/>
                <a:gd name="connsiteY9" fmla="*/ 98279 h 203260"/>
                <a:gd name="connsiteX10" fmla="*/ 19066 w 203370"/>
                <a:gd name="connsiteY10" fmla="*/ 103338 h 203260"/>
                <a:gd name="connsiteX11" fmla="*/ 27424 w 203370"/>
                <a:gd name="connsiteY11" fmla="*/ 108402 h 203260"/>
                <a:gd name="connsiteX12" fmla="*/ 98325 w 203370"/>
                <a:gd name="connsiteY12" fmla="*/ 108402 h 203260"/>
                <a:gd name="connsiteX13" fmla="*/ 98325 w 203370"/>
                <a:gd name="connsiteY13" fmla="*/ 179266 h 203260"/>
                <a:gd name="connsiteX14" fmla="*/ 103394 w 203370"/>
                <a:gd name="connsiteY14" fmla="*/ 187618 h 203260"/>
                <a:gd name="connsiteX15" fmla="*/ 108455 w 203370"/>
                <a:gd name="connsiteY15" fmla="*/ 179266 h 203260"/>
                <a:gd name="connsiteX16" fmla="*/ 108455 w 203370"/>
                <a:gd name="connsiteY16" fmla="*/ 108402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3370" h="203260">
                  <a:moveTo>
                    <a:pt x="108455" y="108402"/>
                  </a:moveTo>
                  <a:lnTo>
                    <a:pt x="179108" y="108402"/>
                  </a:lnTo>
                  <a:cubicBezTo>
                    <a:pt x="182652" y="108402"/>
                    <a:pt x="187467" y="108402"/>
                    <a:pt x="187467" y="103338"/>
                  </a:cubicBezTo>
                  <a:cubicBezTo>
                    <a:pt x="187467" y="98279"/>
                    <a:pt x="182652" y="98279"/>
                    <a:pt x="179108" y="98279"/>
                  </a:cubicBezTo>
                  <a:lnTo>
                    <a:pt x="108455" y="98279"/>
                  </a:lnTo>
                  <a:lnTo>
                    <a:pt x="108455" y="27408"/>
                  </a:lnTo>
                  <a:cubicBezTo>
                    <a:pt x="108455" y="23868"/>
                    <a:pt x="108455" y="19056"/>
                    <a:pt x="103394" y="19056"/>
                  </a:cubicBezTo>
                  <a:cubicBezTo>
                    <a:pt x="98325" y="19056"/>
                    <a:pt x="98325" y="23868"/>
                    <a:pt x="98325" y="27408"/>
                  </a:cubicBezTo>
                  <a:lnTo>
                    <a:pt x="98325" y="98279"/>
                  </a:lnTo>
                  <a:lnTo>
                    <a:pt x="27424" y="98279"/>
                  </a:lnTo>
                  <a:cubicBezTo>
                    <a:pt x="23881" y="98279"/>
                    <a:pt x="19066" y="98279"/>
                    <a:pt x="19066" y="103338"/>
                  </a:cubicBezTo>
                  <a:cubicBezTo>
                    <a:pt x="19066" y="108402"/>
                    <a:pt x="23881" y="108402"/>
                    <a:pt x="27424" y="108402"/>
                  </a:cubicBezTo>
                  <a:lnTo>
                    <a:pt x="98325" y="108402"/>
                  </a:lnTo>
                  <a:lnTo>
                    <a:pt x="98325" y="179266"/>
                  </a:lnTo>
                  <a:cubicBezTo>
                    <a:pt x="98325" y="182807"/>
                    <a:pt x="98325" y="187618"/>
                    <a:pt x="103394" y="187618"/>
                  </a:cubicBezTo>
                  <a:cubicBezTo>
                    <a:pt x="108455" y="187618"/>
                    <a:pt x="108455" y="182807"/>
                    <a:pt x="108455" y="179266"/>
                  </a:cubicBezTo>
                  <a:lnTo>
                    <a:pt x="108455" y="10840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orme libre : forme 213">
              <a:extLst>
                <a:ext uri="{FF2B5EF4-FFF2-40B4-BE49-F238E27FC236}">
                  <a16:creationId xmlns:a16="http://schemas.microsoft.com/office/drawing/2014/main" id="{F250348F-8CED-41D9-A6CA-D2A57C117A6A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12155947" y="-14705314"/>
              <a:ext cx="152528" cy="177853"/>
            </a:xfrm>
            <a:custGeom>
              <a:avLst/>
              <a:gdLst>
                <a:gd name="connsiteX0" fmla="*/ 134796 w 152528"/>
                <a:gd name="connsiteY0" fmla="*/ 34490 h 177852"/>
                <a:gd name="connsiteX1" fmla="*/ 135806 w 152528"/>
                <a:gd name="connsiteY1" fmla="*/ 28672 h 177852"/>
                <a:gd name="connsiteX2" fmla="*/ 128465 w 152528"/>
                <a:gd name="connsiteY2" fmla="*/ 21835 h 177852"/>
                <a:gd name="connsiteX3" fmla="*/ 119599 w 152528"/>
                <a:gd name="connsiteY3" fmla="*/ 27155 h 177852"/>
                <a:gd name="connsiteX4" fmla="*/ 116056 w 152528"/>
                <a:gd name="connsiteY4" fmla="*/ 40819 h 177852"/>
                <a:gd name="connsiteX5" fmla="*/ 110988 w 152528"/>
                <a:gd name="connsiteY5" fmla="*/ 61066 h 177852"/>
                <a:gd name="connsiteX6" fmla="*/ 99596 w 152528"/>
                <a:gd name="connsiteY6" fmla="*/ 106625 h 177852"/>
                <a:gd name="connsiteX7" fmla="*/ 70981 w 152528"/>
                <a:gd name="connsiteY7" fmla="*/ 128134 h 177852"/>
                <a:gd name="connsiteX8" fmla="*/ 55283 w 152528"/>
                <a:gd name="connsiteY8" fmla="*/ 107633 h 177852"/>
                <a:gd name="connsiteX9" fmla="*/ 68193 w 152528"/>
                <a:gd name="connsiteY9" fmla="*/ 58032 h 177852"/>
                <a:gd name="connsiteX10" fmla="*/ 73261 w 152528"/>
                <a:gd name="connsiteY10" fmla="*/ 39811 h 177852"/>
                <a:gd name="connsiteX11" fmla="*/ 52495 w 152528"/>
                <a:gd name="connsiteY11" fmla="*/ 19056 h 177852"/>
                <a:gd name="connsiteX12" fmla="*/ 19066 w 152528"/>
                <a:gd name="connsiteY12" fmla="*/ 58032 h 177852"/>
                <a:gd name="connsiteX13" fmla="*/ 22109 w 152528"/>
                <a:gd name="connsiteY13" fmla="*/ 60557 h 177852"/>
                <a:gd name="connsiteX14" fmla="*/ 26160 w 152528"/>
                <a:gd name="connsiteY14" fmla="*/ 56009 h 177852"/>
                <a:gd name="connsiteX15" fmla="*/ 51733 w 152528"/>
                <a:gd name="connsiteY15" fmla="*/ 24621 h 177852"/>
                <a:gd name="connsiteX16" fmla="*/ 58064 w 152528"/>
                <a:gd name="connsiteY16" fmla="*/ 32721 h 177852"/>
                <a:gd name="connsiteX17" fmla="*/ 53758 w 152528"/>
                <a:gd name="connsiteY17" fmla="*/ 50434 h 177852"/>
                <a:gd name="connsiteX18" fmla="*/ 39077 w 152528"/>
                <a:gd name="connsiteY18" fmla="*/ 103584 h 177852"/>
                <a:gd name="connsiteX19" fmla="*/ 69965 w 152528"/>
                <a:gd name="connsiteY19" fmla="*/ 133708 h 177852"/>
                <a:gd name="connsiteX20" fmla="*/ 95544 w 152528"/>
                <a:gd name="connsiteY20" fmla="*/ 122314 h 177852"/>
                <a:gd name="connsiteX21" fmla="*/ 79084 w 152528"/>
                <a:gd name="connsiteY21" fmla="*/ 161291 h 177852"/>
                <a:gd name="connsiteX22" fmla="*/ 51232 w 152528"/>
                <a:gd name="connsiteY22" fmla="*/ 177234 h 177852"/>
                <a:gd name="connsiteX23" fmla="*/ 31983 w 152528"/>
                <a:gd name="connsiteY23" fmla="*/ 166610 h 177852"/>
                <a:gd name="connsiteX24" fmla="*/ 42874 w 152528"/>
                <a:gd name="connsiteY24" fmla="*/ 163569 h 177852"/>
                <a:gd name="connsiteX25" fmla="*/ 47935 w 152528"/>
                <a:gd name="connsiteY25" fmla="*/ 153193 h 177852"/>
                <a:gd name="connsiteX26" fmla="*/ 38569 w 152528"/>
                <a:gd name="connsiteY26" fmla="*/ 144332 h 177852"/>
                <a:gd name="connsiteX27" fmla="*/ 24389 w 152528"/>
                <a:gd name="connsiteY27" fmla="*/ 160782 h 177852"/>
                <a:gd name="connsiteX28" fmla="*/ 51232 w 152528"/>
                <a:gd name="connsiteY28" fmla="*/ 182807 h 177852"/>
                <a:gd name="connsiteX29" fmla="*/ 110488 w 152528"/>
                <a:gd name="connsiteY29" fmla="*/ 131175 h 177852"/>
                <a:gd name="connsiteX30" fmla="*/ 134796 w 152528"/>
                <a:gd name="connsiteY30" fmla="*/ 34490 h 177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2528" h="177852">
                  <a:moveTo>
                    <a:pt x="134796" y="34490"/>
                  </a:moveTo>
                  <a:cubicBezTo>
                    <a:pt x="135806" y="30950"/>
                    <a:pt x="135806" y="30441"/>
                    <a:pt x="135806" y="28672"/>
                  </a:cubicBezTo>
                  <a:cubicBezTo>
                    <a:pt x="135806" y="24114"/>
                    <a:pt x="132263" y="21835"/>
                    <a:pt x="128465" y="21835"/>
                  </a:cubicBezTo>
                  <a:cubicBezTo>
                    <a:pt x="125931" y="21835"/>
                    <a:pt x="121879" y="23359"/>
                    <a:pt x="119599" y="27155"/>
                  </a:cubicBezTo>
                  <a:cubicBezTo>
                    <a:pt x="119091" y="28418"/>
                    <a:pt x="117065" y="36261"/>
                    <a:pt x="116056" y="40819"/>
                  </a:cubicBezTo>
                  <a:cubicBezTo>
                    <a:pt x="114285" y="47402"/>
                    <a:pt x="112513" y="54238"/>
                    <a:pt x="110988" y="61066"/>
                  </a:cubicBezTo>
                  <a:lnTo>
                    <a:pt x="99596" y="106625"/>
                  </a:lnTo>
                  <a:cubicBezTo>
                    <a:pt x="98579" y="110420"/>
                    <a:pt x="87695" y="128134"/>
                    <a:pt x="70981" y="128134"/>
                  </a:cubicBezTo>
                  <a:cubicBezTo>
                    <a:pt x="58064" y="128134"/>
                    <a:pt x="55283" y="117003"/>
                    <a:pt x="55283" y="107633"/>
                  </a:cubicBezTo>
                  <a:cubicBezTo>
                    <a:pt x="55283" y="95993"/>
                    <a:pt x="59589" y="80304"/>
                    <a:pt x="68193" y="58032"/>
                  </a:cubicBezTo>
                  <a:cubicBezTo>
                    <a:pt x="72245" y="47656"/>
                    <a:pt x="73261" y="44868"/>
                    <a:pt x="73261" y="39811"/>
                  </a:cubicBezTo>
                  <a:cubicBezTo>
                    <a:pt x="73261" y="28418"/>
                    <a:pt x="65158" y="19056"/>
                    <a:pt x="52495" y="19056"/>
                  </a:cubicBezTo>
                  <a:cubicBezTo>
                    <a:pt x="28440" y="19056"/>
                    <a:pt x="19066" y="55754"/>
                    <a:pt x="19066" y="58032"/>
                  </a:cubicBezTo>
                  <a:cubicBezTo>
                    <a:pt x="19066" y="60557"/>
                    <a:pt x="21600" y="60557"/>
                    <a:pt x="22109" y="60557"/>
                  </a:cubicBezTo>
                  <a:cubicBezTo>
                    <a:pt x="24642" y="60557"/>
                    <a:pt x="24897" y="60058"/>
                    <a:pt x="26160" y="56009"/>
                  </a:cubicBezTo>
                  <a:cubicBezTo>
                    <a:pt x="33000" y="32212"/>
                    <a:pt x="43129" y="24621"/>
                    <a:pt x="51733" y="24621"/>
                  </a:cubicBezTo>
                  <a:cubicBezTo>
                    <a:pt x="53758" y="24621"/>
                    <a:pt x="58064" y="24621"/>
                    <a:pt x="58064" y="32721"/>
                  </a:cubicBezTo>
                  <a:cubicBezTo>
                    <a:pt x="58064" y="39048"/>
                    <a:pt x="55538" y="45631"/>
                    <a:pt x="53758" y="50434"/>
                  </a:cubicBezTo>
                  <a:cubicBezTo>
                    <a:pt x="43629" y="77263"/>
                    <a:pt x="39077" y="91690"/>
                    <a:pt x="39077" y="103584"/>
                  </a:cubicBezTo>
                  <a:cubicBezTo>
                    <a:pt x="39077" y="126109"/>
                    <a:pt x="55029" y="133708"/>
                    <a:pt x="69965" y="133708"/>
                  </a:cubicBezTo>
                  <a:cubicBezTo>
                    <a:pt x="79847" y="133708"/>
                    <a:pt x="88450" y="129404"/>
                    <a:pt x="95544" y="122314"/>
                  </a:cubicBezTo>
                  <a:cubicBezTo>
                    <a:pt x="92256" y="135478"/>
                    <a:pt x="89213" y="147880"/>
                    <a:pt x="79084" y="161291"/>
                  </a:cubicBezTo>
                  <a:cubicBezTo>
                    <a:pt x="72498" y="169897"/>
                    <a:pt x="62878" y="177234"/>
                    <a:pt x="51232" y="177234"/>
                  </a:cubicBezTo>
                  <a:cubicBezTo>
                    <a:pt x="47681" y="177234"/>
                    <a:pt x="36289" y="176479"/>
                    <a:pt x="31983" y="166610"/>
                  </a:cubicBezTo>
                  <a:cubicBezTo>
                    <a:pt x="36035" y="166610"/>
                    <a:pt x="39324" y="166610"/>
                    <a:pt x="42874" y="163569"/>
                  </a:cubicBezTo>
                  <a:cubicBezTo>
                    <a:pt x="45400" y="161291"/>
                    <a:pt x="47935" y="158003"/>
                    <a:pt x="47935" y="153193"/>
                  </a:cubicBezTo>
                  <a:cubicBezTo>
                    <a:pt x="47935" y="145347"/>
                    <a:pt x="41103" y="144332"/>
                    <a:pt x="38569" y="144332"/>
                  </a:cubicBezTo>
                  <a:cubicBezTo>
                    <a:pt x="32746" y="144332"/>
                    <a:pt x="24389" y="148381"/>
                    <a:pt x="24389" y="160782"/>
                  </a:cubicBezTo>
                  <a:cubicBezTo>
                    <a:pt x="24389" y="173438"/>
                    <a:pt x="35526" y="182807"/>
                    <a:pt x="51232" y="182807"/>
                  </a:cubicBezTo>
                  <a:cubicBezTo>
                    <a:pt x="77312" y="182807"/>
                    <a:pt x="103393" y="159774"/>
                    <a:pt x="110488" y="131175"/>
                  </a:cubicBezTo>
                  <a:lnTo>
                    <a:pt x="134796" y="3449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orme libre : forme 214">
              <a:extLst>
                <a:ext uri="{FF2B5EF4-FFF2-40B4-BE49-F238E27FC236}">
                  <a16:creationId xmlns:a16="http://schemas.microsoft.com/office/drawing/2014/main" id="{9189B7B9-4D32-4924-96F8-81031FF933C0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12293010" y="-14784241"/>
              <a:ext cx="101685" cy="152445"/>
            </a:xfrm>
            <a:custGeom>
              <a:avLst/>
              <a:gdLst>
                <a:gd name="connsiteX0" fmla="*/ 97443 w 101685"/>
                <a:gd name="connsiteY0" fmla="*/ 104473 h 152445"/>
                <a:gd name="connsiteX1" fmla="*/ 91414 w 101685"/>
                <a:gd name="connsiteY1" fmla="*/ 104473 h 152445"/>
                <a:gd name="connsiteX2" fmla="*/ 86799 w 101685"/>
                <a:gd name="connsiteY2" fmla="*/ 120599 h 152445"/>
                <a:gd name="connsiteX3" fmla="*/ 69249 w 101685"/>
                <a:gd name="connsiteY3" fmla="*/ 121663 h 152445"/>
                <a:gd name="connsiteX4" fmla="*/ 36623 w 101685"/>
                <a:gd name="connsiteY4" fmla="*/ 121663 h 152445"/>
                <a:gd name="connsiteX5" fmla="*/ 72086 w 101685"/>
                <a:gd name="connsiteY5" fmla="*/ 91888 h 152445"/>
                <a:gd name="connsiteX6" fmla="*/ 97443 w 101685"/>
                <a:gd name="connsiteY6" fmla="*/ 53610 h 152445"/>
                <a:gd name="connsiteX7" fmla="*/ 55951 w 101685"/>
                <a:gd name="connsiteY7" fmla="*/ 19056 h 152445"/>
                <a:gd name="connsiteX8" fmla="*/ 19066 w 101685"/>
                <a:gd name="connsiteY8" fmla="*/ 50775 h 152445"/>
                <a:gd name="connsiteX9" fmla="*/ 28464 w 101685"/>
                <a:gd name="connsiteY9" fmla="*/ 60700 h 152445"/>
                <a:gd name="connsiteX10" fmla="*/ 37862 w 101685"/>
                <a:gd name="connsiteY10" fmla="*/ 51307 h 152445"/>
                <a:gd name="connsiteX11" fmla="*/ 27400 w 101685"/>
                <a:gd name="connsiteY11" fmla="*/ 41914 h 152445"/>
                <a:gd name="connsiteX12" fmla="*/ 53290 w 101685"/>
                <a:gd name="connsiteY12" fmla="*/ 25431 h 152445"/>
                <a:gd name="connsiteX13" fmla="*/ 80245 w 101685"/>
                <a:gd name="connsiteY13" fmla="*/ 53610 h 152445"/>
                <a:gd name="connsiteX14" fmla="*/ 63570 w 101685"/>
                <a:gd name="connsiteY14" fmla="*/ 87633 h 152445"/>
                <a:gd name="connsiteX15" fmla="*/ 20838 w 101685"/>
                <a:gd name="connsiteY15" fmla="*/ 129817 h 152445"/>
                <a:gd name="connsiteX16" fmla="*/ 19066 w 101685"/>
                <a:gd name="connsiteY16" fmla="*/ 136724 h 152445"/>
                <a:gd name="connsiteX17" fmla="*/ 92121 w 101685"/>
                <a:gd name="connsiteY17" fmla="*/ 136724 h 152445"/>
                <a:gd name="connsiteX18" fmla="*/ 97443 w 101685"/>
                <a:gd name="connsiteY18" fmla="*/ 104473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685" h="152445">
                  <a:moveTo>
                    <a:pt x="97443" y="104473"/>
                  </a:moveTo>
                  <a:lnTo>
                    <a:pt x="91414" y="104473"/>
                  </a:lnTo>
                  <a:cubicBezTo>
                    <a:pt x="90882" y="108371"/>
                    <a:pt x="89110" y="118828"/>
                    <a:pt x="86799" y="120599"/>
                  </a:cubicBezTo>
                  <a:cubicBezTo>
                    <a:pt x="85384" y="121663"/>
                    <a:pt x="71728" y="121663"/>
                    <a:pt x="69249" y="121663"/>
                  </a:cubicBezTo>
                  <a:lnTo>
                    <a:pt x="36623" y="121663"/>
                  </a:lnTo>
                  <a:cubicBezTo>
                    <a:pt x="55236" y="105180"/>
                    <a:pt x="61449" y="100217"/>
                    <a:pt x="72086" y="91888"/>
                  </a:cubicBezTo>
                  <a:cubicBezTo>
                    <a:pt x="85210" y="81432"/>
                    <a:pt x="97443" y="70443"/>
                    <a:pt x="97443" y="53610"/>
                  </a:cubicBezTo>
                  <a:cubicBezTo>
                    <a:pt x="97443" y="32164"/>
                    <a:pt x="78647" y="19056"/>
                    <a:pt x="55951" y="19056"/>
                  </a:cubicBezTo>
                  <a:cubicBezTo>
                    <a:pt x="33961" y="19056"/>
                    <a:pt x="19066" y="34467"/>
                    <a:pt x="19066" y="50775"/>
                  </a:cubicBezTo>
                  <a:cubicBezTo>
                    <a:pt x="19066" y="59811"/>
                    <a:pt x="26693" y="60700"/>
                    <a:pt x="28464" y="60700"/>
                  </a:cubicBezTo>
                  <a:cubicBezTo>
                    <a:pt x="32722" y="60700"/>
                    <a:pt x="37862" y="57683"/>
                    <a:pt x="37862" y="51307"/>
                  </a:cubicBezTo>
                  <a:cubicBezTo>
                    <a:pt x="37862" y="48115"/>
                    <a:pt x="36623" y="41914"/>
                    <a:pt x="27400" y="41914"/>
                  </a:cubicBezTo>
                  <a:cubicBezTo>
                    <a:pt x="32897" y="29329"/>
                    <a:pt x="44957" y="25431"/>
                    <a:pt x="53290" y="25431"/>
                  </a:cubicBezTo>
                  <a:cubicBezTo>
                    <a:pt x="71021" y="25431"/>
                    <a:pt x="80245" y="39254"/>
                    <a:pt x="80245" y="53610"/>
                  </a:cubicBezTo>
                  <a:cubicBezTo>
                    <a:pt x="80245" y="69029"/>
                    <a:pt x="69249" y="81256"/>
                    <a:pt x="63570" y="87633"/>
                  </a:cubicBezTo>
                  <a:lnTo>
                    <a:pt x="20838" y="129817"/>
                  </a:lnTo>
                  <a:cubicBezTo>
                    <a:pt x="19066" y="131405"/>
                    <a:pt x="19066" y="131761"/>
                    <a:pt x="19066" y="136724"/>
                  </a:cubicBezTo>
                  <a:lnTo>
                    <a:pt x="92121" y="136724"/>
                  </a:lnTo>
                  <a:lnTo>
                    <a:pt x="97443" y="10447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orme libre : forme 215">
              <a:extLst>
                <a:ext uri="{FF2B5EF4-FFF2-40B4-BE49-F238E27FC236}">
                  <a16:creationId xmlns:a16="http://schemas.microsoft.com/office/drawing/2014/main" id="{7500CDDB-0344-4118-BBA9-B9BB68B98C42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12401042" y="-14783267"/>
              <a:ext cx="50843" cy="279483"/>
            </a:xfrm>
            <a:custGeom>
              <a:avLst/>
              <a:gdLst>
                <a:gd name="connsiteX0" fmla="*/ 53758 w 50842"/>
                <a:gd name="connsiteY0" fmla="*/ 19056 h 279482"/>
                <a:gd name="connsiteX1" fmla="*/ 19066 w 50842"/>
                <a:gd name="connsiteY1" fmla="*/ 19056 h 279482"/>
                <a:gd name="connsiteX2" fmla="*/ 19066 w 50842"/>
                <a:gd name="connsiteY2" fmla="*/ 29179 h 279482"/>
                <a:gd name="connsiteX3" fmla="*/ 43629 w 50842"/>
                <a:gd name="connsiteY3" fmla="*/ 29179 h 279482"/>
                <a:gd name="connsiteX4" fmla="*/ 43629 w 50842"/>
                <a:gd name="connsiteY4" fmla="*/ 262023 h 279482"/>
                <a:gd name="connsiteX5" fmla="*/ 19066 w 50842"/>
                <a:gd name="connsiteY5" fmla="*/ 262023 h 279482"/>
                <a:gd name="connsiteX6" fmla="*/ 19066 w 50842"/>
                <a:gd name="connsiteY6" fmla="*/ 272146 h 279482"/>
                <a:gd name="connsiteX7" fmla="*/ 53758 w 50842"/>
                <a:gd name="connsiteY7" fmla="*/ 272146 h 279482"/>
                <a:gd name="connsiteX8" fmla="*/ 53758 w 50842"/>
                <a:gd name="connsiteY8" fmla="*/ 19056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842" h="279482">
                  <a:moveTo>
                    <a:pt x="53758" y="19056"/>
                  </a:moveTo>
                  <a:lnTo>
                    <a:pt x="19066" y="19056"/>
                  </a:lnTo>
                  <a:lnTo>
                    <a:pt x="19066" y="29179"/>
                  </a:lnTo>
                  <a:lnTo>
                    <a:pt x="43629" y="29179"/>
                  </a:lnTo>
                  <a:lnTo>
                    <a:pt x="43629" y="262023"/>
                  </a:lnTo>
                  <a:lnTo>
                    <a:pt x="19066" y="262023"/>
                  </a:lnTo>
                  <a:lnTo>
                    <a:pt x="19066" y="272146"/>
                  </a:lnTo>
                  <a:lnTo>
                    <a:pt x="53758" y="272146"/>
                  </a:lnTo>
                  <a:lnTo>
                    <a:pt x="53758" y="1905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orme libre : forme 216">
              <a:extLst>
                <a:ext uri="{FF2B5EF4-FFF2-40B4-BE49-F238E27FC236}">
                  <a16:creationId xmlns:a16="http://schemas.microsoft.com/office/drawing/2014/main" id="{BFF47217-F74D-4A96-AB3C-33F648318FFC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12476985" y="-14784241"/>
              <a:ext cx="101685" cy="152445"/>
            </a:xfrm>
            <a:custGeom>
              <a:avLst/>
              <a:gdLst>
                <a:gd name="connsiteX0" fmla="*/ 97443 w 101685"/>
                <a:gd name="connsiteY0" fmla="*/ 104473 h 152445"/>
                <a:gd name="connsiteX1" fmla="*/ 91414 w 101685"/>
                <a:gd name="connsiteY1" fmla="*/ 104473 h 152445"/>
                <a:gd name="connsiteX2" fmla="*/ 86798 w 101685"/>
                <a:gd name="connsiteY2" fmla="*/ 120599 h 152445"/>
                <a:gd name="connsiteX3" fmla="*/ 69249 w 101685"/>
                <a:gd name="connsiteY3" fmla="*/ 121663 h 152445"/>
                <a:gd name="connsiteX4" fmla="*/ 36623 w 101685"/>
                <a:gd name="connsiteY4" fmla="*/ 121663 h 152445"/>
                <a:gd name="connsiteX5" fmla="*/ 72086 w 101685"/>
                <a:gd name="connsiteY5" fmla="*/ 91888 h 152445"/>
                <a:gd name="connsiteX6" fmla="*/ 97443 w 101685"/>
                <a:gd name="connsiteY6" fmla="*/ 53610 h 152445"/>
                <a:gd name="connsiteX7" fmla="*/ 55951 w 101685"/>
                <a:gd name="connsiteY7" fmla="*/ 19056 h 152445"/>
                <a:gd name="connsiteX8" fmla="*/ 19066 w 101685"/>
                <a:gd name="connsiteY8" fmla="*/ 50775 h 152445"/>
                <a:gd name="connsiteX9" fmla="*/ 28464 w 101685"/>
                <a:gd name="connsiteY9" fmla="*/ 60700 h 152445"/>
                <a:gd name="connsiteX10" fmla="*/ 37862 w 101685"/>
                <a:gd name="connsiteY10" fmla="*/ 51307 h 152445"/>
                <a:gd name="connsiteX11" fmla="*/ 27400 w 101685"/>
                <a:gd name="connsiteY11" fmla="*/ 41914 h 152445"/>
                <a:gd name="connsiteX12" fmla="*/ 53290 w 101685"/>
                <a:gd name="connsiteY12" fmla="*/ 25431 h 152445"/>
                <a:gd name="connsiteX13" fmla="*/ 80245 w 101685"/>
                <a:gd name="connsiteY13" fmla="*/ 53610 h 152445"/>
                <a:gd name="connsiteX14" fmla="*/ 63570 w 101685"/>
                <a:gd name="connsiteY14" fmla="*/ 87633 h 152445"/>
                <a:gd name="connsiteX15" fmla="*/ 20838 w 101685"/>
                <a:gd name="connsiteY15" fmla="*/ 129817 h 152445"/>
                <a:gd name="connsiteX16" fmla="*/ 19066 w 101685"/>
                <a:gd name="connsiteY16" fmla="*/ 136724 h 152445"/>
                <a:gd name="connsiteX17" fmla="*/ 92121 w 101685"/>
                <a:gd name="connsiteY17" fmla="*/ 136724 h 152445"/>
                <a:gd name="connsiteX18" fmla="*/ 97443 w 101685"/>
                <a:gd name="connsiteY18" fmla="*/ 104473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685" h="152445">
                  <a:moveTo>
                    <a:pt x="97443" y="104473"/>
                  </a:moveTo>
                  <a:lnTo>
                    <a:pt x="91414" y="104473"/>
                  </a:lnTo>
                  <a:cubicBezTo>
                    <a:pt x="90882" y="108371"/>
                    <a:pt x="89110" y="118828"/>
                    <a:pt x="86798" y="120599"/>
                  </a:cubicBezTo>
                  <a:cubicBezTo>
                    <a:pt x="85384" y="121663"/>
                    <a:pt x="71728" y="121663"/>
                    <a:pt x="69249" y="121663"/>
                  </a:cubicBezTo>
                  <a:lnTo>
                    <a:pt x="36623" y="121663"/>
                  </a:lnTo>
                  <a:cubicBezTo>
                    <a:pt x="55236" y="105180"/>
                    <a:pt x="61449" y="100217"/>
                    <a:pt x="72086" y="91888"/>
                  </a:cubicBezTo>
                  <a:cubicBezTo>
                    <a:pt x="85209" y="81432"/>
                    <a:pt x="97443" y="70443"/>
                    <a:pt x="97443" y="53610"/>
                  </a:cubicBezTo>
                  <a:cubicBezTo>
                    <a:pt x="97443" y="32164"/>
                    <a:pt x="78647" y="19056"/>
                    <a:pt x="55951" y="19056"/>
                  </a:cubicBezTo>
                  <a:cubicBezTo>
                    <a:pt x="33961" y="19056"/>
                    <a:pt x="19066" y="34467"/>
                    <a:pt x="19066" y="50775"/>
                  </a:cubicBezTo>
                  <a:cubicBezTo>
                    <a:pt x="19066" y="59811"/>
                    <a:pt x="26693" y="60700"/>
                    <a:pt x="28464" y="60700"/>
                  </a:cubicBezTo>
                  <a:cubicBezTo>
                    <a:pt x="32722" y="60700"/>
                    <a:pt x="37862" y="57683"/>
                    <a:pt x="37862" y="51307"/>
                  </a:cubicBezTo>
                  <a:cubicBezTo>
                    <a:pt x="37862" y="48115"/>
                    <a:pt x="36623" y="41914"/>
                    <a:pt x="27400" y="41914"/>
                  </a:cubicBezTo>
                  <a:cubicBezTo>
                    <a:pt x="32897" y="29329"/>
                    <a:pt x="44957" y="25431"/>
                    <a:pt x="53290" y="25431"/>
                  </a:cubicBezTo>
                  <a:cubicBezTo>
                    <a:pt x="71021" y="25431"/>
                    <a:pt x="80245" y="39254"/>
                    <a:pt x="80245" y="53610"/>
                  </a:cubicBezTo>
                  <a:cubicBezTo>
                    <a:pt x="80245" y="69029"/>
                    <a:pt x="69249" y="81256"/>
                    <a:pt x="63570" y="87633"/>
                  </a:cubicBezTo>
                  <a:lnTo>
                    <a:pt x="20838" y="129817"/>
                  </a:lnTo>
                  <a:cubicBezTo>
                    <a:pt x="19066" y="131405"/>
                    <a:pt x="19066" y="131761"/>
                    <a:pt x="19066" y="136724"/>
                  </a:cubicBezTo>
                  <a:lnTo>
                    <a:pt x="92121" y="136724"/>
                  </a:lnTo>
                  <a:lnTo>
                    <a:pt x="97443" y="10447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7" name="Groupe 136" descr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\zeta(\bar{z},z,y)=\frac{y^{2}}{\pi}\int_{\mathbb{C}}\frac{\, \left(\rho(\bar{z},z)-\frac{1}{2}\right)\,d^{2}z'\,}{[(\bar{z}-\bar{z}')(z-z')+y^{2}]^{2}}&#10;\end{align*}&#10;\end{document}" title="IguanaTex Vector Display">
            <a:extLst>
              <a:ext uri="{FF2B5EF4-FFF2-40B4-BE49-F238E27FC236}">
                <a16:creationId xmlns:a16="http://schemas.microsoft.com/office/drawing/2014/main" id="{E52325BD-C899-4A2E-A6B6-2CDE75422BAA}"/>
              </a:ext>
            </a:extLst>
          </p:cNvPr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477916" y="5289361"/>
            <a:ext cx="3593122" cy="536278"/>
            <a:chOff x="8053843" y="-15169115"/>
            <a:chExt cx="4475314" cy="667947"/>
          </a:xfrm>
        </p:grpSpPr>
        <p:sp>
          <p:nvSpPr>
            <p:cNvPr id="96" name="Forme libre : forme 95">
              <a:extLst>
                <a:ext uri="{FF2B5EF4-FFF2-40B4-BE49-F238E27FC236}">
                  <a16:creationId xmlns:a16="http://schemas.microsoft.com/office/drawing/2014/main" id="{E3E98378-2497-4477-BE37-C81867BBAD19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8053843" y="-14940875"/>
              <a:ext cx="127107" cy="254075"/>
            </a:xfrm>
            <a:custGeom>
              <a:avLst/>
              <a:gdLst>
                <a:gd name="connsiteX0" fmla="*/ 89467 w 127106"/>
                <a:gd name="connsiteY0" fmla="*/ 48926 h 254075"/>
                <a:gd name="connsiteX1" fmla="*/ 104911 w 127106"/>
                <a:gd name="connsiteY1" fmla="*/ 53484 h 254075"/>
                <a:gd name="connsiteX2" fmla="*/ 127448 w 127106"/>
                <a:gd name="connsiteY2" fmla="*/ 45631 h 254075"/>
                <a:gd name="connsiteX3" fmla="*/ 107191 w 127106"/>
                <a:gd name="connsiteY3" fmla="*/ 38803 h 254075"/>
                <a:gd name="connsiteX4" fmla="*/ 90985 w 127106"/>
                <a:gd name="connsiteY4" fmla="*/ 41335 h 254075"/>
                <a:gd name="connsiteX5" fmla="*/ 89213 w 127106"/>
                <a:gd name="connsiteY5" fmla="*/ 31713 h 254075"/>
                <a:gd name="connsiteX6" fmla="*/ 90476 w 127106"/>
                <a:gd name="connsiteY6" fmla="*/ 22351 h 254075"/>
                <a:gd name="connsiteX7" fmla="*/ 87442 w 127106"/>
                <a:gd name="connsiteY7" fmla="*/ 19056 h 254075"/>
                <a:gd name="connsiteX8" fmla="*/ 82882 w 127106"/>
                <a:gd name="connsiteY8" fmla="*/ 31459 h 254075"/>
                <a:gd name="connsiteX9" fmla="*/ 85670 w 127106"/>
                <a:gd name="connsiteY9" fmla="*/ 44114 h 254075"/>
                <a:gd name="connsiteX10" fmla="*/ 19066 w 127106"/>
                <a:gd name="connsiteY10" fmla="*/ 153200 h 254075"/>
                <a:gd name="connsiteX11" fmla="*/ 60344 w 127106"/>
                <a:gd name="connsiteY11" fmla="*/ 202555 h 254075"/>
                <a:gd name="connsiteX12" fmla="*/ 75787 w 127106"/>
                <a:gd name="connsiteY12" fmla="*/ 207866 h 254075"/>
                <a:gd name="connsiteX13" fmla="*/ 91493 w 127106"/>
                <a:gd name="connsiteY13" fmla="*/ 225072 h 254075"/>
                <a:gd name="connsiteX14" fmla="*/ 77313 w 127106"/>
                <a:gd name="connsiteY14" fmla="*/ 241776 h 254075"/>
                <a:gd name="connsiteX15" fmla="*/ 58573 w 127106"/>
                <a:gd name="connsiteY15" fmla="*/ 234187 h 254075"/>
                <a:gd name="connsiteX16" fmla="*/ 55530 w 127106"/>
                <a:gd name="connsiteY16" fmla="*/ 232416 h 254075"/>
                <a:gd name="connsiteX17" fmla="*/ 53004 w 127106"/>
                <a:gd name="connsiteY17" fmla="*/ 235203 h 254075"/>
                <a:gd name="connsiteX18" fmla="*/ 77313 w 127106"/>
                <a:gd name="connsiteY18" fmla="*/ 247351 h 254075"/>
                <a:gd name="connsiteX19" fmla="*/ 104911 w 127106"/>
                <a:gd name="connsiteY19" fmla="*/ 216727 h 254075"/>
                <a:gd name="connsiteX20" fmla="*/ 98079 w 127106"/>
                <a:gd name="connsiteY20" fmla="*/ 199766 h 254075"/>
                <a:gd name="connsiteX21" fmla="*/ 74016 w 127106"/>
                <a:gd name="connsiteY21" fmla="*/ 188373 h 254075"/>
                <a:gd name="connsiteX22" fmla="*/ 43629 w 127106"/>
                <a:gd name="connsiteY22" fmla="*/ 174964 h 254075"/>
                <a:gd name="connsiteX23" fmla="*/ 32992 w 127106"/>
                <a:gd name="connsiteY23" fmla="*/ 146110 h 254075"/>
                <a:gd name="connsiteX24" fmla="*/ 89467 w 127106"/>
                <a:gd name="connsiteY24" fmla="*/ 48926 h 254075"/>
                <a:gd name="connsiteX25" fmla="*/ 95290 w 127106"/>
                <a:gd name="connsiteY25" fmla="*/ 46140 h 254075"/>
                <a:gd name="connsiteX26" fmla="*/ 106937 w 127106"/>
                <a:gd name="connsiteY26" fmla="*/ 44369 h 254075"/>
                <a:gd name="connsiteX27" fmla="*/ 120863 w 127106"/>
                <a:gd name="connsiteY27" fmla="*/ 45885 h 254075"/>
                <a:gd name="connsiteX28" fmla="*/ 105165 w 127106"/>
                <a:gd name="connsiteY28" fmla="*/ 47909 h 254075"/>
                <a:gd name="connsiteX29" fmla="*/ 95290 w 127106"/>
                <a:gd name="connsiteY29" fmla="*/ 46140 h 25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7106" h="254075">
                  <a:moveTo>
                    <a:pt x="89467" y="48926"/>
                  </a:moveTo>
                  <a:cubicBezTo>
                    <a:pt x="94027" y="53484"/>
                    <a:pt x="99851" y="53484"/>
                    <a:pt x="104911" y="53484"/>
                  </a:cubicBezTo>
                  <a:cubicBezTo>
                    <a:pt x="111242" y="53484"/>
                    <a:pt x="127448" y="53484"/>
                    <a:pt x="127448" y="45631"/>
                  </a:cubicBezTo>
                  <a:cubicBezTo>
                    <a:pt x="127448" y="39310"/>
                    <a:pt x="117320" y="38803"/>
                    <a:pt x="107191" y="38803"/>
                  </a:cubicBezTo>
                  <a:cubicBezTo>
                    <a:pt x="104403" y="38803"/>
                    <a:pt x="97571" y="38803"/>
                    <a:pt x="90985" y="41335"/>
                  </a:cubicBezTo>
                  <a:cubicBezTo>
                    <a:pt x="89722" y="38294"/>
                    <a:pt x="89213" y="37032"/>
                    <a:pt x="89213" y="31713"/>
                  </a:cubicBezTo>
                  <a:cubicBezTo>
                    <a:pt x="89213" y="28171"/>
                    <a:pt x="90476" y="22860"/>
                    <a:pt x="90476" y="22351"/>
                  </a:cubicBezTo>
                  <a:cubicBezTo>
                    <a:pt x="90476" y="20326"/>
                    <a:pt x="89213" y="19056"/>
                    <a:pt x="87442" y="19056"/>
                  </a:cubicBezTo>
                  <a:cubicBezTo>
                    <a:pt x="82882" y="19056"/>
                    <a:pt x="82882" y="30703"/>
                    <a:pt x="82882" y="31459"/>
                  </a:cubicBezTo>
                  <a:cubicBezTo>
                    <a:pt x="82882" y="35762"/>
                    <a:pt x="83645" y="40320"/>
                    <a:pt x="85670" y="44114"/>
                  </a:cubicBezTo>
                  <a:cubicBezTo>
                    <a:pt x="59081" y="57533"/>
                    <a:pt x="19066" y="104101"/>
                    <a:pt x="19066" y="153200"/>
                  </a:cubicBezTo>
                  <a:cubicBezTo>
                    <a:pt x="19066" y="188882"/>
                    <a:pt x="42112" y="196480"/>
                    <a:pt x="60344" y="202555"/>
                  </a:cubicBezTo>
                  <a:cubicBezTo>
                    <a:pt x="67939" y="205334"/>
                    <a:pt x="68447" y="205334"/>
                    <a:pt x="75787" y="207866"/>
                  </a:cubicBezTo>
                  <a:cubicBezTo>
                    <a:pt x="81110" y="209637"/>
                    <a:pt x="91493" y="213177"/>
                    <a:pt x="91493" y="225072"/>
                  </a:cubicBezTo>
                  <a:cubicBezTo>
                    <a:pt x="91493" y="231907"/>
                    <a:pt x="86679" y="241776"/>
                    <a:pt x="77313" y="241776"/>
                  </a:cubicBezTo>
                  <a:cubicBezTo>
                    <a:pt x="70727" y="241776"/>
                    <a:pt x="63887" y="238743"/>
                    <a:pt x="58573" y="234187"/>
                  </a:cubicBezTo>
                  <a:cubicBezTo>
                    <a:pt x="56801" y="232670"/>
                    <a:pt x="56547" y="232416"/>
                    <a:pt x="55530" y="232416"/>
                  </a:cubicBezTo>
                  <a:cubicBezTo>
                    <a:pt x="54267" y="232416"/>
                    <a:pt x="53004" y="233424"/>
                    <a:pt x="53004" y="235203"/>
                  </a:cubicBezTo>
                  <a:cubicBezTo>
                    <a:pt x="53004" y="237727"/>
                    <a:pt x="63887" y="247351"/>
                    <a:pt x="77313" y="247351"/>
                  </a:cubicBezTo>
                  <a:cubicBezTo>
                    <a:pt x="93010" y="247351"/>
                    <a:pt x="104911" y="231154"/>
                    <a:pt x="104911" y="216727"/>
                  </a:cubicBezTo>
                  <a:cubicBezTo>
                    <a:pt x="104911" y="207103"/>
                    <a:pt x="100105" y="201792"/>
                    <a:pt x="98079" y="199766"/>
                  </a:cubicBezTo>
                  <a:cubicBezTo>
                    <a:pt x="93773" y="194956"/>
                    <a:pt x="88959" y="193439"/>
                    <a:pt x="74016" y="188373"/>
                  </a:cubicBezTo>
                  <a:cubicBezTo>
                    <a:pt x="53758" y="181545"/>
                    <a:pt x="49707" y="180275"/>
                    <a:pt x="43629" y="174964"/>
                  </a:cubicBezTo>
                  <a:cubicBezTo>
                    <a:pt x="32992" y="165348"/>
                    <a:pt x="32992" y="150921"/>
                    <a:pt x="32992" y="146110"/>
                  </a:cubicBezTo>
                  <a:cubicBezTo>
                    <a:pt x="32992" y="106879"/>
                    <a:pt x="63887" y="62590"/>
                    <a:pt x="89467" y="48926"/>
                  </a:cubicBezTo>
                  <a:close/>
                  <a:moveTo>
                    <a:pt x="95290" y="46140"/>
                  </a:moveTo>
                  <a:cubicBezTo>
                    <a:pt x="99088" y="44369"/>
                    <a:pt x="103648" y="44369"/>
                    <a:pt x="106937" y="44369"/>
                  </a:cubicBezTo>
                  <a:cubicBezTo>
                    <a:pt x="115294" y="44369"/>
                    <a:pt x="116311" y="44623"/>
                    <a:pt x="120863" y="45885"/>
                  </a:cubicBezTo>
                  <a:cubicBezTo>
                    <a:pt x="118837" y="46647"/>
                    <a:pt x="116311" y="47909"/>
                    <a:pt x="105165" y="47909"/>
                  </a:cubicBezTo>
                  <a:cubicBezTo>
                    <a:pt x="99851" y="47909"/>
                    <a:pt x="98079" y="47909"/>
                    <a:pt x="95290" y="4614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orme libre : forme 96">
              <a:extLst>
                <a:ext uri="{FF2B5EF4-FFF2-40B4-BE49-F238E27FC236}">
                  <a16:creationId xmlns:a16="http://schemas.microsoft.com/office/drawing/2014/main" id="{7EE7B4B9-A5F6-4639-9F14-0FEC9E0A81D4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8196765" y="-14954284"/>
              <a:ext cx="76264" cy="279483"/>
            </a:xfrm>
            <a:custGeom>
              <a:avLst/>
              <a:gdLst>
                <a:gd name="connsiteX0" fmla="*/ 77813 w 76264"/>
                <a:gd name="connsiteY0" fmla="*/ 269612 h 279482"/>
                <a:gd name="connsiteX1" fmla="*/ 73507 w 76264"/>
                <a:gd name="connsiteY1" fmla="*/ 264047 h 279482"/>
                <a:gd name="connsiteX2" fmla="*/ 33755 w 76264"/>
                <a:gd name="connsiteY2" fmla="*/ 145600 h 279482"/>
                <a:gd name="connsiteX3" fmla="*/ 74524 w 76264"/>
                <a:gd name="connsiteY3" fmla="*/ 25891 h 279482"/>
                <a:gd name="connsiteX4" fmla="*/ 77813 w 76264"/>
                <a:gd name="connsiteY4" fmla="*/ 21588 h 279482"/>
                <a:gd name="connsiteX5" fmla="*/ 75279 w 76264"/>
                <a:gd name="connsiteY5" fmla="*/ 19056 h 279482"/>
                <a:gd name="connsiteX6" fmla="*/ 35018 w 76264"/>
                <a:gd name="connsiteY6" fmla="*/ 68410 h 279482"/>
                <a:gd name="connsiteX7" fmla="*/ 19066 w 76264"/>
                <a:gd name="connsiteY7" fmla="*/ 145600 h 279482"/>
                <a:gd name="connsiteX8" fmla="*/ 35780 w 76264"/>
                <a:gd name="connsiteY8" fmla="*/ 224563 h 279482"/>
                <a:gd name="connsiteX9" fmla="*/ 75279 w 76264"/>
                <a:gd name="connsiteY9" fmla="*/ 272146 h 279482"/>
                <a:gd name="connsiteX10" fmla="*/ 77813 w 76264"/>
                <a:gd name="connsiteY10" fmla="*/ 269612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64" h="279482">
                  <a:moveTo>
                    <a:pt x="77813" y="269612"/>
                  </a:moveTo>
                  <a:cubicBezTo>
                    <a:pt x="77813" y="268859"/>
                    <a:pt x="77813" y="268350"/>
                    <a:pt x="73507" y="264047"/>
                  </a:cubicBezTo>
                  <a:cubicBezTo>
                    <a:pt x="41858" y="232160"/>
                    <a:pt x="33755" y="184323"/>
                    <a:pt x="33755" y="145600"/>
                  </a:cubicBezTo>
                  <a:cubicBezTo>
                    <a:pt x="33755" y="101567"/>
                    <a:pt x="43375" y="57524"/>
                    <a:pt x="74524" y="25891"/>
                  </a:cubicBezTo>
                  <a:cubicBezTo>
                    <a:pt x="77813" y="22850"/>
                    <a:pt x="77813" y="22342"/>
                    <a:pt x="77813" y="21588"/>
                  </a:cubicBezTo>
                  <a:cubicBezTo>
                    <a:pt x="77813" y="19817"/>
                    <a:pt x="76796" y="19056"/>
                    <a:pt x="75279" y="19056"/>
                  </a:cubicBezTo>
                  <a:cubicBezTo>
                    <a:pt x="72745" y="19056"/>
                    <a:pt x="49961" y="36269"/>
                    <a:pt x="35018" y="68410"/>
                  </a:cubicBezTo>
                  <a:cubicBezTo>
                    <a:pt x="22101" y="96246"/>
                    <a:pt x="19066" y="124338"/>
                    <a:pt x="19066" y="145600"/>
                  </a:cubicBezTo>
                  <a:cubicBezTo>
                    <a:pt x="19066" y="165338"/>
                    <a:pt x="21846" y="195962"/>
                    <a:pt x="35780" y="224563"/>
                  </a:cubicBezTo>
                  <a:cubicBezTo>
                    <a:pt x="50970" y="255694"/>
                    <a:pt x="72745" y="272146"/>
                    <a:pt x="75279" y="272146"/>
                  </a:cubicBezTo>
                  <a:cubicBezTo>
                    <a:pt x="76796" y="272146"/>
                    <a:pt x="77813" y="271383"/>
                    <a:pt x="77813" y="26961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orme libre : forme 97">
              <a:extLst>
                <a:ext uri="{FF2B5EF4-FFF2-40B4-BE49-F238E27FC236}">
                  <a16:creationId xmlns:a16="http://schemas.microsoft.com/office/drawing/2014/main" id="{4D45F328-B8DE-4F29-9587-662C69030601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8302765" y="-14913791"/>
              <a:ext cx="127107" cy="25408"/>
            </a:xfrm>
            <a:custGeom>
              <a:avLst/>
              <a:gdLst>
                <a:gd name="connsiteX0" fmla="*/ 110488 w 127106"/>
                <a:gd name="connsiteY0" fmla="*/ 26899 h 25407"/>
                <a:gd name="connsiteX1" fmla="*/ 110488 w 127106"/>
                <a:gd name="connsiteY1" fmla="*/ 19056 h 25407"/>
                <a:gd name="connsiteX2" fmla="*/ 19066 w 127106"/>
                <a:gd name="connsiteY2" fmla="*/ 19056 h 25407"/>
                <a:gd name="connsiteX3" fmla="*/ 19066 w 127106"/>
                <a:gd name="connsiteY3" fmla="*/ 26899 h 25407"/>
                <a:gd name="connsiteX4" fmla="*/ 110488 w 127106"/>
                <a:gd name="connsiteY4" fmla="*/ 26899 h 2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106" h="25407">
                  <a:moveTo>
                    <a:pt x="110488" y="26899"/>
                  </a:moveTo>
                  <a:lnTo>
                    <a:pt x="110488" y="19056"/>
                  </a:lnTo>
                  <a:lnTo>
                    <a:pt x="19066" y="19056"/>
                  </a:lnTo>
                  <a:lnTo>
                    <a:pt x="19066" y="26899"/>
                  </a:lnTo>
                  <a:lnTo>
                    <a:pt x="110488" y="2689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orme libre : forme 98">
              <a:extLst>
                <a:ext uri="{FF2B5EF4-FFF2-40B4-BE49-F238E27FC236}">
                  <a16:creationId xmlns:a16="http://schemas.microsoft.com/office/drawing/2014/main" id="{E4AC841D-ECF3-4849-97BC-AD387EB54B2D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8281065" y="-14876331"/>
              <a:ext cx="127107" cy="152445"/>
            </a:xfrm>
            <a:custGeom>
              <a:avLst/>
              <a:gdLst>
                <a:gd name="connsiteX0" fmla="*/ 41850 w 127106"/>
                <a:gd name="connsiteY0" fmla="*/ 109911 h 152445"/>
                <a:gd name="connsiteX1" fmla="*/ 71990 w 127106"/>
                <a:gd name="connsiteY1" fmla="*/ 81058 h 152445"/>
                <a:gd name="connsiteX2" fmla="*/ 96808 w 127106"/>
                <a:gd name="connsiteY2" fmla="*/ 58287 h 152445"/>
                <a:gd name="connsiteX3" fmla="*/ 126431 w 127106"/>
                <a:gd name="connsiteY3" fmla="*/ 21588 h 152445"/>
                <a:gd name="connsiteX4" fmla="*/ 123643 w 127106"/>
                <a:gd name="connsiteY4" fmla="*/ 19056 h 152445"/>
                <a:gd name="connsiteX5" fmla="*/ 119846 w 127106"/>
                <a:gd name="connsiteY5" fmla="*/ 21835 h 152445"/>
                <a:gd name="connsiteX6" fmla="*/ 100859 w 127106"/>
                <a:gd name="connsiteY6" fmla="*/ 38040 h 152445"/>
                <a:gd name="connsiteX7" fmla="*/ 87942 w 127106"/>
                <a:gd name="connsiteY7" fmla="*/ 29940 h 152445"/>
                <a:gd name="connsiteX8" fmla="*/ 70465 w 127106"/>
                <a:gd name="connsiteY8" fmla="*/ 19056 h 152445"/>
                <a:gd name="connsiteX9" fmla="*/ 39824 w 127106"/>
                <a:gd name="connsiteY9" fmla="*/ 47909 h 152445"/>
                <a:gd name="connsiteX10" fmla="*/ 42866 w 127106"/>
                <a:gd name="connsiteY10" fmla="*/ 50688 h 152445"/>
                <a:gd name="connsiteX11" fmla="*/ 46155 w 127106"/>
                <a:gd name="connsiteY11" fmla="*/ 47909 h 152445"/>
                <a:gd name="connsiteX12" fmla="*/ 67684 w 127106"/>
                <a:gd name="connsiteY12" fmla="*/ 36015 h 152445"/>
                <a:gd name="connsiteX13" fmla="*/ 83636 w 127106"/>
                <a:gd name="connsiteY13" fmla="*/ 39809 h 152445"/>
                <a:gd name="connsiteX14" fmla="*/ 103131 w 127106"/>
                <a:gd name="connsiteY14" fmla="*/ 43606 h 152445"/>
                <a:gd name="connsiteX15" fmla="*/ 67938 w 127106"/>
                <a:gd name="connsiteY15" fmla="*/ 76762 h 152445"/>
                <a:gd name="connsiteX16" fmla="*/ 45146 w 127106"/>
                <a:gd name="connsiteY16" fmla="*/ 98017 h 152445"/>
                <a:gd name="connsiteX17" fmla="*/ 19066 w 127106"/>
                <a:gd name="connsiteY17" fmla="*/ 131174 h 152445"/>
                <a:gd name="connsiteX18" fmla="*/ 22101 w 127106"/>
                <a:gd name="connsiteY18" fmla="*/ 133708 h 152445"/>
                <a:gd name="connsiteX19" fmla="*/ 26152 w 127106"/>
                <a:gd name="connsiteY19" fmla="*/ 130412 h 152445"/>
                <a:gd name="connsiteX20" fmla="*/ 47681 w 127106"/>
                <a:gd name="connsiteY20" fmla="*/ 114723 h 152445"/>
                <a:gd name="connsiteX21" fmla="*/ 62362 w 127106"/>
                <a:gd name="connsiteY21" fmla="*/ 124338 h 152445"/>
                <a:gd name="connsiteX22" fmla="*/ 78576 w 127106"/>
                <a:gd name="connsiteY22" fmla="*/ 133708 h 152445"/>
                <a:gd name="connsiteX23" fmla="*/ 118328 w 127106"/>
                <a:gd name="connsiteY23" fmla="*/ 94729 h 152445"/>
                <a:gd name="connsiteX24" fmla="*/ 115294 w 127106"/>
                <a:gd name="connsiteY24" fmla="*/ 92197 h 152445"/>
                <a:gd name="connsiteX25" fmla="*/ 111742 w 127106"/>
                <a:gd name="connsiteY25" fmla="*/ 95485 h 152445"/>
                <a:gd name="connsiteX26" fmla="*/ 81356 w 127106"/>
                <a:gd name="connsiteY26" fmla="*/ 116747 h 152445"/>
                <a:gd name="connsiteX27" fmla="*/ 66413 w 127106"/>
                <a:gd name="connsiteY27" fmla="*/ 113461 h 152445"/>
                <a:gd name="connsiteX28" fmla="*/ 48690 w 127106"/>
                <a:gd name="connsiteY28" fmla="*/ 109156 h 152445"/>
                <a:gd name="connsiteX29" fmla="*/ 41850 w 127106"/>
                <a:gd name="connsiteY29" fmla="*/ 109911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7106" h="152445">
                  <a:moveTo>
                    <a:pt x="41850" y="109911"/>
                  </a:moveTo>
                  <a:cubicBezTo>
                    <a:pt x="55530" y="95230"/>
                    <a:pt x="62870" y="88911"/>
                    <a:pt x="71990" y="81058"/>
                  </a:cubicBezTo>
                  <a:cubicBezTo>
                    <a:pt x="71990" y="80811"/>
                    <a:pt x="87688" y="67393"/>
                    <a:pt x="96808" y="58287"/>
                  </a:cubicBezTo>
                  <a:cubicBezTo>
                    <a:pt x="120862" y="34745"/>
                    <a:pt x="126431" y="22596"/>
                    <a:pt x="126431" y="21588"/>
                  </a:cubicBezTo>
                  <a:cubicBezTo>
                    <a:pt x="126431" y="19056"/>
                    <a:pt x="124151" y="19056"/>
                    <a:pt x="123643" y="19056"/>
                  </a:cubicBezTo>
                  <a:cubicBezTo>
                    <a:pt x="121871" y="19056"/>
                    <a:pt x="121117" y="19563"/>
                    <a:pt x="119846" y="21835"/>
                  </a:cubicBezTo>
                  <a:cubicBezTo>
                    <a:pt x="112251" y="33991"/>
                    <a:pt x="106936" y="38040"/>
                    <a:pt x="100859" y="38040"/>
                  </a:cubicBezTo>
                  <a:cubicBezTo>
                    <a:pt x="94782" y="38040"/>
                    <a:pt x="91739" y="34236"/>
                    <a:pt x="87942" y="29940"/>
                  </a:cubicBezTo>
                  <a:cubicBezTo>
                    <a:pt x="83128" y="24113"/>
                    <a:pt x="78822" y="19056"/>
                    <a:pt x="70465" y="19056"/>
                  </a:cubicBezTo>
                  <a:cubicBezTo>
                    <a:pt x="51478" y="19056"/>
                    <a:pt x="39824" y="42588"/>
                    <a:pt x="39824" y="47909"/>
                  </a:cubicBezTo>
                  <a:cubicBezTo>
                    <a:pt x="39824" y="49171"/>
                    <a:pt x="40587" y="50688"/>
                    <a:pt x="42866" y="50688"/>
                  </a:cubicBezTo>
                  <a:cubicBezTo>
                    <a:pt x="45146" y="50688"/>
                    <a:pt x="45655" y="49426"/>
                    <a:pt x="46155" y="47909"/>
                  </a:cubicBezTo>
                  <a:cubicBezTo>
                    <a:pt x="50970" y="36261"/>
                    <a:pt x="65658" y="36015"/>
                    <a:pt x="67684" y="36015"/>
                  </a:cubicBezTo>
                  <a:cubicBezTo>
                    <a:pt x="72999" y="36015"/>
                    <a:pt x="77813" y="37786"/>
                    <a:pt x="83636" y="39809"/>
                  </a:cubicBezTo>
                  <a:cubicBezTo>
                    <a:pt x="93765" y="43606"/>
                    <a:pt x="96553" y="43606"/>
                    <a:pt x="103131" y="43606"/>
                  </a:cubicBezTo>
                  <a:cubicBezTo>
                    <a:pt x="94019" y="54483"/>
                    <a:pt x="72745" y="72713"/>
                    <a:pt x="67938" y="76762"/>
                  </a:cubicBezTo>
                  <a:lnTo>
                    <a:pt x="45146" y="98017"/>
                  </a:lnTo>
                  <a:cubicBezTo>
                    <a:pt x="27924" y="114976"/>
                    <a:pt x="19066" y="129403"/>
                    <a:pt x="19066" y="131174"/>
                  </a:cubicBezTo>
                  <a:cubicBezTo>
                    <a:pt x="19066" y="133708"/>
                    <a:pt x="21592" y="133708"/>
                    <a:pt x="22101" y="133708"/>
                  </a:cubicBezTo>
                  <a:cubicBezTo>
                    <a:pt x="24126" y="133708"/>
                    <a:pt x="24635" y="133199"/>
                    <a:pt x="26152" y="130412"/>
                  </a:cubicBezTo>
                  <a:cubicBezTo>
                    <a:pt x="31975" y="121559"/>
                    <a:pt x="39578" y="114723"/>
                    <a:pt x="47681" y="114723"/>
                  </a:cubicBezTo>
                  <a:cubicBezTo>
                    <a:pt x="53504" y="114723"/>
                    <a:pt x="56038" y="117001"/>
                    <a:pt x="62362" y="124338"/>
                  </a:cubicBezTo>
                  <a:cubicBezTo>
                    <a:pt x="66667" y="129657"/>
                    <a:pt x="71227" y="133708"/>
                    <a:pt x="78576" y="133708"/>
                  </a:cubicBezTo>
                  <a:cubicBezTo>
                    <a:pt x="103640" y="133708"/>
                    <a:pt x="118328" y="101559"/>
                    <a:pt x="118328" y="94729"/>
                  </a:cubicBezTo>
                  <a:cubicBezTo>
                    <a:pt x="118328" y="93459"/>
                    <a:pt x="117319" y="92197"/>
                    <a:pt x="115294" y="92197"/>
                  </a:cubicBezTo>
                  <a:cubicBezTo>
                    <a:pt x="113014" y="92197"/>
                    <a:pt x="112505" y="93714"/>
                    <a:pt x="111742" y="95485"/>
                  </a:cubicBezTo>
                  <a:cubicBezTo>
                    <a:pt x="105920" y="111935"/>
                    <a:pt x="89713" y="116747"/>
                    <a:pt x="81356" y="116747"/>
                  </a:cubicBezTo>
                  <a:cubicBezTo>
                    <a:pt x="76295" y="116747"/>
                    <a:pt x="71736" y="115230"/>
                    <a:pt x="66413" y="113461"/>
                  </a:cubicBezTo>
                  <a:cubicBezTo>
                    <a:pt x="57810" y="110166"/>
                    <a:pt x="54012" y="109156"/>
                    <a:pt x="48690" y="109156"/>
                  </a:cubicBezTo>
                  <a:cubicBezTo>
                    <a:pt x="48181" y="109156"/>
                    <a:pt x="44130" y="109156"/>
                    <a:pt x="41850" y="10991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orme libre : forme 99">
              <a:extLst>
                <a:ext uri="{FF2B5EF4-FFF2-40B4-BE49-F238E27FC236}">
                  <a16:creationId xmlns:a16="http://schemas.microsoft.com/office/drawing/2014/main" id="{9A0457A9-DAE5-408B-880A-8AAD5CA3EE60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8420864" y="-14791296"/>
              <a:ext cx="50843" cy="101630"/>
            </a:xfrm>
            <a:custGeom>
              <a:avLst/>
              <a:gdLst>
                <a:gd name="connsiteX0" fmla="*/ 48698 w 50842"/>
                <a:gd name="connsiteY0" fmla="*/ 45631 h 101630"/>
                <a:gd name="connsiteX1" fmla="*/ 32492 w 50842"/>
                <a:gd name="connsiteY1" fmla="*/ 19056 h 101630"/>
                <a:gd name="connsiteX2" fmla="*/ 19066 w 50842"/>
                <a:gd name="connsiteY2" fmla="*/ 32474 h 101630"/>
                <a:gd name="connsiteX3" fmla="*/ 32492 w 50842"/>
                <a:gd name="connsiteY3" fmla="*/ 45884 h 101630"/>
                <a:gd name="connsiteX4" fmla="*/ 41350 w 50842"/>
                <a:gd name="connsiteY4" fmla="*/ 42598 h 101630"/>
                <a:gd name="connsiteX5" fmla="*/ 42620 w 50842"/>
                <a:gd name="connsiteY5" fmla="*/ 41835 h 101630"/>
                <a:gd name="connsiteX6" fmla="*/ 43129 w 50842"/>
                <a:gd name="connsiteY6" fmla="*/ 45631 h 101630"/>
                <a:gd name="connsiteX7" fmla="*/ 25906 w 50842"/>
                <a:gd name="connsiteY7" fmla="*/ 87894 h 101630"/>
                <a:gd name="connsiteX8" fmla="*/ 23118 w 50842"/>
                <a:gd name="connsiteY8" fmla="*/ 91944 h 101630"/>
                <a:gd name="connsiteX9" fmla="*/ 25652 w 50842"/>
                <a:gd name="connsiteY9" fmla="*/ 94731 h 101630"/>
                <a:gd name="connsiteX10" fmla="*/ 48698 w 50842"/>
                <a:gd name="connsiteY10" fmla="*/ 45631 h 1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842" h="101630">
                  <a:moveTo>
                    <a:pt x="48698" y="45631"/>
                  </a:moveTo>
                  <a:cubicBezTo>
                    <a:pt x="48698" y="28925"/>
                    <a:pt x="42366" y="19056"/>
                    <a:pt x="32492" y="19056"/>
                  </a:cubicBezTo>
                  <a:cubicBezTo>
                    <a:pt x="24134" y="19056"/>
                    <a:pt x="19066" y="25384"/>
                    <a:pt x="19066" y="32474"/>
                  </a:cubicBezTo>
                  <a:cubicBezTo>
                    <a:pt x="19066" y="39302"/>
                    <a:pt x="24134" y="45884"/>
                    <a:pt x="32492" y="45884"/>
                  </a:cubicBezTo>
                  <a:cubicBezTo>
                    <a:pt x="35527" y="45884"/>
                    <a:pt x="38823" y="44868"/>
                    <a:pt x="41350" y="42598"/>
                  </a:cubicBezTo>
                  <a:cubicBezTo>
                    <a:pt x="42112" y="42089"/>
                    <a:pt x="42366" y="41835"/>
                    <a:pt x="42620" y="41835"/>
                  </a:cubicBezTo>
                  <a:cubicBezTo>
                    <a:pt x="42875" y="41835"/>
                    <a:pt x="43129" y="42089"/>
                    <a:pt x="43129" y="45631"/>
                  </a:cubicBezTo>
                  <a:cubicBezTo>
                    <a:pt x="43129" y="64361"/>
                    <a:pt x="34264" y="79541"/>
                    <a:pt x="25906" y="87894"/>
                  </a:cubicBezTo>
                  <a:cubicBezTo>
                    <a:pt x="23118" y="90680"/>
                    <a:pt x="23118" y="91189"/>
                    <a:pt x="23118" y="91944"/>
                  </a:cubicBezTo>
                  <a:cubicBezTo>
                    <a:pt x="23118" y="93721"/>
                    <a:pt x="24389" y="94731"/>
                    <a:pt x="25652" y="94731"/>
                  </a:cubicBezTo>
                  <a:cubicBezTo>
                    <a:pt x="28440" y="94731"/>
                    <a:pt x="48698" y="75246"/>
                    <a:pt x="48698" y="4563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orme libre : forme 102">
              <a:extLst>
                <a:ext uri="{FF2B5EF4-FFF2-40B4-BE49-F238E27FC236}">
                  <a16:creationId xmlns:a16="http://schemas.microsoft.com/office/drawing/2014/main" id="{328C1DC9-1ED4-4CC0-881D-FDF46093413C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8522582" y="-14876331"/>
              <a:ext cx="127107" cy="152445"/>
            </a:xfrm>
            <a:custGeom>
              <a:avLst/>
              <a:gdLst>
                <a:gd name="connsiteX0" fmla="*/ 41850 w 127106"/>
                <a:gd name="connsiteY0" fmla="*/ 109911 h 152445"/>
                <a:gd name="connsiteX1" fmla="*/ 71989 w 127106"/>
                <a:gd name="connsiteY1" fmla="*/ 81058 h 152445"/>
                <a:gd name="connsiteX2" fmla="*/ 96808 w 127106"/>
                <a:gd name="connsiteY2" fmla="*/ 58287 h 152445"/>
                <a:gd name="connsiteX3" fmla="*/ 126432 w 127106"/>
                <a:gd name="connsiteY3" fmla="*/ 21588 h 152445"/>
                <a:gd name="connsiteX4" fmla="*/ 123643 w 127106"/>
                <a:gd name="connsiteY4" fmla="*/ 19056 h 152445"/>
                <a:gd name="connsiteX5" fmla="*/ 119845 w 127106"/>
                <a:gd name="connsiteY5" fmla="*/ 21835 h 152445"/>
                <a:gd name="connsiteX6" fmla="*/ 100861 w 127106"/>
                <a:gd name="connsiteY6" fmla="*/ 38040 h 152445"/>
                <a:gd name="connsiteX7" fmla="*/ 87941 w 127106"/>
                <a:gd name="connsiteY7" fmla="*/ 29940 h 152445"/>
                <a:gd name="connsiteX8" fmla="*/ 70464 w 127106"/>
                <a:gd name="connsiteY8" fmla="*/ 19056 h 152445"/>
                <a:gd name="connsiteX9" fmla="*/ 39824 w 127106"/>
                <a:gd name="connsiteY9" fmla="*/ 47909 h 152445"/>
                <a:gd name="connsiteX10" fmla="*/ 42867 w 127106"/>
                <a:gd name="connsiteY10" fmla="*/ 50688 h 152445"/>
                <a:gd name="connsiteX11" fmla="*/ 46156 w 127106"/>
                <a:gd name="connsiteY11" fmla="*/ 47909 h 152445"/>
                <a:gd name="connsiteX12" fmla="*/ 67683 w 127106"/>
                <a:gd name="connsiteY12" fmla="*/ 36015 h 152445"/>
                <a:gd name="connsiteX13" fmla="*/ 83635 w 127106"/>
                <a:gd name="connsiteY13" fmla="*/ 39809 h 152445"/>
                <a:gd name="connsiteX14" fmla="*/ 103131 w 127106"/>
                <a:gd name="connsiteY14" fmla="*/ 43606 h 152445"/>
                <a:gd name="connsiteX15" fmla="*/ 67937 w 127106"/>
                <a:gd name="connsiteY15" fmla="*/ 76762 h 152445"/>
                <a:gd name="connsiteX16" fmla="*/ 45147 w 127106"/>
                <a:gd name="connsiteY16" fmla="*/ 98017 h 152445"/>
                <a:gd name="connsiteX17" fmla="*/ 19066 w 127106"/>
                <a:gd name="connsiteY17" fmla="*/ 131174 h 152445"/>
                <a:gd name="connsiteX18" fmla="*/ 22100 w 127106"/>
                <a:gd name="connsiteY18" fmla="*/ 133708 h 152445"/>
                <a:gd name="connsiteX19" fmla="*/ 26153 w 127106"/>
                <a:gd name="connsiteY19" fmla="*/ 130412 h 152445"/>
                <a:gd name="connsiteX20" fmla="*/ 47682 w 127106"/>
                <a:gd name="connsiteY20" fmla="*/ 114723 h 152445"/>
                <a:gd name="connsiteX21" fmla="*/ 62363 w 127106"/>
                <a:gd name="connsiteY21" fmla="*/ 124338 h 152445"/>
                <a:gd name="connsiteX22" fmla="*/ 78576 w 127106"/>
                <a:gd name="connsiteY22" fmla="*/ 133708 h 152445"/>
                <a:gd name="connsiteX23" fmla="*/ 118327 w 127106"/>
                <a:gd name="connsiteY23" fmla="*/ 94729 h 152445"/>
                <a:gd name="connsiteX24" fmla="*/ 115295 w 127106"/>
                <a:gd name="connsiteY24" fmla="*/ 92197 h 152445"/>
                <a:gd name="connsiteX25" fmla="*/ 111744 w 127106"/>
                <a:gd name="connsiteY25" fmla="*/ 95485 h 152445"/>
                <a:gd name="connsiteX26" fmla="*/ 81357 w 127106"/>
                <a:gd name="connsiteY26" fmla="*/ 116747 h 152445"/>
                <a:gd name="connsiteX27" fmla="*/ 66412 w 127106"/>
                <a:gd name="connsiteY27" fmla="*/ 113461 h 152445"/>
                <a:gd name="connsiteX28" fmla="*/ 48691 w 127106"/>
                <a:gd name="connsiteY28" fmla="*/ 109156 h 152445"/>
                <a:gd name="connsiteX29" fmla="*/ 41850 w 127106"/>
                <a:gd name="connsiteY29" fmla="*/ 109911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7106" h="152445">
                  <a:moveTo>
                    <a:pt x="41850" y="109911"/>
                  </a:moveTo>
                  <a:cubicBezTo>
                    <a:pt x="55529" y="95230"/>
                    <a:pt x="62871" y="88911"/>
                    <a:pt x="71989" y="81058"/>
                  </a:cubicBezTo>
                  <a:cubicBezTo>
                    <a:pt x="71989" y="80811"/>
                    <a:pt x="87687" y="67393"/>
                    <a:pt x="96808" y="58287"/>
                  </a:cubicBezTo>
                  <a:cubicBezTo>
                    <a:pt x="120862" y="34745"/>
                    <a:pt x="126432" y="22596"/>
                    <a:pt x="126432" y="21588"/>
                  </a:cubicBezTo>
                  <a:cubicBezTo>
                    <a:pt x="126432" y="19056"/>
                    <a:pt x="124152" y="19056"/>
                    <a:pt x="123643" y="19056"/>
                  </a:cubicBezTo>
                  <a:cubicBezTo>
                    <a:pt x="121871" y="19056"/>
                    <a:pt x="121116" y="19563"/>
                    <a:pt x="119845" y="21835"/>
                  </a:cubicBezTo>
                  <a:cubicBezTo>
                    <a:pt x="112252" y="33991"/>
                    <a:pt x="106936" y="38040"/>
                    <a:pt x="100861" y="38040"/>
                  </a:cubicBezTo>
                  <a:cubicBezTo>
                    <a:pt x="94782" y="38040"/>
                    <a:pt x="91739" y="34236"/>
                    <a:pt x="87941" y="29940"/>
                  </a:cubicBezTo>
                  <a:cubicBezTo>
                    <a:pt x="83127" y="24113"/>
                    <a:pt x="78823" y="19056"/>
                    <a:pt x="70464" y="19056"/>
                  </a:cubicBezTo>
                  <a:cubicBezTo>
                    <a:pt x="51477" y="19056"/>
                    <a:pt x="39824" y="42588"/>
                    <a:pt x="39824" y="47909"/>
                  </a:cubicBezTo>
                  <a:cubicBezTo>
                    <a:pt x="39824" y="49171"/>
                    <a:pt x="40587" y="50688"/>
                    <a:pt x="42867" y="50688"/>
                  </a:cubicBezTo>
                  <a:cubicBezTo>
                    <a:pt x="45147" y="50688"/>
                    <a:pt x="45656" y="49426"/>
                    <a:pt x="46156" y="47909"/>
                  </a:cubicBezTo>
                  <a:cubicBezTo>
                    <a:pt x="50969" y="36261"/>
                    <a:pt x="65660" y="36015"/>
                    <a:pt x="67683" y="36015"/>
                  </a:cubicBezTo>
                  <a:cubicBezTo>
                    <a:pt x="72999" y="36015"/>
                    <a:pt x="77814" y="37786"/>
                    <a:pt x="83635" y="39809"/>
                  </a:cubicBezTo>
                  <a:cubicBezTo>
                    <a:pt x="93766" y="43606"/>
                    <a:pt x="96554" y="43606"/>
                    <a:pt x="103131" y="43606"/>
                  </a:cubicBezTo>
                  <a:cubicBezTo>
                    <a:pt x="94020" y="54483"/>
                    <a:pt x="72745" y="72713"/>
                    <a:pt x="67937" y="76762"/>
                  </a:cubicBezTo>
                  <a:lnTo>
                    <a:pt x="45147" y="98017"/>
                  </a:lnTo>
                  <a:cubicBezTo>
                    <a:pt x="27924" y="114976"/>
                    <a:pt x="19066" y="129403"/>
                    <a:pt x="19066" y="131174"/>
                  </a:cubicBezTo>
                  <a:cubicBezTo>
                    <a:pt x="19066" y="133708"/>
                    <a:pt x="21592" y="133708"/>
                    <a:pt x="22100" y="133708"/>
                  </a:cubicBezTo>
                  <a:cubicBezTo>
                    <a:pt x="24126" y="133708"/>
                    <a:pt x="24635" y="133199"/>
                    <a:pt x="26153" y="130412"/>
                  </a:cubicBezTo>
                  <a:cubicBezTo>
                    <a:pt x="31976" y="121559"/>
                    <a:pt x="39577" y="114723"/>
                    <a:pt x="47682" y="114723"/>
                  </a:cubicBezTo>
                  <a:cubicBezTo>
                    <a:pt x="53503" y="114723"/>
                    <a:pt x="56038" y="117001"/>
                    <a:pt x="62363" y="124338"/>
                  </a:cubicBezTo>
                  <a:cubicBezTo>
                    <a:pt x="66666" y="129657"/>
                    <a:pt x="71227" y="133708"/>
                    <a:pt x="78576" y="133708"/>
                  </a:cubicBezTo>
                  <a:cubicBezTo>
                    <a:pt x="103639" y="133708"/>
                    <a:pt x="118327" y="101559"/>
                    <a:pt x="118327" y="94729"/>
                  </a:cubicBezTo>
                  <a:cubicBezTo>
                    <a:pt x="118327" y="93459"/>
                    <a:pt x="117318" y="92197"/>
                    <a:pt x="115295" y="92197"/>
                  </a:cubicBezTo>
                  <a:cubicBezTo>
                    <a:pt x="113014" y="92197"/>
                    <a:pt x="112506" y="93714"/>
                    <a:pt x="111744" y="95485"/>
                  </a:cubicBezTo>
                  <a:cubicBezTo>
                    <a:pt x="105919" y="111935"/>
                    <a:pt x="89713" y="116747"/>
                    <a:pt x="81357" y="116747"/>
                  </a:cubicBezTo>
                  <a:cubicBezTo>
                    <a:pt x="76296" y="116747"/>
                    <a:pt x="71735" y="115230"/>
                    <a:pt x="66412" y="113461"/>
                  </a:cubicBezTo>
                  <a:cubicBezTo>
                    <a:pt x="57809" y="110166"/>
                    <a:pt x="54011" y="109156"/>
                    <a:pt x="48691" y="109156"/>
                  </a:cubicBezTo>
                  <a:cubicBezTo>
                    <a:pt x="48182" y="109156"/>
                    <a:pt x="44130" y="109156"/>
                    <a:pt x="41850" y="10991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orme libre : forme 103">
              <a:extLst>
                <a:ext uri="{FF2B5EF4-FFF2-40B4-BE49-F238E27FC236}">
                  <a16:creationId xmlns:a16="http://schemas.microsoft.com/office/drawing/2014/main" id="{8AC91BDE-0238-44DD-A265-B9539B020DE3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8662380" y="-14791296"/>
              <a:ext cx="50843" cy="101630"/>
            </a:xfrm>
            <a:custGeom>
              <a:avLst/>
              <a:gdLst>
                <a:gd name="connsiteX0" fmla="*/ 48700 w 50842"/>
                <a:gd name="connsiteY0" fmla="*/ 45631 h 101630"/>
                <a:gd name="connsiteX1" fmla="*/ 32494 w 50842"/>
                <a:gd name="connsiteY1" fmla="*/ 19056 h 101630"/>
                <a:gd name="connsiteX2" fmla="*/ 19066 w 50842"/>
                <a:gd name="connsiteY2" fmla="*/ 32474 h 101630"/>
                <a:gd name="connsiteX3" fmla="*/ 32494 w 50842"/>
                <a:gd name="connsiteY3" fmla="*/ 45884 h 101630"/>
                <a:gd name="connsiteX4" fmla="*/ 41350 w 50842"/>
                <a:gd name="connsiteY4" fmla="*/ 42598 h 101630"/>
                <a:gd name="connsiteX5" fmla="*/ 42622 w 50842"/>
                <a:gd name="connsiteY5" fmla="*/ 41835 h 101630"/>
                <a:gd name="connsiteX6" fmla="*/ 43130 w 50842"/>
                <a:gd name="connsiteY6" fmla="*/ 45631 h 101630"/>
                <a:gd name="connsiteX7" fmla="*/ 25907 w 50842"/>
                <a:gd name="connsiteY7" fmla="*/ 87894 h 101630"/>
                <a:gd name="connsiteX8" fmla="*/ 23118 w 50842"/>
                <a:gd name="connsiteY8" fmla="*/ 91944 h 101630"/>
                <a:gd name="connsiteX9" fmla="*/ 25653 w 50842"/>
                <a:gd name="connsiteY9" fmla="*/ 94731 h 101630"/>
                <a:gd name="connsiteX10" fmla="*/ 48700 w 50842"/>
                <a:gd name="connsiteY10" fmla="*/ 45631 h 1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842" h="101630">
                  <a:moveTo>
                    <a:pt x="48700" y="45631"/>
                  </a:moveTo>
                  <a:cubicBezTo>
                    <a:pt x="48700" y="28925"/>
                    <a:pt x="42367" y="19056"/>
                    <a:pt x="32494" y="19056"/>
                  </a:cubicBezTo>
                  <a:cubicBezTo>
                    <a:pt x="24135" y="19056"/>
                    <a:pt x="19066" y="25384"/>
                    <a:pt x="19066" y="32474"/>
                  </a:cubicBezTo>
                  <a:cubicBezTo>
                    <a:pt x="19066" y="39302"/>
                    <a:pt x="24135" y="45884"/>
                    <a:pt x="32494" y="45884"/>
                  </a:cubicBezTo>
                  <a:cubicBezTo>
                    <a:pt x="35527" y="45884"/>
                    <a:pt x="38824" y="44868"/>
                    <a:pt x="41350" y="42598"/>
                  </a:cubicBezTo>
                  <a:cubicBezTo>
                    <a:pt x="42113" y="42089"/>
                    <a:pt x="42367" y="41835"/>
                    <a:pt x="42622" y="41835"/>
                  </a:cubicBezTo>
                  <a:cubicBezTo>
                    <a:pt x="42876" y="41835"/>
                    <a:pt x="43130" y="42089"/>
                    <a:pt x="43130" y="45631"/>
                  </a:cubicBezTo>
                  <a:cubicBezTo>
                    <a:pt x="43130" y="64361"/>
                    <a:pt x="34265" y="79541"/>
                    <a:pt x="25907" y="87894"/>
                  </a:cubicBezTo>
                  <a:cubicBezTo>
                    <a:pt x="23118" y="90680"/>
                    <a:pt x="23118" y="91189"/>
                    <a:pt x="23118" y="91944"/>
                  </a:cubicBezTo>
                  <a:cubicBezTo>
                    <a:pt x="23118" y="93721"/>
                    <a:pt x="24389" y="94731"/>
                    <a:pt x="25653" y="94731"/>
                  </a:cubicBezTo>
                  <a:cubicBezTo>
                    <a:pt x="28442" y="94731"/>
                    <a:pt x="48700" y="75246"/>
                    <a:pt x="48700" y="4563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orme libre : forme 104">
              <a:extLst>
                <a:ext uri="{FF2B5EF4-FFF2-40B4-BE49-F238E27FC236}">
                  <a16:creationId xmlns:a16="http://schemas.microsoft.com/office/drawing/2014/main" id="{F0260DCB-F1D6-459C-9906-4041D9E918F6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8760295" y="-14876331"/>
              <a:ext cx="152528" cy="177853"/>
            </a:xfrm>
            <a:custGeom>
              <a:avLst/>
              <a:gdLst>
                <a:gd name="connsiteX0" fmla="*/ 134797 w 152528"/>
                <a:gd name="connsiteY0" fmla="*/ 34490 h 177852"/>
                <a:gd name="connsiteX1" fmla="*/ 135806 w 152528"/>
                <a:gd name="connsiteY1" fmla="*/ 28670 h 177852"/>
                <a:gd name="connsiteX2" fmla="*/ 128464 w 152528"/>
                <a:gd name="connsiteY2" fmla="*/ 21835 h 177852"/>
                <a:gd name="connsiteX3" fmla="*/ 119600 w 152528"/>
                <a:gd name="connsiteY3" fmla="*/ 27154 h 177852"/>
                <a:gd name="connsiteX4" fmla="*/ 116056 w 152528"/>
                <a:gd name="connsiteY4" fmla="*/ 40819 h 177852"/>
                <a:gd name="connsiteX5" fmla="*/ 110987 w 152528"/>
                <a:gd name="connsiteY5" fmla="*/ 61066 h 177852"/>
                <a:gd name="connsiteX6" fmla="*/ 99596 w 152528"/>
                <a:gd name="connsiteY6" fmla="*/ 106624 h 177852"/>
                <a:gd name="connsiteX7" fmla="*/ 70982 w 152528"/>
                <a:gd name="connsiteY7" fmla="*/ 128133 h 177852"/>
                <a:gd name="connsiteX8" fmla="*/ 55284 w 152528"/>
                <a:gd name="connsiteY8" fmla="*/ 107632 h 177852"/>
                <a:gd name="connsiteX9" fmla="*/ 68193 w 152528"/>
                <a:gd name="connsiteY9" fmla="*/ 58032 h 177852"/>
                <a:gd name="connsiteX10" fmla="*/ 73262 w 152528"/>
                <a:gd name="connsiteY10" fmla="*/ 39809 h 177852"/>
                <a:gd name="connsiteX11" fmla="*/ 52495 w 152528"/>
                <a:gd name="connsiteY11" fmla="*/ 19056 h 177852"/>
                <a:gd name="connsiteX12" fmla="*/ 19066 w 152528"/>
                <a:gd name="connsiteY12" fmla="*/ 58032 h 177852"/>
                <a:gd name="connsiteX13" fmla="*/ 22109 w 152528"/>
                <a:gd name="connsiteY13" fmla="*/ 60557 h 177852"/>
                <a:gd name="connsiteX14" fmla="*/ 26161 w 152528"/>
                <a:gd name="connsiteY14" fmla="*/ 56007 h 177852"/>
                <a:gd name="connsiteX15" fmla="*/ 51733 w 152528"/>
                <a:gd name="connsiteY15" fmla="*/ 24621 h 177852"/>
                <a:gd name="connsiteX16" fmla="*/ 58062 w 152528"/>
                <a:gd name="connsiteY16" fmla="*/ 32719 h 177852"/>
                <a:gd name="connsiteX17" fmla="*/ 53759 w 152528"/>
                <a:gd name="connsiteY17" fmla="*/ 50434 h 177852"/>
                <a:gd name="connsiteX18" fmla="*/ 39078 w 152528"/>
                <a:gd name="connsiteY18" fmla="*/ 103583 h 177852"/>
                <a:gd name="connsiteX19" fmla="*/ 69965 w 152528"/>
                <a:gd name="connsiteY19" fmla="*/ 133708 h 177852"/>
                <a:gd name="connsiteX20" fmla="*/ 95544 w 152528"/>
                <a:gd name="connsiteY20" fmla="*/ 122313 h 177852"/>
                <a:gd name="connsiteX21" fmla="*/ 79083 w 152528"/>
                <a:gd name="connsiteY21" fmla="*/ 161289 h 177852"/>
                <a:gd name="connsiteX22" fmla="*/ 51232 w 152528"/>
                <a:gd name="connsiteY22" fmla="*/ 177232 h 177852"/>
                <a:gd name="connsiteX23" fmla="*/ 31983 w 152528"/>
                <a:gd name="connsiteY23" fmla="*/ 166610 h 177852"/>
                <a:gd name="connsiteX24" fmla="*/ 42873 w 152528"/>
                <a:gd name="connsiteY24" fmla="*/ 163569 h 177852"/>
                <a:gd name="connsiteX25" fmla="*/ 47935 w 152528"/>
                <a:gd name="connsiteY25" fmla="*/ 153191 h 177852"/>
                <a:gd name="connsiteX26" fmla="*/ 38569 w 152528"/>
                <a:gd name="connsiteY26" fmla="*/ 144330 h 177852"/>
                <a:gd name="connsiteX27" fmla="*/ 24389 w 152528"/>
                <a:gd name="connsiteY27" fmla="*/ 160782 h 177852"/>
                <a:gd name="connsiteX28" fmla="*/ 51232 w 152528"/>
                <a:gd name="connsiteY28" fmla="*/ 182807 h 177852"/>
                <a:gd name="connsiteX29" fmla="*/ 110486 w 152528"/>
                <a:gd name="connsiteY29" fmla="*/ 131174 h 177852"/>
                <a:gd name="connsiteX30" fmla="*/ 134797 w 152528"/>
                <a:gd name="connsiteY30" fmla="*/ 34490 h 177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2528" h="177852">
                  <a:moveTo>
                    <a:pt x="134797" y="34490"/>
                  </a:moveTo>
                  <a:cubicBezTo>
                    <a:pt x="135806" y="30950"/>
                    <a:pt x="135806" y="30441"/>
                    <a:pt x="135806" y="28670"/>
                  </a:cubicBezTo>
                  <a:cubicBezTo>
                    <a:pt x="135806" y="24113"/>
                    <a:pt x="132262" y="21835"/>
                    <a:pt x="128464" y="21835"/>
                  </a:cubicBezTo>
                  <a:cubicBezTo>
                    <a:pt x="125930" y="21835"/>
                    <a:pt x="121880" y="23359"/>
                    <a:pt x="119600" y="27154"/>
                  </a:cubicBezTo>
                  <a:cubicBezTo>
                    <a:pt x="119092" y="28416"/>
                    <a:pt x="117065" y="36261"/>
                    <a:pt x="116056" y="40819"/>
                  </a:cubicBezTo>
                  <a:cubicBezTo>
                    <a:pt x="114284" y="47400"/>
                    <a:pt x="112512" y="54236"/>
                    <a:pt x="110987" y="61066"/>
                  </a:cubicBezTo>
                  <a:lnTo>
                    <a:pt x="99596" y="106624"/>
                  </a:lnTo>
                  <a:cubicBezTo>
                    <a:pt x="98579" y="110420"/>
                    <a:pt x="87696" y="128133"/>
                    <a:pt x="70982" y="128133"/>
                  </a:cubicBezTo>
                  <a:cubicBezTo>
                    <a:pt x="58062" y="128133"/>
                    <a:pt x="55284" y="117001"/>
                    <a:pt x="55284" y="107632"/>
                  </a:cubicBezTo>
                  <a:cubicBezTo>
                    <a:pt x="55284" y="95993"/>
                    <a:pt x="59588" y="80303"/>
                    <a:pt x="68193" y="58032"/>
                  </a:cubicBezTo>
                  <a:cubicBezTo>
                    <a:pt x="72245" y="47655"/>
                    <a:pt x="73262" y="44868"/>
                    <a:pt x="73262" y="39809"/>
                  </a:cubicBezTo>
                  <a:cubicBezTo>
                    <a:pt x="73262" y="28416"/>
                    <a:pt x="65158" y="19056"/>
                    <a:pt x="52495" y="19056"/>
                  </a:cubicBezTo>
                  <a:cubicBezTo>
                    <a:pt x="28439" y="19056"/>
                    <a:pt x="19066" y="55753"/>
                    <a:pt x="19066" y="58032"/>
                  </a:cubicBezTo>
                  <a:cubicBezTo>
                    <a:pt x="19066" y="60557"/>
                    <a:pt x="21601" y="60557"/>
                    <a:pt x="22109" y="60557"/>
                  </a:cubicBezTo>
                  <a:cubicBezTo>
                    <a:pt x="24644" y="60557"/>
                    <a:pt x="24898" y="60056"/>
                    <a:pt x="26161" y="56007"/>
                  </a:cubicBezTo>
                  <a:cubicBezTo>
                    <a:pt x="32999" y="32212"/>
                    <a:pt x="43127" y="24621"/>
                    <a:pt x="51733" y="24621"/>
                  </a:cubicBezTo>
                  <a:cubicBezTo>
                    <a:pt x="53759" y="24621"/>
                    <a:pt x="58062" y="24621"/>
                    <a:pt x="58062" y="32719"/>
                  </a:cubicBezTo>
                  <a:cubicBezTo>
                    <a:pt x="58062" y="39048"/>
                    <a:pt x="55538" y="45629"/>
                    <a:pt x="53759" y="50434"/>
                  </a:cubicBezTo>
                  <a:cubicBezTo>
                    <a:pt x="43628" y="77262"/>
                    <a:pt x="39078" y="91688"/>
                    <a:pt x="39078" y="103583"/>
                  </a:cubicBezTo>
                  <a:cubicBezTo>
                    <a:pt x="39078" y="126109"/>
                    <a:pt x="55030" y="133708"/>
                    <a:pt x="69965" y="133708"/>
                  </a:cubicBezTo>
                  <a:cubicBezTo>
                    <a:pt x="79846" y="133708"/>
                    <a:pt x="88451" y="129403"/>
                    <a:pt x="95544" y="122313"/>
                  </a:cubicBezTo>
                  <a:cubicBezTo>
                    <a:pt x="92254" y="135477"/>
                    <a:pt x="89214" y="147880"/>
                    <a:pt x="79083" y="161289"/>
                  </a:cubicBezTo>
                  <a:cubicBezTo>
                    <a:pt x="72499" y="169897"/>
                    <a:pt x="62877" y="177232"/>
                    <a:pt x="51232" y="177232"/>
                  </a:cubicBezTo>
                  <a:cubicBezTo>
                    <a:pt x="47681" y="177232"/>
                    <a:pt x="36289" y="176479"/>
                    <a:pt x="31983" y="166610"/>
                  </a:cubicBezTo>
                  <a:cubicBezTo>
                    <a:pt x="36035" y="166610"/>
                    <a:pt x="39324" y="166610"/>
                    <a:pt x="42873" y="163569"/>
                  </a:cubicBezTo>
                  <a:cubicBezTo>
                    <a:pt x="45400" y="161289"/>
                    <a:pt x="47935" y="158003"/>
                    <a:pt x="47935" y="153191"/>
                  </a:cubicBezTo>
                  <a:cubicBezTo>
                    <a:pt x="47935" y="145346"/>
                    <a:pt x="41104" y="144330"/>
                    <a:pt x="38569" y="144330"/>
                  </a:cubicBezTo>
                  <a:cubicBezTo>
                    <a:pt x="32745" y="144330"/>
                    <a:pt x="24389" y="148379"/>
                    <a:pt x="24389" y="160782"/>
                  </a:cubicBezTo>
                  <a:cubicBezTo>
                    <a:pt x="24389" y="173438"/>
                    <a:pt x="35527" y="182807"/>
                    <a:pt x="51232" y="182807"/>
                  </a:cubicBezTo>
                  <a:cubicBezTo>
                    <a:pt x="77311" y="182807"/>
                    <a:pt x="103394" y="159773"/>
                    <a:pt x="110486" y="131174"/>
                  </a:cubicBezTo>
                  <a:lnTo>
                    <a:pt x="134797" y="3449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2" name="Forme libre : forme 511">
              <a:extLst>
                <a:ext uri="{FF2B5EF4-FFF2-40B4-BE49-F238E27FC236}">
                  <a16:creationId xmlns:a16="http://schemas.microsoft.com/office/drawing/2014/main" id="{DD0ECDEA-4C4E-4610-B18B-C7AAB93E4886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8900823" y="-14954284"/>
              <a:ext cx="76264" cy="279483"/>
            </a:xfrm>
            <a:custGeom>
              <a:avLst/>
              <a:gdLst>
                <a:gd name="connsiteX0" fmla="*/ 77813 w 76264"/>
                <a:gd name="connsiteY0" fmla="*/ 145600 h 279482"/>
                <a:gd name="connsiteX1" fmla="*/ 61099 w 76264"/>
                <a:gd name="connsiteY1" fmla="*/ 66639 h 279482"/>
                <a:gd name="connsiteX2" fmla="*/ 21600 w 76264"/>
                <a:gd name="connsiteY2" fmla="*/ 19056 h 279482"/>
                <a:gd name="connsiteX3" fmla="*/ 19066 w 76264"/>
                <a:gd name="connsiteY3" fmla="*/ 21588 h 279482"/>
                <a:gd name="connsiteX4" fmla="*/ 23880 w 76264"/>
                <a:gd name="connsiteY4" fmla="*/ 27408 h 279482"/>
                <a:gd name="connsiteX5" fmla="*/ 63124 w 76264"/>
                <a:gd name="connsiteY5" fmla="*/ 145600 h 279482"/>
                <a:gd name="connsiteX6" fmla="*/ 22355 w 76264"/>
                <a:gd name="connsiteY6" fmla="*/ 265309 h 279482"/>
                <a:gd name="connsiteX7" fmla="*/ 19066 w 76264"/>
                <a:gd name="connsiteY7" fmla="*/ 269612 h 279482"/>
                <a:gd name="connsiteX8" fmla="*/ 21600 w 76264"/>
                <a:gd name="connsiteY8" fmla="*/ 272146 h 279482"/>
                <a:gd name="connsiteX9" fmla="*/ 61861 w 76264"/>
                <a:gd name="connsiteY9" fmla="*/ 222792 h 279482"/>
                <a:gd name="connsiteX10" fmla="*/ 77813 w 76264"/>
                <a:gd name="connsiteY10" fmla="*/ 145600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64" h="279482">
                  <a:moveTo>
                    <a:pt x="77813" y="145600"/>
                  </a:moveTo>
                  <a:cubicBezTo>
                    <a:pt x="77813" y="125862"/>
                    <a:pt x="75032" y="95238"/>
                    <a:pt x="61099" y="66639"/>
                  </a:cubicBezTo>
                  <a:cubicBezTo>
                    <a:pt x="45909" y="35506"/>
                    <a:pt x="24127" y="19056"/>
                    <a:pt x="21600" y="19056"/>
                  </a:cubicBezTo>
                  <a:cubicBezTo>
                    <a:pt x="20075" y="19056"/>
                    <a:pt x="19066" y="20071"/>
                    <a:pt x="19066" y="21588"/>
                  </a:cubicBezTo>
                  <a:cubicBezTo>
                    <a:pt x="19066" y="22342"/>
                    <a:pt x="19066" y="22850"/>
                    <a:pt x="23880" y="27408"/>
                  </a:cubicBezTo>
                  <a:cubicBezTo>
                    <a:pt x="48690" y="52467"/>
                    <a:pt x="63124" y="92706"/>
                    <a:pt x="63124" y="145600"/>
                  </a:cubicBezTo>
                  <a:cubicBezTo>
                    <a:pt x="63124" y="188880"/>
                    <a:pt x="53758" y="233422"/>
                    <a:pt x="22355" y="265309"/>
                  </a:cubicBezTo>
                  <a:cubicBezTo>
                    <a:pt x="19066" y="268350"/>
                    <a:pt x="19066" y="268859"/>
                    <a:pt x="19066" y="269612"/>
                  </a:cubicBezTo>
                  <a:cubicBezTo>
                    <a:pt x="19066" y="271129"/>
                    <a:pt x="20075" y="272146"/>
                    <a:pt x="21600" y="272146"/>
                  </a:cubicBezTo>
                  <a:cubicBezTo>
                    <a:pt x="24127" y="272146"/>
                    <a:pt x="46918" y="254933"/>
                    <a:pt x="61861" y="222792"/>
                  </a:cubicBezTo>
                  <a:cubicBezTo>
                    <a:pt x="74778" y="194955"/>
                    <a:pt x="77813" y="166864"/>
                    <a:pt x="77813" y="1456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3" name="Forme libre : forme 512">
              <a:extLst>
                <a:ext uri="{FF2B5EF4-FFF2-40B4-BE49-F238E27FC236}">
                  <a16:creationId xmlns:a16="http://schemas.microsoft.com/office/drawing/2014/main" id="{27369683-83B7-4DDE-97F4-CAC2CECC06B5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9069384" y="-14857347"/>
              <a:ext cx="203371" cy="76223"/>
            </a:xfrm>
            <a:custGeom>
              <a:avLst/>
              <a:gdLst>
                <a:gd name="connsiteX0" fmla="*/ 178854 w 203370"/>
                <a:gd name="connsiteY0" fmla="*/ 29179 h 76222"/>
                <a:gd name="connsiteX1" fmla="*/ 187466 w 203370"/>
                <a:gd name="connsiteY1" fmla="*/ 24113 h 76222"/>
                <a:gd name="connsiteX2" fmla="*/ 179108 w 203370"/>
                <a:gd name="connsiteY2" fmla="*/ 19056 h 76222"/>
                <a:gd name="connsiteX3" fmla="*/ 27423 w 203370"/>
                <a:gd name="connsiteY3" fmla="*/ 19056 h 76222"/>
                <a:gd name="connsiteX4" fmla="*/ 19066 w 203370"/>
                <a:gd name="connsiteY4" fmla="*/ 24113 h 76222"/>
                <a:gd name="connsiteX5" fmla="*/ 27677 w 203370"/>
                <a:gd name="connsiteY5" fmla="*/ 29179 h 76222"/>
                <a:gd name="connsiteX6" fmla="*/ 178854 w 203370"/>
                <a:gd name="connsiteY6" fmla="*/ 29179 h 76222"/>
                <a:gd name="connsiteX7" fmla="*/ 179108 w 203370"/>
                <a:gd name="connsiteY7" fmla="*/ 78279 h 76222"/>
                <a:gd name="connsiteX8" fmla="*/ 187466 w 203370"/>
                <a:gd name="connsiteY8" fmla="*/ 73213 h 76222"/>
                <a:gd name="connsiteX9" fmla="*/ 178854 w 203370"/>
                <a:gd name="connsiteY9" fmla="*/ 68148 h 76222"/>
                <a:gd name="connsiteX10" fmla="*/ 27677 w 203370"/>
                <a:gd name="connsiteY10" fmla="*/ 68148 h 76222"/>
                <a:gd name="connsiteX11" fmla="*/ 19066 w 203370"/>
                <a:gd name="connsiteY11" fmla="*/ 73213 h 76222"/>
                <a:gd name="connsiteX12" fmla="*/ 27423 w 203370"/>
                <a:gd name="connsiteY12" fmla="*/ 78279 h 76222"/>
                <a:gd name="connsiteX13" fmla="*/ 179108 w 203370"/>
                <a:gd name="connsiteY13" fmla="*/ 78279 h 7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370" h="76222">
                  <a:moveTo>
                    <a:pt x="178854" y="29179"/>
                  </a:moveTo>
                  <a:cubicBezTo>
                    <a:pt x="182652" y="29179"/>
                    <a:pt x="187466" y="29179"/>
                    <a:pt x="187466" y="24113"/>
                  </a:cubicBezTo>
                  <a:cubicBezTo>
                    <a:pt x="187466" y="19056"/>
                    <a:pt x="182652" y="19056"/>
                    <a:pt x="179108" y="19056"/>
                  </a:cubicBezTo>
                  <a:lnTo>
                    <a:pt x="27423" y="19056"/>
                  </a:lnTo>
                  <a:cubicBezTo>
                    <a:pt x="23880" y="19056"/>
                    <a:pt x="19066" y="19056"/>
                    <a:pt x="19066" y="24113"/>
                  </a:cubicBezTo>
                  <a:cubicBezTo>
                    <a:pt x="19066" y="29179"/>
                    <a:pt x="23880" y="29179"/>
                    <a:pt x="27677" y="29179"/>
                  </a:cubicBezTo>
                  <a:lnTo>
                    <a:pt x="178854" y="29179"/>
                  </a:lnTo>
                  <a:close/>
                  <a:moveTo>
                    <a:pt x="179108" y="78279"/>
                  </a:moveTo>
                  <a:cubicBezTo>
                    <a:pt x="182652" y="78279"/>
                    <a:pt x="187466" y="78279"/>
                    <a:pt x="187466" y="73213"/>
                  </a:cubicBezTo>
                  <a:cubicBezTo>
                    <a:pt x="187466" y="68148"/>
                    <a:pt x="182652" y="68148"/>
                    <a:pt x="178854" y="68148"/>
                  </a:cubicBezTo>
                  <a:lnTo>
                    <a:pt x="27677" y="68148"/>
                  </a:lnTo>
                  <a:cubicBezTo>
                    <a:pt x="23880" y="68148"/>
                    <a:pt x="19066" y="68148"/>
                    <a:pt x="19066" y="73213"/>
                  </a:cubicBezTo>
                  <a:cubicBezTo>
                    <a:pt x="19066" y="78279"/>
                    <a:pt x="23880" y="78279"/>
                    <a:pt x="27423" y="78279"/>
                  </a:cubicBezTo>
                  <a:lnTo>
                    <a:pt x="179108" y="7827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4" name="Forme libre : forme 513">
              <a:extLst>
                <a:ext uri="{FF2B5EF4-FFF2-40B4-BE49-F238E27FC236}">
                  <a16:creationId xmlns:a16="http://schemas.microsoft.com/office/drawing/2014/main" id="{4DC7D603-99DC-40A9-BE31-05E387C77A89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9360313" y="-15047554"/>
              <a:ext cx="152528" cy="177853"/>
            </a:xfrm>
            <a:custGeom>
              <a:avLst/>
              <a:gdLst>
                <a:gd name="connsiteX0" fmla="*/ 134796 w 152528"/>
                <a:gd name="connsiteY0" fmla="*/ 34490 h 177852"/>
                <a:gd name="connsiteX1" fmla="*/ 135805 w 152528"/>
                <a:gd name="connsiteY1" fmla="*/ 28670 h 177852"/>
                <a:gd name="connsiteX2" fmla="*/ 128465 w 152528"/>
                <a:gd name="connsiteY2" fmla="*/ 21835 h 177852"/>
                <a:gd name="connsiteX3" fmla="*/ 119599 w 152528"/>
                <a:gd name="connsiteY3" fmla="*/ 27154 h 177852"/>
                <a:gd name="connsiteX4" fmla="*/ 116056 w 152528"/>
                <a:gd name="connsiteY4" fmla="*/ 40819 h 177852"/>
                <a:gd name="connsiteX5" fmla="*/ 110988 w 152528"/>
                <a:gd name="connsiteY5" fmla="*/ 61066 h 177852"/>
                <a:gd name="connsiteX6" fmla="*/ 99595 w 152528"/>
                <a:gd name="connsiteY6" fmla="*/ 106624 h 177852"/>
                <a:gd name="connsiteX7" fmla="*/ 70981 w 152528"/>
                <a:gd name="connsiteY7" fmla="*/ 128133 h 177852"/>
                <a:gd name="connsiteX8" fmla="*/ 55283 w 152528"/>
                <a:gd name="connsiteY8" fmla="*/ 107633 h 177852"/>
                <a:gd name="connsiteX9" fmla="*/ 68193 w 152528"/>
                <a:gd name="connsiteY9" fmla="*/ 58032 h 177852"/>
                <a:gd name="connsiteX10" fmla="*/ 73261 w 152528"/>
                <a:gd name="connsiteY10" fmla="*/ 39811 h 177852"/>
                <a:gd name="connsiteX11" fmla="*/ 52495 w 152528"/>
                <a:gd name="connsiteY11" fmla="*/ 19056 h 177852"/>
                <a:gd name="connsiteX12" fmla="*/ 19066 w 152528"/>
                <a:gd name="connsiteY12" fmla="*/ 58032 h 177852"/>
                <a:gd name="connsiteX13" fmla="*/ 22108 w 152528"/>
                <a:gd name="connsiteY13" fmla="*/ 60557 h 177852"/>
                <a:gd name="connsiteX14" fmla="*/ 26160 w 152528"/>
                <a:gd name="connsiteY14" fmla="*/ 56007 h 177852"/>
                <a:gd name="connsiteX15" fmla="*/ 51732 w 152528"/>
                <a:gd name="connsiteY15" fmla="*/ 24621 h 177852"/>
                <a:gd name="connsiteX16" fmla="*/ 58064 w 152528"/>
                <a:gd name="connsiteY16" fmla="*/ 32719 h 177852"/>
                <a:gd name="connsiteX17" fmla="*/ 53758 w 152528"/>
                <a:gd name="connsiteY17" fmla="*/ 50434 h 177852"/>
                <a:gd name="connsiteX18" fmla="*/ 39077 w 152528"/>
                <a:gd name="connsiteY18" fmla="*/ 103583 h 177852"/>
                <a:gd name="connsiteX19" fmla="*/ 69964 w 152528"/>
                <a:gd name="connsiteY19" fmla="*/ 133708 h 177852"/>
                <a:gd name="connsiteX20" fmla="*/ 95544 w 152528"/>
                <a:gd name="connsiteY20" fmla="*/ 122314 h 177852"/>
                <a:gd name="connsiteX21" fmla="*/ 79084 w 152528"/>
                <a:gd name="connsiteY21" fmla="*/ 161291 h 177852"/>
                <a:gd name="connsiteX22" fmla="*/ 51231 w 152528"/>
                <a:gd name="connsiteY22" fmla="*/ 177232 h 177852"/>
                <a:gd name="connsiteX23" fmla="*/ 31983 w 152528"/>
                <a:gd name="connsiteY23" fmla="*/ 166610 h 177852"/>
                <a:gd name="connsiteX24" fmla="*/ 42874 w 152528"/>
                <a:gd name="connsiteY24" fmla="*/ 163569 h 177852"/>
                <a:gd name="connsiteX25" fmla="*/ 47935 w 152528"/>
                <a:gd name="connsiteY25" fmla="*/ 153191 h 177852"/>
                <a:gd name="connsiteX26" fmla="*/ 38569 w 152528"/>
                <a:gd name="connsiteY26" fmla="*/ 144330 h 177852"/>
                <a:gd name="connsiteX27" fmla="*/ 24388 w 152528"/>
                <a:gd name="connsiteY27" fmla="*/ 160782 h 177852"/>
                <a:gd name="connsiteX28" fmla="*/ 51231 w 152528"/>
                <a:gd name="connsiteY28" fmla="*/ 182807 h 177852"/>
                <a:gd name="connsiteX29" fmla="*/ 110488 w 152528"/>
                <a:gd name="connsiteY29" fmla="*/ 131174 h 177852"/>
                <a:gd name="connsiteX30" fmla="*/ 134796 w 152528"/>
                <a:gd name="connsiteY30" fmla="*/ 34490 h 177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2528" h="177852">
                  <a:moveTo>
                    <a:pt x="134796" y="34490"/>
                  </a:moveTo>
                  <a:cubicBezTo>
                    <a:pt x="135805" y="30950"/>
                    <a:pt x="135805" y="30441"/>
                    <a:pt x="135805" y="28670"/>
                  </a:cubicBezTo>
                  <a:cubicBezTo>
                    <a:pt x="135805" y="24113"/>
                    <a:pt x="132262" y="21835"/>
                    <a:pt x="128465" y="21835"/>
                  </a:cubicBezTo>
                  <a:cubicBezTo>
                    <a:pt x="125931" y="21835"/>
                    <a:pt x="121879" y="23359"/>
                    <a:pt x="119599" y="27154"/>
                  </a:cubicBezTo>
                  <a:cubicBezTo>
                    <a:pt x="119091" y="28416"/>
                    <a:pt x="117065" y="36261"/>
                    <a:pt x="116056" y="40819"/>
                  </a:cubicBezTo>
                  <a:cubicBezTo>
                    <a:pt x="114284" y="47400"/>
                    <a:pt x="112513" y="54238"/>
                    <a:pt x="110988" y="61066"/>
                  </a:cubicBezTo>
                  <a:lnTo>
                    <a:pt x="99595" y="106624"/>
                  </a:lnTo>
                  <a:cubicBezTo>
                    <a:pt x="98579" y="110420"/>
                    <a:pt x="87695" y="128133"/>
                    <a:pt x="70981" y="128133"/>
                  </a:cubicBezTo>
                  <a:cubicBezTo>
                    <a:pt x="58064" y="128133"/>
                    <a:pt x="55283" y="117001"/>
                    <a:pt x="55283" y="107633"/>
                  </a:cubicBezTo>
                  <a:cubicBezTo>
                    <a:pt x="55283" y="95993"/>
                    <a:pt x="59589" y="80304"/>
                    <a:pt x="68193" y="58032"/>
                  </a:cubicBezTo>
                  <a:cubicBezTo>
                    <a:pt x="72244" y="47655"/>
                    <a:pt x="73261" y="44868"/>
                    <a:pt x="73261" y="39811"/>
                  </a:cubicBezTo>
                  <a:cubicBezTo>
                    <a:pt x="73261" y="28416"/>
                    <a:pt x="65158" y="19056"/>
                    <a:pt x="52495" y="19056"/>
                  </a:cubicBezTo>
                  <a:cubicBezTo>
                    <a:pt x="28440" y="19056"/>
                    <a:pt x="19066" y="55753"/>
                    <a:pt x="19066" y="58032"/>
                  </a:cubicBezTo>
                  <a:cubicBezTo>
                    <a:pt x="19066" y="60557"/>
                    <a:pt x="21600" y="60557"/>
                    <a:pt x="22108" y="60557"/>
                  </a:cubicBezTo>
                  <a:cubicBezTo>
                    <a:pt x="24642" y="60557"/>
                    <a:pt x="24897" y="60058"/>
                    <a:pt x="26160" y="56007"/>
                  </a:cubicBezTo>
                  <a:cubicBezTo>
                    <a:pt x="33000" y="32212"/>
                    <a:pt x="43128" y="24621"/>
                    <a:pt x="51732" y="24621"/>
                  </a:cubicBezTo>
                  <a:cubicBezTo>
                    <a:pt x="53758" y="24621"/>
                    <a:pt x="58064" y="24621"/>
                    <a:pt x="58064" y="32719"/>
                  </a:cubicBezTo>
                  <a:cubicBezTo>
                    <a:pt x="58064" y="39048"/>
                    <a:pt x="55538" y="45631"/>
                    <a:pt x="53758" y="50434"/>
                  </a:cubicBezTo>
                  <a:cubicBezTo>
                    <a:pt x="43629" y="77263"/>
                    <a:pt x="39077" y="91690"/>
                    <a:pt x="39077" y="103583"/>
                  </a:cubicBezTo>
                  <a:cubicBezTo>
                    <a:pt x="39077" y="126109"/>
                    <a:pt x="55029" y="133708"/>
                    <a:pt x="69964" y="133708"/>
                  </a:cubicBezTo>
                  <a:cubicBezTo>
                    <a:pt x="79847" y="133708"/>
                    <a:pt x="88450" y="129404"/>
                    <a:pt x="95544" y="122314"/>
                  </a:cubicBezTo>
                  <a:cubicBezTo>
                    <a:pt x="92256" y="135477"/>
                    <a:pt x="89213" y="147880"/>
                    <a:pt x="79084" y="161291"/>
                  </a:cubicBezTo>
                  <a:cubicBezTo>
                    <a:pt x="72498" y="169897"/>
                    <a:pt x="62878" y="177232"/>
                    <a:pt x="51231" y="177232"/>
                  </a:cubicBezTo>
                  <a:cubicBezTo>
                    <a:pt x="47681" y="177232"/>
                    <a:pt x="36289" y="176479"/>
                    <a:pt x="31983" y="166610"/>
                  </a:cubicBezTo>
                  <a:cubicBezTo>
                    <a:pt x="36034" y="166610"/>
                    <a:pt x="39323" y="166610"/>
                    <a:pt x="42874" y="163569"/>
                  </a:cubicBezTo>
                  <a:cubicBezTo>
                    <a:pt x="45400" y="161291"/>
                    <a:pt x="47935" y="158003"/>
                    <a:pt x="47935" y="153191"/>
                  </a:cubicBezTo>
                  <a:cubicBezTo>
                    <a:pt x="47935" y="145347"/>
                    <a:pt x="41103" y="144330"/>
                    <a:pt x="38569" y="144330"/>
                  </a:cubicBezTo>
                  <a:cubicBezTo>
                    <a:pt x="32746" y="144330"/>
                    <a:pt x="24388" y="148379"/>
                    <a:pt x="24388" y="160782"/>
                  </a:cubicBezTo>
                  <a:cubicBezTo>
                    <a:pt x="24388" y="173438"/>
                    <a:pt x="35526" y="182807"/>
                    <a:pt x="51231" y="182807"/>
                  </a:cubicBezTo>
                  <a:cubicBezTo>
                    <a:pt x="77312" y="182807"/>
                    <a:pt x="103393" y="159774"/>
                    <a:pt x="110488" y="131174"/>
                  </a:cubicBezTo>
                  <a:lnTo>
                    <a:pt x="134796" y="3449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5" name="Forme libre : forme 524">
              <a:extLst>
                <a:ext uri="{FF2B5EF4-FFF2-40B4-BE49-F238E27FC236}">
                  <a16:creationId xmlns:a16="http://schemas.microsoft.com/office/drawing/2014/main" id="{A4C5063E-2027-4307-B9FE-7D7D95135CCA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9497399" y="-15145230"/>
              <a:ext cx="101685" cy="152445"/>
            </a:xfrm>
            <a:custGeom>
              <a:avLst/>
              <a:gdLst>
                <a:gd name="connsiteX0" fmla="*/ 97443 w 101685"/>
                <a:gd name="connsiteY0" fmla="*/ 104471 h 152445"/>
                <a:gd name="connsiteX1" fmla="*/ 91413 w 101685"/>
                <a:gd name="connsiteY1" fmla="*/ 104471 h 152445"/>
                <a:gd name="connsiteX2" fmla="*/ 86798 w 101685"/>
                <a:gd name="connsiteY2" fmla="*/ 120597 h 152445"/>
                <a:gd name="connsiteX3" fmla="*/ 69249 w 101685"/>
                <a:gd name="connsiteY3" fmla="*/ 121661 h 152445"/>
                <a:gd name="connsiteX4" fmla="*/ 36622 w 101685"/>
                <a:gd name="connsiteY4" fmla="*/ 121661 h 152445"/>
                <a:gd name="connsiteX5" fmla="*/ 72085 w 101685"/>
                <a:gd name="connsiteY5" fmla="*/ 91887 h 152445"/>
                <a:gd name="connsiteX6" fmla="*/ 97443 w 101685"/>
                <a:gd name="connsiteY6" fmla="*/ 53610 h 152445"/>
                <a:gd name="connsiteX7" fmla="*/ 55951 w 101685"/>
                <a:gd name="connsiteY7" fmla="*/ 19056 h 152445"/>
                <a:gd name="connsiteX8" fmla="*/ 19066 w 101685"/>
                <a:gd name="connsiteY8" fmla="*/ 50775 h 152445"/>
                <a:gd name="connsiteX9" fmla="*/ 28464 w 101685"/>
                <a:gd name="connsiteY9" fmla="*/ 60700 h 152445"/>
                <a:gd name="connsiteX10" fmla="*/ 37861 w 101685"/>
                <a:gd name="connsiteY10" fmla="*/ 51307 h 152445"/>
                <a:gd name="connsiteX11" fmla="*/ 27399 w 101685"/>
                <a:gd name="connsiteY11" fmla="*/ 41914 h 152445"/>
                <a:gd name="connsiteX12" fmla="*/ 53290 w 101685"/>
                <a:gd name="connsiteY12" fmla="*/ 25431 h 152445"/>
                <a:gd name="connsiteX13" fmla="*/ 80244 w 101685"/>
                <a:gd name="connsiteY13" fmla="*/ 53610 h 152445"/>
                <a:gd name="connsiteX14" fmla="*/ 63569 w 101685"/>
                <a:gd name="connsiteY14" fmla="*/ 87632 h 152445"/>
                <a:gd name="connsiteX15" fmla="*/ 20837 w 101685"/>
                <a:gd name="connsiteY15" fmla="*/ 129817 h 152445"/>
                <a:gd name="connsiteX16" fmla="*/ 19066 w 101685"/>
                <a:gd name="connsiteY16" fmla="*/ 136724 h 152445"/>
                <a:gd name="connsiteX17" fmla="*/ 92121 w 101685"/>
                <a:gd name="connsiteY17" fmla="*/ 136724 h 152445"/>
                <a:gd name="connsiteX18" fmla="*/ 97443 w 101685"/>
                <a:gd name="connsiteY18" fmla="*/ 104471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685" h="152445">
                  <a:moveTo>
                    <a:pt x="97443" y="104471"/>
                  </a:moveTo>
                  <a:lnTo>
                    <a:pt x="91413" y="104471"/>
                  </a:lnTo>
                  <a:cubicBezTo>
                    <a:pt x="90881" y="108370"/>
                    <a:pt x="89110" y="118826"/>
                    <a:pt x="86798" y="120597"/>
                  </a:cubicBezTo>
                  <a:cubicBezTo>
                    <a:pt x="85384" y="121661"/>
                    <a:pt x="71728" y="121661"/>
                    <a:pt x="69249" y="121661"/>
                  </a:cubicBezTo>
                  <a:lnTo>
                    <a:pt x="36622" y="121661"/>
                  </a:lnTo>
                  <a:cubicBezTo>
                    <a:pt x="55235" y="105178"/>
                    <a:pt x="61448" y="100216"/>
                    <a:pt x="72085" y="91887"/>
                  </a:cubicBezTo>
                  <a:cubicBezTo>
                    <a:pt x="85209" y="81430"/>
                    <a:pt x="97443" y="70441"/>
                    <a:pt x="97443" y="53610"/>
                  </a:cubicBezTo>
                  <a:cubicBezTo>
                    <a:pt x="97443" y="32164"/>
                    <a:pt x="78647" y="19056"/>
                    <a:pt x="55951" y="19056"/>
                  </a:cubicBezTo>
                  <a:cubicBezTo>
                    <a:pt x="33961" y="19056"/>
                    <a:pt x="19066" y="34465"/>
                    <a:pt x="19066" y="50775"/>
                  </a:cubicBezTo>
                  <a:cubicBezTo>
                    <a:pt x="19066" y="59811"/>
                    <a:pt x="26692" y="60700"/>
                    <a:pt x="28464" y="60700"/>
                  </a:cubicBezTo>
                  <a:cubicBezTo>
                    <a:pt x="32722" y="60700"/>
                    <a:pt x="37861" y="57682"/>
                    <a:pt x="37861" y="51307"/>
                  </a:cubicBezTo>
                  <a:cubicBezTo>
                    <a:pt x="37861" y="48115"/>
                    <a:pt x="36622" y="41914"/>
                    <a:pt x="27399" y="41914"/>
                  </a:cubicBezTo>
                  <a:cubicBezTo>
                    <a:pt x="32896" y="29329"/>
                    <a:pt x="44956" y="25431"/>
                    <a:pt x="53290" y="25431"/>
                  </a:cubicBezTo>
                  <a:cubicBezTo>
                    <a:pt x="71020" y="25431"/>
                    <a:pt x="80244" y="39254"/>
                    <a:pt x="80244" y="53610"/>
                  </a:cubicBezTo>
                  <a:cubicBezTo>
                    <a:pt x="80244" y="69029"/>
                    <a:pt x="69249" y="81256"/>
                    <a:pt x="63569" y="87632"/>
                  </a:cubicBezTo>
                  <a:lnTo>
                    <a:pt x="20837" y="129817"/>
                  </a:lnTo>
                  <a:cubicBezTo>
                    <a:pt x="19066" y="131405"/>
                    <a:pt x="19066" y="131761"/>
                    <a:pt x="19066" y="136724"/>
                  </a:cubicBezTo>
                  <a:lnTo>
                    <a:pt x="92121" y="136724"/>
                  </a:lnTo>
                  <a:lnTo>
                    <a:pt x="97443" y="10447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6" name="Forme libre : forme 525">
              <a:extLst>
                <a:ext uri="{FF2B5EF4-FFF2-40B4-BE49-F238E27FC236}">
                  <a16:creationId xmlns:a16="http://schemas.microsoft.com/office/drawing/2014/main" id="{68B66C87-3A85-417D-8CDE-CAA1423EA5A4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9364497" y="-14816271"/>
              <a:ext cx="254213" cy="25408"/>
            </a:xfrm>
            <a:custGeom>
              <a:avLst/>
              <a:gdLst>
                <a:gd name="connsiteX0" fmla="*/ 7588 w 254213"/>
                <a:gd name="connsiteY0" fmla="*/ 7584 h 0"/>
                <a:gd name="connsiteX1" fmla="*/ 254453 w 254213"/>
                <a:gd name="connsiteY1" fmla="*/ 758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4213">
                  <a:moveTo>
                    <a:pt x="7588" y="7584"/>
                  </a:moveTo>
                  <a:lnTo>
                    <a:pt x="254453" y="7584"/>
                  </a:lnTo>
                </a:path>
              </a:pathLst>
            </a:custGeom>
            <a:noFill/>
            <a:ln w="379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7" name="Forme libre : forme 526">
              <a:extLst>
                <a:ext uri="{FF2B5EF4-FFF2-40B4-BE49-F238E27FC236}">
                  <a16:creationId xmlns:a16="http://schemas.microsoft.com/office/drawing/2014/main" id="{E26E90C2-BE0B-42E6-AB05-DB4B6F80E432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9406511" y="-14699919"/>
              <a:ext cx="152528" cy="127038"/>
            </a:xfrm>
            <a:custGeom>
              <a:avLst/>
              <a:gdLst>
                <a:gd name="connsiteX0" fmla="*/ 79330 w 152528"/>
                <a:gd name="connsiteY0" fmla="*/ 33737 h 127037"/>
                <a:gd name="connsiteX1" fmla="*/ 107945 w 152528"/>
                <a:gd name="connsiteY1" fmla="*/ 33737 h 127037"/>
                <a:gd name="connsiteX2" fmla="*/ 97308 w 152528"/>
                <a:gd name="connsiteY2" fmla="*/ 99034 h 127037"/>
                <a:gd name="connsiteX3" fmla="*/ 99334 w 152528"/>
                <a:gd name="connsiteY3" fmla="*/ 118273 h 127037"/>
                <a:gd name="connsiteX4" fmla="*/ 108453 w 152528"/>
                <a:gd name="connsiteY4" fmla="*/ 130929 h 127037"/>
                <a:gd name="connsiteX5" fmla="*/ 118837 w 152528"/>
                <a:gd name="connsiteY5" fmla="*/ 121306 h 127037"/>
                <a:gd name="connsiteX6" fmla="*/ 117312 w 152528"/>
                <a:gd name="connsiteY6" fmla="*/ 115740 h 127037"/>
                <a:gd name="connsiteX7" fmla="*/ 109971 w 152528"/>
                <a:gd name="connsiteY7" fmla="*/ 73983 h 127037"/>
                <a:gd name="connsiteX8" fmla="*/ 114531 w 152528"/>
                <a:gd name="connsiteY8" fmla="*/ 33737 h 127037"/>
                <a:gd name="connsiteX9" fmla="*/ 143400 w 152528"/>
                <a:gd name="connsiteY9" fmla="*/ 33737 h 127037"/>
                <a:gd name="connsiteX10" fmla="*/ 155809 w 152528"/>
                <a:gd name="connsiteY10" fmla="*/ 25138 h 127037"/>
                <a:gd name="connsiteX11" fmla="*/ 145680 w 152528"/>
                <a:gd name="connsiteY11" fmla="*/ 19056 h 127037"/>
                <a:gd name="connsiteX12" fmla="*/ 60844 w 152528"/>
                <a:gd name="connsiteY12" fmla="*/ 19056 h 127037"/>
                <a:gd name="connsiteX13" fmla="*/ 34509 w 152528"/>
                <a:gd name="connsiteY13" fmla="*/ 30958 h 127037"/>
                <a:gd name="connsiteX14" fmla="*/ 19066 w 152528"/>
                <a:gd name="connsiteY14" fmla="*/ 53729 h 127037"/>
                <a:gd name="connsiteX15" fmla="*/ 22100 w 152528"/>
                <a:gd name="connsiteY15" fmla="*/ 56263 h 127037"/>
                <a:gd name="connsiteX16" fmla="*/ 26152 w 152528"/>
                <a:gd name="connsiteY16" fmla="*/ 53230 h 127037"/>
                <a:gd name="connsiteX17" fmla="*/ 58310 w 152528"/>
                <a:gd name="connsiteY17" fmla="*/ 33737 h 127037"/>
                <a:gd name="connsiteX18" fmla="*/ 72744 w 152528"/>
                <a:gd name="connsiteY18" fmla="*/ 33737 h 127037"/>
                <a:gd name="connsiteX19" fmla="*/ 40332 w 152528"/>
                <a:gd name="connsiteY19" fmla="*/ 118019 h 127037"/>
                <a:gd name="connsiteX20" fmla="*/ 38307 w 152528"/>
                <a:gd name="connsiteY20" fmla="*/ 124093 h 127037"/>
                <a:gd name="connsiteX21" fmla="*/ 45655 w 152528"/>
                <a:gd name="connsiteY21" fmla="*/ 130929 h 127037"/>
                <a:gd name="connsiteX22" fmla="*/ 58310 w 152528"/>
                <a:gd name="connsiteY22" fmla="*/ 114477 h 127037"/>
                <a:gd name="connsiteX23" fmla="*/ 65150 w 152528"/>
                <a:gd name="connsiteY23" fmla="*/ 89674 h 127037"/>
                <a:gd name="connsiteX24" fmla="*/ 79330 w 152528"/>
                <a:gd name="connsiteY24" fmla="*/ 33737 h 127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52528" h="127037">
                  <a:moveTo>
                    <a:pt x="79330" y="33737"/>
                  </a:moveTo>
                  <a:lnTo>
                    <a:pt x="107945" y="33737"/>
                  </a:lnTo>
                  <a:cubicBezTo>
                    <a:pt x="99588" y="71197"/>
                    <a:pt x="97308" y="82083"/>
                    <a:pt x="97308" y="99034"/>
                  </a:cubicBezTo>
                  <a:cubicBezTo>
                    <a:pt x="97308" y="102829"/>
                    <a:pt x="97308" y="109666"/>
                    <a:pt x="99334" y="118273"/>
                  </a:cubicBezTo>
                  <a:cubicBezTo>
                    <a:pt x="101868" y="129404"/>
                    <a:pt x="104656" y="130929"/>
                    <a:pt x="108453" y="130929"/>
                  </a:cubicBezTo>
                  <a:cubicBezTo>
                    <a:pt x="113514" y="130929"/>
                    <a:pt x="118837" y="126371"/>
                    <a:pt x="118837" y="121306"/>
                  </a:cubicBezTo>
                  <a:cubicBezTo>
                    <a:pt x="118837" y="119789"/>
                    <a:pt x="118837" y="119281"/>
                    <a:pt x="117312" y="115740"/>
                  </a:cubicBezTo>
                  <a:cubicBezTo>
                    <a:pt x="109971" y="97518"/>
                    <a:pt x="109971" y="81066"/>
                    <a:pt x="109971" y="73983"/>
                  </a:cubicBezTo>
                  <a:cubicBezTo>
                    <a:pt x="109971" y="60566"/>
                    <a:pt x="111742" y="46901"/>
                    <a:pt x="114531" y="33737"/>
                  </a:cubicBezTo>
                  <a:lnTo>
                    <a:pt x="143400" y="33737"/>
                  </a:lnTo>
                  <a:cubicBezTo>
                    <a:pt x="146689" y="33737"/>
                    <a:pt x="155809" y="33737"/>
                    <a:pt x="155809" y="25138"/>
                  </a:cubicBezTo>
                  <a:cubicBezTo>
                    <a:pt x="155809" y="19056"/>
                    <a:pt x="150486" y="19056"/>
                    <a:pt x="145680" y="19056"/>
                  </a:cubicBezTo>
                  <a:lnTo>
                    <a:pt x="60844" y="19056"/>
                  </a:lnTo>
                  <a:cubicBezTo>
                    <a:pt x="55275" y="19056"/>
                    <a:pt x="45655" y="19056"/>
                    <a:pt x="34509" y="30958"/>
                  </a:cubicBezTo>
                  <a:cubicBezTo>
                    <a:pt x="25643" y="40827"/>
                    <a:pt x="19066" y="52467"/>
                    <a:pt x="19066" y="53729"/>
                  </a:cubicBezTo>
                  <a:cubicBezTo>
                    <a:pt x="19066" y="53983"/>
                    <a:pt x="19066" y="56263"/>
                    <a:pt x="22100" y="56263"/>
                  </a:cubicBezTo>
                  <a:cubicBezTo>
                    <a:pt x="24126" y="56263"/>
                    <a:pt x="24635" y="55253"/>
                    <a:pt x="26152" y="53230"/>
                  </a:cubicBezTo>
                  <a:cubicBezTo>
                    <a:pt x="38560" y="33737"/>
                    <a:pt x="53249" y="33737"/>
                    <a:pt x="58310" y="33737"/>
                  </a:cubicBezTo>
                  <a:lnTo>
                    <a:pt x="72744" y="33737"/>
                  </a:lnTo>
                  <a:cubicBezTo>
                    <a:pt x="64641" y="64361"/>
                    <a:pt x="50969" y="94985"/>
                    <a:pt x="40332" y="118019"/>
                  </a:cubicBezTo>
                  <a:cubicBezTo>
                    <a:pt x="38307" y="121813"/>
                    <a:pt x="38307" y="122322"/>
                    <a:pt x="38307" y="124093"/>
                  </a:cubicBezTo>
                  <a:cubicBezTo>
                    <a:pt x="38307" y="128905"/>
                    <a:pt x="42358" y="130929"/>
                    <a:pt x="45655" y="130929"/>
                  </a:cubicBezTo>
                  <a:cubicBezTo>
                    <a:pt x="53249" y="130929"/>
                    <a:pt x="55275" y="123839"/>
                    <a:pt x="58310" y="114477"/>
                  </a:cubicBezTo>
                  <a:cubicBezTo>
                    <a:pt x="61861" y="102829"/>
                    <a:pt x="61861" y="102330"/>
                    <a:pt x="65150" y="89674"/>
                  </a:cubicBezTo>
                  <a:lnTo>
                    <a:pt x="79330" y="3373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8" name="Forme libre : forme 527">
              <a:extLst>
                <a:ext uri="{FF2B5EF4-FFF2-40B4-BE49-F238E27FC236}">
                  <a16:creationId xmlns:a16="http://schemas.microsoft.com/office/drawing/2014/main" id="{61097DA9-5AF6-4DB5-BE24-01C8F68E1C1B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9686622" y="-15108994"/>
              <a:ext cx="254213" cy="584373"/>
            </a:xfrm>
            <a:custGeom>
              <a:avLst/>
              <a:gdLst>
                <a:gd name="connsiteX0" fmla="*/ 31220 w 254213"/>
                <a:gd name="connsiteY0" fmla="*/ 570034 h 584373"/>
                <a:gd name="connsiteX1" fmla="*/ 43629 w 254213"/>
                <a:gd name="connsiteY1" fmla="*/ 557632 h 584373"/>
                <a:gd name="connsiteX2" fmla="*/ 31475 w 254213"/>
                <a:gd name="connsiteY2" fmla="*/ 545231 h 584373"/>
                <a:gd name="connsiteX3" fmla="*/ 19066 w 254213"/>
                <a:gd name="connsiteY3" fmla="*/ 557885 h 584373"/>
                <a:gd name="connsiteX4" fmla="*/ 47172 w 254213"/>
                <a:gd name="connsiteY4" fmla="*/ 581418 h 584373"/>
                <a:gd name="connsiteX5" fmla="*/ 118083 w 254213"/>
                <a:gd name="connsiteY5" fmla="*/ 448799 h 584373"/>
                <a:gd name="connsiteX6" fmla="*/ 167710 w 254213"/>
                <a:gd name="connsiteY6" fmla="*/ 206849 h 584373"/>
                <a:gd name="connsiteX7" fmla="*/ 195061 w 254213"/>
                <a:gd name="connsiteY7" fmla="*/ 69671 h 584373"/>
                <a:gd name="connsiteX8" fmla="*/ 216582 w 254213"/>
                <a:gd name="connsiteY8" fmla="*/ 24621 h 584373"/>
                <a:gd name="connsiteX9" fmla="*/ 231780 w 254213"/>
                <a:gd name="connsiteY9" fmla="*/ 30441 h 584373"/>
                <a:gd name="connsiteX10" fmla="*/ 219116 w 254213"/>
                <a:gd name="connsiteY10" fmla="*/ 42843 h 584373"/>
                <a:gd name="connsiteX11" fmla="*/ 231271 w 254213"/>
                <a:gd name="connsiteY11" fmla="*/ 55244 h 584373"/>
                <a:gd name="connsiteX12" fmla="*/ 243680 w 254213"/>
                <a:gd name="connsiteY12" fmla="*/ 42588 h 584373"/>
                <a:gd name="connsiteX13" fmla="*/ 216081 w 254213"/>
                <a:gd name="connsiteY13" fmla="*/ 19056 h 584373"/>
                <a:gd name="connsiteX14" fmla="*/ 168727 w 254213"/>
                <a:gd name="connsiteY14" fmla="*/ 98271 h 584373"/>
                <a:gd name="connsiteX15" fmla="*/ 105674 w 254213"/>
                <a:gd name="connsiteY15" fmla="*/ 393626 h 584373"/>
                <a:gd name="connsiteX16" fmla="*/ 83390 w 254213"/>
                <a:gd name="connsiteY16" fmla="*/ 509795 h 584373"/>
                <a:gd name="connsiteX17" fmla="*/ 46672 w 254213"/>
                <a:gd name="connsiteY17" fmla="*/ 575854 h 584373"/>
                <a:gd name="connsiteX18" fmla="*/ 31220 w 254213"/>
                <a:gd name="connsiteY18" fmla="*/ 570034 h 584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4213" h="584373">
                  <a:moveTo>
                    <a:pt x="31220" y="570034"/>
                  </a:moveTo>
                  <a:cubicBezTo>
                    <a:pt x="39324" y="569525"/>
                    <a:pt x="43629" y="563958"/>
                    <a:pt x="43629" y="557632"/>
                  </a:cubicBezTo>
                  <a:cubicBezTo>
                    <a:pt x="43629" y="549278"/>
                    <a:pt x="37298" y="545231"/>
                    <a:pt x="31475" y="545231"/>
                  </a:cubicBezTo>
                  <a:cubicBezTo>
                    <a:pt x="25398" y="545231"/>
                    <a:pt x="19066" y="549024"/>
                    <a:pt x="19066" y="557885"/>
                  </a:cubicBezTo>
                  <a:cubicBezTo>
                    <a:pt x="19066" y="570787"/>
                    <a:pt x="31729" y="581418"/>
                    <a:pt x="47172" y="581418"/>
                  </a:cubicBezTo>
                  <a:cubicBezTo>
                    <a:pt x="85662" y="581418"/>
                    <a:pt x="100097" y="522196"/>
                    <a:pt x="118083" y="448799"/>
                  </a:cubicBezTo>
                  <a:cubicBezTo>
                    <a:pt x="137577" y="368820"/>
                    <a:pt x="154038" y="288088"/>
                    <a:pt x="167710" y="206849"/>
                  </a:cubicBezTo>
                  <a:cubicBezTo>
                    <a:pt x="177084" y="152937"/>
                    <a:pt x="186450" y="102320"/>
                    <a:pt x="195061" y="69671"/>
                  </a:cubicBezTo>
                  <a:cubicBezTo>
                    <a:pt x="198096" y="57269"/>
                    <a:pt x="206707" y="24621"/>
                    <a:pt x="216582" y="24621"/>
                  </a:cubicBezTo>
                  <a:cubicBezTo>
                    <a:pt x="224431" y="24621"/>
                    <a:pt x="230763" y="29432"/>
                    <a:pt x="231780" y="30441"/>
                  </a:cubicBezTo>
                  <a:cubicBezTo>
                    <a:pt x="223422" y="30948"/>
                    <a:pt x="219116" y="36514"/>
                    <a:pt x="219116" y="42843"/>
                  </a:cubicBezTo>
                  <a:cubicBezTo>
                    <a:pt x="219116" y="51195"/>
                    <a:pt x="225448" y="55244"/>
                    <a:pt x="231271" y="55244"/>
                  </a:cubicBezTo>
                  <a:cubicBezTo>
                    <a:pt x="237348" y="55244"/>
                    <a:pt x="243680" y="51449"/>
                    <a:pt x="243680" y="42588"/>
                  </a:cubicBezTo>
                  <a:cubicBezTo>
                    <a:pt x="243680" y="28925"/>
                    <a:pt x="230008" y="19056"/>
                    <a:pt x="216081" y="19056"/>
                  </a:cubicBezTo>
                  <a:cubicBezTo>
                    <a:pt x="196833" y="19056"/>
                    <a:pt x="182652" y="46637"/>
                    <a:pt x="168727" y="98271"/>
                  </a:cubicBezTo>
                  <a:cubicBezTo>
                    <a:pt x="167964" y="101058"/>
                    <a:pt x="133526" y="228103"/>
                    <a:pt x="105674" y="393626"/>
                  </a:cubicBezTo>
                  <a:cubicBezTo>
                    <a:pt x="99088" y="432347"/>
                    <a:pt x="91740" y="474620"/>
                    <a:pt x="83390" y="509795"/>
                  </a:cubicBezTo>
                  <a:cubicBezTo>
                    <a:pt x="78830" y="528270"/>
                    <a:pt x="67176" y="575854"/>
                    <a:pt x="46672" y="575854"/>
                  </a:cubicBezTo>
                  <a:cubicBezTo>
                    <a:pt x="37552" y="575854"/>
                    <a:pt x="31475" y="570034"/>
                    <a:pt x="31220" y="57003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9" name="Forme libre : forme 528">
              <a:extLst>
                <a:ext uri="{FF2B5EF4-FFF2-40B4-BE49-F238E27FC236}">
                  <a16:creationId xmlns:a16="http://schemas.microsoft.com/office/drawing/2014/main" id="{1F3477FF-FC13-454C-8BA6-5C215C2BC5B0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9819711" y="-14658576"/>
              <a:ext cx="152528" cy="152445"/>
            </a:xfrm>
            <a:custGeom>
              <a:avLst/>
              <a:gdLst>
                <a:gd name="connsiteX0" fmla="*/ 128997 w 152528"/>
                <a:gd name="connsiteY0" fmla="*/ 24899 h 152445"/>
                <a:gd name="connsiteX1" fmla="*/ 125986 w 152528"/>
                <a:gd name="connsiteY1" fmla="*/ 19056 h 152445"/>
                <a:gd name="connsiteX2" fmla="*/ 122793 w 152528"/>
                <a:gd name="connsiteY2" fmla="*/ 22239 h 152445"/>
                <a:gd name="connsiteX3" fmla="*/ 116938 w 152528"/>
                <a:gd name="connsiteY3" fmla="*/ 27202 h 152445"/>
                <a:gd name="connsiteX4" fmla="*/ 100986 w 152528"/>
                <a:gd name="connsiteY4" fmla="*/ 22954 h 152445"/>
                <a:gd name="connsiteX5" fmla="*/ 81475 w 152528"/>
                <a:gd name="connsiteY5" fmla="*/ 19056 h 152445"/>
                <a:gd name="connsiteX6" fmla="*/ 19066 w 152528"/>
                <a:gd name="connsiteY6" fmla="*/ 83027 h 152445"/>
                <a:gd name="connsiteX7" fmla="*/ 81833 w 152528"/>
                <a:gd name="connsiteY7" fmla="*/ 147180 h 152445"/>
                <a:gd name="connsiteX8" fmla="*/ 116764 w 152528"/>
                <a:gd name="connsiteY8" fmla="*/ 137431 h 152445"/>
                <a:gd name="connsiteX9" fmla="*/ 133962 w 152528"/>
                <a:gd name="connsiteY9" fmla="*/ 120956 h 152445"/>
                <a:gd name="connsiteX10" fmla="*/ 130237 w 152528"/>
                <a:gd name="connsiteY10" fmla="*/ 117406 h 152445"/>
                <a:gd name="connsiteX11" fmla="*/ 126519 w 152528"/>
                <a:gd name="connsiteY11" fmla="*/ 119892 h 152445"/>
                <a:gd name="connsiteX12" fmla="*/ 84669 w 152528"/>
                <a:gd name="connsiteY12" fmla="*/ 138678 h 152445"/>
                <a:gd name="connsiteX13" fmla="*/ 50271 w 152528"/>
                <a:gd name="connsiteY13" fmla="*/ 83384 h 152445"/>
                <a:gd name="connsiteX14" fmla="*/ 82008 w 152528"/>
                <a:gd name="connsiteY14" fmla="*/ 25257 h 152445"/>
                <a:gd name="connsiteX15" fmla="*/ 122618 w 152528"/>
                <a:gd name="connsiteY15" fmla="*/ 56976 h 152445"/>
                <a:gd name="connsiteX16" fmla="*/ 125986 w 152528"/>
                <a:gd name="connsiteY16" fmla="*/ 60343 h 152445"/>
                <a:gd name="connsiteX17" fmla="*/ 128997 w 152528"/>
                <a:gd name="connsiteY17" fmla="*/ 54500 h 152445"/>
                <a:gd name="connsiteX18" fmla="*/ 128997 w 152528"/>
                <a:gd name="connsiteY18" fmla="*/ 24899 h 152445"/>
                <a:gd name="connsiteX19" fmla="*/ 122793 w 152528"/>
                <a:gd name="connsiteY19" fmla="*/ 43153 h 152445"/>
                <a:gd name="connsiteX20" fmla="*/ 113927 w 152528"/>
                <a:gd name="connsiteY20" fmla="*/ 33228 h 152445"/>
                <a:gd name="connsiteX21" fmla="*/ 117121 w 152528"/>
                <a:gd name="connsiteY21" fmla="*/ 33411 h 152445"/>
                <a:gd name="connsiteX22" fmla="*/ 122793 w 152528"/>
                <a:gd name="connsiteY22" fmla="*/ 32164 h 152445"/>
                <a:gd name="connsiteX23" fmla="*/ 122793 w 152528"/>
                <a:gd name="connsiteY23" fmla="*/ 43153 h 152445"/>
                <a:gd name="connsiteX24" fmla="*/ 59843 w 152528"/>
                <a:gd name="connsiteY24" fmla="*/ 29329 h 152445"/>
                <a:gd name="connsiteX25" fmla="*/ 44066 w 152528"/>
                <a:gd name="connsiteY25" fmla="*/ 83384 h 152445"/>
                <a:gd name="connsiteX26" fmla="*/ 62688 w 152528"/>
                <a:gd name="connsiteY26" fmla="*/ 138146 h 152445"/>
                <a:gd name="connsiteX27" fmla="*/ 25271 w 152528"/>
                <a:gd name="connsiteY27" fmla="*/ 83210 h 152445"/>
                <a:gd name="connsiteX28" fmla="*/ 59843 w 152528"/>
                <a:gd name="connsiteY28" fmla="*/ 29156 h 152445"/>
                <a:gd name="connsiteX29" fmla="*/ 59843 w 152528"/>
                <a:gd name="connsiteY29" fmla="*/ 29329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52528" h="152445">
                  <a:moveTo>
                    <a:pt x="128997" y="24899"/>
                  </a:moveTo>
                  <a:cubicBezTo>
                    <a:pt x="128997" y="21890"/>
                    <a:pt x="128997" y="19056"/>
                    <a:pt x="125986" y="19056"/>
                  </a:cubicBezTo>
                  <a:cubicBezTo>
                    <a:pt x="125804" y="19056"/>
                    <a:pt x="123151" y="19056"/>
                    <a:pt x="122793" y="22239"/>
                  </a:cubicBezTo>
                  <a:cubicBezTo>
                    <a:pt x="122261" y="27202"/>
                    <a:pt x="118186" y="27202"/>
                    <a:pt x="116938" y="27202"/>
                  </a:cubicBezTo>
                  <a:cubicBezTo>
                    <a:pt x="110734" y="27202"/>
                    <a:pt x="104529" y="24550"/>
                    <a:pt x="100986" y="22954"/>
                  </a:cubicBezTo>
                  <a:cubicBezTo>
                    <a:pt x="91938" y="19056"/>
                    <a:pt x="84319" y="19056"/>
                    <a:pt x="81475" y="19056"/>
                  </a:cubicBezTo>
                  <a:cubicBezTo>
                    <a:pt x="51868" y="19056"/>
                    <a:pt x="19066" y="37658"/>
                    <a:pt x="19066" y="83027"/>
                  </a:cubicBezTo>
                  <a:cubicBezTo>
                    <a:pt x="19066" y="128221"/>
                    <a:pt x="51161" y="147180"/>
                    <a:pt x="81833" y="147180"/>
                  </a:cubicBezTo>
                  <a:cubicBezTo>
                    <a:pt x="91231" y="147180"/>
                    <a:pt x="103823" y="145236"/>
                    <a:pt x="116764" y="137431"/>
                  </a:cubicBezTo>
                  <a:cubicBezTo>
                    <a:pt x="124922" y="132293"/>
                    <a:pt x="133962" y="123432"/>
                    <a:pt x="133962" y="120956"/>
                  </a:cubicBezTo>
                  <a:cubicBezTo>
                    <a:pt x="133962" y="118470"/>
                    <a:pt x="131301" y="117406"/>
                    <a:pt x="130237" y="117406"/>
                  </a:cubicBezTo>
                  <a:cubicBezTo>
                    <a:pt x="128997" y="117406"/>
                    <a:pt x="128291" y="117938"/>
                    <a:pt x="126519" y="119892"/>
                  </a:cubicBezTo>
                  <a:cubicBezTo>
                    <a:pt x="116231" y="131588"/>
                    <a:pt x="100454" y="138678"/>
                    <a:pt x="84669" y="138678"/>
                  </a:cubicBezTo>
                  <a:cubicBezTo>
                    <a:pt x="57190" y="138678"/>
                    <a:pt x="50271" y="110848"/>
                    <a:pt x="50271" y="83384"/>
                  </a:cubicBezTo>
                  <a:cubicBezTo>
                    <a:pt x="50271" y="48472"/>
                    <a:pt x="63037" y="25257"/>
                    <a:pt x="82008" y="25257"/>
                  </a:cubicBezTo>
                  <a:cubicBezTo>
                    <a:pt x="95306" y="25257"/>
                    <a:pt x="116588" y="38190"/>
                    <a:pt x="122618" y="56976"/>
                  </a:cubicBezTo>
                  <a:cubicBezTo>
                    <a:pt x="123151" y="58572"/>
                    <a:pt x="123683" y="60343"/>
                    <a:pt x="125986" y="60343"/>
                  </a:cubicBezTo>
                  <a:cubicBezTo>
                    <a:pt x="128997" y="60343"/>
                    <a:pt x="128997" y="57508"/>
                    <a:pt x="128997" y="54500"/>
                  </a:cubicBezTo>
                  <a:lnTo>
                    <a:pt x="128997" y="24899"/>
                  </a:lnTo>
                  <a:close/>
                  <a:moveTo>
                    <a:pt x="122793" y="43153"/>
                  </a:moveTo>
                  <a:cubicBezTo>
                    <a:pt x="120665" y="40144"/>
                    <a:pt x="118360" y="37841"/>
                    <a:pt x="113927" y="33228"/>
                  </a:cubicBezTo>
                  <a:cubicBezTo>
                    <a:pt x="114817" y="33411"/>
                    <a:pt x="116231" y="33411"/>
                    <a:pt x="117121" y="33411"/>
                  </a:cubicBezTo>
                  <a:cubicBezTo>
                    <a:pt x="119067" y="33411"/>
                    <a:pt x="121371" y="33053"/>
                    <a:pt x="122793" y="32164"/>
                  </a:cubicBezTo>
                  <a:lnTo>
                    <a:pt x="122793" y="43153"/>
                  </a:lnTo>
                  <a:close/>
                  <a:moveTo>
                    <a:pt x="59843" y="29329"/>
                  </a:moveTo>
                  <a:cubicBezTo>
                    <a:pt x="55768" y="33411"/>
                    <a:pt x="44066" y="48647"/>
                    <a:pt x="44066" y="83384"/>
                  </a:cubicBezTo>
                  <a:cubicBezTo>
                    <a:pt x="44066" y="100931"/>
                    <a:pt x="46728" y="125386"/>
                    <a:pt x="62688" y="138146"/>
                  </a:cubicBezTo>
                  <a:cubicBezTo>
                    <a:pt x="33604" y="128753"/>
                    <a:pt x="25271" y="104829"/>
                    <a:pt x="25271" y="83210"/>
                  </a:cubicBezTo>
                  <a:cubicBezTo>
                    <a:pt x="25271" y="50601"/>
                    <a:pt x="43176" y="34824"/>
                    <a:pt x="59843" y="29156"/>
                  </a:cubicBezTo>
                  <a:lnTo>
                    <a:pt x="59843" y="2932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0" name="Forme libre : forme 529">
              <a:extLst>
                <a:ext uri="{FF2B5EF4-FFF2-40B4-BE49-F238E27FC236}">
                  <a16:creationId xmlns:a16="http://schemas.microsoft.com/office/drawing/2014/main" id="{18AA9203-D08E-46B5-B34A-91544EDDFF7F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0339932" y="-15166934"/>
              <a:ext cx="101685" cy="330298"/>
            </a:xfrm>
            <a:custGeom>
              <a:avLst/>
              <a:gdLst>
                <a:gd name="connsiteX0" fmla="*/ 85161 w 101685"/>
                <a:gd name="connsiteY0" fmla="*/ 319976 h 330298"/>
                <a:gd name="connsiteX1" fmla="*/ 84145 w 101685"/>
                <a:gd name="connsiteY1" fmla="*/ 317704 h 330298"/>
                <a:gd name="connsiteX2" fmla="*/ 44646 w 101685"/>
                <a:gd name="connsiteY2" fmla="*/ 243547 h 330298"/>
                <a:gd name="connsiteX3" fmla="*/ 36543 w 101685"/>
                <a:gd name="connsiteY3" fmla="*/ 170913 h 330298"/>
                <a:gd name="connsiteX4" fmla="*/ 82881 w 101685"/>
                <a:gd name="connsiteY4" fmla="*/ 24876 h 330298"/>
                <a:gd name="connsiteX5" fmla="*/ 85161 w 101685"/>
                <a:gd name="connsiteY5" fmla="*/ 21588 h 330298"/>
                <a:gd name="connsiteX6" fmla="*/ 82118 w 101685"/>
                <a:gd name="connsiteY6" fmla="*/ 19056 h 330298"/>
                <a:gd name="connsiteX7" fmla="*/ 61352 w 101685"/>
                <a:gd name="connsiteY7" fmla="*/ 38040 h 330298"/>
                <a:gd name="connsiteX8" fmla="*/ 19066 w 101685"/>
                <a:gd name="connsiteY8" fmla="*/ 170659 h 330298"/>
                <a:gd name="connsiteX9" fmla="*/ 58572 w 101685"/>
                <a:gd name="connsiteY9" fmla="*/ 300237 h 330298"/>
                <a:gd name="connsiteX10" fmla="*/ 82118 w 101685"/>
                <a:gd name="connsiteY10" fmla="*/ 322509 h 330298"/>
                <a:gd name="connsiteX11" fmla="*/ 85161 w 101685"/>
                <a:gd name="connsiteY11" fmla="*/ 319976 h 330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685" h="330298">
                  <a:moveTo>
                    <a:pt x="85161" y="319976"/>
                  </a:moveTo>
                  <a:cubicBezTo>
                    <a:pt x="85161" y="318967"/>
                    <a:pt x="84653" y="318460"/>
                    <a:pt x="84145" y="317704"/>
                  </a:cubicBezTo>
                  <a:cubicBezTo>
                    <a:pt x="72498" y="305303"/>
                    <a:pt x="55276" y="284802"/>
                    <a:pt x="44646" y="243547"/>
                  </a:cubicBezTo>
                  <a:cubicBezTo>
                    <a:pt x="38815" y="220512"/>
                    <a:pt x="36543" y="194446"/>
                    <a:pt x="36543" y="170913"/>
                  </a:cubicBezTo>
                  <a:cubicBezTo>
                    <a:pt x="36543" y="104346"/>
                    <a:pt x="52495" y="57778"/>
                    <a:pt x="82881" y="24876"/>
                  </a:cubicBezTo>
                  <a:cubicBezTo>
                    <a:pt x="85161" y="22596"/>
                    <a:pt x="85161" y="22087"/>
                    <a:pt x="85161" y="21588"/>
                  </a:cubicBezTo>
                  <a:cubicBezTo>
                    <a:pt x="85161" y="19056"/>
                    <a:pt x="83135" y="19056"/>
                    <a:pt x="82118" y="19056"/>
                  </a:cubicBezTo>
                  <a:cubicBezTo>
                    <a:pt x="78321" y="19056"/>
                    <a:pt x="64650" y="34244"/>
                    <a:pt x="61352" y="38040"/>
                  </a:cubicBezTo>
                  <a:cubicBezTo>
                    <a:pt x="35526" y="68663"/>
                    <a:pt x="19066" y="114215"/>
                    <a:pt x="19066" y="170659"/>
                  </a:cubicBezTo>
                  <a:cubicBezTo>
                    <a:pt x="19066" y="206594"/>
                    <a:pt x="25397" y="257465"/>
                    <a:pt x="58572" y="300237"/>
                  </a:cubicBezTo>
                  <a:cubicBezTo>
                    <a:pt x="61106" y="303278"/>
                    <a:pt x="77559" y="322509"/>
                    <a:pt x="82118" y="322509"/>
                  </a:cubicBezTo>
                  <a:cubicBezTo>
                    <a:pt x="83135" y="322509"/>
                    <a:pt x="85161" y="322509"/>
                    <a:pt x="85161" y="31997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1" name="Forme libre : forme 530">
              <a:extLst>
                <a:ext uri="{FF2B5EF4-FFF2-40B4-BE49-F238E27FC236}">
                  <a16:creationId xmlns:a16="http://schemas.microsoft.com/office/drawing/2014/main" id="{4D3E47FB-A63B-4E43-A44E-8D42E6BD9F7C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0425110" y="-15063637"/>
              <a:ext cx="152528" cy="203260"/>
            </a:xfrm>
            <a:custGeom>
              <a:avLst/>
              <a:gdLst>
                <a:gd name="connsiteX0" fmla="*/ 19829 w 152528"/>
                <a:gd name="connsiteY0" fmla="*/ 174708 h 203260"/>
                <a:gd name="connsiteX1" fmla="*/ 19066 w 152528"/>
                <a:gd name="connsiteY1" fmla="*/ 178758 h 203260"/>
                <a:gd name="connsiteX2" fmla="*/ 26161 w 152528"/>
                <a:gd name="connsiteY2" fmla="*/ 185586 h 203260"/>
                <a:gd name="connsiteX3" fmla="*/ 35018 w 152528"/>
                <a:gd name="connsiteY3" fmla="*/ 180275 h 203260"/>
                <a:gd name="connsiteX4" fmla="*/ 51232 w 152528"/>
                <a:gd name="connsiteY4" fmla="*/ 116747 h 203260"/>
                <a:gd name="connsiteX5" fmla="*/ 76296 w 152528"/>
                <a:gd name="connsiteY5" fmla="*/ 133708 h 203260"/>
                <a:gd name="connsiteX6" fmla="*/ 138594 w 152528"/>
                <a:gd name="connsiteY6" fmla="*/ 60310 h 203260"/>
                <a:gd name="connsiteX7" fmla="*/ 103394 w 152528"/>
                <a:gd name="connsiteY7" fmla="*/ 19056 h 203260"/>
                <a:gd name="connsiteX8" fmla="*/ 44646 w 152528"/>
                <a:gd name="connsiteY8" fmla="*/ 75238 h 203260"/>
                <a:gd name="connsiteX9" fmla="*/ 19829 w 152528"/>
                <a:gd name="connsiteY9" fmla="*/ 174708 h 203260"/>
                <a:gd name="connsiteX10" fmla="*/ 76042 w 152528"/>
                <a:gd name="connsiteY10" fmla="*/ 128133 h 203260"/>
                <a:gd name="connsiteX11" fmla="*/ 54267 w 152528"/>
                <a:gd name="connsiteY11" fmla="*/ 105608 h 203260"/>
                <a:gd name="connsiteX12" fmla="*/ 56293 w 152528"/>
                <a:gd name="connsiteY12" fmla="*/ 96248 h 203260"/>
                <a:gd name="connsiteX13" fmla="*/ 71490 w 152528"/>
                <a:gd name="connsiteY13" fmla="*/ 48663 h 203260"/>
                <a:gd name="connsiteX14" fmla="*/ 102886 w 152528"/>
                <a:gd name="connsiteY14" fmla="*/ 24621 h 203260"/>
                <a:gd name="connsiteX15" fmla="*/ 120363 w 152528"/>
                <a:gd name="connsiteY15" fmla="*/ 49426 h 203260"/>
                <a:gd name="connsiteX16" fmla="*/ 106182 w 152528"/>
                <a:gd name="connsiteY16" fmla="*/ 104091 h 203260"/>
                <a:gd name="connsiteX17" fmla="*/ 76042 w 152528"/>
                <a:gd name="connsiteY17" fmla="*/ 128133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528" h="203260">
                  <a:moveTo>
                    <a:pt x="19829" y="174708"/>
                  </a:moveTo>
                  <a:cubicBezTo>
                    <a:pt x="19066" y="177741"/>
                    <a:pt x="19066" y="178250"/>
                    <a:pt x="19066" y="178758"/>
                  </a:cubicBezTo>
                  <a:cubicBezTo>
                    <a:pt x="19066" y="182553"/>
                    <a:pt x="21855" y="185586"/>
                    <a:pt x="26161" y="185586"/>
                  </a:cubicBezTo>
                  <a:cubicBezTo>
                    <a:pt x="31475" y="185586"/>
                    <a:pt x="34518" y="181029"/>
                    <a:pt x="35018" y="180275"/>
                  </a:cubicBezTo>
                  <a:cubicBezTo>
                    <a:pt x="36289" y="177995"/>
                    <a:pt x="44393" y="144085"/>
                    <a:pt x="51232" y="116747"/>
                  </a:cubicBezTo>
                  <a:cubicBezTo>
                    <a:pt x="56293" y="126870"/>
                    <a:pt x="64396" y="133708"/>
                    <a:pt x="76296" y="133708"/>
                  </a:cubicBezTo>
                  <a:cubicBezTo>
                    <a:pt x="105927" y="133708"/>
                    <a:pt x="138594" y="98017"/>
                    <a:pt x="138594" y="60310"/>
                  </a:cubicBezTo>
                  <a:cubicBezTo>
                    <a:pt x="138594" y="33482"/>
                    <a:pt x="121879" y="19056"/>
                    <a:pt x="103394" y="19056"/>
                  </a:cubicBezTo>
                  <a:cubicBezTo>
                    <a:pt x="78830" y="19056"/>
                    <a:pt x="52241" y="44359"/>
                    <a:pt x="44646" y="75238"/>
                  </a:cubicBezTo>
                  <a:lnTo>
                    <a:pt x="19829" y="174708"/>
                  </a:lnTo>
                  <a:close/>
                  <a:moveTo>
                    <a:pt x="76042" y="128133"/>
                  </a:moveTo>
                  <a:cubicBezTo>
                    <a:pt x="58318" y="128133"/>
                    <a:pt x="54267" y="107886"/>
                    <a:pt x="54267" y="105608"/>
                  </a:cubicBezTo>
                  <a:cubicBezTo>
                    <a:pt x="54267" y="104600"/>
                    <a:pt x="55530" y="99534"/>
                    <a:pt x="56293" y="96248"/>
                  </a:cubicBezTo>
                  <a:cubicBezTo>
                    <a:pt x="63387" y="67901"/>
                    <a:pt x="65913" y="58786"/>
                    <a:pt x="71490" y="48663"/>
                  </a:cubicBezTo>
                  <a:cubicBezTo>
                    <a:pt x="82373" y="30187"/>
                    <a:pt x="95037" y="24621"/>
                    <a:pt x="102886" y="24621"/>
                  </a:cubicBezTo>
                  <a:cubicBezTo>
                    <a:pt x="112260" y="24621"/>
                    <a:pt x="120363" y="31966"/>
                    <a:pt x="120363" y="49426"/>
                  </a:cubicBezTo>
                  <a:cubicBezTo>
                    <a:pt x="120363" y="63344"/>
                    <a:pt x="113014" y="91690"/>
                    <a:pt x="106182" y="104091"/>
                  </a:cubicBezTo>
                  <a:cubicBezTo>
                    <a:pt x="97825" y="120035"/>
                    <a:pt x="85671" y="128133"/>
                    <a:pt x="76042" y="12813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2" name="Forme libre : forme 531">
              <a:extLst>
                <a:ext uri="{FF2B5EF4-FFF2-40B4-BE49-F238E27FC236}">
                  <a16:creationId xmlns:a16="http://schemas.microsoft.com/office/drawing/2014/main" id="{E3288FD9-3E6C-44F6-AE9B-4A2516597FF2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10573532" y="-15141591"/>
              <a:ext cx="76264" cy="279483"/>
            </a:xfrm>
            <a:custGeom>
              <a:avLst/>
              <a:gdLst>
                <a:gd name="connsiteX0" fmla="*/ 77813 w 76264"/>
                <a:gd name="connsiteY0" fmla="*/ 269614 h 279482"/>
                <a:gd name="connsiteX1" fmla="*/ 73507 w 76264"/>
                <a:gd name="connsiteY1" fmla="*/ 264047 h 279482"/>
                <a:gd name="connsiteX2" fmla="*/ 33754 w 76264"/>
                <a:gd name="connsiteY2" fmla="*/ 145600 h 279482"/>
                <a:gd name="connsiteX3" fmla="*/ 74524 w 76264"/>
                <a:gd name="connsiteY3" fmla="*/ 25891 h 279482"/>
                <a:gd name="connsiteX4" fmla="*/ 77813 w 76264"/>
                <a:gd name="connsiteY4" fmla="*/ 21588 h 279482"/>
                <a:gd name="connsiteX5" fmla="*/ 75279 w 76264"/>
                <a:gd name="connsiteY5" fmla="*/ 19056 h 279482"/>
                <a:gd name="connsiteX6" fmla="*/ 35018 w 76264"/>
                <a:gd name="connsiteY6" fmla="*/ 68410 h 279482"/>
                <a:gd name="connsiteX7" fmla="*/ 19066 w 76264"/>
                <a:gd name="connsiteY7" fmla="*/ 145600 h 279482"/>
                <a:gd name="connsiteX8" fmla="*/ 35781 w 76264"/>
                <a:gd name="connsiteY8" fmla="*/ 224563 h 279482"/>
                <a:gd name="connsiteX9" fmla="*/ 75279 w 76264"/>
                <a:gd name="connsiteY9" fmla="*/ 272146 h 279482"/>
                <a:gd name="connsiteX10" fmla="*/ 77813 w 76264"/>
                <a:gd name="connsiteY10" fmla="*/ 269614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64" h="279482">
                  <a:moveTo>
                    <a:pt x="77813" y="269614"/>
                  </a:moveTo>
                  <a:cubicBezTo>
                    <a:pt x="77813" y="268859"/>
                    <a:pt x="77813" y="268350"/>
                    <a:pt x="73507" y="264047"/>
                  </a:cubicBezTo>
                  <a:cubicBezTo>
                    <a:pt x="41857" y="232162"/>
                    <a:pt x="33754" y="184324"/>
                    <a:pt x="33754" y="145600"/>
                  </a:cubicBezTo>
                  <a:cubicBezTo>
                    <a:pt x="33754" y="101567"/>
                    <a:pt x="43375" y="57524"/>
                    <a:pt x="74524" y="25891"/>
                  </a:cubicBezTo>
                  <a:cubicBezTo>
                    <a:pt x="77813" y="22850"/>
                    <a:pt x="77813" y="22342"/>
                    <a:pt x="77813" y="21588"/>
                  </a:cubicBezTo>
                  <a:cubicBezTo>
                    <a:pt x="77813" y="19817"/>
                    <a:pt x="76796" y="19056"/>
                    <a:pt x="75279" y="19056"/>
                  </a:cubicBezTo>
                  <a:cubicBezTo>
                    <a:pt x="72744" y="19056"/>
                    <a:pt x="49961" y="36269"/>
                    <a:pt x="35018" y="68410"/>
                  </a:cubicBezTo>
                  <a:cubicBezTo>
                    <a:pt x="22100" y="96246"/>
                    <a:pt x="19066" y="124338"/>
                    <a:pt x="19066" y="145600"/>
                  </a:cubicBezTo>
                  <a:cubicBezTo>
                    <a:pt x="19066" y="165340"/>
                    <a:pt x="21846" y="195962"/>
                    <a:pt x="35781" y="224563"/>
                  </a:cubicBezTo>
                  <a:cubicBezTo>
                    <a:pt x="50970" y="255694"/>
                    <a:pt x="72744" y="272146"/>
                    <a:pt x="75279" y="272146"/>
                  </a:cubicBezTo>
                  <a:cubicBezTo>
                    <a:pt x="76796" y="272146"/>
                    <a:pt x="77813" y="271383"/>
                    <a:pt x="77813" y="26961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3" name="Forme libre : forme 532">
              <a:extLst>
                <a:ext uri="{FF2B5EF4-FFF2-40B4-BE49-F238E27FC236}">
                  <a16:creationId xmlns:a16="http://schemas.microsoft.com/office/drawing/2014/main" id="{FCD63A7F-3588-4575-93C3-E842A43BC1B0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10679535" y="-15101097"/>
              <a:ext cx="127107" cy="25408"/>
            </a:xfrm>
            <a:custGeom>
              <a:avLst/>
              <a:gdLst>
                <a:gd name="connsiteX0" fmla="*/ 110488 w 127106"/>
                <a:gd name="connsiteY0" fmla="*/ 26899 h 25407"/>
                <a:gd name="connsiteX1" fmla="*/ 110488 w 127106"/>
                <a:gd name="connsiteY1" fmla="*/ 19056 h 25407"/>
                <a:gd name="connsiteX2" fmla="*/ 19066 w 127106"/>
                <a:gd name="connsiteY2" fmla="*/ 19056 h 25407"/>
                <a:gd name="connsiteX3" fmla="*/ 19066 w 127106"/>
                <a:gd name="connsiteY3" fmla="*/ 26899 h 25407"/>
                <a:gd name="connsiteX4" fmla="*/ 110488 w 127106"/>
                <a:gd name="connsiteY4" fmla="*/ 26899 h 2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106" h="25407">
                  <a:moveTo>
                    <a:pt x="110488" y="26899"/>
                  </a:moveTo>
                  <a:lnTo>
                    <a:pt x="110488" y="19056"/>
                  </a:lnTo>
                  <a:lnTo>
                    <a:pt x="19066" y="19056"/>
                  </a:lnTo>
                  <a:lnTo>
                    <a:pt x="19066" y="26899"/>
                  </a:lnTo>
                  <a:lnTo>
                    <a:pt x="110488" y="2689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4" name="Forme libre : forme 533">
              <a:extLst>
                <a:ext uri="{FF2B5EF4-FFF2-40B4-BE49-F238E27FC236}">
                  <a16:creationId xmlns:a16="http://schemas.microsoft.com/office/drawing/2014/main" id="{6CDABFA4-E636-4E51-9DE6-8602AB7D0CC6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10657834" y="-15063637"/>
              <a:ext cx="127107" cy="152445"/>
            </a:xfrm>
            <a:custGeom>
              <a:avLst/>
              <a:gdLst>
                <a:gd name="connsiteX0" fmla="*/ 41850 w 127106"/>
                <a:gd name="connsiteY0" fmla="*/ 109911 h 152445"/>
                <a:gd name="connsiteX1" fmla="*/ 71990 w 127106"/>
                <a:gd name="connsiteY1" fmla="*/ 81058 h 152445"/>
                <a:gd name="connsiteX2" fmla="*/ 96808 w 127106"/>
                <a:gd name="connsiteY2" fmla="*/ 58287 h 152445"/>
                <a:gd name="connsiteX3" fmla="*/ 126432 w 127106"/>
                <a:gd name="connsiteY3" fmla="*/ 21588 h 152445"/>
                <a:gd name="connsiteX4" fmla="*/ 123643 w 127106"/>
                <a:gd name="connsiteY4" fmla="*/ 19056 h 152445"/>
                <a:gd name="connsiteX5" fmla="*/ 119846 w 127106"/>
                <a:gd name="connsiteY5" fmla="*/ 21835 h 152445"/>
                <a:gd name="connsiteX6" fmla="*/ 100859 w 127106"/>
                <a:gd name="connsiteY6" fmla="*/ 38040 h 152445"/>
                <a:gd name="connsiteX7" fmla="*/ 87942 w 127106"/>
                <a:gd name="connsiteY7" fmla="*/ 29940 h 152445"/>
                <a:gd name="connsiteX8" fmla="*/ 70465 w 127106"/>
                <a:gd name="connsiteY8" fmla="*/ 19056 h 152445"/>
                <a:gd name="connsiteX9" fmla="*/ 39824 w 127106"/>
                <a:gd name="connsiteY9" fmla="*/ 47909 h 152445"/>
                <a:gd name="connsiteX10" fmla="*/ 42867 w 127106"/>
                <a:gd name="connsiteY10" fmla="*/ 50688 h 152445"/>
                <a:gd name="connsiteX11" fmla="*/ 46156 w 127106"/>
                <a:gd name="connsiteY11" fmla="*/ 47909 h 152445"/>
                <a:gd name="connsiteX12" fmla="*/ 67684 w 127106"/>
                <a:gd name="connsiteY12" fmla="*/ 36015 h 152445"/>
                <a:gd name="connsiteX13" fmla="*/ 83636 w 127106"/>
                <a:gd name="connsiteY13" fmla="*/ 39811 h 152445"/>
                <a:gd name="connsiteX14" fmla="*/ 103131 w 127106"/>
                <a:gd name="connsiteY14" fmla="*/ 43606 h 152445"/>
                <a:gd name="connsiteX15" fmla="*/ 67938 w 127106"/>
                <a:gd name="connsiteY15" fmla="*/ 76762 h 152445"/>
                <a:gd name="connsiteX16" fmla="*/ 45147 w 127106"/>
                <a:gd name="connsiteY16" fmla="*/ 98017 h 152445"/>
                <a:gd name="connsiteX17" fmla="*/ 19066 w 127106"/>
                <a:gd name="connsiteY17" fmla="*/ 131174 h 152445"/>
                <a:gd name="connsiteX18" fmla="*/ 22101 w 127106"/>
                <a:gd name="connsiteY18" fmla="*/ 133708 h 152445"/>
                <a:gd name="connsiteX19" fmla="*/ 26152 w 127106"/>
                <a:gd name="connsiteY19" fmla="*/ 130412 h 152445"/>
                <a:gd name="connsiteX20" fmla="*/ 47681 w 127106"/>
                <a:gd name="connsiteY20" fmla="*/ 114723 h 152445"/>
                <a:gd name="connsiteX21" fmla="*/ 62362 w 127106"/>
                <a:gd name="connsiteY21" fmla="*/ 124338 h 152445"/>
                <a:gd name="connsiteX22" fmla="*/ 78576 w 127106"/>
                <a:gd name="connsiteY22" fmla="*/ 133708 h 152445"/>
                <a:gd name="connsiteX23" fmla="*/ 118329 w 127106"/>
                <a:gd name="connsiteY23" fmla="*/ 94731 h 152445"/>
                <a:gd name="connsiteX24" fmla="*/ 115294 w 127106"/>
                <a:gd name="connsiteY24" fmla="*/ 92197 h 152445"/>
                <a:gd name="connsiteX25" fmla="*/ 111743 w 127106"/>
                <a:gd name="connsiteY25" fmla="*/ 95485 h 152445"/>
                <a:gd name="connsiteX26" fmla="*/ 81356 w 127106"/>
                <a:gd name="connsiteY26" fmla="*/ 116747 h 152445"/>
                <a:gd name="connsiteX27" fmla="*/ 66413 w 127106"/>
                <a:gd name="connsiteY27" fmla="*/ 113461 h 152445"/>
                <a:gd name="connsiteX28" fmla="*/ 48690 w 127106"/>
                <a:gd name="connsiteY28" fmla="*/ 109158 h 152445"/>
                <a:gd name="connsiteX29" fmla="*/ 41850 w 127106"/>
                <a:gd name="connsiteY29" fmla="*/ 109911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7106" h="152445">
                  <a:moveTo>
                    <a:pt x="41850" y="109911"/>
                  </a:moveTo>
                  <a:cubicBezTo>
                    <a:pt x="55530" y="95230"/>
                    <a:pt x="62870" y="88911"/>
                    <a:pt x="71990" y="81058"/>
                  </a:cubicBezTo>
                  <a:cubicBezTo>
                    <a:pt x="71990" y="80811"/>
                    <a:pt x="87688" y="67393"/>
                    <a:pt x="96808" y="58287"/>
                  </a:cubicBezTo>
                  <a:cubicBezTo>
                    <a:pt x="120862" y="34745"/>
                    <a:pt x="126432" y="22596"/>
                    <a:pt x="126432" y="21588"/>
                  </a:cubicBezTo>
                  <a:cubicBezTo>
                    <a:pt x="126432" y="19056"/>
                    <a:pt x="124152" y="19056"/>
                    <a:pt x="123643" y="19056"/>
                  </a:cubicBezTo>
                  <a:cubicBezTo>
                    <a:pt x="121872" y="19056"/>
                    <a:pt x="121117" y="19564"/>
                    <a:pt x="119846" y="21835"/>
                  </a:cubicBezTo>
                  <a:cubicBezTo>
                    <a:pt x="112251" y="33991"/>
                    <a:pt x="106937" y="38040"/>
                    <a:pt x="100859" y="38040"/>
                  </a:cubicBezTo>
                  <a:cubicBezTo>
                    <a:pt x="94782" y="38040"/>
                    <a:pt x="91739" y="34236"/>
                    <a:pt x="87942" y="29940"/>
                  </a:cubicBezTo>
                  <a:cubicBezTo>
                    <a:pt x="83128" y="24113"/>
                    <a:pt x="78822" y="19056"/>
                    <a:pt x="70465" y="19056"/>
                  </a:cubicBezTo>
                  <a:cubicBezTo>
                    <a:pt x="51478" y="19056"/>
                    <a:pt x="39824" y="42590"/>
                    <a:pt x="39824" y="47909"/>
                  </a:cubicBezTo>
                  <a:cubicBezTo>
                    <a:pt x="39824" y="49171"/>
                    <a:pt x="40587" y="50688"/>
                    <a:pt x="42867" y="50688"/>
                  </a:cubicBezTo>
                  <a:cubicBezTo>
                    <a:pt x="45147" y="50688"/>
                    <a:pt x="45655" y="49426"/>
                    <a:pt x="46156" y="47909"/>
                  </a:cubicBezTo>
                  <a:cubicBezTo>
                    <a:pt x="50970" y="36261"/>
                    <a:pt x="65659" y="36015"/>
                    <a:pt x="67684" y="36015"/>
                  </a:cubicBezTo>
                  <a:cubicBezTo>
                    <a:pt x="72999" y="36015"/>
                    <a:pt x="77813" y="37786"/>
                    <a:pt x="83636" y="39811"/>
                  </a:cubicBezTo>
                  <a:cubicBezTo>
                    <a:pt x="93765" y="43606"/>
                    <a:pt x="96553" y="43606"/>
                    <a:pt x="103131" y="43606"/>
                  </a:cubicBezTo>
                  <a:cubicBezTo>
                    <a:pt x="94019" y="54483"/>
                    <a:pt x="72745" y="72713"/>
                    <a:pt x="67938" y="76762"/>
                  </a:cubicBezTo>
                  <a:lnTo>
                    <a:pt x="45147" y="98017"/>
                  </a:lnTo>
                  <a:cubicBezTo>
                    <a:pt x="27924" y="114978"/>
                    <a:pt x="19066" y="129404"/>
                    <a:pt x="19066" y="131174"/>
                  </a:cubicBezTo>
                  <a:cubicBezTo>
                    <a:pt x="19066" y="133708"/>
                    <a:pt x="21592" y="133708"/>
                    <a:pt x="22101" y="133708"/>
                  </a:cubicBezTo>
                  <a:cubicBezTo>
                    <a:pt x="24127" y="133708"/>
                    <a:pt x="24635" y="133199"/>
                    <a:pt x="26152" y="130412"/>
                  </a:cubicBezTo>
                  <a:cubicBezTo>
                    <a:pt x="31975" y="121559"/>
                    <a:pt x="39578" y="114723"/>
                    <a:pt x="47681" y="114723"/>
                  </a:cubicBezTo>
                  <a:cubicBezTo>
                    <a:pt x="53504" y="114723"/>
                    <a:pt x="56038" y="117001"/>
                    <a:pt x="62362" y="124338"/>
                  </a:cubicBezTo>
                  <a:cubicBezTo>
                    <a:pt x="66667" y="129657"/>
                    <a:pt x="71228" y="133708"/>
                    <a:pt x="78576" y="133708"/>
                  </a:cubicBezTo>
                  <a:cubicBezTo>
                    <a:pt x="103640" y="133708"/>
                    <a:pt x="118329" y="101559"/>
                    <a:pt x="118329" y="94731"/>
                  </a:cubicBezTo>
                  <a:cubicBezTo>
                    <a:pt x="118329" y="93459"/>
                    <a:pt x="117319" y="92197"/>
                    <a:pt x="115294" y="92197"/>
                  </a:cubicBezTo>
                  <a:cubicBezTo>
                    <a:pt x="113014" y="92197"/>
                    <a:pt x="112505" y="93714"/>
                    <a:pt x="111743" y="95485"/>
                  </a:cubicBezTo>
                  <a:cubicBezTo>
                    <a:pt x="105920" y="111936"/>
                    <a:pt x="89714" y="116747"/>
                    <a:pt x="81356" y="116747"/>
                  </a:cubicBezTo>
                  <a:cubicBezTo>
                    <a:pt x="76296" y="116747"/>
                    <a:pt x="71736" y="115230"/>
                    <a:pt x="66413" y="113461"/>
                  </a:cubicBezTo>
                  <a:cubicBezTo>
                    <a:pt x="57810" y="110166"/>
                    <a:pt x="54013" y="109158"/>
                    <a:pt x="48690" y="109158"/>
                  </a:cubicBezTo>
                  <a:cubicBezTo>
                    <a:pt x="48182" y="109158"/>
                    <a:pt x="44130" y="109158"/>
                    <a:pt x="41850" y="10991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5" name="Forme libre : forme 534">
              <a:extLst>
                <a:ext uri="{FF2B5EF4-FFF2-40B4-BE49-F238E27FC236}">
                  <a16:creationId xmlns:a16="http://schemas.microsoft.com/office/drawing/2014/main" id="{B85D4549-197A-4E3E-A4FC-FE0C455E88A6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10797634" y="-14978602"/>
              <a:ext cx="50843" cy="101630"/>
            </a:xfrm>
            <a:custGeom>
              <a:avLst/>
              <a:gdLst>
                <a:gd name="connsiteX0" fmla="*/ 48698 w 50842"/>
                <a:gd name="connsiteY0" fmla="*/ 45631 h 101630"/>
                <a:gd name="connsiteX1" fmla="*/ 32492 w 50842"/>
                <a:gd name="connsiteY1" fmla="*/ 19056 h 101630"/>
                <a:gd name="connsiteX2" fmla="*/ 19066 w 50842"/>
                <a:gd name="connsiteY2" fmla="*/ 32474 h 101630"/>
                <a:gd name="connsiteX3" fmla="*/ 32492 w 50842"/>
                <a:gd name="connsiteY3" fmla="*/ 45885 h 101630"/>
                <a:gd name="connsiteX4" fmla="*/ 41349 w 50842"/>
                <a:gd name="connsiteY4" fmla="*/ 42598 h 101630"/>
                <a:gd name="connsiteX5" fmla="*/ 42621 w 50842"/>
                <a:gd name="connsiteY5" fmla="*/ 41835 h 101630"/>
                <a:gd name="connsiteX6" fmla="*/ 43129 w 50842"/>
                <a:gd name="connsiteY6" fmla="*/ 45631 h 101630"/>
                <a:gd name="connsiteX7" fmla="*/ 25906 w 50842"/>
                <a:gd name="connsiteY7" fmla="*/ 87894 h 101630"/>
                <a:gd name="connsiteX8" fmla="*/ 23118 w 50842"/>
                <a:gd name="connsiteY8" fmla="*/ 91944 h 101630"/>
                <a:gd name="connsiteX9" fmla="*/ 25652 w 50842"/>
                <a:gd name="connsiteY9" fmla="*/ 94731 h 101630"/>
                <a:gd name="connsiteX10" fmla="*/ 48698 w 50842"/>
                <a:gd name="connsiteY10" fmla="*/ 45631 h 1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842" h="101630">
                  <a:moveTo>
                    <a:pt x="48698" y="45631"/>
                  </a:moveTo>
                  <a:cubicBezTo>
                    <a:pt x="48698" y="28925"/>
                    <a:pt x="42366" y="19056"/>
                    <a:pt x="32492" y="19056"/>
                  </a:cubicBezTo>
                  <a:cubicBezTo>
                    <a:pt x="24134" y="19056"/>
                    <a:pt x="19066" y="25384"/>
                    <a:pt x="19066" y="32474"/>
                  </a:cubicBezTo>
                  <a:cubicBezTo>
                    <a:pt x="19066" y="39302"/>
                    <a:pt x="24134" y="45885"/>
                    <a:pt x="32492" y="45885"/>
                  </a:cubicBezTo>
                  <a:cubicBezTo>
                    <a:pt x="35526" y="45885"/>
                    <a:pt x="38823" y="44868"/>
                    <a:pt x="41349" y="42598"/>
                  </a:cubicBezTo>
                  <a:cubicBezTo>
                    <a:pt x="42112" y="42089"/>
                    <a:pt x="42366" y="41835"/>
                    <a:pt x="42621" y="41835"/>
                  </a:cubicBezTo>
                  <a:cubicBezTo>
                    <a:pt x="42874" y="41835"/>
                    <a:pt x="43129" y="42089"/>
                    <a:pt x="43129" y="45631"/>
                  </a:cubicBezTo>
                  <a:cubicBezTo>
                    <a:pt x="43129" y="64361"/>
                    <a:pt x="34263" y="79541"/>
                    <a:pt x="25906" y="87894"/>
                  </a:cubicBezTo>
                  <a:cubicBezTo>
                    <a:pt x="23118" y="90682"/>
                    <a:pt x="23118" y="91189"/>
                    <a:pt x="23118" y="91944"/>
                  </a:cubicBezTo>
                  <a:cubicBezTo>
                    <a:pt x="23118" y="93723"/>
                    <a:pt x="24389" y="94731"/>
                    <a:pt x="25652" y="94731"/>
                  </a:cubicBezTo>
                  <a:cubicBezTo>
                    <a:pt x="28440" y="94731"/>
                    <a:pt x="48698" y="75246"/>
                    <a:pt x="48698" y="4563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6" name="Forme libre : forme 535">
              <a:extLst>
                <a:ext uri="{FF2B5EF4-FFF2-40B4-BE49-F238E27FC236}">
                  <a16:creationId xmlns:a16="http://schemas.microsoft.com/office/drawing/2014/main" id="{272D39FE-936B-497D-9D92-3CB3928DABA6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10899351" y="-15063637"/>
              <a:ext cx="127107" cy="152445"/>
            </a:xfrm>
            <a:custGeom>
              <a:avLst/>
              <a:gdLst>
                <a:gd name="connsiteX0" fmla="*/ 41850 w 127106"/>
                <a:gd name="connsiteY0" fmla="*/ 109911 h 152445"/>
                <a:gd name="connsiteX1" fmla="*/ 71989 w 127106"/>
                <a:gd name="connsiteY1" fmla="*/ 81058 h 152445"/>
                <a:gd name="connsiteX2" fmla="*/ 96808 w 127106"/>
                <a:gd name="connsiteY2" fmla="*/ 58287 h 152445"/>
                <a:gd name="connsiteX3" fmla="*/ 126431 w 127106"/>
                <a:gd name="connsiteY3" fmla="*/ 21588 h 152445"/>
                <a:gd name="connsiteX4" fmla="*/ 123643 w 127106"/>
                <a:gd name="connsiteY4" fmla="*/ 19056 h 152445"/>
                <a:gd name="connsiteX5" fmla="*/ 119844 w 127106"/>
                <a:gd name="connsiteY5" fmla="*/ 21835 h 152445"/>
                <a:gd name="connsiteX6" fmla="*/ 100860 w 127106"/>
                <a:gd name="connsiteY6" fmla="*/ 38040 h 152445"/>
                <a:gd name="connsiteX7" fmla="*/ 87941 w 127106"/>
                <a:gd name="connsiteY7" fmla="*/ 29940 h 152445"/>
                <a:gd name="connsiteX8" fmla="*/ 70463 w 127106"/>
                <a:gd name="connsiteY8" fmla="*/ 19056 h 152445"/>
                <a:gd name="connsiteX9" fmla="*/ 39823 w 127106"/>
                <a:gd name="connsiteY9" fmla="*/ 47909 h 152445"/>
                <a:gd name="connsiteX10" fmla="*/ 42866 w 127106"/>
                <a:gd name="connsiteY10" fmla="*/ 50688 h 152445"/>
                <a:gd name="connsiteX11" fmla="*/ 46156 w 127106"/>
                <a:gd name="connsiteY11" fmla="*/ 47909 h 152445"/>
                <a:gd name="connsiteX12" fmla="*/ 67685 w 127106"/>
                <a:gd name="connsiteY12" fmla="*/ 36015 h 152445"/>
                <a:gd name="connsiteX13" fmla="*/ 83637 w 127106"/>
                <a:gd name="connsiteY13" fmla="*/ 39811 h 152445"/>
                <a:gd name="connsiteX14" fmla="*/ 103130 w 127106"/>
                <a:gd name="connsiteY14" fmla="*/ 43606 h 152445"/>
                <a:gd name="connsiteX15" fmla="*/ 67939 w 127106"/>
                <a:gd name="connsiteY15" fmla="*/ 76762 h 152445"/>
                <a:gd name="connsiteX16" fmla="*/ 45147 w 127106"/>
                <a:gd name="connsiteY16" fmla="*/ 98017 h 152445"/>
                <a:gd name="connsiteX17" fmla="*/ 19066 w 127106"/>
                <a:gd name="connsiteY17" fmla="*/ 131174 h 152445"/>
                <a:gd name="connsiteX18" fmla="*/ 22099 w 127106"/>
                <a:gd name="connsiteY18" fmla="*/ 133708 h 152445"/>
                <a:gd name="connsiteX19" fmla="*/ 26151 w 127106"/>
                <a:gd name="connsiteY19" fmla="*/ 130412 h 152445"/>
                <a:gd name="connsiteX20" fmla="*/ 47681 w 127106"/>
                <a:gd name="connsiteY20" fmla="*/ 114723 h 152445"/>
                <a:gd name="connsiteX21" fmla="*/ 62362 w 127106"/>
                <a:gd name="connsiteY21" fmla="*/ 124338 h 152445"/>
                <a:gd name="connsiteX22" fmla="*/ 78576 w 127106"/>
                <a:gd name="connsiteY22" fmla="*/ 133708 h 152445"/>
                <a:gd name="connsiteX23" fmla="*/ 118329 w 127106"/>
                <a:gd name="connsiteY23" fmla="*/ 94731 h 152445"/>
                <a:gd name="connsiteX24" fmla="*/ 115294 w 127106"/>
                <a:gd name="connsiteY24" fmla="*/ 92197 h 152445"/>
                <a:gd name="connsiteX25" fmla="*/ 111743 w 127106"/>
                <a:gd name="connsiteY25" fmla="*/ 95485 h 152445"/>
                <a:gd name="connsiteX26" fmla="*/ 81356 w 127106"/>
                <a:gd name="connsiteY26" fmla="*/ 116747 h 152445"/>
                <a:gd name="connsiteX27" fmla="*/ 66414 w 127106"/>
                <a:gd name="connsiteY27" fmla="*/ 113461 h 152445"/>
                <a:gd name="connsiteX28" fmla="*/ 48691 w 127106"/>
                <a:gd name="connsiteY28" fmla="*/ 109158 h 152445"/>
                <a:gd name="connsiteX29" fmla="*/ 41850 w 127106"/>
                <a:gd name="connsiteY29" fmla="*/ 109911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7106" h="152445">
                  <a:moveTo>
                    <a:pt x="41850" y="109911"/>
                  </a:moveTo>
                  <a:cubicBezTo>
                    <a:pt x="55529" y="95230"/>
                    <a:pt x="62871" y="88911"/>
                    <a:pt x="71989" y="81058"/>
                  </a:cubicBezTo>
                  <a:cubicBezTo>
                    <a:pt x="71989" y="80811"/>
                    <a:pt x="87687" y="67393"/>
                    <a:pt x="96808" y="58287"/>
                  </a:cubicBezTo>
                  <a:cubicBezTo>
                    <a:pt x="120862" y="34745"/>
                    <a:pt x="126431" y="22596"/>
                    <a:pt x="126431" y="21588"/>
                  </a:cubicBezTo>
                  <a:cubicBezTo>
                    <a:pt x="126431" y="19056"/>
                    <a:pt x="124151" y="19056"/>
                    <a:pt x="123643" y="19056"/>
                  </a:cubicBezTo>
                  <a:cubicBezTo>
                    <a:pt x="121871" y="19056"/>
                    <a:pt x="121116" y="19564"/>
                    <a:pt x="119844" y="21835"/>
                  </a:cubicBezTo>
                  <a:cubicBezTo>
                    <a:pt x="112251" y="33991"/>
                    <a:pt x="106936" y="38040"/>
                    <a:pt x="100860" y="38040"/>
                  </a:cubicBezTo>
                  <a:cubicBezTo>
                    <a:pt x="94782" y="38040"/>
                    <a:pt x="91739" y="34236"/>
                    <a:pt x="87941" y="29940"/>
                  </a:cubicBezTo>
                  <a:cubicBezTo>
                    <a:pt x="83128" y="24113"/>
                    <a:pt x="78822" y="19056"/>
                    <a:pt x="70463" y="19056"/>
                  </a:cubicBezTo>
                  <a:cubicBezTo>
                    <a:pt x="51479" y="19056"/>
                    <a:pt x="39823" y="42590"/>
                    <a:pt x="39823" y="47909"/>
                  </a:cubicBezTo>
                  <a:cubicBezTo>
                    <a:pt x="39823" y="49171"/>
                    <a:pt x="40586" y="50688"/>
                    <a:pt x="42866" y="50688"/>
                  </a:cubicBezTo>
                  <a:cubicBezTo>
                    <a:pt x="45147" y="50688"/>
                    <a:pt x="45655" y="49426"/>
                    <a:pt x="46156" y="47909"/>
                  </a:cubicBezTo>
                  <a:cubicBezTo>
                    <a:pt x="50971" y="36261"/>
                    <a:pt x="65659" y="36015"/>
                    <a:pt x="67685" y="36015"/>
                  </a:cubicBezTo>
                  <a:cubicBezTo>
                    <a:pt x="72998" y="36015"/>
                    <a:pt x="77813" y="37786"/>
                    <a:pt x="83637" y="39811"/>
                  </a:cubicBezTo>
                  <a:cubicBezTo>
                    <a:pt x="93764" y="43606"/>
                    <a:pt x="96553" y="43606"/>
                    <a:pt x="103130" y="43606"/>
                  </a:cubicBezTo>
                  <a:cubicBezTo>
                    <a:pt x="94019" y="54483"/>
                    <a:pt x="72744" y="72713"/>
                    <a:pt x="67939" y="76762"/>
                  </a:cubicBezTo>
                  <a:lnTo>
                    <a:pt x="45147" y="98017"/>
                  </a:lnTo>
                  <a:cubicBezTo>
                    <a:pt x="27923" y="114978"/>
                    <a:pt x="19066" y="129404"/>
                    <a:pt x="19066" y="131174"/>
                  </a:cubicBezTo>
                  <a:cubicBezTo>
                    <a:pt x="19066" y="133708"/>
                    <a:pt x="21591" y="133708"/>
                    <a:pt x="22099" y="133708"/>
                  </a:cubicBezTo>
                  <a:cubicBezTo>
                    <a:pt x="24126" y="133708"/>
                    <a:pt x="24634" y="133199"/>
                    <a:pt x="26151" y="130412"/>
                  </a:cubicBezTo>
                  <a:cubicBezTo>
                    <a:pt x="31976" y="121559"/>
                    <a:pt x="39577" y="114723"/>
                    <a:pt x="47681" y="114723"/>
                  </a:cubicBezTo>
                  <a:cubicBezTo>
                    <a:pt x="53505" y="114723"/>
                    <a:pt x="56037" y="117001"/>
                    <a:pt x="62362" y="124338"/>
                  </a:cubicBezTo>
                  <a:cubicBezTo>
                    <a:pt x="66668" y="129657"/>
                    <a:pt x="71226" y="133708"/>
                    <a:pt x="78576" y="133708"/>
                  </a:cubicBezTo>
                  <a:cubicBezTo>
                    <a:pt x="103639" y="133708"/>
                    <a:pt x="118329" y="101559"/>
                    <a:pt x="118329" y="94731"/>
                  </a:cubicBezTo>
                  <a:cubicBezTo>
                    <a:pt x="118329" y="93459"/>
                    <a:pt x="117320" y="92197"/>
                    <a:pt x="115294" y="92197"/>
                  </a:cubicBezTo>
                  <a:cubicBezTo>
                    <a:pt x="113014" y="92197"/>
                    <a:pt x="112505" y="93714"/>
                    <a:pt x="111743" y="95485"/>
                  </a:cubicBezTo>
                  <a:cubicBezTo>
                    <a:pt x="105919" y="111936"/>
                    <a:pt x="89712" y="116747"/>
                    <a:pt x="81356" y="116747"/>
                  </a:cubicBezTo>
                  <a:cubicBezTo>
                    <a:pt x="76295" y="116747"/>
                    <a:pt x="71735" y="115230"/>
                    <a:pt x="66414" y="113461"/>
                  </a:cubicBezTo>
                  <a:cubicBezTo>
                    <a:pt x="57809" y="110166"/>
                    <a:pt x="54013" y="109158"/>
                    <a:pt x="48691" y="109158"/>
                  </a:cubicBezTo>
                  <a:cubicBezTo>
                    <a:pt x="48182" y="109158"/>
                    <a:pt x="44130" y="109158"/>
                    <a:pt x="41850" y="10991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8" name="Forme libre : forme 547">
              <a:extLst>
                <a:ext uri="{FF2B5EF4-FFF2-40B4-BE49-F238E27FC236}">
                  <a16:creationId xmlns:a16="http://schemas.microsoft.com/office/drawing/2014/main" id="{FD7CF224-8242-4744-8B9E-51F582D6EF75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1031791" y="-15141591"/>
              <a:ext cx="76264" cy="279483"/>
            </a:xfrm>
            <a:custGeom>
              <a:avLst/>
              <a:gdLst>
                <a:gd name="connsiteX0" fmla="*/ 77813 w 76264"/>
                <a:gd name="connsiteY0" fmla="*/ 145600 h 279482"/>
                <a:gd name="connsiteX1" fmla="*/ 61099 w 76264"/>
                <a:gd name="connsiteY1" fmla="*/ 66639 h 279482"/>
                <a:gd name="connsiteX2" fmla="*/ 21601 w 76264"/>
                <a:gd name="connsiteY2" fmla="*/ 19056 h 279482"/>
                <a:gd name="connsiteX3" fmla="*/ 19066 w 76264"/>
                <a:gd name="connsiteY3" fmla="*/ 21588 h 279482"/>
                <a:gd name="connsiteX4" fmla="*/ 23881 w 76264"/>
                <a:gd name="connsiteY4" fmla="*/ 27408 h 279482"/>
                <a:gd name="connsiteX5" fmla="*/ 63124 w 76264"/>
                <a:gd name="connsiteY5" fmla="*/ 145600 h 279482"/>
                <a:gd name="connsiteX6" fmla="*/ 22355 w 76264"/>
                <a:gd name="connsiteY6" fmla="*/ 265311 h 279482"/>
                <a:gd name="connsiteX7" fmla="*/ 19066 w 76264"/>
                <a:gd name="connsiteY7" fmla="*/ 269614 h 279482"/>
                <a:gd name="connsiteX8" fmla="*/ 21601 w 76264"/>
                <a:gd name="connsiteY8" fmla="*/ 272146 h 279482"/>
                <a:gd name="connsiteX9" fmla="*/ 61861 w 76264"/>
                <a:gd name="connsiteY9" fmla="*/ 222792 h 279482"/>
                <a:gd name="connsiteX10" fmla="*/ 77813 w 76264"/>
                <a:gd name="connsiteY10" fmla="*/ 145600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64" h="279482">
                  <a:moveTo>
                    <a:pt x="77813" y="145600"/>
                  </a:moveTo>
                  <a:cubicBezTo>
                    <a:pt x="77813" y="125862"/>
                    <a:pt x="75033" y="95238"/>
                    <a:pt x="61099" y="66639"/>
                  </a:cubicBezTo>
                  <a:cubicBezTo>
                    <a:pt x="45909" y="35506"/>
                    <a:pt x="24127" y="19056"/>
                    <a:pt x="21601" y="19056"/>
                  </a:cubicBezTo>
                  <a:cubicBezTo>
                    <a:pt x="20075" y="19056"/>
                    <a:pt x="19066" y="20071"/>
                    <a:pt x="19066" y="21588"/>
                  </a:cubicBezTo>
                  <a:cubicBezTo>
                    <a:pt x="19066" y="22342"/>
                    <a:pt x="19066" y="22850"/>
                    <a:pt x="23881" y="27408"/>
                  </a:cubicBezTo>
                  <a:cubicBezTo>
                    <a:pt x="48690" y="52467"/>
                    <a:pt x="63124" y="92706"/>
                    <a:pt x="63124" y="145600"/>
                  </a:cubicBezTo>
                  <a:cubicBezTo>
                    <a:pt x="63124" y="188880"/>
                    <a:pt x="53758" y="233424"/>
                    <a:pt x="22355" y="265311"/>
                  </a:cubicBezTo>
                  <a:cubicBezTo>
                    <a:pt x="19066" y="268350"/>
                    <a:pt x="19066" y="268859"/>
                    <a:pt x="19066" y="269614"/>
                  </a:cubicBezTo>
                  <a:cubicBezTo>
                    <a:pt x="19066" y="271131"/>
                    <a:pt x="20075" y="272146"/>
                    <a:pt x="21601" y="272146"/>
                  </a:cubicBezTo>
                  <a:cubicBezTo>
                    <a:pt x="24127" y="272146"/>
                    <a:pt x="46919" y="254933"/>
                    <a:pt x="61861" y="222792"/>
                  </a:cubicBezTo>
                  <a:cubicBezTo>
                    <a:pt x="74778" y="194955"/>
                    <a:pt x="77813" y="166864"/>
                    <a:pt x="77813" y="1456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9" name="Forme libre : forme 548">
              <a:extLst>
                <a:ext uri="{FF2B5EF4-FFF2-40B4-BE49-F238E27FC236}">
                  <a16:creationId xmlns:a16="http://schemas.microsoft.com/office/drawing/2014/main" id="{DEAAA66F-E932-45BD-B990-6C228DF7DD0D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11193143" y="-15020103"/>
              <a:ext cx="177949" cy="25408"/>
            </a:xfrm>
            <a:custGeom>
              <a:avLst/>
              <a:gdLst>
                <a:gd name="connsiteX0" fmla="*/ 164921 w 177949"/>
                <a:gd name="connsiteY0" fmla="*/ 29179 h 25407"/>
                <a:gd name="connsiteX1" fmla="*/ 173786 w 177949"/>
                <a:gd name="connsiteY1" fmla="*/ 24113 h 25407"/>
                <a:gd name="connsiteX2" fmla="*/ 164921 w 177949"/>
                <a:gd name="connsiteY2" fmla="*/ 19056 h 25407"/>
                <a:gd name="connsiteX3" fmla="*/ 27924 w 177949"/>
                <a:gd name="connsiteY3" fmla="*/ 19056 h 25407"/>
                <a:gd name="connsiteX4" fmla="*/ 19066 w 177949"/>
                <a:gd name="connsiteY4" fmla="*/ 24113 h 25407"/>
                <a:gd name="connsiteX5" fmla="*/ 27924 w 177949"/>
                <a:gd name="connsiteY5" fmla="*/ 29179 h 25407"/>
                <a:gd name="connsiteX6" fmla="*/ 164921 w 177949"/>
                <a:gd name="connsiteY6" fmla="*/ 29179 h 2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949" h="25407">
                  <a:moveTo>
                    <a:pt x="164921" y="29179"/>
                  </a:moveTo>
                  <a:cubicBezTo>
                    <a:pt x="169226" y="29179"/>
                    <a:pt x="173786" y="29179"/>
                    <a:pt x="173786" y="24113"/>
                  </a:cubicBezTo>
                  <a:cubicBezTo>
                    <a:pt x="173786" y="19056"/>
                    <a:pt x="169226" y="19056"/>
                    <a:pt x="164921" y="19056"/>
                  </a:cubicBezTo>
                  <a:lnTo>
                    <a:pt x="27924" y="19056"/>
                  </a:lnTo>
                  <a:cubicBezTo>
                    <a:pt x="23618" y="19056"/>
                    <a:pt x="19066" y="19056"/>
                    <a:pt x="19066" y="24113"/>
                  </a:cubicBezTo>
                  <a:cubicBezTo>
                    <a:pt x="19066" y="29179"/>
                    <a:pt x="23618" y="29179"/>
                    <a:pt x="27924" y="29179"/>
                  </a:cubicBezTo>
                  <a:lnTo>
                    <a:pt x="164921" y="2917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0" name="Forme libre : forme 549">
              <a:extLst>
                <a:ext uri="{FF2B5EF4-FFF2-40B4-BE49-F238E27FC236}">
                  <a16:creationId xmlns:a16="http://schemas.microsoft.com/office/drawing/2014/main" id="{CAE4EFEF-6599-41C8-B042-6CE3036EFABE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11475101" y="-15169115"/>
              <a:ext cx="101685" cy="152445"/>
            </a:xfrm>
            <a:custGeom>
              <a:avLst/>
              <a:gdLst>
                <a:gd name="connsiteX0" fmla="*/ 59137 w 101685"/>
                <a:gd name="connsiteY0" fmla="*/ 24010 h 152445"/>
                <a:gd name="connsiteX1" fmla="*/ 53822 w 101685"/>
                <a:gd name="connsiteY1" fmla="*/ 19056 h 152445"/>
                <a:gd name="connsiteX2" fmla="*/ 19066 w 101685"/>
                <a:gd name="connsiteY2" fmla="*/ 30393 h 152445"/>
                <a:gd name="connsiteX3" fmla="*/ 19066 w 101685"/>
                <a:gd name="connsiteY3" fmla="*/ 36778 h 152445"/>
                <a:gd name="connsiteX4" fmla="*/ 44774 w 101685"/>
                <a:gd name="connsiteY4" fmla="*/ 31815 h 152445"/>
                <a:gd name="connsiteX5" fmla="*/ 44774 w 101685"/>
                <a:gd name="connsiteY5" fmla="*/ 122195 h 152445"/>
                <a:gd name="connsiteX6" fmla="*/ 27042 w 101685"/>
                <a:gd name="connsiteY6" fmla="*/ 130341 h 152445"/>
                <a:gd name="connsiteX7" fmla="*/ 20305 w 101685"/>
                <a:gd name="connsiteY7" fmla="*/ 130341 h 152445"/>
                <a:gd name="connsiteX8" fmla="*/ 20305 w 101685"/>
                <a:gd name="connsiteY8" fmla="*/ 136725 h 152445"/>
                <a:gd name="connsiteX9" fmla="*/ 51868 w 101685"/>
                <a:gd name="connsiteY9" fmla="*/ 136018 h 152445"/>
                <a:gd name="connsiteX10" fmla="*/ 83605 w 101685"/>
                <a:gd name="connsiteY10" fmla="*/ 136725 h 152445"/>
                <a:gd name="connsiteX11" fmla="*/ 83605 w 101685"/>
                <a:gd name="connsiteY11" fmla="*/ 130341 h 152445"/>
                <a:gd name="connsiteX12" fmla="*/ 76868 w 101685"/>
                <a:gd name="connsiteY12" fmla="*/ 130341 h 152445"/>
                <a:gd name="connsiteX13" fmla="*/ 59137 w 101685"/>
                <a:gd name="connsiteY13" fmla="*/ 122195 h 152445"/>
                <a:gd name="connsiteX14" fmla="*/ 59137 w 101685"/>
                <a:gd name="connsiteY14" fmla="*/ 24010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1685" h="152445">
                  <a:moveTo>
                    <a:pt x="59137" y="24010"/>
                  </a:moveTo>
                  <a:cubicBezTo>
                    <a:pt x="59137" y="19231"/>
                    <a:pt x="58787" y="19056"/>
                    <a:pt x="53822" y="19056"/>
                  </a:cubicBezTo>
                  <a:cubicBezTo>
                    <a:pt x="42470" y="30220"/>
                    <a:pt x="26334" y="30393"/>
                    <a:pt x="19066" y="30393"/>
                  </a:cubicBezTo>
                  <a:lnTo>
                    <a:pt x="19066" y="36778"/>
                  </a:lnTo>
                  <a:cubicBezTo>
                    <a:pt x="23324" y="36778"/>
                    <a:pt x="35026" y="36778"/>
                    <a:pt x="44774" y="31815"/>
                  </a:cubicBezTo>
                  <a:lnTo>
                    <a:pt x="44774" y="122195"/>
                  </a:lnTo>
                  <a:cubicBezTo>
                    <a:pt x="44774" y="128038"/>
                    <a:pt x="44774" y="130341"/>
                    <a:pt x="27042" y="130341"/>
                  </a:cubicBezTo>
                  <a:lnTo>
                    <a:pt x="20305" y="130341"/>
                  </a:lnTo>
                  <a:lnTo>
                    <a:pt x="20305" y="136725"/>
                  </a:lnTo>
                  <a:cubicBezTo>
                    <a:pt x="23499" y="136550"/>
                    <a:pt x="45306" y="136018"/>
                    <a:pt x="51868" y="136018"/>
                  </a:cubicBezTo>
                  <a:cubicBezTo>
                    <a:pt x="57365" y="136018"/>
                    <a:pt x="79704" y="136550"/>
                    <a:pt x="83605" y="136725"/>
                  </a:cubicBezTo>
                  <a:lnTo>
                    <a:pt x="83605" y="130341"/>
                  </a:lnTo>
                  <a:lnTo>
                    <a:pt x="76868" y="130341"/>
                  </a:lnTo>
                  <a:cubicBezTo>
                    <a:pt x="59137" y="130341"/>
                    <a:pt x="59137" y="128038"/>
                    <a:pt x="59137" y="122195"/>
                  </a:cubicBezTo>
                  <a:lnTo>
                    <a:pt x="59137" y="2401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1" name="Forme libre : forme 550">
              <a:extLst>
                <a:ext uri="{FF2B5EF4-FFF2-40B4-BE49-F238E27FC236}">
                  <a16:creationId xmlns:a16="http://schemas.microsoft.com/office/drawing/2014/main" id="{62951A7B-72ED-41C5-87A0-FFDA6D513988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11467220" y="-15003553"/>
              <a:ext cx="101685" cy="25408"/>
            </a:xfrm>
            <a:custGeom>
              <a:avLst/>
              <a:gdLst>
                <a:gd name="connsiteX0" fmla="*/ 7588 w 101685"/>
                <a:gd name="connsiteY0" fmla="*/ 7584 h 0"/>
                <a:gd name="connsiteX1" fmla="*/ 108579 w 101685"/>
                <a:gd name="connsiteY1" fmla="*/ 758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685">
                  <a:moveTo>
                    <a:pt x="7588" y="7584"/>
                  </a:moveTo>
                  <a:lnTo>
                    <a:pt x="108579" y="7584"/>
                  </a:lnTo>
                </a:path>
              </a:pathLst>
            </a:custGeom>
            <a:noFill/>
            <a:ln w="379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2" name="Forme libre : forme 551">
              <a:extLst>
                <a:ext uri="{FF2B5EF4-FFF2-40B4-BE49-F238E27FC236}">
                  <a16:creationId xmlns:a16="http://schemas.microsoft.com/office/drawing/2014/main" id="{C4EA5BEC-53D1-4B64-9A67-D05F399FD03A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11466943" y="-14982141"/>
              <a:ext cx="101685" cy="152445"/>
            </a:xfrm>
            <a:custGeom>
              <a:avLst/>
              <a:gdLst>
                <a:gd name="connsiteX0" fmla="*/ 97443 w 101685"/>
                <a:gd name="connsiteY0" fmla="*/ 104473 h 152445"/>
                <a:gd name="connsiteX1" fmla="*/ 91413 w 101685"/>
                <a:gd name="connsiteY1" fmla="*/ 104473 h 152445"/>
                <a:gd name="connsiteX2" fmla="*/ 86798 w 101685"/>
                <a:gd name="connsiteY2" fmla="*/ 120599 h 152445"/>
                <a:gd name="connsiteX3" fmla="*/ 69249 w 101685"/>
                <a:gd name="connsiteY3" fmla="*/ 121663 h 152445"/>
                <a:gd name="connsiteX4" fmla="*/ 36622 w 101685"/>
                <a:gd name="connsiteY4" fmla="*/ 121663 h 152445"/>
                <a:gd name="connsiteX5" fmla="*/ 72086 w 101685"/>
                <a:gd name="connsiteY5" fmla="*/ 91888 h 152445"/>
                <a:gd name="connsiteX6" fmla="*/ 97443 w 101685"/>
                <a:gd name="connsiteY6" fmla="*/ 53610 h 152445"/>
                <a:gd name="connsiteX7" fmla="*/ 55951 w 101685"/>
                <a:gd name="connsiteY7" fmla="*/ 19056 h 152445"/>
                <a:gd name="connsiteX8" fmla="*/ 19066 w 101685"/>
                <a:gd name="connsiteY8" fmla="*/ 50775 h 152445"/>
                <a:gd name="connsiteX9" fmla="*/ 28463 w 101685"/>
                <a:gd name="connsiteY9" fmla="*/ 60701 h 152445"/>
                <a:gd name="connsiteX10" fmla="*/ 37862 w 101685"/>
                <a:gd name="connsiteY10" fmla="*/ 51308 h 152445"/>
                <a:gd name="connsiteX11" fmla="*/ 27399 w 101685"/>
                <a:gd name="connsiteY11" fmla="*/ 41915 h 152445"/>
                <a:gd name="connsiteX12" fmla="*/ 53290 w 101685"/>
                <a:gd name="connsiteY12" fmla="*/ 25431 h 152445"/>
                <a:gd name="connsiteX13" fmla="*/ 80244 w 101685"/>
                <a:gd name="connsiteY13" fmla="*/ 53610 h 152445"/>
                <a:gd name="connsiteX14" fmla="*/ 63569 w 101685"/>
                <a:gd name="connsiteY14" fmla="*/ 87633 h 152445"/>
                <a:gd name="connsiteX15" fmla="*/ 20837 w 101685"/>
                <a:gd name="connsiteY15" fmla="*/ 129817 h 152445"/>
                <a:gd name="connsiteX16" fmla="*/ 19066 w 101685"/>
                <a:gd name="connsiteY16" fmla="*/ 136724 h 152445"/>
                <a:gd name="connsiteX17" fmla="*/ 92121 w 101685"/>
                <a:gd name="connsiteY17" fmla="*/ 136724 h 152445"/>
                <a:gd name="connsiteX18" fmla="*/ 97443 w 101685"/>
                <a:gd name="connsiteY18" fmla="*/ 104473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685" h="152445">
                  <a:moveTo>
                    <a:pt x="97443" y="104473"/>
                  </a:moveTo>
                  <a:lnTo>
                    <a:pt x="91413" y="104473"/>
                  </a:lnTo>
                  <a:cubicBezTo>
                    <a:pt x="90881" y="108371"/>
                    <a:pt x="89110" y="118828"/>
                    <a:pt x="86798" y="120599"/>
                  </a:cubicBezTo>
                  <a:cubicBezTo>
                    <a:pt x="85384" y="121663"/>
                    <a:pt x="71727" y="121663"/>
                    <a:pt x="69249" y="121663"/>
                  </a:cubicBezTo>
                  <a:lnTo>
                    <a:pt x="36622" y="121663"/>
                  </a:lnTo>
                  <a:cubicBezTo>
                    <a:pt x="55235" y="105180"/>
                    <a:pt x="61448" y="100217"/>
                    <a:pt x="72086" y="91888"/>
                  </a:cubicBezTo>
                  <a:cubicBezTo>
                    <a:pt x="85209" y="81432"/>
                    <a:pt x="97443" y="70443"/>
                    <a:pt x="97443" y="53610"/>
                  </a:cubicBezTo>
                  <a:cubicBezTo>
                    <a:pt x="97443" y="32164"/>
                    <a:pt x="78647" y="19056"/>
                    <a:pt x="55951" y="19056"/>
                  </a:cubicBezTo>
                  <a:cubicBezTo>
                    <a:pt x="33961" y="19056"/>
                    <a:pt x="19066" y="34467"/>
                    <a:pt x="19066" y="50775"/>
                  </a:cubicBezTo>
                  <a:cubicBezTo>
                    <a:pt x="19066" y="59811"/>
                    <a:pt x="26692" y="60701"/>
                    <a:pt x="28463" y="60701"/>
                  </a:cubicBezTo>
                  <a:cubicBezTo>
                    <a:pt x="32722" y="60701"/>
                    <a:pt x="37862" y="57683"/>
                    <a:pt x="37862" y="51308"/>
                  </a:cubicBezTo>
                  <a:cubicBezTo>
                    <a:pt x="37862" y="48115"/>
                    <a:pt x="36622" y="41915"/>
                    <a:pt x="27399" y="41915"/>
                  </a:cubicBezTo>
                  <a:cubicBezTo>
                    <a:pt x="32896" y="29329"/>
                    <a:pt x="44956" y="25431"/>
                    <a:pt x="53290" y="25431"/>
                  </a:cubicBezTo>
                  <a:cubicBezTo>
                    <a:pt x="71020" y="25431"/>
                    <a:pt x="80244" y="39254"/>
                    <a:pt x="80244" y="53610"/>
                  </a:cubicBezTo>
                  <a:cubicBezTo>
                    <a:pt x="80244" y="69029"/>
                    <a:pt x="69249" y="81256"/>
                    <a:pt x="63569" y="87633"/>
                  </a:cubicBezTo>
                  <a:lnTo>
                    <a:pt x="20837" y="129817"/>
                  </a:lnTo>
                  <a:cubicBezTo>
                    <a:pt x="19066" y="131405"/>
                    <a:pt x="19066" y="131761"/>
                    <a:pt x="19066" y="136724"/>
                  </a:cubicBezTo>
                  <a:lnTo>
                    <a:pt x="92121" y="136724"/>
                  </a:lnTo>
                  <a:lnTo>
                    <a:pt x="97443" y="10447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3" name="Forme libre : forme 552">
              <a:extLst>
                <a:ext uri="{FF2B5EF4-FFF2-40B4-BE49-F238E27FC236}">
                  <a16:creationId xmlns:a16="http://schemas.microsoft.com/office/drawing/2014/main" id="{C86B7E88-5CE3-4E89-8D9A-1888337D525B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11598272" y="-15166934"/>
              <a:ext cx="101685" cy="330298"/>
            </a:xfrm>
            <a:custGeom>
              <a:avLst/>
              <a:gdLst>
                <a:gd name="connsiteX0" fmla="*/ 85153 w 101685"/>
                <a:gd name="connsiteY0" fmla="*/ 170913 h 330298"/>
                <a:gd name="connsiteX1" fmla="*/ 45655 w 101685"/>
                <a:gd name="connsiteY1" fmla="*/ 41326 h 330298"/>
                <a:gd name="connsiteX2" fmla="*/ 22100 w 101685"/>
                <a:gd name="connsiteY2" fmla="*/ 19056 h 330298"/>
                <a:gd name="connsiteX3" fmla="*/ 19066 w 101685"/>
                <a:gd name="connsiteY3" fmla="*/ 21588 h 330298"/>
                <a:gd name="connsiteX4" fmla="*/ 20583 w 101685"/>
                <a:gd name="connsiteY4" fmla="*/ 24113 h 330298"/>
                <a:gd name="connsiteX5" fmla="*/ 59581 w 101685"/>
                <a:gd name="connsiteY5" fmla="*/ 98017 h 330298"/>
                <a:gd name="connsiteX6" fmla="*/ 67684 w 101685"/>
                <a:gd name="connsiteY6" fmla="*/ 170659 h 330298"/>
                <a:gd name="connsiteX7" fmla="*/ 58819 w 101685"/>
                <a:gd name="connsiteY7" fmla="*/ 246833 h 330298"/>
                <a:gd name="connsiteX8" fmla="*/ 21338 w 101685"/>
                <a:gd name="connsiteY8" fmla="*/ 316689 h 330298"/>
                <a:gd name="connsiteX9" fmla="*/ 19066 w 101685"/>
                <a:gd name="connsiteY9" fmla="*/ 319976 h 330298"/>
                <a:gd name="connsiteX10" fmla="*/ 22100 w 101685"/>
                <a:gd name="connsiteY10" fmla="*/ 322509 h 330298"/>
                <a:gd name="connsiteX11" fmla="*/ 42867 w 101685"/>
                <a:gd name="connsiteY11" fmla="*/ 303524 h 330298"/>
                <a:gd name="connsiteX12" fmla="*/ 85153 w 101685"/>
                <a:gd name="connsiteY12" fmla="*/ 170913 h 330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685" h="330298">
                  <a:moveTo>
                    <a:pt x="85153" y="170913"/>
                  </a:moveTo>
                  <a:cubicBezTo>
                    <a:pt x="85153" y="134968"/>
                    <a:pt x="78822" y="84099"/>
                    <a:pt x="45655" y="41326"/>
                  </a:cubicBezTo>
                  <a:cubicBezTo>
                    <a:pt x="43120" y="38293"/>
                    <a:pt x="26660" y="19056"/>
                    <a:pt x="22100" y="19056"/>
                  </a:cubicBezTo>
                  <a:cubicBezTo>
                    <a:pt x="20837" y="19056"/>
                    <a:pt x="19066" y="19563"/>
                    <a:pt x="19066" y="21588"/>
                  </a:cubicBezTo>
                  <a:cubicBezTo>
                    <a:pt x="19066" y="22596"/>
                    <a:pt x="19566" y="23359"/>
                    <a:pt x="20583" y="24113"/>
                  </a:cubicBezTo>
                  <a:cubicBezTo>
                    <a:pt x="32738" y="37277"/>
                    <a:pt x="49198" y="57778"/>
                    <a:pt x="59581" y="98017"/>
                  </a:cubicBezTo>
                  <a:cubicBezTo>
                    <a:pt x="65404" y="121050"/>
                    <a:pt x="67684" y="147117"/>
                    <a:pt x="67684" y="170659"/>
                  </a:cubicBezTo>
                  <a:cubicBezTo>
                    <a:pt x="67684" y="196217"/>
                    <a:pt x="65404" y="222029"/>
                    <a:pt x="58819" y="246833"/>
                  </a:cubicBezTo>
                  <a:cubicBezTo>
                    <a:pt x="49198" y="282270"/>
                    <a:pt x="34255" y="302516"/>
                    <a:pt x="21338" y="316689"/>
                  </a:cubicBezTo>
                  <a:cubicBezTo>
                    <a:pt x="19066" y="318967"/>
                    <a:pt x="19066" y="319475"/>
                    <a:pt x="19066" y="319976"/>
                  </a:cubicBezTo>
                  <a:cubicBezTo>
                    <a:pt x="19066" y="322002"/>
                    <a:pt x="20837" y="322509"/>
                    <a:pt x="22100" y="322509"/>
                  </a:cubicBezTo>
                  <a:cubicBezTo>
                    <a:pt x="25898" y="322509"/>
                    <a:pt x="39824" y="307074"/>
                    <a:pt x="42867" y="303524"/>
                  </a:cubicBezTo>
                  <a:cubicBezTo>
                    <a:pt x="68693" y="272900"/>
                    <a:pt x="85153" y="227350"/>
                    <a:pt x="85153" y="17091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4" name="Forme libre : forme 553">
              <a:extLst>
                <a:ext uri="{FF2B5EF4-FFF2-40B4-BE49-F238E27FC236}">
                  <a16:creationId xmlns:a16="http://schemas.microsoft.com/office/drawing/2014/main" id="{7B293F26-0ADB-4AD8-9960-7DB899C570B5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11797753" y="-15127418"/>
              <a:ext cx="152528" cy="203260"/>
            </a:xfrm>
            <a:custGeom>
              <a:avLst/>
              <a:gdLst>
                <a:gd name="connsiteX0" fmla="*/ 139603 w 152528"/>
                <a:gd name="connsiteY0" fmla="*/ 21842 h 203260"/>
                <a:gd name="connsiteX1" fmla="*/ 136314 w 152528"/>
                <a:gd name="connsiteY1" fmla="*/ 19056 h 203260"/>
                <a:gd name="connsiteX2" fmla="*/ 104148 w 152528"/>
                <a:gd name="connsiteY2" fmla="*/ 21842 h 203260"/>
                <a:gd name="connsiteX3" fmla="*/ 100605 w 152528"/>
                <a:gd name="connsiteY3" fmla="*/ 26647 h 203260"/>
                <a:gd name="connsiteX4" fmla="*/ 106682 w 152528"/>
                <a:gd name="connsiteY4" fmla="*/ 29688 h 203260"/>
                <a:gd name="connsiteX5" fmla="*/ 119345 w 152528"/>
                <a:gd name="connsiteY5" fmla="*/ 33991 h 203260"/>
                <a:gd name="connsiteX6" fmla="*/ 118582 w 152528"/>
                <a:gd name="connsiteY6" fmla="*/ 39048 h 203260"/>
                <a:gd name="connsiteX7" fmla="*/ 103394 w 152528"/>
                <a:gd name="connsiteY7" fmla="*/ 99034 h 203260"/>
                <a:gd name="connsiteX8" fmla="*/ 80093 w 152528"/>
                <a:gd name="connsiteY8" fmla="*/ 82837 h 203260"/>
                <a:gd name="connsiteX9" fmla="*/ 19066 w 152528"/>
                <a:gd name="connsiteY9" fmla="*/ 156987 h 203260"/>
                <a:gd name="connsiteX10" fmla="*/ 52750 w 152528"/>
                <a:gd name="connsiteY10" fmla="*/ 197488 h 203260"/>
                <a:gd name="connsiteX11" fmla="*/ 85662 w 152528"/>
                <a:gd name="connsiteY11" fmla="*/ 178504 h 203260"/>
                <a:gd name="connsiteX12" fmla="*/ 108708 w 152528"/>
                <a:gd name="connsiteY12" fmla="*/ 197488 h 203260"/>
                <a:gd name="connsiteX13" fmla="*/ 127448 w 152528"/>
                <a:gd name="connsiteY13" fmla="*/ 183561 h 203260"/>
                <a:gd name="connsiteX14" fmla="*/ 135043 w 152528"/>
                <a:gd name="connsiteY14" fmla="*/ 158512 h 203260"/>
                <a:gd name="connsiteX15" fmla="*/ 132008 w 152528"/>
                <a:gd name="connsiteY15" fmla="*/ 155978 h 203260"/>
                <a:gd name="connsiteX16" fmla="*/ 128457 w 152528"/>
                <a:gd name="connsiteY16" fmla="*/ 160536 h 203260"/>
                <a:gd name="connsiteX17" fmla="*/ 109217 w 152528"/>
                <a:gd name="connsiteY17" fmla="*/ 191913 h 203260"/>
                <a:gd name="connsiteX18" fmla="*/ 101622 w 152528"/>
                <a:gd name="connsiteY18" fmla="*/ 180275 h 203260"/>
                <a:gd name="connsiteX19" fmla="*/ 103139 w 152528"/>
                <a:gd name="connsiteY19" fmla="*/ 168126 h 203260"/>
                <a:gd name="connsiteX20" fmla="*/ 139603 w 152528"/>
                <a:gd name="connsiteY20" fmla="*/ 21842 h 203260"/>
                <a:gd name="connsiteX21" fmla="*/ 86933 w 152528"/>
                <a:gd name="connsiteY21" fmla="*/ 164585 h 203260"/>
                <a:gd name="connsiteX22" fmla="*/ 81865 w 152528"/>
                <a:gd name="connsiteY22" fmla="*/ 173946 h 203260"/>
                <a:gd name="connsiteX23" fmla="*/ 53250 w 152528"/>
                <a:gd name="connsiteY23" fmla="*/ 191913 h 203260"/>
                <a:gd name="connsiteX24" fmla="*/ 37044 w 152528"/>
                <a:gd name="connsiteY24" fmla="*/ 168126 h 203260"/>
                <a:gd name="connsiteX25" fmla="*/ 50970 w 152528"/>
                <a:gd name="connsiteY25" fmla="*/ 112698 h 203260"/>
                <a:gd name="connsiteX26" fmla="*/ 80347 w 152528"/>
                <a:gd name="connsiteY26" fmla="*/ 88402 h 203260"/>
                <a:gd name="connsiteX27" fmla="*/ 100351 w 152528"/>
                <a:gd name="connsiteY27" fmla="*/ 110674 h 203260"/>
                <a:gd name="connsiteX28" fmla="*/ 99596 w 152528"/>
                <a:gd name="connsiteY28" fmla="*/ 114978 h 203260"/>
                <a:gd name="connsiteX29" fmla="*/ 86933 w 152528"/>
                <a:gd name="connsiteY29" fmla="*/ 164585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52528" h="203260">
                  <a:moveTo>
                    <a:pt x="139603" y="21842"/>
                  </a:moveTo>
                  <a:cubicBezTo>
                    <a:pt x="139603" y="21588"/>
                    <a:pt x="139603" y="19056"/>
                    <a:pt x="136314" y="19056"/>
                  </a:cubicBezTo>
                  <a:cubicBezTo>
                    <a:pt x="132509" y="19056"/>
                    <a:pt x="108454" y="21334"/>
                    <a:pt x="104148" y="21842"/>
                  </a:cubicBezTo>
                  <a:cubicBezTo>
                    <a:pt x="102122" y="22097"/>
                    <a:pt x="100605" y="23359"/>
                    <a:pt x="100605" y="26647"/>
                  </a:cubicBezTo>
                  <a:cubicBezTo>
                    <a:pt x="100605" y="29688"/>
                    <a:pt x="102885" y="29688"/>
                    <a:pt x="106682" y="29688"/>
                  </a:cubicBezTo>
                  <a:cubicBezTo>
                    <a:pt x="118837" y="29688"/>
                    <a:pt x="119345" y="31457"/>
                    <a:pt x="119345" y="33991"/>
                  </a:cubicBezTo>
                  <a:lnTo>
                    <a:pt x="118582" y="39048"/>
                  </a:lnTo>
                  <a:lnTo>
                    <a:pt x="103394" y="99034"/>
                  </a:lnTo>
                  <a:cubicBezTo>
                    <a:pt x="98834" y="89672"/>
                    <a:pt x="91493" y="82837"/>
                    <a:pt x="80093" y="82837"/>
                  </a:cubicBezTo>
                  <a:cubicBezTo>
                    <a:pt x="50470" y="82837"/>
                    <a:pt x="19066" y="120042"/>
                    <a:pt x="19066" y="156987"/>
                  </a:cubicBezTo>
                  <a:cubicBezTo>
                    <a:pt x="19066" y="180782"/>
                    <a:pt x="32992" y="197488"/>
                    <a:pt x="52750" y="197488"/>
                  </a:cubicBezTo>
                  <a:cubicBezTo>
                    <a:pt x="57810" y="197488"/>
                    <a:pt x="70473" y="196471"/>
                    <a:pt x="85662" y="178504"/>
                  </a:cubicBezTo>
                  <a:cubicBezTo>
                    <a:pt x="87688" y="189135"/>
                    <a:pt x="96553" y="197488"/>
                    <a:pt x="108708" y="197488"/>
                  </a:cubicBezTo>
                  <a:cubicBezTo>
                    <a:pt x="117574" y="197488"/>
                    <a:pt x="123397" y="191661"/>
                    <a:pt x="127448" y="183561"/>
                  </a:cubicBezTo>
                  <a:cubicBezTo>
                    <a:pt x="131755" y="174455"/>
                    <a:pt x="135043" y="159011"/>
                    <a:pt x="135043" y="158512"/>
                  </a:cubicBezTo>
                  <a:cubicBezTo>
                    <a:pt x="135043" y="155978"/>
                    <a:pt x="132763" y="155978"/>
                    <a:pt x="132008" y="155978"/>
                  </a:cubicBezTo>
                  <a:cubicBezTo>
                    <a:pt x="129474" y="155978"/>
                    <a:pt x="129220" y="156987"/>
                    <a:pt x="128457" y="160536"/>
                  </a:cubicBezTo>
                  <a:cubicBezTo>
                    <a:pt x="124159" y="176987"/>
                    <a:pt x="119599" y="191913"/>
                    <a:pt x="109217" y="191913"/>
                  </a:cubicBezTo>
                  <a:cubicBezTo>
                    <a:pt x="102377" y="191913"/>
                    <a:pt x="101622" y="185340"/>
                    <a:pt x="101622" y="180275"/>
                  </a:cubicBezTo>
                  <a:cubicBezTo>
                    <a:pt x="101622" y="174201"/>
                    <a:pt x="102122" y="172430"/>
                    <a:pt x="103139" y="168126"/>
                  </a:cubicBezTo>
                  <a:lnTo>
                    <a:pt x="139603" y="21842"/>
                  </a:lnTo>
                  <a:close/>
                  <a:moveTo>
                    <a:pt x="86933" y="164585"/>
                  </a:moveTo>
                  <a:cubicBezTo>
                    <a:pt x="85662" y="169142"/>
                    <a:pt x="85662" y="169643"/>
                    <a:pt x="81865" y="173946"/>
                  </a:cubicBezTo>
                  <a:cubicBezTo>
                    <a:pt x="70727" y="187864"/>
                    <a:pt x="60344" y="191913"/>
                    <a:pt x="53250" y="191913"/>
                  </a:cubicBezTo>
                  <a:cubicBezTo>
                    <a:pt x="40587" y="191913"/>
                    <a:pt x="37044" y="177995"/>
                    <a:pt x="37044" y="168126"/>
                  </a:cubicBezTo>
                  <a:cubicBezTo>
                    <a:pt x="37044" y="155471"/>
                    <a:pt x="45147" y="124338"/>
                    <a:pt x="50970" y="112698"/>
                  </a:cubicBezTo>
                  <a:cubicBezTo>
                    <a:pt x="58826" y="97772"/>
                    <a:pt x="70218" y="88402"/>
                    <a:pt x="80347" y="88402"/>
                  </a:cubicBezTo>
                  <a:cubicBezTo>
                    <a:pt x="96808" y="88402"/>
                    <a:pt x="100351" y="109158"/>
                    <a:pt x="100351" y="110674"/>
                  </a:cubicBezTo>
                  <a:cubicBezTo>
                    <a:pt x="100351" y="112191"/>
                    <a:pt x="99843" y="113715"/>
                    <a:pt x="99596" y="114978"/>
                  </a:cubicBezTo>
                  <a:lnTo>
                    <a:pt x="86933" y="16458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5" name="Forme libre : forme 554">
              <a:extLst>
                <a:ext uri="{FF2B5EF4-FFF2-40B4-BE49-F238E27FC236}">
                  <a16:creationId xmlns:a16="http://schemas.microsoft.com/office/drawing/2014/main" id="{25481378-6BBC-43E2-AC85-76AF2E79ECAE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11930604" y="-15161288"/>
              <a:ext cx="101685" cy="152445"/>
            </a:xfrm>
            <a:custGeom>
              <a:avLst/>
              <a:gdLst>
                <a:gd name="connsiteX0" fmla="*/ 97443 w 101685"/>
                <a:gd name="connsiteY0" fmla="*/ 104471 h 152445"/>
                <a:gd name="connsiteX1" fmla="*/ 91414 w 101685"/>
                <a:gd name="connsiteY1" fmla="*/ 104471 h 152445"/>
                <a:gd name="connsiteX2" fmla="*/ 86799 w 101685"/>
                <a:gd name="connsiteY2" fmla="*/ 120597 h 152445"/>
                <a:gd name="connsiteX3" fmla="*/ 69249 w 101685"/>
                <a:gd name="connsiteY3" fmla="*/ 121661 h 152445"/>
                <a:gd name="connsiteX4" fmla="*/ 36623 w 101685"/>
                <a:gd name="connsiteY4" fmla="*/ 121661 h 152445"/>
                <a:gd name="connsiteX5" fmla="*/ 72086 w 101685"/>
                <a:gd name="connsiteY5" fmla="*/ 91887 h 152445"/>
                <a:gd name="connsiteX6" fmla="*/ 97443 w 101685"/>
                <a:gd name="connsiteY6" fmla="*/ 53610 h 152445"/>
                <a:gd name="connsiteX7" fmla="*/ 55951 w 101685"/>
                <a:gd name="connsiteY7" fmla="*/ 19056 h 152445"/>
                <a:gd name="connsiteX8" fmla="*/ 19066 w 101685"/>
                <a:gd name="connsiteY8" fmla="*/ 50775 h 152445"/>
                <a:gd name="connsiteX9" fmla="*/ 28464 w 101685"/>
                <a:gd name="connsiteY9" fmla="*/ 60700 h 152445"/>
                <a:gd name="connsiteX10" fmla="*/ 37862 w 101685"/>
                <a:gd name="connsiteY10" fmla="*/ 51307 h 152445"/>
                <a:gd name="connsiteX11" fmla="*/ 27400 w 101685"/>
                <a:gd name="connsiteY11" fmla="*/ 41914 h 152445"/>
                <a:gd name="connsiteX12" fmla="*/ 53290 w 101685"/>
                <a:gd name="connsiteY12" fmla="*/ 25431 h 152445"/>
                <a:gd name="connsiteX13" fmla="*/ 80245 w 101685"/>
                <a:gd name="connsiteY13" fmla="*/ 53610 h 152445"/>
                <a:gd name="connsiteX14" fmla="*/ 63570 w 101685"/>
                <a:gd name="connsiteY14" fmla="*/ 87632 h 152445"/>
                <a:gd name="connsiteX15" fmla="*/ 20838 w 101685"/>
                <a:gd name="connsiteY15" fmla="*/ 129817 h 152445"/>
                <a:gd name="connsiteX16" fmla="*/ 19066 w 101685"/>
                <a:gd name="connsiteY16" fmla="*/ 136724 h 152445"/>
                <a:gd name="connsiteX17" fmla="*/ 92121 w 101685"/>
                <a:gd name="connsiteY17" fmla="*/ 136724 h 152445"/>
                <a:gd name="connsiteX18" fmla="*/ 97443 w 101685"/>
                <a:gd name="connsiteY18" fmla="*/ 104471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685" h="152445">
                  <a:moveTo>
                    <a:pt x="97443" y="104471"/>
                  </a:moveTo>
                  <a:lnTo>
                    <a:pt x="91414" y="104471"/>
                  </a:lnTo>
                  <a:cubicBezTo>
                    <a:pt x="90882" y="108370"/>
                    <a:pt x="89110" y="118826"/>
                    <a:pt x="86799" y="120597"/>
                  </a:cubicBezTo>
                  <a:cubicBezTo>
                    <a:pt x="85384" y="121661"/>
                    <a:pt x="71728" y="121661"/>
                    <a:pt x="69249" y="121661"/>
                  </a:cubicBezTo>
                  <a:lnTo>
                    <a:pt x="36623" y="121661"/>
                  </a:lnTo>
                  <a:cubicBezTo>
                    <a:pt x="55236" y="105178"/>
                    <a:pt x="61449" y="100216"/>
                    <a:pt x="72086" y="91887"/>
                  </a:cubicBezTo>
                  <a:cubicBezTo>
                    <a:pt x="85210" y="81430"/>
                    <a:pt x="97443" y="70441"/>
                    <a:pt x="97443" y="53610"/>
                  </a:cubicBezTo>
                  <a:cubicBezTo>
                    <a:pt x="97443" y="32164"/>
                    <a:pt x="78647" y="19056"/>
                    <a:pt x="55951" y="19056"/>
                  </a:cubicBezTo>
                  <a:cubicBezTo>
                    <a:pt x="33961" y="19056"/>
                    <a:pt x="19066" y="34465"/>
                    <a:pt x="19066" y="50775"/>
                  </a:cubicBezTo>
                  <a:cubicBezTo>
                    <a:pt x="19066" y="59809"/>
                    <a:pt x="26693" y="60700"/>
                    <a:pt x="28464" y="60700"/>
                  </a:cubicBezTo>
                  <a:cubicBezTo>
                    <a:pt x="32722" y="60700"/>
                    <a:pt x="37862" y="57682"/>
                    <a:pt x="37862" y="51307"/>
                  </a:cubicBezTo>
                  <a:cubicBezTo>
                    <a:pt x="37862" y="48115"/>
                    <a:pt x="36623" y="41914"/>
                    <a:pt x="27400" y="41914"/>
                  </a:cubicBezTo>
                  <a:cubicBezTo>
                    <a:pt x="32897" y="29329"/>
                    <a:pt x="44956" y="25431"/>
                    <a:pt x="53290" y="25431"/>
                  </a:cubicBezTo>
                  <a:cubicBezTo>
                    <a:pt x="71021" y="25431"/>
                    <a:pt x="80245" y="39254"/>
                    <a:pt x="80245" y="53610"/>
                  </a:cubicBezTo>
                  <a:cubicBezTo>
                    <a:pt x="80245" y="69029"/>
                    <a:pt x="69249" y="81256"/>
                    <a:pt x="63570" y="87632"/>
                  </a:cubicBezTo>
                  <a:lnTo>
                    <a:pt x="20838" y="129817"/>
                  </a:lnTo>
                  <a:cubicBezTo>
                    <a:pt x="19066" y="131405"/>
                    <a:pt x="19066" y="131761"/>
                    <a:pt x="19066" y="136724"/>
                  </a:cubicBezTo>
                  <a:lnTo>
                    <a:pt x="92121" y="136724"/>
                  </a:lnTo>
                  <a:lnTo>
                    <a:pt x="97443" y="10447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6" name="Forme libre : forme 555">
              <a:extLst>
                <a:ext uri="{FF2B5EF4-FFF2-40B4-BE49-F238E27FC236}">
                  <a16:creationId xmlns:a16="http://schemas.microsoft.com/office/drawing/2014/main" id="{83813A56-D0F8-4E32-A3F8-96FB402EF07A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12043934" y="-15063637"/>
              <a:ext cx="127107" cy="152445"/>
            </a:xfrm>
            <a:custGeom>
              <a:avLst/>
              <a:gdLst>
                <a:gd name="connsiteX0" fmla="*/ 41850 w 127106"/>
                <a:gd name="connsiteY0" fmla="*/ 109911 h 152445"/>
                <a:gd name="connsiteX1" fmla="*/ 71990 w 127106"/>
                <a:gd name="connsiteY1" fmla="*/ 81058 h 152445"/>
                <a:gd name="connsiteX2" fmla="*/ 96808 w 127106"/>
                <a:gd name="connsiteY2" fmla="*/ 58287 h 152445"/>
                <a:gd name="connsiteX3" fmla="*/ 126431 w 127106"/>
                <a:gd name="connsiteY3" fmla="*/ 21588 h 152445"/>
                <a:gd name="connsiteX4" fmla="*/ 123643 w 127106"/>
                <a:gd name="connsiteY4" fmla="*/ 19056 h 152445"/>
                <a:gd name="connsiteX5" fmla="*/ 119846 w 127106"/>
                <a:gd name="connsiteY5" fmla="*/ 21835 h 152445"/>
                <a:gd name="connsiteX6" fmla="*/ 100859 w 127106"/>
                <a:gd name="connsiteY6" fmla="*/ 38040 h 152445"/>
                <a:gd name="connsiteX7" fmla="*/ 87942 w 127106"/>
                <a:gd name="connsiteY7" fmla="*/ 29940 h 152445"/>
                <a:gd name="connsiteX8" fmla="*/ 70465 w 127106"/>
                <a:gd name="connsiteY8" fmla="*/ 19056 h 152445"/>
                <a:gd name="connsiteX9" fmla="*/ 39824 w 127106"/>
                <a:gd name="connsiteY9" fmla="*/ 47909 h 152445"/>
                <a:gd name="connsiteX10" fmla="*/ 42867 w 127106"/>
                <a:gd name="connsiteY10" fmla="*/ 50688 h 152445"/>
                <a:gd name="connsiteX11" fmla="*/ 46155 w 127106"/>
                <a:gd name="connsiteY11" fmla="*/ 47909 h 152445"/>
                <a:gd name="connsiteX12" fmla="*/ 67684 w 127106"/>
                <a:gd name="connsiteY12" fmla="*/ 36015 h 152445"/>
                <a:gd name="connsiteX13" fmla="*/ 83636 w 127106"/>
                <a:gd name="connsiteY13" fmla="*/ 39811 h 152445"/>
                <a:gd name="connsiteX14" fmla="*/ 103131 w 127106"/>
                <a:gd name="connsiteY14" fmla="*/ 43606 h 152445"/>
                <a:gd name="connsiteX15" fmla="*/ 67938 w 127106"/>
                <a:gd name="connsiteY15" fmla="*/ 76762 h 152445"/>
                <a:gd name="connsiteX16" fmla="*/ 45147 w 127106"/>
                <a:gd name="connsiteY16" fmla="*/ 98017 h 152445"/>
                <a:gd name="connsiteX17" fmla="*/ 19066 w 127106"/>
                <a:gd name="connsiteY17" fmla="*/ 131174 h 152445"/>
                <a:gd name="connsiteX18" fmla="*/ 22101 w 127106"/>
                <a:gd name="connsiteY18" fmla="*/ 133708 h 152445"/>
                <a:gd name="connsiteX19" fmla="*/ 26152 w 127106"/>
                <a:gd name="connsiteY19" fmla="*/ 130412 h 152445"/>
                <a:gd name="connsiteX20" fmla="*/ 47681 w 127106"/>
                <a:gd name="connsiteY20" fmla="*/ 114723 h 152445"/>
                <a:gd name="connsiteX21" fmla="*/ 62362 w 127106"/>
                <a:gd name="connsiteY21" fmla="*/ 124338 h 152445"/>
                <a:gd name="connsiteX22" fmla="*/ 78576 w 127106"/>
                <a:gd name="connsiteY22" fmla="*/ 133708 h 152445"/>
                <a:gd name="connsiteX23" fmla="*/ 118329 w 127106"/>
                <a:gd name="connsiteY23" fmla="*/ 94731 h 152445"/>
                <a:gd name="connsiteX24" fmla="*/ 115294 w 127106"/>
                <a:gd name="connsiteY24" fmla="*/ 92197 h 152445"/>
                <a:gd name="connsiteX25" fmla="*/ 111743 w 127106"/>
                <a:gd name="connsiteY25" fmla="*/ 95485 h 152445"/>
                <a:gd name="connsiteX26" fmla="*/ 81356 w 127106"/>
                <a:gd name="connsiteY26" fmla="*/ 116747 h 152445"/>
                <a:gd name="connsiteX27" fmla="*/ 66413 w 127106"/>
                <a:gd name="connsiteY27" fmla="*/ 113461 h 152445"/>
                <a:gd name="connsiteX28" fmla="*/ 48690 w 127106"/>
                <a:gd name="connsiteY28" fmla="*/ 109158 h 152445"/>
                <a:gd name="connsiteX29" fmla="*/ 41850 w 127106"/>
                <a:gd name="connsiteY29" fmla="*/ 109911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7106" h="152445">
                  <a:moveTo>
                    <a:pt x="41850" y="109911"/>
                  </a:moveTo>
                  <a:cubicBezTo>
                    <a:pt x="55530" y="95230"/>
                    <a:pt x="62870" y="88911"/>
                    <a:pt x="71990" y="81058"/>
                  </a:cubicBezTo>
                  <a:cubicBezTo>
                    <a:pt x="71990" y="80811"/>
                    <a:pt x="87688" y="67393"/>
                    <a:pt x="96808" y="58287"/>
                  </a:cubicBezTo>
                  <a:cubicBezTo>
                    <a:pt x="120862" y="34745"/>
                    <a:pt x="126431" y="22596"/>
                    <a:pt x="126431" y="21588"/>
                  </a:cubicBezTo>
                  <a:cubicBezTo>
                    <a:pt x="126431" y="19056"/>
                    <a:pt x="124152" y="19056"/>
                    <a:pt x="123643" y="19056"/>
                  </a:cubicBezTo>
                  <a:cubicBezTo>
                    <a:pt x="121872" y="19056"/>
                    <a:pt x="121117" y="19564"/>
                    <a:pt x="119846" y="21835"/>
                  </a:cubicBezTo>
                  <a:cubicBezTo>
                    <a:pt x="112251" y="33991"/>
                    <a:pt x="106936" y="38040"/>
                    <a:pt x="100859" y="38040"/>
                  </a:cubicBezTo>
                  <a:cubicBezTo>
                    <a:pt x="94782" y="38040"/>
                    <a:pt x="91739" y="34236"/>
                    <a:pt x="87942" y="29940"/>
                  </a:cubicBezTo>
                  <a:cubicBezTo>
                    <a:pt x="83128" y="24113"/>
                    <a:pt x="78822" y="19056"/>
                    <a:pt x="70465" y="19056"/>
                  </a:cubicBezTo>
                  <a:cubicBezTo>
                    <a:pt x="51478" y="19056"/>
                    <a:pt x="39824" y="42590"/>
                    <a:pt x="39824" y="47909"/>
                  </a:cubicBezTo>
                  <a:cubicBezTo>
                    <a:pt x="39824" y="49171"/>
                    <a:pt x="40587" y="50688"/>
                    <a:pt x="42867" y="50688"/>
                  </a:cubicBezTo>
                  <a:cubicBezTo>
                    <a:pt x="45147" y="50688"/>
                    <a:pt x="45655" y="49426"/>
                    <a:pt x="46155" y="47909"/>
                  </a:cubicBezTo>
                  <a:cubicBezTo>
                    <a:pt x="50970" y="36261"/>
                    <a:pt x="65658" y="36015"/>
                    <a:pt x="67684" y="36015"/>
                  </a:cubicBezTo>
                  <a:cubicBezTo>
                    <a:pt x="72999" y="36015"/>
                    <a:pt x="77813" y="37786"/>
                    <a:pt x="83636" y="39811"/>
                  </a:cubicBezTo>
                  <a:cubicBezTo>
                    <a:pt x="93765" y="43606"/>
                    <a:pt x="96553" y="43606"/>
                    <a:pt x="103131" y="43606"/>
                  </a:cubicBezTo>
                  <a:cubicBezTo>
                    <a:pt x="94019" y="54483"/>
                    <a:pt x="72744" y="72713"/>
                    <a:pt x="67938" y="76762"/>
                  </a:cubicBezTo>
                  <a:lnTo>
                    <a:pt x="45147" y="98017"/>
                  </a:lnTo>
                  <a:cubicBezTo>
                    <a:pt x="27923" y="114978"/>
                    <a:pt x="19066" y="129404"/>
                    <a:pt x="19066" y="131174"/>
                  </a:cubicBezTo>
                  <a:cubicBezTo>
                    <a:pt x="19066" y="133708"/>
                    <a:pt x="21592" y="133708"/>
                    <a:pt x="22101" y="133708"/>
                  </a:cubicBezTo>
                  <a:cubicBezTo>
                    <a:pt x="24127" y="133708"/>
                    <a:pt x="24635" y="133199"/>
                    <a:pt x="26152" y="130412"/>
                  </a:cubicBezTo>
                  <a:cubicBezTo>
                    <a:pt x="31975" y="121559"/>
                    <a:pt x="39578" y="114723"/>
                    <a:pt x="47681" y="114723"/>
                  </a:cubicBezTo>
                  <a:cubicBezTo>
                    <a:pt x="53504" y="114723"/>
                    <a:pt x="56038" y="117001"/>
                    <a:pt x="62362" y="124338"/>
                  </a:cubicBezTo>
                  <a:cubicBezTo>
                    <a:pt x="66667" y="129657"/>
                    <a:pt x="71228" y="133708"/>
                    <a:pt x="78576" y="133708"/>
                  </a:cubicBezTo>
                  <a:cubicBezTo>
                    <a:pt x="103640" y="133708"/>
                    <a:pt x="118329" y="101559"/>
                    <a:pt x="118329" y="94731"/>
                  </a:cubicBezTo>
                  <a:cubicBezTo>
                    <a:pt x="118329" y="93459"/>
                    <a:pt x="117319" y="92197"/>
                    <a:pt x="115294" y="92197"/>
                  </a:cubicBezTo>
                  <a:cubicBezTo>
                    <a:pt x="113014" y="92197"/>
                    <a:pt x="112505" y="93714"/>
                    <a:pt x="111743" y="95485"/>
                  </a:cubicBezTo>
                  <a:cubicBezTo>
                    <a:pt x="105920" y="111936"/>
                    <a:pt x="89713" y="116747"/>
                    <a:pt x="81356" y="116747"/>
                  </a:cubicBezTo>
                  <a:cubicBezTo>
                    <a:pt x="76296" y="116747"/>
                    <a:pt x="71736" y="115230"/>
                    <a:pt x="66413" y="113461"/>
                  </a:cubicBezTo>
                  <a:cubicBezTo>
                    <a:pt x="57809" y="110166"/>
                    <a:pt x="54013" y="109158"/>
                    <a:pt x="48690" y="109158"/>
                  </a:cubicBezTo>
                  <a:cubicBezTo>
                    <a:pt x="48181" y="109158"/>
                    <a:pt x="44130" y="109158"/>
                    <a:pt x="41850" y="10991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7" name="Forme libre : forme 556">
              <a:extLst>
                <a:ext uri="{FF2B5EF4-FFF2-40B4-BE49-F238E27FC236}">
                  <a16:creationId xmlns:a16="http://schemas.microsoft.com/office/drawing/2014/main" id="{070434C6-8D77-42F1-8EC0-E0A80ECD57F8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12170487" y="-15142685"/>
              <a:ext cx="76264" cy="127038"/>
            </a:xfrm>
            <a:custGeom>
              <a:avLst/>
              <a:gdLst>
                <a:gd name="connsiteX0" fmla="*/ 61980 w 76264"/>
                <a:gd name="connsiteY0" fmla="*/ 34475 h 127037"/>
                <a:gd name="connsiteX1" fmla="*/ 63577 w 76264"/>
                <a:gd name="connsiteY1" fmla="*/ 28805 h 127037"/>
                <a:gd name="connsiteX2" fmla="*/ 53115 w 76264"/>
                <a:gd name="connsiteY2" fmla="*/ 19056 h 127037"/>
                <a:gd name="connsiteX3" fmla="*/ 43359 w 76264"/>
                <a:gd name="connsiteY3" fmla="*/ 27385 h 127037"/>
                <a:gd name="connsiteX4" fmla="*/ 19956 w 76264"/>
                <a:gd name="connsiteY4" fmla="*/ 104122 h 127037"/>
                <a:gd name="connsiteX5" fmla="*/ 19066 w 76264"/>
                <a:gd name="connsiteY5" fmla="*/ 106957 h 127037"/>
                <a:gd name="connsiteX6" fmla="*/ 25985 w 76264"/>
                <a:gd name="connsiteY6" fmla="*/ 110856 h 127037"/>
                <a:gd name="connsiteX7" fmla="*/ 28646 w 76264"/>
                <a:gd name="connsiteY7" fmla="*/ 107839 h 127037"/>
                <a:gd name="connsiteX8" fmla="*/ 61980 w 76264"/>
                <a:gd name="connsiteY8" fmla="*/ 34475 h 127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264" h="127037">
                  <a:moveTo>
                    <a:pt x="61980" y="34475"/>
                  </a:moveTo>
                  <a:cubicBezTo>
                    <a:pt x="63394" y="31465"/>
                    <a:pt x="63577" y="30044"/>
                    <a:pt x="63577" y="28805"/>
                  </a:cubicBezTo>
                  <a:cubicBezTo>
                    <a:pt x="63577" y="23311"/>
                    <a:pt x="58612" y="19056"/>
                    <a:pt x="53115" y="19056"/>
                  </a:cubicBezTo>
                  <a:cubicBezTo>
                    <a:pt x="46378" y="19056"/>
                    <a:pt x="44249" y="24550"/>
                    <a:pt x="43359" y="27385"/>
                  </a:cubicBezTo>
                  <a:lnTo>
                    <a:pt x="19956" y="104122"/>
                  </a:lnTo>
                  <a:cubicBezTo>
                    <a:pt x="19781" y="104473"/>
                    <a:pt x="19066" y="106783"/>
                    <a:pt x="19066" y="106957"/>
                  </a:cubicBezTo>
                  <a:cubicBezTo>
                    <a:pt x="19066" y="109085"/>
                    <a:pt x="24563" y="110856"/>
                    <a:pt x="25985" y="110856"/>
                  </a:cubicBezTo>
                  <a:cubicBezTo>
                    <a:pt x="27225" y="110856"/>
                    <a:pt x="27400" y="110499"/>
                    <a:pt x="28646" y="107839"/>
                  </a:cubicBezTo>
                  <a:lnTo>
                    <a:pt x="61980" y="3447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8" name="Forme libre : forme 557">
              <a:extLst>
                <a:ext uri="{FF2B5EF4-FFF2-40B4-BE49-F238E27FC236}">
                  <a16:creationId xmlns:a16="http://schemas.microsoft.com/office/drawing/2014/main" id="{F31B016F-8513-410B-9D29-242905BC77A8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10037865" y="-14816271"/>
              <a:ext cx="2491292" cy="25408"/>
            </a:xfrm>
            <a:custGeom>
              <a:avLst/>
              <a:gdLst>
                <a:gd name="connsiteX0" fmla="*/ 7588 w 2491291"/>
                <a:gd name="connsiteY0" fmla="*/ 7584 h 0"/>
                <a:gd name="connsiteX1" fmla="*/ 2489249 w 2491291"/>
                <a:gd name="connsiteY1" fmla="*/ 758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91291">
                  <a:moveTo>
                    <a:pt x="7588" y="7584"/>
                  </a:moveTo>
                  <a:lnTo>
                    <a:pt x="2489249" y="7584"/>
                  </a:lnTo>
                </a:path>
              </a:pathLst>
            </a:custGeom>
            <a:noFill/>
            <a:ln w="379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9" name="Forme libre : forme 558">
              <a:extLst>
                <a:ext uri="{FF2B5EF4-FFF2-40B4-BE49-F238E27FC236}">
                  <a16:creationId xmlns:a16="http://schemas.microsoft.com/office/drawing/2014/main" id="{9092FE84-61BE-421C-9B9C-0A5D4D6FD42A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10056311" y="-14780651"/>
              <a:ext cx="152528" cy="279483"/>
            </a:xfrm>
            <a:custGeom>
              <a:avLst/>
              <a:gdLst>
                <a:gd name="connsiteX0" fmla="*/ 53758 w 152528"/>
                <a:gd name="connsiteY0" fmla="*/ 272146 h 279482"/>
                <a:gd name="connsiteX1" fmla="*/ 53758 w 152528"/>
                <a:gd name="connsiteY1" fmla="*/ 262023 h 279482"/>
                <a:gd name="connsiteX2" fmla="*/ 29195 w 152528"/>
                <a:gd name="connsiteY2" fmla="*/ 262023 h 279482"/>
                <a:gd name="connsiteX3" fmla="*/ 29195 w 152528"/>
                <a:gd name="connsiteY3" fmla="*/ 29179 h 279482"/>
                <a:gd name="connsiteX4" fmla="*/ 53758 w 152528"/>
                <a:gd name="connsiteY4" fmla="*/ 29179 h 279482"/>
                <a:gd name="connsiteX5" fmla="*/ 53758 w 152528"/>
                <a:gd name="connsiteY5" fmla="*/ 19056 h 279482"/>
                <a:gd name="connsiteX6" fmla="*/ 19066 w 152528"/>
                <a:gd name="connsiteY6" fmla="*/ 19056 h 279482"/>
                <a:gd name="connsiteX7" fmla="*/ 19066 w 152528"/>
                <a:gd name="connsiteY7" fmla="*/ 272146 h 279482"/>
                <a:gd name="connsiteX8" fmla="*/ 53758 w 152528"/>
                <a:gd name="connsiteY8" fmla="*/ 272146 h 279482"/>
                <a:gd name="connsiteX9" fmla="*/ 143362 w 152528"/>
                <a:gd name="connsiteY9" fmla="*/ 269614 h 279482"/>
                <a:gd name="connsiteX10" fmla="*/ 139056 w 152528"/>
                <a:gd name="connsiteY10" fmla="*/ 264048 h 279482"/>
                <a:gd name="connsiteX11" fmla="*/ 99304 w 152528"/>
                <a:gd name="connsiteY11" fmla="*/ 145602 h 279482"/>
                <a:gd name="connsiteX12" fmla="*/ 140073 w 152528"/>
                <a:gd name="connsiteY12" fmla="*/ 25891 h 279482"/>
                <a:gd name="connsiteX13" fmla="*/ 143362 w 152528"/>
                <a:gd name="connsiteY13" fmla="*/ 21590 h 279482"/>
                <a:gd name="connsiteX14" fmla="*/ 140828 w 152528"/>
                <a:gd name="connsiteY14" fmla="*/ 19056 h 279482"/>
                <a:gd name="connsiteX15" fmla="*/ 100567 w 152528"/>
                <a:gd name="connsiteY15" fmla="*/ 68410 h 279482"/>
                <a:gd name="connsiteX16" fmla="*/ 84616 w 152528"/>
                <a:gd name="connsiteY16" fmla="*/ 145602 h 279482"/>
                <a:gd name="connsiteX17" fmla="*/ 101330 w 152528"/>
                <a:gd name="connsiteY17" fmla="*/ 224563 h 279482"/>
                <a:gd name="connsiteX18" fmla="*/ 140828 w 152528"/>
                <a:gd name="connsiteY18" fmla="*/ 272146 h 279482"/>
                <a:gd name="connsiteX19" fmla="*/ 143362 w 152528"/>
                <a:gd name="connsiteY19" fmla="*/ 269614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2528" h="279482">
                  <a:moveTo>
                    <a:pt x="53758" y="272146"/>
                  </a:moveTo>
                  <a:lnTo>
                    <a:pt x="53758" y="262023"/>
                  </a:lnTo>
                  <a:lnTo>
                    <a:pt x="29195" y="262023"/>
                  </a:lnTo>
                  <a:lnTo>
                    <a:pt x="29195" y="29179"/>
                  </a:lnTo>
                  <a:lnTo>
                    <a:pt x="53758" y="29179"/>
                  </a:lnTo>
                  <a:lnTo>
                    <a:pt x="53758" y="19056"/>
                  </a:lnTo>
                  <a:lnTo>
                    <a:pt x="19066" y="19056"/>
                  </a:lnTo>
                  <a:lnTo>
                    <a:pt x="19066" y="272146"/>
                  </a:lnTo>
                  <a:lnTo>
                    <a:pt x="53758" y="272146"/>
                  </a:lnTo>
                  <a:close/>
                  <a:moveTo>
                    <a:pt x="143362" y="269614"/>
                  </a:moveTo>
                  <a:cubicBezTo>
                    <a:pt x="143362" y="268860"/>
                    <a:pt x="143362" y="268352"/>
                    <a:pt x="139056" y="264048"/>
                  </a:cubicBezTo>
                  <a:cubicBezTo>
                    <a:pt x="107407" y="232162"/>
                    <a:pt x="99304" y="184324"/>
                    <a:pt x="99304" y="145602"/>
                  </a:cubicBezTo>
                  <a:cubicBezTo>
                    <a:pt x="99304" y="101567"/>
                    <a:pt x="108924" y="57525"/>
                    <a:pt x="140073" y="25891"/>
                  </a:cubicBezTo>
                  <a:cubicBezTo>
                    <a:pt x="143362" y="22850"/>
                    <a:pt x="143362" y="22343"/>
                    <a:pt x="143362" y="21590"/>
                  </a:cubicBezTo>
                  <a:cubicBezTo>
                    <a:pt x="143362" y="19819"/>
                    <a:pt x="142346" y="19056"/>
                    <a:pt x="140828" y="19056"/>
                  </a:cubicBezTo>
                  <a:cubicBezTo>
                    <a:pt x="138294" y="19056"/>
                    <a:pt x="115510" y="36269"/>
                    <a:pt x="100567" y="68410"/>
                  </a:cubicBezTo>
                  <a:cubicBezTo>
                    <a:pt x="87650" y="96248"/>
                    <a:pt x="84616" y="124338"/>
                    <a:pt x="84616" y="145602"/>
                  </a:cubicBezTo>
                  <a:cubicBezTo>
                    <a:pt x="84616" y="165340"/>
                    <a:pt x="87396" y="195964"/>
                    <a:pt x="101330" y="224563"/>
                  </a:cubicBezTo>
                  <a:cubicBezTo>
                    <a:pt x="116519" y="255696"/>
                    <a:pt x="138294" y="272146"/>
                    <a:pt x="140828" y="272146"/>
                  </a:cubicBezTo>
                  <a:cubicBezTo>
                    <a:pt x="142346" y="272146"/>
                    <a:pt x="143362" y="271385"/>
                    <a:pt x="143362" y="26961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0" name="Forme libre : forme 559">
              <a:extLst>
                <a:ext uri="{FF2B5EF4-FFF2-40B4-BE49-F238E27FC236}">
                  <a16:creationId xmlns:a16="http://schemas.microsoft.com/office/drawing/2014/main" id="{34821D89-ACB9-40D4-94A2-56F626B5231C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10227813" y="-14740158"/>
              <a:ext cx="127107" cy="25408"/>
            </a:xfrm>
            <a:custGeom>
              <a:avLst/>
              <a:gdLst>
                <a:gd name="connsiteX0" fmla="*/ 110487 w 127106"/>
                <a:gd name="connsiteY0" fmla="*/ 26901 h 25407"/>
                <a:gd name="connsiteX1" fmla="*/ 110487 w 127106"/>
                <a:gd name="connsiteY1" fmla="*/ 19056 h 25407"/>
                <a:gd name="connsiteX2" fmla="*/ 19066 w 127106"/>
                <a:gd name="connsiteY2" fmla="*/ 19056 h 25407"/>
                <a:gd name="connsiteX3" fmla="*/ 19066 w 127106"/>
                <a:gd name="connsiteY3" fmla="*/ 26901 h 25407"/>
                <a:gd name="connsiteX4" fmla="*/ 110487 w 127106"/>
                <a:gd name="connsiteY4" fmla="*/ 26901 h 2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106" h="25407">
                  <a:moveTo>
                    <a:pt x="110487" y="26901"/>
                  </a:moveTo>
                  <a:lnTo>
                    <a:pt x="110487" y="19056"/>
                  </a:lnTo>
                  <a:lnTo>
                    <a:pt x="19066" y="19056"/>
                  </a:lnTo>
                  <a:lnTo>
                    <a:pt x="19066" y="26901"/>
                  </a:lnTo>
                  <a:lnTo>
                    <a:pt x="110487" y="2690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1" name="Forme libre : forme 560">
              <a:extLst>
                <a:ext uri="{FF2B5EF4-FFF2-40B4-BE49-F238E27FC236}">
                  <a16:creationId xmlns:a16="http://schemas.microsoft.com/office/drawing/2014/main" id="{2882DE81-6AA7-41B1-8CB8-106C352E59BA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0206174" y="-14702698"/>
              <a:ext cx="127107" cy="152445"/>
            </a:xfrm>
            <a:custGeom>
              <a:avLst/>
              <a:gdLst>
                <a:gd name="connsiteX0" fmla="*/ 41850 w 127106"/>
                <a:gd name="connsiteY0" fmla="*/ 109911 h 152445"/>
                <a:gd name="connsiteX1" fmla="*/ 71990 w 127106"/>
                <a:gd name="connsiteY1" fmla="*/ 81058 h 152445"/>
                <a:gd name="connsiteX2" fmla="*/ 96808 w 127106"/>
                <a:gd name="connsiteY2" fmla="*/ 58287 h 152445"/>
                <a:gd name="connsiteX3" fmla="*/ 126432 w 127106"/>
                <a:gd name="connsiteY3" fmla="*/ 21590 h 152445"/>
                <a:gd name="connsiteX4" fmla="*/ 123643 w 127106"/>
                <a:gd name="connsiteY4" fmla="*/ 19056 h 152445"/>
                <a:gd name="connsiteX5" fmla="*/ 119846 w 127106"/>
                <a:gd name="connsiteY5" fmla="*/ 21835 h 152445"/>
                <a:gd name="connsiteX6" fmla="*/ 100859 w 127106"/>
                <a:gd name="connsiteY6" fmla="*/ 38040 h 152445"/>
                <a:gd name="connsiteX7" fmla="*/ 87942 w 127106"/>
                <a:gd name="connsiteY7" fmla="*/ 29942 h 152445"/>
                <a:gd name="connsiteX8" fmla="*/ 70465 w 127106"/>
                <a:gd name="connsiteY8" fmla="*/ 19056 h 152445"/>
                <a:gd name="connsiteX9" fmla="*/ 39824 w 127106"/>
                <a:gd name="connsiteY9" fmla="*/ 47909 h 152445"/>
                <a:gd name="connsiteX10" fmla="*/ 42867 w 127106"/>
                <a:gd name="connsiteY10" fmla="*/ 50688 h 152445"/>
                <a:gd name="connsiteX11" fmla="*/ 46155 w 127106"/>
                <a:gd name="connsiteY11" fmla="*/ 47909 h 152445"/>
                <a:gd name="connsiteX12" fmla="*/ 67684 w 127106"/>
                <a:gd name="connsiteY12" fmla="*/ 36016 h 152445"/>
                <a:gd name="connsiteX13" fmla="*/ 83636 w 127106"/>
                <a:gd name="connsiteY13" fmla="*/ 39811 h 152445"/>
                <a:gd name="connsiteX14" fmla="*/ 103131 w 127106"/>
                <a:gd name="connsiteY14" fmla="*/ 43606 h 152445"/>
                <a:gd name="connsiteX15" fmla="*/ 67938 w 127106"/>
                <a:gd name="connsiteY15" fmla="*/ 76762 h 152445"/>
                <a:gd name="connsiteX16" fmla="*/ 45147 w 127106"/>
                <a:gd name="connsiteY16" fmla="*/ 98018 h 152445"/>
                <a:gd name="connsiteX17" fmla="*/ 19066 w 127106"/>
                <a:gd name="connsiteY17" fmla="*/ 131175 h 152445"/>
                <a:gd name="connsiteX18" fmla="*/ 22101 w 127106"/>
                <a:gd name="connsiteY18" fmla="*/ 133708 h 152445"/>
                <a:gd name="connsiteX19" fmla="*/ 26152 w 127106"/>
                <a:gd name="connsiteY19" fmla="*/ 130412 h 152445"/>
                <a:gd name="connsiteX20" fmla="*/ 47681 w 127106"/>
                <a:gd name="connsiteY20" fmla="*/ 114723 h 152445"/>
                <a:gd name="connsiteX21" fmla="*/ 62362 w 127106"/>
                <a:gd name="connsiteY21" fmla="*/ 124339 h 152445"/>
                <a:gd name="connsiteX22" fmla="*/ 78576 w 127106"/>
                <a:gd name="connsiteY22" fmla="*/ 133708 h 152445"/>
                <a:gd name="connsiteX23" fmla="*/ 118329 w 127106"/>
                <a:gd name="connsiteY23" fmla="*/ 94731 h 152445"/>
                <a:gd name="connsiteX24" fmla="*/ 115294 w 127106"/>
                <a:gd name="connsiteY24" fmla="*/ 92198 h 152445"/>
                <a:gd name="connsiteX25" fmla="*/ 111743 w 127106"/>
                <a:gd name="connsiteY25" fmla="*/ 95485 h 152445"/>
                <a:gd name="connsiteX26" fmla="*/ 81356 w 127106"/>
                <a:gd name="connsiteY26" fmla="*/ 116748 h 152445"/>
                <a:gd name="connsiteX27" fmla="*/ 66413 w 127106"/>
                <a:gd name="connsiteY27" fmla="*/ 113461 h 152445"/>
                <a:gd name="connsiteX28" fmla="*/ 48690 w 127106"/>
                <a:gd name="connsiteY28" fmla="*/ 109158 h 152445"/>
                <a:gd name="connsiteX29" fmla="*/ 41850 w 127106"/>
                <a:gd name="connsiteY29" fmla="*/ 109911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7106" h="152445">
                  <a:moveTo>
                    <a:pt x="41850" y="109911"/>
                  </a:moveTo>
                  <a:cubicBezTo>
                    <a:pt x="55530" y="95232"/>
                    <a:pt x="62870" y="88911"/>
                    <a:pt x="71990" y="81058"/>
                  </a:cubicBezTo>
                  <a:cubicBezTo>
                    <a:pt x="71990" y="80813"/>
                    <a:pt x="87688" y="67394"/>
                    <a:pt x="96808" y="58287"/>
                  </a:cubicBezTo>
                  <a:cubicBezTo>
                    <a:pt x="120862" y="34745"/>
                    <a:pt x="126432" y="22598"/>
                    <a:pt x="126432" y="21590"/>
                  </a:cubicBezTo>
                  <a:cubicBezTo>
                    <a:pt x="126432" y="19056"/>
                    <a:pt x="124152" y="19056"/>
                    <a:pt x="123643" y="19056"/>
                  </a:cubicBezTo>
                  <a:cubicBezTo>
                    <a:pt x="121872" y="19056"/>
                    <a:pt x="121117" y="19564"/>
                    <a:pt x="119846" y="21835"/>
                  </a:cubicBezTo>
                  <a:cubicBezTo>
                    <a:pt x="112251" y="33991"/>
                    <a:pt x="106936" y="38040"/>
                    <a:pt x="100859" y="38040"/>
                  </a:cubicBezTo>
                  <a:cubicBezTo>
                    <a:pt x="94782" y="38040"/>
                    <a:pt x="91739" y="34238"/>
                    <a:pt x="87942" y="29942"/>
                  </a:cubicBezTo>
                  <a:cubicBezTo>
                    <a:pt x="83128" y="24114"/>
                    <a:pt x="78822" y="19056"/>
                    <a:pt x="70465" y="19056"/>
                  </a:cubicBezTo>
                  <a:cubicBezTo>
                    <a:pt x="51478" y="19056"/>
                    <a:pt x="39824" y="42590"/>
                    <a:pt x="39824" y="47909"/>
                  </a:cubicBezTo>
                  <a:cubicBezTo>
                    <a:pt x="39824" y="49173"/>
                    <a:pt x="40587" y="50688"/>
                    <a:pt x="42867" y="50688"/>
                  </a:cubicBezTo>
                  <a:cubicBezTo>
                    <a:pt x="45147" y="50688"/>
                    <a:pt x="45655" y="49426"/>
                    <a:pt x="46155" y="47909"/>
                  </a:cubicBezTo>
                  <a:cubicBezTo>
                    <a:pt x="50970" y="36261"/>
                    <a:pt x="65658" y="36016"/>
                    <a:pt x="67684" y="36016"/>
                  </a:cubicBezTo>
                  <a:cubicBezTo>
                    <a:pt x="72999" y="36016"/>
                    <a:pt x="77813" y="37786"/>
                    <a:pt x="83636" y="39811"/>
                  </a:cubicBezTo>
                  <a:cubicBezTo>
                    <a:pt x="93765" y="43606"/>
                    <a:pt x="96553" y="43606"/>
                    <a:pt x="103131" y="43606"/>
                  </a:cubicBezTo>
                  <a:cubicBezTo>
                    <a:pt x="94019" y="54484"/>
                    <a:pt x="72744" y="72713"/>
                    <a:pt x="67938" y="76762"/>
                  </a:cubicBezTo>
                  <a:lnTo>
                    <a:pt x="45147" y="98018"/>
                  </a:lnTo>
                  <a:cubicBezTo>
                    <a:pt x="27924" y="114978"/>
                    <a:pt x="19066" y="129404"/>
                    <a:pt x="19066" y="131175"/>
                  </a:cubicBezTo>
                  <a:cubicBezTo>
                    <a:pt x="19066" y="133708"/>
                    <a:pt x="21592" y="133708"/>
                    <a:pt x="22101" y="133708"/>
                  </a:cubicBezTo>
                  <a:cubicBezTo>
                    <a:pt x="24127" y="133708"/>
                    <a:pt x="24635" y="133199"/>
                    <a:pt x="26152" y="130412"/>
                  </a:cubicBezTo>
                  <a:cubicBezTo>
                    <a:pt x="31975" y="121560"/>
                    <a:pt x="39578" y="114723"/>
                    <a:pt x="47681" y="114723"/>
                  </a:cubicBezTo>
                  <a:cubicBezTo>
                    <a:pt x="53504" y="114723"/>
                    <a:pt x="56038" y="117003"/>
                    <a:pt x="62362" y="124339"/>
                  </a:cubicBezTo>
                  <a:cubicBezTo>
                    <a:pt x="66667" y="129658"/>
                    <a:pt x="71228" y="133708"/>
                    <a:pt x="78576" y="133708"/>
                  </a:cubicBezTo>
                  <a:cubicBezTo>
                    <a:pt x="103640" y="133708"/>
                    <a:pt x="118329" y="101559"/>
                    <a:pt x="118329" y="94731"/>
                  </a:cubicBezTo>
                  <a:cubicBezTo>
                    <a:pt x="118329" y="93461"/>
                    <a:pt x="117319" y="92198"/>
                    <a:pt x="115294" y="92198"/>
                  </a:cubicBezTo>
                  <a:cubicBezTo>
                    <a:pt x="113014" y="92198"/>
                    <a:pt x="112505" y="93715"/>
                    <a:pt x="111743" y="95485"/>
                  </a:cubicBezTo>
                  <a:cubicBezTo>
                    <a:pt x="105920" y="111936"/>
                    <a:pt x="89713" y="116748"/>
                    <a:pt x="81356" y="116748"/>
                  </a:cubicBezTo>
                  <a:cubicBezTo>
                    <a:pt x="76296" y="116748"/>
                    <a:pt x="71736" y="115232"/>
                    <a:pt x="66413" y="113461"/>
                  </a:cubicBezTo>
                  <a:cubicBezTo>
                    <a:pt x="57809" y="110166"/>
                    <a:pt x="54013" y="109158"/>
                    <a:pt x="48690" y="109158"/>
                  </a:cubicBezTo>
                  <a:cubicBezTo>
                    <a:pt x="48181" y="109158"/>
                    <a:pt x="44130" y="109158"/>
                    <a:pt x="41850" y="10991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2" name="Forme libre : forme 561">
              <a:extLst>
                <a:ext uri="{FF2B5EF4-FFF2-40B4-BE49-F238E27FC236}">
                  <a16:creationId xmlns:a16="http://schemas.microsoft.com/office/drawing/2014/main" id="{893C21F0-D6A5-467D-A8DF-36A9BCED7274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10401497" y="-14659164"/>
              <a:ext cx="177949" cy="25408"/>
            </a:xfrm>
            <a:custGeom>
              <a:avLst/>
              <a:gdLst>
                <a:gd name="connsiteX0" fmla="*/ 164921 w 177949"/>
                <a:gd name="connsiteY0" fmla="*/ 29179 h 25407"/>
                <a:gd name="connsiteX1" fmla="*/ 173786 w 177949"/>
                <a:gd name="connsiteY1" fmla="*/ 24114 h 25407"/>
                <a:gd name="connsiteX2" fmla="*/ 164921 w 177949"/>
                <a:gd name="connsiteY2" fmla="*/ 19056 h 25407"/>
                <a:gd name="connsiteX3" fmla="*/ 27924 w 177949"/>
                <a:gd name="connsiteY3" fmla="*/ 19056 h 25407"/>
                <a:gd name="connsiteX4" fmla="*/ 19066 w 177949"/>
                <a:gd name="connsiteY4" fmla="*/ 24114 h 25407"/>
                <a:gd name="connsiteX5" fmla="*/ 27924 w 177949"/>
                <a:gd name="connsiteY5" fmla="*/ 29179 h 25407"/>
                <a:gd name="connsiteX6" fmla="*/ 164921 w 177949"/>
                <a:gd name="connsiteY6" fmla="*/ 29179 h 2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949" h="25407">
                  <a:moveTo>
                    <a:pt x="164921" y="29179"/>
                  </a:moveTo>
                  <a:cubicBezTo>
                    <a:pt x="169227" y="29179"/>
                    <a:pt x="173786" y="29179"/>
                    <a:pt x="173786" y="24114"/>
                  </a:cubicBezTo>
                  <a:cubicBezTo>
                    <a:pt x="173786" y="19056"/>
                    <a:pt x="169227" y="19056"/>
                    <a:pt x="164921" y="19056"/>
                  </a:cubicBezTo>
                  <a:lnTo>
                    <a:pt x="27924" y="19056"/>
                  </a:lnTo>
                  <a:cubicBezTo>
                    <a:pt x="23618" y="19056"/>
                    <a:pt x="19066" y="19056"/>
                    <a:pt x="19066" y="24114"/>
                  </a:cubicBezTo>
                  <a:cubicBezTo>
                    <a:pt x="19066" y="29179"/>
                    <a:pt x="23618" y="29179"/>
                    <a:pt x="27924" y="29179"/>
                  </a:cubicBezTo>
                  <a:lnTo>
                    <a:pt x="164921" y="2917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3" name="Forme libre : forme 562">
              <a:extLst>
                <a:ext uri="{FF2B5EF4-FFF2-40B4-BE49-F238E27FC236}">
                  <a16:creationId xmlns:a16="http://schemas.microsoft.com/office/drawing/2014/main" id="{0FBF4FDA-F87D-49D8-B022-E7E5E7541018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10666420" y="-14740158"/>
              <a:ext cx="127107" cy="25408"/>
            </a:xfrm>
            <a:custGeom>
              <a:avLst/>
              <a:gdLst>
                <a:gd name="connsiteX0" fmla="*/ 110488 w 127106"/>
                <a:gd name="connsiteY0" fmla="*/ 26901 h 25407"/>
                <a:gd name="connsiteX1" fmla="*/ 110488 w 127106"/>
                <a:gd name="connsiteY1" fmla="*/ 19056 h 25407"/>
                <a:gd name="connsiteX2" fmla="*/ 19066 w 127106"/>
                <a:gd name="connsiteY2" fmla="*/ 19056 h 25407"/>
                <a:gd name="connsiteX3" fmla="*/ 19066 w 127106"/>
                <a:gd name="connsiteY3" fmla="*/ 26901 h 25407"/>
                <a:gd name="connsiteX4" fmla="*/ 110488 w 127106"/>
                <a:gd name="connsiteY4" fmla="*/ 26901 h 2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106" h="25407">
                  <a:moveTo>
                    <a:pt x="110488" y="26901"/>
                  </a:moveTo>
                  <a:lnTo>
                    <a:pt x="110488" y="19056"/>
                  </a:lnTo>
                  <a:lnTo>
                    <a:pt x="19066" y="19056"/>
                  </a:lnTo>
                  <a:lnTo>
                    <a:pt x="19066" y="26901"/>
                  </a:lnTo>
                  <a:lnTo>
                    <a:pt x="110488" y="2690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4" name="Forme libre : forme 563">
              <a:extLst>
                <a:ext uri="{FF2B5EF4-FFF2-40B4-BE49-F238E27FC236}">
                  <a16:creationId xmlns:a16="http://schemas.microsoft.com/office/drawing/2014/main" id="{D7CF552B-C8F1-43A8-81D1-F02C9B4B67DF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0644640" y="-14702698"/>
              <a:ext cx="127107" cy="152445"/>
            </a:xfrm>
            <a:custGeom>
              <a:avLst/>
              <a:gdLst>
                <a:gd name="connsiteX0" fmla="*/ 41850 w 127106"/>
                <a:gd name="connsiteY0" fmla="*/ 109911 h 152445"/>
                <a:gd name="connsiteX1" fmla="*/ 71990 w 127106"/>
                <a:gd name="connsiteY1" fmla="*/ 81058 h 152445"/>
                <a:gd name="connsiteX2" fmla="*/ 96808 w 127106"/>
                <a:gd name="connsiteY2" fmla="*/ 58287 h 152445"/>
                <a:gd name="connsiteX3" fmla="*/ 126432 w 127106"/>
                <a:gd name="connsiteY3" fmla="*/ 21590 h 152445"/>
                <a:gd name="connsiteX4" fmla="*/ 123643 w 127106"/>
                <a:gd name="connsiteY4" fmla="*/ 19056 h 152445"/>
                <a:gd name="connsiteX5" fmla="*/ 119846 w 127106"/>
                <a:gd name="connsiteY5" fmla="*/ 21835 h 152445"/>
                <a:gd name="connsiteX6" fmla="*/ 100859 w 127106"/>
                <a:gd name="connsiteY6" fmla="*/ 38040 h 152445"/>
                <a:gd name="connsiteX7" fmla="*/ 87942 w 127106"/>
                <a:gd name="connsiteY7" fmla="*/ 29942 h 152445"/>
                <a:gd name="connsiteX8" fmla="*/ 70465 w 127106"/>
                <a:gd name="connsiteY8" fmla="*/ 19056 h 152445"/>
                <a:gd name="connsiteX9" fmla="*/ 39824 w 127106"/>
                <a:gd name="connsiteY9" fmla="*/ 47909 h 152445"/>
                <a:gd name="connsiteX10" fmla="*/ 42867 w 127106"/>
                <a:gd name="connsiteY10" fmla="*/ 50688 h 152445"/>
                <a:gd name="connsiteX11" fmla="*/ 46156 w 127106"/>
                <a:gd name="connsiteY11" fmla="*/ 47909 h 152445"/>
                <a:gd name="connsiteX12" fmla="*/ 67684 w 127106"/>
                <a:gd name="connsiteY12" fmla="*/ 36016 h 152445"/>
                <a:gd name="connsiteX13" fmla="*/ 83636 w 127106"/>
                <a:gd name="connsiteY13" fmla="*/ 39811 h 152445"/>
                <a:gd name="connsiteX14" fmla="*/ 103131 w 127106"/>
                <a:gd name="connsiteY14" fmla="*/ 43606 h 152445"/>
                <a:gd name="connsiteX15" fmla="*/ 67939 w 127106"/>
                <a:gd name="connsiteY15" fmla="*/ 76762 h 152445"/>
                <a:gd name="connsiteX16" fmla="*/ 45147 w 127106"/>
                <a:gd name="connsiteY16" fmla="*/ 98018 h 152445"/>
                <a:gd name="connsiteX17" fmla="*/ 19066 w 127106"/>
                <a:gd name="connsiteY17" fmla="*/ 131175 h 152445"/>
                <a:gd name="connsiteX18" fmla="*/ 22101 w 127106"/>
                <a:gd name="connsiteY18" fmla="*/ 133708 h 152445"/>
                <a:gd name="connsiteX19" fmla="*/ 26152 w 127106"/>
                <a:gd name="connsiteY19" fmla="*/ 130412 h 152445"/>
                <a:gd name="connsiteX20" fmla="*/ 47681 w 127106"/>
                <a:gd name="connsiteY20" fmla="*/ 114723 h 152445"/>
                <a:gd name="connsiteX21" fmla="*/ 62362 w 127106"/>
                <a:gd name="connsiteY21" fmla="*/ 124339 h 152445"/>
                <a:gd name="connsiteX22" fmla="*/ 78576 w 127106"/>
                <a:gd name="connsiteY22" fmla="*/ 133708 h 152445"/>
                <a:gd name="connsiteX23" fmla="*/ 118329 w 127106"/>
                <a:gd name="connsiteY23" fmla="*/ 94731 h 152445"/>
                <a:gd name="connsiteX24" fmla="*/ 115294 w 127106"/>
                <a:gd name="connsiteY24" fmla="*/ 92198 h 152445"/>
                <a:gd name="connsiteX25" fmla="*/ 111743 w 127106"/>
                <a:gd name="connsiteY25" fmla="*/ 95485 h 152445"/>
                <a:gd name="connsiteX26" fmla="*/ 81356 w 127106"/>
                <a:gd name="connsiteY26" fmla="*/ 116748 h 152445"/>
                <a:gd name="connsiteX27" fmla="*/ 66413 w 127106"/>
                <a:gd name="connsiteY27" fmla="*/ 113461 h 152445"/>
                <a:gd name="connsiteX28" fmla="*/ 48690 w 127106"/>
                <a:gd name="connsiteY28" fmla="*/ 109158 h 152445"/>
                <a:gd name="connsiteX29" fmla="*/ 41850 w 127106"/>
                <a:gd name="connsiteY29" fmla="*/ 109911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7106" h="152445">
                  <a:moveTo>
                    <a:pt x="41850" y="109911"/>
                  </a:moveTo>
                  <a:cubicBezTo>
                    <a:pt x="55530" y="95232"/>
                    <a:pt x="62871" y="88911"/>
                    <a:pt x="71990" y="81058"/>
                  </a:cubicBezTo>
                  <a:cubicBezTo>
                    <a:pt x="71990" y="80813"/>
                    <a:pt x="87688" y="67394"/>
                    <a:pt x="96808" y="58287"/>
                  </a:cubicBezTo>
                  <a:cubicBezTo>
                    <a:pt x="120863" y="34745"/>
                    <a:pt x="126432" y="22598"/>
                    <a:pt x="126432" y="21590"/>
                  </a:cubicBezTo>
                  <a:cubicBezTo>
                    <a:pt x="126432" y="19056"/>
                    <a:pt x="124152" y="19056"/>
                    <a:pt x="123643" y="19056"/>
                  </a:cubicBezTo>
                  <a:cubicBezTo>
                    <a:pt x="121872" y="19056"/>
                    <a:pt x="121117" y="19564"/>
                    <a:pt x="119846" y="21835"/>
                  </a:cubicBezTo>
                  <a:cubicBezTo>
                    <a:pt x="112251" y="33991"/>
                    <a:pt x="106937" y="38040"/>
                    <a:pt x="100859" y="38040"/>
                  </a:cubicBezTo>
                  <a:cubicBezTo>
                    <a:pt x="94782" y="38040"/>
                    <a:pt x="91740" y="34238"/>
                    <a:pt x="87942" y="29942"/>
                  </a:cubicBezTo>
                  <a:cubicBezTo>
                    <a:pt x="83128" y="24114"/>
                    <a:pt x="78822" y="19056"/>
                    <a:pt x="70465" y="19056"/>
                  </a:cubicBezTo>
                  <a:cubicBezTo>
                    <a:pt x="51478" y="19056"/>
                    <a:pt x="39824" y="42590"/>
                    <a:pt x="39824" y="47909"/>
                  </a:cubicBezTo>
                  <a:cubicBezTo>
                    <a:pt x="39824" y="49173"/>
                    <a:pt x="40587" y="50688"/>
                    <a:pt x="42867" y="50688"/>
                  </a:cubicBezTo>
                  <a:cubicBezTo>
                    <a:pt x="45147" y="50688"/>
                    <a:pt x="45655" y="49426"/>
                    <a:pt x="46156" y="47909"/>
                  </a:cubicBezTo>
                  <a:cubicBezTo>
                    <a:pt x="50970" y="36261"/>
                    <a:pt x="65659" y="36016"/>
                    <a:pt x="67684" y="36016"/>
                  </a:cubicBezTo>
                  <a:cubicBezTo>
                    <a:pt x="72999" y="36016"/>
                    <a:pt x="77813" y="37786"/>
                    <a:pt x="83636" y="39811"/>
                  </a:cubicBezTo>
                  <a:cubicBezTo>
                    <a:pt x="93765" y="43606"/>
                    <a:pt x="96553" y="43606"/>
                    <a:pt x="103131" y="43606"/>
                  </a:cubicBezTo>
                  <a:cubicBezTo>
                    <a:pt x="94020" y="54484"/>
                    <a:pt x="72745" y="72713"/>
                    <a:pt x="67939" y="76762"/>
                  </a:cubicBezTo>
                  <a:lnTo>
                    <a:pt x="45147" y="98018"/>
                  </a:lnTo>
                  <a:cubicBezTo>
                    <a:pt x="27924" y="114978"/>
                    <a:pt x="19066" y="129404"/>
                    <a:pt x="19066" y="131175"/>
                  </a:cubicBezTo>
                  <a:cubicBezTo>
                    <a:pt x="19066" y="133708"/>
                    <a:pt x="21593" y="133708"/>
                    <a:pt x="22101" y="133708"/>
                  </a:cubicBezTo>
                  <a:cubicBezTo>
                    <a:pt x="24127" y="133708"/>
                    <a:pt x="24635" y="133199"/>
                    <a:pt x="26152" y="130412"/>
                  </a:cubicBezTo>
                  <a:cubicBezTo>
                    <a:pt x="31975" y="121560"/>
                    <a:pt x="39578" y="114723"/>
                    <a:pt x="47681" y="114723"/>
                  </a:cubicBezTo>
                  <a:cubicBezTo>
                    <a:pt x="53504" y="114723"/>
                    <a:pt x="56038" y="117003"/>
                    <a:pt x="62362" y="124339"/>
                  </a:cubicBezTo>
                  <a:cubicBezTo>
                    <a:pt x="66667" y="129658"/>
                    <a:pt x="71228" y="133708"/>
                    <a:pt x="78576" y="133708"/>
                  </a:cubicBezTo>
                  <a:cubicBezTo>
                    <a:pt x="103640" y="133708"/>
                    <a:pt x="118329" y="101559"/>
                    <a:pt x="118329" y="94731"/>
                  </a:cubicBezTo>
                  <a:cubicBezTo>
                    <a:pt x="118329" y="93461"/>
                    <a:pt x="117319" y="92198"/>
                    <a:pt x="115294" y="92198"/>
                  </a:cubicBezTo>
                  <a:cubicBezTo>
                    <a:pt x="113014" y="92198"/>
                    <a:pt x="112505" y="93715"/>
                    <a:pt x="111743" y="95485"/>
                  </a:cubicBezTo>
                  <a:cubicBezTo>
                    <a:pt x="105920" y="111936"/>
                    <a:pt x="89714" y="116748"/>
                    <a:pt x="81356" y="116748"/>
                  </a:cubicBezTo>
                  <a:cubicBezTo>
                    <a:pt x="76296" y="116748"/>
                    <a:pt x="71736" y="115232"/>
                    <a:pt x="66413" y="113461"/>
                  </a:cubicBezTo>
                  <a:cubicBezTo>
                    <a:pt x="57810" y="110166"/>
                    <a:pt x="54013" y="109158"/>
                    <a:pt x="48690" y="109158"/>
                  </a:cubicBezTo>
                  <a:cubicBezTo>
                    <a:pt x="48182" y="109158"/>
                    <a:pt x="44130" y="109158"/>
                    <a:pt x="41850" y="10991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5" name="Forme libre : forme 564">
              <a:extLst>
                <a:ext uri="{FF2B5EF4-FFF2-40B4-BE49-F238E27FC236}">
                  <a16:creationId xmlns:a16="http://schemas.microsoft.com/office/drawing/2014/main" id="{E7AB0EB4-4470-421B-9981-9C3BFC2A3782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0771168" y="-14763022"/>
              <a:ext cx="76264" cy="127038"/>
            </a:xfrm>
            <a:custGeom>
              <a:avLst/>
              <a:gdLst>
                <a:gd name="connsiteX0" fmla="*/ 61981 w 76264"/>
                <a:gd name="connsiteY0" fmla="*/ 34475 h 127037"/>
                <a:gd name="connsiteX1" fmla="*/ 63577 w 76264"/>
                <a:gd name="connsiteY1" fmla="*/ 28807 h 127037"/>
                <a:gd name="connsiteX2" fmla="*/ 53115 w 76264"/>
                <a:gd name="connsiteY2" fmla="*/ 19056 h 127037"/>
                <a:gd name="connsiteX3" fmla="*/ 43359 w 76264"/>
                <a:gd name="connsiteY3" fmla="*/ 27385 h 127037"/>
                <a:gd name="connsiteX4" fmla="*/ 19956 w 76264"/>
                <a:gd name="connsiteY4" fmla="*/ 104124 h 127037"/>
                <a:gd name="connsiteX5" fmla="*/ 19066 w 76264"/>
                <a:gd name="connsiteY5" fmla="*/ 106959 h 127037"/>
                <a:gd name="connsiteX6" fmla="*/ 25985 w 76264"/>
                <a:gd name="connsiteY6" fmla="*/ 110857 h 127037"/>
                <a:gd name="connsiteX7" fmla="*/ 28647 w 76264"/>
                <a:gd name="connsiteY7" fmla="*/ 107839 h 127037"/>
                <a:gd name="connsiteX8" fmla="*/ 61981 w 76264"/>
                <a:gd name="connsiteY8" fmla="*/ 34475 h 127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264" h="127037">
                  <a:moveTo>
                    <a:pt x="61981" y="34475"/>
                  </a:moveTo>
                  <a:cubicBezTo>
                    <a:pt x="63394" y="31466"/>
                    <a:pt x="63577" y="30044"/>
                    <a:pt x="63577" y="28807"/>
                  </a:cubicBezTo>
                  <a:cubicBezTo>
                    <a:pt x="63577" y="23312"/>
                    <a:pt x="58612" y="19056"/>
                    <a:pt x="53115" y="19056"/>
                  </a:cubicBezTo>
                  <a:cubicBezTo>
                    <a:pt x="46378" y="19056"/>
                    <a:pt x="44249" y="24550"/>
                    <a:pt x="43359" y="27385"/>
                  </a:cubicBezTo>
                  <a:lnTo>
                    <a:pt x="19956" y="104124"/>
                  </a:lnTo>
                  <a:cubicBezTo>
                    <a:pt x="19781" y="104473"/>
                    <a:pt x="19066" y="106783"/>
                    <a:pt x="19066" y="106959"/>
                  </a:cubicBezTo>
                  <a:cubicBezTo>
                    <a:pt x="19066" y="109086"/>
                    <a:pt x="24563" y="110857"/>
                    <a:pt x="25985" y="110857"/>
                  </a:cubicBezTo>
                  <a:cubicBezTo>
                    <a:pt x="27225" y="110857"/>
                    <a:pt x="27400" y="110499"/>
                    <a:pt x="28647" y="107839"/>
                  </a:cubicBezTo>
                  <a:lnTo>
                    <a:pt x="61981" y="3447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6" name="Forme libre : forme 565">
              <a:extLst>
                <a:ext uri="{FF2B5EF4-FFF2-40B4-BE49-F238E27FC236}">
                  <a16:creationId xmlns:a16="http://schemas.microsoft.com/office/drawing/2014/main" id="{647BF56F-7612-445F-871A-25A2D9CB67D7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10848148" y="-14780651"/>
              <a:ext cx="203371" cy="279483"/>
            </a:xfrm>
            <a:custGeom>
              <a:avLst/>
              <a:gdLst>
                <a:gd name="connsiteX0" fmla="*/ 77813 w 203370"/>
                <a:gd name="connsiteY0" fmla="*/ 145602 h 279482"/>
                <a:gd name="connsiteX1" fmla="*/ 61099 w 203370"/>
                <a:gd name="connsiteY1" fmla="*/ 66639 h 279482"/>
                <a:gd name="connsiteX2" fmla="*/ 21601 w 203370"/>
                <a:gd name="connsiteY2" fmla="*/ 19056 h 279482"/>
                <a:gd name="connsiteX3" fmla="*/ 19066 w 203370"/>
                <a:gd name="connsiteY3" fmla="*/ 21590 h 279482"/>
                <a:gd name="connsiteX4" fmla="*/ 23881 w 203370"/>
                <a:gd name="connsiteY4" fmla="*/ 27408 h 279482"/>
                <a:gd name="connsiteX5" fmla="*/ 63124 w 203370"/>
                <a:gd name="connsiteY5" fmla="*/ 145602 h 279482"/>
                <a:gd name="connsiteX6" fmla="*/ 22355 w 203370"/>
                <a:gd name="connsiteY6" fmla="*/ 265311 h 279482"/>
                <a:gd name="connsiteX7" fmla="*/ 19066 w 203370"/>
                <a:gd name="connsiteY7" fmla="*/ 269614 h 279482"/>
                <a:gd name="connsiteX8" fmla="*/ 21601 w 203370"/>
                <a:gd name="connsiteY8" fmla="*/ 272146 h 279482"/>
                <a:gd name="connsiteX9" fmla="*/ 61861 w 203370"/>
                <a:gd name="connsiteY9" fmla="*/ 222792 h 279482"/>
                <a:gd name="connsiteX10" fmla="*/ 77813 w 203370"/>
                <a:gd name="connsiteY10" fmla="*/ 145602 h 279482"/>
                <a:gd name="connsiteX11" fmla="*/ 186944 w 203370"/>
                <a:gd name="connsiteY11" fmla="*/ 269614 h 279482"/>
                <a:gd name="connsiteX12" fmla="*/ 182638 w 203370"/>
                <a:gd name="connsiteY12" fmla="*/ 264048 h 279482"/>
                <a:gd name="connsiteX13" fmla="*/ 142886 w 203370"/>
                <a:gd name="connsiteY13" fmla="*/ 145602 h 279482"/>
                <a:gd name="connsiteX14" fmla="*/ 183655 w 203370"/>
                <a:gd name="connsiteY14" fmla="*/ 25891 h 279482"/>
                <a:gd name="connsiteX15" fmla="*/ 186944 w 203370"/>
                <a:gd name="connsiteY15" fmla="*/ 21590 h 279482"/>
                <a:gd name="connsiteX16" fmla="*/ 184410 w 203370"/>
                <a:gd name="connsiteY16" fmla="*/ 19056 h 279482"/>
                <a:gd name="connsiteX17" fmla="*/ 144149 w 203370"/>
                <a:gd name="connsiteY17" fmla="*/ 68410 h 279482"/>
                <a:gd name="connsiteX18" fmla="*/ 128197 w 203370"/>
                <a:gd name="connsiteY18" fmla="*/ 145602 h 279482"/>
                <a:gd name="connsiteX19" fmla="*/ 144911 w 203370"/>
                <a:gd name="connsiteY19" fmla="*/ 224563 h 279482"/>
                <a:gd name="connsiteX20" fmla="*/ 184410 w 203370"/>
                <a:gd name="connsiteY20" fmla="*/ 272146 h 279482"/>
                <a:gd name="connsiteX21" fmla="*/ 186944 w 203370"/>
                <a:gd name="connsiteY21" fmla="*/ 269614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3370" h="279482">
                  <a:moveTo>
                    <a:pt x="77813" y="145602"/>
                  </a:moveTo>
                  <a:cubicBezTo>
                    <a:pt x="77813" y="125862"/>
                    <a:pt x="75033" y="95240"/>
                    <a:pt x="61099" y="66639"/>
                  </a:cubicBezTo>
                  <a:cubicBezTo>
                    <a:pt x="45909" y="35508"/>
                    <a:pt x="24127" y="19056"/>
                    <a:pt x="21601" y="19056"/>
                  </a:cubicBezTo>
                  <a:cubicBezTo>
                    <a:pt x="20075" y="19056"/>
                    <a:pt x="19066" y="20073"/>
                    <a:pt x="19066" y="21590"/>
                  </a:cubicBezTo>
                  <a:cubicBezTo>
                    <a:pt x="19066" y="22343"/>
                    <a:pt x="19066" y="22850"/>
                    <a:pt x="23881" y="27408"/>
                  </a:cubicBezTo>
                  <a:cubicBezTo>
                    <a:pt x="48690" y="52467"/>
                    <a:pt x="63124" y="92706"/>
                    <a:pt x="63124" y="145602"/>
                  </a:cubicBezTo>
                  <a:cubicBezTo>
                    <a:pt x="63124" y="188882"/>
                    <a:pt x="53758" y="233424"/>
                    <a:pt x="22355" y="265311"/>
                  </a:cubicBezTo>
                  <a:cubicBezTo>
                    <a:pt x="19066" y="268352"/>
                    <a:pt x="19066" y="268860"/>
                    <a:pt x="19066" y="269614"/>
                  </a:cubicBezTo>
                  <a:cubicBezTo>
                    <a:pt x="19066" y="271131"/>
                    <a:pt x="20075" y="272146"/>
                    <a:pt x="21601" y="272146"/>
                  </a:cubicBezTo>
                  <a:cubicBezTo>
                    <a:pt x="24127" y="272146"/>
                    <a:pt x="46919" y="254933"/>
                    <a:pt x="61861" y="222792"/>
                  </a:cubicBezTo>
                  <a:cubicBezTo>
                    <a:pt x="74778" y="194956"/>
                    <a:pt x="77813" y="166864"/>
                    <a:pt x="77813" y="145602"/>
                  </a:cubicBezTo>
                  <a:close/>
                  <a:moveTo>
                    <a:pt x="186944" y="269614"/>
                  </a:moveTo>
                  <a:cubicBezTo>
                    <a:pt x="186944" y="268860"/>
                    <a:pt x="186944" y="268352"/>
                    <a:pt x="182638" y="264048"/>
                  </a:cubicBezTo>
                  <a:cubicBezTo>
                    <a:pt x="150989" y="232162"/>
                    <a:pt x="142886" y="184324"/>
                    <a:pt x="142886" y="145602"/>
                  </a:cubicBezTo>
                  <a:cubicBezTo>
                    <a:pt x="142886" y="101567"/>
                    <a:pt x="152506" y="57525"/>
                    <a:pt x="183655" y="25891"/>
                  </a:cubicBezTo>
                  <a:cubicBezTo>
                    <a:pt x="186944" y="22850"/>
                    <a:pt x="186944" y="22343"/>
                    <a:pt x="186944" y="21590"/>
                  </a:cubicBezTo>
                  <a:cubicBezTo>
                    <a:pt x="186944" y="19819"/>
                    <a:pt x="185928" y="19056"/>
                    <a:pt x="184410" y="19056"/>
                  </a:cubicBezTo>
                  <a:cubicBezTo>
                    <a:pt x="181876" y="19056"/>
                    <a:pt x="159092" y="36269"/>
                    <a:pt x="144149" y="68410"/>
                  </a:cubicBezTo>
                  <a:cubicBezTo>
                    <a:pt x="131232" y="96248"/>
                    <a:pt x="128197" y="124338"/>
                    <a:pt x="128197" y="145602"/>
                  </a:cubicBezTo>
                  <a:cubicBezTo>
                    <a:pt x="128197" y="165340"/>
                    <a:pt x="130978" y="195964"/>
                    <a:pt x="144911" y="224563"/>
                  </a:cubicBezTo>
                  <a:cubicBezTo>
                    <a:pt x="160101" y="255696"/>
                    <a:pt x="181876" y="272146"/>
                    <a:pt x="184410" y="272146"/>
                  </a:cubicBezTo>
                  <a:cubicBezTo>
                    <a:pt x="185928" y="272146"/>
                    <a:pt x="186944" y="271385"/>
                    <a:pt x="186944" y="26961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7" name="Forme libre : forme 566">
              <a:extLst>
                <a:ext uri="{FF2B5EF4-FFF2-40B4-BE49-F238E27FC236}">
                  <a16:creationId xmlns:a16="http://schemas.microsoft.com/office/drawing/2014/main" id="{71312C06-5F18-4C97-9AC6-A7A660A61063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1041596" y="-14702698"/>
              <a:ext cx="127107" cy="152445"/>
            </a:xfrm>
            <a:custGeom>
              <a:avLst/>
              <a:gdLst>
                <a:gd name="connsiteX0" fmla="*/ 41850 w 127106"/>
                <a:gd name="connsiteY0" fmla="*/ 109911 h 152445"/>
                <a:gd name="connsiteX1" fmla="*/ 71990 w 127106"/>
                <a:gd name="connsiteY1" fmla="*/ 81058 h 152445"/>
                <a:gd name="connsiteX2" fmla="*/ 96807 w 127106"/>
                <a:gd name="connsiteY2" fmla="*/ 58287 h 152445"/>
                <a:gd name="connsiteX3" fmla="*/ 126431 w 127106"/>
                <a:gd name="connsiteY3" fmla="*/ 21590 h 152445"/>
                <a:gd name="connsiteX4" fmla="*/ 123643 w 127106"/>
                <a:gd name="connsiteY4" fmla="*/ 19056 h 152445"/>
                <a:gd name="connsiteX5" fmla="*/ 119845 w 127106"/>
                <a:gd name="connsiteY5" fmla="*/ 21835 h 152445"/>
                <a:gd name="connsiteX6" fmla="*/ 100859 w 127106"/>
                <a:gd name="connsiteY6" fmla="*/ 38040 h 152445"/>
                <a:gd name="connsiteX7" fmla="*/ 87942 w 127106"/>
                <a:gd name="connsiteY7" fmla="*/ 29942 h 152445"/>
                <a:gd name="connsiteX8" fmla="*/ 70465 w 127106"/>
                <a:gd name="connsiteY8" fmla="*/ 19056 h 152445"/>
                <a:gd name="connsiteX9" fmla="*/ 39824 w 127106"/>
                <a:gd name="connsiteY9" fmla="*/ 47909 h 152445"/>
                <a:gd name="connsiteX10" fmla="*/ 42867 w 127106"/>
                <a:gd name="connsiteY10" fmla="*/ 50688 h 152445"/>
                <a:gd name="connsiteX11" fmla="*/ 46155 w 127106"/>
                <a:gd name="connsiteY11" fmla="*/ 47909 h 152445"/>
                <a:gd name="connsiteX12" fmla="*/ 67684 w 127106"/>
                <a:gd name="connsiteY12" fmla="*/ 36016 h 152445"/>
                <a:gd name="connsiteX13" fmla="*/ 83636 w 127106"/>
                <a:gd name="connsiteY13" fmla="*/ 39811 h 152445"/>
                <a:gd name="connsiteX14" fmla="*/ 103131 w 127106"/>
                <a:gd name="connsiteY14" fmla="*/ 43606 h 152445"/>
                <a:gd name="connsiteX15" fmla="*/ 67938 w 127106"/>
                <a:gd name="connsiteY15" fmla="*/ 76762 h 152445"/>
                <a:gd name="connsiteX16" fmla="*/ 45147 w 127106"/>
                <a:gd name="connsiteY16" fmla="*/ 98018 h 152445"/>
                <a:gd name="connsiteX17" fmla="*/ 19066 w 127106"/>
                <a:gd name="connsiteY17" fmla="*/ 131175 h 152445"/>
                <a:gd name="connsiteX18" fmla="*/ 22101 w 127106"/>
                <a:gd name="connsiteY18" fmla="*/ 133708 h 152445"/>
                <a:gd name="connsiteX19" fmla="*/ 26152 w 127106"/>
                <a:gd name="connsiteY19" fmla="*/ 130412 h 152445"/>
                <a:gd name="connsiteX20" fmla="*/ 47681 w 127106"/>
                <a:gd name="connsiteY20" fmla="*/ 114723 h 152445"/>
                <a:gd name="connsiteX21" fmla="*/ 62362 w 127106"/>
                <a:gd name="connsiteY21" fmla="*/ 124339 h 152445"/>
                <a:gd name="connsiteX22" fmla="*/ 78576 w 127106"/>
                <a:gd name="connsiteY22" fmla="*/ 133708 h 152445"/>
                <a:gd name="connsiteX23" fmla="*/ 118329 w 127106"/>
                <a:gd name="connsiteY23" fmla="*/ 94731 h 152445"/>
                <a:gd name="connsiteX24" fmla="*/ 115294 w 127106"/>
                <a:gd name="connsiteY24" fmla="*/ 92198 h 152445"/>
                <a:gd name="connsiteX25" fmla="*/ 111743 w 127106"/>
                <a:gd name="connsiteY25" fmla="*/ 95485 h 152445"/>
                <a:gd name="connsiteX26" fmla="*/ 81356 w 127106"/>
                <a:gd name="connsiteY26" fmla="*/ 116748 h 152445"/>
                <a:gd name="connsiteX27" fmla="*/ 66413 w 127106"/>
                <a:gd name="connsiteY27" fmla="*/ 113461 h 152445"/>
                <a:gd name="connsiteX28" fmla="*/ 48690 w 127106"/>
                <a:gd name="connsiteY28" fmla="*/ 109158 h 152445"/>
                <a:gd name="connsiteX29" fmla="*/ 41850 w 127106"/>
                <a:gd name="connsiteY29" fmla="*/ 109911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7106" h="152445">
                  <a:moveTo>
                    <a:pt x="41850" y="109911"/>
                  </a:moveTo>
                  <a:cubicBezTo>
                    <a:pt x="55529" y="95232"/>
                    <a:pt x="62870" y="88911"/>
                    <a:pt x="71990" y="81058"/>
                  </a:cubicBezTo>
                  <a:cubicBezTo>
                    <a:pt x="71990" y="80813"/>
                    <a:pt x="87688" y="67394"/>
                    <a:pt x="96807" y="58287"/>
                  </a:cubicBezTo>
                  <a:cubicBezTo>
                    <a:pt x="120862" y="34745"/>
                    <a:pt x="126431" y="22598"/>
                    <a:pt x="126431" y="21590"/>
                  </a:cubicBezTo>
                  <a:cubicBezTo>
                    <a:pt x="126431" y="19056"/>
                    <a:pt x="124152" y="19056"/>
                    <a:pt x="123643" y="19056"/>
                  </a:cubicBezTo>
                  <a:cubicBezTo>
                    <a:pt x="121872" y="19056"/>
                    <a:pt x="121117" y="19564"/>
                    <a:pt x="119845" y="21835"/>
                  </a:cubicBezTo>
                  <a:cubicBezTo>
                    <a:pt x="112251" y="33991"/>
                    <a:pt x="106937" y="38040"/>
                    <a:pt x="100859" y="38040"/>
                  </a:cubicBezTo>
                  <a:cubicBezTo>
                    <a:pt x="94782" y="38040"/>
                    <a:pt x="91740" y="34238"/>
                    <a:pt x="87942" y="29942"/>
                  </a:cubicBezTo>
                  <a:cubicBezTo>
                    <a:pt x="83128" y="24114"/>
                    <a:pt x="78822" y="19056"/>
                    <a:pt x="70465" y="19056"/>
                  </a:cubicBezTo>
                  <a:cubicBezTo>
                    <a:pt x="51478" y="19056"/>
                    <a:pt x="39824" y="42590"/>
                    <a:pt x="39824" y="47909"/>
                  </a:cubicBezTo>
                  <a:cubicBezTo>
                    <a:pt x="39824" y="49173"/>
                    <a:pt x="40587" y="50688"/>
                    <a:pt x="42867" y="50688"/>
                  </a:cubicBezTo>
                  <a:cubicBezTo>
                    <a:pt x="45147" y="50688"/>
                    <a:pt x="45655" y="49426"/>
                    <a:pt x="46155" y="47909"/>
                  </a:cubicBezTo>
                  <a:cubicBezTo>
                    <a:pt x="50970" y="36261"/>
                    <a:pt x="65659" y="36016"/>
                    <a:pt x="67684" y="36016"/>
                  </a:cubicBezTo>
                  <a:cubicBezTo>
                    <a:pt x="72999" y="36016"/>
                    <a:pt x="77813" y="37786"/>
                    <a:pt x="83636" y="39811"/>
                  </a:cubicBezTo>
                  <a:cubicBezTo>
                    <a:pt x="93764" y="43606"/>
                    <a:pt x="96553" y="43606"/>
                    <a:pt x="103131" y="43606"/>
                  </a:cubicBezTo>
                  <a:cubicBezTo>
                    <a:pt x="94019" y="54484"/>
                    <a:pt x="72745" y="72713"/>
                    <a:pt x="67938" y="76762"/>
                  </a:cubicBezTo>
                  <a:lnTo>
                    <a:pt x="45147" y="98018"/>
                  </a:lnTo>
                  <a:cubicBezTo>
                    <a:pt x="27924" y="114978"/>
                    <a:pt x="19066" y="129404"/>
                    <a:pt x="19066" y="131175"/>
                  </a:cubicBezTo>
                  <a:cubicBezTo>
                    <a:pt x="19066" y="133708"/>
                    <a:pt x="21592" y="133708"/>
                    <a:pt x="22101" y="133708"/>
                  </a:cubicBezTo>
                  <a:cubicBezTo>
                    <a:pt x="24127" y="133708"/>
                    <a:pt x="24635" y="133199"/>
                    <a:pt x="26152" y="130412"/>
                  </a:cubicBezTo>
                  <a:cubicBezTo>
                    <a:pt x="31975" y="121560"/>
                    <a:pt x="39578" y="114723"/>
                    <a:pt x="47681" y="114723"/>
                  </a:cubicBezTo>
                  <a:cubicBezTo>
                    <a:pt x="53504" y="114723"/>
                    <a:pt x="56038" y="117003"/>
                    <a:pt x="62362" y="124339"/>
                  </a:cubicBezTo>
                  <a:cubicBezTo>
                    <a:pt x="66667" y="129658"/>
                    <a:pt x="71228" y="133708"/>
                    <a:pt x="78576" y="133708"/>
                  </a:cubicBezTo>
                  <a:cubicBezTo>
                    <a:pt x="103640" y="133708"/>
                    <a:pt x="118329" y="101559"/>
                    <a:pt x="118329" y="94731"/>
                  </a:cubicBezTo>
                  <a:cubicBezTo>
                    <a:pt x="118329" y="93461"/>
                    <a:pt x="117319" y="92198"/>
                    <a:pt x="115294" y="92198"/>
                  </a:cubicBezTo>
                  <a:cubicBezTo>
                    <a:pt x="113014" y="92198"/>
                    <a:pt x="112505" y="93715"/>
                    <a:pt x="111743" y="95485"/>
                  </a:cubicBezTo>
                  <a:cubicBezTo>
                    <a:pt x="105920" y="111936"/>
                    <a:pt x="89713" y="116748"/>
                    <a:pt x="81356" y="116748"/>
                  </a:cubicBezTo>
                  <a:cubicBezTo>
                    <a:pt x="76296" y="116748"/>
                    <a:pt x="71736" y="115232"/>
                    <a:pt x="66413" y="113461"/>
                  </a:cubicBezTo>
                  <a:cubicBezTo>
                    <a:pt x="57809" y="110166"/>
                    <a:pt x="54013" y="109158"/>
                    <a:pt x="48690" y="109158"/>
                  </a:cubicBezTo>
                  <a:cubicBezTo>
                    <a:pt x="48182" y="109158"/>
                    <a:pt x="44130" y="109158"/>
                    <a:pt x="41850" y="10991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8" name="Forme libre : forme 567">
              <a:extLst>
                <a:ext uri="{FF2B5EF4-FFF2-40B4-BE49-F238E27FC236}">
                  <a16:creationId xmlns:a16="http://schemas.microsoft.com/office/drawing/2014/main" id="{89CE6CFF-ECE7-43AF-90E2-E7E32DA18FBE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1236919" y="-14659164"/>
              <a:ext cx="177949" cy="25408"/>
            </a:xfrm>
            <a:custGeom>
              <a:avLst/>
              <a:gdLst>
                <a:gd name="connsiteX0" fmla="*/ 164921 w 177949"/>
                <a:gd name="connsiteY0" fmla="*/ 29179 h 25407"/>
                <a:gd name="connsiteX1" fmla="*/ 173786 w 177949"/>
                <a:gd name="connsiteY1" fmla="*/ 24114 h 25407"/>
                <a:gd name="connsiteX2" fmla="*/ 164921 w 177949"/>
                <a:gd name="connsiteY2" fmla="*/ 19056 h 25407"/>
                <a:gd name="connsiteX3" fmla="*/ 27924 w 177949"/>
                <a:gd name="connsiteY3" fmla="*/ 19056 h 25407"/>
                <a:gd name="connsiteX4" fmla="*/ 19066 w 177949"/>
                <a:gd name="connsiteY4" fmla="*/ 24114 h 25407"/>
                <a:gd name="connsiteX5" fmla="*/ 27924 w 177949"/>
                <a:gd name="connsiteY5" fmla="*/ 29179 h 25407"/>
                <a:gd name="connsiteX6" fmla="*/ 164921 w 177949"/>
                <a:gd name="connsiteY6" fmla="*/ 29179 h 2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949" h="25407">
                  <a:moveTo>
                    <a:pt x="164921" y="29179"/>
                  </a:moveTo>
                  <a:cubicBezTo>
                    <a:pt x="169226" y="29179"/>
                    <a:pt x="173786" y="29179"/>
                    <a:pt x="173786" y="24114"/>
                  </a:cubicBezTo>
                  <a:cubicBezTo>
                    <a:pt x="173786" y="19056"/>
                    <a:pt x="169226" y="19056"/>
                    <a:pt x="164921" y="19056"/>
                  </a:cubicBezTo>
                  <a:lnTo>
                    <a:pt x="27924" y="19056"/>
                  </a:lnTo>
                  <a:cubicBezTo>
                    <a:pt x="23618" y="19056"/>
                    <a:pt x="19066" y="19056"/>
                    <a:pt x="19066" y="24114"/>
                  </a:cubicBezTo>
                  <a:cubicBezTo>
                    <a:pt x="19066" y="29179"/>
                    <a:pt x="23618" y="29179"/>
                    <a:pt x="27924" y="29179"/>
                  </a:cubicBezTo>
                  <a:lnTo>
                    <a:pt x="164921" y="2917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9" name="Forme libre : forme 568">
              <a:extLst>
                <a:ext uri="{FF2B5EF4-FFF2-40B4-BE49-F238E27FC236}">
                  <a16:creationId xmlns:a16="http://schemas.microsoft.com/office/drawing/2014/main" id="{A69F0694-B3C4-49AF-90B9-66312241C19A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1480062" y="-14702698"/>
              <a:ext cx="127107" cy="152445"/>
            </a:xfrm>
            <a:custGeom>
              <a:avLst/>
              <a:gdLst>
                <a:gd name="connsiteX0" fmla="*/ 41850 w 127106"/>
                <a:gd name="connsiteY0" fmla="*/ 109911 h 152445"/>
                <a:gd name="connsiteX1" fmla="*/ 71990 w 127106"/>
                <a:gd name="connsiteY1" fmla="*/ 81058 h 152445"/>
                <a:gd name="connsiteX2" fmla="*/ 96808 w 127106"/>
                <a:gd name="connsiteY2" fmla="*/ 58287 h 152445"/>
                <a:gd name="connsiteX3" fmla="*/ 126432 w 127106"/>
                <a:gd name="connsiteY3" fmla="*/ 21590 h 152445"/>
                <a:gd name="connsiteX4" fmla="*/ 123644 w 127106"/>
                <a:gd name="connsiteY4" fmla="*/ 19056 h 152445"/>
                <a:gd name="connsiteX5" fmla="*/ 119846 w 127106"/>
                <a:gd name="connsiteY5" fmla="*/ 21835 h 152445"/>
                <a:gd name="connsiteX6" fmla="*/ 100859 w 127106"/>
                <a:gd name="connsiteY6" fmla="*/ 38040 h 152445"/>
                <a:gd name="connsiteX7" fmla="*/ 87942 w 127106"/>
                <a:gd name="connsiteY7" fmla="*/ 29942 h 152445"/>
                <a:gd name="connsiteX8" fmla="*/ 70465 w 127106"/>
                <a:gd name="connsiteY8" fmla="*/ 19056 h 152445"/>
                <a:gd name="connsiteX9" fmla="*/ 39824 w 127106"/>
                <a:gd name="connsiteY9" fmla="*/ 47909 h 152445"/>
                <a:gd name="connsiteX10" fmla="*/ 42867 w 127106"/>
                <a:gd name="connsiteY10" fmla="*/ 50688 h 152445"/>
                <a:gd name="connsiteX11" fmla="*/ 46155 w 127106"/>
                <a:gd name="connsiteY11" fmla="*/ 47909 h 152445"/>
                <a:gd name="connsiteX12" fmla="*/ 67684 w 127106"/>
                <a:gd name="connsiteY12" fmla="*/ 36016 h 152445"/>
                <a:gd name="connsiteX13" fmla="*/ 83636 w 127106"/>
                <a:gd name="connsiteY13" fmla="*/ 39811 h 152445"/>
                <a:gd name="connsiteX14" fmla="*/ 103131 w 127106"/>
                <a:gd name="connsiteY14" fmla="*/ 43606 h 152445"/>
                <a:gd name="connsiteX15" fmla="*/ 67939 w 127106"/>
                <a:gd name="connsiteY15" fmla="*/ 76762 h 152445"/>
                <a:gd name="connsiteX16" fmla="*/ 45147 w 127106"/>
                <a:gd name="connsiteY16" fmla="*/ 98018 h 152445"/>
                <a:gd name="connsiteX17" fmla="*/ 19066 w 127106"/>
                <a:gd name="connsiteY17" fmla="*/ 131175 h 152445"/>
                <a:gd name="connsiteX18" fmla="*/ 22101 w 127106"/>
                <a:gd name="connsiteY18" fmla="*/ 133708 h 152445"/>
                <a:gd name="connsiteX19" fmla="*/ 26152 w 127106"/>
                <a:gd name="connsiteY19" fmla="*/ 130412 h 152445"/>
                <a:gd name="connsiteX20" fmla="*/ 47681 w 127106"/>
                <a:gd name="connsiteY20" fmla="*/ 114723 h 152445"/>
                <a:gd name="connsiteX21" fmla="*/ 62362 w 127106"/>
                <a:gd name="connsiteY21" fmla="*/ 124339 h 152445"/>
                <a:gd name="connsiteX22" fmla="*/ 78576 w 127106"/>
                <a:gd name="connsiteY22" fmla="*/ 133708 h 152445"/>
                <a:gd name="connsiteX23" fmla="*/ 118329 w 127106"/>
                <a:gd name="connsiteY23" fmla="*/ 94731 h 152445"/>
                <a:gd name="connsiteX24" fmla="*/ 115294 w 127106"/>
                <a:gd name="connsiteY24" fmla="*/ 92198 h 152445"/>
                <a:gd name="connsiteX25" fmla="*/ 111743 w 127106"/>
                <a:gd name="connsiteY25" fmla="*/ 95485 h 152445"/>
                <a:gd name="connsiteX26" fmla="*/ 81356 w 127106"/>
                <a:gd name="connsiteY26" fmla="*/ 116748 h 152445"/>
                <a:gd name="connsiteX27" fmla="*/ 66414 w 127106"/>
                <a:gd name="connsiteY27" fmla="*/ 113461 h 152445"/>
                <a:gd name="connsiteX28" fmla="*/ 48690 w 127106"/>
                <a:gd name="connsiteY28" fmla="*/ 109158 h 152445"/>
                <a:gd name="connsiteX29" fmla="*/ 41850 w 127106"/>
                <a:gd name="connsiteY29" fmla="*/ 109911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7106" h="152445">
                  <a:moveTo>
                    <a:pt x="41850" y="109911"/>
                  </a:moveTo>
                  <a:cubicBezTo>
                    <a:pt x="55530" y="95232"/>
                    <a:pt x="62870" y="88911"/>
                    <a:pt x="71990" y="81058"/>
                  </a:cubicBezTo>
                  <a:cubicBezTo>
                    <a:pt x="71990" y="80813"/>
                    <a:pt x="87688" y="67394"/>
                    <a:pt x="96808" y="58287"/>
                  </a:cubicBezTo>
                  <a:cubicBezTo>
                    <a:pt x="120862" y="34745"/>
                    <a:pt x="126432" y="22598"/>
                    <a:pt x="126432" y="21590"/>
                  </a:cubicBezTo>
                  <a:cubicBezTo>
                    <a:pt x="126432" y="19056"/>
                    <a:pt x="124152" y="19056"/>
                    <a:pt x="123644" y="19056"/>
                  </a:cubicBezTo>
                  <a:cubicBezTo>
                    <a:pt x="121872" y="19056"/>
                    <a:pt x="121117" y="19564"/>
                    <a:pt x="119846" y="21835"/>
                  </a:cubicBezTo>
                  <a:cubicBezTo>
                    <a:pt x="112251" y="33991"/>
                    <a:pt x="106937" y="38040"/>
                    <a:pt x="100859" y="38040"/>
                  </a:cubicBezTo>
                  <a:cubicBezTo>
                    <a:pt x="94782" y="38040"/>
                    <a:pt x="91740" y="34238"/>
                    <a:pt x="87942" y="29942"/>
                  </a:cubicBezTo>
                  <a:cubicBezTo>
                    <a:pt x="83128" y="24114"/>
                    <a:pt x="78822" y="19056"/>
                    <a:pt x="70465" y="19056"/>
                  </a:cubicBezTo>
                  <a:cubicBezTo>
                    <a:pt x="51478" y="19056"/>
                    <a:pt x="39824" y="42590"/>
                    <a:pt x="39824" y="47909"/>
                  </a:cubicBezTo>
                  <a:cubicBezTo>
                    <a:pt x="39824" y="49173"/>
                    <a:pt x="40587" y="50688"/>
                    <a:pt x="42867" y="50688"/>
                  </a:cubicBezTo>
                  <a:cubicBezTo>
                    <a:pt x="45147" y="50688"/>
                    <a:pt x="45656" y="49426"/>
                    <a:pt x="46155" y="47909"/>
                  </a:cubicBezTo>
                  <a:cubicBezTo>
                    <a:pt x="50970" y="36261"/>
                    <a:pt x="65659" y="36016"/>
                    <a:pt x="67684" y="36016"/>
                  </a:cubicBezTo>
                  <a:cubicBezTo>
                    <a:pt x="72999" y="36016"/>
                    <a:pt x="77813" y="37786"/>
                    <a:pt x="83636" y="39811"/>
                  </a:cubicBezTo>
                  <a:cubicBezTo>
                    <a:pt x="93765" y="43606"/>
                    <a:pt x="96553" y="43606"/>
                    <a:pt x="103131" y="43606"/>
                  </a:cubicBezTo>
                  <a:cubicBezTo>
                    <a:pt x="94020" y="54484"/>
                    <a:pt x="72745" y="72713"/>
                    <a:pt x="67939" y="76762"/>
                  </a:cubicBezTo>
                  <a:lnTo>
                    <a:pt x="45147" y="98018"/>
                  </a:lnTo>
                  <a:cubicBezTo>
                    <a:pt x="27924" y="114978"/>
                    <a:pt x="19066" y="129404"/>
                    <a:pt x="19066" y="131175"/>
                  </a:cubicBezTo>
                  <a:cubicBezTo>
                    <a:pt x="19066" y="133708"/>
                    <a:pt x="21592" y="133708"/>
                    <a:pt x="22101" y="133708"/>
                  </a:cubicBezTo>
                  <a:cubicBezTo>
                    <a:pt x="24127" y="133708"/>
                    <a:pt x="24635" y="133199"/>
                    <a:pt x="26152" y="130412"/>
                  </a:cubicBezTo>
                  <a:cubicBezTo>
                    <a:pt x="31975" y="121560"/>
                    <a:pt x="39578" y="114723"/>
                    <a:pt x="47681" y="114723"/>
                  </a:cubicBezTo>
                  <a:cubicBezTo>
                    <a:pt x="53504" y="114723"/>
                    <a:pt x="56038" y="117003"/>
                    <a:pt x="62362" y="124339"/>
                  </a:cubicBezTo>
                  <a:cubicBezTo>
                    <a:pt x="66667" y="129658"/>
                    <a:pt x="71228" y="133708"/>
                    <a:pt x="78576" y="133708"/>
                  </a:cubicBezTo>
                  <a:cubicBezTo>
                    <a:pt x="103640" y="133708"/>
                    <a:pt x="118329" y="101559"/>
                    <a:pt x="118329" y="94731"/>
                  </a:cubicBezTo>
                  <a:cubicBezTo>
                    <a:pt x="118329" y="93461"/>
                    <a:pt x="117319" y="92198"/>
                    <a:pt x="115294" y="92198"/>
                  </a:cubicBezTo>
                  <a:cubicBezTo>
                    <a:pt x="113014" y="92198"/>
                    <a:pt x="112505" y="93715"/>
                    <a:pt x="111743" y="95485"/>
                  </a:cubicBezTo>
                  <a:cubicBezTo>
                    <a:pt x="105920" y="111936"/>
                    <a:pt x="89713" y="116748"/>
                    <a:pt x="81356" y="116748"/>
                  </a:cubicBezTo>
                  <a:cubicBezTo>
                    <a:pt x="76296" y="116748"/>
                    <a:pt x="71736" y="115232"/>
                    <a:pt x="66414" y="113461"/>
                  </a:cubicBezTo>
                  <a:cubicBezTo>
                    <a:pt x="57810" y="110166"/>
                    <a:pt x="54013" y="109158"/>
                    <a:pt x="48690" y="109158"/>
                  </a:cubicBezTo>
                  <a:cubicBezTo>
                    <a:pt x="48182" y="109158"/>
                    <a:pt x="44130" y="109158"/>
                    <a:pt x="41850" y="10991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0" name="Forme libre : forme 569">
              <a:extLst>
                <a:ext uri="{FF2B5EF4-FFF2-40B4-BE49-F238E27FC236}">
                  <a16:creationId xmlns:a16="http://schemas.microsoft.com/office/drawing/2014/main" id="{35197916-2A38-4754-9385-BAA027384A10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11606590" y="-14763022"/>
              <a:ext cx="76264" cy="127038"/>
            </a:xfrm>
            <a:custGeom>
              <a:avLst/>
              <a:gdLst>
                <a:gd name="connsiteX0" fmla="*/ 61981 w 76264"/>
                <a:gd name="connsiteY0" fmla="*/ 34475 h 127037"/>
                <a:gd name="connsiteX1" fmla="*/ 63577 w 76264"/>
                <a:gd name="connsiteY1" fmla="*/ 28807 h 127037"/>
                <a:gd name="connsiteX2" fmla="*/ 53115 w 76264"/>
                <a:gd name="connsiteY2" fmla="*/ 19056 h 127037"/>
                <a:gd name="connsiteX3" fmla="*/ 43359 w 76264"/>
                <a:gd name="connsiteY3" fmla="*/ 27385 h 127037"/>
                <a:gd name="connsiteX4" fmla="*/ 19956 w 76264"/>
                <a:gd name="connsiteY4" fmla="*/ 104124 h 127037"/>
                <a:gd name="connsiteX5" fmla="*/ 19066 w 76264"/>
                <a:gd name="connsiteY5" fmla="*/ 106959 h 127037"/>
                <a:gd name="connsiteX6" fmla="*/ 25985 w 76264"/>
                <a:gd name="connsiteY6" fmla="*/ 110857 h 127037"/>
                <a:gd name="connsiteX7" fmla="*/ 28647 w 76264"/>
                <a:gd name="connsiteY7" fmla="*/ 107839 h 127037"/>
                <a:gd name="connsiteX8" fmla="*/ 61981 w 76264"/>
                <a:gd name="connsiteY8" fmla="*/ 34475 h 127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264" h="127037">
                  <a:moveTo>
                    <a:pt x="61981" y="34475"/>
                  </a:moveTo>
                  <a:cubicBezTo>
                    <a:pt x="63394" y="31466"/>
                    <a:pt x="63577" y="30044"/>
                    <a:pt x="63577" y="28807"/>
                  </a:cubicBezTo>
                  <a:cubicBezTo>
                    <a:pt x="63577" y="23312"/>
                    <a:pt x="58612" y="19056"/>
                    <a:pt x="53115" y="19056"/>
                  </a:cubicBezTo>
                  <a:cubicBezTo>
                    <a:pt x="46378" y="19056"/>
                    <a:pt x="44249" y="24550"/>
                    <a:pt x="43359" y="27385"/>
                  </a:cubicBezTo>
                  <a:lnTo>
                    <a:pt x="19956" y="104124"/>
                  </a:lnTo>
                  <a:cubicBezTo>
                    <a:pt x="19781" y="104473"/>
                    <a:pt x="19066" y="106783"/>
                    <a:pt x="19066" y="106959"/>
                  </a:cubicBezTo>
                  <a:cubicBezTo>
                    <a:pt x="19066" y="109086"/>
                    <a:pt x="24563" y="110857"/>
                    <a:pt x="25985" y="110857"/>
                  </a:cubicBezTo>
                  <a:cubicBezTo>
                    <a:pt x="27225" y="110857"/>
                    <a:pt x="27400" y="110499"/>
                    <a:pt x="28647" y="107839"/>
                  </a:cubicBezTo>
                  <a:lnTo>
                    <a:pt x="61981" y="3447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1" name="Forme libre : forme 570">
              <a:extLst>
                <a:ext uri="{FF2B5EF4-FFF2-40B4-BE49-F238E27FC236}">
                  <a16:creationId xmlns:a16="http://schemas.microsoft.com/office/drawing/2014/main" id="{4CCE7D92-8FDB-4570-8341-98994B8F4F88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11683570" y="-14780651"/>
              <a:ext cx="76264" cy="279483"/>
            </a:xfrm>
            <a:custGeom>
              <a:avLst/>
              <a:gdLst>
                <a:gd name="connsiteX0" fmla="*/ 77813 w 76264"/>
                <a:gd name="connsiteY0" fmla="*/ 145602 h 279482"/>
                <a:gd name="connsiteX1" fmla="*/ 61099 w 76264"/>
                <a:gd name="connsiteY1" fmla="*/ 66639 h 279482"/>
                <a:gd name="connsiteX2" fmla="*/ 21601 w 76264"/>
                <a:gd name="connsiteY2" fmla="*/ 19056 h 279482"/>
                <a:gd name="connsiteX3" fmla="*/ 19066 w 76264"/>
                <a:gd name="connsiteY3" fmla="*/ 21590 h 279482"/>
                <a:gd name="connsiteX4" fmla="*/ 23880 w 76264"/>
                <a:gd name="connsiteY4" fmla="*/ 27408 h 279482"/>
                <a:gd name="connsiteX5" fmla="*/ 63124 w 76264"/>
                <a:gd name="connsiteY5" fmla="*/ 145602 h 279482"/>
                <a:gd name="connsiteX6" fmla="*/ 22355 w 76264"/>
                <a:gd name="connsiteY6" fmla="*/ 265311 h 279482"/>
                <a:gd name="connsiteX7" fmla="*/ 19066 w 76264"/>
                <a:gd name="connsiteY7" fmla="*/ 269614 h 279482"/>
                <a:gd name="connsiteX8" fmla="*/ 21601 w 76264"/>
                <a:gd name="connsiteY8" fmla="*/ 272146 h 279482"/>
                <a:gd name="connsiteX9" fmla="*/ 61861 w 76264"/>
                <a:gd name="connsiteY9" fmla="*/ 222792 h 279482"/>
                <a:gd name="connsiteX10" fmla="*/ 77813 w 76264"/>
                <a:gd name="connsiteY10" fmla="*/ 145602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64" h="279482">
                  <a:moveTo>
                    <a:pt x="77813" y="145602"/>
                  </a:moveTo>
                  <a:cubicBezTo>
                    <a:pt x="77813" y="125862"/>
                    <a:pt x="75033" y="95240"/>
                    <a:pt x="61099" y="66639"/>
                  </a:cubicBezTo>
                  <a:cubicBezTo>
                    <a:pt x="45909" y="35508"/>
                    <a:pt x="24127" y="19056"/>
                    <a:pt x="21601" y="19056"/>
                  </a:cubicBezTo>
                  <a:cubicBezTo>
                    <a:pt x="20075" y="19056"/>
                    <a:pt x="19066" y="20073"/>
                    <a:pt x="19066" y="21590"/>
                  </a:cubicBezTo>
                  <a:cubicBezTo>
                    <a:pt x="19066" y="22343"/>
                    <a:pt x="19066" y="22850"/>
                    <a:pt x="23880" y="27408"/>
                  </a:cubicBezTo>
                  <a:cubicBezTo>
                    <a:pt x="48690" y="52467"/>
                    <a:pt x="63124" y="92706"/>
                    <a:pt x="63124" y="145602"/>
                  </a:cubicBezTo>
                  <a:cubicBezTo>
                    <a:pt x="63124" y="188882"/>
                    <a:pt x="53758" y="233424"/>
                    <a:pt x="22355" y="265311"/>
                  </a:cubicBezTo>
                  <a:cubicBezTo>
                    <a:pt x="19066" y="268352"/>
                    <a:pt x="19066" y="268860"/>
                    <a:pt x="19066" y="269614"/>
                  </a:cubicBezTo>
                  <a:cubicBezTo>
                    <a:pt x="19066" y="271131"/>
                    <a:pt x="20075" y="272146"/>
                    <a:pt x="21601" y="272146"/>
                  </a:cubicBezTo>
                  <a:cubicBezTo>
                    <a:pt x="24127" y="272146"/>
                    <a:pt x="46918" y="254933"/>
                    <a:pt x="61861" y="222792"/>
                  </a:cubicBezTo>
                  <a:cubicBezTo>
                    <a:pt x="74778" y="194956"/>
                    <a:pt x="77813" y="166864"/>
                    <a:pt x="77813" y="14560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2" name="Forme libre : forme 571">
              <a:extLst>
                <a:ext uri="{FF2B5EF4-FFF2-40B4-BE49-F238E27FC236}">
                  <a16:creationId xmlns:a16="http://schemas.microsoft.com/office/drawing/2014/main" id="{04D747D5-9725-423A-B194-D81B1BA48B14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11837949" y="-14738387"/>
              <a:ext cx="203371" cy="203260"/>
            </a:xfrm>
            <a:custGeom>
              <a:avLst/>
              <a:gdLst>
                <a:gd name="connsiteX0" fmla="*/ 108454 w 203370"/>
                <a:gd name="connsiteY0" fmla="*/ 108402 h 203260"/>
                <a:gd name="connsiteX1" fmla="*/ 179110 w 203370"/>
                <a:gd name="connsiteY1" fmla="*/ 108402 h 203260"/>
                <a:gd name="connsiteX2" fmla="*/ 187466 w 203370"/>
                <a:gd name="connsiteY2" fmla="*/ 103338 h 203260"/>
                <a:gd name="connsiteX3" fmla="*/ 179110 w 203370"/>
                <a:gd name="connsiteY3" fmla="*/ 98279 h 203260"/>
                <a:gd name="connsiteX4" fmla="*/ 108454 w 203370"/>
                <a:gd name="connsiteY4" fmla="*/ 98279 h 203260"/>
                <a:gd name="connsiteX5" fmla="*/ 108454 w 203370"/>
                <a:gd name="connsiteY5" fmla="*/ 27408 h 203260"/>
                <a:gd name="connsiteX6" fmla="*/ 103394 w 203370"/>
                <a:gd name="connsiteY6" fmla="*/ 19056 h 203260"/>
                <a:gd name="connsiteX7" fmla="*/ 98325 w 203370"/>
                <a:gd name="connsiteY7" fmla="*/ 27408 h 203260"/>
                <a:gd name="connsiteX8" fmla="*/ 98325 w 203370"/>
                <a:gd name="connsiteY8" fmla="*/ 98279 h 203260"/>
                <a:gd name="connsiteX9" fmla="*/ 27423 w 203370"/>
                <a:gd name="connsiteY9" fmla="*/ 98279 h 203260"/>
                <a:gd name="connsiteX10" fmla="*/ 19066 w 203370"/>
                <a:gd name="connsiteY10" fmla="*/ 103338 h 203260"/>
                <a:gd name="connsiteX11" fmla="*/ 27423 w 203370"/>
                <a:gd name="connsiteY11" fmla="*/ 108402 h 203260"/>
                <a:gd name="connsiteX12" fmla="*/ 98325 w 203370"/>
                <a:gd name="connsiteY12" fmla="*/ 108402 h 203260"/>
                <a:gd name="connsiteX13" fmla="*/ 98325 w 203370"/>
                <a:gd name="connsiteY13" fmla="*/ 179266 h 203260"/>
                <a:gd name="connsiteX14" fmla="*/ 103394 w 203370"/>
                <a:gd name="connsiteY14" fmla="*/ 187619 h 203260"/>
                <a:gd name="connsiteX15" fmla="*/ 108454 w 203370"/>
                <a:gd name="connsiteY15" fmla="*/ 179266 h 203260"/>
                <a:gd name="connsiteX16" fmla="*/ 108454 w 203370"/>
                <a:gd name="connsiteY16" fmla="*/ 108402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3370" h="203260">
                  <a:moveTo>
                    <a:pt x="108454" y="108402"/>
                  </a:moveTo>
                  <a:lnTo>
                    <a:pt x="179110" y="108402"/>
                  </a:lnTo>
                  <a:cubicBezTo>
                    <a:pt x="182652" y="108402"/>
                    <a:pt x="187466" y="108402"/>
                    <a:pt x="187466" y="103338"/>
                  </a:cubicBezTo>
                  <a:cubicBezTo>
                    <a:pt x="187466" y="98279"/>
                    <a:pt x="182652" y="98279"/>
                    <a:pt x="179110" y="98279"/>
                  </a:cubicBezTo>
                  <a:lnTo>
                    <a:pt x="108454" y="98279"/>
                  </a:lnTo>
                  <a:lnTo>
                    <a:pt x="108454" y="27408"/>
                  </a:lnTo>
                  <a:cubicBezTo>
                    <a:pt x="108454" y="23868"/>
                    <a:pt x="108454" y="19056"/>
                    <a:pt x="103394" y="19056"/>
                  </a:cubicBezTo>
                  <a:cubicBezTo>
                    <a:pt x="98325" y="19056"/>
                    <a:pt x="98325" y="23868"/>
                    <a:pt x="98325" y="27408"/>
                  </a:cubicBezTo>
                  <a:lnTo>
                    <a:pt x="98325" y="98279"/>
                  </a:lnTo>
                  <a:lnTo>
                    <a:pt x="27423" y="98279"/>
                  </a:lnTo>
                  <a:cubicBezTo>
                    <a:pt x="23880" y="98279"/>
                    <a:pt x="19066" y="98279"/>
                    <a:pt x="19066" y="103338"/>
                  </a:cubicBezTo>
                  <a:cubicBezTo>
                    <a:pt x="19066" y="108402"/>
                    <a:pt x="23880" y="108402"/>
                    <a:pt x="27423" y="108402"/>
                  </a:cubicBezTo>
                  <a:lnTo>
                    <a:pt x="98325" y="108402"/>
                  </a:lnTo>
                  <a:lnTo>
                    <a:pt x="98325" y="179266"/>
                  </a:lnTo>
                  <a:cubicBezTo>
                    <a:pt x="98325" y="182807"/>
                    <a:pt x="98325" y="187619"/>
                    <a:pt x="103394" y="187619"/>
                  </a:cubicBezTo>
                  <a:cubicBezTo>
                    <a:pt x="108454" y="187619"/>
                    <a:pt x="108454" y="182807"/>
                    <a:pt x="108454" y="179266"/>
                  </a:cubicBezTo>
                  <a:lnTo>
                    <a:pt x="108454" y="10840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3" name="Forme libre : forme 572">
              <a:extLst>
                <a:ext uri="{FF2B5EF4-FFF2-40B4-BE49-F238E27FC236}">
                  <a16:creationId xmlns:a16="http://schemas.microsoft.com/office/drawing/2014/main" id="{D6D7B4E2-2617-414B-80C7-C6F404941B56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12084514" y="-14702698"/>
              <a:ext cx="152528" cy="177853"/>
            </a:xfrm>
            <a:custGeom>
              <a:avLst/>
              <a:gdLst>
                <a:gd name="connsiteX0" fmla="*/ 134796 w 152528"/>
                <a:gd name="connsiteY0" fmla="*/ 34492 h 177852"/>
                <a:gd name="connsiteX1" fmla="*/ 135806 w 152528"/>
                <a:gd name="connsiteY1" fmla="*/ 28672 h 177852"/>
                <a:gd name="connsiteX2" fmla="*/ 128465 w 152528"/>
                <a:gd name="connsiteY2" fmla="*/ 21835 h 177852"/>
                <a:gd name="connsiteX3" fmla="*/ 119599 w 152528"/>
                <a:gd name="connsiteY3" fmla="*/ 27155 h 177852"/>
                <a:gd name="connsiteX4" fmla="*/ 116056 w 152528"/>
                <a:gd name="connsiteY4" fmla="*/ 40819 h 177852"/>
                <a:gd name="connsiteX5" fmla="*/ 110988 w 152528"/>
                <a:gd name="connsiteY5" fmla="*/ 61066 h 177852"/>
                <a:gd name="connsiteX6" fmla="*/ 99596 w 152528"/>
                <a:gd name="connsiteY6" fmla="*/ 106625 h 177852"/>
                <a:gd name="connsiteX7" fmla="*/ 70981 w 152528"/>
                <a:gd name="connsiteY7" fmla="*/ 128134 h 177852"/>
                <a:gd name="connsiteX8" fmla="*/ 55283 w 152528"/>
                <a:gd name="connsiteY8" fmla="*/ 107633 h 177852"/>
                <a:gd name="connsiteX9" fmla="*/ 68193 w 152528"/>
                <a:gd name="connsiteY9" fmla="*/ 58032 h 177852"/>
                <a:gd name="connsiteX10" fmla="*/ 73261 w 152528"/>
                <a:gd name="connsiteY10" fmla="*/ 39811 h 177852"/>
                <a:gd name="connsiteX11" fmla="*/ 52495 w 152528"/>
                <a:gd name="connsiteY11" fmla="*/ 19056 h 177852"/>
                <a:gd name="connsiteX12" fmla="*/ 19066 w 152528"/>
                <a:gd name="connsiteY12" fmla="*/ 58032 h 177852"/>
                <a:gd name="connsiteX13" fmla="*/ 22109 w 152528"/>
                <a:gd name="connsiteY13" fmla="*/ 60558 h 177852"/>
                <a:gd name="connsiteX14" fmla="*/ 26160 w 152528"/>
                <a:gd name="connsiteY14" fmla="*/ 56009 h 177852"/>
                <a:gd name="connsiteX15" fmla="*/ 51733 w 152528"/>
                <a:gd name="connsiteY15" fmla="*/ 24623 h 177852"/>
                <a:gd name="connsiteX16" fmla="*/ 58064 w 152528"/>
                <a:gd name="connsiteY16" fmla="*/ 32721 h 177852"/>
                <a:gd name="connsiteX17" fmla="*/ 53758 w 152528"/>
                <a:gd name="connsiteY17" fmla="*/ 50435 h 177852"/>
                <a:gd name="connsiteX18" fmla="*/ 39077 w 152528"/>
                <a:gd name="connsiteY18" fmla="*/ 103584 h 177852"/>
                <a:gd name="connsiteX19" fmla="*/ 69964 w 152528"/>
                <a:gd name="connsiteY19" fmla="*/ 133708 h 177852"/>
                <a:gd name="connsiteX20" fmla="*/ 95544 w 152528"/>
                <a:gd name="connsiteY20" fmla="*/ 122314 h 177852"/>
                <a:gd name="connsiteX21" fmla="*/ 79084 w 152528"/>
                <a:gd name="connsiteY21" fmla="*/ 161291 h 177852"/>
                <a:gd name="connsiteX22" fmla="*/ 51231 w 152528"/>
                <a:gd name="connsiteY22" fmla="*/ 177234 h 177852"/>
                <a:gd name="connsiteX23" fmla="*/ 31983 w 152528"/>
                <a:gd name="connsiteY23" fmla="*/ 166610 h 177852"/>
                <a:gd name="connsiteX24" fmla="*/ 42874 w 152528"/>
                <a:gd name="connsiteY24" fmla="*/ 163570 h 177852"/>
                <a:gd name="connsiteX25" fmla="*/ 47935 w 152528"/>
                <a:gd name="connsiteY25" fmla="*/ 153193 h 177852"/>
                <a:gd name="connsiteX26" fmla="*/ 38569 w 152528"/>
                <a:gd name="connsiteY26" fmla="*/ 144332 h 177852"/>
                <a:gd name="connsiteX27" fmla="*/ 24389 w 152528"/>
                <a:gd name="connsiteY27" fmla="*/ 160782 h 177852"/>
                <a:gd name="connsiteX28" fmla="*/ 51231 w 152528"/>
                <a:gd name="connsiteY28" fmla="*/ 182807 h 177852"/>
                <a:gd name="connsiteX29" fmla="*/ 110488 w 152528"/>
                <a:gd name="connsiteY29" fmla="*/ 131175 h 177852"/>
                <a:gd name="connsiteX30" fmla="*/ 134796 w 152528"/>
                <a:gd name="connsiteY30" fmla="*/ 34492 h 177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2528" h="177852">
                  <a:moveTo>
                    <a:pt x="134796" y="34492"/>
                  </a:moveTo>
                  <a:cubicBezTo>
                    <a:pt x="135806" y="30950"/>
                    <a:pt x="135806" y="30441"/>
                    <a:pt x="135806" y="28672"/>
                  </a:cubicBezTo>
                  <a:cubicBezTo>
                    <a:pt x="135806" y="24114"/>
                    <a:pt x="132262" y="21835"/>
                    <a:pt x="128465" y="21835"/>
                  </a:cubicBezTo>
                  <a:cubicBezTo>
                    <a:pt x="125931" y="21835"/>
                    <a:pt x="121879" y="23359"/>
                    <a:pt x="119599" y="27155"/>
                  </a:cubicBezTo>
                  <a:cubicBezTo>
                    <a:pt x="119091" y="28418"/>
                    <a:pt x="117065" y="36261"/>
                    <a:pt x="116056" y="40819"/>
                  </a:cubicBezTo>
                  <a:cubicBezTo>
                    <a:pt x="114285" y="47402"/>
                    <a:pt x="112513" y="54238"/>
                    <a:pt x="110988" y="61066"/>
                  </a:cubicBezTo>
                  <a:lnTo>
                    <a:pt x="99596" y="106625"/>
                  </a:lnTo>
                  <a:cubicBezTo>
                    <a:pt x="98579" y="110420"/>
                    <a:pt x="87695" y="128134"/>
                    <a:pt x="70981" y="128134"/>
                  </a:cubicBezTo>
                  <a:cubicBezTo>
                    <a:pt x="58064" y="128134"/>
                    <a:pt x="55283" y="117003"/>
                    <a:pt x="55283" y="107633"/>
                  </a:cubicBezTo>
                  <a:cubicBezTo>
                    <a:pt x="55283" y="95993"/>
                    <a:pt x="59589" y="80304"/>
                    <a:pt x="68193" y="58032"/>
                  </a:cubicBezTo>
                  <a:cubicBezTo>
                    <a:pt x="72244" y="47656"/>
                    <a:pt x="73261" y="44868"/>
                    <a:pt x="73261" y="39811"/>
                  </a:cubicBezTo>
                  <a:cubicBezTo>
                    <a:pt x="73261" y="28418"/>
                    <a:pt x="65158" y="19056"/>
                    <a:pt x="52495" y="19056"/>
                  </a:cubicBezTo>
                  <a:cubicBezTo>
                    <a:pt x="28440" y="19056"/>
                    <a:pt x="19066" y="55754"/>
                    <a:pt x="19066" y="58032"/>
                  </a:cubicBezTo>
                  <a:cubicBezTo>
                    <a:pt x="19066" y="60558"/>
                    <a:pt x="21600" y="60558"/>
                    <a:pt x="22109" y="60558"/>
                  </a:cubicBezTo>
                  <a:cubicBezTo>
                    <a:pt x="24642" y="60558"/>
                    <a:pt x="24897" y="60058"/>
                    <a:pt x="26160" y="56009"/>
                  </a:cubicBezTo>
                  <a:cubicBezTo>
                    <a:pt x="33000" y="32212"/>
                    <a:pt x="43129" y="24623"/>
                    <a:pt x="51733" y="24623"/>
                  </a:cubicBezTo>
                  <a:cubicBezTo>
                    <a:pt x="53758" y="24623"/>
                    <a:pt x="58064" y="24623"/>
                    <a:pt x="58064" y="32721"/>
                  </a:cubicBezTo>
                  <a:cubicBezTo>
                    <a:pt x="58064" y="39050"/>
                    <a:pt x="55538" y="45631"/>
                    <a:pt x="53758" y="50435"/>
                  </a:cubicBezTo>
                  <a:cubicBezTo>
                    <a:pt x="43629" y="77263"/>
                    <a:pt x="39077" y="91690"/>
                    <a:pt x="39077" y="103584"/>
                  </a:cubicBezTo>
                  <a:cubicBezTo>
                    <a:pt x="39077" y="126109"/>
                    <a:pt x="55029" y="133708"/>
                    <a:pt x="69964" y="133708"/>
                  </a:cubicBezTo>
                  <a:cubicBezTo>
                    <a:pt x="79847" y="133708"/>
                    <a:pt x="88450" y="129404"/>
                    <a:pt x="95544" y="122314"/>
                  </a:cubicBezTo>
                  <a:cubicBezTo>
                    <a:pt x="92256" y="135478"/>
                    <a:pt x="89213" y="147880"/>
                    <a:pt x="79084" y="161291"/>
                  </a:cubicBezTo>
                  <a:cubicBezTo>
                    <a:pt x="72498" y="169897"/>
                    <a:pt x="62878" y="177234"/>
                    <a:pt x="51231" y="177234"/>
                  </a:cubicBezTo>
                  <a:cubicBezTo>
                    <a:pt x="47681" y="177234"/>
                    <a:pt x="36289" y="176480"/>
                    <a:pt x="31983" y="166610"/>
                  </a:cubicBezTo>
                  <a:cubicBezTo>
                    <a:pt x="36034" y="166610"/>
                    <a:pt x="39324" y="166610"/>
                    <a:pt x="42874" y="163570"/>
                  </a:cubicBezTo>
                  <a:cubicBezTo>
                    <a:pt x="45400" y="161291"/>
                    <a:pt x="47935" y="158003"/>
                    <a:pt x="47935" y="153193"/>
                  </a:cubicBezTo>
                  <a:cubicBezTo>
                    <a:pt x="47935" y="145347"/>
                    <a:pt x="41103" y="144332"/>
                    <a:pt x="38569" y="144332"/>
                  </a:cubicBezTo>
                  <a:cubicBezTo>
                    <a:pt x="32746" y="144332"/>
                    <a:pt x="24389" y="148381"/>
                    <a:pt x="24389" y="160782"/>
                  </a:cubicBezTo>
                  <a:cubicBezTo>
                    <a:pt x="24389" y="173439"/>
                    <a:pt x="35526" y="182807"/>
                    <a:pt x="51231" y="182807"/>
                  </a:cubicBezTo>
                  <a:cubicBezTo>
                    <a:pt x="77312" y="182807"/>
                    <a:pt x="103393" y="159774"/>
                    <a:pt x="110488" y="131175"/>
                  </a:cubicBezTo>
                  <a:lnTo>
                    <a:pt x="134796" y="3449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4" name="Forme libre : forme 573">
              <a:extLst>
                <a:ext uri="{FF2B5EF4-FFF2-40B4-BE49-F238E27FC236}">
                  <a16:creationId xmlns:a16="http://schemas.microsoft.com/office/drawing/2014/main" id="{30016EDA-028E-46DB-9984-32ABB8ECF2F6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12221601" y="-14781625"/>
              <a:ext cx="101685" cy="152445"/>
            </a:xfrm>
            <a:custGeom>
              <a:avLst/>
              <a:gdLst>
                <a:gd name="connsiteX0" fmla="*/ 97443 w 101685"/>
                <a:gd name="connsiteY0" fmla="*/ 104473 h 152445"/>
                <a:gd name="connsiteX1" fmla="*/ 91414 w 101685"/>
                <a:gd name="connsiteY1" fmla="*/ 104473 h 152445"/>
                <a:gd name="connsiteX2" fmla="*/ 86798 w 101685"/>
                <a:gd name="connsiteY2" fmla="*/ 120599 h 152445"/>
                <a:gd name="connsiteX3" fmla="*/ 69249 w 101685"/>
                <a:gd name="connsiteY3" fmla="*/ 121663 h 152445"/>
                <a:gd name="connsiteX4" fmla="*/ 36623 w 101685"/>
                <a:gd name="connsiteY4" fmla="*/ 121663 h 152445"/>
                <a:gd name="connsiteX5" fmla="*/ 72086 w 101685"/>
                <a:gd name="connsiteY5" fmla="*/ 91888 h 152445"/>
                <a:gd name="connsiteX6" fmla="*/ 97443 w 101685"/>
                <a:gd name="connsiteY6" fmla="*/ 53610 h 152445"/>
                <a:gd name="connsiteX7" fmla="*/ 55951 w 101685"/>
                <a:gd name="connsiteY7" fmla="*/ 19056 h 152445"/>
                <a:gd name="connsiteX8" fmla="*/ 19066 w 101685"/>
                <a:gd name="connsiteY8" fmla="*/ 50776 h 152445"/>
                <a:gd name="connsiteX9" fmla="*/ 28464 w 101685"/>
                <a:gd name="connsiteY9" fmla="*/ 60701 h 152445"/>
                <a:gd name="connsiteX10" fmla="*/ 37862 w 101685"/>
                <a:gd name="connsiteY10" fmla="*/ 51308 h 152445"/>
                <a:gd name="connsiteX11" fmla="*/ 27400 w 101685"/>
                <a:gd name="connsiteY11" fmla="*/ 41915 h 152445"/>
                <a:gd name="connsiteX12" fmla="*/ 53290 w 101685"/>
                <a:gd name="connsiteY12" fmla="*/ 25432 h 152445"/>
                <a:gd name="connsiteX13" fmla="*/ 80245 w 101685"/>
                <a:gd name="connsiteY13" fmla="*/ 53610 h 152445"/>
                <a:gd name="connsiteX14" fmla="*/ 63570 w 101685"/>
                <a:gd name="connsiteY14" fmla="*/ 87633 h 152445"/>
                <a:gd name="connsiteX15" fmla="*/ 20838 w 101685"/>
                <a:gd name="connsiteY15" fmla="*/ 129817 h 152445"/>
                <a:gd name="connsiteX16" fmla="*/ 19066 w 101685"/>
                <a:gd name="connsiteY16" fmla="*/ 136725 h 152445"/>
                <a:gd name="connsiteX17" fmla="*/ 92121 w 101685"/>
                <a:gd name="connsiteY17" fmla="*/ 136725 h 152445"/>
                <a:gd name="connsiteX18" fmla="*/ 97443 w 101685"/>
                <a:gd name="connsiteY18" fmla="*/ 104473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685" h="152445">
                  <a:moveTo>
                    <a:pt x="97443" y="104473"/>
                  </a:moveTo>
                  <a:lnTo>
                    <a:pt x="91414" y="104473"/>
                  </a:lnTo>
                  <a:cubicBezTo>
                    <a:pt x="90882" y="108371"/>
                    <a:pt x="89110" y="118828"/>
                    <a:pt x="86798" y="120599"/>
                  </a:cubicBezTo>
                  <a:cubicBezTo>
                    <a:pt x="85384" y="121663"/>
                    <a:pt x="71728" y="121663"/>
                    <a:pt x="69249" y="121663"/>
                  </a:cubicBezTo>
                  <a:lnTo>
                    <a:pt x="36623" y="121663"/>
                  </a:lnTo>
                  <a:cubicBezTo>
                    <a:pt x="55236" y="105180"/>
                    <a:pt x="61449" y="100217"/>
                    <a:pt x="72086" y="91888"/>
                  </a:cubicBezTo>
                  <a:cubicBezTo>
                    <a:pt x="85209" y="81432"/>
                    <a:pt x="97443" y="70443"/>
                    <a:pt x="97443" y="53610"/>
                  </a:cubicBezTo>
                  <a:cubicBezTo>
                    <a:pt x="97443" y="32164"/>
                    <a:pt x="78647" y="19056"/>
                    <a:pt x="55951" y="19056"/>
                  </a:cubicBezTo>
                  <a:cubicBezTo>
                    <a:pt x="33961" y="19056"/>
                    <a:pt x="19066" y="34467"/>
                    <a:pt x="19066" y="50776"/>
                  </a:cubicBezTo>
                  <a:cubicBezTo>
                    <a:pt x="19066" y="59811"/>
                    <a:pt x="26693" y="60701"/>
                    <a:pt x="28464" y="60701"/>
                  </a:cubicBezTo>
                  <a:cubicBezTo>
                    <a:pt x="32722" y="60701"/>
                    <a:pt x="37862" y="57683"/>
                    <a:pt x="37862" y="51308"/>
                  </a:cubicBezTo>
                  <a:cubicBezTo>
                    <a:pt x="37862" y="48115"/>
                    <a:pt x="36623" y="41915"/>
                    <a:pt x="27400" y="41915"/>
                  </a:cubicBezTo>
                  <a:cubicBezTo>
                    <a:pt x="32897" y="29329"/>
                    <a:pt x="44957" y="25432"/>
                    <a:pt x="53290" y="25432"/>
                  </a:cubicBezTo>
                  <a:cubicBezTo>
                    <a:pt x="71021" y="25432"/>
                    <a:pt x="80245" y="39254"/>
                    <a:pt x="80245" y="53610"/>
                  </a:cubicBezTo>
                  <a:cubicBezTo>
                    <a:pt x="80245" y="69029"/>
                    <a:pt x="69249" y="81256"/>
                    <a:pt x="63570" y="87633"/>
                  </a:cubicBezTo>
                  <a:lnTo>
                    <a:pt x="20838" y="129817"/>
                  </a:lnTo>
                  <a:cubicBezTo>
                    <a:pt x="19066" y="131405"/>
                    <a:pt x="19066" y="131763"/>
                    <a:pt x="19066" y="136725"/>
                  </a:cubicBezTo>
                  <a:lnTo>
                    <a:pt x="92121" y="136725"/>
                  </a:lnTo>
                  <a:lnTo>
                    <a:pt x="97443" y="10447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5" name="Forme libre : forme 574">
              <a:extLst>
                <a:ext uri="{FF2B5EF4-FFF2-40B4-BE49-F238E27FC236}">
                  <a16:creationId xmlns:a16="http://schemas.microsoft.com/office/drawing/2014/main" id="{858D05BE-3494-4847-969D-714C3276034C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12329609" y="-14780651"/>
              <a:ext cx="50843" cy="279483"/>
            </a:xfrm>
            <a:custGeom>
              <a:avLst/>
              <a:gdLst>
                <a:gd name="connsiteX0" fmla="*/ 53758 w 50842"/>
                <a:gd name="connsiteY0" fmla="*/ 19056 h 279482"/>
                <a:gd name="connsiteX1" fmla="*/ 19066 w 50842"/>
                <a:gd name="connsiteY1" fmla="*/ 19056 h 279482"/>
                <a:gd name="connsiteX2" fmla="*/ 19066 w 50842"/>
                <a:gd name="connsiteY2" fmla="*/ 29179 h 279482"/>
                <a:gd name="connsiteX3" fmla="*/ 43629 w 50842"/>
                <a:gd name="connsiteY3" fmla="*/ 29179 h 279482"/>
                <a:gd name="connsiteX4" fmla="*/ 43629 w 50842"/>
                <a:gd name="connsiteY4" fmla="*/ 262023 h 279482"/>
                <a:gd name="connsiteX5" fmla="*/ 19066 w 50842"/>
                <a:gd name="connsiteY5" fmla="*/ 262023 h 279482"/>
                <a:gd name="connsiteX6" fmla="*/ 19066 w 50842"/>
                <a:gd name="connsiteY6" fmla="*/ 272146 h 279482"/>
                <a:gd name="connsiteX7" fmla="*/ 53758 w 50842"/>
                <a:gd name="connsiteY7" fmla="*/ 272146 h 279482"/>
                <a:gd name="connsiteX8" fmla="*/ 53758 w 50842"/>
                <a:gd name="connsiteY8" fmla="*/ 19056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842" h="279482">
                  <a:moveTo>
                    <a:pt x="53758" y="19056"/>
                  </a:moveTo>
                  <a:lnTo>
                    <a:pt x="19066" y="19056"/>
                  </a:lnTo>
                  <a:lnTo>
                    <a:pt x="19066" y="29179"/>
                  </a:lnTo>
                  <a:lnTo>
                    <a:pt x="43629" y="29179"/>
                  </a:lnTo>
                  <a:lnTo>
                    <a:pt x="43629" y="262023"/>
                  </a:lnTo>
                  <a:lnTo>
                    <a:pt x="19066" y="262023"/>
                  </a:lnTo>
                  <a:lnTo>
                    <a:pt x="19066" y="272146"/>
                  </a:lnTo>
                  <a:lnTo>
                    <a:pt x="53758" y="272146"/>
                  </a:lnTo>
                  <a:lnTo>
                    <a:pt x="53758" y="1905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orme libre : forme 135">
              <a:extLst>
                <a:ext uri="{FF2B5EF4-FFF2-40B4-BE49-F238E27FC236}">
                  <a16:creationId xmlns:a16="http://schemas.microsoft.com/office/drawing/2014/main" id="{B42CD725-2D06-46F2-A329-595033C51F5D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12405576" y="-14781625"/>
              <a:ext cx="101685" cy="152445"/>
            </a:xfrm>
            <a:custGeom>
              <a:avLst/>
              <a:gdLst>
                <a:gd name="connsiteX0" fmla="*/ 97443 w 101685"/>
                <a:gd name="connsiteY0" fmla="*/ 104473 h 152445"/>
                <a:gd name="connsiteX1" fmla="*/ 91414 w 101685"/>
                <a:gd name="connsiteY1" fmla="*/ 104473 h 152445"/>
                <a:gd name="connsiteX2" fmla="*/ 86798 w 101685"/>
                <a:gd name="connsiteY2" fmla="*/ 120599 h 152445"/>
                <a:gd name="connsiteX3" fmla="*/ 69249 w 101685"/>
                <a:gd name="connsiteY3" fmla="*/ 121663 h 152445"/>
                <a:gd name="connsiteX4" fmla="*/ 36623 w 101685"/>
                <a:gd name="connsiteY4" fmla="*/ 121663 h 152445"/>
                <a:gd name="connsiteX5" fmla="*/ 72086 w 101685"/>
                <a:gd name="connsiteY5" fmla="*/ 91888 h 152445"/>
                <a:gd name="connsiteX6" fmla="*/ 97443 w 101685"/>
                <a:gd name="connsiteY6" fmla="*/ 53610 h 152445"/>
                <a:gd name="connsiteX7" fmla="*/ 55951 w 101685"/>
                <a:gd name="connsiteY7" fmla="*/ 19056 h 152445"/>
                <a:gd name="connsiteX8" fmla="*/ 19066 w 101685"/>
                <a:gd name="connsiteY8" fmla="*/ 50776 h 152445"/>
                <a:gd name="connsiteX9" fmla="*/ 28464 w 101685"/>
                <a:gd name="connsiteY9" fmla="*/ 60701 h 152445"/>
                <a:gd name="connsiteX10" fmla="*/ 37862 w 101685"/>
                <a:gd name="connsiteY10" fmla="*/ 51308 h 152445"/>
                <a:gd name="connsiteX11" fmla="*/ 27400 w 101685"/>
                <a:gd name="connsiteY11" fmla="*/ 41915 h 152445"/>
                <a:gd name="connsiteX12" fmla="*/ 53290 w 101685"/>
                <a:gd name="connsiteY12" fmla="*/ 25432 h 152445"/>
                <a:gd name="connsiteX13" fmla="*/ 80245 w 101685"/>
                <a:gd name="connsiteY13" fmla="*/ 53610 h 152445"/>
                <a:gd name="connsiteX14" fmla="*/ 63570 w 101685"/>
                <a:gd name="connsiteY14" fmla="*/ 87633 h 152445"/>
                <a:gd name="connsiteX15" fmla="*/ 20838 w 101685"/>
                <a:gd name="connsiteY15" fmla="*/ 129817 h 152445"/>
                <a:gd name="connsiteX16" fmla="*/ 19066 w 101685"/>
                <a:gd name="connsiteY16" fmla="*/ 136725 h 152445"/>
                <a:gd name="connsiteX17" fmla="*/ 92121 w 101685"/>
                <a:gd name="connsiteY17" fmla="*/ 136725 h 152445"/>
                <a:gd name="connsiteX18" fmla="*/ 97443 w 101685"/>
                <a:gd name="connsiteY18" fmla="*/ 104473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685" h="152445">
                  <a:moveTo>
                    <a:pt x="97443" y="104473"/>
                  </a:moveTo>
                  <a:lnTo>
                    <a:pt x="91414" y="104473"/>
                  </a:lnTo>
                  <a:cubicBezTo>
                    <a:pt x="90882" y="108371"/>
                    <a:pt x="89110" y="118828"/>
                    <a:pt x="86798" y="120599"/>
                  </a:cubicBezTo>
                  <a:cubicBezTo>
                    <a:pt x="85384" y="121663"/>
                    <a:pt x="71728" y="121663"/>
                    <a:pt x="69249" y="121663"/>
                  </a:cubicBezTo>
                  <a:lnTo>
                    <a:pt x="36623" y="121663"/>
                  </a:lnTo>
                  <a:cubicBezTo>
                    <a:pt x="55236" y="105180"/>
                    <a:pt x="61449" y="100217"/>
                    <a:pt x="72086" y="91888"/>
                  </a:cubicBezTo>
                  <a:cubicBezTo>
                    <a:pt x="85209" y="81432"/>
                    <a:pt x="97443" y="70443"/>
                    <a:pt x="97443" y="53610"/>
                  </a:cubicBezTo>
                  <a:cubicBezTo>
                    <a:pt x="97443" y="32164"/>
                    <a:pt x="78647" y="19056"/>
                    <a:pt x="55951" y="19056"/>
                  </a:cubicBezTo>
                  <a:cubicBezTo>
                    <a:pt x="33961" y="19056"/>
                    <a:pt x="19066" y="34467"/>
                    <a:pt x="19066" y="50776"/>
                  </a:cubicBezTo>
                  <a:cubicBezTo>
                    <a:pt x="19066" y="59811"/>
                    <a:pt x="26693" y="60701"/>
                    <a:pt x="28464" y="60701"/>
                  </a:cubicBezTo>
                  <a:cubicBezTo>
                    <a:pt x="32722" y="60701"/>
                    <a:pt x="37862" y="57683"/>
                    <a:pt x="37862" y="51308"/>
                  </a:cubicBezTo>
                  <a:cubicBezTo>
                    <a:pt x="37862" y="48115"/>
                    <a:pt x="36623" y="41915"/>
                    <a:pt x="27400" y="41915"/>
                  </a:cubicBezTo>
                  <a:cubicBezTo>
                    <a:pt x="32897" y="29329"/>
                    <a:pt x="44956" y="25432"/>
                    <a:pt x="53290" y="25432"/>
                  </a:cubicBezTo>
                  <a:cubicBezTo>
                    <a:pt x="71021" y="25432"/>
                    <a:pt x="80245" y="39254"/>
                    <a:pt x="80245" y="53610"/>
                  </a:cubicBezTo>
                  <a:cubicBezTo>
                    <a:pt x="80245" y="69029"/>
                    <a:pt x="69249" y="81256"/>
                    <a:pt x="63570" y="87633"/>
                  </a:cubicBezTo>
                  <a:lnTo>
                    <a:pt x="20838" y="129817"/>
                  </a:lnTo>
                  <a:cubicBezTo>
                    <a:pt x="19066" y="131405"/>
                    <a:pt x="19066" y="131763"/>
                    <a:pt x="19066" y="136725"/>
                  </a:cubicBezTo>
                  <a:lnTo>
                    <a:pt x="92121" y="136725"/>
                  </a:lnTo>
                  <a:lnTo>
                    <a:pt x="97443" y="10447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3" name="Groupe 42" descr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 R\times SO(4)\times SO(4)&#10;\end{align*}&#10;&#10;\end{document}" title="IguanaTex Vector Display">
            <a:extLst>
              <a:ext uri="{FF2B5EF4-FFF2-40B4-BE49-F238E27FC236}">
                <a16:creationId xmlns:a16="http://schemas.microsoft.com/office/drawing/2014/main" id="{2BE9D404-A450-4AC9-99F4-9A0E50756D4C}"/>
              </a:ext>
            </a:extLst>
          </p:cNvPr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6234052" y="4020236"/>
            <a:ext cx="1757547" cy="223586"/>
            <a:chOff x="11396452" y="-10093165"/>
            <a:chExt cx="1757547" cy="223586"/>
          </a:xfrm>
        </p:grpSpPr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C5171E9A-1BF2-4491-B6C3-F73BCCCC9E45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1396452" y="-10079598"/>
              <a:ext cx="162697" cy="162608"/>
            </a:xfrm>
            <a:custGeom>
              <a:avLst/>
              <a:gdLst>
                <a:gd name="connsiteX0" fmla="*/ 82912 w 162696"/>
                <a:gd name="connsiteY0" fmla="*/ 29212 h 162608"/>
                <a:gd name="connsiteX1" fmla="*/ 88587 w 162696"/>
                <a:gd name="connsiteY1" fmla="*/ 21723 h 162608"/>
                <a:gd name="connsiteX2" fmla="*/ 100942 w 162696"/>
                <a:gd name="connsiteY2" fmla="*/ 21521 h 162608"/>
                <a:gd name="connsiteX3" fmla="*/ 137815 w 162696"/>
                <a:gd name="connsiteY3" fmla="*/ 41566 h 162608"/>
                <a:gd name="connsiteX4" fmla="*/ 126675 w 162696"/>
                <a:gd name="connsiteY4" fmla="*/ 70315 h 162608"/>
                <a:gd name="connsiteX5" fmla="*/ 92439 w 162696"/>
                <a:gd name="connsiteY5" fmla="*/ 82060 h 162608"/>
                <a:gd name="connsiteX6" fmla="*/ 69750 w 162696"/>
                <a:gd name="connsiteY6" fmla="*/ 82060 h 162608"/>
                <a:gd name="connsiteX7" fmla="*/ 82912 w 162696"/>
                <a:gd name="connsiteY7" fmla="*/ 29212 h 162608"/>
                <a:gd name="connsiteX8" fmla="*/ 112089 w 162696"/>
                <a:gd name="connsiteY8" fmla="*/ 84690 h 162608"/>
                <a:gd name="connsiteX9" fmla="*/ 156653 w 162696"/>
                <a:gd name="connsiteY9" fmla="*/ 45613 h 162608"/>
                <a:gd name="connsiteX10" fmla="*/ 111886 w 162696"/>
                <a:gd name="connsiteY10" fmla="*/ 15245 h 162608"/>
                <a:gd name="connsiteX11" fmla="*/ 54148 w 162696"/>
                <a:gd name="connsiteY11" fmla="*/ 15245 h 162608"/>
                <a:gd name="connsiteX12" fmla="*/ 48275 w 162696"/>
                <a:gd name="connsiteY12" fmla="*/ 19290 h 162608"/>
                <a:gd name="connsiteX13" fmla="*/ 53944 w 162696"/>
                <a:gd name="connsiteY13" fmla="*/ 21521 h 162608"/>
                <a:gd name="connsiteX14" fmla="*/ 61640 w 162696"/>
                <a:gd name="connsiteY14" fmla="*/ 21926 h 162608"/>
                <a:gd name="connsiteX15" fmla="*/ 67112 w 162696"/>
                <a:gd name="connsiteY15" fmla="*/ 25166 h 162608"/>
                <a:gd name="connsiteX16" fmla="*/ 66305 w 162696"/>
                <a:gd name="connsiteY16" fmla="*/ 29009 h 162608"/>
                <a:gd name="connsiteX17" fmla="*/ 39155 w 162696"/>
                <a:gd name="connsiteY17" fmla="*/ 137740 h 162608"/>
                <a:gd name="connsiteX18" fmla="*/ 20724 w 162696"/>
                <a:gd name="connsiteY18" fmla="*/ 147256 h 162608"/>
                <a:gd name="connsiteX19" fmla="*/ 15253 w 162696"/>
                <a:gd name="connsiteY19" fmla="*/ 151301 h 162608"/>
                <a:gd name="connsiteX20" fmla="*/ 18087 w 162696"/>
                <a:gd name="connsiteY20" fmla="*/ 153531 h 162608"/>
                <a:gd name="connsiteX21" fmla="*/ 43617 w 162696"/>
                <a:gd name="connsiteY21" fmla="*/ 152922 h 162608"/>
                <a:gd name="connsiteX22" fmla="*/ 69343 w 162696"/>
                <a:gd name="connsiteY22" fmla="*/ 153531 h 162608"/>
                <a:gd name="connsiteX23" fmla="*/ 73391 w 162696"/>
                <a:gd name="connsiteY23" fmla="*/ 149479 h 162608"/>
                <a:gd name="connsiteX24" fmla="*/ 67722 w 162696"/>
                <a:gd name="connsiteY24" fmla="*/ 147256 h 162608"/>
                <a:gd name="connsiteX25" fmla="*/ 54554 w 162696"/>
                <a:gd name="connsiteY25" fmla="*/ 143610 h 162608"/>
                <a:gd name="connsiteX26" fmla="*/ 55158 w 162696"/>
                <a:gd name="connsiteY26" fmla="*/ 140167 h 162608"/>
                <a:gd name="connsiteX27" fmla="*/ 68530 w 162696"/>
                <a:gd name="connsiteY27" fmla="*/ 86512 h 162608"/>
                <a:gd name="connsiteX28" fmla="*/ 92641 w 162696"/>
                <a:gd name="connsiteY28" fmla="*/ 86512 h 162608"/>
                <a:gd name="connsiteX29" fmla="*/ 114720 w 162696"/>
                <a:gd name="connsiteY29" fmla="*/ 104939 h 162608"/>
                <a:gd name="connsiteX30" fmla="*/ 111886 w 162696"/>
                <a:gd name="connsiteY30" fmla="*/ 118907 h 162608"/>
                <a:gd name="connsiteX31" fmla="*/ 108644 w 162696"/>
                <a:gd name="connsiteY31" fmla="*/ 136121 h 162608"/>
                <a:gd name="connsiteX32" fmla="*/ 135585 w 162696"/>
                <a:gd name="connsiteY32" fmla="*/ 157985 h 162608"/>
                <a:gd name="connsiteX33" fmla="*/ 159894 w 162696"/>
                <a:gd name="connsiteY33" fmla="*/ 134705 h 162608"/>
                <a:gd name="connsiteX34" fmla="*/ 157466 w 162696"/>
                <a:gd name="connsiteY34" fmla="*/ 132272 h 162608"/>
                <a:gd name="connsiteX35" fmla="*/ 154829 w 162696"/>
                <a:gd name="connsiteY35" fmla="*/ 135104 h 162608"/>
                <a:gd name="connsiteX36" fmla="*/ 136398 w 162696"/>
                <a:gd name="connsiteY36" fmla="*/ 153531 h 162608"/>
                <a:gd name="connsiteX37" fmla="*/ 128295 w 162696"/>
                <a:gd name="connsiteY37" fmla="*/ 141183 h 162608"/>
                <a:gd name="connsiteX38" fmla="*/ 130316 w 162696"/>
                <a:gd name="connsiteY38" fmla="*/ 118100 h 162608"/>
                <a:gd name="connsiteX39" fmla="*/ 131130 w 162696"/>
                <a:gd name="connsiteY39" fmla="*/ 108585 h 162608"/>
                <a:gd name="connsiteX40" fmla="*/ 112089 w 162696"/>
                <a:gd name="connsiteY40" fmla="*/ 84690 h 162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62696" h="162608">
                  <a:moveTo>
                    <a:pt x="82912" y="29212"/>
                  </a:moveTo>
                  <a:cubicBezTo>
                    <a:pt x="84132" y="24353"/>
                    <a:pt x="84736" y="22327"/>
                    <a:pt x="88587" y="21723"/>
                  </a:cubicBezTo>
                  <a:cubicBezTo>
                    <a:pt x="90411" y="21521"/>
                    <a:pt x="96893" y="21521"/>
                    <a:pt x="100942" y="21521"/>
                  </a:cubicBezTo>
                  <a:cubicBezTo>
                    <a:pt x="115330" y="21521"/>
                    <a:pt x="137815" y="21521"/>
                    <a:pt x="137815" y="41566"/>
                  </a:cubicBezTo>
                  <a:cubicBezTo>
                    <a:pt x="137815" y="48446"/>
                    <a:pt x="134574" y="62420"/>
                    <a:pt x="126675" y="70315"/>
                  </a:cubicBezTo>
                  <a:cubicBezTo>
                    <a:pt x="121406" y="75581"/>
                    <a:pt x="110665" y="82060"/>
                    <a:pt x="92439" y="82060"/>
                  </a:cubicBezTo>
                  <a:lnTo>
                    <a:pt x="69750" y="82060"/>
                  </a:lnTo>
                  <a:lnTo>
                    <a:pt x="82912" y="29212"/>
                  </a:lnTo>
                  <a:close/>
                  <a:moveTo>
                    <a:pt x="112089" y="84690"/>
                  </a:moveTo>
                  <a:cubicBezTo>
                    <a:pt x="132547" y="80237"/>
                    <a:pt x="156653" y="66066"/>
                    <a:pt x="156653" y="45613"/>
                  </a:cubicBezTo>
                  <a:cubicBezTo>
                    <a:pt x="156653" y="28203"/>
                    <a:pt x="138419" y="15245"/>
                    <a:pt x="111886" y="15245"/>
                  </a:cubicBezTo>
                  <a:lnTo>
                    <a:pt x="54148" y="15245"/>
                  </a:lnTo>
                  <a:cubicBezTo>
                    <a:pt x="50099" y="15245"/>
                    <a:pt x="48275" y="15245"/>
                    <a:pt x="48275" y="19290"/>
                  </a:cubicBezTo>
                  <a:cubicBezTo>
                    <a:pt x="48275" y="21521"/>
                    <a:pt x="50099" y="21521"/>
                    <a:pt x="53944" y="21521"/>
                  </a:cubicBezTo>
                  <a:cubicBezTo>
                    <a:pt x="54351" y="21521"/>
                    <a:pt x="58202" y="21521"/>
                    <a:pt x="61640" y="21926"/>
                  </a:cubicBezTo>
                  <a:cubicBezTo>
                    <a:pt x="65288" y="22327"/>
                    <a:pt x="67112" y="22531"/>
                    <a:pt x="67112" y="25166"/>
                  </a:cubicBezTo>
                  <a:cubicBezTo>
                    <a:pt x="67112" y="25973"/>
                    <a:pt x="66909" y="26582"/>
                    <a:pt x="66305" y="29009"/>
                  </a:cubicBezTo>
                  <a:lnTo>
                    <a:pt x="39155" y="137740"/>
                  </a:lnTo>
                  <a:cubicBezTo>
                    <a:pt x="37134" y="145636"/>
                    <a:pt x="36728" y="147256"/>
                    <a:pt x="20724" y="147256"/>
                  </a:cubicBezTo>
                  <a:cubicBezTo>
                    <a:pt x="17077" y="147256"/>
                    <a:pt x="15253" y="147256"/>
                    <a:pt x="15253" y="151301"/>
                  </a:cubicBezTo>
                  <a:cubicBezTo>
                    <a:pt x="15253" y="153531"/>
                    <a:pt x="17680" y="153531"/>
                    <a:pt x="18087" y="153531"/>
                  </a:cubicBezTo>
                  <a:cubicBezTo>
                    <a:pt x="23762" y="153531"/>
                    <a:pt x="37941" y="152922"/>
                    <a:pt x="43617" y="152922"/>
                  </a:cubicBezTo>
                  <a:cubicBezTo>
                    <a:pt x="49286" y="152922"/>
                    <a:pt x="63668" y="153531"/>
                    <a:pt x="69343" y="153531"/>
                  </a:cubicBezTo>
                  <a:cubicBezTo>
                    <a:pt x="70964" y="153531"/>
                    <a:pt x="73391" y="153531"/>
                    <a:pt x="73391" y="149479"/>
                  </a:cubicBezTo>
                  <a:cubicBezTo>
                    <a:pt x="73391" y="147256"/>
                    <a:pt x="71567" y="147256"/>
                    <a:pt x="67722" y="147256"/>
                  </a:cubicBezTo>
                  <a:cubicBezTo>
                    <a:pt x="60223" y="147256"/>
                    <a:pt x="54554" y="147256"/>
                    <a:pt x="54554" y="143610"/>
                  </a:cubicBezTo>
                  <a:cubicBezTo>
                    <a:pt x="54554" y="142396"/>
                    <a:pt x="54961" y="141380"/>
                    <a:pt x="55158" y="140167"/>
                  </a:cubicBezTo>
                  <a:lnTo>
                    <a:pt x="68530" y="86512"/>
                  </a:lnTo>
                  <a:lnTo>
                    <a:pt x="92641" y="86512"/>
                  </a:lnTo>
                  <a:cubicBezTo>
                    <a:pt x="111072" y="86512"/>
                    <a:pt x="114720" y="97851"/>
                    <a:pt x="114720" y="104939"/>
                  </a:cubicBezTo>
                  <a:cubicBezTo>
                    <a:pt x="114720" y="107976"/>
                    <a:pt x="113100" y="114251"/>
                    <a:pt x="111886" y="118907"/>
                  </a:cubicBezTo>
                  <a:cubicBezTo>
                    <a:pt x="110468" y="124579"/>
                    <a:pt x="108644" y="132068"/>
                    <a:pt x="108644" y="136121"/>
                  </a:cubicBezTo>
                  <a:cubicBezTo>
                    <a:pt x="108644" y="157985"/>
                    <a:pt x="132954" y="157985"/>
                    <a:pt x="135585" y="157985"/>
                  </a:cubicBezTo>
                  <a:cubicBezTo>
                    <a:pt x="152807" y="157985"/>
                    <a:pt x="159894" y="137537"/>
                    <a:pt x="159894" y="134705"/>
                  </a:cubicBezTo>
                  <a:cubicBezTo>
                    <a:pt x="159894" y="132272"/>
                    <a:pt x="157670" y="132272"/>
                    <a:pt x="157466" y="132272"/>
                  </a:cubicBezTo>
                  <a:cubicBezTo>
                    <a:pt x="155642" y="132272"/>
                    <a:pt x="155235" y="133689"/>
                    <a:pt x="154829" y="135104"/>
                  </a:cubicBezTo>
                  <a:cubicBezTo>
                    <a:pt x="149770" y="150088"/>
                    <a:pt x="141056" y="153531"/>
                    <a:pt x="136398" y="153531"/>
                  </a:cubicBezTo>
                  <a:cubicBezTo>
                    <a:pt x="129712" y="153531"/>
                    <a:pt x="128295" y="149078"/>
                    <a:pt x="128295" y="141183"/>
                  </a:cubicBezTo>
                  <a:cubicBezTo>
                    <a:pt x="128295" y="134902"/>
                    <a:pt x="129509" y="124579"/>
                    <a:pt x="130316" y="118100"/>
                  </a:cubicBezTo>
                  <a:cubicBezTo>
                    <a:pt x="130723" y="115262"/>
                    <a:pt x="131130" y="111419"/>
                    <a:pt x="131130" y="108585"/>
                  </a:cubicBezTo>
                  <a:cubicBezTo>
                    <a:pt x="131130" y="92992"/>
                    <a:pt x="117555" y="86716"/>
                    <a:pt x="112089" y="8469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CC5FEEE4-43CB-46DF-BE2D-847555C8C213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1618369" y="-10040725"/>
              <a:ext cx="122023" cy="121956"/>
            </a:xfrm>
            <a:custGeom>
              <a:avLst/>
              <a:gdLst>
                <a:gd name="connsiteX0" fmla="*/ 64278 w 122022"/>
                <a:gd name="connsiteY0" fmla="*/ 58368 h 121956"/>
                <a:gd name="connsiteX1" fmla="*/ 23762 w 122022"/>
                <a:gd name="connsiteY1" fmla="*/ 18078 h 121956"/>
                <a:gd name="connsiteX2" fmla="*/ 19301 w 122022"/>
                <a:gd name="connsiteY2" fmla="*/ 15245 h 121956"/>
                <a:gd name="connsiteX3" fmla="*/ 15253 w 122022"/>
                <a:gd name="connsiteY3" fmla="*/ 19291 h 121956"/>
                <a:gd name="connsiteX4" fmla="*/ 17884 w 122022"/>
                <a:gd name="connsiteY4" fmla="*/ 23343 h 121956"/>
                <a:gd name="connsiteX5" fmla="*/ 58399 w 122022"/>
                <a:gd name="connsiteY5" fmla="*/ 64040 h 121956"/>
                <a:gd name="connsiteX6" fmla="*/ 17884 w 122022"/>
                <a:gd name="connsiteY6" fmla="*/ 104737 h 121956"/>
                <a:gd name="connsiteX7" fmla="*/ 15253 w 122022"/>
                <a:gd name="connsiteY7" fmla="*/ 108790 h 121956"/>
                <a:gd name="connsiteX8" fmla="*/ 19301 w 122022"/>
                <a:gd name="connsiteY8" fmla="*/ 112835 h 121956"/>
                <a:gd name="connsiteX9" fmla="*/ 23762 w 122022"/>
                <a:gd name="connsiteY9" fmla="*/ 110003 h 121956"/>
                <a:gd name="connsiteX10" fmla="*/ 64075 w 122022"/>
                <a:gd name="connsiteY10" fmla="*/ 69712 h 121956"/>
                <a:gd name="connsiteX11" fmla="*/ 106007 w 122022"/>
                <a:gd name="connsiteY11" fmla="*/ 111622 h 121956"/>
                <a:gd name="connsiteX12" fmla="*/ 109045 w 122022"/>
                <a:gd name="connsiteY12" fmla="*/ 112835 h 121956"/>
                <a:gd name="connsiteX13" fmla="*/ 113100 w 122022"/>
                <a:gd name="connsiteY13" fmla="*/ 108790 h 121956"/>
                <a:gd name="connsiteX14" fmla="*/ 112489 w 122022"/>
                <a:gd name="connsiteY14" fmla="*/ 106559 h 121956"/>
                <a:gd name="connsiteX15" fmla="*/ 69947 w 122022"/>
                <a:gd name="connsiteY15" fmla="*/ 64040 h 121956"/>
                <a:gd name="connsiteX16" fmla="*/ 107024 w 122022"/>
                <a:gd name="connsiteY16" fmla="*/ 26989 h 121956"/>
                <a:gd name="connsiteX17" fmla="*/ 112082 w 122022"/>
                <a:gd name="connsiteY17" fmla="*/ 21928 h 121956"/>
                <a:gd name="connsiteX18" fmla="*/ 113100 w 122022"/>
                <a:gd name="connsiteY18" fmla="*/ 19291 h 121956"/>
                <a:gd name="connsiteX19" fmla="*/ 109045 w 122022"/>
                <a:gd name="connsiteY19" fmla="*/ 15245 h 121956"/>
                <a:gd name="connsiteX20" fmla="*/ 104386 w 122022"/>
                <a:gd name="connsiteY20" fmla="*/ 18282 h 121956"/>
                <a:gd name="connsiteX21" fmla="*/ 64278 w 122022"/>
                <a:gd name="connsiteY21" fmla="*/ 58368 h 12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2022" h="121956">
                  <a:moveTo>
                    <a:pt x="64278" y="58368"/>
                  </a:moveTo>
                  <a:lnTo>
                    <a:pt x="23762" y="18078"/>
                  </a:lnTo>
                  <a:cubicBezTo>
                    <a:pt x="21328" y="15651"/>
                    <a:pt x="20922" y="15245"/>
                    <a:pt x="19301" y="15245"/>
                  </a:cubicBezTo>
                  <a:cubicBezTo>
                    <a:pt x="17280" y="15245"/>
                    <a:pt x="15253" y="17068"/>
                    <a:pt x="15253" y="19291"/>
                  </a:cubicBezTo>
                  <a:cubicBezTo>
                    <a:pt x="15253" y="20714"/>
                    <a:pt x="15659" y="21114"/>
                    <a:pt x="17884" y="23343"/>
                  </a:cubicBezTo>
                  <a:lnTo>
                    <a:pt x="58399" y="64040"/>
                  </a:lnTo>
                  <a:lnTo>
                    <a:pt x="17884" y="104737"/>
                  </a:lnTo>
                  <a:cubicBezTo>
                    <a:pt x="15659" y="106966"/>
                    <a:pt x="15253" y="107367"/>
                    <a:pt x="15253" y="108790"/>
                  </a:cubicBezTo>
                  <a:cubicBezTo>
                    <a:pt x="15253" y="111013"/>
                    <a:pt x="17280" y="112835"/>
                    <a:pt x="19301" y="112835"/>
                  </a:cubicBezTo>
                  <a:cubicBezTo>
                    <a:pt x="20922" y="112835"/>
                    <a:pt x="21328" y="112428"/>
                    <a:pt x="23762" y="110003"/>
                  </a:cubicBezTo>
                  <a:lnTo>
                    <a:pt x="64075" y="69712"/>
                  </a:lnTo>
                  <a:lnTo>
                    <a:pt x="106007" y="111622"/>
                  </a:lnTo>
                  <a:cubicBezTo>
                    <a:pt x="106413" y="111825"/>
                    <a:pt x="107831" y="112835"/>
                    <a:pt x="109045" y="112835"/>
                  </a:cubicBezTo>
                  <a:cubicBezTo>
                    <a:pt x="111479" y="112835"/>
                    <a:pt x="113100" y="111013"/>
                    <a:pt x="113100" y="108790"/>
                  </a:cubicBezTo>
                  <a:cubicBezTo>
                    <a:pt x="113100" y="108383"/>
                    <a:pt x="113100" y="107570"/>
                    <a:pt x="112489" y="106559"/>
                  </a:cubicBezTo>
                  <a:cubicBezTo>
                    <a:pt x="112286" y="106153"/>
                    <a:pt x="80077" y="74368"/>
                    <a:pt x="69947" y="64040"/>
                  </a:cubicBezTo>
                  <a:lnTo>
                    <a:pt x="107024" y="26989"/>
                  </a:lnTo>
                  <a:cubicBezTo>
                    <a:pt x="108035" y="25770"/>
                    <a:pt x="111072" y="23141"/>
                    <a:pt x="112082" y="21928"/>
                  </a:cubicBezTo>
                  <a:cubicBezTo>
                    <a:pt x="112286" y="21521"/>
                    <a:pt x="113100" y="20714"/>
                    <a:pt x="113100" y="19291"/>
                  </a:cubicBezTo>
                  <a:cubicBezTo>
                    <a:pt x="113100" y="17068"/>
                    <a:pt x="111479" y="15245"/>
                    <a:pt x="109045" y="15245"/>
                  </a:cubicBezTo>
                  <a:cubicBezTo>
                    <a:pt x="107424" y="15245"/>
                    <a:pt x="106617" y="16052"/>
                    <a:pt x="104386" y="18282"/>
                  </a:cubicBezTo>
                  <a:lnTo>
                    <a:pt x="64278" y="5836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820263B8-4CC6-4D39-A686-CF961584FBC5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1801724" y="-10084056"/>
              <a:ext cx="142360" cy="162608"/>
            </a:xfrm>
            <a:custGeom>
              <a:avLst/>
              <a:gdLst>
                <a:gd name="connsiteX0" fmla="*/ 135381 w 142359"/>
                <a:gd name="connsiteY0" fmla="*/ 17270 h 162608"/>
                <a:gd name="connsiteX1" fmla="*/ 133151 w 142359"/>
                <a:gd name="connsiteY1" fmla="*/ 15245 h 162608"/>
                <a:gd name="connsiteX2" fmla="*/ 129509 w 142359"/>
                <a:gd name="connsiteY2" fmla="*/ 18286 h 162608"/>
                <a:gd name="connsiteX3" fmla="*/ 119785 w 142359"/>
                <a:gd name="connsiteY3" fmla="*/ 29828 h 162608"/>
                <a:gd name="connsiteX4" fmla="*/ 90811 w 142359"/>
                <a:gd name="connsiteY4" fmla="*/ 15245 h 162608"/>
                <a:gd name="connsiteX5" fmla="*/ 40776 w 142359"/>
                <a:gd name="connsiteY5" fmla="*/ 63029 h 162608"/>
                <a:gd name="connsiteX6" fmla="*/ 61844 w 142359"/>
                <a:gd name="connsiteY6" fmla="*/ 91785 h 162608"/>
                <a:gd name="connsiteX7" fmla="*/ 83522 w 142359"/>
                <a:gd name="connsiteY7" fmla="*/ 97451 h 162608"/>
                <a:gd name="connsiteX8" fmla="*/ 102156 w 142359"/>
                <a:gd name="connsiteY8" fmla="*/ 118913 h 162608"/>
                <a:gd name="connsiteX9" fmla="*/ 65695 w 142359"/>
                <a:gd name="connsiteY9" fmla="*/ 156167 h 162608"/>
                <a:gd name="connsiteX10" fmla="*/ 30239 w 142359"/>
                <a:gd name="connsiteY10" fmla="*/ 126606 h 162608"/>
                <a:gd name="connsiteX11" fmla="*/ 31459 w 142359"/>
                <a:gd name="connsiteY11" fmla="*/ 115674 h 162608"/>
                <a:gd name="connsiteX12" fmla="*/ 31859 w 142359"/>
                <a:gd name="connsiteY12" fmla="*/ 114257 h 162608"/>
                <a:gd name="connsiteX13" fmla="*/ 29431 w 142359"/>
                <a:gd name="connsiteY13" fmla="*/ 112028 h 162608"/>
                <a:gd name="connsiteX14" fmla="*/ 27404 w 142359"/>
                <a:gd name="connsiteY14" fmla="*/ 112841 h 162608"/>
                <a:gd name="connsiteX15" fmla="*/ 15253 w 142359"/>
                <a:gd name="connsiteY15" fmla="*/ 160422 h 162608"/>
                <a:gd name="connsiteX16" fmla="*/ 17477 w 142359"/>
                <a:gd name="connsiteY16" fmla="*/ 162443 h 162608"/>
                <a:gd name="connsiteX17" fmla="*/ 21125 w 142359"/>
                <a:gd name="connsiteY17" fmla="*/ 159406 h 162608"/>
                <a:gd name="connsiteX18" fmla="*/ 31052 w 142359"/>
                <a:gd name="connsiteY18" fmla="*/ 147865 h 162608"/>
                <a:gd name="connsiteX19" fmla="*/ 65288 w 142359"/>
                <a:gd name="connsiteY19" fmla="*/ 162443 h 162608"/>
                <a:gd name="connsiteX20" fmla="*/ 116741 w 142359"/>
                <a:gd name="connsiteY20" fmla="*/ 110409 h 162608"/>
                <a:gd name="connsiteX21" fmla="*/ 106814 w 142359"/>
                <a:gd name="connsiteY21" fmla="*/ 86722 h 162608"/>
                <a:gd name="connsiteX22" fmla="*/ 81088 w 142359"/>
                <a:gd name="connsiteY22" fmla="*/ 76597 h 162608"/>
                <a:gd name="connsiteX23" fmla="*/ 67519 w 142359"/>
                <a:gd name="connsiteY23" fmla="*/ 72951 h 162608"/>
                <a:gd name="connsiteX24" fmla="*/ 55158 w 142359"/>
                <a:gd name="connsiteY24" fmla="*/ 54524 h 162608"/>
                <a:gd name="connsiteX25" fmla="*/ 90608 w 142359"/>
                <a:gd name="connsiteY25" fmla="*/ 20917 h 162608"/>
                <a:gd name="connsiteX26" fmla="*/ 119785 w 142359"/>
                <a:gd name="connsiteY26" fmla="*/ 52301 h 162608"/>
                <a:gd name="connsiteX27" fmla="*/ 118972 w 142359"/>
                <a:gd name="connsiteY27" fmla="*/ 63639 h 162608"/>
                <a:gd name="connsiteX28" fmla="*/ 121406 w 142359"/>
                <a:gd name="connsiteY28" fmla="*/ 65665 h 162608"/>
                <a:gd name="connsiteX29" fmla="*/ 124444 w 142359"/>
                <a:gd name="connsiteY29" fmla="*/ 61613 h 162608"/>
                <a:gd name="connsiteX30" fmla="*/ 135381 w 142359"/>
                <a:gd name="connsiteY30" fmla="*/ 17270 h 162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2359" h="162608">
                  <a:moveTo>
                    <a:pt x="135381" y="17270"/>
                  </a:moveTo>
                  <a:cubicBezTo>
                    <a:pt x="135381" y="16667"/>
                    <a:pt x="134975" y="15245"/>
                    <a:pt x="133151" y="15245"/>
                  </a:cubicBezTo>
                  <a:cubicBezTo>
                    <a:pt x="132140" y="15245"/>
                    <a:pt x="131937" y="15448"/>
                    <a:pt x="129509" y="18286"/>
                  </a:cubicBezTo>
                  <a:lnTo>
                    <a:pt x="119785" y="29828"/>
                  </a:lnTo>
                  <a:cubicBezTo>
                    <a:pt x="114517" y="20306"/>
                    <a:pt x="103979" y="15245"/>
                    <a:pt x="90811" y="15245"/>
                  </a:cubicBezTo>
                  <a:cubicBezTo>
                    <a:pt x="65085" y="15245"/>
                    <a:pt x="40776" y="38531"/>
                    <a:pt x="40776" y="63029"/>
                  </a:cubicBezTo>
                  <a:cubicBezTo>
                    <a:pt x="40776" y="79430"/>
                    <a:pt x="51510" y="88742"/>
                    <a:pt x="61844" y="91785"/>
                  </a:cubicBezTo>
                  <a:lnTo>
                    <a:pt x="83522" y="97451"/>
                  </a:lnTo>
                  <a:cubicBezTo>
                    <a:pt x="91015" y="99273"/>
                    <a:pt x="102156" y="102310"/>
                    <a:pt x="102156" y="118913"/>
                  </a:cubicBezTo>
                  <a:cubicBezTo>
                    <a:pt x="102156" y="137137"/>
                    <a:pt x="85543" y="156167"/>
                    <a:pt x="65695" y="156167"/>
                  </a:cubicBezTo>
                  <a:cubicBezTo>
                    <a:pt x="52730" y="156167"/>
                    <a:pt x="30239" y="151715"/>
                    <a:pt x="30239" y="126606"/>
                  </a:cubicBezTo>
                  <a:cubicBezTo>
                    <a:pt x="30239" y="121747"/>
                    <a:pt x="31255" y="116887"/>
                    <a:pt x="31459" y="115674"/>
                  </a:cubicBezTo>
                  <a:cubicBezTo>
                    <a:pt x="31656" y="114861"/>
                    <a:pt x="31859" y="114664"/>
                    <a:pt x="31859" y="114257"/>
                  </a:cubicBezTo>
                  <a:cubicBezTo>
                    <a:pt x="31859" y="112231"/>
                    <a:pt x="30442" y="112028"/>
                    <a:pt x="29431" y="112028"/>
                  </a:cubicBezTo>
                  <a:cubicBezTo>
                    <a:pt x="28415" y="112028"/>
                    <a:pt x="28014" y="112231"/>
                    <a:pt x="27404" y="112841"/>
                  </a:cubicBezTo>
                  <a:cubicBezTo>
                    <a:pt x="26597" y="113648"/>
                    <a:pt x="15253" y="159813"/>
                    <a:pt x="15253" y="160422"/>
                  </a:cubicBezTo>
                  <a:cubicBezTo>
                    <a:pt x="15253" y="161636"/>
                    <a:pt x="16263" y="162443"/>
                    <a:pt x="17477" y="162443"/>
                  </a:cubicBezTo>
                  <a:cubicBezTo>
                    <a:pt x="18494" y="162443"/>
                    <a:pt x="18691" y="162240"/>
                    <a:pt x="21125" y="159406"/>
                  </a:cubicBezTo>
                  <a:lnTo>
                    <a:pt x="31052" y="147865"/>
                  </a:lnTo>
                  <a:cubicBezTo>
                    <a:pt x="39765" y="159610"/>
                    <a:pt x="53538" y="162443"/>
                    <a:pt x="65288" y="162443"/>
                  </a:cubicBezTo>
                  <a:cubicBezTo>
                    <a:pt x="92839" y="162443"/>
                    <a:pt x="116741" y="135517"/>
                    <a:pt x="116741" y="110409"/>
                  </a:cubicBezTo>
                  <a:cubicBezTo>
                    <a:pt x="116741" y="96441"/>
                    <a:pt x="109858" y="89555"/>
                    <a:pt x="106814" y="86722"/>
                  </a:cubicBezTo>
                  <a:cubicBezTo>
                    <a:pt x="102156" y="82066"/>
                    <a:pt x="99118" y="81253"/>
                    <a:pt x="81088" y="76597"/>
                  </a:cubicBezTo>
                  <a:cubicBezTo>
                    <a:pt x="76633" y="75384"/>
                    <a:pt x="69337" y="73358"/>
                    <a:pt x="67519" y="72951"/>
                  </a:cubicBezTo>
                  <a:cubicBezTo>
                    <a:pt x="62047" y="71127"/>
                    <a:pt x="55158" y="65259"/>
                    <a:pt x="55158" y="54524"/>
                  </a:cubicBezTo>
                  <a:cubicBezTo>
                    <a:pt x="55158" y="38124"/>
                    <a:pt x="71364" y="20917"/>
                    <a:pt x="90608" y="20917"/>
                  </a:cubicBezTo>
                  <a:cubicBezTo>
                    <a:pt x="107424" y="20917"/>
                    <a:pt x="119785" y="29624"/>
                    <a:pt x="119785" y="52301"/>
                  </a:cubicBezTo>
                  <a:cubicBezTo>
                    <a:pt x="119785" y="58780"/>
                    <a:pt x="118972" y="62426"/>
                    <a:pt x="118972" y="63639"/>
                  </a:cubicBezTo>
                  <a:cubicBezTo>
                    <a:pt x="118972" y="63843"/>
                    <a:pt x="118972" y="65665"/>
                    <a:pt x="121406" y="65665"/>
                  </a:cubicBezTo>
                  <a:cubicBezTo>
                    <a:pt x="123427" y="65665"/>
                    <a:pt x="123630" y="65056"/>
                    <a:pt x="124444" y="61613"/>
                  </a:cubicBezTo>
                  <a:lnTo>
                    <a:pt x="135381" y="1727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5C9BBCE6-575A-431B-8D81-CAC14DDF3E29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1937032" y="-10084056"/>
              <a:ext cx="162697" cy="162608"/>
            </a:xfrm>
            <a:custGeom>
              <a:avLst/>
              <a:gdLst>
                <a:gd name="connsiteX0" fmla="*/ 155237 w 162696"/>
                <a:gd name="connsiteY0" fmla="*/ 69712 h 162608"/>
                <a:gd name="connsiteX1" fmla="*/ 103580 w 162696"/>
                <a:gd name="connsiteY1" fmla="*/ 15245 h 162608"/>
                <a:gd name="connsiteX2" fmla="*/ 15253 w 162696"/>
                <a:gd name="connsiteY2" fmla="*/ 108382 h 162608"/>
                <a:gd name="connsiteX3" fmla="*/ 67113 w 162696"/>
                <a:gd name="connsiteY3" fmla="*/ 162443 h 162608"/>
                <a:gd name="connsiteX4" fmla="*/ 155237 w 162696"/>
                <a:gd name="connsiteY4" fmla="*/ 69712 h 162608"/>
                <a:gd name="connsiteX5" fmla="*/ 68327 w 162696"/>
                <a:gd name="connsiteY5" fmla="*/ 157177 h 162608"/>
                <a:gd name="connsiteX6" fmla="*/ 34090 w 162696"/>
                <a:gd name="connsiteY6" fmla="*/ 114055 h 162608"/>
                <a:gd name="connsiteX7" fmla="*/ 52527 w 162696"/>
                <a:gd name="connsiteY7" fmla="*/ 51894 h 162608"/>
                <a:gd name="connsiteX8" fmla="*/ 102366 w 162696"/>
                <a:gd name="connsiteY8" fmla="*/ 20306 h 162608"/>
                <a:gd name="connsiteX9" fmla="*/ 137206 w 162696"/>
                <a:gd name="connsiteY9" fmla="*/ 61817 h 162608"/>
                <a:gd name="connsiteX10" fmla="*/ 111683 w 162696"/>
                <a:gd name="connsiteY10" fmla="*/ 132881 h 162608"/>
                <a:gd name="connsiteX11" fmla="*/ 68327 w 162696"/>
                <a:gd name="connsiteY11" fmla="*/ 157177 h 162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2696" h="162608">
                  <a:moveTo>
                    <a:pt x="155237" y="69712"/>
                  </a:moveTo>
                  <a:cubicBezTo>
                    <a:pt x="155237" y="37114"/>
                    <a:pt x="133761" y="15245"/>
                    <a:pt x="103580" y="15245"/>
                  </a:cubicBezTo>
                  <a:cubicBezTo>
                    <a:pt x="59823" y="15245"/>
                    <a:pt x="15253" y="61206"/>
                    <a:pt x="15253" y="108382"/>
                  </a:cubicBezTo>
                  <a:cubicBezTo>
                    <a:pt x="15253" y="141996"/>
                    <a:pt x="37941" y="162443"/>
                    <a:pt x="67113" y="162443"/>
                  </a:cubicBezTo>
                  <a:cubicBezTo>
                    <a:pt x="110062" y="162443"/>
                    <a:pt x="155237" y="118100"/>
                    <a:pt x="155237" y="69712"/>
                  </a:cubicBezTo>
                  <a:close/>
                  <a:moveTo>
                    <a:pt x="68327" y="157177"/>
                  </a:moveTo>
                  <a:cubicBezTo>
                    <a:pt x="48275" y="157177"/>
                    <a:pt x="34090" y="140782"/>
                    <a:pt x="34090" y="114055"/>
                  </a:cubicBezTo>
                  <a:cubicBezTo>
                    <a:pt x="34090" y="105142"/>
                    <a:pt x="36931" y="75587"/>
                    <a:pt x="52527" y="51894"/>
                  </a:cubicBezTo>
                  <a:cubicBezTo>
                    <a:pt x="66509" y="30838"/>
                    <a:pt x="86357" y="20306"/>
                    <a:pt x="102366" y="20306"/>
                  </a:cubicBezTo>
                  <a:cubicBezTo>
                    <a:pt x="118971" y="20306"/>
                    <a:pt x="137206" y="31645"/>
                    <a:pt x="137206" y="61817"/>
                  </a:cubicBezTo>
                  <a:cubicBezTo>
                    <a:pt x="137206" y="76394"/>
                    <a:pt x="131739" y="107982"/>
                    <a:pt x="111683" y="132881"/>
                  </a:cubicBezTo>
                  <a:cubicBezTo>
                    <a:pt x="101960" y="145236"/>
                    <a:pt x="85346" y="157177"/>
                    <a:pt x="68327" y="15717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2CA8CCB7-8BB2-4878-B3C1-8A9788907D7A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2107351" y="-10093165"/>
              <a:ext cx="244045" cy="223586"/>
            </a:xfrm>
            <a:custGeom>
              <a:avLst/>
              <a:gdLst>
                <a:gd name="connsiteX0" fmla="*/ 62251 w 244045"/>
                <a:gd name="connsiteY0" fmla="*/ 215690 h 223586"/>
                <a:gd name="connsiteX1" fmla="*/ 58806 w 244045"/>
                <a:gd name="connsiteY1" fmla="*/ 211237 h 223586"/>
                <a:gd name="connsiteX2" fmla="*/ 27004 w 244045"/>
                <a:gd name="connsiteY2" fmla="*/ 116480 h 223586"/>
                <a:gd name="connsiteX3" fmla="*/ 59620 w 244045"/>
                <a:gd name="connsiteY3" fmla="*/ 20713 h 223586"/>
                <a:gd name="connsiteX4" fmla="*/ 62251 w 244045"/>
                <a:gd name="connsiteY4" fmla="*/ 17270 h 223586"/>
                <a:gd name="connsiteX5" fmla="*/ 60224 w 244045"/>
                <a:gd name="connsiteY5" fmla="*/ 15245 h 223586"/>
                <a:gd name="connsiteX6" fmla="*/ 28014 w 244045"/>
                <a:gd name="connsiteY6" fmla="*/ 54728 h 223586"/>
                <a:gd name="connsiteX7" fmla="*/ 15253 w 244045"/>
                <a:gd name="connsiteY7" fmla="*/ 116480 h 223586"/>
                <a:gd name="connsiteX8" fmla="*/ 28625 w 244045"/>
                <a:gd name="connsiteY8" fmla="*/ 179650 h 223586"/>
                <a:gd name="connsiteX9" fmla="*/ 60224 w 244045"/>
                <a:gd name="connsiteY9" fmla="*/ 217717 h 223586"/>
                <a:gd name="connsiteX10" fmla="*/ 62251 w 244045"/>
                <a:gd name="connsiteY10" fmla="*/ 215690 h 223586"/>
                <a:gd name="connsiteX11" fmla="*/ 133553 w 244045"/>
                <a:gd name="connsiteY11" fmla="*/ 133687 h 223586"/>
                <a:gd name="connsiteX12" fmla="*/ 133553 w 244045"/>
                <a:gd name="connsiteY12" fmla="*/ 151308 h 223586"/>
                <a:gd name="connsiteX13" fmla="*/ 118154 w 244045"/>
                <a:gd name="connsiteY13" fmla="*/ 160823 h 223586"/>
                <a:gd name="connsiteX14" fmla="*/ 113902 w 244045"/>
                <a:gd name="connsiteY14" fmla="*/ 160823 h 223586"/>
                <a:gd name="connsiteX15" fmla="*/ 113902 w 244045"/>
                <a:gd name="connsiteY15" fmla="*/ 167098 h 223586"/>
                <a:gd name="connsiteX16" fmla="*/ 141249 w 244045"/>
                <a:gd name="connsiteY16" fmla="*/ 166489 h 223586"/>
                <a:gd name="connsiteX17" fmla="*/ 168800 w 244045"/>
                <a:gd name="connsiteY17" fmla="*/ 167098 h 223586"/>
                <a:gd name="connsiteX18" fmla="*/ 168800 w 244045"/>
                <a:gd name="connsiteY18" fmla="*/ 160823 h 223586"/>
                <a:gd name="connsiteX19" fmla="*/ 164548 w 244045"/>
                <a:gd name="connsiteY19" fmla="*/ 160823 h 223586"/>
                <a:gd name="connsiteX20" fmla="*/ 149149 w 244045"/>
                <a:gd name="connsiteY20" fmla="*/ 151308 h 223586"/>
                <a:gd name="connsiteX21" fmla="*/ 149149 w 244045"/>
                <a:gd name="connsiteY21" fmla="*/ 133687 h 223586"/>
                <a:gd name="connsiteX22" fmla="*/ 169410 w 244045"/>
                <a:gd name="connsiteY22" fmla="*/ 133687 h 223586"/>
                <a:gd name="connsiteX23" fmla="*/ 169410 w 244045"/>
                <a:gd name="connsiteY23" fmla="*/ 127412 h 223586"/>
                <a:gd name="connsiteX24" fmla="*/ 149149 w 244045"/>
                <a:gd name="connsiteY24" fmla="*/ 127412 h 223586"/>
                <a:gd name="connsiteX25" fmla="*/ 149149 w 244045"/>
                <a:gd name="connsiteY25" fmla="*/ 35290 h 223586"/>
                <a:gd name="connsiteX26" fmla="*/ 145908 w 244045"/>
                <a:gd name="connsiteY26" fmla="*/ 30025 h 223586"/>
                <a:gd name="connsiteX27" fmla="*/ 141853 w 244045"/>
                <a:gd name="connsiteY27" fmla="*/ 32458 h 223586"/>
                <a:gd name="connsiteX28" fmla="*/ 79666 w 244045"/>
                <a:gd name="connsiteY28" fmla="*/ 127412 h 223586"/>
                <a:gd name="connsiteX29" fmla="*/ 79666 w 244045"/>
                <a:gd name="connsiteY29" fmla="*/ 133687 h 223586"/>
                <a:gd name="connsiteX30" fmla="*/ 133553 w 244045"/>
                <a:gd name="connsiteY30" fmla="*/ 133687 h 223586"/>
                <a:gd name="connsiteX31" fmla="*/ 134767 w 244045"/>
                <a:gd name="connsiteY31" fmla="*/ 127412 h 223586"/>
                <a:gd name="connsiteX32" fmla="*/ 85335 w 244045"/>
                <a:gd name="connsiteY32" fmla="*/ 127412 h 223586"/>
                <a:gd name="connsiteX33" fmla="*/ 134767 w 244045"/>
                <a:gd name="connsiteY33" fmla="*/ 51894 h 223586"/>
                <a:gd name="connsiteX34" fmla="*/ 134767 w 244045"/>
                <a:gd name="connsiteY34" fmla="*/ 127412 h 223586"/>
                <a:gd name="connsiteX35" fmla="*/ 233841 w 244045"/>
                <a:gd name="connsiteY35" fmla="*/ 116480 h 223586"/>
                <a:gd name="connsiteX36" fmla="*/ 220469 w 244045"/>
                <a:gd name="connsiteY36" fmla="*/ 53311 h 223586"/>
                <a:gd name="connsiteX37" fmla="*/ 188870 w 244045"/>
                <a:gd name="connsiteY37" fmla="*/ 15245 h 223586"/>
                <a:gd name="connsiteX38" fmla="*/ 186843 w 244045"/>
                <a:gd name="connsiteY38" fmla="*/ 17270 h 223586"/>
                <a:gd name="connsiteX39" fmla="*/ 190694 w 244045"/>
                <a:gd name="connsiteY39" fmla="*/ 21926 h 223586"/>
                <a:gd name="connsiteX40" fmla="*/ 222089 w 244045"/>
                <a:gd name="connsiteY40" fmla="*/ 116480 h 223586"/>
                <a:gd name="connsiteX41" fmla="*/ 189474 w 244045"/>
                <a:gd name="connsiteY41" fmla="*/ 212247 h 223586"/>
                <a:gd name="connsiteX42" fmla="*/ 186843 w 244045"/>
                <a:gd name="connsiteY42" fmla="*/ 215690 h 223586"/>
                <a:gd name="connsiteX43" fmla="*/ 188870 w 244045"/>
                <a:gd name="connsiteY43" fmla="*/ 217717 h 223586"/>
                <a:gd name="connsiteX44" fmla="*/ 221078 w 244045"/>
                <a:gd name="connsiteY44" fmla="*/ 178234 h 223586"/>
                <a:gd name="connsiteX45" fmla="*/ 233841 w 244045"/>
                <a:gd name="connsiteY45" fmla="*/ 116480 h 223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44045" h="223586">
                  <a:moveTo>
                    <a:pt x="62251" y="215690"/>
                  </a:moveTo>
                  <a:cubicBezTo>
                    <a:pt x="62251" y="215087"/>
                    <a:pt x="62251" y="214680"/>
                    <a:pt x="58806" y="211237"/>
                  </a:cubicBezTo>
                  <a:cubicBezTo>
                    <a:pt x="33487" y="185728"/>
                    <a:pt x="27004" y="147458"/>
                    <a:pt x="27004" y="116480"/>
                  </a:cubicBezTo>
                  <a:cubicBezTo>
                    <a:pt x="27004" y="81253"/>
                    <a:pt x="34701" y="46019"/>
                    <a:pt x="59620" y="20713"/>
                  </a:cubicBezTo>
                  <a:cubicBezTo>
                    <a:pt x="62251" y="18280"/>
                    <a:pt x="62251" y="17873"/>
                    <a:pt x="62251" y="17270"/>
                  </a:cubicBezTo>
                  <a:cubicBezTo>
                    <a:pt x="62251" y="15854"/>
                    <a:pt x="61437" y="15245"/>
                    <a:pt x="60224" y="15245"/>
                  </a:cubicBezTo>
                  <a:cubicBezTo>
                    <a:pt x="58196" y="15245"/>
                    <a:pt x="39969" y="29015"/>
                    <a:pt x="28014" y="54728"/>
                  </a:cubicBezTo>
                  <a:cubicBezTo>
                    <a:pt x="17681" y="76997"/>
                    <a:pt x="15253" y="99470"/>
                    <a:pt x="15253" y="116480"/>
                  </a:cubicBezTo>
                  <a:cubicBezTo>
                    <a:pt x="15253" y="132272"/>
                    <a:pt x="17477" y="156770"/>
                    <a:pt x="28625" y="179650"/>
                  </a:cubicBezTo>
                  <a:cubicBezTo>
                    <a:pt x="40776" y="204556"/>
                    <a:pt x="58196" y="217717"/>
                    <a:pt x="60224" y="217717"/>
                  </a:cubicBezTo>
                  <a:cubicBezTo>
                    <a:pt x="61437" y="217717"/>
                    <a:pt x="62251" y="217107"/>
                    <a:pt x="62251" y="215690"/>
                  </a:cubicBezTo>
                  <a:close/>
                  <a:moveTo>
                    <a:pt x="133553" y="133687"/>
                  </a:moveTo>
                  <a:lnTo>
                    <a:pt x="133553" y="151308"/>
                  </a:lnTo>
                  <a:cubicBezTo>
                    <a:pt x="133553" y="158594"/>
                    <a:pt x="133146" y="160823"/>
                    <a:pt x="118154" y="160823"/>
                  </a:cubicBezTo>
                  <a:lnTo>
                    <a:pt x="113902" y="160823"/>
                  </a:lnTo>
                  <a:lnTo>
                    <a:pt x="113902" y="167098"/>
                  </a:lnTo>
                  <a:cubicBezTo>
                    <a:pt x="122202" y="166489"/>
                    <a:pt x="132740" y="166489"/>
                    <a:pt x="141249" y="166489"/>
                  </a:cubicBezTo>
                  <a:cubicBezTo>
                    <a:pt x="149759" y="166489"/>
                    <a:pt x="160493" y="166489"/>
                    <a:pt x="168800" y="167098"/>
                  </a:cubicBezTo>
                  <a:lnTo>
                    <a:pt x="168800" y="160823"/>
                  </a:lnTo>
                  <a:lnTo>
                    <a:pt x="164548" y="160823"/>
                  </a:lnTo>
                  <a:cubicBezTo>
                    <a:pt x="149556" y="160823"/>
                    <a:pt x="149149" y="158594"/>
                    <a:pt x="149149" y="151308"/>
                  </a:cubicBezTo>
                  <a:lnTo>
                    <a:pt x="149149" y="133687"/>
                  </a:lnTo>
                  <a:lnTo>
                    <a:pt x="169410" y="133687"/>
                  </a:lnTo>
                  <a:lnTo>
                    <a:pt x="169410" y="127412"/>
                  </a:lnTo>
                  <a:lnTo>
                    <a:pt x="149149" y="127412"/>
                  </a:lnTo>
                  <a:lnTo>
                    <a:pt x="149149" y="35290"/>
                  </a:lnTo>
                  <a:cubicBezTo>
                    <a:pt x="149149" y="31238"/>
                    <a:pt x="149149" y="30025"/>
                    <a:pt x="145908" y="30025"/>
                  </a:cubicBezTo>
                  <a:cubicBezTo>
                    <a:pt x="144084" y="30025"/>
                    <a:pt x="143474" y="30025"/>
                    <a:pt x="141853" y="32458"/>
                  </a:cubicBezTo>
                  <a:lnTo>
                    <a:pt x="79666" y="127412"/>
                  </a:lnTo>
                  <a:lnTo>
                    <a:pt x="79666" y="133687"/>
                  </a:lnTo>
                  <a:lnTo>
                    <a:pt x="133553" y="133687"/>
                  </a:lnTo>
                  <a:close/>
                  <a:moveTo>
                    <a:pt x="134767" y="127412"/>
                  </a:moveTo>
                  <a:lnTo>
                    <a:pt x="85335" y="127412"/>
                  </a:lnTo>
                  <a:lnTo>
                    <a:pt x="134767" y="51894"/>
                  </a:lnTo>
                  <a:lnTo>
                    <a:pt x="134767" y="127412"/>
                  </a:lnTo>
                  <a:close/>
                  <a:moveTo>
                    <a:pt x="233841" y="116480"/>
                  </a:moveTo>
                  <a:cubicBezTo>
                    <a:pt x="233841" y="100690"/>
                    <a:pt x="231616" y="76190"/>
                    <a:pt x="220469" y="53311"/>
                  </a:cubicBezTo>
                  <a:cubicBezTo>
                    <a:pt x="208318" y="28405"/>
                    <a:pt x="190890" y="15245"/>
                    <a:pt x="188870" y="15245"/>
                  </a:cubicBezTo>
                  <a:cubicBezTo>
                    <a:pt x="187649" y="15245"/>
                    <a:pt x="186843" y="16057"/>
                    <a:pt x="186843" y="17270"/>
                  </a:cubicBezTo>
                  <a:cubicBezTo>
                    <a:pt x="186843" y="17873"/>
                    <a:pt x="186843" y="18280"/>
                    <a:pt x="190694" y="21926"/>
                  </a:cubicBezTo>
                  <a:cubicBezTo>
                    <a:pt x="210541" y="41973"/>
                    <a:pt x="222089" y="74164"/>
                    <a:pt x="222089" y="116480"/>
                  </a:cubicBezTo>
                  <a:cubicBezTo>
                    <a:pt x="222089" y="151104"/>
                    <a:pt x="214596" y="186739"/>
                    <a:pt x="189474" y="212247"/>
                  </a:cubicBezTo>
                  <a:cubicBezTo>
                    <a:pt x="186843" y="214680"/>
                    <a:pt x="186843" y="215087"/>
                    <a:pt x="186843" y="215690"/>
                  </a:cubicBezTo>
                  <a:cubicBezTo>
                    <a:pt x="186843" y="216903"/>
                    <a:pt x="187649" y="217717"/>
                    <a:pt x="188870" y="217717"/>
                  </a:cubicBezTo>
                  <a:cubicBezTo>
                    <a:pt x="190890" y="217717"/>
                    <a:pt x="209124" y="203946"/>
                    <a:pt x="221078" y="178234"/>
                  </a:cubicBezTo>
                  <a:cubicBezTo>
                    <a:pt x="231413" y="155964"/>
                    <a:pt x="233841" y="133491"/>
                    <a:pt x="233841" y="11648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3FC96027-2902-4234-B1FF-B2101CA60C7A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2420993" y="-10040725"/>
              <a:ext cx="122023" cy="121956"/>
            </a:xfrm>
            <a:custGeom>
              <a:avLst/>
              <a:gdLst>
                <a:gd name="connsiteX0" fmla="*/ 64278 w 122022"/>
                <a:gd name="connsiteY0" fmla="*/ 58368 h 121956"/>
                <a:gd name="connsiteX1" fmla="*/ 23762 w 122022"/>
                <a:gd name="connsiteY1" fmla="*/ 18078 h 121956"/>
                <a:gd name="connsiteX2" fmla="*/ 19301 w 122022"/>
                <a:gd name="connsiteY2" fmla="*/ 15245 h 121956"/>
                <a:gd name="connsiteX3" fmla="*/ 15253 w 122022"/>
                <a:gd name="connsiteY3" fmla="*/ 19291 h 121956"/>
                <a:gd name="connsiteX4" fmla="*/ 17884 w 122022"/>
                <a:gd name="connsiteY4" fmla="*/ 23343 h 121956"/>
                <a:gd name="connsiteX5" fmla="*/ 58399 w 122022"/>
                <a:gd name="connsiteY5" fmla="*/ 64040 h 121956"/>
                <a:gd name="connsiteX6" fmla="*/ 17884 w 122022"/>
                <a:gd name="connsiteY6" fmla="*/ 104737 h 121956"/>
                <a:gd name="connsiteX7" fmla="*/ 15253 w 122022"/>
                <a:gd name="connsiteY7" fmla="*/ 108790 h 121956"/>
                <a:gd name="connsiteX8" fmla="*/ 19301 w 122022"/>
                <a:gd name="connsiteY8" fmla="*/ 112835 h 121956"/>
                <a:gd name="connsiteX9" fmla="*/ 23762 w 122022"/>
                <a:gd name="connsiteY9" fmla="*/ 110003 h 121956"/>
                <a:gd name="connsiteX10" fmla="*/ 64074 w 122022"/>
                <a:gd name="connsiteY10" fmla="*/ 69712 h 121956"/>
                <a:gd name="connsiteX11" fmla="*/ 106007 w 122022"/>
                <a:gd name="connsiteY11" fmla="*/ 111622 h 121956"/>
                <a:gd name="connsiteX12" fmla="*/ 109044 w 122022"/>
                <a:gd name="connsiteY12" fmla="*/ 112835 h 121956"/>
                <a:gd name="connsiteX13" fmla="*/ 113100 w 122022"/>
                <a:gd name="connsiteY13" fmla="*/ 108790 h 121956"/>
                <a:gd name="connsiteX14" fmla="*/ 112489 w 122022"/>
                <a:gd name="connsiteY14" fmla="*/ 106559 h 121956"/>
                <a:gd name="connsiteX15" fmla="*/ 69947 w 122022"/>
                <a:gd name="connsiteY15" fmla="*/ 64040 h 121956"/>
                <a:gd name="connsiteX16" fmla="*/ 107024 w 122022"/>
                <a:gd name="connsiteY16" fmla="*/ 26989 h 121956"/>
                <a:gd name="connsiteX17" fmla="*/ 112082 w 122022"/>
                <a:gd name="connsiteY17" fmla="*/ 21928 h 121956"/>
                <a:gd name="connsiteX18" fmla="*/ 113100 w 122022"/>
                <a:gd name="connsiteY18" fmla="*/ 19291 h 121956"/>
                <a:gd name="connsiteX19" fmla="*/ 109044 w 122022"/>
                <a:gd name="connsiteY19" fmla="*/ 15245 h 121956"/>
                <a:gd name="connsiteX20" fmla="*/ 104386 w 122022"/>
                <a:gd name="connsiteY20" fmla="*/ 18282 h 121956"/>
                <a:gd name="connsiteX21" fmla="*/ 64278 w 122022"/>
                <a:gd name="connsiteY21" fmla="*/ 58368 h 12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2022" h="121956">
                  <a:moveTo>
                    <a:pt x="64278" y="58368"/>
                  </a:moveTo>
                  <a:lnTo>
                    <a:pt x="23762" y="18078"/>
                  </a:lnTo>
                  <a:cubicBezTo>
                    <a:pt x="21328" y="15651"/>
                    <a:pt x="20922" y="15245"/>
                    <a:pt x="19301" y="15245"/>
                  </a:cubicBezTo>
                  <a:cubicBezTo>
                    <a:pt x="17280" y="15245"/>
                    <a:pt x="15253" y="17068"/>
                    <a:pt x="15253" y="19291"/>
                  </a:cubicBezTo>
                  <a:cubicBezTo>
                    <a:pt x="15253" y="20714"/>
                    <a:pt x="15659" y="21114"/>
                    <a:pt x="17884" y="23343"/>
                  </a:cubicBezTo>
                  <a:lnTo>
                    <a:pt x="58399" y="64040"/>
                  </a:lnTo>
                  <a:lnTo>
                    <a:pt x="17884" y="104737"/>
                  </a:lnTo>
                  <a:cubicBezTo>
                    <a:pt x="15659" y="106966"/>
                    <a:pt x="15253" y="107367"/>
                    <a:pt x="15253" y="108790"/>
                  </a:cubicBezTo>
                  <a:cubicBezTo>
                    <a:pt x="15253" y="111013"/>
                    <a:pt x="17280" y="112835"/>
                    <a:pt x="19301" y="112835"/>
                  </a:cubicBezTo>
                  <a:cubicBezTo>
                    <a:pt x="20922" y="112835"/>
                    <a:pt x="21328" y="112428"/>
                    <a:pt x="23762" y="110003"/>
                  </a:cubicBezTo>
                  <a:lnTo>
                    <a:pt x="64074" y="69712"/>
                  </a:lnTo>
                  <a:lnTo>
                    <a:pt x="106007" y="111622"/>
                  </a:lnTo>
                  <a:cubicBezTo>
                    <a:pt x="106413" y="111825"/>
                    <a:pt x="107831" y="112835"/>
                    <a:pt x="109044" y="112835"/>
                  </a:cubicBezTo>
                  <a:cubicBezTo>
                    <a:pt x="111478" y="112835"/>
                    <a:pt x="113100" y="111013"/>
                    <a:pt x="113100" y="108790"/>
                  </a:cubicBezTo>
                  <a:cubicBezTo>
                    <a:pt x="113100" y="108383"/>
                    <a:pt x="113100" y="107570"/>
                    <a:pt x="112489" y="106559"/>
                  </a:cubicBezTo>
                  <a:cubicBezTo>
                    <a:pt x="112286" y="106153"/>
                    <a:pt x="80077" y="74368"/>
                    <a:pt x="69947" y="64040"/>
                  </a:cubicBezTo>
                  <a:lnTo>
                    <a:pt x="107024" y="26989"/>
                  </a:lnTo>
                  <a:cubicBezTo>
                    <a:pt x="108034" y="25770"/>
                    <a:pt x="111072" y="23141"/>
                    <a:pt x="112082" y="21928"/>
                  </a:cubicBezTo>
                  <a:cubicBezTo>
                    <a:pt x="112286" y="21521"/>
                    <a:pt x="113100" y="20714"/>
                    <a:pt x="113100" y="19291"/>
                  </a:cubicBezTo>
                  <a:cubicBezTo>
                    <a:pt x="113100" y="17068"/>
                    <a:pt x="111478" y="15245"/>
                    <a:pt x="109044" y="15245"/>
                  </a:cubicBezTo>
                  <a:cubicBezTo>
                    <a:pt x="107424" y="15245"/>
                    <a:pt x="106617" y="16052"/>
                    <a:pt x="104386" y="18282"/>
                  </a:cubicBezTo>
                  <a:lnTo>
                    <a:pt x="64278" y="5836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A304ACF7-93E7-4153-879B-A669BF916A38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2604347" y="-10084056"/>
              <a:ext cx="142360" cy="162608"/>
            </a:xfrm>
            <a:custGeom>
              <a:avLst/>
              <a:gdLst>
                <a:gd name="connsiteX0" fmla="*/ 135381 w 142359"/>
                <a:gd name="connsiteY0" fmla="*/ 17270 h 162608"/>
                <a:gd name="connsiteX1" fmla="*/ 133151 w 142359"/>
                <a:gd name="connsiteY1" fmla="*/ 15245 h 162608"/>
                <a:gd name="connsiteX2" fmla="*/ 129509 w 142359"/>
                <a:gd name="connsiteY2" fmla="*/ 18286 h 162608"/>
                <a:gd name="connsiteX3" fmla="*/ 119786 w 142359"/>
                <a:gd name="connsiteY3" fmla="*/ 29828 h 162608"/>
                <a:gd name="connsiteX4" fmla="*/ 90811 w 142359"/>
                <a:gd name="connsiteY4" fmla="*/ 15245 h 162608"/>
                <a:gd name="connsiteX5" fmla="*/ 40776 w 142359"/>
                <a:gd name="connsiteY5" fmla="*/ 63029 h 162608"/>
                <a:gd name="connsiteX6" fmla="*/ 61844 w 142359"/>
                <a:gd name="connsiteY6" fmla="*/ 91785 h 162608"/>
                <a:gd name="connsiteX7" fmla="*/ 83522 w 142359"/>
                <a:gd name="connsiteY7" fmla="*/ 97451 h 162608"/>
                <a:gd name="connsiteX8" fmla="*/ 102156 w 142359"/>
                <a:gd name="connsiteY8" fmla="*/ 118913 h 162608"/>
                <a:gd name="connsiteX9" fmla="*/ 65695 w 142359"/>
                <a:gd name="connsiteY9" fmla="*/ 156167 h 162608"/>
                <a:gd name="connsiteX10" fmla="*/ 30239 w 142359"/>
                <a:gd name="connsiteY10" fmla="*/ 126606 h 162608"/>
                <a:gd name="connsiteX11" fmla="*/ 31459 w 142359"/>
                <a:gd name="connsiteY11" fmla="*/ 115674 h 162608"/>
                <a:gd name="connsiteX12" fmla="*/ 31859 w 142359"/>
                <a:gd name="connsiteY12" fmla="*/ 114257 h 162608"/>
                <a:gd name="connsiteX13" fmla="*/ 29431 w 142359"/>
                <a:gd name="connsiteY13" fmla="*/ 112028 h 162608"/>
                <a:gd name="connsiteX14" fmla="*/ 27404 w 142359"/>
                <a:gd name="connsiteY14" fmla="*/ 112841 h 162608"/>
                <a:gd name="connsiteX15" fmla="*/ 15253 w 142359"/>
                <a:gd name="connsiteY15" fmla="*/ 160422 h 162608"/>
                <a:gd name="connsiteX16" fmla="*/ 17477 w 142359"/>
                <a:gd name="connsiteY16" fmla="*/ 162443 h 162608"/>
                <a:gd name="connsiteX17" fmla="*/ 21125 w 142359"/>
                <a:gd name="connsiteY17" fmla="*/ 159406 h 162608"/>
                <a:gd name="connsiteX18" fmla="*/ 31052 w 142359"/>
                <a:gd name="connsiteY18" fmla="*/ 147865 h 162608"/>
                <a:gd name="connsiteX19" fmla="*/ 65288 w 142359"/>
                <a:gd name="connsiteY19" fmla="*/ 162443 h 162608"/>
                <a:gd name="connsiteX20" fmla="*/ 116741 w 142359"/>
                <a:gd name="connsiteY20" fmla="*/ 110409 h 162608"/>
                <a:gd name="connsiteX21" fmla="*/ 106814 w 142359"/>
                <a:gd name="connsiteY21" fmla="*/ 86722 h 162608"/>
                <a:gd name="connsiteX22" fmla="*/ 81088 w 142359"/>
                <a:gd name="connsiteY22" fmla="*/ 76597 h 162608"/>
                <a:gd name="connsiteX23" fmla="*/ 67519 w 142359"/>
                <a:gd name="connsiteY23" fmla="*/ 72951 h 162608"/>
                <a:gd name="connsiteX24" fmla="*/ 55158 w 142359"/>
                <a:gd name="connsiteY24" fmla="*/ 54524 h 162608"/>
                <a:gd name="connsiteX25" fmla="*/ 90608 w 142359"/>
                <a:gd name="connsiteY25" fmla="*/ 20917 h 162608"/>
                <a:gd name="connsiteX26" fmla="*/ 119786 w 142359"/>
                <a:gd name="connsiteY26" fmla="*/ 52301 h 162608"/>
                <a:gd name="connsiteX27" fmla="*/ 118972 w 142359"/>
                <a:gd name="connsiteY27" fmla="*/ 63639 h 162608"/>
                <a:gd name="connsiteX28" fmla="*/ 121406 w 142359"/>
                <a:gd name="connsiteY28" fmla="*/ 65665 h 162608"/>
                <a:gd name="connsiteX29" fmla="*/ 124444 w 142359"/>
                <a:gd name="connsiteY29" fmla="*/ 61613 h 162608"/>
                <a:gd name="connsiteX30" fmla="*/ 135381 w 142359"/>
                <a:gd name="connsiteY30" fmla="*/ 17270 h 162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2359" h="162608">
                  <a:moveTo>
                    <a:pt x="135381" y="17270"/>
                  </a:moveTo>
                  <a:cubicBezTo>
                    <a:pt x="135381" y="16667"/>
                    <a:pt x="134975" y="15245"/>
                    <a:pt x="133151" y="15245"/>
                  </a:cubicBezTo>
                  <a:cubicBezTo>
                    <a:pt x="132140" y="15245"/>
                    <a:pt x="131937" y="15448"/>
                    <a:pt x="129509" y="18286"/>
                  </a:cubicBezTo>
                  <a:lnTo>
                    <a:pt x="119786" y="29828"/>
                  </a:lnTo>
                  <a:cubicBezTo>
                    <a:pt x="114517" y="20306"/>
                    <a:pt x="103980" y="15245"/>
                    <a:pt x="90811" y="15245"/>
                  </a:cubicBezTo>
                  <a:cubicBezTo>
                    <a:pt x="65085" y="15245"/>
                    <a:pt x="40776" y="38531"/>
                    <a:pt x="40776" y="63029"/>
                  </a:cubicBezTo>
                  <a:cubicBezTo>
                    <a:pt x="40776" y="79430"/>
                    <a:pt x="51510" y="88742"/>
                    <a:pt x="61844" y="91785"/>
                  </a:cubicBezTo>
                  <a:lnTo>
                    <a:pt x="83522" y="97451"/>
                  </a:lnTo>
                  <a:cubicBezTo>
                    <a:pt x="91015" y="99273"/>
                    <a:pt x="102156" y="102310"/>
                    <a:pt x="102156" y="118913"/>
                  </a:cubicBezTo>
                  <a:cubicBezTo>
                    <a:pt x="102156" y="137137"/>
                    <a:pt x="85543" y="156167"/>
                    <a:pt x="65695" y="156167"/>
                  </a:cubicBezTo>
                  <a:cubicBezTo>
                    <a:pt x="52730" y="156167"/>
                    <a:pt x="30239" y="151715"/>
                    <a:pt x="30239" y="126606"/>
                  </a:cubicBezTo>
                  <a:cubicBezTo>
                    <a:pt x="30239" y="121747"/>
                    <a:pt x="31255" y="116887"/>
                    <a:pt x="31459" y="115674"/>
                  </a:cubicBezTo>
                  <a:cubicBezTo>
                    <a:pt x="31656" y="114861"/>
                    <a:pt x="31859" y="114664"/>
                    <a:pt x="31859" y="114257"/>
                  </a:cubicBezTo>
                  <a:cubicBezTo>
                    <a:pt x="31859" y="112231"/>
                    <a:pt x="30442" y="112028"/>
                    <a:pt x="29431" y="112028"/>
                  </a:cubicBezTo>
                  <a:cubicBezTo>
                    <a:pt x="28415" y="112028"/>
                    <a:pt x="28014" y="112231"/>
                    <a:pt x="27404" y="112841"/>
                  </a:cubicBezTo>
                  <a:cubicBezTo>
                    <a:pt x="26597" y="113648"/>
                    <a:pt x="15253" y="159813"/>
                    <a:pt x="15253" y="160422"/>
                  </a:cubicBezTo>
                  <a:cubicBezTo>
                    <a:pt x="15253" y="161636"/>
                    <a:pt x="16263" y="162443"/>
                    <a:pt x="17477" y="162443"/>
                  </a:cubicBezTo>
                  <a:cubicBezTo>
                    <a:pt x="18494" y="162443"/>
                    <a:pt x="18691" y="162240"/>
                    <a:pt x="21125" y="159406"/>
                  </a:cubicBezTo>
                  <a:lnTo>
                    <a:pt x="31052" y="147865"/>
                  </a:lnTo>
                  <a:cubicBezTo>
                    <a:pt x="39766" y="159610"/>
                    <a:pt x="53538" y="162443"/>
                    <a:pt x="65288" y="162443"/>
                  </a:cubicBezTo>
                  <a:cubicBezTo>
                    <a:pt x="92839" y="162443"/>
                    <a:pt x="116741" y="135517"/>
                    <a:pt x="116741" y="110409"/>
                  </a:cubicBezTo>
                  <a:cubicBezTo>
                    <a:pt x="116741" y="96441"/>
                    <a:pt x="109858" y="89555"/>
                    <a:pt x="106814" y="86722"/>
                  </a:cubicBezTo>
                  <a:cubicBezTo>
                    <a:pt x="102156" y="82066"/>
                    <a:pt x="99118" y="81253"/>
                    <a:pt x="81088" y="76597"/>
                  </a:cubicBezTo>
                  <a:cubicBezTo>
                    <a:pt x="76633" y="75384"/>
                    <a:pt x="69337" y="73358"/>
                    <a:pt x="67519" y="72951"/>
                  </a:cubicBezTo>
                  <a:cubicBezTo>
                    <a:pt x="62047" y="71127"/>
                    <a:pt x="55158" y="65259"/>
                    <a:pt x="55158" y="54524"/>
                  </a:cubicBezTo>
                  <a:cubicBezTo>
                    <a:pt x="55158" y="38124"/>
                    <a:pt x="71364" y="20917"/>
                    <a:pt x="90608" y="20917"/>
                  </a:cubicBezTo>
                  <a:cubicBezTo>
                    <a:pt x="107424" y="20917"/>
                    <a:pt x="119786" y="29624"/>
                    <a:pt x="119786" y="52301"/>
                  </a:cubicBezTo>
                  <a:cubicBezTo>
                    <a:pt x="119786" y="58780"/>
                    <a:pt x="118972" y="62426"/>
                    <a:pt x="118972" y="63639"/>
                  </a:cubicBezTo>
                  <a:cubicBezTo>
                    <a:pt x="118972" y="63843"/>
                    <a:pt x="118972" y="65665"/>
                    <a:pt x="121406" y="65665"/>
                  </a:cubicBezTo>
                  <a:cubicBezTo>
                    <a:pt x="123427" y="65665"/>
                    <a:pt x="123631" y="65056"/>
                    <a:pt x="124444" y="61613"/>
                  </a:cubicBezTo>
                  <a:lnTo>
                    <a:pt x="135381" y="1727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5774D3D4-D5B5-4688-89E6-1DB2D3BB5803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2739655" y="-10084056"/>
              <a:ext cx="162697" cy="162608"/>
            </a:xfrm>
            <a:custGeom>
              <a:avLst/>
              <a:gdLst>
                <a:gd name="connsiteX0" fmla="*/ 155235 w 162696"/>
                <a:gd name="connsiteY0" fmla="*/ 69712 h 162608"/>
                <a:gd name="connsiteX1" fmla="*/ 103578 w 162696"/>
                <a:gd name="connsiteY1" fmla="*/ 15245 h 162608"/>
                <a:gd name="connsiteX2" fmla="*/ 15253 w 162696"/>
                <a:gd name="connsiteY2" fmla="*/ 108382 h 162608"/>
                <a:gd name="connsiteX3" fmla="*/ 67112 w 162696"/>
                <a:gd name="connsiteY3" fmla="*/ 162443 h 162608"/>
                <a:gd name="connsiteX4" fmla="*/ 155235 w 162696"/>
                <a:gd name="connsiteY4" fmla="*/ 69712 h 162608"/>
                <a:gd name="connsiteX5" fmla="*/ 68326 w 162696"/>
                <a:gd name="connsiteY5" fmla="*/ 157177 h 162608"/>
                <a:gd name="connsiteX6" fmla="*/ 34090 w 162696"/>
                <a:gd name="connsiteY6" fmla="*/ 114055 h 162608"/>
                <a:gd name="connsiteX7" fmla="*/ 52527 w 162696"/>
                <a:gd name="connsiteY7" fmla="*/ 51894 h 162608"/>
                <a:gd name="connsiteX8" fmla="*/ 102364 w 162696"/>
                <a:gd name="connsiteY8" fmla="*/ 20306 h 162608"/>
                <a:gd name="connsiteX9" fmla="*/ 137206 w 162696"/>
                <a:gd name="connsiteY9" fmla="*/ 61817 h 162608"/>
                <a:gd name="connsiteX10" fmla="*/ 111683 w 162696"/>
                <a:gd name="connsiteY10" fmla="*/ 132881 h 162608"/>
                <a:gd name="connsiteX11" fmla="*/ 68326 w 162696"/>
                <a:gd name="connsiteY11" fmla="*/ 157177 h 162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2696" h="162608">
                  <a:moveTo>
                    <a:pt x="155235" y="69712"/>
                  </a:moveTo>
                  <a:cubicBezTo>
                    <a:pt x="155235" y="37114"/>
                    <a:pt x="133761" y="15245"/>
                    <a:pt x="103578" y="15245"/>
                  </a:cubicBezTo>
                  <a:cubicBezTo>
                    <a:pt x="59823" y="15245"/>
                    <a:pt x="15253" y="61206"/>
                    <a:pt x="15253" y="108382"/>
                  </a:cubicBezTo>
                  <a:cubicBezTo>
                    <a:pt x="15253" y="141996"/>
                    <a:pt x="37941" y="162443"/>
                    <a:pt x="67112" y="162443"/>
                  </a:cubicBezTo>
                  <a:cubicBezTo>
                    <a:pt x="110062" y="162443"/>
                    <a:pt x="155235" y="118100"/>
                    <a:pt x="155235" y="69712"/>
                  </a:cubicBezTo>
                  <a:close/>
                  <a:moveTo>
                    <a:pt x="68326" y="157177"/>
                  </a:moveTo>
                  <a:cubicBezTo>
                    <a:pt x="48275" y="157177"/>
                    <a:pt x="34090" y="140782"/>
                    <a:pt x="34090" y="114055"/>
                  </a:cubicBezTo>
                  <a:cubicBezTo>
                    <a:pt x="34090" y="105142"/>
                    <a:pt x="36930" y="75587"/>
                    <a:pt x="52527" y="51894"/>
                  </a:cubicBezTo>
                  <a:cubicBezTo>
                    <a:pt x="66508" y="30838"/>
                    <a:pt x="86357" y="20306"/>
                    <a:pt x="102364" y="20306"/>
                  </a:cubicBezTo>
                  <a:cubicBezTo>
                    <a:pt x="118971" y="20306"/>
                    <a:pt x="137206" y="31645"/>
                    <a:pt x="137206" y="61817"/>
                  </a:cubicBezTo>
                  <a:cubicBezTo>
                    <a:pt x="137206" y="76394"/>
                    <a:pt x="131739" y="107982"/>
                    <a:pt x="111683" y="132881"/>
                  </a:cubicBezTo>
                  <a:cubicBezTo>
                    <a:pt x="101957" y="145236"/>
                    <a:pt x="85346" y="157177"/>
                    <a:pt x="68326" y="15717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BBD1D72F-A280-4EFC-899F-618E353DCB6E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2909954" y="-10093165"/>
              <a:ext cx="244045" cy="223586"/>
            </a:xfrm>
            <a:custGeom>
              <a:avLst/>
              <a:gdLst>
                <a:gd name="connsiteX0" fmla="*/ 62251 w 244045"/>
                <a:gd name="connsiteY0" fmla="*/ 215690 h 223586"/>
                <a:gd name="connsiteX1" fmla="*/ 58806 w 244045"/>
                <a:gd name="connsiteY1" fmla="*/ 211237 h 223586"/>
                <a:gd name="connsiteX2" fmla="*/ 27004 w 244045"/>
                <a:gd name="connsiteY2" fmla="*/ 116480 h 223586"/>
                <a:gd name="connsiteX3" fmla="*/ 59620 w 244045"/>
                <a:gd name="connsiteY3" fmla="*/ 20713 h 223586"/>
                <a:gd name="connsiteX4" fmla="*/ 62251 w 244045"/>
                <a:gd name="connsiteY4" fmla="*/ 17270 h 223586"/>
                <a:gd name="connsiteX5" fmla="*/ 60224 w 244045"/>
                <a:gd name="connsiteY5" fmla="*/ 15245 h 223586"/>
                <a:gd name="connsiteX6" fmla="*/ 28014 w 244045"/>
                <a:gd name="connsiteY6" fmla="*/ 54728 h 223586"/>
                <a:gd name="connsiteX7" fmla="*/ 15253 w 244045"/>
                <a:gd name="connsiteY7" fmla="*/ 116480 h 223586"/>
                <a:gd name="connsiteX8" fmla="*/ 28624 w 244045"/>
                <a:gd name="connsiteY8" fmla="*/ 179650 h 223586"/>
                <a:gd name="connsiteX9" fmla="*/ 60224 w 244045"/>
                <a:gd name="connsiteY9" fmla="*/ 217717 h 223586"/>
                <a:gd name="connsiteX10" fmla="*/ 62251 w 244045"/>
                <a:gd name="connsiteY10" fmla="*/ 215690 h 223586"/>
                <a:gd name="connsiteX11" fmla="*/ 133553 w 244045"/>
                <a:gd name="connsiteY11" fmla="*/ 133687 h 223586"/>
                <a:gd name="connsiteX12" fmla="*/ 133553 w 244045"/>
                <a:gd name="connsiteY12" fmla="*/ 151308 h 223586"/>
                <a:gd name="connsiteX13" fmla="*/ 118154 w 244045"/>
                <a:gd name="connsiteY13" fmla="*/ 160823 h 223586"/>
                <a:gd name="connsiteX14" fmla="*/ 113902 w 244045"/>
                <a:gd name="connsiteY14" fmla="*/ 160823 h 223586"/>
                <a:gd name="connsiteX15" fmla="*/ 113902 w 244045"/>
                <a:gd name="connsiteY15" fmla="*/ 167098 h 223586"/>
                <a:gd name="connsiteX16" fmla="*/ 141249 w 244045"/>
                <a:gd name="connsiteY16" fmla="*/ 166489 h 223586"/>
                <a:gd name="connsiteX17" fmla="*/ 168799 w 244045"/>
                <a:gd name="connsiteY17" fmla="*/ 167098 h 223586"/>
                <a:gd name="connsiteX18" fmla="*/ 168799 w 244045"/>
                <a:gd name="connsiteY18" fmla="*/ 160823 h 223586"/>
                <a:gd name="connsiteX19" fmla="*/ 164548 w 244045"/>
                <a:gd name="connsiteY19" fmla="*/ 160823 h 223586"/>
                <a:gd name="connsiteX20" fmla="*/ 149149 w 244045"/>
                <a:gd name="connsiteY20" fmla="*/ 151308 h 223586"/>
                <a:gd name="connsiteX21" fmla="*/ 149149 w 244045"/>
                <a:gd name="connsiteY21" fmla="*/ 133687 h 223586"/>
                <a:gd name="connsiteX22" fmla="*/ 169410 w 244045"/>
                <a:gd name="connsiteY22" fmla="*/ 133687 h 223586"/>
                <a:gd name="connsiteX23" fmla="*/ 169410 w 244045"/>
                <a:gd name="connsiteY23" fmla="*/ 127412 h 223586"/>
                <a:gd name="connsiteX24" fmla="*/ 149149 w 244045"/>
                <a:gd name="connsiteY24" fmla="*/ 127412 h 223586"/>
                <a:gd name="connsiteX25" fmla="*/ 149149 w 244045"/>
                <a:gd name="connsiteY25" fmla="*/ 35290 h 223586"/>
                <a:gd name="connsiteX26" fmla="*/ 145908 w 244045"/>
                <a:gd name="connsiteY26" fmla="*/ 30025 h 223586"/>
                <a:gd name="connsiteX27" fmla="*/ 141853 w 244045"/>
                <a:gd name="connsiteY27" fmla="*/ 32458 h 223586"/>
                <a:gd name="connsiteX28" fmla="*/ 79666 w 244045"/>
                <a:gd name="connsiteY28" fmla="*/ 127412 h 223586"/>
                <a:gd name="connsiteX29" fmla="*/ 79666 w 244045"/>
                <a:gd name="connsiteY29" fmla="*/ 133687 h 223586"/>
                <a:gd name="connsiteX30" fmla="*/ 133553 w 244045"/>
                <a:gd name="connsiteY30" fmla="*/ 133687 h 223586"/>
                <a:gd name="connsiteX31" fmla="*/ 134767 w 244045"/>
                <a:gd name="connsiteY31" fmla="*/ 127412 h 223586"/>
                <a:gd name="connsiteX32" fmla="*/ 85335 w 244045"/>
                <a:gd name="connsiteY32" fmla="*/ 127412 h 223586"/>
                <a:gd name="connsiteX33" fmla="*/ 134767 w 244045"/>
                <a:gd name="connsiteY33" fmla="*/ 51894 h 223586"/>
                <a:gd name="connsiteX34" fmla="*/ 134767 w 244045"/>
                <a:gd name="connsiteY34" fmla="*/ 127412 h 223586"/>
                <a:gd name="connsiteX35" fmla="*/ 233839 w 244045"/>
                <a:gd name="connsiteY35" fmla="*/ 116480 h 223586"/>
                <a:gd name="connsiteX36" fmla="*/ 220468 w 244045"/>
                <a:gd name="connsiteY36" fmla="*/ 53311 h 223586"/>
                <a:gd name="connsiteX37" fmla="*/ 188870 w 244045"/>
                <a:gd name="connsiteY37" fmla="*/ 15245 h 223586"/>
                <a:gd name="connsiteX38" fmla="*/ 186843 w 244045"/>
                <a:gd name="connsiteY38" fmla="*/ 17270 h 223586"/>
                <a:gd name="connsiteX39" fmla="*/ 190694 w 244045"/>
                <a:gd name="connsiteY39" fmla="*/ 21926 h 223586"/>
                <a:gd name="connsiteX40" fmla="*/ 222089 w 244045"/>
                <a:gd name="connsiteY40" fmla="*/ 116480 h 223586"/>
                <a:gd name="connsiteX41" fmla="*/ 189474 w 244045"/>
                <a:gd name="connsiteY41" fmla="*/ 212247 h 223586"/>
                <a:gd name="connsiteX42" fmla="*/ 186843 w 244045"/>
                <a:gd name="connsiteY42" fmla="*/ 215690 h 223586"/>
                <a:gd name="connsiteX43" fmla="*/ 188870 w 244045"/>
                <a:gd name="connsiteY43" fmla="*/ 217717 h 223586"/>
                <a:gd name="connsiteX44" fmla="*/ 221078 w 244045"/>
                <a:gd name="connsiteY44" fmla="*/ 178234 h 223586"/>
                <a:gd name="connsiteX45" fmla="*/ 233839 w 244045"/>
                <a:gd name="connsiteY45" fmla="*/ 116480 h 223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44045" h="223586">
                  <a:moveTo>
                    <a:pt x="62251" y="215690"/>
                  </a:moveTo>
                  <a:cubicBezTo>
                    <a:pt x="62251" y="215087"/>
                    <a:pt x="62251" y="214680"/>
                    <a:pt x="58806" y="211237"/>
                  </a:cubicBezTo>
                  <a:cubicBezTo>
                    <a:pt x="33487" y="185728"/>
                    <a:pt x="27004" y="147458"/>
                    <a:pt x="27004" y="116480"/>
                  </a:cubicBezTo>
                  <a:cubicBezTo>
                    <a:pt x="27004" y="81253"/>
                    <a:pt x="34701" y="46019"/>
                    <a:pt x="59620" y="20713"/>
                  </a:cubicBezTo>
                  <a:cubicBezTo>
                    <a:pt x="62251" y="18280"/>
                    <a:pt x="62251" y="17873"/>
                    <a:pt x="62251" y="17270"/>
                  </a:cubicBezTo>
                  <a:cubicBezTo>
                    <a:pt x="62251" y="15854"/>
                    <a:pt x="61438" y="15245"/>
                    <a:pt x="60224" y="15245"/>
                  </a:cubicBezTo>
                  <a:cubicBezTo>
                    <a:pt x="58196" y="15245"/>
                    <a:pt x="39969" y="29015"/>
                    <a:pt x="28014" y="54728"/>
                  </a:cubicBezTo>
                  <a:cubicBezTo>
                    <a:pt x="17681" y="76997"/>
                    <a:pt x="15253" y="99470"/>
                    <a:pt x="15253" y="116480"/>
                  </a:cubicBezTo>
                  <a:cubicBezTo>
                    <a:pt x="15253" y="132272"/>
                    <a:pt x="17478" y="156770"/>
                    <a:pt x="28624" y="179650"/>
                  </a:cubicBezTo>
                  <a:cubicBezTo>
                    <a:pt x="40776" y="204556"/>
                    <a:pt x="58196" y="217717"/>
                    <a:pt x="60224" y="217717"/>
                  </a:cubicBezTo>
                  <a:cubicBezTo>
                    <a:pt x="61438" y="217717"/>
                    <a:pt x="62251" y="217107"/>
                    <a:pt x="62251" y="215690"/>
                  </a:cubicBezTo>
                  <a:close/>
                  <a:moveTo>
                    <a:pt x="133553" y="133687"/>
                  </a:moveTo>
                  <a:lnTo>
                    <a:pt x="133553" y="151308"/>
                  </a:lnTo>
                  <a:cubicBezTo>
                    <a:pt x="133553" y="158594"/>
                    <a:pt x="133146" y="160823"/>
                    <a:pt x="118154" y="160823"/>
                  </a:cubicBezTo>
                  <a:lnTo>
                    <a:pt x="113902" y="160823"/>
                  </a:lnTo>
                  <a:lnTo>
                    <a:pt x="113902" y="167098"/>
                  </a:lnTo>
                  <a:cubicBezTo>
                    <a:pt x="122202" y="166489"/>
                    <a:pt x="132740" y="166489"/>
                    <a:pt x="141249" y="166489"/>
                  </a:cubicBezTo>
                  <a:cubicBezTo>
                    <a:pt x="149759" y="166489"/>
                    <a:pt x="160493" y="166489"/>
                    <a:pt x="168799" y="167098"/>
                  </a:cubicBezTo>
                  <a:lnTo>
                    <a:pt x="168799" y="160823"/>
                  </a:lnTo>
                  <a:lnTo>
                    <a:pt x="164548" y="160823"/>
                  </a:lnTo>
                  <a:cubicBezTo>
                    <a:pt x="149556" y="160823"/>
                    <a:pt x="149149" y="158594"/>
                    <a:pt x="149149" y="151308"/>
                  </a:cubicBezTo>
                  <a:lnTo>
                    <a:pt x="149149" y="133687"/>
                  </a:lnTo>
                  <a:lnTo>
                    <a:pt x="169410" y="133687"/>
                  </a:lnTo>
                  <a:lnTo>
                    <a:pt x="169410" y="127412"/>
                  </a:lnTo>
                  <a:lnTo>
                    <a:pt x="149149" y="127412"/>
                  </a:lnTo>
                  <a:lnTo>
                    <a:pt x="149149" y="35290"/>
                  </a:lnTo>
                  <a:cubicBezTo>
                    <a:pt x="149149" y="31238"/>
                    <a:pt x="149149" y="30025"/>
                    <a:pt x="145908" y="30025"/>
                  </a:cubicBezTo>
                  <a:cubicBezTo>
                    <a:pt x="144084" y="30025"/>
                    <a:pt x="143474" y="30025"/>
                    <a:pt x="141853" y="32458"/>
                  </a:cubicBezTo>
                  <a:lnTo>
                    <a:pt x="79666" y="127412"/>
                  </a:lnTo>
                  <a:lnTo>
                    <a:pt x="79666" y="133687"/>
                  </a:lnTo>
                  <a:lnTo>
                    <a:pt x="133553" y="133687"/>
                  </a:lnTo>
                  <a:close/>
                  <a:moveTo>
                    <a:pt x="134767" y="127412"/>
                  </a:moveTo>
                  <a:lnTo>
                    <a:pt x="85335" y="127412"/>
                  </a:lnTo>
                  <a:lnTo>
                    <a:pt x="134767" y="51894"/>
                  </a:lnTo>
                  <a:lnTo>
                    <a:pt x="134767" y="127412"/>
                  </a:lnTo>
                  <a:close/>
                  <a:moveTo>
                    <a:pt x="233839" y="116480"/>
                  </a:moveTo>
                  <a:cubicBezTo>
                    <a:pt x="233839" y="100690"/>
                    <a:pt x="231617" y="76190"/>
                    <a:pt x="220468" y="53311"/>
                  </a:cubicBezTo>
                  <a:cubicBezTo>
                    <a:pt x="208316" y="28405"/>
                    <a:pt x="190891" y="15245"/>
                    <a:pt x="188870" y="15245"/>
                  </a:cubicBezTo>
                  <a:cubicBezTo>
                    <a:pt x="187649" y="15245"/>
                    <a:pt x="186843" y="16057"/>
                    <a:pt x="186843" y="17270"/>
                  </a:cubicBezTo>
                  <a:cubicBezTo>
                    <a:pt x="186843" y="17873"/>
                    <a:pt x="186843" y="18280"/>
                    <a:pt x="190694" y="21926"/>
                  </a:cubicBezTo>
                  <a:cubicBezTo>
                    <a:pt x="210541" y="41973"/>
                    <a:pt x="222089" y="74164"/>
                    <a:pt x="222089" y="116480"/>
                  </a:cubicBezTo>
                  <a:cubicBezTo>
                    <a:pt x="222089" y="151104"/>
                    <a:pt x="214596" y="186739"/>
                    <a:pt x="189474" y="212247"/>
                  </a:cubicBezTo>
                  <a:cubicBezTo>
                    <a:pt x="186843" y="214680"/>
                    <a:pt x="186843" y="215087"/>
                    <a:pt x="186843" y="215690"/>
                  </a:cubicBezTo>
                  <a:cubicBezTo>
                    <a:pt x="186843" y="216903"/>
                    <a:pt x="187649" y="217717"/>
                    <a:pt x="188870" y="217717"/>
                  </a:cubicBezTo>
                  <a:cubicBezTo>
                    <a:pt x="190891" y="217717"/>
                    <a:pt x="209124" y="203946"/>
                    <a:pt x="221078" y="178234"/>
                  </a:cubicBezTo>
                  <a:cubicBezTo>
                    <a:pt x="231413" y="155964"/>
                    <a:pt x="233839" y="133491"/>
                    <a:pt x="233839" y="11648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74" name="Rectangle 1073">
            <a:extLst>
              <a:ext uri="{FF2B5EF4-FFF2-40B4-BE49-F238E27FC236}">
                <a16:creationId xmlns:a16="http://schemas.microsoft.com/office/drawing/2014/main" id="{F083AE88-204F-4C49-960C-DE9F2AADB06B}"/>
              </a:ext>
            </a:extLst>
          </p:cNvPr>
          <p:cNvSpPr/>
          <p:nvPr/>
        </p:nvSpPr>
        <p:spPr>
          <a:xfrm>
            <a:off x="7052748" y="4891331"/>
            <a:ext cx="1966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1014A4"/>
                </a:solidFill>
              </a:rPr>
              <a:t>bubbling geometry</a:t>
            </a:r>
            <a:endParaRPr lang="en-US" dirty="0"/>
          </a:p>
        </p:txBody>
      </p:sp>
      <p:sp>
        <p:nvSpPr>
          <p:cNvPr id="495" name="Rectangle 494">
            <a:extLst>
              <a:ext uri="{FF2B5EF4-FFF2-40B4-BE49-F238E27FC236}">
                <a16:creationId xmlns:a16="http://schemas.microsoft.com/office/drawing/2014/main" id="{BBCFBE31-F914-4242-BBCD-6FF2E6C75FE7}"/>
              </a:ext>
            </a:extLst>
          </p:cNvPr>
          <p:cNvSpPr/>
          <p:nvPr/>
        </p:nvSpPr>
        <p:spPr>
          <a:xfrm>
            <a:off x="8123892" y="2593282"/>
            <a:ext cx="870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1014A4"/>
                </a:solidFill>
              </a:rPr>
              <a:t>droplet</a:t>
            </a:r>
            <a:endParaRPr lang="en-US" dirty="0"/>
          </a:p>
        </p:txBody>
      </p:sp>
      <p:sp>
        <p:nvSpPr>
          <p:cNvPr id="341" name="Forme libre : forme 340">
            <a:extLst>
              <a:ext uri="{FF2B5EF4-FFF2-40B4-BE49-F238E27FC236}">
                <a16:creationId xmlns:a16="http://schemas.microsoft.com/office/drawing/2014/main" id="{1A4D2A15-C16D-4435-8875-A423DD2F27E2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1861096" y="6402950"/>
            <a:ext cx="122461" cy="122394"/>
          </a:xfrm>
          <a:custGeom>
            <a:avLst/>
            <a:gdLst>
              <a:gd name="connsiteX0" fmla="*/ 128997 w 152528"/>
              <a:gd name="connsiteY0" fmla="*/ 24899 h 152445"/>
              <a:gd name="connsiteX1" fmla="*/ 125986 w 152528"/>
              <a:gd name="connsiteY1" fmla="*/ 19056 h 152445"/>
              <a:gd name="connsiteX2" fmla="*/ 122793 w 152528"/>
              <a:gd name="connsiteY2" fmla="*/ 22239 h 152445"/>
              <a:gd name="connsiteX3" fmla="*/ 116938 w 152528"/>
              <a:gd name="connsiteY3" fmla="*/ 27202 h 152445"/>
              <a:gd name="connsiteX4" fmla="*/ 100986 w 152528"/>
              <a:gd name="connsiteY4" fmla="*/ 22954 h 152445"/>
              <a:gd name="connsiteX5" fmla="*/ 81475 w 152528"/>
              <a:gd name="connsiteY5" fmla="*/ 19056 h 152445"/>
              <a:gd name="connsiteX6" fmla="*/ 19066 w 152528"/>
              <a:gd name="connsiteY6" fmla="*/ 83027 h 152445"/>
              <a:gd name="connsiteX7" fmla="*/ 81833 w 152528"/>
              <a:gd name="connsiteY7" fmla="*/ 147180 h 152445"/>
              <a:gd name="connsiteX8" fmla="*/ 116764 w 152528"/>
              <a:gd name="connsiteY8" fmla="*/ 137431 h 152445"/>
              <a:gd name="connsiteX9" fmla="*/ 133962 w 152528"/>
              <a:gd name="connsiteY9" fmla="*/ 120956 h 152445"/>
              <a:gd name="connsiteX10" fmla="*/ 130237 w 152528"/>
              <a:gd name="connsiteY10" fmla="*/ 117406 h 152445"/>
              <a:gd name="connsiteX11" fmla="*/ 126519 w 152528"/>
              <a:gd name="connsiteY11" fmla="*/ 119892 h 152445"/>
              <a:gd name="connsiteX12" fmla="*/ 84669 w 152528"/>
              <a:gd name="connsiteY12" fmla="*/ 138678 h 152445"/>
              <a:gd name="connsiteX13" fmla="*/ 50271 w 152528"/>
              <a:gd name="connsiteY13" fmla="*/ 83384 h 152445"/>
              <a:gd name="connsiteX14" fmla="*/ 82008 w 152528"/>
              <a:gd name="connsiteY14" fmla="*/ 25257 h 152445"/>
              <a:gd name="connsiteX15" fmla="*/ 122618 w 152528"/>
              <a:gd name="connsiteY15" fmla="*/ 56976 h 152445"/>
              <a:gd name="connsiteX16" fmla="*/ 125986 w 152528"/>
              <a:gd name="connsiteY16" fmla="*/ 60343 h 152445"/>
              <a:gd name="connsiteX17" fmla="*/ 128997 w 152528"/>
              <a:gd name="connsiteY17" fmla="*/ 54500 h 152445"/>
              <a:gd name="connsiteX18" fmla="*/ 128997 w 152528"/>
              <a:gd name="connsiteY18" fmla="*/ 24899 h 152445"/>
              <a:gd name="connsiteX19" fmla="*/ 122793 w 152528"/>
              <a:gd name="connsiteY19" fmla="*/ 43153 h 152445"/>
              <a:gd name="connsiteX20" fmla="*/ 113927 w 152528"/>
              <a:gd name="connsiteY20" fmla="*/ 33228 h 152445"/>
              <a:gd name="connsiteX21" fmla="*/ 117121 w 152528"/>
              <a:gd name="connsiteY21" fmla="*/ 33411 h 152445"/>
              <a:gd name="connsiteX22" fmla="*/ 122793 w 152528"/>
              <a:gd name="connsiteY22" fmla="*/ 32164 h 152445"/>
              <a:gd name="connsiteX23" fmla="*/ 122793 w 152528"/>
              <a:gd name="connsiteY23" fmla="*/ 43153 h 152445"/>
              <a:gd name="connsiteX24" fmla="*/ 59843 w 152528"/>
              <a:gd name="connsiteY24" fmla="*/ 29329 h 152445"/>
              <a:gd name="connsiteX25" fmla="*/ 44066 w 152528"/>
              <a:gd name="connsiteY25" fmla="*/ 83384 h 152445"/>
              <a:gd name="connsiteX26" fmla="*/ 62688 w 152528"/>
              <a:gd name="connsiteY26" fmla="*/ 138146 h 152445"/>
              <a:gd name="connsiteX27" fmla="*/ 25271 w 152528"/>
              <a:gd name="connsiteY27" fmla="*/ 83210 h 152445"/>
              <a:gd name="connsiteX28" fmla="*/ 59843 w 152528"/>
              <a:gd name="connsiteY28" fmla="*/ 29156 h 152445"/>
              <a:gd name="connsiteX29" fmla="*/ 59843 w 152528"/>
              <a:gd name="connsiteY29" fmla="*/ 29329 h 152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52528" h="152445">
                <a:moveTo>
                  <a:pt x="128997" y="24899"/>
                </a:moveTo>
                <a:cubicBezTo>
                  <a:pt x="128997" y="21890"/>
                  <a:pt x="128997" y="19056"/>
                  <a:pt x="125986" y="19056"/>
                </a:cubicBezTo>
                <a:cubicBezTo>
                  <a:pt x="125804" y="19056"/>
                  <a:pt x="123151" y="19056"/>
                  <a:pt x="122793" y="22239"/>
                </a:cubicBezTo>
                <a:cubicBezTo>
                  <a:pt x="122261" y="27202"/>
                  <a:pt x="118186" y="27202"/>
                  <a:pt x="116938" y="27202"/>
                </a:cubicBezTo>
                <a:cubicBezTo>
                  <a:pt x="110734" y="27202"/>
                  <a:pt x="104529" y="24550"/>
                  <a:pt x="100986" y="22954"/>
                </a:cubicBezTo>
                <a:cubicBezTo>
                  <a:pt x="91938" y="19056"/>
                  <a:pt x="84319" y="19056"/>
                  <a:pt x="81475" y="19056"/>
                </a:cubicBezTo>
                <a:cubicBezTo>
                  <a:pt x="51868" y="19056"/>
                  <a:pt x="19066" y="37658"/>
                  <a:pt x="19066" y="83027"/>
                </a:cubicBezTo>
                <a:cubicBezTo>
                  <a:pt x="19066" y="128221"/>
                  <a:pt x="51161" y="147180"/>
                  <a:pt x="81833" y="147180"/>
                </a:cubicBezTo>
                <a:cubicBezTo>
                  <a:pt x="91231" y="147180"/>
                  <a:pt x="103823" y="145236"/>
                  <a:pt x="116764" y="137431"/>
                </a:cubicBezTo>
                <a:cubicBezTo>
                  <a:pt x="124922" y="132293"/>
                  <a:pt x="133962" y="123432"/>
                  <a:pt x="133962" y="120956"/>
                </a:cubicBezTo>
                <a:cubicBezTo>
                  <a:pt x="133962" y="118470"/>
                  <a:pt x="131301" y="117406"/>
                  <a:pt x="130237" y="117406"/>
                </a:cubicBezTo>
                <a:cubicBezTo>
                  <a:pt x="128997" y="117406"/>
                  <a:pt x="128291" y="117938"/>
                  <a:pt x="126519" y="119892"/>
                </a:cubicBezTo>
                <a:cubicBezTo>
                  <a:pt x="116231" y="131588"/>
                  <a:pt x="100454" y="138678"/>
                  <a:pt x="84669" y="138678"/>
                </a:cubicBezTo>
                <a:cubicBezTo>
                  <a:pt x="57190" y="138678"/>
                  <a:pt x="50271" y="110848"/>
                  <a:pt x="50271" y="83384"/>
                </a:cubicBezTo>
                <a:cubicBezTo>
                  <a:pt x="50271" y="48472"/>
                  <a:pt x="63037" y="25257"/>
                  <a:pt x="82008" y="25257"/>
                </a:cubicBezTo>
                <a:cubicBezTo>
                  <a:pt x="95306" y="25257"/>
                  <a:pt x="116588" y="38190"/>
                  <a:pt x="122618" y="56976"/>
                </a:cubicBezTo>
                <a:cubicBezTo>
                  <a:pt x="123151" y="58572"/>
                  <a:pt x="123683" y="60343"/>
                  <a:pt x="125986" y="60343"/>
                </a:cubicBezTo>
                <a:cubicBezTo>
                  <a:pt x="128997" y="60343"/>
                  <a:pt x="128997" y="57508"/>
                  <a:pt x="128997" y="54500"/>
                </a:cubicBezTo>
                <a:lnTo>
                  <a:pt x="128997" y="24899"/>
                </a:lnTo>
                <a:close/>
                <a:moveTo>
                  <a:pt x="122793" y="43153"/>
                </a:moveTo>
                <a:cubicBezTo>
                  <a:pt x="120665" y="40144"/>
                  <a:pt x="118360" y="37841"/>
                  <a:pt x="113927" y="33228"/>
                </a:cubicBezTo>
                <a:cubicBezTo>
                  <a:pt x="114817" y="33411"/>
                  <a:pt x="116231" y="33411"/>
                  <a:pt x="117121" y="33411"/>
                </a:cubicBezTo>
                <a:cubicBezTo>
                  <a:pt x="119067" y="33411"/>
                  <a:pt x="121371" y="33053"/>
                  <a:pt x="122793" y="32164"/>
                </a:cubicBezTo>
                <a:lnTo>
                  <a:pt x="122793" y="43153"/>
                </a:lnTo>
                <a:close/>
                <a:moveTo>
                  <a:pt x="59843" y="29329"/>
                </a:moveTo>
                <a:cubicBezTo>
                  <a:pt x="55768" y="33411"/>
                  <a:pt x="44066" y="48647"/>
                  <a:pt x="44066" y="83384"/>
                </a:cubicBezTo>
                <a:cubicBezTo>
                  <a:pt x="44066" y="100931"/>
                  <a:pt x="46728" y="125386"/>
                  <a:pt x="62688" y="138146"/>
                </a:cubicBezTo>
                <a:cubicBezTo>
                  <a:pt x="33604" y="128753"/>
                  <a:pt x="25271" y="104829"/>
                  <a:pt x="25271" y="83210"/>
                </a:cubicBezTo>
                <a:cubicBezTo>
                  <a:pt x="25271" y="50601"/>
                  <a:pt x="43176" y="34824"/>
                  <a:pt x="59843" y="29156"/>
                </a:cubicBezTo>
                <a:lnTo>
                  <a:pt x="59843" y="29329"/>
                </a:ln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61" name="Forme libre : forme 460">
            <a:extLst>
              <a:ext uri="{FF2B5EF4-FFF2-40B4-BE49-F238E27FC236}">
                <a16:creationId xmlns:a16="http://schemas.microsoft.com/office/drawing/2014/main" id="{675B0192-A733-47AE-96FE-A5BEAEBE64FB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6898498" y="1782444"/>
            <a:ext cx="160904" cy="132243"/>
          </a:xfrm>
          <a:custGeom>
            <a:avLst/>
            <a:gdLst>
              <a:gd name="connsiteX0" fmla="*/ 88591 w 160903"/>
              <a:gd name="connsiteY0" fmla="*/ 25912 h 132242"/>
              <a:gd name="connsiteX1" fmla="*/ 128673 w 160903"/>
              <a:gd name="connsiteY1" fmla="*/ 42518 h 132242"/>
              <a:gd name="connsiteX2" fmla="*/ 91959 w 160903"/>
              <a:gd name="connsiteY2" fmla="*/ 70185 h 132242"/>
              <a:gd name="connsiteX3" fmla="*/ 82334 w 160903"/>
              <a:gd name="connsiteY3" fmla="*/ 72803 h 132242"/>
              <a:gd name="connsiteX4" fmla="*/ 77047 w 160903"/>
              <a:gd name="connsiteY4" fmla="*/ 78182 h 132242"/>
              <a:gd name="connsiteX5" fmla="*/ 78807 w 160903"/>
              <a:gd name="connsiteY5" fmla="*/ 79566 h 132242"/>
              <a:gd name="connsiteX6" fmla="*/ 99013 w 160903"/>
              <a:gd name="connsiteY6" fmla="*/ 101394 h 132242"/>
              <a:gd name="connsiteX7" fmla="*/ 123063 w 160903"/>
              <a:gd name="connsiteY7" fmla="*/ 124605 h 132242"/>
              <a:gd name="connsiteX8" fmla="*/ 164108 w 160903"/>
              <a:gd name="connsiteY8" fmla="*/ 102317 h 132242"/>
              <a:gd name="connsiteX9" fmla="*/ 162182 w 160903"/>
              <a:gd name="connsiteY9" fmla="*/ 101083 h 132242"/>
              <a:gd name="connsiteX10" fmla="*/ 149992 w 160903"/>
              <a:gd name="connsiteY10" fmla="*/ 107696 h 132242"/>
              <a:gd name="connsiteX11" fmla="*/ 134441 w 160903"/>
              <a:gd name="connsiteY11" fmla="*/ 115231 h 132242"/>
              <a:gd name="connsiteX12" fmla="*/ 113121 w 160903"/>
              <a:gd name="connsiteY12" fmla="*/ 92323 h 132242"/>
              <a:gd name="connsiteX13" fmla="*/ 102217 w 160903"/>
              <a:gd name="connsiteY13" fmla="*/ 76184 h 132242"/>
              <a:gd name="connsiteX14" fmla="*/ 143585 w 160903"/>
              <a:gd name="connsiteY14" fmla="*/ 35595 h 132242"/>
              <a:gd name="connsiteX15" fmla="*/ 87627 w 160903"/>
              <a:gd name="connsiteY15" fmla="*/ 16530 h 132242"/>
              <a:gd name="connsiteX16" fmla="*/ 43379 w 160903"/>
              <a:gd name="connsiteY16" fmla="*/ 21917 h 132242"/>
              <a:gd name="connsiteX17" fmla="*/ 17240 w 160903"/>
              <a:gd name="connsiteY17" fmla="*/ 45900 h 132242"/>
              <a:gd name="connsiteX18" fmla="*/ 19165 w 160903"/>
              <a:gd name="connsiteY18" fmla="*/ 47277 h 132242"/>
              <a:gd name="connsiteX19" fmla="*/ 32152 w 160903"/>
              <a:gd name="connsiteY19" fmla="*/ 38826 h 132242"/>
              <a:gd name="connsiteX20" fmla="*/ 62135 w 160903"/>
              <a:gd name="connsiteY20" fmla="*/ 25912 h 132242"/>
              <a:gd name="connsiteX21" fmla="*/ 37927 w 160903"/>
              <a:gd name="connsiteY21" fmla="*/ 119997 h 132242"/>
              <a:gd name="connsiteX22" fmla="*/ 36641 w 160903"/>
              <a:gd name="connsiteY22" fmla="*/ 123227 h 132242"/>
              <a:gd name="connsiteX23" fmla="*/ 38566 w 160903"/>
              <a:gd name="connsiteY23" fmla="*/ 124605 h 132242"/>
              <a:gd name="connsiteX24" fmla="*/ 50591 w 160903"/>
              <a:gd name="connsiteY24" fmla="*/ 118151 h 132242"/>
              <a:gd name="connsiteX25" fmla="*/ 76408 w 160903"/>
              <a:gd name="connsiteY25" fmla="*/ 25912 h 132242"/>
              <a:gd name="connsiteX26" fmla="*/ 88591 w 160903"/>
              <a:gd name="connsiteY26" fmla="*/ 25912 h 132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60903" h="132242">
                <a:moveTo>
                  <a:pt x="88591" y="25912"/>
                </a:moveTo>
                <a:cubicBezTo>
                  <a:pt x="121137" y="25912"/>
                  <a:pt x="128673" y="32365"/>
                  <a:pt x="128673" y="42518"/>
                </a:cubicBezTo>
                <a:cubicBezTo>
                  <a:pt x="128673" y="54812"/>
                  <a:pt x="119054" y="69421"/>
                  <a:pt x="91959" y="70185"/>
                </a:cubicBezTo>
                <a:cubicBezTo>
                  <a:pt x="88591" y="70337"/>
                  <a:pt x="86665" y="70337"/>
                  <a:pt x="82334" y="72803"/>
                </a:cubicBezTo>
                <a:cubicBezTo>
                  <a:pt x="79769" y="74338"/>
                  <a:pt x="77047" y="76647"/>
                  <a:pt x="77047" y="78182"/>
                </a:cubicBezTo>
                <a:cubicBezTo>
                  <a:pt x="77047" y="79104"/>
                  <a:pt x="77528" y="79408"/>
                  <a:pt x="78807" y="79566"/>
                </a:cubicBezTo>
                <a:cubicBezTo>
                  <a:pt x="85861" y="80641"/>
                  <a:pt x="89553" y="84795"/>
                  <a:pt x="99013" y="101394"/>
                </a:cubicBezTo>
                <a:cubicBezTo>
                  <a:pt x="107669" y="116767"/>
                  <a:pt x="112963" y="124605"/>
                  <a:pt x="123063" y="124605"/>
                </a:cubicBezTo>
                <a:cubicBezTo>
                  <a:pt x="143901" y="124605"/>
                  <a:pt x="164108" y="105546"/>
                  <a:pt x="164108" y="102317"/>
                </a:cubicBezTo>
                <a:cubicBezTo>
                  <a:pt x="164108" y="102165"/>
                  <a:pt x="163942" y="101083"/>
                  <a:pt x="162182" y="101083"/>
                </a:cubicBezTo>
                <a:cubicBezTo>
                  <a:pt x="160738" y="101083"/>
                  <a:pt x="154647" y="102467"/>
                  <a:pt x="149992" y="107696"/>
                </a:cubicBezTo>
                <a:cubicBezTo>
                  <a:pt x="147909" y="110003"/>
                  <a:pt x="143104" y="115231"/>
                  <a:pt x="134441" y="115231"/>
                </a:cubicBezTo>
                <a:cubicBezTo>
                  <a:pt x="125785" y="115231"/>
                  <a:pt x="120017" y="104776"/>
                  <a:pt x="113121" y="92323"/>
                </a:cubicBezTo>
                <a:cubicBezTo>
                  <a:pt x="107030" y="81715"/>
                  <a:pt x="104300" y="78334"/>
                  <a:pt x="102217" y="76184"/>
                </a:cubicBezTo>
                <a:cubicBezTo>
                  <a:pt x="130756" y="66651"/>
                  <a:pt x="143585" y="49743"/>
                  <a:pt x="143585" y="35595"/>
                </a:cubicBezTo>
                <a:cubicBezTo>
                  <a:pt x="143585" y="16530"/>
                  <a:pt x="118573" y="16530"/>
                  <a:pt x="87627" y="16530"/>
                </a:cubicBezTo>
                <a:cubicBezTo>
                  <a:pt x="67429" y="16530"/>
                  <a:pt x="57645" y="16530"/>
                  <a:pt x="43379" y="21917"/>
                </a:cubicBezTo>
                <a:cubicBezTo>
                  <a:pt x="22053" y="30065"/>
                  <a:pt x="17240" y="43434"/>
                  <a:pt x="17240" y="45900"/>
                </a:cubicBezTo>
                <a:cubicBezTo>
                  <a:pt x="17240" y="47125"/>
                  <a:pt x="18367" y="47277"/>
                  <a:pt x="19165" y="47277"/>
                </a:cubicBezTo>
                <a:cubicBezTo>
                  <a:pt x="21571" y="47277"/>
                  <a:pt x="30227" y="44205"/>
                  <a:pt x="32152" y="38826"/>
                </a:cubicBezTo>
                <a:cubicBezTo>
                  <a:pt x="34235" y="32675"/>
                  <a:pt x="36325" y="27144"/>
                  <a:pt x="62135" y="25912"/>
                </a:cubicBezTo>
                <a:cubicBezTo>
                  <a:pt x="59089" y="67726"/>
                  <a:pt x="47064" y="99085"/>
                  <a:pt x="37927" y="119997"/>
                </a:cubicBezTo>
                <a:cubicBezTo>
                  <a:pt x="36641" y="122766"/>
                  <a:pt x="36641" y="123068"/>
                  <a:pt x="36641" y="123227"/>
                </a:cubicBezTo>
                <a:cubicBezTo>
                  <a:pt x="36641" y="124302"/>
                  <a:pt x="37446" y="124605"/>
                  <a:pt x="38566" y="124605"/>
                </a:cubicBezTo>
                <a:cubicBezTo>
                  <a:pt x="42093" y="124605"/>
                  <a:pt x="48831" y="120761"/>
                  <a:pt x="50591" y="118151"/>
                </a:cubicBezTo>
                <a:cubicBezTo>
                  <a:pt x="50915" y="117690"/>
                  <a:pt x="72076" y="76026"/>
                  <a:pt x="76408" y="25912"/>
                </a:cubicBezTo>
                <a:lnTo>
                  <a:pt x="88591" y="25912"/>
                </a:ln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458" name="Groupe 457">
            <a:extLst>
              <a:ext uri="{FF2B5EF4-FFF2-40B4-BE49-F238E27FC236}">
                <a16:creationId xmlns:a16="http://schemas.microsoft.com/office/drawing/2014/main" id="{DFD14ABB-DD8F-49D2-866C-BCD481E2CC2F}"/>
              </a:ext>
            </a:extLst>
          </p:cNvPr>
          <p:cNvGrpSpPr/>
          <p:nvPr/>
        </p:nvGrpSpPr>
        <p:grpSpPr>
          <a:xfrm>
            <a:off x="5036194" y="2565960"/>
            <a:ext cx="1805889" cy="468279"/>
            <a:chOff x="5036194" y="2565960"/>
            <a:chExt cx="1805889" cy="468279"/>
          </a:xfrm>
        </p:grpSpPr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id="{8B87ACDD-FA13-4563-9ED1-884FCAC16230}"/>
                </a:ext>
              </a:extLst>
            </p:cNvPr>
            <p:cNvSpPr/>
            <p:nvPr/>
          </p:nvSpPr>
          <p:spPr>
            <a:xfrm>
              <a:off x="5703438" y="2695685"/>
              <a:ext cx="113864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1014A4"/>
                  </a:solidFill>
                </a:rPr>
                <a:t>parameters</a:t>
              </a:r>
              <a:endParaRPr lang="en-US" sz="1600" dirty="0"/>
            </a:p>
          </p:txBody>
        </p:sp>
        <p:cxnSp>
          <p:nvCxnSpPr>
            <p:cNvPr id="6" name="Connecteur droit avec flèche 5">
              <a:extLst>
                <a:ext uri="{FF2B5EF4-FFF2-40B4-BE49-F238E27FC236}">
                  <a16:creationId xmlns:a16="http://schemas.microsoft.com/office/drawing/2014/main" id="{DFF68BDE-D583-4589-9D70-81127743729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52650" y="2565960"/>
              <a:ext cx="80592" cy="2489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avec flèche 52">
              <a:extLst>
                <a:ext uri="{FF2B5EF4-FFF2-40B4-BE49-F238E27FC236}">
                  <a16:creationId xmlns:a16="http://schemas.microsoft.com/office/drawing/2014/main" id="{7D755247-EAC9-477F-9AAA-8B301726DB70}"/>
                </a:ext>
              </a:extLst>
            </p:cNvPr>
            <p:cNvCxnSpPr>
              <a:cxnSpLocks/>
              <a:stCxn id="340" idx="1"/>
            </p:cNvCxnSpPr>
            <p:nvPr/>
          </p:nvCxnSpPr>
          <p:spPr>
            <a:xfrm flipH="1">
              <a:off x="5036194" y="2864962"/>
              <a:ext cx="667244" cy="15651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146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7" grpId="0"/>
      <p:bldP spid="101" grpId="0"/>
      <p:bldP spid="102" grpId="0"/>
      <p:bldP spid="213" grpId="0"/>
      <p:bldP spid="1074" grpId="0"/>
      <p:bldP spid="495" grpId="0"/>
      <p:bldP spid="341" grpId="0" animBg="1"/>
      <p:bldP spid="4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>
          <a:xfrm>
            <a:off x="468313" y="0"/>
            <a:ext cx="8229600" cy="846138"/>
          </a:xfrm>
        </p:spPr>
        <p:txBody>
          <a:bodyPr/>
          <a:lstStyle/>
          <a:p>
            <a:r>
              <a:rPr lang="en-US" sz="3600" dirty="0">
                <a:solidFill>
                  <a:srgbClr val="990000"/>
                </a:solidFill>
              </a:rPr>
              <a:t>½-BPS character operators in N=4 SYM </a:t>
            </a:r>
          </a:p>
        </p:txBody>
      </p:sp>
      <p:sp>
        <p:nvSpPr>
          <p:cNvPr id="2" name="Rectangle 1"/>
          <p:cNvSpPr/>
          <p:nvPr/>
        </p:nvSpPr>
        <p:spPr>
          <a:xfrm>
            <a:off x="635743" y="3338851"/>
            <a:ext cx="82821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1600" dirty="0">
                <a:solidFill>
                  <a:srgbClr val="801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point correlators of these ½BPS operators  define protected structure constants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9614DC0F-9C7D-48D4-8D2B-B48DF01AB5AF}"/>
              </a:ext>
            </a:extLst>
          </p:cNvPr>
          <p:cNvSpPr/>
          <p:nvPr/>
        </p:nvSpPr>
        <p:spPr>
          <a:xfrm>
            <a:off x="675592" y="2154770"/>
            <a:ext cx="71101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1600" dirty="0">
                <a:solidFill>
                  <a:srgbClr val="801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point correlators of such operators are protected and obey orthogonality</a:t>
            </a:r>
          </a:p>
        </p:txBody>
      </p:sp>
      <p:grpSp>
        <p:nvGrpSpPr>
          <p:cNvPr id="115" name="Groupe 114" descr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\langle   {O}_i    {O}_j \rangle =1\times \delta_{\mathcal{R}_i , \mathcal{R}_j}   \left( \frac{y_i\cdot y_j}{(x_i-x_j)^2}\right)^{2L_i} &#10;\end{align*}&#10;&#10;\end{document}" title="IguanaTex Vector Display">
            <a:extLst>
              <a:ext uri="{FF2B5EF4-FFF2-40B4-BE49-F238E27FC236}">
                <a16:creationId xmlns:a16="http://schemas.microsoft.com/office/drawing/2014/main" id="{BDC298B1-4EDA-4FDC-A6B2-A0D7B54A3C09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523490" y="2456982"/>
            <a:ext cx="4132668" cy="697456"/>
            <a:chOff x="8235337" y="-15166900"/>
            <a:chExt cx="4132668" cy="697456"/>
          </a:xfrm>
        </p:grpSpPr>
        <p:sp>
          <p:nvSpPr>
            <p:cNvPr id="79" name="Forme libre : forme 78">
              <a:extLst>
                <a:ext uri="{FF2B5EF4-FFF2-40B4-BE49-F238E27FC236}">
                  <a16:creationId xmlns:a16="http://schemas.microsoft.com/office/drawing/2014/main" id="{28D7D0DF-7304-4B7E-8234-2D4B07D82DC6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8235337" y="-14931215"/>
              <a:ext cx="76264" cy="279483"/>
            </a:xfrm>
            <a:custGeom>
              <a:avLst/>
              <a:gdLst>
                <a:gd name="connsiteX0" fmla="*/ 74270 w 76264"/>
                <a:gd name="connsiteY0" fmla="*/ 28670 h 279482"/>
                <a:gd name="connsiteX1" fmla="*/ 75541 w 76264"/>
                <a:gd name="connsiteY1" fmla="*/ 24120 h 279482"/>
                <a:gd name="connsiteX2" fmla="*/ 70473 w 76264"/>
                <a:gd name="connsiteY2" fmla="*/ 19056 h 279482"/>
                <a:gd name="connsiteX3" fmla="*/ 64650 w 76264"/>
                <a:gd name="connsiteY3" fmla="*/ 24876 h 279482"/>
                <a:gd name="connsiteX4" fmla="*/ 20337 w 76264"/>
                <a:gd name="connsiteY4" fmla="*/ 141043 h 279482"/>
                <a:gd name="connsiteX5" fmla="*/ 19066 w 76264"/>
                <a:gd name="connsiteY5" fmla="*/ 145600 h 279482"/>
                <a:gd name="connsiteX6" fmla="*/ 20337 w 76264"/>
                <a:gd name="connsiteY6" fmla="*/ 149904 h 279482"/>
                <a:gd name="connsiteX7" fmla="*/ 64650 w 76264"/>
                <a:gd name="connsiteY7" fmla="*/ 266072 h 279482"/>
                <a:gd name="connsiteX8" fmla="*/ 70473 w 76264"/>
                <a:gd name="connsiteY8" fmla="*/ 272146 h 279482"/>
                <a:gd name="connsiteX9" fmla="*/ 75541 w 76264"/>
                <a:gd name="connsiteY9" fmla="*/ 267080 h 279482"/>
                <a:gd name="connsiteX10" fmla="*/ 74270 w 76264"/>
                <a:gd name="connsiteY10" fmla="*/ 263031 h 279482"/>
                <a:gd name="connsiteX11" fmla="*/ 29449 w 76264"/>
                <a:gd name="connsiteY11" fmla="*/ 145600 h 279482"/>
                <a:gd name="connsiteX12" fmla="*/ 74270 w 76264"/>
                <a:gd name="connsiteY12" fmla="*/ 28670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264" h="279482">
                  <a:moveTo>
                    <a:pt x="74270" y="28670"/>
                  </a:moveTo>
                  <a:cubicBezTo>
                    <a:pt x="75541" y="25891"/>
                    <a:pt x="75541" y="25383"/>
                    <a:pt x="75541" y="24120"/>
                  </a:cubicBezTo>
                  <a:cubicBezTo>
                    <a:pt x="75541" y="21334"/>
                    <a:pt x="73261" y="19056"/>
                    <a:pt x="70473" y="19056"/>
                  </a:cubicBezTo>
                  <a:cubicBezTo>
                    <a:pt x="68193" y="19056"/>
                    <a:pt x="66421" y="20318"/>
                    <a:pt x="64650" y="24876"/>
                  </a:cubicBezTo>
                  <a:lnTo>
                    <a:pt x="20337" y="141043"/>
                  </a:lnTo>
                  <a:cubicBezTo>
                    <a:pt x="19829" y="142567"/>
                    <a:pt x="19066" y="144084"/>
                    <a:pt x="19066" y="145600"/>
                  </a:cubicBezTo>
                  <a:cubicBezTo>
                    <a:pt x="19066" y="146363"/>
                    <a:pt x="19066" y="146863"/>
                    <a:pt x="20337" y="149904"/>
                  </a:cubicBezTo>
                  <a:lnTo>
                    <a:pt x="64650" y="266072"/>
                  </a:lnTo>
                  <a:cubicBezTo>
                    <a:pt x="65667" y="268859"/>
                    <a:pt x="66930" y="272146"/>
                    <a:pt x="70473" y="272146"/>
                  </a:cubicBezTo>
                  <a:cubicBezTo>
                    <a:pt x="73261" y="272146"/>
                    <a:pt x="75541" y="269867"/>
                    <a:pt x="75541" y="267080"/>
                  </a:cubicBezTo>
                  <a:cubicBezTo>
                    <a:pt x="75541" y="266326"/>
                    <a:pt x="75541" y="265818"/>
                    <a:pt x="74270" y="263031"/>
                  </a:cubicBezTo>
                  <a:lnTo>
                    <a:pt x="29449" y="145600"/>
                  </a:lnTo>
                  <a:lnTo>
                    <a:pt x="74270" y="2867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orme libre : forme 79">
              <a:extLst>
                <a:ext uri="{FF2B5EF4-FFF2-40B4-BE49-F238E27FC236}">
                  <a16:creationId xmlns:a16="http://schemas.microsoft.com/office/drawing/2014/main" id="{47342CBB-0A09-4455-9CFC-FAC7BBB77847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8318402" y="-14919830"/>
              <a:ext cx="203371" cy="203260"/>
            </a:xfrm>
            <a:custGeom>
              <a:avLst/>
              <a:gdLst>
                <a:gd name="connsiteX0" fmla="*/ 194044 w 203370"/>
                <a:gd name="connsiteY0" fmla="*/ 87140 h 203260"/>
                <a:gd name="connsiteX1" fmla="*/ 129474 w 203370"/>
                <a:gd name="connsiteY1" fmla="*/ 19056 h 203260"/>
                <a:gd name="connsiteX2" fmla="*/ 19066 w 203370"/>
                <a:gd name="connsiteY2" fmla="*/ 135477 h 203260"/>
                <a:gd name="connsiteX3" fmla="*/ 83890 w 203370"/>
                <a:gd name="connsiteY3" fmla="*/ 203054 h 203260"/>
                <a:gd name="connsiteX4" fmla="*/ 194044 w 203370"/>
                <a:gd name="connsiteY4" fmla="*/ 87140 h 203260"/>
                <a:gd name="connsiteX5" fmla="*/ 85408 w 203370"/>
                <a:gd name="connsiteY5" fmla="*/ 196471 h 203260"/>
                <a:gd name="connsiteX6" fmla="*/ 42612 w 203370"/>
                <a:gd name="connsiteY6" fmla="*/ 142567 h 203260"/>
                <a:gd name="connsiteX7" fmla="*/ 65658 w 203370"/>
                <a:gd name="connsiteY7" fmla="*/ 64868 h 203260"/>
                <a:gd name="connsiteX8" fmla="*/ 127957 w 203370"/>
                <a:gd name="connsiteY8" fmla="*/ 25383 h 203260"/>
                <a:gd name="connsiteX9" fmla="*/ 171507 w 203370"/>
                <a:gd name="connsiteY9" fmla="*/ 77271 h 203260"/>
                <a:gd name="connsiteX10" fmla="*/ 139603 w 203370"/>
                <a:gd name="connsiteY10" fmla="*/ 166101 h 203260"/>
                <a:gd name="connsiteX11" fmla="*/ 85408 w 203370"/>
                <a:gd name="connsiteY11" fmla="*/ 196471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3370" h="203260">
                  <a:moveTo>
                    <a:pt x="194044" y="87140"/>
                  </a:moveTo>
                  <a:cubicBezTo>
                    <a:pt x="194044" y="46392"/>
                    <a:pt x="167201" y="19056"/>
                    <a:pt x="129474" y="19056"/>
                  </a:cubicBezTo>
                  <a:cubicBezTo>
                    <a:pt x="74778" y="19056"/>
                    <a:pt x="19066" y="76508"/>
                    <a:pt x="19066" y="135477"/>
                  </a:cubicBezTo>
                  <a:cubicBezTo>
                    <a:pt x="19066" y="177495"/>
                    <a:pt x="47427" y="203054"/>
                    <a:pt x="83890" y="203054"/>
                  </a:cubicBezTo>
                  <a:cubicBezTo>
                    <a:pt x="137577" y="203054"/>
                    <a:pt x="194044" y="147626"/>
                    <a:pt x="194044" y="87140"/>
                  </a:cubicBezTo>
                  <a:close/>
                  <a:moveTo>
                    <a:pt x="85408" y="196471"/>
                  </a:moveTo>
                  <a:cubicBezTo>
                    <a:pt x="60344" y="196471"/>
                    <a:pt x="42612" y="175978"/>
                    <a:pt x="42612" y="142567"/>
                  </a:cubicBezTo>
                  <a:cubicBezTo>
                    <a:pt x="42612" y="131428"/>
                    <a:pt x="46163" y="94484"/>
                    <a:pt x="65658" y="64868"/>
                  </a:cubicBezTo>
                  <a:cubicBezTo>
                    <a:pt x="83136" y="38547"/>
                    <a:pt x="107945" y="25383"/>
                    <a:pt x="127957" y="25383"/>
                  </a:cubicBezTo>
                  <a:cubicBezTo>
                    <a:pt x="148715" y="25383"/>
                    <a:pt x="171507" y="39557"/>
                    <a:pt x="171507" y="77271"/>
                  </a:cubicBezTo>
                  <a:cubicBezTo>
                    <a:pt x="171507" y="95492"/>
                    <a:pt x="164675" y="134978"/>
                    <a:pt x="139603" y="166101"/>
                  </a:cubicBezTo>
                  <a:cubicBezTo>
                    <a:pt x="127448" y="181545"/>
                    <a:pt x="106682" y="196471"/>
                    <a:pt x="85408" y="19647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orme libre : forme 80">
              <a:extLst>
                <a:ext uri="{FF2B5EF4-FFF2-40B4-BE49-F238E27FC236}">
                  <a16:creationId xmlns:a16="http://schemas.microsoft.com/office/drawing/2014/main" id="{91BC854C-2A87-4367-B330-65A3DB3EFFB6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8507502" y="-14820907"/>
              <a:ext cx="76264" cy="152445"/>
            </a:xfrm>
            <a:custGeom>
              <a:avLst/>
              <a:gdLst>
                <a:gd name="connsiteX0" fmla="*/ 68185 w 76264"/>
                <a:gd name="connsiteY0" fmla="*/ 25789 h 152445"/>
                <a:gd name="connsiteX1" fmla="*/ 61091 w 76264"/>
                <a:gd name="connsiteY1" fmla="*/ 19056 h 152445"/>
                <a:gd name="connsiteX2" fmla="*/ 51160 w 76264"/>
                <a:gd name="connsiteY2" fmla="*/ 28797 h 152445"/>
                <a:gd name="connsiteX3" fmla="*/ 58255 w 76264"/>
                <a:gd name="connsiteY3" fmla="*/ 35539 h 152445"/>
                <a:gd name="connsiteX4" fmla="*/ 68185 w 76264"/>
                <a:gd name="connsiteY4" fmla="*/ 25789 h 152445"/>
                <a:gd name="connsiteX5" fmla="*/ 32007 w 76264"/>
                <a:gd name="connsiteY5" fmla="*/ 115820 h 152445"/>
                <a:gd name="connsiteX6" fmla="*/ 30418 w 76264"/>
                <a:gd name="connsiteY6" fmla="*/ 123259 h 152445"/>
                <a:gd name="connsiteX7" fmla="*/ 47260 w 76264"/>
                <a:gd name="connsiteY7" fmla="*/ 138321 h 152445"/>
                <a:gd name="connsiteX8" fmla="*/ 72792 w 76264"/>
                <a:gd name="connsiteY8" fmla="*/ 111206 h 152445"/>
                <a:gd name="connsiteX9" fmla="*/ 69956 w 76264"/>
                <a:gd name="connsiteY9" fmla="*/ 108903 h 152445"/>
                <a:gd name="connsiteX10" fmla="*/ 66588 w 76264"/>
                <a:gd name="connsiteY10" fmla="*/ 111921 h 152445"/>
                <a:gd name="connsiteX11" fmla="*/ 47792 w 76264"/>
                <a:gd name="connsiteY11" fmla="*/ 133359 h 152445"/>
                <a:gd name="connsiteX12" fmla="*/ 43359 w 76264"/>
                <a:gd name="connsiteY12" fmla="*/ 127157 h 152445"/>
                <a:gd name="connsiteX13" fmla="*/ 46195 w 76264"/>
                <a:gd name="connsiteY13" fmla="*/ 115820 h 152445"/>
                <a:gd name="connsiteX14" fmla="*/ 51868 w 76264"/>
                <a:gd name="connsiteY14" fmla="*/ 101638 h 152445"/>
                <a:gd name="connsiteX15" fmla="*/ 60558 w 76264"/>
                <a:gd name="connsiteY15" fmla="*/ 79129 h 152445"/>
                <a:gd name="connsiteX16" fmla="*/ 61623 w 76264"/>
                <a:gd name="connsiteY16" fmla="*/ 73459 h 152445"/>
                <a:gd name="connsiteX17" fmla="*/ 44773 w 76264"/>
                <a:gd name="connsiteY17" fmla="*/ 58398 h 152445"/>
                <a:gd name="connsiteX18" fmla="*/ 19066 w 76264"/>
                <a:gd name="connsiteY18" fmla="*/ 85513 h 152445"/>
                <a:gd name="connsiteX19" fmla="*/ 22077 w 76264"/>
                <a:gd name="connsiteY19" fmla="*/ 87815 h 152445"/>
                <a:gd name="connsiteX20" fmla="*/ 25270 w 76264"/>
                <a:gd name="connsiteY20" fmla="*/ 84981 h 152445"/>
                <a:gd name="connsiteX21" fmla="*/ 44241 w 76264"/>
                <a:gd name="connsiteY21" fmla="*/ 63361 h 152445"/>
                <a:gd name="connsiteX22" fmla="*/ 48674 w 76264"/>
                <a:gd name="connsiteY22" fmla="*/ 69561 h 152445"/>
                <a:gd name="connsiteX23" fmla="*/ 43184 w 76264"/>
                <a:gd name="connsiteY23" fmla="*/ 87283 h 152445"/>
                <a:gd name="connsiteX24" fmla="*/ 32007 w 76264"/>
                <a:gd name="connsiteY24" fmla="*/ 115820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6264" h="152445">
                  <a:moveTo>
                    <a:pt x="68185" y="25789"/>
                  </a:moveTo>
                  <a:cubicBezTo>
                    <a:pt x="68185" y="22954"/>
                    <a:pt x="66056" y="19056"/>
                    <a:pt x="61091" y="19056"/>
                  </a:cubicBezTo>
                  <a:cubicBezTo>
                    <a:pt x="56300" y="19056"/>
                    <a:pt x="51160" y="23661"/>
                    <a:pt x="51160" y="28797"/>
                  </a:cubicBezTo>
                  <a:cubicBezTo>
                    <a:pt x="51160" y="31815"/>
                    <a:pt x="53464" y="35539"/>
                    <a:pt x="58255" y="35539"/>
                  </a:cubicBezTo>
                  <a:cubicBezTo>
                    <a:pt x="63394" y="35539"/>
                    <a:pt x="68185" y="30576"/>
                    <a:pt x="68185" y="25789"/>
                  </a:cubicBezTo>
                  <a:close/>
                  <a:moveTo>
                    <a:pt x="32007" y="115820"/>
                  </a:moveTo>
                  <a:cubicBezTo>
                    <a:pt x="31300" y="118121"/>
                    <a:pt x="30418" y="120250"/>
                    <a:pt x="30418" y="123259"/>
                  </a:cubicBezTo>
                  <a:cubicBezTo>
                    <a:pt x="30418" y="131588"/>
                    <a:pt x="37504" y="138321"/>
                    <a:pt x="47260" y="138321"/>
                  </a:cubicBezTo>
                  <a:cubicBezTo>
                    <a:pt x="64991" y="138321"/>
                    <a:pt x="72792" y="113866"/>
                    <a:pt x="72792" y="111206"/>
                  </a:cubicBezTo>
                  <a:cubicBezTo>
                    <a:pt x="72792" y="108903"/>
                    <a:pt x="70489" y="108903"/>
                    <a:pt x="69956" y="108903"/>
                  </a:cubicBezTo>
                  <a:cubicBezTo>
                    <a:pt x="67470" y="108903"/>
                    <a:pt x="67295" y="109967"/>
                    <a:pt x="66588" y="111921"/>
                  </a:cubicBezTo>
                  <a:cubicBezTo>
                    <a:pt x="62504" y="126093"/>
                    <a:pt x="54703" y="133359"/>
                    <a:pt x="47792" y="133359"/>
                  </a:cubicBezTo>
                  <a:cubicBezTo>
                    <a:pt x="44241" y="133359"/>
                    <a:pt x="43359" y="131056"/>
                    <a:pt x="43359" y="127157"/>
                  </a:cubicBezTo>
                  <a:cubicBezTo>
                    <a:pt x="43359" y="123083"/>
                    <a:pt x="44599" y="119718"/>
                    <a:pt x="46195" y="115820"/>
                  </a:cubicBezTo>
                  <a:cubicBezTo>
                    <a:pt x="47967" y="111031"/>
                    <a:pt x="49921" y="106244"/>
                    <a:pt x="51868" y="101638"/>
                  </a:cubicBezTo>
                  <a:cubicBezTo>
                    <a:pt x="53464" y="97383"/>
                    <a:pt x="59851" y="81256"/>
                    <a:pt x="60558" y="79129"/>
                  </a:cubicBezTo>
                  <a:cubicBezTo>
                    <a:pt x="61091" y="77358"/>
                    <a:pt x="61623" y="75230"/>
                    <a:pt x="61623" y="73459"/>
                  </a:cubicBezTo>
                  <a:cubicBezTo>
                    <a:pt x="61623" y="65132"/>
                    <a:pt x="54529" y="58398"/>
                    <a:pt x="44773" y="58398"/>
                  </a:cubicBezTo>
                  <a:cubicBezTo>
                    <a:pt x="27225" y="58398"/>
                    <a:pt x="19066" y="82495"/>
                    <a:pt x="19066" y="85513"/>
                  </a:cubicBezTo>
                  <a:cubicBezTo>
                    <a:pt x="19066" y="87815"/>
                    <a:pt x="21552" y="87815"/>
                    <a:pt x="22077" y="87815"/>
                  </a:cubicBezTo>
                  <a:cubicBezTo>
                    <a:pt x="24563" y="87815"/>
                    <a:pt x="24738" y="86926"/>
                    <a:pt x="25270" y="84981"/>
                  </a:cubicBezTo>
                  <a:cubicBezTo>
                    <a:pt x="29886" y="69736"/>
                    <a:pt x="37687" y="63361"/>
                    <a:pt x="44241" y="63361"/>
                  </a:cubicBezTo>
                  <a:cubicBezTo>
                    <a:pt x="47085" y="63361"/>
                    <a:pt x="48674" y="64773"/>
                    <a:pt x="48674" y="69561"/>
                  </a:cubicBezTo>
                  <a:cubicBezTo>
                    <a:pt x="48674" y="73634"/>
                    <a:pt x="47617" y="76294"/>
                    <a:pt x="43184" y="87283"/>
                  </a:cubicBezTo>
                  <a:lnTo>
                    <a:pt x="32007" y="11582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orme libre : forme 81">
              <a:extLst>
                <a:ext uri="{FF2B5EF4-FFF2-40B4-BE49-F238E27FC236}">
                  <a16:creationId xmlns:a16="http://schemas.microsoft.com/office/drawing/2014/main" id="{DDE5C497-3874-4F1F-843F-08BF69352A34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8595902" y="-14919830"/>
              <a:ext cx="203371" cy="203260"/>
            </a:xfrm>
            <a:custGeom>
              <a:avLst/>
              <a:gdLst>
                <a:gd name="connsiteX0" fmla="*/ 194045 w 203370"/>
                <a:gd name="connsiteY0" fmla="*/ 87140 h 203260"/>
                <a:gd name="connsiteX1" fmla="*/ 129474 w 203370"/>
                <a:gd name="connsiteY1" fmla="*/ 19056 h 203260"/>
                <a:gd name="connsiteX2" fmla="*/ 19066 w 203370"/>
                <a:gd name="connsiteY2" fmla="*/ 135477 h 203260"/>
                <a:gd name="connsiteX3" fmla="*/ 83891 w 203370"/>
                <a:gd name="connsiteY3" fmla="*/ 203054 h 203260"/>
                <a:gd name="connsiteX4" fmla="*/ 194045 w 203370"/>
                <a:gd name="connsiteY4" fmla="*/ 87140 h 203260"/>
                <a:gd name="connsiteX5" fmla="*/ 85408 w 203370"/>
                <a:gd name="connsiteY5" fmla="*/ 196471 h 203260"/>
                <a:gd name="connsiteX6" fmla="*/ 42613 w 203370"/>
                <a:gd name="connsiteY6" fmla="*/ 142567 h 203260"/>
                <a:gd name="connsiteX7" fmla="*/ 65659 w 203370"/>
                <a:gd name="connsiteY7" fmla="*/ 64868 h 203260"/>
                <a:gd name="connsiteX8" fmla="*/ 127957 w 203370"/>
                <a:gd name="connsiteY8" fmla="*/ 25383 h 203260"/>
                <a:gd name="connsiteX9" fmla="*/ 171507 w 203370"/>
                <a:gd name="connsiteY9" fmla="*/ 77271 h 203260"/>
                <a:gd name="connsiteX10" fmla="*/ 139603 w 203370"/>
                <a:gd name="connsiteY10" fmla="*/ 166101 h 203260"/>
                <a:gd name="connsiteX11" fmla="*/ 85408 w 203370"/>
                <a:gd name="connsiteY11" fmla="*/ 196471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3370" h="203260">
                  <a:moveTo>
                    <a:pt x="194045" y="87140"/>
                  </a:moveTo>
                  <a:cubicBezTo>
                    <a:pt x="194045" y="46392"/>
                    <a:pt x="167201" y="19056"/>
                    <a:pt x="129474" y="19056"/>
                  </a:cubicBezTo>
                  <a:cubicBezTo>
                    <a:pt x="74778" y="19056"/>
                    <a:pt x="19066" y="76508"/>
                    <a:pt x="19066" y="135477"/>
                  </a:cubicBezTo>
                  <a:cubicBezTo>
                    <a:pt x="19066" y="177495"/>
                    <a:pt x="47427" y="203054"/>
                    <a:pt x="83891" y="203054"/>
                  </a:cubicBezTo>
                  <a:cubicBezTo>
                    <a:pt x="137577" y="203054"/>
                    <a:pt x="194045" y="147626"/>
                    <a:pt x="194045" y="87140"/>
                  </a:cubicBezTo>
                  <a:close/>
                  <a:moveTo>
                    <a:pt x="85408" y="196471"/>
                  </a:moveTo>
                  <a:cubicBezTo>
                    <a:pt x="60344" y="196471"/>
                    <a:pt x="42613" y="175978"/>
                    <a:pt x="42613" y="142567"/>
                  </a:cubicBezTo>
                  <a:cubicBezTo>
                    <a:pt x="42613" y="131428"/>
                    <a:pt x="46164" y="94484"/>
                    <a:pt x="65659" y="64868"/>
                  </a:cubicBezTo>
                  <a:cubicBezTo>
                    <a:pt x="83136" y="38547"/>
                    <a:pt x="107946" y="25383"/>
                    <a:pt x="127957" y="25383"/>
                  </a:cubicBezTo>
                  <a:cubicBezTo>
                    <a:pt x="148715" y="25383"/>
                    <a:pt x="171507" y="39557"/>
                    <a:pt x="171507" y="77271"/>
                  </a:cubicBezTo>
                  <a:cubicBezTo>
                    <a:pt x="171507" y="95492"/>
                    <a:pt x="164675" y="134978"/>
                    <a:pt x="139603" y="166101"/>
                  </a:cubicBezTo>
                  <a:cubicBezTo>
                    <a:pt x="127448" y="181545"/>
                    <a:pt x="106683" y="196471"/>
                    <a:pt x="85408" y="19647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orme libre : forme 82">
              <a:extLst>
                <a:ext uri="{FF2B5EF4-FFF2-40B4-BE49-F238E27FC236}">
                  <a16:creationId xmlns:a16="http://schemas.microsoft.com/office/drawing/2014/main" id="{ADB1C150-DA9D-44F7-8AC4-6379565D605C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8776669" y="-14820907"/>
              <a:ext cx="101685" cy="177853"/>
            </a:xfrm>
            <a:custGeom>
              <a:avLst/>
              <a:gdLst>
                <a:gd name="connsiteX0" fmla="*/ 96903 w 101685"/>
                <a:gd name="connsiteY0" fmla="*/ 25789 h 177852"/>
                <a:gd name="connsiteX1" fmla="*/ 89817 w 101685"/>
                <a:gd name="connsiteY1" fmla="*/ 19056 h 177852"/>
                <a:gd name="connsiteX2" fmla="*/ 79887 w 101685"/>
                <a:gd name="connsiteY2" fmla="*/ 28797 h 177852"/>
                <a:gd name="connsiteX3" fmla="*/ 86981 w 101685"/>
                <a:gd name="connsiteY3" fmla="*/ 35539 h 177852"/>
                <a:gd name="connsiteX4" fmla="*/ 96903 w 101685"/>
                <a:gd name="connsiteY4" fmla="*/ 25789 h 177852"/>
                <a:gd name="connsiteX5" fmla="*/ 59319 w 101685"/>
                <a:gd name="connsiteY5" fmla="*/ 145236 h 177852"/>
                <a:gd name="connsiteX6" fmla="*/ 36440 w 101685"/>
                <a:gd name="connsiteY6" fmla="*/ 167737 h 177852"/>
                <a:gd name="connsiteX7" fmla="*/ 30061 w 101685"/>
                <a:gd name="connsiteY7" fmla="*/ 166673 h 177852"/>
                <a:gd name="connsiteX8" fmla="*/ 36091 w 101685"/>
                <a:gd name="connsiteY8" fmla="*/ 157639 h 177852"/>
                <a:gd name="connsiteX9" fmla="*/ 29171 w 101685"/>
                <a:gd name="connsiteY9" fmla="*/ 151081 h 177852"/>
                <a:gd name="connsiteX10" fmla="*/ 19066 w 101685"/>
                <a:gd name="connsiteY10" fmla="*/ 161537 h 177852"/>
                <a:gd name="connsiteX11" fmla="*/ 36623 w 101685"/>
                <a:gd name="connsiteY11" fmla="*/ 172700 h 177852"/>
                <a:gd name="connsiteX12" fmla="*/ 73499 w 101685"/>
                <a:gd name="connsiteY12" fmla="*/ 144704 h 177852"/>
                <a:gd name="connsiteX13" fmla="*/ 89459 w 101685"/>
                <a:gd name="connsiteY13" fmla="*/ 81256 h 177852"/>
                <a:gd name="connsiteX14" fmla="*/ 90349 w 101685"/>
                <a:gd name="connsiteY14" fmla="*/ 75056 h 177852"/>
                <a:gd name="connsiteX15" fmla="*/ 71370 w 101685"/>
                <a:gd name="connsiteY15" fmla="*/ 58398 h 177852"/>
                <a:gd name="connsiteX16" fmla="*/ 40340 w 101685"/>
                <a:gd name="connsiteY16" fmla="*/ 85513 h 177852"/>
                <a:gd name="connsiteX17" fmla="*/ 43359 w 101685"/>
                <a:gd name="connsiteY17" fmla="*/ 87815 h 177852"/>
                <a:gd name="connsiteX18" fmla="*/ 46902 w 101685"/>
                <a:gd name="connsiteY18" fmla="*/ 84623 h 177852"/>
                <a:gd name="connsiteX19" fmla="*/ 70838 w 101685"/>
                <a:gd name="connsiteY19" fmla="*/ 63361 h 177852"/>
                <a:gd name="connsiteX20" fmla="*/ 76868 w 101685"/>
                <a:gd name="connsiteY20" fmla="*/ 72046 h 177852"/>
                <a:gd name="connsiteX21" fmla="*/ 76335 w 101685"/>
                <a:gd name="connsiteY21" fmla="*/ 77358 h 177852"/>
                <a:gd name="connsiteX22" fmla="*/ 59319 w 101685"/>
                <a:gd name="connsiteY22" fmla="*/ 145236 h 177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1685" h="177852">
                  <a:moveTo>
                    <a:pt x="96903" y="25789"/>
                  </a:moveTo>
                  <a:cubicBezTo>
                    <a:pt x="96903" y="22779"/>
                    <a:pt x="94599" y="19056"/>
                    <a:pt x="89817" y="19056"/>
                  </a:cubicBezTo>
                  <a:cubicBezTo>
                    <a:pt x="84669" y="19056"/>
                    <a:pt x="79887" y="24018"/>
                    <a:pt x="79887" y="28797"/>
                  </a:cubicBezTo>
                  <a:cubicBezTo>
                    <a:pt x="79887" y="31640"/>
                    <a:pt x="82015" y="35539"/>
                    <a:pt x="86981" y="35539"/>
                  </a:cubicBezTo>
                  <a:cubicBezTo>
                    <a:pt x="91763" y="35539"/>
                    <a:pt x="96903" y="30927"/>
                    <a:pt x="96903" y="25789"/>
                  </a:cubicBezTo>
                  <a:close/>
                  <a:moveTo>
                    <a:pt x="59319" y="145236"/>
                  </a:moveTo>
                  <a:cubicBezTo>
                    <a:pt x="56300" y="157463"/>
                    <a:pt x="46902" y="167737"/>
                    <a:pt x="36440" y="167737"/>
                  </a:cubicBezTo>
                  <a:cubicBezTo>
                    <a:pt x="34136" y="167737"/>
                    <a:pt x="32007" y="167388"/>
                    <a:pt x="30061" y="166673"/>
                  </a:cubicBezTo>
                  <a:cubicBezTo>
                    <a:pt x="34668" y="164554"/>
                    <a:pt x="36091" y="160298"/>
                    <a:pt x="36091" y="157639"/>
                  </a:cubicBezTo>
                  <a:cubicBezTo>
                    <a:pt x="36091" y="153382"/>
                    <a:pt x="32722" y="151081"/>
                    <a:pt x="29171" y="151081"/>
                  </a:cubicBezTo>
                  <a:cubicBezTo>
                    <a:pt x="23673" y="151081"/>
                    <a:pt x="19066" y="155868"/>
                    <a:pt x="19066" y="161537"/>
                  </a:cubicBezTo>
                  <a:cubicBezTo>
                    <a:pt x="19066" y="168269"/>
                    <a:pt x="25978" y="172700"/>
                    <a:pt x="36623" y="172700"/>
                  </a:cubicBezTo>
                  <a:cubicBezTo>
                    <a:pt x="47260" y="172700"/>
                    <a:pt x="68002" y="166324"/>
                    <a:pt x="73499" y="144704"/>
                  </a:cubicBezTo>
                  <a:lnTo>
                    <a:pt x="89459" y="81256"/>
                  </a:lnTo>
                  <a:cubicBezTo>
                    <a:pt x="89991" y="79312"/>
                    <a:pt x="90349" y="77716"/>
                    <a:pt x="90349" y="75056"/>
                  </a:cubicBezTo>
                  <a:cubicBezTo>
                    <a:pt x="90349" y="65305"/>
                    <a:pt x="82015" y="58398"/>
                    <a:pt x="71370" y="58398"/>
                  </a:cubicBezTo>
                  <a:cubicBezTo>
                    <a:pt x="51693" y="58398"/>
                    <a:pt x="40340" y="83027"/>
                    <a:pt x="40340" y="85513"/>
                  </a:cubicBezTo>
                  <a:cubicBezTo>
                    <a:pt x="40340" y="87815"/>
                    <a:pt x="42827" y="87815"/>
                    <a:pt x="43359" y="87815"/>
                  </a:cubicBezTo>
                  <a:cubicBezTo>
                    <a:pt x="45489" y="87815"/>
                    <a:pt x="45663" y="87283"/>
                    <a:pt x="46902" y="84623"/>
                  </a:cubicBezTo>
                  <a:cubicBezTo>
                    <a:pt x="51335" y="74349"/>
                    <a:pt x="60558" y="63361"/>
                    <a:pt x="70838" y="63361"/>
                  </a:cubicBezTo>
                  <a:cubicBezTo>
                    <a:pt x="75271" y="63361"/>
                    <a:pt x="76868" y="66369"/>
                    <a:pt x="76868" y="72046"/>
                  </a:cubicBezTo>
                  <a:cubicBezTo>
                    <a:pt x="76868" y="73993"/>
                    <a:pt x="76518" y="76477"/>
                    <a:pt x="76335" y="77358"/>
                  </a:cubicBezTo>
                  <a:lnTo>
                    <a:pt x="59319" y="14523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orme libre : forme 83">
              <a:extLst>
                <a:ext uri="{FF2B5EF4-FFF2-40B4-BE49-F238E27FC236}">
                  <a16:creationId xmlns:a16="http://schemas.microsoft.com/office/drawing/2014/main" id="{10AAA9B1-1778-465B-A400-20A30F8F5444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8897315" y="-14931215"/>
              <a:ext cx="76264" cy="279483"/>
            </a:xfrm>
            <a:custGeom>
              <a:avLst/>
              <a:gdLst>
                <a:gd name="connsiteX0" fmla="*/ 74270 w 76264"/>
                <a:gd name="connsiteY0" fmla="*/ 149904 h 279482"/>
                <a:gd name="connsiteX1" fmla="*/ 75541 w 76264"/>
                <a:gd name="connsiteY1" fmla="*/ 145600 h 279482"/>
                <a:gd name="connsiteX2" fmla="*/ 74270 w 76264"/>
                <a:gd name="connsiteY2" fmla="*/ 141297 h 279482"/>
                <a:gd name="connsiteX3" fmla="*/ 29957 w 76264"/>
                <a:gd name="connsiteY3" fmla="*/ 24876 h 279482"/>
                <a:gd name="connsiteX4" fmla="*/ 24134 w 76264"/>
                <a:gd name="connsiteY4" fmla="*/ 19056 h 279482"/>
                <a:gd name="connsiteX5" fmla="*/ 19066 w 76264"/>
                <a:gd name="connsiteY5" fmla="*/ 24120 h 279482"/>
                <a:gd name="connsiteX6" fmla="*/ 20337 w 76264"/>
                <a:gd name="connsiteY6" fmla="*/ 28169 h 279482"/>
                <a:gd name="connsiteX7" fmla="*/ 65158 w 76264"/>
                <a:gd name="connsiteY7" fmla="*/ 145600 h 279482"/>
                <a:gd name="connsiteX8" fmla="*/ 20337 w 76264"/>
                <a:gd name="connsiteY8" fmla="*/ 262532 h 279482"/>
                <a:gd name="connsiteX9" fmla="*/ 19066 w 76264"/>
                <a:gd name="connsiteY9" fmla="*/ 267080 h 279482"/>
                <a:gd name="connsiteX10" fmla="*/ 24134 w 76264"/>
                <a:gd name="connsiteY10" fmla="*/ 272146 h 279482"/>
                <a:gd name="connsiteX11" fmla="*/ 29449 w 76264"/>
                <a:gd name="connsiteY11" fmla="*/ 267080 h 279482"/>
                <a:gd name="connsiteX12" fmla="*/ 74270 w 76264"/>
                <a:gd name="connsiteY12" fmla="*/ 149904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264" h="279482">
                  <a:moveTo>
                    <a:pt x="74270" y="149904"/>
                  </a:moveTo>
                  <a:cubicBezTo>
                    <a:pt x="75541" y="146863"/>
                    <a:pt x="75541" y="146363"/>
                    <a:pt x="75541" y="145600"/>
                  </a:cubicBezTo>
                  <a:cubicBezTo>
                    <a:pt x="75541" y="144839"/>
                    <a:pt x="75541" y="144338"/>
                    <a:pt x="74270" y="141297"/>
                  </a:cubicBezTo>
                  <a:lnTo>
                    <a:pt x="29957" y="24876"/>
                  </a:lnTo>
                  <a:cubicBezTo>
                    <a:pt x="28440" y="20572"/>
                    <a:pt x="26915" y="19056"/>
                    <a:pt x="24134" y="19056"/>
                  </a:cubicBezTo>
                  <a:cubicBezTo>
                    <a:pt x="21346" y="19056"/>
                    <a:pt x="19066" y="21334"/>
                    <a:pt x="19066" y="24120"/>
                  </a:cubicBezTo>
                  <a:cubicBezTo>
                    <a:pt x="19066" y="24876"/>
                    <a:pt x="19066" y="25383"/>
                    <a:pt x="20337" y="28169"/>
                  </a:cubicBezTo>
                  <a:lnTo>
                    <a:pt x="65158" y="145600"/>
                  </a:lnTo>
                  <a:lnTo>
                    <a:pt x="20337" y="262532"/>
                  </a:lnTo>
                  <a:cubicBezTo>
                    <a:pt x="19066" y="265309"/>
                    <a:pt x="19066" y="265818"/>
                    <a:pt x="19066" y="267080"/>
                  </a:cubicBezTo>
                  <a:cubicBezTo>
                    <a:pt x="19066" y="269867"/>
                    <a:pt x="21346" y="272146"/>
                    <a:pt x="24134" y="272146"/>
                  </a:cubicBezTo>
                  <a:cubicBezTo>
                    <a:pt x="27423" y="272146"/>
                    <a:pt x="28440" y="269614"/>
                    <a:pt x="29449" y="267080"/>
                  </a:cubicBezTo>
                  <a:lnTo>
                    <a:pt x="74270" y="14990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orme libre : forme 84">
              <a:extLst>
                <a:ext uri="{FF2B5EF4-FFF2-40B4-BE49-F238E27FC236}">
                  <a16:creationId xmlns:a16="http://schemas.microsoft.com/office/drawing/2014/main" id="{EAFBE27F-205A-479C-96BC-7CDDF398FE4D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9066417" y="-14834278"/>
              <a:ext cx="203371" cy="76223"/>
            </a:xfrm>
            <a:custGeom>
              <a:avLst/>
              <a:gdLst>
                <a:gd name="connsiteX0" fmla="*/ 178856 w 203370"/>
                <a:gd name="connsiteY0" fmla="*/ 29179 h 76222"/>
                <a:gd name="connsiteX1" fmla="*/ 187467 w 203370"/>
                <a:gd name="connsiteY1" fmla="*/ 24113 h 76222"/>
                <a:gd name="connsiteX2" fmla="*/ 179110 w 203370"/>
                <a:gd name="connsiteY2" fmla="*/ 19056 h 76222"/>
                <a:gd name="connsiteX3" fmla="*/ 27424 w 203370"/>
                <a:gd name="connsiteY3" fmla="*/ 19056 h 76222"/>
                <a:gd name="connsiteX4" fmla="*/ 19066 w 203370"/>
                <a:gd name="connsiteY4" fmla="*/ 24113 h 76222"/>
                <a:gd name="connsiteX5" fmla="*/ 27678 w 203370"/>
                <a:gd name="connsiteY5" fmla="*/ 29179 h 76222"/>
                <a:gd name="connsiteX6" fmla="*/ 178856 w 203370"/>
                <a:gd name="connsiteY6" fmla="*/ 29179 h 76222"/>
                <a:gd name="connsiteX7" fmla="*/ 179110 w 203370"/>
                <a:gd name="connsiteY7" fmla="*/ 78279 h 76222"/>
                <a:gd name="connsiteX8" fmla="*/ 187467 w 203370"/>
                <a:gd name="connsiteY8" fmla="*/ 73213 h 76222"/>
                <a:gd name="connsiteX9" fmla="*/ 178856 w 203370"/>
                <a:gd name="connsiteY9" fmla="*/ 68148 h 76222"/>
                <a:gd name="connsiteX10" fmla="*/ 27678 w 203370"/>
                <a:gd name="connsiteY10" fmla="*/ 68148 h 76222"/>
                <a:gd name="connsiteX11" fmla="*/ 19066 w 203370"/>
                <a:gd name="connsiteY11" fmla="*/ 73213 h 76222"/>
                <a:gd name="connsiteX12" fmla="*/ 27424 w 203370"/>
                <a:gd name="connsiteY12" fmla="*/ 78279 h 76222"/>
                <a:gd name="connsiteX13" fmla="*/ 179110 w 203370"/>
                <a:gd name="connsiteY13" fmla="*/ 78279 h 7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370" h="76222">
                  <a:moveTo>
                    <a:pt x="178856" y="29179"/>
                  </a:moveTo>
                  <a:cubicBezTo>
                    <a:pt x="182652" y="29179"/>
                    <a:pt x="187467" y="29179"/>
                    <a:pt x="187467" y="24113"/>
                  </a:cubicBezTo>
                  <a:cubicBezTo>
                    <a:pt x="187467" y="19056"/>
                    <a:pt x="182652" y="19056"/>
                    <a:pt x="179110" y="19056"/>
                  </a:cubicBezTo>
                  <a:lnTo>
                    <a:pt x="27424" y="19056"/>
                  </a:lnTo>
                  <a:cubicBezTo>
                    <a:pt x="23881" y="19056"/>
                    <a:pt x="19066" y="19056"/>
                    <a:pt x="19066" y="24113"/>
                  </a:cubicBezTo>
                  <a:cubicBezTo>
                    <a:pt x="19066" y="29179"/>
                    <a:pt x="23881" y="29179"/>
                    <a:pt x="27678" y="29179"/>
                  </a:cubicBezTo>
                  <a:lnTo>
                    <a:pt x="178856" y="29179"/>
                  </a:lnTo>
                  <a:close/>
                  <a:moveTo>
                    <a:pt x="179110" y="78279"/>
                  </a:moveTo>
                  <a:cubicBezTo>
                    <a:pt x="182652" y="78279"/>
                    <a:pt x="187467" y="78279"/>
                    <a:pt x="187467" y="73213"/>
                  </a:cubicBezTo>
                  <a:cubicBezTo>
                    <a:pt x="187467" y="68148"/>
                    <a:pt x="182652" y="68148"/>
                    <a:pt x="178856" y="68148"/>
                  </a:cubicBezTo>
                  <a:lnTo>
                    <a:pt x="27678" y="68148"/>
                  </a:lnTo>
                  <a:cubicBezTo>
                    <a:pt x="23881" y="68148"/>
                    <a:pt x="19066" y="68148"/>
                    <a:pt x="19066" y="73213"/>
                  </a:cubicBezTo>
                  <a:cubicBezTo>
                    <a:pt x="19066" y="78279"/>
                    <a:pt x="23881" y="78279"/>
                    <a:pt x="27424" y="78279"/>
                  </a:cubicBezTo>
                  <a:lnTo>
                    <a:pt x="179110" y="7827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orme libre : forme 85">
              <a:extLst>
                <a:ext uri="{FF2B5EF4-FFF2-40B4-BE49-F238E27FC236}">
                  <a16:creationId xmlns:a16="http://schemas.microsoft.com/office/drawing/2014/main" id="{F182B32F-6C90-477C-9604-2845D8E929F8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9342099" y="-14909953"/>
              <a:ext cx="101685" cy="203260"/>
            </a:xfrm>
            <a:custGeom>
              <a:avLst/>
              <a:gdLst>
                <a:gd name="connsiteX0" fmla="*/ 70981 w 101685"/>
                <a:gd name="connsiteY0" fmla="*/ 25629 h 203260"/>
                <a:gd name="connsiteX1" fmla="*/ 65149 w 101685"/>
                <a:gd name="connsiteY1" fmla="*/ 19056 h 203260"/>
                <a:gd name="connsiteX2" fmla="*/ 19066 w 101685"/>
                <a:gd name="connsiteY2" fmla="*/ 35253 h 203260"/>
                <a:gd name="connsiteX3" fmla="*/ 19066 w 101685"/>
                <a:gd name="connsiteY3" fmla="*/ 43097 h 203260"/>
                <a:gd name="connsiteX4" fmla="*/ 52241 w 101685"/>
                <a:gd name="connsiteY4" fmla="*/ 36516 h 203260"/>
                <a:gd name="connsiteX5" fmla="*/ 52241 w 101685"/>
                <a:gd name="connsiteY5" fmla="*/ 167618 h 203260"/>
                <a:gd name="connsiteX6" fmla="*/ 28685 w 101685"/>
                <a:gd name="connsiteY6" fmla="*/ 179766 h 203260"/>
                <a:gd name="connsiteX7" fmla="*/ 20583 w 101685"/>
                <a:gd name="connsiteY7" fmla="*/ 179766 h 203260"/>
                <a:gd name="connsiteX8" fmla="*/ 20583 w 101685"/>
                <a:gd name="connsiteY8" fmla="*/ 187612 h 203260"/>
                <a:gd name="connsiteX9" fmla="*/ 61606 w 101685"/>
                <a:gd name="connsiteY9" fmla="*/ 186849 h 203260"/>
                <a:gd name="connsiteX10" fmla="*/ 102631 w 101685"/>
                <a:gd name="connsiteY10" fmla="*/ 187612 h 203260"/>
                <a:gd name="connsiteX11" fmla="*/ 102631 w 101685"/>
                <a:gd name="connsiteY11" fmla="*/ 179766 h 203260"/>
                <a:gd name="connsiteX12" fmla="*/ 94526 w 101685"/>
                <a:gd name="connsiteY12" fmla="*/ 179766 h 203260"/>
                <a:gd name="connsiteX13" fmla="*/ 70981 w 101685"/>
                <a:gd name="connsiteY13" fmla="*/ 167618 h 203260"/>
                <a:gd name="connsiteX14" fmla="*/ 70981 w 101685"/>
                <a:gd name="connsiteY14" fmla="*/ 25629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1685" h="203260">
                  <a:moveTo>
                    <a:pt x="70981" y="25629"/>
                  </a:moveTo>
                  <a:cubicBezTo>
                    <a:pt x="70981" y="19557"/>
                    <a:pt x="70981" y="19056"/>
                    <a:pt x="65149" y="19056"/>
                  </a:cubicBezTo>
                  <a:cubicBezTo>
                    <a:pt x="49452" y="35253"/>
                    <a:pt x="27168" y="35253"/>
                    <a:pt x="19066" y="35253"/>
                  </a:cubicBezTo>
                  <a:lnTo>
                    <a:pt x="19066" y="43097"/>
                  </a:lnTo>
                  <a:cubicBezTo>
                    <a:pt x="24124" y="43097"/>
                    <a:pt x="39068" y="43097"/>
                    <a:pt x="52241" y="36516"/>
                  </a:cubicBezTo>
                  <a:lnTo>
                    <a:pt x="52241" y="167618"/>
                  </a:lnTo>
                  <a:cubicBezTo>
                    <a:pt x="52241" y="176725"/>
                    <a:pt x="51478" y="179766"/>
                    <a:pt x="28685" y="179766"/>
                  </a:cubicBezTo>
                  <a:lnTo>
                    <a:pt x="20583" y="179766"/>
                  </a:lnTo>
                  <a:lnTo>
                    <a:pt x="20583" y="187612"/>
                  </a:lnTo>
                  <a:cubicBezTo>
                    <a:pt x="29448" y="186849"/>
                    <a:pt x="51478" y="186849"/>
                    <a:pt x="61606" y="186849"/>
                  </a:cubicBezTo>
                  <a:cubicBezTo>
                    <a:pt x="71733" y="186849"/>
                    <a:pt x="93764" y="186849"/>
                    <a:pt x="102631" y="187612"/>
                  </a:cubicBezTo>
                  <a:lnTo>
                    <a:pt x="102631" y="179766"/>
                  </a:lnTo>
                  <a:lnTo>
                    <a:pt x="94526" y="179766"/>
                  </a:lnTo>
                  <a:cubicBezTo>
                    <a:pt x="71733" y="179766"/>
                    <a:pt x="70981" y="176980"/>
                    <a:pt x="70981" y="167618"/>
                  </a:cubicBezTo>
                  <a:lnTo>
                    <a:pt x="70981" y="2562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orme libre : forme 86">
              <a:extLst>
                <a:ext uri="{FF2B5EF4-FFF2-40B4-BE49-F238E27FC236}">
                  <a16:creationId xmlns:a16="http://schemas.microsoft.com/office/drawing/2014/main" id="{8EA86D85-3E0E-4268-9FC1-D6845797475C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9539701" y="-14865665"/>
              <a:ext cx="152528" cy="152445"/>
            </a:xfrm>
            <a:custGeom>
              <a:avLst/>
              <a:gdLst>
                <a:gd name="connsiteX0" fmla="*/ 80347 w 152528"/>
                <a:gd name="connsiteY0" fmla="*/ 72960 h 152445"/>
                <a:gd name="connsiteX1" fmla="*/ 29703 w 152528"/>
                <a:gd name="connsiteY1" fmla="*/ 22598 h 152445"/>
                <a:gd name="connsiteX2" fmla="*/ 24126 w 152528"/>
                <a:gd name="connsiteY2" fmla="*/ 19056 h 152445"/>
                <a:gd name="connsiteX3" fmla="*/ 19066 w 152528"/>
                <a:gd name="connsiteY3" fmla="*/ 24114 h 152445"/>
                <a:gd name="connsiteX4" fmla="*/ 22355 w 152528"/>
                <a:gd name="connsiteY4" fmla="*/ 29179 h 152445"/>
                <a:gd name="connsiteX5" fmla="*/ 72999 w 152528"/>
                <a:gd name="connsiteY5" fmla="*/ 80050 h 152445"/>
                <a:gd name="connsiteX6" fmla="*/ 22355 w 152528"/>
                <a:gd name="connsiteY6" fmla="*/ 130921 h 152445"/>
                <a:gd name="connsiteX7" fmla="*/ 19066 w 152528"/>
                <a:gd name="connsiteY7" fmla="*/ 135987 h 152445"/>
                <a:gd name="connsiteX8" fmla="*/ 24126 w 152528"/>
                <a:gd name="connsiteY8" fmla="*/ 141044 h 152445"/>
                <a:gd name="connsiteX9" fmla="*/ 29703 w 152528"/>
                <a:gd name="connsiteY9" fmla="*/ 137504 h 152445"/>
                <a:gd name="connsiteX10" fmla="*/ 80093 w 152528"/>
                <a:gd name="connsiteY10" fmla="*/ 87140 h 152445"/>
                <a:gd name="connsiteX11" fmla="*/ 132509 w 152528"/>
                <a:gd name="connsiteY11" fmla="*/ 139527 h 152445"/>
                <a:gd name="connsiteX12" fmla="*/ 136306 w 152528"/>
                <a:gd name="connsiteY12" fmla="*/ 141044 h 152445"/>
                <a:gd name="connsiteX13" fmla="*/ 141374 w 152528"/>
                <a:gd name="connsiteY13" fmla="*/ 135987 h 152445"/>
                <a:gd name="connsiteX14" fmla="*/ 140612 w 152528"/>
                <a:gd name="connsiteY14" fmla="*/ 133200 h 152445"/>
                <a:gd name="connsiteX15" fmla="*/ 87433 w 152528"/>
                <a:gd name="connsiteY15" fmla="*/ 80050 h 152445"/>
                <a:gd name="connsiteX16" fmla="*/ 133779 w 152528"/>
                <a:gd name="connsiteY16" fmla="*/ 33737 h 152445"/>
                <a:gd name="connsiteX17" fmla="*/ 140103 w 152528"/>
                <a:gd name="connsiteY17" fmla="*/ 27410 h 152445"/>
                <a:gd name="connsiteX18" fmla="*/ 141374 w 152528"/>
                <a:gd name="connsiteY18" fmla="*/ 24114 h 152445"/>
                <a:gd name="connsiteX19" fmla="*/ 136306 w 152528"/>
                <a:gd name="connsiteY19" fmla="*/ 19056 h 152445"/>
                <a:gd name="connsiteX20" fmla="*/ 130483 w 152528"/>
                <a:gd name="connsiteY20" fmla="*/ 22852 h 152445"/>
                <a:gd name="connsiteX21" fmla="*/ 80347 w 152528"/>
                <a:gd name="connsiteY21" fmla="*/ 72960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2528" h="152445">
                  <a:moveTo>
                    <a:pt x="80347" y="72960"/>
                  </a:moveTo>
                  <a:lnTo>
                    <a:pt x="29703" y="22598"/>
                  </a:lnTo>
                  <a:cubicBezTo>
                    <a:pt x="26660" y="19564"/>
                    <a:pt x="26152" y="19056"/>
                    <a:pt x="24126" y="19056"/>
                  </a:cubicBezTo>
                  <a:cubicBezTo>
                    <a:pt x="21600" y="19056"/>
                    <a:pt x="19066" y="21335"/>
                    <a:pt x="19066" y="24114"/>
                  </a:cubicBezTo>
                  <a:cubicBezTo>
                    <a:pt x="19066" y="25893"/>
                    <a:pt x="19574" y="26392"/>
                    <a:pt x="22355" y="29179"/>
                  </a:cubicBezTo>
                  <a:lnTo>
                    <a:pt x="72999" y="80050"/>
                  </a:lnTo>
                  <a:lnTo>
                    <a:pt x="22355" y="130921"/>
                  </a:lnTo>
                  <a:cubicBezTo>
                    <a:pt x="19574" y="133708"/>
                    <a:pt x="19066" y="134208"/>
                    <a:pt x="19066" y="135987"/>
                  </a:cubicBezTo>
                  <a:cubicBezTo>
                    <a:pt x="19066" y="138766"/>
                    <a:pt x="21600" y="141044"/>
                    <a:pt x="24126" y="141044"/>
                  </a:cubicBezTo>
                  <a:cubicBezTo>
                    <a:pt x="26152" y="141044"/>
                    <a:pt x="26660" y="140535"/>
                    <a:pt x="29703" y="137504"/>
                  </a:cubicBezTo>
                  <a:lnTo>
                    <a:pt x="80093" y="87140"/>
                  </a:lnTo>
                  <a:lnTo>
                    <a:pt x="132509" y="139527"/>
                  </a:lnTo>
                  <a:cubicBezTo>
                    <a:pt x="133017" y="139782"/>
                    <a:pt x="134789" y="141044"/>
                    <a:pt x="136306" y="141044"/>
                  </a:cubicBezTo>
                  <a:cubicBezTo>
                    <a:pt x="139348" y="141044"/>
                    <a:pt x="141374" y="138766"/>
                    <a:pt x="141374" y="135987"/>
                  </a:cubicBezTo>
                  <a:cubicBezTo>
                    <a:pt x="141374" y="135478"/>
                    <a:pt x="141374" y="134463"/>
                    <a:pt x="140612" y="133200"/>
                  </a:cubicBezTo>
                  <a:cubicBezTo>
                    <a:pt x="140357" y="132692"/>
                    <a:pt x="100097" y="92960"/>
                    <a:pt x="87433" y="80050"/>
                  </a:cubicBezTo>
                  <a:lnTo>
                    <a:pt x="133779" y="33737"/>
                  </a:lnTo>
                  <a:cubicBezTo>
                    <a:pt x="135042" y="32212"/>
                    <a:pt x="138840" y="28926"/>
                    <a:pt x="140103" y="27410"/>
                  </a:cubicBezTo>
                  <a:cubicBezTo>
                    <a:pt x="140357" y="26901"/>
                    <a:pt x="141374" y="25893"/>
                    <a:pt x="141374" y="24114"/>
                  </a:cubicBezTo>
                  <a:cubicBezTo>
                    <a:pt x="141374" y="21335"/>
                    <a:pt x="139348" y="19056"/>
                    <a:pt x="136306" y="19056"/>
                  </a:cubicBezTo>
                  <a:cubicBezTo>
                    <a:pt x="134280" y="19056"/>
                    <a:pt x="133271" y="20065"/>
                    <a:pt x="130483" y="22852"/>
                  </a:cubicBezTo>
                  <a:lnTo>
                    <a:pt x="80347" y="7296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orme libre : forme 87">
              <a:extLst>
                <a:ext uri="{FF2B5EF4-FFF2-40B4-BE49-F238E27FC236}">
                  <a16:creationId xmlns:a16="http://schemas.microsoft.com/office/drawing/2014/main" id="{A8CB54A5-CFAE-4444-B5EF-94EAD2A4791B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9766385" y="-14921346"/>
              <a:ext cx="127107" cy="203260"/>
            </a:xfrm>
            <a:custGeom>
              <a:avLst/>
              <a:gdLst>
                <a:gd name="connsiteX0" fmla="*/ 75279 w 127106"/>
                <a:gd name="connsiteY0" fmla="*/ 88402 h 203260"/>
                <a:gd name="connsiteX1" fmla="*/ 19066 w 127106"/>
                <a:gd name="connsiteY1" fmla="*/ 159520 h 203260"/>
                <a:gd name="connsiteX2" fmla="*/ 59073 w 127106"/>
                <a:gd name="connsiteY2" fmla="*/ 202045 h 203260"/>
                <a:gd name="connsiteX3" fmla="*/ 109717 w 127106"/>
                <a:gd name="connsiteY3" fmla="*/ 127379 h 203260"/>
                <a:gd name="connsiteX4" fmla="*/ 90985 w 127106"/>
                <a:gd name="connsiteY4" fmla="*/ 80304 h 203260"/>
                <a:gd name="connsiteX5" fmla="*/ 66922 w 127106"/>
                <a:gd name="connsiteY5" fmla="*/ 38801 h 203260"/>
                <a:gd name="connsiteX6" fmla="*/ 80856 w 127106"/>
                <a:gd name="connsiteY6" fmla="*/ 27154 h 203260"/>
                <a:gd name="connsiteX7" fmla="*/ 98834 w 127106"/>
                <a:gd name="connsiteY7" fmla="*/ 33989 h 203260"/>
                <a:gd name="connsiteX8" fmla="*/ 112760 w 127106"/>
                <a:gd name="connsiteY8" fmla="*/ 40318 h 203260"/>
                <a:gd name="connsiteX9" fmla="*/ 122889 w 127106"/>
                <a:gd name="connsiteY9" fmla="*/ 30195 h 203260"/>
                <a:gd name="connsiteX10" fmla="*/ 109717 w 127106"/>
                <a:gd name="connsiteY10" fmla="*/ 21842 h 203260"/>
                <a:gd name="connsiteX11" fmla="*/ 88959 w 127106"/>
                <a:gd name="connsiteY11" fmla="*/ 19056 h 203260"/>
                <a:gd name="connsiteX12" fmla="*/ 60090 w 127106"/>
                <a:gd name="connsiteY12" fmla="*/ 45122 h 203260"/>
                <a:gd name="connsiteX13" fmla="*/ 75279 w 127106"/>
                <a:gd name="connsiteY13" fmla="*/ 88402 h 203260"/>
                <a:gd name="connsiteX14" fmla="*/ 78321 w 127106"/>
                <a:gd name="connsiteY14" fmla="*/ 93976 h 203260"/>
                <a:gd name="connsiteX15" fmla="*/ 92248 w 127106"/>
                <a:gd name="connsiteY15" fmla="*/ 137502 h 203260"/>
                <a:gd name="connsiteX16" fmla="*/ 59073 w 127106"/>
                <a:gd name="connsiteY16" fmla="*/ 196471 h 203260"/>
                <a:gd name="connsiteX17" fmla="*/ 34764 w 127106"/>
                <a:gd name="connsiteY17" fmla="*/ 166610 h 203260"/>
                <a:gd name="connsiteX18" fmla="*/ 78321 w 127106"/>
                <a:gd name="connsiteY18" fmla="*/ 93976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7106" h="203260">
                  <a:moveTo>
                    <a:pt x="75279" y="88402"/>
                  </a:moveTo>
                  <a:cubicBezTo>
                    <a:pt x="43629" y="96001"/>
                    <a:pt x="19066" y="128896"/>
                    <a:pt x="19066" y="159520"/>
                  </a:cubicBezTo>
                  <a:cubicBezTo>
                    <a:pt x="19066" y="183815"/>
                    <a:pt x="35272" y="202045"/>
                    <a:pt x="59073" y="202045"/>
                  </a:cubicBezTo>
                  <a:cubicBezTo>
                    <a:pt x="88705" y="202045"/>
                    <a:pt x="109717" y="162306"/>
                    <a:pt x="109717" y="127379"/>
                  </a:cubicBezTo>
                  <a:cubicBezTo>
                    <a:pt x="109717" y="104346"/>
                    <a:pt x="99588" y="91698"/>
                    <a:pt x="90985" y="80304"/>
                  </a:cubicBezTo>
                  <a:cubicBezTo>
                    <a:pt x="81865" y="68917"/>
                    <a:pt x="66922" y="49933"/>
                    <a:pt x="66922" y="38801"/>
                  </a:cubicBezTo>
                  <a:cubicBezTo>
                    <a:pt x="66922" y="33228"/>
                    <a:pt x="71990" y="27154"/>
                    <a:pt x="80856" y="27154"/>
                  </a:cubicBezTo>
                  <a:cubicBezTo>
                    <a:pt x="88450" y="27154"/>
                    <a:pt x="93511" y="30449"/>
                    <a:pt x="98834" y="33989"/>
                  </a:cubicBezTo>
                  <a:cubicBezTo>
                    <a:pt x="103894" y="37023"/>
                    <a:pt x="108962" y="40318"/>
                    <a:pt x="112760" y="40318"/>
                  </a:cubicBezTo>
                  <a:cubicBezTo>
                    <a:pt x="119091" y="40318"/>
                    <a:pt x="122889" y="34244"/>
                    <a:pt x="122889" y="30195"/>
                  </a:cubicBezTo>
                  <a:cubicBezTo>
                    <a:pt x="122889" y="24629"/>
                    <a:pt x="118837" y="23868"/>
                    <a:pt x="109717" y="21842"/>
                  </a:cubicBezTo>
                  <a:cubicBezTo>
                    <a:pt x="96553" y="19056"/>
                    <a:pt x="93010" y="19056"/>
                    <a:pt x="88959" y="19056"/>
                  </a:cubicBezTo>
                  <a:cubicBezTo>
                    <a:pt x="69202" y="19056"/>
                    <a:pt x="60090" y="29940"/>
                    <a:pt x="60090" y="45122"/>
                  </a:cubicBezTo>
                  <a:cubicBezTo>
                    <a:pt x="60090" y="58794"/>
                    <a:pt x="67430" y="72968"/>
                    <a:pt x="75279" y="88402"/>
                  </a:cubicBezTo>
                  <a:close/>
                  <a:moveTo>
                    <a:pt x="78321" y="93976"/>
                  </a:moveTo>
                  <a:cubicBezTo>
                    <a:pt x="84654" y="105616"/>
                    <a:pt x="92248" y="119281"/>
                    <a:pt x="92248" y="137502"/>
                  </a:cubicBezTo>
                  <a:cubicBezTo>
                    <a:pt x="92248" y="154208"/>
                    <a:pt x="82627" y="196471"/>
                    <a:pt x="59073" y="196471"/>
                  </a:cubicBezTo>
                  <a:cubicBezTo>
                    <a:pt x="45147" y="196471"/>
                    <a:pt x="34764" y="185841"/>
                    <a:pt x="34764" y="166610"/>
                  </a:cubicBezTo>
                  <a:cubicBezTo>
                    <a:pt x="34764" y="150667"/>
                    <a:pt x="44138" y="103083"/>
                    <a:pt x="78321" y="9397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orme libre : forme 88">
              <a:extLst>
                <a:ext uri="{FF2B5EF4-FFF2-40B4-BE49-F238E27FC236}">
                  <a16:creationId xmlns:a16="http://schemas.microsoft.com/office/drawing/2014/main" id="{25A2D185-747E-4A91-9B75-E38FC43EB63F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9875199" y="-14824455"/>
              <a:ext cx="177949" cy="152445"/>
            </a:xfrm>
            <a:custGeom>
              <a:avLst/>
              <a:gdLst>
                <a:gd name="connsiteX0" fmla="*/ 97976 w 177949"/>
                <a:gd name="connsiteY0" fmla="*/ 29869 h 152445"/>
                <a:gd name="connsiteX1" fmla="*/ 142304 w 177949"/>
                <a:gd name="connsiteY1" fmla="*/ 49012 h 152445"/>
                <a:gd name="connsiteX2" fmla="*/ 101701 w 177949"/>
                <a:gd name="connsiteY2" fmla="*/ 80906 h 152445"/>
                <a:gd name="connsiteX3" fmla="*/ 91056 w 177949"/>
                <a:gd name="connsiteY3" fmla="*/ 83924 h 152445"/>
                <a:gd name="connsiteX4" fmla="*/ 85209 w 177949"/>
                <a:gd name="connsiteY4" fmla="*/ 90125 h 152445"/>
                <a:gd name="connsiteX5" fmla="*/ 87155 w 177949"/>
                <a:gd name="connsiteY5" fmla="*/ 91721 h 152445"/>
                <a:gd name="connsiteX6" fmla="*/ 109502 w 177949"/>
                <a:gd name="connsiteY6" fmla="*/ 116882 h 152445"/>
                <a:gd name="connsiteX7" fmla="*/ 136099 w 177949"/>
                <a:gd name="connsiteY7" fmla="*/ 143639 h 152445"/>
                <a:gd name="connsiteX8" fmla="*/ 181492 w 177949"/>
                <a:gd name="connsiteY8" fmla="*/ 117946 h 152445"/>
                <a:gd name="connsiteX9" fmla="*/ 179364 w 177949"/>
                <a:gd name="connsiteY9" fmla="*/ 116525 h 152445"/>
                <a:gd name="connsiteX10" fmla="*/ 165882 w 177949"/>
                <a:gd name="connsiteY10" fmla="*/ 124147 h 152445"/>
                <a:gd name="connsiteX11" fmla="*/ 148682 w 177949"/>
                <a:gd name="connsiteY11" fmla="*/ 132833 h 152445"/>
                <a:gd name="connsiteX12" fmla="*/ 125104 w 177949"/>
                <a:gd name="connsiteY12" fmla="*/ 106425 h 152445"/>
                <a:gd name="connsiteX13" fmla="*/ 113045 w 177949"/>
                <a:gd name="connsiteY13" fmla="*/ 87822 h 152445"/>
                <a:gd name="connsiteX14" fmla="*/ 158796 w 177949"/>
                <a:gd name="connsiteY14" fmla="*/ 41033 h 152445"/>
                <a:gd name="connsiteX15" fmla="*/ 96910 w 177949"/>
                <a:gd name="connsiteY15" fmla="*/ 19056 h 152445"/>
                <a:gd name="connsiteX16" fmla="*/ 47975 w 177949"/>
                <a:gd name="connsiteY16" fmla="*/ 25263 h 152445"/>
                <a:gd name="connsiteX17" fmla="*/ 19066 w 177949"/>
                <a:gd name="connsiteY17" fmla="*/ 52910 h 152445"/>
                <a:gd name="connsiteX18" fmla="*/ 21195 w 177949"/>
                <a:gd name="connsiteY18" fmla="*/ 54498 h 152445"/>
                <a:gd name="connsiteX19" fmla="*/ 35558 w 177949"/>
                <a:gd name="connsiteY19" fmla="*/ 44756 h 152445"/>
                <a:gd name="connsiteX20" fmla="*/ 68717 w 177949"/>
                <a:gd name="connsiteY20" fmla="*/ 29869 h 152445"/>
                <a:gd name="connsiteX21" fmla="*/ 41945 w 177949"/>
                <a:gd name="connsiteY21" fmla="*/ 138327 h 152445"/>
                <a:gd name="connsiteX22" fmla="*/ 40523 w 177949"/>
                <a:gd name="connsiteY22" fmla="*/ 142051 h 152445"/>
                <a:gd name="connsiteX23" fmla="*/ 42652 w 177949"/>
                <a:gd name="connsiteY23" fmla="*/ 143639 h 152445"/>
                <a:gd name="connsiteX24" fmla="*/ 55951 w 177949"/>
                <a:gd name="connsiteY24" fmla="*/ 136200 h 152445"/>
                <a:gd name="connsiteX25" fmla="*/ 84502 w 177949"/>
                <a:gd name="connsiteY25" fmla="*/ 29869 h 152445"/>
                <a:gd name="connsiteX26" fmla="*/ 97976 w 177949"/>
                <a:gd name="connsiteY26" fmla="*/ 29869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77949" h="152445">
                  <a:moveTo>
                    <a:pt x="97976" y="29869"/>
                  </a:moveTo>
                  <a:cubicBezTo>
                    <a:pt x="133970" y="29869"/>
                    <a:pt x="142304" y="37308"/>
                    <a:pt x="142304" y="49012"/>
                  </a:cubicBezTo>
                  <a:cubicBezTo>
                    <a:pt x="142304" y="63185"/>
                    <a:pt x="131667" y="80025"/>
                    <a:pt x="101701" y="80906"/>
                  </a:cubicBezTo>
                  <a:cubicBezTo>
                    <a:pt x="97976" y="81081"/>
                    <a:pt x="95846" y="81081"/>
                    <a:pt x="91056" y="83924"/>
                  </a:cubicBezTo>
                  <a:cubicBezTo>
                    <a:pt x="88220" y="85695"/>
                    <a:pt x="85209" y="88354"/>
                    <a:pt x="85209" y="90125"/>
                  </a:cubicBezTo>
                  <a:cubicBezTo>
                    <a:pt x="85209" y="91189"/>
                    <a:pt x="85741" y="91538"/>
                    <a:pt x="87155" y="91721"/>
                  </a:cubicBezTo>
                  <a:cubicBezTo>
                    <a:pt x="94957" y="92958"/>
                    <a:pt x="99040" y="97747"/>
                    <a:pt x="109502" y="116882"/>
                  </a:cubicBezTo>
                  <a:cubicBezTo>
                    <a:pt x="119075" y="134604"/>
                    <a:pt x="124930" y="143639"/>
                    <a:pt x="136099" y="143639"/>
                  </a:cubicBezTo>
                  <a:cubicBezTo>
                    <a:pt x="159146" y="143639"/>
                    <a:pt x="181492" y="121669"/>
                    <a:pt x="181492" y="117946"/>
                  </a:cubicBezTo>
                  <a:cubicBezTo>
                    <a:pt x="181492" y="117772"/>
                    <a:pt x="181309" y="116525"/>
                    <a:pt x="179364" y="116525"/>
                  </a:cubicBezTo>
                  <a:cubicBezTo>
                    <a:pt x="177766" y="116525"/>
                    <a:pt x="171030" y="118121"/>
                    <a:pt x="165882" y="124147"/>
                  </a:cubicBezTo>
                  <a:cubicBezTo>
                    <a:pt x="163579" y="126807"/>
                    <a:pt x="158264" y="132833"/>
                    <a:pt x="148682" y="132833"/>
                  </a:cubicBezTo>
                  <a:cubicBezTo>
                    <a:pt x="139110" y="132833"/>
                    <a:pt x="132731" y="120780"/>
                    <a:pt x="125104" y="106425"/>
                  </a:cubicBezTo>
                  <a:cubicBezTo>
                    <a:pt x="118368" y="94197"/>
                    <a:pt x="115349" y="90299"/>
                    <a:pt x="113045" y="87822"/>
                  </a:cubicBezTo>
                  <a:cubicBezTo>
                    <a:pt x="144607" y="76834"/>
                    <a:pt x="158796" y="57341"/>
                    <a:pt x="158796" y="41033"/>
                  </a:cubicBezTo>
                  <a:cubicBezTo>
                    <a:pt x="158796" y="19056"/>
                    <a:pt x="131134" y="19056"/>
                    <a:pt x="96910" y="19056"/>
                  </a:cubicBezTo>
                  <a:cubicBezTo>
                    <a:pt x="74572" y="19056"/>
                    <a:pt x="63752" y="19056"/>
                    <a:pt x="47975" y="25263"/>
                  </a:cubicBezTo>
                  <a:cubicBezTo>
                    <a:pt x="24389" y="34656"/>
                    <a:pt x="19066" y="50068"/>
                    <a:pt x="19066" y="52910"/>
                  </a:cubicBezTo>
                  <a:cubicBezTo>
                    <a:pt x="19066" y="54324"/>
                    <a:pt x="20313" y="54498"/>
                    <a:pt x="21195" y="54498"/>
                  </a:cubicBezTo>
                  <a:cubicBezTo>
                    <a:pt x="23856" y="54498"/>
                    <a:pt x="33429" y="50958"/>
                    <a:pt x="35558" y="44756"/>
                  </a:cubicBezTo>
                  <a:cubicBezTo>
                    <a:pt x="37862" y="37666"/>
                    <a:pt x="40174" y="31290"/>
                    <a:pt x="68717" y="29869"/>
                  </a:cubicBezTo>
                  <a:cubicBezTo>
                    <a:pt x="65349" y="78071"/>
                    <a:pt x="52050" y="114222"/>
                    <a:pt x="41945" y="138327"/>
                  </a:cubicBezTo>
                  <a:cubicBezTo>
                    <a:pt x="40523" y="141519"/>
                    <a:pt x="40523" y="141869"/>
                    <a:pt x="40523" y="142051"/>
                  </a:cubicBezTo>
                  <a:cubicBezTo>
                    <a:pt x="40523" y="143290"/>
                    <a:pt x="41413" y="143639"/>
                    <a:pt x="42652" y="143639"/>
                  </a:cubicBezTo>
                  <a:cubicBezTo>
                    <a:pt x="46553" y="143639"/>
                    <a:pt x="54004" y="139210"/>
                    <a:pt x="55951" y="136200"/>
                  </a:cubicBezTo>
                  <a:cubicBezTo>
                    <a:pt x="56308" y="135668"/>
                    <a:pt x="79712" y="87639"/>
                    <a:pt x="84502" y="29869"/>
                  </a:cubicBezTo>
                  <a:lnTo>
                    <a:pt x="97976" y="2986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orme libre : forme 89">
              <a:extLst>
                <a:ext uri="{FF2B5EF4-FFF2-40B4-BE49-F238E27FC236}">
                  <a16:creationId xmlns:a16="http://schemas.microsoft.com/office/drawing/2014/main" id="{55F13369-1121-4751-B809-D784D190B1D1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0053746" y="-14762540"/>
              <a:ext cx="76264" cy="101630"/>
            </a:xfrm>
            <a:custGeom>
              <a:avLst/>
              <a:gdLst>
                <a:gd name="connsiteX0" fmla="*/ 57691 w 76264"/>
                <a:gd name="connsiteY0" fmla="*/ 24503 h 101630"/>
                <a:gd name="connsiteX1" fmla="*/ 52122 w 76264"/>
                <a:gd name="connsiteY1" fmla="*/ 19056 h 101630"/>
                <a:gd name="connsiteX2" fmla="*/ 44392 w 76264"/>
                <a:gd name="connsiteY2" fmla="*/ 26654 h 101630"/>
                <a:gd name="connsiteX3" fmla="*/ 49842 w 76264"/>
                <a:gd name="connsiteY3" fmla="*/ 32093 h 101630"/>
                <a:gd name="connsiteX4" fmla="*/ 57691 w 76264"/>
                <a:gd name="connsiteY4" fmla="*/ 24503 h 101630"/>
                <a:gd name="connsiteX5" fmla="*/ 63649 w 76264"/>
                <a:gd name="connsiteY5" fmla="*/ 85259 h 101630"/>
                <a:gd name="connsiteX6" fmla="*/ 60988 w 76264"/>
                <a:gd name="connsiteY6" fmla="*/ 83488 h 101630"/>
                <a:gd name="connsiteX7" fmla="*/ 57945 w 76264"/>
                <a:gd name="connsiteY7" fmla="*/ 86402 h 101630"/>
                <a:gd name="connsiteX8" fmla="*/ 43765 w 76264"/>
                <a:gd name="connsiteY8" fmla="*/ 100574 h 101630"/>
                <a:gd name="connsiteX9" fmla="*/ 39960 w 76264"/>
                <a:gd name="connsiteY9" fmla="*/ 95764 h 101630"/>
                <a:gd name="connsiteX10" fmla="*/ 41612 w 76264"/>
                <a:gd name="connsiteY10" fmla="*/ 89308 h 101630"/>
                <a:gd name="connsiteX11" fmla="*/ 44265 w 76264"/>
                <a:gd name="connsiteY11" fmla="*/ 82472 h 101630"/>
                <a:gd name="connsiteX12" fmla="*/ 51487 w 76264"/>
                <a:gd name="connsiteY12" fmla="*/ 65004 h 101630"/>
                <a:gd name="connsiteX13" fmla="*/ 53258 w 76264"/>
                <a:gd name="connsiteY13" fmla="*/ 58676 h 101630"/>
                <a:gd name="connsiteX14" fmla="*/ 39459 w 76264"/>
                <a:gd name="connsiteY14" fmla="*/ 47537 h 101630"/>
                <a:gd name="connsiteX15" fmla="*/ 19066 w 76264"/>
                <a:gd name="connsiteY15" fmla="*/ 67155 h 101630"/>
                <a:gd name="connsiteX16" fmla="*/ 21728 w 76264"/>
                <a:gd name="connsiteY16" fmla="*/ 68934 h 101630"/>
                <a:gd name="connsiteX17" fmla="*/ 24635 w 76264"/>
                <a:gd name="connsiteY17" fmla="*/ 66402 h 101630"/>
                <a:gd name="connsiteX18" fmla="*/ 38950 w 76264"/>
                <a:gd name="connsiteY18" fmla="*/ 51840 h 101630"/>
                <a:gd name="connsiteX19" fmla="*/ 42748 w 76264"/>
                <a:gd name="connsiteY19" fmla="*/ 56652 h 101630"/>
                <a:gd name="connsiteX20" fmla="*/ 41985 w 76264"/>
                <a:gd name="connsiteY20" fmla="*/ 61208 h 101630"/>
                <a:gd name="connsiteX21" fmla="*/ 33628 w 76264"/>
                <a:gd name="connsiteY21" fmla="*/ 81337 h 101630"/>
                <a:gd name="connsiteX22" fmla="*/ 30840 w 76264"/>
                <a:gd name="connsiteY22" fmla="*/ 88046 h 101630"/>
                <a:gd name="connsiteX23" fmla="*/ 29449 w 76264"/>
                <a:gd name="connsiteY23" fmla="*/ 93738 h 101630"/>
                <a:gd name="connsiteX24" fmla="*/ 43256 w 76264"/>
                <a:gd name="connsiteY24" fmla="*/ 104877 h 101630"/>
                <a:gd name="connsiteX25" fmla="*/ 63649 w 76264"/>
                <a:gd name="connsiteY25" fmla="*/ 85259 h 1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6264" h="101630">
                  <a:moveTo>
                    <a:pt x="57691" y="24503"/>
                  </a:moveTo>
                  <a:cubicBezTo>
                    <a:pt x="57691" y="21462"/>
                    <a:pt x="55411" y="19056"/>
                    <a:pt x="52122" y="19056"/>
                  </a:cubicBezTo>
                  <a:cubicBezTo>
                    <a:pt x="48571" y="19056"/>
                    <a:pt x="44392" y="22478"/>
                    <a:pt x="44392" y="26654"/>
                  </a:cubicBezTo>
                  <a:cubicBezTo>
                    <a:pt x="44392" y="30196"/>
                    <a:pt x="47181" y="32093"/>
                    <a:pt x="49842" y="32093"/>
                  </a:cubicBezTo>
                  <a:cubicBezTo>
                    <a:pt x="54020" y="32093"/>
                    <a:pt x="57691" y="28298"/>
                    <a:pt x="57691" y="24503"/>
                  </a:cubicBezTo>
                  <a:close/>
                  <a:moveTo>
                    <a:pt x="63649" y="85259"/>
                  </a:moveTo>
                  <a:cubicBezTo>
                    <a:pt x="63649" y="83488"/>
                    <a:pt x="61496" y="83488"/>
                    <a:pt x="60988" y="83488"/>
                  </a:cubicBezTo>
                  <a:cubicBezTo>
                    <a:pt x="58835" y="83488"/>
                    <a:pt x="58708" y="83997"/>
                    <a:pt x="57945" y="86402"/>
                  </a:cubicBezTo>
                  <a:cubicBezTo>
                    <a:pt x="55792" y="93365"/>
                    <a:pt x="50096" y="100574"/>
                    <a:pt x="43765" y="100574"/>
                  </a:cubicBezTo>
                  <a:cubicBezTo>
                    <a:pt x="40850" y="100574"/>
                    <a:pt x="39960" y="98550"/>
                    <a:pt x="39960" y="95764"/>
                  </a:cubicBezTo>
                  <a:cubicBezTo>
                    <a:pt x="39960" y="93112"/>
                    <a:pt x="40595" y="91713"/>
                    <a:pt x="41612" y="89308"/>
                  </a:cubicBezTo>
                  <a:cubicBezTo>
                    <a:pt x="42621" y="86783"/>
                    <a:pt x="43638" y="84251"/>
                    <a:pt x="44265" y="82472"/>
                  </a:cubicBezTo>
                  <a:cubicBezTo>
                    <a:pt x="44774" y="81337"/>
                    <a:pt x="49715" y="69562"/>
                    <a:pt x="51487" y="65004"/>
                  </a:cubicBezTo>
                  <a:cubicBezTo>
                    <a:pt x="52504" y="62480"/>
                    <a:pt x="53258" y="60828"/>
                    <a:pt x="53258" y="58676"/>
                  </a:cubicBezTo>
                  <a:cubicBezTo>
                    <a:pt x="53258" y="52602"/>
                    <a:pt x="47435" y="47537"/>
                    <a:pt x="39459" y="47537"/>
                  </a:cubicBezTo>
                  <a:cubicBezTo>
                    <a:pt x="26161" y="47537"/>
                    <a:pt x="19066" y="63742"/>
                    <a:pt x="19066" y="67155"/>
                  </a:cubicBezTo>
                  <a:cubicBezTo>
                    <a:pt x="19066" y="68934"/>
                    <a:pt x="21092" y="68934"/>
                    <a:pt x="21728" y="68934"/>
                  </a:cubicBezTo>
                  <a:cubicBezTo>
                    <a:pt x="23881" y="68934"/>
                    <a:pt x="24008" y="68300"/>
                    <a:pt x="24635" y="66402"/>
                  </a:cubicBezTo>
                  <a:cubicBezTo>
                    <a:pt x="27424" y="57414"/>
                    <a:pt x="33501" y="51840"/>
                    <a:pt x="38950" y="51840"/>
                  </a:cubicBezTo>
                  <a:cubicBezTo>
                    <a:pt x="41358" y="51840"/>
                    <a:pt x="42748" y="53237"/>
                    <a:pt x="42748" y="56652"/>
                  </a:cubicBezTo>
                  <a:cubicBezTo>
                    <a:pt x="42748" y="57159"/>
                    <a:pt x="42748" y="58803"/>
                    <a:pt x="41985" y="61208"/>
                  </a:cubicBezTo>
                  <a:cubicBezTo>
                    <a:pt x="41103" y="63488"/>
                    <a:pt x="35400" y="77034"/>
                    <a:pt x="33628" y="81337"/>
                  </a:cubicBezTo>
                  <a:cubicBezTo>
                    <a:pt x="32746" y="83488"/>
                    <a:pt x="32746" y="83742"/>
                    <a:pt x="30840" y="88046"/>
                  </a:cubicBezTo>
                  <a:cubicBezTo>
                    <a:pt x="30212" y="89817"/>
                    <a:pt x="29449" y="91587"/>
                    <a:pt x="29449" y="93738"/>
                  </a:cubicBezTo>
                  <a:cubicBezTo>
                    <a:pt x="29449" y="100321"/>
                    <a:pt x="35653" y="104877"/>
                    <a:pt x="43256" y="104877"/>
                  </a:cubicBezTo>
                  <a:cubicBezTo>
                    <a:pt x="56555" y="104877"/>
                    <a:pt x="63649" y="88427"/>
                    <a:pt x="63649" y="8525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orme libre : forme 90">
              <a:extLst>
                <a:ext uri="{FF2B5EF4-FFF2-40B4-BE49-F238E27FC236}">
                  <a16:creationId xmlns:a16="http://schemas.microsoft.com/office/drawing/2014/main" id="{3E770DF1-F8F4-4D4F-AB07-BDE1B96F1D5B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10142309" y="-14723794"/>
              <a:ext cx="50843" cy="76223"/>
            </a:xfrm>
            <a:custGeom>
              <a:avLst/>
              <a:gdLst>
                <a:gd name="connsiteX0" fmla="*/ 36623 w 50842"/>
                <a:gd name="connsiteY0" fmla="*/ 36602 h 76222"/>
                <a:gd name="connsiteX1" fmla="*/ 22792 w 50842"/>
                <a:gd name="connsiteY1" fmla="*/ 69029 h 76222"/>
                <a:gd name="connsiteX2" fmla="*/ 21545 w 50842"/>
                <a:gd name="connsiteY2" fmla="*/ 71156 h 76222"/>
                <a:gd name="connsiteX3" fmla="*/ 24031 w 50842"/>
                <a:gd name="connsiteY3" fmla="*/ 73642 h 76222"/>
                <a:gd name="connsiteX4" fmla="*/ 41580 w 50842"/>
                <a:gd name="connsiteY4" fmla="*/ 38373 h 76222"/>
                <a:gd name="connsiteX5" fmla="*/ 29171 w 50842"/>
                <a:gd name="connsiteY5" fmla="*/ 19056 h 76222"/>
                <a:gd name="connsiteX6" fmla="*/ 19066 w 50842"/>
                <a:gd name="connsiteY6" fmla="*/ 29156 h 76222"/>
                <a:gd name="connsiteX7" fmla="*/ 29346 w 50842"/>
                <a:gd name="connsiteY7" fmla="*/ 39437 h 76222"/>
                <a:gd name="connsiteX8" fmla="*/ 36623 w 50842"/>
                <a:gd name="connsiteY8" fmla="*/ 36602 h 7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842" h="76222">
                  <a:moveTo>
                    <a:pt x="36623" y="36602"/>
                  </a:moveTo>
                  <a:cubicBezTo>
                    <a:pt x="36623" y="46344"/>
                    <a:pt x="34843" y="57691"/>
                    <a:pt x="22792" y="69029"/>
                  </a:cubicBezTo>
                  <a:cubicBezTo>
                    <a:pt x="22077" y="69744"/>
                    <a:pt x="21545" y="70275"/>
                    <a:pt x="21545" y="71156"/>
                  </a:cubicBezTo>
                  <a:cubicBezTo>
                    <a:pt x="21545" y="72403"/>
                    <a:pt x="22967" y="73642"/>
                    <a:pt x="24031" y="73642"/>
                  </a:cubicBezTo>
                  <a:cubicBezTo>
                    <a:pt x="26510" y="73642"/>
                    <a:pt x="41580" y="59462"/>
                    <a:pt x="41580" y="38373"/>
                  </a:cubicBezTo>
                  <a:cubicBezTo>
                    <a:pt x="41580" y="27385"/>
                    <a:pt x="37330" y="19056"/>
                    <a:pt x="29171" y="19056"/>
                  </a:cubicBezTo>
                  <a:cubicBezTo>
                    <a:pt x="23324" y="19056"/>
                    <a:pt x="19066" y="23669"/>
                    <a:pt x="19066" y="29156"/>
                  </a:cubicBezTo>
                  <a:cubicBezTo>
                    <a:pt x="19066" y="34831"/>
                    <a:pt x="23141" y="39437"/>
                    <a:pt x="29346" y="39437"/>
                  </a:cubicBezTo>
                  <a:cubicBezTo>
                    <a:pt x="33604" y="39437"/>
                    <a:pt x="36440" y="36602"/>
                    <a:pt x="36623" y="3660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orme libre : forme 91">
              <a:extLst>
                <a:ext uri="{FF2B5EF4-FFF2-40B4-BE49-F238E27FC236}">
                  <a16:creationId xmlns:a16="http://schemas.microsoft.com/office/drawing/2014/main" id="{923182F5-1BE4-4435-A525-85731956C1B1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10189508" y="-14824455"/>
              <a:ext cx="177949" cy="152445"/>
            </a:xfrm>
            <a:custGeom>
              <a:avLst/>
              <a:gdLst>
                <a:gd name="connsiteX0" fmla="*/ 97976 w 177949"/>
                <a:gd name="connsiteY0" fmla="*/ 29869 h 152445"/>
                <a:gd name="connsiteX1" fmla="*/ 142304 w 177949"/>
                <a:gd name="connsiteY1" fmla="*/ 49012 h 152445"/>
                <a:gd name="connsiteX2" fmla="*/ 101701 w 177949"/>
                <a:gd name="connsiteY2" fmla="*/ 80906 h 152445"/>
                <a:gd name="connsiteX3" fmla="*/ 91056 w 177949"/>
                <a:gd name="connsiteY3" fmla="*/ 83924 h 152445"/>
                <a:gd name="connsiteX4" fmla="*/ 85209 w 177949"/>
                <a:gd name="connsiteY4" fmla="*/ 90125 h 152445"/>
                <a:gd name="connsiteX5" fmla="*/ 87155 w 177949"/>
                <a:gd name="connsiteY5" fmla="*/ 91721 h 152445"/>
                <a:gd name="connsiteX6" fmla="*/ 109502 w 177949"/>
                <a:gd name="connsiteY6" fmla="*/ 116882 h 152445"/>
                <a:gd name="connsiteX7" fmla="*/ 136100 w 177949"/>
                <a:gd name="connsiteY7" fmla="*/ 143639 h 152445"/>
                <a:gd name="connsiteX8" fmla="*/ 181492 w 177949"/>
                <a:gd name="connsiteY8" fmla="*/ 117946 h 152445"/>
                <a:gd name="connsiteX9" fmla="*/ 179363 w 177949"/>
                <a:gd name="connsiteY9" fmla="*/ 116525 h 152445"/>
                <a:gd name="connsiteX10" fmla="*/ 165882 w 177949"/>
                <a:gd name="connsiteY10" fmla="*/ 124147 h 152445"/>
                <a:gd name="connsiteX11" fmla="*/ 148683 w 177949"/>
                <a:gd name="connsiteY11" fmla="*/ 132833 h 152445"/>
                <a:gd name="connsiteX12" fmla="*/ 125104 w 177949"/>
                <a:gd name="connsiteY12" fmla="*/ 106425 h 152445"/>
                <a:gd name="connsiteX13" fmla="*/ 113045 w 177949"/>
                <a:gd name="connsiteY13" fmla="*/ 87822 h 152445"/>
                <a:gd name="connsiteX14" fmla="*/ 158796 w 177949"/>
                <a:gd name="connsiteY14" fmla="*/ 41033 h 152445"/>
                <a:gd name="connsiteX15" fmla="*/ 96911 w 177949"/>
                <a:gd name="connsiteY15" fmla="*/ 19056 h 152445"/>
                <a:gd name="connsiteX16" fmla="*/ 47975 w 177949"/>
                <a:gd name="connsiteY16" fmla="*/ 25263 h 152445"/>
                <a:gd name="connsiteX17" fmla="*/ 19066 w 177949"/>
                <a:gd name="connsiteY17" fmla="*/ 52910 h 152445"/>
                <a:gd name="connsiteX18" fmla="*/ 21195 w 177949"/>
                <a:gd name="connsiteY18" fmla="*/ 54498 h 152445"/>
                <a:gd name="connsiteX19" fmla="*/ 35558 w 177949"/>
                <a:gd name="connsiteY19" fmla="*/ 44756 h 152445"/>
                <a:gd name="connsiteX20" fmla="*/ 68717 w 177949"/>
                <a:gd name="connsiteY20" fmla="*/ 29869 h 152445"/>
                <a:gd name="connsiteX21" fmla="*/ 41945 w 177949"/>
                <a:gd name="connsiteY21" fmla="*/ 138327 h 152445"/>
                <a:gd name="connsiteX22" fmla="*/ 40523 w 177949"/>
                <a:gd name="connsiteY22" fmla="*/ 142051 h 152445"/>
                <a:gd name="connsiteX23" fmla="*/ 42652 w 177949"/>
                <a:gd name="connsiteY23" fmla="*/ 143639 h 152445"/>
                <a:gd name="connsiteX24" fmla="*/ 55951 w 177949"/>
                <a:gd name="connsiteY24" fmla="*/ 136200 h 152445"/>
                <a:gd name="connsiteX25" fmla="*/ 84502 w 177949"/>
                <a:gd name="connsiteY25" fmla="*/ 29869 h 152445"/>
                <a:gd name="connsiteX26" fmla="*/ 97976 w 177949"/>
                <a:gd name="connsiteY26" fmla="*/ 29869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77949" h="152445">
                  <a:moveTo>
                    <a:pt x="97976" y="29869"/>
                  </a:moveTo>
                  <a:cubicBezTo>
                    <a:pt x="133970" y="29869"/>
                    <a:pt x="142304" y="37308"/>
                    <a:pt x="142304" y="49012"/>
                  </a:cubicBezTo>
                  <a:cubicBezTo>
                    <a:pt x="142304" y="63185"/>
                    <a:pt x="131666" y="80025"/>
                    <a:pt x="101701" y="80906"/>
                  </a:cubicBezTo>
                  <a:cubicBezTo>
                    <a:pt x="97976" y="81081"/>
                    <a:pt x="95846" y="81081"/>
                    <a:pt x="91056" y="83924"/>
                  </a:cubicBezTo>
                  <a:cubicBezTo>
                    <a:pt x="88220" y="85695"/>
                    <a:pt x="85209" y="88354"/>
                    <a:pt x="85209" y="90125"/>
                  </a:cubicBezTo>
                  <a:cubicBezTo>
                    <a:pt x="85209" y="91189"/>
                    <a:pt x="85741" y="91538"/>
                    <a:pt x="87155" y="91721"/>
                  </a:cubicBezTo>
                  <a:cubicBezTo>
                    <a:pt x="94956" y="92958"/>
                    <a:pt x="99040" y="97747"/>
                    <a:pt x="109502" y="116882"/>
                  </a:cubicBezTo>
                  <a:cubicBezTo>
                    <a:pt x="119075" y="134604"/>
                    <a:pt x="124930" y="143639"/>
                    <a:pt x="136100" y="143639"/>
                  </a:cubicBezTo>
                  <a:cubicBezTo>
                    <a:pt x="159146" y="143639"/>
                    <a:pt x="181492" y="121669"/>
                    <a:pt x="181492" y="117946"/>
                  </a:cubicBezTo>
                  <a:cubicBezTo>
                    <a:pt x="181492" y="117772"/>
                    <a:pt x="181309" y="116525"/>
                    <a:pt x="179363" y="116525"/>
                  </a:cubicBezTo>
                  <a:cubicBezTo>
                    <a:pt x="177766" y="116525"/>
                    <a:pt x="171030" y="118121"/>
                    <a:pt x="165882" y="124147"/>
                  </a:cubicBezTo>
                  <a:cubicBezTo>
                    <a:pt x="163579" y="126807"/>
                    <a:pt x="158264" y="132833"/>
                    <a:pt x="148683" y="132833"/>
                  </a:cubicBezTo>
                  <a:cubicBezTo>
                    <a:pt x="139111" y="132833"/>
                    <a:pt x="132731" y="120780"/>
                    <a:pt x="125104" y="106425"/>
                  </a:cubicBezTo>
                  <a:cubicBezTo>
                    <a:pt x="118368" y="94197"/>
                    <a:pt x="115350" y="90299"/>
                    <a:pt x="113045" y="87822"/>
                  </a:cubicBezTo>
                  <a:cubicBezTo>
                    <a:pt x="144608" y="76834"/>
                    <a:pt x="158796" y="57341"/>
                    <a:pt x="158796" y="41033"/>
                  </a:cubicBezTo>
                  <a:cubicBezTo>
                    <a:pt x="158796" y="19056"/>
                    <a:pt x="131135" y="19056"/>
                    <a:pt x="96911" y="19056"/>
                  </a:cubicBezTo>
                  <a:cubicBezTo>
                    <a:pt x="74572" y="19056"/>
                    <a:pt x="63752" y="19056"/>
                    <a:pt x="47975" y="25263"/>
                  </a:cubicBezTo>
                  <a:cubicBezTo>
                    <a:pt x="24389" y="34656"/>
                    <a:pt x="19066" y="50068"/>
                    <a:pt x="19066" y="52910"/>
                  </a:cubicBezTo>
                  <a:cubicBezTo>
                    <a:pt x="19066" y="54324"/>
                    <a:pt x="20313" y="54498"/>
                    <a:pt x="21195" y="54498"/>
                  </a:cubicBezTo>
                  <a:cubicBezTo>
                    <a:pt x="23857" y="54498"/>
                    <a:pt x="33429" y="50958"/>
                    <a:pt x="35558" y="44756"/>
                  </a:cubicBezTo>
                  <a:cubicBezTo>
                    <a:pt x="37862" y="37666"/>
                    <a:pt x="40173" y="31290"/>
                    <a:pt x="68717" y="29869"/>
                  </a:cubicBezTo>
                  <a:cubicBezTo>
                    <a:pt x="65349" y="78071"/>
                    <a:pt x="52050" y="114222"/>
                    <a:pt x="41945" y="138327"/>
                  </a:cubicBezTo>
                  <a:cubicBezTo>
                    <a:pt x="40523" y="141519"/>
                    <a:pt x="40523" y="141869"/>
                    <a:pt x="40523" y="142051"/>
                  </a:cubicBezTo>
                  <a:cubicBezTo>
                    <a:pt x="40523" y="143290"/>
                    <a:pt x="41413" y="143639"/>
                    <a:pt x="42652" y="143639"/>
                  </a:cubicBezTo>
                  <a:cubicBezTo>
                    <a:pt x="46553" y="143639"/>
                    <a:pt x="54004" y="139210"/>
                    <a:pt x="55951" y="136200"/>
                  </a:cubicBezTo>
                  <a:cubicBezTo>
                    <a:pt x="56308" y="135668"/>
                    <a:pt x="79712" y="87639"/>
                    <a:pt x="84502" y="29869"/>
                  </a:cubicBezTo>
                  <a:lnTo>
                    <a:pt x="97976" y="2986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orme libre : forme 92">
              <a:extLst>
                <a:ext uri="{FF2B5EF4-FFF2-40B4-BE49-F238E27FC236}">
                  <a16:creationId xmlns:a16="http://schemas.microsoft.com/office/drawing/2014/main" id="{19BA69A5-C7FC-4AD9-B4CC-178708A74048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10361217" y="-14762540"/>
              <a:ext cx="76264" cy="127038"/>
            </a:xfrm>
            <a:custGeom>
              <a:avLst/>
              <a:gdLst>
                <a:gd name="connsiteX0" fmla="*/ 78973 w 76264"/>
                <a:gd name="connsiteY0" fmla="*/ 24503 h 127037"/>
                <a:gd name="connsiteX1" fmla="*/ 73397 w 76264"/>
                <a:gd name="connsiteY1" fmla="*/ 19056 h 127037"/>
                <a:gd name="connsiteX2" fmla="*/ 65548 w 76264"/>
                <a:gd name="connsiteY2" fmla="*/ 26654 h 127037"/>
                <a:gd name="connsiteX3" fmla="*/ 71117 w 76264"/>
                <a:gd name="connsiteY3" fmla="*/ 32093 h 127037"/>
                <a:gd name="connsiteX4" fmla="*/ 78973 w 76264"/>
                <a:gd name="connsiteY4" fmla="*/ 24503 h 127037"/>
                <a:gd name="connsiteX5" fmla="*/ 51359 w 76264"/>
                <a:gd name="connsiteY5" fmla="*/ 109181 h 127037"/>
                <a:gd name="connsiteX6" fmla="*/ 33247 w 76264"/>
                <a:gd name="connsiteY6" fmla="*/ 125133 h 127037"/>
                <a:gd name="connsiteX7" fmla="*/ 28694 w 76264"/>
                <a:gd name="connsiteY7" fmla="*/ 124505 h 127037"/>
                <a:gd name="connsiteX8" fmla="*/ 32619 w 76264"/>
                <a:gd name="connsiteY8" fmla="*/ 117797 h 127037"/>
                <a:gd name="connsiteX9" fmla="*/ 26916 w 76264"/>
                <a:gd name="connsiteY9" fmla="*/ 112603 h 127037"/>
                <a:gd name="connsiteX10" fmla="*/ 19066 w 76264"/>
                <a:gd name="connsiteY10" fmla="*/ 120703 h 127037"/>
                <a:gd name="connsiteX11" fmla="*/ 33374 w 76264"/>
                <a:gd name="connsiteY11" fmla="*/ 129437 h 127037"/>
                <a:gd name="connsiteX12" fmla="*/ 62378 w 76264"/>
                <a:gd name="connsiteY12" fmla="*/ 109308 h 127037"/>
                <a:gd name="connsiteX13" fmla="*/ 73778 w 76264"/>
                <a:gd name="connsiteY13" fmla="*/ 63996 h 127037"/>
                <a:gd name="connsiteX14" fmla="*/ 74413 w 76264"/>
                <a:gd name="connsiteY14" fmla="*/ 59820 h 127037"/>
                <a:gd name="connsiteX15" fmla="*/ 58835 w 76264"/>
                <a:gd name="connsiteY15" fmla="*/ 47537 h 127037"/>
                <a:gd name="connsiteX16" fmla="*/ 34137 w 76264"/>
                <a:gd name="connsiteY16" fmla="*/ 67155 h 127037"/>
                <a:gd name="connsiteX17" fmla="*/ 36798 w 76264"/>
                <a:gd name="connsiteY17" fmla="*/ 68934 h 127037"/>
                <a:gd name="connsiteX18" fmla="*/ 39586 w 76264"/>
                <a:gd name="connsiteY18" fmla="*/ 67155 h 127037"/>
                <a:gd name="connsiteX19" fmla="*/ 58327 w 76264"/>
                <a:gd name="connsiteY19" fmla="*/ 51840 h 127037"/>
                <a:gd name="connsiteX20" fmla="*/ 63649 w 76264"/>
                <a:gd name="connsiteY20" fmla="*/ 58549 h 127037"/>
                <a:gd name="connsiteX21" fmla="*/ 63268 w 76264"/>
                <a:gd name="connsiteY21" fmla="*/ 61844 h 127037"/>
                <a:gd name="connsiteX22" fmla="*/ 51359 w 76264"/>
                <a:gd name="connsiteY22" fmla="*/ 109181 h 127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264" h="127037">
                  <a:moveTo>
                    <a:pt x="78973" y="24503"/>
                  </a:moveTo>
                  <a:cubicBezTo>
                    <a:pt x="78973" y="21590"/>
                    <a:pt x="76820" y="19056"/>
                    <a:pt x="73397" y="19056"/>
                  </a:cubicBezTo>
                  <a:cubicBezTo>
                    <a:pt x="69472" y="19056"/>
                    <a:pt x="65548" y="22852"/>
                    <a:pt x="65548" y="26654"/>
                  </a:cubicBezTo>
                  <a:cubicBezTo>
                    <a:pt x="65548" y="29688"/>
                    <a:pt x="67954" y="32093"/>
                    <a:pt x="71117" y="32093"/>
                  </a:cubicBezTo>
                  <a:cubicBezTo>
                    <a:pt x="75422" y="32093"/>
                    <a:pt x="78973" y="28044"/>
                    <a:pt x="78973" y="24503"/>
                  </a:cubicBezTo>
                  <a:close/>
                  <a:moveTo>
                    <a:pt x="51359" y="109181"/>
                  </a:moveTo>
                  <a:cubicBezTo>
                    <a:pt x="48952" y="118805"/>
                    <a:pt x="40976" y="125133"/>
                    <a:pt x="33247" y="125133"/>
                  </a:cubicBezTo>
                  <a:cubicBezTo>
                    <a:pt x="31094" y="125133"/>
                    <a:pt x="29704" y="124752"/>
                    <a:pt x="28694" y="124505"/>
                  </a:cubicBezTo>
                  <a:cubicBezTo>
                    <a:pt x="31729" y="122727"/>
                    <a:pt x="32619" y="119441"/>
                    <a:pt x="32619" y="117797"/>
                  </a:cubicBezTo>
                  <a:cubicBezTo>
                    <a:pt x="32619" y="115644"/>
                    <a:pt x="31094" y="112603"/>
                    <a:pt x="26916" y="112603"/>
                  </a:cubicBezTo>
                  <a:cubicBezTo>
                    <a:pt x="22609" y="112603"/>
                    <a:pt x="19066" y="116525"/>
                    <a:pt x="19066" y="120703"/>
                  </a:cubicBezTo>
                  <a:cubicBezTo>
                    <a:pt x="19066" y="126149"/>
                    <a:pt x="24762" y="129437"/>
                    <a:pt x="33374" y="129437"/>
                  </a:cubicBezTo>
                  <a:cubicBezTo>
                    <a:pt x="41993" y="129437"/>
                    <a:pt x="58453" y="125006"/>
                    <a:pt x="62378" y="109308"/>
                  </a:cubicBezTo>
                  <a:lnTo>
                    <a:pt x="73778" y="63996"/>
                  </a:lnTo>
                  <a:cubicBezTo>
                    <a:pt x="74032" y="62725"/>
                    <a:pt x="74413" y="61590"/>
                    <a:pt x="74413" y="59820"/>
                  </a:cubicBezTo>
                  <a:cubicBezTo>
                    <a:pt x="74413" y="52602"/>
                    <a:pt x="67701" y="47537"/>
                    <a:pt x="58835" y="47537"/>
                  </a:cubicBezTo>
                  <a:cubicBezTo>
                    <a:pt x="43511" y="47537"/>
                    <a:pt x="34137" y="64631"/>
                    <a:pt x="34137" y="67155"/>
                  </a:cubicBezTo>
                  <a:cubicBezTo>
                    <a:pt x="34137" y="68934"/>
                    <a:pt x="36162" y="68934"/>
                    <a:pt x="36798" y="68934"/>
                  </a:cubicBezTo>
                  <a:cubicBezTo>
                    <a:pt x="38696" y="68934"/>
                    <a:pt x="38950" y="68427"/>
                    <a:pt x="39586" y="67155"/>
                  </a:cubicBezTo>
                  <a:cubicBezTo>
                    <a:pt x="45409" y="54754"/>
                    <a:pt x="54020" y="51840"/>
                    <a:pt x="58327" y="51840"/>
                  </a:cubicBezTo>
                  <a:cubicBezTo>
                    <a:pt x="63394" y="51840"/>
                    <a:pt x="63649" y="56398"/>
                    <a:pt x="63649" y="58549"/>
                  </a:cubicBezTo>
                  <a:cubicBezTo>
                    <a:pt x="63649" y="60320"/>
                    <a:pt x="63522" y="60828"/>
                    <a:pt x="63268" y="61844"/>
                  </a:cubicBezTo>
                  <a:lnTo>
                    <a:pt x="51359" y="10918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orme libre : forme 93">
              <a:extLst>
                <a:ext uri="{FF2B5EF4-FFF2-40B4-BE49-F238E27FC236}">
                  <a16:creationId xmlns:a16="http://schemas.microsoft.com/office/drawing/2014/main" id="{CF87F8AB-2BAB-45FA-809A-A78BA0BA839C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10558677" y="-15108420"/>
              <a:ext cx="152528" cy="635189"/>
            </a:xfrm>
            <a:custGeom>
              <a:avLst/>
              <a:gdLst>
                <a:gd name="connsiteX0" fmla="*/ 143654 w 152528"/>
                <a:gd name="connsiteY0" fmla="*/ 623684 h 635188"/>
                <a:gd name="connsiteX1" fmla="*/ 142646 w 152528"/>
                <a:gd name="connsiteY1" fmla="*/ 621413 h 635188"/>
                <a:gd name="connsiteX2" fmla="*/ 99342 w 152528"/>
                <a:gd name="connsiteY2" fmla="*/ 567754 h 635188"/>
                <a:gd name="connsiteX3" fmla="*/ 40086 w 152528"/>
                <a:gd name="connsiteY3" fmla="*/ 322763 h 635188"/>
                <a:gd name="connsiteX4" fmla="*/ 90985 w 152528"/>
                <a:gd name="connsiteY4" fmla="*/ 91434 h 635188"/>
                <a:gd name="connsiteX5" fmla="*/ 142900 w 152528"/>
                <a:gd name="connsiteY5" fmla="*/ 23612 h 635188"/>
                <a:gd name="connsiteX6" fmla="*/ 143654 w 152528"/>
                <a:gd name="connsiteY6" fmla="*/ 21588 h 635188"/>
                <a:gd name="connsiteX7" fmla="*/ 138340 w 152528"/>
                <a:gd name="connsiteY7" fmla="*/ 19056 h 635188"/>
                <a:gd name="connsiteX8" fmla="*/ 130491 w 152528"/>
                <a:gd name="connsiteY8" fmla="*/ 22850 h 635188"/>
                <a:gd name="connsiteX9" fmla="*/ 19066 w 152528"/>
                <a:gd name="connsiteY9" fmla="*/ 322509 h 635188"/>
                <a:gd name="connsiteX10" fmla="*/ 106174 w 152528"/>
                <a:gd name="connsiteY10" fmla="*/ 597870 h 635188"/>
                <a:gd name="connsiteX11" fmla="*/ 131246 w 152528"/>
                <a:gd name="connsiteY11" fmla="*/ 623184 h 635188"/>
                <a:gd name="connsiteX12" fmla="*/ 138340 w 152528"/>
                <a:gd name="connsiteY12" fmla="*/ 626214 h 635188"/>
                <a:gd name="connsiteX13" fmla="*/ 143654 w 152528"/>
                <a:gd name="connsiteY13" fmla="*/ 623684 h 635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2528" h="635188">
                  <a:moveTo>
                    <a:pt x="143654" y="623684"/>
                  </a:moveTo>
                  <a:cubicBezTo>
                    <a:pt x="143654" y="622676"/>
                    <a:pt x="143146" y="622167"/>
                    <a:pt x="142646" y="621413"/>
                  </a:cubicBezTo>
                  <a:cubicBezTo>
                    <a:pt x="133271" y="612042"/>
                    <a:pt x="116311" y="595091"/>
                    <a:pt x="99342" y="567754"/>
                  </a:cubicBezTo>
                  <a:cubicBezTo>
                    <a:pt x="58573" y="502456"/>
                    <a:pt x="40086" y="420200"/>
                    <a:pt x="40086" y="322763"/>
                  </a:cubicBezTo>
                  <a:cubicBezTo>
                    <a:pt x="40086" y="254679"/>
                    <a:pt x="49198" y="166855"/>
                    <a:pt x="90985" y="91434"/>
                  </a:cubicBezTo>
                  <a:cubicBezTo>
                    <a:pt x="110988" y="55498"/>
                    <a:pt x="131754" y="34745"/>
                    <a:pt x="142900" y="23612"/>
                  </a:cubicBezTo>
                  <a:cubicBezTo>
                    <a:pt x="143654" y="22850"/>
                    <a:pt x="143654" y="22342"/>
                    <a:pt x="143654" y="21588"/>
                  </a:cubicBezTo>
                  <a:cubicBezTo>
                    <a:pt x="143654" y="19056"/>
                    <a:pt x="141883" y="19056"/>
                    <a:pt x="138340" y="19056"/>
                  </a:cubicBezTo>
                  <a:cubicBezTo>
                    <a:pt x="134789" y="19056"/>
                    <a:pt x="134288" y="19056"/>
                    <a:pt x="130491" y="22850"/>
                  </a:cubicBezTo>
                  <a:cubicBezTo>
                    <a:pt x="45655" y="100042"/>
                    <a:pt x="19066" y="215955"/>
                    <a:pt x="19066" y="322509"/>
                  </a:cubicBezTo>
                  <a:cubicBezTo>
                    <a:pt x="19066" y="421971"/>
                    <a:pt x="41858" y="522196"/>
                    <a:pt x="106174" y="597870"/>
                  </a:cubicBezTo>
                  <a:cubicBezTo>
                    <a:pt x="111242" y="603691"/>
                    <a:pt x="120863" y="614067"/>
                    <a:pt x="131246" y="623184"/>
                  </a:cubicBezTo>
                  <a:cubicBezTo>
                    <a:pt x="134288" y="626214"/>
                    <a:pt x="134789" y="626214"/>
                    <a:pt x="138340" y="626214"/>
                  </a:cubicBezTo>
                  <a:cubicBezTo>
                    <a:pt x="141883" y="626214"/>
                    <a:pt x="143654" y="626214"/>
                    <a:pt x="143654" y="62368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orme libre : forme 94">
              <a:extLst>
                <a:ext uri="{FF2B5EF4-FFF2-40B4-BE49-F238E27FC236}">
                  <a16:creationId xmlns:a16="http://schemas.microsoft.com/office/drawing/2014/main" id="{E39E73E7-D149-4BFE-BE72-494CC4DF2D14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10969356" y="-15024509"/>
              <a:ext cx="152528" cy="177853"/>
            </a:xfrm>
            <a:custGeom>
              <a:avLst/>
              <a:gdLst>
                <a:gd name="connsiteX0" fmla="*/ 134796 w 152528"/>
                <a:gd name="connsiteY0" fmla="*/ 34490 h 177852"/>
                <a:gd name="connsiteX1" fmla="*/ 135805 w 152528"/>
                <a:gd name="connsiteY1" fmla="*/ 28672 h 177852"/>
                <a:gd name="connsiteX2" fmla="*/ 128465 w 152528"/>
                <a:gd name="connsiteY2" fmla="*/ 21835 h 177852"/>
                <a:gd name="connsiteX3" fmla="*/ 119599 w 152528"/>
                <a:gd name="connsiteY3" fmla="*/ 27155 h 177852"/>
                <a:gd name="connsiteX4" fmla="*/ 116056 w 152528"/>
                <a:gd name="connsiteY4" fmla="*/ 40819 h 177852"/>
                <a:gd name="connsiteX5" fmla="*/ 110988 w 152528"/>
                <a:gd name="connsiteY5" fmla="*/ 61066 h 177852"/>
                <a:gd name="connsiteX6" fmla="*/ 99596 w 152528"/>
                <a:gd name="connsiteY6" fmla="*/ 106625 h 177852"/>
                <a:gd name="connsiteX7" fmla="*/ 70981 w 152528"/>
                <a:gd name="connsiteY7" fmla="*/ 128134 h 177852"/>
                <a:gd name="connsiteX8" fmla="*/ 55283 w 152528"/>
                <a:gd name="connsiteY8" fmla="*/ 107633 h 177852"/>
                <a:gd name="connsiteX9" fmla="*/ 68193 w 152528"/>
                <a:gd name="connsiteY9" fmla="*/ 58032 h 177852"/>
                <a:gd name="connsiteX10" fmla="*/ 73261 w 152528"/>
                <a:gd name="connsiteY10" fmla="*/ 39811 h 177852"/>
                <a:gd name="connsiteX11" fmla="*/ 52495 w 152528"/>
                <a:gd name="connsiteY11" fmla="*/ 19056 h 177852"/>
                <a:gd name="connsiteX12" fmla="*/ 19066 w 152528"/>
                <a:gd name="connsiteY12" fmla="*/ 58032 h 177852"/>
                <a:gd name="connsiteX13" fmla="*/ 22109 w 152528"/>
                <a:gd name="connsiteY13" fmla="*/ 60557 h 177852"/>
                <a:gd name="connsiteX14" fmla="*/ 26160 w 152528"/>
                <a:gd name="connsiteY14" fmla="*/ 56009 h 177852"/>
                <a:gd name="connsiteX15" fmla="*/ 51733 w 152528"/>
                <a:gd name="connsiteY15" fmla="*/ 24621 h 177852"/>
                <a:gd name="connsiteX16" fmla="*/ 58064 w 152528"/>
                <a:gd name="connsiteY16" fmla="*/ 32721 h 177852"/>
                <a:gd name="connsiteX17" fmla="*/ 53758 w 152528"/>
                <a:gd name="connsiteY17" fmla="*/ 50434 h 177852"/>
                <a:gd name="connsiteX18" fmla="*/ 39077 w 152528"/>
                <a:gd name="connsiteY18" fmla="*/ 103584 h 177852"/>
                <a:gd name="connsiteX19" fmla="*/ 69964 w 152528"/>
                <a:gd name="connsiteY19" fmla="*/ 133708 h 177852"/>
                <a:gd name="connsiteX20" fmla="*/ 95544 w 152528"/>
                <a:gd name="connsiteY20" fmla="*/ 122314 h 177852"/>
                <a:gd name="connsiteX21" fmla="*/ 79084 w 152528"/>
                <a:gd name="connsiteY21" fmla="*/ 161291 h 177852"/>
                <a:gd name="connsiteX22" fmla="*/ 51232 w 152528"/>
                <a:gd name="connsiteY22" fmla="*/ 177234 h 177852"/>
                <a:gd name="connsiteX23" fmla="*/ 31983 w 152528"/>
                <a:gd name="connsiteY23" fmla="*/ 166610 h 177852"/>
                <a:gd name="connsiteX24" fmla="*/ 42874 w 152528"/>
                <a:gd name="connsiteY24" fmla="*/ 163569 h 177852"/>
                <a:gd name="connsiteX25" fmla="*/ 47935 w 152528"/>
                <a:gd name="connsiteY25" fmla="*/ 153193 h 177852"/>
                <a:gd name="connsiteX26" fmla="*/ 38569 w 152528"/>
                <a:gd name="connsiteY26" fmla="*/ 144332 h 177852"/>
                <a:gd name="connsiteX27" fmla="*/ 24389 w 152528"/>
                <a:gd name="connsiteY27" fmla="*/ 160782 h 177852"/>
                <a:gd name="connsiteX28" fmla="*/ 51232 w 152528"/>
                <a:gd name="connsiteY28" fmla="*/ 182807 h 177852"/>
                <a:gd name="connsiteX29" fmla="*/ 110488 w 152528"/>
                <a:gd name="connsiteY29" fmla="*/ 131175 h 177852"/>
                <a:gd name="connsiteX30" fmla="*/ 134796 w 152528"/>
                <a:gd name="connsiteY30" fmla="*/ 34490 h 177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2528" h="177852">
                  <a:moveTo>
                    <a:pt x="134796" y="34490"/>
                  </a:moveTo>
                  <a:cubicBezTo>
                    <a:pt x="135805" y="30950"/>
                    <a:pt x="135805" y="30441"/>
                    <a:pt x="135805" y="28672"/>
                  </a:cubicBezTo>
                  <a:cubicBezTo>
                    <a:pt x="135805" y="24114"/>
                    <a:pt x="132263" y="21835"/>
                    <a:pt x="128465" y="21835"/>
                  </a:cubicBezTo>
                  <a:cubicBezTo>
                    <a:pt x="125931" y="21835"/>
                    <a:pt x="121879" y="23359"/>
                    <a:pt x="119599" y="27155"/>
                  </a:cubicBezTo>
                  <a:cubicBezTo>
                    <a:pt x="119090" y="28418"/>
                    <a:pt x="117065" y="36261"/>
                    <a:pt x="116056" y="40819"/>
                  </a:cubicBezTo>
                  <a:cubicBezTo>
                    <a:pt x="114284" y="47402"/>
                    <a:pt x="112513" y="54238"/>
                    <a:pt x="110988" y="61066"/>
                  </a:cubicBezTo>
                  <a:lnTo>
                    <a:pt x="99596" y="106625"/>
                  </a:lnTo>
                  <a:cubicBezTo>
                    <a:pt x="98579" y="110420"/>
                    <a:pt x="87695" y="128134"/>
                    <a:pt x="70981" y="128134"/>
                  </a:cubicBezTo>
                  <a:cubicBezTo>
                    <a:pt x="58064" y="128134"/>
                    <a:pt x="55283" y="117003"/>
                    <a:pt x="55283" y="107633"/>
                  </a:cubicBezTo>
                  <a:cubicBezTo>
                    <a:pt x="55283" y="95993"/>
                    <a:pt x="59589" y="80304"/>
                    <a:pt x="68193" y="58032"/>
                  </a:cubicBezTo>
                  <a:cubicBezTo>
                    <a:pt x="72244" y="47656"/>
                    <a:pt x="73261" y="44868"/>
                    <a:pt x="73261" y="39811"/>
                  </a:cubicBezTo>
                  <a:cubicBezTo>
                    <a:pt x="73261" y="28418"/>
                    <a:pt x="65158" y="19056"/>
                    <a:pt x="52495" y="19056"/>
                  </a:cubicBezTo>
                  <a:cubicBezTo>
                    <a:pt x="28440" y="19056"/>
                    <a:pt x="19066" y="55754"/>
                    <a:pt x="19066" y="58032"/>
                  </a:cubicBezTo>
                  <a:cubicBezTo>
                    <a:pt x="19066" y="60557"/>
                    <a:pt x="21600" y="60557"/>
                    <a:pt x="22109" y="60557"/>
                  </a:cubicBezTo>
                  <a:cubicBezTo>
                    <a:pt x="24642" y="60557"/>
                    <a:pt x="24897" y="60058"/>
                    <a:pt x="26160" y="56009"/>
                  </a:cubicBezTo>
                  <a:cubicBezTo>
                    <a:pt x="33000" y="32212"/>
                    <a:pt x="43129" y="24621"/>
                    <a:pt x="51733" y="24621"/>
                  </a:cubicBezTo>
                  <a:cubicBezTo>
                    <a:pt x="53758" y="24621"/>
                    <a:pt x="58064" y="24621"/>
                    <a:pt x="58064" y="32721"/>
                  </a:cubicBezTo>
                  <a:cubicBezTo>
                    <a:pt x="58064" y="39048"/>
                    <a:pt x="55537" y="45631"/>
                    <a:pt x="53758" y="50434"/>
                  </a:cubicBezTo>
                  <a:cubicBezTo>
                    <a:pt x="43629" y="77263"/>
                    <a:pt x="39077" y="91690"/>
                    <a:pt x="39077" y="103584"/>
                  </a:cubicBezTo>
                  <a:cubicBezTo>
                    <a:pt x="39077" y="126109"/>
                    <a:pt x="55029" y="133708"/>
                    <a:pt x="69964" y="133708"/>
                  </a:cubicBezTo>
                  <a:cubicBezTo>
                    <a:pt x="79847" y="133708"/>
                    <a:pt x="88450" y="129404"/>
                    <a:pt x="95544" y="122314"/>
                  </a:cubicBezTo>
                  <a:cubicBezTo>
                    <a:pt x="92256" y="135478"/>
                    <a:pt x="89213" y="147880"/>
                    <a:pt x="79084" y="161291"/>
                  </a:cubicBezTo>
                  <a:cubicBezTo>
                    <a:pt x="72498" y="169897"/>
                    <a:pt x="62878" y="177234"/>
                    <a:pt x="51232" y="177234"/>
                  </a:cubicBezTo>
                  <a:cubicBezTo>
                    <a:pt x="47681" y="177234"/>
                    <a:pt x="36289" y="176479"/>
                    <a:pt x="31983" y="166610"/>
                  </a:cubicBezTo>
                  <a:cubicBezTo>
                    <a:pt x="36034" y="166610"/>
                    <a:pt x="39324" y="166610"/>
                    <a:pt x="42874" y="163569"/>
                  </a:cubicBezTo>
                  <a:cubicBezTo>
                    <a:pt x="45400" y="161291"/>
                    <a:pt x="47935" y="158003"/>
                    <a:pt x="47935" y="153193"/>
                  </a:cubicBezTo>
                  <a:cubicBezTo>
                    <a:pt x="47935" y="145347"/>
                    <a:pt x="41103" y="144332"/>
                    <a:pt x="38569" y="144332"/>
                  </a:cubicBezTo>
                  <a:cubicBezTo>
                    <a:pt x="32746" y="144332"/>
                    <a:pt x="24389" y="148381"/>
                    <a:pt x="24389" y="160782"/>
                  </a:cubicBezTo>
                  <a:cubicBezTo>
                    <a:pt x="24389" y="173438"/>
                    <a:pt x="35526" y="182807"/>
                    <a:pt x="51232" y="182807"/>
                  </a:cubicBezTo>
                  <a:cubicBezTo>
                    <a:pt x="77313" y="182807"/>
                    <a:pt x="103393" y="159774"/>
                    <a:pt x="110488" y="131175"/>
                  </a:cubicBezTo>
                  <a:lnTo>
                    <a:pt x="134796" y="3449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orme libre : forme 95">
              <a:extLst>
                <a:ext uri="{FF2B5EF4-FFF2-40B4-BE49-F238E27FC236}">
                  <a16:creationId xmlns:a16="http://schemas.microsoft.com/office/drawing/2014/main" id="{4DFC8326-0A6D-44F8-A3EA-266652F6598E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11094533" y="-14992155"/>
              <a:ext cx="76264" cy="152445"/>
            </a:xfrm>
            <a:custGeom>
              <a:avLst/>
              <a:gdLst>
                <a:gd name="connsiteX0" fmla="*/ 68184 w 76264"/>
                <a:gd name="connsiteY0" fmla="*/ 25789 h 152445"/>
                <a:gd name="connsiteX1" fmla="*/ 61090 w 76264"/>
                <a:gd name="connsiteY1" fmla="*/ 19056 h 152445"/>
                <a:gd name="connsiteX2" fmla="*/ 51160 w 76264"/>
                <a:gd name="connsiteY2" fmla="*/ 28799 h 152445"/>
                <a:gd name="connsiteX3" fmla="*/ 58255 w 76264"/>
                <a:gd name="connsiteY3" fmla="*/ 35540 h 152445"/>
                <a:gd name="connsiteX4" fmla="*/ 68184 w 76264"/>
                <a:gd name="connsiteY4" fmla="*/ 25789 h 152445"/>
                <a:gd name="connsiteX5" fmla="*/ 32007 w 76264"/>
                <a:gd name="connsiteY5" fmla="*/ 115820 h 152445"/>
                <a:gd name="connsiteX6" fmla="*/ 30418 w 76264"/>
                <a:gd name="connsiteY6" fmla="*/ 123259 h 152445"/>
                <a:gd name="connsiteX7" fmla="*/ 47259 w 76264"/>
                <a:gd name="connsiteY7" fmla="*/ 138321 h 152445"/>
                <a:gd name="connsiteX8" fmla="*/ 72792 w 76264"/>
                <a:gd name="connsiteY8" fmla="*/ 111206 h 152445"/>
                <a:gd name="connsiteX9" fmla="*/ 69956 w 76264"/>
                <a:gd name="connsiteY9" fmla="*/ 108903 h 152445"/>
                <a:gd name="connsiteX10" fmla="*/ 66588 w 76264"/>
                <a:gd name="connsiteY10" fmla="*/ 111921 h 152445"/>
                <a:gd name="connsiteX11" fmla="*/ 47791 w 76264"/>
                <a:gd name="connsiteY11" fmla="*/ 133359 h 152445"/>
                <a:gd name="connsiteX12" fmla="*/ 43359 w 76264"/>
                <a:gd name="connsiteY12" fmla="*/ 127157 h 152445"/>
                <a:gd name="connsiteX13" fmla="*/ 46195 w 76264"/>
                <a:gd name="connsiteY13" fmla="*/ 115820 h 152445"/>
                <a:gd name="connsiteX14" fmla="*/ 51868 w 76264"/>
                <a:gd name="connsiteY14" fmla="*/ 101638 h 152445"/>
                <a:gd name="connsiteX15" fmla="*/ 60558 w 76264"/>
                <a:gd name="connsiteY15" fmla="*/ 79129 h 152445"/>
                <a:gd name="connsiteX16" fmla="*/ 61622 w 76264"/>
                <a:gd name="connsiteY16" fmla="*/ 73461 h 152445"/>
                <a:gd name="connsiteX17" fmla="*/ 44773 w 76264"/>
                <a:gd name="connsiteY17" fmla="*/ 58398 h 152445"/>
                <a:gd name="connsiteX18" fmla="*/ 19066 w 76264"/>
                <a:gd name="connsiteY18" fmla="*/ 85513 h 152445"/>
                <a:gd name="connsiteX19" fmla="*/ 22077 w 76264"/>
                <a:gd name="connsiteY19" fmla="*/ 87816 h 152445"/>
                <a:gd name="connsiteX20" fmla="*/ 25270 w 76264"/>
                <a:gd name="connsiteY20" fmla="*/ 84981 h 152445"/>
                <a:gd name="connsiteX21" fmla="*/ 44241 w 76264"/>
                <a:gd name="connsiteY21" fmla="*/ 63361 h 152445"/>
                <a:gd name="connsiteX22" fmla="*/ 48674 w 76264"/>
                <a:gd name="connsiteY22" fmla="*/ 69562 h 152445"/>
                <a:gd name="connsiteX23" fmla="*/ 43184 w 76264"/>
                <a:gd name="connsiteY23" fmla="*/ 87284 h 152445"/>
                <a:gd name="connsiteX24" fmla="*/ 32007 w 76264"/>
                <a:gd name="connsiteY24" fmla="*/ 115820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6264" h="152445">
                  <a:moveTo>
                    <a:pt x="68184" y="25789"/>
                  </a:moveTo>
                  <a:cubicBezTo>
                    <a:pt x="68184" y="22954"/>
                    <a:pt x="66055" y="19056"/>
                    <a:pt x="61090" y="19056"/>
                  </a:cubicBezTo>
                  <a:cubicBezTo>
                    <a:pt x="56300" y="19056"/>
                    <a:pt x="51160" y="23661"/>
                    <a:pt x="51160" y="28799"/>
                  </a:cubicBezTo>
                  <a:cubicBezTo>
                    <a:pt x="51160" y="31815"/>
                    <a:pt x="53464" y="35540"/>
                    <a:pt x="58255" y="35540"/>
                  </a:cubicBezTo>
                  <a:cubicBezTo>
                    <a:pt x="63394" y="35540"/>
                    <a:pt x="68184" y="30576"/>
                    <a:pt x="68184" y="25789"/>
                  </a:cubicBezTo>
                  <a:close/>
                  <a:moveTo>
                    <a:pt x="32007" y="115820"/>
                  </a:moveTo>
                  <a:cubicBezTo>
                    <a:pt x="31300" y="118122"/>
                    <a:pt x="30418" y="120250"/>
                    <a:pt x="30418" y="123259"/>
                  </a:cubicBezTo>
                  <a:cubicBezTo>
                    <a:pt x="30418" y="131588"/>
                    <a:pt x="37504" y="138321"/>
                    <a:pt x="47259" y="138321"/>
                  </a:cubicBezTo>
                  <a:cubicBezTo>
                    <a:pt x="64991" y="138321"/>
                    <a:pt x="72792" y="113866"/>
                    <a:pt x="72792" y="111206"/>
                  </a:cubicBezTo>
                  <a:cubicBezTo>
                    <a:pt x="72792" y="108903"/>
                    <a:pt x="70488" y="108903"/>
                    <a:pt x="69956" y="108903"/>
                  </a:cubicBezTo>
                  <a:cubicBezTo>
                    <a:pt x="67470" y="108903"/>
                    <a:pt x="67295" y="109967"/>
                    <a:pt x="66588" y="111921"/>
                  </a:cubicBezTo>
                  <a:cubicBezTo>
                    <a:pt x="62504" y="126093"/>
                    <a:pt x="54703" y="133359"/>
                    <a:pt x="47791" y="133359"/>
                  </a:cubicBezTo>
                  <a:cubicBezTo>
                    <a:pt x="44241" y="133359"/>
                    <a:pt x="43359" y="131056"/>
                    <a:pt x="43359" y="127157"/>
                  </a:cubicBezTo>
                  <a:cubicBezTo>
                    <a:pt x="43359" y="123085"/>
                    <a:pt x="44598" y="119718"/>
                    <a:pt x="46195" y="115820"/>
                  </a:cubicBezTo>
                  <a:cubicBezTo>
                    <a:pt x="47967" y="111031"/>
                    <a:pt x="49921" y="106244"/>
                    <a:pt x="51868" y="101638"/>
                  </a:cubicBezTo>
                  <a:cubicBezTo>
                    <a:pt x="53464" y="97383"/>
                    <a:pt x="59851" y="81256"/>
                    <a:pt x="60558" y="79129"/>
                  </a:cubicBezTo>
                  <a:cubicBezTo>
                    <a:pt x="61090" y="77358"/>
                    <a:pt x="61622" y="75230"/>
                    <a:pt x="61622" y="73461"/>
                  </a:cubicBezTo>
                  <a:cubicBezTo>
                    <a:pt x="61622" y="65132"/>
                    <a:pt x="54529" y="58398"/>
                    <a:pt x="44773" y="58398"/>
                  </a:cubicBezTo>
                  <a:cubicBezTo>
                    <a:pt x="27224" y="58398"/>
                    <a:pt x="19066" y="82495"/>
                    <a:pt x="19066" y="85513"/>
                  </a:cubicBezTo>
                  <a:cubicBezTo>
                    <a:pt x="19066" y="87816"/>
                    <a:pt x="21552" y="87816"/>
                    <a:pt x="22077" y="87816"/>
                  </a:cubicBezTo>
                  <a:cubicBezTo>
                    <a:pt x="24563" y="87816"/>
                    <a:pt x="24738" y="86926"/>
                    <a:pt x="25270" y="84981"/>
                  </a:cubicBezTo>
                  <a:cubicBezTo>
                    <a:pt x="29885" y="69736"/>
                    <a:pt x="37687" y="63361"/>
                    <a:pt x="44241" y="63361"/>
                  </a:cubicBezTo>
                  <a:cubicBezTo>
                    <a:pt x="47085" y="63361"/>
                    <a:pt x="48674" y="64773"/>
                    <a:pt x="48674" y="69562"/>
                  </a:cubicBezTo>
                  <a:cubicBezTo>
                    <a:pt x="48674" y="73634"/>
                    <a:pt x="47617" y="76294"/>
                    <a:pt x="43184" y="87284"/>
                  </a:cubicBezTo>
                  <a:lnTo>
                    <a:pt x="32007" y="11582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orme libre : forme 96">
              <a:extLst>
                <a:ext uri="{FF2B5EF4-FFF2-40B4-BE49-F238E27FC236}">
                  <a16:creationId xmlns:a16="http://schemas.microsoft.com/office/drawing/2014/main" id="{0B59B55D-9C80-44E4-A29C-DE7F30D3BB7E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11248580" y="-14989327"/>
              <a:ext cx="50843" cy="50815"/>
            </a:xfrm>
            <a:custGeom>
              <a:avLst/>
              <a:gdLst>
                <a:gd name="connsiteX0" fmla="*/ 45909 w 50842"/>
                <a:gd name="connsiteY0" fmla="*/ 32467 h 50815"/>
                <a:gd name="connsiteX1" fmla="*/ 32491 w 50842"/>
                <a:gd name="connsiteY1" fmla="*/ 19056 h 50815"/>
                <a:gd name="connsiteX2" fmla="*/ 19066 w 50842"/>
                <a:gd name="connsiteY2" fmla="*/ 32467 h 50815"/>
                <a:gd name="connsiteX3" fmla="*/ 32491 w 50842"/>
                <a:gd name="connsiteY3" fmla="*/ 45876 h 50815"/>
                <a:gd name="connsiteX4" fmla="*/ 45909 w 50842"/>
                <a:gd name="connsiteY4" fmla="*/ 32467 h 50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42" h="50815">
                  <a:moveTo>
                    <a:pt x="45909" y="32467"/>
                  </a:moveTo>
                  <a:cubicBezTo>
                    <a:pt x="45909" y="25130"/>
                    <a:pt x="39832" y="19056"/>
                    <a:pt x="32491" y="19056"/>
                  </a:cubicBezTo>
                  <a:cubicBezTo>
                    <a:pt x="25143" y="19056"/>
                    <a:pt x="19066" y="25130"/>
                    <a:pt x="19066" y="32467"/>
                  </a:cubicBezTo>
                  <a:cubicBezTo>
                    <a:pt x="19066" y="39802"/>
                    <a:pt x="25143" y="45876"/>
                    <a:pt x="32491" y="45876"/>
                  </a:cubicBezTo>
                  <a:cubicBezTo>
                    <a:pt x="39832" y="45876"/>
                    <a:pt x="45909" y="39802"/>
                    <a:pt x="45909" y="3246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orme libre : forme 97">
              <a:extLst>
                <a:ext uri="{FF2B5EF4-FFF2-40B4-BE49-F238E27FC236}">
                  <a16:creationId xmlns:a16="http://schemas.microsoft.com/office/drawing/2014/main" id="{D0F8985E-8EF1-49FB-A757-06936552CADD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11360769" y="-15024509"/>
              <a:ext cx="152528" cy="177853"/>
            </a:xfrm>
            <a:custGeom>
              <a:avLst/>
              <a:gdLst>
                <a:gd name="connsiteX0" fmla="*/ 134796 w 152528"/>
                <a:gd name="connsiteY0" fmla="*/ 34490 h 177852"/>
                <a:gd name="connsiteX1" fmla="*/ 135805 w 152528"/>
                <a:gd name="connsiteY1" fmla="*/ 28672 h 177852"/>
                <a:gd name="connsiteX2" fmla="*/ 128465 w 152528"/>
                <a:gd name="connsiteY2" fmla="*/ 21835 h 177852"/>
                <a:gd name="connsiteX3" fmla="*/ 119599 w 152528"/>
                <a:gd name="connsiteY3" fmla="*/ 27155 h 177852"/>
                <a:gd name="connsiteX4" fmla="*/ 116056 w 152528"/>
                <a:gd name="connsiteY4" fmla="*/ 40819 h 177852"/>
                <a:gd name="connsiteX5" fmla="*/ 110988 w 152528"/>
                <a:gd name="connsiteY5" fmla="*/ 61066 h 177852"/>
                <a:gd name="connsiteX6" fmla="*/ 99596 w 152528"/>
                <a:gd name="connsiteY6" fmla="*/ 106625 h 177852"/>
                <a:gd name="connsiteX7" fmla="*/ 70981 w 152528"/>
                <a:gd name="connsiteY7" fmla="*/ 128134 h 177852"/>
                <a:gd name="connsiteX8" fmla="*/ 55283 w 152528"/>
                <a:gd name="connsiteY8" fmla="*/ 107633 h 177852"/>
                <a:gd name="connsiteX9" fmla="*/ 68193 w 152528"/>
                <a:gd name="connsiteY9" fmla="*/ 58032 h 177852"/>
                <a:gd name="connsiteX10" fmla="*/ 73261 w 152528"/>
                <a:gd name="connsiteY10" fmla="*/ 39811 h 177852"/>
                <a:gd name="connsiteX11" fmla="*/ 52495 w 152528"/>
                <a:gd name="connsiteY11" fmla="*/ 19056 h 177852"/>
                <a:gd name="connsiteX12" fmla="*/ 19066 w 152528"/>
                <a:gd name="connsiteY12" fmla="*/ 58032 h 177852"/>
                <a:gd name="connsiteX13" fmla="*/ 22109 w 152528"/>
                <a:gd name="connsiteY13" fmla="*/ 60557 h 177852"/>
                <a:gd name="connsiteX14" fmla="*/ 26160 w 152528"/>
                <a:gd name="connsiteY14" fmla="*/ 56009 h 177852"/>
                <a:gd name="connsiteX15" fmla="*/ 51733 w 152528"/>
                <a:gd name="connsiteY15" fmla="*/ 24621 h 177852"/>
                <a:gd name="connsiteX16" fmla="*/ 58064 w 152528"/>
                <a:gd name="connsiteY16" fmla="*/ 32721 h 177852"/>
                <a:gd name="connsiteX17" fmla="*/ 53758 w 152528"/>
                <a:gd name="connsiteY17" fmla="*/ 50434 h 177852"/>
                <a:gd name="connsiteX18" fmla="*/ 39077 w 152528"/>
                <a:gd name="connsiteY18" fmla="*/ 103584 h 177852"/>
                <a:gd name="connsiteX19" fmla="*/ 69964 w 152528"/>
                <a:gd name="connsiteY19" fmla="*/ 133708 h 177852"/>
                <a:gd name="connsiteX20" fmla="*/ 95544 w 152528"/>
                <a:gd name="connsiteY20" fmla="*/ 122314 h 177852"/>
                <a:gd name="connsiteX21" fmla="*/ 79084 w 152528"/>
                <a:gd name="connsiteY21" fmla="*/ 161291 h 177852"/>
                <a:gd name="connsiteX22" fmla="*/ 51231 w 152528"/>
                <a:gd name="connsiteY22" fmla="*/ 177234 h 177852"/>
                <a:gd name="connsiteX23" fmla="*/ 31983 w 152528"/>
                <a:gd name="connsiteY23" fmla="*/ 166610 h 177852"/>
                <a:gd name="connsiteX24" fmla="*/ 42874 w 152528"/>
                <a:gd name="connsiteY24" fmla="*/ 163569 h 177852"/>
                <a:gd name="connsiteX25" fmla="*/ 47935 w 152528"/>
                <a:gd name="connsiteY25" fmla="*/ 153193 h 177852"/>
                <a:gd name="connsiteX26" fmla="*/ 38569 w 152528"/>
                <a:gd name="connsiteY26" fmla="*/ 144332 h 177852"/>
                <a:gd name="connsiteX27" fmla="*/ 24388 w 152528"/>
                <a:gd name="connsiteY27" fmla="*/ 160782 h 177852"/>
                <a:gd name="connsiteX28" fmla="*/ 51231 w 152528"/>
                <a:gd name="connsiteY28" fmla="*/ 182807 h 177852"/>
                <a:gd name="connsiteX29" fmla="*/ 110488 w 152528"/>
                <a:gd name="connsiteY29" fmla="*/ 131175 h 177852"/>
                <a:gd name="connsiteX30" fmla="*/ 134796 w 152528"/>
                <a:gd name="connsiteY30" fmla="*/ 34490 h 177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2528" h="177852">
                  <a:moveTo>
                    <a:pt x="134796" y="34490"/>
                  </a:moveTo>
                  <a:cubicBezTo>
                    <a:pt x="135805" y="30950"/>
                    <a:pt x="135805" y="30441"/>
                    <a:pt x="135805" y="28672"/>
                  </a:cubicBezTo>
                  <a:cubicBezTo>
                    <a:pt x="135805" y="24114"/>
                    <a:pt x="132262" y="21835"/>
                    <a:pt x="128465" y="21835"/>
                  </a:cubicBezTo>
                  <a:cubicBezTo>
                    <a:pt x="125931" y="21835"/>
                    <a:pt x="121879" y="23359"/>
                    <a:pt x="119599" y="27155"/>
                  </a:cubicBezTo>
                  <a:cubicBezTo>
                    <a:pt x="119090" y="28418"/>
                    <a:pt x="117065" y="36261"/>
                    <a:pt x="116056" y="40819"/>
                  </a:cubicBezTo>
                  <a:cubicBezTo>
                    <a:pt x="114284" y="47402"/>
                    <a:pt x="112513" y="54238"/>
                    <a:pt x="110988" y="61066"/>
                  </a:cubicBezTo>
                  <a:lnTo>
                    <a:pt x="99596" y="106625"/>
                  </a:lnTo>
                  <a:cubicBezTo>
                    <a:pt x="98579" y="110420"/>
                    <a:pt x="87695" y="128134"/>
                    <a:pt x="70981" y="128134"/>
                  </a:cubicBezTo>
                  <a:cubicBezTo>
                    <a:pt x="58064" y="128134"/>
                    <a:pt x="55283" y="117003"/>
                    <a:pt x="55283" y="107633"/>
                  </a:cubicBezTo>
                  <a:cubicBezTo>
                    <a:pt x="55283" y="95993"/>
                    <a:pt x="59589" y="80304"/>
                    <a:pt x="68193" y="58032"/>
                  </a:cubicBezTo>
                  <a:cubicBezTo>
                    <a:pt x="72244" y="47656"/>
                    <a:pt x="73261" y="44868"/>
                    <a:pt x="73261" y="39811"/>
                  </a:cubicBezTo>
                  <a:cubicBezTo>
                    <a:pt x="73261" y="28418"/>
                    <a:pt x="65158" y="19056"/>
                    <a:pt x="52495" y="19056"/>
                  </a:cubicBezTo>
                  <a:cubicBezTo>
                    <a:pt x="28440" y="19056"/>
                    <a:pt x="19066" y="55754"/>
                    <a:pt x="19066" y="58032"/>
                  </a:cubicBezTo>
                  <a:cubicBezTo>
                    <a:pt x="19066" y="60557"/>
                    <a:pt x="21600" y="60557"/>
                    <a:pt x="22109" y="60557"/>
                  </a:cubicBezTo>
                  <a:cubicBezTo>
                    <a:pt x="24642" y="60557"/>
                    <a:pt x="24897" y="60058"/>
                    <a:pt x="26160" y="56009"/>
                  </a:cubicBezTo>
                  <a:cubicBezTo>
                    <a:pt x="33000" y="32212"/>
                    <a:pt x="43129" y="24621"/>
                    <a:pt x="51733" y="24621"/>
                  </a:cubicBezTo>
                  <a:cubicBezTo>
                    <a:pt x="53758" y="24621"/>
                    <a:pt x="58064" y="24621"/>
                    <a:pt x="58064" y="32721"/>
                  </a:cubicBezTo>
                  <a:cubicBezTo>
                    <a:pt x="58064" y="39048"/>
                    <a:pt x="55537" y="45631"/>
                    <a:pt x="53758" y="50434"/>
                  </a:cubicBezTo>
                  <a:cubicBezTo>
                    <a:pt x="43629" y="77263"/>
                    <a:pt x="39077" y="91690"/>
                    <a:pt x="39077" y="103584"/>
                  </a:cubicBezTo>
                  <a:cubicBezTo>
                    <a:pt x="39077" y="126109"/>
                    <a:pt x="55029" y="133708"/>
                    <a:pt x="69964" y="133708"/>
                  </a:cubicBezTo>
                  <a:cubicBezTo>
                    <a:pt x="79847" y="133708"/>
                    <a:pt x="88450" y="129404"/>
                    <a:pt x="95544" y="122314"/>
                  </a:cubicBezTo>
                  <a:cubicBezTo>
                    <a:pt x="92256" y="135478"/>
                    <a:pt x="89213" y="147880"/>
                    <a:pt x="79084" y="161291"/>
                  </a:cubicBezTo>
                  <a:cubicBezTo>
                    <a:pt x="72498" y="169897"/>
                    <a:pt x="62878" y="177234"/>
                    <a:pt x="51231" y="177234"/>
                  </a:cubicBezTo>
                  <a:cubicBezTo>
                    <a:pt x="47681" y="177234"/>
                    <a:pt x="36289" y="176479"/>
                    <a:pt x="31983" y="166610"/>
                  </a:cubicBezTo>
                  <a:cubicBezTo>
                    <a:pt x="36034" y="166610"/>
                    <a:pt x="39324" y="166610"/>
                    <a:pt x="42874" y="163569"/>
                  </a:cubicBezTo>
                  <a:cubicBezTo>
                    <a:pt x="45400" y="161291"/>
                    <a:pt x="47935" y="158003"/>
                    <a:pt x="47935" y="153193"/>
                  </a:cubicBezTo>
                  <a:cubicBezTo>
                    <a:pt x="47935" y="145347"/>
                    <a:pt x="41103" y="144332"/>
                    <a:pt x="38569" y="144332"/>
                  </a:cubicBezTo>
                  <a:cubicBezTo>
                    <a:pt x="32746" y="144332"/>
                    <a:pt x="24388" y="148381"/>
                    <a:pt x="24388" y="160782"/>
                  </a:cubicBezTo>
                  <a:cubicBezTo>
                    <a:pt x="24388" y="173438"/>
                    <a:pt x="35526" y="182807"/>
                    <a:pt x="51231" y="182807"/>
                  </a:cubicBezTo>
                  <a:cubicBezTo>
                    <a:pt x="77312" y="182807"/>
                    <a:pt x="103393" y="159774"/>
                    <a:pt x="110488" y="131175"/>
                  </a:cubicBezTo>
                  <a:lnTo>
                    <a:pt x="134796" y="3449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orme libre : forme 98">
              <a:extLst>
                <a:ext uri="{FF2B5EF4-FFF2-40B4-BE49-F238E27FC236}">
                  <a16:creationId xmlns:a16="http://schemas.microsoft.com/office/drawing/2014/main" id="{A7194CD8-69D2-46DF-A8AD-1154D8F786E3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11477586" y="-14992155"/>
              <a:ext cx="101685" cy="177853"/>
            </a:xfrm>
            <a:custGeom>
              <a:avLst/>
              <a:gdLst>
                <a:gd name="connsiteX0" fmla="*/ 96903 w 101685"/>
                <a:gd name="connsiteY0" fmla="*/ 25789 h 177852"/>
                <a:gd name="connsiteX1" fmla="*/ 89817 w 101685"/>
                <a:gd name="connsiteY1" fmla="*/ 19056 h 177852"/>
                <a:gd name="connsiteX2" fmla="*/ 79886 w 101685"/>
                <a:gd name="connsiteY2" fmla="*/ 28799 h 177852"/>
                <a:gd name="connsiteX3" fmla="*/ 86981 w 101685"/>
                <a:gd name="connsiteY3" fmla="*/ 35540 h 177852"/>
                <a:gd name="connsiteX4" fmla="*/ 96903 w 101685"/>
                <a:gd name="connsiteY4" fmla="*/ 25789 h 177852"/>
                <a:gd name="connsiteX5" fmla="*/ 59319 w 101685"/>
                <a:gd name="connsiteY5" fmla="*/ 145236 h 177852"/>
                <a:gd name="connsiteX6" fmla="*/ 36440 w 101685"/>
                <a:gd name="connsiteY6" fmla="*/ 167737 h 177852"/>
                <a:gd name="connsiteX7" fmla="*/ 30061 w 101685"/>
                <a:gd name="connsiteY7" fmla="*/ 166673 h 177852"/>
                <a:gd name="connsiteX8" fmla="*/ 36090 w 101685"/>
                <a:gd name="connsiteY8" fmla="*/ 157639 h 177852"/>
                <a:gd name="connsiteX9" fmla="*/ 29171 w 101685"/>
                <a:gd name="connsiteY9" fmla="*/ 151081 h 177852"/>
                <a:gd name="connsiteX10" fmla="*/ 19066 w 101685"/>
                <a:gd name="connsiteY10" fmla="*/ 161537 h 177852"/>
                <a:gd name="connsiteX11" fmla="*/ 36622 w 101685"/>
                <a:gd name="connsiteY11" fmla="*/ 172700 h 177852"/>
                <a:gd name="connsiteX12" fmla="*/ 73499 w 101685"/>
                <a:gd name="connsiteY12" fmla="*/ 144704 h 177852"/>
                <a:gd name="connsiteX13" fmla="*/ 89459 w 101685"/>
                <a:gd name="connsiteY13" fmla="*/ 81256 h 177852"/>
                <a:gd name="connsiteX14" fmla="*/ 90349 w 101685"/>
                <a:gd name="connsiteY14" fmla="*/ 75056 h 177852"/>
                <a:gd name="connsiteX15" fmla="*/ 71370 w 101685"/>
                <a:gd name="connsiteY15" fmla="*/ 58398 h 177852"/>
                <a:gd name="connsiteX16" fmla="*/ 40341 w 101685"/>
                <a:gd name="connsiteY16" fmla="*/ 85513 h 177852"/>
                <a:gd name="connsiteX17" fmla="*/ 43359 w 101685"/>
                <a:gd name="connsiteY17" fmla="*/ 87816 h 177852"/>
                <a:gd name="connsiteX18" fmla="*/ 46902 w 101685"/>
                <a:gd name="connsiteY18" fmla="*/ 84623 h 177852"/>
                <a:gd name="connsiteX19" fmla="*/ 70838 w 101685"/>
                <a:gd name="connsiteY19" fmla="*/ 63361 h 177852"/>
                <a:gd name="connsiteX20" fmla="*/ 76868 w 101685"/>
                <a:gd name="connsiteY20" fmla="*/ 72046 h 177852"/>
                <a:gd name="connsiteX21" fmla="*/ 76335 w 101685"/>
                <a:gd name="connsiteY21" fmla="*/ 77358 h 177852"/>
                <a:gd name="connsiteX22" fmla="*/ 59319 w 101685"/>
                <a:gd name="connsiteY22" fmla="*/ 145236 h 177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1685" h="177852">
                  <a:moveTo>
                    <a:pt x="96903" y="25789"/>
                  </a:moveTo>
                  <a:cubicBezTo>
                    <a:pt x="96903" y="22781"/>
                    <a:pt x="94599" y="19056"/>
                    <a:pt x="89817" y="19056"/>
                  </a:cubicBezTo>
                  <a:cubicBezTo>
                    <a:pt x="84669" y="19056"/>
                    <a:pt x="79886" y="24018"/>
                    <a:pt x="79886" y="28799"/>
                  </a:cubicBezTo>
                  <a:cubicBezTo>
                    <a:pt x="79886" y="31642"/>
                    <a:pt x="82016" y="35540"/>
                    <a:pt x="86981" y="35540"/>
                  </a:cubicBezTo>
                  <a:cubicBezTo>
                    <a:pt x="91763" y="35540"/>
                    <a:pt x="96903" y="30927"/>
                    <a:pt x="96903" y="25789"/>
                  </a:cubicBezTo>
                  <a:close/>
                  <a:moveTo>
                    <a:pt x="59319" y="145236"/>
                  </a:moveTo>
                  <a:cubicBezTo>
                    <a:pt x="56300" y="157463"/>
                    <a:pt x="46902" y="167737"/>
                    <a:pt x="36440" y="167737"/>
                  </a:cubicBezTo>
                  <a:cubicBezTo>
                    <a:pt x="34136" y="167737"/>
                    <a:pt x="32007" y="167388"/>
                    <a:pt x="30061" y="166673"/>
                  </a:cubicBezTo>
                  <a:cubicBezTo>
                    <a:pt x="34668" y="164554"/>
                    <a:pt x="36090" y="160298"/>
                    <a:pt x="36090" y="157639"/>
                  </a:cubicBezTo>
                  <a:cubicBezTo>
                    <a:pt x="36090" y="153382"/>
                    <a:pt x="32722" y="151081"/>
                    <a:pt x="29171" y="151081"/>
                  </a:cubicBezTo>
                  <a:cubicBezTo>
                    <a:pt x="23673" y="151081"/>
                    <a:pt x="19066" y="155868"/>
                    <a:pt x="19066" y="161537"/>
                  </a:cubicBezTo>
                  <a:cubicBezTo>
                    <a:pt x="19066" y="168271"/>
                    <a:pt x="25978" y="172700"/>
                    <a:pt x="36622" y="172700"/>
                  </a:cubicBezTo>
                  <a:cubicBezTo>
                    <a:pt x="47260" y="172700"/>
                    <a:pt x="68002" y="166324"/>
                    <a:pt x="73499" y="144704"/>
                  </a:cubicBezTo>
                  <a:lnTo>
                    <a:pt x="89459" y="81256"/>
                  </a:lnTo>
                  <a:cubicBezTo>
                    <a:pt x="89992" y="79312"/>
                    <a:pt x="90349" y="77716"/>
                    <a:pt x="90349" y="75056"/>
                  </a:cubicBezTo>
                  <a:cubicBezTo>
                    <a:pt x="90349" y="65305"/>
                    <a:pt x="82016" y="58398"/>
                    <a:pt x="71370" y="58398"/>
                  </a:cubicBezTo>
                  <a:cubicBezTo>
                    <a:pt x="51693" y="58398"/>
                    <a:pt x="40341" y="83027"/>
                    <a:pt x="40341" y="85513"/>
                  </a:cubicBezTo>
                  <a:cubicBezTo>
                    <a:pt x="40341" y="87816"/>
                    <a:pt x="42827" y="87816"/>
                    <a:pt x="43359" y="87816"/>
                  </a:cubicBezTo>
                  <a:cubicBezTo>
                    <a:pt x="45488" y="87816"/>
                    <a:pt x="45663" y="87284"/>
                    <a:pt x="46902" y="84623"/>
                  </a:cubicBezTo>
                  <a:cubicBezTo>
                    <a:pt x="51335" y="74349"/>
                    <a:pt x="60559" y="63361"/>
                    <a:pt x="70838" y="63361"/>
                  </a:cubicBezTo>
                  <a:cubicBezTo>
                    <a:pt x="75271" y="63361"/>
                    <a:pt x="76868" y="66369"/>
                    <a:pt x="76868" y="72046"/>
                  </a:cubicBezTo>
                  <a:cubicBezTo>
                    <a:pt x="76868" y="73993"/>
                    <a:pt x="76518" y="76477"/>
                    <a:pt x="76335" y="77358"/>
                  </a:cubicBezTo>
                  <a:lnTo>
                    <a:pt x="59319" y="14523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orme libre : forme 99">
              <a:extLst>
                <a:ext uri="{FF2B5EF4-FFF2-40B4-BE49-F238E27FC236}">
                  <a16:creationId xmlns:a16="http://schemas.microsoft.com/office/drawing/2014/main" id="{6337094C-7612-45D8-A43B-9B00E8BFB991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10734271" y="-14793147"/>
              <a:ext cx="1093118" cy="25408"/>
            </a:xfrm>
            <a:custGeom>
              <a:avLst/>
              <a:gdLst>
                <a:gd name="connsiteX0" fmla="*/ 7588 w 1093117"/>
                <a:gd name="connsiteY0" fmla="*/ 7584 h 0"/>
                <a:gd name="connsiteX1" fmla="*/ 1108253 w 1093117"/>
                <a:gd name="connsiteY1" fmla="*/ 758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3117">
                  <a:moveTo>
                    <a:pt x="7588" y="7584"/>
                  </a:moveTo>
                  <a:lnTo>
                    <a:pt x="1108253" y="7584"/>
                  </a:lnTo>
                </a:path>
              </a:pathLst>
            </a:custGeom>
            <a:noFill/>
            <a:ln w="379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orme libre : forme 100">
              <a:extLst>
                <a:ext uri="{FF2B5EF4-FFF2-40B4-BE49-F238E27FC236}">
                  <a16:creationId xmlns:a16="http://schemas.microsoft.com/office/drawing/2014/main" id="{42C74D23-DB5C-4AD6-B9DD-1D3AC08FA9AE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10747897" y="-14757582"/>
              <a:ext cx="76264" cy="279483"/>
            </a:xfrm>
            <a:custGeom>
              <a:avLst/>
              <a:gdLst>
                <a:gd name="connsiteX0" fmla="*/ 77813 w 76264"/>
                <a:gd name="connsiteY0" fmla="*/ 269614 h 279482"/>
                <a:gd name="connsiteX1" fmla="*/ 73507 w 76264"/>
                <a:gd name="connsiteY1" fmla="*/ 264048 h 279482"/>
                <a:gd name="connsiteX2" fmla="*/ 33754 w 76264"/>
                <a:gd name="connsiteY2" fmla="*/ 145602 h 279482"/>
                <a:gd name="connsiteX3" fmla="*/ 74524 w 76264"/>
                <a:gd name="connsiteY3" fmla="*/ 25893 h 279482"/>
                <a:gd name="connsiteX4" fmla="*/ 77813 w 76264"/>
                <a:gd name="connsiteY4" fmla="*/ 21590 h 279482"/>
                <a:gd name="connsiteX5" fmla="*/ 75279 w 76264"/>
                <a:gd name="connsiteY5" fmla="*/ 19056 h 279482"/>
                <a:gd name="connsiteX6" fmla="*/ 35017 w 76264"/>
                <a:gd name="connsiteY6" fmla="*/ 68410 h 279482"/>
                <a:gd name="connsiteX7" fmla="*/ 19066 w 76264"/>
                <a:gd name="connsiteY7" fmla="*/ 145602 h 279482"/>
                <a:gd name="connsiteX8" fmla="*/ 35780 w 76264"/>
                <a:gd name="connsiteY8" fmla="*/ 224563 h 279482"/>
                <a:gd name="connsiteX9" fmla="*/ 75279 w 76264"/>
                <a:gd name="connsiteY9" fmla="*/ 272146 h 279482"/>
                <a:gd name="connsiteX10" fmla="*/ 77813 w 76264"/>
                <a:gd name="connsiteY10" fmla="*/ 269614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64" h="279482">
                  <a:moveTo>
                    <a:pt x="77813" y="269614"/>
                  </a:moveTo>
                  <a:cubicBezTo>
                    <a:pt x="77813" y="268860"/>
                    <a:pt x="77813" y="268352"/>
                    <a:pt x="73507" y="264048"/>
                  </a:cubicBezTo>
                  <a:cubicBezTo>
                    <a:pt x="41857" y="232162"/>
                    <a:pt x="33754" y="184324"/>
                    <a:pt x="33754" y="145602"/>
                  </a:cubicBezTo>
                  <a:cubicBezTo>
                    <a:pt x="33754" y="101567"/>
                    <a:pt x="43375" y="57525"/>
                    <a:pt x="74524" y="25893"/>
                  </a:cubicBezTo>
                  <a:cubicBezTo>
                    <a:pt x="77813" y="22852"/>
                    <a:pt x="77813" y="22343"/>
                    <a:pt x="77813" y="21590"/>
                  </a:cubicBezTo>
                  <a:cubicBezTo>
                    <a:pt x="77813" y="19819"/>
                    <a:pt x="76796" y="19056"/>
                    <a:pt x="75279" y="19056"/>
                  </a:cubicBezTo>
                  <a:cubicBezTo>
                    <a:pt x="72744" y="19056"/>
                    <a:pt x="49961" y="36269"/>
                    <a:pt x="35017" y="68410"/>
                  </a:cubicBezTo>
                  <a:cubicBezTo>
                    <a:pt x="22100" y="96248"/>
                    <a:pt x="19066" y="124338"/>
                    <a:pt x="19066" y="145602"/>
                  </a:cubicBezTo>
                  <a:cubicBezTo>
                    <a:pt x="19066" y="165340"/>
                    <a:pt x="21846" y="195964"/>
                    <a:pt x="35780" y="224563"/>
                  </a:cubicBezTo>
                  <a:cubicBezTo>
                    <a:pt x="50969" y="255696"/>
                    <a:pt x="72744" y="272146"/>
                    <a:pt x="75279" y="272146"/>
                  </a:cubicBezTo>
                  <a:cubicBezTo>
                    <a:pt x="76796" y="272146"/>
                    <a:pt x="77813" y="271385"/>
                    <a:pt x="77813" y="26961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orme libre : forme 101">
              <a:extLst>
                <a:ext uri="{FF2B5EF4-FFF2-40B4-BE49-F238E27FC236}">
                  <a16:creationId xmlns:a16="http://schemas.microsoft.com/office/drawing/2014/main" id="{9F897A7B-B31E-473A-B81B-830FDC0A39D3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10828673" y="-14679629"/>
              <a:ext cx="152528" cy="152445"/>
            </a:xfrm>
            <a:custGeom>
              <a:avLst/>
              <a:gdLst>
                <a:gd name="connsiteX0" fmla="*/ 96307 w 152528"/>
                <a:gd name="connsiteY0" fmla="*/ 54484 h 152445"/>
                <a:gd name="connsiteX1" fmla="*/ 121371 w 152528"/>
                <a:gd name="connsiteY1" fmla="*/ 24623 h 152445"/>
                <a:gd name="connsiteX2" fmla="*/ 134034 w 152528"/>
                <a:gd name="connsiteY2" fmla="*/ 27917 h 152445"/>
                <a:gd name="connsiteX3" fmla="*/ 121879 w 152528"/>
                <a:gd name="connsiteY3" fmla="*/ 41582 h 152445"/>
                <a:gd name="connsiteX4" fmla="*/ 131500 w 152528"/>
                <a:gd name="connsiteY4" fmla="*/ 50435 h 152445"/>
                <a:gd name="connsiteX5" fmla="*/ 145180 w 152528"/>
                <a:gd name="connsiteY5" fmla="*/ 35762 h 152445"/>
                <a:gd name="connsiteX6" fmla="*/ 121625 w 152528"/>
                <a:gd name="connsiteY6" fmla="*/ 19056 h 152445"/>
                <a:gd name="connsiteX7" fmla="*/ 95036 w 152528"/>
                <a:gd name="connsiteY7" fmla="*/ 38287 h 152445"/>
                <a:gd name="connsiteX8" fmla="*/ 67692 w 152528"/>
                <a:gd name="connsiteY8" fmla="*/ 19056 h 152445"/>
                <a:gd name="connsiteX9" fmla="*/ 26923 w 152528"/>
                <a:gd name="connsiteY9" fmla="*/ 58032 h 152445"/>
                <a:gd name="connsiteX10" fmla="*/ 29957 w 152528"/>
                <a:gd name="connsiteY10" fmla="*/ 60558 h 152445"/>
                <a:gd name="connsiteX11" fmla="*/ 33246 w 152528"/>
                <a:gd name="connsiteY11" fmla="*/ 57780 h 152445"/>
                <a:gd name="connsiteX12" fmla="*/ 67184 w 152528"/>
                <a:gd name="connsiteY12" fmla="*/ 24623 h 152445"/>
                <a:gd name="connsiteX13" fmla="*/ 80856 w 152528"/>
                <a:gd name="connsiteY13" fmla="*/ 41582 h 152445"/>
                <a:gd name="connsiteX14" fmla="*/ 67184 w 152528"/>
                <a:gd name="connsiteY14" fmla="*/ 101813 h 152445"/>
                <a:gd name="connsiteX15" fmla="*/ 43129 w 152528"/>
                <a:gd name="connsiteY15" fmla="*/ 128134 h 152445"/>
                <a:gd name="connsiteX16" fmla="*/ 30466 w 152528"/>
                <a:gd name="connsiteY16" fmla="*/ 124846 h 152445"/>
                <a:gd name="connsiteX17" fmla="*/ 42366 w 152528"/>
                <a:gd name="connsiteY17" fmla="*/ 111183 h 152445"/>
                <a:gd name="connsiteX18" fmla="*/ 33000 w 152528"/>
                <a:gd name="connsiteY18" fmla="*/ 102322 h 152445"/>
                <a:gd name="connsiteX19" fmla="*/ 19066 w 152528"/>
                <a:gd name="connsiteY19" fmla="*/ 117003 h 152445"/>
                <a:gd name="connsiteX20" fmla="*/ 42874 w 152528"/>
                <a:gd name="connsiteY20" fmla="*/ 133708 h 152445"/>
                <a:gd name="connsiteX21" fmla="*/ 69463 w 152528"/>
                <a:gd name="connsiteY21" fmla="*/ 114469 h 152445"/>
                <a:gd name="connsiteX22" fmla="*/ 96808 w 152528"/>
                <a:gd name="connsiteY22" fmla="*/ 133708 h 152445"/>
                <a:gd name="connsiteX23" fmla="*/ 137323 w 152528"/>
                <a:gd name="connsiteY23" fmla="*/ 94731 h 152445"/>
                <a:gd name="connsiteX24" fmla="*/ 134288 w 152528"/>
                <a:gd name="connsiteY24" fmla="*/ 92198 h 152445"/>
                <a:gd name="connsiteX25" fmla="*/ 131000 w 152528"/>
                <a:gd name="connsiteY25" fmla="*/ 94985 h 152445"/>
                <a:gd name="connsiteX26" fmla="*/ 97316 w 152528"/>
                <a:gd name="connsiteY26" fmla="*/ 128134 h 152445"/>
                <a:gd name="connsiteX27" fmla="*/ 83390 w 152528"/>
                <a:gd name="connsiteY27" fmla="*/ 111437 h 152445"/>
                <a:gd name="connsiteX28" fmla="*/ 87695 w 152528"/>
                <a:gd name="connsiteY28" fmla="*/ 89157 h 152445"/>
                <a:gd name="connsiteX29" fmla="*/ 96307 w 152528"/>
                <a:gd name="connsiteY29" fmla="*/ 54484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52528" h="152445">
                  <a:moveTo>
                    <a:pt x="96307" y="54484"/>
                  </a:moveTo>
                  <a:cubicBezTo>
                    <a:pt x="97824" y="47909"/>
                    <a:pt x="103647" y="24623"/>
                    <a:pt x="121371" y="24623"/>
                  </a:cubicBezTo>
                  <a:cubicBezTo>
                    <a:pt x="122642" y="24623"/>
                    <a:pt x="128720" y="24623"/>
                    <a:pt x="134034" y="27917"/>
                  </a:cubicBezTo>
                  <a:cubicBezTo>
                    <a:pt x="126948" y="29179"/>
                    <a:pt x="121879" y="35508"/>
                    <a:pt x="121879" y="41582"/>
                  </a:cubicBezTo>
                  <a:cubicBezTo>
                    <a:pt x="121879" y="45631"/>
                    <a:pt x="124668" y="50435"/>
                    <a:pt x="131500" y="50435"/>
                  </a:cubicBezTo>
                  <a:cubicBezTo>
                    <a:pt x="137077" y="50435"/>
                    <a:pt x="145180" y="45885"/>
                    <a:pt x="145180" y="35762"/>
                  </a:cubicBezTo>
                  <a:cubicBezTo>
                    <a:pt x="145180" y="22598"/>
                    <a:pt x="130236" y="19056"/>
                    <a:pt x="121625" y="19056"/>
                  </a:cubicBezTo>
                  <a:cubicBezTo>
                    <a:pt x="106937" y="19056"/>
                    <a:pt x="98079" y="32467"/>
                    <a:pt x="95036" y="38287"/>
                  </a:cubicBezTo>
                  <a:cubicBezTo>
                    <a:pt x="88705" y="21590"/>
                    <a:pt x="75033" y="19056"/>
                    <a:pt x="67692" y="19056"/>
                  </a:cubicBezTo>
                  <a:cubicBezTo>
                    <a:pt x="41349" y="19056"/>
                    <a:pt x="26923" y="51705"/>
                    <a:pt x="26923" y="58032"/>
                  </a:cubicBezTo>
                  <a:cubicBezTo>
                    <a:pt x="26923" y="60558"/>
                    <a:pt x="29449" y="60558"/>
                    <a:pt x="29957" y="60558"/>
                  </a:cubicBezTo>
                  <a:cubicBezTo>
                    <a:pt x="31983" y="60558"/>
                    <a:pt x="32746" y="60058"/>
                    <a:pt x="33246" y="57780"/>
                  </a:cubicBezTo>
                  <a:cubicBezTo>
                    <a:pt x="41858" y="30950"/>
                    <a:pt x="58573" y="24623"/>
                    <a:pt x="67184" y="24623"/>
                  </a:cubicBezTo>
                  <a:cubicBezTo>
                    <a:pt x="71990" y="24623"/>
                    <a:pt x="80856" y="26901"/>
                    <a:pt x="80856" y="41582"/>
                  </a:cubicBezTo>
                  <a:cubicBezTo>
                    <a:pt x="80856" y="49426"/>
                    <a:pt x="76550" y="66386"/>
                    <a:pt x="67184" y="101813"/>
                  </a:cubicBezTo>
                  <a:cubicBezTo>
                    <a:pt x="63132" y="117510"/>
                    <a:pt x="54266" y="128134"/>
                    <a:pt x="43129" y="128134"/>
                  </a:cubicBezTo>
                  <a:cubicBezTo>
                    <a:pt x="41604" y="128134"/>
                    <a:pt x="35781" y="128134"/>
                    <a:pt x="30466" y="124846"/>
                  </a:cubicBezTo>
                  <a:cubicBezTo>
                    <a:pt x="36798" y="123584"/>
                    <a:pt x="42366" y="118265"/>
                    <a:pt x="42366" y="111183"/>
                  </a:cubicBezTo>
                  <a:cubicBezTo>
                    <a:pt x="42366" y="104346"/>
                    <a:pt x="36798" y="102322"/>
                    <a:pt x="33000" y="102322"/>
                  </a:cubicBezTo>
                  <a:cubicBezTo>
                    <a:pt x="25397" y="102322"/>
                    <a:pt x="19066" y="108903"/>
                    <a:pt x="19066" y="117003"/>
                  </a:cubicBezTo>
                  <a:cubicBezTo>
                    <a:pt x="19066" y="128643"/>
                    <a:pt x="31729" y="133708"/>
                    <a:pt x="42874" y="133708"/>
                  </a:cubicBezTo>
                  <a:cubicBezTo>
                    <a:pt x="59589" y="133708"/>
                    <a:pt x="68701" y="115985"/>
                    <a:pt x="69463" y="114469"/>
                  </a:cubicBezTo>
                  <a:cubicBezTo>
                    <a:pt x="72498" y="123831"/>
                    <a:pt x="81619" y="133708"/>
                    <a:pt x="96808" y="133708"/>
                  </a:cubicBezTo>
                  <a:cubicBezTo>
                    <a:pt x="122896" y="133708"/>
                    <a:pt x="137323" y="101059"/>
                    <a:pt x="137323" y="94731"/>
                  </a:cubicBezTo>
                  <a:cubicBezTo>
                    <a:pt x="137323" y="92198"/>
                    <a:pt x="135051" y="92198"/>
                    <a:pt x="134288" y="92198"/>
                  </a:cubicBezTo>
                  <a:cubicBezTo>
                    <a:pt x="132008" y="92198"/>
                    <a:pt x="131500" y="93206"/>
                    <a:pt x="131000" y="94985"/>
                  </a:cubicBezTo>
                  <a:cubicBezTo>
                    <a:pt x="122642" y="122060"/>
                    <a:pt x="105419" y="128134"/>
                    <a:pt x="97316" y="128134"/>
                  </a:cubicBezTo>
                  <a:cubicBezTo>
                    <a:pt x="87442" y="128134"/>
                    <a:pt x="83390" y="120036"/>
                    <a:pt x="83390" y="111437"/>
                  </a:cubicBezTo>
                  <a:cubicBezTo>
                    <a:pt x="83390" y="105862"/>
                    <a:pt x="84907" y="100297"/>
                    <a:pt x="87695" y="89157"/>
                  </a:cubicBezTo>
                  <a:lnTo>
                    <a:pt x="96307" y="5448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orme libre : forme 102">
              <a:extLst>
                <a:ext uri="{FF2B5EF4-FFF2-40B4-BE49-F238E27FC236}">
                  <a16:creationId xmlns:a16="http://schemas.microsoft.com/office/drawing/2014/main" id="{0B967598-B235-44B5-AEFE-C6CB7B9BA4F3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10974391" y="-14647297"/>
              <a:ext cx="76264" cy="152445"/>
            </a:xfrm>
            <a:custGeom>
              <a:avLst/>
              <a:gdLst>
                <a:gd name="connsiteX0" fmla="*/ 68185 w 76264"/>
                <a:gd name="connsiteY0" fmla="*/ 25789 h 152445"/>
                <a:gd name="connsiteX1" fmla="*/ 61090 w 76264"/>
                <a:gd name="connsiteY1" fmla="*/ 19056 h 152445"/>
                <a:gd name="connsiteX2" fmla="*/ 51160 w 76264"/>
                <a:gd name="connsiteY2" fmla="*/ 28797 h 152445"/>
                <a:gd name="connsiteX3" fmla="*/ 58255 w 76264"/>
                <a:gd name="connsiteY3" fmla="*/ 35539 h 152445"/>
                <a:gd name="connsiteX4" fmla="*/ 68185 w 76264"/>
                <a:gd name="connsiteY4" fmla="*/ 25789 h 152445"/>
                <a:gd name="connsiteX5" fmla="*/ 32007 w 76264"/>
                <a:gd name="connsiteY5" fmla="*/ 115818 h 152445"/>
                <a:gd name="connsiteX6" fmla="*/ 30418 w 76264"/>
                <a:gd name="connsiteY6" fmla="*/ 123259 h 152445"/>
                <a:gd name="connsiteX7" fmla="*/ 47260 w 76264"/>
                <a:gd name="connsiteY7" fmla="*/ 138319 h 152445"/>
                <a:gd name="connsiteX8" fmla="*/ 72792 w 76264"/>
                <a:gd name="connsiteY8" fmla="*/ 111205 h 152445"/>
                <a:gd name="connsiteX9" fmla="*/ 69956 w 76264"/>
                <a:gd name="connsiteY9" fmla="*/ 108903 h 152445"/>
                <a:gd name="connsiteX10" fmla="*/ 66588 w 76264"/>
                <a:gd name="connsiteY10" fmla="*/ 111919 h 152445"/>
                <a:gd name="connsiteX11" fmla="*/ 47791 w 76264"/>
                <a:gd name="connsiteY11" fmla="*/ 133357 h 152445"/>
                <a:gd name="connsiteX12" fmla="*/ 43359 w 76264"/>
                <a:gd name="connsiteY12" fmla="*/ 127157 h 152445"/>
                <a:gd name="connsiteX13" fmla="*/ 46195 w 76264"/>
                <a:gd name="connsiteY13" fmla="*/ 115818 h 152445"/>
                <a:gd name="connsiteX14" fmla="*/ 51868 w 76264"/>
                <a:gd name="connsiteY14" fmla="*/ 101638 h 152445"/>
                <a:gd name="connsiteX15" fmla="*/ 60558 w 76264"/>
                <a:gd name="connsiteY15" fmla="*/ 79129 h 152445"/>
                <a:gd name="connsiteX16" fmla="*/ 61622 w 76264"/>
                <a:gd name="connsiteY16" fmla="*/ 73459 h 152445"/>
                <a:gd name="connsiteX17" fmla="*/ 44773 w 76264"/>
                <a:gd name="connsiteY17" fmla="*/ 58397 h 152445"/>
                <a:gd name="connsiteX18" fmla="*/ 19066 w 76264"/>
                <a:gd name="connsiteY18" fmla="*/ 85512 h 152445"/>
                <a:gd name="connsiteX19" fmla="*/ 22077 w 76264"/>
                <a:gd name="connsiteY19" fmla="*/ 87815 h 152445"/>
                <a:gd name="connsiteX20" fmla="*/ 25270 w 76264"/>
                <a:gd name="connsiteY20" fmla="*/ 84980 h 152445"/>
                <a:gd name="connsiteX21" fmla="*/ 44241 w 76264"/>
                <a:gd name="connsiteY21" fmla="*/ 63359 h 152445"/>
                <a:gd name="connsiteX22" fmla="*/ 48674 w 76264"/>
                <a:gd name="connsiteY22" fmla="*/ 69561 h 152445"/>
                <a:gd name="connsiteX23" fmla="*/ 43184 w 76264"/>
                <a:gd name="connsiteY23" fmla="*/ 87283 h 152445"/>
                <a:gd name="connsiteX24" fmla="*/ 32007 w 76264"/>
                <a:gd name="connsiteY24" fmla="*/ 115818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6264" h="152445">
                  <a:moveTo>
                    <a:pt x="68185" y="25789"/>
                  </a:moveTo>
                  <a:cubicBezTo>
                    <a:pt x="68185" y="22954"/>
                    <a:pt x="66055" y="19056"/>
                    <a:pt x="61090" y="19056"/>
                  </a:cubicBezTo>
                  <a:cubicBezTo>
                    <a:pt x="56300" y="19056"/>
                    <a:pt x="51160" y="23660"/>
                    <a:pt x="51160" y="28797"/>
                  </a:cubicBezTo>
                  <a:cubicBezTo>
                    <a:pt x="51160" y="31814"/>
                    <a:pt x="53464" y="35539"/>
                    <a:pt x="58255" y="35539"/>
                  </a:cubicBezTo>
                  <a:cubicBezTo>
                    <a:pt x="63394" y="35539"/>
                    <a:pt x="68185" y="30576"/>
                    <a:pt x="68185" y="25789"/>
                  </a:cubicBezTo>
                  <a:close/>
                  <a:moveTo>
                    <a:pt x="32007" y="115818"/>
                  </a:moveTo>
                  <a:cubicBezTo>
                    <a:pt x="31300" y="118121"/>
                    <a:pt x="30418" y="120249"/>
                    <a:pt x="30418" y="123259"/>
                  </a:cubicBezTo>
                  <a:cubicBezTo>
                    <a:pt x="30418" y="131586"/>
                    <a:pt x="37504" y="138319"/>
                    <a:pt x="47260" y="138319"/>
                  </a:cubicBezTo>
                  <a:cubicBezTo>
                    <a:pt x="64991" y="138319"/>
                    <a:pt x="72792" y="113866"/>
                    <a:pt x="72792" y="111205"/>
                  </a:cubicBezTo>
                  <a:cubicBezTo>
                    <a:pt x="72792" y="108903"/>
                    <a:pt x="70488" y="108903"/>
                    <a:pt x="69956" y="108903"/>
                  </a:cubicBezTo>
                  <a:cubicBezTo>
                    <a:pt x="67470" y="108903"/>
                    <a:pt x="67295" y="109967"/>
                    <a:pt x="66588" y="111919"/>
                  </a:cubicBezTo>
                  <a:cubicBezTo>
                    <a:pt x="62504" y="126092"/>
                    <a:pt x="54703" y="133357"/>
                    <a:pt x="47791" y="133357"/>
                  </a:cubicBezTo>
                  <a:cubicBezTo>
                    <a:pt x="44241" y="133357"/>
                    <a:pt x="43359" y="131054"/>
                    <a:pt x="43359" y="127157"/>
                  </a:cubicBezTo>
                  <a:cubicBezTo>
                    <a:pt x="43359" y="123083"/>
                    <a:pt x="44598" y="119717"/>
                    <a:pt x="46195" y="115818"/>
                  </a:cubicBezTo>
                  <a:cubicBezTo>
                    <a:pt x="47967" y="111031"/>
                    <a:pt x="49921" y="106242"/>
                    <a:pt x="51868" y="101638"/>
                  </a:cubicBezTo>
                  <a:cubicBezTo>
                    <a:pt x="53464" y="97383"/>
                    <a:pt x="59851" y="81256"/>
                    <a:pt x="60558" y="79129"/>
                  </a:cubicBezTo>
                  <a:cubicBezTo>
                    <a:pt x="61090" y="77358"/>
                    <a:pt x="61622" y="75230"/>
                    <a:pt x="61622" y="73459"/>
                  </a:cubicBezTo>
                  <a:cubicBezTo>
                    <a:pt x="61622" y="65130"/>
                    <a:pt x="54529" y="58397"/>
                    <a:pt x="44773" y="58397"/>
                  </a:cubicBezTo>
                  <a:cubicBezTo>
                    <a:pt x="27224" y="58397"/>
                    <a:pt x="19066" y="82494"/>
                    <a:pt x="19066" y="85512"/>
                  </a:cubicBezTo>
                  <a:cubicBezTo>
                    <a:pt x="19066" y="87815"/>
                    <a:pt x="21552" y="87815"/>
                    <a:pt x="22077" y="87815"/>
                  </a:cubicBezTo>
                  <a:cubicBezTo>
                    <a:pt x="24563" y="87815"/>
                    <a:pt x="24738" y="86926"/>
                    <a:pt x="25270" y="84980"/>
                  </a:cubicBezTo>
                  <a:cubicBezTo>
                    <a:pt x="29886" y="69736"/>
                    <a:pt x="37687" y="63359"/>
                    <a:pt x="44241" y="63359"/>
                  </a:cubicBezTo>
                  <a:cubicBezTo>
                    <a:pt x="47085" y="63359"/>
                    <a:pt x="48674" y="64773"/>
                    <a:pt x="48674" y="69561"/>
                  </a:cubicBezTo>
                  <a:cubicBezTo>
                    <a:pt x="48674" y="73634"/>
                    <a:pt x="47617" y="76294"/>
                    <a:pt x="43184" y="87283"/>
                  </a:cubicBezTo>
                  <a:lnTo>
                    <a:pt x="32007" y="11581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orme libre : forme 103">
              <a:extLst>
                <a:ext uri="{FF2B5EF4-FFF2-40B4-BE49-F238E27FC236}">
                  <a16:creationId xmlns:a16="http://schemas.microsoft.com/office/drawing/2014/main" id="{4E231D7D-5507-4D90-AA36-D8AE2E2E1F9D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11127684" y="-14636095"/>
              <a:ext cx="177949" cy="25408"/>
            </a:xfrm>
            <a:custGeom>
              <a:avLst/>
              <a:gdLst>
                <a:gd name="connsiteX0" fmla="*/ 164921 w 177949"/>
                <a:gd name="connsiteY0" fmla="*/ 29179 h 25407"/>
                <a:gd name="connsiteX1" fmla="*/ 173786 w 177949"/>
                <a:gd name="connsiteY1" fmla="*/ 24114 h 25407"/>
                <a:gd name="connsiteX2" fmla="*/ 164921 w 177949"/>
                <a:gd name="connsiteY2" fmla="*/ 19056 h 25407"/>
                <a:gd name="connsiteX3" fmla="*/ 27924 w 177949"/>
                <a:gd name="connsiteY3" fmla="*/ 19056 h 25407"/>
                <a:gd name="connsiteX4" fmla="*/ 19066 w 177949"/>
                <a:gd name="connsiteY4" fmla="*/ 24114 h 25407"/>
                <a:gd name="connsiteX5" fmla="*/ 27924 w 177949"/>
                <a:gd name="connsiteY5" fmla="*/ 29179 h 25407"/>
                <a:gd name="connsiteX6" fmla="*/ 164921 w 177949"/>
                <a:gd name="connsiteY6" fmla="*/ 29179 h 2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949" h="25407">
                  <a:moveTo>
                    <a:pt x="164921" y="29179"/>
                  </a:moveTo>
                  <a:cubicBezTo>
                    <a:pt x="169227" y="29179"/>
                    <a:pt x="173786" y="29179"/>
                    <a:pt x="173786" y="24114"/>
                  </a:cubicBezTo>
                  <a:cubicBezTo>
                    <a:pt x="173786" y="19056"/>
                    <a:pt x="169227" y="19056"/>
                    <a:pt x="164921" y="19056"/>
                  </a:cubicBezTo>
                  <a:lnTo>
                    <a:pt x="27924" y="19056"/>
                  </a:lnTo>
                  <a:cubicBezTo>
                    <a:pt x="23618" y="19056"/>
                    <a:pt x="19066" y="19056"/>
                    <a:pt x="19066" y="24114"/>
                  </a:cubicBezTo>
                  <a:cubicBezTo>
                    <a:pt x="19066" y="29179"/>
                    <a:pt x="23618" y="29179"/>
                    <a:pt x="27924" y="29179"/>
                  </a:cubicBezTo>
                  <a:lnTo>
                    <a:pt x="164921" y="2917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orme libre : forme 104">
              <a:extLst>
                <a:ext uri="{FF2B5EF4-FFF2-40B4-BE49-F238E27FC236}">
                  <a16:creationId xmlns:a16="http://schemas.microsoft.com/office/drawing/2014/main" id="{FE87C70A-9404-46E1-B705-301B7C07D6D7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11367276" y="-14679629"/>
              <a:ext cx="152528" cy="152445"/>
            </a:xfrm>
            <a:custGeom>
              <a:avLst/>
              <a:gdLst>
                <a:gd name="connsiteX0" fmla="*/ 96307 w 152528"/>
                <a:gd name="connsiteY0" fmla="*/ 54484 h 152445"/>
                <a:gd name="connsiteX1" fmla="*/ 121371 w 152528"/>
                <a:gd name="connsiteY1" fmla="*/ 24623 h 152445"/>
                <a:gd name="connsiteX2" fmla="*/ 134034 w 152528"/>
                <a:gd name="connsiteY2" fmla="*/ 27917 h 152445"/>
                <a:gd name="connsiteX3" fmla="*/ 121879 w 152528"/>
                <a:gd name="connsiteY3" fmla="*/ 41582 h 152445"/>
                <a:gd name="connsiteX4" fmla="*/ 131500 w 152528"/>
                <a:gd name="connsiteY4" fmla="*/ 50435 h 152445"/>
                <a:gd name="connsiteX5" fmla="*/ 145180 w 152528"/>
                <a:gd name="connsiteY5" fmla="*/ 35762 h 152445"/>
                <a:gd name="connsiteX6" fmla="*/ 121625 w 152528"/>
                <a:gd name="connsiteY6" fmla="*/ 19056 h 152445"/>
                <a:gd name="connsiteX7" fmla="*/ 95036 w 152528"/>
                <a:gd name="connsiteY7" fmla="*/ 38287 h 152445"/>
                <a:gd name="connsiteX8" fmla="*/ 67692 w 152528"/>
                <a:gd name="connsiteY8" fmla="*/ 19056 h 152445"/>
                <a:gd name="connsiteX9" fmla="*/ 26923 w 152528"/>
                <a:gd name="connsiteY9" fmla="*/ 58032 h 152445"/>
                <a:gd name="connsiteX10" fmla="*/ 29957 w 152528"/>
                <a:gd name="connsiteY10" fmla="*/ 60558 h 152445"/>
                <a:gd name="connsiteX11" fmla="*/ 33246 w 152528"/>
                <a:gd name="connsiteY11" fmla="*/ 57780 h 152445"/>
                <a:gd name="connsiteX12" fmla="*/ 67184 w 152528"/>
                <a:gd name="connsiteY12" fmla="*/ 24623 h 152445"/>
                <a:gd name="connsiteX13" fmla="*/ 80856 w 152528"/>
                <a:gd name="connsiteY13" fmla="*/ 41582 h 152445"/>
                <a:gd name="connsiteX14" fmla="*/ 67184 w 152528"/>
                <a:gd name="connsiteY14" fmla="*/ 101813 h 152445"/>
                <a:gd name="connsiteX15" fmla="*/ 43129 w 152528"/>
                <a:gd name="connsiteY15" fmla="*/ 128134 h 152445"/>
                <a:gd name="connsiteX16" fmla="*/ 30466 w 152528"/>
                <a:gd name="connsiteY16" fmla="*/ 124846 h 152445"/>
                <a:gd name="connsiteX17" fmla="*/ 42366 w 152528"/>
                <a:gd name="connsiteY17" fmla="*/ 111183 h 152445"/>
                <a:gd name="connsiteX18" fmla="*/ 33000 w 152528"/>
                <a:gd name="connsiteY18" fmla="*/ 102322 h 152445"/>
                <a:gd name="connsiteX19" fmla="*/ 19066 w 152528"/>
                <a:gd name="connsiteY19" fmla="*/ 117003 h 152445"/>
                <a:gd name="connsiteX20" fmla="*/ 42874 w 152528"/>
                <a:gd name="connsiteY20" fmla="*/ 133708 h 152445"/>
                <a:gd name="connsiteX21" fmla="*/ 69463 w 152528"/>
                <a:gd name="connsiteY21" fmla="*/ 114469 h 152445"/>
                <a:gd name="connsiteX22" fmla="*/ 96808 w 152528"/>
                <a:gd name="connsiteY22" fmla="*/ 133708 h 152445"/>
                <a:gd name="connsiteX23" fmla="*/ 137323 w 152528"/>
                <a:gd name="connsiteY23" fmla="*/ 94731 h 152445"/>
                <a:gd name="connsiteX24" fmla="*/ 134288 w 152528"/>
                <a:gd name="connsiteY24" fmla="*/ 92198 h 152445"/>
                <a:gd name="connsiteX25" fmla="*/ 130999 w 152528"/>
                <a:gd name="connsiteY25" fmla="*/ 94985 h 152445"/>
                <a:gd name="connsiteX26" fmla="*/ 97316 w 152528"/>
                <a:gd name="connsiteY26" fmla="*/ 128134 h 152445"/>
                <a:gd name="connsiteX27" fmla="*/ 83390 w 152528"/>
                <a:gd name="connsiteY27" fmla="*/ 111437 h 152445"/>
                <a:gd name="connsiteX28" fmla="*/ 87695 w 152528"/>
                <a:gd name="connsiteY28" fmla="*/ 89157 h 152445"/>
                <a:gd name="connsiteX29" fmla="*/ 96307 w 152528"/>
                <a:gd name="connsiteY29" fmla="*/ 54484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52528" h="152445">
                  <a:moveTo>
                    <a:pt x="96307" y="54484"/>
                  </a:moveTo>
                  <a:cubicBezTo>
                    <a:pt x="97824" y="47909"/>
                    <a:pt x="103647" y="24623"/>
                    <a:pt x="121371" y="24623"/>
                  </a:cubicBezTo>
                  <a:cubicBezTo>
                    <a:pt x="122642" y="24623"/>
                    <a:pt x="128720" y="24623"/>
                    <a:pt x="134034" y="27917"/>
                  </a:cubicBezTo>
                  <a:cubicBezTo>
                    <a:pt x="126948" y="29179"/>
                    <a:pt x="121879" y="35508"/>
                    <a:pt x="121879" y="41582"/>
                  </a:cubicBezTo>
                  <a:cubicBezTo>
                    <a:pt x="121879" y="45631"/>
                    <a:pt x="124668" y="50435"/>
                    <a:pt x="131500" y="50435"/>
                  </a:cubicBezTo>
                  <a:cubicBezTo>
                    <a:pt x="137077" y="50435"/>
                    <a:pt x="145180" y="45885"/>
                    <a:pt x="145180" y="35762"/>
                  </a:cubicBezTo>
                  <a:cubicBezTo>
                    <a:pt x="145180" y="22598"/>
                    <a:pt x="130236" y="19056"/>
                    <a:pt x="121625" y="19056"/>
                  </a:cubicBezTo>
                  <a:cubicBezTo>
                    <a:pt x="106937" y="19056"/>
                    <a:pt x="98079" y="32467"/>
                    <a:pt x="95036" y="38287"/>
                  </a:cubicBezTo>
                  <a:cubicBezTo>
                    <a:pt x="88705" y="21590"/>
                    <a:pt x="75033" y="19056"/>
                    <a:pt x="67692" y="19056"/>
                  </a:cubicBezTo>
                  <a:cubicBezTo>
                    <a:pt x="41349" y="19056"/>
                    <a:pt x="26923" y="51705"/>
                    <a:pt x="26923" y="58032"/>
                  </a:cubicBezTo>
                  <a:cubicBezTo>
                    <a:pt x="26923" y="60558"/>
                    <a:pt x="29449" y="60558"/>
                    <a:pt x="29957" y="60558"/>
                  </a:cubicBezTo>
                  <a:cubicBezTo>
                    <a:pt x="31983" y="60558"/>
                    <a:pt x="32746" y="60058"/>
                    <a:pt x="33246" y="57780"/>
                  </a:cubicBezTo>
                  <a:cubicBezTo>
                    <a:pt x="41858" y="30950"/>
                    <a:pt x="58572" y="24623"/>
                    <a:pt x="67184" y="24623"/>
                  </a:cubicBezTo>
                  <a:cubicBezTo>
                    <a:pt x="71990" y="24623"/>
                    <a:pt x="80856" y="26901"/>
                    <a:pt x="80856" y="41582"/>
                  </a:cubicBezTo>
                  <a:cubicBezTo>
                    <a:pt x="80856" y="49426"/>
                    <a:pt x="76550" y="66386"/>
                    <a:pt x="67184" y="101813"/>
                  </a:cubicBezTo>
                  <a:cubicBezTo>
                    <a:pt x="63132" y="117510"/>
                    <a:pt x="54266" y="128134"/>
                    <a:pt x="43129" y="128134"/>
                  </a:cubicBezTo>
                  <a:cubicBezTo>
                    <a:pt x="41604" y="128134"/>
                    <a:pt x="35781" y="128134"/>
                    <a:pt x="30466" y="124846"/>
                  </a:cubicBezTo>
                  <a:cubicBezTo>
                    <a:pt x="36798" y="123584"/>
                    <a:pt x="42366" y="118265"/>
                    <a:pt x="42366" y="111183"/>
                  </a:cubicBezTo>
                  <a:cubicBezTo>
                    <a:pt x="42366" y="104346"/>
                    <a:pt x="36798" y="102322"/>
                    <a:pt x="33000" y="102322"/>
                  </a:cubicBezTo>
                  <a:cubicBezTo>
                    <a:pt x="25397" y="102322"/>
                    <a:pt x="19066" y="108903"/>
                    <a:pt x="19066" y="117003"/>
                  </a:cubicBezTo>
                  <a:cubicBezTo>
                    <a:pt x="19066" y="128643"/>
                    <a:pt x="31729" y="133708"/>
                    <a:pt x="42874" y="133708"/>
                  </a:cubicBezTo>
                  <a:cubicBezTo>
                    <a:pt x="59589" y="133708"/>
                    <a:pt x="68701" y="115985"/>
                    <a:pt x="69463" y="114469"/>
                  </a:cubicBezTo>
                  <a:cubicBezTo>
                    <a:pt x="72498" y="123831"/>
                    <a:pt x="81619" y="133708"/>
                    <a:pt x="96808" y="133708"/>
                  </a:cubicBezTo>
                  <a:cubicBezTo>
                    <a:pt x="122896" y="133708"/>
                    <a:pt x="137323" y="101059"/>
                    <a:pt x="137323" y="94731"/>
                  </a:cubicBezTo>
                  <a:cubicBezTo>
                    <a:pt x="137323" y="92198"/>
                    <a:pt x="135051" y="92198"/>
                    <a:pt x="134288" y="92198"/>
                  </a:cubicBezTo>
                  <a:cubicBezTo>
                    <a:pt x="132008" y="92198"/>
                    <a:pt x="131500" y="93206"/>
                    <a:pt x="130999" y="94985"/>
                  </a:cubicBezTo>
                  <a:cubicBezTo>
                    <a:pt x="122642" y="122060"/>
                    <a:pt x="105419" y="128134"/>
                    <a:pt x="97316" y="128134"/>
                  </a:cubicBezTo>
                  <a:cubicBezTo>
                    <a:pt x="87441" y="128134"/>
                    <a:pt x="83390" y="120036"/>
                    <a:pt x="83390" y="111437"/>
                  </a:cubicBezTo>
                  <a:cubicBezTo>
                    <a:pt x="83390" y="105862"/>
                    <a:pt x="84907" y="100297"/>
                    <a:pt x="87695" y="89157"/>
                  </a:cubicBezTo>
                  <a:lnTo>
                    <a:pt x="96307" y="5448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orme libre : forme 105">
              <a:extLst>
                <a:ext uri="{FF2B5EF4-FFF2-40B4-BE49-F238E27FC236}">
                  <a16:creationId xmlns:a16="http://schemas.microsoft.com/office/drawing/2014/main" id="{94AC5D72-CFBF-4077-A931-3D557946776B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11504685" y="-14647297"/>
              <a:ext cx="101685" cy="177853"/>
            </a:xfrm>
            <a:custGeom>
              <a:avLst/>
              <a:gdLst>
                <a:gd name="connsiteX0" fmla="*/ 96903 w 101685"/>
                <a:gd name="connsiteY0" fmla="*/ 25789 h 177852"/>
                <a:gd name="connsiteX1" fmla="*/ 89817 w 101685"/>
                <a:gd name="connsiteY1" fmla="*/ 19056 h 177852"/>
                <a:gd name="connsiteX2" fmla="*/ 79886 w 101685"/>
                <a:gd name="connsiteY2" fmla="*/ 28797 h 177852"/>
                <a:gd name="connsiteX3" fmla="*/ 86981 w 101685"/>
                <a:gd name="connsiteY3" fmla="*/ 35539 h 177852"/>
                <a:gd name="connsiteX4" fmla="*/ 96903 w 101685"/>
                <a:gd name="connsiteY4" fmla="*/ 25789 h 177852"/>
                <a:gd name="connsiteX5" fmla="*/ 59319 w 101685"/>
                <a:gd name="connsiteY5" fmla="*/ 145236 h 177852"/>
                <a:gd name="connsiteX6" fmla="*/ 36440 w 101685"/>
                <a:gd name="connsiteY6" fmla="*/ 167737 h 177852"/>
                <a:gd name="connsiteX7" fmla="*/ 30061 w 101685"/>
                <a:gd name="connsiteY7" fmla="*/ 166673 h 177852"/>
                <a:gd name="connsiteX8" fmla="*/ 36090 w 101685"/>
                <a:gd name="connsiteY8" fmla="*/ 157637 h 177852"/>
                <a:gd name="connsiteX9" fmla="*/ 29171 w 101685"/>
                <a:gd name="connsiteY9" fmla="*/ 151079 h 177852"/>
                <a:gd name="connsiteX10" fmla="*/ 19066 w 101685"/>
                <a:gd name="connsiteY10" fmla="*/ 161536 h 177852"/>
                <a:gd name="connsiteX11" fmla="*/ 36622 w 101685"/>
                <a:gd name="connsiteY11" fmla="*/ 172700 h 177852"/>
                <a:gd name="connsiteX12" fmla="*/ 73499 w 101685"/>
                <a:gd name="connsiteY12" fmla="*/ 144704 h 177852"/>
                <a:gd name="connsiteX13" fmla="*/ 89459 w 101685"/>
                <a:gd name="connsiteY13" fmla="*/ 81256 h 177852"/>
                <a:gd name="connsiteX14" fmla="*/ 90349 w 101685"/>
                <a:gd name="connsiteY14" fmla="*/ 75055 h 177852"/>
                <a:gd name="connsiteX15" fmla="*/ 71370 w 101685"/>
                <a:gd name="connsiteY15" fmla="*/ 58397 h 177852"/>
                <a:gd name="connsiteX16" fmla="*/ 40341 w 101685"/>
                <a:gd name="connsiteY16" fmla="*/ 85512 h 177852"/>
                <a:gd name="connsiteX17" fmla="*/ 43359 w 101685"/>
                <a:gd name="connsiteY17" fmla="*/ 87815 h 177852"/>
                <a:gd name="connsiteX18" fmla="*/ 46902 w 101685"/>
                <a:gd name="connsiteY18" fmla="*/ 84623 h 177852"/>
                <a:gd name="connsiteX19" fmla="*/ 70838 w 101685"/>
                <a:gd name="connsiteY19" fmla="*/ 63359 h 177852"/>
                <a:gd name="connsiteX20" fmla="*/ 76868 w 101685"/>
                <a:gd name="connsiteY20" fmla="*/ 72046 h 177852"/>
                <a:gd name="connsiteX21" fmla="*/ 76335 w 101685"/>
                <a:gd name="connsiteY21" fmla="*/ 77358 h 177852"/>
                <a:gd name="connsiteX22" fmla="*/ 59319 w 101685"/>
                <a:gd name="connsiteY22" fmla="*/ 145236 h 177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1685" h="177852">
                  <a:moveTo>
                    <a:pt x="96903" y="25789"/>
                  </a:moveTo>
                  <a:cubicBezTo>
                    <a:pt x="96903" y="22779"/>
                    <a:pt x="94599" y="19056"/>
                    <a:pt x="89817" y="19056"/>
                  </a:cubicBezTo>
                  <a:cubicBezTo>
                    <a:pt x="84669" y="19056"/>
                    <a:pt x="79886" y="24018"/>
                    <a:pt x="79886" y="28797"/>
                  </a:cubicBezTo>
                  <a:cubicBezTo>
                    <a:pt x="79886" y="31640"/>
                    <a:pt x="82016" y="35539"/>
                    <a:pt x="86981" y="35539"/>
                  </a:cubicBezTo>
                  <a:cubicBezTo>
                    <a:pt x="91763" y="35539"/>
                    <a:pt x="96903" y="30925"/>
                    <a:pt x="96903" y="25789"/>
                  </a:cubicBezTo>
                  <a:close/>
                  <a:moveTo>
                    <a:pt x="59319" y="145236"/>
                  </a:moveTo>
                  <a:cubicBezTo>
                    <a:pt x="56300" y="157463"/>
                    <a:pt x="46902" y="167737"/>
                    <a:pt x="36440" y="167737"/>
                  </a:cubicBezTo>
                  <a:cubicBezTo>
                    <a:pt x="34136" y="167737"/>
                    <a:pt x="32007" y="167388"/>
                    <a:pt x="30061" y="166673"/>
                  </a:cubicBezTo>
                  <a:cubicBezTo>
                    <a:pt x="34668" y="164554"/>
                    <a:pt x="36090" y="160297"/>
                    <a:pt x="36090" y="157637"/>
                  </a:cubicBezTo>
                  <a:cubicBezTo>
                    <a:pt x="36090" y="153382"/>
                    <a:pt x="32722" y="151079"/>
                    <a:pt x="29171" y="151079"/>
                  </a:cubicBezTo>
                  <a:cubicBezTo>
                    <a:pt x="23673" y="151079"/>
                    <a:pt x="19066" y="155866"/>
                    <a:pt x="19066" y="161536"/>
                  </a:cubicBezTo>
                  <a:cubicBezTo>
                    <a:pt x="19066" y="168269"/>
                    <a:pt x="25978" y="172700"/>
                    <a:pt x="36622" y="172700"/>
                  </a:cubicBezTo>
                  <a:cubicBezTo>
                    <a:pt x="47260" y="172700"/>
                    <a:pt x="68002" y="166324"/>
                    <a:pt x="73499" y="144704"/>
                  </a:cubicBezTo>
                  <a:lnTo>
                    <a:pt x="89459" y="81256"/>
                  </a:lnTo>
                  <a:cubicBezTo>
                    <a:pt x="89992" y="79310"/>
                    <a:pt x="90349" y="77714"/>
                    <a:pt x="90349" y="75055"/>
                  </a:cubicBezTo>
                  <a:cubicBezTo>
                    <a:pt x="90349" y="65305"/>
                    <a:pt x="82016" y="58397"/>
                    <a:pt x="71370" y="58397"/>
                  </a:cubicBezTo>
                  <a:cubicBezTo>
                    <a:pt x="51693" y="58397"/>
                    <a:pt x="40341" y="83027"/>
                    <a:pt x="40341" y="85512"/>
                  </a:cubicBezTo>
                  <a:cubicBezTo>
                    <a:pt x="40341" y="87815"/>
                    <a:pt x="42827" y="87815"/>
                    <a:pt x="43359" y="87815"/>
                  </a:cubicBezTo>
                  <a:cubicBezTo>
                    <a:pt x="45488" y="87815"/>
                    <a:pt x="45663" y="87283"/>
                    <a:pt x="46902" y="84623"/>
                  </a:cubicBezTo>
                  <a:cubicBezTo>
                    <a:pt x="51335" y="74348"/>
                    <a:pt x="60559" y="63359"/>
                    <a:pt x="70838" y="63359"/>
                  </a:cubicBezTo>
                  <a:cubicBezTo>
                    <a:pt x="75271" y="63359"/>
                    <a:pt x="76868" y="66369"/>
                    <a:pt x="76868" y="72046"/>
                  </a:cubicBezTo>
                  <a:cubicBezTo>
                    <a:pt x="76868" y="73991"/>
                    <a:pt x="76518" y="76477"/>
                    <a:pt x="76335" y="77358"/>
                  </a:cubicBezTo>
                  <a:lnTo>
                    <a:pt x="59319" y="14523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orme libre : forme 106">
              <a:extLst>
                <a:ext uri="{FF2B5EF4-FFF2-40B4-BE49-F238E27FC236}">
                  <a16:creationId xmlns:a16="http://schemas.microsoft.com/office/drawing/2014/main" id="{6C6FDC64-6AB5-4EB8-85A3-357A6A4B6143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11625839" y="-14757582"/>
              <a:ext cx="76264" cy="279483"/>
            </a:xfrm>
            <a:custGeom>
              <a:avLst/>
              <a:gdLst>
                <a:gd name="connsiteX0" fmla="*/ 77813 w 76264"/>
                <a:gd name="connsiteY0" fmla="*/ 145602 h 279482"/>
                <a:gd name="connsiteX1" fmla="*/ 61099 w 76264"/>
                <a:gd name="connsiteY1" fmla="*/ 66639 h 279482"/>
                <a:gd name="connsiteX2" fmla="*/ 21600 w 76264"/>
                <a:gd name="connsiteY2" fmla="*/ 19056 h 279482"/>
                <a:gd name="connsiteX3" fmla="*/ 19066 w 76264"/>
                <a:gd name="connsiteY3" fmla="*/ 21590 h 279482"/>
                <a:gd name="connsiteX4" fmla="*/ 23880 w 76264"/>
                <a:gd name="connsiteY4" fmla="*/ 27408 h 279482"/>
                <a:gd name="connsiteX5" fmla="*/ 63124 w 76264"/>
                <a:gd name="connsiteY5" fmla="*/ 145602 h 279482"/>
                <a:gd name="connsiteX6" fmla="*/ 22355 w 76264"/>
                <a:gd name="connsiteY6" fmla="*/ 265311 h 279482"/>
                <a:gd name="connsiteX7" fmla="*/ 19066 w 76264"/>
                <a:gd name="connsiteY7" fmla="*/ 269614 h 279482"/>
                <a:gd name="connsiteX8" fmla="*/ 21600 w 76264"/>
                <a:gd name="connsiteY8" fmla="*/ 272146 h 279482"/>
                <a:gd name="connsiteX9" fmla="*/ 61861 w 76264"/>
                <a:gd name="connsiteY9" fmla="*/ 222792 h 279482"/>
                <a:gd name="connsiteX10" fmla="*/ 77813 w 76264"/>
                <a:gd name="connsiteY10" fmla="*/ 145602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64" h="279482">
                  <a:moveTo>
                    <a:pt x="77813" y="145602"/>
                  </a:moveTo>
                  <a:cubicBezTo>
                    <a:pt x="77813" y="125862"/>
                    <a:pt x="75033" y="95240"/>
                    <a:pt x="61099" y="66639"/>
                  </a:cubicBezTo>
                  <a:cubicBezTo>
                    <a:pt x="45909" y="35508"/>
                    <a:pt x="24127" y="19056"/>
                    <a:pt x="21600" y="19056"/>
                  </a:cubicBezTo>
                  <a:cubicBezTo>
                    <a:pt x="20075" y="19056"/>
                    <a:pt x="19066" y="20073"/>
                    <a:pt x="19066" y="21590"/>
                  </a:cubicBezTo>
                  <a:cubicBezTo>
                    <a:pt x="19066" y="22343"/>
                    <a:pt x="19066" y="22852"/>
                    <a:pt x="23880" y="27408"/>
                  </a:cubicBezTo>
                  <a:cubicBezTo>
                    <a:pt x="48690" y="52467"/>
                    <a:pt x="63124" y="92706"/>
                    <a:pt x="63124" y="145602"/>
                  </a:cubicBezTo>
                  <a:cubicBezTo>
                    <a:pt x="63124" y="188882"/>
                    <a:pt x="53758" y="233424"/>
                    <a:pt x="22355" y="265311"/>
                  </a:cubicBezTo>
                  <a:cubicBezTo>
                    <a:pt x="19066" y="268352"/>
                    <a:pt x="19066" y="268860"/>
                    <a:pt x="19066" y="269614"/>
                  </a:cubicBezTo>
                  <a:cubicBezTo>
                    <a:pt x="19066" y="271131"/>
                    <a:pt x="20075" y="272146"/>
                    <a:pt x="21600" y="272146"/>
                  </a:cubicBezTo>
                  <a:cubicBezTo>
                    <a:pt x="24127" y="272146"/>
                    <a:pt x="46918" y="254933"/>
                    <a:pt x="61861" y="222792"/>
                  </a:cubicBezTo>
                  <a:cubicBezTo>
                    <a:pt x="74778" y="194956"/>
                    <a:pt x="77813" y="166864"/>
                    <a:pt x="77813" y="14560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orme libre : forme 107">
              <a:extLst>
                <a:ext uri="{FF2B5EF4-FFF2-40B4-BE49-F238E27FC236}">
                  <a16:creationId xmlns:a16="http://schemas.microsoft.com/office/drawing/2014/main" id="{D8014A72-EBD5-4185-9FBB-7408EBBB2B24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11721055" y="-14758553"/>
              <a:ext cx="101685" cy="152445"/>
            </a:xfrm>
            <a:custGeom>
              <a:avLst/>
              <a:gdLst>
                <a:gd name="connsiteX0" fmla="*/ 97443 w 101685"/>
                <a:gd name="connsiteY0" fmla="*/ 104473 h 152445"/>
                <a:gd name="connsiteX1" fmla="*/ 91413 w 101685"/>
                <a:gd name="connsiteY1" fmla="*/ 104473 h 152445"/>
                <a:gd name="connsiteX2" fmla="*/ 86798 w 101685"/>
                <a:gd name="connsiteY2" fmla="*/ 120597 h 152445"/>
                <a:gd name="connsiteX3" fmla="*/ 69249 w 101685"/>
                <a:gd name="connsiteY3" fmla="*/ 121661 h 152445"/>
                <a:gd name="connsiteX4" fmla="*/ 36622 w 101685"/>
                <a:gd name="connsiteY4" fmla="*/ 121661 h 152445"/>
                <a:gd name="connsiteX5" fmla="*/ 72085 w 101685"/>
                <a:gd name="connsiteY5" fmla="*/ 91887 h 152445"/>
                <a:gd name="connsiteX6" fmla="*/ 97443 w 101685"/>
                <a:gd name="connsiteY6" fmla="*/ 53610 h 152445"/>
                <a:gd name="connsiteX7" fmla="*/ 55951 w 101685"/>
                <a:gd name="connsiteY7" fmla="*/ 19056 h 152445"/>
                <a:gd name="connsiteX8" fmla="*/ 19066 w 101685"/>
                <a:gd name="connsiteY8" fmla="*/ 50775 h 152445"/>
                <a:gd name="connsiteX9" fmla="*/ 28463 w 101685"/>
                <a:gd name="connsiteY9" fmla="*/ 60700 h 152445"/>
                <a:gd name="connsiteX10" fmla="*/ 37862 w 101685"/>
                <a:gd name="connsiteY10" fmla="*/ 51307 h 152445"/>
                <a:gd name="connsiteX11" fmla="*/ 27399 w 101685"/>
                <a:gd name="connsiteY11" fmla="*/ 41914 h 152445"/>
                <a:gd name="connsiteX12" fmla="*/ 53289 w 101685"/>
                <a:gd name="connsiteY12" fmla="*/ 25431 h 152445"/>
                <a:gd name="connsiteX13" fmla="*/ 80244 w 101685"/>
                <a:gd name="connsiteY13" fmla="*/ 53610 h 152445"/>
                <a:gd name="connsiteX14" fmla="*/ 63569 w 101685"/>
                <a:gd name="connsiteY14" fmla="*/ 87632 h 152445"/>
                <a:gd name="connsiteX15" fmla="*/ 20837 w 101685"/>
                <a:gd name="connsiteY15" fmla="*/ 129817 h 152445"/>
                <a:gd name="connsiteX16" fmla="*/ 19066 w 101685"/>
                <a:gd name="connsiteY16" fmla="*/ 136724 h 152445"/>
                <a:gd name="connsiteX17" fmla="*/ 92121 w 101685"/>
                <a:gd name="connsiteY17" fmla="*/ 136724 h 152445"/>
                <a:gd name="connsiteX18" fmla="*/ 97443 w 101685"/>
                <a:gd name="connsiteY18" fmla="*/ 104473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685" h="152445">
                  <a:moveTo>
                    <a:pt x="97443" y="104473"/>
                  </a:moveTo>
                  <a:lnTo>
                    <a:pt x="91413" y="104473"/>
                  </a:lnTo>
                  <a:cubicBezTo>
                    <a:pt x="90881" y="108370"/>
                    <a:pt x="89110" y="118826"/>
                    <a:pt x="86798" y="120597"/>
                  </a:cubicBezTo>
                  <a:cubicBezTo>
                    <a:pt x="85384" y="121661"/>
                    <a:pt x="71727" y="121661"/>
                    <a:pt x="69249" y="121661"/>
                  </a:cubicBezTo>
                  <a:lnTo>
                    <a:pt x="36622" y="121661"/>
                  </a:lnTo>
                  <a:cubicBezTo>
                    <a:pt x="55235" y="105178"/>
                    <a:pt x="61448" y="100216"/>
                    <a:pt x="72085" y="91887"/>
                  </a:cubicBezTo>
                  <a:cubicBezTo>
                    <a:pt x="85209" y="81430"/>
                    <a:pt x="97443" y="70441"/>
                    <a:pt x="97443" y="53610"/>
                  </a:cubicBezTo>
                  <a:cubicBezTo>
                    <a:pt x="97443" y="32164"/>
                    <a:pt x="78647" y="19056"/>
                    <a:pt x="55951" y="19056"/>
                  </a:cubicBezTo>
                  <a:cubicBezTo>
                    <a:pt x="33961" y="19056"/>
                    <a:pt x="19066" y="34465"/>
                    <a:pt x="19066" y="50775"/>
                  </a:cubicBezTo>
                  <a:cubicBezTo>
                    <a:pt x="19066" y="59809"/>
                    <a:pt x="26692" y="60700"/>
                    <a:pt x="28463" y="60700"/>
                  </a:cubicBezTo>
                  <a:cubicBezTo>
                    <a:pt x="32722" y="60700"/>
                    <a:pt x="37862" y="57682"/>
                    <a:pt x="37862" y="51307"/>
                  </a:cubicBezTo>
                  <a:cubicBezTo>
                    <a:pt x="37862" y="48115"/>
                    <a:pt x="36622" y="41914"/>
                    <a:pt x="27399" y="41914"/>
                  </a:cubicBezTo>
                  <a:cubicBezTo>
                    <a:pt x="32896" y="29329"/>
                    <a:pt x="44956" y="25431"/>
                    <a:pt x="53289" y="25431"/>
                  </a:cubicBezTo>
                  <a:cubicBezTo>
                    <a:pt x="71020" y="25431"/>
                    <a:pt x="80244" y="39254"/>
                    <a:pt x="80244" y="53610"/>
                  </a:cubicBezTo>
                  <a:cubicBezTo>
                    <a:pt x="80244" y="69029"/>
                    <a:pt x="69249" y="81256"/>
                    <a:pt x="63569" y="87632"/>
                  </a:cubicBezTo>
                  <a:lnTo>
                    <a:pt x="20837" y="129817"/>
                  </a:lnTo>
                  <a:cubicBezTo>
                    <a:pt x="19066" y="131405"/>
                    <a:pt x="19066" y="131761"/>
                    <a:pt x="19066" y="136724"/>
                  </a:cubicBezTo>
                  <a:lnTo>
                    <a:pt x="92121" y="136724"/>
                  </a:lnTo>
                  <a:lnTo>
                    <a:pt x="97443" y="10447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orme libre : forme 110">
              <a:extLst>
                <a:ext uri="{FF2B5EF4-FFF2-40B4-BE49-F238E27FC236}">
                  <a16:creationId xmlns:a16="http://schemas.microsoft.com/office/drawing/2014/main" id="{5AF1A93F-D921-460F-97D6-44BC1B1B46E3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11862765" y="-15108421"/>
              <a:ext cx="152528" cy="635189"/>
            </a:xfrm>
            <a:custGeom>
              <a:avLst/>
              <a:gdLst>
                <a:gd name="connsiteX0" fmla="*/ 143654 w 152528"/>
                <a:gd name="connsiteY0" fmla="*/ 322764 h 635188"/>
                <a:gd name="connsiteX1" fmla="*/ 56539 w 152528"/>
                <a:gd name="connsiteY1" fmla="*/ 47402 h 635188"/>
                <a:gd name="connsiteX2" fmla="*/ 31475 w 152528"/>
                <a:gd name="connsiteY2" fmla="*/ 22089 h 635188"/>
                <a:gd name="connsiteX3" fmla="*/ 24380 w 152528"/>
                <a:gd name="connsiteY3" fmla="*/ 19056 h 635188"/>
                <a:gd name="connsiteX4" fmla="*/ 19066 w 152528"/>
                <a:gd name="connsiteY4" fmla="*/ 21590 h 635188"/>
                <a:gd name="connsiteX5" fmla="*/ 20583 w 152528"/>
                <a:gd name="connsiteY5" fmla="*/ 24114 h 635188"/>
                <a:gd name="connsiteX6" fmla="*/ 63378 w 152528"/>
                <a:gd name="connsiteY6" fmla="*/ 77518 h 635188"/>
                <a:gd name="connsiteX7" fmla="*/ 122634 w 152528"/>
                <a:gd name="connsiteY7" fmla="*/ 322510 h 635188"/>
                <a:gd name="connsiteX8" fmla="*/ 71736 w 152528"/>
                <a:gd name="connsiteY8" fmla="*/ 553838 h 635188"/>
                <a:gd name="connsiteX9" fmla="*/ 20075 w 152528"/>
                <a:gd name="connsiteY9" fmla="*/ 621415 h 635188"/>
                <a:gd name="connsiteX10" fmla="*/ 19066 w 152528"/>
                <a:gd name="connsiteY10" fmla="*/ 623685 h 635188"/>
                <a:gd name="connsiteX11" fmla="*/ 24380 w 152528"/>
                <a:gd name="connsiteY11" fmla="*/ 626216 h 635188"/>
                <a:gd name="connsiteX12" fmla="*/ 32229 w 152528"/>
                <a:gd name="connsiteY12" fmla="*/ 622423 h 635188"/>
                <a:gd name="connsiteX13" fmla="*/ 143654 w 152528"/>
                <a:gd name="connsiteY13" fmla="*/ 322764 h 635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2528" h="635188">
                  <a:moveTo>
                    <a:pt x="143654" y="322764"/>
                  </a:moveTo>
                  <a:cubicBezTo>
                    <a:pt x="143654" y="223301"/>
                    <a:pt x="120862" y="123077"/>
                    <a:pt x="56539" y="47402"/>
                  </a:cubicBezTo>
                  <a:cubicBezTo>
                    <a:pt x="51478" y="41582"/>
                    <a:pt x="41850" y="31204"/>
                    <a:pt x="31475" y="22089"/>
                  </a:cubicBezTo>
                  <a:cubicBezTo>
                    <a:pt x="28432" y="19056"/>
                    <a:pt x="27923" y="19056"/>
                    <a:pt x="24380" y="19056"/>
                  </a:cubicBezTo>
                  <a:cubicBezTo>
                    <a:pt x="21346" y="19056"/>
                    <a:pt x="19066" y="19056"/>
                    <a:pt x="19066" y="21590"/>
                  </a:cubicBezTo>
                  <a:cubicBezTo>
                    <a:pt x="19066" y="22598"/>
                    <a:pt x="20075" y="23613"/>
                    <a:pt x="20583" y="24114"/>
                  </a:cubicBezTo>
                  <a:cubicBezTo>
                    <a:pt x="29449" y="33230"/>
                    <a:pt x="46410" y="50189"/>
                    <a:pt x="63378" y="77518"/>
                  </a:cubicBezTo>
                  <a:cubicBezTo>
                    <a:pt x="104148" y="142815"/>
                    <a:pt x="122634" y="225072"/>
                    <a:pt x="122634" y="322510"/>
                  </a:cubicBezTo>
                  <a:cubicBezTo>
                    <a:pt x="122634" y="390594"/>
                    <a:pt x="113514" y="478418"/>
                    <a:pt x="71736" y="553838"/>
                  </a:cubicBezTo>
                  <a:cubicBezTo>
                    <a:pt x="51733" y="589775"/>
                    <a:pt x="30712" y="610781"/>
                    <a:pt x="20075" y="621415"/>
                  </a:cubicBezTo>
                  <a:cubicBezTo>
                    <a:pt x="19566" y="622168"/>
                    <a:pt x="19066" y="622931"/>
                    <a:pt x="19066" y="623685"/>
                  </a:cubicBezTo>
                  <a:cubicBezTo>
                    <a:pt x="19066" y="626216"/>
                    <a:pt x="21346" y="626216"/>
                    <a:pt x="24380" y="626216"/>
                  </a:cubicBezTo>
                  <a:cubicBezTo>
                    <a:pt x="27923" y="626216"/>
                    <a:pt x="28432" y="626216"/>
                    <a:pt x="32229" y="622423"/>
                  </a:cubicBezTo>
                  <a:cubicBezTo>
                    <a:pt x="117065" y="545229"/>
                    <a:pt x="143654" y="429318"/>
                    <a:pt x="143654" y="32276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orme libre : forme 111">
              <a:extLst>
                <a:ext uri="{FF2B5EF4-FFF2-40B4-BE49-F238E27FC236}">
                  <a16:creationId xmlns:a16="http://schemas.microsoft.com/office/drawing/2014/main" id="{2A89D22A-B249-45CB-A90C-B8DCAC04A296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12051482" y="-15163526"/>
              <a:ext cx="101685" cy="152445"/>
            </a:xfrm>
            <a:custGeom>
              <a:avLst/>
              <a:gdLst>
                <a:gd name="connsiteX0" fmla="*/ 97443 w 101685"/>
                <a:gd name="connsiteY0" fmla="*/ 104473 h 152445"/>
                <a:gd name="connsiteX1" fmla="*/ 91414 w 101685"/>
                <a:gd name="connsiteY1" fmla="*/ 104473 h 152445"/>
                <a:gd name="connsiteX2" fmla="*/ 86799 w 101685"/>
                <a:gd name="connsiteY2" fmla="*/ 120599 h 152445"/>
                <a:gd name="connsiteX3" fmla="*/ 69249 w 101685"/>
                <a:gd name="connsiteY3" fmla="*/ 121663 h 152445"/>
                <a:gd name="connsiteX4" fmla="*/ 36623 w 101685"/>
                <a:gd name="connsiteY4" fmla="*/ 121663 h 152445"/>
                <a:gd name="connsiteX5" fmla="*/ 72086 w 101685"/>
                <a:gd name="connsiteY5" fmla="*/ 91888 h 152445"/>
                <a:gd name="connsiteX6" fmla="*/ 97443 w 101685"/>
                <a:gd name="connsiteY6" fmla="*/ 53610 h 152445"/>
                <a:gd name="connsiteX7" fmla="*/ 55951 w 101685"/>
                <a:gd name="connsiteY7" fmla="*/ 19056 h 152445"/>
                <a:gd name="connsiteX8" fmla="*/ 19066 w 101685"/>
                <a:gd name="connsiteY8" fmla="*/ 50776 h 152445"/>
                <a:gd name="connsiteX9" fmla="*/ 28464 w 101685"/>
                <a:gd name="connsiteY9" fmla="*/ 60700 h 152445"/>
                <a:gd name="connsiteX10" fmla="*/ 37862 w 101685"/>
                <a:gd name="connsiteY10" fmla="*/ 51308 h 152445"/>
                <a:gd name="connsiteX11" fmla="*/ 27400 w 101685"/>
                <a:gd name="connsiteY11" fmla="*/ 41915 h 152445"/>
                <a:gd name="connsiteX12" fmla="*/ 53290 w 101685"/>
                <a:gd name="connsiteY12" fmla="*/ 25432 h 152445"/>
                <a:gd name="connsiteX13" fmla="*/ 80244 w 101685"/>
                <a:gd name="connsiteY13" fmla="*/ 53610 h 152445"/>
                <a:gd name="connsiteX14" fmla="*/ 63570 w 101685"/>
                <a:gd name="connsiteY14" fmla="*/ 87633 h 152445"/>
                <a:gd name="connsiteX15" fmla="*/ 20838 w 101685"/>
                <a:gd name="connsiteY15" fmla="*/ 129817 h 152445"/>
                <a:gd name="connsiteX16" fmla="*/ 19066 w 101685"/>
                <a:gd name="connsiteY16" fmla="*/ 136725 h 152445"/>
                <a:gd name="connsiteX17" fmla="*/ 92121 w 101685"/>
                <a:gd name="connsiteY17" fmla="*/ 136725 h 152445"/>
                <a:gd name="connsiteX18" fmla="*/ 97443 w 101685"/>
                <a:gd name="connsiteY18" fmla="*/ 104473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685" h="152445">
                  <a:moveTo>
                    <a:pt x="97443" y="104473"/>
                  </a:moveTo>
                  <a:lnTo>
                    <a:pt x="91414" y="104473"/>
                  </a:lnTo>
                  <a:cubicBezTo>
                    <a:pt x="90882" y="108371"/>
                    <a:pt x="89110" y="118828"/>
                    <a:pt x="86799" y="120599"/>
                  </a:cubicBezTo>
                  <a:cubicBezTo>
                    <a:pt x="85384" y="121663"/>
                    <a:pt x="71728" y="121663"/>
                    <a:pt x="69249" y="121663"/>
                  </a:cubicBezTo>
                  <a:lnTo>
                    <a:pt x="36623" y="121663"/>
                  </a:lnTo>
                  <a:cubicBezTo>
                    <a:pt x="55236" y="105180"/>
                    <a:pt x="61449" y="100217"/>
                    <a:pt x="72086" y="91888"/>
                  </a:cubicBezTo>
                  <a:cubicBezTo>
                    <a:pt x="85210" y="81432"/>
                    <a:pt x="97443" y="70443"/>
                    <a:pt x="97443" y="53610"/>
                  </a:cubicBezTo>
                  <a:cubicBezTo>
                    <a:pt x="97443" y="32164"/>
                    <a:pt x="78647" y="19056"/>
                    <a:pt x="55951" y="19056"/>
                  </a:cubicBezTo>
                  <a:cubicBezTo>
                    <a:pt x="33961" y="19056"/>
                    <a:pt x="19066" y="34467"/>
                    <a:pt x="19066" y="50776"/>
                  </a:cubicBezTo>
                  <a:cubicBezTo>
                    <a:pt x="19066" y="59811"/>
                    <a:pt x="26693" y="60700"/>
                    <a:pt x="28464" y="60700"/>
                  </a:cubicBezTo>
                  <a:cubicBezTo>
                    <a:pt x="32722" y="60700"/>
                    <a:pt x="37862" y="57683"/>
                    <a:pt x="37862" y="51308"/>
                  </a:cubicBezTo>
                  <a:cubicBezTo>
                    <a:pt x="37862" y="48115"/>
                    <a:pt x="36623" y="41915"/>
                    <a:pt x="27400" y="41915"/>
                  </a:cubicBezTo>
                  <a:cubicBezTo>
                    <a:pt x="32897" y="29329"/>
                    <a:pt x="44957" y="25432"/>
                    <a:pt x="53290" y="25432"/>
                  </a:cubicBezTo>
                  <a:cubicBezTo>
                    <a:pt x="71021" y="25432"/>
                    <a:pt x="80244" y="39254"/>
                    <a:pt x="80244" y="53610"/>
                  </a:cubicBezTo>
                  <a:cubicBezTo>
                    <a:pt x="80244" y="69029"/>
                    <a:pt x="69249" y="81256"/>
                    <a:pt x="63570" y="87633"/>
                  </a:cubicBezTo>
                  <a:lnTo>
                    <a:pt x="20838" y="129817"/>
                  </a:lnTo>
                  <a:cubicBezTo>
                    <a:pt x="19066" y="131405"/>
                    <a:pt x="19066" y="131763"/>
                    <a:pt x="19066" y="136725"/>
                  </a:cubicBezTo>
                  <a:lnTo>
                    <a:pt x="92121" y="136725"/>
                  </a:lnTo>
                  <a:lnTo>
                    <a:pt x="97443" y="10447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orme libre : forme 112">
              <a:extLst>
                <a:ext uri="{FF2B5EF4-FFF2-40B4-BE49-F238E27FC236}">
                  <a16:creationId xmlns:a16="http://schemas.microsoft.com/office/drawing/2014/main" id="{1D30466C-E557-466C-BD38-2C0D3CFC59E5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12153520" y="-15166900"/>
              <a:ext cx="152528" cy="152445"/>
            </a:xfrm>
            <a:custGeom>
              <a:avLst/>
              <a:gdLst>
                <a:gd name="connsiteX0" fmla="*/ 79887 w 152528"/>
                <a:gd name="connsiteY0" fmla="*/ 33594 h 152445"/>
                <a:gd name="connsiteX1" fmla="*/ 98325 w 152528"/>
                <a:gd name="connsiteY1" fmla="*/ 25440 h 152445"/>
                <a:gd name="connsiteX2" fmla="*/ 105595 w 152528"/>
                <a:gd name="connsiteY2" fmla="*/ 21542 h 152445"/>
                <a:gd name="connsiteX3" fmla="*/ 102583 w 152528"/>
                <a:gd name="connsiteY3" fmla="*/ 19056 h 152445"/>
                <a:gd name="connsiteX4" fmla="*/ 89460 w 152528"/>
                <a:gd name="connsiteY4" fmla="*/ 19588 h 152445"/>
                <a:gd name="connsiteX5" fmla="*/ 75280 w 152528"/>
                <a:gd name="connsiteY5" fmla="*/ 19771 h 152445"/>
                <a:gd name="connsiteX6" fmla="*/ 63037 w 152528"/>
                <a:gd name="connsiteY6" fmla="*/ 19588 h 152445"/>
                <a:gd name="connsiteX7" fmla="*/ 51518 w 152528"/>
                <a:gd name="connsiteY7" fmla="*/ 19056 h 152445"/>
                <a:gd name="connsiteX8" fmla="*/ 47792 w 152528"/>
                <a:gd name="connsiteY8" fmla="*/ 22954 h 152445"/>
                <a:gd name="connsiteX9" fmla="*/ 53464 w 152528"/>
                <a:gd name="connsiteY9" fmla="*/ 25440 h 152445"/>
                <a:gd name="connsiteX10" fmla="*/ 60201 w 152528"/>
                <a:gd name="connsiteY10" fmla="*/ 25797 h 152445"/>
                <a:gd name="connsiteX11" fmla="*/ 64285 w 152528"/>
                <a:gd name="connsiteY11" fmla="*/ 28273 h 152445"/>
                <a:gd name="connsiteX12" fmla="*/ 63570 w 152528"/>
                <a:gd name="connsiteY12" fmla="*/ 32172 h 152445"/>
                <a:gd name="connsiteX13" fmla="*/ 39991 w 152528"/>
                <a:gd name="connsiteY13" fmla="*/ 126276 h 152445"/>
                <a:gd name="connsiteX14" fmla="*/ 24389 w 152528"/>
                <a:gd name="connsiteY14" fmla="*/ 133715 h 152445"/>
                <a:gd name="connsiteX15" fmla="*/ 19066 w 152528"/>
                <a:gd name="connsiteY15" fmla="*/ 137439 h 152445"/>
                <a:gd name="connsiteX16" fmla="*/ 24389 w 152528"/>
                <a:gd name="connsiteY16" fmla="*/ 140100 h 152445"/>
                <a:gd name="connsiteX17" fmla="*/ 113578 w 152528"/>
                <a:gd name="connsiteY17" fmla="*/ 140100 h 152445"/>
                <a:gd name="connsiteX18" fmla="*/ 119608 w 152528"/>
                <a:gd name="connsiteY18" fmla="*/ 136558 h 152445"/>
                <a:gd name="connsiteX19" fmla="*/ 134678 w 152528"/>
                <a:gd name="connsiteY19" fmla="*/ 95970 h 152445"/>
                <a:gd name="connsiteX20" fmla="*/ 131659 w 152528"/>
                <a:gd name="connsiteY20" fmla="*/ 93492 h 152445"/>
                <a:gd name="connsiteX21" fmla="*/ 128116 w 152528"/>
                <a:gd name="connsiteY21" fmla="*/ 97215 h 152445"/>
                <a:gd name="connsiteX22" fmla="*/ 81126 w 152528"/>
                <a:gd name="connsiteY22" fmla="*/ 133715 h 152445"/>
                <a:gd name="connsiteX23" fmla="*/ 61091 w 152528"/>
                <a:gd name="connsiteY23" fmla="*/ 133715 h 152445"/>
                <a:gd name="connsiteX24" fmla="*/ 55419 w 152528"/>
                <a:gd name="connsiteY24" fmla="*/ 131944 h 152445"/>
                <a:gd name="connsiteX25" fmla="*/ 56126 w 152528"/>
                <a:gd name="connsiteY25" fmla="*/ 128229 h 152445"/>
                <a:gd name="connsiteX26" fmla="*/ 79887 w 152528"/>
                <a:gd name="connsiteY26" fmla="*/ 33594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2528" h="152445">
                  <a:moveTo>
                    <a:pt x="79887" y="33594"/>
                  </a:moveTo>
                  <a:cubicBezTo>
                    <a:pt x="81484" y="27210"/>
                    <a:pt x="82016" y="25440"/>
                    <a:pt x="98325" y="25440"/>
                  </a:cubicBezTo>
                  <a:cubicBezTo>
                    <a:pt x="103823" y="25440"/>
                    <a:pt x="105595" y="25440"/>
                    <a:pt x="105595" y="21542"/>
                  </a:cubicBezTo>
                  <a:cubicBezTo>
                    <a:pt x="105595" y="21366"/>
                    <a:pt x="105419" y="19056"/>
                    <a:pt x="102583" y="19056"/>
                  </a:cubicBezTo>
                  <a:cubicBezTo>
                    <a:pt x="98500" y="19056"/>
                    <a:pt x="93718" y="19414"/>
                    <a:pt x="89460" y="19588"/>
                  </a:cubicBezTo>
                  <a:cubicBezTo>
                    <a:pt x="85027" y="19771"/>
                    <a:pt x="79712" y="19771"/>
                    <a:pt x="75280" y="19771"/>
                  </a:cubicBezTo>
                  <a:cubicBezTo>
                    <a:pt x="71553" y="19771"/>
                    <a:pt x="66763" y="19588"/>
                    <a:pt x="63037" y="19588"/>
                  </a:cubicBezTo>
                  <a:cubicBezTo>
                    <a:pt x="59320" y="19588"/>
                    <a:pt x="55061" y="19056"/>
                    <a:pt x="51518" y="19056"/>
                  </a:cubicBezTo>
                  <a:cubicBezTo>
                    <a:pt x="50454" y="19056"/>
                    <a:pt x="47792" y="19056"/>
                    <a:pt x="47792" y="22954"/>
                  </a:cubicBezTo>
                  <a:cubicBezTo>
                    <a:pt x="47792" y="25440"/>
                    <a:pt x="49922" y="25440"/>
                    <a:pt x="53464" y="25440"/>
                  </a:cubicBezTo>
                  <a:cubicBezTo>
                    <a:pt x="53639" y="25440"/>
                    <a:pt x="57016" y="25440"/>
                    <a:pt x="60201" y="25797"/>
                  </a:cubicBezTo>
                  <a:cubicBezTo>
                    <a:pt x="63927" y="26146"/>
                    <a:pt x="64285" y="26504"/>
                    <a:pt x="64285" y="28273"/>
                  </a:cubicBezTo>
                  <a:cubicBezTo>
                    <a:pt x="64285" y="28632"/>
                    <a:pt x="64285" y="29512"/>
                    <a:pt x="63570" y="32172"/>
                  </a:cubicBezTo>
                  <a:lnTo>
                    <a:pt x="39991" y="126276"/>
                  </a:lnTo>
                  <a:cubicBezTo>
                    <a:pt x="38394" y="132303"/>
                    <a:pt x="38037" y="133715"/>
                    <a:pt x="24389" y="133715"/>
                  </a:cubicBezTo>
                  <a:cubicBezTo>
                    <a:pt x="21370" y="133715"/>
                    <a:pt x="19066" y="133715"/>
                    <a:pt x="19066" y="137439"/>
                  </a:cubicBezTo>
                  <a:cubicBezTo>
                    <a:pt x="19066" y="140100"/>
                    <a:pt x="21196" y="140100"/>
                    <a:pt x="24389" y="140100"/>
                  </a:cubicBezTo>
                  <a:lnTo>
                    <a:pt x="113578" y="140100"/>
                  </a:lnTo>
                  <a:cubicBezTo>
                    <a:pt x="118011" y="140100"/>
                    <a:pt x="118186" y="139924"/>
                    <a:pt x="119608" y="136558"/>
                  </a:cubicBezTo>
                  <a:cubicBezTo>
                    <a:pt x="121379" y="131771"/>
                    <a:pt x="134678" y="97390"/>
                    <a:pt x="134678" y="95970"/>
                  </a:cubicBezTo>
                  <a:cubicBezTo>
                    <a:pt x="134678" y="95438"/>
                    <a:pt x="134320" y="93492"/>
                    <a:pt x="131659" y="93492"/>
                  </a:cubicBezTo>
                  <a:cubicBezTo>
                    <a:pt x="129530" y="93492"/>
                    <a:pt x="129180" y="94373"/>
                    <a:pt x="128116" y="97215"/>
                  </a:cubicBezTo>
                  <a:cubicBezTo>
                    <a:pt x="121379" y="114049"/>
                    <a:pt x="113578" y="133715"/>
                    <a:pt x="81126" y="133715"/>
                  </a:cubicBezTo>
                  <a:lnTo>
                    <a:pt x="61091" y="133715"/>
                  </a:lnTo>
                  <a:cubicBezTo>
                    <a:pt x="55594" y="133715"/>
                    <a:pt x="55419" y="133540"/>
                    <a:pt x="55419" y="131944"/>
                  </a:cubicBezTo>
                  <a:cubicBezTo>
                    <a:pt x="55419" y="131771"/>
                    <a:pt x="55419" y="130880"/>
                    <a:pt x="56126" y="128229"/>
                  </a:cubicBezTo>
                  <a:lnTo>
                    <a:pt x="79887" y="3359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orme libre : forme 113">
              <a:extLst>
                <a:ext uri="{FF2B5EF4-FFF2-40B4-BE49-F238E27FC236}">
                  <a16:creationId xmlns:a16="http://schemas.microsoft.com/office/drawing/2014/main" id="{F5C89BE8-88DB-40AA-BF48-8CDBC0436639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12291741" y="-15104983"/>
              <a:ext cx="76264" cy="101630"/>
            </a:xfrm>
            <a:custGeom>
              <a:avLst/>
              <a:gdLst>
                <a:gd name="connsiteX0" fmla="*/ 57691 w 76264"/>
                <a:gd name="connsiteY0" fmla="*/ 24502 h 101630"/>
                <a:gd name="connsiteX1" fmla="*/ 52122 w 76264"/>
                <a:gd name="connsiteY1" fmla="*/ 19056 h 101630"/>
                <a:gd name="connsiteX2" fmla="*/ 44392 w 76264"/>
                <a:gd name="connsiteY2" fmla="*/ 26654 h 101630"/>
                <a:gd name="connsiteX3" fmla="*/ 49842 w 76264"/>
                <a:gd name="connsiteY3" fmla="*/ 32093 h 101630"/>
                <a:gd name="connsiteX4" fmla="*/ 57691 w 76264"/>
                <a:gd name="connsiteY4" fmla="*/ 24502 h 101630"/>
                <a:gd name="connsiteX5" fmla="*/ 63649 w 76264"/>
                <a:gd name="connsiteY5" fmla="*/ 85259 h 101630"/>
                <a:gd name="connsiteX6" fmla="*/ 60988 w 76264"/>
                <a:gd name="connsiteY6" fmla="*/ 83488 h 101630"/>
                <a:gd name="connsiteX7" fmla="*/ 57945 w 76264"/>
                <a:gd name="connsiteY7" fmla="*/ 86402 h 101630"/>
                <a:gd name="connsiteX8" fmla="*/ 43764 w 76264"/>
                <a:gd name="connsiteY8" fmla="*/ 100574 h 101630"/>
                <a:gd name="connsiteX9" fmla="*/ 39959 w 76264"/>
                <a:gd name="connsiteY9" fmla="*/ 95762 h 101630"/>
                <a:gd name="connsiteX10" fmla="*/ 41611 w 76264"/>
                <a:gd name="connsiteY10" fmla="*/ 89308 h 101630"/>
                <a:gd name="connsiteX11" fmla="*/ 44265 w 76264"/>
                <a:gd name="connsiteY11" fmla="*/ 82471 h 101630"/>
                <a:gd name="connsiteX12" fmla="*/ 51487 w 76264"/>
                <a:gd name="connsiteY12" fmla="*/ 65003 h 101630"/>
                <a:gd name="connsiteX13" fmla="*/ 53258 w 76264"/>
                <a:gd name="connsiteY13" fmla="*/ 58676 h 101630"/>
                <a:gd name="connsiteX14" fmla="*/ 39459 w 76264"/>
                <a:gd name="connsiteY14" fmla="*/ 47535 h 101630"/>
                <a:gd name="connsiteX15" fmla="*/ 19066 w 76264"/>
                <a:gd name="connsiteY15" fmla="*/ 67155 h 101630"/>
                <a:gd name="connsiteX16" fmla="*/ 21727 w 76264"/>
                <a:gd name="connsiteY16" fmla="*/ 68934 h 101630"/>
                <a:gd name="connsiteX17" fmla="*/ 24635 w 76264"/>
                <a:gd name="connsiteY17" fmla="*/ 66402 h 101630"/>
                <a:gd name="connsiteX18" fmla="*/ 38950 w 76264"/>
                <a:gd name="connsiteY18" fmla="*/ 51839 h 101630"/>
                <a:gd name="connsiteX19" fmla="*/ 42748 w 76264"/>
                <a:gd name="connsiteY19" fmla="*/ 56651 h 101630"/>
                <a:gd name="connsiteX20" fmla="*/ 41985 w 76264"/>
                <a:gd name="connsiteY20" fmla="*/ 61208 h 101630"/>
                <a:gd name="connsiteX21" fmla="*/ 33628 w 76264"/>
                <a:gd name="connsiteY21" fmla="*/ 81335 h 101630"/>
                <a:gd name="connsiteX22" fmla="*/ 30840 w 76264"/>
                <a:gd name="connsiteY22" fmla="*/ 88046 h 101630"/>
                <a:gd name="connsiteX23" fmla="*/ 29449 w 76264"/>
                <a:gd name="connsiteY23" fmla="*/ 93738 h 101630"/>
                <a:gd name="connsiteX24" fmla="*/ 43256 w 76264"/>
                <a:gd name="connsiteY24" fmla="*/ 104877 h 101630"/>
                <a:gd name="connsiteX25" fmla="*/ 63649 w 76264"/>
                <a:gd name="connsiteY25" fmla="*/ 85259 h 1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6264" h="101630">
                  <a:moveTo>
                    <a:pt x="57691" y="24502"/>
                  </a:moveTo>
                  <a:cubicBezTo>
                    <a:pt x="57691" y="21461"/>
                    <a:pt x="55411" y="19056"/>
                    <a:pt x="52122" y="19056"/>
                  </a:cubicBezTo>
                  <a:cubicBezTo>
                    <a:pt x="48570" y="19056"/>
                    <a:pt x="44392" y="22478"/>
                    <a:pt x="44392" y="26654"/>
                  </a:cubicBezTo>
                  <a:cubicBezTo>
                    <a:pt x="44392" y="30195"/>
                    <a:pt x="47180" y="32093"/>
                    <a:pt x="49842" y="32093"/>
                  </a:cubicBezTo>
                  <a:cubicBezTo>
                    <a:pt x="54020" y="32093"/>
                    <a:pt x="57691" y="28298"/>
                    <a:pt x="57691" y="24502"/>
                  </a:cubicBezTo>
                  <a:close/>
                  <a:moveTo>
                    <a:pt x="63649" y="85259"/>
                  </a:moveTo>
                  <a:cubicBezTo>
                    <a:pt x="63649" y="83488"/>
                    <a:pt x="61496" y="83488"/>
                    <a:pt x="60988" y="83488"/>
                  </a:cubicBezTo>
                  <a:cubicBezTo>
                    <a:pt x="58835" y="83488"/>
                    <a:pt x="58708" y="83995"/>
                    <a:pt x="57945" y="86402"/>
                  </a:cubicBezTo>
                  <a:cubicBezTo>
                    <a:pt x="55792" y="93365"/>
                    <a:pt x="50096" y="100574"/>
                    <a:pt x="43764" y="100574"/>
                  </a:cubicBezTo>
                  <a:cubicBezTo>
                    <a:pt x="40849" y="100574"/>
                    <a:pt x="39959" y="98549"/>
                    <a:pt x="39959" y="95762"/>
                  </a:cubicBezTo>
                  <a:cubicBezTo>
                    <a:pt x="39959" y="93110"/>
                    <a:pt x="40595" y="91713"/>
                    <a:pt x="41611" y="89308"/>
                  </a:cubicBezTo>
                  <a:cubicBezTo>
                    <a:pt x="42621" y="86783"/>
                    <a:pt x="43638" y="84249"/>
                    <a:pt x="44265" y="82471"/>
                  </a:cubicBezTo>
                  <a:cubicBezTo>
                    <a:pt x="44774" y="81335"/>
                    <a:pt x="49715" y="69561"/>
                    <a:pt x="51487" y="65003"/>
                  </a:cubicBezTo>
                  <a:cubicBezTo>
                    <a:pt x="52503" y="62478"/>
                    <a:pt x="53258" y="60827"/>
                    <a:pt x="53258" y="58676"/>
                  </a:cubicBezTo>
                  <a:cubicBezTo>
                    <a:pt x="53258" y="52602"/>
                    <a:pt x="47435" y="47535"/>
                    <a:pt x="39459" y="47535"/>
                  </a:cubicBezTo>
                  <a:cubicBezTo>
                    <a:pt x="26160" y="47535"/>
                    <a:pt x="19066" y="63741"/>
                    <a:pt x="19066" y="67155"/>
                  </a:cubicBezTo>
                  <a:cubicBezTo>
                    <a:pt x="19066" y="68934"/>
                    <a:pt x="21092" y="68934"/>
                    <a:pt x="21727" y="68934"/>
                  </a:cubicBezTo>
                  <a:cubicBezTo>
                    <a:pt x="23881" y="68934"/>
                    <a:pt x="24007" y="68298"/>
                    <a:pt x="24635" y="66402"/>
                  </a:cubicBezTo>
                  <a:cubicBezTo>
                    <a:pt x="27424" y="57414"/>
                    <a:pt x="33501" y="51839"/>
                    <a:pt x="38950" y="51839"/>
                  </a:cubicBezTo>
                  <a:cubicBezTo>
                    <a:pt x="41358" y="51839"/>
                    <a:pt x="42748" y="53237"/>
                    <a:pt x="42748" y="56651"/>
                  </a:cubicBezTo>
                  <a:cubicBezTo>
                    <a:pt x="42748" y="57159"/>
                    <a:pt x="42748" y="58803"/>
                    <a:pt x="41985" y="61208"/>
                  </a:cubicBezTo>
                  <a:cubicBezTo>
                    <a:pt x="41103" y="63488"/>
                    <a:pt x="35399" y="77032"/>
                    <a:pt x="33628" y="81335"/>
                  </a:cubicBezTo>
                  <a:cubicBezTo>
                    <a:pt x="32746" y="83488"/>
                    <a:pt x="32746" y="83742"/>
                    <a:pt x="30840" y="88046"/>
                  </a:cubicBezTo>
                  <a:cubicBezTo>
                    <a:pt x="30212" y="89815"/>
                    <a:pt x="29449" y="91586"/>
                    <a:pt x="29449" y="93738"/>
                  </a:cubicBezTo>
                  <a:cubicBezTo>
                    <a:pt x="29449" y="100320"/>
                    <a:pt x="35653" y="104877"/>
                    <a:pt x="43256" y="104877"/>
                  </a:cubicBezTo>
                  <a:cubicBezTo>
                    <a:pt x="56555" y="104877"/>
                    <a:pt x="63649" y="88426"/>
                    <a:pt x="63649" y="8525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451" name="Groupe 16450" descr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\left\langle\prod_{j=1}^3  {O}_i  \right\rangle \,=\,  Z_3(\mathcal{R}_1,\mathcal{R}_2,\mathcal{R}_3) \,  \times\, \prod_{1\le i&lt; j\le 3} \left( \frac{y_i\cdot y_j}{(x_i-x_j)^2}\right)^{\ell_{ij}}&#10;\end{align*}&#10;&#10;\end{document}" title="IguanaTex Vector Display">
            <a:extLst>
              <a:ext uri="{FF2B5EF4-FFF2-40B4-BE49-F238E27FC236}">
                <a16:creationId xmlns:a16="http://schemas.microsoft.com/office/drawing/2014/main" id="{5EF3EE64-75B2-44D9-9579-3D77217E46BE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1828541" y="3668636"/>
            <a:ext cx="4891870" cy="634032"/>
            <a:chOff x="5833452" y="-12067901"/>
            <a:chExt cx="6220318" cy="806209"/>
          </a:xfrm>
        </p:grpSpPr>
        <p:sp>
          <p:nvSpPr>
            <p:cNvPr id="16433" name="Forme libre : forme 16432">
              <a:extLst>
                <a:ext uri="{FF2B5EF4-FFF2-40B4-BE49-F238E27FC236}">
                  <a16:creationId xmlns:a16="http://schemas.microsoft.com/office/drawing/2014/main" id="{369C969E-29EB-4CD2-B858-79B50E5AB876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5833452" y="-12067901"/>
              <a:ext cx="177949" cy="787634"/>
            </a:xfrm>
            <a:custGeom>
              <a:avLst/>
              <a:gdLst>
                <a:gd name="connsiteX0" fmla="*/ 144409 w 177949"/>
                <a:gd name="connsiteY0" fmla="*/ 770484 h 787633"/>
                <a:gd name="connsiteX1" fmla="*/ 152512 w 177949"/>
                <a:gd name="connsiteY1" fmla="*/ 778328 h 787633"/>
                <a:gd name="connsiteX2" fmla="*/ 160369 w 177949"/>
                <a:gd name="connsiteY2" fmla="*/ 770484 h 787633"/>
                <a:gd name="connsiteX3" fmla="*/ 159098 w 177949"/>
                <a:gd name="connsiteY3" fmla="*/ 765418 h 787633"/>
                <a:gd name="connsiteX4" fmla="*/ 35272 w 177949"/>
                <a:gd name="connsiteY4" fmla="*/ 398692 h 787633"/>
                <a:gd name="connsiteX5" fmla="*/ 159098 w 177949"/>
                <a:gd name="connsiteY5" fmla="*/ 31966 h 787633"/>
                <a:gd name="connsiteX6" fmla="*/ 160369 w 177949"/>
                <a:gd name="connsiteY6" fmla="*/ 26899 h 787633"/>
                <a:gd name="connsiteX7" fmla="*/ 152512 w 177949"/>
                <a:gd name="connsiteY7" fmla="*/ 19056 h 787633"/>
                <a:gd name="connsiteX8" fmla="*/ 144409 w 177949"/>
                <a:gd name="connsiteY8" fmla="*/ 26647 h 787633"/>
                <a:gd name="connsiteX9" fmla="*/ 20329 w 177949"/>
                <a:gd name="connsiteY9" fmla="*/ 393626 h 787633"/>
                <a:gd name="connsiteX10" fmla="*/ 19066 w 177949"/>
                <a:gd name="connsiteY10" fmla="*/ 398692 h 787633"/>
                <a:gd name="connsiteX11" fmla="*/ 20329 w 177949"/>
                <a:gd name="connsiteY11" fmla="*/ 403749 h 787633"/>
                <a:gd name="connsiteX12" fmla="*/ 144409 w 177949"/>
                <a:gd name="connsiteY12" fmla="*/ 770484 h 787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7949" h="787633">
                  <a:moveTo>
                    <a:pt x="144409" y="770484"/>
                  </a:moveTo>
                  <a:cubicBezTo>
                    <a:pt x="145680" y="774280"/>
                    <a:pt x="146943" y="778328"/>
                    <a:pt x="152512" y="778328"/>
                  </a:cubicBezTo>
                  <a:cubicBezTo>
                    <a:pt x="156818" y="778328"/>
                    <a:pt x="160369" y="774778"/>
                    <a:pt x="160369" y="770484"/>
                  </a:cubicBezTo>
                  <a:cubicBezTo>
                    <a:pt x="160369" y="769975"/>
                    <a:pt x="160369" y="768960"/>
                    <a:pt x="159098" y="765418"/>
                  </a:cubicBezTo>
                  <a:lnTo>
                    <a:pt x="35272" y="398692"/>
                  </a:lnTo>
                  <a:lnTo>
                    <a:pt x="159098" y="31966"/>
                  </a:lnTo>
                  <a:cubicBezTo>
                    <a:pt x="160369" y="28416"/>
                    <a:pt x="160369" y="27408"/>
                    <a:pt x="160369" y="26899"/>
                  </a:cubicBezTo>
                  <a:cubicBezTo>
                    <a:pt x="160369" y="22596"/>
                    <a:pt x="156818" y="19056"/>
                    <a:pt x="152512" y="19056"/>
                  </a:cubicBezTo>
                  <a:cubicBezTo>
                    <a:pt x="146943" y="19056"/>
                    <a:pt x="145426" y="23359"/>
                    <a:pt x="144409" y="26647"/>
                  </a:cubicBezTo>
                  <a:lnTo>
                    <a:pt x="20329" y="393626"/>
                  </a:lnTo>
                  <a:cubicBezTo>
                    <a:pt x="19066" y="397176"/>
                    <a:pt x="19066" y="398185"/>
                    <a:pt x="19066" y="398692"/>
                  </a:cubicBezTo>
                  <a:cubicBezTo>
                    <a:pt x="19066" y="399201"/>
                    <a:pt x="19066" y="400208"/>
                    <a:pt x="20329" y="403749"/>
                  </a:cubicBezTo>
                  <a:lnTo>
                    <a:pt x="144409" y="77048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34" name="Forme libre : forme 16433">
              <a:extLst>
                <a:ext uri="{FF2B5EF4-FFF2-40B4-BE49-F238E27FC236}">
                  <a16:creationId xmlns:a16="http://schemas.microsoft.com/office/drawing/2014/main" id="{D81F5AD8-515B-40A3-9193-67C2751A5A5C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6136599" y="-12059005"/>
              <a:ext cx="101685" cy="152445"/>
            </a:xfrm>
            <a:custGeom>
              <a:avLst/>
              <a:gdLst>
                <a:gd name="connsiteX0" fmla="*/ 57897 w 101685"/>
                <a:gd name="connsiteY0" fmla="*/ 77533 h 152445"/>
                <a:gd name="connsiteX1" fmla="*/ 81658 w 101685"/>
                <a:gd name="connsiteY1" fmla="*/ 106068 h 152445"/>
                <a:gd name="connsiteX2" fmla="*/ 58612 w 101685"/>
                <a:gd name="connsiteY2" fmla="*/ 134596 h 152445"/>
                <a:gd name="connsiteX3" fmla="*/ 28464 w 101685"/>
                <a:gd name="connsiteY3" fmla="*/ 122195 h 152445"/>
                <a:gd name="connsiteX4" fmla="*/ 38752 w 101685"/>
                <a:gd name="connsiteY4" fmla="*/ 112270 h 152445"/>
                <a:gd name="connsiteX5" fmla="*/ 28996 w 101685"/>
                <a:gd name="connsiteY5" fmla="*/ 102519 h 152445"/>
                <a:gd name="connsiteX6" fmla="*/ 19066 w 101685"/>
                <a:gd name="connsiteY6" fmla="*/ 112802 h 152445"/>
                <a:gd name="connsiteX7" fmla="*/ 58962 w 101685"/>
                <a:gd name="connsiteY7" fmla="*/ 140266 h 152445"/>
                <a:gd name="connsiteX8" fmla="*/ 100629 w 101685"/>
                <a:gd name="connsiteY8" fmla="*/ 106068 h 152445"/>
                <a:gd name="connsiteX9" fmla="*/ 69781 w 101685"/>
                <a:gd name="connsiteY9" fmla="*/ 74342 h 152445"/>
                <a:gd name="connsiteX10" fmla="*/ 95139 w 101685"/>
                <a:gd name="connsiteY10" fmla="*/ 43511 h 152445"/>
                <a:gd name="connsiteX11" fmla="*/ 59319 w 101685"/>
                <a:gd name="connsiteY11" fmla="*/ 19056 h 152445"/>
                <a:gd name="connsiteX12" fmla="*/ 24563 w 101685"/>
                <a:gd name="connsiteY12" fmla="*/ 42796 h 152445"/>
                <a:gd name="connsiteX13" fmla="*/ 33787 w 101685"/>
                <a:gd name="connsiteY13" fmla="*/ 52189 h 152445"/>
                <a:gd name="connsiteX14" fmla="*/ 42827 w 101685"/>
                <a:gd name="connsiteY14" fmla="*/ 43153 h 152445"/>
                <a:gd name="connsiteX15" fmla="*/ 33787 w 101685"/>
                <a:gd name="connsiteY15" fmla="*/ 33935 h 152445"/>
                <a:gd name="connsiteX16" fmla="*/ 58787 w 101685"/>
                <a:gd name="connsiteY16" fmla="*/ 24193 h 152445"/>
                <a:gd name="connsiteX17" fmla="*/ 77940 w 101685"/>
                <a:gd name="connsiteY17" fmla="*/ 43511 h 152445"/>
                <a:gd name="connsiteX18" fmla="*/ 70846 w 101685"/>
                <a:gd name="connsiteY18" fmla="*/ 64598 h 152445"/>
                <a:gd name="connsiteX19" fmla="*/ 51160 w 101685"/>
                <a:gd name="connsiteY19" fmla="*/ 72222 h 152445"/>
                <a:gd name="connsiteX20" fmla="*/ 45489 w 101685"/>
                <a:gd name="connsiteY20" fmla="*/ 72746 h 152445"/>
                <a:gd name="connsiteX21" fmla="*/ 43717 w 101685"/>
                <a:gd name="connsiteY21" fmla="*/ 75055 h 152445"/>
                <a:gd name="connsiteX22" fmla="*/ 48324 w 101685"/>
                <a:gd name="connsiteY22" fmla="*/ 77533 h 152445"/>
                <a:gd name="connsiteX23" fmla="*/ 57897 w 101685"/>
                <a:gd name="connsiteY23" fmla="*/ 77533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1685" h="152445">
                  <a:moveTo>
                    <a:pt x="57897" y="77533"/>
                  </a:moveTo>
                  <a:cubicBezTo>
                    <a:pt x="71728" y="77533"/>
                    <a:pt x="81658" y="87100"/>
                    <a:pt x="81658" y="106068"/>
                  </a:cubicBezTo>
                  <a:cubicBezTo>
                    <a:pt x="81658" y="128038"/>
                    <a:pt x="68892" y="134596"/>
                    <a:pt x="58612" y="134596"/>
                  </a:cubicBezTo>
                  <a:cubicBezTo>
                    <a:pt x="51518" y="134596"/>
                    <a:pt x="35916" y="132651"/>
                    <a:pt x="28464" y="122195"/>
                  </a:cubicBezTo>
                  <a:cubicBezTo>
                    <a:pt x="36797" y="121836"/>
                    <a:pt x="38752" y="115993"/>
                    <a:pt x="38752" y="112270"/>
                  </a:cubicBezTo>
                  <a:cubicBezTo>
                    <a:pt x="38752" y="106600"/>
                    <a:pt x="34494" y="102519"/>
                    <a:pt x="28996" y="102519"/>
                  </a:cubicBezTo>
                  <a:cubicBezTo>
                    <a:pt x="24031" y="102519"/>
                    <a:pt x="19066" y="105537"/>
                    <a:pt x="19066" y="112802"/>
                  </a:cubicBezTo>
                  <a:cubicBezTo>
                    <a:pt x="19066" y="129460"/>
                    <a:pt x="37513" y="140266"/>
                    <a:pt x="58962" y="140266"/>
                  </a:cubicBezTo>
                  <a:cubicBezTo>
                    <a:pt x="83612" y="140266"/>
                    <a:pt x="100629" y="123790"/>
                    <a:pt x="100629" y="106068"/>
                  </a:cubicBezTo>
                  <a:cubicBezTo>
                    <a:pt x="100629" y="92245"/>
                    <a:pt x="89285" y="78422"/>
                    <a:pt x="69781" y="74342"/>
                  </a:cubicBezTo>
                  <a:cubicBezTo>
                    <a:pt x="88395" y="67608"/>
                    <a:pt x="95139" y="54317"/>
                    <a:pt x="95139" y="43511"/>
                  </a:cubicBezTo>
                  <a:cubicBezTo>
                    <a:pt x="95139" y="29505"/>
                    <a:pt x="78997" y="19056"/>
                    <a:pt x="59319" y="19056"/>
                  </a:cubicBezTo>
                  <a:cubicBezTo>
                    <a:pt x="39634" y="19056"/>
                    <a:pt x="24563" y="28624"/>
                    <a:pt x="24563" y="42796"/>
                  </a:cubicBezTo>
                  <a:cubicBezTo>
                    <a:pt x="24563" y="48822"/>
                    <a:pt x="28464" y="52189"/>
                    <a:pt x="33787" y="52189"/>
                  </a:cubicBezTo>
                  <a:cubicBezTo>
                    <a:pt x="39284" y="52189"/>
                    <a:pt x="42827" y="48115"/>
                    <a:pt x="42827" y="43153"/>
                  </a:cubicBezTo>
                  <a:cubicBezTo>
                    <a:pt x="42827" y="38017"/>
                    <a:pt x="39284" y="34292"/>
                    <a:pt x="33787" y="33935"/>
                  </a:cubicBezTo>
                  <a:cubicBezTo>
                    <a:pt x="39991" y="26138"/>
                    <a:pt x="52225" y="24193"/>
                    <a:pt x="58787" y="24193"/>
                  </a:cubicBezTo>
                  <a:cubicBezTo>
                    <a:pt x="66763" y="24193"/>
                    <a:pt x="77940" y="28092"/>
                    <a:pt x="77940" y="43511"/>
                  </a:cubicBezTo>
                  <a:cubicBezTo>
                    <a:pt x="77940" y="50950"/>
                    <a:pt x="75454" y="59104"/>
                    <a:pt x="70846" y="64598"/>
                  </a:cubicBezTo>
                  <a:cubicBezTo>
                    <a:pt x="64991" y="71332"/>
                    <a:pt x="60026" y="71690"/>
                    <a:pt x="51160" y="72222"/>
                  </a:cubicBezTo>
                  <a:cubicBezTo>
                    <a:pt x="46728" y="72571"/>
                    <a:pt x="46378" y="72571"/>
                    <a:pt x="45489" y="72746"/>
                  </a:cubicBezTo>
                  <a:cubicBezTo>
                    <a:pt x="45131" y="72746"/>
                    <a:pt x="43717" y="73103"/>
                    <a:pt x="43717" y="75055"/>
                  </a:cubicBezTo>
                  <a:cubicBezTo>
                    <a:pt x="43717" y="77533"/>
                    <a:pt x="45314" y="77533"/>
                    <a:pt x="48324" y="77533"/>
                  </a:cubicBezTo>
                  <a:lnTo>
                    <a:pt x="57897" y="7753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35" name="Forme libre : forme 16434">
              <a:extLst>
                <a:ext uri="{FF2B5EF4-FFF2-40B4-BE49-F238E27FC236}">
                  <a16:creationId xmlns:a16="http://schemas.microsoft.com/office/drawing/2014/main" id="{72F57755-EBEC-4A11-B3FE-5D5EBB4D4553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029887" y="-11865393"/>
              <a:ext cx="330477" cy="381113"/>
            </a:xfrm>
            <a:custGeom>
              <a:avLst/>
              <a:gdLst>
                <a:gd name="connsiteX0" fmla="*/ 314072 w 330477"/>
                <a:gd name="connsiteY0" fmla="*/ 373380 h 381113"/>
                <a:gd name="connsiteX1" fmla="*/ 314072 w 330477"/>
                <a:gd name="connsiteY1" fmla="*/ 359716 h 381113"/>
                <a:gd name="connsiteX2" fmla="*/ 272549 w 330477"/>
                <a:gd name="connsiteY2" fmla="*/ 331878 h 381113"/>
                <a:gd name="connsiteX3" fmla="*/ 272549 w 330477"/>
                <a:gd name="connsiteY3" fmla="*/ 60565 h 381113"/>
                <a:gd name="connsiteX4" fmla="*/ 314072 w 330477"/>
                <a:gd name="connsiteY4" fmla="*/ 32721 h 381113"/>
                <a:gd name="connsiteX5" fmla="*/ 314072 w 330477"/>
                <a:gd name="connsiteY5" fmla="*/ 19056 h 381113"/>
                <a:gd name="connsiteX6" fmla="*/ 19066 w 330477"/>
                <a:gd name="connsiteY6" fmla="*/ 19056 h 381113"/>
                <a:gd name="connsiteX7" fmla="*/ 19066 w 330477"/>
                <a:gd name="connsiteY7" fmla="*/ 32721 h 381113"/>
                <a:gd name="connsiteX8" fmla="*/ 60598 w 330477"/>
                <a:gd name="connsiteY8" fmla="*/ 60565 h 381113"/>
                <a:gd name="connsiteX9" fmla="*/ 60598 w 330477"/>
                <a:gd name="connsiteY9" fmla="*/ 331878 h 381113"/>
                <a:gd name="connsiteX10" fmla="*/ 19066 w 330477"/>
                <a:gd name="connsiteY10" fmla="*/ 359716 h 381113"/>
                <a:gd name="connsiteX11" fmla="*/ 19066 w 330477"/>
                <a:gd name="connsiteY11" fmla="*/ 373380 h 381113"/>
                <a:gd name="connsiteX12" fmla="*/ 140866 w 330477"/>
                <a:gd name="connsiteY12" fmla="*/ 373380 h 381113"/>
                <a:gd name="connsiteX13" fmla="*/ 140866 w 330477"/>
                <a:gd name="connsiteY13" fmla="*/ 359716 h 381113"/>
                <a:gd name="connsiteX14" fmla="*/ 99342 w 330477"/>
                <a:gd name="connsiteY14" fmla="*/ 331878 h 381113"/>
                <a:gd name="connsiteX15" fmla="*/ 99342 w 330477"/>
                <a:gd name="connsiteY15" fmla="*/ 32721 h 381113"/>
                <a:gd name="connsiteX16" fmla="*/ 233805 w 330477"/>
                <a:gd name="connsiteY16" fmla="*/ 32721 h 381113"/>
                <a:gd name="connsiteX17" fmla="*/ 233805 w 330477"/>
                <a:gd name="connsiteY17" fmla="*/ 331878 h 381113"/>
                <a:gd name="connsiteX18" fmla="*/ 192273 w 330477"/>
                <a:gd name="connsiteY18" fmla="*/ 359716 h 381113"/>
                <a:gd name="connsiteX19" fmla="*/ 192273 w 330477"/>
                <a:gd name="connsiteY19" fmla="*/ 373380 h 381113"/>
                <a:gd name="connsiteX20" fmla="*/ 314072 w 330477"/>
                <a:gd name="connsiteY20" fmla="*/ 373380 h 381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30477" h="381113">
                  <a:moveTo>
                    <a:pt x="314072" y="373380"/>
                  </a:moveTo>
                  <a:lnTo>
                    <a:pt x="314072" y="359716"/>
                  </a:lnTo>
                  <a:cubicBezTo>
                    <a:pt x="280397" y="359716"/>
                    <a:pt x="272549" y="348076"/>
                    <a:pt x="272549" y="331878"/>
                  </a:cubicBezTo>
                  <a:lnTo>
                    <a:pt x="272549" y="60565"/>
                  </a:lnTo>
                  <a:cubicBezTo>
                    <a:pt x="272549" y="44114"/>
                    <a:pt x="280651" y="32721"/>
                    <a:pt x="314072" y="32721"/>
                  </a:cubicBezTo>
                  <a:lnTo>
                    <a:pt x="314072" y="19056"/>
                  </a:lnTo>
                  <a:lnTo>
                    <a:pt x="19066" y="19056"/>
                  </a:lnTo>
                  <a:lnTo>
                    <a:pt x="19066" y="32721"/>
                  </a:lnTo>
                  <a:cubicBezTo>
                    <a:pt x="52749" y="32721"/>
                    <a:pt x="60598" y="44369"/>
                    <a:pt x="60598" y="60565"/>
                  </a:cubicBezTo>
                  <a:lnTo>
                    <a:pt x="60598" y="331878"/>
                  </a:lnTo>
                  <a:cubicBezTo>
                    <a:pt x="60598" y="348330"/>
                    <a:pt x="52495" y="359716"/>
                    <a:pt x="19066" y="359716"/>
                  </a:cubicBezTo>
                  <a:lnTo>
                    <a:pt x="19066" y="373380"/>
                  </a:lnTo>
                  <a:lnTo>
                    <a:pt x="140866" y="373380"/>
                  </a:lnTo>
                  <a:lnTo>
                    <a:pt x="140866" y="359716"/>
                  </a:lnTo>
                  <a:cubicBezTo>
                    <a:pt x="107190" y="359716"/>
                    <a:pt x="99342" y="348076"/>
                    <a:pt x="99342" y="331878"/>
                  </a:cubicBezTo>
                  <a:lnTo>
                    <a:pt x="99342" y="32721"/>
                  </a:lnTo>
                  <a:lnTo>
                    <a:pt x="233805" y="32721"/>
                  </a:lnTo>
                  <a:lnTo>
                    <a:pt x="233805" y="331878"/>
                  </a:lnTo>
                  <a:cubicBezTo>
                    <a:pt x="233805" y="348330"/>
                    <a:pt x="225702" y="359716"/>
                    <a:pt x="192273" y="359716"/>
                  </a:cubicBezTo>
                  <a:lnTo>
                    <a:pt x="192273" y="373380"/>
                  </a:lnTo>
                  <a:lnTo>
                    <a:pt x="314072" y="37338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36" name="Forme libre : forme 16435">
              <a:extLst>
                <a:ext uri="{FF2B5EF4-FFF2-40B4-BE49-F238E27FC236}">
                  <a16:creationId xmlns:a16="http://schemas.microsoft.com/office/drawing/2014/main" id="{0311C2BF-ACA7-4EA2-AC28-700A06AEA430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002257" y="-11443765"/>
              <a:ext cx="101685" cy="177853"/>
            </a:xfrm>
            <a:custGeom>
              <a:avLst/>
              <a:gdLst>
                <a:gd name="connsiteX0" fmla="*/ 96903 w 101685"/>
                <a:gd name="connsiteY0" fmla="*/ 25789 h 177852"/>
                <a:gd name="connsiteX1" fmla="*/ 89817 w 101685"/>
                <a:gd name="connsiteY1" fmla="*/ 19056 h 177852"/>
                <a:gd name="connsiteX2" fmla="*/ 79887 w 101685"/>
                <a:gd name="connsiteY2" fmla="*/ 28799 h 177852"/>
                <a:gd name="connsiteX3" fmla="*/ 86981 w 101685"/>
                <a:gd name="connsiteY3" fmla="*/ 35539 h 177852"/>
                <a:gd name="connsiteX4" fmla="*/ 96903 w 101685"/>
                <a:gd name="connsiteY4" fmla="*/ 25789 h 177852"/>
                <a:gd name="connsiteX5" fmla="*/ 59319 w 101685"/>
                <a:gd name="connsiteY5" fmla="*/ 145236 h 177852"/>
                <a:gd name="connsiteX6" fmla="*/ 36440 w 101685"/>
                <a:gd name="connsiteY6" fmla="*/ 167737 h 177852"/>
                <a:gd name="connsiteX7" fmla="*/ 30061 w 101685"/>
                <a:gd name="connsiteY7" fmla="*/ 166673 h 177852"/>
                <a:gd name="connsiteX8" fmla="*/ 36091 w 101685"/>
                <a:gd name="connsiteY8" fmla="*/ 157639 h 177852"/>
                <a:gd name="connsiteX9" fmla="*/ 29171 w 101685"/>
                <a:gd name="connsiteY9" fmla="*/ 151081 h 177852"/>
                <a:gd name="connsiteX10" fmla="*/ 19066 w 101685"/>
                <a:gd name="connsiteY10" fmla="*/ 161537 h 177852"/>
                <a:gd name="connsiteX11" fmla="*/ 36623 w 101685"/>
                <a:gd name="connsiteY11" fmla="*/ 172700 h 177852"/>
                <a:gd name="connsiteX12" fmla="*/ 73499 w 101685"/>
                <a:gd name="connsiteY12" fmla="*/ 144704 h 177852"/>
                <a:gd name="connsiteX13" fmla="*/ 89460 w 101685"/>
                <a:gd name="connsiteY13" fmla="*/ 81256 h 177852"/>
                <a:gd name="connsiteX14" fmla="*/ 90349 w 101685"/>
                <a:gd name="connsiteY14" fmla="*/ 75056 h 177852"/>
                <a:gd name="connsiteX15" fmla="*/ 71371 w 101685"/>
                <a:gd name="connsiteY15" fmla="*/ 58398 h 177852"/>
                <a:gd name="connsiteX16" fmla="*/ 40341 w 101685"/>
                <a:gd name="connsiteY16" fmla="*/ 85513 h 177852"/>
                <a:gd name="connsiteX17" fmla="*/ 43359 w 101685"/>
                <a:gd name="connsiteY17" fmla="*/ 87815 h 177852"/>
                <a:gd name="connsiteX18" fmla="*/ 46902 w 101685"/>
                <a:gd name="connsiteY18" fmla="*/ 84623 h 177852"/>
                <a:gd name="connsiteX19" fmla="*/ 70838 w 101685"/>
                <a:gd name="connsiteY19" fmla="*/ 63361 h 177852"/>
                <a:gd name="connsiteX20" fmla="*/ 76868 w 101685"/>
                <a:gd name="connsiteY20" fmla="*/ 72046 h 177852"/>
                <a:gd name="connsiteX21" fmla="*/ 76336 w 101685"/>
                <a:gd name="connsiteY21" fmla="*/ 77358 h 177852"/>
                <a:gd name="connsiteX22" fmla="*/ 59319 w 101685"/>
                <a:gd name="connsiteY22" fmla="*/ 145236 h 177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1685" h="177852">
                  <a:moveTo>
                    <a:pt x="96903" y="25789"/>
                  </a:moveTo>
                  <a:cubicBezTo>
                    <a:pt x="96903" y="22781"/>
                    <a:pt x="94599" y="19056"/>
                    <a:pt x="89817" y="19056"/>
                  </a:cubicBezTo>
                  <a:cubicBezTo>
                    <a:pt x="84669" y="19056"/>
                    <a:pt x="79887" y="24018"/>
                    <a:pt x="79887" y="28799"/>
                  </a:cubicBezTo>
                  <a:cubicBezTo>
                    <a:pt x="79887" y="31640"/>
                    <a:pt x="82016" y="35539"/>
                    <a:pt x="86981" y="35539"/>
                  </a:cubicBezTo>
                  <a:cubicBezTo>
                    <a:pt x="91763" y="35539"/>
                    <a:pt x="96903" y="30927"/>
                    <a:pt x="96903" y="25789"/>
                  </a:cubicBezTo>
                  <a:close/>
                  <a:moveTo>
                    <a:pt x="59319" y="145236"/>
                  </a:moveTo>
                  <a:cubicBezTo>
                    <a:pt x="56300" y="157463"/>
                    <a:pt x="46902" y="167737"/>
                    <a:pt x="36440" y="167737"/>
                  </a:cubicBezTo>
                  <a:cubicBezTo>
                    <a:pt x="34136" y="167737"/>
                    <a:pt x="32007" y="167388"/>
                    <a:pt x="30061" y="166673"/>
                  </a:cubicBezTo>
                  <a:cubicBezTo>
                    <a:pt x="34668" y="164554"/>
                    <a:pt x="36091" y="160298"/>
                    <a:pt x="36091" y="157639"/>
                  </a:cubicBezTo>
                  <a:cubicBezTo>
                    <a:pt x="36091" y="153382"/>
                    <a:pt x="32722" y="151081"/>
                    <a:pt x="29171" y="151081"/>
                  </a:cubicBezTo>
                  <a:cubicBezTo>
                    <a:pt x="23674" y="151081"/>
                    <a:pt x="19066" y="155868"/>
                    <a:pt x="19066" y="161537"/>
                  </a:cubicBezTo>
                  <a:cubicBezTo>
                    <a:pt x="19066" y="168269"/>
                    <a:pt x="25978" y="172700"/>
                    <a:pt x="36623" y="172700"/>
                  </a:cubicBezTo>
                  <a:cubicBezTo>
                    <a:pt x="47260" y="172700"/>
                    <a:pt x="68002" y="166324"/>
                    <a:pt x="73499" y="144704"/>
                  </a:cubicBezTo>
                  <a:lnTo>
                    <a:pt x="89460" y="81256"/>
                  </a:lnTo>
                  <a:cubicBezTo>
                    <a:pt x="89992" y="79312"/>
                    <a:pt x="90349" y="77716"/>
                    <a:pt x="90349" y="75056"/>
                  </a:cubicBezTo>
                  <a:cubicBezTo>
                    <a:pt x="90349" y="65305"/>
                    <a:pt x="82016" y="58398"/>
                    <a:pt x="71371" y="58398"/>
                  </a:cubicBezTo>
                  <a:cubicBezTo>
                    <a:pt x="51693" y="58398"/>
                    <a:pt x="40341" y="83027"/>
                    <a:pt x="40341" y="85513"/>
                  </a:cubicBezTo>
                  <a:cubicBezTo>
                    <a:pt x="40341" y="87815"/>
                    <a:pt x="42827" y="87815"/>
                    <a:pt x="43359" y="87815"/>
                  </a:cubicBezTo>
                  <a:cubicBezTo>
                    <a:pt x="45489" y="87815"/>
                    <a:pt x="45663" y="87283"/>
                    <a:pt x="46902" y="84623"/>
                  </a:cubicBezTo>
                  <a:cubicBezTo>
                    <a:pt x="51335" y="74349"/>
                    <a:pt x="60559" y="63361"/>
                    <a:pt x="70838" y="63361"/>
                  </a:cubicBezTo>
                  <a:cubicBezTo>
                    <a:pt x="75271" y="63361"/>
                    <a:pt x="76868" y="66369"/>
                    <a:pt x="76868" y="72046"/>
                  </a:cubicBezTo>
                  <a:cubicBezTo>
                    <a:pt x="76868" y="73993"/>
                    <a:pt x="76518" y="76477"/>
                    <a:pt x="76336" y="77358"/>
                  </a:cubicBezTo>
                  <a:lnTo>
                    <a:pt x="59319" y="14523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37" name="Forme libre : forme 16436">
              <a:extLst>
                <a:ext uri="{FF2B5EF4-FFF2-40B4-BE49-F238E27FC236}">
                  <a16:creationId xmlns:a16="http://schemas.microsoft.com/office/drawing/2014/main" id="{CCEDE49E-7B77-461A-BE58-B2FD2502807A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6108726" y="-11443939"/>
              <a:ext cx="254213" cy="152445"/>
            </a:xfrm>
            <a:custGeom>
              <a:avLst/>
              <a:gdLst>
                <a:gd name="connsiteX0" fmla="*/ 142836 w 254213"/>
                <a:gd name="connsiteY0" fmla="*/ 77175 h 152445"/>
                <a:gd name="connsiteX1" fmla="*/ 149573 w 254213"/>
                <a:gd name="connsiteY1" fmla="*/ 72744 h 152445"/>
                <a:gd name="connsiteX2" fmla="*/ 143011 w 254213"/>
                <a:gd name="connsiteY2" fmla="*/ 68497 h 152445"/>
                <a:gd name="connsiteX3" fmla="*/ 25628 w 254213"/>
                <a:gd name="connsiteY3" fmla="*/ 68497 h 152445"/>
                <a:gd name="connsiteX4" fmla="*/ 19066 w 254213"/>
                <a:gd name="connsiteY4" fmla="*/ 72744 h 152445"/>
                <a:gd name="connsiteX5" fmla="*/ 25811 w 254213"/>
                <a:gd name="connsiteY5" fmla="*/ 77175 h 152445"/>
                <a:gd name="connsiteX6" fmla="*/ 142836 w 254213"/>
                <a:gd name="connsiteY6" fmla="*/ 77175 h 152445"/>
                <a:gd name="connsiteX7" fmla="*/ 143011 w 254213"/>
                <a:gd name="connsiteY7" fmla="*/ 116167 h 152445"/>
                <a:gd name="connsiteX8" fmla="*/ 149573 w 254213"/>
                <a:gd name="connsiteY8" fmla="*/ 111912 h 152445"/>
                <a:gd name="connsiteX9" fmla="*/ 142836 w 254213"/>
                <a:gd name="connsiteY9" fmla="*/ 107481 h 152445"/>
                <a:gd name="connsiteX10" fmla="*/ 25811 w 254213"/>
                <a:gd name="connsiteY10" fmla="*/ 107481 h 152445"/>
                <a:gd name="connsiteX11" fmla="*/ 19066 w 254213"/>
                <a:gd name="connsiteY11" fmla="*/ 111912 h 152445"/>
                <a:gd name="connsiteX12" fmla="*/ 25628 w 254213"/>
                <a:gd name="connsiteY12" fmla="*/ 116167 h 152445"/>
                <a:gd name="connsiteX13" fmla="*/ 143011 w 254213"/>
                <a:gd name="connsiteY13" fmla="*/ 116167 h 152445"/>
                <a:gd name="connsiteX14" fmla="*/ 221533 w 254213"/>
                <a:gd name="connsiteY14" fmla="*/ 24009 h 152445"/>
                <a:gd name="connsiteX15" fmla="*/ 216219 w 254213"/>
                <a:gd name="connsiteY15" fmla="*/ 19056 h 152445"/>
                <a:gd name="connsiteX16" fmla="*/ 181463 w 254213"/>
                <a:gd name="connsiteY16" fmla="*/ 30393 h 152445"/>
                <a:gd name="connsiteX17" fmla="*/ 181463 w 254213"/>
                <a:gd name="connsiteY17" fmla="*/ 36776 h 152445"/>
                <a:gd name="connsiteX18" fmla="*/ 207170 w 254213"/>
                <a:gd name="connsiteY18" fmla="*/ 31814 h 152445"/>
                <a:gd name="connsiteX19" fmla="*/ 207170 w 254213"/>
                <a:gd name="connsiteY19" fmla="*/ 122193 h 152445"/>
                <a:gd name="connsiteX20" fmla="*/ 189439 w 254213"/>
                <a:gd name="connsiteY20" fmla="*/ 130341 h 152445"/>
                <a:gd name="connsiteX21" fmla="*/ 182702 w 254213"/>
                <a:gd name="connsiteY21" fmla="*/ 130341 h 152445"/>
                <a:gd name="connsiteX22" fmla="*/ 182702 w 254213"/>
                <a:gd name="connsiteY22" fmla="*/ 136724 h 152445"/>
                <a:gd name="connsiteX23" fmla="*/ 214264 w 254213"/>
                <a:gd name="connsiteY23" fmla="*/ 136017 h 152445"/>
                <a:gd name="connsiteX24" fmla="*/ 246001 w 254213"/>
                <a:gd name="connsiteY24" fmla="*/ 136724 h 152445"/>
                <a:gd name="connsiteX25" fmla="*/ 246001 w 254213"/>
                <a:gd name="connsiteY25" fmla="*/ 130341 h 152445"/>
                <a:gd name="connsiteX26" fmla="*/ 239265 w 254213"/>
                <a:gd name="connsiteY26" fmla="*/ 130341 h 152445"/>
                <a:gd name="connsiteX27" fmla="*/ 221533 w 254213"/>
                <a:gd name="connsiteY27" fmla="*/ 122193 h 152445"/>
                <a:gd name="connsiteX28" fmla="*/ 221533 w 254213"/>
                <a:gd name="connsiteY28" fmla="*/ 24009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54213" h="152445">
                  <a:moveTo>
                    <a:pt x="142836" y="77175"/>
                  </a:moveTo>
                  <a:cubicBezTo>
                    <a:pt x="145497" y="77175"/>
                    <a:pt x="149573" y="77175"/>
                    <a:pt x="149573" y="72744"/>
                  </a:cubicBezTo>
                  <a:cubicBezTo>
                    <a:pt x="149573" y="68497"/>
                    <a:pt x="145315" y="68497"/>
                    <a:pt x="143011" y="68497"/>
                  </a:cubicBezTo>
                  <a:lnTo>
                    <a:pt x="25628" y="68497"/>
                  </a:lnTo>
                  <a:cubicBezTo>
                    <a:pt x="23324" y="68497"/>
                    <a:pt x="19066" y="68497"/>
                    <a:pt x="19066" y="72744"/>
                  </a:cubicBezTo>
                  <a:cubicBezTo>
                    <a:pt x="19066" y="77175"/>
                    <a:pt x="23149" y="77175"/>
                    <a:pt x="25811" y="77175"/>
                  </a:cubicBezTo>
                  <a:lnTo>
                    <a:pt x="142836" y="77175"/>
                  </a:lnTo>
                  <a:close/>
                  <a:moveTo>
                    <a:pt x="143011" y="116167"/>
                  </a:moveTo>
                  <a:cubicBezTo>
                    <a:pt x="145315" y="116167"/>
                    <a:pt x="149573" y="116167"/>
                    <a:pt x="149573" y="111912"/>
                  </a:cubicBezTo>
                  <a:cubicBezTo>
                    <a:pt x="149573" y="107481"/>
                    <a:pt x="145497" y="107481"/>
                    <a:pt x="142836" y="107481"/>
                  </a:cubicBezTo>
                  <a:lnTo>
                    <a:pt x="25811" y="107481"/>
                  </a:lnTo>
                  <a:cubicBezTo>
                    <a:pt x="23149" y="107481"/>
                    <a:pt x="19066" y="107481"/>
                    <a:pt x="19066" y="111912"/>
                  </a:cubicBezTo>
                  <a:cubicBezTo>
                    <a:pt x="19066" y="116167"/>
                    <a:pt x="23324" y="116167"/>
                    <a:pt x="25628" y="116167"/>
                  </a:cubicBezTo>
                  <a:lnTo>
                    <a:pt x="143011" y="116167"/>
                  </a:lnTo>
                  <a:close/>
                  <a:moveTo>
                    <a:pt x="221533" y="24009"/>
                  </a:moveTo>
                  <a:cubicBezTo>
                    <a:pt x="221533" y="19229"/>
                    <a:pt x="221184" y="19056"/>
                    <a:pt x="216219" y="19056"/>
                  </a:cubicBezTo>
                  <a:cubicBezTo>
                    <a:pt x="204866" y="30218"/>
                    <a:pt x="188732" y="30393"/>
                    <a:pt x="181463" y="30393"/>
                  </a:cubicBezTo>
                  <a:lnTo>
                    <a:pt x="181463" y="36776"/>
                  </a:lnTo>
                  <a:cubicBezTo>
                    <a:pt x="185721" y="36776"/>
                    <a:pt x="197423" y="36776"/>
                    <a:pt x="207170" y="31814"/>
                  </a:cubicBezTo>
                  <a:lnTo>
                    <a:pt x="207170" y="122193"/>
                  </a:lnTo>
                  <a:cubicBezTo>
                    <a:pt x="207170" y="128038"/>
                    <a:pt x="207170" y="130341"/>
                    <a:pt x="189439" y="130341"/>
                  </a:cubicBezTo>
                  <a:lnTo>
                    <a:pt x="182702" y="130341"/>
                  </a:lnTo>
                  <a:lnTo>
                    <a:pt x="182702" y="136724"/>
                  </a:lnTo>
                  <a:cubicBezTo>
                    <a:pt x="185896" y="136548"/>
                    <a:pt x="207702" y="136017"/>
                    <a:pt x="214264" y="136017"/>
                  </a:cubicBezTo>
                  <a:cubicBezTo>
                    <a:pt x="219762" y="136017"/>
                    <a:pt x="242101" y="136548"/>
                    <a:pt x="246001" y="136724"/>
                  </a:cubicBezTo>
                  <a:lnTo>
                    <a:pt x="246001" y="130341"/>
                  </a:lnTo>
                  <a:lnTo>
                    <a:pt x="239265" y="130341"/>
                  </a:lnTo>
                  <a:cubicBezTo>
                    <a:pt x="221533" y="130341"/>
                    <a:pt x="221533" y="128038"/>
                    <a:pt x="221533" y="122193"/>
                  </a:cubicBezTo>
                  <a:lnTo>
                    <a:pt x="221533" y="2400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38" name="Forme libre : forme 16437">
              <a:extLst>
                <a:ext uri="{FF2B5EF4-FFF2-40B4-BE49-F238E27FC236}">
                  <a16:creationId xmlns:a16="http://schemas.microsoft.com/office/drawing/2014/main" id="{60A93EB2-4CD2-446A-B414-0B1884BF7C1E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407376" y="-11803343"/>
              <a:ext cx="203371" cy="203260"/>
            </a:xfrm>
            <a:custGeom>
              <a:avLst/>
              <a:gdLst>
                <a:gd name="connsiteX0" fmla="*/ 194044 w 203370"/>
                <a:gd name="connsiteY0" fmla="*/ 87140 h 203260"/>
                <a:gd name="connsiteX1" fmla="*/ 129474 w 203370"/>
                <a:gd name="connsiteY1" fmla="*/ 19056 h 203260"/>
                <a:gd name="connsiteX2" fmla="*/ 19066 w 203370"/>
                <a:gd name="connsiteY2" fmla="*/ 135477 h 203260"/>
                <a:gd name="connsiteX3" fmla="*/ 83891 w 203370"/>
                <a:gd name="connsiteY3" fmla="*/ 203054 h 203260"/>
                <a:gd name="connsiteX4" fmla="*/ 194044 w 203370"/>
                <a:gd name="connsiteY4" fmla="*/ 87140 h 203260"/>
                <a:gd name="connsiteX5" fmla="*/ 85408 w 203370"/>
                <a:gd name="connsiteY5" fmla="*/ 196471 h 203260"/>
                <a:gd name="connsiteX6" fmla="*/ 42613 w 203370"/>
                <a:gd name="connsiteY6" fmla="*/ 142567 h 203260"/>
                <a:gd name="connsiteX7" fmla="*/ 65658 w 203370"/>
                <a:gd name="connsiteY7" fmla="*/ 64868 h 203260"/>
                <a:gd name="connsiteX8" fmla="*/ 127957 w 203370"/>
                <a:gd name="connsiteY8" fmla="*/ 25383 h 203260"/>
                <a:gd name="connsiteX9" fmla="*/ 171507 w 203370"/>
                <a:gd name="connsiteY9" fmla="*/ 77271 h 203260"/>
                <a:gd name="connsiteX10" fmla="*/ 139603 w 203370"/>
                <a:gd name="connsiteY10" fmla="*/ 166101 h 203260"/>
                <a:gd name="connsiteX11" fmla="*/ 85408 w 203370"/>
                <a:gd name="connsiteY11" fmla="*/ 196471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3370" h="203260">
                  <a:moveTo>
                    <a:pt x="194044" y="87140"/>
                  </a:moveTo>
                  <a:cubicBezTo>
                    <a:pt x="194044" y="46392"/>
                    <a:pt x="167201" y="19056"/>
                    <a:pt x="129474" y="19056"/>
                  </a:cubicBezTo>
                  <a:cubicBezTo>
                    <a:pt x="74778" y="19056"/>
                    <a:pt x="19066" y="76508"/>
                    <a:pt x="19066" y="135477"/>
                  </a:cubicBezTo>
                  <a:cubicBezTo>
                    <a:pt x="19066" y="177495"/>
                    <a:pt x="47426" y="203054"/>
                    <a:pt x="83891" y="203054"/>
                  </a:cubicBezTo>
                  <a:cubicBezTo>
                    <a:pt x="137577" y="203054"/>
                    <a:pt x="194044" y="147626"/>
                    <a:pt x="194044" y="87140"/>
                  </a:cubicBezTo>
                  <a:close/>
                  <a:moveTo>
                    <a:pt x="85408" y="196471"/>
                  </a:moveTo>
                  <a:cubicBezTo>
                    <a:pt x="60344" y="196471"/>
                    <a:pt x="42613" y="175978"/>
                    <a:pt x="42613" y="142567"/>
                  </a:cubicBezTo>
                  <a:cubicBezTo>
                    <a:pt x="42613" y="131428"/>
                    <a:pt x="46163" y="94484"/>
                    <a:pt x="65658" y="64868"/>
                  </a:cubicBezTo>
                  <a:cubicBezTo>
                    <a:pt x="83136" y="38547"/>
                    <a:pt x="107945" y="25383"/>
                    <a:pt x="127957" y="25383"/>
                  </a:cubicBezTo>
                  <a:cubicBezTo>
                    <a:pt x="148715" y="25383"/>
                    <a:pt x="171507" y="39557"/>
                    <a:pt x="171507" y="77271"/>
                  </a:cubicBezTo>
                  <a:cubicBezTo>
                    <a:pt x="171507" y="95492"/>
                    <a:pt x="164675" y="134978"/>
                    <a:pt x="139603" y="166101"/>
                  </a:cubicBezTo>
                  <a:cubicBezTo>
                    <a:pt x="127448" y="181545"/>
                    <a:pt x="106682" y="196471"/>
                    <a:pt x="85408" y="19647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39" name="Forme libre : forme 16438">
              <a:extLst>
                <a:ext uri="{FF2B5EF4-FFF2-40B4-BE49-F238E27FC236}">
                  <a16:creationId xmlns:a16="http://schemas.microsoft.com/office/drawing/2014/main" id="{59B625A9-96DD-462D-99AD-FBDFFBB610A5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6596476" y="-11704445"/>
              <a:ext cx="76264" cy="152445"/>
            </a:xfrm>
            <a:custGeom>
              <a:avLst/>
              <a:gdLst>
                <a:gd name="connsiteX0" fmla="*/ 68185 w 76264"/>
                <a:gd name="connsiteY0" fmla="*/ 25789 h 152445"/>
                <a:gd name="connsiteX1" fmla="*/ 61091 w 76264"/>
                <a:gd name="connsiteY1" fmla="*/ 19056 h 152445"/>
                <a:gd name="connsiteX2" fmla="*/ 51160 w 76264"/>
                <a:gd name="connsiteY2" fmla="*/ 28797 h 152445"/>
                <a:gd name="connsiteX3" fmla="*/ 58255 w 76264"/>
                <a:gd name="connsiteY3" fmla="*/ 35539 h 152445"/>
                <a:gd name="connsiteX4" fmla="*/ 68185 w 76264"/>
                <a:gd name="connsiteY4" fmla="*/ 25789 h 152445"/>
                <a:gd name="connsiteX5" fmla="*/ 32007 w 76264"/>
                <a:gd name="connsiteY5" fmla="*/ 115820 h 152445"/>
                <a:gd name="connsiteX6" fmla="*/ 30418 w 76264"/>
                <a:gd name="connsiteY6" fmla="*/ 123259 h 152445"/>
                <a:gd name="connsiteX7" fmla="*/ 47260 w 76264"/>
                <a:gd name="connsiteY7" fmla="*/ 138321 h 152445"/>
                <a:gd name="connsiteX8" fmla="*/ 72792 w 76264"/>
                <a:gd name="connsiteY8" fmla="*/ 111206 h 152445"/>
                <a:gd name="connsiteX9" fmla="*/ 69956 w 76264"/>
                <a:gd name="connsiteY9" fmla="*/ 108903 h 152445"/>
                <a:gd name="connsiteX10" fmla="*/ 66588 w 76264"/>
                <a:gd name="connsiteY10" fmla="*/ 111921 h 152445"/>
                <a:gd name="connsiteX11" fmla="*/ 47792 w 76264"/>
                <a:gd name="connsiteY11" fmla="*/ 133359 h 152445"/>
                <a:gd name="connsiteX12" fmla="*/ 43359 w 76264"/>
                <a:gd name="connsiteY12" fmla="*/ 127157 h 152445"/>
                <a:gd name="connsiteX13" fmla="*/ 46195 w 76264"/>
                <a:gd name="connsiteY13" fmla="*/ 115820 h 152445"/>
                <a:gd name="connsiteX14" fmla="*/ 51868 w 76264"/>
                <a:gd name="connsiteY14" fmla="*/ 101638 h 152445"/>
                <a:gd name="connsiteX15" fmla="*/ 60558 w 76264"/>
                <a:gd name="connsiteY15" fmla="*/ 79129 h 152445"/>
                <a:gd name="connsiteX16" fmla="*/ 61623 w 76264"/>
                <a:gd name="connsiteY16" fmla="*/ 73459 h 152445"/>
                <a:gd name="connsiteX17" fmla="*/ 44773 w 76264"/>
                <a:gd name="connsiteY17" fmla="*/ 58398 h 152445"/>
                <a:gd name="connsiteX18" fmla="*/ 19066 w 76264"/>
                <a:gd name="connsiteY18" fmla="*/ 85513 h 152445"/>
                <a:gd name="connsiteX19" fmla="*/ 22077 w 76264"/>
                <a:gd name="connsiteY19" fmla="*/ 87815 h 152445"/>
                <a:gd name="connsiteX20" fmla="*/ 25270 w 76264"/>
                <a:gd name="connsiteY20" fmla="*/ 84980 h 152445"/>
                <a:gd name="connsiteX21" fmla="*/ 44241 w 76264"/>
                <a:gd name="connsiteY21" fmla="*/ 63361 h 152445"/>
                <a:gd name="connsiteX22" fmla="*/ 48674 w 76264"/>
                <a:gd name="connsiteY22" fmla="*/ 69562 h 152445"/>
                <a:gd name="connsiteX23" fmla="*/ 43184 w 76264"/>
                <a:gd name="connsiteY23" fmla="*/ 87283 h 152445"/>
                <a:gd name="connsiteX24" fmla="*/ 32007 w 76264"/>
                <a:gd name="connsiteY24" fmla="*/ 115820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6264" h="152445">
                  <a:moveTo>
                    <a:pt x="68185" y="25789"/>
                  </a:moveTo>
                  <a:cubicBezTo>
                    <a:pt x="68185" y="22954"/>
                    <a:pt x="66056" y="19056"/>
                    <a:pt x="61091" y="19056"/>
                  </a:cubicBezTo>
                  <a:cubicBezTo>
                    <a:pt x="56300" y="19056"/>
                    <a:pt x="51160" y="23661"/>
                    <a:pt x="51160" y="28797"/>
                  </a:cubicBezTo>
                  <a:cubicBezTo>
                    <a:pt x="51160" y="31815"/>
                    <a:pt x="53464" y="35539"/>
                    <a:pt x="58255" y="35539"/>
                  </a:cubicBezTo>
                  <a:cubicBezTo>
                    <a:pt x="63394" y="35539"/>
                    <a:pt x="68185" y="30576"/>
                    <a:pt x="68185" y="25789"/>
                  </a:cubicBezTo>
                  <a:close/>
                  <a:moveTo>
                    <a:pt x="32007" y="115820"/>
                  </a:moveTo>
                  <a:cubicBezTo>
                    <a:pt x="31300" y="118121"/>
                    <a:pt x="30418" y="120250"/>
                    <a:pt x="30418" y="123259"/>
                  </a:cubicBezTo>
                  <a:cubicBezTo>
                    <a:pt x="30418" y="131588"/>
                    <a:pt x="37504" y="138321"/>
                    <a:pt x="47260" y="138321"/>
                  </a:cubicBezTo>
                  <a:cubicBezTo>
                    <a:pt x="64991" y="138321"/>
                    <a:pt x="72792" y="113866"/>
                    <a:pt x="72792" y="111206"/>
                  </a:cubicBezTo>
                  <a:cubicBezTo>
                    <a:pt x="72792" y="108903"/>
                    <a:pt x="70489" y="108903"/>
                    <a:pt x="69956" y="108903"/>
                  </a:cubicBezTo>
                  <a:cubicBezTo>
                    <a:pt x="67470" y="108903"/>
                    <a:pt x="67295" y="109967"/>
                    <a:pt x="66588" y="111921"/>
                  </a:cubicBezTo>
                  <a:cubicBezTo>
                    <a:pt x="62505" y="126093"/>
                    <a:pt x="54703" y="133359"/>
                    <a:pt x="47792" y="133359"/>
                  </a:cubicBezTo>
                  <a:cubicBezTo>
                    <a:pt x="44241" y="133359"/>
                    <a:pt x="43359" y="131056"/>
                    <a:pt x="43359" y="127157"/>
                  </a:cubicBezTo>
                  <a:cubicBezTo>
                    <a:pt x="43359" y="123083"/>
                    <a:pt x="44598" y="119718"/>
                    <a:pt x="46195" y="115820"/>
                  </a:cubicBezTo>
                  <a:cubicBezTo>
                    <a:pt x="47967" y="111031"/>
                    <a:pt x="49921" y="106244"/>
                    <a:pt x="51868" y="101638"/>
                  </a:cubicBezTo>
                  <a:cubicBezTo>
                    <a:pt x="53464" y="97383"/>
                    <a:pt x="59851" y="81256"/>
                    <a:pt x="60558" y="79129"/>
                  </a:cubicBezTo>
                  <a:cubicBezTo>
                    <a:pt x="61091" y="77358"/>
                    <a:pt x="61623" y="75230"/>
                    <a:pt x="61623" y="73459"/>
                  </a:cubicBezTo>
                  <a:cubicBezTo>
                    <a:pt x="61623" y="65130"/>
                    <a:pt x="54529" y="58398"/>
                    <a:pt x="44773" y="58398"/>
                  </a:cubicBezTo>
                  <a:cubicBezTo>
                    <a:pt x="27225" y="58398"/>
                    <a:pt x="19066" y="82495"/>
                    <a:pt x="19066" y="85513"/>
                  </a:cubicBezTo>
                  <a:cubicBezTo>
                    <a:pt x="19066" y="87815"/>
                    <a:pt x="21552" y="87815"/>
                    <a:pt x="22077" y="87815"/>
                  </a:cubicBezTo>
                  <a:cubicBezTo>
                    <a:pt x="24563" y="87815"/>
                    <a:pt x="24738" y="86926"/>
                    <a:pt x="25270" y="84980"/>
                  </a:cubicBezTo>
                  <a:cubicBezTo>
                    <a:pt x="29886" y="69736"/>
                    <a:pt x="37687" y="63361"/>
                    <a:pt x="44241" y="63361"/>
                  </a:cubicBezTo>
                  <a:cubicBezTo>
                    <a:pt x="47085" y="63361"/>
                    <a:pt x="48674" y="64773"/>
                    <a:pt x="48674" y="69562"/>
                  </a:cubicBezTo>
                  <a:cubicBezTo>
                    <a:pt x="48674" y="73634"/>
                    <a:pt x="47617" y="76294"/>
                    <a:pt x="43184" y="87283"/>
                  </a:cubicBezTo>
                  <a:lnTo>
                    <a:pt x="32007" y="11582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40" name="Forme libre : forme 16439">
              <a:extLst>
                <a:ext uri="{FF2B5EF4-FFF2-40B4-BE49-F238E27FC236}">
                  <a16:creationId xmlns:a16="http://schemas.microsoft.com/office/drawing/2014/main" id="{D31B9701-2D2C-49D1-8583-563D5DB14FA2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6699819" y="-12067901"/>
              <a:ext cx="177949" cy="787634"/>
            </a:xfrm>
            <a:custGeom>
              <a:avLst/>
              <a:gdLst>
                <a:gd name="connsiteX0" fmla="*/ 144155 w 177949"/>
                <a:gd name="connsiteY0" fmla="*/ 398692 h 787633"/>
                <a:gd name="connsiteX1" fmla="*/ 20329 w 177949"/>
                <a:gd name="connsiteY1" fmla="*/ 765418 h 787633"/>
                <a:gd name="connsiteX2" fmla="*/ 19066 w 177949"/>
                <a:gd name="connsiteY2" fmla="*/ 770484 h 787633"/>
                <a:gd name="connsiteX3" fmla="*/ 26915 w 177949"/>
                <a:gd name="connsiteY3" fmla="*/ 778328 h 787633"/>
                <a:gd name="connsiteX4" fmla="*/ 35018 w 177949"/>
                <a:gd name="connsiteY4" fmla="*/ 770731 h 787633"/>
                <a:gd name="connsiteX5" fmla="*/ 159098 w 177949"/>
                <a:gd name="connsiteY5" fmla="*/ 403749 h 787633"/>
                <a:gd name="connsiteX6" fmla="*/ 160361 w 177949"/>
                <a:gd name="connsiteY6" fmla="*/ 398692 h 787633"/>
                <a:gd name="connsiteX7" fmla="*/ 159098 w 177949"/>
                <a:gd name="connsiteY7" fmla="*/ 393626 h 787633"/>
                <a:gd name="connsiteX8" fmla="*/ 35018 w 177949"/>
                <a:gd name="connsiteY8" fmla="*/ 26899 h 787633"/>
                <a:gd name="connsiteX9" fmla="*/ 26915 w 177949"/>
                <a:gd name="connsiteY9" fmla="*/ 19056 h 787633"/>
                <a:gd name="connsiteX10" fmla="*/ 19066 w 177949"/>
                <a:gd name="connsiteY10" fmla="*/ 26899 h 787633"/>
                <a:gd name="connsiteX11" fmla="*/ 20329 w 177949"/>
                <a:gd name="connsiteY11" fmla="*/ 31966 h 787633"/>
                <a:gd name="connsiteX12" fmla="*/ 144155 w 177949"/>
                <a:gd name="connsiteY12" fmla="*/ 398692 h 787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7949" h="787633">
                  <a:moveTo>
                    <a:pt x="144155" y="398692"/>
                  </a:moveTo>
                  <a:lnTo>
                    <a:pt x="20329" y="765418"/>
                  </a:lnTo>
                  <a:cubicBezTo>
                    <a:pt x="19066" y="768960"/>
                    <a:pt x="19066" y="769975"/>
                    <a:pt x="19066" y="770484"/>
                  </a:cubicBezTo>
                  <a:cubicBezTo>
                    <a:pt x="19066" y="774778"/>
                    <a:pt x="22609" y="778328"/>
                    <a:pt x="26915" y="778328"/>
                  </a:cubicBezTo>
                  <a:cubicBezTo>
                    <a:pt x="32484" y="778328"/>
                    <a:pt x="34001" y="774026"/>
                    <a:pt x="35018" y="770731"/>
                  </a:cubicBezTo>
                  <a:lnTo>
                    <a:pt x="159098" y="403749"/>
                  </a:lnTo>
                  <a:cubicBezTo>
                    <a:pt x="160361" y="400208"/>
                    <a:pt x="160361" y="399201"/>
                    <a:pt x="160361" y="398692"/>
                  </a:cubicBezTo>
                  <a:cubicBezTo>
                    <a:pt x="160361" y="398185"/>
                    <a:pt x="160361" y="397176"/>
                    <a:pt x="159098" y="393626"/>
                  </a:cubicBezTo>
                  <a:lnTo>
                    <a:pt x="35018" y="26899"/>
                  </a:lnTo>
                  <a:cubicBezTo>
                    <a:pt x="33747" y="23105"/>
                    <a:pt x="32484" y="19056"/>
                    <a:pt x="26915" y="19056"/>
                  </a:cubicBezTo>
                  <a:cubicBezTo>
                    <a:pt x="22609" y="19056"/>
                    <a:pt x="19066" y="22596"/>
                    <a:pt x="19066" y="26899"/>
                  </a:cubicBezTo>
                  <a:cubicBezTo>
                    <a:pt x="19066" y="27408"/>
                    <a:pt x="19066" y="28416"/>
                    <a:pt x="20329" y="31966"/>
                  </a:cubicBezTo>
                  <a:lnTo>
                    <a:pt x="144155" y="39869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41" name="Forme libre : forme 16440">
              <a:extLst>
                <a:ext uri="{FF2B5EF4-FFF2-40B4-BE49-F238E27FC236}">
                  <a16:creationId xmlns:a16="http://schemas.microsoft.com/office/drawing/2014/main" id="{AB131457-CD79-4E57-B250-A78D74239D5C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7003219" y="-11717791"/>
              <a:ext cx="203371" cy="76223"/>
            </a:xfrm>
            <a:custGeom>
              <a:avLst/>
              <a:gdLst>
                <a:gd name="connsiteX0" fmla="*/ 178855 w 203370"/>
                <a:gd name="connsiteY0" fmla="*/ 29179 h 76222"/>
                <a:gd name="connsiteX1" fmla="*/ 187467 w 203370"/>
                <a:gd name="connsiteY1" fmla="*/ 24113 h 76222"/>
                <a:gd name="connsiteX2" fmla="*/ 179109 w 203370"/>
                <a:gd name="connsiteY2" fmla="*/ 19056 h 76222"/>
                <a:gd name="connsiteX3" fmla="*/ 27423 w 203370"/>
                <a:gd name="connsiteY3" fmla="*/ 19056 h 76222"/>
                <a:gd name="connsiteX4" fmla="*/ 19066 w 203370"/>
                <a:gd name="connsiteY4" fmla="*/ 24113 h 76222"/>
                <a:gd name="connsiteX5" fmla="*/ 27678 w 203370"/>
                <a:gd name="connsiteY5" fmla="*/ 29179 h 76222"/>
                <a:gd name="connsiteX6" fmla="*/ 178855 w 203370"/>
                <a:gd name="connsiteY6" fmla="*/ 29179 h 76222"/>
                <a:gd name="connsiteX7" fmla="*/ 179109 w 203370"/>
                <a:gd name="connsiteY7" fmla="*/ 78279 h 76222"/>
                <a:gd name="connsiteX8" fmla="*/ 187467 w 203370"/>
                <a:gd name="connsiteY8" fmla="*/ 73213 h 76222"/>
                <a:gd name="connsiteX9" fmla="*/ 178855 w 203370"/>
                <a:gd name="connsiteY9" fmla="*/ 68148 h 76222"/>
                <a:gd name="connsiteX10" fmla="*/ 27678 w 203370"/>
                <a:gd name="connsiteY10" fmla="*/ 68148 h 76222"/>
                <a:gd name="connsiteX11" fmla="*/ 19066 w 203370"/>
                <a:gd name="connsiteY11" fmla="*/ 73213 h 76222"/>
                <a:gd name="connsiteX12" fmla="*/ 27423 w 203370"/>
                <a:gd name="connsiteY12" fmla="*/ 78279 h 76222"/>
                <a:gd name="connsiteX13" fmla="*/ 179109 w 203370"/>
                <a:gd name="connsiteY13" fmla="*/ 78279 h 7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370" h="76222">
                  <a:moveTo>
                    <a:pt x="178855" y="29179"/>
                  </a:moveTo>
                  <a:cubicBezTo>
                    <a:pt x="182653" y="29179"/>
                    <a:pt x="187467" y="29179"/>
                    <a:pt x="187467" y="24113"/>
                  </a:cubicBezTo>
                  <a:cubicBezTo>
                    <a:pt x="187467" y="19056"/>
                    <a:pt x="182653" y="19056"/>
                    <a:pt x="179109" y="19056"/>
                  </a:cubicBezTo>
                  <a:lnTo>
                    <a:pt x="27423" y="19056"/>
                  </a:lnTo>
                  <a:cubicBezTo>
                    <a:pt x="23880" y="19056"/>
                    <a:pt x="19066" y="19056"/>
                    <a:pt x="19066" y="24113"/>
                  </a:cubicBezTo>
                  <a:cubicBezTo>
                    <a:pt x="19066" y="29179"/>
                    <a:pt x="23880" y="29179"/>
                    <a:pt x="27678" y="29179"/>
                  </a:cubicBezTo>
                  <a:lnTo>
                    <a:pt x="178855" y="29179"/>
                  </a:lnTo>
                  <a:close/>
                  <a:moveTo>
                    <a:pt x="179109" y="78279"/>
                  </a:moveTo>
                  <a:cubicBezTo>
                    <a:pt x="182653" y="78279"/>
                    <a:pt x="187467" y="78279"/>
                    <a:pt x="187467" y="73213"/>
                  </a:cubicBezTo>
                  <a:cubicBezTo>
                    <a:pt x="187467" y="68148"/>
                    <a:pt x="182653" y="68148"/>
                    <a:pt x="178855" y="68148"/>
                  </a:cubicBezTo>
                  <a:lnTo>
                    <a:pt x="27678" y="68148"/>
                  </a:lnTo>
                  <a:cubicBezTo>
                    <a:pt x="23880" y="68148"/>
                    <a:pt x="19066" y="68148"/>
                    <a:pt x="19066" y="73213"/>
                  </a:cubicBezTo>
                  <a:cubicBezTo>
                    <a:pt x="19066" y="78279"/>
                    <a:pt x="23880" y="78279"/>
                    <a:pt x="27423" y="78279"/>
                  </a:cubicBezTo>
                  <a:lnTo>
                    <a:pt x="179109" y="7827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42" name="Forme libre : forme 16441">
              <a:extLst>
                <a:ext uri="{FF2B5EF4-FFF2-40B4-BE49-F238E27FC236}">
                  <a16:creationId xmlns:a16="http://schemas.microsoft.com/office/drawing/2014/main" id="{515F01A9-AD74-42CD-AB05-979FFFE3D9C6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313258" y="-11797769"/>
              <a:ext cx="203371" cy="203260"/>
            </a:xfrm>
            <a:custGeom>
              <a:avLst/>
              <a:gdLst>
                <a:gd name="connsiteX0" fmla="*/ 186704 w 203370"/>
                <a:gd name="connsiteY0" fmla="*/ 25130 h 203260"/>
                <a:gd name="connsiteX1" fmla="*/ 187459 w 203370"/>
                <a:gd name="connsiteY1" fmla="*/ 21335 h 203260"/>
                <a:gd name="connsiteX2" fmla="*/ 181127 w 203370"/>
                <a:gd name="connsiteY2" fmla="*/ 19056 h 203260"/>
                <a:gd name="connsiteX3" fmla="*/ 74270 w 203370"/>
                <a:gd name="connsiteY3" fmla="*/ 19056 h 203260"/>
                <a:gd name="connsiteX4" fmla="*/ 66421 w 203370"/>
                <a:gd name="connsiteY4" fmla="*/ 24113 h 203260"/>
                <a:gd name="connsiteX5" fmla="*/ 52487 w 203370"/>
                <a:gd name="connsiteY5" fmla="*/ 69672 h 203260"/>
                <a:gd name="connsiteX6" fmla="*/ 51733 w 203370"/>
                <a:gd name="connsiteY6" fmla="*/ 73214 h 203260"/>
                <a:gd name="connsiteX7" fmla="*/ 54767 w 203370"/>
                <a:gd name="connsiteY7" fmla="*/ 76001 h 203260"/>
                <a:gd name="connsiteX8" fmla="*/ 58064 w 203370"/>
                <a:gd name="connsiteY8" fmla="*/ 73467 h 203260"/>
                <a:gd name="connsiteX9" fmla="*/ 120354 w 203370"/>
                <a:gd name="connsiteY9" fmla="*/ 26901 h 203260"/>
                <a:gd name="connsiteX10" fmla="*/ 161632 w 203370"/>
                <a:gd name="connsiteY10" fmla="*/ 26901 h 203260"/>
                <a:gd name="connsiteX11" fmla="*/ 20075 w 203370"/>
                <a:gd name="connsiteY11" fmla="*/ 185078 h 203260"/>
                <a:gd name="connsiteX12" fmla="*/ 19066 w 203370"/>
                <a:gd name="connsiteY12" fmla="*/ 189635 h 203260"/>
                <a:gd name="connsiteX13" fmla="*/ 25398 w 203370"/>
                <a:gd name="connsiteY13" fmla="*/ 191915 h 203260"/>
                <a:gd name="connsiteX14" fmla="*/ 135551 w 203370"/>
                <a:gd name="connsiteY14" fmla="*/ 191915 h 203260"/>
                <a:gd name="connsiteX15" fmla="*/ 143400 w 203370"/>
                <a:gd name="connsiteY15" fmla="*/ 186849 h 203260"/>
                <a:gd name="connsiteX16" fmla="*/ 161378 w 203370"/>
                <a:gd name="connsiteY16" fmla="*/ 130921 h 203260"/>
                <a:gd name="connsiteX17" fmla="*/ 162395 w 203370"/>
                <a:gd name="connsiteY17" fmla="*/ 127125 h 203260"/>
                <a:gd name="connsiteX18" fmla="*/ 159098 w 203370"/>
                <a:gd name="connsiteY18" fmla="*/ 124338 h 203260"/>
                <a:gd name="connsiteX19" fmla="*/ 154792 w 203370"/>
                <a:gd name="connsiteY19" fmla="*/ 130666 h 203260"/>
                <a:gd name="connsiteX20" fmla="*/ 88451 w 203370"/>
                <a:gd name="connsiteY20" fmla="*/ 183307 h 203260"/>
                <a:gd name="connsiteX21" fmla="*/ 45147 w 203370"/>
                <a:gd name="connsiteY21" fmla="*/ 183307 h 203260"/>
                <a:gd name="connsiteX22" fmla="*/ 186704 w 203370"/>
                <a:gd name="connsiteY22" fmla="*/ 25130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03370" h="203260">
                  <a:moveTo>
                    <a:pt x="186704" y="25130"/>
                  </a:moveTo>
                  <a:cubicBezTo>
                    <a:pt x="186958" y="24113"/>
                    <a:pt x="187459" y="22850"/>
                    <a:pt x="187459" y="21335"/>
                  </a:cubicBezTo>
                  <a:cubicBezTo>
                    <a:pt x="187459" y="19056"/>
                    <a:pt x="186196" y="19056"/>
                    <a:pt x="181127" y="19056"/>
                  </a:cubicBezTo>
                  <a:lnTo>
                    <a:pt x="74270" y="19056"/>
                  </a:lnTo>
                  <a:cubicBezTo>
                    <a:pt x="68193" y="19056"/>
                    <a:pt x="67939" y="19310"/>
                    <a:pt x="66421" y="24113"/>
                  </a:cubicBezTo>
                  <a:lnTo>
                    <a:pt x="52487" y="69672"/>
                  </a:lnTo>
                  <a:cubicBezTo>
                    <a:pt x="51987" y="70935"/>
                    <a:pt x="51733" y="72706"/>
                    <a:pt x="51733" y="73214"/>
                  </a:cubicBezTo>
                  <a:cubicBezTo>
                    <a:pt x="51733" y="73467"/>
                    <a:pt x="51733" y="76001"/>
                    <a:pt x="54767" y="76001"/>
                  </a:cubicBezTo>
                  <a:cubicBezTo>
                    <a:pt x="57047" y="76001"/>
                    <a:pt x="57556" y="74230"/>
                    <a:pt x="58064" y="73467"/>
                  </a:cubicBezTo>
                  <a:cubicBezTo>
                    <a:pt x="67684" y="43606"/>
                    <a:pt x="80856" y="26901"/>
                    <a:pt x="120354" y="26901"/>
                  </a:cubicBezTo>
                  <a:lnTo>
                    <a:pt x="161632" y="26901"/>
                  </a:lnTo>
                  <a:lnTo>
                    <a:pt x="20075" y="185078"/>
                  </a:lnTo>
                  <a:cubicBezTo>
                    <a:pt x="20075" y="185332"/>
                    <a:pt x="19066" y="188874"/>
                    <a:pt x="19066" y="189635"/>
                  </a:cubicBezTo>
                  <a:cubicBezTo>
                    <a:pt x="19066" y="191915"/>
                    <a:pt x="20838" y="191915"/>
                    <a:pt x="25398" y="191915"/>
                  </a:cubicBezTo>
                  <a:lnTo>
                    <a:pt x="135551" y="191915"/>
                  </a:lnTo>
                  <a:cubicBezTo>
                    <a:pt x="141629" y="191915"/>
                    <a:pt x="141883" y="191661"/>
                    <a:pt x="143400" y="186849"/>
                  </a:cubicBezTo>
                  <a:lnTo>
                    <a:pt x="161378" y="130921"/>
                  </a:lnTo>
                  <a:cubicBezTo>
                    <a:pt x="161632" y="129904"/>
                    <a:pt x="162395" y="128134"/>
                    <a:pt x="162395" y="127125"/>
                  </a:cubicBezTo>
                  <a:cubicBezTo>
                    <a:pt x="162395" y="125854"/>
                    <a:pt x="161378" y="124338"/>
                    <a:pt x="159098" y="124338"/>
                  </a:cubicBezTo>
                  <a:cubicBezTo>
                    <a:pt x="156818" y="124338"/>
                    <a:pt x="156564" y="125355"/>
                    <a:pt x="154792" y="130666"/>
                  </a:cubicBezTo>
                  <a:cubicBezTo>
                    <a:pt x="143654" y="165085"/>
                    <a:pt x="131500" y="183307"/>
                    <a:pt x="88451" y="183307"/>
                  </a:cubicBezTo>
                  <a:lnTo>
                    <a:pt x="45147" y="183307"/>
                  </a:lnTo>
                  <a:lnTo>
                    <a:pt x="186704" y="2513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43" name="Forme libre : forme 16442">
              <a:extLst>
                <a:ext uri="{FF2B5EF4-FFF2-40B4-BE49-F238E27FC236}">
                  <a16:creationId xmlns:a16="http://schemas.microsoft.com/office/drawing/2014/main" id="{9A8661DA-5CFA-42A5-BEC8-DE45D2694FF7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7481033" y="-11704619"/>
              <a:ext cx="101685" cy="152445"/>
            </a:xfrm>
            <a:custGeom>
              <a:avLst/>
              <a:gdLst>
                <a:gd name="connsiteX0" fmla="*/ 57897 w 101685"/>
                <a:gd name="connsiteY0" fmla="*/ 77531 h 152445"/>
                <a:gd name="connsiteX1" fmla="*/ 81658 w 101685"/>
                <a:gd name="connsiteY1" fmla="*/ 106068 h 152445"/>
                <a:gd name="connsiteX2" fmla="*/ 58612 w 101685"/>
                <a:gd name="connsiteY2" fmla="*/ 134596 h 152445"/>
                <a:gd name="connsiteX3" fmla="*/ 28464 w 101685"/>
                <a:gd name="connsiteY3" fmla="*/ 122193 h 152445"/>
                <a:gd name="connsiteX4" fmla="*/ 38751 w 101685"/>
                <a:gd name="connsiteY4" fmla="*/ 112268 h 152445"/>
                <a:gd name="connsiteX5" fmla="*/ 28996 w 101685"/>
                <a:gd name="connsiteY5" fmla="*/ 102519 h 152445"/>
                <a:gd name="connsiteX6" fmla="*/ 19066 w 101685"/>
                <a:gd name="connsiteY6" fmla="*/ 112800 h 152445"/>
                <a:gd name="connsiteX7" fmla="*/ 58961 w 101685"/>
                <a:gd name="connsiteY7" fmla="*/ 140264 h 152445"/>
                <a:gd name="connsiteX8" fmla="*/ 100629 w 101685"/>
                <a:gd name="connsiteY8" fmla="*/ 106068 h 152445"/>
                <a:gd name="connsiteX9" fmla="*/ 69782 w 101685"/>
                <a:gd name="connsiteY9" fmla="*/ 74340 h 152445"/>
                <a:gd name="connsiteX10" fmla="*/ 95140 w 101685"/>
                <a:gd name="connsiteY10" fmla="*/ 43509 h 152445"/>
                <a:gd name="connsiteX11" fmla="*/ 59319 w 101685"/>
                <a:gd name="connsiteY11" fmla="*/ 19056 h 152445"/>
                <a:gd name="connsiteX12" fmla="*/ 24563 w 101685"/>
                <a:gd name="connsiteY12" fmla="*/ 42795 h 152445"/>
                <a:gd name="connsiteX13" fmla="*/ 33787 w 101685"/>
                <a:gd name="connsiteY13" fmla="*/ 52188 h 152445"/>
                <a:gd name="connsiteX14" fmla="*/ 42827 w 101685"/>
                <a:gd name="connsiteY14" fmla="*/ 43153 h 152445"/>
                <a:gd name="connsiteX15" fmla="*/ 33787 w 101685"/>
                <a:gd name="connsiteY15" fmla="*/ 33934 h 152445"/>
                <a:gd name="connsiteX16" fmla="*/ 58787 w 101685"/>
                <a:gd name="connsiteY16" fmla="*/ 24192 h 152445"/>
                <a:gd name="connsiteX17" fmla="*/ 77941 w 101685"/>
                <a:gd name="connsiteY17" fmla="*/ 43509 h 152445"/>
                <a:gd name="connsiteX18" fmla="*/ 70846 w 101685"/>
                <a:gd name="connsiteY18" fmla="*/ 64598 h 152445"/>
                <a:gd name="connsiteX19" fmla="*/ 51160 w 101685"/>
                <a:gd name="connsiteY19" fmla="*/ 72220 h 152445"/>
                <a:gd name="connsiteX20" fmla="*/ 45488 w 101685"/>
                <a:gd name="connsiteY20" fmla="*/ 72744 h 152445"/>
                <a:gd name="connsiteX21" fmla="*/ 43717 w 101685"/>
                <a:gd name="connsiteY21" fmla="*/ 75055 h 152445"/>
                <a:gd name="connsiteX22" fmla="*/ 48324 w 101685"/>
                <a:gd name="connsiteY22" fmla="*/ 77531 h 152445"/>
                <a:gd name="connsiteX23" fmla="*/ 57897 w 101685"/>
                <a:gd name="connsiteY23" fmla="*/ 77531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1685" h="152445">
                  <a:moveTo>
                    <a:pt x="57897" y="77531"/>
                  </a:moveTo>
                  <a:cubicBezTo>
                    <a:pt x="71728" y="77531"/>
                    <a:pt x="81658" y="87100"/>
                    <a:pt x="81658" y="106068"/>
                  </a:cubicBezTo>
                  <a:cubicBezTo>
                    <a:pt x="81658" y="128038"/>
                    <a:pt x="68892" y="134596"/>
                    <a:pt x="58612" y="134596"/>
                  </a:cubicBezTo>
                  <a:cubicBezTo>
                    <a:pt x="51518" y="134596"/>
                    <a:pt x="35916" y="132650"/>
                    <a:pt x="28464" y="122193"/>
                  </a:cubicBezTo>
                  <a:cubicBezTo>
                    <a:pt x="36798" y="121836"/>
                    <a:pt x="38751" y="115993"/>
                    <a:pt x="38751" y="112268"/>
                  </a:cubicBezTo>
                  <a:cubicBezTo>
                    <a:pt x="38751" y="106600"/>
                    <a:pt x="34494" y="102519"/>
                    <a:pt x="28996" y="102519"/>
                  </a:cubicBezTo>
                  <a:cubicBezTo>
                    <a:pt x="24031" y="102519"/>
                    <a:pt x="19066" y="105537"/>
                    <a:pt x="19066" y="112800"/>
                  </a:cubicBezTo>
                  <a:cubicBezTo>
                    <a:pt x="19066" y="129458"/>
                    <a:pt x="37512" y="140264"/>
                    <a:pt x="58961" y="140264"/>
                  </a:cubicBezTo>
                  <a:cubicBezTo>
                    <a:pt x="83612" y="140264"/>
                    <a:pt x="100629" y="123789"/>
                    <a:pt x="100629" y="106068"/>
                  </a:cubicBezTo>
                  <a:cubicBezTo>
                    <a:pt x="100629" y="92245"/>
                    <a:pt x="89285" y="78422"/>
                    <a:pt x="69782" y="74340"/>
                  </a:cubicBezTo>
                  <a:cubicBezTo>
                    <a:pt x="88395" y="67607"/>
                    <a:pt x="95140" y="54315"/>
                    <a:pt x="95140" y="43509"/>
                  </a:cubicBezTo>
                  <a:cubicBezTo>
                    <a:pt x="95140" y="29503"/>
                    <a:pt x="78997" y="19056"/>
                    <a:pt x="59319" y="19056"/>
                  </a:cubicBezTo>
                  <a:cubicBezTo>
                    <a:pt x="39634" y="19056"/>
                    <a:pt x="24563" y="28622"/>
                    <a:pt x="24563" y="42795"/>
                  </a:cubicBezTo>
                  <a:cubicBezTo>
                    <a:pt x="24563" y="48821"/>
                    <a:pt x="28464" y="52188"/>
                    <a:pt x="33787" y="52188"/>
                  </a:cubicBezTo>
                  <a:cubicBezTo>
                    <a:pt x="39284" y="52188"/>
                    <a:pt x="42827" y="48115"/>
                    <a:pt x="42827" y="43153"/>
                  </a:cubicBezTo>
                  <a:cubicBezTo>
                    <a:pt x="42827" y="38015"/>
                    <a:pt x="39284" y="34292"/>
                    <a:pt x="33787" y="33934"/>
                  </a:cubicBezTo>
                  <a:cubicBezTo>
                    <a:pt x="39991" y="26138"/>
                    <a:pt x="52225" y="24192"/>
                    <a:pt x="58787" y="24192"/>
                  </a:cubicBezTo>
                  <a:cubicBezTo>
                    <a:pt x="66763" y="24192"/>
                    <a:pt x="77941" y="28090"/>
                    <a:pt x="77941" y="43509"/>
                  </a:cubicBezTo>
                  <a:cubicBezTo>
                    <a:pt x="77941" y="50950"/>
                    <a:pt x="75454" y="59104"/>
                    <a:pt x="70846" y="64598"/>
                  </a:cubicBezTo>
                  <a:cubicBezTo>
                    <a:pt x="64991" y="71332"/>
                    <a:pt x="60026" y="71688"/>
                    <a:pt x="51160" y="72220"/>
                  </a:cubicBezTo>
                  <a:cubicBezTo>
                    <a:pt x="46727" y="72569"/>
                    <a:pt x="46378" y="72569"/>
                    <a:pt x="45488" y="72744"/>
                  </a:cubicBezTo>
                  <a:cubicBezTo>
                    <a:pt x="45131" y="72744"/>
                    <a:pt x="43717" y="73101"/>
                    <a:pt x="43717" y="75055"/>
                  </a:cubicBezTo>
                  <a:cubicBezTo>
                    <a:pt x="43717" y="77531"/>
                    <a:pt x="45314" y="77531"/>
                    <a:pt x="48324" y="77531"/>
                  </a:cubicBezTo>
                  <a:lnTo>
                    <a:pt x="57897" y="7753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44" name="Forme libre : forme 16443">
              <a:extLst>
                <a:ext uri="{FF2B5EF4-FFF2-40B4-BE49-F238E27FC236}">
                  <a16:creationId xmlns:a16="http://schemas.microsoft.com/office/drawing/2014/main" id="{3E2685C4-3008-483B-B328-70F927C412B2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7610164" y="-11814728"/>
              <a:ext cx="76264" cy="279483"/>
            </a:xfrm>
            <a:custGeom>
              <a:avLst/>
              <a:gdLst>
                <a:gd name="connsiteX0" fmla="*/ 77813 w 76264"/>
                <a:gd name="connsiteY0" fmla="*/ 269614 h 279482"/>
                <a:gd name="connsiteX1" fmla="*/ 73507 w 76264"/>
                <a:gd name="connsiteY1" fmla="*/ 264047 h 279482"/>
                <a:gd name="connsiteX2" fmla="*/ 33755 w 76264"/>
                <a:gd name="connsiteY2" fmla="*/ 145600 h 279482"/>
                <a:gd name="connsiteX3" fmla="*/ 74524 w 76264"/>
                <a:gd name="connsiteY3" fmla="*/ 25891 h 279482"/>
                <a:gd name="connsiteX4" fmla="*/ 77813 w 76264"/>
                <a:gd name="connsiteY4" fmla="*/ 21588 h 279482"/>
                <a:gd name="connsiteX5" fmla="*/ 75279 w 76264"/>
                <a:gd name="connsiteY5" fmla="*/ 19056 h 279482"/>
                <a:gd name="connsiteX6" fmla="*/ 35018 w 76264"/>
                <a:gd name="connsiteY6" fmla="*/ 68410 h 279482"/>
                <a:gd name="connsiteX7" fmla="*/ 19066 w 76264"/>
                <a:gd name="connsiteY7" fmla="*/ 145600 h 279482"/>
                <a:gd name="connsiteX8" fmla="*/ 35781 w 76264"/>
                <a:gd name="connsiteY8" fmla="*/ 224563 h 279482"/>
                <a:gd name="connsiteX9" fmla="*/ 75279 w 76264"/>
                <a:gd name="connsiteY9" fmla="*/ 272146 h 279482"/>
                <a:gd name="connsiteX10" fmla="*/ 77813 w 76264"/>
                <a:gd name="connsiteY10" fmla="*/ 269614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64" h="279482">
                  <a:moveTo>
                    <a:pt x="77813" y="269614"/>
                  </a:moveTo>
                  <a:cubicBezTo>
                    <a:pt x="77813" y="268859"/>
                    <a:pt x="77813" y="268350"/>
                    <a:pt x="73507" y="264047"/>
                  </a:cubicBezTo>
                  <a:cubicBezTo>
                    <a:pt x="41858" y="232160"/>
                    <a:pt x="33755" y="184323"/>
                    <a:pt x="33755" y="145600"/>
                  </a:cubicBezTo>
                  <a:cubicBezTo>
                    <a:pt x="33755" y="101567"/>
                    <a:pt x="43375" y="57524"/>
                    <a:pt x="74524" y="25891"/>
                  </a:cubicBezTo>
                  <a:cubicBezTo>
                    <a:pt x="77813" y="22850"/>
                    <a:pt x="77813" y="22342"/>
                    <a:pt x="77813" y="21588"/>
                  </a:cubicBezTo>
                  <a:cubicBezTo>
                    <a:pt x="77813" y="19817"/>
                    <a:pt x="76796" y="19056"/>
                    <a:pt x="75279" y="19056"/>
                  </a:cubicBezTo>
                  <a:cubicBezTo>
                    <a:pt x="72745" y="19056"/>
                    <a:pt x="49961" y="36269"/>
                    <a:pt x="35018" y="68410"/>
                  </a:cubicBezTo>
                  <a:cubicBezTo>
                    <a:pt x="22101" y="96246"/>
                    <a:pt x="19066" y="124338"/>
                    <a:pt x="19066" y="145600"/>
                  </a:cubicBezTo>
                  <a:cubicBezTo>
                    <a:pt x="19066" y="165340"/>
                    <a:pt x="21846" y="195962"/>
                    <a:pt x="35781" y="224563"/>
                  </a:cubicBezTo>
                  <a:cubicBezTo>
                    <a:pt x="50970" y="255694"/>
                    <a:pt x="72745" y="272146"/>
                    <a:pt x="75279" y="272146"/>
                  </a:cubicBezTo>
                  <a:cubicBezTo>
                    <a:pt x="76796" y="272146"/>
                    <a:pt x="77813" y="271383"/>
                    <a:pt x="77813" y="26961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45" name="Forme libre : forme 16444">
              <a:extLst>
                <a:ext uri="{FF2B5EF4-FFF2-40B4-BE49-F238E27FC236}">
                  <a16:creationId xmlns:a16="http://schemas.microsoft.com/office/drawing/2014/main" id="{AEEF42DB-5D1A-492E-B3A0-DAC820B4B2DF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7688890" y="-11797769"/>
              <a:ext cx="228792" cy="203260"/>
            </a:xfrm>
            <a:custGeom>
              <a:avLst/>
              <a:gdLst>
                <a:gd name="connsiteX0" fmla="*/ 116311 w 228792"/>
                <a:gd name="connsiteY0" fmla="*/ 32974 h 203260"/>
                <a:gd name="connsiteX1" fmla="*/ 177593 w 228792"/>
                <a:gd name="connsiteY1" fmla="*/ 61574 h 203260"/>
                <a:gd name="connsiteX2" fmla="*/ 123651 w 228792"/>
                <a:gd name="connsiteY2" fmla="*/ 108903 h 203260"/>
                <a:gd name="connsiteX3" fmla="*/ 102631 w 228792"/>
                <a:gd name="connsiteY3" fmla="*/ 121050 h 203260"/>
                <a:gd name="connsiteX4" fmla="*/ 103902 w 228792"/>
                <a:gd name="connsiteY4" fmla="*/ 122567 h 203260"/>
                <a:gd name="connsiteX5" fmla="*/ 132772 w 228792"/>
                <a:gd name="connsiteY5" fmla="*/ 159265 h 203260"/>
                <a:gd name="connsiteX6" fmla="*/ 165938 w 228792"/>
                <a:gd name="connsiteY6" fmla="*/ 197481 h 203260"/>
                <a:gd name="connsiteX7" fmla="*/ 225702 w 228792"/>
                <a:gd name="connsiteY7" fmla="*/ 160782 h 203260"/>
                <a:gd name="connsiteX8" fmla="*/ 222914 w 228792"/>
                <a:gd name="connsiteY8" fmla="*/ 159011 h 203260"/>
                <a:gd name="connsiteX9" fmla="*/ 204682 w 228792"/>
                <a:gd name="connsiteY9" fmla="*/ 169897 h 203260"/>
                <a:gd name="connsiteX10" fmla="*/ 182652 w 228792"/>
                <a:gd name="connsiteY10" fmla="*/ 183561 h 203260"/>
                <a:gd name="connsiteX11" fmla="*/ 153283 w 228792"/>
                <a:gd name="connsiteY11" fmla="*/ 145855 h 203260"/>
                <a:gd name="connsiteX12" fmla="*/ 137578 w 228792"/>
                <a:gd name="connsiteY12" fmla="*/ 117001 h 203260"/>
                <a:gd name="connsiteX13" fmla="*/ 199113 w 228792"/>
                <a:gd name="connsiteY13" fmla="*/ 50688 h 203260"/>
                <a:gd name="connsiteX14" fmla="*/ 118336 w 228792"/>
                <a:gd name="connsiteY14" fmla="*/ 19056 h 203260"/>
                <a:gd name="connsiteX15" fmla="*/ 57564 w 228792"/>
                <a:gd name="connsiteY15" fmla="*/ 28163 h 203260"/>
                <a:gd name="connsiteX16" fmla="*/ 19066 w 228792"/>
                <a:gd name="connsiteY16" fmla="*/ 66130 h 203260"/>
                <a:gd name="connsiteX17" fmla="*/ 21601 w 228792"/>
                <a:gd name="connsiteY17" fmla="*/ 68156 h 203260"/>
                <a:gd name="connsiteX18" fmla="*/ 33501 w 228792"/>
                <a:gd name="connsiteY18" fmla="*/ 63344 h 203260"/>
                <a:gd name="connsiteX19" fmla="*/ 41103 w 228792"/>
                <a:gd name="connsiteY19" fmla="*/ 53475 h 203260"/>
                <a:gd name="connsiteX20" fmla="*/ 83645 w 228792"/>
                <a:gd name="connsiteY20" fmla="*/ 32974 h 203260"/>
                <a:gd name="connsiteX21" fmla="*/ 71490 w 228792"/>
                <a:gd name="connsiteY21" fmla="*/ 108903 h 203260"/>
                <a:gd name="connsiteX22" fmla="*/ 44138 w 228792"/>
                <a:gd name="connsiteY22" fmla="*/ 192168 h 203260"/>
                <a:gd name="connsiteX23" fmla="*/ 42875 w 228792"/>
                <a:gd name="connsiteY23" fmla="*/ 195710 h 203260"/>
                <a:gd name="connsiteX24" fmla="*/ 45401 w 228792"/>
                <a:gd name="connsiteY24" fmla="*/ 197481 h 203260"/>
                <a:gd name="connsiteX25" fmla="*/ 63888 w 228792"/>
                <a:gd name="connsiteY25" fmla="*/ 186602 h 203260"/>
                <a:gd name="connsiteX26" fmla="*/ 104411 w 228792"/>
                <a:gd name="connsiteY26" fmla="*/ 32974 h 203260"/>
                <a:gd name="connsiteX27" fmla="*/ 116311 w 228792"/>
                <a:gd name="connsiteY27" fmla="*/ 32974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28792" h="203260">
                  <a:moveTo>
                    <a:pt x="116311" y="32974"/>
                  </a:moveTo>
                  <a:cubicBezTo>
                    <a:pt x="164929" y="32974"/>
                    <a:pt x="177593" y="44868"/>
                    <a:pt x="177593" y="61574"/>
                  </a:cubicBezTo>
                  <a:cubicBezTo>
                    <a:pt x="177593" y="77009"/>
                    <a:pt x="165438" y="107379"/>
                    <a:pt x="123651" y="108903"/>
                  </a:cubicBezTo>
                  <a:cubicBezTo>
                    <a:pt x="111242" y="109404"/>
                    <a:pt x="102631" y="118264"/>
                    <a:pt x="102631" y="121050"/>
                  </a:cubicBezTo>
                  <a:cubicBezTo>
                    <a:pt x="102631" y="122567"/>
                    <a:pt x="103648" y="122567"/>
                    <a:pt x="103902" y="122567"/>
                  </a:cubicBezTo>
                  <a:cubicBezTo>
                    <a:pt x="114540" y="124338"/>
                    <a:pt x="119600" y="129404"/>
                    <a:pt x="132772" y="159265"/>
                  </a:cubicBezTo>
                  <a:cubicBezTo>
                    <a:pt x="144417" y="185841"/>
                    <a:pt x="151003" y="197481"/>
                    <a:pt x="165938" y="197481"/>
                  </a:cubicBezTo>
                  <a:cubicBezTo>
                    <a:pt x="196579" y="197481"/>
                    <a:pt x="225702" y="166356"/>
                    <a:pt x="225702" y="160782"/>
                  </a:cubicBezTo>
                  <a:cubicBezTo>
                    <a:pt x="225702" y="159011"/>
                    <a:pt x="223676" y="159011"/>
                    <a:pt x="222914" y="159011"/>
                  </a:cubicBezTo>
                  <a:cubicBezTo>
                    <a:pt x="219879" y="159011"/>
                    <a:pt x="210005" y="162553"/>
                    <a:pt x="204682" y="169897"/>
                  </a:cubicBezTo>
                  <a:cubicBezTo>
                    <a:pt x="200631" y="175717"/>
                    <a:pt x="195061" y="183561"/>
                    <a:pt x="182652" y="183561"/>
                  </a:cubicBezTo>
                  <a:cubicBezTo>
                    <a:pt x="169743" y="183561"/>
                    <a:pt x="161887" y="165594"/>
                    <a:pt x="153283" y="145855"/>
                  </a:cubicBezTo>
                  <a:cubicBezTo>
                    <a:pt x="147961" y="133199"/>
                    <a:pt x="143401" y="123831"/>
                    <a:pt x="137578" y="117001"/>
                  </a:cubicBezTo>
                  <a:cubicBezTo>
                    <a:pt x="174295" y="103583"/>
                    <a:pt x="199113" y="77009"/>
                    <a:pt x="199113" y="50688"/>
                  </a:cubicBezTo>
                  <a:cubicBezTo>
                    <a:pt x="199113" y="19056"/>
                    <a:pt x="156572" y="19056"/>
                    <a:pt x="118336" y="19056"/>
                  </a:cubicBezTo>
                  <a:cubicBezTo>
                    <a:pt x="93010" y="19056"/>
                    <a:pt x="78830" y="19056"/>
                    <a:pt x="57564" y="28163"/>
                  </a:cubicBezTo>
                  <a:cubicBezTo>
                    <a:pt x="23626" y="43097"/>
                    <a:pt x="19066" y="64107"/>
                    <a:pt x="19066" y="66130"/>
                  </a:cubicBezTo>
                  <a:cubicBezTo>
                    <a:pt x="19066" y="67647"/>
                    <a:pt x="20083" y="68156"/>
                    <a:pt x="21601" y="68156"/>
                  </a:cubicBezTo>
                  <a:cubicBezTo>
                    <a:pt x="25652" y="68156"/>
                    <a:pt x="31475" y="64606"/>
                    <a:pt x="33501" y="63344"/>
                  </a:cubicBezTo>
                  <a:cubicBezTo>
                    <a:pt x="38823" y="59803"/>
                    <a:pt x="39578" y="58287"/>
                    <a:pt x="41103" y="53475"/>
                  </a:cubicBezTo>
                  <a:cubicBezTo>
                    <a:pt x="44646" y="43351"/>
                    <a:pt x="51733" y="34490"/>
                    <a:pt x="83645" y="32974"/>
                  </a:cubicBezTo>
                  <a:cubicBezTo>
                    <a:pt x="82373" y="48410"/>
                    <a:pt x="80093" y="71950"/>
                    <a:pt x="71490" y="108903"/>
                  </a:cubicBezTo>
                  <a:cubicBezTo>
                    <a:pt x="64650" y="137248"/>
                    <a:pt x="55284" y="165085"/>
                    <a:pt x="44138" y="192168"/>
                  </a:cubicBezTo>
                  <a:cubicBezTo>
                    <a:pt x="42875" y="194955"/>
                    <a:pt x="42875" y="195455"/>
                    <a:pt x="42875" y="195710"/>
                  </a:cubicBezTo>
                  <a:cubicBezTo>
                    <a:pt x="42875" y="197481"/>
                    <a:pt x="44901" y="197481"/>
                    <a:pt x="45401" y="197481"/>
                  </a:cubicBezTo>
                  <a:cubicBezTo>
                    <a:pt x="50470" y="197481"/>
                    <a:pt x="61106" y="191406"/>
                    <a:pt x="63888" y="186602"/>
                  </a:cubicBezTo>
                  <a:cubicBezTo>
                    <a:pt x="64396" y="185332"/>
                    <a:pt x="96553" y="113960"/>
                    <a:pt x="104411" y="32974"/>
                  </a:cubicBezTo>
                  <a:lnTo>
                    <a:pt x="116311" y="3297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46" name="Forme libre : forme 16445">
              <a:extLst>
                <a:ext uri="{FF2B5EF4-FFF2-40B4-BE49-F238E27FC236}">
                  <a16:creationId xmlns:a16="http://schemas.microsoft.com/office/drawing/2014/main" id="{5DB1EFFD-696D-45FC-830A-9D95862BA5A8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7917535" y="-11704619"/>
              <a:ext cx="101685" cy="152445"/>
            </a:xfrm>
            <a:custGeom>
              <a:avLst/>
              <a:gdLst>
                <a:gd name="connsiteX0" fmla="*/ 59136 w 101685"/>
                <a:gd name="connsiteY0" fmla="*/ 24009 h 152445"/>
                <a:gd name="connsiteX1" fmla="*/ 53822 w 101685"/>
                <a:gd name="connsiteY1" fmla="*/ 19056 h 152445"/>
                <a:gd name="connsiteX2" fmla="*/ 19066 w 101685"/>
                <a:gd name="connsiteY2" fmla="*/ 30393 h 152445"/>
                <a:gd name="connsiteX3" fmla="*/ 19066 w 101685"/>
                <a:gd name="connsiteY3" fmla="*/ 36776 h 152445"/>
                <a:gd name="connsiteX4" fmla="*/ 44774 w 101685"/>
                <a:gd name="connsiteY4" fmla="*/ 31814 h 152445"/>
                <a:gd name="connsiteX5" fmla="*/ 44774 w 101685"/>
                <a:gd name="connsiteY5" fmla="*/ 122193 h 152445"/>
                <a:gd name="connsiteX6" fmla="*/ 27042 w 101685"/>
                <a:gd name="connsiteY6" fmla="*/ 130339 h 152445"/>
                <a:gd name="connsiteX7" fmla="*/ 20305 w 101685"/>
                <a:gd name="connsiteY7" fmla="*/ 130339 h 152445"/>
                <a:gd name="connsiteX8" fmla="*/ 20305 w 101685"/>
                <a:gd name="connsiteY8" fmla="*/ 136724 h 152445"/>
                <a:gd name="connsiteX9" fmla="*/ 51868 w 101685"/>
                <a:gd name="connsiteY9" fmla="*/ 136017 h 152445"/>
                <a:gd name="connsiteX10" fmla="*/ 83605 w 101685"/>
                <a:gd name="connsiteY10" fmla="*/ 136724 h 152445"/>
                <a:gd name="connsiteX11" fmla="*/ 83605 w 101685"/>
                <a:gd name="connsiteY11" fmla="*/ 130339 h 152445"/>
                <a:gd name="connsiteX12" fmla="*/ 76868 w 101685"/>
                <a:gd name="connsiteY12" fmla="*/ 130339 h 152445"/>
                <a:gd name="connsiteX13" fmla="*/ 59136 w 101685"/>
                <a:gd name="connsiteY13" fmla="*/ 122193 h 152445"/>
                <a:gd name="connsiteX14" fmla="*/ 59136 w 101685"/>
                <a:gd name="connsiteY14" fmla="*/ 24009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1685" h="152445">
                  <a:moveTo>
                    <a:pt x="59136" y="24009"/>
                  </a:moveTo>
                  <a:cubicBezTo>
                    <a:pt x="59136" y="19229"/>
                    <a:pt x="58787" y="19056"/>
                    <a:pt x="53822" y="19056"/>
                  </a:cubicBezTo>
                  <a:cubicBezTo>
                    <a:pt x="42470" y="30218"/>
                    <a:pt x="26335" y="30393"/>
                    <a:pt x="19066" y="30393"/>
                  </a:cubicBezTo>
                  <a:lnTo>
                    <a:pt x="19066" y="36776"/>
                  </a:lnTo>
                  <a:cubicBezTo>
                    <a:pt x="23324" y="36776"/>
                    <a:pt x="35026" y="36776"/>
                    <a:pt x="44774" y="31814"/>
                  </a:cubicBezTo>
                  <a:lnTo>
                    <a:pt x="44774" y="122193"/>
                  </a:lnTo>
                  <a:cubicBezTo>
                    <a:pt x="44774" y="128038"/>
                    <a:pt x="44774" y="130339"/>
                    <a:pt x="27042" y="130339"/>
                  </a:cubicBezTo>
                  <a:lnTo>
                    <a:pt x="20305" y="130339"/>
                  </a:lnTo>
                  <a:lnTo>
                    <a:pt x="20305" y="136724"/>
                  </a:lnTo>
                  <a:cubicBezTo>
                    <a:pt x="23499" y="136548"/>
                    <a:pt x="45306" y="136017"/>
                    <a:pt x="51868" y="136017"/>
                  </a:cubicBezTo>
                  <a:cubicBezTo>
                    <a:pt x="57365" y="136017"/>
                    <a:pt x="79704" y="136548"/>
                    <a:pt x="83605" y="136724"/>
                  </a:cubicBezTo>
                  <a:lnTo>
                    <a:pt x="83605" y="130339"/>
                  </a:lnTo>
                  <a:lnTo>
                    <a:pt x="76868" y="130339"/>
                  </a:lnTo>
                  <a:cubicBezTo>
                    <a:pt x="59136" y="130339"/>
                    <a:pt x="59136" y="128038"/>
                    <a:pt x="59136" y="122193"/>
                  </a:cubicBezTo>
                  <a:lnTo>
                    <a:pt x="59136" y="2400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47" name="Forme libre : forme 16446">
              <a:extLst>
                <a:ext uri="{FF2B5EF4-FFF2-40B4-BE49-F238E27FC236}">
                  <a16:creationId xmlns:a16="http://schemas.microsoft.com/office/drawing/2014/main" id="{E2E654FB-D981-450B-994A-DFF5C5FDC01B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8033615" y="-11651740"/>
              <a:ext cx="50843" cy="101630"/>
            </a:xfrm>
            <a:custGeom>
              <a:avLst/>
              <a:gdLst>
                <a:gd name="connsiteX0" fmla="*/ 48698 w 50842"/>
                <a:gd name="connsiteY0" fmla="*/ 45631 h 101630"/>
                <a:gd name="connsiteX1" fmla="*/ 32492 w 50842"/>
                <a:gd name="connsiteY1" fmla="*/ 19056 h 101630"/>
                <a:gd name="connsiteX2" fmla="*/ 19066 w 50842"/>
                <a:gd name="connsiteY2" fmla="*/ 32474 h 101630"/>
                <a:gd name="connsiteX3" fmla="*/ 32492 w 50842"/>
                <a:gd name="connsiteY3" fmla="*/ 45885 h 101630"/>
                <a:gd name="connsiteX4" fmla="*/ 41349 w 50842"/>
                <a:gd name="connsiteY4" fmla="*/ 42598 h 101630"/>
                <a:gd name="connsiteX5" fmla="*/ 42621 w 50842"/>
                <a:gd name="connsiteY5" fmla="*/ 41835 h 101630"/>
                <a:gd name="connsiteX6" fmla="*/ 43129 w 50842"/>
                <a:gd name="connsiteY6" fmla="*/ 45631 h 101630"/>
                <a:gd name="connsiteX7" fmla="*/ 25906 w 50842"/>
                <a:gd name="connsiteY7" fmla="*/ 87894 h 101630"/>
                <a:gd name="connsiteX8" fmla="*/ 23117 w 50842"/>
                <a:gd name="connsiteY8" fmla="*/ 91944 h 101630"/>
                <a:gd name="connsiteX9" fmla="*/ 25652 w 50842"/>
                <a:gd name="connsiteY9" fmla="*/ 94731 h 101630"/>
                <a:gd name="connsiteX10" fmla="*/ 48698 w 50842"/>
                <a:gd name="connsiteY10" fmla="*/ 45631 h 1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842" h="101630">
                  <a:moveTo>
                    <a:pt x="48698" y="45631"/>
                  </a:moveTo>
                  <a:cubicBezTo>
                    <a:pt x="48698" y="28925"/>
                    <a:pt x="42366" y="19056"/>
                    <a:pt x="32492" y="19056"/>
                  </a:cubicBezTo>
                  <a:cubicBezTo>
                    <a:pt x="24134" y="19056"/>
                    <a:pt x="19066" y="25384"/>
                    <a:pt x="19066" y="32474"/>
                  </a:cubicBezTo>
                  <a:cubicBezTo>
                    <a:pt x="19066" y="39302"/>
                    <a:pt x="24134" y="45885"/>
                    <a:pt x="32492" y="45885"/>
                  </a:cubicBezTo>
                  <a:cubicBezTo>
                    <a:pt x="35526" y="45885"/>
                    <a:pt x="38823" y="44868"/>
                    <a:pt x="41349" y="42598"/>
                  </a:cubicBezTo>
                  <a:cubicBezTo>
                    <a:pt x="42112" y="42089"/>
                    <a:pt x="42366" y="41835"/>
                    <a:pt x="42621" y="41835"/>
                  </a:cubicBezTo>
                  <a:cubicBezTo>
                    <a:pt x="42874" y="41835"/>
                    <a:pt x="43129" y="42089"/>
                    <a:pt x="43129" y="45631"/>
                  </a:cubicBezTo>
                  <a:cubicBezTo>
                    <a:pt x="43129" y="64361"/>
                    <a:pt x="34263" y="79541"/>
                    <a:pt x="25906" y="87894"/>
                  </a:cubicBezTo>
                  <a:cubicBezTo>
                    <a:pt x="23117" y="90682"/>
                    <a:pt x="23117" y="91189"/>
                    <a:pt x="23117" y="91944"/>
                  </a:cubicBezTo>
                  <a:cubicBezTo>
                    <a:pt x="23117" y="93723"/>
                    <a:pt x="24389" y="94731"/>
                    <a:pt x="25652" y="94731"/>
                  </a:cubicBezTo>
                  <a:cubicBezTo>
                    <a:pt x="28440" y="94731"/>
                    <a:pt x="48698" y="75246"/>
                    <a:pt x="48698" y="4563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orme libre : forme 291">
              <a:extLst>
                <a:ext uri="{FF2B5EF4-FFF2-40B4-BE49-F238E27FC236}">
                  <a16:creationId xmlns:a16="http://schemas.microsoft.com/office/drawing/2014/main" id="{A75E58AD-1F26-40B6-8284-870CA585C017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8129721" y="-11797769"/>
              <a:ext cx="228792" cy="203260"/>
            </a:xfrm>
            <a:custGeom>
              <a:avLst/>
              <a:gdLst>
                <a:gd name="connsiteX0" fmla="*/ 116310 w 228792"/>
                <a:gd name="connsiteY0" fmla="*/ 32974 h 203260"/>
                <a:gd name="connsiteX1" fmla="*/ 177592 w 228792"/>
                <a:gd name="connsiteY1" fmla="*/ 61574 h 203260"/>
                <a:gd name="connsiteX2" fmla="*/ 123651 w 228792"/>
                <a:gd name="connsiteY2" fmla="*/ 108903 h 203260"/>
                <a:gd name="connsiteX3" fmla="*/ 102630 w 228792"/>
                <a:gd name="connsiteY3" fmla="*/ 121050 h 203260"/>
                <a:gd name="connsiteX4" fmla="*/ 103902 w 228792"/>
                <a:gd name="connsiteY4" fmla="*/ 122567 h 203260"/>
                <a:gd name="connsiteX5" fmla="*/ 132771 w 228792"/>
                <a:gd name="connsiteY5" fmla="*/ 159265 h 203260"/>
                <a:gd name="connsiteX6" fmla="*/ 165938 w 228792"/>
                <a:gd name="connsiteY6" fmla="*/ 197481 h 203260"/>
                <a:gd name="connsiteX7" fmla="*/ 225701 w 228792"/>
                <a:gd name="connsiteY7" fmla="*/ 160782 h 203260"/>
                <a:gd name="connsiteX8" fmla="*/ 222913 w 228792"/>
                <a:gd name="connsiteY8" fmla="*/ 159011 h 203260"/>
                <a:gd name="connsiteX9" fmla="*/ 204681 w 228792"/>
                <a:gd name="connsiteY9" fmla="*/ 169897 h 203260"/>
                <a:gd name="connsiteX10" fmla="*/ 182652 w 228792"/>
                <a:gd name="connsiteY10" fmla="*/ 183561 h 203260"/>
                <a:gd name="connsiteX11" fmla="*/ 153282 w 228792"/>
                <a:gd name="connsiteY11" fmla="*/ 145855 h 203260"/>
                <a:gd name="connsiteX12" fmla="*/ 137577 w 228792"/>
                <a:gd name="connsiteY12" fmla="*/ 117001 h 203260"/>
                <a:gd name="connsiteX13" fmla="*/ 199112 w 228792"/>
                <a:gd name="connsiteY13" fmla="*/ 50688 h 203260"/>
                <a:gd name="connsiteX14" fmla="*/ 118336 w 228792"/>
                <a:gd name="connsiteY14" fmla="*/ 19056 h 203260"/>
                <a:gd name="connsiteX15" fmla="*/ 57563 w 228792"/>
                <a:gd name="connsiteY15" fmla="*/ 28163 h 203260"/>
                <a:gd name="connsiteX16" fmla="*/ 19066 w 228792"/>
                <a:gd name="connsiteY16" fmla="*/ 66130 h 203260"/>
                <a:gd name="connsiteX17" fmla="*/ 21600 w 228792"/>
                <a:gd name="connsiteY17" fmla="*/ 68156 h 203260"/>
                <a:gd name="connsiteX18" fmla="*/ 33501 w 228792"/>
                <a:gd name="connsiteY18" fmla="*/ 63344 h 203260"/>
                <a:gd name="connsiteX19" fmla="*/ 41103 w 228792"/>
                <a:gd name="connsiteY19" fmla="*/ 53475 h 203260"/>
                <a:gd name="connsiteX20" fmla="*/ 83643 w 228792"/>
                <a:gd name="connsiteY20" fmla="*/ 32974 h 203260"/>
                <a:gd name="connsiteX21" fmla="*/ 71489 w 228792"/>
                <a:gd name="connsiteY21" fmla="*/ 108903 h 203260"/>
                <a:gd name="connsiteX22" fmla="*/ 44137 w 228792"/>
                <a:gd name="connsiteY22" fmla="*/ 192168 h 203260"/>
                <a:gd name="connsiteX23" fmla="*/ 42874 w 228792"/>
                <a:gd name="connsiteY23" fmla="*/ 195710 h 203260"/>
                <a:gd name="connsiteX24" fmla="*/ 45400 w 228792"/>
                <a:gd name="connsiteY24" fmla="*/ 197481 h 203260"/>
                <a:gd name="connsiteX25" fmla="*/ 63887 w 228792"/>
                <a:gd name="connsiteY25" fmla="*/ 186602 h 203260"/>
                <a:gd name="connsiteX26" fmla="*/ 104410 w 228792"/>
                <a:gd name="connsiteY26" fmla="*/ 32974 h 203260"/>
                <a:gd name="connsiteX27" fmla="*/ 116310 w 228792"/>
                <a:gd name="connsiteY27" fmla="*/ 32974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28792" h="203260">
                  <a:moveTo>
                    <a:pt x="116310" y="32974"/>
                  </a:moveTo>
                  <a:cubicBezTo>
                    <a:pt x="164928" y="32974"/>
                    <a:pt x="177592" y="44868"/>
                    <a:pt x="177592" y="61574"/>
                  </a:cubicBezTo>
                  <a:cubicBezTo>
                    <a:pt x="177592" y="77009"/>
                    <a:pt x="165437" y="107379"/>
                    <a:pt x="123651" y="108903"/>
                  </a:cubicBezTo>
                  <a:cubicBezTo>
                    <a:pt x="111242" y="109404"/>
                    <a:pt x="102630" y="118264"/>
                    <a:pt x="102630" y="121050"/>
                  </a:cubicBezTo>
                  <a:cubicBezTo>
                    <a:pt x="102630" y="122567"/>
                    <a:pt x="103647" y="122567"/>
                    <a:pt x="103902" y="122567"/>
                  </a:cubicBezTo>
                  <a:cubicBezTo>
                    <a:pt x="114539" y="124338"/>
                    <a:pt x="119599" y="129404"/>
                    <a:pt x="132771" y="159265"/>
                  </a:cubicBezTo>
                  <a:cubicBezTo>
                    <a:pt x="144417" y="185841"/>
                    <a:pt x="151002" y="197481"/>
                    <a:pt x="165938" y="197481"/>
                  </a:cubicBezTo>
                  <a:cubicBezTo>
                    <a:pt x="196578" y="197481"/>
                    <a:pt x="225701" y="166356"/>
                    <a:pt x="225701" y="160782"/>
                  </a:cubicBezTo>
                  <a:cubicBezTo>
                    <a:pt x="225701" y="159011"/>
                    <a:pt x="223676" y="159011"/>
                    <a:pt x="222913" y="159011"/>
                  </a:cubicBezTo>
                  <a:cubicBezTo>
                    <a:pt x="219878" y="159011"/>
                    <a:pt x="210004" y="162553"/>
                    <a:pt x="204681" y="169897"/>
                  </a:cubicBezTo>
                  <a:cubicBezTo>
                    <a:pt x="200630" y="175717"/>
                    <a:pt x="195061" y="183561"/>
                    <a:pt x="182652" y="183561"/>
                  </a:cubicBezTo>
                  <a:cubicBezTo>
                    <a:pt x="169743" y="183561"/>
                    <a:pt x="161886" y="165594"/>
                    <a:pt x="153282" y="145855"/>
                  </a:cubicBezTo>
                  <a:cubicBezTo>
                    <a:pt x="147959" y="133199"/>
                    <a:pt x="143400" y="123831"/>
                    <a:pt x="137577" y="117001"/>
                  </a:cubicBezTo>
                  <a:cubicBezTo>
                    <a:pt x="174295" y="103583"/>
                    <a:pt x="199112" y="77009"/>
                    <a:pt x="199112" y="50688"/>
                  </a:cubicBezTo>
                  <a:cubicBezTo>
                    <a:pt x="199112" y="19056"/>
                    <a:pt x="156572" y="19056"/>
                    <a:pt x="118336" y="19056"/>
                  </a:cubicBezTo>
                  <a:cubicBezTo>
                    <a:pt x="93010" y="19056"/>
                    <a:pt x="78830" y="19056"/>
                    <a:pt x="57563" y="28163"/>
                  </a:cubicBezTo>
                  <a:cubicBezTo>
                    <a:pt x="23625" y="43097"/>
                    <a:pt x="19066" y="64107"/>
                    <a:pt x="19066" y="66130"/>
                  </a:cubicBezTo>
                  <a:cubicBezTo>
                    <a:pt x="19066" y="67647"/>
                    <a:pt x="20082" y="68156"/>
                    <a:pt x="21600" y="68156"/>
                  </a:cubicBezTo>
                  <a:cubicBezTo>
                    <a:pt x="25652" y="68156"/>
                    <a:pt x="31474" y="64606"/>
                    <a:pt x="33501" y="63344"/>
                  </a:cubicBezTo>
                  <a:cubicBezTo>
                    <a:pt x="38822" y="59803"/>
                    <a:pt x="39577" y="58287"/>
                    <a:pt x="41103" y="53475"/>
                  </a:cubicBezTo>
                  <a:cubicBezTo>
                    <a:pt x="44646" y="43351"/>
                    <a:pt x="51732" y="34490"/>
                    <a:pt x="83643" y="32974"/>
                  </a:cubicBezTo>
                  <a:cubicBezTo>
                    <a:pt x="82373" y="48410"/>
                    <a:pt x="80093" y="71950"/>
                    <a:pt x="71489" y="108903"/>
                  </a:cubicBezTo>
                  <a:cubicBezTo>
                    <a:pt x="64650" y="137248"/>
                    <a:pt x="55283" y="165085"/>
                    <a:pt x="44137" y="192168"/>
                  </a:cubicBezTo>
                  <a:cubicBezTo>
                    <a:pt x="42874" y="194955"/>
                    <a:pt x="42874" y="195455"/>
                    <a:pt x="42874" y="195710"/>
                  </a:cubicBezTo>
                  <a:cubicBezTo>
                    <a:pt x="42874" y="197481"/>
                    <a:pt x="44900" y="197481"/>
                    <a:pt x="45400" y="197481"/>
                  </a:cubicBezTo>
                  <a:cubicBezTo>
                    <a:pt x="50469" y="197481"/>
                    <a:pt x="61106" y="191406"/>
                    <a:pt x="63887" y="186602"/>
                  </a:cubicBezTo>
                  <a:cubicBezTo>
                    <a:pt x="64395" y="185332"/>
                    <a:pt x="96553" y="113960"/>
                    <a:pt x="104410" y="32974"/>
                  </a:cubicBezTo>
                  <a:lnTo>
                    <a:pt x="116310" y="3297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orme libre : forme 292">
              <a:extLst>
                <a:ext uri="{FF2B5EF4-FFF2-40B4-BE49-F238E27FC236}">
                  <a16:creationId xmlns:a16="http://schemas.microsoft.com/office/drawing/2014/main" id="{50976974-586E-43F5-8B87-8BD4FD966062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8350208" y="-11704619"/>
              <a:ext cx="101685" cy="152445"/>
            </a:xfrm>
            <a:custGeom>
              <a:avLst/>
              <a:gdLst>
                <a:gd name="connsiteX0" fmla="*/ 97443 w 101685"/>
                <a:gd name="connsiteY0" fmla="*/ 104471 h 152445"/>
                <a:gd name="connsiteX1" fmla="*/ 91413 w 101685"/>
                <a:gd name="connsiteY1" fmla="*/ 104471 h 152445"/>
                <a:gd name="connsiteX2" fmla="*/ 86798 w 101685"/>
                <a:gd name="connsiteY2" fmla="*/ 120597 h 152445"/>
                <a:gd name="connsiteX3" fmla="*/ 69249 w 101685"/>
                <a:gd name="connsiteY3" fmla="*/ 121661 h 152445"/>
                <a:gd name="connsiteX4" fmla="*/ 36622 w 101685"/>
                <a:gd name="connsiteY4" fmla="*/ 121661 h 152445"/>
                <a:gd name="connsiteX5" fmla="*/ 72086 w 101685"/>
                <a:gd name="connsiteY5" fmla="*/ 91887 h 152445"/>
                <a:gd name="connsiteX6" fmla="*/ 97443 w 101685"/>
                <a:gd name="connsiteY6" fmla="*/ 53610 h 152445"/>
                <a:gd name="connsiteX7" fmla="*/ 55951 w 101685"/>
                <a:gd name="connsiteY7" fmla="*/ 19056 h 152445"/>
                <a:gd name="connsiteX8" fmla="*/ 19066 w 101685"/>
                <a:gd name="connsiteY8" fmla="*/ 50775 h 152445"/>
                <a:gd name="connsiteX9" fmla="*/ 28464 w 101685"/>
                <a:gd name="connsiteY9" fmla="*/ 60700 h 152445"/>
                <a:gd name="connsiteX10" fmla="*/ 37862 w 101685"/>
                <a:gd name="connsiteY10" fmla="*/ 51307 h 152445"/>
                <a:gd name="connsiteX11" fmla="*/ 27399 w 101685"/>
                <a:gd name="connsiteY11" fmla="*/ 41914 h 152445"/>
                <a:gd name="connsiteX12" fmla="*/ 53290 w 101685"/>
                <a:gd name="connsiteY12" fmla="*/ 25431 h 152445"/>
                <a:gd name="connsiteX13" fmla="*/ 80244 w 101685"/>
                <a:gd name="connsiteY13" fmla="*/ 53610 h 152445"/>
                <a:gd name="connsiteX14" fmla="*/ 63569 w 101685"/>
                <a:gd name="connsiteY14" fmla="*/ 87632 h 152445"/>
                <a:gd name="connsiteX15" fmla="*/ 20837 w 101685"/>
                <a:gd name="connsiteY15" fmla="*/ 129817 h 152445"/>
                <a:gd name="connsiteX16" fmla="*/ 19066 w 101685"/>
                <a:gd name="connsiteY16" fmla="*/ 136724 h 152445"/>
                <a:gd name="connsiteX17" fmla="*/ 92121 w 101685"/>
                <a:gd name="connsiteY17" fmla="*/ 136724 h 152445"/>
                <a:gd name="connsiteX18" fmla="*/ 97443 w 101685"/>
                <a:gd name="connsiteY18" fmla="*/ 104471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685" h="152445">
                  <a:moveTo>
                    <a:pt x="97443" y="104471"/>
                  </a:moveTo>
                  <a:lnTo>
                    <a:pt x="91413" y="104471"/>
                  </a:lnTo>
                  <a:cubicBezTo>
                    <a:pt x="90881" y="108370"/>
                    <a:pt x="89110" y="118826"/>
                    <a:pt x="86798" y="120597"/>
                  </a:cubicBezTo>
                  <a:cubicBezTo>
                    <a:pt x="85384" y="121661"/>
                    <a:pt x="71727" y="121661"/>
                    <a:pt x="69249" y="121661"/>
                  </a:cubicBezTo>
                  <a:lnTo>
                    <a:pt x="36622" y="121661"/>
                  </a:lnTo>
                  <a:cubicBezTo>
                    <a:pt x="55235" y="105178"/>
                    <a:pt x="61448" y="100216"/>
                    <a:pt x="72086" y="91887"/>
                  </a:cubicBezTo>
                  <a:cubicBezTo>
                    <a:pt x="85209" y="81430"/>
                    <a:pt x="97443" y="70441"/>
                    <a:pt x="97443" y="53610"/>
                  </a:cubicBezTo>
                  <a:cubicBezTo>
                    <a:pt x="97443" y="32164"/>
                    <a:pt x="78647" y="19056"/>
                    <a:pt x="55951" y="19056"/>
                  </a:cubicBezTo>
                  <a:cubicBezTo>
                    <a:pt x="33961" y="19056"/>
                    <a:pt x="19066" y="34465"/>
                    <a:pt x="19066" y="50775"/>
                  </a:cubicBezTo>
                  <a:cubicBezTo>
                    <a:pt x="19066" y="59809"/>
                    <a:pt x="26692" y="60700"/>
                    <a:pt x="28464" y="60700"/>
                  </a:cubicBezTo>
                  <a:cubicBezTo>
                    <a:pt x="32722" y="60700"/>
                    <a:pt x="37862" y="57682"/>
                    <a:pt x="37862" y="51307"/>
                  </a:cubicBezTo>
                  <a:cubicBezTo>
                    <a:pt x="37862" y="48115"/>
                    <a:pt x="36622" y="41914"/>
                    <a:pt x="27399" y="41914"/>
                  </a:cubicBezTo>
                  <a:cubicBezTo>
                    <a:pt x="32896" y="29329"/>
                    <a:pt x="44956" y="25431"/>
                    <a:pt x="53290" y="25431"/>
                  </a:cubicBezTo>
                  <a:cubicBezTo>
                    <a:pt x="71020" y="25431"/>
                    <a:pt x="80244" y="39254"/>
                    <a:pt x="80244" y="53610"/>
                  </a:cubicBezTo>
                  <a:cubicBezTo>
                    <a:pt x="80244" y="69029"/>
                    <a:pt x="69249" y="81256"/>
                    <a:pt x="63569" y="87632"/>
                  </a:cubicBezTo>
                  <a:lnTo>
                    <a:pt x="20837" y="129817"/>
                  </a:lnTo>
                  <a:cubicBezTo>
                    <a:pt x="19066" y="131405"/>
                    <a:pt x="19066" y="131761"/>
                    <a:pt x="19066" y="136724"/>
                  </a:cubicBezTo>
                  <a:lnTo>
                    <a:pt x="92121" y="136724"/>
                  </a:lnTo>
                  <a:lnTo>
                    <a:pt x="97443" y="10447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Forme libre : forme 293">
              <a:extLst>
                <a:ext uri="{FF2B5EF4-FFF2-40B4-BE49-F238E27FC236}">
                  <a16:creationId xmlns:a16="http://schemas.microsoft.com/office/drawing/2014/main" id="{610DA4EE-A7DE-429E-96CA-C2D74363D87D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8474421" y="-11651740"/>
              <a:ext cx="50843" cy="101630"/>
            </a:xfrm>
            <a:custGeom>
              <a:avLst/>
              <a:gdLst>
                <a:gd name="connsiteX0" fmla="*/ 48698 w 50842"/>
                <a:gd name="connsiteY0" fmla="*/ 45631 h 101630"/>
                <a:gd name="connsiteX1" fmla="*/ 32492 w 50842"/>
                <a:gd name="connsiteY1" fmla="*/ 19056 h 101630"/>
                <a:gd name="connsiteX2" fmla="*/ 19066 w 50842"/>
                <a:gd name="connsiteY2" fmla="*/ 32474 h 101630"/>
                <a:gd name="connsiteX3" fmla="*/ 32492 w 50842"/>
                <a:gd name="connsiteY3" fmla="*/ 45885 h 101630"/>
                <a:gd name="connsiteX4" fmla="*/ 41349 w 50842"/>
                <a:gd name="connsiteY4" fmla="*/ 42598 h 101630"/>
                <a:gd name="connsiteX5" fmla="*/ 42621 w 50842"/>
                <a:gd name="connsiteY5" fmla="*/ 41835 h 101630"/>
                <a:gd name="connsiteX6" fmla="*/ 43129 w 50842"/>
                <a:gd name="connsiteY6" fmla="*/ 45631 h 101630"/>
                <a:gd name="connsiteX7" fmla="*/ 25906 w 50842"/>
                <a:gd name="connsiteY7" fmla="*/ 87894 h 101630"/>
                <a:gd name="connsiteX8" fmla="*/ 23117 w 50842"/>
                <a:gd name="connsiteY8" fmla="*/ 91944 h 101630"/>
                <a:gd name="connsiteX9" fmla="*/ 25652 w 50842"/>
                <a:gd name="connsiteY9" fmla="*/ 94731 h 101630"/>
                <a:gd name="connsiteX10" fmla="*/ 48698 w 50842"/>
                <a:gd name="connsiteY10" fmla="*/ 45631 h 1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842" h="101630">
                  <a:moveTo>
                    <a:pt x="48698" y="45631"/>
                  </a:moveTo>
                  <a:cubicBezTo>
                    <a:pt x="48698" y="28925"/>
                    <a:pt x="42366" y="19056"/>
                    <a:pt x="32492" y="19056"/>
                  </a:cubicBezTo>
                  <a:cubicBezTo>
                    <a:pt x="24134" y="19056"/>
                    <a:pt x="19066" y="25384"/>
                    <a:pt x="19066" y="32474"/>
                  </a:cubicBezTo>
                  <a:cubicBezTo>
                    <a:pt x="19066" y="39302"/>
                    <a:pt x="24134" y="45885"/>
                    <a:pt x="32492" y="45885"/>
                  </a:cubicBezTo>
                  <a:cubicBezTo>
                    <a:pt x="35526" y="45885"/>
                    <a:pt x="38823" y="44868"/>
                    <a:pt x="41349" y="42598"/>
                  </a:cubicBezTo>
                  <a:cubicBezTo>
                    <a:pt x="42112" y="42089"/>
                    <a:pt x="42366" y="41835"/>
                    <a:pt x="42621" y="41835"/>
                  </a:cubicBezTo>
                  <a:cubicBezTo>
                    <a:pt x="42874" y="41835"/>
                    <a:pt x="43129" y="42089"/>
                    <a:pt x="43129" y="45631"/>
                  </a:cubicBezTo>
                  <a:cubicBezTo>
                    <a:pt x="43129" y="64361"/>
                    <a:pt x="34263" y="79541"/>
                    <a:pt x="25906" y="87894"/>
                  </a:cubicBezTo>
                  <a:cubicBezTo>
                    <a:pt x="23117" y="90682"/>
                    <a:pt x="23117" y="91189"/>
                    <a:pt x="23117" y="91944"/>
                  </a:cubicBezTo>
                  <a:cubicBezTo>
                    <a:pt x="23117" y="93723"/>
                    <a:pt x="24389" y="94731"/>
                    <a:pt x="25652" y="94731"/>
                  </a:cubicBezTo>
                  <a:cubicBezTo>
                    <a:pt x="28440" y="94731"/>
                    <a:pt x="48698" y="75246"/>
                    <a:pt x="48698" y="4563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orme libre : forme 294">
              <a:extLst>
                <a:ext uri="{FF2B5EF4-FFF2-40B4-BE49-F238E27FC236}">
                  <a16:creationId xmlns:a16="http://schemas.microsoft.com/office/drawing/2014/main" id="{167AC154-2CFB-4A6E-9800-4DF317523B00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8570527" y="-11797769"/>
              <a:ext cx="228792" cy="203260"/>
            </a:xfrm>
            <a:custGeom>
              <a:avLst/>
              <a:gdLst>
                <a:gd name="connsiteX0" fmla="*/ 116310 w 228792"/>
                <a:gd name="connsiteY0" fmla="*/ 32974 h 203260"/>
                <a:gd name="connsiteX1" fmla="*/ 177592 w 228792"/>
                <a:gd name="connsiteY1" fmla="*/ 61574 h 203260"/>
                <a:gd name="connsiteX2" fmla="*/ 123651 w 228792"/>
                <a:gd name="connsiteY2" fmla="*/ 108903 h 203260"/>
                <a:gd name="connsiteX3" fmla="*/ 102630 w 228792"/>
                <a:gd name="connsiteY3" fmla="*/ 121050 h 203260"/>
                <a:gd name="connsiteX4" fmla="*/ 103902 w 228792"/>
                <a:gd name="connsiteY4" fmla="*/ 122567 h 203260"/>
                <a:gd name="connsiteX5" fmla="*/ 132771 w 228792"/>
                <a:gd name="connsiteY5" fmla="*/ 159265 h 203260"/>
                <a:gd name="connsiteX6" fmla="*/ 165938 w 228792"/>
                <a:gd name="connsiteY6" fmla="*/ 197481 h 203260"/>
                <a:gd name="connsiteX7" fmla="*/ 225701 w 228792"/>
                <a:gd name="connsiteY7" fmla="*/ 160782 h 203260"/>
                <a:gd name="connsiteX8" fmla="*/ 222913 w 228792"/>
                <a:gd name="connsiteY8" fmla="*/ 159011 h 203260"/>
                <a:gd name="connsiteX9" fmla="*/ 204681 w 228792"/>
                <a:gd name="connsiteY9" fmla="*/ 169897 h 203260"/>
                <a:gd name="connsiteX10" fmla="*/ 182652 w 228792"/>
                <a:gd name="connsiteY10" fmla="*/ 183561 h 203260"/>
                <a:gd name="connsiteX11" fmla="*/ 153283 w 228792"/>
                <a:gd name="connsiteY11" fmla="*/ 145855 h 203260"/>
                <a:gd name="connsiteX12" fmla="*/ 137577 w 228792"/>
                <a:gd name="connsiteY12" fmla="*/ 117001 h 203260"/>
                <a:gd name="connsiteX13" fmla="*/ 199112 w 228792"/>
                <a:gd name="connsiteY13" fmla="*/ 50688 h 203260"/>
                <a:gd name="connsiteX14" fmla="*/ 118336 w 228792"/>
                <a:gd name="connsiteY14" fmla="*/ 19056 h 203260"/>
                <a:gd name="connsiteX15" fmla="*/ 57563 w 228792"/>
                <a:gd name="connsiteY15" fmla="*/ 28163 h 203260"/>
                <a:gd name="connsiteX16" fmla="*/ 19066 w 228792"/>
                <a:gd name="connsiteY16" fmla="*/ 66130 h 203260"/>
                <a:gd name="connsiteX17" fmla="*/ 21600 w 228792"/>
                <a:gd name="connsiteY17" fmla="*/ 68156 h 203260"/>
                <a:gd name="connsiteX18" fmla="*/ 33501 w 228792"/>
                <a:gd name="connsiteY18" fmla="*/ 63344 h 203260"/>
                <a:gd name="connsiteX19" fmla="*/ 41103 w 228792"/>
                <a:gd name="connsiteY19" fmla="*/ 53475 h 203260"/>
                <a:gd name="connsiteX20" fmla="*/ 83644 w 228792"/>
                <a:gd name="connsiteY20" fmla="*/ 32974 h 203260"/>
                <a:gd name="connsiteX21" fmla="*/ 71490 w 228792"/>
                <a:gd name="connsiteY21" fmla="*/ 108903 h 203260"/>
                <a:gd name="connsiteX22" fmla="*/ 44137 w 228792"/>
                <a:gd name="connsiteY22" fmla="*/ 192168 h 203260"/>
                <a:gd name="connsiteX23" fmla="*/ 42874 w 228792"/>
                <a:gd name="connsiteY23" fmla="*/ 195710 h 203260"/>
                <a:gd name="connsiteX24" fmla="*/ 45400 w 228792"/>
                <a:gd name="connsiteY24" fmla="*/ 197481 h 203260"/>
                <a:gd name="connsiteX25" fmla="*/ 63887 w 228792"/>
                <a:gd name="connsiteY25" fmla="*/ 186602 h 203260"/>
                <a:gd name="connsiteX26" fmla="*/ 104410 w 228792"/>
                <a:gd name="connsiteY26" fmla="*/ 32974 h 203260"/>
                <a:gd name="connsiteX27" fmla="*/ 116310 w 228792"/>
                <a:gd name="connsiteY27" fmla="*/ 32974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28792" h="203260">
                  <a:moveTo>
                    <a:pt x="116310" y="32974"/>
                  </a:moveTo>
                  <a:cubicBezTo>
                    <a:pt x="164928" y="32974"/>
                    <a:pt x="177592" y="44868"/>
                    <a:pt x="177592" y="61574"/>
                  </a:cubicBezTo>
                  <a:cubicBezTo>
                    <a:pt x="177592" y="77009"/>
                    <a:pt x="165437" y="107379"/>
                    <a:pt x="123651" y="108903"/>
                  </a:cubicBezTo>
                  <a:cubicBezTo>
                    <a:pt x="111242" y="109404"/>
                    <a:pt x="102630" y="118264"/>
                    <a:pt x="102630" y="121050"/>
                  </a:cubicBezTo>
                  <a:cubicBezTo>
                    <a:pt x="102630" y="122567"/>
                    <a:pt x="103647" y="122567"/>
                    <a:pt x="103902" y="122567"/>
                  </a:cubicBezTo>
                  <a:cubicBezTo>
                    <a:pt x="114539" y="124338"/>
                    <a:pt x="119599" y="129404"/>
                    <a:pt x="132771" y="159265"/>
                  </a:cubicBezTo>
                  <a:cubicBezTo>
                    <a:pt x="144417" y="185841"/>
                    <a:pt x="151003" y="197481"/>
                    <a:pt x="165938" y="197481"/>
                  </a:cubicBezTo>
                  <a:cubicBezTo>
                    <a:pt x="196578" y="197481"/>
                    <a:pt x="225701" y="166356"/>
                    <a:pt x="225701" y="160782"/>
                  </a:cubicBezTo>
                  <a:cubicBezTo>
                    <a:pt x="225701" y="159011"/>
                    <a:pt x="223676" y="159011"/>
                    <a:pt x="222913" y="159011"/>
                  </a:cubicBezTo>
                  <a:cubicBezTo>
                    <a:pt x="219878" y="159011"/>
                    <a:pt x="210004" y="162553"/>
                    <a:pt x="204681" y="169897"/>
                  </a:cubicBezTo>
                  <a:cubicBezTo>
                    <a:pt x="200630" y="175717"/>
                    <a:pt x="195060" y="183561"/>
                    <a:pt x="182652" y="183561"/>
                  </a:cubicBezTo>
                  <a:cubicBezTo>
                    <a:pt x="169743" y="183561"/>
                    <a:pt x="161886" y="165594"/>
                    <a:pt x="153283" y="145855"/>
                  </a:cubicBezTo>
                  <a:cubicBezTo>
                    <a:pt x="147960" y="133199"/>
                    <a:pt x="143400" y="123831"/>
                    <a:pt x="137577" y="117001"/>
                  </a:cubicBezTo>
                  <a:cubicBezTo>
                    <a:pt x="174295" y="103583"/>
                    <a:pt x="199112" y="77009"/>
                    <a:pt x="199112" y="50688"/>
                  </a:cubicBezTo>
                  <a:cubicBezTo>
                    <a:pt x="199112" y="19056"/>
                    <a:pt x="156572" y="19056"/>
                    <a:pt x="118336" y="19056"/>
                  </a:cubicBezTo>
                  <a:cubicBezTo>
                    <a:pt x="93010" y="19056"/>
                    <a:pt x="78830" y="19056"/>
                    <a:pt x="57563" y="28163"/>
                  </a:cubicBezTo>
                  <a:cubicBezTo>
                    <a:pt x="23625" y="43097"/>
                    <a:pt x="19066" y="64107"/>
                    <a:pt x="19066" y="66130"/>
                  </a:cubicBezTo>
                  <a:cubicBezTo>
                    <a:pt x="19066" y="67647"/>
                    <a:pt x="20082" y="68156"/>
                    <a:pt x="21600" y="68156"/>
                  </a:cubicBezTo>
                  <a:cubicBezTo>
                    <a:pt x="25652" y="68156"/>
                    <a:pt x="31474" y="64606"/>
                    <a:pt x="33501" y="63344"/>
                  </a:cubicBezTo>
                  <a:cubicBezTo>
                    <a:pt x="38822" y="59803"/>
                    <a:pt x="39577" y="58287"/>
                    <a:pt x="41103" y="53475"/>
                  </a:cubicBezTo>
                  <a:cubicBezTo>
                    <a:pt x="44646" y="43351"/>
                    <a:pt x="51733" y="34490"/>
                    <a:pt x="83644" y="32974"/>
                  </a:cubicBezTo>
                  <a:cubicBezTo>
                    <a:pt x="82373" y="48410"/>
                    <a:pt x="80093" y="71950"/>
                    <a:pt x="71490" y="108903"/>
                  </a:cubicBezTo>
                  <a:cubicBezTo>
                    <a:pt x="64650" y="137248"/>
                    <a:pt x="55283" y="165085"/>
                    <a:pt x="44137" y="192168"/>
                  </a:cubicBezTo>
                  <a:cubicBezTo>
                    <a:pt x="42874" y="194955"/>
                    <a:pt x="42874" y="195455"/>
                    <a:pt x="42874" y="195710"/>
                  </a:cubicBezTo>
                  <a:cubicBezTo>
                    <a:pt x="42874" y="197481"/>
                    <a:pt x="44900" y="197481"/>
                    <a:pt x="45400" y="197481"/>
                  </a:cubicBezTo>
                  <a:cubicBezTo>
                    <a:pt x="50469" y="197481"/>
                    <a:pt x="61106" y="191406"/>
                    <a:pt x="63887" y="186602"/>
                  </a:cubicBezTo>
                  <a:cubicBezTo>
                    <a:pt x="64395" y="185332"/>
                    <a:pt x="96553" y="113960"/>
                    <a:pt x="104410" y="32974"/>
                  </a:cubicBezTo>
                  <a:lnTo>
                    <a:pt x="116310" y="3297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orme libre : forme 295">
              <a:extLst>
                <a:ext uri="{FF2B5EF4-FFF2-40B4-BE49-F238E27FC236}">
                  <a16:creationId xmlns:a16="http://schemas.microsoft.com/office/drawing/2014/main" id="{C13A9A2C-7A2F-4E1F-99B7-DC1816444BBA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8789444" y="-11704619"/>
              <a:ext cx="101685" cy="152445"/>
            </a:xfrm>
            <a:custGeom>
              <a:avLst/>
              <a:gdLst>
                <a:gd name="connsiteX0" fmla="*/ 57897 w 101685"/>
                <a:gd name="connsiteY0" fmla="*/ 77531 h 152445"/>
                <a:gd name="connsiteX1" fmla="*/ 81658 w 101685"/>
                <a:gd name="connsiteY1" fmla="*/ 106068 h 152445"/>
                <a:gd name="connsiteX2" fmla="*/ 58612 w 101685"/>
                <a:gd name="connsiteY2" fmla="*/ 134596 h 152445"/>
                <a:gd name="connsiteX3" fmla="*/ 28464 w 101685"/>
                <a:gd name="connsiteY3" fmla="*/ 122193 h 152445"/>
                <a:gd name="connsiteX4" fmla="*/ 38752 w 101685"/>
                <a:gd name="connsiteY4" fmla="*/ 112268 h 152445"/>
                <a:gd name="connsiteX5" fmla="*/ 28996 w 101685"/>
                <a:gd name="connsiteY5" fmla="*/ 102519 h 152445"/>
                <a:gd name="connsiteX6" fmla="*/ 19066 w 101685"/>
                <a:gd name="connsiteY6" fmla="*/ 112800 h 152445"/>
                <a:gd name="connsiteX7" fmla="*/ 58961 w 101685"/>
                <a:gd name="connsiteY7" fmla="*/ 140264 h 152445"/>
                <a:gd name="connsiteX8" fmla="*/ 100629 w 101685"/>
                <a:gd name="connsiteY8" fmla="*/ 106068 h 152445"/>
                <a:gd name="connsiteX9" fmla="*/ 69781 w 101685"/>
                <a:gd name="connsiteY9" fmla="*/ 74340 h 152445"/>
                <a:gd name="connsiteX10" fmla="*/ 95139 w 101685"/>
                <a:gd name="connsiteY10" fmla="*/ 43509 h 152445"/>
                <a:gd name="connsiteX11" fmla="*/ 59319 w 101685"/>
                <a:gd name="connsiteY11" fmla="*/ 19056 h 152445"/>
                <a:gd name="connsiteX12" fmla="*/ 24563 w 101685"/>
                <a:gd name="connsiteY12" fmla="*/ 42795 h 152445"/>
                <a:gd name="connsiteX13" fmla="*/ 33787 w 101685"/>
                <a:gd name="connsiteY13" fmla="*/ 52188 h 152445"/>
                <a:gd name="connsiteX14" fmla="*/ 42827 w 101685"/>
                <a:gd name="connsiteY14" fmla="*/ 43153 h 152445"/>
                <a:gd name="connsiteX15" fmla="*/ 33787 w 101685"/>
                <a:gd name="connsiteY15" fmla="*/ 33934 h 152445"/>
                <a:gd name="connsiteX16" fmla="*/ 58787 w 101685"/>
                <a:gd name="connsiteY16" fmla="*/ 24192 h 152445"/>
                <a:gd name="connsiteX17" fmla="*/ 77941 w 101685"/>
                <a:gd name="connsiteY17" fmla="*/ 43509 h 152445"/>
                <a:gd name="connsiteX18" fmla="*/ 70846 w 101685"/>
                <a:gd name="connsiteY18" fmla="*/ 64598 h 152445"/>
                <a:gd name="connsiteX19" fmla="*/ 51161 w 101685"/>
                <a:gd name="connsiteY19" fmla="*/ 72220 h 152445"/>
                <a:gd name="connsiteX20" fmla="*/ 45488 w 101685"/>
                <a:gd name="connsiteY20" fmla="*/ 72744 h 152445"/>
                <a:gd name="connsiteX21" fmla="*/ 43717 w 101685"/>
                <a:gd name="connsiteY21" fmla="*/ 75055 h 152445"/>
                <a:gd name="connsiteX22" fmla="*/ 48324 w 101685"/>
                <a:gd name="connsiteY22" fmla="*/ 77531 h 152445"/>
                <a:gd name="connsiteX23" fmla="*/ 57897 w 101685"/>
                <a:gd name="connsiteY23" fmla="*/ 77531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1685" h="152445">
                  <a:moveTo>
                    <a:pt x="57897" y="77531"/>
                  </a:moveTo>
                  <a:cubicBezTo>
                    <a:pt x="71728" y="77531"/>
                    <a:pt x="81658" y="87100"/>
                    <a:pt x="81658" y="106068"/>
                  </a:cubicBezTo>
                  <a:cubicBezTo>
                    <a:pt x="81658" y="128038"/>
                    <a:pt x="68892" y="134596"/>
                    <a:pt x="58612" y="134596"/>
                  </a:cubicBezTo>
                  <a:cubicBezTo>
                    <a:pt x="51518" y="134596"/>
                    <a:pt x="35916" y="132650"/>
                    <a:pt x="28464" y="122193"/>
                  </a:cubicBezTo>
                  <a:cubicBezTo>
                    <a:pt x="36798" y="121836"/>
                    <a:pt x="38752" y="115993"/>
                    <a:pt x="38752" y="112268"/>
                  </a:cubicBezTo>
                  <a:cubicBezTo>
                    <a:pt x="38752" y="106600"/>
                    <a:pt x="34494" y="102519"/>
                    <a:pt x="28996" y="102519"/>
                  </a:cubicBezTo>
                  <a:cubicBezTo>
                    <a:pt x="24031" y="102519"/>
                    <a:pt x="19066" y="105537"/>
                    <a:pt x="19066" y="112800"/>
                  </a:cubicBezTo>
                  <a:cubicBezTo>
                    <a:pt x="19066" y="129458"/>
                    <a:pt x="37512" y="140264"/>
                    <a:pt x="58961" y="140264"/>
                  </a:cubicBezTo>
                  <a:cubicBezTo>
                    <a:pt x="83612" y="140264"/>
                    <a:pt x="100629" y="123789"/>
                    <a:pt x="100629" y="106068"/>
                  </a:cubicBezTo>
                  <a:cubicBezTo>
                    <a:pt x="100629" y="92245"/>
                    <a:pt x="89284" y="78422"/>
                    <a:pt x="69781" y="74340"/>
                  </a:cubicBezTo>
                  <a:cubicBezTo>
                    <a:pt x="88395" y="67607"/>
                    <a:pt x="95139" y="54315"/>
                    <a:pt x="95139" y="43509"/>
                  </a:cubicBezTo>
                  <a:cubicBezTo>
                    <a:pt x="95139" y="29503"/>
                    <a:pt x="78997" y="19056"/>
                    <a:pt x="59319" y="19056"/>
                  </a:cubicBezTo>
                  <a:cubicBezTo>
                    <a:pt x="39634" y="19056"/>
                    <a:pt x="24563" y="28622"/>
                    <a:pt x="24563" y="42795"/>
                  </a:cubicBezTo>
                  <a:cubicBezTo>
                    <a:pt x="24563" y="48821"/>
                    <a:pt x="28464" y="52188"/>
                    <a:pt x="33787" y="52188"/>
                  </a:cubicBezTo>
                  <a:cubicBezTo>
                    <a:pt x="39284" y="52188"/>
                    <a:pt x="42827" y="48115"/>
                    <a:pt x="42827" y="43153"/>
                  </a:cubicBezTo>
                  <a:cubicBezTo>
                    <a:pt x="42827" y="38015"/>
                    <a:pt x="39284" y="34292"/>
                    <a:pt x="33787" y="33934"/>
                  </a:cubicBezTo>
                  <a:cubicBezTo>
                    <a:pt x="39991" y="26138"/>
                    <a:pt x="52225" y="24192"/>
                    <a:pt x="58787" y="24192"/>
                  </a:cubicBezTo>
                  <a:cubicBezTo>
                    <a:pt x="66763" y="24192"/>
                    <a:pt x="77941" y="28090"/>
                    <a:pt x="77941" y="43509"/>
                  </a:cubicBezTo>
                  <a:cubicBezTo>
                    <a:pt x="77941" y="50950"/>
                    <a:pt x="75454" y="59104"/>
                    <a:pt x="70846" y="64598"/>
                  </a:cubicBezTo>
                  <a:cubicBezTo>
                    <a:pt x="64992" y="71332"/>
                    <a:pt x="60026" y="71688"/>
                    <a:pt x="51161" y="72220"/>
                  </a:cubicBezTo>
                  <a:cubicBezTo>
                    <a:pt x="46728" y="72569"/>
                    <a:pt x="46378" y="72569"/>
                    <a:pt x="45488" y="72744"/>
                  </a:cubicBezTo>
                  <a:cubicBezTo>
                    <a:pt x="45131" y="72744"/>
                    <a:pt x="43717" y="73101"/>
                    <a:pt x="43717" y="75055"/>
                  </a:cubicBezTo>
                  <a:cubicBezTo>
                    <a:pt x="43717" y="77531"/>
                    <a:pt x="45314" y="77531"/>
                    <a:pt x="48324" y="77531"/>
                  </a:cubicBezTo>
                  <a:lnTo>
                    <a:pt x="57897" y="7753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orme libre : forme 296">
              <a:extLst>
                <a:ext uri="{FF2B5EF4-FFF2-40B4-BE49-F238E27FC236}">
                  <a16:creationId xmlns:a16="http://schemas.microsoft.com/office/drawing/2014/main" id="{47C777C3-65FA-45DF-9680-90ECA582BC9E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8907913" y="-11814728"/>
              <a:ext cx="76264" cy="279483"/>
            </a:xfrm>
            <a:custGeom>
              <a:avLst/>
              <a:gdLst>
                <a:gd name="connsiteX0" fmla="*/ 77813 w 76264"/>
                <a:gd name="connsiteY0" fmla="*/ 145600 h 279482"/>
                <a:gd name="connsiteX1" fmla="*/ 61099 w 76264"/>
                <a:gd name="connsiteY1" fmla="*/ 66639 h 279482"/>
                <a:gd name="connsiteX2" fmla="*/ 21601 w 76264"/>
                <a:gd name="connsiteY2" fmla="*/ 19056 h 279482"/>
                <a:gd name="connsiteX3" fmla="*/ 19066 w 76264"/>
                <a:gd name="connsiteY3" fmla="*/ 21588 h 279482"/>
                <a:gd name="connsiteX4" fmla="*/ 23880 w 76264"/>
                <a:gd name="connsiteY4" fmla="*/ 27408 h 279482"/>
                <a:gd name="connsiteX5" fmla="*/ 63124 w 76264"/>
                <a:gd name="connsiteY5" fmla="*/ 145600 h 279482"/>
                <a:gd name="connsiteX6" fmla="*/ 22355 w 76264"/>
                <a:gd name="connsiteY6" fmla="*/ 265311 h 279482"/>
                <a:gd name="connsiteX7" fmla="*/ 19066 w 76264"/>
                <a:gd name="connsiteY7" fmla="*/ 269614 h 279482"/>
                <a:gd name="connsiteX8" fmla="*/ 21601 w 76264"/>
                <a:gd name="connsiteY8" fmla="*/ 272146 h 279482"/>
                <a:gd name="connsiteX9" fmla="*/ 61861 w 76264"/>
                <a:gd name="connsiteY9" fmla="*/ 222792 h 279482"/>
                <a:gd name="connsiteX10" fmla="*/ 77813 w 76264"/>
                <a:gd name="connsiteY10" fmla="*/ 145600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64" h="279482">
                  <a:moveTo>
                    <a:pt x="77813" y="145600"/>
                  </a:moveTo>
                  <a:cubicBezTo>
                    <a:pt x="77813" y="125862"/>
                    <a:pt x="75033" y="95238"/>
                    <a:pt x="61099" y="66639"/>
                  </a:cubicBezTo>
                  <a:cubicBezTo>
                    <a:pt x="45909" y="35506"/>
                    <a:pt x="24127" y="19056"/>
                    <a:pt x="21601" y="19056"/>
                  </a:cubicBezTo>
                  <a:cubicBezTo>
                    <a:pt x="20075" y="19056"/>
                    <a:pt x="19066" y="20071"/>
                    <a:pt x="19066" y="21588"/>
                  </a:cubicBezTo>
                  <a:cubicBezTo>
                    <a:pt x="19066" y="22342"/>
                    <a:pt x="19066" y="22850"/>
                    <a:pt x="23880" y="27408"/>
                  </a:cubicBezTo>
                  <a:cubicBezTo>
                    <a:pt x="48690" y="52467"/>
                    <a:pt x="63124" y="92706"/>
                    <a:pt x="63124" y="145600"/>
                  </a:cubicBezTo>
                  <a:cubicBezTo>
                    <a:pt x="63124" y="188880"/>
                    <a:pt x="53758" y="233424"/>
                    <a:pt x="22355" y="265311"/>
                  </a:cubicBezTo>
                  <a:cubicBezTo>
                    <a:pt x="19066" y="268350"/>
                    <a:pt x="19066" y="268859"/>
                    <a:pt x="19066" y="269614"/>
                  </a:cubicBezTo>
                  <a:cubicBezTo>
                    <a:pt x="19066" y="271129"/>
                    <a:pt x="20075" y="272146"/>
                    <a:pt x="21601" y="272146"/>
                  </a:cubicBezTo>
                  <a:cubicBezTo>
                    <a:pt x="24127" y="272146"/>
                    <a:pt x="46918" y="254933"/>
                    <a:pt x="61861" y="222792"/>
                  </a:cubicBezTo>
                  <a:cubicBezTo>
                    <a:pt x="74778" y="194955"/>
                    <a:pt x="77813" y="166864"/>
                    <a:pt x="77813" y="1456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Forme libre : forme 297">
              <a:extLst>
                <a:ext uri="{FF2B5EF4-FFF2-40B4-BE49-F238E27FC236}">
                  <a16:creationId xmlns:a16="http://schemas.microsoft.com/office/drawing/2014/main" id="{50314860-D96B-417F-A83B-0F59AF9D3DB0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9127695" y="-11749178"/>
              <a:ext cx="152528" cy="152445"/>
            </a:xfrm>
            <a:custGeom>
              <a:avLst/>
              <a:gdLst>
                <a:gd name="connsiteX0" fmla="*/ 80348 w 152528"/>
                <a:gd name="connsiteY0" fmla="*/ 72960 h 152445"/>
                <a:gd name="connsiteX1" fmla="*/ 29704 w 152528"/>
                <a:gd name="connsiteY1" fmla="*/ 22598 h 152445"/>
                <a:gd name="connsiteX2" fmla="*/ 24127 w 152528"/>
                <a:gd name="connsiteY2" fmla="*/ 19056 h 152445"/>
                <a:gd name="connsiteX3" fmla="*/ 19066 w 152528"/>
                <a:gd name="connsiteY3" fmla="*/ 24114 h 152445"/>
                <a:gd name="connsiteX4" fmla="*/ 22355 w 152528"/>
                <a:gd name="connsiteY4" fmla="*/ 29179 h 152445"/>
                <a:gd name="connsiteX5" fmla="*/ 72999 w 152528"/>
                <a:gd name="connsiteY5" fmla="*/ 80050 h 152445"/>
                <a:gd name="connsiteX6" fmla="*/ 22355 w 152528"/>
                <a:gd name="connsiteY6" fmla="*/ 130921 h 152445"/>
                <a:gd name="connsiteX7" fmla="*/ 19066 w 152528"/>
                <a:gd name="connsiteY7" fmla="*/ 135987 h 152445"/>
                <a:gd name="connsiteX8" fmla="*/ 24127 w 152528"/>
                <a:gd name="connsiteY8" fmla="*/ 141044 h 152445"/>
                <a:gd name="connsiteX9" fmla="*/ 29704 w 152528"/>
                <a:gd name="connsiteY9" fmla="*/ 137504 h 152445"/>
                <a:gd name="connsiteX10" fmla="*/ 80093 w 152528"/>
                <a:gd name="connsiteY10" fmla="*/ 87140 h 152445"/>
                <a:gd name="connsiteX11" fmla="*/ 132509 w 152528"/>
                <a:gd name="connsiteY11" fmla="*/ 139527 h 152445"/>
                <a:gd name="connsiteX12" fmla="*/ 136306 w 152528"/>
                <a:gd name="connsiteY12" fmla="*/ 141044 h 152445"/>
                <a:gd name="connsiteX13" fmla="*/ 141374 w 152528"/>
                <a:gd name="connsiteY13" fmla="*/ 135987 h 152445"/>
                <a:gd name="connsiteX14" fmla="*/ 140612 w 152528"/>
                <a:gd name="connsiteY14" fmla="*/ 133200 h 152445"/>
                <a:gd name="connsiteX15" fmla="*/ 87434 w 152528"/>
                <a:gd name="connsiteY15" fmla="*/ 80050 h 152445"/>
                <a:gd name="connsiteX16" fmla="*/ 133780 w 152528"/>
                <a:gd name="connsiteY16" fmla="*/ 33737 h 152445"/>
                <a:gd name="connsiteX17" fmla="*/ 140104 w 152528"/>
                <a:gd name="connsiteY17" fmla="*/ 27410 h 152445"/>
                <a:gd name="connsiteX18" fmla="*/ 141374 w 152528"/>
                <a:gd name="connsiteY18" fmla="*/ 24114 h 152445"/>
                <a:gd name="connsiteX19" fmla="*/ 136306 w 152528"/>
                <a:gd name="connsiteY19" fmla="*/ 19056 h 152445"/>
                <a:gd name="connsiteX20" fmla="*/ 130483 w 152528"/>
                <a:gd name="connsiteY20" fmla="*/ 22852 h 152445"/>
                <a:gd name="connsiteX21" fmla="*/ 80348 w 152528"/>
                <a:gd name="connsiteY21" fmla="*/ 72960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2528" h="152445">
                  <a:moveTo>
                    <a:pt x="80348" y="72960"/>
                  </a:moveTo>
                  <a:lnTo>
                    <a:pt x="29704" y="22598"/>
                  </a:lnTo>
                  <a:cubicBezTo>
                    <a:pt x="26661" y="19564"/>
                    <a:pt x="26152" y="19056"/>
                    <a:pt x="24127" y="19056"/>
                  </a:cubicBezTo>
                  <a:cubicBezTo>
                    <a:pt x="21601" y="19056"/>
                    <a:pt x="19066" y="21335"/>
                    <a:pt x="19066" y="24114"/>
                  </a:cubicBezTo>
                  <a:cubicBezTo>
                    <a:pt x="19066" y="25893"/>
                    <a:pt x="19575" y="26392"/>
                    <a:pt x="22355" y="29179"/>
                  </a:cubicBezTo>
                  <a:lnTo>
                    <a:pt x="72999" y="80050"/>
                  </a:lnTo>
                  <a:lnTo>
                    <a:pt x="22355" y="130921"/>
                  </a:lnTo>
                  <a:cubicBezTo>
                    <a:pt x="19575" y="133708"/>
                    <a:pt x="19066" y="134208"/>
                    <a:pt x="19066" y="135987"/>
                  </a:cubicBezTo>
                  <a:cubicBezTo>
                    <a:pt x="19066" y="138766"/>
                    <a:pt x="21601" y="141044"/>
                    <a:pt x="24127" y="141044"/>
                  </a:cubicBezTo>
                  <a:cubicBezTo>
                    <a:pt x="26152" y="141044"/>
                    <a:pt x="26661" y="140535"/>
                    <a:pt x="29704" y="137504"/>
                  </a:cubicBezTo>
                  <a:lnTo>
                    <a:pt x="80093" y="87140"/>
                  </a:lnTo>
                  <a:lnTo>
                    <a:pt x="132509" y="139527"/>
                  </a:lnTo>
                  <a:cubicBezTo>
                    <a:pt x="133018" y="139782"/>
                    <a:pt x="134789" y="141044"/>
                    <a:pt x="136306" y="141044"/>
                  </a:cubicBezTo>
                  <a:cubicBezTo>
                    <a:pt x="139349" y="141044"/>
                    <a:pt x="141374" y="138766"/>
                    <a:pt x="141374" y="135987"/>
                  </a:cubicBezTo>
                  <a:cubicBezTo>
                    <a:pt x="141374" y="135478"/>
                    <a:pt x="141374" y="134463"/>
                    <a:pt x="140612" y="133200"/>
                  </a:cubicBezTo>
                  <a:cubicBezTo>
                    <a:pt x="140358" y="132692"/>
                    <a:pt x="100097" y="92960"/>
                    <a:pt x="87434" y="80050"/>
                  </a:cubicBezTo>
                  <a:lnTo>
                    <a:pt x="133780" y="33737"/>
                  </a:lnTo>
                  <a:cubicBezTo>
                    <a:pt x="135043" y="32212"/>
                    <a:pt x="138841" y="28926"/>
                    <a:pt x="140104" y="27410"/>
                  </a:cubicBezTo>
                  <a:cubicBezTo>
                    <a:pt x="140358" y="26901"/>
                    <a:pt x="141374" y="25893"/>
                    <a:pt x="141374" y="24114"/>
                  </a:cubicBezTo>
                  <a:cubicBezTo>
                    <a:pt x="141374" y="21335"/>
                    <a:pt x="139349" y="19056"/>
                    <a:pt x="136306" y="19056"/>
                  </a:cubicBezTo>
                  <a:cubicBezTo>
                    <a:pt x="134281" y="19056"/>
                    <a:pt x="133272" y="20065"/>
                    <a:pt x="130483" y="22852"/>
                  </a:cubicBezTo>
                  <a:lnTo>
                    <a:pt x="80348" y="7296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Forme libre : forme 298">
              <a:extLst>
                <a:ext uri="{FF2B5EF4-FFF2-40B4-BE49-F238E27FC236}">
                  <a16:creationId xmlns:a16="http://schemas.microsoft.com/office/drawing/2014/main" id="{90C7C125-6B91-498E-8547-FEBB7D60E8A3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9659547" y="-11865393"/>
              <a:ext cx="330477" cy="381113"/>
            </a:xfrm>
            <a:custGeom>
              <a:avLst/>
              <a:gdLst>
                <a:gd name="connsiteX0" fmla="*/ 314072 w 330477"/>
                <a:gd name="connsiteY0" fmla="*/ 373380 h 381113"/>
                <a:gd name="connsiteX1" fmla="*/ 314072 w 330477"/>
                <a:gd name="connsiteY1" fmla="*/ 359716 h 381113"/>
                <a:gd name="connsiteX2" fmla="*/ 272549 w 330477"/>
                <a:gd name="connsiteY2" fmla="*/ 331878 h 381113"/>
                <a:gd name="connsiteX3" fmla="*/ 272549 w 330477"/>
                <a:gd name="connsiteY3" fmla="*/ 60565 h 381113"/>
                <a:gd name="connsiteX4" fmla="*/ 314072 w 330477"/>
                <a:gd name="connsiteY4" fmla="*/ 32721 h 381113"/>
                <a:gd name="connsiteX5" fmla="*/ 314072 w 330477"/>
                <a:gd name="connsiteY5" fmla="*/ 19056 h 381113"/>
                <a:gd name="connsiteX6" fmla="*/ 19066 w 330477"/>
                <a:gd name="connsiteY6" fmla="*/ 19056 h 381113"/>
                <a:gd name="connsiteX7" fmla="*/ 19066 w 330477"/>
                <a:gd name="connsiteY7" fmla="*/ 32721 h 381113"/>
                <a:gd name="connsiteX8" fmla="*/ 60598 w 330477"/>
                <a:gd name="connsiteY8" fmla="*/ 60565 h 381113"/>
                <a:gd name="connsiteX9" fmla="*/ 60598 w 330477"/>
                <a:gd name="connsiteY9" fmla="*/ 331878 h 381113"/>
                <a:gd name="connsiteX10" fmla="*/ 19066 w 330477"/>
                <a:gd name="connsiteY10" fmla="*/ 359716 h 381113"/>
                <a:gd name="connsiteX11" fmla="*/ 19066 w 330477"/>
                <a:gd name="connsiteY11" fmla="*/ 373380 h 381113"/>
                <a:gd name="connsiteX12" fmla="*/ 140866 w 330477"/>
                <a:gd name="connsiteY12" fmla="*/ 373380 h 381113"/>
                <a:gd name="connsiteX13" fmla="*/ 140866 w 330477"/>
                <a:gd name="connsiteY13" fmla="*/ 359716 h 381113"/>
                <a:gd name="connsiteX14" fmla="*/ 99342 w 330477"/>
                <a:gd name="connsiteY14" fmla="*/ 331878 h 381113"/>
                <a:gd name="connsiteX15" fmla="*/ 99342 w 330477"/>
                <a:gd name="connsiteY15" fmla="*/ 32721 h 381113"/>
                <a:gd name="connsiteX16" fmla="*/ 233805 w 330477"/>
                <a:gd name="connsiteY16" fmla="*/ 32721 h 381113"/>
                <a:gd name="connsiteX17" fmla="*/ 233805 w 330477"/>
                <a:gd name="connsiteY17" fmla="*/ 331878 h 381113"/>
                <a:gd name="connsiteX18" fmla="*/ 192273 w 330477"/>
                <a:gd name="connsiteY18" fmla="*/ 359716 h 381113"/>
                <a:gd name="connsiteX19" fmla="*/ 192273 w 330477"/>
                <a:gd name="connsiteY19" fmla="*/ 373380 h 381113"/>
                <a:gd name="connsiteX20" fmla="*/ 314072 w 330477"/>
                <a:gd name="connsiteY20" fmla="*/ 373380 h 381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30477" h="381113">
                  <a:moveTo>
                    <a:pt x="314072" y="373380"/>
                  </a:moveTo>
                  <a:lnTo>
                    <a:pt x="314072" y="359716"/>
                  </a:lnTo>
                  <a:cubicBezTo>
                    <a:pt x="280399" y="359716"/>
                    <a:pt x="272549" y="348076"/>
                    <a:pt x="272549" y="331878"/>
                  </a:cubicBezTo>
                  <a:lnTo>
                    <a:pt x="272549" y="60565"/>
                  </a:lnTo>
                  <a:cubicBezTo>
                    <a:pt x="272549" y="44114"/>
                    <a:pt x="280653" y="32721"/>
                    <a:pt x="314072" y="32721"/>
                  </a:cubicBezTo>
                  <a:lnTo>
                    <a:pt x="314072" y="19056"/>
                  </a:lnTo>
                  <a:lnTo>
                    <a:pt x="19066" y="19056"/>
                  </a:lnTo>
                  <a:lnTo>
                    <a:pt x="19066" y="32721"/>
                  </a:lnTo>
                  <a:cubicBezTo>
                    <a:pt x="52750" y="32721"/>
                    <a:pt x="60598" y="44369"/>
                    <a:pt x="60598" y="60565"/>
                  </a:cubicBezTo>
                  <a:lnTo>
                    <a:pt x="60598" y="331878"/>
                  </a:lnTo>
                  <a:cubicBezTo>
                    <a:pt x="60598" y="348330"/>
                    <a:pt x="52495" y="359716"/>
                    <a:pt x="19066" y="359716"/>
                  </a:cubicBezTo>
                  <a:lnTo>
                    <a:pt x="19066" y="373380"/>
                  </a:lnTo>
                  <a:lnTo>
                    <a:pt x="140866" y="373380"/>
                  </a:lnTo>
                  <a:lnTo>
                    <a:pt x="140866" y="359716"/>
                  </a:lnTo>
                  <a:cubicBezTo>
                    <a:pt x="107190" y="359716"/>
                    <a:pt x="99342" y="348076"/>
                    <a:pt x="99342" y="331878"/>
                  </a:cubicBezTo>
                  <a:lnTo>
                    <a:pt x="99342" y="32721"/>
                  </a:lnTo>
                  <a:lnTo>
                    <a:pt x="233805" y="32721"/>
                  </a:lnTo>
                  <a:lnTo>
                    <a:pt x="233805" y="331878"/>
                  </a:lnTo>
                  <a:cubicBezTo>
                    <a:pt x="233805" y="348330"/>
                    <a:pt x="225702" y="359716"/>
                    <a:pt x="192273" y="359716"/>
                  </a:cubicBezTo>
                  <a:lnTo>
                    <a:pt x="192273" y="373380"/>
                  </a:lnTo>
                  <a:lnTo>
                    <a:pt x="314072" y="37338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orme libre : forme 299">
              <a:extLst>
                <a:ext uri="{FF2B5EF4-FFF2-40B4-BE49-F238E27FC236}">
                  <a16:creationId xmlns:a16="http://schemas.microsoft.com/office/drawing/2014/main" id="{74FCC573-9F60-4295-893C-A7679426E74B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9405269" y="-11439721"/>
              <a:ext cx="101685" cy="152445"/>
            </a:xfrm>
            <a:custGeom>
              <a:avLst/>
              <a:gdLst>
                <a:gd name="connsiteX0" fmla="*/ 59136 w 101685"/>
                <a:gd name="connsiteY0" fmla="*/ 24010 h 152445"/>
                <a:gd name="connsiteX1" fmla="*/ 53822 w 101685"/>
                <a:gd name="connsiteY1" fmla="*/ 19056 h 152445"/>
                <a:gd name="connsiteX2" fmla="*/ 19066 w 101685"/>
                <a:gd name="connsiteY2" fmla="*/ 30393 h 152445"/>
                <a:gd name="connsiteX3" fmla="*/ 19066 w 101685"/>
                <a:gd name="connsiteY3" fmla="*/ 36778 h 152445"/>
                <a:gd name="connsiteX4" fmla="*/ 44774 w 101685"/>
                <a:gd name="connsiteY4" fmla="*/ 31815 h 152445"/>
                <a:gd name="connsiteX5" fmla="*/ 44774 w 101685"/>
                <a:gd name="connsiteY5" fmla="*/ 122195 h 152445"/>
                <a:gd name="connsiteX6" fmla="*/ 27042 w 101685"/>
                <a:gd name="connsiteY6" fmla="*/ 130341 h 152445"/>
                <a:gd name="connsiteX7" fmla="*/ 20305 w 101685"/>
                <a:gd name="connsiteY7" fmla="*/ 130341 h 152445"/>
                <a:gd name="connsiteX8" fmla="*/ 20305 w 101685"/>
                <a:gd name="connsiteY8" fmla="*/ 136724 h 152445"/>
                <a:gd name="connsiteX9" fmla="*/ 51868 w 101685"/>
                <a:gd name="connsiteY9" fmla="*/ 136018 h 152445"/>
                <a:gd name="connsiteX10" fmla="*/ 83605 w 101685"/>
                <a:gd name="connsiteY10" fmla="*/ 136724 h 152445"/>
                <a:gd name="connsiteX11" fmla="*/ 83605 w 101685"/>
                <a:gd name="connsiteY11" fmla="*/ 130341 h 152445"/>
                <a:gd name="connsiteX12" fmla="*/ 76868 w 101685"/>
                <a:gd name="connsiteY12" fmla="*/ 130341 h 152445"/>
                <a:gd name="connsiteX13" fmla="*/ 59136 w 101685"/>
                <a:gd name="connsiteY13" fmla="*/ 122195 h 152445"/>
                <a:gd name="connsiteX14" fmla="*/ 59136 w 101685"/>
                <a:gd name="connsiteY14" fmla="*/ 24010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1685" h="152445">
                  <a:moveTo>
                    <a:pt x="59136" y="24010"/>
                  </a:moveTo>
                  <a:cubicBezTo>
                    <a:pt x="59136" y="19231"/>
                    <a:pt x="58787" y="19056"/>
                    <a:pt x="53822" y="19056"/>
                  </a:cubicBezTo>
                  <a:cubicBezTo>
                    <a:pt x="42470" y="30220"/>
                    <a:pt x="26335" y="30393"/>
                    <a:pt x="19066" y="30393"/>
                  </a:cubicBezTo>
                  <a:lnTo>
                    <a:pt x="19066" y="36778"/>
                  </a:lnTo>
                  <a:cubicBezTo>
                    <a:pt x="23324" y="36778"/>
                    <a:pt x="35026" y="36778"/>
                    <a:pt x="44774" y="31815"/>
                  </a:cubicBezTo>
                  <a:lnTo>
                    <a:pt x="44774" y="122195"/>
                  </a:lnTo>
                  <a:cubicBezTo>
                    <a:pt x="44774" y="128038"/>
                    <a:pt x="44774" y="130341"/>
                    <a:pt x="27042" y="130341"/>
                  </a:cubicBezTo>
                  <a:lnTo>
                    <a:pt x="20305" y="130341"/>
                  </a:lnTo>
                  <a:lnTo>
                    <a:pt x="20305" y="136724"/>
                  </a:lnTo>
                  <a:cubicBezTo>
                    <a:pt x="23499" y="136550"/>
                    <a:pt x="45306" y="136018"/>
                    <a:pt x="51868" y="136018"/>
                  </a:cubicBezTo>
                  <a:cubicBezTo>
                    <a:pt x="57365" y="136018"/>
                    <a:pt x="79704" y="136550"/>
                    <a:pt x="83605" y="136724"/>
                  </a:cubicBezTo>
                  <a:lnTo>
                    <a:pt x="83605" y="130341"/>
                  </a:lnTo>
                  <a:lnTo>
                    <a:pt x="76868" y="130341"/>
                  </a:lnTo>
                  <a:cubicBezTo>
                    <a:pt x="59136" y="130341"/>
                    <a:pt x="59136" y="128038"/>
                    <a:pt x="59136" y="122195"/>
                  </a:cubicBezTo>
                  <a:lnTo>
                    <a:pt x="59136" y="2401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orme libre : forme 300">
              <a:extLst>
                <a:ext uri="{FF2B5EF4-FFF2-40B4-BE49-F238E27FC236}">
                  <a16:creationId xmlns:a16="http://schemas.microsoft.com/office/drawing/2014/main" id="{45125673-FB84-453C-AA7D-9488E4ED494F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9506043" y="-11443444"/>
              <a:ext cx="152528" cy="177853"/>
            </a:xfrm>
            <a:custGeom>
              <a:avLst/>
              <a:gdLst>
                <a:gd name="connsiteX0" fmla="*/ 135028 w 152528"/>
                <a:gd name="connsiteY0" fmla="*/ 28090 h 177852"/>
                <a:gd name="connsiteX1" fmla="*/ 138928 w 152528"/>
                <a:gd name="connsiteY1" fmla="*/ 23486 h 177852"/>
                <a:gd name="connsiteX2" fmla="*/ 134495 w 152528"/>
                <a:gd name="connsiteY2" fmla="*/ 19056 h 177852"/>
                <a:gd name="connsiteX3" fmla="*/ 131301 w 152528"/>
                <a:gd name="connsiteY3" fmla="*/ 20119 h 177852"/>
                <a:gd name="connsiteX4" fmla="*/ 23142 w 152528"/>
                <a:gd name="connsiteY4" fmla="*/ 72037 h 177852"/>
                <a:gd name="connsiteX5" fmla="*/ 19066 w 152528"/>
                <a:gd name="connsiteY5" fmla="*/ 76826 h 177852"/>
                <a:gd name="connsiteX6" fmla="*/ 23142 w 152528"/>
                <a:gd name="connsiteY6" fmla="*/ 81613 h 177852"/>
                <a:gd name="connsiteX7" fmla="*/ 130945 w 152528"/>
                <a:gd name="connsiteY7" fmla="*/ 133357 h 177852"/>
                <a:gd name="connsiteX8" fmla="*/ 134495 w 152528"/>
                <a:gd name="connsiteY8" fmla="*/ 134596 h 177852"/>
                <a:gd name="connsiteX9" fmla="*/ 138928 w 152528"/>
                <a:gd name="connsiteY9" fmla="*/ 130349 h 177852"/>
                <a:gd name="connsiteX10" fmla="*/ 135202 w 152528"/>
                <a:gd name="connsiteY10" fmla="*/ 125735 h 177852"/>
                <a:gd name="connsiteX11" fmla="*/ 33421 w 152528"/>
                <a:gd name="connsiteY11" fmla="*/ 76826 h 177852"/>
                <a:gd name="connsiteX12" fmla="*/ 135028 w 152528"/>
                <a:gd name="connsiteY12" fmla="*/ 28090 h 177852"/>
                <a:gd name="connsiteX13" fmla="*/ 131834 w 152528"/>
                <a:gd name="connsiteY13" fmla="*/ 173588 h 177852"/>
                <a:gd name="connsiteX14" fmla="*/ 138928 w 152528"/>
                <a:gd name="connsiteY14" fmla="*/ 169333 h 177852"/>
                <a:gd name="connsiteX15" fmla="*/ 131834 w 152528"/>
                <a:gd name="connsiteY15" fmla="*/ 164902 h 177852"/>
                <a:gd name="connsiteX16" fmla="*/ 26153 w 152528"/>
                <a:gd name="connsiteY16" fmla="*/ 164902 h 177852"/>
                <a:gd name="connsiteX17" fmla="*/ 19066 w 152528"/>
                <a:gd name="connsiteY17" fmla="*/ 169333 h 177852"/>
                <a:gd name="connsiteX18" fmla="*/ 26153 w 152528"/>
                <a:gd name="connsiteY18" fmla="*/ 173588 h 177852"/>
                <a:gd name="connsiteX19" fmla="*/ 131834 w 152528"/>
                <a:gd name="connsiteY19" fmla="*/ 173588 h 177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2528" h="177852">
                  <a:moveTo>
                    <a:pt x="135028" y="28090"/>
                  </a:moveTo>
                  <a:cubicBezTo>
                    <a:pt x="137331" y="27027"/>
                    <a:pt x="138928" y="25614"/>
                    <a:pt x="138928" y="23486"/>
                  </a:cubicBezTo>
                  <a:cubicBezTo>
                    <a:pt x="138928" y="21000"/>
                    <a:pt x="136973" y="19056"/>
                    <a:pt x="134495" y="19056"/>
                  </a:cubicBezTo>
                  <a:cubicBezTo>
                    <a:pt x="134320" y="19056"/>
                    <a:pt x="133431" y="19056"/>
                    <a:pt x="131301" y="20119"/>
                  </a:cubicBezTo>
                  <a:lnTo>
                    <a:pt x="23142" y="72037"/>
                  </a:lnTo>
                  <a:cubicBezTo>
                    <a:pt x="20123" y="73459"/>
                    <a:pt x="19066" y="74880"/>
                    <a:pt x="19066" y="76826"/>
                  </a:cubicBezTo>
                  <a:cubicBezTo>
                    <a:pt x="19066" y="78778"/>
                    <a:pt x="20123" y="80193"/>
                    <a:pt x="23142" y="81613"/>
                  </a:cubicBezTo>
                  <a:lnTo>
                    <a:pt x="130945" y="133357"/>
                  </a:lnTo>
                  <a:cubicBezTo>
                    <a:pt x="133431" y="134596"/>
                    <a:pt x="134138" y="134596"/>
                    <a:pt x="134495" y="134596"/>
                  </a:cubicBezTo>
                  <a:cubicBezTo>
                    <a:pt x="137331" y="134596"/>
                    <a:pt x="138928" y="132293"/>
                    <a:pt x="138928" y="130349"/>
                  </a:cubicBezTo>
                  <a:cubicBezTo>
                    <a:pt x="138928" y="127514"/>
                    <a:pt x="136799" y="126450"/>
                    <a:pt x="135202" y="125735"/>
                  </a:cubicBezTo>
                  <a:lnTo>
                    <a:pt x="33421" y="76826"/>
                  </a:lnTo>
                  <a:lnTo>
                    <a:pt x="135028" y="28090"/>
                  </a:lnTo>
                  <a:close/>
                  <a:moveTo>
                    <a:pt x="131834" y="173588"/>
                  </a:moveTo>
                  <a:cubicBezTo>
                    <a:pt x="134670" y="173588"/>
                    <a:pt x="138928" y="173588"/>
                    <a:pt x="138928" y="169333"/>
                  </a:cubicBezTo>
                  <a:cubicBezTo>
                    <a:pt x="138928" y="164902"/>
                    <a:pt x="134853" y="164902"/>
                    <a:pt x="131834" y="164902"/>
                  </a:cubicBezTo>
                  <a:lnTo>
                    <a:pt x="26153" y="164902"/>
                  </a:lnTo>
                  <a:cubicBezTo>
                    <a:pt x="23142" y="164902"/>
                    <a:pt x="19066" y="164902"/>
                    <a:pt x="19066" y="169333"/>
                  </a:cubicBezTo>
                  <a:cubicBezTo>
                    <a:pt x="19066" y="173588"/>
                    <a:pt x="23317" y="173588"/>
                    <a:pt x="26153" y="173588"/>
                  </a:cubicBezTo>
                  <a:lnTo>
                    <a:pt x="131834" y="17358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orme libre : forme 301">
              <a:extLst>
                <a:ext uri="{FF2B5EF4-FFF2-40B4-BE49-F238E27FC236}">
                  <a16:creationId xmlns:a16="http://schemas.microsoft.com/office/drawing/2014/main" id="{D71C556B-D48D-4C00-9166-E84F65D001BD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9653522" y="-11439545"/>
              <a:ext cx="330477" cy="177853"/>
            </a:xfrm>
            <a:custGeom>
              <a:avLst/>
              <a:gdLst>
                <a:gd name="connsiteX0" fmla="*/ 68184 w 330477"/>
                <a:gd name="connsiteY0" fmla="*/ 25787 h 177852"/>
                <a:gd name="connsiteX1" fmla="*/ 61090 w 330477"/>
                <a:gd name="connsiteY1" fmla="*/ 19056 h 177852"/>
                <a:gd name="connsiteX2" fmla="*/ 51160 w 330477"/>
                <a:gd name="connsiteY2" fmla="*/ 28797 h 177852"/>
                <a:gd name="connsiteX3" fmla="*/ 58255 w 330477"/>
                <a:gd name="connsiteY3" fmla="*/ 35539 h 177852"/>
                <a:gd name="connsiteX4" fmla="*/ 68184 w 330477"/>
                <a:gd name="connsiteY4" fmla="*/ 25787 h 177852"/>
                <a:gd name="connsiteX5" fmla="*/ 32007 w 330477"/>
                <a:gd name="connsiteY5" fmla="*/ 115818 h 177852"/>
                <a:gd name="connsiteX6" fmla="*/ 30418 w 330477"/>
                <a:gd name="connsiteY6" fmla="*/ 123259 h 177852"/>
                <a:gd name="connsiteX7" fmla="*/ 47259 w 330477"/>
                <a:gd name="connsiteY7" fmla="*/ 138319 h 177852"/>
                <a:gd name="connsiteX8" fmla="*/ 72792 w 330477"/>
                <a:gd name="connsiteY8" fmla="*/ 111205 h 177852"/>
                <a:gd name="connsiteX9" fmla="*/ 69956 w 330477"/>
                <a:gd name="connsiteY9" fmla="*/ 108903 h 177852"/>
                <a:gd name="connsiteX10" fmla="*/ 66588 w 330477"/>
                <a:gd name="connsiteY10" fmla="*/ 111919 h 177852"/>
                <a:gd name="connsiteX11" fmla="*/ 47792 w 330477"/>
                <a:gd name="connsiteY11" fmla="*/ 133357 h 177852"/>
                <a:gd name="connsiteX12" fmla="*/ 43359 w 330477"/>
                <a:gd name="connsiteY12" fmla="*/ 127156 h 177852"/>
                <a:gd name="connsiteX13" fmla="*/ 46195 w 330477"/>
                <a:gd name="connsiteY13" fmla="*/ 115818 h 177852"/>
                <a:gd name="connsiteX14" fmla="*/ 51868 w 330477"/>
                <a:gd name="connsiteY14" fmla="*/ 101638 h 177852"/>
                <a:gd name="connsiteX15" fmla="*/ 60558 w 330477"/>
                <a:gd name="connsiteY15" fmla="*/ 79129 h 177852"/>
                <a:gd name="connsiteX16" fmla="*/ 61622 w 330477"/>
                <a:gd name="connsiteY16" fmla="*/ 73459 h 177852"/>
                <a:gd name="connsiteX17" fmla="*/ 44773 w 330477"/>
                <a:gd name="connsiteY17" fmla="*/ 58397 h 177852"/>
                <a:gd name="connsiteX18" fmla="*/ 19066 w 330477"/>
                <a:gd name="connsiteY18" fmla="*/ 85512 h 177852"/>
                <a:gd name="connsiteX19" fmla="*/ 22077 w 330477"/>
                <a:gd name="connsiteY19" fmla="*/ 87815 h 177852"/>
                <a:gd name="connsiteX20" fmla="*/ 25270 w 330477"/>
                <a:gd name="connsiteY20" fmla="*/ 84980 h 177852"/>
                <a:gd name="connsiteX21" fmla="*/ 44241 w 330477"/>
                <a:gd name="connsiteY21" fmla="*/ 63359 h 177852"/>
                <a:gd name="connsiteX22" fmla="*/ 48674 w 330477"/>
                <a:gd name="connsiteY22" fmla="*/ 69561 h 177852"/>
                <a:gd name="connsiteX23" fmla="*/ 43184 w 330477"/>
                <a:gd name="connsiteY23" fmla="*/ 87283 h 177852"/>
                <a:gd name="connsiteX24" fmla="*/ 32007 w 330477"/>
                <a:gd name="connsiteY24" fmla="*/ 115818 h 177852"/>
                <a:gd name="connsiteX25" fmla="*/ 217503 w 330477"/>
                <a:gd name="connsiteY25" fmla="*/ 43336 h 177852"/>
                <a:gd name="connsiteX26" fmla="*/ 221403 w 330477"/>
                <a:gd name="connsiteY26" fmla="*/ 38722 h 177852"/>
                <a:gd name="connsiteX27" fmla="*/ 216971 w 330477"/>
                <a:gd name="connsiteY27" fmla="*/ 34292 h 177852"/>
                <a:gd name="connsiteX28" fmla="*/ 213777 w 330477"/>
                <a:gd name="connsiteY28" fmla="*/ 35356 h 177852"/>
                <a:gd name="connsiteX29" fmla="*/ 105443 w 330477"/>
                <a:gd name="connsiteY29" fmla="*/ 87458 h 177852"/>
                <a:gd name="connsiteX30" fmla="*/ 101542 w 330477"/>
                <a:gd name="connsiteY30" fmla="*/ 92070 h 177852"/>
                <a:gd name="connsiteX31" fmla="*/ 105260 w 330477"/>
                <a:gd name="connsiteY31" fmla="*/ 96676 h 177852"/>
                <a:gd name="connsiteX32" fmla="*/ 213420 w 330477"/>
                <a:gd name="connsiteY32" fmla="*/ 148776 h 177852"/>
                <a:gd name="connsiteX33" fmla="*/ 216971 w 330477"/>
                <a:gd name="connsiteY33" fmla="*/ 150015 h 177852"/>
                <a:gd name="connsiteX34" fmla="*/ 221403 w 330477"/>
                <a:gd name="connsiteY34" fmla="*/ 145585 h 177852"/>
                <a:gd name="connsiteX35" fmla="*/ 217678 w 330477"/>
                <a:gd name="connsiteY35" fmla="*/ 141154 h 177852"/>
                <a:gd name="connsiteX36" fmla="*/ 115897 w 330477"/>
                <a:gd name="connsiteY36" fmla="*/ 92245 h 177852"/>
                <a:gd name="connsiteX37" fmla="*/ 217503 w 330477"/>
                <a:gd name="connsiteY37" fmla="*/ 43336 h 177852"/>
                <a:gd name="connsiteX38" fmla="*/ 318521 w 330477"/>
                <a:gd name="connsiteY38" fmla="*/ 25787 h 177852"/>
                <a:gd name="connsiteX39" fmla="*/ 311436 w 330477"/>
                <a:gd name="connsiteY39" fmla="*/ 19056 h 177852"/>
                <a:gd name="connsiteX40" fmla="*/ 301504 w 330477"/>
                <a:gd name="connsiteY40" fmla="*/ 28797 h 177852"/>
                <a:gd name="connsiteX41" fmla="*/ 308598 w 330477"/>
                <a:gd name="connsiteY41" fmla="*/ 35539 h 177852"/>
                <a:gd name="connsiteX42" fmla="*/ 318521 w 330477"/>
                <a:gd name="connsiteY42" fmla="*/ 25787 h 177852"/>
                <a:gd name="connsiteX43" fmla="*/ 280937 w 330477"/>
                <a:gd name="connsiteY43" fmla="*/ 145236 h 177852"/>
                <a:gd name="connsiteX44" fmla="*/ 258058 w 330477"/>
                <a:gd name="connsiteY44" fmla="*/ 167737 h 177852"/>
                <a:gd name="connsiteX45" fmla="*/ 251679 w 330477"/>
                <a:gd name="connsiteY45" fmla="*/ 166673 h 177852"/>
                <a:gd name="connsiteX46" fmla="*/ 257708 w 330477"/>
                <a:gd name="connsiteY46" fmla="*/ 157637 h 177852"/>
                <a:gd name="connsiteX47" fmla="*/ 250789 w 330477"/>
                <a:gd name="connsiteY47" fmla="*/ 151079 h 177852"/>
                <a:gd name="connsiteX48" fmla="*/ 240684 w 330477"/>
                <a:gd name="connsiteY48" fmla="*/ 161536 h 177852"/>
                <a:gd name="connsiteX49" fmla="*/ 258241 w 330477"/>
                <a:gd name="connsiteY49" fmla="*/ 172700 h 177852"/>
                <a:gd name="connsiteX50" fmla="*/ 295117 w 330477"/>
                <a:gd name="connsiteY50" fmla="*/ 144704 h 177852"/>
                <a:gd name="connsiteX51" fmla="*/ 311077 w 330477"/>
                <a:gd name="connsiteY51" fmla="*/ 81256 h 177852"/>
                <a:gd name="connsiteX52" fmla="*/ 311967 w 330477"/>
                <a:gd name="connsiteY52" fmla="*/ 75055 h 177852"/>
                <a:gd name="connsiteX53" fmla="*/ 292988 w 330477"/>
                <a:gd name="connsiteY53" fmla="*/ 58397 h 177852"/>
                <a:gd name="connsiteX54" fmla="*/ 261959 w 330477"/>
                <a:gd name="connsiteY54" fmla="*/ 85512 h 177852"/>
                <a:gd name="connsiteX55" fmla="*/ 264978 w 330477"/>
                <a:gd name="connsiteY55" fmla="*/ 87815 h 177852"/>
                <a:gd name="connsiteX56" fmla="*/ 268519 w 330477"/>
                <a:gd name="connsiteY56" fmla="*/ 84623 h 177852"/>
                <a:gd name="connsiteX57" fmla="*/ 292456 w 330477"/>
                <a:gd name="connsiteY57" fmla="*/ 63359 h 177852"/>
                <a:gd name="connsiteX58" fmla="*/ 298486 w 330477"/>
                <a:gd name="connsiteY58" fmla="*/ 72045 h 177852"/>
                <a:gd name="connsiteX59" fmla="*/ 297954 w 330477"/>
                <a:gd name="connsiteY59" fmla="*/ 77358 h 177852"/>
                <a:gd name="connsiteX60" fmla="*/ 280937 w 330477"/>
                <a:gd name="connsiteY60" fmla="*/ 145236 h 177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330477" h="177852">
                  <a:moveTo>
                    <a:pt x="68184" y="25787"/>
                  </a:moveTo>
                  <a:cubicBezTo>
                    <a:pt x="68184" y="22954"/>
                    <a:pt x="66055" y="19056"/>
                    <a:pt x="61090" y="19056"/>
                  </a:cubicBezTo>
                  <a:cubicBezTo>
                    <a:pt x="56300" y="19056"/>
                    <a:pt x="51160" y="23660"/>
                    <a:pt x="51160" y="28797"/>
                  </a:cubicBezTo>
                  <a:cubicBezTo>
                    <a:pt x="51160" y="31815"/>
                    <a:pt x="53464" y="35539"/>
                    <a:pt x="58255" y="35539"/>
                  </a:cubicBezTo>
                  <a:cubicBezTo>
                    <a:pt x="63394" y="35539"/>
                    <a:pt x="68184" y="30576"/>
                    <a:pt x="68184" y="25787"/>
                  </a:cubicBezTo>
                  <a:close/>
                  <a:moveTo>
                    <a:pt x="32007" y="115818"/>
                  </a:moveTo>
                  <a:cubicBezTo>
                    <a:pt x="31300" y="118121"/>
                    <a:pt x="30418" y="120249"/>
                    <a:pt x="30418" y="123259"/>
                  </a:cubicBezTo>
                  <a:cubicBezTo>
                    <a:pt x="30418" y="131586"/>
                    <a:pt x="37504" y="138319"/>
                    <a:pt x="47259" y="138319"/>
                  </a:cubicBezTo>
                  <a:cubicBezTo>
                    <a:pt x="64991" y="138319"/>
                    <a:pt x="72792" y="113866"/>
                    <a:pt x="72792" y="111205"/>
                  </a:cubicBezTo>
                  <a:cubicBezTo>
                    <a:pt x="72792" y="108903"/>
                    <a:pt x="70488" y="108903"/>
                    <a:pt x="69956" y="108903"/>
                  </a:cubicBezTo>
                  <a:cubicBezTo>
                    <a:pt x="67470" y="108903"/>
                    <a:pt x="67295" y="109967"/>
                    <a:pt x="66588" y="111919"/>
                  </a:cubicBezTo>
                  <a:cubicBezTo>
                    <a:pt x="62504" y="126092"/>
                    <a:pt x="54703" y="133357"/>
                    <a:pt x="47792" y="133357"/>
                  </a:cubicBezTo>
                  <a:cubicBezTo>
                    <a:pt x="44241" y="133357"/>
                    <a:pt x="43359" y="131054"/>
                    <a:pt x="43359" y="127156"/>
                  </a:cubicBezTo>
                  <a:cubicBezTo>
                    <a:pt x="43359" y="123083"/>
                    <a:pt x="44598" y="119717"/>
                    <a:pt x="46195" y="115818"/>
                  </a:cubicBezTo>
                  <a:cubicBezTo>
                    <a:pt x="47967" y="111031"/>
                    <a:pt x="49921" y="106242"/>
                    <a:pt x="51868" y="101638"/>
                  </a:cubicBezTo>
                  <a:cubicBezTo>
                    <a:pt x="53464" y="97381"/>
                    <a:pt x="59851" y="81256"/>
                    <a:pt x="60558" y="79129"/>
                  </a:cubicBezTo>
                  <a:cubicBezTo>
                    <a:pt x="61090" y="77358"/>
                    <a:pt x="61622" y="75230"/>
                    <a:pt x="61622" y="73459"/>
                  </a:cubicBezTo>
                  <a:cubicBezTo>
                    <a:pt x="61622" y="65130"/>
                    <a:pt x="54529" y="58397"/>
                    <a:pt x="44773" y="58397"/>
                  </a:cubicBezTo>
                  <a:cubicBezTo>
                    <a:pt x="27224" y="58397"/>
                    <a:pt x="19066" y="82494"/>
                    <a:pt x="19066" y="85512"/>
                  </a:cubicBezTo>
                  <a:cubicBezTo>
                    <a:pt x="19066" y="87815"/>
                    <a:pt x="21552" y="87815"/>
                    <a:pt x="22077" y="87815"/>
                  </a:cubicBezTo>
                  <a:cubicBezTo>
                    <a:pt x="24563" y="87815"/>
                    <a:pt x="24738" y="86924"/>
                    <a:pt x="25270" y="84980"/>
                  </a:cubicBezTo>
                  <a:cubicBezTo>
                    <a:pt x="29886" y="69736"/>
                    <a:pt x="37687" y="63359"/>
                    <a:pt x="44241" y="63359"/>
                  </a:cubicBezTo>
                  <a:cubicBezTo>
                    <a:pt x="47085" y="63359"/>
                    <a:pt x="48674" y="64773"/>
                    <a:pt x="48674" y="69561"/>
                  </a:cubicBezTo>
                  <a:cubicBezTo>
                    <a:pt x="48674" y="73633"/>
                    <a:pt x="47617" y="76294"/>
                    <a:pt x="43184" y="87283"/>
                  </a:cubicBezTo>
                  <a:lnTo>
                    <a:pt x="32007" y="115818"/>
                  </a:lnTo>
                  <a:close/>
                  <a:moveTo>
                    <a:pt x="217503" y="43336"/>
                  </a:moveTo>
                  <a:cubicBezTo>
                    <a:pt x="219632" y="42272"/>
                    <a:pt x="221403" y="41033"/>
                    <a:pt x="221403" y="38722"/>
                  </a:cubicBezTo>
                  <a:cubicBezTo>
                    <a:pt x="221403" y="36244"/>
                    <a:pt x="219449" y="34292"/>
                    <a:pt x="216971" y="34292"/>
                  </a:cubicBezTo>
                  <a:cubicBezTo>
                    <a:pt x="216796" y="34292"/>
                    <a:pt x="215906" y="34292"/>
                    <a:pt x="213777" y="35356"/>
                  </a:cubicBezTo>
                  <a:lnTo>
                    <a:pt x="105443" y="87458"/>
                  </a:lnTo>
                  <a:cubicBezTo>
                    <a:pt x="103314" y="88522"/>
                    <a:pt x="101542" y="89767"/>
                    <a:pt x="101542" y="92070"/>
                  </a:cubicBezTo>
                  <a:cubicBezTo>
                    <a:pt x="101542" y="94905"/>
                    <a:pt x="103488" y="95785"/>
                    <a:pt x="105260" y="96676"/>
                  </a:cubicBezTo>
                  <a:lnTo>
                    <a:pt x="213420" y="148776"/>
                  </a:lnTo>
                  <a:cubicBezTo>
                    <a:pt x="215906" y="150015"/>
                    <a:pt x="216614" y="150015"/>
                    <a:pt x="216971" y="150015"/>
                  </a:cubicBezTo>
                  <a:cubicBezTo>
                    <a:pt x="219449" y="150015"/>
                    <a:pt x="221403" y="148071"/>
                    <a:pt x="221403" y="145585"/>
                  </a:cubicBezTo>
                  <a:cubicBezTo>
                    <a:pt x="221403" y="142933"/>
                    <a:pt x="219275" y="141869"/>
                    <a:pt x="217678" y="141154"/>
                  </a:cubicBezTo>
                  <a:lnTo>
                    <a:pt x="115897" y="92245"/>
                  </a:lnTo>
                  <a:lnTo>
                    <a:pt x="217503" y="43336"/>
                  </a:lnTo>
                  <a:close/>
                  <a:moveTo>
                    <a:pt x="318521" y="25787"/>
                  </a:moveTo>
                  <a:cubicBezTo>
                    <a:pt x="318521" y="22779"/>
                    <a:pt x="316218" y="19056"/>
                    <a:pt x="311436" y="19056"/>
                  </a:cubicBezTo>
                  <a:cubicBezTo>
                    <a:pt x="306288" y="19056"/>
                    <a:pt x="301504" y="24018"/>
                    <a:pt x="301504" y="28797"/>
                  </a:cubicBezTo>
                  <a:cubicBezTo>
                    <a:pt x="301504" y="31640"/>
                    <a:pt x="303634" y="35539"/>
                    <a:pt x="308598" y="35539"/>
                  </a:cubicBezTo>
                  <a:cubicBezTo>
                    <a:pt x="313380" y="35539"/>
                    <a:pt x="318521" y="30925"/>
                    <a:pt x="318521" y="25787"/>
                  </a:cubicBezTo>
                  <a:close/>
                  <a:moveTo>
                    <a:pt x="280937" y="145236"/>
                  </a:moveTo>
                  <a:cubicBezTo>
                    <a:pt x="277918" y="157463"/>
                    <a:pt x="268519" y="167737"/>
                    <a:pt x="258058" y="167737"/>
                  </a:cubicBezTo>
                  <a:cubicBezTo>
                    <a:pt x="255754" y="167737"/>
                    <a:pt x="253625" y="167387"/>
                    <a:pt x="251679" y="166673"/>
                  </a:cubicBezTo>
                  <a:cubicBezTo>
                    <a:pt x="256286" y="164554"/>
                    <a:pt x="257708" y="160297"/>
                    <a:pt x="257708" y="157637"/>
                  </a:cubicBezTo>
                  <a:cubicBezTo>
                    <a:pt x="257708" y="153382"/>
                    <a:pt x="254341" y="151079"/>
                    <a:pt x="250789" y="151079"/>
                  </a:cubicBezTo>
                  <a:cubicBezTo>
                    <a:pt x="245292" y="151079"/>
                    <a:pt x="240684" y="155866"/>
                    <a:pt x="240684" y="161536"/>
                  </a:cubicBezTo>
                  <a:cubicBezTo>
                    <a:pt x="240684" y="168269"/>
                    <a:pt x="247596" y="172700"/>
                    <a:pt x="258241" y="172700"/>
                  </a:cubicBezTo>
                  <a:cubicBezTo>
                    <a:pt x="268878" y="172700"/>
                    <a:pt x="289619" y="166323"/>
                    <a:pt x="295117" y="144704"/>
                  </a:cubicBezTo>
                  <a:lnTo>
                    <a:pt x="311077" y="81256"/>
                  </a:lnTo>
                  <a:cubicBezTo>
                    <a:pt x="311609" y="79310"/>
                    <a:pt x="311967" y="77714"/>
                    <a:pt x="311967" y="75055"/>
                  </a:cubicBezTo>
                  <a:cubicBezTo>
                    <a:pt x="311967" y="65305"/>
                    <a:pt x="303634" y="58397"/>
                    <a:pt x="292988" y="58397"/>
                  </a:cubicBezTo>
                  <a:cubicBezTo>
                    <a:pt x="273311" y="58397"/>
                    <a:pt x="261959" y="83026"/>
                    <a:pt x="261959" y="85512"/>
                  </a:cubicBezTo>
                  <a:cubicBezTo>
                    <a:pt x="261959" y="87815"/>
                    <a:pt x="264445" y="87815"/>
                    <a:pt x="264978" y="87815"/>
                  </a:cubicBezTo>
                  <a:cubicBezTo>
                    <a:pt x="267106" y="87815"/>
                    <a:pt x="267282" y="87283"/>
                    <a:pt x="268519" y="84623"/>
                  </a:cubicBezTo>
                  <a:cubicBezTo>
                    <a:pt x="272953" y="74348"/>
                    <a:pt x="282176" y="63359"/>
                    <a:pt x="292456" y="63359"/>
                  </a:cubicBezTo>
                  <a:cubicBezTo>
                    <a:pt x="296889" y="63359"/>
                    <a:pt x="298486" y="66369"/>
                    <a:pt x="298486" y="72045"/>
                  </a:cubicBezTo>
                  <a:cubicBezTo>
                    <a:pt x="298486" y="73991"/>
                    <a:pt x="298135" y="76477"/>
                    <a:pt x="297954" y="77358"/>
                  </a:cubicBezTo>
                  <a:lnTo>
                    <a:pt x="280937" y="14523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orme libre : forme 302">
              <a:extLst>
                <a:ext uri="{FF2B5EF4-FFF2-40B4-BE49-F238E27FC236}">
                  <a16:creationId xmlns:a16="http://schemas.microsoft.com/office/drawing/2014/main" id="{8639845C-529A-4163-BCD2-FA9FE6C29587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9988335" y="-11443444"/>
              <a:ext cx="152528" cy="177853"/>
            </a:xfrm>
            <a:custGeom>
              <a:avLst/>
              <a:gdLst>
                <a:gd name="connsiteX0" fmla="*/ 135027 w 152528"/>
                <a:gd name="connsiteY0" fmla="*/ 28090 h 177852"/>
                <a:gd name="connsiteX1" fmla="*/ 138928 w 152528"/>
                <a:gd name="connsiteY1" fmla="*/ 23486 h 177852"/>
                <a:gd name="connsiteX2" fmla="*/ 134495 w 152528"/>
                <a:gd name="connsiteY2" fmla="*/ 19056 h 177852"/>
                <a:gd name="connsiteX3" fmla="*/ 131301 w 152528"/>
                <a:gd name="connsiteY3" fmla="*/ 20119 h 177852"/>
                <a:gd name="connsiteX4" fmla="*/ 23141 w 152528"/>
                <a:gd name="connsiteY4" fmla="*/ 72037 h 177852"/>
                <a:gd name="connsiteX5" fmla="*/ 19066 w 152528"/>
                <a:gd name="connsiteY5" fmla="*/ 76826 h 177852"/>
                <a:gd name="connsiteX6" fmla="*/ 23141 w 152528"/>
                <a:gd name="connsiteY6" fmla="*/ 81613 h 177852"/>
                <a:gd name="connsiteX7" fmla="*/ 130944 w 152528"/>
                <a:gd name="connsiteY7" fmla="*/ 133357 h 177852"/>
                <a:gd name="connsiteX8" fmla="*/ 134495 w 152528"/>
                <a:gd name="connsiteY8" fmla="*/ 134596 h 177852"/>
                <a:gd name="connsiteX9" fmla="*/ 138928 w 152528"/>
                <a:gd name="connsiteY9" fmla="*/ 130349 h 177852"/>
                <a:gd name="connsiteX10" fmla="*/ 135201 w 152528"/>
                <a:gd name="connsiteY10" fmla="*/ 125735 h 177852"/>
                <a:gd name="connsiteX11" fmla="*/ 33421 w 152528"/>
                <a:gd name="connsiteY11" fmla="*/ 76826 h 177852"/>
                <a:gd name="connsiteX12" fmla="*/ 135027 w 152528"/>
                <a:gd name="connsiteY12" fmla="*/ 28090 h 177852"/>
                <a:gd name="connsiteX13" fmla="*/ 131834 w 152528"/>
                <a:gd name="connsiteY13" fmla="*/ 173588 h 177852"/>
                <a:gd name="connsiteX14" fmla="*/ 138928 w 152528"/>
                <a:gd name="connsiteY14" fmla="*/ 169333 h 177852"/>
                <a:gd name="connsiteX15" fmla="*/ 131834 w 152528"/>
                <a:gd name="connsiteY15" fmla="*/ 164902 h 177852"/>
                <a:gd name="connsiteX16" fmla="*/ 26152 w 152528"/>
                <a:gd name="connsiteY16" fmla="*/ 164902 h 177852"/>
                <a:gd name="connsiteX17" fmla="*/ 19066 w 152528"/>
                <a:gd name="connsiteY17" fmla="*/ 169333 h 177852"/>
                <a:gd name="connsiteX18" fmla="*/ 26152 w 152528"/>
                <a:gd name="connsiteY18" fmla="*/ 173588 h 177852"/>
                <a:gd name="connsiteX19" fmla="*/ 131834 w 152528"/>
                <a:gd name="connsiteY19" fmla="*/ 173588 h 177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2528" h="177852">
                  <a:moveTo>
                    <a:pt x="135027" y="28090"/>
                  </a:moveTo>
                  <a:cubicBezTo>
                    <a:pt x="137331" y="27027"/>
                    <a:pt x="138928" y="25614"/>
                    <a:pt x="138928" y="23486"/>
                  </a:cubicBezTo>
                  <a:cubicBezTo>
                    <a:pt x="138928" y="21000"/>
                    <a:pt x="136973" y="19056"/>
                    <a:pt x="134495" y="19056"/>
                  </a:cubicBezTo>
                  <a:cubicBezTo>
                    <a:pt x="134320" y="19056"/>
                    <a:pt x="133430" y="19056"/>
                    <a:pt x="131301" y="20119"/>
                  </a:cubicBezTo>
                  <a:lnTo>
                    <a:pt x="23141" y="72037"/>
                  </a:lnTo>
                  <a:cubicBezTo>
                    <a:pt x="20123" y="73459"/>
                    <a:pt x="19066" y="74880"/>
                    <a:pt x="19066" y="76826"/>
                  </a:cubicBezTo>
                  <a:cubicBezTo>
                    <a:pt x="19066" y="78778"/>
                    <a:pt x="20123" y="80193"/>
                    <a:pt x="23141" y="81613"/>
                  </a:cubicBezTo>
                  <a:lnTo>
                    <a:pt x="130944" y="133357"/>
                  </a:lnTo>
                  <a:cubicBezTo>
                    <a:pt x="133430" y="134596"/>
                    <a:pt x="134137" y="134596"/>
                    <a:pt x="134495" y="134596"/>
                  </a:cubicBezTo>
                  <a:cubicBezTo>
                    <a:pt x="137331" y="134596"/>
                    <a:pt x="138928" y="132293"/>
                    <a:pt x="138928" y="130349"/>
                  </a:cubicBezTo>
                  <a:cubicBezTo>
                    <a:pt x="138928" y="127514"/>
                    <a:pt x="136799" y="126450"/>
                    <a:pt x="135201" y="125735"/>
                  </a:cubicBezTo>
                  <a:lnTo>
                    <a:pt x="33421" y="76826"/>
                  </a:lnTo>
                  <a:lnTo>
                    <a:pt x="135027" y="28090"/>
                  </a:lnTo>
                  <a:close/>
                  <a:moveTo>
                    <a:pt x="131834" y="173588"/>
                  </a:moveTo>
                  <a:cubicBezTo>
                    <a:pt x="134669" y="173588"/>
                    <a:pt x="138928" y="173588"/>
                    <a:pt x="138928" y="169333"/>
                  </a:cubicBezTo>
                  <a:cubicBezTo>
                    <a:pt x="138928" y="164902"/>
                    <a:pt x="134852" y="164902"/>
                    <a:pt x="131834" y="164902"/>
                  </a:cubicBezTo>
                  <a:lnTo>
                    <a:pt x="26152" y="164902"/>
                  </a:lnTo>
                  <a:cubicBezTo>
                    <a:pt x="23141" y="164902"/>
                    <a:pt x="19066" y="164902"/>
                    <a:pt x="19066" y="169333"/>
                  </a:cubicBezTo>
                  <a:cubicBezTo>
                    <a:pt x="19066" y="173588"/>
                    <a:pt x="23316" y="173588"/>
                    <a:pt x="26152" y="173588"/>
                  </a:cubicBezTo>
                  <a:lnTo>
                    <a:pt x="131834" y="17358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orme libre : forme 303">
              <a:extLst>
                <a:ext uri="{FF2B5EF4-FFF2-40B4-BE49-F238E27FC236}">
                  <a16:creationId xmlns:a16="http://schemas.microsoft.com/office/drawing/2014/main" id="{E1F2CBDB-66C0-4A8C-A94F-296DC237298B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0137028" y="-11439721"/>
              <a:ext cx="101685" cy="152445"/>
            </a:xfrm>
            <a:custGeom>
              <a:avLst/>
              <a:gdLst>
                <a:gd name="connsiteX0" fmla="*/ 57897 w 101685"/>
                <a:gd name="connsiteY0" fmla="*/ 77533 h 152445"/>
                <a:gd name="connsiteX1" fmla="*/ 81658 w 101685"/>
                <a:gd name="connsiteY1" fmla="*/ 106068 h 152445"/>
                <a:gd name="connsiteX2" fmla="*/ 58612 w 101685"/>
                <a:gd name="connsiteY2" fmla="*/ 134596 h 152445"/>
                <a:gd name="connsiteX3" fmla="*/ 28464 w 101685"/>
                <a:gd name="connsiteY3" fmla="*/ 122195 h 152445"/>
                <a:gd name="connsiteX4" fmla="*/ 38752 w 101685"/>
                <a:gd name="connsiteY4" fmla="*/ 112270 h 152445"/>
                <a:gd name="connsiteX5" fmla="*/ 28996 w 101685"/>
                <a:gd name="connsiteY5" fmla="*/ 102519 h 152445"/>
                <a:gd name="connsiteX6" fmla="*/ 19066 w 101685"/>
                <a:gd name="connsiteY6" fmla="*/ 112802 h 152445"/>
                <a:gd name="connsiteX7" fmla="*/ 58961 w 101685"/>
                <a:gd name="connsiteY7" fmla="*/ 140266 h 152445"/>
                <a:gd name="connsiteX8" fmla="*/ 100629 w 101685"/>
                <a:gd name="connsiteY8" fmla="*/ 106068 h 152445"/>
                <a:gd name="connsiteX9" fmla="*/ 69781 w 101685"/>
                <a:gd name="connsiteY9" fmla="*/ 74342 h 152445"/>
                <a:gd name="connsiteX10" fmla="*/ 95140 w 101685"/>
                <a:gd name="connsiteY10" fmla="*/ 43511 h 152445"/>
                <a:gd name="connsiteX11" fmla="*/ 59319 w 101685"/>
                <a:gd name="connsiteY11" fmla="*/ 19056 h 152445"/>
                <a:gd name="connsiteX12" fmla="*/ 24563 w 101685"/>
                <a:gd name="connsiteY12" fmla="*/ 42796 h 152445"/>
                <a:gd name="connsiteX13" fmla="*/ 33787 w 101685"/>
                <a:gd name="connsiteY13" fmla="*/ 52189 h 152445"/>
                <a:gd name="connsiteX14" fmla="*/ 42827 w 101685"/>
                <a:gd name="connsiteY14" fmla="*/ 43153 h 152445"/>
                <a:gd name="connsiteX15" fmla="*/ 33787 w 101685"/>
                <a:gd name="connsiteY15" fmla="*/ 33935 h 152445"/>
                <a:gd name="connsiteX16" fmla="*/ 58787 w 101685"/>
                <a:gd name="connsiteY16" fmla="*/ 24193 h 152445"/>
                <a:gd name="connsiteX17" fmla="*/ 77941 w 101685"/>
                <a:gd name="connsiteY17" fmla="*/ 43511 h 152445"/>
                <a:gd name="connsiteX18" fmla="*/ 70846 w 101685"/>
                <a:gd name="connsiteY18" fmla="*/ 64598 h 152445"/>
                <a:gd name="connsiteX19" fmla="*/ 51161 w 101685"/>
                <a:gd name="connsiteY19" fmla="*/ 72220 h 152445"/>
                <a:gd name="connsiteX20" fmla="*/ 45488 w 101685"/>
                <a:gd name="connsiteY20" fmla="*/ 72744 h 152445"/>
                <a:gd name="connsiteX21" fmla="*/ 43717 w 101685"/>
                <a:gd name="connsiteY21" fmla="*/ 75055 h 152445"/>
                <a:gd name="connsiteX22" fmla="*/ 48324 w 101685"/>
                <a:gd name="connsiteY22" fmla="*/ 77533 h 152445"/>
                <a:gd name="connsiteX23" fmla="*/ 57897 w 101685"/>
                <a:gd name="connsiteY23" fmla="*/ 77533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1685" h="152445">
                  <a:moveTo>
                    <a:pt x="57897" y="77533"/>
                  </a:moveTo>
                  <a:cubicBezTo>
                    <a:pt x="71728" y="77533"/>
                    <a:pt x="81658" y="87100"/>
                    <a:pt x="81658" y="106068"/>
                  </a:cubicBezTo>
                  <a:cubicBezTo>
                    <a:pt x="81658" y="128038"/>
                    <a:pt x="68892" y="134596"/>
                    <a:pt x="58612" y="134596"/>
                  </a:cubicBezTo>
                  <a:cubicBezTo>
                    <a:pt x="51518" y="134596"/>
                    <a:pt x="35916" y="132651"/>
                    <a:pt x="28464" y="122195"/>
                  </a:cubicBezTo>
                  <a:cubicBezTo>
                    <a:pt x="36798" y="121836"/>
                    <a:pt x="38752" y="115993"/>
                    <a:pt x="38752" y="112270"/>
                  </a:cubicBezTo>
                  <a:cubicBezTo>
                    <a:pt x="38752" y="106600"/>
                    <a:pt x="34494" y="102519"/>
                    <a:pt x="28996" y="102519"/>
                  </a:cubicBezTo>
                  <a:cubicBezTo>
                    <a:pt x="24031" y="102519"/>
                    <a:pt x="19066" y="105537"/>
                    <a:pt x="19066" y="112802"/>
                  </a:cubicBezTo>
                  <a:cubicBezTo>
                    <a:pt x="19066" y="129460"/>
                    <a:pt x="37512" y="140266"/>
                    <a:pt x="58961" y="140266"/>
                  </a:cubicBezTo>
                  <a:cubicBezTo>
                    <a:pt x="83612" y="140266"/>
                    <a:pt x="100629" y="123790"/>
                    <a:pt x="100629" y="106068"/>
                  </a:cubicBezTo>
                  <a:cubicBezTo>
                    <a:pt x="100629" y="92245"/>
                    <a:pt x="89285" y="78422"/>
                    <a:pt x="69781" y="74342"/>
                  </a:cubicBezTo>
                  <a:cubicBezTo>
                    <a:pt x="88395" y="67608"/>
                    <a:pt x="95140" y="54317"/>
                    <a:pt x="95140" y="43511"/>
                  </a:cubicBezTo>
                  <a:cubicBezTo>
                    <a:pt x="95140" y="29505"/>
                    <a:pt x="78997" y="19056"/>
                    <a:pt x="59319" y="19056"/>
                  </a:cubicBezTo>
                  <a:cubicBezTo>
                    <a:pt x="39634" y="19056"/>
                    <a:pt x="24563" y="28624"/>
                    <a:pt x="24563" y="42796"/>
                  </a:cubicBezTo>
                  <a:cubicBezTo>
                    <a:pt x="24563" y="48822"/>
                    <a:pt x="28464" y="52189"/>
                    <a:pt x="33787" y="52189"/>
                  </a:cubicBezTo>
                  <a:cubicBezTo>
                    <a:pt x="39284" y="52189"/>
                    <a:pt x="42827" y="48115"/>
                    <a:pt x="42827" y="43153"/>
                  </a:cubicBezTo>
                  <a:cubicBezTo>
                    <a:pt x="42827" y="38017"/>
                    <a:pt x="39284" y="34292"/>
                    <a:pt x="33787" y="33935"/>
                  </a:cubicBezTo>
                  <a:cubicBezTo>
                    <a:pt x="39991" y="26138"/>
                    <a:pt x="52225" y="24193"/>
                    <a:pt x="58787" y="24193"/>
                  </a:cubicBezTo>
                  <a:cubicBezTo>
                    <a:pt x="66763" y="24193"/>
                    <a:pt x="77941" y="28092"/>
                    <a:pt x="77941" y="43511"/>
                  </a:cubicBezTo>
                  <a:cubicBezTo>
                    <a:pt x="77941" y="50950"/>
                    <a:pt x="75454" y="59104"/>
                    <a:pt x="70846" y="64598"/>
                  </a:cubicBezTo>
                  <a:cubicBezTo>
                    <a:pt x="64992" y="71332"/>
                    <a:pt x="60027" y="71690"/>
                    <a:pt x="51161" y="72220"/>
                  </a:cubicBezTo>
                  <a:cubicBezTo>
                    <a:pt x="46728" y="72571"/>
                    <a:pt x="46378" y="72571"/>
                    <a:pt x="45488" y="72744"/>
                  </a:cubicBezTo>
                  <a:cubicBezTo>
                    <a:pt x="45131" y="72744"/>
                    <a:pt x="43717" y="73103"/>
                    <a:pt x="43717" y="75055"/>
                  </a:cubicBezTo>
                  <a:cubicBezTo>
                    <a:pt x="43717" y="77533"/>
                    <a:pt x="45314" y="77533"/>
                    <a:pt x="48324" y="77533"/>
                  </a:cubicBezTo>
                  <a:lnTo>
                    <a:pt x="57897" y="7753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orme libre : forme 304">
              <a:extLst>
                <a:ext uri="{FF2B5EF4-FFF2-40B4-BE49-F238E27FC236}">
                  <a16:creationId xmlns:a16="http://schemas.microsoft.com/office/drawing/2014/main" id="{B85B5239-40FA-4C16-92F1-ECCFC3E142D1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0323298" y="-11991959"/>
              <a:ext cx="152528" cy="635189"/>
            </a:xfrm>
            <a:custGeom>
              <a:avLst/>
              <a:gdLst>
                <a:gd name="connsiteX0" fmla="*/ 143654 w 152528"/>
                <a:gd name="connsiteY0" fmla="*/ 623685 h 635188"/>
                <a:gd name="connsiteX1" fmla="*/ 142646 w 152528"/>
                <a:gd name="connsiteY1" fmla="*/ 621415 h 635188"/>
                <a:gd name="connsiteX2" fmla="*/ 99342 w 152528"/>
                <a:gd name="connsiteY2" fmla="*/ 567756 h 635188"/>
                <a:gd name="connsiteX3" fmla="*/ 40086 w 152528"/>
                <a:gd name="connsiteY3" fmla="*/ 322763 h 635188"/>
                <a:gd name="connsiteX4" fmla="*/ 90985 w 152528"/>
                <a:gd name="connsiteY4" fmla="*/ 91436 h 635188"/>
                <a:gd name="connsiteX5" fmla="*/ 142900 w 152528"/>
                <a:gd name="connsiteY5" fmla="*/ 23613 h 635188"/>
                <a:gd name="connsiteX6" fmla="*/ 143654 w 152528"/>
                <a:gd name="connsiteY6" fmla="*/ 21590 h 635188"/>
                <a:gd name="connsiteX7" fmla="*/ 138340 w 152528"/>
                <a:gd name="connsiteY7" fmla="*/ 19056 h 635188"/>
                <a:gd name="connsiteX8" fmla="*/ 130491 w 152528"/>
                <a:gd name="connsiteY8" fmla="*/ 22852 h 635188"/>
                <a:gd name="connsiteX9" fmla="*/ 19066 w 152528"/>
                <a:gd name="connsiteY9" fmla="*/ 322510 h 635188"/>
                <a:gd name="connsiteX10" fmla="*/ 106174 w 152528"/>
                <a:gd name="connsiteY10" fmla="*/ 597871 h 635188"/>
                <a:gd name="connsiteX11" fmla="*/ 131246 w 152528"/>
                <a:gd name="connsiteY11" fmla="*/ 623184 h 635188"/>
                <a:gd name="connsiteX12" fmla="*/ 138340 w 152528"/>
                <a:gd name="connsiteY12" fmla="*/ 626216 h 635188"/>
                <a:gd name="connsiteX13" fmla="*/ 143654 w 152528"/>
                <a:gd name="connsiteY13" fmla="*/ 623685 h 635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2528" h="635188">
                  <a:moveTo>
                    <a:pt x="143654" y="623685"/>
                  </a:moveTo>
                  <a:cubicBezTo>
                    <a:pt x="143654" y="622677"/>
                    <a:pt x="143146" y="622168"/>
                    <a:pt x="142646" y="621415"/>
                  </a:cubicBezTo>
                  <a:cubicBezTo>
                    <a:pt x="133272" y="612044"/>
                    <a:pt x="116311" y="595092"/>
                    <a:pt x="99342" y="567756"/>
                  </a:cubicBezTo>
                  <a:cubicBezTo>
                    <a:pt x="58573" y="502458"/>
                    <a:pt x="40086" y="420201"/>
                    <a:pt x="40086" y="322763"/>
                  </a:cubicBezTo>
                  <a:cubicBezTo>
                    <a:pt x="40086" y="254680"/>
                    <a:pt x="49199" y="166856"/>
                    <a:pt x="90985" y="91436"/>
                  </a:cubicBezTo>
                  <a:cubicBezTo>
                    <a:pt x="110988" y="55500"/>
                    <a:pt x="131755" y="34746"/>
                    <a:pt x="142900" y="23613"/>
                  </a:cubicBezTo>
                  <a:cubicBezTo>
                    <a:pt x="143654" y="22852"/>
                    <a:pt x="143654" y="22343"/>
                    <a:pt x="143654" y="21590"/>
                  </a:cubicBezTo>
                  <a:cubicBezTo>
                    <a:pt x="143654" y="19056"/>
                    <a:pt x="141883" y="19056"/>
                    <a:pt x="138340" y="19056"/>
                  </a:cubicBezTo>
                  <a:cubicBezTo>
                    <a:pt x="134789" y="19056"/>
                    <a:pt x="134288" y="19056"/>
                    <a:pt x="130491" y="22852"/>
                  </a:cubicBezTo>
                  <a:cubicBezTo>
                    <a:pt x="45656" y="100042"/>
                    <a:pt x="19066" y="215956"/>
                    <a:pt x="19066" y="322510"/>
                  </a:cubicBezTo>
                  <a:cubicBezTo>
                    <a:pt x="19066" y="421972"/>
                    <a:pt x="41858" y="522198"/>
                    <a:pt x="106174" y="597871"/>
                  </a:cubicBezTo>
                  <a:cubicBezTo>
                    <a:pt x="111242" y="603693"/>
                    <a:pt x="120862" y="614069"/>
                    <a:pt x="131246" y="623184"/>
                  </a:cubicBezTo>
                  <a:cubicBezTo>
                    <a:pt x="134288" y="626216"/>
                    <a:pt x="134789" y="626216"/>
                    <a:pt x="138340" y="626216"/>
                  </a:cubicBezTo>
                  <a:cubicBezTo>
                    <a:pt x="141883" y="626216"/>
                    <a:pt x="143654" y="626216"/>
                    <a:pt x="143654" y="62368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orme libre : forme 305">
              <a:extLst>
                <a:ext uri="{FF2B5EF4-FFF2-40B4-BE49-F238E27FC236}">
                  <a16:creationId xmlns:a16="http://schemas.microsoft.com/office/drawing/2014/main" id="{C886B420-903C-4233-83B4-56DC04A2FEF9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0733977" y="-11908022"/>
              <a:ext cx="152528" cy="177853"/>
            </a:xfrm>
            <a:custGeom>
              <a:avLst/>
              <a:gdLst>
                <a:gd name="connsiteX0" fmla="*/ 134796 w 152528"/>
                <a:gd name="connsiteY0" fmla="*/ 34492 h 177852"/>
                <a:gd name="connsiteX1" fmla="*/ 135806 w 152528"/>
                <a:gd name="connsiteY1" fmla="*/ 28672 h 177852"/>
                <a:gd name="connsiteX2" fmla="*/ 128465 w 152528"/>
                <a:gd name="connsiteY2" fmla="*/ 21835 h 177852"/>
                <a:gd name="connsiteX3" fmla="*/ 119599 w 152528"/>
                <a:gd name="connsiteY3" fmla="*/ 27155 h 177852"/>
                <a:gd name="connsiteX4" fmla="*/ 116056 w 152528"/>
                <a:gd name="connsiteY4" fmla="*/ 40819 h 177852"/>
                <a:gd name="connsiteX5" fmla="*/ 110988 w 152528"/>
                <a:gd name="connsiteY5" fmla="*/ 61066 h 177852"/>
                <a:gd name="connsiteX6" fmla="*/ 99596 w 152528"/>
                <a:gd name="connsiteY6" fmla="*/ 106625 h 177852"/>
                <a:gd name="connsiteX7" fmla="*/ 70981 w 152528"/>
                <a:gd name="connsiteY7" fmla="*/ 128134 h 177852"/>
                <a:gd name="connsiteX8" fmla="*/ 55283 w 152528"/>
                <a:gd name="connsiteY8" fmla="*/ 107633 h 177852"/>
                <a:gd name="connsiteX9" fmla="*/ 68193 w 152528"/>
                <a:gd name="connsiteY9" fmla="*/ 58032 h 177852"/>
                <a:gd name="connsiteX10" fmla="*/ 73261 w 152528"/>
                <a:gd name="connsiteY10" fmla="*/ 39811 h 177852"/>
                <a:gd name="connsiteX11" fmla="*/ 52495 w 152528"/>
                <a:gd name="connsiteY11" fmla="*/ 19056 h 177852"/>
                <a:gd name="connsiteX12" fmla="*/ 19066 w 152528"/>
                <a:gd name="connsiteY12" fmla="*/ 58032 h 177852"/>
                <a:gd name="connsiteX13" fmla="*/ 22109 w 152528"/>
                <a:gd name="connsiteY13" fmla="*/ 60558 h 177852"/>
                <a:gd name="connsiteX14" fmla="*/ 26160 w 152528"/>
                <a:gd name="connsiteY14" fmla="*/ 56009 h 177852"/>
                <a:gd name="connsiteX15" fmla="*/ 51733 w 152528"/>
                <a:gd name="connsiteY15" fmla="*/ 24621 h 177852"/>
                <a:gd name="connsiteX16" fmla="*/ 58064 w 152528"/>
                <a:gd name="connsiteY16" fmla="*/ 32721 h 177852"/>
                <a:gd name="connsiteX17" fmla="*/ 53758 w 152528"/>
                <a:gd name="connsiteY17" fmla="*/ 50435 h 177852"/>
                <a:gd name="connsiteX18" fmla="*/ 39077 w 152528"/>
                <a:gd name="connsiteY18" fmla="*/ 103584 h 177852"/>
                <a:gd name="connsiteX19" fmla="*/ 69964 w 152528"/>
                <a:gd name="connsiteY19" fmla="*/ 133708 h 177852"/>
                <a:gd name="connsiteX20" fmla="*/ 95544 w 152528"/>
                <a:gd name="connsiteY20" fmla="*/ 122314 h 177852"/>
                <a:gd name="connsiteX21" fmla="*/ 79084 w 152528"/>
                <a:gd name="connsiteY21" fmla="*/ 161291 h 177852"/>
                <a:gd name="connsiteX22" fmla="*/ 51232 w 152528"/>
                <a:gd name="connsiteY22" fmla="*/ 177234 h 177852"/>
                <a:gd name="connsiteX23" fmla="*/ 31983 w 152528"/>
                <a:gd name="connsiteY23" fmla="*/ 166610 h 177852"/>
                <a:gd name="connsiteX24" fmla="*/ 42874 w 152528"/>
                <a:gd name="connsiteY24" fmla="*/ 163569 h 177852"/>
                <a:gd name="connsiteX25" fmla="*/ 47935 w 152528"/>
                <a:gd name="connsiteY25" fmla="*/ 153193 h 177852"/>
                <a:gd name="connsiteX26" fmla="*/ 38569 w 152528"/>
                <a:gd name="connsiteY26" fmla="*/ 144332 h 177852"/>
                <a:gd name="connsiteX27" fmla="*/ 24389 w 152528"/>
                <a:gd name="connsiteY27" fmla="*/ 160782 h 177852"/>
                <a:gd name="connsiteX28" fmla="*/ 51232 w 152528"/>
                <a:gd name="connsiteY28" fmla="*/ 182807 h 177852"/>
                <a:gd name="connsiteX29" fmla="*/ 110488 w 152528"/>
                <a:gd name="connsiteY29" fmla="*/ 131175 h 177852"/>
                <a:gd name="connsiteX30" fmla="*/ 134796 w 152528"/>
                <a:gd name="connsiteY30" fmla="*/ 34492 h 177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2528" h="177852">
                  <a:moveTo>
                    <a:pt x="134796" y="34492"/>
                  </a:moveTo>
                  <a:cubicBezTo>
                    <a:pt x="135806" y="30950"/>
                    <a:pt x="135806" y="30441"/>
                    <a:pt x="135806" y="28672"/>
                  </a:cubicBezTo>
                  <a:cubicBezTo>
                    <a:pt x="135806" y="24114"/>
                    <a:pt x="132263" y="21835"/>
                    <a:pt x="128465" y="21835"/>
                  </a:cubicBezTo>
                  <a:cubicBezTo>
                    <a:pt x="125931" y="21835"/>
                    <a:pt x="121879" y="23359"/>
                    <a:pt x="119599" y="27155"/>
                  </a:cubicBezTo>
                  <a:cubicBezTo>
                    <a:pt x="119091" y="28418"/>
                    <a:pt x="117065" y="36261"/>
                    <a:pt x="116056" y="40819"/>
                  </a:cubicBezTo>
                  <a:cubicBezTo>
                    <a:pt x="114285" y="47402"/>
                    <a:pt x="112513" y="54238"/>
                    <a:pt x="110988" y="61066"/>
                  </a:cubicBezTo>
                  <a:lnTo>
                    <a:pt x="99596" y="106625"/>
                  </a:lnTo>
                  <a:cubicBezTo>
                    <a:pt x="98579" y="110420"/>
                    <a:pt x="87695" y="128134"/>
                    <a:pt x="70981" y="128134"/>
                  </a:cubicBezTo>
                  <a:cubicBezTo>
                    <a:pt x="58064" y="128134"/>
                    <a:pt x="55283" y="117003"/>
                    <a:pt x="55283" y="107633"/>
                  </a:cubicBezTo>
                  <a:cubicBezTo>
                    <a:pt x="55283" y="95993"/>
                    <a:pt x="59589" y="80304"/>
                    <a:pt x="68193" y="58032"/>
                  </a:cubicBezTo>
                  <a:cubicBezTo>
                    <a:pt x="72244" y="47655"/>
                    <a:pt x="73261" y="44868"/>
                    <a:pt x="73261" y="39811"/>
                  </a:cubicBezTo>
                  <a:cubicBezTo>
                    <a:pt x="73261" y="28418"/>
                    <a:pt x="65158" y="19056"/>
                    <a:pt x="52495" y="19056"/>
                  </a:cubicBezTo>
                  <a:cubicBezTo>
                    <a:pt x="28440" y="19056"/>
                    <a:pt x="19066" y="55754"/>
                    <a:pt x="19066" y="58032"/>
                  </a:cubicBezTo>
                  <a:cubicBezTo>
                    <a:pt x="19066" y="60558"/>
                    <a:pt x="21600" y="60558"/>
                    <a:pt x="22109" y="60558"/>
                  </a:cubicBezTo>
                  <a:cubicBezTo>
                    <a:pt x="24642" y="60558"/>
                    <a:pt x="24897" y="60058"/>
                    <a:pt x="26160" y="56009"/>
                  </a:cubicBezTo>
                  <a:cubicBezTo>
                    <a:pt x="33000" y="32212"/>
                    <a:pt x="43129" y="24621"/>
                    <a:pt x="51733" y="24621"/>
                  </a:cubicBezTo>
                  <a:cubicBezTo>
                    <a:pt x="53758" y="24621"/>
                    <a:pt x="58064" y="24621"/>
                    <a:pt x="58064" y="32721"/>
                  </a:cubicBezTo>
                  <a:cubicBezTo>
                    <a:pt x="58064" y="39048"/>
                    <a:pt x="55538" y="45631"/>
                    <a:pt x="53758" y="50435"/>
                  </a:cubicBezTo>
                  <a:cubicBezTo>
                    <a:pt x="43629" y="77263"/>
                    <a:pt x="39077" y="91690"/>
                    <a:pt x="39077" y="103584"/>
                  </a:cubicBezTo>
                  <a:cubicBezTo>
                    <a:pt x="39077" y="126109"/>
                    <a:pt x="55029" y="133708"/>
                    <a:pt x="69964" y="133708"/>
                  </a:cubicBezTo>
                  <a:cubicBezTo>
                    <a:pt x="79847" y="133708"/>
                    <a:pt x="88450" y="129404"/>
                    <a:pt x="95544" y="122314"/>
                  </a:cubicBezTo>
                  <a:cubicBezTo>
                    <a:pt x="92256" y="135478"/>
                    <a:pt x="89213" y="147880"/>
                    <a:pt x="79084" y="161291"/>
                  </a:cubicBezTo>
                  <a:cubicBezTo>
                    <a:pt x="72498" y="169897"/>
                    <a:pt x="62878" y="177234"/>
                    <a:pt x="51232" y="177234"/>
                  </a:cubicBezTo>
                  <a:cubicBezTo>
                    <a:pt x="47681" y="177234"/>
                    <a:pt x="36289" y="176480"/>
                    <a:pt x="31983" y="166610"/>
                  </a:cubicBezTo>
                  <a:cubicBezTo>
                    <a:pt x="36034" y="166610"/>
                    <a:pt x="39324" y="166610"/>
                    <a:pt x="42874" y="163569"/>
                  </a:cubicBezTo>
                  <a:cubicBezTo>
                    <a:pt x="45400" y="161291"/>
                    <a:pt x="47935" y="158003"/>
                    <a:pt x="47935" y="153193"/>
                  </a:cubicBezTo>
                  <a:cubicBezTo>
                    <a:pt x="47935" y="145347"/>
                    <a:pt x="41103" y="144332"/>
                    <a:pt x="38569" y="144332"/>
                  </a:cubicBezTo>
                  <a:cubicBezTo>
                    <a:pt x="32746" y="144332"/>
                    <a:pt x="24389" y="148381"/>
                    <a:pt x="24389" y="160782"/>
                  </a:cubicBezTo>
                  <a:cubicBezTo>
                    <a:pt x="24389" y="173439"/>
                    <a:pt x="35526" y="182807"/>
                    <a:pt x="51232" y="182807"/>
                  </a:cubicBezTo>
                  <a:cubicBezTo>
                    <a:pt x="77312" y="182807"/>
                    <a:pt x="103393" y="159774"/>
                    <a:pt x="110488" y="131175"/>
                  </a:cubicBezTo>
                  <a:lnTo>
                    <a:pt x="134796" y="3449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orme libre : forme 306">
              <a:extLst>
                <a:ext uri="{FF2B5EF4-FFF2-40B4-BE49-F238E27FC236}">
                  <a16:creationId xmlns:a16="http://schemas.microsoft.com/office/drawing/2014/main" id="{53F66ADD-3225-4501-ACF8-782C67287ABB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0859154" y="-11875693"/>
              <a:ext cx="76264" cy="152445"/>
            </a:xfrm>
            <a:custGeom>
              <a:avLst/>
              <a:gdLst>
                <a:gd name="connsiteX0" fmla="*/ 68185 w 76264"/>
                <a:gd name="connsiteY0" fmla="*/ 25789 h 152445"/>
                <a:gd name="connsiteX1" fmla="*/ 61090 w 76264"/>
                <a:gd name="connsiteY1" fmla="*/ 19056 h 152445"/>
                <a:gd name="connsiteX2" fmla="*/ 51160 w 76264"/>
                <a:gd name="connsiteY2" fmla="*/ 28799 h 152445"/>
                <a:gd name="connsiteX3" fmla="*/ 58254 w 76264"/>
                <a:gd name="connsiteY3" fmla="*/ 35539 h 152445"/>
                <a:gd name="connsiteX4" fmla="*/ 68185 w 76264"/>
                <a:gd name="connsiteY4" fmla="*/ 25789 h 152445"/>
                <a:gd name="connsiteX5" fmla="*/ 32007 w 76264"/>
                <a:gd name="connsiteY5" fmla="*/ 115820 h 152445"/>
                <a:gd name="connsiteX6" fmla="*/ 30418 w 76264"/>
                <a:gd name="connsiteY6" fmla="*/ 123259 h 152445"/>
                <a:gd name="connsiteX7" fmla="*/ 47259 w 76264"/>
                <a:gd name="connsiteY7" fmla="*/ 138321 h 152445"/>
                <a:gd name="connsiteX8" fmla="*/ 72792 w 76264"/>
                <a:gd name="connsiteY8" fmla="*/ 111206 h 152445"/>
                <a:gd name="connsiteX9" fmla="*/ 69956 w 76264"/>
                <a:gd name="connsiteY9" fmla="*/ 108903 h 152445"/>
                <a:gd name="connsiteX10" fmla="*/ 66588 w 76264"/>
                <a:gd name="connsiteY10" fmla="*/ 111921 h 152445"/>
                <a:gd name="connsiteX11" fmla="*/ 47791 w 76264"/>
                <a:gd name="connsiteY11" fmla="*/ 133359 h 152445"/>
                <a:gd name="connsiteX12" fmla="*/ 43359 w 76264"/>
                <a:gd name="connsiteY12" fmla="*/ 127157 h 152445"/>
                <a:gd name="connsiteX13" fmla="*/ 46195 w 76264"/>
                <a:gd name="connsiteY13" fmla="*/ 115820 h 152445"/>
                <a:gd name="connsiteX14" fmla="*/ 51868 w 76264"/>
                <a:gd name="connsiteY14" fmla="*/ 101638 h 152445"/>
                <a:gd name="connsiteX15" fmla="*/ 60558 w 76264"/>
                <a:gd name="connsiteY15" fmla="*/ 79129 h 152445"/>
                <a:gd name="connsiteX16" fmla="*/ 61622 w 76264"/>
                <a:gd name="connsiteY16" fmla="*/ 73461 h 152445"/>
                <a:gd name="connsiteX17" fmla="*/ 44773 w 76264"/>
                <a:gd name="connsiteY17" fmla="*/ 58398 h 152445"/>
                <a:gd name="connsiteX18" fmla="*/ 19066 w 76264"/>
                <a:gd name="connsiteY18" fmla="*/ 85513 h 152445"/>
                <a:gd name="connsiteX19" fmla="*/ 22077 w 76264"/>
                <a:gd name="connsiteY19" fmla="*/ 87815 h 152445"/>
                <a:gd name="connsiteX20" fmla="*/ 25270 w 76264"/>
                <a:gd name="connsiteY20" fmla="*/ 84981 h 152445"/>
                <a:gd name="connsiteX21" fmla="*/ 44241 w 76264"/>
                <a:gd name="connsiteY21" fmla="*/ 63361 h 152445"/>
                <a:gd name="connsiteX22" fmla="*/ 48674 w 76264"/>
                <a:gd name="connsiteY22" fmla="*/ 69562 h 152445"/>
                <a:gd name="connsiteX23" fmla="*/ 43184 w 76264"/>
                <a:gd name="connsiteY23" fmla="*/ 87283 h 152445"/>
                <a:gd name="connsiteX24" fmla="*/ 32007 w 76264"/>
                <a:gd name="connsiteY24" fmla="*/ 115820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6264" h="152445">
                  <a:moveTo>
                    <a:pt x="68185" y="25789"/>
                  </a:moveTo>
                  <a:cubicBezTo>
                    <a:pt x="68185" y="22954"/>
                    <a:pt x="66055" y="19056"/>
                    <a:pt x="61090" y="19056"/>
                  </a:cubicBezTo>
                  <a:cubicBezTo>
                    <a:pt x="56300" y="19056"/>
                    <a:pt x="51160" y="23661"/>
                    <a:pt x="51160" y="28799"/>
                  </a:cubicBezTo>
                  <a:cubicBezTo>
                    <a:pt x="51160" y="31815"/>
                    <a:pt x="53464" y="35539"/>
                    <a:pt x="58254" y="35539"/>
                  </a:cubicBezTo>
                  <a:cubicBezTo>
                    <a:pt x="63394" y="35539"/>
                    <a:pt x="68185" y="30576"/>
                    <a:pt x="68185" y="25789"/>
                  </a:cubicBezTo>
                  <a:close/>
                  <a:moveTo>
                    <a:pt x="32007" y="115820"/>
                  </a:moveTo>
                  <a:cubicBezTo>
                    <a:pt x="31300" y="118122"/>
                    <a:pt x="30418" y="120250"/>
                    <a:pt x="30418" y="123259"/>
                  </a:cubicBezTo>
                  <a:cubicBezTo>
                    <a:pt x="30418" y="131588"/>
                    <a:pt x="37504" y="138321"/>
                    <a:pt x="47259" y="138321"/>
                  </a:cubicBezTo>
                  <a:cubicBezTo>
                    <a:pt x="64991" y="138321"/>
                    <a:pt x="72792" y="113866"/>
                    <a:pt x="72792" y="111206"/>
                  </a:cubicBezTo>
                  <a:cubicBezTo>
                    <a:pt x="72792" y="108903"/>
                    <a:pt x="70488" y="108903"/>
                    <a:pt x="69956" y="108903"/>
                  </a:cubicBezTo>
                  <a:cubicBezTo>
                    <a:pt x="67470" y="108903"/>
                    <a:pt x="67295" y="109967"/>
                    <a:pt x="66588" y="111921"/>
                  </a:cubicBezTo>
                  <a:cubicBezTo>
                    <a:pt x="62504" y="126093"/>
                    <a:pt x="54703" y="133359"/>
                    <a:pt x="47791" y="133359"/>
                  </a:cubicBezTo>
                  <a:cubicBezTo>
                    <a:pt x="44241" y="133359"/>
                    <a:pt x="43359" y="131056"/>
                    <a:pt x="43359" y="127157"/>
                  </a:cubicBezTo>
                  <a:cubicBezTo>
                    <a:pt x="43359" y="123085"/>
                    <a:pt x="44598" y="119718"/>
                    <a:pt x="46195" y="115820"/>
                  </a:cubicBezTo>
                  <a:cubicBezTo>
                    <a:pt x="47967" y="111031"/>
                    <a:pt x="49921" y="106244"/>
                    <a:pt x="51868" y="101638"/>
                  </a:cubicBezTo>
                  <a:cubicBezTo>
                    <a:pt x="53464" y="97383"/>
                    <a:pt x="59851" y="81256"/>
                    <a:pt x="60558" y="79129"/>
                  </a:cubicBezTo>
                  <a:cubicBezTo>
                    <a:pt x="61090" y="77358"/>
                    <a:pt x="61622" y="75230"/>
                    <a:pt x="61622" y="73461"/>
                  </a:cubicBezTo>
                  <a:cubicBezTo>
                    <a:pt x="61622" y="65132"/>
                    <a:pt x="54529" y="58398"/>
                    <a:pt x="44773" y="58398"/>
                  </a:cubicBezTo>
                  <a:cubicBezTo>
                    <a:pt x="27224" y="58398"/>
                    <a:pt x="19066" y="82495"/>
                    <a:pt x="19066" y="85513"/>
                  </a:cubicBezTo>
                  <a:cubicBezTo>
                    <a:pt x="19066" y="87815"/>
                    <a:pt x="21552" y="87815"/>
                    <a:pt x="22077" y="87815"/>
                  </a:cubicBezTo>
                  <a:cubicBezTo>
                    <a:pt x="24563" y="87815"/>
                    <a:pt x="24738" y="86926"/>
                    <a:pt x="25270" y="84981"/>
                  </a:cubicBezTo>
                  <a:cubicBezTo>
                    <a:pt x="29886" y="69736"/>
                    <a:pt x="37687" y="63361"/>
                    <a:pt x="44241" y="63361"/>
                  </a:cubicBezTo>
                  <a:cubicBezTo>
                    <a:pt x="47085" y="63361"/>
                    <a:pt x="48674" y="64773"/>
                    <a:pt x="48674" y="69562"/>
                  </a:cubicBezTo>
                  <a:cubicBezTo>
                    <a:pt x="48674" y="73634"/>
                    <a:pt x="47617" y="76294"/>
                    <a:pt x="43184" y="87283"/>
                  </a:cubicBezTo>
                  <a:lnTo>
                    <a:pt x="32007" y="11582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orme libre : forme 307">
              <a:extLst>
                <a:ext uri="{FF2B5EF4-FFF2-40B4-BE49-F238E27FC236}">
                  <a16:creationId xmlns:a16="http://schemas.microsoft.com/office/drawing/2014/main" id="{6B30F903-2DCB-45F9-98FB-57D212C08BCE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11013174" y="-11872840"/>
              <a:ext cx="50843" cy="50815"/>
            </a:xfrm>
            <a:custGeom>
              <a:avLst/>
              <a:gdLst>
                <a:gd name="connsiteX0" fmla="*/ 45909 w 50842"/>
                <a:gd name="connsiteY0" fmla="*/ 32467 h 50815"/>
                <a:gd name="connsiteX1" fmla="*/ 32492 w 50842"/>
                <a:gd name="connsiteY1" fmla="*/ 19056 h 50815"/>
                <a:gd name="connsiteX2" fmla="*/ 19066 w 50842"/>
                <a:gd name="connsiteY2" fmla="*/ 32467 h 50815"/>
                <a:gd name="connsiteX3" fmla="*/ 32492 w 50842"/>
                <a:gd name="connsiteY3" fmla="*/ 45876 h 50815"/>
                <a:gd name="connsiteX4" fmla="*/ 45909 w 50842"/>
                <a:gd name="connsiteY4" fmla="*/ 32467 h 50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42" h="50815">
                  <a:moveTo>
                    <a:pt x="45909" y="32467"/>
                  </a:moveTo>
                  <a:cubicBezTo>
                    <a:pt x="45909" y="25130"/>
                    <a:pt x="39832" y="19056"/>
                    <a:pt x="32492" y="19056"/>
                  </a:cubicBezTo>
                  <a:cubicBezTo>
                    <a:pt x="25144" y="19056"/>
                    <a:pt x="19066" y="25130"/>
                    <a:pt x="19066" y="32467"/>
                  </a:cubicBezTo>
                  <a:cubicBezTo>
                    <a:pt x="19066" y="39803"/>
                    <a:pt x="25144" y="45876"/>
                    <a:pt x="32492" y="45876"/>
                  </a:cubicBezTo>
                  <a:cubicBezTo>
                    <a:pt x="39832" y="45876"/>
                    <a:pt x="45909" y="39803"/>
                    <a:pt x="45909" y="3246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orme libre : forme 308">
              <a:extLst>
                <a:ext uri="{FF2B5EF4-FFF2-40B4-BE49-F238E27FC236}">
                  <a16:creationId xmlns:a16="http://schemas.microsoft.com/office/drawing/2014/main" id="{0C946845-0431-43CF-8AB3-2A3CC5C38448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11125390" y="-11908022"/>
              <a:ext cx="152528" cy="177853"/>
            </a:xfrm>
            <a:custGeom>
              <a:avLst/>
              <a:gdLst>
                <a:gd name="connsiteX0" fmla="*/ 134796 w 152528"/>
                <a:gd name="connsiteY0" fmla="*/ 34492 h 177852"/>
                <a:gd name="connsiteX1" fmla="*/ 135805 w 152528"/>
                <a:gd name="connsiteY1" fmla="*/ 28672 h 177852"/>
                <a:gd name="connsiteX2" fmla="*/ 128465 w 152528"/>
                <a:gd name="connsiteY2" fmla="*/ 21835 h 177852"/>
                <a:gd name="connsiteX3" fmla="*/ 119599 w 152528"/>
                <a:gd name="connsiteY3" fmla="*/ 27155 h 177852"/>
                <a:gd name="connsiteX4" fmla="*/ 116056 w 152528"/>
                <a:gd name="connsiteY4" fmla="*/ 40819 h 177852"/>
                <a:gd name="connsiteX5" fmla="*/ 110988 w 152528"/>
                <a:gd name="connsiteY5" fmla="*/ 61066 h 177852"/>
                <a:gd name="connsiteX6" fmla="*/ 99596 w 152528"/>
                <a:gd name="connsiteY6" fmla="*/ 106625 h 177852"/>
                <a:gd name="connsiteX7" fmla="*/ 70981 w 152528"/>
                <a:gd name="connsiteY7" fmla="*/ 128134 h 177852"/>
                <a:gd name="connsiteX8" fmla="*/ 55283 w 152528"/>
                <a:gd name="connsiteY8" fmla="*/ 107633 h 177852"/>
                <a:gd name="connsiteX9" fmla="*/ 68193 w 152528"/>
                <a:gd name="connsiteY9" fmla="*/ 58032 h 177852"/>
                <a:gd name="connsiteX10" fmla="*/ 73261 w 152528"/>
                <a:gd name="connsiteY10" fmla="*/ 39811 h 177852"/>
                <a:gd name="connsiteX11" fmla="*/ 52495 w 152528"/>
                <a:gd name="connsiteY11" fmla="*/ 19056 h 177852"/>
                <a:gd name="connsiteX12" fmla="*/ 19066 w 152528"/>
                <a:gd name="connsiteY12" fmla="*/ 58032 h 177852"/>
                <a:gd name="connsiteX13" fmla="*/ 22109 w 152528"/>
                <a:gd name="connsiteY13" fmla="*/ 60558 h 177852"/>
                <a:gd name="connsiteX14" fmla="*/ 26160 w 152528"/>
                <a:gd name="connsiteY14" fmla="*/ 56009 h 177852"/>
                <a:gd name="connsiteX15" fmla="*/ 51732 w 152528"/>
                <a:gd name="connsiteY15" fmla="*/ 24621 h 177852"/>
                <a:gd name="connsiteX16" fmla="*/ 58064 w 152528"/>
                <a:gd name="connsiteY16" fmla="*/ 32721 h 177852"/>
                <a:gd name="connsiteX17" fmla="*/ 53758 w 152528"/>
                <a:gd name="connsiteY17" fmla="*/ 50435 h 177852"/>
                <a:gd name="connsiteX18" fmla="*/ 39077 w 152528"/>
                <a:gd name="connsiteY18" fmla="*/ 103584 h 177852"/>
                <a:gd name="connsiteX19" fmla="*/ 69964 w 152528"/>
                <a:gd name="connsiteY19" fmla="*/ 133708 h 177852"/>
                <a:gd name="connsiteX20" fmla="*/ 95544 w 152528"/>
                <a:gd name="connsiteY20" fmla="*/ 122314 h 177852"/>
                <a:gd name="connsiteX21" fmla="*/ 79084 w 152528"/>
                <a:gd name="connsiteY21" fmla="*/ 161291 h 177852"/>
                <a:gd name="connsiteX22" fmla="*/ 51232 w 152528"/>
                <a:gd name="connsiteY22" fmla="*/ 177234 h 177852"/>
                <a:gd name="connsiteX23" fmla="*/ 31983 w 152528"/>
                <a:gd name="connsiteY23" fmla="*/ 166610 h 177852"/>
                <a:gd name="connsiteX24" fmla="*/ 42874 w 152528"/>
                <a:gd name="connsiteY24" fmla="*/ 163569 h 177852"/>
                <a:gd name="connsiteX25" fmla="*/ 47935 w 152528"/>
                <a:gd name="connsiteY25" fmla="*/ 153193 h 177852"/>
                <a:gd name="connsiteX26" fmla="*/ 38569 w 152528"/>
                <a:gd name="connsiteY26" fmla="*/ 144332 h 177852"/>
                <a:gd name="connsiteX27" fmla="*/ 24389 w 152528"/>
                <a:gd name="connsiteY27" fmla="*/ 160782 h 177852"/>
                <a:gd name="connsiteX28" fmla="*/ 51232 w 152528"/>
                <a:gd name="connsiteY28" fmla="*/ 182807 h 177852"/>
                <a:gd name="connsiteX29" fmla="*/ 110488 w 152528"/>
                <a:gd name="connsiteY29" fmla="*/ 131175 h 177852"/>
                <a:gd name="connsiteX30" fmla="*/ 134796 w 152528"/>
                <a:gd name="connsiteY30" fmla="*/ 34492 h 177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2528" h="177852">
                  <a:moveTo>
                    <a:pt x="134796" y="34492"/>
                  </a:moveTo>
                  <a:cubicBezTo>
                    <a:pt x="135805" y="30950"/>
                    <a:pt x="135805" y="30441"/>
                    <a:pt x="135805" y="28672"/>
                  </a:cubicBezTo>
                  <a:cubicBezTo>
                    <a:pt x="135805" y="24114"/>
                    <a:pt x="132263" y="21835"/>
                    <a:pt x="128465" y="21835"/>
                  </a:cubicBezTo>
                  <a:cubicBezTo>
                    <a:pt x="125931" y="21835"/>
                    <a:pt x="121879" y="23359"/>
                    <a:pt x="119599" y="27155"/>
                  </a:cubicBezTo>
                  <a:cubicBezTo>
                    <a:pt x="119091" y="28418"/>
                    <a:pt x="117065" y="36261"/>
                    <a:pt x="116056" y="40819"/>
                  </a:cubicBezTo>
                  <a:cubicBezTo>
                    <a:pt x="114284" y="47402"/>
                    <a:pt x="112513" y="54238"/>
                    <a:pt x="110988" y="61066"/>
                  </a:cubicBezTo>
                  <a:lnTo>
                    <a:pt x="99596" y="106625"/>
                  </a:lnTo>
                  <a:cubicBezTo>
                    <a:pt x="98579" y="110420"/>
                    <a:pt x="87695" y="128134"/>
                    <a:pt x="70981" y="128134"/>
                  </a:cubicBezTo>
                  <a:cubicBezTo>
                    <a:pt x="58064" y="128134"/>
                    <a:pt x="55283" y="117003"/>
                    <a:pt x="55283" y="107633"/>
                  </a:cubicBezTo>
                  <a:cubicBezTo>
                    <a:pt x="55283" y="95993"/>
                    <a:pt x="59589" y="80304"/>
                    <a:pt x="68193" y="58032"/>
                  </a:cubicBezTo>
                  <a:cubicBezTo>
                    <a:pt x="72244" y="47655"/>
                    <a:pt x="73261" y="44868"/>
                    <a:pt x="73261" y="39811"/>
                  </a:cubicBezTo>
                  <a:cubicBezTo>
                    <a:pt x="73261" y="28418"/>
                    <a:pt x="65158" y="19056"/>
                    <a:pt x="52495" y="19056"/>
                  </a:cubicBezTo>
                  <a:cubicBezTo>
                    <a:pt x="28440" y="19056"/>
                    <a:pt x="19066" y="55754"/>
                    <a:pt x="19066" y="58032"/>
                  </a:cubicBezTo>
                  <a:cubicBezTo>
                    <a:pt x="19066" y="60558"/>
                    <a:pt x="21600" y="60558"/>
                    <a:pt x="22109" y="60558"/>
                  </a:cubicBezTo>
                  <a:cubicBezTo>
                    <a:pt x="24642" y="60558"/>
                    <a:pt x="24897" y="60058"/>
                    <a:pt x="26160" y="56009"/>
                  </a:cubicBezTo>
                  <a:cubicBezTo>
                    <a:pt x="33000" y="32212"/>
                    <a:pt x="43129" y="24621"/>
                    <a:pt x="51732" y="24621"/>
                  </a:cubicBezTo>
                  <a:cubicBezTo>
                    <a:pt x="53758" y="24621"/>
                    <a:pt x="58064" y="24621"/>
                    <a:pt x="58064" y="32721"/>
                  </a:cubicBezTo>
                  <a:cubicBezTo>
                    <a:pt x="58064" y="39048"/>
                    <a:pt x="55538" y="45631"/>
                    <a:pt x="53758" y="50435"/>
                  </a:cubicBezTo>
                  <a:cubicBezTo>
                    <a:pt x="43629" y="77263"/>
                    <a:pt x="39077" y="91690"/>
                    <a:pt x="39077" y="103584"/>
                  </a:cubicBezTo>
                  <a:cubicBezTo>
                    <a:pt x="39077" y="126109"/>
                    <a:pt x="55029" y="133708"/>
                    <a:pt x="69964" y="133708"/>
                  </a:cubicBezTo>
                  <a:cubicBezTo>
                    <a:pt x="79847" y="133708"/>
                    <a:pt x="88450" y="129404"/>
                    <a:pt x="95544" y="122314"/>
                  </a:cubicBezTo>
                  <a:cubicBezTo>
                    <a:pt x="92256" y="135478"/>
                    <a:pt x="89213" y="147880"/>
                    <a:pt x="79084" y="161291"/>
                  </a:cubicBezTo>
                  <a:cubicBezTo>
                    <a:pt x="72498" y="169897"/>
                    <a:pt x="62878" y="177234"/>
                    <a:pt x="51232" y="177234"/>
                  </a:cubicBezTo>
                  <a:cubicBezTo>
                    <a:pt x="47681" y="177234"/>
                    <a:pt x="36289" y="176480"/>
                    <a:pt x="31983" y="166610"/>
                  </a:cubicBezTo>
                  <a:cubicBezTo>
                    <a:pt x="36034" y="166610"/>
                    <a:pt x="39324" y="166610"/>
                    <a:pt x="42874" y="163569"/>
                  </a:cubicBezTo>
                  <a:cubicBezTo>
                    <a:pt x="45400" y="161291"/>
                    <a:pt x="47935" y="158003"/>
                    <a:pt x="47935" y="153193"/>
                  </a:cubicBezTo>
                  <a:cubicBezTo>
                    <a:pt x="47935" y="145347"/>
                    <a:pt x="41103" y="144332"/>
                    <a:pt x="38569" y="144332"/>
                  </a:cubicBezTo>
                  <a:cubicBezTo>
                    <a:pt x="32746" y="144332"/>
                    <a:pt x="24389" y="148381"/>
                    <a:pt x="24389" y="160782"/>
                  </a:cubicBezTo>
                  <a:cubicBezTo>
                    <a:pt x="24389" y="173439"/>
                    <a:pt x="35526" y="182807"/>
                    <a:pt x="51232" y="182807"/>
                  </a:cubicBezTo>
                  <a:cubicBezTo>
                    <a:pt x="77312" y="182807"/>
                    <a:pt x="103393" y="159774"/>
                    <a:pt x="110488" y="131175"/>
                  </a:cubicBezTo>
                  <a:lnTo>
                    <a:pt x="134796" y="3449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orme libre : forme 309">
              <a:extLst>
                <a:ext uri="{FF2B5EF4-FFF2-40B4-BE49-F238E27FC236}">
                  <a16:creationId xmlns:a16="http://schemas.microsoft.com/office/drawing/2014/main" id="{6F349B43-3F4B-44FD-A6EE-AF14DDF5A3FD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11242207" y="-11875693"/>
              <a:ext cx="101685" cy="177853"/>
            </a:xfrm>
            <a:custGeom>
              <a:avLst/>
              <a:gdLst>
                <a:gd name="connsiteX0" fmla="*/ 96903 w 101685"/>
                <a:gd name="connsiteY0" fmla="*/ 25789 h 177852"/>
                <a:gd name="connsiteX1" fmla="*/ 89816 w 101685"/>
                <a:gd name="connsiteY1" fmla="*/ 19056 h 177852"/>
                <a:gd name="connsiteX2" fmla="*/ 79887 w 101685"/>
                <a:gd name="connsiteY2" fmla="*/ 28799 h 177852"/>
                <a:gd name="connsiteX3" fmla="*/ 86981 w 101685"/>
                <a:gd name="connsiteY3" fmla="*/ 35539 h 177852"/>
                <a:gd name="connsiteX4" fmla="*/ 96903 w 101685"/>
                <a:gd name="connsiteY4" fmla="*/ 25789 h 177852"/>
                <a:gd name="connsiteX5" fmla="*/ 59319 w 101685"/>
                <a:gd name="connsiteY5" fmla="*/ 145236 h 177852"/>
                <a:gd name="connsiteX6" fmla="*/ 36440 w 101685"/>
                <a:gd name="connsiteY6" fmla="*/ 167737 h 177852"/>
                <a:gd name="connsiteX7" fmla="*/ 30061 w 101685"/>
                <a:gd name="connsiteY7" fmla="*/ 166673 h 177852"/>
                <a:gd name="connsiteX8" fmla="*/ 36090 w 101685"/>
                <a:gd name="connsiteY8" fmla="*/ 157639 h 177852"/>
                <a:gd name="connsiteX9" fmla="*/ 29171 w 101685"/>
                <a:gd name="connsiteY9" fmla="*/ 151081 h 177852"/>
                <a:gd name="connsiteX10" fmla="*/ 19066 w 101685"/>
                <a:gd name="connsiteY10" fmla="*/ 161537 h 177852"/>
                <a:gd name="connsiteX11" fmla="*/ 36622 w 101685"/>
                <a:gd name="connsiteY11" fmla="*/ 172700 h 177852"/>
                <a:gd name="connsiteX12" fmla="*/ 73500 w 101685"/>
                <a:gd name="connsiteY12" fmla="*/ 144704 h 177852"/>
                <a:gd name="connsiteX13" fmla="*/ 89460 w 101685"/>
                <a:gd name="connsiteY13" fmla="*/ 81256 h 177852"/>
                <a:gd name="connsiteX14" fmla="*/ 90349 w 101685"/>
                <a:gd name="connsiteY14" fmla="*/ 75056 h 177852"/>
                <a:gd name="connsiteX15" fmla="*/ 71370 w 101685"/>
                <a:gd name="connsiteY15" fmla="*/ 58398 h 177852"/>
                <a:gd name="connsiteX16" fmla="*/ 40341 w 101685"/>
                <a:gd name="connsiteY16" fmla="*/ 85513 h 177852"/>
                <a:gd name="connsiteX17" fmla="*/ 43359 w 101685"/>
                <a:gd name="connsiteY17" fmla="*/ 87815 h 177852"/>
                <a:gd name="connsiteX18" fmla="*/ 46902 w 101685"/>
                <a:gd name="connsiteY18" fmla="*/ 84623 h 177852"/>
                <a:gd name="connsiteX19" fmla="*/ 70838 w 101685"/>
                <a:gd name="connsiteY19" fmla="*/ 63361 h 177852"/>
                <a:gd name="connsiteX20" fmla="*/ 76868 w 101685"/>
                <a:gd name="connsiteY20" fmla="*/ 72046 h 177852"/>
                <a:gd name="connsiteX21" fmla="*/ 76335 w 101685"/>
                <a:gd name="connsiteY21" fmla="*/ 77358 h 177852"/>
                <a:gd name="connsiteX22" fmla="*/ 59319 w 101685"/>
                <a:gd name="connsiteY22" fmla="*/ 145236 h 177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1685" h="177852">
                  <a:moveTo>
                    <a:pt x="96903" y="25789"/>
                  </a:moveTo>
                  <a:cubicBezTo>
                    <a:pt x="96903" y="22781"/>
                    <a:pt x="94599" y="19056"/>
                    <a:pt x="89816" y="19056"/>
                  </a:cubicBezTo>
                  <a:cubicBezTo>
                    <a:pt x="84669" y="19056"/>
                    <a:pt x="79887" y="24018"/>
                    <a:pt x="79887" y="28799"/>
                  </a:cubicBezTo>
                  <a:cubicBezTo>
                    <a:pt x="79887" y="31640"/>
                    <a:pt x="82016" y="35539"/>
                    <a:pt x="86981" y="35539"/>
                  </a:cubicBezTo>
                  <a:cubicBezTo>
                    <a:pt x="91763" y="35539"/>
                    <a:pt x="96903" y="30927"/>
                    <a:pt x="96903" y="25789"/>
                  </a:cubicBezTo>
                  <a:close/>
                  <a:moveTo>
                    <a:pt x="59319" y="145236"/>
                  </a:moveTo>
                  <a:cubicBezTo>
                    <a:pt x="56300" y="157463"/>
                    <a:pt x="46902" y="167737"/>
                    <a:pt x="36440" y="167737"/>
                  </a:cubicBezTo>
                  <a:cubicBezTo>
                    <a:pt x="34136" y="167737"/>
                    <a:pt x="32007" y="167388"/>
                    <a:pt x="30061" y="166673"/>
                  </a:cubicBezTo>
                  <a:cubicBezTo>
                    <a:pt x="34668" y="164554"/>
                    <a:pt x="36090" y="160298"/>
                    <a:pt x="36090" y="157639"/>
                  </a:cubicBezTo>
                  <a:cubicBezTo>
                    <a:pt x="36090" y="153382"/>
                    <a:pt x="32722" y="151081"/>
                    <a:pt x="29171" y="151081"/>
                  </a:cubicBezTo>
                  <a:cubicBezTo>
                    <a:pt x="23673" y="151081"/>
                    <a:pt x="19066" y="155868"/>
                    <a:pt x="19066" y="161537"/>
                  </a:cubicBezTo>
                  <a:cubicBezTo>
                    <a:pt x="19066" y="168269"/>
                    <a:pt x="25978" y="172700"/>
                    <a:pt x="36622" y="172700"/>
                  </a:cubicBezTo>
                  <a:cubicBezTo>
                    <a:pt x="47260" y="172700"/>
                    <a:pt x="68003" y="166324"/>
                    <a:pt x="73500" y="144704"/>
                  </a:cubicBezTo>
                  <a:lnTo>
                    <a:pt x="89460" y="81256"/>
                  </a:lnTo>
                  <a:cubicBezTo>
                    <a:pt x="89992" y="79312"/>
                    <a:pt x="90349" y="77716"/>
                    <a:pt x="90349" y="75056"/>
                  </a:cubicBezTo>
                  <a:cubicBezTo>
                    <a:pt x="90349" y="65305"/>
                    <a:pt x="82016" y="58398"/>
                    <a:pt x="71370" y="58398"/>
                  </a:cubicBezTo>
                  <a:cubicBezTo>
                    <a:pt x="51693" y="58398"/>
                    <a:pt x="40341" y="83027"/>
                    <a:pt x="40341" y="85513"/>
                  </a:cubicBezTo>
                  <a:cubicBezTo>
                    <a:pt x="40341" y="87815"/>
                    <a:pt x="42827" y="87815"/>
                    <a:pt x="43359" y="87815"/>
                  </a:cubicBezTo>
                  <a:cubicBezTo>
                    <a:pt x="45488" y="87815"/>
                    <a:pt x="45663" y="87283"/>
                    <a:pt x="46902" y="84623"/>
                  </a:cubicBezTo>
                  <a:cubicBezTo>
                    <a:pt x="51335" y="74349"/>
                    <a:pt x="60559" y="63361"/>
                    <a:pt x="70838" y="63361"/>
                  </a:cubicBezTo>
                  <a:cubicBezTo>
                    <a:pt x="75271" y="63361"/>
                    <a:pt x="76868" y="66369"/>
                    <a:pt x="76868" y="72046"/>
                  </a:cubicBezTo>
                  <a:cubicBezTo>
                    <a:pt x="76868" y="73993"/>
                    <a:pt x="76518" y="76477"/>
                    <a:pt x="76335" y="77358"/>
                  </a:cubicBezTo>
                  <a:lnTo>
                    <a:pt x="59319" y="14523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orme libre : forme 310">
              <a:extLst>
                <a:ext uri="{FF2B5EF4-FFF2-40B4-BE49-F238E27FC236}">
                  <a16:creationId xmlns:a16="http://schemas.microsoft.com/office/drawing/2014/main" id="{AE235BAF-16F9-49EF-91B6-777EE56C78DD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10498974" y="-11676776"/>
              <a:ext cx="1093118" cy="25408"/>
            </a:xfrm>
            <a:custGeom>
              <a:avLst/>
              <a:gdLst>
                <a:gd name="connsiteX0" fmla="*/ 7588 w 1093117"/>
                <a:gd name="connsiteY0" fmla="*/ 7584 h 0"/>
                <a:gd name="connsiteX1" fmla="*/ 1108253 w 1093117"/>
                <a:gd name="connsiteY1" fmla="*/ 758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3117">
                  <a:moveTo>
                    <a:pt x="7588" y="7584"/>
                  </a:moveTo>
                  <a:lnTo>
                    <a:pt x="1108253" y="7584"/>
                  </a:lnTo>
                </a:path>
              </a:pathLst>
            </a:custGeom>
            <a:noFill/>
            <a:ln w="379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orme libre : forme 311">
              <a:extLst>
                <a:ext uri="{FF2B5EF4-FFF2-40B4-BE49-F238E27FC236}">
                  <a16:creationId xmlns:a16="http://schemas.microsoft.com/office/drawing/2014/main" id="{3068BC45-8EFF-4221-8CFC-3E79713CA36B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10512520" y="-11641092"/>
              <a:ext cx="76264" cy="279483"/>
            </a:xfrm>
            <a:custGeom>
              <a:avLst/>
              <a:gdLst>
                <a:gd name="connsiteX0" fmla="*/ 77813 w 76264"/>
                <a:gd name="connsiteY0" fmla="*/ 269612 h 279482"/>
                <a:gd name="connsiteX1" fmla="*/ 73508 w 76264"/>
                <a:gd name="connsiteY1" fmla="*/ 264047 h 279482"/>
                <a:gd name="connsiteX2" fmla="*/ 33755 w 76264"/>
                <a:gd name="connsiteY2" fmla="*/ 145600 h 279482"/>
                <a:gd name="connsiteX3" fmla="*/ 74525 w 76264"/>
                <a:gd name="connsiteY3" fmla="*/ 25891 h 279482"/>
                <a:gd name="connsiteX4" fmla="*/ 77813 w 76264"/>
                <a:gd name="connsiteY4" fmla="*/ 21588 h 279482"/>
                <a:gd name="connsiteX5" fmla="*/ 75280 w 76264"/>
                <a:gd name="connsiteY5" fmla="*/ 19056 h 279482"/>
                <a:gd name="connsiteX6" fmla="*/ 35018 w 76264"/>
                <a:gd name="connsiteY6" fmla="*/ 68410 h 279482"/>
                <a:gd name="connsiteX7" fmla="*/ 19066 w 76264"/>
                <a:gd name="connsiteY7" fmla="*/ 145600 h 279482"/>
                <a:gd name="connsiteX8" fmla="*/ 35781 w 76264"/>
                <a:gd name="connsiteY8" fmla="*/ 224563 h 279482"/>
                <a:gd name="connsiteX9" fmla="*/ 75280 w 76264"/>
                <a:gd name="connsiteY9" fmla="*/ 272146 h 279482"/>
                <a:gd name="connsiteX10" fmla="*/ 77813 w 76264"/>
                <a:gd name="connsiteY10" fmla="*/ 269612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64" h="279482">
                  <a:moveTo>
                    <a:pt x="77813" y="269612"/>
                  </a:moveTo>
                  <a:cubicBezTo>
                    <a:pt x="77813" y="268859"/>
                    <a:pt x="77813" y="268350"/>
                    <a:pt x="73508" y="264047"/>
                  </a:cubicBezTo>
                  <a:cubicBezTo>
                    <a:pt x="41858" y="232160"/>
                    <a:pt x="33755" y="184323"/>
                    <a:pt x="33755" y="145600"/>
                  </a:cubicBezTo>
                  <a:cubicBezTo>
                    <a:pt x="33755" y="101567"/>
                    <a:pt x="43376" y="57524"/>
                    <a:pt x="74525" y="25891"/>
                  </a:cubicBezTo>
                  <a:cubicBezTo>
                    <a:pt x="77813" y="22850"/>
                    <a:pt x="77813" y="22342"/>
                    <a:pt x="77813" y="21588"/>
                  </a:cubicBezTo>
                  <a:cubicBezTo>
                    <a:pt x="77813" y="19817"/>
                    <a:pt x="76796" y="19056"/>
                    <a:pt x="75280" y="19056"/>
                  </a:cubicBezTo>
                  <a:cubicBezTo>
                    <a:pt x="72745" y="19056"/>
                    <a:pt x="49961" y="36269"/>
                    <a:pt x="35018" y="68410"/>
                  </a:cubicBezTo>
                  <a:cubicBezTo>
                    <a:pt x="22101" y="96246"/>
                    <a:pt x="19066" y="124338"/>
                    <a:pt x="19066" y="145600"/>
                  </a:cubicBezTo>
                  <a:cubicBezTo>
                    <a:pt x="19066" y="165338"/>
                    <a:pt x="21846" y="195962"/>
                    <a:pt x="35781" y="224563"/>
                  </a:cubicBezTo>
                  <a:cubicBezTo>
                    <a:pt x="50970" y="255694"/>
                    <a:pt x="72745" y="272146"/>
                    <a:pt x="75280" y="272146"/>
                  </a:cubicBezTo>
                  <a:cubicBezTo>
                    <a:pt x="76796" y="272146"/>
                    <a:pt x="77813" y="271383"/>
                    <a:pt x="77813" y="26961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orme libre : forme 312">
              <a:extLst>
                <a:ext uri="{FF2B5EF4-FFF2-40B4-BE49-F238E27FC236}">
                  <a16:creationId xmlns:a16="http://schemas.microsoft.com/office/drawing/2014/main" id="{0FE1E517-CE35-42BA-8F4F-C55B781E7CCD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0593270" y="-11563139"/>
              <a:ext cx="152528" cy="152445"/>
            </a:xfrm>
            <a:custGeom>
              <a:avLst/>
              <a:gdLst>
                <a:gd name="connsiteX0" fmla="*/ 96307 w 152528"/>
                <a:gd name="connsiteY0" fmla="*/ 54483 h 152445"/>
                <a:gd name="connsiteX1" fmla="*/ 121371 w 152528"/>
                <a:gd name="connsiteY1" fmla="*/ 24621 h 152445"/>
                <a:gd name="connsiteX2" fmla="*/ 134034 w 152528"/>
                <a:gd name="connsiteY2" fmla="*/ 27917 h 152445"/>
                <a:gd name="connsiteX3" fmla="*/ 121879 w 152528"/>
                <a:gd name="connsiteY3" fmla="*/ 41580 h 152445"/>
                <a:gd name="connsiteX4" fmla="*/ 131499 w 152528"/>
                <a:gd name="connsiteY4" fmla="*/ 50434 h 152445"/>
                <a:gd name="connsiteX5" fmla="*/ 145180 w 152528"/>
                <a:gd name="connsiteY5" fmla="*/ 35760 h 152445"/>
                <a:gd name="connsiteX6" fmla="*/ 121625 w 152528"/>
                <a:gd name="connsiteY6" fmla="*/ 19056 h 152445"/>
                <a:gd name="connsiteX7" fmla="*/ 95036 w 152528"/>
                <a:gd name="connsiteY7" fmla="*/ 38285 h 152445"/>
                <a:gd name="connsiteX8" fmla="*/ 67692 w 152528"/>
                <a:gd name="connsiteY8" fmla="*/ 19056 h 152445"/>
                <a:gd name="connsiteX9" fmla="*/ 26923 w 152528"/>
                <a:gd name="connsiteY9" fmla="*/ 58032 h 152445"/>
                <a:gd name="connsiteX10" fmla="*/ 29957 w 152528"/>
                <a:gd name="connsiteY10" fmla="*/ 60557 h 152445"/>
                <a:gd name="connsiteX11" fmla="*/ 33246 w 152528"/>
                <a:gd name="connsiteY11" fmla="*/ 57778 h 152445"/>
                <a:gd name="connsiteX12" fmla="*/ 67183 w 152528"/>
                <a:gd name="connsiteY12" fmla="*/ 24621 h 152445"/>
                <a:gd name="connsiteX13" fmla="*/ 80856 w 152528"/>
                <a:gd name="connsiteY13" fmla="*/ 41580 h 152445"/>
                <a:gd name="connsiteX14" fmla="*/ 67183 w 152528"/>
                <a:gd name="connsiteY14" fmla="*/ 101812 h 152445"/>
                <a:gd name="connsiteX15" fmla="*/ 43129 w 152528"/>
                <a:gd name="connsiteY15" fmla="*/ 128133 h 152445"/>
                <a:gd name="connsiteX16" fmla="*/ 30466 w 152528"/>
                <a:gd name="connsiteY16" fmla="*/ 124846 h 152445"/>
                <a:gd name="connsiteX17" fmla="*/ 42366 w 152528"/>
                <a:gd name="connsiteY17" fmla="*/ 111181 h 152445"/>
                <a:gd name="connsiteX18" fmla="*/ 33000 w 152528"/>
                <a:gd name="connsiteY18" fmla="*/ 102320 h 152445"/>
                <a:gd name="connsiteX19" fmla="*/ 19066 w 152528"/>
                <a:gd name="connsiteY19" fmla="*/ 117001 h 152445"/>
                <a:gd name="connsiteX20" fmla="*/ 42874 w 152528"/>
                <a:gd name="connsiteY20" fmla="*/ 133708 h 152445"/>
                <a:gd name="connsiteX21" fmla="*/ 69463 w 152528"/>
                <a:gd name="connsiteY21" fmla="*/ 114469 h 152445"/>
                <a:gd name="connsiteX22" fmla="*/ 96808 w 152528"/>
                <a:gd name="connsiteY22" fmla="*/ 133708 h 152445"/>
                <a:gd name="connsiteX23" fmla="*/ 137323 w 152528"/>
                <a:gd name="connsiteY23" fmla="*/ 94729 h 152445"/>
                <a:gd name="connsiteX24" fmla="*/ 134288 w 152528"/>
                <a:gd name="connsiteY24" fmla="*/ 92197 h 152445"/>
                <a:gd name="connsiteX25" fmla="*/ 131000 w 152528"/>
                <a:gd name="connsiteY25" fmla="*/ 94984 h 152445"/>
                <a:gd name="connsiteX26" fmla="*/ 97316 w 152528"/>
                <a:gd name="connsiteY26" fmla="*/ 128133 h 152445"/>
                <a:gd name="connsiteX27" fmla="*/ 83390 w 152528"/>
                <a:gd name="connsiteY27" fmla="*/ 111436 h 152445"/>
                <a:gd name="connsiteX28" fmla="*/ 87695 w 152528"/>
                <a:gd name="connsiteY28" fmla="*/ 89156 h 152445"/>
                <a:gd name="connsiteX29" fmla="*/ 96307 w 152528"/>
                <a:gd name="connsiteY29" fmla="*/ 54483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52528" h="152445">
                  <a:moveTo>
                    <a:pt x="96307" y="54483"/>
                  </a:moveTo>
                  <a:cubicBezTo>
                    <a:pt x="97824" y="47909"/>
                    <a:pt x="103647" y="24621"/>
                    <a:pt x="121371" y="24621"/>
                  </a:cubicBezTo>
                  <a:cubicBezTo>
                    <a:pt x="122642" y="24621"/>
                    <a:pt x="128720" y="24621"/>
                    <a:pt x="134034" y="27917"/>
                  </a:cubicBezTo>
                  <a:cubicBezTo>
                    <a:pt x="126948" y="29179"/>
                    <a:pt x="121879" y="35506"/>
                    <a:pt x="121879" y="41580"/>
                  </a:cubicBezTo>
                  <a:cubicBezTo>
                    <a:pt x="121879" y="45629"/>
                    <a:pt x="124668" y="50434"/>
                    <a:pt x="131499" y="50434"/>
                  </a:cubicBezTo>
                  <a:cubicBezTo>
                    <a:pt x="137077" y="50434"/>
                    <a:pt x="145180" y="45884"/>
                    <a:pt x="145180" y="35760"/>
                  </a:cubicBezTo>
                  <a:cubicBezTo>
                    <a:pt x="145180" y="22596"/>
                    <a:pt x="130237" y="19056"/>
                    <a:pt x="121625" y="19056"/>
                  </a:cubicBezTo>
                  <a:cubicBezTo>
                    <a:pt x="106936" y="19056"/>
                    <a:pt x="98079" y="32465"/>
                    <a:pt x="95036" y="38285"/>
                  </a:cubicBezTo>
                  <a:cubicBezTo>
                    <a:pt x="88705" y="21588"/>
                    <a:pt x="75033" y="19056"/>
                    <a:pt x="67692" y="19056"/>
                  </a:cubicBezTo>
                  <a:cubicBezTo>
                    <a:pt x="41349" y="19056"/>
                    <a:pt x="26923" y="51704"/>
                    <a:pt x="26923" y="58032"/>
                  </a:cubicBezTo>
                  <a:cubicBezTo>
                    <a:pt x="26923" y="60557"/>
                    <a:pt x="29449" y="60557"/>
                    <a:pt x="29957" y="60557"/>
                  </a:cubicBezTo>
                  <a:cubicBezTo>
                    <a:pt x="31983" y="60557"/>
                    <a:pt x="32746" y="60056"/>
                    <a:pt x="33246" y="57778"/>
                  </a:cubicBezTo>
                  <a:cubicBezTo>
                    <a:pt x="41857" y="30950"/>
                    <a:pt x="58572" y="24621"/>
                    <a:pt x="67183" y="24621"/>
                  </a:cubicBezTo>
                  <a:cubicBezTo>
                    <a:pt x="71990" y="24621"/>
                    <a:pt x="80856" y="26899"/>
                    <a:pt x="80856" y="41580"/>
                  </a:cubicBezTo>
                  <a:cubicBezTo>
                    <a:pt x="80856" y="49426"/>
                    <a:pt x="76550" y="66385"/>
                    <a:pt x="67183" y="101812"/>
                  </a:cubicBezTo>
                  <a:cubicBezTo>
                    <a:pt x="63132" y="117510"/>
                    <a:pt x="54266" y="128133"/>
                    <a:pt x="43129" y="128133"/>
                  </a:cubicBezTo>
                  <a:cubicBezTo>
                    <a:pt x="41604" y="128133"/>
                    <a:pt x="35781" y="128133"/>
                    <a:pt x="30466" y="124846"/>
                  </a:cubicBezTo>
                  <a:cubicBezTo>
                    <a:pt x="36798" y="123584"/>
                    <a:pt x="42366" y="118264"/>
                    <a:pt x="42366" y="111181"/>
                  </a:cubicBezTo>
                  <a:cubicBezTo>
                    <a:pt x="42366" y="104346"/>
                    <a:pt x="36798" y="102320"/>
                    <a:pt x="33000" y="102320"/>
                  </a:cubicBezTo>
                  <a:cubicBezTo>
                    <a:pt x="25397" y="102320"/>
                    <a:pt x="19066" y="108903"/>
                    <a:pt x="19066" y="117001"/>
                  </a:cubicBezTo>
                  <a:cubicBezTo>
                    <a:pt x="19066" y="128641"/>
                    <a:pt x="31729" y="133708"/>
                    <a:pt x="42874" y="133708"/>
                  </a:cubicBezTo>
                  <a:cubicBezTo>
                    <a:pt x="59589" y="133708"/>
                    <a:pt x="68701" y="115985"/>
                    <a:pt x="69463" y="114469"/>
                  </a:cubicBezTo>
                  <a:cubicBezTo>
                    <a:pt x="72498" y="123829"/>
                    <a:pt x="81619" y="133708"/>
                    <a:pt x="96808" y="133708"/>
                  </a:cubicBezTo>
                  <a:cubicBezTo>
                    <a:pt x="122896" y="133708"/>
                    <a:pt x="137323" y="101058"/>
                    <a:pt x="137323" y="94729"/>
                  </a:cubicBezTo>
                  <a:cubicBezTo>
                    <a:pt x="137323" y="92197"/>
                    <a:pt x="135051" y="92197"/>
                    <a:pt x="134288" y="92197"/>
                  </a:cubicBezTo>
                  <a:cubicBezTo>
                    <a:pt x="132008" y="92197"/>
                    <a:pt x="131499" y="93205"/>
                    <a:pt x="131000" y="94984"/>
                  </a:cubicBezTo>
                  <a:cubicBezTo>
                    <a:pt x="122642" y="122060"/>
                    <a:pt x="105419" y="128133"/>
                    <a:pt x="97316" y="128133"/>
                  </a:cubicBezTo>
                  <a:cubicBezTo>
                    <a:pt x="87442" y="128133"/>
                    <a:pt x="83390" y="120035"/>
                    <a:pt x="83390" y="111436"/>
                  </a:cubicBezTo>
                  <a:cubicBezTo>
                    <a:pt x="83390" y="105862"/>
                    <a:pt x="84907" y="100297"/>
                    <a:pt x="87695" y="89156"/>
                  </a:cubicBezTo>
                  <a:lnTo>
                    <a:pt x="96307" y="5448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orme libre : forme 313">
              <a:extLst>
                <a:ext uri="{FF2B5EF4-FFF2-40B4-BE49-F238E27FC236}">
                  <a16:creationId xmlns:a16="http://schemas.microsoft.com/office/drawing/2014/main" id="{8AD84BB9-C9EC-4679-93A6-F818B04285F4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10739013" y="-11530810"/>
              <a:ext cx="76264" cy="152445"/>
            </a:xfrm>
            <a:custGeom>
              <a:avLst/>
              <a:gdLst>
                <a:gd name="connsiteX0" fmla="*/ 68185 w 76264"/>
                <a:gd name="connsiteY0" fmla="*/ 25787 h 152445"/>
                <a:gd name="connsiteX1" fmla="*/ 61090 w 76264"/>
                <a:gd name="connsiteY1" fmla="*/ 19056 h 152445"/>
                <a:gd name="connsiteX2" fmla="*/ 51160 w 76264"/>
                <a:gd name="connsiteY2" fmla="*/ 28797 h 152445"/>
                <a:gd name="connsiteX3" fmla="*/ 58255 w 76264"/>
                <a:gd name="connsiteY3" fmla="*/ 35539 h 152445"/>
                <a:gd name="connsiteX4" fmla="*/ 68185 w 76264"/>
                <a:gd name="connsiteY4" fmla="*/ 25787 h 152445"/>
                <a:gd name="connsiteX5" fmla="*/ 32007 w 76264"/>
                <a:gd name="connsiteY5" fmla="*/ 115818 h 152445"/>
                <a:gd name="connsiteX6" fmla="*/ 30418 w 76264"/>
                <a:gd name="connsiteY6" fmla="*/ 123259 h 152445"/>
                <a:gd name="connsiteX7" fmla="*/ 47259 w 76264"/>
                <a:gd name="connsiteY7" fmla="*/ 138319 h 152445"/>
                <a:gd name="connsiteX8" fmla="*/ 72792 w 76264"/>
                <a:gd name="connsiteY8" fmla="*/ 111205 h 152445"/>
                <a:gd name="connsiteX9" fmla="*/ 69956 w 76264"/>
                <a:gd name="connsiteY9" fmla="*/ 108903 h 152445"/>
                <a:gd name="connsiteX10" fmla="*/ 66588 w 76264"/>
                <a:gd name="connsiteY10" fmla="*/ 111919 h 152445"/>
                <a:gd name="connsiteX11" fmla="*/ 47792 w 76264"/>
                <a:gd name="connsiteY11" fmla="*/ 133357 h 152445"/>
                <a:gd name="connsiteX12" fmla="*/ 43359 w 76264"/>
                <a:gd name="connsiteY12" fmla="*/ 127157 h 152445"/>
                <a:gd name="connsiteX13" fmla="*/ 46195 w 76264"/>
                <a:gd name="connsiteY13" fmla="*/ 115818 h 152445"/>
                <a:gd name="connsiteX14" fmla="*/ 51868 w 76264"/>
                <a:gd name="connsiteY14" fmla="*/ 101638 h 152445"/>
                <a:gd name="connsiteX15" fmla="*/ 60558 w 76264"/>
                <a:gd name="connsiteY15" fmla="*/ 79129 h 152445"/>
                <a:gd name="connsiteX16" fmla="*/ 61622 w 76264"/>
                <a:gd name="connsiteY16" fmla="*/ 73459 h 152445"/>
                <a:gd name="connsiteX17" fmla="*/ 44773 w 76264"/>
                <a:gd name="connsiteY17" fmla="*/ 58397 h 152445"/>
                <a:gd name="connsiteX18" fmla="*/ 19066 w 76264"/>
                <a:gd name="connsiteY18" fmla="*/ 85512 h 152445"/>
                <a:gd name="connsiteX19" fmla="*/ 22077 w 76264"/>
                <a:gd name="connsiteY19" fmla="*/ 87815 h 152445"/>
                <a:gd name="connsiteX20" fmla="*/ 25270 w 76264"/>
                <a:gd name="connsiteY20" fmla="*/ 84980 h 152445"/>
                <a:gd name="connsiteX21" fmla="*/ 44241 w 76264"/>
                <a:gd name="connsiteY21" fmla="*/ 63359 h 152445"/>
                <a:gd name="connsiteX22" fmla="*/ 48674 w 76264"/>
                <a:gd name="connsiteY22" fmla="*/ 69561 h 152445"/>
                <a:gd name="connsiteX23" fmla="*/ 43184 w 76264"/>
                <a:gd name="connsiteY23" fmla="*/ 87283 h 152445"/>
                <a:gd name="connsiteX24" fmla="*/ 32007 w 76264"/>
                <a:gd name="connsiteY24" fmla="*/ 115818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6264" h="152445">
                  <a:moveTo>
                    <a:pt x="68185" y="25787"/>
                  </a:moveTo>
                  <a:cubicBezTo>
                    <a:pt x="68185" y="22954"/>
                    <a:pt x="66055" y="19056"/>
                    <a:pt x="61090" y="19056"/>
                  </a:cubicBezTo>
                  <a:cubicBezTo>
                    <a:pt x="56300" y="19056"/>
                    <a:pt x="51160" y="23660"/>
                    <a:pt x="51160" y="28797"/>
                  </a:cubicBezTo>
                  <a:cubicBezTo>
                    <a:pt x="51160" y="31815"/>
                    <a:pt x="53464" y="35539"/>
                    <a:pt x="58255" y="35539"/>
                  </a:cubicBezTo>
                  <a:cubicBezTo>
                    <a:pt x="63394" y="35539"/>
                    <a:pt x="68185" y="30576"/>
                    <a:pt x="68185" y="25787"/>
                  </a:cubicBezTo>
                  <a:close/>
                  <a:moveTo>
                    <a:pt x="32007" y="115818"/>
                  </a:moveTo>
                  <a:cubicBezTo>
                    <a:pt x="31300" y="118121"/>
                    <a:pt x="30418" y="120249"/>
                    <a:pt x="30418" y="123259"/>
                  </a:cubicBezTo>
                  <a:cubicBezTo>
                    <a:pt x="30418" y="131588"/>
                    <a:pt x="37504" y="138319"/>
                    <a:pt x="47259" y="138319"/>
                  </a:cubicBezTo>
                  <a:cubicBezTo>
                    <a:pt x="64991" y="138319"/>
                    <a:pt x="72792" y="113866"/>
                    <a:pt x="72792" y="111205"/>
                  </a:cubicBezTo>
                  <a:cubicBezTo>
                    <a:pt x="72792" y="108903"/>
                    <a:pt x="70488" y="108903"/>
                    <a:pt x="69956" y="108903"/>
                  </a:cubicBezTo>
                  <a:cubicBezTo>
                    <a:pt x="67470" y="108903"/>
                    <a:pt x="67295" y="109967"/>
                    <a:pt x="66588" y="111919"/>
                  </a:cubicBezTo>
                  <a:cubicBezTo>
                    <a:pt x="62504" y="126092"/>
                    <a:pt x="54703" y="133357"/>
                    <a:pt x="47792" y="133357"/>
                  </a:cubicBezTo>
                  <a:cubicBezTo>
                    <a:pt x="44241" y="133357"/>
                    <a:pt x="43359" y="131054"/>
                    <a:pt x="43359" y="127157"/>
                  </a:cubicBezTo>
                  <a:cubicBezTo>
                    <a:pt x="43359" y="123083"/>
                    <a:pt x="44598" y="119717"/>
                    <a:pt x="46195" y="115818"/>
                  </a:cubicBezTo>
                  <a:cubicBezTo>
                    <a:pt x="47967" y="111031"/>
                    <a:pt x="49921" y="106244"/>
                    <a:pt x="51868" y="101638"/>
                  </a:cubicBezTo>
                  <a:cubicBezTo>
                    <a:pt x="53464" y="97383"/>
                    <a:pt x="59851" y="81256"/>
                    <a:pt x="60558" y="79129"/>
                  </a:cubicBezTo>
                  <a:cubicBezTo>
                    <a:pt x="61090" y="77358"/>
                    <a:pt x="61622" y="75230"/>
                    <a:pt x="61622" y="73459"/>
                  </a:cubicBezTo>
                  <a:cubicBezTo>
                    <a:pt x="61622" y="65130"/>
                    <a:pt x="54529" y="58397"/>
                    <a:pt x="44773" y="58397"/>
                  </a:cubicBezTo>
                  <a:cubicBezTo>
                    <a:pt x="27224" y="58397"/>
                    <a:pt x="19066" y="82495"/>
                    <a:pt x="19066" y="85512"/>
                  </a:cubicBezTo>
                  <a:cubicBezTo>
                    <a:pt x="19066" y="87815"/>
                    <a:pt x="21552" y="87815"/>
                    <a:pt x="22077" y="87815"/>
                  </a:cubicBezTo>
                  <a:cubicBezTo>
                    <a:pt x="24563" y="87815"/>
                    <a:pt x="24738" y="86924"/>
                    <a:pt x="25270" y="84980"/>
                  </a:cubicBezTo>
                  <a:cubicBezTo>
                    <a:pt x="29886" y="69736"/>
                    <a:pt x="37687" y="63359"/>
                    <a:pt x="44241" y="63359"/>
                  </a:cubicBezTo>
                  <a:cubicBezTo>
                    <a:pt x="47085" y="63359"/>
                    <a:pt x="48674" y="64773"/>
                    <a:pt x="48674" y="69561"/>
                  </a:cubicBezTo>
                  <a:cubicBezTo>
                    <a:pt x="48674" y="73634"/>
                    <a:pt x="47617" y="76294"/>
                    <a:pt x="43184" y="87283"/>
                  </a:cubicBezTo>
                  <a:lnTo>
                    <a:pt x="32007" y="11581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orme libre : forme 314">
              <a:extLst>
                <a:ext uri="{FF2B5EF4-FFF2-40B4-BE49-F238E27FC236}">
                  <a16:creationId xmlns:a16="http://schemas.microsoft.com/office/drawing/2014/main" id="{8C482F80-537E-40BF-89FA-47A40426A8E3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10892305" y="-11519604"/>
              <a:ext cx="177949" cy="25408"/>
            </a:xfrm>
            <a:custGeom>
              <a:avLst/>
              <a:gdLst>
                <a:gd name="connsiteX0" fmla="*/ 164921 w 177949"/>
                <a:gd name="connsiteY0" fmla="*/ 29179 h 25407"/>
                <a:gd name="connsiteX1" fmla="*/ 173786 w 177949"/>
                <a:gd name="connsiteY1" fmla="*/ 24113 h 25407"/>
                <a:gd name="connsiteX2" fmla="*/ 164921 w 177949"/>
                <a:gd name="connsiteY2" fmla="*/ 19056 h 25407"/>
                <a:gd name="connsiteX3" fmla="*/ 27923 w 177949"/>
                <a:gd name="connsiteY3" fmla="*/ 19056 h 25407"/>
                <a:gd name="connsiteX4" fmla="*/ 19066 w 177949"/>
                <a:gd name="connsiteY4" fmla="*/ 24113 h 25407"/>
                <a:gd name="connsiteX5" fmla="*/ 27923 w 177949"/>
                <a:gd name="connsiteY5" fmla="*/ 29179 h 25407"/>
                <a:gd name="connsiteX6" fmla="*/ 164921 w 177949"/>
                <a:gd name="connsiteY6" fmla="*/ 29179 h 2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949" h="25407">
                  <a:moveTo>
                    <a:pt x="164921" y="29179"/>
                  </a:moveTo>
                  <a:cubicBezTo>
                    <a:pt x="169226" y="29179"/>
                    <a:pt x="173786" y="29179"/>
                    <a:pt x="173786" y="24113"/>
                  </a:cubicBezTo>
                  <a:cubicBezTo>
                    <a:pt x="173786" y="19056"/>
                    <a:pt x="169226" y="19056"/>
                    <a:pt x="164921" y="19056"/>
                  </a:cubicBezTo>
                  <a:lnTo>
                    <a:pt x="27923" y="19056"/>
                  </a:lnTo>
                  <a:cubicBezTo>
                    <a:pt x="23618" y="19056"/>
                    <a:pt x="19066" y="19056"/>
                    <a:pt x="19066" y="24113"/>
                  </a:cubicBezTo>
                  <a:cubicBezTo>
                    <a:pt x="19066" y="29179"/>
                    <a:pt x="23618" y="29179"/>
                    <a:pt x="27923" y="29179"/>
                  </a:cubicBezTo>
                  <a:lnTo>
                    <a:pt x="164921" y="2917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orme libre : forme 315">
              <a:extLst>
                <a:ext uri="{FF2B5EF4-FFF2-40B4-BE49-F238E27FC236}">
                  <a16:creationId xmlns:a16="http://schemas.microsoft.com/office/drawing/2014/main" id="{1C3F6933-4C3E-42C8-9162-D35E005A230B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11131897" y="-11563139"/>
              <a:ext cx="152528" cy="152445"/>
            </a:xfrm>
            <a:custGeom>
              <a:avLst/>
              <a:gdLst>
                <a:gd name="connsiteX0" fmla="*/ 96308 w 152528"/>
                <a:gd name="connsiteY0" fmla="*/ 54483 h 152445"/>
                <a:gd name="connsiteX1" fmla="*/ 121371 w 152528"/>
                <a:gd name="connsiteY1" fmla="*/ 24621 h 152445"/>
                <a:gd name="connsiteX2" fmla="*/ 134034 w 152528"/>
                <a:gd name="connsiteY2" fmla="*/ 27917 h 152445"/>
                <a:gd name="connsiteX3" fmla="*/ 121879 w 152528"/>
                <a:gd name="connsiteY3" fmla="*/ 41580 h 152445"/>
                <a:gd name="connsiteX4" fmla="*/ 131500 w 152528"/>
                <a:gd name="connsiteY4" fmla="*/ 50434 h 152445"/>
                <a:gd name="connsiteX5" fmla="*/ 145180 w 152528"/>
                <a:gd name="connsiteY5" fmla="*/ 35760 h 152445"/>
                <a:gd name="connsiteX6" fmla="*/ 121625 w 152528"/>
                <a:gd name="connsiteY6" fmla="*/ 19056 h 152445"/>
                <a:gd name="connsiteX7" fmla="*/ 95036 w 152528"/>
                <a:gd name="connsiteY7" fmla="*/ 38285 h 152445"/>
                <a:gd name="connsiteX8" fmla="*/ 67692 w 152528"/>
                <a:gd name="connsiteY8" fmla="*/ 19056 h 152445"/>
                <a:gd name="connsiteX9" fmla="*/ 26923 w 152528"/>
                <a:gd name="connsiteY9" fmla="*/ 58032 h 152445"/>
                <a:gd name="connsiteX10" fmla="*/ 29957 w 152528"/>
                <a:gd name="connsiteY10" fmla="*/ 60557 h 152445"/>
                <a:gd name="connsiteX11" fmla="*/ 33246 w 152528"/>
                <a:gd name="connsiteY11" fmla="*/ 57778 h 152445"/>
                <a:gd name="connsiteX12" fmla="*/ 67184 w 152528"/>
                <a:gd name="connsiteY12" fmla="*/ 24621 h 152445"/>
                <a:gd name="connsiteX13" fmla="*/ 80856 w 152528"/>
                <a:gd name="connsiteY13" fmla="*/ 41580 h 152445"/>
                <a:gd name="connsiteX14" fmla="*/ 67184 w 152528"/>
                <a:gd name="connsiteY14" fmla="*/ 101812 h 152445"/>
                <a:gd name="connsiteX15" fmla="*/ 43129 w 152528"/>
                <a:gd name="connsiteY15" fmla="*/ 128133 h 152445"/>
                <a:gd name="connsiteX16" fmla="*/ 30466 w 152528"/>
                <a:gd name="connsiteY16" fmla="*/ 124846 h 152445"/>
                <a:gd name="connsiteX17" fmla="*/ 42366 w 152528"/>
                <a:gd name="connsiteY17" fmla="*/ 111181 h 152445"/>
                <a:gd name="connsiteX18" fmla="*/ 33000 w 152528"/>
                <a:gd name="connsiteY18" fmla="*/ 102320 h 152445"/>
                <a:gd name="connsiteX19" fmla="*/ 19066 w 152528"/>
                <a:gd name="connsiteY19" fmla="*/ 117001 h 152445"/>
                <a:gd name="connsiteX20" fmla="*/ 42874 w 152528"/>
                <a:gd name="connsiteY20" fmla="*/ 133708 h 152445"/>
                <a:gd name="connsiteX21" fmla="*/ 69463 w 152528"/>
                <a:gd name="connsiteY21" fmla="*/ 114469 h 152445"/>
                <a:gd name="connsiteX22" fmla="*/ 96808 w 152528"/>
                <a:gd name="connsiteY22" fmla="*/ 133708 h 152445"/>
                <a:gd name="connsiteX23" fmla="*/ 137323 w 152528"/>
                <a:gd name="connsiteY23" fmla="*/ 94729 h 152445"/>
                <a:gd name="connsiteX24" fmla="*/ 134288 w 152528"/>
                <a:gd name="connsiteY24" fmla="*/ 92197 h 152445"/>
                <a:gd name="connsiteX25" fmla="*/ 130999 w 152528"/>
                <a:gd name="connsiteY25" fmla="*/ 94984 h 152445"/>
                <a:gd name="connsiteX26" fmla="*/ 97316 w 152528"/>
                <a:gd name="connsiteY26" fmla="*/ 128133 h 152445"/>
                <a:gd name="connsiteX27" fmla="*/ 83390 w 152528"/>
                <a:gd name="connsiteY27" fmla="*/ 111436 h 152445"/>
                <a:gd name="connsiteX28" fmla="*/ 87695 w 152528"/>
                <a:gd name="connsiteY28" fmla="*/ 89156 h 152445"/>
                <a:gd name="connsiteX29" fmla="*/ 96308 w 152528"/>
                <a:gd name="connsiteY29" fmla="*/ 54483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52528" h="152445">
                  <a:moveTo>
                    <a:pt x="96308" y="54483"/>
                  </a:moveTo>
                  <a:cubicBezTo>
                    <a:pt x="97824" y="47909"/>
                    <a:pt x="103647" y="24621"/>
                    <a:pt x="121371" y="24621"/>
                  </a:cubicBezTo>
                  <a:cubicBezTo>
                    <a:pt x="122642" y="24621"/>
                    <a:pt x="128720" y="24621"/>
                    <a:pt x="134034" y="27917"/>
                  </a:cubicBezTo>
                  <a:cubicBezTo>
                    <a:pt x="126948" y="29179"/>
                    <a:pt x="121879" y="35506"/>
                    <a:pt x="121879" y="41580"/>
                  </a:cubicBezTo>
                  <a:cubicBezTo>
                    <a:pt x="121879" y="45629"/>
                    <a:pt x="124668" y="50434"/>
                    <a:pt x="131500" y="50434"/>
                  </a:cubicBezTo>
                  <a:cubicBezTo>
                    <a:pt x="137077" y="50434"/>
                    <a:pt x="145180" y="45884"/>
                    <a:pt x="145180" y="35760"/>
                  </a:cubicBezTo>
                  <a:cubicBezTo>
                    <a:pt x="145180" y="22596"/>
                    <a:pt x="130237" y="19056"/>
                    <a:pt x="121625" y="19056"/>
                  </a:cubicBezTo>
                  <a:cubicBezTo>
                    <a:pt x="106936" y="19056"/>
                    <a:pt x="98079" y="32465"/>
                    <a:pt x="95036" y="38285"/>
                  </a:cubicBezTo>
                  <a:cubicBezTo>
                    <a:pt x="88705" y="21588"/>
                    <a:pt x="75033" y="19056"/>
                    <a:pt x="67692" y="19056"/>
                  </a:cubicBezTo>
                  <a:cubicBezTo>
                    <a:pt x="41349" y="19056"/>
                    <a:pt x="26923" y="51704"/>
                    <a:pt x="26923" y="58032"/>
                  </a:cubicBezTo>
                  <a:cubicBezTo>
                    <a:pt x="26923" y="60557"/>
                    <a:pt x="29449" y="60557"/>
                    <a:pt x="29957" y="60557"/>
                  </a:cubicBezTo>
                  <a:cubicBezTo>
                    <a:pt x="31983" y="60557"/>
                    <a:pt x="32746" y="60056"/>
                    <a:pt x="33246" y="57778"/>
                  </a:cubicBezTo>
                  <a:cubicBezTo>
                    <a:pt x="41857" y="30950"/>
                    <a:pt x="58572" y="24621"/>
                    <a:pt x="67184" y="24621"/>
                  </a:cubicBezTo>
                  <a:cubicBezTo>
                    <a:pt x="71990" y="24621"/>
                    <a:pt x="80856" y="26899"/>
                    <a:pt x="80856" y="41580"/>
                  </a:cubicBezTo>
                  <a:cubicBezTo>
                    <a:pt x="80856" y="49426"/>
                    <a:pt x="76550" y="66385"/>
                    <a:pt x="67184" y="101812"/>
                  </a:cubicBezTo>
                  <a:cubicBezTo>
                    <a:pt x="63132" y="117510"/>
                    <a:pt x="54266" y="128133"/>
                    <a:pt x="43129" y="128133"/>
                  </a:cubicBezTo>
                  <a:cubicBezTo>
                    <a:pt x="41604" y="128133"/>
                    <a:pt x="35781" y="128133"/>
                    <a:pt x="30466" y="124846"/>
                  </a:cubicBezTo>
                  <a:cubicBezTo>
                    <a:pt x="36798" y="123584"/>
                    <a:pt x="42366" y="118264"/>
                    <a:pt x="42366" y="111181"/>
                  </a:cubicBezTo>
                  <a:cubicBezTo>
                    <a:pt x="42366" y="104346"/>
                    <a:pt x="36798" y="102320"/>
                    <a:pt x="33000" y="102320"/>
                  </a:cubicBezTo>
                  <a:cubicBezTo>
                    <a:pt x="25397" y="102320"/>
                    <a:pt x="19066" y="108903"/>
                    <a:pt x="19066" y="117001"/>
                  </a:cubicBezTo>
                  <a:cubicBezTo>
                    <a:pt x="19066" y="128641"/>
                    <a:pt x="31729" y="133708"/>
                    <a:pt x="42874" y="133708"/>
                  </a:cubicBezTo>
                  <a:cubicBezTo>
                    <a:pt x="59589" y="133708"/>
                    <a:pt x="68701" y="115985"/>
                    <a:pt x="69463" y="114469"/>
                  </a:cubicBezTo>
                  <a:cubicBezTo>
                    <a:pt x="72498" y="123829"/>
                    <a:pt x="81619" y="133708"/>
                    <a:pt x="96808" y="133708"/>
                  </a:cubicBezTo>
                  <a:cubicBezTo>
                    <a:pt x="122896" y="133708"/>
                    <a:pt x="137323" y="101058"/>
                    <a:pt x="137323" y="94729"/>
                  </a:cubicBezTo>
                  <a:cubicBezTo>
                    <a:pt x="137323" y="92197"/>
                    <a:pt x="135051" y="92197"/>
                    <a:pt x="134288" y="92197"/>
                  </a:cubicBezTo>
                  <a:cubicBezTo>
                    <a:pt x="132008" y="92197"/>
                    <a:pt x="131500" y="93205"/>
                    <a:pt x="130999" y="94984"/>
                  </a:cubicBezTo>
                  <a:cubicBezTo>
                    <a:pt x="122642" y="122060"/>
                    <a:pt x="105419" y="128133"/>
                    <a:pt x="97316" y="128133"/>
                  </a:cubicBezTo>
                  <a:cubicBezTo>
                    <a:pt x="87442" y="128133"/>
                    <a:pt x="83390" y="120035"/>
                    <a:pt x="83390" y="111436"/>
                  </a:cubicBezTo>
                  <a:cubicBezTo>
                    <a:pt x="83390" y="105862"/>
                    <a:pt x="84907" y="100297"/>
                    <a:pt x="87695" y="89156"/>
                  </a:cubicBezTo>
                  <a:lnTo>
                    <a:pt x="96308" y="5448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orme libre : forme 316">
              <a:extLst>
                <a:ext uri="{FF2B5EF4-FFF2-40B4-BE49-F238E27FC236}">
                  <a16:creationId xmlns:a16="http://schemas.microsoft.com/office/drawing/2014/main" id="{BFEC3585-943F-475F-BD76-F677542DF151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11269306" y="-11530810"/>
              <a:ext cx="101685" cy="177853"/>
            </a:xfrm>
            <a:custGeom>
              <a:avLst/>
              <a:gdLst>
                <a:gd name="connsiteX0" fmla="*/ 96903 w 101685"/>
                <a:gd name="connsiteY0" fmla="*/ 25787 h 177852"/>
                <a:gd name="connsiteX1" fmla="*/ 89816 w 101685"/>
                <a:gd name="connsiteY1" fmla="*/ 19056 h 177852"/>
                <a:gd name="connsiteX2" fmla="*/ 79887 w 101685"/>
                <a:gd name="connsiteY2" fmla="*/ 28797 h 177852"/>
                <a:gd name="connsiteX3" fmla="*/ 86981 w 101685"/>
                <a:gd name="connsiteY3" fmla="*/ 35539 h 177852"/>
                <a:gd name="connsiteX4" fmla="*/ 96903 w 101685"/>
                <a:gd name="connsiteY4" fmla="*/ 25787 h 177852"/>
                <a:gd name="connsiteX5" fmla="*/ 59319 w 101685"/>
                <a:gd name="connsiteY5" fmla="*/ 145236 h 177852"/>
                <a:gd name="connsiteX6" fmla="*/ 36440 w 101685"/>
                <a:gd name="connsiteY6" fmla="*/ 167737 h 177852"/>
                <a:gd name="connsiteX7" fmla="*/ 30061 w 101685"/>
                <a:gd name="connsiteY7" fmla="*/ 166673 h 177852"/>
                <a:gd name="connsiteX8" fmla="*/ 36090 w 101685"/>
                <a:gd name="connsiteY8" fmla="*/ 157637 h 177852"/>
                <a:gd name="connsiteX9" fmla="*/ 29171 w 101685"/>
                <a:gd name="connsiteY9" fmla="*/ 151079 h 177852"/>
                <a:gd name="connsiteX10" fmla="*/ 19066 w 101685"/>
                <a:gd name="connsiteY10" fmla="*/ 161536 h 177852"/>
                <a:gd name="connsiteX11" fmla="*/ 36622 w 101685"/>
                <a:gd name="connsiteY11" fmla="*/ 172700 h 177852"/>
                <a:gd name="connsiteX12" fmla="*/ 73500 w 101685"/>
                <a:gd name="connsiteY12" fmla="*/ 144704 h 177852"/>
                <a:gd name="connsiteX13" fmla="*/ 89460 w 101685"/>
                <a:gd name="connsiteY13" fmla="*/ 81256 h 177852"/>
                <a:gd name="connsiteX14" fmla="*/ 90349 w 101685"/>
                <a:gd name="connsiteY14" fmla="*/ 75055 h 177852"/>
                <a:gd name="connsiteX15" fmla="*/ 71370 w 101685"/>
                <a:gd name="connsiteY15" fmla="*/ 58397 h 177852"/>
                <a:gd name="connsiteX16" fmla="*/ 40341 w 101685"/>
                <a:gd name="connsiteY16" fmla="*/ 85512 h 177852"/>
                <a:gd name="connsiteX17" fmla="*/ 43359 w 101685"/>
                <a:gd name="connsiteY17" fmla="*/ 87815 h 177852"/>
                <a:gd name="connsiteX18" fmla="*/ 46902 w 101685"/>
                <a:gd name="connsiteY18" fmla="*/ 84623 h 177852"/>
                <a:gd name="connsiteX19" fmla="*/ 70838 w 101685"/>
                <a:gd name="connsiteY19" fmla="*/ 63359 h 177852"/>
                <a:gd name="connsiteX20" fmla="*/ 76868 w 101685"/>
                <a:gd name="connsiteY20" fmla="*/ 72046 h 177852"/>
                <a:gd name="connsiteX21" fmla="*/ 76335 w 101685"/>
                <a:gd name="connsiteY21" fmla="*/ 77358 h 177852"/>
                <a:gd name="connsiteX22" fmla="*/ 59319 w 101685"/>
                <a:gd name="connsiteY22" fmla="*/ 145236 h 177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1685" h="177852">
                  <a:moveTo>
                    <a:pt x="96903" y="25787"/>
                  </a:moveTo>
                  <a:cubicBezTo>
                    <a:pt x="96903" y="22779"/>
                    <a:pt x="94599" y="19056"/>
                    <a:pt x="89816" y="19056"/>
                  </a:cubicBezTo>
                  <a:cubicBezTo>
                    <a:pt x="84669" y="19056"/>
                    <a:pt x="79887" y="24018"/>
                    <a:pt x="79887" y="28797"/>
                  </a:cubicBezTo>
                  <a:cubicBezTo>
                    <a:pt x="79887" y="31640"/>
                    <a:pt x="82016" y="35539"/>
                    <a:pt x="86981" y="35539"/>
                  </a:cubicBezTo>
                  <a:cubicBezTo>
                    <a:pt x="91763" y="35539"/>
                    <a:pt x="96903" y="30925"/>
                    <a:pt x="96903" y="25787"/>
                  </a:cubicBezTo>
                  <a:close/>
                  <a:moveTo>
                    <a:pt x="59319" y="145236"/>
                  </a:moveTo>
                  <a:cubicBezTo>
                    <a:pt x="56300" y="157463"/>
                    <a:pt x="46902" y="167737"/>
                    <a:pt x="36440" y="167737"/>
                  </a:cubicBezTo>
                  <a:cubicBezTo>
                    <a:pt x="34136" y="167737"/>
                    <a:pt x="32007" y="167388"/>
                    <a:pt x="30061" y="166673"/>
                  </a:cubicBezTo>
                  <a:cubicBezTo>
                    <a:pt x="34668" y="164554"/>
                    <a:pt x="36090" y="160297"/>
                    <a:pt x="36090" y="157637"/>
                  </a:cubicBezTo>
                  <a:cubicBezTo>
                    <a:pt x="36090" y="153382"/>
                    <a:pt x="32722" y="151079"/>
                    <a:pt x="29171" y="151079"/>
                  </a:cubicBezTo>
                  <a:cubicBezTo>
                    <a:pt x="23673" y="151079"/>
                    <a:pt x="19066" y="155866"/>
                    <a:pt x="19066" y="161536"/>
                  </a:cubicBezTo>
                  <a:cubicBezTo>
                    <a:pt x="19066" y="168269"/>
                    <a:pt x="25978" y="172700"/>
                    <a:pt x="36622" y="172700"/>
                  </a:cubicBezTo>
                  <a:cubicBezTo>
                    <a:pt x="47260" y="172700"/>
                    <a:pt x="68003" y="166323"/>
                    <a:pt x="73500" y="144704"/>
                  </a:cubicBezTo>
                  <a:lnTo>
                    <a:pt x="89460" y="81256"/>
                  </a:lnTo>
                  <a:cubicBezTo>
                    <a:pt x="89992" y="79312"/>
                    <a:pt x="90349" y="77714"/>
                    <a:pt x="90349" y="75055"/>
                  </a:cubicBezTo>
                  <a:cubicBezTo>
                    <a:pt x="90349" y="65305"/>
                    <a:pt x="82016" y="58397"/>
                    <a:pt x="71370" y="58397"/>
                  </a:cubicBezTo>
                  <a:cubicBezTo>
                    <a:pt x="51693" y="58397"/>
                    <a:pt x="40341" y="83027"/>
                    <a:pt x="40341" y="85512"/>
                  </a:cubicBezTo>
                  <a:cubicBezTo>
                    <a:pt x="40341" y="87815"/>
                    <a:pt x="42827" y="87815"/>
                    <a:pt x="43359" y="87815"/>
                  </a:cubicBezTo>
                  <a:cubicBezTo>
                    <a:pt x="45488" y="87815"/>
                    <a:pt x="45663" y="87283"/>
                    <a:pt x="46902" y="84623"/>
                  </a:cubicBezTo>
                  <a:cubicBezTo>
                    <a:pt x="51335" y="74348"/>
                    <a:pt x="60558" y="63359"/>
                    <a:pt x="70838" y="63359"/>
                  </a:cubicBezTo>
                  <a:cubicBezTo>
                    <a:pt x="75271" y="63359"/>
                    <a:pt x="76868" y="66369"/>
                    <a:pt x="76868" y="72046"/>
                  </a:cubicBezTo>
                  <a:cubicBezTo>
                    <a:pt x="76868" y="73991"/>
                    <a:pt x="76518" y="76477"/>
                    <a:pt x="76335" y="77358"/>
                  </a:cubicBezTo>
                  <a:lnTo>
                    <a:pt x="59319" y="14523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orme libre : forme 317">
              <a:extLst>
                <a:ext uri="{FF2B5EF4-FFF2-40B4-BE49-F238E27FC236}">
                  <a16:creationId xmlns:a16="http://schemas.microsoft.com/office/drawing/2014/main" id="{E3B0CAF9-8067-4015-A26C-E2B6BBBDBE63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11390433" y="-11641092"/>
              <a:ext cx="76264" cy="279483"/>
            </a:xfrm>
            <a:custGeom>
              <a:avLst/>
              <a:gdLst>
                <a:gd name="connsiteX0" fmla="*/ 77813 w 76264"/>
                <a:gd name="connsiteY0" fmla="*/ 145600 h 279482"/>
                <a:gd name="connsiteX1" fmla="*/ 61099 w 76264"/>
                <a:gd name="connsiteY1" fmla="*/ 66639 h 279482"/>
                <a:gd name="connsiteX2" fmla="*/ 21601 w 76264"/>
                <a:gd name="connsiteY2" fmla="*/ 19056 h 279482"/>
                <a:gd name="connsiteX3" fmla="*/ 19066 w 76264"/>
                <a:gd name="connsiteY3" fmla="*/ 21588 h 279482"/>
                <a:gd name="connsiteX4" fmla="*/ 23881 w 76264"/>
                <a:gd name="connsiteY4" fmla="*/ 27408 h 279482"/>
                <a:gd name="connsiteX5" fmla="*/ 63124 w 76264"/>
                <a:gd name="connsiteY5" fmla="*/ 145600 h 279482"/>
                <a:gd name="connsiteX6" fmla="*/ 22355 w 76264"/>
                <a:gd name="connsiteY6" fmla="*/ 265309 h 279482"/>
                <a:gd name="connsiteX7" fmla="*/ 19066 w 76264"/>
                <a:gd name="connsiteY7" fmla="*/ 269612 h 279482"/>
                <a:gd name="connsiteX8" fmla="*/ 21601 w 76264"/>
                <a:gd name="connsiteY8" fmla="*/ 272146 h 279482"/>
                <a:gd name="connsiteX9" fmla="*/ 61861 w 76264"/>
                <a:gd name="connsiteY9" fmla="*/ 222792 h 279482"/>
                <a:gd name="connsiteX10" fmla="*/ 77813 w 76264"/>
                <a:gd name="connsiteY10" fmla="*/ 145600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64" h="279482">
                  <a:moveTo>
                    <a:pt x="77813" y="145600"/>
                  </a:moveTo>
                  <a:cubicBezTo>
                    <a:pt x="77813" y="125862"/>
                    <a:pt x="75033" y="95238"/>
                    <a:pt x="61099" y="66639"/>
                  </a:cubicBezTo>
                  <a:cubicBezTo>
                    <a:pt x="45909" y="35506"/>
                    <a:pt x="24127" y="19056"/>
                    <a:pt x="21601" y="19056"/>
                  </a:cubicBezTo>
                  <a:cubicBezTo>
                    <a:pt x="20075" y="19056"/>
                    <a:pt x="19066" y="20071"/>
                    <a:pt x="19066" y="21588"/>
                  </a:cubicBezTo>
                  <a:cubicBezTo>
                    <a:pt x="19066" y="22342"/>
                    <a:pt x="19066" y="22850"/>
                    <a:pt x="23881" y="27408"/>
                  </a:cubicBezTo>
                  <a:cubicBezTo>
                    <a:pt x="48690" y="52467"/>
                    <a:pt x="63124" y="92706"/>
                    <a:pt x="63124" y="145600"/>
                  </a:cubicBezTo>
                  <a:cubicBezTo>
                    <a:pt x="63124" y="188880"/>
                    <a:pt x="53758" y="233422"/>
                    <a:pt x="22355" y="265309"/>
                  </a:cubicBezTo>
                  <a:cubicBezTo>
                    <a:pt x="19066" y="268350"/>
                    <a:pt x="19066" y="268859"/>
                    <a:pt x="19066" y="269612"/>
                  </a:cubicBezTo>
                  <a:cubicBezTo>
                    <a:pt x="19066" y="271129"/>
                    <a:pt x="20075" y="272146"/>
                    <a:pt x="21601" y="272146"/>
                  </a:cubicBezTo>
                  <a:cubicBezTo>
                    <a:pt x="24127" y="272146"/>
                    <a:pt x="46919" y="254933"/>
                    <a:pt x="61861" y="222792"/>
                  </a:cubicBezTo>
                  <a:cubicBezTo>
                    <a:pt x="74778" y="194955"/>
                    <a:pt x="77813" y="166864"/>
                    <a:pt x="77813" y="1456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orme libre : forme 318">
              <a:extLst>
                <a:ext uri="{FF2B5EF4-FFF2-40B4-BE49-F238E27FC236}">
                  <a16:creationId xmlns:a16="http://schemas.microsoft.com/office/drawing/2014/main" id="{14EA49AB-5E6F-4B3F-8C0E-325A5F0542D8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11485676" y="-11642091"/>
              <a:ext cx="101685" cy="152445"/>
            </a:xfrm>
            <a:custGeom>
              <a:avLst/>
              <a:gdLst>
                <a:gd name="connsiteX0" fmla="*/ 97443 w 101685"/>
                <a:gd name="connsiteY0" fmla="*/ 104471 h 152445"/>
                <a:gd name="connsiteX1" fmla="*/ 91413 w 101685"/>
                <a:gd name="connsiteY1" fmla="*/ 104471 h 152445"/>
                <a:gd name="connsiteX2" fmla="*/ 86798 w 101685"/>
                <a:gd name="connsiteY2" fmla="*/ 120597 h 152445"/>
                <a:gd name="connsiteX3" fmla="*/ 69249 w 101685"/>
                <a:gd name="connsiteY3" fmla="*/ 121661 h 152445"/>
                <a:gd name="connsiteX4" fmla="*/ 36622 w 101685"/>
                <a:gd name="connsiteY4" fmla="*/ 121661 h 152445"/>
                <a:gd name="connsiteX5" fmla="*/ 72085 w 101685"/>
                <a:gd name="connsiteY5" fmla="*/ 91887 h 152445"/>
                <a:gd name="connsiteX6" fmla="*/ 97443 w 101685"/>
                <a:gd name="connsiteY6" fmla="*/ 53610 h 152445"/>
                <a:gd name="connsiteX7" fmla="*/ 55951 w 101685"/>
                <a:gd name="connsiteY7" fmla="*/ 19056 h 152445"/>
                <a:gd name="connsiteX8" fmla="*/ 19066 w 101685"/>
                <a:gd name="connsiteY8" fmla="*/ 50775 h 152445"/>
                <a:gd name="connsiteX9" fmla="*/ 28464 w 101685"/>
                <a:gd name="connsiteY9" fmla="*/ 60700 h 152445"/>
                <a:gd name="connsiteX10" fmla="*/ 37861 w 101685"/>
                <a:gd name="connsiteY10" fmla="*/ 51307 h 152445"/>
                <a:gd name="connsiteX11" fmla="*/ 27399 w 101685"/>
                <a:gd name="connsiteY11" fmla="*/ 41914 h 152445"/>
                <a:gd name="connsiteX12" fmla="*/ 53290 w 101685"/>
                <a:gd name="connsiteY12" fmla="*/ 25431 h 152445"/>
                <a:gd name="connsiteX13" fmla="*/ 80244 w 101685"/>
                <a:gd name="connsiteY13" fmla="*/ 53610 h 152445"/>
                <a:gd name="connsiteX14" fmla="*/ 63569 w 101685"/>
                <a:gd name="connsiteY14" fmla="*/ 87632 h 152445"/>
                <a:gd name="connsiteX15" fmla="*/ 20837 w 101685"/>
                <a:gd name="connsiteY15" fmla="*/ 129817 h 152445"/>
                <a:gd name="connsiteX16" fmla="*/ 19066 w 101685"/>
                <a:gd name="connsiteY16" fmla="*/ 136724 h 152445"/>
                <a:gd name="connsiteX17" fmla="*/ 92121 w 101685"/>
                <a:gd name="connsiteY17" fmla="*/ 136724 h 152445"/>
                <a:gd name="connsiteX18" fmla="*/ 97443 w 101685"/>
                <a:gd name="connsiteY18" fmla="*/ 104471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685" h="152445">
                  <a:moveTo>
                    <a:pt x="97443" y="104471"/>
                  </a:moveTo>
                  <a:lnTo>
                    <a:pt x="91413" y="104471"/>
                  </a:lnTo>
                  <a:cubicBezTo>
                    <a:pt x="90881" y="108370"/>
                    <a:pt x="89110" y="118826"/>
                    <a:pt x="86798" y="120597"/>
                  </a:cubicBezTo>
                  <a:cubicBezTo>
                    <a:pt x="85384" y="121661"/>
                    <a:pt x="71728" y="121661"/>
                    <a:pt x="69249" y="121661"/>
                  </a:cubicBezTo>
                  <a:lnTo>
                    <a:pt x="36622" y="121661"/>
                  </a:lnTo>
                  <a:cubicBezTo>
                    <a:pt x="55235" y="105178"/>
                    <a:pt x="61448" y="100216"/>
                    <a:pt x="72085" y="91887"/>
                  </a:cubicBezTo>
                  <a:cubicBezTo>
                    <a:pt x="85209" y="81430"/>
                    <a:pt x="97443" y="70441"/>
                    <a:pt x="97443" y="53610"/>
                  </a:cubicBezTo>
                  <a:cubicBezTo>
                    <a:pt x="97443" y="32164"/>
                    <a:pt x="78647" y="19056"/>
                    <a:pt x="55951" y="19056"/>
                  </a:cubicBezTo>
                  <a:cubicBezTo>
                    <a:pt x="33961" y="19056"/>
                    <a:pt x="19066" y="34465"/>
                    <a:pt x="19066" y="50775"/>
                  </a:cubicBezTo>
                  <a:cubicBezTo>
                    <a:pt x="19066" y="59809"/>
                    <a:pt x="26692" y="60700"/>
                    <a:pt x="28464" y="60700"/>
                  </a:cubicBezTo>
                  <a:cubicBezTo>
                    <a:pt x="32722" y="60700"/>
                    <a:pt x="37861" y="57682"/>
                    <a:pt x="37861" y="51307"/>
                  </a:cubicBezTo>
                  <a:cubicBezTo>
                    <a:pt x="37861" y="48115"/>
                    <a:pt x="36622" y="41914"/>
                    <a:pt x="27399" y="41914"/>
                  </a:cubicBezTo>
                  <a:cubicBezTo>
                    <a:pt x="32896" y="29329"/>
                    <a:pt x="44956" y="25431"/>
                    <a:pt x="53290" y="25431"/>
                  </a:cubicBezTo>
                  <a:cubicBezTo>
                    <a:pt x="71020" y="25431"/>
                    <a:pt x="80244" y="39254"/>
                    <a:pt x="80244" y="53610"/>
                  </a:cubicBezTo>
                  <a:cubicBezTo>
                    <a:pt x="80244" y="69029"/>
                    <a:pt x="69249" y="81256"/>
                    <a:pt x="63569" y="87632"/>
                  </a:cubicBezTo>
                  <a:lnTo>
                    <a:pt x="20837" y="129817"/>
                  </a:lnTo>
                  <a:cubicBezTo>
                    <a:pt x="19066" y="131405"/>
                    <a:pt x="19066" y="131761"/>
                    <a:pt x="19066" y="136724"/>
                  </a:cubicBezTo>
                  <a:lnTo>
                    <a:pt x="92121" y="136724"/>
                  </a:lnTo>
                  <a:lnTo>
                    <a:pt x="97443" y="10447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48" name="Forme libre : forme 16447">
              <a:extLst>
                <a:ext uri="{FF2B5EF4-FFF2-40B4-BE49-F238E27FC236}">
                  <a16:creationId xmlns:a16="http://schemas.microsoft.com/office/drawing/2014/main" id="{5D4048FE-B105-4C58-8985-0554AA179D9C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11627386" y="-11991959"/>
              <a:ext cx="152528" cy="635189"/>
            </a:xfrm>
            <a:custGeom>
              <a:avLst/>
              <a:gdLst>
                <a:gd name="connsiteX0" fmla="*/ 143654 w 152528"/>
                <a:gd name="connsiteY0" fmla="*/ 322763 h 635188"/>
                <a:gd name="connsiteX1" fmla="*/ 56539 w 152528"/>
                <a:gd name="connsiteY1" fmla="*/ 47402 h 635188"/>
                <a:gd name="connsiteX2" fmla="*/ 31475 w 152528"/>
                <a:gd name="connsiteY2" fmla="*/ 22089 h 635188"/>
                <a:gd name="connsiteX3" fmla="*/ 24380 w 152528"/>
                <a:gd name="connsiteY3" fmla="*/ 19056 h 635188"/>
                <a:gd name="connsiteX4" fmla="*/ 19066 w 152528"/>
                <a:gd name="connsiteY4" fmla="*/ 21590 h 635188"/>
                <a:gd name="connsiteX5" fmla="*/ 20583 w 152528"/>
                <a:gd name="connsiteY5" fmla="*/ 24114 h 635188"/>
                <a:gd name="connsiteX6" fmla="*/ 63379 w 152528"/>
                <a:gd name="connsiteY6" fmla="*/ 77518 h 635188"/>
                <a:gd name="connsiteX7" fmla="*/ 122633 w 152528"/>
                <a:gd name="connsiteY7" fmla="*/ 322510 h 635188"/>
                <a:gd name="connsiteX8" fmla="*/ 71736 w 152528"/>
                <a:gd name="connsiteY8" fmla="*/ 553838 h 635188"/>
                <a:gd name="connsiteX9" fmla="*/ 20075 w 152528"/>
                <a:gd name="connsiteY9" fmla="*/ 621415 h 635188"/>
                <a:gd name="connsiteX10" fmla="*/ 19066 w 152528"/>
                <a:gd name="connsiteY10" fmla="*/ 623685 h 635188"/>
                <a:gd name="connsiteX11" fmla="*/ 24380 w 152528"/>
                <a:gd name="connsiteY11" fmla="*/ 626216 h 635188"/>
                <a:gd name="connsiteX12" fmla="*/ 32229 w 152528"/>
                <a:gd name="connsiteY12" fmla="*/ 622423 h 635188"/>
                <a:gd name="connsiteX13" fmla="*/ 143654 w 152528"/>
                <a:gd name="connsiteY13" fmla="*/ 322763 h 635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2528" h="635188">
                  <a:moveTo>
                    <a:pt x="143654" y="322763"/>
                  </a:moveTo>
                  <a:cubicBezTo>
                    <a:pt x="143654" y="223301"/>
                    <a:pt x="120862" y="123077"/>
                    <a:pt x="56539" y="47402"/>
                  </a:cubicBezTo>
                  <a:cubicBezTo>
                    <a:pt x="51478" y="41582"/>
                    <a:pt x="41850" y="31204"/>
                    <a:pt x="31475" y="22089"/>
                  </a:cubicBezTo>
                  <a:cubicBezTo>
                    <a:pt x="28432" y="19056"/>
                    <a:pt x="27923" y="19056"/>
                    <a:pt x="24380" y="19056"/>
                  </a:cubicBezTo>
                  <a:cubicBezTo>
                    <a:pt x="21346" y="19056"/>
                    <a:pt x="19066" y="19056"/>
                    <a:pt x="19066" y="21590"/>
                  </a:cubicBezTo>
                  <a:cubicBezTo>
                    <a:pt x="19066" y="22598"/>
                    <a:pt x="20075" y="23613"/>
                    <a:pt x="20583" y="24114"/>
                  </a:cubicBezTo>
                  <a:cubicBezTo>
                    <a:pt x="29449" y="33230"/>
                    <a:pt x="46410" y="50189"/>
                    <a:pt x="63379" y="77518"/>
                  </a:cubicBezTo>
                  <a:cubicBezTo>
                    <a:pt x="104148" y="142815"/>
                    <a:pt x="122633" y="225072"/>
                    <a:pt x="122633" y="322510"/>
                  </a:cubicBezTo>
                  <a:cubicBezTo>
                    <a:pt x="122633" y="390594"/>
                    <a:pt x="113514" y="478418"/>
                    <a:pt x="71736" y="553838"/>
                  </a:cubicBezTo>
                  <a:cubicBezTo>
                    <a:pt x="51733" y="589775"/>
                    <a:pt x="30712" y="610781"/>
                    <a:pt x="20075" y="621415"/>
                  </a:cubicBezTo>
                  <a:cubicBezTo>
                    <a:pt x="19566" y="622168"/>
                    <a:pt x="19066" y="622931"/>
                    <a:pt x="19066" y="623685"/>
                  </a:cubicBezTo>
                  <a:cubicBezTo>
                    <a:pt x="19066" y="626216"/>
                    <a:pt x="21346" y="626216"/>
                    <a:pt x="24380" y="626216"/>
                  </a:cubicBezTo>
                  <a:cubicBezTo>
                    <a:pt x="27923" y="626216"/>
                    <a:pt x="28432" y="626216"/>
                    <a:pt x="32229" y="622423"/>
                  </a:cubicBezTo>
                  <a:cubicBezTo>
                    <a:pt x="117065" y="545229"/>
                    <a:pt x="143654" y="429318"/>
                    <a:pt x="143654" y="32276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49" name="Forme libre : forme 16448">
              <a:extLst>
                <a:ext uri="{FF2B5EF4-FFF2-40B4-BE49-F238E27FC236}">
                  <a16:creationId xmlns:a16="http://schemas.microsoft.com/office/drawing/2014/main" id="{4D1A27F1-264F-4E4C-A0A9-06C24357AC53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11809009" y="-12054127"/>
              <a:ext cx="101685" cy="152445"/>
            </a:xfrm>
            <a:custGeom>
              <a:avLst/>
              <a:gdLst>
                <a:gd name="connsiteX0" fmla="*/ 36090 w 101685"/>
                <a:gd name="connsiteY0" fmla="*/ 119535 h 152445"/>
                <a:gd name="connsiteX1" fmla="*/ 58787 w 101685"/>
                <a:gd name="connsiteY1" fmla="*/ 145943 h 152445"/>
                <a:gd name="connsiteX2" fmla="*/ 77225 w 101685"/>
                <a:gd name="connsiteY2" fmla="*/ 139560 h 152445"/>
                <a:gd name="connsiteX3" fmla="*/ 89460 w 101685"/>
                <a:gd name="connsiteY3" fmla="*/ 129103 h 152445"/>
                <a:gd name="connsiteX4" fmla="*/ 86623 w 101685"/>
                <a:gd name="connsiteY4" fmla="*/ 125737 h 152445"/>
                <a:gd name="connsiteX5" fmla="*/ 82723 w 101685"/>
                <a:gd name="connsiteY5" fmla="*/ 128396 h 152445"/>
                <a:gd name="connsiteX6" fmla="*/ 58961 w 101685"/>
                <a:gd name="connsiteY6" fmla="*/ 140981 h 152445"/>
                <a:gd name="connsiteX7" fmla="*/ 46910 w 101685"/>
                <a:gd name="connsiteY7" fmla="*/ 116876 h 152445"/>
                <a:gd name="connsiteX8" fmla="*/ 47260 w 101685"/>
                <a:gd name="connsiteY8" fmla="*/ 110849 h 152445"/>
                <a:gd name="connsiteX9" fmla="*/ 49563 w 101685"/>
                <a:gd name="connsiteY9" fmla="*/ 106776 h 152445"/>
                <a:gd name="connsiteX10" fmla="*/ 92828 w 101685"/>
                <a:gd name="connsiteY10" fmla="*/ 34475 h 152445"/>
                <a:gd name="connsiteX11" fmla="*/ 81126 w 101685"/>
                <a:gd name="connsiteY11" fmla="*/ 19056 h 152445"/>
                <a:gd name="connsiteX12" fmla="*/ 51693 w 101685"/>
                <a:gd name="connsiteY12" fmla="*/ 47234 h 152445"/>
                <a:gd name="connsiteX13" fmla="*/ 37862 w 101685"/>
                <a:gd name="connsiteY13" fmla="*/ 85687 h 152445"/>
                <a:gd name="connsiteX14" fmla="*/ 35201 w 101685"/>
                <a:gd name="connsiteY14" fmla="*/ 112445 h 152445"/>
                <a:gd name="connsiteX15" fmla="*/ 22085 w 101685"/>
                <a:gd name="connsiteY15" fmla="*/ 124141 h 152445"/>
                <a:gd name="connsiteX16" fmla="*/ 19066 w 101685"/>
                <a:gd name="connsiteY16" fmla="*/ 127864 h 152445"/>
                <a:gd name="connsiteX17" fmla="*/ 22085 w 101685"/>
                <a:gd name="connsiteY17" fmla="*/ 131056 h 152445"/>
                <a:gd name="connsiteX18" fmla="*/ 29354 w 101685"/>
                <a:gd name="connsiteY18" fmla="*/ 125386 h 152445"/>
                <a:gd name="connsiteX19" fmla="*/ 36090 w 101685"/>
                <a:gd name="connsiteY19" fmla="*/ 119535 h 152445"/>
                <a:gd name="connsiteX20" fmla="*/ 48857 w 101685"/>
                <a:gd name="connsiteY20" fmla="*/ 99337 h 152445"/>
                <a:gd name="connsiteX21" fmla="*/ 80951 w 101685"/>
                <a:gd name="connsiteY21" fmla="*/ 24018 h 152445"/>
                <a:gd name="connsiteX22" fmla="*/ 87155 w 101685"/>
                <a:gd name="connsiteY22" fmla="*/ 33230 h 152445"/>
                <a:gd name="connsiteX23" fmla="*/ 71910 w 101685"/>
                <a:gd name="connsiteY23" fmla="*/ 72929 h 152445"/>
                <a:gd name="connsiteX24" fmla="*/ 48857 w 101685"/>
                <a:gd name="connsiteY24" fmla="*/ 99337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1685" h="152445">
                  <a:moveTo>
                    <a:pt x="36090" y="119535"/>
                  </a:moveTo>
                  <a:cubicBezTo>
                    <a:pt x="37862" y="131056"/>
                    <a:pt x="43717" y="145943"/>
                    <a:pt x="58787" y="145943"/>
                  </a:cubicBezTo>
                  <a:cubicBezTo>
                    <a:pt x="64459" y="145943"/>
                    <a:pt x="70846" y="143640"/>
                    <a:pt x="77225" y="139560"/>
                  </a:cubicBezTo>
                  <a:cubicBezTo>
                    <a:pt x="80244" y="137789"/>
                    <a:pt x="89460" y="131231"/>
                    <a:pt x="89460" y="129103"/>
                  </a:cubicBezTo>
                  <a:cubicBezTo>
                    <a:pt x="89460" y="128047"/>
                    <a:pt x="88220" y="125737"/>
                    <a:pt x="86623" y="125737"/>
                  </a:cubicBezTo>
                  <a:cubicBezTo>
                    <a:pt x="85741" y="125737"/>
                    <a:pt x="85384" y="125737"/>
                    <a:pt x="82723" y="128396"/>
                  </a:cubicBezTo>
                  <a:cubicBezTo>
                    <a:pt x="75096" y="135130"/>
                    <a:pt x="66945" y="140981"/>
                    <a:pt x="58961" y="140981"/>
                  </a:cubicBezTo>
                  <a:cubicBezTo>
                    <a:pt x="46910" y="140981"/>
                    <a:pt x="46910" y="120242"/>
                    <a:pt x="46910" y="116876"/>
                  </a:cubicBezTo>
                  <a:cubicBezTo>
                    <a:pt x="46910" y="114573"/>
                    <a:pt x="46910" y="114224"/>
                    <a:pt x="47260" y="110849"/>
                  </a:cubicBezTo>
                  <a:cubicBezTo>
                    <a:pt x="47442" y="109078"/>
                    <a:pt x="47442" y="108730"/>
                    <a:pt x="49563" y="106776"/>
                  </a:cubicBezTo>
                  <a:cubicBezTo>
                    <a:pt x="59319" y="97558"/>
                    <a:pt x="92828" y="65305"/>
                    <a:pt x="92828" y="34475"/>
                  </a:cubicBezTo>
                  <a:cubicBezTo>
                    <a:pt x="92828" y="31815"/>
                    <a:pt x="92828" y="19056"/>
                    <a:pt x="81126" y="19056"/>
                  </a:cubicBezTo>
                  <a:cubicBezTo>
                    <a:pt x="66413" y="19056"/>
                    <a:pt x="54529" y="41915"/>
                    <a:pt x="51693" y="47234"/>
                  </a:cubicBezTo>
                  <a:cubicBezTo>
                    <a:pt x="43892" y="62297"/>
                    <a:pt x="39816" y="76827"/>
                    <a:pt x="37862" y="85687"/>
                  </a:cubicBezTo>
                  <a:cubicBezTo>
                    <a:pt x="35201" y="97558"/>
                    <a:pt x="35201" y="103767"/>
                    <a:pt x="35201" y="112445"/>
                  </a:cubicBezTo>
                  <a:cubicBezTo>
                    <a:pt x="33961" y="113692"/>
                    <a:pt x="23857" y="122727"/>
                    <a:pt x="22085" y="124141"/>
                  </a:cubicBezTo>
                  <a:cubicBezTo>
                    <a:pt x="19249" y="126625"/>
                    <a:pt x="19066" y="126800"/>
                    <a:pt x="19066" y="127864"/>
                  </a:cubicBezTo>
                  <a:cubicBezTo>
                    <a:pt x="19066" y="129103"/>
                    <a:pt x="20663" y="131056"/>
                    <a:pt x="22085" y="131056"/>
                  </a:cubicBezTo>
                  <a:cubicBezTo>
                    <a:pt x="23324" y="131056"/>
                    <a:pt x="28114" y="126625"/>
                    <a:pt x="29354" y="125386"/>
                  </a:cubicBezTo>
                  <a:lnTo>
                    <a:pt x="36090" y="119535"/>
                  </a:lnTo>
                  <a:close/>
                  <a:moveTo>
                    <a:pt x="48857" y="99337"/>
                  </a:moveTo>
                  <a:cubicBezTo>
                    <a:pt x="52050" y="81256"/>
                    <a:pt x="66056" y="24018"/>
                    <a:pt x="80951" y="24018"/>
                  </a:cubicBezTo>
                  <a:cubicBezTo>
                    <a:pt x="85027" y="24018"/>
                    <a:pt x="87155" y="26853"/>
                    <a:pt x="87155" y="33230"/>
                  </a:cubicBezTo>
                  <a:cubicBezTo>
                    <a:pt x="87155" y="35357"/>
                    <a:pt x="87155" y="51133"/>
                    <a:pt x="71910" y="72929"/>
                  </a:cubicBezTo>
                  <a:cubicBezTo>
                    <a:pt x="62862" y="85687"/>
                    <a:pt x="53115" y="95255"/>
                    <a:pt x="48857" y="9933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50" name="Forme libre : forme 16449">
              <a:extLst>
                <a:ext uri="{FF2B5EF4-FFF2-40B4-BE49-F238E27FC236}">
                  <a16:creationId xmlns:a16="http://schemas.microsoft.com/office/drawing/2014/main" id="{F83A0D4A-CD27-4988-9E81-5A559940E422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11901242" y="-11988496"/>
              <a:ext cx="152528" cy="127038"/>
            </a:xfrm>
            <a:custGeom>
              <a:avLst/>
              <a:gdLst>
                <a:gd name="connsiteX0" fmla="*/ 57691 w 152528"/>
                <a:gd name="connsiteY0" fmla="*/ 24502 h 127037"/>
                <a:gd name="connsiteX1" fmla="*/ 52122 w 152528"/>
                <a:gd name="connsiteY1" fmla="*/ 19056 h 127037"/>
                <a:gd name="connsiteX2" fmla="*/ 44392 w 152528"/>
                <a:gd name="connsiteY2" fmla="*/ 26654 h 127037"/>
                <a:gd name="connsiteX3" fmla="*/ 49842 w 152528"/>
                <a:gd name="connsiteY3" fmla="*/ 32093 h 127037"/>
                <a:gd name="connsiteX4" fmla="*/ 57691 w 152528"/>
                <a:gd name="connsiteY4" fmla="*/ 24502 h 127037"/>
                <a:gd name="connsiteX5" fmla="*/ 63649 w 152528"/>
                <a:gd name="connsiteY5" fmla="*/ 85259 h 127037"/>
                <a:gd name="connsiteX6" fmla="*/ 60988 w 152528"/>
                <a:gd name="connsiteY6" fmla="*/ 83488 h 127037"/>
                <a:gd name="connsiteX7" fmla="*/ 57945 w 152528"/>
                <a:gd name="connsiteY7" fmla="*/ 86402 h 127037"/>
                <a:gd name="connsiteX8" fmla="*/ 43764 w 152528"/>
                <a:gd name="connsiteY8" fmla="*/ 100574 h 127037"/>
                <a:gd name="connsiteX9" fmla="*/ 39959 w 152528"/>
                <a:gd name="connsiteY9" fmla="*/ 95762 h 127037"/>
                <a:gd name="connsiteX10" fmla="*/ 41611 w 152528"/>
                <a:gd name="connsiteY10" fmla="*/ 89308 h 127037"/>
                <a:gd name="connsiteX11" fmla="*/ 44265 w 152528"/>
                <a:gd name="connsiteY11" fmla="*/ 82471 h 127037"/>
                <a:gd name="connsiteX12" fmla="*/ 51486 w 152528"/>
                <a:gd name="connsiteY12" fmla="*/ 65003 h 127037"/>
                <a:gd name="connsiteX13" fmla="*/ 53258 w 152528"/>
                <a:gd name="connsiteY13" fmla="*/ 58676 h 127037"/>
                <a:gd name="connsiteX14" fmla="*/ 39459 w 152528"/>
                <a:gd name="connsiteY14" fmla="*/ 47535 h 127037"/>
                <a:gd name="connsiteX15" fmla="*/ 19066 w 152528"/>
                <a:gd name="connsiteY15" fmla="*/ 67155 h 127037"/>
                <a:gd name="connsiteX16" fmla="*/ 21727 w 152528"/>
                <a:gd name="connsiteY16" fmla="*/ 68934 h 127037"/>
                <a:gd name="connsiteX17" fmla="*/ 24635 w 152528"/>
                <a:gd name="connsiteY17" fmla="*/ 66402 h 127037"/>
                <a:gd name="connsiteX18" fmla="*/ 38950 w 152528"/>
                <a:gd name="connsiteY18" fmla="*/ 51840 h 127037"/>
                <a:gd name="connsiteX19" fmla="*/ 42747 w 152528"/>
                <a:gd name="connsiteY19" fmla="*/ 56651 h 127037"/>
                <a:gd name="connsiteX20" fmla="*/ 41985 w 152528"/>
                <a:gd name="connsiteY20" fmla="*/ 61208 h 127037"/>
                <a:gd name="connsiteX21" fmla="*/ 33628 w 152528"/>
                <a:gd name="connsiteY21" fmla="*/ 81335 h 127037"/>
                <a:gd name="connsiteX22" fmla="*/ 30840 w 152528"/>
                <a:gd name="connsiteY22" fmla="*/ 88046 h 127037"/>
                <a:gd name="connsiteX23" fmla="*/ 29449 w 152528"/>
                <a:gd name="connsiteY23" fmla="*/ 93738 h 127037"/>
                <a:gd name="connsiteX24" fmla="*/ 43256 w 152528"/>
                <a:gd name="connsiteY24" fmla="*/ 104877 h 127037"/>
                <a:gd name="connsiteX25" fmla="*/ 63649 w 152528"/>
                <a:gd name="connsiteY25" fmla="*/ 85259 h 127037"/>
                <a:gd name="connsiteX26" fmla="*/ 139703 w 152528"/>
                <a:gd name="connsiteY26" fmla="*/ 24502 h 127037"/>
                <a:gd name="connsiteX27" fmla="*/ 134125 w 152528"/>
                <a:gd name="connsiteY27" fmla="*/ 19056 h 127037"/>
                <a:gd name="connsiteX28" fmla="*/ 126277 w 152528"/>
                <a:gd name="connsiteY28" fmla="*/ 26654 h 127037"/>
                <a:gd name="connsiteX29" fmla="*/ 131845 w 152528"/>
                <a:gd name="connsiteY29" fmla="*/ 32093 h 127037"/>
                <a:gd name="connsiteX30" fmla="*/ 139703 w 152528"/>
                <a:gd name="connsiteY30" fmla="*/ 24502 h 127037"/>
                <a:gd name="connsiteX31" fmla="*/ 112088 w 152528"/>
                <a:gd name="connsiteY31" fmla="*/ 109181 h 127037"/>
                <a:gd name="connsiteX32" fmla="*/ 93976 w 152528"/>
                <a:gd name="connsiteY32" fmla="*/ 125132 h 127037"/>
                <a:gd name="connsiteX33" fmla="*/ 89424 w 152528"/>
                <a:gd name="connsiteY33" fmla="*/ 124505 h 127037"/>
                <a:gd name="connsiteX34" fmla="*/ 93348 w 152528"/>
                <a:gd name="connsiteY34" fmla="*/ 117795 h 127037"/>
                <a:gd name="connsiteX35" fmla="*/ 87644 w 152528"/>
                <a:gd name="connsiteY35" fmla="*/ 112603 h 127037"/>
                <a:gd name="connsiteX36" fmla="*/ 79795 w 152528"/>
                <a:gd name="connsiteY36" fmla="*/ 120701 h 127037"/>
                <a:gd name="connsiteX37" fmla="*/ 94103 w 152528"/>
                <a:gd name="connsiteY37" fmla="*/ 129435 h 127037"/>
                <a:gd name="connsiteX38" fmla="*/ 123107 w 152528"/>
                <a:gd name="connsiteY38" fmla="*/ 109308 h 127037"/>
                <a:gd name="connsiteX39" fmla="*/ 134507 w 152528"/>
                <a:gd name="connsiteY39" fmla="*/ 63995 h 127037"/>
                <a:gd name="connsiteX40" fmla="*/ 135142 w 152528"/>
                <a:gd name="connsiteY40" fmla="*/ 59819 h 127037"/>
                <a:gd name="connsiteX41" fmla="*/ 119564 w 152528"/>
                <a:gd name="connsiteY41" fmla="*/ 47535 h 127037"/>
                <a:gd name="connsiteX42" fmla="*/ 94865 w 152528"/>
                <a:gd name="connsiteY42" fmla="*/ 67155 h 127037"/>
                <a:gd name="connsiteX43" fmla="*/ 97527 w 152528"/>
                <a:gd name="connsiteY43" fmla="*/ 68934 h 127037"/>
                <a:gd name="connsiteX44" fmla="*/ 100315 w 152528"/>
                <a:gd name="connsiteY44" fmla="*/ 67155 h 127037"/>
                <a:gd name="connsiteX45" fmla="*/ 119055 w 152528"/>
                <a:gd name="connsiteY45" fmla="*/ 51840 h 127037"/>
                <a:gd name="connsiteX46" fmla="*/ 124378 w 152528"/>
                <a:gd name="connsiteY46" fmla="*/ 58549 h 127037"/>
                <a:gd name="connsiteX47" fmla="*/ 123997 w 152528"/>
                <a:gd name="connsiteY47" fmla="*/ 61844 h 127037"/>
                <a:gd name="connsiteX48" fmla="*/ 112088 w 152528"/>
                <a:gd name="connsiteY48" fmla="*/ 109181 h 127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52528" h="127037">
                  <a:moveTo>
                    <a:pt x="57691" y="24502"/>
                  </a:moveTo>
                  <a:cubicBezTo>
                    <a:pt x="57691" y="21461"/>
                    <a:pt x="55411" y="19056"/>
                    <a:pt x="52122" y="19056"/>
                  </a:cubicBezTo>
                  <a:cubicBezTo>
                    <a:pt x="48570" y="19056"/>
                    <a:pt x="44392" y="22478"/>
                    <a:pt x="44392" y="26654"/>
                  </a:cubicBezTo>
                  <a:cubicBezTo>
                    <a:pt x="44392" y="30195"/>
                    <a:pt x="47181" y="32093"/>
                    <a:pt x="49842" y="32093"/>
                  </a:cubicBezTo>
                  <a:cubicBezTo>
                    <a:pt x="54020" y="32093"/>
                    <a:pt x="57691" y="28298"/>
                    <a:pt x="57691" y="24502"/>
                  </a:cubicBezTo>
                  <a:close/>
                  <a:moveTo>
                    <a:pt x="63649" y="85259"/>
                  </a:moveTo>
                  <a:cubicBezTo>
                    <a:pt x="63649" y="83488"/>
                    <a:pt x="61496" y="83488"/>
                    <a:pt x="60988" y="83488"/>
                  </a:cubicBezTo>
                  <a:cubicBezTo>
                    <a:pt x="58834" y="83488"/>
                    <a:pt x="58708" y="83997"/>
                    <a:pt x="57945" y="86402"/>
                  </a:cubicBezTo>
                  <a:cubicBezTo>
                    <a:pt x="55792" y="93365"/>
                    <a:pt x="50096" y="100574"/>
                    <a:pt x="43764" y="100574"/>
                  </a:cubicBezTo>
                  <a:cubicBezTo>
                    <a:pt x="40849" y="100574"/>
                    <a:pt x="39959" y="98549"/>
                    <a:pt x="39959" y="95762"/>
                  </a:cubicBezTo>
                  <a:cubicBezTo>
                    <a:pt x="39959" y="93110"/>
                    <a:pt x="40594" y="91713"/>
                    <a:pt x="41611" y="89308"/>
                  </a:cubicBezTo>
                  <a:cubicBezTo>
                    <a:pt x="42621" y="86783"/>
                    <a:pt x="43637" y="84249"/>
                    <a:pt x="44265" y="82471"/>
                  </a:cubicBezTo>
                  <a:cubicBezTo>
                    <a:pt x="44774" y="81335"/>
                    <a:pt x="49715" y="69561"/>
                    <a:pt x="51486" y="65003"/>
                  </a:cubicBezTo>
                  <a:cubicBezTo>
                    <a:pt x="52503" y="62478"/>
                    <a:pt x="53258" y="60827"/>
                    <a:pt x="53258" y="58676"/>
                  </a:cubicBezTo>
                  <a:cubicBezTo>
                    <a:pt x="53258" y="52602"/>
                    <a:pt x="47435" y="47535"/>
                    <a:pt x="39459" y="47535"/>
                  </a:cubicBezTo>
                  <a:cubicBezTo>
                    <a:pt x="26160" y="47535"/>
                    <a:pt x="19066" y="63741"/>
                    <a:pt x="19066" y="67155"/>
                  </a:cubicBezTo>
                  <a:cubicBezTo>
                    <a:pt x="19066" y="68934"/>
                    <a:pt x="21092" y="68934"/>
                    <a:pt x="21727" y="68934"/>
                  </a:cubicBezTo>
                  <a:cubicBezTo>
                    <a:pt x="23881" y="68934"/>
                    <a:pt x="24007" y="68298"/>
                    <a:pt x="24635" y="66402"/>
                  </a:cubicBezTo>
                  <a:cubicBezTo>
                    <a:pt x="27424" y="57414"/>
                    <a:pt x="33501" y="51840"/>
                    <a:pt x="38950" y="51840"/>
                  </a:cubicBezTo>
                  <a:cubicBezTo>
                    <a:pt x="41357" y="51840"/>
                    <a:pt x="42747" y="53237"/>
                    <a:pt x="42747" y="56651"/>
                  </a:cubicBezTo>
                  <a:cubicBezTo>
                    <a:pt x="42747" y="57159"/>
                    <a:pt x="42747" y="58803"/>
                    <a:pt x="41985" y="61208"/>
                  </a:cubicBezTo>
                  <a:cubicBezTo>
                    <a:pt x="41103" y="63488"/>
                    <a:pt x="35400" y="77032"/>
                    <a:pt x="33628" y="81335"/>
                  </a:cubicBezTo>
                  <a:cubicBezTo>
                    <a:pt x="32746" y="83488"/>
                    <a:pt x="32746" y="83742"/>
                    <a:pt x="30840" y="88046"/>
                  </a:cubicBezTo>
                  <a:cubicBezTo>
                    <a:pt x="30212" y="89815"/>
                    <a:pt x="29449" y="91586"/>
                    <a:pt x="29449" y="93738"/>
                  </a:cubicBezTo>
                  <a:cubicBezTo>
                    <a:pt x="29449" y="100320"/>
                    <a:pt x="35653" y="104877"/>
                    <a:pt x="43256" y="104877"/>
                  </a:cubicBezTo>
                  <a:cubicBezTo>
                    <a:pt x="56555" y="104877"/>
                    <a:pt x="63649" y="88426"/>
                    <a:pt x="63649" y="85259"/>
                  </a:cubicBezTo>
                  <a:close/>
                  <a:moveTo>
                    <a:pt x="139703" y="24502"/>
                  </a:moveTo>
                  <a:cubicBezTo>
                    <a:pt x="139703" y="21588"/>
                    <a:pt x="137550" y="19056"/>
                    <a:pt x="134125" y="19056"/>
                  </a:cubicBezTo>
                  <a:cubicBezTo>
                    <a:pt x="130201" y="19056"/>
                    <a:pt x="126277" y="22850"/>
                    <a:pt x="126277" y="26654"/>
                  </a:cubicBezTo>
                  <a:cubicBezTo>
                    <a:pt x="126277" y="29688"/>
                    <a:pt x="128684" y="32093"/>
                    <a:pt x="131845" y="32093"/>
                  </a:cubicBezTo>
                  <a:cubicBezTo>
                    <a:pt x="136151" y="32093"/>
                    <a:pt x="139703" y="28044"/>
                    <a:pt x="139703" y="24502"/>
                  </a:cubicBezTo>
                  <a:close/>
                  <a:moveTo>
                    <a:pt x="112088" y="109181"/>
                  </a:moveTo>
                  <a:cubicBezTo>
                    <a:pt x="109682" y="118805"/>
                    <a:pt x="101706" y="125132"/>
                    <a:pt x="93976" y="125132"/>
                  </a:cubicBezTo>
                  <a:cubicBezTo>
                    <a:pt x="91823" y="125132"/>
                    <a:pt x="90432" y="124750"/>
                    <a:pt x="89424" y="124505"/>
                  </a:cubicBezTo>
                  <a:cubicBezTo>
                    <a:pt x="92458" y="122727"/>
                    <a:pt x="93348" y="119439"/>
                    <a:pt x="93348" y="117795"/>
                  </a:cubicBezTo>
                  <a:cubicBezTo>
                    <a:pt x="93348" y="115644"/>
                    <a:pt x="91823" y="112603"/>
                    <a:pt x="87644" y="112603"/>
                  </a:cubicBezTo>
                  <a:cubicBezTo>
                    <a:pt x="83339" y="112603"/>
                    <a:pt x="79795" y="116525"/>
                    <a:pt x="79795" y="120701"/>
                  </a:cubicBezTo>
                  <a:cubicBezTo>
                    <a:pt x="79795" y="126149"/>
                    <a:pt x="85491" y="129435"/>
                    <a:pt x="94103" y="129435"/>
                  </a:cubicBezTo>
                  <a:cubicBezTo>
                    <a:pt x="102722" y="129435"/>
                    <a:pt x="119183" y="125005"/>
                    <a:pt x="123107" y="109308"/>
                  </a:cubicBezTo>
                  <a:lnTo>
                    <a:pt x="134507" y="63995"/>
                  </a:lnTo>
                  <a:cubicBezTo>
                    <a:pt x="134761" y="62725"/>
                    <a:pt x="135142" y="61590"/>
                    <a:pt x="135142" y="59819"/>
                  </a:cubicBezTo>
                  <a:cubicBezTo>
                    <a:pt x="135142" y="52602"/>
                    <a:pt x="128429" y="47535"/>
                    <a:pt x="119564" y="47535"/>
                  </a:cubicBezTo>
                  <a:cubicBezTo>
                    <a:pt x="104239" y="47535"/>
                    <a:pt x="94865" y="64631"/>
                    <a:pt x="94865" y="67155"/>
                  </a:cubicBezTo>
                  <a:cubicBezTo>
                    <a:pt x="94865" y="68934"/>
                    <a:pt x="96891" y="68934"/>
                    <a:pt x="97527" y="68934"/>
                  </a:cubicBezTo>
                  <a:cubicBezTo>
                    <a:pt x="99425" y="68934"/>
                    <a:pt x="99679" y="68425"/>
                    <a:pt x="100315" y="67155"/>
                  </a:cubicBezTo>
                  <a:cubicBezTo>
                    <a:pt x="106138" y="54754"/>
                    <a:pt x="114750" y="51840"/>
                    <a:pt x="119055" y="51840"/>
                  </a:cubicBezTo>
                  <a:cubicBezTo>
                    <a:pt x="124124" y="51840"/>
                    <a:pt x="124378" y="56396"/>
                    <a:pt x="124378" y="58549"/>
                  </a:cubicBezTo>
                  <a:cubicBezTo>
                    <a:pt x="124378" y="60320"/>
                    <a:pt x="124251" y="60827"/>
                    <a:pt x="123997" y="61844"/>
                  </a:cubicBezTo>
                  <a:lnTo>
                    <a:pt x="112088" y="10918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4" name="Image 3" descr="\documentclass{slides}\pagestyle{empty}&#10;\usepackage{amsmath,amssymb}&#10;\pagestyle{empty}&#10;&#10;\def\Det{\rm Det~}&#10;&#10;\newcommand{\abs}[1]{\left|#1\right|}&#10;\newcommand{\comD}[1]{{\color{red}#1\color{black}}}&#10;\newcommand{\p}{\partial}&#10;\newcommand{\Tr}{{{\rm Tr}}}&#10;\newcommand{\tr}{{{\rm tr}}}&#10;&#10;\def\pint{-\hskip-0.41cm \int}&#10;&#10;\begin{document}&#10;\begin{align*}&#10;\ell_{ij}=(L_i+L_j-L_k)/2&#10;\end{align*}&#10;&#10;\end{document}" title="IguanaTex Bitmap Display">
            <a:extLst>
              <a:ext uri="{FF2B5EF4-FFF2-40B4-BE49-F238E27FC236}">
                <a16:creationId xmlns:a16="http://schemas.microsoft.com/office/drawing/2014/main" id="{B403BCBF-0C6B-4827-A7EC-FC1D0262D1E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950" y="3994854"/>
            <a:ext cx="1949894" cy="20338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93" name="Rectangle 192">
            <a:extLst>
              <a:ext uri="{FF2B5EF4-FFF2-40B4-BE49-F238E27FC236}">
                <a16:creationId xmlns:a16="http://schemas.microsoft.com/office/drawing/2014/main" id="{7DA5B7A7-3E77-4611-8B59-A0997E010EEB}"/>
              </a:ext>
            </a:extLst>
          </p:cNvPr>
          <p:cNvSpPr/>
          <p:nvPr/>
        </p:nvSpPr>
        <p:spPr>
          <a:xfrm>
            <a:off x="7450596" y="3687190"/>
            <a:ext cx="1480803" cy="285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1200" dirty="0">
                <a:solidFill>
                  <a:srgbClr val="801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“Bridge” lengths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E231D12-2A39-4D5A-99B4-9E28585D8A7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299" y="948597"/>
            <a:ext cx="4483930" cy="315260"/>
          </a:xfrm>
          <a:prstGeom prst="rect">
            <a:avLst/>
          </a:prstGeom>
          <a:solidFill>
            <a:srgbClr val="FFFFFF"/>
          </a:solidFill>
        </p:spPr>
      </p:pic>
      <p:grpSp>
        <p:nvGrpSpPr>
          <p:cNvPr id="16" name="Groupe 15">
            <a:extLst>
              <a:ext uri="{FF2B5EF4-FFF2-40B4-BE49-F238E27FC236}">
                <a16:creationId xmlns:a16="http://schemas.microsoft.com/office/drawing/2014/main" id="{CD746FBF-13E0-44FE-A7C0-9505FC9B1DAB}"/>
              </a:ext>
            </a:extLst>
          </p:cNvPr>
          <p:cNvGrpSpPr/>
          <p:nvPr/>
        </p:nvGrpSpPr>
        <p:grpSpPr>
          <a:xfrm>
            <a:off x="6588224" y="4885112"/>
            <a:ext cx="2404053" cy="1496216"/>
            <a:chOff x="5106298" y="4983160"/>
            <a:chExt cx="3223302" cy="2033463"/>
          </a:xfrm>
        </p:grpSpPr>
        <p:sp>
          <p:nvSpPr>
            <p:cNvPr id="205" name="Ellipse 204">
              <a:extLst>
                <a:ext uri="{FF2B5EF4-FFF2-40B4-BE49-F238E27FC236}">
                  <a16:creationId xmlns:a16="http://schemas.microsoft.com/office/drawing/2014/main" id="{4FE9BE86-6852-458C-8E7A-77ADDBD78388}"/>
                </a:ext>
              </a:extLst>
            </p:cNvPr>
            <p:cNvSpPr/>
            <p:nvPr/>
          </p:nvSpPr>
          <p:spPr>
            <a:xfrm rot="6597006">
              <a:off x="7460776" y="6043793"/>
              <a:ext cx="1114189" cy="608320"/>
            </a:xfrm>
            <a:prstGeom prst="ellipse">
              <a:avLst/>
            </a:prstGeom>
            <a:solidFill>
              <a:srgbClr val="4F81BD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4765F62F-D998-4C12-9A9F-C0AAFCC4EA58}"/>
                </a:ext>
              </a:extLst>
            </p:cNvPr>
            <p:cNvGrpSpPr/>
            <p:nvPr/>
          </p:nvGrpSpPr>
          <p:grpSpPr>
            <a:xfrm>
              <a:off x="5106298" y="4983160"/>
              <a:ext cx="3223302" cy="2033463"/>
              <a:chOff x="5106298" y="4983160"/>
              <a:chExt cx="3223302" cy="2033463"/>
            </a:xfrm>
          </p:grpSpPr>
          <p:grpSp>
            <p:nvGrpSpPr>
              <p:cNvPr id="13" name="Groupe 12">
                <a:extLst>
                  <a:ext uri="{FF2B5EF4-FFF2-40B4-BE49-F238E27FC236}">
                    <a16:creationId xmlns:a16="http://schemas.microsoft.com/office/drawing/2014/main" id="{77959BDC-9243-4D82-A292-591D5D5AD3AE}"/>
                  </a:ext>
                </a:extLst>
              </p:cNvPr>
              <p:cNvGrpSpPr/>
              <p:nvPr/>
            </p:nvGrpSpPr>
            <p:grpSpPr>
              <a:xfrm>
                <a:off x="5106298" y="4983160"/>
                <a:ext cx="3191880" cy="2033463"/>
                <a:chOff x="5000398" y="4954768"/>
                <a:chExt cx="3191880" cy="2033463"/>
              </a:xfrm>
            </p:grpSpPr>
            <p:grpSp>
              <p:nvGrpSpPr>
                <p:cNvPr id="16461" name="Groupe 16460">
                  <a:extLst>
                    <a:ext uri="{FF2B5EF4-FFF2-40B4-BE49-F238E27FC236}">
                      <a16:creationId xmlns:a16="http://schemas.microsoft.com/office/drawing/2014/main" id="{8712C03E-741B-46F0-993C-439875576056}"/>
                    </a:ext>
                  </a:extLst>
                </p:cNvPr>
                <p:cNvGrpSpPr/>
                <p:nvPr/>
              </p:nvGrpSpPr>
              <p:grpSpPr>
                <a:xfrm>
                  <a:off x="6043003" y="5121659"/>
                  <a:ext cx="1955087" cy="1644059"/>
                  <a:chOff x="1803390" y="5157192"/>
                  <a:chExt cx="1955087" cy="1644059"/>
                </a:xfrm>
              </p:grpSpPr>
              <p:grpSp>
                <p:nvGrpSpPr>
                  <p:cNvPr id="16455" name="Groupe 16454">
                    <a:extLst>
                      <a:ext uri="{FF2B5EF4-FFF2-40B4-BE49-F238E27FC236}">
                        <a16:creationId xmlns:a16="http://schemas.microsoft.com/office/drawing/2014/main" id="{75DB779B-77B0-497E-B3FC-E629D3DFD007}"/>
                      </a:ext>
                    </a:extLst>
                  </p:cNvPr>
                  <p:cNvGrpSpPr/>
                  <p:nvPr/>
                </p:nvGrpSpPr>
                <p:grpSpPr>
                  <a:xfrm>
                    <a:off x="1803390" y="5507045"/>
                    <a:ext cx="488800" cy="922172"/>
                    <a:chOff x="941302" y="5459156"/>
                    <a:chExt cx="488800" cy="922172"/>
                  </a:xfrm>
                </p:grpSpPr>
                <p:sp>
                  <p:nvSpPr>
                    <p:cNvPr id="16453" name="Ellipse 16452">
                      <a:extLst>
                        <a:ext uri="{FF2B5EF4-FFF2-40B4-BE49-F238E27FC236}">
                          <a16:creationId xmlns:a16="http://schemas.microsoft.com/office/drawing/2014/main" id="{B801E857-ACFE-486E-9A32-DC671D348C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05299" y="5500028"/>
                      <a:ext cx="323846" cy="323846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452" name="Ellipse 16451">
                      <a:extLst>
                        <a:ext uri="{FF2B5EF4-FFF2-40B4-BE49-F238E27FC236}">
                          <a16:creationId xmlns:a16="http://schemas.microsoft.com/office/drawing/2014/main" id="{2CDD09AF-014E-4D05-8F58-C1316D3A2C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80324" y="5459156"/>
                      <a:ext cx="127994" cy="12582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5" name="Ellipse 324">
                      <a:extLst>
                        <a:ext uri="{FF2B5EF4-FFF2-40B4-BE49-F238E27FC236}">
                          <a16:creationId xmlns:a16="http://schemas.microsoft.com/office/drawing/2014/main" id="{4B97CED4-D0C4-4D68-9C58-8ABD6C5BF1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41302" y="5636785"/>
                      <a:ext cx="127994" cy="12582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7" name="Ellipse 326">
                      <a:extLst>
                        <a:ext uri="{FF2B5EF4-FFF2-40B4-BE49-F238E27FC236}">
                          <a16:creationId xmlns:a16="http://schemas.microsoft.com/office/drawing/2014/main" id="{0D66E7B8-969E-40E7-84A3-01D274AFE1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8210" y="5716184"/>
                      <a:ext cx="127994" cy="12582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8" name="Ellipse 327">
                      <a:extLst>
                        <a:ext uri="{FF2B5EF4-FFF2-40B4-BE49-F238E27FC236}">
                          <a16:creationId xmlns:a16="http://schemas.microsoft.com/office/drawing/2014/main" id="{D18E19F3-1FAC-4FC0-8962-92D94E8614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95413" y="6043434"/>
                      <a:ext cx="323846" cy="323846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Ellipse 328">
                      <a:extLst>
                        <a:ext uri="{FF2B5EF4-FFF2-40B4-BE49-F238E27FC236}">
                          <a16:creationId xmlns:a16="http://schemas.microsoft.com/office/drawing/2014/main" id="{FE3DD8CA-0B4D-453D-BF75-D63BAF7F31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02425" y="5960366"/>
                      <a:ext cx="127994" cy="12582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Ellipse 329">
                      <a:extLst>
                        <a:ext uri="{FF2B5EF4-FFF2-40B4-BE49-F238E27FC236}">
                          <a16:creationId xmlns:a16="http://schemas.microsoft.com/office/drawing/2014/main" id="{B1FF8021-7D20-4790-B6BE-E284362FC4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02108" y="6255504"/>
                      <a:ext cx="127994" cy="12582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454" name="Groupe 16453">
                    <a:extLst>
                      <a:ext uri="{FF2B5EF4-FFF2-40B4-BE49-F238E27FC236}">
                        <a16:creationId xmlns:a16="http://schemas.microsoft.com/office/drawing/2014/main" id="{6811BAF7-664E-4E74-8242-966E81A8BF6A}"/>
                      </a:ext>
                    </a:extLst>
                  </p:cNvPr>
                  <p:cNvGrpSpPr/>
                  <p:nvPr/>
                </p:nvGrpSpPr>
                <p:grpSpPr>
                  <a:xfrm>
                    <a:off x="3248053" y="5157192"/>
                    <a:ext cx="387843" cy="382852"/>
                    <a:chOff x="3248053" y="5157192"/>
                    <a:chExt cx="387843" cy="382852"/>
                  </a:xfrm>
                </p:grpSpPr>
                <p:sp>
                  <p:nvSpPr>
                    <p:cNvPr id="332" name="Ellipse 331">
                      <a:extLst>
                        <a:ext uri="{FF2B5EF4-FFF2-40B4-BE49-F238E27FC236}">
                          <a16:creationId xmlns:a16="http://schemas.microsoft.com/office/drawing/2014/main" id="{2DAC9D2B-4C05-4C6E-9B5F-CF9864E64E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12050" y="5198064"/>
                      <a:ext cx="323846" cy="323846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Ellipse 332">
                      <a:extLst>
                        <a:ext uri="{FF2B5EF4-FFF2-40B4-BE49-F238E27FC236}">
                          <a16:creationId xmlns:a16="http://schemas.microsoft.com/office/drawing/2014/main" id="{5D6A9BB2-953E-4F68-AB12-A00BA4F641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87075" y="5157192"/>
                      <a:ext cx="127994" cy="12582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Ellipse 333">
                      <a:extLst>
                        <a:ext uri="{FF2B5EF4-FFF2-40B4-BE49-F238E27FC236}">
                          <a16:creationId xmlns:a16="http://schemas.microsoft.com/office/drawing/2014/main" id="{F7239388-B9E4-48F0-97E4-DF25D59422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48053" y="5334821"/>
                      <a:ext cx="127994" cy="12582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Ellipse 334">
                      <a:extLst>
                        <a:ext uri="{FF2B5EF4-FFF2-40B4-BE49-F238E27FC236}">
                          <a16:creationId xmlns:a16="http://schemas.microsoft.com/office/drawing/2014/main" id="{091F6721-D7E3-4775-81C9-EBE180CDB5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04961" y="5414220"/>
                      <a:ext cx="127994" cy="12582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456" name="Groupe 16455">
                    <a:extLst>
                      <a:ext uri="{FF2B5EF4-FFF2-40B4-BE49-F238E27FC236}">
                        <a16:creationId xmlns:a16="http://schemas.microsoft.com/office/drawing/2014/main" id="{3FA71B27-9C4F-48C4-9C51-F6853B7A27DD}"/>
                      </a:ext>
                    </a:extLst>
                  </p:cNvPr>
                  <p:cNvGrpSpPr/>
                  <p:nvPr/>
                </p:nvGrpSpPr>
                <p:grpSpPr>
                  <a:xfrm>
                    <a:off x="3428720" y="6358315"/>
                    <a:ext cx="329757" cy="442936"/>
                    <a:chOff x="3216114" y="6280733"/>
                    <a:chExt cx="329757" cy="442936"/>
                  </a:xfrm>
                </p:grpSpPr>
                <p:sp>
                  <p:nvSpPr>
                    <p:cNvPr id="337" name="Ellipse 336">
                      <a:extLst>
                        <a:ext uri="{FF2B5EF4-FFF2-40B4-BE49-F238E27FC236}">
                          <a16:creationId xmlns:a16="http://schemas.microsoft.com/office/drawing/2014/main" id="{608ED1AA-66E4-44A4-9951-8882E5D1FE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22025" y="6363801"/>
                      <a:ext cx="323846" cy="323846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8" name="Ellipse 337">
                      <a:extLst>
                        <a:ext uri="{FF2B5EF4-FFF2-40B4-BE49-F238E27FC236}">
                          <a16:creationId xmlns:a16="http://schemas.microsoft.com/office/drawing/2014/main" id="{256C1228-AA6D-474E-B55D-E0510C2CAD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29037" y="6280733"/>
                      <a:ext cx="127994" cy="12582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9" name="Ellipse 338">
                      <a:extLst>
                        <a:ext uri="{FF2B5EF4-FFF2-40B4-BE49-F238E27FC236}">
                          <a16:creationId xmlns:a16="http://schemas.microsoft.com/office/drawing/2014/main" id="{C6418B5E-7951-4553-9505-A62001348B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16114" y="6597845"/>
                      <a:ext cx="127994" cy="12582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356" name="Ellipse 355">
                  <a:extLst>
                    <a:ext uri="{FF2B5EF4-FFF2-40B4-BE49-F238E27FC236}">
                      <a16:creationId xmlns:a16="http://schemas.microsoft.com/office/drawing/2014/main" id="{F6E20AD5-68D2-403D-962A-0972B1D41489}"/>
                    </a:ext>
                  </a:extLst>
                </p:cNvPr>
                <p:cNvSpPr/>
                <p:nvPr/>
              </p:nvSpPr>
              <p:spPr>
                <a:xfrm>
                  <a:off x="7868432" y="5964921"/>
                  <a:ext cx="323846" cy="32384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7" name="Ellipse 356">
                  <a:extLst>
                    <a:ext uri="{FF2B5EF4-FFF2-40B4-BE49-F238E27FC236}">
                      <a16:creationId xmlns:a16="http://schemas.microsoft.com/office/drawing/2014/main" id="{98AF55BE-6260-47B7-A9FB-F017D683E5A3}"/>
                    </a:ext>
                  </a:extLst>
                </p:cNvPr>
                <p:cNvSpPr/>
                <p:nvPr/>
              </p:nvSpPr>
              <p:spPr>
                <a:xfrm>
                  <a:off x="7971972" y="5905492"/>
                  <a:ext cx="127994" cy="125824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8" name="Ellipse 357">
                  <a:extLst>
                    <a:ext uri="{FF2B5EF4-FFF2-40B4-BE49-F238E27FC236}">
                      <a16:creationId xmlns:a16="http://schemas.microsoft.com/office/drawing/2014/main" id="{FBB58860-852B-47D5-8A8E-46F2259A5E84}"/>
                    </a:ext>
                  </a:extLst>
                </p:cNvPr>
                <p:cNvSpPr/>
                <p:nvPr/>
              </p:nvSpPr>
              <p:spPr>
                <a:xfrm>
                  <a:off x="7829278" y="6135762"/>
                  <a:ext cx="127994" cy="125824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2" name="Groupe 11">
                  <a:extLst>
                    <a:ext uri="{FF2B5EF4-FFF2-40B4-BE49-F238E27FC236}">
                      <a16:creationId xmlns:a16="http://schemas.microsoft.com/office/drawing/2014/main" id="{DD3DFF89-574F-4F97-A72C-520CF4CBA14A}"/>
                    </a:ext>
                  </a:extLst>
                </p:cNvPr>
                <p:cNvGrpSpPr/>
                <p:nvPr/>
              </p:nvGrpSpPr>
              <p:grpSpPr>
                <a:xfrm>
                  <a:off x="5000398" y="4954768"/>
                  <a:ext cx="2978632" cy="2033463"/>
                  <a:chOff x="5000398" y="4954768"/>
                  <a:chExt cx="2978632" cy="2033463"/>
                </a:xfrm>
              </p:grpSpPr>
              <p:grpSp>
                <p:nvGrpSpPr>
                  <p:cNvPr id="16474" name="Groupe 16473">
                    <a:extLst>
                      <a:ext uri="{FF2B5EF4-FFF2-40B4-BE49-F238E27FC236}">
                        <a16:creationId xmlns:a16="http://schemas.microsoft.com/office/drawing/2014/main" id="{E9061578-144A-4EEB-BA03-FBB5ECEBFD02}"/>
                      </a:ext>
                    </a:extLst>
                  </p:cNvPr>
                  <p:cNvGrpSpPr/>
                  <p:nvPr/>
                </p:nvGrpSpPr>
                <p:grpSpPr>
                  <a:xfrm>
                    <a:off x="6162368" y="5164265"/>
                    <a:ext cx="1816662" cy="1520324"/>
                    <a:chOff x="1934441" y="5220104"/>
                    <a:chExt cx="1816662" cy="1520324"/>
                  </a:xfrm>
                </p:grpSpPr>
                <p:cxnSp>
                  <p:nvCxnSpPr>
                    <p:cNvPr id="394" name="Connecteur droit 393">
                      <a:extLst>
                        <a:ext uri="{FF2B5EF4-FFF2-40B4-BE49-F238E27FC236}">
                          <a16:creationId xmlns:a16="http://schemas.microsoft.com/office/drawing/2014/main" id="{B9665D6C-0687-40B7-9EAD-C53E780F4B0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1934441" y="5397733"/>
                      <a:ext cx="1313612" cy="355213"/>
                    </a:xfrm>
                    <a:prstGeom prst="line">
                      <a:avLst/>
                    </a:prstGeom>
                    <a:ln w="127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5" name="Connecteur droit 394">
                      <a:extLst>
                        <a:ext uri="{FF2B5EF4-FFF2-40B4-BE49-F238E27FC236}">
                          <a16:creationId xmlns:a16="http://schemas.microsoft.com/office/drawing/2014/main" id="{3F622547-B63F-429B-B559-98C95FAF354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2194987" y="5857355"/>
                      <a:ext cx="1365400" cy="519386"/>
                    </a:xfrm>
                    <a:prstGeom prst="line">
                      <a:avLst/>
                    </a:prstGeom>
                    <a:ln w="127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6" name="Connecteur droit 395">
                      <a:extLst>
                        <a:ext uri="{FF2B5EF4-FFF2-40B4-BE49-F238E27FC236}">
                          <a16:creationId xmlns:a16="http://schemas.microsoft.com/office/drawing/2014/main" id="{F729C369-1B43-4706-A38C-E275B9143A4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2192507" y="6071167"/>
                      <a:ext cx="1397158" cy="163040"/>
                    </a:xfrm>
                    <a:prstGeom prst="line">
                      <a:avLst/>
                    </a:prstGeom>
                    <a:ln w="127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7" name="Connecteur droit 396">
                      <a:extLst>
                        <a:ext uri="{FF2B5EF4-FFF2-40B4-BE49-F238E27FC236}">
                          <a16:creationId xmlns:a16="http://schemas.microsoft.com/office/drawing/2014/main" id="{B91931A6-A498-428F-82EF-88A4CFF3652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294931" y="6433186"/>
                      <a:ext cx="1143588" cy="307242"/>
                    </a:xfrm>
                    <a:prstGeom prst="line">
                      <a:avLst/>
                    </a:prstGeom>
                    <a:ln w="127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8" name="Connecteur droit 397">
                      <a:extLst>
                        <a:ext uri="{FF2B5EF4-FFF2-40B4-BE49-F238E27FC236}">
                          <a16:creationId xmlns:a16="http://schemas.microsoft.com/office/drawing/2014/main" id="{89E597A3-41E7-4D62-87BA-2280B7F1788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586933" y="5521910"/>
                      <a:ext cx="164170" cy="437541"/>
                    </a:xfrm>
                    <a:prstGeom prst="line">
                      <a:avLst/>
                    </a:prstGeom>
                    <a:ln w="127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9" name="Connecteur droit 398">
                      <a:extLst>
                        <a:ext uri="{FF2B5EF4-FFF2-40B4-BE49-F238E27FC236}">
                          <a16:creationId xmlns:a16="http://schemas.microsoft.com/office/drawing/2014/main" id="{B70F75C0-2F31-4AEE-B849-64F4C348F7A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2148353" y="5220104"/>
                      <a:ext cx="1338722" cy="343354"/>
                    </a:xfrm>
                    <a:prstGeom prst="line">
                      <a:avLst/>
                    </a:prstGeom>
                    <a:ln w="127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401" name="Rectangle 400">
                    <a:extLst>
                      <a:ext uri="{FF2B5EF4-FFF2-40B4-BE49-F238E27FC236}">
                        <a16:creationId xmlns:a16="http://schemas.microsoft.com/office/drawing/2014/main" id="{A2600801-7315-4ACE-A4DF-F0D014CB5027}"/>
                      </a:ext>
                    </a:extLst>
                  </p:cNvPr>
                  <p:cNvSpPr/>
                  <p:nvPr/>
                </p:nvSpPr>
                <p:spPr>
                  <a:xfrm>
                    <a:off x="5000398" y="4954768"/>
                    <a:ext cx="601760" cy="1323439"/>
                  </a:xfrm>
                  <a:prstGeom prst="rect">
                    <a:avLst/>
                  </a:prstGeom>
                  <a:ln>
                    <a:noFill/>
                  </a:ln>
                </p:spPr>
                <p:txBody>
                  <a:bodyPr wrap="square">
                    <a:spAutoFit/>
                  </a:bodyPr>
                  <a:lstStyle/>
                  <a:p>
                    <a:pPr>
                      <a:defRPr/>
                    </a:pPr>
                    <a:r>
                      <a:rPr lang="el-GR" altLang="en-US" sz="8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Σ</a:t>
                    </a:r>
                    <a:endParaRPr lang="en-US" altLang="en-US" sz="800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3" name="Rectangle 402">
                    <a:extLst>
                      <a:ext uri="{FF2B5EF4-FFF2-40B4-BE49-F238E27FC236}">
                        <a16:creationId xmlns:a16="http://schemas.microsoft.com/office/drawing/2014/main" id="{5FD517FC-7325-4580-95E5-E32FFC4A22C4}"/>
                      </a:ext>
                    </a:extLst>
                  </p:cNvPr>
                  <p:cNvSpPr/>
                  <p:nvPr/>
                </p:nvSpPr>
                <p:spPr>
                  <a:xfrm>
                    <a:off x="5036701" y="6423540"/>
                    <a:ext cx="1286783" cy="56469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altLang="en-US" sz="1050" dirty="0">
                        <a:solidFill>
                          <a:srgbClr val="801FA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Wick contractions</a:t>
                    </a:r>
                  </a:p>
                </p:txBody>
              </p:sp>
            </p:grpSp>
          </p:grpSp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id="{0343034B-0191-44E8-8F47-763119BD8B06}"/>
                  </a:ext>
                </a:extLst>
              </p:cNvPr>
              <p:cNvSpPr/>
              <p:nvPr/>
            </p:nvSpPr>
            <p:spPr>
              <a:xfrm>
                <a:off x="7230688" y="5050447"/>
                <a:ext cx="1098912" cy="574083"/>
              </a:xfrm>
              <a:prstGeom prst="ellipse">
                <a:avLst/>
              </a:prstGeom>
              <a:solidFill>
                <a:srgbClr val="4F81BD">
                  <a:alpha val="16863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6" name="Ellipse 205">
                <a:extLst>
                  <a:ext uri="{FF2B5EF4-FFF2-40B4-BE49-F238E27FC236}">
                    <a16:creationId xmlns:a16="http://schemas.microsoft.com/office/drawing/2014/main" id="{9A545FF2-6022-468E-949F-86E06068E3D9}"/>
                  </a:ext>
                </a:extLst>
              </p:cNvPr>
              <p:cNvSpPr/>
              <p:nvPr/>
            </p:nvSpPr>
            <p:spPr>
              <a:xfrm rot="5138778">
                <a:off x="5870510" y="5663298"/>
                <a:ext cx="1114189" cy="608320"/>
              </a:xfrm>
              <a:prstGeom prst="ellipse">
                <a:avLst/>
              </a:prstGeom>
              <a:solidFill>
                <a:srgbClr val="4F81BD">
                  <a:alpha val="16863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176" name="Rectangle 175">
            <a:extLst>
              <a:ext uri="{FF2B5EF4-FFF2-40B4-BE49-F238E27FC236}">
                <a16:creationId xmlns:a16="http://schemas.microsoft.com/office/drawing/2014/main" id="{C93C3D0B-A4AB-4F07-A0FF-CEEB505267DA}"/>
              </a:ext>
            </a:extLst>
          </p:cNvPr>
          <p:cNvSpPr/>
          <p:nvPr/>
        </p:nvSpPr>
        <p:spPr>
          <a:xfrm>
            <a:off x="6705581" y="2395404"/>
            <a:ext cx="21187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1200" dirty="0">
                <a:solidFill>
                  <a:srgbClr val="801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  dimension (Size of YT)</a:t>
            </a:r>
          </a:p>
        </p:txBody>
      </p:sp>
      <p:pic>
        <p:nvPicPr>
          <p:cNvPr id="23" name="Image 22" descr="\documentclass{slides}\pagestyle{empty}&#10;\usepackage{amsmath,amssymb}&#10;\pagestyle{empty}&#10;&#10;\def\Det{\rm Det~}&#10;&#10;\newcommand{\abs}[1]{\left|#1\right|}&#10;\newcommand{\comD}[1]{{\color{red}#1\color{black}}}&#10;\newcommand{\p}{\partial}&#10;\newcommand{\Tr}{{{\rm Tr}}}&#10;\newcommand{\tr}{{{\rm tr}}}&#10;&#10;\def\pint{-\hskip-0.41cm \int}&#10;&#10;\begin{document}&#10;\begin{align*}&#10;Z(\mathcal{R}_1,\mathcal{R}_2,\mathcal{R}_3) =\! \int \!\prod_{i=1}^N dx_i\,  e^{-\! x_i^2}\,\Delta^2(x)\,\, Q_1(x)Q_2(x)Q_3(x)  &#10;\end{align*}&#10;&#10;\end{document}" title="IguanaTex Bitmap Display">
            <a:extLst>
              <a:ext uri="{FF2B5EF4-FFF2-40B4-BE49-F238E27FC236}">
                <a16:creationId xmlns:a16="http://schemas.microsoft.com/office/drawing/2014/main" id="{7C55C300-310D-4C76-8310-A67D2C6A7D3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65" y="5509242"/>
            <a:ext cx="4339629" cy="452812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27" name="Image 26" descr="\documentclass{slides}\pagestyle{empty}&#10;\usepackage{amsmath,amssymb}&#10;\pagestyle{empty}&#10;&#10;\def\Det{\rm Det~}&#10;&#10;\newcommand{\abs}[1]{\left|#1\right|}&#10;\newcommand{\comD}[1]{{\color{red}#1\color{black}}}&#10;\newcommand{\p}{\partial}&#10;\newcommand{\Tr}{{{\rm Tr}}}&#10;\newcommand{\tr}{{{\rm tr}}}&#10;&#10;\def\pint{-\hskip-0.41cm \int}&#10;&#10;\begin{document}&#10;\begin{align*}&#10; Q_n(x)=\frac{ 1 }{  \Delta( x)} \, \det\limits_{1\le i,j \le N} H_{h_{j,n}}(x_i)&#10;\end{align*}&#10;&#10;\end{document}" title="IguanaTex Bitmap Display">
            <a:extLst>
              <a:ext uri="{FF2B5EF4-FFF2-40B4-BE49-F238E27FC236}">
                <a16:creationId xmlns:a16="http://schemas.microsoft.com/office/drawing/2014/main" id="{1A6C525C-95C0-4373-84FA-87F1AAF90953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814" y="5934546"/>
            <a:ext cx="2720671" cy="40847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94" name="Rectangle 193">
            <a:extLst>
              <a:ext uri="{FF2B5EF4-FFF2-40B4-BE49-F238E27FC236}">
                <a16:creationId xmlns:a16="http://schemas.microsoft.com/office/drawing/2014/main" id="{7BE4A196-C4B7-46CA-8056-F687EB760464}"/>
              </a:ext>
            </a:extLst>
          </p:cNvPr>
          <p:cNvSpPr/>
          <p:nvPr/>
        </p:nvSpPr>
        <p:spPr>
          <a:xfrm>
            <a:off x="591030" y="6389753"/>
            <a:ext cx="44313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1600" dirty="0">
                <a:solidFill>
                  <a:srgbClr val="801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Reduces to solvable  (1+1)D  hydrodynamics </a:t>
            </a:r>
          </a:p>
        </p:txBody>
      </p:sp>
      <p:sp>
        <p:nvSpPr>
          <p:cNvPr id="195" name="Text Box 3 1 3">
            <a:extLst>
              <a:ext uri="{FF2B5EF4-FFF2-40B4-BE49-F238E27FC236}">
                <a16:creationId xmlns:a16="http://schemas.microsoft.com/office/drawing/2014/main" id="{AB87173F-A8E1-4BD5-96E0-500764BD9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5041" y="4520976"/>
            <a:ext cx="1550722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GB" altLang="fr-FR" sz="1000" dirty="0">
                <a:solidFill>
                  <a:srgbClr val="00CC00"/>
                </a:solidFill>
                <a:ea typeface="ＭＳ Ｐゴシック" panose="020B0600070205080204" pitchFamily="34" charset="-128"/>
              </a:rPr>
              <a:t>V.K.,  Murali, Vieira  ‘24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ED907AD0-C47E-46C2-B3F7-DD904FCAB012}"/>
              </a:ext>
            </a:extLst>
          </p:cNvPr>
          <p:cNvSpPr/>
          <p:nvPr/>
        </p:nvSpPr>
        <p:spPr>
          <a:xfrm>
            <a:off x="739701" y="899325"/>
            <a:ext cx="50871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1600" dirty="0">
                <a:solidFill>
                  <a:srgbClr val="801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 operators – </a:t>
            </a:r>
          </a:p>
          <a:p>
            <a:pPr>
              <a:defRPr/>
            </a:pPr>
            <a:endParaRPr lang="en-US" altLang="en-US" sz="1600" dirty="0">
              <a:solidFill>
                <a:srgbClr val="801F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1600" dirty="0">
                <a:solidFill>
                  <a:srgbClr val="801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full orthonormal system of ½BPS primary operators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823B9A8A-CBC2-4A77-9FC6-86D1195615BB}"/>
              </a:ext>
            </a:extLst>
          </p:cNvPr>
          <p:cNvSpPr/>
          <p:nvPr/>
        </p:nvSpPr>
        <p:spPr>
          <a:xfrm>
            <a:off x="635743" y="4507986"/>
            <a:ext cx="58921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en-US" altLang="en-US" sz="1600" dirty="0">
                <a:solidFill>
                  <a:srgbClr val="801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Counting of Wick contractions.  Purely combinatorial problem!</a:t>
            </a:r>
          </a:p>
          <a:p>
            <a:pPr>
              <a:spcBef>
                <a:spcPct val="0"/>
              </a:spcBef>
              <a:buNone/>
            </a:pPr>
            <a:r>
              <a:rPr lang="fr-FR" altLang="fr-FR" sz="1600" dirty="0">
                <a:solidFill>
                  <a:srgbClr val="1115B5"/>
                </a:solidFill>
                <a:ea typeface="ＭＳ Ｐゴシック" panose="020B0600070205080204" pitchFamily="34" charset="-128"/>
              </a:rPr>
              <a:t>Can </a:t>
            </a:r>
            <a:r>
              <a:rPr lang="fr-FR" altLang="fr-FR" sz="1600" dirty="0" err="1">
                <a:solidFill>
                  <a:srgbClr val="1115B5"/>
                </a:solidFill>
                <a:ea typeface="ＭＳ Ｐゴシック" panose="020B0600070205080204" pitchFamily="34" charset="-128"/>
              </a:rPr>
              <a:t>be</a:t>
            </a:r>
            <a:r>
              <a:rPr lang="fr-FR" altLang="fr-FR" sz="1600" dirty="0">
                <a:solidFill>
                  <a:srgbClr val="1115B5"/>
                </a:solidFill>
                <a:ea typeface="ＭＳ Ｐゴシック" panose="020B0600070205080204" pitchFamily="34" charset="-128"/>
              </a:rPr>
              <a:t> </a:t>
            </a:r>
            <a:r>
              <a:rPr lang="fr-FR" altLang="fr-FR" sz="1600" dirty="0" err="1">
                <a:solidFill>
                  <a:srgbClr val="1115B5"/>
                </a:solidFill>
                <a:ea typeface="ＭＳ Ｐゴシック" panose="020B0600070205080204" pitchFamily="34" charset="-128"/>
              </a:rPr>
              <a:t>studied</a:t>
            </a:r>
            <a:r>
              <a:rPr lang="fr-FR" altLang="fr-FR" sz="1600" dirty="0">
                <a:solidFill>
                  <a:srgbClr val="1115B5"/>
                </a:solidFill>
                <a:ea typeface="ＭＳ Ｐゴシック" panose="020B0600070205080204" pitchFamily="34" charset="-128"/>
              </a:rPr>
              <a:t> via </a:t>
            </a:r>
            <a:r>
              <a:rPr lang="fr-FR" altLang="fr-FR" sz="1600" dirty="0" err="1">
                <a:solidFill>
                  <a:srgbClr val="1115B5"/>
                </a:solidFill>
                <a:ea typeface="ＭＳ Ｐゴシック" panose="020B0600070205080204" pitchFamily="34" charset="-128"/>
              </a:rPr>
              <a:t>interesting</a:t>
            </a:r>
            <a:r>
              <a:rPr lang="fr-FR" altLang="fr-FR" sz="1600" dirty="0">
                <a:solidFill>
                  <a:srgbClr val="1115B5"/>
                </a:solidFill>
                <a:ea typeface="ＭＳ Ｐゴシック" panose="020B0600070205080204" pitchFamily="34" charset="-128"/>
              </a:rPr>
              <a:t> matrix </a:t>
            </a:r>
            <a:r>
              <a:rPr lang="fr-FR" altLang="fr-FR" sz="1600" dirty="0" err="1">
                <a:solidFill>
                  <a:srgbClr val="1115B5"/>
                </a:solidFill>
                <a:ea typeface="ＭＳ Ｐゴシック" panose="020B0600070205080204" pitchFamily="34" charset="-128"/>
              </a:rPr>
              <a:t>integral</a:t>
            </a:r>
            <a:endParaRPr lang="en-US" altLang="en-US" sz="1600" dirty="0">
              <a:solidFill>
                <a:srgbClr val="801F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FD73E461-3BBC-4387-9B79-1B456EF9B168}"/>
              </a:ext>
            </a:extLst>
          </p:cNvPr>
          <p:cNvSpPr/>
          <p:nvPr/>
        </p:nvSpPr>
        <p:spPr>
          <a:xfrm>
            <a:off x="625644" y="5143674"/>
            <a:ext cx="29901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1600" dirty="0">
                <a:solidFill>
                  <a:srgbClr val="801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Eigenvalue representation:</a:t>
            </a:r>
          </a:p>
        </p:txBody>
      </p:sp>
    </p:spTree>
    <p:extLst>
      <p:ext uri="{BB962C8B-B14F-4D97-AF65-F5344CB8AC3E}">
        <p14:creationId xmlns:p14="http://schemas.microsoft.com/office/powerpoint/2010/main" val="157054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0" grpId="0"/>
      <p:bldP spid="193" grpId="0"/>
      <p:bldP spid="176" grpId="0"/>
      <p:bldP spid="194" grpId="0"/>
      <p:bldP spid="195" grpId="0"/>
      <p:bldP spid="142" grpId="0"/>
      <p:bldP spid="144" grpId="0"/>
      <p:bldP spid="1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71901" y="182099"/>
            <a:ext cx="8229600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BPS correlators via complex matrices</a:t>
            </a:r>
          </a:p>
        </p:txBody>
      </p:sp>
      <p:sp>
        <p:nvSpPr>
          <p:cNvPr id="64" name="TextBox 89 2 1 1"/>
          <p:cNvSpPr txBox="1">
            <a:spLocks noChangeArrowheads="1"/>
          </p:cNvSpPr>
          <p:nvPr/>
        </p:nvSpPr>
        <p:spPr bwMode="auto">
          <a:xfrm>
            <a:off x="457576" y="1084553"/>
            <a:ext cx="83529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sz="1600" dirty="0">
                <a:solidFill>
                  <a:srgbClr val="1014A4"/>
                </a:solidFill>
              </a:rPr>
              <a:t>   Gaussian YM functional integral replaced by  gaussian  complex matrix measure</a:t>
            </a:r>
          </a:p>
        </p:txBody>
      </p:sp>
      <p:sp>
        <p:nvSpPr>
          <p:cNvPr id="65" name="Rectangle 30">
            <a:extLst>
              <a:ext uri="{FF2B5EF4-FFF2-40B4-BE49-F238E27FC236}">
                <a16:creationId xmlns:a16="http://schemas.microsoft.com/office/drawing/2014/main" id="{72F2017E-23AE-4EF2-BE6E-058BA95BB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0283" y="63295"/>
            <a:ext cx="2491388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050" b="1" dirty="0">
                <a:solidFill>
                  <a:srgbClr val="00CC00"/>
                </a:solidFill>
              </a:rPr>
              <a:t> </a:t>
            </a:r>
            <a:r>
              <a:rPr lang="en-GB" sz="1050" b="1" dirty="0" err="1">
                <a:solidFill>
                  <a:srgbClr val="00CC00"/>
                </a:solidFill>
              </a:rPr>
              <a:t>Anempodistov</a:t>
            </a:r>
            <a:r>
              <a:rPr lang="en-GB" sz="1050" b="1" dirty="0">
                <a:solidFill>
                  <a:srgbClr val="00CC00"/>
                </a:solidFill>
              </a:rPr>
              <a:t>, Holguin, V.K., Murali  ‘25</a:t>
            </a:r>
          </a:p>
        </p:txBody>
      </p:sp>
      <p:grpSp>
        <p:nvGrpSpPr>
          <p:cNvPr id="318" name="Graphique 316">
            <a:extLst>
              <a:ext uri="{FF2B5EF4-FFF2-40B4-BE49-F238E27FC236}">
                <a16:creationId xmlns:a16="http://schemas.microsoft.com/office/drawing/2014/main" id="{ADE2EFFC-E5DD-4E38-95E7-B21A9AC17486}"/>
              </a:ext>
            </a:extLst>
          </p:cNvPr>
          <p:cNvGrpSpPr/>
          <p:nvPr/>
        </p:nvGrpSpPr>
        <p:grpSpPr>
          <a:xfrm>
            <a:off x="4131212" y="-11465129"/>
            <a:ext cx="6132861" cy="471270"/>
            <a:chOff x="4131212" y="-11465129"/>
            <a:chExt cx="6132861" cy="471270"/>
          </a:xfrm>
        </p:grpSpPr>
        <p:sp>
          <p:nvSpPr>
            <p:cNvPr id="319" name="Forme libre : forme 318">
              <a:extLst>
                <a:ext uri="{FF2B5EF4-FFF2-40B4-BE49-F238E27FC236}">
                  <a16:creationId xmlns:a16="http://schemas.microsoft.com/office/drawing/2014/main" id="{FC4CD775-94B1-4947-AAD8-FEA995326815}"/>
                </a:ext>
              </a:extLst>
            </p:cNvPr>
            <p:cNvSpPr/>
            <p:nvPr/>
          </p:nvSpPr>
          <p:spPr>
            <a:xfrm>
              <a:off x="4131212" y="-11340363"/>
              <a:ext cx="38744" cy="225390"/>
            </a:xfrm>
            <a:custGeom>
              <a:avLst/>
              <a:gdLst>
                <a:gd name="connsiteX0" fmla="*/ 37731 w 38744"/>
                <a:gd name="connsiteY0" fmla="*/ 23121 h 225390"/>
                <a:gd name="connsiteX1" fmla="*/ 38377 w 38744"/>
                <a:gd name="connsiteY1" fmla="*/ 19452 h 225390"/>
                <a:gd name="connsiteX2" fmla="*/ 35802 w 38744"/>
                <a:gd name="connsiteY2" fmla="*/ 15368 h 225390"/>
                <a:gd name="connsiteX3" fmla="*/ 32844 w 38744"/>
                <a:gd name="connsiteY3" fmla="*/ 20061 h 225390"/>
                <a:gd name="connsiteX4" fmla="*/ 10332 w 38744"/>
                <a:gd name="connsiteY4" fmla="*/ 113744 h 225390"/>
                <a:gd name="connsiteX5" fmla="*/ 9686 w 38744"/>
                <a:gd name="connsiteY5" fmla="*/ 117420 h 225390"/>
                <a:gd name="connsiteX6" fmla="*/ 10332 w 38744"/>
                <a:gd name="connsiteY6" fmla="*/ 120890 h 225390"/>
                <a:gd name="connsiteX7" fmla="*/ 32844 w 38744"/>
                <a:gd name="connsiteY7" fmla="*/ 214575 h 225390"/>
                <a:gd name="connsiteX8" fmla="*/ 35802 w 38744"/>
                <a:gd name="connsiteY8" fmla="*/ 219474 h 225390"/>
                <a:gd name="connsiteX9" fmla="*/ 38377 w 38744"/>
                <a:gd name="connsiteY9" fmla="*/ 215388 h 225390"/>
                <a:gd name="connsiteX10" fmla="*/ 37731 w 38744"/>
                <a:gd name="connsiteY10" fmla="*/ 212122 h 225390"/>
                <a:gd name="connsiteX11" fmla="*/ 14961 w 38744"/>
                <a:gd name="connsiteY11" fmla="*/ 117420 h 225390"/>
                <a:gd name="connsiteX12" fmla="*/ 37731 w 38744"/>
                <a:gd name="connsiteY12" fmla="*/ 23121 h 225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744" h="225390">
                  <a:moveTo>
                    <a:pt x="37731" y="23121"/>
                  </a:moveTo>
                  <a:cubicBezTo>
                    <a:pt x="38377" y="20880"/>
                    <a:pt x="38377" y="20470"/>
                    <a:pt x="38377" y="19452"/>
                  </a:cubicBezTo>
                  <a:cubicBezTo>
                    <a:pt x="38377" y="17205"/>
                    <a:pt x="37219" y="15368"/>
                    <a:pt x="35802" y="15368"/>
                  </a:cubicBezTo>
                  <a:cubicBezTo>
                    <a:pt x="34644" y="15368"/>
                    <a:pt x="33744" y="16386"/>
                    <a:pt x="32844" y="20061"/>
                  </a:cubicBezTo>
                  <a:lnTo>
                    <a:pt x="10332" y="113744"/>
                  </a:lnTo>
                  <a:cubicBezTo>
                    <a:pt x="10073" y="114974"/>
                    <a:pt x="9686" y="116197"/>
                    <a:pt x="9686" y="117420"/>
                  </a:cubicBezTo>
                  <a:cubicBezTo>
                    <a:pt x="9686" y="118035"/>
                    <a:pt x="9686" y="118438"/>
                    <a:pt x="10332" y="120890"/>
                  </a:cubicBezTo>
                  <a:lnTo>
                    <a:pt x="32844" y="214575"/>
                  </a:lnTo>
                  <a:cubicBezTo>
                    <a:pt x="33360" y="216822"/>
                    <a:pt x="34002" y="219474"/>
                    <a:pt x="35802" y="219474"/>
                  </a:cubicBezTo>
                  <a:cubicBezTo>
                    <a:pt x="37219" y="219474"/>
                    <a:pt x="38377" y="217635"/>
                    <a:pt x="38377" y="215388"/>
                  </a:cubicBezTo>
                  <a:cubicBezTo>
                    <a:pt x="38377" y="214780"/>
                    <a:pt x="38377" y="214370"/>
                    <a:pt x="37731" y="212122"/>
                  </a:cubicBezTo>
                  <a:lnTo>
                    <a:pt x="14961" y="117420"/>
                  </a:lnTo>
                  <a:lnTo>
                    <a:pt x="37731" y="2312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orme libre : forme 319">
              <a:extLst>
                <a:ext uri="{FF2B5EF4-FFF2-40B4-BE49-F238E27FC236}">
                  <a16:creationId xmlns:a16="http://schemas.microsoft.com/office/drawing/2014/main" id="{30659CF4-A823-447A-A9DF-9769B7318F19}"/>
                </a:ext>
              </a:extLst>
            </p:cNvPr>
            <p:cNvSpPr/>
            <p:nvPr/>
          </p:nvSpPr>
          <p:spPr>
            <a:xfrm>
              <a:off x="4173411" y="-11331181"/>
              <a:ext cx="103318" cy="163920"/>
            </a:xfrm>
            <a:custGeom>
              <a:avLst/>
              <a:gdLst>
                <a:gd name="connsiteX0" fmla="*/ 98580 w 103317"/>
                <a:gd name="connsiteY0" fmla="*/ 70274 h 163920"/>
                <a:gd name="connsiteX1" fmla="*/ 65776 w 103317"/>
                <a:gd name="connsiteY1" fmla="*/ 15368 h 163920"/>
                <a:gd name="connsiteX2" fmla="*/ 9686 w 103317"/>
                <a:gd name="connsiteY2" fmla="*/ 109256 h 163920"/>
                <a:gd name="connsiteX3" fmla="*/ 42619 w 103317"/>
                <a:gd name="connsiteY3" fmla="*/ 163754 h 163920"/>
                <a:gd name="connsiteX4" fmla="*/ 98580 w 103317"/>
                <a:gd name="connsiteY4" fmla="*/ 70274 h 163920"/>
                <a:gd name="connsiteX5" fmla="*/ 43390 w 103317"/>
                <a:gd name="connsiteY5" fmla="*/ 158445 h 163920"/>
                <a:gd name="connsiteX6" fmla="*/ 21648 w 103317"/>
                <a:gd name="connsiteY6" fmla="*/ 114974 h 163920"/>
                <a:gd name="connsiteX7" fmla="*/ 33357 w 103317"/>
                <a:gd name="connsiteY7" fmla="*/ 52313 h 163920"/>
                <a:gd name="connsiteX8" fmla="*/ 65006 w 103317"/>
                <a:gd name="connsiteY8" fmla="*/ 20470 h 163920"/>
                <a:gd name="connsiteX9" fmla="*/ 87130 w 103317"/>
                <a:gd name="connsiteY9" fmla="*/ 62315 h 163920"/>
                <a:gd name="connsiteX10" fmla="*/ 70922 w 103317"/>
                <a:gd name="connsiteY10" fmla="*/ 133953 h 163920"/>
                <a:gd name="connsiteX11" fmla="*/ 43390 w 103317"/>
                <a:gd name="connsiteY11" fmla="*/ 158445 h 16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3317" h="163920">
                  <a:moveTo>
                    <a:pt x="98580" y="70274"/>
                  </a:moveTo>
                  <a:cubicBezTo>
                    <a:pt x="98580" y="37413"/>
                    <a:pt x="84943" y="15368"/>
                    <a:pt x="65776" y="15368"/>
                  </a:cubicBezTo>
                  <a:cubicBezTo>
                    <a:pt x="37990" y="15368"/>
                    <a:pt x="9686" y="61700"/>
                    <a:pt x="9686" y="109256"/>
                  </a:cubicBezTo>
                  <a:cubicBezTo>
                    <a:pt x="9686" y="143141"/>
                    <a:pt x="24094" y="163754"/>
                    <a:pt x="42619" y="163754"/>
                  </a:cubicBezTo>
                  <a:cubicBezTo>
                    <a:pt x="69893" y="163754"/>
                    <a:pt x="98580" y="119053"/>
                    <a:pt x="98580" y="70274"/>
                  </a:cubicBezTo>
                  <a:close/>
                  <a:moveTo>
                    <a:pt x="43390" y="158445"/>
                  </a:moveTo>
                  <a:cubicBezTo>
                    <a:pt x="30657" y="158445"/>
                    <a:pt x="21648" y="141918"/>
                    <a:pt x="21648" y="114974"/>
                  </a:cubicBezTo>
                  <a:cubicBezTo>
                    <a:pt x="21648" y="105991"/>
                    <a:pt x="23452" y="76197"/>
                    <a:pt x="33357" y="52313"/>
                  </a:cubicBezTo>
                  <a:cubicBezTo>
                    <a:pt x="42235" y="31086"/>
                    <a:pt x="54839" y="20470"/>
                    <a:pt x="65006" y="20470"/>
                  </a:cubicBezTo>
                  <a:cubicBezTo>
                    <a:pt x="75551" y="20470"/>
                    <a:pt x="87130" y="31899"/>
                    <a:pt x="87130" y="62315"/>
                  </a:cubicBezTo>
                  <a:cubicBezTo>
                    <a:pt x="87130" y="77010"/>
                    <a:pt x="83659" y="108853"/>
                    <a:pt x="70922" y="133953"/>
                  </a:cubicBezTo>
                  <a:cubicBezTo>
                    <a:pt x="64747" y="146408"/>
                    <a:pt x="54198" y="158445"/>
                    <a:pt x="43390" y="15844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orme libre : forme 320">
              <a:extLst>
                <a:ext uri="{FF2B5EF4-FFF2-40B4-BE49-F238E27FC236}">
                  <a16:creationId xmlns:a16="http://schemas.microsoft.com/office/drawing/2014/main" id="{7B7BFEC8-0CF5-4D21-8CE6-2F7BACE47924}"/>
                </a:ext>
              </a:extLst>
            </p:cNvPr>
            <p:cNvSpPr/>
            <p:nvPr/>
          </p:nvSpPr>
          <p:spPr>
            <a:xfrm>
              <a:off x="4275065" y="-11251545"/>
              <a:ext cx="51659" cy="122940"/>
            </a:xfrm>
            <a:custGeom>
              <a:avLst/>
              <a:gdLst>
                <a:gd name="connsiteX0" fmla="*/ 30043 w 51658"/>
                <a:gd name="connsiteY0" fmla="*/ 19363 h 122940"/>
                <a:gd name="connsiteX1" fmla="*/ 27343 w 51658"/>
                <a:gd name="connsiteY1" fmla="*/ 15368 h 122940"/>
                <a:gd name="connsiteX2" fmla="*/ 9686 w 51658"/>
                <a:gd name="connsiteY2" fmla="*/ 24512 h 122940"/>
                <a:gd name="connsiteX3" fmla="*/ 9686 w 51658"/>
                <a:gd name="connsiteY3" fmla="*/ 29660 h 122940"/>
                <a:gd name="connsiteX4" fmla="*/ 22746 w 51658"/>
                <a:gd name="connsiteY4" fmla="*/ 25658 h 122940"/>
                <a:gd name="connsiteX5" fmla="*/ 22746 w 51658"/>
                <a:gd name="connsiteY5" fmla="*/ 98544 h 122940"/>
                <a:gd name="connsiteX6" fmla="*/ 13738 w 51658"/>
                <a:gd name="connsiteY6" fmla="*/ 105114 h 122940"/>
                <a:gd name="connsiteX7" fmla="*/ 10316 w 51658"/>
                <a:gd name="connsiteY7" fmla="*/ 105114 h 122940"/>
                <a:gd name="connsiteX8" fmla="*/ 10316 w 51658"/>
                <a:gd name="connsiteY8" fmla="*/ 110263 h 122940"/>
                <a:gd name="connsiteX9" fmla="*/ 26350 w 51658"/>
                <a:gd name="connsiteY9" fmla="*/ 109692 h 122940"/>
                <a:gd name="connsiteX10" fmla="*/ 42473 w 51658"/>
                <a:gd name="connsiteY10" fmla="*/ 110263 h 122940"/>
                <a:gd name="connsiteX11" fmla="*/ 42473 w 51658"/>
                <a:gd name="connsiteY11" fmla="*/ 105114 h 122940"/>
                <a:gd name="connsiteX12" fmla="*/ 39051 w 51658"/>
                <a:gd name="connsiteY12" fmla="*/ 105114 h 122940"/>
                <a:gd name="connsiteX13" fmla="*/ 30043 w 51658"/>
                <a:gd name="connsiteY13" fmla="*/ 98544 h 122940"/>
                <a:gd name="connsiteX14" fmla="*/ 30043 w 51658"/>
                <a:gd name="connsiteY14" fmla="*/ 19363 h 12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658" h="122940">
                  <a:moveTo>
                    <a:pt x="30043" y="19363"/>
                  </a:moveTo>
                  <a:cubicBezTo>
                    <a:pt x="30043" y="15509"/>
                    <a:pt x="29865" y="15368"/>
                    <a:pt x="27343" y="15368"/>
                  </a:cubicBezTo>
                  <a:cubicBezTo>
                    <a:pt x="21576" y="24371"/>
                    <a:pt x="13379" y="24512"/>
                    <a:pt x="9686" y="24512"/>
                  </a:cubicBezTo>
                  <a:lnTo>
                    <a:pt x="9686" y="29660"/>
                  </a:lnTo>
                  <a:cubicBezTo>
                    <a:pt x="11849" y="29660"/>
                    <a:pt x="17794" y="29660"/>
                    <a:pt x="22746" y="25658"/>
                  </a:cubicBezTo>
                  <a:lnTo>
                    <a:pt x="22746" y="98544"/>
                  </a:lnTo>
                  <a:cubicBezTo>
                    <a:pt x="22746" y="103258"/>
                    <a:pt x="22746" y="105114"/>
                    <a:pt x="13738" y="105114"/>
                  </a:cubicBezTo>
                  <a:lnTo>
                    <a:pt x="10316" y="105114"/>
                  </a:lnTo>
                  <a:lnTo>
                    <a:pt x="10316" y="110263"/>
                  </a:lnTo>
                  <a:cubicBezTo>
                    <a:pt x="11938" y="110121"/>
                    <a:pt x="23016" y="109692"/>
                    <a:pt x="26350" y="109692"/>
                  </a:cubicBezTo>
                  <a:cubicBezTo>
                    <a:pt x="29143" y="109692"/>
                    <a:pt x="40492" y="110121"/>
                    <a:pt x="42473" y="110263"/>
                  </a:cubicBezTo>
                  <a:lnTo>
                    <a:pt x="42473" y="105114"/>
                  </a:lnTo>
                  <a:lnTo>
                    <a:pt x="39051" y="105114"/>
                  </a:lnTo>
                  <a:cubicBezTo>
                    <a:pt x="30043" y="105114"/>
                    <a:pt x="30043" y="103258"/>
                    <a:pt x="30043" y="98544"/>
                  </a:cubicBezTo>
                  <a:lnTo>
                    <a:pt x="30043" y="1936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orme libre : forme 321">
              <a:extLst>
                <a:ext uri="{FF2B5EF4-FFF2-40B4-BE49-F238E27FC236}">
                  <a16:creationId xmlns:a16="http://schemas.microsoft.com/office/drawing/2014/main" id="{F4CF55EA-4A47-4398-BC16-0F810358B231}"/>
                </a:ext>
              </a:extLst>
            </p:cNvPr>
            <p:cNvSpPr/>
            <p:nvPr/>
          </p:nvSpPr>
          <p:spPr>
            <a:xfrm>
              <a:off x="4335699" y="-11340363"/>
              <a:ext cx="38744" cy="225390"/>
            </a:xfrm>
            <a:custGeom>
              <a:avLst/>
              <a:gdLst>
                <a:gd name="connsiteX0" fmla="*/ 39531 w 38744"/>
                <a:gd name="connsiteY0" fmla="*/ 217431 h 225390"/>
                <a:gd name="connsiteX1" fmla="*/ 37344 w 38744"/>
                <a:gd name="connsiteY1" fmla="*/ 212942 h 225390"/>
                <a:gd name="connsiteX2" fmla="*/ 17148 w 38744"/>
                <a:gd name="connsiteY2" fmla="*/ 117420 h 225390"/>
                <a:gd name="connsiteX3" fmla="*/ 37860 w 38744"/>
                <a:gd name="connsiteY3" fmla="*/ 20880 h 225390"/>
                <a:gd name="connsiteX4" fmla="*/ 39531 w 38744"/>
                <a:gd name="connsiteY4" fmla="*/ 17410 h 225390"/>
                <a:gd name="connsiteX5" fmla="*/ 38244 w 38744"/>
                <a:gd name="connsiteY5" fmla="*/ 15368 h 225390"/>
                <a:gd name="connsiteX6" fmla="*/ 17790 w 38744"/>
                <a:gd name="connsiteY6" fmla="*/ 55168 h 225390"/>
                <a:gd name="connsiteX7" fmla="*/ 9686 w 38744"/>
                <a:gd name="connsiteY7" fmla="*/ 117420 h 225390"/>
                <a:gd name="connsiteX8" fmla="*/ 18178 w 38744"/>
                <a:gd name="connsiteY8" fmla="*/ 181100 h 225390"/>
                <a:gd name="connsiteX9" fmla="*/ 38244 w 38744"/>
                <a:gd name="connsiteY9" fmla="*/ 219474 h 225390"/>
                <a:gd name="connsiteX10" fmla="*/ 39531 w 38744"/>
                <a:gd name="connsiteY10" fmla="*/ 217431 h 225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44" h="225390">
                  <a:moveTo>
                    <a:pt x="39531" y="217431"/>
                  </a:moveTo>
                  <a:cubicBezTo>
                    <a:pt x="39531" y="216822"/>
                    <a:pt x="39531" y="216412"/>
                    <a:pt x="37344" y="212942"/>
                  </a:cubicBezTo>
                  <a:cubicBezTo>
                    <a:pt x="21265" y="187227"/>
                    <a:pt x="17148" y="148648"/>
                    <a:pt x="17148" y="117420"/>
                  </a:cubicBezTo>
                  <a:cubicBezTo>
                    <a:pt x="17148" y="81909"/>
                    <a:pt x="22036" y="46390"/>
                    <a:pt x="37860" y="20880"/>
                  </a:cubicBezTo>
                  <a:cubicBezTo>
                    <a:pt x="39531" y="18428"/>
                    <a:pt x="39531" y="18018"/>
                    <a:pt x="39531" y="17410"/>
                  </a:cubicBezTo>
                  <a:cubicBezTo>
                    <a:pt x="39531" y="15982"/>
                    <a:pt x="39015" y="15368"/>
                    <a:pt x="38244" y="15368"/>
                  </a:cubicBezTo>
                  <a:cubicBezTo>
                    <a:pt x="36956" y="15368"/>
                    <a:pt x="25382" y="29249"/>
                    <a:pt x="17790" y="55168"/>
                  </a:cubicBezTo>
                  <a:cubicBezTo>
                    <a:pt x="11228" y="77618"/>
                    <a:pt x="9686" y="100273"/>
                    <a:pt x="9686" y="117420"/>
                  </a:cubicBezTo>
                  <a:cubicBezTo>
                    <a:pt x="9686" y="133338"/>
                    <a:pt x="11099" y="158035"/>
                    <a:pt x="18178" y="181100"/>
                  </a:cubicBezTo>
                  <a:cubicBezTo>
                    <a:pt x="25894" y="206206"/>
                    <a:pt x="36956" y="219474"/>
                    <a:pt x="38244" y="219474"/>
                  </a:cubicBezTo>
                  <a:cubicBezTo>
                    <a:pt x="39015" y="219474"/>
                    <a:pt x="39531" y="218858"/>
                    <a:pt x="39531" y="21743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orme libre : forme 322">
              <a:extLst>
                <a:ext uri="{FF2B5EF4-FFF2-40B4-BE49-F238E27FC236}">
                  <a16:creationId xmlns:a16="http://schemas.microsoft.com/office/drawing/2014/main" id="{EF4DE1F8-7EC9-4E0B-B03C-7170B052E2EE}"/>
                </a:ext>
              </a:extLst>
            </p:cNvPr>
            <p:cNvSpPr/>
            <p:nvPr/>
          </p:nvSpPr>
          <p:spPr>
            <a:xfrm>
              <a:off x="4376736" y="-11277497"/>
              <a:ext cx="77488" cy="122940"/>
            </a:xfrm>
            <a:custGeom>
              <a:avLst/>
              <a:gdLst>
                <a:gd name="connsiteX0" fmla="*/ 17277 w 77488"/>
                <a:gd name="connsiteY0" fmla="*/ 93537 h 122940"/>
                <a:gd name="connsiteX1" fmla="*/ 16119 w 77488"/>
                <a:gd name="connsiteY1" fmla="*/ 102315 h 122940"/>
                <a:gd name="connsiteX2" fmla="*/ 19852 w 77488"/>
                <a:gd name="connsiteY2" fmla="*/ 107829 h 122940"/>
                <a:gd name="connsiteX3" fmla="*/ 24610 w 77488"/>
                <a:gd name="connsiteY3" fmla="*/ 102110 h 122940"/>
                <a:gd name="connsiteX4" fmla="*/ 27056 w 77488"/>
                <a:gd name="connsiteY4" fmla="*/ 87005 h 122940"/>
                <a:gd name="connsiteX5" fmla="*/ 29885 w 77488"/>
                <a:gd name="connsiteY5" fmla="*/ 68635 h 122940"/>
                <a:gd name="connsiteX6" fmla="*/ 32073 w 77488"/>
                <a:gd name="connsiteY6" fmla="*/ 54964 h 122940"/>
                <a:gd name="connsiteX7" fmla="*/ 33744 w 77488"/>
                <a:gd name="connsiteY7" fmla="*/ 44758 h 122940"/>
                <a:gd name="connsiteX8" fmla="*/ 54714 w 77488"/>
                <a:gd name="connsiteY8" fmla="*/ 19856 h 122940"/>
                <a:gd name="connsiteX9" fmla="*/ 61660 w 77488"/>
                <a:gd name="connsiteY9" fmla="*/ 34142 h 122940"/>
                <a:gd name="connsiteX10" fmla="*/ 53297 w 77488"/>
                <a:gd name="connsiteY10" fmla="*/ 81704 h 122940"/>
                <a:gd name="connsiteX11" fmla="*/ 52014 w 77488"/>
                <a:gd name="connsiteY11" fmla="*/ 91091 h 122940"/>
                <a:gd name="connsiteX12" fmla="*/ 62560 w 77488"/>
                <a:gd name="connsiteY12" fmla="*/ 107829 h 122940"/>
                <a:gd name="connsiteX13" fmla="*/ 79413 w 77488"/>
                <a:gd name="connsiteY13" fmla="*/ 76396 h 122940"/>
                <a:gd name="connsiteX14" fmla="*/ 77872 w 77488"/>
                <a:gd name="connsiteY14" fmla="*/ 74353 h 122940"/>
                <a:gd name="connsiteX15" fmla="*/ 75939 w 77488"/>
                <a:gd name="connsiteY15" fmla="*/ 78028 h 122940"/>
                <a:gd name="connsiteX16" fmla="*/ 62818 w 77488"/>
                <a:gd name="connsiteY16" fmla="*/ 103333 h 122940"/>
                <a:gd name="connsiteX17" fmla="*/ 59731 w 77488"/>
                <a:gd name="connsiteY17" fmla="*/ 96597 h 122940"/>
                <a:gd name="connsiteX18" fmla="*/ 62047 w 77488"/>
                <a:gd name="connsiteY18" fmla="*/ 82108 h 122940"/>
                <a:gd name="connsiteX19" fmla="*/ 69893 w 77488"/>
                <a:gd name="connsiteY19" fmla="*/ 37208 h 122940"/>
                <a:gd name="connsiteX20" fmla="*/ 55101 w 77488"/>
                <a:gd name="connsiteY20" fmla="*/ 15368 h 122940"/>
                <a:gd name="connsiteX21" fmla="*/ 35031 w 77488"/>
                <a:gd name="connsiteY21" fmla="*/ 33124 h 122940"/>
                <a:gd name="connsiteX22" fmla="*/ 23194 w 77488"/>
                <a:gd name="connsiteY22" fmla="*/ 15368 h 122940"/>
                <a:gd name="connsiteX23" fmla="*/ 13548 w 77488"/>
                <a:gd name="connsiteY23" fmla="*/ 27002 h 122940"/>
                <a:gd name="connsiteX24" fmla="*/ 9686 w 77488"/>
                <a:gd name="connsiteY24" fmla="*/ 46800 h 122940"/>
                <a:gd name="connsiteX25" fmla="*/ 11232 w 77488"/>
                <a:gd name="connsiteY25" fmla="*/ 48836 h 122940"/>
                <a:gd name="connsiteX26" fmla="*/ 13419 w 77488"/>
                <a:gd name="connsiteY26" fmla="*/ 44143 h 122940"/>
                <a:gd name="connsiteX27" fmla="*/ 22811 w 77488"/>
                <a:gd name="connsiteY27" fmla="*/ 19856 h 122940"/>
                <a:gd name="connsiteX28" fmla="*/ 26798 w 77488"/>
                <a:gd name="connsiteY28" fmla="*/ 29243 h 122940"/>
                <a:gd name="connsiteX29" fmla="*/ 24740 w 77488"/>
                <a:gd name="connsiteY29" fmla="*/ 46390 h 122940"/>
                <a:gd name="connsiteX30" fmla="*/ 17277 w 77488"/>
                <a:gd name="connsiteY30" fmla="*/ 93537 h 12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7488" h="122940">
                  <a:moveTo>
                    <a:pt x="17277" y="93537"/>
                  </a:moveTo>
                  <a:cubicBezTo>
                    <a:pt x="16890" y="96597"/>
                    <a:pt x="16119" y="101297"/>
                    <a:pt x="16119" y="102315"/>
                  </a:cubicBezTo>
                  <a:cubicBezTo>
                    <a:pt x="16119" y="105991"/>
                    <a:pt x="17919" y="107829"/>
                    <a:pt x="19852" y="107829"/>
                  </a:cubicBezTo>
                  <a:cubicBezTo>
                    <a:pt x="21394" y="107829"/>
                    <a:pt x="23711" y="106196"/>
                    <a:pt x="24610" y="102110"/>
                  </a:cubicBezTo>
                  <a:cubicBezTo>
                    <a:pt x="24740" y="101701"/>
                    <a:pt x="26281" y="92109"/>
                    <a:pt x="27056" y="87005"/>
                  </a:cubicBezTo>
                  <a:lnTo>
                    <a:pt x="29885" y="68635"/>
                  </a:lnTo>
                  <a:cubicBezTo>
                    <a:pt x="30656" y="64146"/>
                    <a:pt x="31427" y="59658"/>
                    <a:pt x="32073" y="54964"/>
                  </a:cubicBezTo>
                  <a:cubicBezTo>
                    <a:pt x="32585" y="51494"/>
                    <a:pt x="33614" y="45571"/>
                    <a:pt x="33744" y="44758"/>
                  </a:cubicBezTo>
                  <a:cubicBezTo>
                    <a:pt x="35673" y="38431"/>
                    <a:pt x="42493" y="19856"/>
                    <a:pt x="54714" y="19856"/>
                  </a:cubicBezTo>
                  <a:cubicBezTo>
                    <a:pt x="60501" y="19856"/>
                    <a:pt x="61660" y="27411"/>
                    <a:pt x="61660" y="34142"/>
                  </a:cubicBezTo>
                  <a:cubicBezTo>
                    <a:pt x="61660" y="46800"/>
                    <a:pt x="55356" y="72924"/>
                    <a:pt x="53297" y="81704"/>
                  </a:cubicBezTo>
                  <a:cubicBezTo>
                    <a:pt x="52139" y="86397"/>
                    <a:pt x="52014" y="88843"/>
                    <a:pt x="52014" y="91091"/>
                  </a:cubicBezTo>
                  <a:cubicBezTo>
                    <a:pt x="52014" y="100683"/>
                    <a:pt x="56514" y="107829"/>
                    <a:pt x="62560" y="107829"/>
                  </a:cubicBezTo>
                  <a:cubicBezTo>
                    <a:pt x="74655" y="107829"/>
                    <a:pt x="79413" y="78028"/>
                    <a:pt x="79413" y="76396"/>
                  </a:cubicBezTo>
                  <a:cubicBezTo>
                    <a:pt x="79413" y="74353"/>
                    <a:pt x="78255" y="74353"/>
                    <a:pt x="77872" y="74353"/>
                  </a:cubicBezTo>
                  <a:cubicBezTo>
                    <a:pt x="76584" y="74353"/>
                    <a:pt x="76584" y="74968"/>
                    <a:pt x="75939" y="78028"/>
                  </a:cubicBezTo>
                  <a:cubicBezTo>
                    <a:pt x="73368" y="91904"/>
                    <a:pt x="69122" y="103333"/>
                    <a:pt x="62818" y="103333"/>
                  </a:cubicBezTo>
                  <a:cubicBezTo>
                    <a:pt x="60631" y="103333"/>
                    <a:pt x="59731" y="101297"/>
                    <a:pt x="59731" y="96597"/>
                  </a:cubicBezTo>
                  <a:cubicBezTo>
                    <a:pt x="59731" y="91501"/>
                    <a:pt x="60889" y="86602"/>
                    <a:pt x="62047" y="82108"/>
                  </a:cubicBezTo>
                  <a:cubicBezTo>
                    <a:pt x="64493" y="71292"/>
                    <a:pt x="69893" y="48836"/>
                    <a:pt x="69893" y="37208"/>
                  </a:cubicBezTo>
                  <a:cubicBezTo>
                    <a:pt x="69893" y="23532"/>
                    <a:pt x="64364" y="15368"/>
                    <a:pt x="55101" y="15368"/>
                  </a:cubicBezTo>
                  <a:cubicBezTo>
                    <a:pt x="43523" y="15368"/>
                    <a:pt x="37219" y="28430"/>
                    <a:pt x="35031" y="33124"/>
                  </a:cubicBezTo>
                  <a:cubicBezTo>
                    <a:pt x="34390" y="21693"/>
                    <a:pt x="29115" y="15368"/>
                    <a:pt x="23194" y="15368"/>
                  </a:cubicBezTo>
                  <a:cubicBezTo>
                    <a:pt x="17277" y="15368"/>
                    <a:pt x="14832" y="23326"/>
                    <a:pt x="13548" y="27002"/>
                  </a:cubicBezTo>
                  <a:cubicBezTo>
                    <a:pt x="11490" y="33943"/>
                    <a:pt x="9686" y="45980"/>
                    <a:pt x="9686" y="46800"/>
                  </a:cubicBezTo>
                  <a:cubicBezTo>
                    <a:pt x="9686" y="48836"/>
                    <a:pt x="10973" y="48836"/>
                    <a:pt x="11232" y="48836"/>
                  </a:cubicBezTo>
                  <a:cubicBezTo>
                    <a:pt x="12519" y="48836"/>
                    <a:pt x="12648" y="48638"/>
                    <a:pt x="13419" y="44143"/>
                  </a:cubicBezTo>
                  <a:cubicBezTo>
                    <a:pt x="15607" y="29653"/>
                    <a:pt x="18177" y="19856"/>
                    <a:pt x="22811" y="19856"/>
                  </a:cubicBezTo>
                  <a:cubicBezTo>
                    <a:pt x="25381" y="19856"/>
                    <a:pt x="26798" y="22514"/>
                    <a:pt x="26798" y="29243"/>
                  </a:cubicBezTo>
                  <a:cubicBezTo>
                    <a:pt x="26798" y="33533"/>
                    <a:pt x="26411" y="35774"/>
                    <a:pt x="24740" y="46390"/>
                  </a:cubicBezTo>
                  <a:lnTo>
                    <a:pt x="17277" y="9353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orme libre : forme 323">
              <a:extLst>
                <a:ext uri="{FF2B5EF4-FFF2-40B4-BE49-F238E27FC236}">
                  <a16:creationId xmlns:a16="http://schemas.microsoft.com/office/drawing/2014/main" id="{71C538DB-1C47-428F-A5E3-BCB03C8540B2}"/>
                </a:ext>
              </a:extLst>
            </p:cNvPr>
            <p:cNvSpPr/>
            <p:nvPr/>
          </p:nvSpPr>
          <p:spPr>
            <a:xfrm>
              <a:off x="4460056" y="-11251545"/>
              <a:ext cx="51659" cy="122940"/>
            </a:xfrm>
            <a:custGeom>
              <a:avLst/>
              <a:gdLst>
                <a:gd name="connsiteX0" fmla="*/ 30043 w 51658"/>
                <a:gd name="connsiteY0" fmla="*/ 19363 h 122940"/>
                <a:gd name="connsiteX1" fmla="*/ 27343 w 51658"/>
                <a:gd name="connsiteY1" fmla="*/ 15368 h 122940"/>
                <a:gd name="connsiteX2" fmla="*/ 9686 w 51658"/>
                <a:gd name="connsiteY2" fmla="*/ 24512 h 122940"/>
                <a:gd name="connsiteX3" fmla="*/ 9686 w 51658"/>
                <a:gd name="connsiteY3" fmla="*/ 29660 h 122940"/>
                <a:gd name="connsiteX4" fmla="*/ 22746 w 51658"/>
                <a:gd name="connsiteY4" fmla="*/ 25658 h 122940"/>
                <a:gd name="connsiteX5" fmla="*/ 22746 w 51658"/>
                <a:gd name="connsiteY5" fmla="*/ 98544 h 122940"/>
                <a:gd name="connsiteX6" fmla="*/ 13738 w 51658"/>
                <a:gd name="connsiteY6" fmla="*/ 105114 h 122940"/>
                <a:gd name="connsiteX7" fmla="*/ 10316 w 51658"/>
                <a:gd name="connsiteY7" fmla="*/ 105114 h 122940"/>
                <a:gd name="connsiteX8" fmla="*/ 10316 w 51658"/>
                <a:gd name="connsiteY8" fmla="*/ 110263 h 122940"/>
                <a:gd name="connsiteX9" fmla="*/ 26350 w 51658"/>
                <a:gd name="connsiteY9" fmla="*/ 109692 h 122940"/>
                <a:gd name="connsiteX10" fmla="*/ 42473 w 51658"/>
                <a:gd name="connsiteY10" fmla="*/ 110263 h 122940"/>
                <a:gd name="connsiteX11" fmla="*/ 42473 w 51658"/>
                <a:gd name="connsiteY11" fmla="*/ 105114 h 122940"/>
                <a:gd name="connsiteX12" fmla="*/ 39051 w 51658"/>
                <a:gd name="connsiteY12" fmla="*/ 105114 h 122940"/>
                <a:gd name="connsiteX13" fmla="*/ 30043 w 51658"/>
                <a:gd name="connsiteY13" fmla="*/ 98544 h 122940"/>
                <a:gd name="connsiteX14" fmla="*/ 30043 w 51658"/>
                <a:gd name="connsiteY14" fmla="*/ 19363 h 12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658" h="122940">
                  <a:moveTo>
                    <a:pt x="30043" y="19363"/>
                  </a:moveTo>
                  <a:cubicBezTo>
                    <a:pt x="30043" y="15509"/>
                    <a:pt x="29865" y="15368"/>
                    <a:pt x="27343" y="15368"/>
                  </a:cubicBezTo>
                  <a:cubicBezTo>
                    <a:pt x="21576" y="24371"/>
                    <a:pt x="13379" y="24512"/>
                    <a:pt x="9686" y="24512"/>
                  </a:cubicBezTo>
                  <a:lnTo>
                    <a:pt x="9686" y="29660"/>
                  </a:lnTo>
                  <a:cubicBezTo>
                    <a:pt x="11849" y="29660"/>
                    <a:pt x="17794" y="29660"/>
                    <a:pt x="22746" y="25658"/>
                  </a:cubicBezTo>
                  <a:lnTo>
                    <a:pt x="22746" y="98544"/>
                  </a:lnTo>
                  <a:cubicBezTo>
                    <a:pt x="22746" y="103258"/>
                    <a:pt x="22746" y="105114"/>
                    <a:pt x="13738" y="105114"/>
                  </a:cubicBezTo>
                  <a:lnTo>
                    <a:pt x="10316" y="105114"/>
                  </a:lnTo>
                  <a:lnTo>
                    <a:pt x="10316" y="110263"/>
                  </a:lnTo>
                  <a:cubicBezTo>
                    <a:pt x="11938" y="110121"/>
                    <a:pt x="23016" y="109692"/>
                    <a:pt x="26350" y="109692"/>
                  </a:cubicBezTo>
                  <a:cubicBezTo>
                    <a:pt x="29143" y="109692"/>
                    <a:pt x="40492" y="110121"/>
                    <a:pt x="42473" y="110263"/>
                  </a:cubicBezTo>
                  <a:lnTo>
                    <a:pt x="42473" y="105114"/>
                  </a:lnTo>
                  <a:lnTo>
                    <a:pt x="39051" y="105114"/>
                  </a:lnTo>
                  <a:cubicBezTo>
                    <a:pt x="30043" y="105114"/>
                    <a:pt x="30043" y="103258"/>
                    <a:pt x="30043" y="98544"/>
                  </a:cubicBezTo>
                  <a:lnTo>
                    <a:pt x="30043" y="1936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orme libre : forme 324">
              <a:extLst>
                <a:ext uri="{FF2B5EF4-FFF2-40B4-BE49-F238E27FC236}">
                  <a16:creationId xmlns:a16="http://schemas.microsoft.com/office/drawing/2014/main" id="{4127A9E3-2F1D-47E8-B766-F1443D3B4DD4}"/>
                </a:ext>
              </a:extLst>
            </p:cNvPr>
            <p:cNvSpPr/>
            <p:nvPr/>
          </p:nvSpPr>
          <p:spPr>
            <a:xfrm>
              <a:off x="4519015" y="-11208920"/>
              <a:ext cx="25829" cy="81960"/>
            </a:xfrm>
            <a:custGeom>
              <a:avLst/>
              <a:gdLst>
                <a:gd name="connsiteX0" fmla="*/ 24740 w 25829"/>
                <a:gd name="connsiteY0" fmla="*/ 36799 h 81960"/>
                <a:gd name="connsiteX1" fmla="*/ 16507 w 25829"/>
                <a:gd name="connsiteY1" fmla="*/ 15368 h 81960"/>
                <a:gd name="connsiteX2" fmla="*/ 9686 w 25829"/>
                <a:gd name="connsiteY2" fmla="*/ 26189 h 81960"/>
                <a:gd name="connsiteX3" fmla="*/ 16507 w 25829"/>
                <a:gd name="connsiteY3" fmla="*/ 37003 h 81960"/>
                <a:gd name="connsiteX4" fmla="*/ 21007 w 25829"/>
                <a:gd name="connsiteY4" fmla="*/ 34353 h 81960"/>
                <a:gd name="connsiteX5" fmla="*/ 21652 w 25829"/>
                <a:gd name="connsiteY5" fmla="*/ 33738 h 81960"/>
                <a:gd name="connsiteX6" fmla="*/ 21911 w 25829"/>
                <a:gd name="connsiteY6" fmla="*/ 36799 h 81960"/>
                <a:gd name="connsiteX7" fmla="*/ 13161 w 25829"/>
                <a:gd name="connsiteY7" fmla="*/ 70882 h 81960"/>
                <a:gd name="connsiteX8" fmla="*/ 11744 w 25829"/>
                <a:gd name="connsiteY8" fmla="*/ 74149 h 81960"/>
                <a:gd name="connsiteX9" fmla="*/ 13032 w 25829"/>
                <a:gd name="connsiteY9" fmla="*/ 76396 h 81960"/>
                <a:gd name="connsiteX10" fmla="*/ 24740 w 25829"/>
                <a:gd name="connsiteY10" fmla="*/ 36799 h 81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829" h="81960">
                  <a:moveTo>
                    <a:pt x="24740" y="36799"/>
                  </a:moveTo>
                  <a:cubicBezTo>
                    <a:pt x="24740" y="23326"/>
                    <a:pt x="21523" y="15368"/>
                    <a:pt x="16507" y="15368"/>
                  </a:cubicBezTo>
                  <a:cubicBezTo>
                    <a:pt x="12261" y="15368"/>
                    <a:pt x="9686" y="20471"/>
                    <a:pt x="9686" y="26189"/>
                  </a:cubicBezTo>
                  <a:cubicBezTo>
                    <a:pt x="9686" y="31695"/>
                    <a:pt x="12261" y="37003"/>
                    <a:pt x="16507" y="37003"/>
                  </a:cubicBezTo>
                  <a:cubicBezTo>
                    <a:pt x="18048" y="37003"/>
                    <a:pt x="19723" y="36184"/>
                    <a:pt x="21007" y="34353"/>
                  </a:cubicBezTo>
                  <a:cubicBezTo>
                    <a:pt x="21394" y="33943"/>
                    <a:pt x="21523" y="33738"/>
                    <a:pt x="21652" y="33738"/>
                  </a:cubicBezTo>
                  <a:cubicBezTo>
                    <a:pt x="21781" y="33738"/>
                    <a:pt x="21911" y="33943"/>
                    <a:pt x="21911" y="36799"/>
                  </a:cubicBezTo>
                  <a:cubicBezTo>
                    <a:pt x="21911" y="51904"/>
                    <a:pt x="17407" y="64146"/>
                    <a:pt x="13161" y="70882"/>
                  </a:cubicBezTo>
                  <a:cubicBezTo>
                    <a:pt x="11744" y="73131"/>
                    <a:pt x="11744" y="73540"/>
                    <a:pt x="11744" y="74149"/>
                  </a:cubicBezTo>
                  <a:cubicBezTo>
                    <a:pt x="11744" y="75582"/>
                    <a:pt x="12390" y="76396"/>
                    <a:pt x="13032" y="76396"/>
                  </a:cubicBezTo>
                  <a:cubicBezTo>
                    <a:pt x="14448" y="76396"/>
                    <a:pt x="24740" y="60682"/>
                    <a:pt x="24740" y="3679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orme libre : forme 325">
              <a:extLst>
                <a:ext uri="{FF2B5EF4-FFF2-40B4-BE49-F238E27FC236}">
                  <a16:creationId xmlns:a16="http://schemas.microsoft.com/office/drawing/2014/main" id="{4628ACF1-67C0-4923-A19E-6AB4EB276966}"/>
                </a:ext>
              </a:extLst>
            </p:cNvPr>
            <p:cNvSpPr/>
            <p:nvPr/>
          </p:nvSpPr>
          <p:spPr>
            <a:xfrm>
              <a:off x="4568886" y="-11277497"/>
              <a:ext cx="77488" cy="122940"/>
            </a:xfrm>
            <a:custGeom>
              <a:avLst/>
              <a:gdLst>
                <a:gd name="connsiteX0" fmla="*/ 17278 w 77488"/>
                <a:gd name="connsiteY0" fmla="*/ 93537 h 122940"/>
                <a:gd name="connsiteX1" fmla="*/ 16119 w 77488"/>
                <a:gd name="connsiteY1" fmla="*/ 102315 h 122940"/>
                <a:gd name="connsiteX2" fmla="*/ 19852 w 77488"/>
                <a:gd name="connsiteY2" fmla="*/ 107829 h 122940"/>
                <a:gd name="connsiteX3" fmla="*/ 24611 w 77488"/>
                <a:gd name="connsiteY3" fmla="*/ 102110 h 122940"/>
                <a:gd name="connsiteX4" fmla="*/ 27056 w 77488"/>
                <a:gd name="connsiteY4" fmla="*/ 87005 h 122940"/>
                <a:gd name="connsiteX5" fmla="*/ 29885 w 77488"/>
                <a:gd name="connsiteY5" fmla="*/ 68635 h 122940"/>
                <a:gd name="connsiteX6" fmla="*/ 32073 w 77488"/>
                <a:gd name="connsiteY6" fmla="*/ 54964 h 122940"/>
                <a:gd name="connsiteX7" fmla="*/ 33744 w 77488"/>
                <a:gd name="connsiteY7" fmla="*/ 44758 h 122940"/>
                <a:gd name="connsiteX8" fmla="*/ 54714 w 77488"/>
                <a:gd name="connsiteY8" fmla="*/ 19856 h 122940"/>
                <a:gd name="connsiteX9" fmla="*/ 61660 w 77488"/>
                <a:gd name="connsiteY9" fmla="*/ 34142 h 122940"/>
                <a:gd name="connsiteX10" fmla="*/ 53298 w 77488"/>
                <a:gd name="connsiteY10" fmla="*/ 81704 h 122940"/>
                <a:gd name="connsiteX11" fmla="*/ 52014 w 77488"/>
                <a:gd name="connsiteY11" fmla="*/ 91091 h 122940"/>
                <a:gd name="connsiteX12" fmla="*/ 62560 w 77488"/>
                <a:gd name="connsiteY12" fmla="*/ 107829 h 122940"/>
                <a:gd name="connsiteX13" fmla="*/ 79414 w 77488"/>
                <a:gd name="connsiteY13" fmla="*/ 76396 h 122940"/>
                <a:gd name="connsiteX14" fmla="*/ 77872 w 77488"/>
                <a:gd name="connsiteY14" fmla="*/ 74353 h 122940"/>
                <a:gd name="connsiteX15" fmla="*/ 75939 w 77488"/>
                <a:gd name="connsiteY15" fmla="*/ 78028 h 122940"/>
                <a:gd name="connsiteX16" fmla="*/ 62818 w 77488"/>
                <a:gd name="connsiteY16" fmla="*/ 103333 h 122940"/>
                <a:gd name="connsiteX17" fmla="*/ 59731 w 77488"/>
                <a:gd name="connsiteY17" fmla="*/ 96597 h 122940"/>
                <a:gd name="connsiteX18" fmla="*/ 62047 w 77488"/>
                <a:gd name="connsiteY18" fmla="*/ 82108 h 122940"/>
                <a:gd name="connsiteX19" fmla="*/ 69893 w 77488"/>
                <a:gd name="connsiteY19" fmla="*/ 37208 h 122940"/>
                <a:gd name="connsiteX20" fmla="*/ 55101 w 77488"/>
                <a:gd name="connsiteY20" fmla="*/ 15368 h 122940"/>
                <a:gd name="connsiteX21" fmla="*/ 35031 w 77488"/>
                <a:gd name="connsiteY21" fmla="*/ 33124 h 122940"/>
                <a:gd name="connsiteX22" fmla="*/ 23194 w 77488"/>
                <a:gd name="connsiteY22" fmla="*/ 15368 h 122940"/>
                <a:gd name="connsiteX23" fmla="*/ 13548 w 77488"/>
                <a:gd name="connsiteY23" fmla="*/ 27002 h 122940"/>
                <a:gd name="connsiteX24" fmla="*/ 9686 w 77488"/>
                <a:gd name="connsiteY24" fmla="*/ 46800 h 122940"/>
                <a:gd name="connsiteX25" fmla="*/ 11232 w 77488"/>
                <a:gd name="connsiteY25" fmla="*/ 48836 h 122940"/>
                <a:gd name="connsiteX26" fmla="*/ 13419 w 77488"/>
                <a:gd name="connsiteY26" fmla="*/ 44143 h 122940"/>
                <a:gd name="connsiteX27" fmla="*/ 22811 w 77488"/>
                <a:gd name="connsiteY27" fmla="*/ 19856 h 122940"/>
                <a:gd name="connsiteX28" fmla="*/ 26798 w 77488"/>
                <a:gd name="connsiteY28" fmla="*/ 29243 h 122940"/>
                <a:gd name="connsiteX29" fmla="*/ 24740 w 77488"/>
                <a:gd name="connsiteY29" fmla="*/ 46390 h 122940"/>
                <a:gd name="connsiteX30" fmla="*/ 17278 w 77488"/>
                <a:gd name="connsiteY30" fmla="*/ 93537 h 12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7488" h="122940">
                  <a:moveTo>
                    <a:pt x="17278" y="93537"/>
                  </a:moveTo>
                  <a:cubicBezTo>
                    <a:pt x="16890" y="96597"/>
                    <a:pt x="16119" y="101297"/>
                    <a:pt x="16119" y="102315"/>
                  </a:cubicBezTo>
                  <a:cubicBezTo>
                    <a:pt x="16119" y="105991"/>
                    <a:pt x="17919" y="107829"/>
                    <a:pt x="19852" y="107829"/>
                  </a:cubicBezTo>
                  <a:cubicBezTo>
                    <a:pt x="21394" y="107829"/>
                    <a:pt x="23711" y="106196"/>
                    <a:pt x="24611" y="102110"/>
                  </a:cubicBezTo>
                  <a:cubicBezTo>
                    <a:pt x="24740" y="101701"/>
                    <a:pt x="26282" y="92109"/>
                    <a:pt x="27056" y="87005"/>
                  </a:cubicBezTo>
                  <a:lnTo>
                    <a:pt x="29885" y="68635"/>
                  </a:lnTo>
                  <a:cubicBezTo>
                    <a:pt x="30656" y="64146"/>
                    <a:pt x="31427" y="59658"/>
                    <a:pt x="32073" y="54964"/>
                  </a:cubicBezTo>
                  <a:cubicBezTo>
                    <a:pt x="32585" y="51494"/>
                    <a:pt x="33615" y="45571"/>
                    <a:pt x="33744" y="44758"/>
                  </a:cubicBezTo>
                  <a:cubicBezTo>
                    <a:pt x="35673" y="38431"/>
                    <a:pt x="42494" y="19856"/>
                    <a:pt x="54714" y="19856"/>
                  </a:cubicBezTo>
                  <a:cubicBezTo>
                    <a:pt x="60502" y="19856"/>
                    <a:pt x="61660" y="27411"/>
                    <a:pt x="61660" y="34142"/>
                  </a:cubicBezTo>
                  <a:cubicBezTo>
                    <a:pt x="61660" y="46800"/>
                    <a:pt x="55356" y="72924"/>
                    <a:pt x="53298" y="81704"/>
                  </a:cubicBezTo>
                  <a:cubicBezTo>
                    <a:pt x="52139" y="86397"/>
                    <a:pt x="52014" y="88843"/>
                    <a:pt x="52014" y="91091"/>
                  </a:cubicBezTo>
                  <a:cubicBezTo>
                    <a:pt x="52014" y="100683"/>
                    <a:pt x="56514" y="107829"/>
                    <a:pt x="62560" y="107829"/>
                  </a:cubicBezTo>
                  <a:cubicBezTo>
                    <a:pt x="74655" y="107829"/>
                    <a:pt x="79414" y="78028"/>
                    <a:pt x="79414" y="76396"/>
                  </a:cubicBezTo>
                  <a:cubicBezTo>
                    <a:pt x="79414" y="74353"/>
                    <a:pt x="78255" y="74353"/>
                    <a:pt x="77872" y="74353"/>
                  </a:cubicBezTo>
                  <a:cubicBezTo>
                    <a:pt x="76585" y="74353"/>
                    <a:pt x="76585" y="74968"/>
                    <a:pt x="75939" y="78028"/>
                  </a:cubicBezTo>
                  <a:cubicBezTo>
                    <a:pt x="73368" y="91904"/>
                    <a:pt x="69122" y="103333"/>
                    <a:pt x="62818" y="103333"/>
                  </a:cubicBezTo>
                  <a:cubicBezTo>
                    <a:pt x="60631" y="103333"/>
                    <a:pt x="59731" y="101297"/>
                    <a:pt x="59731" y="96597"/>
                  </a:cubicBezTo>
                  <a:cubicBezTo>
                    <a:pt x="59731" y="91501"/>
                    <a:pt x="60889" y="86602"/>
                    <a:pt x="62047" y="82108"/>
                  </a:cubicBezTo>
                  <a:cubicBezTo>
                    <a:pt x="64493" y="71292"/>
                    <a:pt x="69893" y="48836"/>
                    <a:pt x="69893" y="37208"/>
                  </a:cubicBezTo>
                  <a:cubicBezTo>
                    <a:pt x="69893" y="23532"/>
                    <a:pt x="64364" y="15368"/>
                    <a:pt x="55101" y="15368"/>
                  </a:cubicBezTo>
                  <a:cubicBezTo>
                    <a:pt x="43523" y="15368"/>
                    <a:pt x="37219" y="28430"/>
                    <a:pt x="35031" y="33124"/>
                  </a:cubicBezTo>
                  <a:cubicBezTo>
                    <a:pt x="34390" y="21693"/>
                    <a:pt x="29115" y="15368"/>
                    <a:pt x="23194" y="15368"/>
                  </a:cubicBezTo>
                  <a:cubicBezTo>
                    <a:pt x="17278" y="15368"/>
                    <a:pt x="14832" y="23326"/>
                    <a:pt x="13548" y="27002"/>
                  </a:cubicBezTo>
                  <a:cubicBezTo>
                    <a:pt x="11490" y="33943"/>
                    <a:pt x="9686" y="45980"/>
                    <a:pt x="9686" y="46800"/>
                  </a:cubicBezTo>
                  <a:cubicBezTo>
                    <a:pt x="9686" y="48836"/>
                    <a:pt x="10973" y="48836"/>
                    <a:pt x="11232" y="48836"/>
                  </a:cubicBezTo>
                  <a:cubicBezTo>
                    <a:pt x="12519" y="48836"/>
                    <a:pt x="12648" y="48638"/>
                    <a:pt x="13419" y="44143"/>
                  </a:cubicBezTo>
                  <a:cubicBezTo>
                    <a:pt x="15607" y="29653"/>
                    <a:pt x="18178" y="19856"/>
                    <a:pt x="22811" y="19856"/>
                  </a:cubicBezTo>
                  <a:cubicBezTo>
                    <a:pt x="25382" y="19856"/>
                    <a:pt x="26798" y="22514"/>
                    <a:pt x="26798" y="29243"/>
                  </a:cubicBezTo>
                  <a:cubicBezTo>
                    <a:pt x="26798" y="33533"/>
                    <a:pt x="26411" y="35774"/>
                    <a:pt x="24740" y="46390"/>
                  </a:cubicBezTo>
                  <a:lnTo>
                    <a:pt x="17278" y="9353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orme libre : forme 326">
              <a:extLst>
                <a:ext uri="{FF2B5EF4-FFF2-40B4-BE49-F238E27FC236}">
                  <a16:creationId xmlns:a16="http://schemas.microsoft.com/office/drawing/2014/main" id="{EA0BB0F6-FC2B-4AE6-BE8C-E5979DDA73D8}"/>
                </a:ext>
              </a:extLst>
            </p:cNvPr>
            <p:cNvSpPr/>
            <p:nvPr/>
          </p:nvSpPr>
          <p:spPr>
            <a:xfrm>
              <a:off x="4648043" y="-11251545"/>
              <a:ext cx="51659" cy="122940"/>
            </a:xfrm>
            <a:custGeom>
              <a:avLst/>
              <a:gdLst>
                <a:gd name="connsiteX0" fmla="*/ 49504 w 51658"/>
                <a:gd name="connsiteY0" fmla="*/ 84254 h 122940"/>
                <a:gd name="connsiteX1" fmla="*/ 46441 w 51658"/>
                <a:gd name="connsiteY1" fmla="*/ 84254 h 122940"/>
                <a:gd name="connsiteX2" fmla="*/ 44096 w 51658"/>
                <a:gd name="connsiteY2" fmla="*/ 97258 h 122940"/>
                <a:gd name="connsiteX3" fmla="*/ 35181 w 51658"/>
                <a:gd name="connsiteY3" fmla="*/ 98115 h 122940"/>
                <a:gd name="connsiteX4" fmla="*/ 18605 w 51658"/>
                <a:gd name="connsiteY4" fmla="*/ 98115 h 122940"/>
                <a:gd name="connsiteX5" fmla="*/ 36621 w 51658"/>
                <a:gd name="connsiteY5" fmla="*/ 74104 h 122940"/>
                <a:gd name="connsiteX6" fmla="*/ 49504 w 51658"/>
                <a:gd name="connsiteY6" fmla="*/ 43235 h 122940"/>
                <a:gd name="connsiteX7" fmla="*/ 28425 w 51658"/>
                <a:gd name="connsiteY7" fmla="*/ 15368 h 122940"/>
                <a:gd name="connsiteX8" fmla="*/ 9686 w 51658"/>
                <a:gd name="connsiteY8" fmla="*/ 40949 h 122940"/>
                <a:gd name="connsiteX9" fmla="*/ 14461 w 51658"/>
                <a:gd name="connsiteY9" fmla="*/ 48953 h 122940"/>
                <a:gd name="connsiteX10" fmla="*/ 19235 w 51658"/>
                <a:gd name="connsiteY10" fmla="*/ 41378 h 122940"/>
                <a:gd name="connsiteX11" fmla="*/ 13920 w 51658"/>
                <a:gd name="connsiteY11" fmla="*/ 33803 h 122940"/>
                <a:gd name="connsiteX12" fmla="*/ 27073 w 51658"/>
                <a:gd name="connsiteY12" fmla="*/ 20510 h 122940"/>
                <a:gd name="connsiteX13" fmla="*/ 40766 w 51658"/>
                <a:gd name="connsiteY13" fmla="*/ 43235 h 122940"/>
                <a:gd name="connsiteX14" fmla="*/ 32295 w 51658"/>
                <a:gd name="connsiteY14" fmla="*/ 70672 h 122940"/>
                <a:gd name="connsiteX15" fmla="*/ 10586 w 51658"/>
                <a:gd name="connsiteY15" fmla="*/ 104692 h 122940"/>
                <a:gd name="connsiteX16" fmla="*/ 9686 w 51658"/>
                <a:gd name="connsiteY16" fmla="*/ 110263 h 122940"/>
                <a:gd name="connsiteX17" fmla="*/ 46800 w 51658"/>
                <a:gd name="connsiteY17" fmla="*/ 110263 h 122940"/>
                <a:gd name="connsiteX18" fmla="*/ 49504 w 51658"/>
                <a:gd name="connsiteY18" fmla="*/ 84254 h 12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1658" h="122940">
                  <a:moveTo>
                    <a:pt x="49504" y="84254"/>
                  </a:moveTo>
                  <a:lnTo>
                    <a:pt x="46441" y="84254"/>
                  </a:lnTo>
                  <a:cubicBezTo>
                    <a:pt x="46170" y="87396"/>
                    <a:pt x="45270" y="95829"/>
                    <a:pt x="44096" y="97258"/>
                  </a:cubicBezTo>
                  <a:cubicBezTo>
                    <a:pt x="43377" y="98115"/>
                    <a:pt x="36440" y="98115"/>
                    <a:pt x="35181" y="98115"/>
                  </a:cubicBezTo>
                  <a:lnTo>
                    <a:pt x="18605" y="98115"/>
                  </a:lnTo>
                  <a:cubicBezTo>
                    <a:pt x="28061" y="84823"/>
                    <a:pt x="31217" y="80821"/>
                    <a:pt x="36621" y="74104"/>
                  </a:cubicBezTo>
                  <a:cubicBezTo>
                    <a:pt x="43289" y="65671"/>
                    <a:pt x="49504" y="56809"/>
                    <a:pt x="49504" y="43235"/>
                  </a:cubicBezTo>
                  <a:cubicBezTo>
                    <a:pt x="49504" y="25940"/>
                    <a:pt x="39955" y="15368"/>
                    <a:pt x="28425" y="15368"/>
                  </a:cubicBezTo>
                  <a:cubicBezTo>
                    <a:pt x="17253" y="15368"/>
                    <a:pt x="9686" y="27797"/>
                    <a:pt x="9686" y="40949"/>
                  </a:cubicBezTo>
                  <a:cubicBezTo>
                    <a:pt x="9686" y="48236"/>
                    <a:pt x="13561" y="48953"/>
                    <a:pt x="14461" y="48953"/>
                  </a:cubicBezTo>
                  <a:cubicBezTo>
                    <a:pt x="16624" y="48953"/>
                    <a:pt x="19235" y="46519"/>
                    <a:pt x="19235" y="41378"/>
                  </a:cubicBezTo>
                  <a:cubicBezTo>
                    <a:pt x="19235" y="38804"/>
                    <a:pt x="18605" y="33803"/>
                    <a:pt x="13920" y="33803"/>
                  </a:cubicBezTo>
                  <a:cubicBezTo>
                    <a:pt x="16713" y="23654"/>
                    <a:pt x="22839" y="20510"/>
                    <a:pt x="27073" y="20510"/>
                  </a:cubicBezTo>
                  <a:cubicBezTo>
                    <a:pt x="36081" y="20510"/>
                    <a:pt x="40766" y="31658"/>
                    <a:pt x="40766" y="43235"/>
                  </a:cubicBezTo>
                  <a:cubicBezTo>
                    <a:pt x="40766" y="55670"/>
                    <a:pt x="35181" y="65531"/>
                    <a:pt x="32295" y="70672"/>
                  </a:cubicBezTo>
                  <a:lnTo>
                    <a:pt x="10586" y="104692"/>
                  </a:lnTo>
                  <a:cubicBezTo>
                    <a:pt x="9686" y="105973"/>
                    <a:pt x="9686" y="106261"/>
                    <a:pt x="9686" y="110263"/>
                  </a:cubicBezTo>
                  <a:lnTo>
                    <a:pt x="46800" y="110263"/>
                  </a:lnTo>
                  <a:lnTo>
                    <a:pt x="49504" y="8425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orme libre : forme 327">
              <a:extLst>
                <a:ext uri="{FF2B5EF4-FFF2-40B4-BE49-F238E27FC236}">
                  <a16:creationId xmlns:a16="http://schemas.microsoft.com/office/drawing/2014/main" id="{0E3DB2CD-5D79-46CC-9461-B60FEC27D86C}"/>
                </a:ext>
              </a:extLst>
            </p:cNvPr>
            <p:cNvSpPr/>
            <p:nvPr/>
          </p:nvSpPr>
          <p:spPr>
            <a:xfrm>
              <a:off x="4711147" y="-11208920"/>
              <a:ext cx="25829" cy="81960"/>
            </a:xfrm>
            <a:custGeom>
              <a:avLst/>
              <a:gdLst>
                <a:gd name="connsiteX0" fmla="*/ 24740 w 25829"/>
                <a:gd name="connsiteY0" fmla="*/ 36799 h 81960"/>
                <a:gd name="connsiteX1" fmla="*/ 16507 w 25829"/>
                <a:gd name="connsiteY1" fmla="*/ 15368 h 81960"/>
                <a:gd name="connsiteX2" fmla="*/ 9686 w 25829"/>
                <a:gd name="connsiteY2" fmla="*/ 26189 h 81960"/>
                <a:gd name="connsiteX3" fmla="*/ 16507 w 25829"/>
                <a:gd name="connsiteY3" fmla="*/ 37003 h 81960"/>
                <a:gd name="connsiteX4" fmla="*/ 21007 w 25829"/>
                <a:gd name="connsiteY4" fmla="*/ 34353 h 81960"/>
                <a:gd name="connsiteX5" fmla="*/ 21652 w 25829"/>
                <a:gd name="connsiteY5" fmla="*/ 33738 h 81960"/>
                <a:gd name="connsiteX6" fmla="*/ 21911 w 25829"/>
                <a:gd name="connsiteY6" fmla="*/ 36799 h 81960"/>
                <a:gd name="connsiteX7" fmla="*/ 13161 w 25829"/>
                <a:gd name="connsiteY7" fmla="*/ 70882 h 81960"/>
                <a:gd name="connsiteX8" fmla="*/ 11744 w 25829"/>
                <a:gd name="connsiteY8" fmla="*/ 74149 h 81960"/>
                <a:gd name="connsiteX9" fmla="*/ 13032 w 25829"/>
                <a:gd name="connsiteY9" fmla="*/ 76396 h 81960"/>
                <a:gd name="connsiteX10" fmla="*/ 24740 w 25829"/>
                <a:gd name="connsiteY10" fmla="*/ 36799 h 81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829" h="81960">
                  <a:moveTo>
                    <a:pt x="24740" y="36799"/>
                  </a:moveTo>
                  <a:cubicBezTo>
                    <a:pt x="24740" y="23326"/>
                    <a:pt x="21523" y="15368"/>
                    <a:pt x="16507" y="15368"/>
                  </a:cubicBezTo>
                  <a:cubicBezTo>
                    <a:pt x="12261" y="15368"/>
                    <a:pt x="9686" y="20471"/>
                    <a:pt x="9686" y="26189"/>
                  </a:cubicBezTo>
                  <a:cubicBezTo>
                    <a:pt x="9686" y="31695"/>
                    <a:pt x="12261" y="37003"/>
                    <a:pt x="16507" y="37003"/>
                  </a:cubicBezTo>
                  <a:cubicBezTo>
                    <a:pt x="18048" y="37003"/>
                    <a:pt x="19723" y="36184"/>
                    <a:pt x="21007" y="34353"/>
                  </a:cubicBezTo>
                  <a:cubicBezTo>
                    <a:pt x="21394" y="33943"/>
                    <a:pt x="21523" y="33738"/>
                    <a:pt x="21652" y="33738"/>
                  </a:cubicBezTo>
                  <a:cubicBezTo>
                    <a:pt x="21782" y="33738"/>
                    <a:pt x="21911" y="33943"/>
                    <a:pt x="21911" y="36799"/>
                  </a:cubicBezTo>
                  <a:cubicBezTo>
                    <a:pt x="21911" y="51904"/>
                    <a:pt x="17407" y="64146"/>
                    <a:pt x="13161" y="70882"/>
                  </a:cubicBezTo>
                  <a:cubicBezTo>
                    <a:pt x="11744" y="73131"/>
                    <a:pt x="11744" y="73540"/>
                    <a:pt x="11744" y="74149"/>
                  </a:cubicBezTo>
                  <a:cubicBezTo>
                    <a:pt x="11744" y="75582"/>
                    <a:pt x="12390" y="76396"/>
                    <a:pt x="13032" y="76396"/>
                  </a:cubicBezTo>
                  <a:cubicBezTo>
                    <a:pt x="14448" y="76396"/>
                    <a:pt x="24740" y="60682"/>
                    <a:pt x="24740" y="3679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orme libre : forme 328">
              <a:extLst>
                <a:ext uri="{FF2B5EF4-FFF2-40B4-BE49-F238E27FC236}">
                  <a16:creationId xmlns:a16="http://schemas.microsoft.com/office/drawing/2014/main" id="{2E251F1B-CCA3-4C1A-8414-67367E1DCDD1}"/>
                </a:ext>
              </a:extLst>
            </p:cNvPr>
            <p:cNvSpPr/>
            <p:nvPr/>
          </p:nvSpPr>
          <p:spPr>
            <a:xfrm>
              <a:off x="4761019" y="-11277497"/>
              <a:ext cx="77488" cy="122940"/>
            </a:xfrm>
            <a:custGeom>
              <a:avLst/>
              <a:gdLst>
                <a:gd name="connsiteX0" fmla="*/ 17278 w 77488"/>
                <a:gd name="connsiteY0" fmla="*/ 93537 h 122940"/>
                <a:gd name="connsiteX1" fmla="*/ 16119 w 77488"/>
                <a:gd name="connsiteY1" fmla="*/ 102315 h 122940"/>
                <a:gd name="connsiteX2" fmla="*/ 19852 w 77488"/>
                <a:gd name="connsiteY2" fmla="*/ 107829 h 122940"/>
                <a:gd name="connsiteX3" fmla="*/ 24611 w 77488"/>
                <a:gd name="connsiteY3" fmla="*/ 102110 h 122940"/>
                <a:gd name="connsiteX4" fmla="*/ 27056 w 77488"/>
                <a:gd name="connsiteY4" fmla="*/ 87005 h 122940"/>
                <a:gd name="connsiteX5" fmla="*/ 29885 w 77488"/>
                <a:gd name="connsiteY5" fmla="*/ 68635 h 122940"/>
                <a:gd name="connsiteX6" fmla="*/ 32073 w 77488"/>
                <a:gd name="connsiteY6" fmla="*/ 54964 h 122940"/>
                <a:gd name="connsiteX7" fmla="*/ 33744 w 77488"/>
                <a:gd name="connsiteY7" fmla="*/ 44758 h 122940"/>
                <a:gd name="connsiteX8" fmla="*/ 54714 w 77488"/>
                <a:gd name="connsiteY8" fmla="*/ 19856 h 122940"/>
                <a:gd name="connsiteX9" fmla="*/ 61660 w 77488"/>
                <a:gd name="connsiteY9" fmla="*/ 34142 h 122940"/>
                <a:gd name="connsiteX10" fmla="*/ 53297 w 77488"/>
                <a:gd name="connsiteY10" fmla="*/ 81704 h 122940"/>
                <a:gd name="connsiteX11" fmla="*/ 52014 w 77488"/>
                <a:gd name="connsiteY11" fmla="*/ 91091 h 122940"/>
                <a:gd name="connsiteX12" fmla="*/ 62560 w 77488"/>
                <a:gd name="connsiteY12" fmla="*/ 107829 h 122940"/>
                <a:gd name="connsiteX13" fmla="*/ 79413 w 77488"/>
                <a:gd name="connsiteY13" fmla="*/ 76396 h 122940"/>
                <a:gd name="connsiteX14" fmla="*/ 77872 w 77488"/>
                <a:gd name="connsiteY14" fmla="*/ 74353 h 122940"/>
                <a:gd name="connsiteX15" fmla="*/ 75939 w 77488"/>
                <a:gd name="connsiteY15" fmla="*/ 78028 h 122940"/>
                <a:gd name="connsiteX16" fmla="*/ 62818 w 77488"/>
                <a:gd name="connsiteY16" fmla="*/ 103333 h 122940"/>
                <a:gd name="connsiteX17" fmla="*/ 59731 w 77488"/>
                <a:gd name="connsiteY17" fmla="*/ 96597 h 122940"/>
                <a:gd name="connsiteX18" fmla="*/ 62047 w 77488"/>
                <a:gd name="connsiteY18" fmla="*/ 82108 h 122940"/>
                <a:gd name="connsiteX19" fmla="*/ 69893 w 77488"/>
                <a:gd name="connsiteY19" fmla="*/ 37208 h 122940"/>
                <a:gd name="connsiteX20" fmla="*/ 55101 w 77488"/>
                <a:gd name="connsiteY20" fmla="*/ 15368 h 122940"/>
                <a:gd name="connsiteX21" fmla="*/ 35031 w 77488"/>
                <a:gd name="connsiteY21" fmla="*/ 33124 h 122940"/>
                <a:gd name="connsiteX22" fmla="*/ 23194 w 77488"/>
                <a:gd name="connsiteY22" fmla="*/ 15368 h 122940"/>
                <a:gd name="connsiteX23" fmla="*/ 13548 w 77488"/>
                <a:gd name="connsiteY23" fmla="*/ 27002 h 122940"/>
                <a:gd name="connsiteX24" fmla="*/ 9686 w 77488"/>
                <a:gd name="connsiteY24" fmla="*/ 46800 h 122940"/>
                <a:gd name="connsiteX25" fmla="*/ 11232 w 77488"/>
                <a:gd name="connsiteY25" fmla="*/ 48836 h 122940"/>
                <a:gd name="connsiteX26" fmla="*/ 13419 w 77488"/>
                <a:gd name="connsiteY26" fmla="*/ 44143 h 122940"/>
                <a:gd name="connsiteX27" fmla="*/ 22811 w 77488"/>
                <a:gd name="connsiteY27" fmla="*/ 19856 h 122940"/>
                <a:gd name="connsiteX28" fmla="*/ 26798 w 77488"/>
                <a:gd name="connsiteY28" fmla="*/ 29243 h 122940"/>
                <a:gd name="connsiteX29" fmla="*/ 24740 w 77488"/>
                <a:gd name="connsiteY29" fmla="*/ 46390 h 122940"/>
                <a:gd name="connsiteX30" fmla="*/ 17278 w 77488"/>
                <a:gd name="connsiteY30" fmla="*/ 93537 h 12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7488" h="122940">
                  <a:moveTo>
                    <a:pt x="17278" y="93537"/>
                  </a:moveTo>
                  <a:cubicBezTo>
                    <a:pt x="16890" y="96597"/>
                    <a:pt x="16119" y="101297"/>
                    <a:pt x="16119" y="102315"/>
                  </a:cubicBezTo>
                  <a:cubicBezTo>
                    <a:pt x="16119" y="105991"/>
                    <a:pt x="17919" y="107829"/>
                    <a:pt x="19852" y="107829"/>
                  </a:cubicBezTo>
                  <a:cubicBezTo>
                    <a:pt x="21394" y="107829"/>
                    <a:pt x="23710" y="106196"/>
                    <a:pt x="24611" y="102110"/>
                  </a:cubicBezTo>
                  <a:cubicBezTo>
                    <a:pt x="24740" y="101701"/>
                    <a:pt x="26282" y="92109"/>
                    <a:pt x="27056" y="87005"/>
                  </a:cubicBezTo>
                  <a:lnTo>
                    <a:pt x="29885" y="68635"/>
                  </a:lnTo>
                  <a:cubicBezTo>
                    <a:pt x="30656" y="64146"/>
                    <a:pt x="31427" y="59658"/>
                    <a:pt x="32073" y="54964"/>
                  </a:cubicBezTo>
                  <a:cubicBezTo>
                    <a:pt x="32585" y="51494"/>
                    <a:pt x="33615" y="45571"/>
                    <a:pt x="33744" y="44758"/>
                  </a:cubicBezTo>
                  <a:cubicBezTo>
                    <a:pt x="35673" y="38431"/>
                    <a:pt x="42494" y="19856"/>
                    <a:pt x="54714" y="19856"/>
                  </a:cubicBezTo>
                  <a:cubicBezTo>
                    <a:pt x="60501" y="19856"/>
                    <a:pt x="61660" y="27411"/>
                    <a:pt x="61660" y="34142"/>
                  </a:cubicBezTo>
                  <a:cubicBezTo>
                    <a:pt x="61660" y="46800"/>
                    <a:pt x="55356" y="72924"/>
                    <a:pt x="53297" y="81704"/>
                  </a:cubicBezTo>
                  <a:cubicBezTo>
                    <a:pt x="52139" y="86397"/>
                    <a:pt x="52014" y="88843"/>
                    <a:pt x="52014" y="91091"/>
                  </a:cubicBezTo>
                  <a:cubicBezTo>
                    <a:pt x="52014" y="100683"/>
                    <a:pt x="56514" y="107829"/>
                    <a:pt x="62560" y="107829"/>
                  </a:cubicBezTo>
                  <a:cubicBezTo>
                    <a:pt x="74655" y="107829"/>
                    <a:pt x="79413" y="78028"/>
                    <a:pt x="79413" y="76396"/>
                  </a:cubicBezTo>
                  <a:cubicBezTo>
                    <a:pt x="79413" y="74353"/>
                    <a:pt x="78255" y="74353"/>
                    <a:pt x="77872" y="74353"/>
                  </a:cubicBezTo>
                  <a:cubicBezTo>
                    <a:pt x="76584" y="74353"/>
                    <a:pt x="76584" y="74968"/>
                    <a:pt x="75939" y="78028"/>
                  </a:cubicBezTo>
                  <a:cubicBezTo>
                    <a:pt x="73368" y="91904"/>
                    <a:pt x="69122" y="103333"/>
                    <a:pt x="62818" y="103333"/>
                  </a:cubicBezTo>
                  <a:cubicBezTo>
                    <a:pt x="60631" y="103333"/>
                    <a:pt x="59731" y="101297"/>
                    <a:pt x="59731" y="96597"/>
                  </a:cubicBezTo>
                  <a:cubicBezTo>
                    <a:pt x="59731" y="91501"/>
                    <a:pt x="60889" y="86602"/>
                    <a:pt x="62047" y="82108"/>
                  </a:cubicBezTo>
                  <a:cubicBezTo>
                    <a:pt x="64493" y="71292"/>
                    <a:pt x="69893" y="48836"/>
                    <a:pt x="69893" y="37208"/>
                  </a:cubicBezTo>
                  <a:cubicBezTo>
                    <a:pt x="69893" y="23532"/>
                    <a:pt x="64364" y="15368"/>
                    <a:pt x="55101" y="15368"/>
                  </a:cubicBezTo>
                  <a:cubicBezTo>
                    <a:pt x="43523" y="15368"/>
                    <a:pt x="37219" y="28430"/>
                    <a:pt x="35031" y="33124"/>
                  </a:cubicBezTo>
                  <a:cubicBezTo>
                    <a:pt x="34390" y="21693"/>
                    <a:pt x="29115" y="15368"/>
                    <a:pt x="23194" y="15368"/>
                  </a:cubicBezTo>
                  <a:cubicBezTo>
                    <a:pt x="17278" y="15368"/>
                    <a:pt x="14832" y="23326"/>
                    <a:pt x="13548" y="27002"/>
                  </a:cubicBezTo>
                  <a:cubicBezTo>
                    <a:pt x="11490" y="33943"/>
                    <a:pt x="9686" y="45980"/>
                    <a:pt x="9686" y="46800"/>
                  </a:cubicBezTo>
                  <a:cubicBezTo>
                    <a:pt x="9686" y="48836"/>
                    <a:pt x="10973" y="48836"/>
                    <a:pt x="11232" y="48836"/>
                  </a:cubicBezTo>
                  <a:cubicBezTo>
                    <a:pt x="12519" y="48836"/>
                    <a:pt x="12648" y="48638"/>
                    <a:pt x="13419" y="44143"/>
                  </a:cubicBezTo>
                  <a:cubicBezTo>
                    <a:pt x="15606" y="29653"/>
                    <a:pt x="18178" y="19856"/>
                    <a:pt x="22811" y="19856"/>
                  </a:cubicBezTo>
                  <a:cubicBezTo>
                    <a:pt x="25381" y="19856"/>
                    <a:pt x="26798" y="22514"/>
                    <a:pt x="26798" y="29243"/>
                  </a:cubicBezTo>
                  <a:cubicBezTo>
                    <a:pt x="26798" y="33533"/>
                    <a:pt x="26411" y="35774"/>
                    <a:pt x="24740" y="46390"/>
                  </a:cubicBezTo>
                  <a:lnTo>
                    <a:pt x="17278" y="9353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orme libre : forme 329">
              <a:extLst>
                <a:ext uri="{FF2B5EF4-FFF2-40B4-BE49-F238E27FC236}">
                  <a16:creationId xmlns:a16="http://schemas.microsoft.com/office/drawing/2014/main" id="{E28D46D1-13E9-4D5C-BB4B-A03E5512AFD0}"/>
                </a:ext>
              </a:extLst>
            </p:cNvPr>
            <p:cNvSpPr/>
            <p:nvPr/>
          </p:nvSpPr>
          <p:spPr>
            <a:xfrm>
              <a:off x="4839365" y="-11251545"/>
              <a:ext cx="51659" cy="122940"/>
            </a:xfrm>
            <a:custGeom>
              <a:avLst/>
              <a:gdLst>
                <a:gd name="connsiteX0" fmla="*/ 29413 w 51658"/>
                <a:gd name="connsiteY0" fmla="*/ 62527 h 122940"/>
                <a:gd name="connsiteX1" fmla="*/ 41485 w 51658"/>
                <a:gd name="connsiteY1" fmla="*/ 85541 h 122940"/>
                <a:gd name="connsiteX2" fmla="*/ 29777 w 51658"/>
                <a:gd name="connsiteY2" fmla="*/ 108547 h 122940"/>
                <a:gd name="connsiteX3" fmla="*/ 14461 w 51658"/>
                <a:gd name="connsiteY3" fmla="*/ 98544 h 122940"/>
                <a:gd name="connsiteX4" fmla="*/ 19687 w 51658"/>
                <a:gd name="connsiteY4" fmla="*/ 90541 h 122940"/>
                <a:gd name="connsiteX5" fmla="*/ 14731 w 51658"/>
                <a:gd name="connsiteY5" fmla="*/ 82678 h 122940"/>
                <a:gd name="connsiteX6" fmla="*/ 9686 w 51658"/>
                <a:gd name="connsiteY6" fmla="*/ 90969 h 122940"/>
                <a:gd name="connsiteX7" fmla="*/ 29954 w 51658"/>
                <a:gd name="connsiteY7" fmla="*/ 113118 h 122940"/>
                <a:gd name="connsiteX8" fmla="*/ 51122 w 51658"/>
                <a:gd name="connsiteY8" fmla="*/ 85541 h 122940"/>
                <a:gd name="connsiteX9" fmla="*/ 35451 w 51658"/>
                <a:gd name="connsiteY9" fmla="*/ 59953 h 122940"/>
                <a:gd name="connsiteX10" fmla="*/ 48334 w 51658"/>
                <a:gd name="connsiteY10" fmla="*/ 35090 h 122940"/>
                <a:gd name="connsiteX11" fmla="*/ 30136 w 51658"/>
                <a:gd name="connsiteY11" fmla="*/ 15368 h 122940"/>
                <a:gd name="connsiteX12" fmla="*/ 12479 w 51658"/>
                <a:gd name="connsiteY12" fmla="*/ 34513 h 122940"/>
                <a:gd name="connsiteX13" fmla="*/ 17165 w 51658"/>
                <a:gd name="connsiteY13" fmla="*/ 42088 h 122940"/>
                <a:gd name="connsiteX14" fmla="*/ 21757 w 51658"/>
                <a:gd name="connsiteY14" fmla="*/ 34802 h 122940"/>
                <a:gd name="connsiteX15" fmla="*/ 17165 w 51658"/>
                <a:gd name="connsiteY15" fmla="*/ 27367 h 122940"/>
                <a:gd name="connsiteX16" fmla="*/ 29865 w 51658"/>
                <a:gd name="connsiteY16" fmla="*/ 19511 h 122940"/>
                <a:gd name="connsiteX17" fmla="*/ 39596 w 51658"/>
                <a:gd name="connsiteY17" fmla="*/ 35090 h 122940"/>
                <a:gd name="connsiteX18" fmla="*/ 35992 w 51658"/>
                <a:gd name="connsiteY18" fmla="*/ 52097 h 122940"/>
                <a:gd name="connsiteX19" fmla="*/ 25991 w 51658"/>
                <a:gd name="connsiteY19" fmla="*/ 58243 h 122940"/>
                <a:gd name="connsiteX20" fmla="*/ 23109 w 51658"/>
                <a:gd name="connsiteY20" fmla="*/ 58666 h 122940"/>
                <a:gd name="connsiteX21" fmla="*/ 22209 w 51658"/>
                <a:gd name="connsiteY21" fmla="*/ 60530 h 122940"/>
                <a:gd name="connsiteX22" fmla="*/ 24550 w 51658"/>
                <a:gd name="connsiteY22" fmla="*/ 62527 h 122940"/>
                <a:gd name="connsiteX23" fmla="*/ 29413 w 51658"/>
                <a:gd name="connsiteY23" fmla="*/ 62527 h 12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1658" h="122940">
                  <a:moveTo>
                    <a:pt x="29413" y="62527"/>
                  </a:moveTo>
                  <a:cubicBezTo>
                    <a:pt x="36440" y="62527"/>
                    <a:pt x="41485" y="70243"/>
                    <a:pt x="41485" y="85541"/>
                  </a:cubicBezTo>
                  <a:cubicBezTo>
                    <a:pt x="41485" y="103258"/>
                    <a:pt x="34999" y="108547"/>
                    <a:pt x="29777" y="108547"/>
                  </a:cubicBezTo>
                  <a:cubicBezTo>
                    <a:pt x="26173" y="108547"/>
                    <a:pt x="18246" y="106977"/>
                    <a:pt x="14461" y="98544"/>
                  </a:cubicBezTo>
                  <a:cubicBezTo>
                    <a:pt x="18694" y="98257"/>
                    <a:pt x="19687" y="93544"/>
                    <a:pt x="19687" y="90541"/>
                  </a:cubicBezTo>
                  <a:cubicBezTo>
                    <a:pt x="19687" y="85970"/>
                    <a:pt x="17524" y="82678"/>
                    <a:pt x="14731" y="82678"/>
                  </a:cubicBezTo>
                  <a:cubicBezTo>
                    <a:pt x="12208" y="82678"/>
                    <a:pt x="9686" y="85112"/>
                    <a:pt x="9686" y="90969"/>
                  </a:cubicBezTo>
                  <a:cubicBezTo>
                    <a:pt x="9686" y="104404"/>
                    <a:pt x="19057" y="113118"/>
                    <a:pt x="29954" y="113118"/>
                  </a:cubicBezTo>
                  <a:cubicBezTo>
                    <a:pt x="42477" y="113118"/>
                    <a:pt x="51122" y="99831"/>
                    <a:pt x="51122" y="85541"/>
                  </a:cubicBezTo>
                  <a:cubicBezTo>
                    <a:pt x="51122" y="74393"/>
                    <a:pt x="45359" y="63245"/>
                    <a:pt x="35451" y="59953"/>
                  </a:cubicBezTo>
                  <a:cubicBezTo>
                    <a:pt x="44907" y="54523"/>
                    <a:pt x="48334" y="43805"/>
                    <a:pt x="48334" y="35090"/>
                  </a:cubicBezTo>
                  <a:cubicBezTo>
                    <a:pt x="48334" y="23794"/>
                    <a:pt x="40133" y="15368"/>
                    <a:pt x="30136" y="15368"/>
                  </a:cubicBezTo>
                  <a:cubicBezTo>
                    <a:pt x="20135" y="15368"/>
                    <a:pt x="12479" y="23084"/>
                    <a:pt x="12479" y="34513"/>
                  </a:cubicBezTo>
                  <a:cubicBezTo>
                    <a:pt x="12479" y="39373"/>
                    <a:pt x="14461" y="42088"/>
                    <a:pt x="17165" y="42088"/>
                  </a:cubicBezTo>
                  <a:cubicBezTo>
                    <a:pt x="19957" y="42088"/>
                    <a:pt x="21757" y="38804"/>
                    <a:pt x="21757" y="34802"/>
                  </a:cubicBezTo>
                  <a:cubicBezTo>
                    <a:pt x="21757" y="30659"/>
                    <a:pt x="19957" y="27656"/>
                    <a:pt x="17165" y="27367"/>
                  </a:cubicBezTo>
                  <a:cubicBezTo>
                    <a:pt x="20316" y="21080"/>
                    <a:pt x="26532" y="19511"/>
                    <a:pt x="29865" y="19511"/>
                  </a:cubicBezTo>
                  <a:cubicBezTo>
                    <a:pt x="33917" y="19511"/>
                    <a:pt x="39596" y="22655"/>
                    <a:pt x="39596" y="35090"/>
                  </a:cubicBezTo>
                  <a:cubicBezTo>
                    <a:pt x="39596" y="41090"/>
                    <a:pt x="38333" y="47666"/>
                    <a:pt x="35992" y="52097"/>
                  </a:cubicBezTo>
                  <a:cubicBezTo>
                    <a:pt x="33017" y="57527"/>
                    <a:pt x="30495" y="57815"/>
                    <a:pt x="25991" y="58243"/>
                  </a:cubicBezTo>
                  <a:cubicBezTo>
                    <a:pt x="23739" y="58525"/>
                    <a:pt x="23561" y="58525"/>
                    <a:pt x="23109" y="58666"/>
                  </a:cubicBezTo>
                  <a:cubicBezTo>
                    <a:pt x="22928" y="58666"/>
                    <a:pt x="22209" y="58954"/>
                    <a:pt x="22209" y="60530"/>
                  </a:cubicBezTo>
                  <a:cubicBezTo>
                    <a:pt x="22209" y="62527"/>
                    <a:pt x="23021" y="62527"/>
                    <a:pt x="24550" y="62527"/>
                  </a:cubicBezTo>
                  <a:lnTo>
                    <a:pt x="29413" y="6252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orme libre : forme 330">
              <a:extLst>
                <a:ext uri="{FF2B5EF4-FFF2-40B4-BE49-F238E27FC236}">
                  <a16:creationId xmlns:a16="http://schemas.microsoft.com/office/drawing/2014/main" id="{1EFAC048-5C50-4AC7-9AB1-F8B72D9E7BF4}"/>
                </a:ext>
              </a:extLst>
            </p:cNvPr>
            <p:cNvSpPr/>
            <p:nvPr/>
          </p:nvSpPr>
          <p:spPr>
            <a:xfrm>
              <a:off x="4903280" y="-11275256"/>
              <a:ext cx="25829" cy="143430"/>
            </a:xfrm>
            <a:custGeom>
              <a:avLst/>
              <a:gdLst>
                <a:gd name="connsiteX0" fmla="*/ 23323 w 25829"/>
                <a:gd name="connsiteY0" fmla="*/ 26189 h 143430"/>
                <a:gd name="connsiteX1" fmla="*/ 16507 w 25829"/>
                <a:gd name="connsiteY1" fmla="*/ 15368 h 143430"/>
                <a:gd name="connsiteX2" fmla="*/ 9686 w 25829"/>
                <a:gd name="connsiteY2" fmla="*/ 26189 h 143430"/>
                <a:gd name="connsiteX3" fmla="*/ 16507 w 25829"/>
                <a:gd name="connsiteY3" fmla="*/ 37003 h 143430"/>
                <a:gd name="connsiteX4" fmla="*/ 23323 w 25829"/>
                <a:gd name="connsiteY4" fmla="*/ 26189 h 143430"/>
                <a:gd name="connsiteX5" fmla="*/ 20881 w 25829"/>
                <a:gd name="connsiteY5" fmla="*/ 101092 h 143430"/>
                <a:gd name="connsiteX6" fmla="*/ 12644 w 25829"/>
                <a:gd name="connsiteY6" fmla="*/ 137834 h 143430"/>
                <a:gd name="connsiteX7" fmla="*/ 11744 w 25829"/>
                <a:gd name="connsiteY7" fmla="*/ 140485 h 143430"/>
                <a:gd name="connsiteX8" fmla="*/ 13032 w 25829"/>
                <a:gd name="connsiteY8" fmla="*/ 142732 h 143430"/>
                <a:gd name="connsiteX9" fmla="*/ 23711 w 25829"/>
                <a:gd name="connsiteY9" fmla="*/ 102725 h 143430"/>
                <a:gd name="connsiteX10" fmla="*/ 16507 w 25829"/>
                <a:gd name="connsiteY10" fmla="*/ 81704 h 143430"/>
                <a:gd name="connsiteX11" fmla="*/ 9686 w 25829"/>
                <a:gd name="connsiteY11" fmla="*/ 92525 h 143430"/>
                <a:gd name="connsiteX12" fmla="*/ 16507 w 25829"/>
                <a:gd name="connsiteY12" fmla="*/ 103339 h 143430"/>
                <a:gd name="connsiteX13" fmla="*/ 17536 w 25829"/>
                <a:gd name="connsiteY13" fmla="*/ 103135 h 143430"/>
                <a:gd name="connsiteX14" fmla="*/ 20881 w 25829"/>
                <a:gd name="connsiteY14" fmla="*/ 101092 h 143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829" h="143430">
                  <a:moveTo>
                    <a:pt x="23323" y="26189"/>
                  </a:moveTo>
                  <a:cubicBezTo>
                    <a:pt x="23323" y="20272"/>
                    <a:pt x="20236" y="15368"/>
                    <a:pt x="16507" y="15368"/>
                  </a:cubicBezTo>
                  <a:cubicBezTo>
                    <a:pt x="12773" y="15368"/>
                    <a:pt x="9686" y="20272"/>
                    <a:pt x="9686" y="26189"/>
                  </a:cubicBezTo>
                  <a:cubicBezTo>
                    <a:pt x="9686" y="32106"/>
                    <a:pt x="12773" y="37003"/>
                    <a:pt x="16507" y="37003"/>
                  </a:cubicBezTo>
                  <a:cubicBezTo>
                    <a:pt x="20236" y="37003"/>
                    <a:pt x="23323" y="32106"/>
                    <a:pt x="23323" y="26189"/>
                  </a:cubicBezTo>
                  <a:close/>
                  <a:moveTo>
                    <a:pt x="20881" y="101092"/>
                  </a:moveTo>
                  <a:cubicBezTo>
                    <a:pt x="20881" y="106811"/>
                    <a:pt x="20881" y="122729"/>
                    <a:pt x="12644" y="137834"/>
                  </a:cubicBezTo>
                  <a:cubicBezTo>
                    <a:pt x="11744" y="139467"/>
                    <a:pt x="11744" y="139876"/>
                    <a:pt x="11744" y="140485"/>
                  </a:cubicBezTo>
                  <a:cubicBezTo>
                    <a:pt x="11744" y="141918"/>
                    <a:pt x="12390" y="142732"/>
                    <a:pt x="13032" y="142732"/>
                  </a:cubicBezTo>
                  <a:cubicBezTo>
                    <a:pt x="14448" y="142732"/>
                    <a:pt x="23711" y="126404"/>
                    <a:pt x="23711" y="102725"/>
                  </a:cubicBezTo>
                  <a:cubicBezTo>
                    <a:pt x="23711" y="96809"/>
                    <a:pt x="23452" y="81704"/>
                    <a:pt x="16507" y="81704"/>
                  </a:cubicBezTo>
                  <a:cubicBezTo>
                    <a:pt x="12003" y="81704"/>
                    <a:pt x="9686" y="87216"/>
                    <a:pt x="9686" y="92525"/>
                  </a:cubicBezTo>
                  <a:cubicBezTo>
                    <a:pt x="9686" y="97827"/>
                    <a:pt x="11873" y="103339"/>
                    <a:pt x="16507" y="103339"/>
                  </a:cubicBezTo>
                  <a:cubicBezTo>
                    <a:pt x="17148" y="103339"/>
                    <a:pt x="17407" y="103339"/>
                    <a:pt x="17536" y="103135"/>
                  </a:cubicBezTo>
                  <a:cubicBezTo>
                    <a:pt x="18436" y="102930"/>
                    <a:pt x="19852" y="102520"/>
                    <a:pt x="20881" y="10109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orme libre : forme 331">
              <a:extLst>
                <a:ext uri="{FF2B5EF4-FFF2-40B4-BE49-F238E27FC236}">
                  <a16:creationId xmlns:a16="http://schemas.microsoft.com/office/drawing/2014/main" id="{91DD08ED-6A0E-4E59-9973-F6F0BC91C480}"/>
                </a:ext>
              </a:extLst>
            </p:cNvPr>
            <p:cNvSpPr/>
            <p:nvPr/>
          </p:nvSpPr>
          <p:spPr>
            <a:xfrm>
              <a:off x="4953134" y="-11277497"/>
              <a:ext cx="77488" cy="122940"/>
            </a:xfrm>
            <a:custGeom>
              <a:avLst/>
              <a:gdLst>
                <a:gd name="connsiteX0" fmla="*/ 48927 w 77488"/>
                <a:gd name="connsiteY0" fmla="*/ 43938 h 122940"/>
                <a:gd name="connsiteX1" fmla="*/ 61660 w 77488"/>
                <a:gd name="connsiteY1" fmla="*/ 19856 h 122940"/>
                <a:gd name="connsiteX2" fmla="*/ 68093 w 77488"/>
                <a:gd name="connsiteY2" fmla="*/ 22514 h 122940"/>
                <a:gd name="connsiteX3" fmla="*/ 61918 w 77488"/>
                <a:gd name="connsiteY3" fmla="*/ 33533 h 122940"/>
                <a:gd name="connsiteX4" fmla="*/ 66806 w 77488"/>
                <a:gd name="connsiteY4" fmla="*/ 40672 h 122940"/>
                <a:gd name="connsiteX5" fmla="*/ 73755 w 77488"/>
                <a:gd name="connsiteY5" fmla="*/ 28839 h 122940"/>
                <a:gd name="connsiteX6" fmla="*/ 61789 w 77488"/>
                <a:gd name="connsiteY6" fmla="*/ 15368 h 122940"/>
                <a:gd name="connsiteX7" fmla="*/ 48281 w 77488"/>
                <a:gd name="connsiteY7" fmla="*/ 30875 h 122940"/>
                <a:gd name="connsiteX8" fmla="*/ 34390 w 77488"/>
                <a:gd name="connsiteY8" fmla="*/ 15368 h 122940"/>
                <a:gd name="connsiteX9" fmla="*/ 13678 w 77488"/>
                <a:gd name="connsiteY9" fmla="*/ 46800 h 122940"/>
                <a:gd name="connsiteX10" fmla="*/ 15219 w 77488"/>
                <a:gd name="connsiteY10" fmla="*/ 48836 h 122940"/>
                <a:gd name="connsiteX11" fmla="*/ 16890 w 77488"/>
                <a:gd name="connsiteY11" fmla="*/ 46595 h 122940"/>
                <a:gd name="connsiteX12" fmla="*/ 34131 w 77488"/>
                <a:gd name="connsiteY12" fmla="*/ 19856 h 122940"/>
                <a:gd name="connsiteX13" fmla="*/ 41077 w 77488"/>
                <a:gd name="connsiteY13" fmla="*/ 33533 h 122940"/>
                <a:gd name="connsiteX14" fmla="*/ 34131 w 77488"/>
                <a:gd name="connsiteY14" fmla="*/ 82108 h 122940"/>
                <a:gd name="connsiteX15" fmla="*/ 21911 w 77488"/>
                <a:gd name="connsiteY15" fmla="*/ 103333 h 122940"/>
                <a:gd name="connsiteX16" fmla="*/ 15478 w 77488"/>
                <a:gd name="connsiteY16" fmla="*/ 100683 h 122940"/>
                <a:gd name="connsiteX17" fmla="*/ 21523 w 77488"/>
                <a:gd name="connsiteY17" fmla="*/ 89663 h 122940"/>
                <a:gd name="connsiteX18" fmla="*/ 16765 w 77488"/>
                <a:gd name="connsiteY18" fmla="*/ 82517 h 122940"/>
                <a:gd name="connsiteX19" fmla="*/ 9686 w 77488"/>
                <a:gd name="connsiteY19" fmla="*/ 94356 h 122940"/>
                <a:gd name="connsiteX20" fmla="*/ 21782 w 77488"/>
                <a:gd name="connsiteY20" fmla="*/ 107829 h 122940"/>
                <a:gd name="connsiteX21" fmla="*/ 35290 w 77488"/>
                <a:gd name="connsiteY21" fmla="*/ 92314 h 122940"/>
                <a:gd name="connsiteX22" fmla="*/ 49181 w 77488"/>
                <a:gd name="connsiteY22" fmla="*/ 107829 h 122940"/>
                <a:gd name="connsiteX23" fmla="*/ 69764 w 77488"/>
                <a:gd name="connsiteY23" fmla="*/ 76396 h 122940"/>
                <a:gd name="connsiteX24" fmla="*/ 68222 w 77488"/>
                <a:gd name="connsiteY24" fmla="*/ 74353 h 122940"/>
                <a:gd name="connsiteX25" fmla="*/ 66551 w 77488"/>
                <a:gd name="connsiteY25" fmla="*/ 76600 h 122940"/>
                <a:gd name="connsiteX26" fmla="*/ 49439 w 77488"/>
                <a:gd name="connsiteY26" fmla="*/ 103333 h 122940"/>
                <a:gd name="connsiteX27" fmla="*/ 42364 w 77488"/>
                <a:gd name="connsiteY27" fmla="*/ 89868 h 122940"/>
                <a:gd name="connsiteX28" fmla="*/ 44552 w 77488"/>
                <a:gd name="connsiteY28" fmla="*/ 71900 h 122940"/>
                <a:gd name="connsiteX29" fmla="*/ 48927 w 77488"/>
                <a:gd name="connsiteY29" fmla="*/ 43938 h 12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7488" h="122940">
                  <a:moveTo>
                    <a:pt x="48927" y="43938"/>
                  </a:moveTo>
                  <a:cubicBezTo>
                    <a:pt x="49698" y="38636"/>
                    <a:pt x="52656" y="19856"/>
                    <a:pt x="61660" y="19856"/>
                  </a:cubicBezTo>
                  <a:cubicBezTo>
                    <a:pt x="62306" y="19856"/>
                    <a:pt x="65393" y="19856"/>
                    <a:pt x="68093" y="22514"/>
                  </a:cubicBezTo>
                  <a:cubicBezTo>
                    <a:pt x="64493" y="23532"/>
                    <a:pt x="61918" y="28634"/>
                    <a:pt x="61918" y="33533"/>
                  </a:cubicBezTo>
                  <a:cubicBezTo>
                    <a:pt x="61918" y="36799"/>
                    <a:pt x="63335" y="40672"/>
                    <a:pt x="66806" y="40672"/>
                  </a:cubicBezTo>
                  <a:cubicBezTo>
                    <a:pt x="69639" y="40672"/>
                    <a:pt x="73755" y="37003"/>
                    <a:pt x="73755" y="28839"/>
                  </a:cubicBezTo>
                  <a:cubicBezTo>
                    <a:pt x="73755" y="18223"/>
                    <a:pt x="66164" y="15368"/>
                    <a:pt x="61789" y="15368"/>
                  </a:cubicBezTo>
                  <a:cubicBezTo>
                    <a:pt x="54327" y="15368"/>
                    <a:pt x="49827" y="26182"/>
                    <a:pt x="48281" y="30875"/>
                  </a:cubicBezTo>
                  <a:cubicBezTo>
                    <a:pt x="45064" y="17410"/>
                    <a:pt x="38119" y="15368"/>
                    <a:pt x="34390" y="15368"/>
                  </a:cubicBezTo>
                  <a:cubicBezTo>
                    <a:pt x="21007" y="15368"/>
                    <a:pt x="13678" y="41697"/>
                    <a:pt x="13678" y="46800"/>
                  </a:cubicBezTo>
                  <a:cubicBezTo>
                    <a:pt x="13678" y="48836"/>
                    <a:pt x="14961" y="48836"/>
                    <a:pt x="15219" y="48836"/>
                  </a:cubicBezTo>
                  <a:cubicBezTo>
                    <a:pt x="16248" y="48836"/>
                    <a:pt x="16636" y="48434"/>
                    <a:pt x="16890" y="46595"/>
                  </a:cubicBezTo>
                  <a:cubicBezTo>
                    <a:pt x="21265" y="24958"/>
                    <a:pt x="29756" y="19856"/>
                    <a:pt x="34131" y="19856"/>
                  </a:cubicBezTo>
                  <a:cubicBezTo>
                    <a:pt x="36573" y="19856"/>
                    <a:pt x="41077" y="21693"/>
                    <a:pt x="41077" y="33533"/>
                  </a:cubicBezTo>
                  <a:cubicBezTo>
                    <a:pt x="41077" y="39859"/>
                    <a:pt x="38890" y="53536"/>
                    <a:pt x="34131" y="82108"/>
                  </a:cubicBezTo>
                  <a:cubicBezTo>
                    <a:pt x="32073" y="94766"/>
                    <a:pt x="27569" y="103333"/>
                    <a:pt x="21911" y="103333"/>
                  </a:cubicBezTo>
                  <a:cubicBezTo>
                    <a:pt x="21136" y="103333"/>
                    <a:pt x="18178" y="103333"/>
                    <a:pt x="15478" y="100683"/>
                  </a:cubicBezTo>
                  <a:cubicBezTo>
                    <a:pt x="18694" y="99665"/>
                    <a:pt x="21523" y="95374"/>
                    <a:pt x="21523" y="89663"/>
                  </a:cubicBezTo>
                  <a:cubicBezTo>
                    <a:pt x="21523" y="84150"/>
                    <a:pt x="18694" y="82517"/>
                    <a:pt x="16765" y="82517"/>
                  </a:cubicBezTo>
                  <a:cubicBezTo>
                    <a:pt x="12903" y="82517"/>
                    <a:pt x="9686" y="87825"/>
                    <a:pt x="9686" y="94356"/>
                  </a:cubicBezTo>
                  <a:cubicBezTo>
                    <a:pt x="9686" y="103743"/>
                    <a:pt x="16119" y="107829"/>
                    <a:pt x="21782" y="107829"/>
                  </a:cubicBezTo>
                  <a:cubicBezTo>
                    <a:pt x="30273" y="107829"/>
                    <a:pt x="34902" y="93537"/>
                    <a:pt x="35290" y="92314"/>
                  </a:cubicBezTo>
                  <a:cubicBezTo>
                    <a:pt x="36831" y="99863"/>
                    <a:pt x="41465" y="107829"/>
                    <a:pt x="49181" y="107829"/>
                  </a:cubicBezTo>
                  <a:cubicBezTo>
                    <a:pt x="62435" y="107829"/>
                    <a:pt x="69764" y="81499"/>
                    <a:pt x="69764" y="76396"/>
                  </a:cubicBezTo>
                  <a:cubicBezTo>
                    <a:pt x="69764" y="74353"/>
                    <a:pt x="68610" y="74353"/>
                    <a:pt x="68222" y="74353"/>
                  </a:cubicBezTo>
                  <a:cubicBezTo>
                    <a:pt x="67064" y="74353"/>
                    <a:pt x="66806" y="75167"/>
                    <a:pt x="66551" y="76600"/>
                  </a:cubicBezTo>
                  <a:cubicBezTo>
                    <a:pt x="62306" y="98436"/>
                    <a:pt x="53556" y="103333"/>
                    <a:pt x="49439" y="103333"/>
                  </a:cubicBezTo>
                  <a:cubicBezTo>
                    <a:pt x="44423" y="103333"/>
                    <a:pt x="42364" y="96802"/>
                    <a:pt x="42364" y="89868"/>
                  </a:cubicBezTo>
                  <a:cubicBezTo>
                    <a:pt x="42364" y="85373"/>
                    <a:pt x="43135" y="80885"/>
                    <a:pt x="44552" y="71900"/>
                  </a:cubicBezTo>
                  <a:lnTo>
                    <a:pt x="48927" y="4393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orme libre : forme 332">
              <a:extLst>
                <a:ext uri="{FF2B5EF4-FFF2-40B4-BE49-F238E27FC236}">
                  <a16:creationId xmlns:a16="http://schemas.microsoft.com/office/drawing/2014/main" id="{D07C2810-B542-40D0-9E7E-12CEE927B678}"/>
                </a:ext>
              </a:extLst>
            </p:cNvPr>
            <p:cNvSpPr/>
            <p:nvPr/>
          </p:nvSpPr>
          <p:spPr>
            <a:xfrm>
              <a:off x="5032760" y="-11251545"/>
              <a:ext cx="51659" cy="122940"/>
            </a:xfrm>
            <a:custGeom>
              <a:avLst/>
              <a:gdLst>
                <a:gd name="connsiteX0" fmla="*/ 30043 w 51658"/>
                <a:gd name="connsiteY0" fmla="*/ 19363 h 122940"/>
                <a:gd name="connsiteX1" fmla="*/ 27343 w 51658"/>
                <a:gd name="connsiteY1" fmla="*/ 15368 h 122940"/>
                <a:gd name="connsiteX2" fmla="*/ 9686 w 51658"/>
                <a:gd name="connsiteY2" fmla="*/ 24512 h 122940"/>
                <a:gd name="connsiteX3" fmla="*/ 9686 w 51658"/>
                <a:gd name="connsiteY3" fmla="*/ 29660 h 122940"/>
                <a:gd name="connsiteX4" fmla="*/ 22746 w 51658"/>
                <a:gd name="connsiteY4" fmla="*/ 25658 h 122940"/>
                <a:gd name="connsiteX5" fmla="*/ 22746 w 51658"/>
                <a:gd name="connsiteY5" fmla="*/ 98544 h 122940"/>
                <a:gd name="connsiteX6" fmla="*/ 13738 w 51658"/>
                <a:gd name="connsiteY6" fmla="*/ 105114 h 122940"/>
                <a:gd name="connsiteX7" fmla="*/ 10316 w 51658"/>
                <a:gd name="connsiteY7" fmla="*/ 105114 h 122940"/>
                <a:gd name="connsiteX8" fmla="*/ 10316 w 51658"/>
                <a:gd name="connsiteY8" fmla="*/ 110263 h 122940"/>
                <a:gd name="connsiteX9" fmla="*/ 26350 w 51658"/>
                <a:gd name="connsiteY9" fmla="*/ 109692 h 122940"/>
                <a:gd name="connsiteX10" fmla="*/ 42473 w 51658"/>
                <a:gd name="connsiteY10" fmla="*/ 110263 h 122940"/>
                <a:gd name="connsiteX11" fmla="*/ 42473 w 51658"/>
                <a:gd name="connsiteY11" fmla="*/ 105114 h 122940"/>
                <a:gd name="connsiteX12" fmla="*/ 39051 w 51658"/>
                <a:gd name="connsiteY12" fmla="*/ 105114 h 122940"/>
                <a:gd name="connsiteX13" fmla="*/ 30043 w 51658"/>
                <a:gd name="connsiteY13" fmla="*/ 98544 h 122940"/>
                <a:gd name="connsiteX14" fmla="*/ 30043 w 51658"/>
                <a:gd name="connsiteY14" fmla="*/ 19363 h 12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658" h="122940">
                  <a:moveTo>
                    <a:pt x="30043" y="19363"/>
                  </a:moveTo>
                  <a:cubicBezTo>
                    <a:pt x="30043" y="15509"/>
                    <a:pt x="29865" y="15368"/>
                    <a:pt x="27343" y="15368"/>
                  </a:cubicBezTo>
                  <a:cubicBezTo>
                    <a:pt x="21576" y="24371"/>
                    <a:pt x="13379" y="24512"/>
                    <a:pt x="9686" y="24512"/>
                  </a:cubicBezTo>
                  <a:lnTo>
                    <a:pt x="9686" y="29660"/>
                  </a:lnTo>
                  <a:cubicBezTo>
                    <a:pt x="11849" y="29660"/>
                    <a:pt x="17794" y="29660"/>
                    <a:pt x="22746" y="25658"/>
                  </a:cubicBezTo>
                  <a:lnTo>
                    <a:pt x="22746" y="98544"/>
                  </a:lnTo>
                  <a:cubicBezTo>
                    <a:pt x="22746" y="103258"/>
                    <a:pt x="22746" y="105114"/>
                    <a:pt x="13738" y="105114"/>
                  </a:cubicBezTo>
                  <a:lnTo>
                    <a:pt x="10316" y="105114"/>
                  </a:lnTo>
                  <a:lnTo>
                    <a:pt x="10316" y="110263"/>
                  </a:lnTo>
                  <a:cubicBezTo>
                    <a:pt x="11938" y="110121"/>
                    <a:pt x="23016" y="109692"/>
                    <a:pt x="26350" y="109692"/>
                  </a:cubicBezTo>
                  <a:cubicBezTo>
                    <a:pt x="29143" y="109692"/>
                    <a:pt x="40492" y="110121"/>
                    <a:pt x="42473" y="110263"/>
                  </a:cubicBezTo>
                  <a:lnTo>
                    <a:pt x="42473" y="105114"/>
                  </a:lnTo>
                  <a:lnTo>
                    <a:pt x="39051" y="105114"/>
                  </a:lnTo>
                  <a:cubicBezTo>
                    <a:pt x="30043" y="105114"/>
                    <a:pt x="30043" y="103258"/>
                    <a:pt x="30043" y="98544"/>
                  </a:cubicBezTo>
                  <a:lnTo>
                    <a:pt x="30043" y="1936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orme libre : forme 333">
              <a:extLst>
                <a:ext uri="{FF2B5EF4-FFF2-40B4-BE49-F238E27FC236}">
                  <a16:creationId xmlns:a16="http://schemas.microsoft.com/office/drawing/2014/main" id="{7879CFE6-9D59-40F0-B014-B9CA4FC1C581}"/>
                </a:ext>
              </a:extLst>
            </p:cNvPr>
            <p:cNvSpPr/>
            <p:nvPr/>
          </p:nvSpPr>
          <p:spPr>
            <a:xfrm>
              <a:off x="5087990" y="-11340363"/>
              <a:ext cx="38744" cy="225390"/>
            </a:xfrm>
            <a:custGeom>
              <a:avLst/>
              <a:gdLst>
                <a:gd name="connsiteX0" fmla="*/ 39531 w 38744"/>
                <a:gd name="connsiteY0" fmla="*/ 117420 h 225390"/>
                <a:gd name="connsiteX1" fmla="*/ 31040 w 38744"/>
                <a:gd name="connsiteY1" fmla="*/ 53741 h 225390"/>
                <a:gd name="connsiteX2" fmla="*/ 10974 w 38744"/>
                <a:gd name="connsiteY2" fmla="*/ 15368 h 225390"/>
                <a:gd name="connsiteX3" fmla="*/ 9686 w 38744"/>
                <a:gd name="connsiteY3" fmla="*/ 17410 h 225390"/>
                <a:gd name="connsiteX4" fmla="*/ 12132 w 38744"/>
                <a:gd name="connsiteY4" fmla="*/ 22103 h 225390"/>
                <a:gd name="connsiteX5" fmla="*/ 32069 w 38744"/>
                <a:gd name="connsiteY5" fmla="*/ 117420 h 225390"/>
                <a:gd name="connsiteX6" fmla="*/ 11357 w 38744"/>
                <a:gd name="connsiteY6" fmla="*/ 213960 h 225390"/>
                <a:gd name="connsiteX7" fmla="*/ 9686 w 38744"/>
                <a:gd name="connsiteY7" fmla="*/ 217431 h 225390"/>
                <a:gd name="connsiteX8" fmla="*/ 10974 w 38744"/>
                <a:gd name="connsiteY8" fmla="*/ 219474 h 225390"/>
                <a:gd name="connsiteX9" fmla="*/ 31427 w 38744"/>
                <a:gd name="connsiteY9" fmla="*/ 179672 h 225390"/>
                <a:gd name="connsiteX10" fmla="*/ 39531 w 38744"/>
                <a:gd name="connsiteY10" fmla="*/ 117420 h 225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44" h="225390">
                  <a:moveTo>
                    <a:pt x="39531" y="117420"/>
                  </a:moveTo>
                  <a:cubicBezTo>
                    <a:pt x="39531" y="101502"/>
                    <a:pt x="38119" y="76805"/>
                    <a:pt x="31040" y="53741"/>
                  </a:cubicBezTo>
                  <a:cubicBezTo>
                    <a:pt x="23323" y="28634"/>
                    <a:pt x="12257" y="15368"/>
                    <a:pt x="10974" y="15368"/>
                  </a:cubicBezTo>
                  <a:cubicBezTo>
                    <a:pt x="10199" y="15368"/>
                    <a:pt x="9686" y="16187"/>
                    <a:pt x="9686" y="17410"/>
                  </a:cubicBezTo>
                  <a:cubicBezTo>
                    <a:pt x="9686" y="18018"/>
                    <a:pt x="9686" y="18428"/>
                    <a:pt x="12132" y="22103"/>
                  </a:cubicBezTo>
                  <a:cubicBezTo>
                    <a:pt x="24736" y="42312"/>
                    <a:pt x="32069" y="74763"/>
                    <a:pt x="32069" y="117420"/>
                  </a:cubicBezTo>
                  <a:cubicBezTo>
                    <a:pt x="32069" y="152323"/>
                    <a:pt x="27311" y="188246"/>
                    <a:pt x="11357" y="213960"/>
                  </a:cubicBezTo>
                  <a:cubicBezTo>
                    <a:pt x="9686" y="216412"/>
                    <a:pt x="9686" y="216822"/>
                    <a:pt x="9686" y="217431"/>
                  </a:cubicBezTo>
                  <a:cubicBezTo>
                    <a:pt x="9686" y="218653"/>
                    <a:pt x="10199" y="219474"/>
                    <a:pt x="10974" y="219474"/>
                  </a:cubicBezTo>
                  <a:cubicBezTo>
                    <a:pt x="12257" y="219474"/>
                    <a:pt x="23836" y="205592"/>
                    <a:pt x="31427" y="179672"/>
                  </a:cubicBezTo>
                  <a:cubicBezTo>
                    <a:pt x="37989" y="157222"/>
                    <a:pt x="39531" y="134567"/>
                    <a:pt x="39531" y="11742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orme libre : forme 334">
              <a:extLst>
                <a:ext uri="{FF2B5EF4-FFF2-40B4-BE49-F238E27FC236}">
                  <a16:creationId xmlns:a16="http://schemas.microsoft.com/office/drawing/2014/main" id="{C6F6FDEE-5894-4E24-BC6E-52EFAE187F03}"/>
                </a:ext>
              </a:extLst>
            </p:cNvPr>
            <p:cNvSpPr/>
            <p:nvPr/>
          </p:nvSpPr>
          <p:spPr>
            <a:xfrm>
              <a:off x="5137005" y="-11331181"/>
              <a:ext cx="103318" cy="163920"/>
            </a:xfrm>
            <a:custGeom>
              <a:avLst/>
              <a:gdLst>
                <a:gd name="connsiteX0" fmla="*/ 98580 w 103317"/>
                <a:gd name="connsiteY0" fmla="*/ 70274 h 163920"/>
                <a:gd name="connsiteX1" fmla="*/ 65776 w 103317"/>
                <a:gd name="connsiteY1" fmla="*/ 15368 h 163920"/>
                <a:gd name="connsiteX2" fmla="*/ 9686 w 103317"/>
                <a:gd name="connsiteY2" fmla="*/ 109256 h 163920"/>
                <a:gd name="connsiteX3" fmla="*/ 42619 w 103317"/>
                <a:gd name="connsiteY3" fmla="*/ 163754 h 163920"/>
                <a:gd name="connsiteX4" fmla="*/ 98580 w 103317"/>
                <a:gd name="connsiteY4" fmla="*/ 70274 h 163920"/>
                <a:gd name="connsiteX5" fmla="*/ 43389 w 103317"/>
                <a:gd name="connsiteY5" fmla="*/ 158445 h 163920"/>
                <a:gd name="connsiteX6" fmla="*/ 21648 w 103317"/>
                <a:gd name="connsiteY6" fmla="*/ 114974 h 163920"/>
                <a:gd name="connsiteX7" fmla="*/ 33356 w 103317"/>
                <a:gd name="connsiteY7" fmla="*/ 52313 h 163920"/>
                <a:gd name="connsiteX8" fmla="*/ 65006 w 103317"/>
                <a:gd name="connsiteY8" fmla="*/ 20470 h 163920"/>
                <a:gd name="connsiteX9" fmla="*/ 87130 w 103317"/>
                <a:gd name="connsiteY9" fmla="*/ 62315 h 163920"/>
                <a:gd name="connsiteX10" fmla="*/ 70922 w 103317"/>
                <a:gd name="connsiteY10" fmla="*/ 133953 h 163920"/>
                <a:gd name="connsiteX11" fmla="*/ 43389 w 103317"/>
                <a:gd name="connsiteY11" fmla="*/ 158445 h 16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3317" h="163920">
                  <a:moveTo>
                    <a:pt x="98580" y="70274"/>
                  </a:moveTo>
                  <a:cubicBezTo>
                    <a:pt x="98580" y="37413"/>
                    <a:pt x="84943" y="15368"/>
                    <a:pt x="65776" y="15368"/>
                  </a:cubicBezTo>
                  <a:cubicBezTo>
                    <a:pt x="37990" y="15368"/>
                    <a:pt x="9686" y="61700"/>
                    <a:pt x="9686" y="109256"/>
                  </a:cubicBezTo>
                  <a:cubicBezTo>
                    <a:pt x="9686" y="143141"/>
                    <a:pt x="24094" y="163754"/>
                    <a:pt x="42619" y="163754"/>
                  </a:cubicBezTo>
                  <a:cubicBezTo>
                    <a:pt x="69893" y="163754"/>
                    <a:pt x="98580" y="119053"/>
                    <a:pt x="98580" y="70274"/>
                  </a:cubicBezTo>
                  <a:close/>
                  <a:moveTo>
                    <a:pt x="43389" y="158445"/>
                  </a:moveTo>
                  <a:cubicBezTo>
                    <a:pt x="30656" y="158445"/>
                    <a:pt x="21648" y="141918"/>
                    <a:pt x="21648" y="114974"/>
                  </a:cubicBezTo>
                  <a:cubicBezTo>
                    <a:pt x="21648" y="105991"/>
                    <a:pt x="23452" y="76197"/>
                    <a:pt x="33356" y="52313"/>
                  </a:cubicBezTo>
                  <a:cubicBezTo>
                    <a:pt x="42235" y="31086"/>
                    <a:pt x="54839" y="20470"/>
                    <a:pt x="65006" y="20470"/>
                  </a:cubicBezTo>
                  <a:cubicBezTo>
                    <a:pt x="75551" y="20470"/>
                    <a:pt x="87130" y="31899"/>
                    <a:pt x="87130" y="62315"/>
                  </a:cubicBezTo>
                  <a:cubicBezTo>
                    <a:pt x="87130" y="77010"/>
                    <a:pt x="83659" y="108853"/>
                    <a:pt x="70922" y="133953"/>
                  </a:cubicBezTo>
                  <a:cubicBezTo>
                    <a:pt x="64747" y="146408"/>
                    <a:pt x="54198" y="158445"/>
                    <a:pt x="43389" y="15844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orme libre : forme 335">
              <a:extLst>
                <a:ext uri="{FF2B5EF4-FFF2-40B4-BE49-F238E27FC236}">
                  <a16:creationId xmlns:a16="http://schemas.microsoft.com/office/drawing/2014/main" id="{ED616AA3-269A-447C-B792-047D15FF38D5}"/>
                </a:ext>
              </a:extLst>
            </p:cNvPr>
            <p:cNvSpPr/>
            <p:nvPr/>
          </p:nvSpPr>
          <p:spPr>
            <a:xfrm>
              <a:off x="5234516" y="-11251545"/>
              <a:ext cx="51659" cy="122940"/>
            </a:xfrm>
            <a:custGeom>
              <a:avLst/>
              <a:gdLst>
                <a:gd name="connsiteX0" fmla="*/ 49504 w 51658"/>
                <a:gd name="connsiteY0" fmla="*/ 84254 h 122940"/>
                <a:gd name="connsiteX1" fmla="*/ 46441 w 51658"/>
                <a:gd name="connsiteY1" fmla="*/ 84254 h 122940"/>
                <a:gd name="connsiteX2" fmla="*/ 44096 w 51658"/>
                <a:gd name="connsiteY2" fmla="*/ 97258 h 122940"/>
                <a:gd name="connsiteX3" fmla="*/ 35181 w 51658"/>
                <a:gd name="connsiteY3" fmla="*/ 98115 h 122940"/>
                <a:gd name="connsiteX4" fmla="*/ 18605 w 51658"/>
                <a:gd name="connsiteY4" fmla="*/ 98115 h 122940"/>
                <a:gd name="connsiteX5" fmla="*/ 36621 w 51658"/>
                <a:gd name="connsiteY5" fmla="*/ 74104 h 122940"/>
                <a:gd name="connsiteX6" fmla="*/ 49504 w 51658"/>
                <a:gd name="connsiteY6" fmla="*/ 43235 h 122940"/>
                <a:gd name="connsiteX7" fmla="*/ 28424 w 51658"/>
                <a:gd name="connsiteY7" fmla="*/ 15368 h 122940"/>
                <a:gd name="connsiteX8" fmla="*/ 9686 w 51658"/>
                <a:gd name="connsiteY8" fmla="*/ 40949 h 122940"/>
                <a:gd name="connsiteX9" fmla="*/ 14460 w 51658"/>
                <a:gd name="connsiteY9" fmla="*/ 48953 h 122940"/>
                <a:gd name="connsiteX10" fmla="*/ 19235 w 51658"/>
                <a:gd name="connsiteY10" fmla="*/ 41378 h 122940"/>
                <a:gd name="connsiteX11" fmla="*/ 13920 w 51658"/>
                <a:gd name="connsiteY11" fmla="*/ 33803 h 122940"/>
                <a:gd name="connsiteX12" fmla="*/ 27072 w 51658"/>
                <a:gd name="connsiteY12" fmla="*/ 20510 h 122940"/>
                <a:gd name="connsiteX13" fmla="*/ 40766 w 51658"/>
                <a:gd name="connsiteY13" fmla="*/ 43235 h 122940"/>
                <a:gd name="connsiteX14" fmla="*/ 32295 w 51658"/>
                <a:gd name="connsiteY14" fmla="*/ 70672 h 122940"/>
                <a:gd name="connsiteX15" fmla="*/ 10586 w 51658"/>
                <a:gd name="connsiteY15" fmla="*/ 104692 h 122940"/>
                <a:gd name="connsiteX16" fmla="*/ 9686 w 51658"/>
                <a:gd name="connsiteY16" fmla="*/ 110263 h 122940"/>
                <a:gd name="connsiteX17" fmla="*/ 46800 w 51658"/>
                <a:gd name="connsiteY17" fmla="*/ 110263 h 122940"/>
                <a:gd name="connsiteX18" fmla="*/ 49504 w 51658"/>
                <a:gd name="connsiteY18" fmla="*/ 84254 h 12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1658" h="122940">
                  <a:moveTo>
                    <a:pt x="49504" y="84254"/>
                  </a:moveTo>
                  <a:lnTo>
                    <a:pt x="46441" y="84254"/>
                  </a:lnTo>
                  <a:cubicBezTo>
                    <a:pt x="46170" y="87396"/>
                    <a:pt x="45270" y="95829"/>
                    <a:pt x="44096" y="97258"/>
                  </a:cubicBezTo>
                  <a:cubicBezTo>
                    <a:pt x="43377" y="98115"/>
                    <a:pt x="36440" y="98115"/>
                    <a:pt x="35181" y="98115"/>
                  </a:cubicBezTo>
                  <a:lnTo>
                    <a:pt x="18605" y="98115"/>
                  </a:lnTo>
                  <a:cubicBezTo>
                    <a:pt x="28061" y="84823"/>
                    <a:pt x="31217" y="80821"/>
                    <a:pt x="36621" y="74104"/>
                  </a:cubicBezTo>
                  <a:cubicBezTo>
                    <a:pt x="43289" y="65671"/>
                    <a:pt x="49504" y="56809"/>
                    <a:pt x="49504" y="43235"/>
                  </a:cubicBezTo>
                  <a:cubicBezTo>
                    <a:pt x="49504" y="25940"/>
                    <a:pt x="39955" y="15368"/>
                    <a:pt x="28424" y="15368"/>
                  </a:cubicBezTo>
                  <a:cubicBezTo>
                    <a:pt x="17253" y="15368"/>
                    <a:pt x="9686" y="27797"/>
                    <a:pt x="9686" y="40949"/>
                  </a:cubicBezTo>
                  <a:cubicBezTo>
                    <a:pt x="9686" y="48236"/>
                    <a:pt x="13560" y="48953"/>
                    <a:pt x="14460" y="48953"/>
                  </a:cubicBezTo>
                  <a:cubicBezTo>
                    <a:pt x="16624" y="48953"/>
                    <a:pt x="19235" y="46519"/>
                    <a:pt x="19235" y="41378"/>
                  </a:cubicBezTo>
                  <a:cubicBezTo>
                    <a:pt x="19235" y="38804"/>
                    <a:pt x="18605" y="33803"/>
                    <a:pt x="13920" y="33803"/>
                  </a:cubicBezTo>
                  <a:cubicBezTo>
                    <a:pt x="16712" y="23654"/>
                    <a:pt x="22839" y="20510"/>
                    <a:pt x="27072" y="20510"/>
                  </a:cubicBezTo>
                  <a:cubicBezTo>
                    <a:pt x="36081" y="20510"/>
                    <a:pt x="40766" y="31658"/>
                    <a:pt x="40766" y="43235"/>
                  </a:cubicBezTo>
                  <a:cubicBezTo>
                    <a:pt x="40766" y="55670"/>
                    <a:pt x="35181" y="65531"/>
                    <a:pt x="32295" y="70672"/>
                  </a:cubicBezTo>
                  <a:lnTo>
                    <a:pt x="10586" y="104692"/>
                  </a:lnTo>
                  <a:cubicBezTo>
                    <a:pt x="9686" y="105973"/>
                    <a:pt x="9686" y="106261"/>
                    <a:pt x="9686" y="110263"/>
                  </a:cubicBezTo>
                  <a:lnTo>
                    <a:pt x="46800" y="110263"/>
                  </a:lnTo>
                  <a:lnTo>
                    <a:pt x="49504" y="8425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orme libre : forme 336">
              <a:extLst>
                <a:ext uri="{FF2B5EF4-FFF2-40B4-BE49-F238E27FC236}">
                  <a16:creationId xmlns:a16="http://schemas.microsoft.com/office/drawing/2014/main" id="{85E77236-C776-4528-91A2-35F512B49CB2}"/>
                </a:ext>
              </a:extLst>
            </p:cNvPr>
            <p:cNvSpPr/>
            <p:nvPr/>
          </p:nvSpPr>
          <p:spPr>
            <a:xfrm>
              <a:off x="5299294" y="-11340363"/>
              <a:ext cx="38744" cy="225390"/>
            </a:xfrm>
            <a:custGeom>
              <a:avLst/>
              <a:gdLst>
                <a:gd name="connsiteX0" fmla="*/ 39531 w 38744"/>
                <a:gd name="connsiteY0" fmla="*/ 217431 h 225390"/>
                <a:gd name="connsiteX1" fmla="*/ 37344 w 38744"/>
                <a:gd name="connsiteY1" fmla="*/ 212942 h 225390"/>
                <a:gd name="connsiteX2" fmla="*/ 17148 w 38744"/>
                <a:gd name="connsiteY2" fmla="*/ 117420 h 225390"/>
                <a:gd name="connsiteX3" fmla="*/ 37860 w 38744"/>
                <a:gd name="connsiteY3" fmla="*/ 20880 h 225390"/>
                <a:gd name="connsiteX4" fmla="*/ 39531 w 38744"/>
                <a:gd name="connsiteY4" fmla="*/ 17410 h 225390"/>
                <a:gd name="connsiteX5" fmla="*/ 38244 w 38744"/>
                <a:gd name="connsiteY5" fmla="*/ 15368 h 225390"/>
                <a:gd name="connsiteX6" fmla="*/ 17790 w 38744"/>
                <a:gd name="connsiteY6" fmla="*/ 55168 h 225390"/>
                <a:gd name="connsiteX7" fmla="*/ 9686 w 38744"/>
                <a:gd name="connsiteY7" fmla="*/ 117420 h 225390"/>
                <a:gd name="connsiteX8" fmla="*/ 18177 w 38744"/>
                <a:gd name="connsiteY8" fmla="*/ 181100 h 225390"/>
                <a:gd name="connsiteX9" fmla="*/ 38244 w 38744"/>
                <a:gd name="connsiteY9" fmla="*/ 219474 h 225390"/>
                <a:gd name="connsiteX10" fmla="*/ 39531 w 38744"/>
                <a:gd name="connsiteY10" fmla="*/ 217431 h 225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44" h="225390">
                  <a:moveTo>
                    <a:pt x="39531" y="217431"/>
                  </a:moveTo>
                  <a:cubicBezTo>
                    <a:pt x="39531" y="216822"/>
                    <a:pt x="39531" y="216412"/>
                    <a:pt x="37344" y="212942"/>
                  </a:cubicBezTo>
                  <a:cubicBezTo>
                    <a:pt x="21265" y="187227"/>
                    <a:pt x="17148" y="148648"/>
                    <a:pt x="17148" y="117420"/>
                  </a:cubicBezTo>
                  <a:cubicBezTo>
                    <a:pt x="17148" y="81909"/>
                    <a:pt x="22036" y="46390"/>
                    <a:pt x="37860" y="20880"/>
                  </a:cubicBezTo>
                  <a:cubicBezTo>
                    <a:pt x="39531" y="18428"/>
                    <a:pt x="39531" y="18018"/>
                    <a:pt x="39531" y="17410"/>
                  </a:cubicBezTo>
                  <a:cubicBezTo>
                    <a:pt x="39531" y="15982"/>
                    <a:pt x="39015" y="15368"/>
                    <a:pt x="38244" y="15368"/>
                  </a:cubicBezTo>
                  <a:cubicBezTo>
                    <a:pt x="36956" y="15368"/>
                    <a:pt x="25382" y="29249"/>
                    <a:pt x="17790" y="55168"/>
                  </a:cubicBezTo>
                  <a:cubicBezTo>
                    <a:pt x="11228" y="77618"/>
                    <a:pt x="9686" y="100273"/>
                    <a:pt x="9686" y="117420"/>
                  </a:cubicBezTo>
                  <a:cubicBezTo>
                    <a:pt x="9686" y="133338"/>
                    <a:pt x="11099" y="158035"/>
                    <a:pt x="18177" y="181100"/>
                  </a:cubicBezTo>
                  <a:cubicBezTo>
                    <a:pt x="25894" y="206206"/>
                    <a:pt x="36956" y="219474"/>
                    <a:pt x="38244" y="219474"/>
                  </a:cubicBezTo>
                  <a:cubicBezTo>
                    <a:pt x="39015" y="219474"/>
                    <a:pt x="39531" y="218858"/>
                    <a:pt x="39531" y="21743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orme libre : forme 337">
              <a:extLst>
                <a:ext uri="{FF2B5EF4-FFF2-40B4-BE49-F238E27FC236}">
                  <a16:creationId xmlns:a16="http://schemas.microsoft.com/office/drawing/2014/main" id="{7F21851A-35BD-43B7-948C-8494690CE2CD}"/>
                </a:ext>
              </a:extLst>
            </p:cNvPr>
            <p:cNvSpPr/>
            <p:nvPr/>
          </p:nvSpPr>
          <p:spPr>
            <a:xfrm>
              <a:off x="5340331" y="-11277497"/>
              <a:ext cx="77488" cy="122940"/>
            </a:xfrm>
            <a:custGeom>
              <a:avLst/>
              <a:gdLst>
                <a:gd name="connsiteX0" fmla="*/ 17278 w 77488"/>
                <a:gd name="connsiteY0" fmla="*/ 93537 h 122940"/>
                <a:gd name="connsiteX1" fmla="*/ 16119 w 77488"/>
                <a:gd name="connsiteY1" fmla="*/ 102315 h 122940"/>
                <a:gd name="connsiteX2" fmla="*/ 19852 w 77488"/>
                <a:gd name="connsiteY2" fmla="*/ 107829 h 122940"/>
                <a:gd name="connsiteX3" fmla="*/ 24611 w 77488"/>
                <a:gd name="connsiteY3" fmla="*/ 102110 h 122940"/>
                <a:gd name="connsiteX4" fmla="*/ 27056 w 77488"/>
                <a:gd name="connsiteY4" fmla="*/ 87005 h 122940"/>
                <a:gd name="connsiteX5" fmla="*/ 29886 w 77488"/>
                <a:gd name="connsiteY5" fmla="*/ 68635 h 122940"/>
                <a:gd name="connsiteX6" fmla="*/ 32073 w 77488"/>
                <a:gd name="connsiteY6" fmla="*/ 54964 h 122940"/>
                <a:gd name="connsiteX7" fmla="*/ 33744 w 77488"/>
                <a:gd name="connsiteY7" fmla="*/ 44758 h 122940"/>
                <a:gd name="connsiteX8" fmla="*/ 54714 w 77488"/>
                <a:gd name="connsiteY8" fmla="*/ 19856 h 122940"/>
                <a:gd name="connsiteX9" fmla="*/ 61660 w 77488"/>
                <a:gd name="connsiteY9" fmla="*/ 34142 h 122940"/>
                <a:gd name="connsiteX10" fmla="*/ 53298 w 77488"/>
                <a:gd name="connsiteY10" fmla="*/ 81704 h 122940"/>
                <a:gd name="connsiteX11" fmla="*/ 52014 w 77488"/>
                <a:gd name="connsiteY11" fmla="*/ 91091 h 122940"/>
                <a:gd name="connsiteX12" fmla="*/ 62560 w 77488"/>
                <a:gd name="connsiteY12" fmla="*/ 107829 h 122940"/>
                <a:gd name="connsiteX13" fmla="*/ 79414 w 77488"/>
                <a:gd name="connsiteY13" fmla="*/ 76396 h 122940"/>
                <a:gd name="connsiteX14" fmla="*/ 77872 w 77488"/>
                <a:gd name="connsiteY14" fmla="*/ 74353 h 122940"/>
                <a:gd name="connsiteX15" fmla="*/ 75939 w 77488"/>
                <a:gd name="connsiteY15" fmla="*/ 78028 h 122940"/>
                <a:gd name="connsiteX16" fmla="*/ 62818 w 77488"/>
                <a:gd name="connsiteY16" fmla="*/ 103333 h 122940"/>
                <a:gd name="connsiteX17" fmla="*/ 59731 w 77488"/>
                <a:gd name="connsiteY17" fmla="*/ 96597 h 122940"/>
                <a:gd name="connsiteX18" fmla="*/ 62047 w 77488"/>
                <a:gd name="connsiteY18" fmla="*/ 82108 h 122940"/>
                <a:gd name="connsiteX19" fmla="*/ 69893 w 77488"/>
                <a:gd name="connsiteY19" fmla="*/ 37208 h 122940"/>
                <a:gd name="connsiteX20" fmla="*/ 55102 w 77488"/>
                <a:gd name="connsiteY20" fmla="*/ 15368 h 122940"/>
                <a:gd name="connsiteX21" fmla="*/ 35031 w 77488"/>
                <a:gd name="connsiteY21" fmla="*/ 33124 h 122940"/>
                <a:gd name="connsiteX22" fmla="*/ 23194 w 77488"/>
                <a:gd name="connsiteY22" fmla="*/ 15368 h 122940"/>
                <a:gd name="connsiteX23" fmla="*/ 13549 w 77488"/>
                <a:gd name="connsiteY23" fmla="*/ 27002 h 122940"/>
                <a:gd name="connsiteX24" fmla="*/ 9686 w 77488"/>
                <a:gd name="connsiteY24" fmla="*/ 46800 h 122940"/>
                <a:gd name="connsiteX25" fmla="*/ 11232 w 77488"/>
                <a:gd name="connsiteY25" fmla="*/ 48836 h 122940"/>
                <a:gd name="connsiteX26" fmla="*/ 13419 w 77488"/>
                <a:gd name="connsiteY26" fmla="*/ 44143 h 122940"/>
                <a:gd name="connsiteX27" fmla="*/ 22811 w 77488"/>
                <a:gd name="connsiteY27" fmla="*/ 19856 h 122940"/>
                <a:gd name="connsiteX28" fmla="*/ 26798 w 77488"/>
                <a:gd name="connsiteY28" fmla="*/ 29243 h 122940"/>
                <a:gd name="connsiteX29" fmla="*/ 24740 w 77488"/>
                <a:gd name="connsiteY29" fmla="*/ 46390 h 122940"/>
                <a:gd name="connsiteX30" fmla="*/ 17278 w 77488"/>
                <a:gd name="connsiteY30" fmla="*/ 93537 h 12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7488" h="122940">
                  <a:moveTo>
                    <a:pt x="17278" y="93537"/>
                  </a:moveTo>
                  <a:cubicBezTo>
                    <a:pt x="16890" y="96597"/>
                    <a:pt x="16119" y="101297"/>
                    <a:pt x="16119" y="102315"/>
                  </a:cubicBezTo>
                  <a:cubicBezTo>
                    <a:pt x="16119" y="105991"/>
                    <a:pt x="17919" y="107829"/>
                    <a:pt x="19852" y="107829"/>
                  </a:cubicBezTo>
                  <a:cubicBezTo>
                    <a:pt x="21394" y="107829"/>
                    <a:pt x="23711" y="106196"/>
                    <a:pt x="24611" y="102110"/>
                  </a:cubicBezTo>
                  <a:cubicBezTo>
                    <a:pt x="24740" y="101701"/>
                    <a:pt x="26282" y="92109"/>
                    <a:pt x="27056" y="87005"/>
                  </a:cubicBezTo>
                  <a:lnTo>
                    <a:pt x="29886" y="68635"/>
                  </a:lnTo>
                  <a:cubicBezTo>
                    <a:pt x="30657" y="64146"/>
                    <a:pt x="31427" y="59658"/>
                    <a:pt x="32073" y="54964"/>
                  </a:cubicBezTo>
                  <a:cubicBezTo>
                    <a:pt x="32586" y="51494"/>
                    <a:pt x="33615" y="45571"/>
                    <a:pt x="33744" y="44758"/>
                  </a:cubicBezTo>
                  <a:cubicBezTo>
                    <a:pt x="35673" y="38431"/>
                    <a:pt x="42494" y="19856"/>
                    <a:pt x="54714" y="19856"/>
                  </a:cubicBezTo>
                  <a:cubicBezTo>
                    <a:pt x="60502" y="19856"/>
                    <a:pt x="61660" y="27411"/>
                    <a:pt x="61660" y="34142"/>
                  </a:cubicBezTo>
                  <a:cubicBezTo>
                    <a:pt x="61660" y="46800"/>
                    <a:pt x="55356" y="72924"/>
                    <a:pt x="53298" y="81704"/>
                  </a:cubicBezTo>
                  <a:cubicBezTo>
                    <a:pt x="52139" y="86397"/>
                    <a:pt x="52014" y="88843"/>
                    <a:pt x="52014" y="91091"/>
                  </a:cubicBezTo>
                  <a:cubicBezTo>
                    <a:pt x="52014" y="100683"/>
                    <a:pt x="56514" y="107829"/>
                    <a:pt x="62560" y="107829"/>
                  </a:cubicBezTo>
                  <a:cubicBezTo>
                    <a:pt x="74655" y="107829"/>
                    <a:pt x="79414" y="78028"/>
                    <a:pt x="79414" y="76396"/>
                  </a:cubicBezTo>
                  <a:cubicBezTo>
                    <a:pt x="79414" y="74353"/>
                    <a:pt x="78255" y="74353"/>
                    <a:pt x="77872" y="74353"/>
                  </a:cubicBezTo>
                  <a:cubicBezTo>
                    <a:pt x="76584" y="74353"/>
                    <a:pt x="76584" y="74968"/>
                    <a:pt x="75939" y="78028"/>
                  </a:cubicBezTo>
                  <a:cubicBezTo>
                    <a:pt x="73368" y="91904"/>
                    <a:pt x="69122" y="103333"/>
                    <a:pt x="62818" y="103333"/>
                  </a:cubicBezTo>
                  <a:cubicBezTo>
                    <a:pt x="60631" y="103333"/>
                    <a:pt x="59731" y="101297"/>
                    <a:pt x="59731" y="96597"/>
                  </a:cubicBezTo>
                  <a:cubicBezTo>
                    <a:pt x="59731" y="91501"/>
                    <a:pt x="60889" y="86602"/>
                    <a:pt x="62047" y="82108"/>
                  </a:cubicBezTo>
                  <a:cubicBezTo>
                    <a:pt x="64493" y="71292"/>
                    <a:pt x="69893" y="48836"/>
                    <a:pt x="69893" y="37208"/>
                  </a:cubicBezTo>
                  <a:cubicBezTo>
                    <a:pt x="69893" y="23532"/>
                    <a:pt x="64364" y="15368"/>
                    <a:pt x="55102" y="15368"/>
                  </a:cubicBezTo>
                  <a:cubicBezTo>
                    <a:pt x="43523" y="15368"/>
                    <a:pt x="37219" y="28430"/>
                    <a:pt x="35031" y="33124"/>
                  </a:cubicBezTo>
                  <a:cubicBezTo>
                    <a:pt x="34390" y="21693"/>
                    <a:pt x="29115" y="15368"/>
                    <a:pt x="23194" y="15368"/>
                  </a:cubicBezTo>
                  <a:cubicBezTo>
                    <a:pt x="17278" y="15368"/>
                    <a:pt x="14832" y="23326"/>
                    <a:pt x="13549" y="27002"/>
                  </a:cubicBezTo>
                  <a:cubicBezTo>
                    <a:pt x="11490" y="33943"/>
                    <a:pt x="9686" y="45980"/>
                    <a:pt x="9686" y="46800"/>
                  </a:cubicBezTo>
                  <a:cubicBezTo>
                    <a:pt x="9686" y="48836"/>
                    <a:pt x="10973" y="48836"/>
                    <a:pt x="11232" y="48836"/>
                  </a:cubicBezTo>
                  <a:cubicBezTo>
                    <a:pt x="12519" y="48836"/>
                    <a:pt x="12649" y="48638"/>
                    <a:pt x="13419" y="44143"/>
                  </a:cubicBezTo>
                  <a:cubicBezTo>
                    <a:pt x="15607" y="29653"/>
                    <a:pt x="18178" y="19856"/>
                    <a:pt x="22811" y="19856"/>
                  </a:cubicBezTo>
                  <a:cubicBezTo>
                    <a:pt x="25382" y="19856"/>
                    <a:pt x="26798" y="22514"/>
                    <a:pt x="26798" y="29243"/>
                  </a:cubicBezTo>
                  <a:cubicBezTo>
                    <a:pt x="26798" y="33533"/>
                    <a:pt x="26411" y="35774"/>
                    <a:pt x="24740" y="46390"/>
                  </a:cubicBezTo>
                  <a:lnTo>
                    <a:pt x="17278" y="9353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orme libre : forme 338">
              <a:extLst>
                <a:ext uri="{FF2B5EF4-FFF2-40B4-BE49-F238E27FC236}">
                  <a16:creationId xmlns:a16="http://schemas.microsoft.com/office/drawing/2014/main" id="{644D4842-7621-4546-9102-078F82569136}"/>
                </a:ext>
              </a:extLst>
            </p:cNvPr>
            <p:cNvSpPr/>
            <p:nvPr/>
          </p:nvSpPr>
          <p:spPr>
            <a:xfrm>
              <a:off x="5421847" y="-11338016"/>
              <a:ext cx="51659" cy="81960"/>
            </a:xfrm>
            <a:custGeom>
              <a:avLst/>
              <a:gdLst>
                <a:gd name="connsiteX0" fmla="*/ 30765 w 51658"/>
                <a:gd name="connsiteY0" fmla="*/ 46236 h 81960"/>
                <a:gd name="connsiteX1" fmla="*/ 43737 w 51658"/>
                <a:gd name="connsiteY1" fmla="*/ 37375 h 81960"/>
                <a:gd name="connsiteX2" fmla="*/ 46259 w 51658"/>
                <a:gd name="connsiteY2" fmla="*/ 32950 h 81960"/>
                <a:gd name="connsiteX3" fmla="*/ 43466 w 51658"/>
                <a:gd name="connsiteY3" fmla="*/ 28371 h 81960"/>
                <a:gd name="connsiteX4" fmla="*/ 41577 w 51658"/>
                <a:gd name="connsiteY4" fmla="*/ 29658 h 81960"/>
                <a:gd name="connsiteX5" fmla="*/ 29324 w 51658"/>
                <a:gd name="connsiteY5" fmla="*/ 42663 h 81960"/>
                <a:gd name="connsiteX6" fmla="*/ 30676 w 51658"/>
                <a:gd name="connsiteY6" fmla="*/ 21514 h 81960"/>
                <a:gd name="connsiteX7" fmla="*/ 27973 w 51658"/>
                <a:gd name="connsiteY7" fmla="*/ 15368 h 81960"/>
                <a:gd name="connsiteX8" fmla="*/ 25184 w 51658"/>
                <a:gd name="connsiteY8" fmla="*/ 19657 h 81960"/>
                <a:gd name="connsiteX9" fmla="*/ 25632 w 51658"/>
                <a:gd name="connsiteY9" fmla="*/ 26656 h 81960"/>
                <a:gd name="connsiteX10" fmla="*/ 26624 w 51658"/>
                <a:gd name="connsiteY10" fmla="*/ 42663 h 81960"/>
                <a:gd name="connsiteX11" fmla="*/ 14461 w 51658"/>
                <a:gd name="connsiteY11" fmla="*/ 29658 h 81960"/>
                <a:gd name="connsiteX12" fmla="*/ 12479 w 51658"/>
                <a:gd name="connsiteY12" fmla="*/ 28371 h 81960"/>
                <a:gd name="connsiteX13" fmla="*/ 9686 w 51658"/>
                <a:gd name="connsiteY13" fmla="*/ 32950 h 81960"/>
                <a:gd name="connsiteX14" fmla="*/ 11579 w 51658"/>
                <a:gd name="connsiteY14" fmla="*/ 37093 h 81960"/>
                <a:gd name="connsiteX15" fmla="*/ 25184 w 51658"/>
                <a:gd name="connsiteY15" fmla="*/ 46095 h 81960"/>
                <a:gd name="connsiteX16" fmla="*/ 12208 w 51658"/>
                <a:gd name="connsiteY16" fmla="*/ 54957 h 81960"/>
                <a:gd name="connsiteX17" fmla="*/ 9686 w 51658"/>
                <a:gd name="connsiteY17" fmla="*/ 59388 h 81960"/>
                <a:gd name="connsiteX18" fmla="*/ 12479 w 51658"/>
                <a:gd name="connsiteY18" fmla="*/ 63960 h 81960"/>
                <a:gd name="connsiteX19" fmla="*/ 14372 w 51658"/>
                <a:gd name="connsiteY19" fmla="*/ 62673 h 81960"/>
                <a:gd name="connsiteX20" fmla="*/ 26624 w 51658"/>
                <a:gd name="connsiteY20" fmla="*/ 49668 h 81960"/>
                <a:gd name="connsiteX21" fmla="*/ 25184 w 51658"/>
                <a:gd name="connsiteY21" fmla="*/ 72682 h 81960"/>
                <a:gd name="connsiteX22" fmla="*/ 27973 w 51658"/>
                <a:gd name="connsiteY22" fmla="*/ 76965 h 81960"/>
                <a:gd name="connsiteX23" fmla="*/ 30765 w 51658"/>
                <a:gd name="connsiteY23" fmla="*/ 72682 h 81960"/>
                <a:gd name="connsiteX24" fmla="*/ 30317 w 51658"/>
                <a:gd name="connsiteY24" fmla="*/ 65676 h 81960"/>
                <a:gd name="connsiteX25" fmla="*/ 29324 w 51658"/>
                <a:gd name="connsiteY25" fmla="*/ 49668 h 81960"/>
                <a:gd name="connsiteX26" fmla="*/ 40136 w 51658"/>
                <a:gd name="connsiteY26" fmla="*/ 61105 h 81960"/>
                <a:gd name="connsiteX27" fmla="*/ 43466 w 51658"/>
                <a:gd name="connsiteY27" fmla="*/ 63960 h 81960"/>
                <a:gd name="connsiteX28" fmla="*/ 46259 w 51658"/>
                <a:gd name="connsiteY28" fmla="*/ 59388 h 81960"/>
                <a:gd name="connsiteX29" fmla="*/ 44370 w 51658"/>
                <a:gd name="connsiteY29" fmla="*/ 55240 h 81960"/>
                <a:gd name="connsiteX30" fmla="*/ 30765 w 51658"/>
                <a:gd name="connsiteY30" fmla="*/ 46236 h 81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1658" h="81960">
                  <a:moveTo>
                    <a:pt x="30765" y="46236"/>
                  </a:moveTo>
                  <a:cubicBezTo>
                    <a:pt x="38155" y="41095"/>
                    <a:pt x="41485" y="39090"/>
                    <a:pt x="43737" y="37375"/>
                  </a:cubicBezTo>
                  <a:cubicBezTo>
                    <a:pt x="45452" y="36235"/>
                    <a:pt x="46259" y="35665"/>
                    <a:pt x="46259" y="32950"/>
                  </a:cubicBezTo>
                  <a:cubicBezTo>
                    <a:pt x="46259" y="30516"/>
                    <a:pt x="45089" y="28371"/>
                    <a:pt x="43466" y="28371"/>
                  </a:cubicBezTo>
                  <a:cubicBezTo>
                    <a:pt x="42836" y="28371"/>
                    <a:pt x="42659" y="28371"/>
                    <a:pt x="41577" y="29658"/>
                  </a:cubicBezTo>
                  <a:lnTo>
                    <a:pt x="29324" y="42663"/>
                  </a:lnTo>
                  <a:lnTo>
                    <a:pt x="30676" y="21514"/>
                  </a:lnTo>
                  <a:cubicBezTo>
                    <a:pt x="30858" y="18939"/>
                    <a:pt x="30676" y="15368"/>
                    <a:pt x="27973" y="15368"/>
                  </a:cubicBezTo>
                  <a:cubicBezTo>
                    <a:pt x="26895" y="15368"/>
                    <a:pt x="25184" y="16513"/>
                    <a:pt x="25184" y="19657"/>
                  </a:cubicBezTo>
                  <a:cubicBezTo>
                    <a:pt x="25184" y="20944"/>
                    <a:pt x="25543" y="25227"/>
                    <a:pt x="25632" y="26656"/>
                  </a:cubicBezTo>
                  <a:cubicBezTo>
                    <a:pt x="25813" y="29089"/>
                    <a:pt x="26443" y="39378"/>
                    <a:pt x="26624" y="42663"/>
                  </a:cubicBezTo>
                  <a:lnTo>
                    <a:pt x="14461" y="29658"/>
                  </a:lnTo>
                  <a:cubicBezTo>
                    <a:pt x="13561" y="28800"/>
                    <a:pt x="13290" y="28371"/>
                    <a:pt x="12479" y="28371"/>
                  </a:cubicBezTo>
                  <a:cubicBezTo>
                    <a:pt x="10861" y="28371"/>
                    <a:pt x="9686" y="30516"/>
                    <a:pt x="9686" y="32950"/>
                  </a:cubicBezTo>
                  <a:cubicBezTo>
                    <a:pt x="9686" y="35806"/>
                    <a:pt x="10768" y="36523"/>
                    <a:pt x="11579" y="37093"/>
                  </a:cubicBezTo>
                  <a:lnTo>
                    <a:pt x="25184" y="46095"/>
                  </a:lnTo>
                  <a:cubicBezTo>
                    <a:pt x="17794" y="51244"/>
                    <a:pt x="14461" y="53241"/>
                    <a:pt x="12208" y="54957"/>
                  </a:cubicBezTo>
                  <a:cubicBezTo>
                    <a:pt x="10497" y="56097"/>
                    <a:pt x="9686" y="56674"/>
                    <a:pt x="9686" y="59388"/>
                  </a:cubicBezTo>
                  <a:cubicBezTo>
                    <a:pt x="9686" y="61815"/>
                    <a:pt x="10861" y="63960"/>
                    <a:pt x="12479" y="63960"/>
                  </a:cubicBezTo>
                  <a:cubicBezTo>
                    <a:pt x="13112" y="63960"/>
                    <a:pt x="13290" y="63960"/>
                    <a:pt x="14372" y="62673"/>
                  </a:cubicBezTo>
                  <a:lnTo>
                    <a:pt x="26624" y="49668"/>
                  </a:lnTo>
                  <a:lnTo>
                    <a:pt x="25184" y="72682"/>
                  </a:lnTo>
                  <a:cubicBezTo>
                    <a:pt x="25184" y="75826"/>
                    <a:pt x="26895" y="76965"/>
                    <a:pt x="27973" y="76965"/>
                  </a:cubicBezTo>
                  <a:cubicBezTo>
                    <a:pt x="29054" y="76965"/>
                    <a:pt x="30765" y="75826"/>
                    <a:pt x="30765" y="72682"/>
                  </a:cubicBezTo>
                  <a:cubicBezTo>
                    <a:pt x="30765" y="71394"/>
                    <a:pt x="30406" y="67104"/>
                    <a:pt x="30317" y="65676"/>
                  </a:cubicBezTo>
                  <a:cubicBezTo>
                    <a:pt x="30136" y="63243"/>
                    <a:pt x="29506" y="52953"/>
                    <a:pt x="29324" y="49668"/>
                  </a:cubicBezTo>
                  <a:lnTo>
                    <a:pt x="40136" y="61105"/>
                  </a:lnTo>
                  <a:cubicBezTo>
                    <a:pt x="42477" y="63960"/>
                    <a:pt x="42659" y="63960"/>
                    <a:pt x="43466" y="63960"/>
                  </a:cubicBezTo>
                  <a:cubicBezTo>
                    <a:pt x="45089" y="63960"/>
                    <a:pt x="46259" y="61815"/>
                    <a:pt x="46259" y="59388"/>
                  </a:cubicBezTo>
                  <a:cubicBezTo>
                    <a:pt x="46259" y="56526"/>
                    <a:pt x="45182" y="55816"/>
                    <a:pt x="44370" y="55240"/>
                  </a:cubicBezTo>
                  <a:lnTo>
                    <a:pt x="30765" y="4623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orme libre : forme 339">
              <a:extLst>
                <a:ext uri="{FF2B5EF4-FFF2-40B4-BE49-F238E27FC236}">
                  <a16:creationId xmlns:a16="http://schemas.microsoft.com/office/drawing/2014/main" id="{FC4ECE57-C5BF-4C83-9F3F-87459738972B}"/>
                </a:ext>
              </a:extLst>
            </p:cNvPr>
            <p:cNvSpPr/>
            <p:nvPr/>
          </p:nvSpPr>
          <p:spPr>
            <a:xfrm>
              <a:off x="5423652" y="-11231712"/>
              <a:ext cx="51659" cy="122940"/>
            </a:xfrm>
            <a:custGeom>
              <a:avLst/>
              <a:gdLst>
                <a:gd name="connsiteX0" fmla="*/ 30043 w 51658"/>
                <a:gd name="connsiteY0" fmla="*/ 19363 h 122940"/>
                <a:gd name="connsiteX1" fmla="*/ 27343 w 51658"/>
                <a:gd name="connsiteY1" fmla="*/ 15368 h 122940"/>
                <a:gd name="connsiteX2" fmla="*/ 9686 w 51658"/>
                <a:gd name="connsiteY2" fmla="*/ 24512 h 122940"/>
                <a:gd name="connsiteX3" fmla="*/ 9686 w 51658"/>
                <a:gd name="connsiteY3" fmla="*/ 29660 h 122940"/>
                <a:gd name="connsiteX4" fmla="*/ 22746 w 51658"/>
                <a:gd name="connsiteY4" fmla="*/ 25658 h 122940"/>
                <a:gd name="connsiteX5" fmla="*/ 22746 w 51658"/>
                <a:gd name="connsiteY5" fmla="*/ 98544 h 122940"/>
                <a:gd name="connsiteX6" fmla="*/ 13738 w 51658"/>
                <a:gd name="connsiteY6" fmla="*/ 105114 h 122940"/>
                <a:gd name="connsiteX7" fmla="*/ 10315 w 51658"/>
                <a:gd name="connsiteY7" fmla="*/ 105114 h 122940"/>
                <a:gd name="connsiteX8" fmla="*/ 10315 w 51658"/>
                <a:gd name="connsiteY8" fmla="*/ 110263 h 122940"/>
                <a:gd name="connsiteX9" fmla="*/ 26350 w 51658"/>
                <a:gd name="connsiteY9" fmla="*/ 109692 h 122940"/>
                <a:gd name="connsiteX10" fmla="*/ 42473 w 51658"/>
                <a:gd name="connsiteY10" fmla="*/ 110263 h 122940"/>
                <a:gd name="connsiteX11" fmla="*/ 42473 w 51658"/>
                <a:gd name="connsiteY11" fmla="*/ 105114 h 122940"/>
                <a:gd name="connsiteX12" fmla="*/ 39051 w 51658"/>
                <a:gd name="connsiteY12" fmla="*/ 105114 h 122940"/>
                <a:gd name="connsiteX13" fmla="*/ 30043 w 51658"/>
                <a:gd name="connsiteY13" fmla="*/ 98544 h 122940"/>
                <a:gd name="connsiteX14" fmla="*/ 30043 w 51658"/>
                <a:gd name="connsiteY14" fmla="*/ 19363 h 12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658" h="122940">
                  <a:moveTo>
                    <a:pt x="30043" y="19363"/>
                  </a:moveTo>
                  <a:cubicBezTo>
                    <a:pt x="30043" y="15509"/>
                    <a:pt x="29865" y="15368"/>
                    <a:pt x="27343" y="15368"/>
                  </a:cubicBezTo>
                  <a:cubicBezTo>
                    <a:pt x="21575" y="24371"/>
                    <a:pt x="13379" y="24512"/>
                    <a:pt x="9686" y="24512"/>
                  </a:cubicBezTo>
                  <a:lnTo>
                    <a:pt x="9686" y="29660"/>
                  </a:lnTo>
                  <a:cubicBezTo>
                    <a:pt x="11849" y="29660"/>
                    <a:pt x="17794" y="29660"/>
                    <a:pt x="22746" y="25658"/>
                  </a:cubicBezTo>
                  <a:lnTo>
                    <a:pt x="22746" y="98544"/>
                  </a:lnTo>
                  <a:cubicBezTo>
                    <a:pt x="22746" y="103257"/>
                    <a:pt x="22746" y="105114"/>
                    <a:pt x="13738" y="105114"/>
                  </a:cubicBezTo>
                  <a:lnTo>
                    <a:pt x="10315" y="105114"/>
                  </a:lnTo>
                  <a:lnTo>
                    <a:pt x="10315" y="110263"/>
                  </a:lnTo>
                  <a:cubicBezTo>
                    <a:pt x="11938" y="110121"/>
                    <a:pt x="23016" y="109692"/>
                    <a:pt x="26350" y="109692"/>
                  </a:cubicBezTo>
                  <a:cubicBezTo>
                    <a:pt x="29143" y="109692"/>
                    <a:pt x="40492" y="110121"/>
                    <a:pt x="42473" y="110263"/>
                  </a:cubicBezTo>
                  <a:lnTo>
                    <a:pt x="42473" y="105114"/>
                  </a:lnTo>
                  <a:lnTo>
                    <a:pt x="39051" y="105114"/>
                  </a:lnTo>
                  <a:cubicBezTo>
                    <a:pt x="30043" y="105114"/>
                    <a:pt x="30043" y="103257"/>
                    <a:pt x="30043" y="98544"/>
                  </a:cubicBezTo>
                  <a:lnTo>
                    <a:pt x="30043" y="1936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orme libre : forme 340">
              <a:extLst>
                <a:ext uri="{FF2B5EF4-FFF2-40B4-BE49-F238E27FC236}">
                  <a16:creationId xmlns:a16="http://schemas.microsoft.com/office/drawing/2014/main" id="{CBBAF2D0-1929-4460-93E3-1A8F36FE213A}"/>
                </a:ext>
              </a:extLst>
            </p:cNvPr>
            <p:cNvSpPr/>
            <p:nvPr/>
          </p:nvSpPr>
          <p:spPr>
            <a:xfrm>
              <a:off x="5484044" y="-11208920"/>
              <a:ext cx="25829" cy="81960"/>
            </a:xfrm>
            <a:custGeom>
              <a:avLst/>
              <a:gdLst>
                <a:gd name="connsiteX0" fmla="*/ 24740 w 25829"/>
                <a:gd name="connsiteY0" fmla="*/ 36799 h 81960"/>
                <a:gd name="connsiteX1" fmla="*/ 16507 w 25829"/>
                <a:gd name="connsiteY1" fmla="*/ 15368 h 81960"/>
                <a:gd name="connsiteX2" fmla="*/ 9686 w 25829"/>
                <a:gd name="connsiteY2" fmla="*/ 26189 h 81960"/>
                <a:gd name="connsiteX3" fmla="*/ 16507 w 25829"/>
                <a:gd name="connsiteY3" fmla="*/ 37003 h 81960"/>
                <a:gd name="connsiteX4" fmla="*/ 21007 w 25829"/>
                <a:gd name="connsiteY4" fmla="*/ 34353 h 81960"/>
                <a:gd name="connsiteX5" fmla="*/ 21652 w 25829"/>
                <a:gd name="connsiteY5" fmla="*/ 33738 h 81960"/>
                <a:gd name="connsiteX6" fmla="*/ 21911 w 25829"/>
                <a:gd name="connsiteY6" fmla="*/ 36799 h 81960"/>
                <a:gd name="connsiteX7" fmla="*/ 13161 w 25829"/>
                <a:gd name="connsiteY7" fmla="*/ 70882 h 81960"/>
                <a:gd name="connsiteX8" fmla="*/ 11744 w 25829"/>
                <a:gd name="connsiteY8" fmla="*/ 74149 h 81960"/>
                <a:gd name="connsiteX9" fmla="*/ 13032 w 25829"/>
                <a:gd name="connsiteY9" fmla="*/ 76396 h 81960"/>
                <a:gd name="connsiteX10" fmla="*/ 24740 w 25829"/>
                <a:gd name="connsiteY10" fmla="*/ 36799 h 81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829" h="81960">
                  <a:moveTo>
                    <a:pt x="24740" y="36799"/>
                  </a:moveTo>
                  <a:cubicBezTo>
                    <a:pt x="24740" y="23326"/>
                    <a:pt x="21523" y="15368"/>
                    <a:pt x="16507" y="15368"/>
                  </a:cubicBezTo>
                  <a:cubicBezTo>
                    <a:pt x="12261" y="15368"/>
                    <a:pt x="9686" y="20471"/>
                    <a:pt x="9686" y="26189"/>
                  </a:cubicBezTo>
                  <a:cubicBezTo>
                    <a:pt x="9686" y="31695"/>
                    <a:pt x="12261" y="37003"/>
                    <a:pt x="16507" y="37003"/>
                  </a:cubicBezTo>
                  <a:cubicBezTo>
                    <a:pt x="18048" y="37003"/>
                    <a:pt x="19723" y="36184"/>
                    <a:pt x="21007" y="34353"/>
                  </a:cubicBezTo>
                  <a:cubicBezTo>
                    <a:pt x="21394" y="33943"/>
                    <a:pt x="21523" y="33738"/>
                    <a:pt x="21652" y="33738"/>
                  </a:cubicBezTo>
                  <a:cubicBezTo>
                    <a:pt x="21781" y="33738"/>
                    <a:pt x="21911" y="33943"/>
                    <a:pt x="21911" y="36799"/>
                  </a:cubicBezTo>
                  <a:cubicBezTo>
                    <a:pt x="21911" y="51904"/>
                    <a:pt x="17407" y="64146"/>
                    <a:pt x="13161" y="70882"/>
                  </a:cubicBezTo>
                  <a:cubicBezTo>
                    <a:pt x="11744" y="73131"/>
                    <a:pt x="11744" y="73540"/>
                    <a:pt x="11744" y="74149"/>
                  </a:cubicBezTo>
                  <a:cubicBezTo>
                    <a:pt x="11744" y="75582"/>
                    <a:pt x="12390" y="76396"/>
                    <a:pt x="13032" y="76396"/>
                  </a:cubicBezTo>
                  <a:cubicBezTo>
                    <a:pt x="14448" y="76396"/>
                    <a:pt x="24740" y="60682"/>
                    <a:pt x="24740" y="3679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orme libre : forme 341">
              <a:extLst>
                <a:ext uri="{FF2B5EF4-FFF2-40B4-BE49-F238E27FC236}">
                  <a16:creationId xmlns:a16="http://schemas.microsoft.com/office/drawing/2014/main" id="{191D7AB2-D0D1-4C31-912E-945D83DED41E}"/>
                </a:ext>
              </a:extLst>
            </p:cNvPr>
            <p:cNvSpPr/>
            <p:nvPr/>
          </p:nvSpPr>
          <p:spPr>
            <a:xfrm>
              <a:off x="5533915" y="-11277497"/>
              <a:ext cx="77488" cy="122940"/>
            </a:xfrm>
            <a:custGeom>
              <a:avLst/>
              <a:gdLst>
                <a:gd name="connsiteX0" fmla="*/ 17278 w 77488"/>
                <a:gd name="connsiteY0" fmla="*/ 93537 h 122940"/>
                <a:gd name="connsiteX1" fmla="*/ 16119 w 77488"/>
                <a:gd name="connsiteY1" fmla="*/ 102315 h 122940"/>
                <a:gd name="connsiteX2" fmla="*/ 19852 w 77488"/>
                <a:gd name="connsiteY2" fmla="*/ 107829 h 122940"/>
                <a:gd name="connsiteX3" fmla="*/ 24611 w 77488"/>
                <a:gd name="connsiteY3" fmla="*/ 102110 h 122940"/>
                <a:gd name="connsiteX4" fmla="*/ 27056 w 77488"/>
                <a:gd name="connsiteY4" fmla="*/ 87005 h 122940"/>
                <a:gd name="connsiteX5" fmla="*/ 29885 w 77488"/>
                <a:gd name="connsiteY5" fmla="*/ 68635 h 122940"/>
                <a:gd name="connsiteX6" fmla="*/ 32073 w 77488"/>
                <a:gd name="connsiteY6" fmla="*/ 54964 h 122940"/>
                <a:gd name="connsiteX7" fmla="*/ 33744 w 77488"/>
                <a:gd name="connsiteY7" fmla="*/ 44758 h 122940"/>
                <a:gd name="connsiteX8" fmla="*/ 54714 w 77488"/>
                <a:gd name="connsiteY8" fmla="*/ 19856 h 122940"/>
                <a:gd name="connsiteX9" fmla="*/ 61660 w 77488"/>
                <a:gd name="connsiteY9" fmla="*/ 34142 h 122940"/>
                <a:gd name="connsiteX10" fmla="*/ 53298 w 77488"/>
                <a:gd name="connsiteY10" fmla="*/ 81704 h 122940"/>
                <a:gd name="connsiteX11" fmla="*/ 52014 w 77488"/>
                <a:gd name="connsiteY11" fmla="*/ 91091 h 122940"/>
                <a:gd name="connsiteX12" fmla="*/ 62560 w 77488"/>
                <a:gd name="connsiteY12" fmla="*/ 107829 h 122940"/>
                <a:gd name="connsiteX13" fmla="*/ 79414 w 77488"/>
                <a:gd name="connsiteY13" fmla="*/ 76396 h 122940"/>
                <a:gd name="connsiteX14" fmla="*/ 77872 w 77488"/>
                <a:gd name="connsiteY14" fmla="*/ 74353 h 122940"/>
                <a:gd name="connsiteX15" fmla="*/ 75939 w 77488"/>
                <a:gd name="connsiteY15" fmla="*/ 78028 h 122940"/>
                <a:gd name="connsiteX16" fmla="*/ 62818 w 77488"/>
                <a:gd name="connsiteY16" fmla="*/ 103333 h 122940"/>
                <a:gd name="connsiteX17" fmla="*/ 59731 w 77488"/>
                <a:gd name="connsiteY17" fmla="*/ 96597 h 122940"/>
                <a:gd name="connsiteX18" fmla="*/ 62047 w 77488"/>
                <a:gd name="connsiteY18" fmla="*/ 82108 h 122940"/>
                <a:gd name="connsiteX19" fmla="*/ 69893 w 77488"/>
                <a:gd name="connsiteY19" fmla="*/ 37208 h 122940"/>
                <a:gd name="connsiteX20" fmla="*/ 55101 w 77488"/>
                <a:gd name="connsiteY20" fmla="*/ 15368 h 122940"/>
                <a:gd name="connsiteX21" fmla="*/ 35031 w 77488"/>
                <a:gd name="connsiteY21" fmla="*/ 33124 h 122940"/>
                <a:gd name="connsiteX22" fmla="*/ 23194 w 77488"/>
                <a:gd name="connsiteY22" fmla="*/ 15368 h 122940"/>
                <a:gd name="connsiteX23" fmla="*/ 13548 w 77488"/>
                <a:gd name="connsiteY23" fmla="*/ 27002 h 122940"/>
                <a:gd name="connsiteX24" fmla="*/ 9686 w 77488"/>
                <a:gd name="connsiteY24" fmla="*/ 46800 h 122940"/>
                <a:gd name="connsiteX25" fmla="*/ 11232 w 77488"/>
                <a:gd name="connsiteY25" fmla="*/ 48836 h 122940"/>
                <a:gd name="connsiteX26" fmla="*/ 13419 w 77488"/>
                <a:gd name="connsiteY26" fmla="*/ 44143 h 122940"/>
                <a:gd name="connsiteX27" fmla="*/ 22811 w 77488"/>
                <a:gd name="connsiteY27" fmla="*/ 19856 h 122940"/>
                <a:gd name="connsiteX28" fmla="*/ 26798 w 77488"/>
                <a:gd name="connsiteY28" fmla="*/ 29243 h 122940"/>
                <a:gd name="connsiteX29" fmla="*/ 24740 w 77488"/>
                <a:gd name="connsiteY29" fmla="*/ 46390 h 122940"/>
                <a:gd name="connsiteX30" fmla="*/ 17278 w 77488"/>
                <a:gd name="connsiteY30" fmla="*/ 93537 h 12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7488" h="122940">
                  <a:moveTo>
                    <a:pt x="17278" y="93537"/>
                  </a:moveTo>
                  <a:cubicBezTo>
                    <a:pt x="16890" y="96597"/>
                    <a:pt x="16119" y="101297"/>
                    <a:pt x="16119" y="102315"/>
                  </a:cubicBezTo>
                  <a:cubicBezTo>
                    <a:pt x="16119" y="105991"/>
                    <a:pt x="17919" y="107829"/>
                    <a:pt x="19852" y="107829"/>
                  </a:cubicBezTo>
                  <a:cubicBezTo>
                    <a:pt x="21394" y="107829"/>
                    <a:pt x="23711" y="106196"/>
                    <a:pt x="24611" y="102110"/>
                  </a:cubicBezTo>
                  <a:cubicBezTo>
                    <a:pt x="24740" y="101701"/>
                    <a:pt x="26282" y="92109"/>
                    <a:pt x="27056" y="87005"/>
                  </a:cubicBezTo>
                  <a:lnTo>
                    <a:pt x="29885" y="68635"/>
                  </a:lnTo>
                  <a:cubicBezTo>
                    <a:pt x="30656" y="64146"/>
                    <a:pt x="31427" y="59658"/>
                    <a:pt x="32073" y="54964"/>
                  </a:cubicBezTo>
                  <a:cubicBezTo>
                    <a:pt x="32586" y="51494"/>
                    <a:pt x="33615" y="45571"/>
                    <a:pt x="33744" y="44758"/>
                  </a:cubicBezTo>
                  <a:cubicBezTo>
                    <a:pt x="35673" y="38431"/>
                    <a:pt x="42494" y="19856"/>
                    <a:pt x="54714" y="19856"/>
                  </a:cubicBezTo>
                  <a:cubicBezTo>
                    <a:pt x="60502" y="19856"/>
                    <a:pt x="61660" y="27411"/>
                    <a:pt x="61660" y="34142"/>
                  </a:cubicBezTo>
                  <a:cubicBezTo>
                    <a:pt x="61660" y="46800"/>
                    <a:pt x="55356" y="72924"/>
                    <a:pt x="53298" y="81704"/>
                  </a:cubicBezTo>
                  <a:cubicBezTo>
                    <a:pt x="52139" y="86397"/>
                    <a:pt x="52014" y="88843"/>
                    <a:pt x="52014" y="91091"/>
                  </a:cubicBezTo>
                  <a:cubicBezTo>
                    <a:pt x="52014" y="100683"/>
                    <a:pt x="56514" y="107829"/>
                    <a:pt x="62560" y="107829"/>
                  </a:cubicBezTo>
                  <a:cubicBezTo>
                    <a:pt x="74655" y="107829"/>
                    <a:pt x="79414" y="78028"/>
                    <a:pt x="79414" y="76396"/>
                  </a:cubicBezTo>
                  <a:cubicBezTo>
                    <a:pt x="79414" y="74353"/>
                    <a:pt x="78255" y="74353"/>
                    <a:pt x="77872" y="74353"/>
                  </a:cubicBezTo>
                  <a:cubicBezTo>
                    <a:pt x="76584" y="74353"/>
                    <a:pt x="76584" y="74968"/>
                    <a:pt x="75939" y="78028"/>
                  </a:cubicBezTo>
                  <a:cubicBezTo>
                    <a:pt x="73368" y="91904"/>
                    <a:pt x="69122" y="103333"/>
                    <a:pt x="62818" y="103333"/>
                  </a:cubicBezTo>
                  <a:cubicBezTo>
                    <a:pt x="60631" y="103333"/>
                    <a:pt x="59731" y="101297"/>
                    <a:pt x="59731" y="96597"/>
                  </a:cubicBezTo>
                  <a:cubicBezTo>
                    <a:pt x="59731" y="91501"/>
                    <a:pt x="60889" y="86602"/>
                    <a:pt x="62047" y="82108"/>
                  </a:cubicBezTo>
                  <a:cubicBezTo>
                    <a:pt x="64493" y="71292"/>
                    <a:pt x="69893" y="48836"/>
                    <a:pt x="69893" y="37208"/>
                  </a:cubicBezTo>
                  <a:cubicBezTo>
                    <a:pt x="69893" y="23532"/>
                    <a:pt x="64364" y="15368"/>
                    <a:pt x="55101" y="15368"/>
                  </a:cubicBezTo>
                  <a:cubicBezTo>
                    <a:pt x="43523" y="15368"/>
                    <a:pt x="37219" y="28430"/>
                    <a:pt x="35031" y="33124"/>
                  </a:cubicBezTo>
                  <a:cubicBezTo>
                    <a:pt x="34390" y="21693"/>
                    <a:pt x="29115" y="15368"/>
                    <a:pt x="23194" y="15368"/>
                  </a:cubicBezTo>
                  <a:cubicBezTo>
                    <a:pt x="17278" y="15368"/>
                    <a:pt x="14832" y="23326"/>
                    <a:pt x="13548" y="27002"/>
                  </a:cubicBezTo>
                  <a:cubicBezTo>
                    <a:pt x="11490" y="33943"/>
                    <a:pt x="9686" y="45980"/>
                    <a:pt x="9686" y="46800"/>
                  </a:cubicBezTo>
                  <a:cubicBezTo>
                    <a:pt x="9686" y="48836"/>
                    <a:pt x="10973" y="48836"/>
                    <a:pt x="11232" y="48836"/>
                  </a:cubicBezTo>
                  <a:cubicBezTo>
                    <a:pt x="12519" y="48836"/>
                    <a:pt x="12649" y="48638"/>
                    <a:pt x="13419" y="44143"/>
                  </a:cubicBezTo>
                  <a:cubicBezTo>
                    <a:pt x="15607" y="29653"/>
                    <a:pt x="18178" y="19856"/>
                    <a:pt x="22811" y="19856"/>
                  </a:cubicBezTo>
                  <a:cubicBezTo>
                    <a:pt x="25382" y="19856"/>
                    <a:pt x="26798" y="22514"/>
                    <a:pt x="26798" y="29243"/>
                  </a:cubicBezTo>
                  <a:cubicBezTo>
                    <a:pt x="26798" y="33533"/>
                    <a:pt x="26411" y="35774"/>
                    <a:pt x="24740" y="46390"/>
                  </a:cubicBezTo>
                  <a:lnTo>
                    <a:pt x="17278" y="9353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orme libre : forme 342">
              <a:extLst>
                <a:ext uri="{FF2B5EF4-FFF2-40B4-BE49-F238E27FC236}">
                  <a16:creationId xmlns:a16="http://schemas.microsoft.com/office/drawing/2014/main" id="{CBA72B3F-0C78-4B83-B889-99D70C276C55}"/>
                </a:ext>
              </a:extLst>
            </p:cNvPr>
            <p:cNvSpPr/>
            <p:nvPr/>
          </p:nvSpPr>
          <p:spPr>
            <a:xfrm>
              <a:off x="5615400" y="-11338016"/>
              <a:ext cx="51659" cy="81960"/>
            </a:xfrm>
            <a:custGeom>
              <a:avLst/>
              <a:gdLst>
                <a:gd name="connsiteX0" fmla="*/ 30765 w 51658"/>
                <a:gd name="connsiteY0" fmla="*/ 46236 h 81960"/>
                <a:gd name="connsiteX1" fmla="*/ 43736 w 51658"/>
                <a:gd name="connsiteY1" fmla="*/ 37375 h 81960"/>
                <a:gd name="connsiteX2" fmla="*/ 46259 w 51658"/>
                <a:gd name="connsiteY2" fmla="*/ 32950 h 81960"/>
                <a:gd name="connsiteX3" fmla="*/ 43466 w 51658"/>
                <a:gd name="connsiteY3" fmla="*/ 28371 h 81960"/>
                <a:gd name="connsiteX4" fmla="*/ 41577 w 51658"/>
                <a:gd name="connsiteY4" fmla="*/ 29658 h 81960"/>
                <a:gd name="connsiteX5" fmla="*/ 29324 w 51658"/>
                <a:gd name="connsiteY5" fmla="*/ 42663 h 81960"/>
                <a:gd name="connsiteX6" fmla="*/ 30676 w 51658"/>
                <a:gd name="connsiteY6" fmla="*/ 21514 h 81960"/>
                <a:gd name="connsiteX7" fmla="*/ 27972 w 51658"/>
                <a:gd name="connsiteY7" fmla="*/ 15368 h 81960"/>
                <a:gd name="connsiteX8" fmla="*/ 25184 w 51658"/>
                <a:gd name="connsiteY8" fmla="*/ 19657 h 81960"/>
                <a:gd name="connsiteX9" fmla="*/ 25632 w 51658"/>
                <a:gd name="connsiteY9" fmla="*/ 26656 h 81960"/>
                <a:gd name="connsiteX10" fmla="*/ 26624 w 51658"/>
                <a:gd name="connsiteY10" fmla="*/ 42663 h 81960"/>
                <a:gd name="connsiteX11" fmla="*/ 14460 w 51658"/>
                <a:gd name="connsiteY11" fmla="*/ 29658 h 81960"/>
                <a:gd name="connsiteX12" fmla="*/ 12479 w 51658"/>
                <a:gd name="connsiteY12" fmla="*/ 28371 h 81960"/>
                <a:gd name="connsiteX13" fmla="*/ 9686 w 51658"/>
                <a:gd name="connsiteY13" fmla="*/ 32950 h 81960"/>
                <a:gd name="connsiteX14" fmla="*/ 11579 w 51658"/>
                <a:gd name="connsiteY14" fmla="*/ 37093 h 81960"/>
                <a:gd name="connsiteX15" fmla="*/ 25184 w 51658"/>
                <a:gd name="connsiteY15" fmla="*/ 46095 h 81960"/>
                <a:gd name="connsiteX16" fmla="*/ 12208 w 51658"/>
                <a:gd name="connsiteY16" fmla="*/ 54957 h 81960"/>
                <a:gd name="connsiteX17" fmla="*/ 9686 w 51658"/>
                <a:gd name="connsiteY17" fmla="*/ 59388 h 81960"/>
                <a:gd name="connsiteX18" fmla="*/ 12479 w 51658"/>
                <a:gd name="connsiteY18" fmla="*/ 63960 h 81960"/>
                <a:gd name="connsiteX19" fmla="*/ 14372 w 51658"/>
                <a:gd name="connsiteY19" fmla="*/ 62673 h 81960"/>
                <a:gd name="connsiteX20" fmla="*/ 26624 w 51658"/>
                <a:gd name="connsiteY20" fmla="*/ 49668 h 81960"/>
                <a:gd name="connsiteX21" fmla="*/ 25184 w 51658"/>
                <a:gd name="connsiteY21" fmla="*/ 72682 h 81960"/>
                <a:gd name="connsiteX22" fmla="*/ 27972 w 51658"/>
                <a:gd name="connsiteY22" fmla="*/ 76965 h 81960"/>
                <a:gd name="connsiteX23" fmla="*/ 30765 w 51658"/>
                <a:gd name="connsiteY23" fmla="*/ 72682 h 81960"/>
                <a:gd name="connsiteX24" fmla="*/ 30317 w 51658"/>
                <a:gd name="connsiteY24" fmla="*/ 65676 h 81960"/>
                <a:gd name="connsiteX25" fmla="*/ 29324 w 51658"/>
                <a:gd name="connsiteY25" fmla="*/ 49668 h 81960"/>
                <a:gd name="connsiteX26" fmla="*/ 40136 w 51658"/>
                <a:gd name="connsiteY26" fmla="*/ 61105 h 81960"/>
                <a:gd name="connsiteX27" fmla="*/ 43466 w 51658"/>
                <a:gd name="connsiteY27" fmla="*/ 63960 h 81960"/>
                <a:gd name="connsiteX28" fmla="*/ 46259 w 51658"/>
                <a:gd name="connsiteY28" fmla="*/ 59388 h 81960"/>
                <a:gd name="connsiteX29" fmla="*/ 44370 w 51658"/>
                <a:gd name="connsiteY29" fmla="*/ 55240 h 81960"/>
                <a:gd name="connsiteX30" fmla="*/ 30765 w 51658"/>
                <a:gd name="connsiteY30" fmla="*/ 46236 h 81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1658" h="81960">
                  <a:moveTo>
                    <a:pt x="30765" y="46236"/>
                  </a:moveTo>
                  <a:cubicBezTo>
                    <a:pt x="38155" y="41095"/>
                    <a:pt x="41484" y="39090"/>
                    <a:pt x="43736" y="37375"/>
                  </a:cubicBezTo>
                  <a:cubicBezTo>
                    <a:pt x="45452" y="36235"/>
                    <a:pt x="46259" y="35665"/>
                    <a:pt x="46259" y="32950"/>
                  </a:cubicBezTo>
                  <a:cubicBezTo>
                    <a:pt x="46259" y="30516"/>
                    <a:pt x="45089" y="28371"/>
                    <a:pt x="43466" y="28371"/>
                  </a:cubicBezTo>
                  <a:cubicBezTo>
                    <a:pt x="42836" y="28371"/>
                    <a:pt x="42659" y="28371"/>
                    <a:pt x="41577" y="29658"/>
                  </a:cubicBezTo>
                  <a:lnTo>
                    <a:pt x="29324" y="42663"/>
                  </a:lnTo>
                  <a:lnTo>
                    <a:pt x="30676" y="21514"/>
                  </a:lnTo>
                  <a:cubicBezTo>
                    <a:pt x="30858" y="18939"/>
                    <a:pt x="30676" y="15368"/>
                    <a:pt x="27972" y="15368"/>
                  </a:cubicBezTo>
                  <a:cubicBezTo>
                    <a:pt x="26895" y="15368"/>
                    <a:pt x="25184" y="16513"/>
                    <a:pt x="25184" y="19657"/>
                  </a:cubicBezTo>
                  <a:cubicBezTo>
                    <a:pt x="25184" y="20944"/>
                    <a:pt x="25543" y="25227"/>
                    <a:pt x="25632" y="26656"/>
                  </a:cubicBezTo>
                  <a:cubicBezTo>
                    <a:pt x="25813" y="29089"/>
                    <a:pt x="26443" y="39378"/>
                    <a:pt x="26624" y="42663"/>
                  </a:cubicBezTo>
                  <a:lnTo>
                    <a:pt x="14460" y="29658"/>
                  </a:lnTo>
                  <a:cubicBezTo>
                    <a:pt x="13560" y="28800"/>
                    <a:pt x="13290" y="28371"/>
                    <a:pt x="12479" y="28371"/>
                  </a:cubicBezTo>
                  <a:cubicBezTo>
                    <a:pt x="10860" y="28371"/>
                    <a:pt x="9686" y="30516"/>
                    <a:pt x="9686" y="32950"/>
                  </a:cubicBezTo>
                  <a:cubicBezTo>
                    <a:pt x="9686" y="35806"/>
                    <a:pt x="10768" y="36523"/>
                    <a:pt x="11579" y="37093"/>
                  </a:cubicBezTo>
                  <a:lnTo>
                    <a:pt x="25184" y="46095"/>
                  </a:lnTo>
                  <a:cubicBezTo>
                    <a:pt x="17794" y="51244"/>
                    <a:pt x="14460" y="53241"/>
                    <a:pt x="12208" y="54957"/>
                  </a:cubicBezTo>
                  <a:cubicBezTo>
                    <a:pt x="10497" y="56097"/>
                    <a:pt x="9686" y="56674"/>
                    <a:pt x="9686" y="59388"/>
                  </a:cubicBezTo>
                  <a:cubicBezTo>
                    <a:pt x="9686" y="61815"/>
                    <a:pt x="10860" y="63960"/>
                    <a:pt x="12479" y="63960"/>
                  </a:cubicBezTo>
                  <a:cubicBezTo>
                    <a:pt x="13112" y="63960"/>
                    <a:pt x="13290" y="63960"/>
                    <a:pt x="14372" y="62673"/>
                  </a:cubicBezTo>
                  <a:lnTo>
                    <a:pt x="26624" y="49668"/>
                  </a:lnTo>
                  <a:lnTo>
                    <a:pt x="25184" y="72682"/>
                  </a:lnTo>
                  <a:cubicBezTo>
                    <a:pt x="25184" y="75826"/>
                    <a:pt x="26895" y="76965"/>
                    <a:pt x="27972" y="76965"/>
                  </a:cubicBezTo>
                  <a:cubicBezTo>
                    <a:pt x="29054" y="76965"/>
                    <a:pt x="30765" y="75826"/>
                    <a:pt x="30765" y="72682"/>
                  </a:cubicBezTo>
                  <a:cubicBezTo>
                    <a:pt x="30765" y="71394"/>
                    <a:pt x="30406" y="67104"/>
                    <a:pt x="30317" y="65676"/>
                  </a:cubicBezTo>
                  <a:cubicBezTo>
                    <a:pt x="30136" y="63243"/>
                    <a:pt x="29506" y="52953"/>
                    <a:pt x="29324" y="49668"/>
                  </a:cubicBezTo>
                  <a:lnTo>
                    <a:pt x="40136" y="61105"/>
                  </a:lnTo>
                  <a:cubicBezTo>
                    <a:pt x="42477" y="63960"/>
                    <a:pt x="42659" y="63960"/>
                    <a:pt x="43466" y="63960"/>
                  </a:cubicBezTo>
                  <a:cubicBezTo>
                    <a:pt x="45089" y="63960"/>
                    <a:pt x="46259" y="61815"/>
                    <a:pt x="46259" y="59388"/>
                  </a:cubicBezTo>
                  <a:cubicBezTo>
                    <a:pt x="46259" y="56526"/>
                    <a:pt x="45181" y="55816"/>
                    <a:pt x="44370" y="55240"/>
                  </a:cubicBezTo>
                  <a:lnTo>
                    <a:pt x="30765" y="4623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orme libre : forme 343">
              <a:extLst>
                <a:ext uri="{FF2B5EF4-FFF2-40B4-BE49-F238E27FC236}">
                  <a16:creationId xmlns:a16="http://schemas.microsoft.com/office/drawing/2014/main" id="{17D30366-1271-4EC7-8ABC-51826C2093D3}"/>
                </a:ext>
              </a:extLst>
            </p:cNvPr>
            <p:cNvSpPr/>
            <p:nvPr/>
          </p:nvSpPr>
          <p:spPr>
            <a:xfrm>
              <a:off x="5613059" y="-11231712"/>
              <a:ext cx="51659" cy="122940"/>
            </a:xfrm>
            <a:custGeom>
              <a:avLst/>
              <a:gdLst>
                <a:gd name="connsiteX0" fmla="*/ 49504 w 51658"/>
                <a:gd name="connsiteY0" fmla="*/ 84252 h 122940"/>
                <a:gd name="connsiteX1" fmla="*/ 46441 w 51658"/>
                <a:gd name="connsiteY1" fmla="*/ 84252 h 122940"/>
                <a:gd name="connsiteX2" fmla="*/ 44096 w 51658"/>
                <a:gd name="connsiteY2" fmla="*/ 97258 h 122940"/>
                <a:gd name="connsiteX3" fmla="*/ 35181 w 51658"/>
                <a:gd name="connsiteY3" fmla="*/ 98115 h 122940"/>
                <a:gd name="connsiteX4" fmla="*/ 18605 w 51658"/>
                <a:gd name="connsiteY4" fmla="*/ 98115 h 122940"/>
                <a:gd name="connsiteX5" fmla="*/ 36621 w 51658"/>
                <a:gd name="connsiteY5" fmla="*/ 74104 h 122940"/>
                <a:gd name="connsiteX6" fmla="*/ 49504 w 51658"/>
                <a:gd name="connsiteY6" fmla="*/ 43234 h 122940"/>
                <a:gd name="connsiteX7" fmla="*/ 28424 w 51658"/>
                <a:gd name="connsiteY7" fmla="*/ 15368 h 122940"/>
                <a:gd name="connsiteX8" fmla="*/ 9686 w 51658"/>
                <a:gd name="connsiteY8" fmla="*/ 40949 h 122940"/>
                <a:gd name="connsiteX9" fmla="*/ 14461 w 51658"/>
                <a:gd name="connsiteY9" fmla="*/ 48953 h 122940"/>
                <a:gd name="connsiteX10" fmla="*/ 19235 w 51658"/>
                <a:gd name="connsiteY10" fmla="*/ 41378 h 122940"/>
                <a:gd name="connsiteX11" fmla="*/ 13920 w 51658"/>
                <a:gd name="connsiteY11" fmla="*/ 33803 h 122940"/>
                <a:gd name="connsiteX12" fmla="*/ 27073 w 51658"/>
                <a:gd name="connsiteY12" fmla="*/ 20510 h 122940"/>
                <a:gd name="connsiteX13" fmla="*/ 40766 w 51658"/>
                <a:gd name="connsiteY13" fmla="*/ 43234 h 122940"/>
                <a:gd name="connsiteX14" fmla="*/ 32295 w 51658"/>
                <a:gd name="connsiteY14" fmla="*/ 70672 h 122940"/>
                <a:gd name="connsiteX15" fmla="*/ 10586 w 51658"/>
                <a:gd name="connsiteY15" fmla="*/ 104691 h 122940"/>
                <a:gd name="connsiteX16" fmla="*/ 9686 w 51658"/>
                <a:gd name="connsiteY16" fmla="*/ 110263 h 122940"/>
                <a:gd name="connsiteX17" fmla="*/ 46800 w 51658"/>
                <a:gd name="connsiteY17" fmla="*/ 110263 h 122940"/>
                <a:gd name="connsiteX18" fmla="*/ 49504 w 51658"/>
                <a:gd name="connsiteY18" fmla="*/ 84252 h 12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1658" h="122940">
                  <a:moveTo>
                    <a:pt x="49504" y="84252"/>
                  </a:moveTo>
                  <a:lnTo>
                    <a:pt x="46441" y="84252"/>
                  </a:lnTo>
                  <a:cubicBezTo>
                    <a:pt x="46170" y="87396"/>
                    <a:pt x="45270" y="95829"/>
                    <a:pt x="44096" y="97258"/>
                  </a:cubicBezTo>
                  <a:cubicBezTo>
                    <a:pt x="43377" y="98115"/>
                    <a:pt x="36440" y="98115"/>
                    <a:pt x="35181" y="98115"/>
                  </a:cubicBezTo>
                  <a:lnTo>
                    <a:pt x="18605" y="98115"/>
                  </a:lnTo>
                  <a:cubicBezTo>
                    <a:pt x="28061" y="84823"/>
                    <a:pt x="31217" y="80821"/>
                    <a:pt x="36621" y="74104"/>
                  </a:cubicBezTo>
                  <a:cubicBezTo>
                    <a:pt x="43289" y="65671"/>
                    <a:pt x="49504" y="56809"/>
                    <a:pt x="49504" y="43234"/>
                  </a:cubicBezTo>
                  <a:cubicBezTo>
                    <a:pt x="49504" y="25939"/>
                    <a:pt x="39955" y="15368"/>
                    <a:pt x="28424" y="15368"/>
                  </a:cubicBezTo>
                  <a:cubicBezTo>
                    <a:pt x="17253" y="15368"/>
                    <a:pt x="9686" y="27796"/>
                    <a:pt x="9686" y="40949"/>
                  </a:cubicBezTo>
                  <a:cubicBezTo>
                    <a:pt x="9686" y="48235"/>
                    <a:pt x="13561" y="48953"/>
                    <a:pt x="14461" y="48953"/>
                  </a:cubicBezTo>
                  <a:cubicBezTo>
                    <a:pt x="16624" y="48953"/>
                    <a:pt x="19235" y="46519"/>
                    <a:pt x="19235" y="41378"/>
                  </a:cubicBezTo>
                  <a:cubicBezTo>
                    <a:pt x="19235" y="38803"/>
                    <a:pt x="18605" y="33803"/>
                    <a:pt x="13920" y="33803"/>
                  </a:cubicBezTo>
                  <a:cubicBezTo>
                    <a:pt x="16713" y="23653"/>
                    <a:pt x="22839" y="20510"/>
                    <a:pt x="27073" y="20510"/>
                  </a:cubicBezTo>
                  <a:cubicBezTo>
                    <a:pt x="36081" y="20510"/>
                    <a:pt x="40766" y="31657"/>
                    <a:pt x="40766" y="43234"/>
                  </a:cubicBezTo>
                  <a:cubicBezTo>
                    <a:pt x="40766" y="55668"/>
                    <a:pt x="35181" y="65530"/>
                    <a:pt x="32295" y="70672"/>
                  </a:cubicBezTo>
                  <a:lnTo>
                    <a:pt x="10586" y="104691"/>
                  </a:lnTo>
                  <a:cubicBezTo>
                    <a:pt x="9686" y="105972"/>
                    <a:pt x="9686" y="106261"/>
                    <a:pt x="9686" y="110263"/>
                  </a:cubicBezTo>
                  <a:lnTo>
                    <a:pt x="46800" y="110263"/>
                  </a:lnTo>
                  <a:lnTo>
                    <a:pt x="49504" y="8425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orme libre : forme 344">
              <a:extLst>
                <a:ext uri="{FF2B5EF4-FFF2-40B4-BE49-F238E27FC236}">
                  <a16:creationId xmlns:a16="http://schemas.microsoft.com/office/drawing/2014/main" id="{F351075F-A527-4A4E-B16B-F3896E55906B}"/>
                </a:ext>
              </a:extLst>
            </p:cNvPr>
            <p:cNvSpPr/>
            <p:nvPr/>
          </p:nvSpPr>
          <p:spPr>
            <a:xfrm>
              <a:off x="5677610" y="-11208920"/>
              <a:ext cx="25829" cy="81960"/>
            </a:xfrm>
            <a:custGeom>
              <a:avLst/>
              <a:gdLst>
                <a:gd name="connsiteX0" fmla="*/ 24740 w 25829"/>
                <a:gd name="connsiteY0" fmla="*/ 36799 h 81960"/>
                <a:gd name="connsiteX1" fmla="*/ 16507 w 25829"/>
                <a:gd name="connsiteY1" fmla="*/ 15368 h 81960"/>
                <a:gd name="connsiteX2" fmla="*/ 9686 w 25829"/>
                <a:gd name="connsiteY2" fmla="*/ 26189 h 81960"/>
                <a:gd name="connsiteX3" fmla="*/ 16507 w 25829"/>
                <a:gd name="connsiteY3" fmla="*/ 37003 h 81960"/>
                <a:gd name="connsiteX4" fmla="*/ 21007 w 25829"/>
                <a:gd name="connsiteY4" fmla="*/ 34353 h 81960"/>
                <a:gd name="connsiteX5" fmla="*/ 21652 w 25829"/>
                <a:gd name="connsiteY5" fmla="*/ 33738 h 81960"/>
                <a:gd name="connsiteX6" fmla="*/ 21911 w 25829"/>
                <a:gd name="connsiteY6" fmla="*/ 36799 h 81960"/>
                <a:gd name="connsiteX7" fmla="*/ 13161 w 25829"/>
                <a:gd name="connsiteY7" fmla="*/ 70882 h 81960"/>
                <a:gd name="connsiteX8" fmla="*/ 11744 w 25829"/>
                <a:gd name="connsiteY8" fmla="*/ 74149 h 81960"/>
                <a:gd name="connsiteX9" fmla="*/ 13032 w 25829"/>
                <a:gd name="connsiteY9" fmla="*/ 76396 h 81960"/>
                <a:gd name="connsiteX10" fmla="*/ 24740 w 25829"/>
                <a:gd name="connsiteY10" fmla="*/ 36799 h 81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829" h="81960">
                  <a:moveTo>
                    <a:pt x="24740" y="36799"/>
                  </a:moveTo>
                  <a:cubicBezTo>
                    <a:pt x="24740" y="23326"/>
                    <a:pt x="21523" y="15368"/>
                    <a:pt x="16507" y="15368"/>
                  </a:cubicBezTo>
                  <a:cubicBezTo>
                    <a:pt x="12261" y="15368"/>
                    <a:pt x="9686" y="20471"/>
                    <a:pt x="9686" y="26189"/>
                  </a:cubicBezTo>
                  <a:cubicBezTo>
                    <a:pt x="9686" y="31695"/>
                    <a:pt x="12261" y="37003"/>
                    <a:pt x="16507" y="37003"/>
                  </a:cubicBezTo>
                  <a:cubicBezTo>
                    <a:pt x="18048" y="37003"/>
                    <a:pt x="19723" y="36184"/>
                    <a:pt x="21007" y="34353"/>
                  </a:cubicBezTo>
                  <a:cubicBezTo>
                    <a:pt x="21394" y="33943"/>
                    <a:pt x="21523" y="33738"/>
                    <a:pt x="21652" y="33738"/>
                  </a:cubicBezTo>
                  <a:cubicBezTo>
                    <a:pt x="21781" y="33738"/>
                    <a:pt x="21911" y="33943"/>
                    <a:pt x="21911" y="36799"/>
                  </a:cubicBezTo>
                  <a:cubicBezTo>
                    <a:pt x="21911" y="51904"/>
                    <a:pt x="17407" y="64146"/>
                    <a:pt x="13161" y="70882"/>
                  </a:cubicBezTo>
                  <a:cubicBezTo>
                    <a:pt x="11744" y="73131"/>
                    <a:pt x="11744" y="73540"/>
                    <a:pt x="11744" y="74149"/>
                  </a:cubicBezTo>
                  <a:cubicBezTo>
                    <a:pt x="11744" y="75582"/>
                    <a:pt x="12390" y="76396"/>
                    <a:pt x="13032" y="76396"/>
                  </a:cubicBezTo>
                  <a:cubicBezTo>
                    <a:pt x="14448" y="76396"/>
                    <a:pt x="24740" y="60682"/>
                    <a:pt x="24740" y="3679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orme libre : forme 345">
              <a:extLst>
                <a:ext uri="{FF2B5EF4-FFF2-40B4-BE49-F238E27FC236}">
                  <a16:creationId xmlns:a16="http://schemas.microsoft.com/office/drawing/2014/main" id="{1F2644E0-F6F9-4DFD-8ECE-FB872650118F}"/>
                </a:ext>
              </a:extLst>
            </p:cNvPr>
            <p:cNvSpPr/>
            <p:nvPr/>
          </p:nvSpPr>
          <p:spPr>
            <a:xfrm>
              <a:off x="5727481" y="-11277497"/>
              <a:ext cx="77488" cy="122940"/>
            </a:xfrm>
            <a:custGeom>
              <a:avLst/>
              <a:gdLst>
                <a:gd name="connsiteX0" fmla="*/ 17277 w 77488"/>
                <a:gd name="connsiteY0" fmla="*/ 93537 h 122940"/>
                <a:gd name="connsiteX1" fmla="*/ 16119 w 77488"/>
                <a:gd name="connsiteY1" fmla="*/ 102315 h 122940"/>
                <a:gd name="connsiteX2" fmla="*/ 19852 w 77488"/>
                <a:gd name="connsiteY2" fmla="*/ 107829 h 122940"/>
                <a:gd name="connsiteX3" fmla="*/ 24610 w 77488"/>
                <a:gd name="connsiteY3" fmla="*/ 102110 h 122940"/>
                <a:gd name="connsiteX4" fmla="*/ 27056 w 77488"/>
                <a:gd name="connsiteY4" fmla="*/ 87005 h 122940"/>
                <a:gd name="connsiteX5" fmla="*/ 29885 w 77488"/>
                <a:gd name="connsiteY5" fmla="*/ 68635 h 122940"/>
                <a:gd name="connsiteX6" fmla="*/ 32073 w 77488"/>
                <a:gd name="connsiteY6" fmla="*/ 54964 h 122940"/>
                <a:gd name="connsiteX7" fmla="*/ 33744 w 77488"/>
                <a:gd name="connsiteY7" fmla="*/ 44758 h 122940"/>
                <a:gd name="connsiteX8" fmla="*/ 54714 w 77488"/>
                <a:gd name="connsiteY8" fmla="*/ 19856 h 122940"/>
                <a:gd name="connsiteX9" fmla="*/ 61660 w 77488"/>
                <a:gd name="connsiteY9" fmla="*/ 34142 h 122940"/>
                <a:gd name="connsiteX10" fmla="*/ 53297 w 77488"/>
                <a:gd name="connsiteY10" fmla="*/ 81704 h 122940"/>
                <a:gd name="connsiteX11" fmla="*/ 52014 w 77488"/>
                <a:gd name="connsiteY11" fmla="*/ 91091 h 122940"/>
                <a:gd name="connsiteX12" fmla="*/ 62560 w 77488"/>
                <a:gd name="connsiteY12" fmla="*/ 107829 h 122940"/>
                <a:gd name="connsiteX13" fmla="*/ 79413 w 77488"/>
                <a:gd name="connsiteY13" fmla="*/ 76396 h 122940"/>
                <a:gd name="connsiteX14" fmla="*/ 77872 w 77488"/>
                <a:gd name="connsiteY14" fmla="*/ 74353 h 122940"/>
                <a:gd name="connsiteX15" fmla="*/ 75938 w 77488"/>
                <a:gd name="connsiteY15" fmla="*/ 78028 h 122940"/>
                <a:gd name="connsiteX16" fmla="*/ 62818 w 77488"/>
                <a:gd name="connsiteY16" fmla="*/ 103333 h 122940"/>
                <a:gd name="connsiteX17" fmla="*/ 59731 w 77488"/>
                <a:gd name="connsiteY17" fmla="*/ 96597 h 122940"/>
                <a:gd name="connsiteX18" fmla="*/ 62047 w 77488"/>
                <a:gd name="connsiteY18" fmla="*/ 82108 h 122940"/>
                <a:gd name="connsiteX19" fmla="*/ 69893 w 77488"/>
                <a:gd name="connsiteY19" fmla="*/ 37208 h 122940"/>
                <a:gd name="connsiteX20" fmla="*/ 55101 w 77488"/>
                <a:gd name="connsiteY20" fmla="*/ 15368 h 122940"/>
                <a:gd name="connsiteX21" fmla="*/ 35031 w 77488"/>
                <a:gd name="connsiteY21" fmla="*/ 33124 h 122940"/>
                <a:gd name="connsiteX22" fmla="*/ 23194 w 77488"/>
                <a:gd name="connsiteY22" fmla="*/ 15368 h 122940"/>
                <a:gd name="connsiteX23" fmla="*/ 13548 w 77488"/>
                <a:gd name="connsiteY23" fmla="*/ 27002 h 122940"/>
                <a:gd name="connsiteX24" fmla="*/ 9686 w 77488"/>
                <a:gd name="connsiteY24" fmla="*/ 46800 h 122940"/>
                <a:gd name="connsiteX25" fmla="*/ 11232 w 77488"/>
                <a:gd name="connsiteY25" fmla="*/ 48836 h 122940"/>
                <a:gd name="connsiteX26" fmla="*/ 13419 w 77488"/>
                <a:gd name="connsiteY26" fmla="*/ 44143 h 122940"/>
                <a:gd name="connsiteX27" fmla="*/ 22810 w 77488"/>
                <a:gd name="connsiteY27" fmla="*/ 19856 h 122940"/>
                <a:gd name="connsiteX28" fmla="*/ 26798 w 77488"/>
                <a:gd name="connsiteY28" fmla="*/ 29243 h 122940"/>
                <a:gd name="connsiteX29" fmla="*/ 24740 w 77488"/>
                <a:gd name="connsiteY29" fmla="*/ 46390 h 122940"/>
                <a:gd name="connsiteX30" fmla="*/ 17277 w 77488"/>
                <a:gd name="connsiteY30" fmla="*/ 93537 h 12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7488" h="122940">
                  <a:moveTo>
                    <a:pt x="17277" y="93537"/>
                  </a:moveTo>
                  <a:cubicBezTo>
                    <a:pt x="16890" y="96597"/>
                    <a:pt x="16119" y="101297"/>
                    <a:pt x="16119" y="102315"/>
                  </a:cubicBezTo>
                  <a:cubicBezTo>
                    <a:pt x="16119" y="105991"/>
                    <a:pt x="17919" y="107829"/>
                    <a:pt x="19852" y="107829"/>
                  </a:cubicBezTo>
                  <a:cubicBezTo>
                    <a:pt x="21394" y="107829"/>
                    <a:pt x="23711" y="106196"/>
                    <a:pt x="24610" y="102110"/>
                  </a:cubicBezTo>
                  <a:cubicBezTo>
                    <a:pt x="24740" y="101701"/>
                    <a:pt x="26281" y="92109"/>
                    <a:pt x="27056" y="87005"/>
                  </a:cubicBezTo>
                  <a:lnTo>
                    <a:pt x="29885" y="68635"/>
                  </a:lnTo>
                  <a:cubicBezTo>
                    <a:pt x="30656" y="64146"/>
                    <a:pt x="31427" y="59658"/>
                    <a:pt x="32073" y="54964"/>
                  </a:cubicBezTo>
                  <a:cubicBezTo>
                    <a:pt x="32585" y="51494"/>
                    <a:pt x="33614" y="45571"/>
                    <a:pt x="33744" y="44758"/>
                  </a:cubicBezTo>
                  <a:cubicBezTo>
                    <a:pt x="35673" y="38431"/>
                    <a:pt x="42493" y="19856"/>
                    <a:pt x="54714" y="19856"/>
                  </a:cubicBezTo>
                  <a:cubicBezTo>
                    <a:pt x="60501" y="19856"/>
                    <a:pt x="61660" y="27411"/>
                    <a:pt x="61660" y="34142"/>
                  </a:cubicBezTo>
                  <a:cubicBezTo>
                    <a:pt x="61660" y="46800"/>
                    <a:pt x="55356" y="72924"/>
                    <a:pt x="53297" y="81704"/>
                  </a:cubicBezTo>
                  <a:cubicBezTo>
                    <a:pt x="52139" y="86397"/>
                    <a:pt x="52014" y="88843"/>
                    <a:pt x="52014" y="91091"/>
                  </a:cubicBezTo>
                  <a:cubicBezTo>
                    <a:pt x="52014" y="100683"/>
                    <a:pt x="56514" y="107829"/>
                    <a:pt x="62560" y="107829"/>
                  </a:cubicBezTo>
                  <a:cubicBezTo>
                    <a:pt x="74655" y="107829"/>
                    <a:pt x="79413" y="78028"/>
                    <a:pt x="79413" y="76396"/>
                  </a:cubicBezTo>
                  <a:cubicBezTo>
                    <a:pt x="79413" y="74353"/>
                    <a:pt x="78255" y="74353"/>
                    <a:pt x="77872" y="74353"/>
                  </a:cubicBezTo>
                  <a:cubicBezTo>
                    <a:pt x="76584" y="74353"/>
                    <a:pt x="76584" y="74968"/>
                    <a:pt x="75938" y="78028"/>
                  </a:cubicBezTo>
                  <a:cubicBezTo>
                    <a:pt x="73368" y="91904"/>
                    <a:pt x="69122" y="103333"/>
                    <a:pt x="62818" y="103333"/>
                  </a:cubicBezTo>
                  <a:cubicBezTo>
                    <a:pt x="60631" y="103333"/>
                    <a:pt x="59731" y="101297"/>
                    <a:pt x="59731" y="96597"/>
                  </a:cubicBezTo>
                  <a:cubicBezTo>
                    <a:pt x="59731" y="91501"/>
                    <a:pt x="60889" y="86602"/>
                    <a:pt x="62047" y="82108"/>
                  </a:cubicBezTo>
                  <a:cubicBezTo>
                    <a:pt x="64493" y="71292"/>
                    <a:pt x="69893" y="48836"/>
                    <a:pt x="69893" y="37208"/>
                  </a:cubicBezTo>
                  <a:cubicBezTo>
                    <a:pt x="69893" y="23532"/>
                    <a:pt x="64364" y="15368"/>
                    <a:pt x="55101" y="15368"/>
                  </a:cubicBezTo>
                  <a:cubicBezTo>
                    <a:pt x="43523" y="15368"/>
                    <a:pt x="37219" y="28430"/>
                    <a:pt x="35031" y="33124"/>
                  </a:cubicBezTo>
                  <a:cubicBezTo>
                    <a:pt x="34390" y="21693"/>
                    <a:pt x="29115" y="15368"/>
                    <a:pt x="23194" y="15368"/>
                  </a:cubicBezTo>
                  <a:cubicBezTo>
                    <a:pt x="17277" y="15368"/>
                    <a:pt x="14832" y="23326"/>
                    <a:pt x="13548" y="27002"/>
                  </a:cubicBezTo>
                  <a:cubicBezTo>
                    <a:pt x="11490" y="33943"/>
                    <a:pt x="9686" y="45980"/>
                    <a:pt x="9686" y="46800"/>
                  </a:cubicBezTo>
                  <a:cubicBezTo>
                    <a:pt x="9686" y="48836"/>
                    <a:pt x="10973" y="48836"/>
                    <a:pt x="11232" y="48836"/>
                  </a:cubicBezTo>
                  <a:cubicBezTo>
                    <a:pt x="12519" y="48836"/>
                    <a:pt x="12648" y="48638"/>
                    <a:pt x="13419" y="44143"/>
                  </a:cubicBezTo>
                  <a:cubicBezTo>
                    <a:pt x="15607" y="29653"/>
                    <a:pt x="18178" y="19856"/>
                    <a:pt x="22810" y="19856"/>
                  </a:cubicBezTo>
                  <a:cubicBezTo>
                    <a:pt x="25381" y="19856"/>
                    <a:pt x="26798" y="22514"/>
                    <a:pt x="26798" y="29243"/>
                  </a:cubicBezTo>
                  <a:cubicBezTo>
                    <a:pt x="26798" y="33533"/>
                    <a:pt x="26410" y="35774"/>
                    <a:pt x="24740" y="46390"/>
                  </a:cubicBezTo>
                  <a:lnTo>
                    <a:pt x="17277" y="9353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orme libre : forme 346">
              <a:extLst>
                <a:ext uri="{FF2B5EF4-FFF2-40B4-BE49-F238E27FC236}">
                  <a16:creationId xmlns:a16="http://schemas.microsoft.com/office/drawing/2014/main" id="{B142EBCB-3870-47B3-805E-C735BC9C8DDE}"/>
                </a:ext>
              </a:extLst>
            </p:cNvPr>
            <p:cNvSpPr/>
            <p:nvPr/>
          </p:nvSpPr>
          <p:spPr>
            <a:xfrm>
              <a:off x="5808966" y="-11338016"/>
              <a:ext cx="51659" cy="81960"/>
            </a:xfrm>
            <a:custGeom>
              <a:avLst/>
              <a:gdLst>
                <a:gd name="connsiteX0" fmla="*/ 30765 w 51658"/>
                <a:gd name="connsiteY0" fmla="*/ 46236 h 81960"/>
                <a:gd name="connsiteX1" fmla="*/ 43737 w 51658"/>
                <a:gd name="connsiteY1" fmla="*/ 37375 h 81960"/>
                <a:gd name="connsiteX2" fmla="*/ 46259 w 51658"/>
                <a:gd name="connsiteY2" fmla="*/ 32950 h 81960"/>
                <a:gd name="connsiteX3" fmla="*/ 43466 w 51658"/>
                <a:gd name="connsiteY3" fmla="*/ 28371 h 81960"/>
                <a:gd name="connsiteX4" fmla="*/ 41577 w 51658"/>
                <a:gd name="connsiteY4" fmla="*/ 29658 h 81960"/>
                <a:gd name="connsiteX5" fmla="*/ 29325 w 51658"/>
                <a:gd name="connsiteY5" fmla="*/ 42663 h 81960"/>
                <a:gd name="connsiteX6" fmla="*/ 30676 w 51658"/>
                <a:gd name="connsiteY6" fmla="*/ 21514 h 81960"/>
                <a:gd name="connsiteX7" fmla="*/ 27972 w 51658"/>
                <a:gd name="connsiteY7" fmla="*/ 15368 h 81960"/>
                <a:gd name="connsiteX8" fmla="*/ 25184 w 51658"/>
                <a:gd name="connsiteY8" fmla="*/ 19657 h 81960"/>
                <a:gd name="connsiteX9" fmla="*/ 25632 w 51658"/>
                <a:gd name="connsiteY9" fmla="*/ 26656 h 81960"/>
                <a:gd name="connsiteX10" fmla="*/ 26624 w 51658"/>
                <a:gd name="connsiteY10" fmla="*/ 42663 h 81960"/>
                <a:gd name="connsiteX11" fmla="*/ 14461 w 51658"/>
                <a:gd name="connsiteY11" fmla="*/ 29658 h 81960"/>
                <a:gd name="connsiteX12" fmla="*/ 12479 w 51658"/>
                <a:gd name="connsiteY12" fmla="*/ 28371 h 81960"/>
                <a:gd name="connsiteX13" fmla="*/ 9686 w 51658"/>
                <a:gd name="connsiteY13" fmla="*/ 32950 h 81960"/>
                <a:gd name="connsiteX14" fmla="*/ 11579 w 51658"/>
                <a:gd name="connsiteY14" fmla="*/ 37093 h 81960"/>
                <a:gd name="connsiteX15" fmla="*/ 25184 w 51658"/>
                <a:gd name="connsiteY15" fmla="*/ 46095 h 81960"/>
                <a:gd name="connsiteX16" fmla="*/ 12208 w 51658"/>
                <a:gd name="connsiteY16" fmla="*/ 54957 h 81960"/>
                <a:gd name="connsiteX17" fmla="*/ 9686 w 51658"/>
                <a:gd name="connsiteY17" fmla="*/ 59388 h 81960"/>
                <a:gd name="connsiteX18" fmla="*/ 12479 w 51658"/>
                <a:gd name="connsiteY18" fmla="*/ 63960 h 81960"/>
                <a:gd name="connsiteX19" fmla="*/ 14371 w 51658"/>
                <a:gd name="connsiteY19" fmla="*/ 62673 h 81960"/>
                <a:gd name="connsiteX20" fmla="*/ 26624 w 51658"/>
                <a:gd name="connsiteY20" fmla="*/ 49668 h 81960"/>
                <a:gd name="connsiteX21" fmla="*/ 25184 w 51658"/>
                <a:gd name="connsiteY21" fmla="*/ 72682 h 81960"/>
                <a:gd name="connsiteX22" fmla="*/ 27972 w 51658"/>
                <a:gd name="connsiteY22" fmla="*/ 76965 h 81960"/>
                <a:gd name="connsiteX23" fmla="*/ 30765 w 51658"/>
                <a:gd name="connsiteY23" fmla="*/ 72682 h 81960"/>
                <a:gd name="connsiteX24" fmla="*/ 30317 w 51658"/>
                <a:gd name="connsiteY24" fmla="*/ 65676 h 81960"/>
                <a:gd name="connsiteX25" fmla="*/ 29325 w 51658"/>
                <a:gd name="connsiteY25" fmla="*/ 49668 h 81960"/>
                <a:gd name="connsiteX26" fmla="*/ 40137 w 51658"/>
                <a:gd name="connsiteY26" fmla="*/ 61105 h 81960"/>
                <a:gd name="connsiteX27" fmla="*/ 43466 w 51658"/>
                <a:gd name="connsiteY27" fmla="*/ 63960 h 81960"/>
                <a:gd name="connsiteX28" fmla="*/ 46259 w 51658"/>
                <a:gd name="connsiteY28" fmla="*/ 59388 h 81960"/>
                <a:gd name="connsiteX29" fmla="*/ 44370 w 51658"/>
                <a:gd name="connsiteY29" fmla="*/ 55240 h 81960"/>
                <a:gd name="connsiteX30" fmla="*/ 30765 w 51658"/>
                <a:gd name="connsiteY30" fmla="*/ 46236 h 81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1658" h="81960">
                  <a:moveTo>
                    <a:pt x="30765" y="46236"/>
                  </a:moveTo>
                  <a:cubicBezTo>
                    <a:pt x="38155" y="41095"/>
                    <a:pt x="41485" y="39090"/>
                    <a:pt x="43737" y="37375"/>
                  </a:cubicBezTo>
                  <a:cubicBezTo>
                    <a:pt x="45452" y="36235"/>
                    <a:pt x="46259" y="35665"/>
                    <a:pt x="46259" y="32950"/>
                  </a:cubicBezTo>
                  <a:cubicBezTo>
                    <a:pt x="46259" y="30516"/>
                    <a:pt x="45089" y="28371"/>
                    <a:pt x="43466" y="28371"/>
                  </a:cubicBezTo>
                  <a:cubicBezTo>
                    <a:pt x="42836" y="28371"/>
                    <a:pt x="42659" y="28371"/>
                    <a:pt x="41577" y="29658"/>
                  </a:cubicBezTo>
                  <a:lnTo>
                    <a:pt x="29325" y="42663"/>
                  </a:lnTo>
                  <a:lnTo>
                    <a:pt x="30676" y="21514"/>
                  </a:lnTo>
                  <a:cubicBezTo>
                    <a:pt x="30858" y="18939"/>
                    <a:pt x="30676" y="15368"/>
                    <a:pt x="27972" y="15368"/>
                  </a:cubicBezTo>
                  <a:cubicBezTo>
                    <a:pt x="26895" y="15368"/>
                    <a:pt x="25184" y="16513"/>
                    <a:pt x="25184" y="19657"/>
                  </a:cubicBezTo>
                  <a:cubicBezTo>
                    <a:pt x="25184" y="20944"/>
                    <a:pt x="25543" y="25227"/>
                    <a:pt x="25632" y="26656"/>
                  </a:cubicBezTo>
                  <a:cubicBezTo>
                    <a:pt x="25813" y="29089"/>
                    <a:pt x="26443" y="39378"/>
                    <a:pt x="26624" y="42663"/>
                  </a:cubicBezTo>
                  <a:lnTo>
                    <a:pt x="14461" y="29658"/>
                  </a:lnTo>
                  <a:cubicBezTo>
                    <a:pt x="13560" y="28800"/>
                    <a:pt x="13290" y="28371"/>
                    <a:pt x="12479" y="28371"/>
                  </a:cubicBezTo>
                  <a:cubicBezTo>
                    <a:pt x="10861" y="28371"/>
                    <a:pt x="9686" y="30516"/>
                    <a:pt x="9686" y="32950"/>
                  </a:cubicBezTo>
                  <a:cubicBezTo>
                    <a:pt x="9686" y="35806"/>
                    <a:pt x="10768" y="36523"/>
                    <a:pt x="11579" y="37093"/>
                  </a:cubicBezTo>
                  <a:lnTo>
                    <a:pt x="25184" y="46095"/>
                  </a:lnTo>
                  <a:cubicBezTo>
                    <a:pt x="17794" y="51244"/>
                    <a:pt x="14461" y="53241"/>
                    <a:pt x="12208" y="54957"/>
                  </a:cubicBezTo>
                  <a:cubicBezTo>
                    <a:pt x="10497" y="56097"/>
                    <a:pt x="9686" y="56674"/>
                    <a:pt x="9686" y="59388"/>
                  </a:cubicBezTo>
                  <a:cubicBezTo>
                    <a:pt x="9686" y="61815"/>
                    <a:pt x="10861" y="63960"/>
                    <a:pt x="12479" y="63960"/>
                  </a:cubicBezTo>
                  <a:cubicBezTo>
                    <a:pt x="13112" y="63960"/>
                    <a:pt x="13290" y="63960"/>
                    <a:pt x="14371" y="62673"/>
                  </a:cubicBezTo>
                  <a:lnTo>
                    <a:pt x="26624" y="49668"/>
                  </a:lnTo>
                  <a:lnTo>
                    <a:pt x="25184" y="72682"/>
                  </a:lnTo>
                  <a:cubicBezTo>
                    <a:pt x="25184" y="75826"/>
                    <a:pt x="26895" y="76965"/>
                    <a:pt x="27972" y="76965"/>
                  </a:cubicBezTo>
                  <a:cubicBezTo>
                    <a:pt x="29054" y="76965"/>
                    <a:pt x="30765" y="75826"/>
                    <a:pt x="30765" y="72682"/>
                  </a:cubicBezTo>
                  <a:cubicBezTo>
                    <a:pt x="30765" y="71394"/>
                    <a:pt x="30406" y="67104"/>
                    <a:pt x="30317" y="65676"/>
                  </a:cubicBezTo>
                  <a:cubicBezTo>
                    <a:pt x="30136" y="63243"/>
                    <a:pt x="29506" y="52953"/>
                    <a:pt x="29325" y="49668"/>
                  </a:cubicBezTo>
                  <a:lnTo>
                    <a:pt x="40137" y="61105"/>
                  </a:lnTo>
                  <a:cubicBezTo>
                    <a:pt x="42477" y="63960"/>
                    <a:pt x="42659" y="63960"/>
                    <a:pt x="43466" y="63960"/>
                  </a:cubicBezTo>
                  <a:cubicBezTo>
                    <a:pt x="45089" y="63960"/>
                    <a:pt x="46259" y="61815"/>
                    <a:pt x="46259" y="59388"/>
                  </a:cubicBezTo>
                  <a:cubicBezTo>
                    <a:pt x="46259" y="56526"/>
                    <a:pt x="45182" y="55816"/>
                    <a:pt x="44370" y="55240"/>
                  </a:cubicBezTo>
                  <a:lnTo>
                    <a:pt x="30765" y="4623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orme libre : forme 347">
              <a:extLst>
                <a:ext uri="{FF2B5EF4-FFF2-40B4-BE49-F238E27FC236}">
                  <a16:creationId xmlns:a16="http://schemas.microsoft.com/office/drawing/2014/main" id="{4254ABB8-9E15-4743-AE28-AEC3EC093CD8}"/>
                </a:ext>
              </a:extLst>
            </p:cNvPr>
            <p:cNvSpPr/>
            <p:nvPr/>
          </p:nvSpPr>
          <p:spPr>
            <a:xfrm>
              <a:off x="5805814" y="-11231712"/>
              <a:ext cx="51659" cy="122940"/>
            </a:xfrm>
            <a:custGeom>
              <a:avLst/>
              <a:gdLst>
                <a:gd name="connsiteX0" fmla="*/ 29413 w 51658"/>
                <a:gd name="connsiteY0" fmla="*/ 62527 h 122940"/>
                <a:gd name="connsiteX1" fmla="*/ 41485 w 51658"/>
                <a:gd name="connsiteY1" fmla="*/ 85539 h 122940"/>
                <a:gd name="connsiteX2" fmla="*/ 29777 w 51658"/>
                <a:gd name="connsiteY2" fmla="*/ 108546 h 122940"/>
                <a:gd name="connsiteX3" fmla="*/ 14461 w 51658"/>
                <a:gd name="connsiteY3" fmla="*/ 98544 h 122940"/>
                <a:gd name="connsiteX4" fmla="*/ 19687 w 51658"/>
                <a:gd name="connsiteY4" fmla="*/ 90541 h 122940"/>
                <a:gd name="connsiteX5" fmla="*/ 14731 w 51658"/>
                <a:gd name="connsiteY5" fmla="*/ 82678 h 122940"/>
                <a:gd name="connsiteX6" fmla="*/ 9686 w 51658"/>
                <a:gd name="connsiteY6" fmla="*/ 90969 h 122940"/>
                <a:gd name="connsiteX7" fmla="*/ 29954 w 51658"/>
                <a:gd name="connsiteY7" fmla="*/ 113118 h 122940"/>
                <a:gd name="connsiteX8" fmla="*/ 51122 w 51658"/>
                <a:gd name="connsiteY8" fmla="*/ 85539 h 122940"/>
                <a:gd name="connsiteX9" fmla="*/ 35451 w 51658"/>
                <a:gd name="connsiteY9" fmla="*/ 59953 h 122940"/>
                <a:gd name="connsiteX10" fmla="*/ 48334 w 51658"/>
                <a:gd name="connsiteY10" fmla="*/ 35090 h 122940"/>
                <a:gd name="connsiteX11" fmla="*/ 30136 w 51658"/>
                <a:gd name="connsiteY11" fmla="*/ 15368 h 122940"/>
                <a:gd name="connsiteX12" fmla="*/ 12479 w 51658"/>
                <a:gd name="connsiteY12" fmla="*/ 34513 h 122940"/>
                <a:gd name="connsiteX13" fmla="*/ 17165 w 51658"/>
                <a:gd name="connsiteY13" fmla="*/ 42088 h 122940"/>
                <a:gd name="connsiteX14" fmla="*/ 21757 w 51658"/>
                <a:gd name="connsiteY14" fmla="*/ 34801 h 122940"/>
                <a:gd name="connsiteX15" fmla="*/ 17165 w 51658"/>
                <a:gd name="connsiteY15" fmla="*/ 27367 h 122940"/>
                <a:gd name="connsiteX16" fmla="*/ 29865 w 51658"/>
                <a:gd name="connsiteY16" fmla="*/ 19511 h 122940"/>
                <a:gd name="connsiteX17" fmla="*/ 39596 w 51658"/>
                <a:gd name="connsiteY17" fmla="*/ 35090 h 122940"/>
                <a:gd name="connsiteX18" fmla="*/ 35992 w 51658"/>
                <a:gd name="connsiteY18" fmla="*/ 52097 h 122940"/>
                <a:gd name="connsiteX19" fmla="*/ 25991 w 51658"/>
                <a:gd name="connsiteY19" fmla="*/ 58243 h 122940"/>
                <a:gd name="connsiteX20" fmla="*/ 23110 w 51658"/>
                <a:gd name="connsiteY20" fmla="*/ 58666 h 122940"/>
                <a:gd name="connsiteX21" fmla="*/ 22209 w 51658"/>
                <a:gd name="connsiteY21" fmla="*/ 60530 h 122940"/>
                <a:gd name="connsiteX22" fmla="*/ 24550 w 51658"/>
                <a:gd name="connsiteY22" fmla="*/ 62527 h 122940"/>
                <a:gd name="connsiteX23" fmla="*/ 29413 w 51658"/>
                <a:gd name="connsiteY23" fmla="*/ 62527 h 12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1658" h="122940">
                  <a:moveTo>
                    <a:pt x="29413" y="62527"/>
                  </a:moveTo>
                  <a:cubicBezTo>
                    <a:pt x="36440" y="62527"/>
                    <a:pt x="41485" y="70243"/>
                    <a:pt x="41485" y="85539"/>
                  </a:cubicBezTo>
                  <a:cubicBezTo>
                    <a:pt x="41485" y="103257"/>
                    <a:pt x="34999" y="108546"/>
                    <a:pt x="29777" y="108546"/>
                  </a:cubicBezTo>
                  <a:cubicBezTo>
                    <a:pt x="26173" y="108546"/>
                    <a:pt x="18246" y="106977"/>
                    <a:pt x="14461" y="98544"/>
                  </a:cubicBezTo>
                  <a:cubicBezTo>
                    <a:pt x="18694" y="98257"/>
                    <a:pt x="19687" y="93543"/>
                    <a:pt x="19687" y="90541"/>
                  </a:cubicBezTo>
                  <a:cubicBezTo>
                    <a:pt x="19687" y="85968"/>
                    <a:pt x="17524" y="82678"/>
                    <a:pt x="14731" y="82678"/>
                  </a:cubicBezTo>
                  <a:cubicBezTo>
                    <a:pt x="12208" y="82678"/>
                    <a:pt x="9686" y="85110"/>
                    <a:pt x="9686" y="90969"/>
                  </a:cubicBezTo>
                  <a:cubicBezTo>
                    <a:pt x="9686" y="104404"/>
                    <a:pt x="19058" y="113118"/>
                    <a:pt x="29954" y="113118"/>
                  </a:cubicBezTo>
                  <a:cubicBezTo>
                    <a:pt x="42477" y="113118"/>
                    <a:pt x="51122" y="99831"/>
                    <a:pt x="51122" y="85539"/>
                  </a:cubicBezTo>
                  <a:cubicBezTo>
                    <a:pt x="51122" y="74391"/>
                    <a:pt x="45359" y="63243"/>
                    <a:pt x="35451" y="59953"/>
                  </a:cubicBezTo>
                  <a:cubicBezTo>
                    <a:pt x="44907" y="54523"/>
                    <a:pt x="48334" y="43804"/>
                    <a:pt x="48334" y="35090"/>
                  </a:cubicBezTo>
                  <a:cubicBezTo>
                    <a:pt x="48334" y="23794"/>
                    <a:pt x="40133" y="15368"/>
                    <a:pt x="30136" y="15368"/>
                  </a:cubicBezTo>
                  <a:cubicBezTo>
                    <a:pt x="20135" y="15368"/>
                    <a:pt x="12479" y="23084"/>
                    <a:pt x="12479" y="34513"/>
                  </a:cubicBezTo>
                  <a:cubicBezTo>
                    <a:pt x="12479" y="39373"/>
                    <a:pt x="14461" y="42088"/>
                    <a:pt x="17165" y="42088"/>
                  </a:cubicBezTo>
                  <a:cubicBezTo>
                    <a:pt x="19957" y="42088"/>
                    <a:pt x="21757" y="38803"/>
                    <a:pt x="21757" y="34801"/>
                  </a:cubicBezTo>
                  <a:cubicBezTo>
                    <a:pt x="21757" y="30659"/>
                    <a:pt x="19957" y="27656"/>
                    <a:pt x="17165" y="27367"/>
                  </a:cubicBezTo>
                  <a:cubicBezTo>
                    <a:pt x="20317" y="21079"/>
                    <a:pt x="26532" y="19511"/>
                    <a:pt x="29865" y="19511"/>
                  </a:cubicBezTo>
                  <a:cubicBezTo>
                    <a:pt x="33917" y="19511"/>
                    <a:pt x="39596" y="22655"/>
                    <a:pt x="39596" y="35090"/>
                  </a:cubicBezTo>
                  <a:cubicBezTo>
                    <a:pt x="39596" y="41089"/>
                    <a:pt x="38333" y="47665"/>
                    <a:pt x="35992" y="52097"/>
                  </a:cubicBezTo>
                  <a:cubicBezTo>
                    <a:pt x="33018" y="57526"/>
                    <a:pt x="30495" y="57815"/>
                    <a:pt x="25991" y="58243"/>
                  </a:cubicBezTo>
                  <a:cubicBezTo>
                    <a:pt x="23739" y="58525"/>
                    <a:pt x="23562" y="58525"/>
                    <a:pt x="23110" y="58666"/>
                  </a:cubicBezTo>
                  <a:cubicBezTo>
                    <a:pt x="22928" y="58666"/>
                    <a:pt x="22209" y="58954"/>
                    <a:pt x="22209" y="60530"/>
                  </a:cubicBezTo>
                  <a:cubicBezTo>
                    <a:pt x="22209" y="62527"/>
                    <a:pt x="23021" y="62527"/>
                    <a:pt x="24550" y="62527"/>
                  </a:cubicBezTo>
                  <a:lnTo>
                    <a:pt x="29413" y="6252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orme libre : forme 348">
              <a:extLst>
                <a:ext uri="{FF2B5EF4-FFF2-40B4-BE49-F238E27FC236}">
                  <a16:creationId xmlns:a16="http://schemas.microsoft.com/office/drawing/2014/main" id="{1D4270CE-6D19-49EE-92D5-6EB5C6D3CA1C}"/>
                </a:ext>
              </a:extLst>
            </p:cNvPr>
            <p:cNvSpPr/>
            <p:nvPr/>
          </p:nvSpPr>
          <p:spPr>
            <a:xfrm>
              <a:off x="5871164" y="-11275256"/>
              <a:ext cx="25829" cy="143430"/>
            </a:xfrm>
            <a:custGeom>
              <a:avLst/>
              <a:gdLst>
                <a:gd name="connsiteX0" fmla="*/ 23323 w 25829"/>
                <a:gd name="connsiteY0" fmla="*/ 26189 h 143430"/>
                <a:gd name="connsiteX1" fmla="*/ 16506 w 25829"/>
                <a:gd name="connsiteY1" fmla="*/ 15368 h 143430"/>
                <a:gd name="connsiteX2" fmla="*/ 9686 w 25829"/>
                <a:gd name="connsiteY2" fmla="*/ 26189 h 143430"/>
                <a:gd name="connsiteX3" fmla="*/ 16506 w 25829"/>
                <a:gd name="connsiteY3" fmla="*/ 37003 h 143430"/>
                <a:gd name="connsiteX4" fmla="*/ 23323 w 25829"/>
                <a:gd name="connsiteY4" fmla="*/ 26189 h 143430"/>
                <a:gd name="connsiteX5" fmla="*/ 20882 w 25829"/>
                <a:gd name="connsiteY5" fmla="*/ 101092 h 143430"/>
                <a:gd name="connsiteX6" fmla="*/ 12644 w 25829"/>
                <a:gd name="connsiteY6" fmla="*/ 137834 h 143430"/>
                <a:gd name="connsiteX7" fmla="*/ 11744 w 25829"/>
                <a:gd name="connsiteY7" fmla="*/ 140485 h 143430"/>
                <a:gd name="connsiteX8" fmla="*/ 13032 w 25829"/>
                <a:gd name="connsiteY8" fmla="*/ 142732 h 143430"/>
                <a:gd name="connsiteX9" fmla="*/ 23711 w 25829"/>
                <a:gd name="connsiteY9" fmla="*/ 102725 h 143430"/>
                <a:gd name="connsiteX10" fmla="*/ 16506 w 25829"/>
                <a:gd name="connsiteY10" fmla="*/ 81704 h 143430"/>
                <a:gd name="connsiteX11" fmla="*/ 9686 w 25829"/>
                <a:gd name="connsiteY11" fmla="*/ 92525 h 143430"/>
                <a:gd name="connsiteX12" fmla="*/ 16506 w 25829"/>
                <a:gd name="connsiteY12" fmla="*/ 103339 h 143430"/>
                <a:gd name="connsiteX13" fmla="*/ 17535 w 25829"/>
                <a:gd name="connsiteY13" fmla="*/ 103135 h 143430"/>
                <a:gd name="connsiteX14" fmla="*/ 20882 w 25829"/>
                <a:gd name="connsiteY14" fmla="*/ 101092 h 143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829" h="143430">
                  <a:moveTo>
                    <a:pt x="23323" y="26189"/>
                  </a:moveTo>
                  <a:cubicBezTo>
                    <a:pt x="23323" y="20272"/>
                    <a:pt x="20236" y="15368"/>
                    <a:pt x="16506" y="15368"/>
                  </a:cubicBezTo>
                  <a:cubicBezTo>
                    <a:pt x="12773" y="15368"/>
                    <a:pt x="9686" y="20272"/>
                    <a:pt x="9686" y="26189"/>
                  </a:cubicBezTo>
                  <a:cubicBezTo>
                    <a:pt x="9686" y="32106"/>
                    <a:pt x="12773" y="37003"/>
                    <a:pt x="16506" y="37003"/>
                  </a:cubicBezTo>
                  <a:cubicBezTo>
                    <a:pt x="20236" y="37003"/>
                    <a:pt x="23323" y="32106"/>
                    <a:pt x="23323" y="26189"/>
                  </a:cubicBezTo>
                  <a:close/>
                  <a:moveTo>
                    <a:pt x="20882" y="101092"/>
                  </a:moveTo>
                  <a:cubicBezTo>
                    <a:pt x="20882" y="106811"/>
                    <a:pt x="20882" y="122729"/>
                    <a:pt x="12644" y="137834"/>
                  </a:cubicBezTo>
                  <a:cubicBezTo>
                    <a:pt x="11744" y="139467"/>
                    <a:pt x="11744" y="139876"/>
                    <a:pt x="11744" y="140485"/>
                  </a:cubicBezTo>
                  <a:cubicBezTo>
                    <a:pt x="11744" y="141918"/>
                    <a:pt x="12390" y="142732"/>
                    <a:pt x="13032" y="142732"/>
                  </a:cubicBezTo>
                  <a:cubicBezTo>
                    <a:pt x="14448" y="142732"/>
                    <a:pt x="23711" y="126404"/>
                    <a:pt x="23711" y="102725"/>
                  </a:cubicBezTo>
                  <a:cubicBezTo>
                    <a:pt x="23711" y="96809"/>
                    <a:pt x="23452" y="81704"/>
                    <a:pt x="16506" y="81704"/>
                  </a:cubicBezTo>
                  <a:cubicBezTo>
                    <a:pt x="12003" y="81704"/>
                    <a:pt x="9686" y="87216"/>
                    <a:pt x="9686" y="92525"/>
                  </a:cubicBezTo>
                  <a:cubicBezTo>
                    <a:pt x="9686" y="97827"/>
                    <a:pt x="11873" y="103339"/>
                    <a:pt x="16506" y="103339"/>
                  </a:cubicBezTo>
                  <a:cubicBezTo>
                    <a:pt x="17148" y="103339"/>
                    <a:pt x="17407" y="103339"/>
                    <a:pt x="17535" y="103135"/>
                  </a:cubicBezTo>
                  <a:cubicBezTo>
                    <a:pt x="18436" y="102930"/>
                    <a:pt x="19852" y="102520"/>
                    <a:pt x="20882" y="10109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orme libre : forme 349">
              <a:extLst>
                <a:ext uri="{FF2B5EF4-FFF2-40B4-BE49-F238E27FC236}">
                  <a16:creationId xmlns:a16="http://schemas.microsoft.com/office/drawing/2014/main" id="{EEB879E1-0889-4224-B3BD-B59A6C582F4D}"/>
                </a:ext>
              </a:extLst>
            </p:cNvPr>
            <p:cNvSpPr/>
            <p:nvPr/>
          </p:nvSpPr>
          <p:spPr>
            <a:xfrm>
              <a:off x="5921016" y="-11277497"/>
              <a:ext cx="77488" cy="122940"/>
            </a:xfrm>
            <a:custGeom>
              <a:avLst/>
              <a:gdLst>
                <a:gd name="connsiteX0" fmla="*/ 48927 w 77488"/>
                <a:gd name="connsiteY0" fmla="*/ 43938 h 122940"/>
                <a:gd name="connsiteX1" fmla="*/ 61660 w 77488"/>
                <a:gd name="connsiteY1" fmla="*/ 19856 h 122940"/>
                <a:gd name="connsiteX2" fmla="*/ 68093 w 77488"/>
                <a:gd name="connsiteY2" fmla="*/ 22514 h 122940"/>
                <a:gd name="connsiteX3" fmla="*/ 61918 w 77488"/>
                <a:gd name="connsiteY3" fmla="*/ 33533 h 122940"/>
                <a:gd name="connsiteX4" fmla="*/ 66806 w 77488"/>
                <a:gd name="connsiteY4" fmla="*/ 40672 h 122940"/>
                <a:gd name="connsiteX5" fmla="*/ 73755 w 77488"/>
                <a:gd name="connsiteY5" fmla="*/ 28839 h 122940"/>
                <a:gd name="connsiteX6" fmla="*/ 61789 w 77488"/>
                <a:gd name="connsiteY6" fmla="*/ 15368 h 122940"/>
                <a:gd name="connsiteX7" fmla="*/ 48281 w 77488"/>
                <a:gd name="connsiteY7" fmla="*/ 30875 h 122940"/>
                <a:gd name="connsiteX8" fmla="*/ 34390 w 77488"/>
                <a:gd name="connsiteY8" fmla="*/ 15368 h 122940"/>
                <a:gd name="connsiteX9" fmla="*/ 13677 w 77488"/>
                <a:gd name="connsiteY9" fmla="*/ 46800 h 122940"/>
                <a:gd name="connsiteX10" fmla="*/ 15219 w 77488"/>
                <a:gd name="connsiteY10" fmla="*/ 48836 h 122940"/>
                <a:gd name="connsiteX11" fmla="*/ 16890 w 77488"/>
                <a:gd name="connsiteY11" fmla="*/ 46595 h 122940"/>
                <a:gd name="connsiteX12" fmla="*/ 34131 w 77488"/>
                <a:gd name="connsiteY12" fmla="*/ 19856 h 122940"/>
                <a:gd name="connsiteX13" fmla="*/ 41077 w 77488"/>
                <a:gd name="connsiteY13" fmla="*/ 33533 h 122940"/>
                <a:gd name="connsiteX14" fmla="*/ 34131 w 77488"/>
                <a:gd name="connsiteY14" fmla="*/ 82108 h 122940"/>
                <a:gd name="connsiteX15" fmla="*/ 21911 w 77488"/>
                <a:gd name="connsiteY15" fmla="*/ 103333 h 122940"/>
                <a:gd name="connsiteX16" fmla="*/ 15477 w 77488"/>
                <a:gd name="connsiteY16" fmla="*/ 100683 h 122940"/>
                <a:gd name="connsiteX17" fmla="*/ 21523 w 77488"/>
                <a:gd name="connsiteY17" fmla="*/ 89663 h 122940"/>
                <a:gd name="connsiteX18" fmla="*/ 16765 w 77488"/>
                <a:gd name="connsiteY18" fmla="*/ 82517 h 122940"/>
                <a:gd name="connsiteX19" fmla="*/ 9686 w 77488"/>
                <a:gd name="connsiteY19" fmla="*/ 94356 h 122940"/>
                <a:gd name="connsiteX20" fmla="*/ 21781 w 77488"/>
                <a:gd name="connsiteY20" fmla="*/ 107829 h 122940"/>
                <a:gd name="connsiteX21" fmla="*/ 35289 w 77488"/>
                <a:gd name="connsiteY21" fmla="*/ 92314 h 122940"/>
                <a:gd name="connsiteX22" fmla="*/ 49181 w 77488"/>
                <a:gd name="connsiteY22" fmla="*/ 107829 h 122940"/>
                <a:gd name="connsiteX23" fmla="*/ 69764 w 77488"/>
                <a:gd name="connsiteY23" fmla="*/ 76396 h 122940"/>
                <a:gd name="connsiteX24" fmla="*/ 68222 w 77488"/>
                <a:gd name="connsiteY24" fmla="*/ 74353 h 122940"/>
                <a:gd name="connsiteX25" fmla="*/ 66551 w 77488"/>
                <a:gd name="connsiteY25" fmla="*/ 76600 h 122940"/>
                <a:gd name="connsiteX26" fmla="*/ 49439 w 77488"/>
                <a:gd name="connsiteY26" fmla="*/ 103333 h 122940"/>
                <a:gd name="connsiteX27" fmla="*/ 42364 w 77488"/>
                <a:gd name="connsiteY27" fmla="*/ 89868 h 122940"/>
                <a:gd name="connsiteX28" fmla="*/ 44552 w 77488"/>
                <a:gd name="connsiteY28" fmla="*/ 71900 h 122940"/>
                <a:gd name="connsiteX29" fmla="*/ 48927 w 77488"/>
                <a:gd name="connsiteY29" fmla="*/ 43938 h 12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7488" h="122940">
                  <a:moveTo>
                    <a:pt x="48927" y="43938"/>
                  </a:moveTo>
                  <a:cubicBezTo>
                    <a:pt x="49697" y="38636"/>
                    <a:pt x="52656" y="19856"/>
                    <a:pt x="61660" y="19856"/>
                  </a:cubicBezTo>
                  <a:cubicBezTo>
                    <a:pt x="62306" y="19856"/>
                    <a:pt x="65393" y="19856"/>
                    <a:pt x="68093" y="22514"/>
                  </a:cubicBezTo>
                  <a:cubicBezTo>
                    <a:pt x="64493" y="23532"/>
                    <a:pt x="61918" y="28634"/>
                    <a:pt x="61918" y="33533"/>
                  </a:cubicBezTo>
                  <a:cubicBezTo>
                    <a:pt x="61918" y="36799"/>
                    <a:pt x="63335" y="40672"/>
                    <a:pt x="66806" y="40672"/>
                  </a:cubicBezTo>
                  <a:cubicBezTo>
                    <a:pt x="69639" y="40672"/>
                    <a:pt x="73755" y="37003"/>
                    <a:pt x="73755" y="28839"/>
                  </a:cubicBezTo>
                  <a:cubicBezTo>
                    <a:pt x="73755" y="18223"/>
                    <a:pt x="66164" y="15368"/>
                    <a:pt x="61789" y="15368"/>
                  </a:cubicBezTo>
                  <a:cubicBezTo>
                    <a:pt x="54327" y="15368"/>
                    <a:pt x="49827" y="26182"/>
                    <a:pt x="48281" y="30875"/>
                  </a:cubicBezTo>
                  <a:cubicBezTo>
                    <a:pt x="45064" y="17410"/>
                    <a:pt x="38119" y="15368"/>
                    <a:pt x="34390" y="15368"/>
                  </a:cubicBezTo>
                  <a:cubicBezTo>
                    <a:pt x="21007" y="15368"/>
                    <a:pt x="13677" y="41697"/>
                    <a:pt x="13677" y="46800"/>
                  </a:cubicBezTo>
                  <a:cubicBezTo>
                    <a:pt x="13677" y="48836"/>
                    <a:pt x="14961" y="48836"/>
                    <a:pt x="15219" y="48836"/>
                  </a:cubicBezTo>
                  <a:cubicBezTo>
                    <a:pt x="16248" y="48836"/>
                    <a:pt x="16636" y="48434"/>
                    <a:pt x="16890" y="46595"/>
                  </a:cubicBezTo>
                  <a:cubicBezTo>
                    <a:pt x="21265" y="24958"/>
                    <a:pt x="29757" y="19856"/>
                    <a:pt x="34131" y="19856"/>
                  </a:cubicBezTo>
                  <a:cubicBezTo>
                    <a:pt x="36573" y="19856"/>
                    <a:pt x="41077" y="21693"/>
                    <a:pt x="41077" y="33533"/>
                  </a:cubicBezTo>
                  <a:cubicBezTo>
                    <a:pt x="41077" y="39859"/>
                    <a:pt x="38889" y="53536"/>
                    <a:pt x="34131" y="82108"/>
                  </a:cubicBezTo>
                  <a:cubicBezTo>
                    <a:pt x="32073" y="94766"/>
                    <a:pt x="27569" y="103333"/>
                    <a:pt x="21911" y="103333"/>
                  </a:cubicBezTo>
                  <a:cubicBezTo>
                    <a:pt x="21136" y="103333"/>
                    <a:pt x="18178" y="103333"/>
                    <a:pt x="15477" y="100683"/>
                  </a:cubicBezTo>
                  <a:cubicBezTo>
                    <a:pt x="18694" y="99665"/>
                    <a:pt x="21523" y="95374"/>
                    <a:pt x="21523" y="89663"/>
                  </a:cubicBezTo>
                  <a:cubicBezTo>
                    <a:pt x="21523" y="84150"/>
                    <a:pt x="18694" y="82517"/>
                    <a:pt x="16765" y="82517"/>
                  </a:cubicBezTo>
                  <a:cubicBezTo>
                    <a:pt x="12903" y="82517"/>
                    <a:pt x="9686" y="87825"/>
                    <a:pt x="9686" y="94356"/>
                  </a:cubicBezTo>
                  <a:cubicBezTo>
                    <a:pt x="9686" y="103743"/>
                    <a:pt x="16119" y="107829"/>
                    <a:pt x="21781" y="107829"/>
                  </a:cubicBezTo>
                  <a:cubicBezTo>
                    <a:pt x="30273" y="107829"/>
                    <a:pt x="34902" y="93537"/>
                    <a:pt x="35289" y="92314"/>
                  </a:cubicBezTo>
                  <a:cubicBezTo>
                    <a:pt x="36831" y="99863"/>
                    <a:pt x="41465" y="107829"/>
                    <a:pt x="49181" y="107829"/>
                  </a:cubicBezTo>
                  <a:cubicBezTo>
                    <a:pt x="62435" y="107829"/>
                    <a:pt x="69764" y="81499"/>
                    <a:pt x="69764" y="76396"/>
                  </a:cubicBezTo>
                  <a:cubicBezTo>
                    <a:pt x="69764" y="74353"/>
                    <a:pt x="68610" y="74353"/>
                    <a:pt x="68222" y="74353"/>
                  </a:cubicBezTo>
                  <a:cubicBezTo>
                    <a:pt x="67064" y="74353"/>
                    <a:pt x="66806" y="75167"/>
                    <a:pt x="66551" y="76600"/>
                  </a:cubicBezTo>
                  <a:cubicBezTo>
                    <a:pt x="62306" y="98436"/>
                    <a:pt x="53556" y="103333"/>
                    <a:pt x="49439" y="103333"/>
                  </a:cubicBezTo>
                  <a:cubicBezTo>
                    <a:pt x="44423" y="103333"/>
                    <a:pt x="42364" y="96802"/>
                    <a:pt x="42364" y="89868"/>
                  </a:cubicBezTo>
                  <a:cubicBezTo>
                    <a:pt x="42364" y="85373"/>
                    <a:pt x="43135" y="80885"/>
                    <a:pt x="44552" y="71900"/>
                  </a:cubicBezTo>
                  <a:lnTo>
                    <a:pt x="48927" y="4393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orme libre : forme 350">
              <a:extLst>
                <a:ext uri="{FF2B5EF4-FFF2-40B4-BE49-F238E27FC236}">
                  <a16:creationId xmlns:a16="http://schemas.microsoft.com/office/drawing/2014/main" id="{478E9E73-24C6-45A2-BAAC-E766D4AFAC78}"/>
                </a:ext>
              </a:extLst>
            </p:cNvPr>
            <p:cNvSpPr/>
            <p:nvPr/>
          </p:nvSpPr>
          <p:spPr>
            <a:xfrm>
              <a:off x="5996498" y="-11251545"/>
              <a:ext cx="51659" cy="122940"/>
            </a:xfrm>
            <a:custGeom>
              <a:avLst/>
              <a:gdLst>
                <a:gd name="connsiteX0" fmla="*/ 49504 w 51658"/>
                <a:gd name="connsiteY0" fmla="*/ 84254 h 122940"/>
                <a:gd name="connsiteX1" fmla="*/ 46441 w 51658"/>
                <a:gd name="connsiteY1" fmla="*/ 84254 h 122940"/>
                <a:gd name="connsiteX2" fmla="*/ 44096 w 51658"/>
                <a:gd name="connsiteY2" fmla="*/ 97258 h 122940"/>
                <a:gd name="connsiteX3" fmla="*/ 35181 w 51658"/>
                <a:gd name="connsiteY3" fmla="*/ 98115 h 122940"/>
                <a:gd name="connsiteX4" fmla="*/ 18606 w 51658"/>
                <a:gd name="connsiteY4" fmla="*/ 98115 h 122940"/>
                <a:gd name="connsiteX5" fmla="*/ 36621 w 51658"/>
                <a:gd name="connsiteY5" fmla="*/ 74104 h 122940"/>
                <a:gd name="connsiteX6" fmla="*/ 49504 w 51658"/>
                <a:gd name="connsiteY6" fmla="*/ 43235 h 122940"/>
                <a:gd name="connsiteX7" fmla="*/ 28425 w 51658"/>
                <a:gd name="connsiteY7" fmla="*/ 15368 h 122940"/>
                <a:gd name="connsiteX8" fmla="*/ 9686 w 51658"/>
                <a:gd name="connsiteY8" fmla="*/ 40949 h 122940"/>
                <a:gd name="connsiteX9" fmla="*/ 14461 w 51658"/>
                <a:gd name="connsiteY9" fmla="*/ 48953 h 122940"/>
                <a:gd name="connsiteX10" fmla="*/ 19235 w 51658"/>
                <a:gd name="connsiteY10" fmla="*/ 41378 h 122940"/>
                <a:gd name="connsiteX11" fmla="*/ 13920 w 51658"/>
                <a:gd name="connsiteY11" fmla="*/ 33803 h 122940"/>
                <a:gd name="connsiteX12" fmla="*/ 27073 w 51658"/>
                <a:gd name="connsiteY12" fmla="*/ 20510 h 122940"/>
                <a:gd name="connsiteX13" fmla="*/ 40767 w 51658"/>
                <a:gd name="connsiteY13" fmla="*/ 43235 h 122940"/>
                <a:gd name="connsiteX14" fmla="*/ 32295 w 51658"/>
                <a:gd name="connsiteY14" fmla="*/ 70672 h 122940"/>
                <a:gd name="connsiteX15" fmla="*/ 10586 w 51658"/>
                <a:gd name="connsiteY15" fmla="*/ 104692 h 122940"/>
                <a:gd name="connsiteX16" fmla="*/ 9686 w 51658"/>
                <a:gd name="connsiteY16" fmla="*/ 110263 h 122940"/>
                <a:gd name="connsiteX17" fmla="*/ 46800 w 51658"/>
                <a:gd name="connsiteY17" fmla="*/ 110263 h 122940"/>
                <a:gd name="connsiteX18" fmla="*/ 49504 w 51658"/>
                <a:gd name="connsiteY18" fmla="*/ 84254 h 12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1658" h="122940">
                  <a:moveTo>
                    <a:pt x="49504" y="84254"/>
                  </a:moveTo>
                  <a:lnTo>
                    <a:pt x="46441" y="84254"/>
                  </a:lnTo>
                  <a:cubicBezTo>
                    <a:pt x="46170" y="87396"/>
                    <a:pt x="45271" y="95829"/>
                    <a:pt x="44096" y="97258"/>
                  </a:cubicBezTo>
                  <a:cubicBezTo>
                    <a:pt x="43378" y="98115"/>
                    <a:pt x="36440" y="98115"/>
                    <a:pt x="35181" y="98115"/>
                  </a:cubicBezTo>
                  <a:lnTo>
                    <a:pt x="18606" y="98115"/>
                  </a:lnTo>
                  <a:cubicBezTo>
                    <a:pt x="28061" y="84823"/>
                    <a:pt x="31218" y="80821"/>
                    <a:pt x="36621" y="74104"/>
                  </a:cubicBezTo>
                  <a:cubicBezTo>
                    <a:pt x="43289" y="65671"/>
                    <a:pt x="49504" y="56809"/>
                    <a:pt x="49504" y="43235"/>
                  </a:cubicBezTo>
                  <a:cubicBezTo>
                    <a:pt x="49504" y="25940"/>
                    <a:pt x="39955" y="15368"/>
                    <a:pt x="28425" y="15368"/>
                  </a:cubicBezTo>
                  <a:cubicBezTo>
                    <a:pt x="17253" y="15368"/>
                    <a:pt x="9686" y="27797"/>
                    <a:pt x="9686" y="40949"/>
                  </a:cubicBezTo>
                  <a:cubicBezTo>
                    <a:pt x="9686" y="48236"/>
                    <a:pt x="13561" y="48953"/>
                    <a:pt x="14461" y="48953"/>
                  </a:cubicBezTo>
                  <a:cubicBezTo>
                    <a:pt x="16624" y="48953"/>
                    <a:pt x="19235" y="46519"/>
                    <a:pt x="19235" y="41378"/>
                  </a:cubicBezTo>
                  <a:cubicBezTo>
                    <a:pt x="19235" y="38804"/>
                    <a:pt x="18606" y="33803"/>
                    <a:pt x="13920" y="33803"/>
                  </a:cubicBezTo>
                  <a:cubicBezTo>
                    <a:pt x="16713" y="23654"/>
                    <a:pt x="22839" y="20510"/>
                    <a:pt x="27073" y="20510"/>
                  </a:cubicBezTo>
                  <a:cubicBezTo>
                    <a:pt x="36081" y="20510"/>
                    <a:pt x="40767" y="31658"/>
                    <a:pt x="40767" y="43235"/>
                  </a:cubicBezTo>
                  <a:cubicBezTo>
                    <a:pt x="40767" y="55670"/>
                    <a:pt x="35181" y="65531"/>
                    <a:pt x="32295" y="70672"/>
                  </a:cubicBezTo>
                  <a:lnTo>
                    <a:pt x="10586" y="104692"/>
                  </a:lnTo>
                  <a:cubicBezTo>
                    <a:pt x="9686" y="105973"/>
                    <a:pt x="9686" y="106261"/>
                    <a:pt x="9686" y="110263"/>
                  </a:cubicBezTo>
                  <a:lnTo>
                    <a:pt x="46800" y="110263"/>
                  </a:lnTo>
                  <a:lnTo>
                    <a:pt x="49504" y="8425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orme libre : forme 351">
              <a:extLst>
                <a:ext uri="{FF2B5EF4-FFF2-40B4-BE49-F238E27FC236}">
                  <a16:creationId xmlns:a16="http://schemas.microsoft.com/office/drawing/2014/main" id="{E036492C-054B-4835-B2F5-3CCF10A82BD9}"/>
                </a:ext>
              </a:extLst>
            </p:cNvPr>
            <p:cNvSpPr/>
            <p:nvPr/>
          </p:nvSpPr>
          <p:spPr>
            <a:xfrm>
              <a:off x="6055873" y="-11340363"/>
              <a:ext cx="38744" cy="225390"/>
            </a:xfrm>
            <a:custGeom>
              <a:avLst/>
              <a:gdLst>
                <a:gd name="connsiteX0" fmla="*/ 39531 w 38744"/>
                <a:gd name="connsiteY0" fmla="*/ 117420 h 225390"/>
                <a:gd name="connsiteX1" fmla="*/ 31040 w 38744"/>
                <a:gd name="connsiteY1" fmla="*/ 53741 h 225390"/>
                <a:gd name="connsiteX2" fmla="*/ 10974 w 38744"/>
                <a:gd name="connsiteY2" fmla="*/ 15368 h 225390"/>
                <a:gd name="connsiteX3" fmla="*/ 9686 w 38744"/>
                <a:gd name="connsiteY3" fmla="*/ 17410 h 225390"/>
                <a:gd name="connsiteX4" fmla="*/ 12132 w 38744"/>
                <a:gd name="connsiteY4" fmla="*/ 22103 h 225390"/>
                <a:gd name="connsiteX5" fmla="*/ 32069 w 38744"/>
                <a:gd name="connsiteY5" fmla="*/ 117420 h 225390"/>
                <a:gd name="connsiteX6" fmla="*/ 11357 w 38744"/>
                <a:gd name="connsiteY6" fmla="*/ 213960 h 225390"/>
                <a:gd name="connsiteX7" fmla="*/ 9686 w 38744"/>
                <a:gd name="connsiteY7" fmla="*/ 217431 h 225390"/>
                <a:gd name="connsiteX8" fmla="*/ 10974 w 38744"/>
                <a:gd name="connsiteY8" fmla="*/ 219474 h 225390"/>
                <a:gd name="connsiteX9" fmla="*/ 31427 w 38744"/>
                <a:gd name="connsiteY9" fmla="*/ 179672 h 225390"/>
                <a:gd name="connsiteX10" fmla="*/ 39531 w 38744"/>
                <a:gd name="connsiteY10" fmla="*/ 117420 h 225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44" h="225390">
                  <a:moveTo>
                    <a:pt x="39531" y="117420"/>
                  </a:moveTo>
                  <a:cubicBezTo>
                    <a:pt x="39531" y="101502"/>
                    <a:pt x="38119" y="76805"/>
                    <a:pt x="31040" y="53741"/>
                  </a:cubicBezTo>
                  <a:cubicBezTo>
                    <a:pt x="23323" y="28634"/>
                    <a:pt x="12257" y="15368"/>
                    <a:pt x="10974" y="15368"/>
                  </a:cubicBezTo>
                  <a:cubicBezTo>
                    <a:pt x="10199" y="15368"/>
                    <a:pt x="9686" y="16187"/>
                    <a:pt x="9686" y="17410"/>
                  </a:cubicBezTo>
                  <a:cubicBezTo>
                    <a:pt x="9686" y="18018"/>
                    <a:pt x="9686" y="18428"/>
                    <a:pt x="12132" y="22103"/>
                  </a:cubicBezTo>
                  <a:cubicBezTo>
                    <a:pt x="24736" y="42312"/>
                    <a:pt x="32069" y="74763"/>
                    <a:pt x="32069" y="117420"/>
                  </a:cubicBezTo>
                  <a:cubicBezTo>
                    <a:pt x="32069" y="152323"/>
                    <a:pt x="27311" y="188246"/>
                    <a:pt x="11357" y="213960"/>
                  </a:cubicBezTo>
                  <a:cubicBezTo>
                    <a:pt x="9686" y="216412"/>
                    <a:pt x="9686" y="216822"/>
                    <a:pt x="9686" y="217431"/>
                  </a:cubicBezTo>
                  <a:cubicBezTo>
                    <a:pt x="9686" y="218653"/>
                    <a:pt x="10199" y="219474"/>
                    <a:pt x="10974" y="219474"/>
                  </a:cubicBezTo>
                  <a:cubicBezTo>
                    <a:pt x="12257" y="219474"/>
                    <a:pt x="23836" y="205592"/>
                    <a:pt x="31427" y="179672"/>
                  </a:cubicBezTo>
                  <a:cubicBezTo>
                    <a:pt x="37989" y="157222"/>
                    <a:pt x="39531" y="134567"/>
                    <a:pt x="39531" y="11742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orme libre : forme 352">
              <a:extLst>
                <a:ext uri="{FF2B5EF4-FFF2-40B4-BE49-F238E27FC236}">
                  <a16:creationId xmlns:a16="http://schemas.microsoft.com/office/drawing/2014/main" id="{78F5402C-FBB5-48E5-933E-F64CD2FA8118}"/>
                </a:ext>
              </a:extLst>
            </p:cNvPr>
            <p:cNvSpPr/>
            <p:nvPr/>
          </p:nvSpPr>
          <p:spPr>
            <a:xfrm>
              <a:off x="6105660" y="-11340363"/>
              <a:ext cx="38744" cy="225390"/>
            </a:xfrm>
            <a:custGeom>
              <a:avLst/>
              <a:gdLst>
                <a:gd name="connsiteX0" fmla="*/ 37731 w 38744"/>
                <a:gd name="connsiteY0" fmla="*/ 120890 h 225390"/>
                <a:gd name="connsiteX1" fmla="*/ 38377 w 38744"/>
                <a:gd name="connsiteY1" fmla="*/ 117420 h 225390"/>
                <a:gd name="connsiteX2" fmla="*/ 37731 w 38744"/>
                <a:gd name="connsiteY2" fmla="*/ 113949 h 225390"/>
                <a:gd name="connsiteX3" fmla="*/ 15219 w 38744"/>
                <a:gd name="connsiteY3" fmla="*/ 20061 h 225390"/>
                <a:gd name="connsiteX4" fmla="*/ 12261 w 38744"/>
                <a:gd name="connsiteY4" fmla="*/ 15368 h 225390"/>
                <a:gd name="connsiteX5" fmla="*/ 9686 w 38744"/>
                <a:gd name="connsiteY5" fmla="*/ 19452 h 225390"/>
                <a:gd name="connsiteX6" fmla="*/ 10332 w 38744"/>
                <a:gd name="connsiteY6" fmla="*/ 22717 h 225390"/>
                <a:gd name="connsiteX7" fmla="*/ 33102 w 38744"/>
                <a:gd name="connsiteY7" fmla="*/ 117420 h 225390"/>
                <a:gd name="connsiteX8" fmla="*/ 10332 w 38744"/>
                <a:gd name="connsiteY8" fmla="*/ 211720 h 225390"/>
                <a:gd name="connsiteX9" fmla="*/ 9686 w 38744"/>
                <a:gd name="connsiteY9" fmla="*/ 215388 h 225390"/>
                <a:gd name="connsiteX10" fmla="*/ 12261 w 38744"/>
                <a:gd name="connsiteY10" fmla="*/ 219474 h 225390"/>
                <a:gd name="connsiteX11" fmla="*/ 14961 w 38744"/>
                <a:gd name="connsiteY11" fmla="*/ 215388 h 225390"/>
                <a:gd name="connsiteX12" fmla="*/ 37731 w 38744"/>
                <a:gd name="connsiteY12" fmla="*/ 120890 h 225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744" h="225390">
                  <a:moveTo>
                    <a:pt x="37731" y="120890"/>
                  </a:moveTo>
                  <a:cubicBezTo>
                    <a:pt x="38377" y="118438"/>
                    <a:pt x="38377" y="118035"/>
                    <a:pt x="38377" y="117420"/>
                  </a:cubicBezTo>
                  <a:cubicBezTo>
                    <a:pt x="38377" y="116806"/>
                    <a:pt x="38377" y="116402"/>
                    <a:pt x="37731" y="113949"/>
                  </a:cubicBezTo>
                  <a:lnTo>
                    <a:pt x="15219" y="20061"/>
                  </a:lnTo>
                  <a:cubicBezTo>
                    <a:pt x="14448" y="16591"/>
                    <a:pt x="13673" y="15368"/>
                    <a:pt x="12261" y="15368"/>
                  </a:cubicBezTo>
                  <a:cubicBezTo>
                    <a:pt x="10844" y="15368"/>
                    <a:pt x="9686" y="17205"/>
                    <a:pt x="9686" y="19452"/>
                  </a:cubicBezTo>
                  <a:cubicBezTo>
                    <a:pt x="9686" y="20061"/>
                    <a:pt x="9686" y="20470"/>
                    <a:pt x="10332" y="22717"/>
                  </a:cubicBezTo>
                  <a:lnTo>
                    <a:pt x="33102" y="117420"/>
                  </a:lnTo>
                  <a:lnTo>
                    <a:pt x="10332" y="211720"/>
                  </a:lnTo>
                  <a:cubicBezTo>
                    <a:pt x="9686" y="213960"/>
                    <a:pt x="9686" y="214370"/>
                    <a:pt x="9686" y="215388"/>
                  </a:cubicBezTo>
                  <a:cubicBezTo>
                    <a:pt x="9686" y="217635"/>
                    <a:pt x="10844" y="219474"/>
                    <a:pt x="12261" y="219474"/>
                  </a:cubicBezTo>
                  <a:cubicBezTo>
                    <a:pt x="13932" y="219474"/>
                    <a:pt x="14448" y="217431"/>
                    <a:pt x="14961" y="215388"/>
                  </a:cubicBezTo>
                  <a:lnTo>
                    <a:pt x="37731" y="12089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orme libre : forme 353">
              <a:extLst>
                <a:ext uri="{FF2B5EF4-FFF2-40B4-BE49-F238E27FC236}">
                  <a16:creationId xmlns:a16="http://schemas.microsoft.com/office/drawing/2014/main" id="{C8B68D85-99C0-4E8C-8E1A-2E3E23622ACF}"/>
                </a:ext>
              </a:extLst>
            </p:cNvPr>
            <p:cNvSpPr/>
            <p:nvPr/>
          </p:nvSpPr>
          <p:spPr>
            <a:xfrm>
              <a:off x="6191555" y="-11262187"/>
              <a:ext cx="103318" cy="61470"/>
            </a:xfrm>
            <a:custGeom>
              <a:avLst/>
              <a:gdLst>
                <a:gd name="connsiteX0" fmla="*/ 90864 w 103317"/>
                <a:gd name="connsiteY0" fmla="*/ 23532 h 61470"/>
                <a:gd name="connsiteX1" fmla="*/ 95238 w 103317"/>
                <a:gd name="connsiteY1" fmla="*/ 19446 h 61470"/>
                <a:gd name="connsiteX2" fmla="*/ 90993 w 103317"/>
                <a:gd name="connsiteY2" fmla="*/ 15368 h 61470"/>
                <a:gd name="connsiteX3" fmla="*/ 13932 w 103317"/>
                <a:gd name="connsiteY3" fmla="*/ 15368 h 61470"/>
                <a:gd name="connsiteX4" fmla="*/ 9686 w 103317"/>
                <a:gd name="connsiteY4" fmla="*/ 19446 h 61470"/>
                <a:gd name="connsiteX5" fmla="*/ 14061 w 103317"/>
                <a:gd name="connsiteY5" fmla="*/ 23532 h 61470"/>
                <a:gd name="connsiteX6" fmla="*/ 90864 w 103317"/>
                <a:gd name="connsiteY6" fmla="*/ 23532 h 61470"/>
                <a:gd name="connsiteX7" fmla="*/ 90993 w 103317"/>
                <a:gd name="connsiteY7" fmla="*/ 63128 h 61470"/>
                <a:gd name="connsiteX8" fmla="*/ 95238 w 103317"/>
                <a:gd name="connsiteY8" fmla="*/ 59043 h 61470"/>
                <a:gd name="connsiteX9" fmla="*/ 90864 w 103317"/>
                <a:gd name="connsiteY9" fmla="*/ 54958 h 61470"/>
                <a:gd name="connsiteX10" fmla="*/ 14061 w 103317"/>
                <a:gd name="connsiteY10" fmla="*/ 54958 h 61470"/>
                <a:gd name="connsiteX11" fmla="*/ 9686 w 103317"/>
                <a:gd name="connsiteY11" fmla="*/ 59043 h 61470"/>
                <a:gd name="connsiteX12" fmla="*/ 13932 w 103317"/>
                <a:gd name="connsiteY12" fmla="*/ 63128 h 61470"/>
                <a:gd name="connsiteX13" fmla="*/ 90993 w 103317"/>
                <a:gd name="connsiteY13" fmla="*/ 63128 h 61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17" h="61470">
                  <a:moveTo>
                    <a:pt x="90864" y="23532"/>
                  </a:moveTo>
                  <a:cubicBezTo>
                    <a:pt x="92793" y="23532"/>
                    <a:pt x="95238" y="23532"/>
                    <a:pt x="95238" y="19446"/>
                  </a:cubicBezTo>
                  <a:cubicBezTo>
                    <a:pt x="95238" y="15368"/>
                    <a:pt x="92793" y="15368"/>
                    <a:pt x="90993" y="15368"/>
                  </a:cubicBezTo>
                  <a:lnTo>
                    <a:pt x="13932" y="15368"/>
                  </a:lnTo>
                  <a:cubicBezTo>
                    <a:pt x="12132" y="15368"/>
                    <a:pt x="9686" y="15368"/>
                    <a:pt x="9686" y="19446"/>
                  </a:cubicBezTo>
                  <a:cubicBezTo>
                    <a:pt x="9686" y="23532"/>
                    <a:pt x="12132" y="23532"/>
                    <a:pt x="14061" y="23532"/>
                  </a:cubicBezTo>
                  <a:lnTo>
                    <a:pt x="90864" y="23532"/>
                  </a:lnTo>
                  <a:close/>
                  <a:moveTo>
                    <a:pt x="90993" y="63128"/>
                  </a:moveTo>
                  <a:cubicBezTo>
                    <a:pt x="92793" y="63128"/>
                    <a:pt x="95238" y="63128"/>
                    <a:pt x="95238" y="59043"/>
                  </a:cubicBezTo>
                  <a:cubicBezTo>
                    <a:pt x="95238" y="54958"/>
                    <a:pt x="92793" y="54958"/>
                    <a:pt x="90864" y="54958"/>
                  </a:cubicBezTo>
                  <a:lnTo>
                    <a:pt x="14061" y="54958"/>
                  </a:lnTo>
                  <a:cubicBezTo>
                    <a:pt x="12132" y="54958"/>
                    <a:pt x="9686" y="54958"/>
                    <a:pt x="9686" y="59043"/>
                  </a:cubicBezTo>
                  <a:cubicBezTo>
                    <a:pt x="9686" y="63128"/>
                    <a:pt x="12132" y="63128"/>
                    <a:pt x="13932" y="63128"/>
                  </a:cubicBezTo>
                  <a:lnTo>
                    <a:pt x="90993" y="6312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orme libre : forme 354">
              <a:extLst>
                <a:ext uri="{FF2B5EF4-FFF2-40B4-BE49-F238E27FC236}">
                  <a16:creationId xmlns:a16="http://schemas.microsoft.com/office/drawing/2014/main" id="{916141BE-815F-4965-B461-3E1EE0084E62}"/>
                </a:ext>
              </a:extLst>
            </p:cNvPr>
            <p:cNvSpPr/>
            <p:nvPr/>
          </p:nvSpPr>
          <p:spPr>
            <a:xfrm>
              <a:off x="6327380" y="-11465129"/>
              <a:ext cx="129147" cy="471270"/>
            </a:xfrm>
            <a:custGeom>
              <a:avLst/>
              <a:gdLst>
                <a:gd name="connsiteX0" fmla="*/ 15861 w 129147"/>
                <a:gd name="connsiteY0" fmla="*/ 459706 h 471270"/>
                <a:gd name="connsiteX1" fmla="*/ 22165 w 129147"/>
                <a:gd name="connsiteY1" fmla="*/ 449705 h 471270"/>
                <a:gd name="connsiteX2" fmla="*/ 15990 w 129147"/>
                <a:gd name="connsiteY2" fmla="*/ 439701 h 471270"/>
                <a:gd name="connsiteX3" fmla="*/ 9686 w 129147"/>
                <a:gd name="connsiteY3" fmla="*/ 449910 h 471270"/>
                <a:gd name="connsiteX4" fmla="*/ 23965 w 129147"/>
                <a:gd name="connsiteY4" fmla="*/ 468888 h 471270"/>
                <a:gd name="connsiteX5" fmla="*/ 59989 w 129147"/>
                <a:gd name="connsiteY5" fmla="*/ 361936 h 471270"/>
                <a:gd name="connsiteX6" fmla="*/ 85201 w 129147"/>
                <a:gd name="connsiteY6" fmla="*/ 166814 h 471270"/>
                <a:gd name="connsiteX7" fmla="*/ 99096 w 129147"/>
                <a:gd name="connsiteY7" fmla="*/ 56187 h 471270"/>
                <a:gd name="connsiteX8" fmla="*/ 110030 w 129147"/>
                <a:gd name="connsiteY8" fmla="*/ 19856 h 471270"/>
                <a:gd name="connsiteX9" fmla="*/ 117750 w 129147"/>
                <a:gd name="connsiteY9" fmla="*/ 24550 h 471270"/>
                <a:gd name="connsiteX10" fmla="*/ 111317 w 129147"/>
                <a:gd name="connsiteY10" fmla="*/ 34551 h 471270"/>
                <a:gd name="connsiteX11" fmla="*/ 117492 w 129147"/>
                <a:gd name="connsiteY11" fmla="*/ 44553 h 471270"/>
                <a:gd name="connsiteX12" fmla="*/ 123796 w 129147"/>
                <a:gd name="connsiteY12" fmla="*/ 34346 h 471270"/>
                <a:gd name="connsiteX13" fmla="*/ 109775 w 129147"/>
                <a:gd name="connsiteY13" fmla="*/ 15368 h 471270"/>
                <a:gd name="connsiteX14" fmla="*/ 85717 w 129147"/>
                <a:gd name="connsiteY14" fmla="*/ 79251 h 471270"/>
                <a:gd name="connsiteX15" fmla="*/ 53685 w 129147"/>
                <a:gd name="connsiteY15" fmla="*/ 317441 h 471270"/>
                <a:gd name="connsiteX16" fmla="*/ 42364 w 129147"/>
                <a:gd name="connsiteY16" fmla="*/ 411125 h 471270"/>
                <a:gd name="connsiteX17" fmla="*/ 23711 w 129147"/>
                <a:gd name="connsiteY17" fmla="*/ 464398 h 471270"/>
                <a:gd name="connsiteX18" fmla="*/ 15861 w 129147"/>
                <a:gd name="connsiteY18" fmla="*/ 459706 h 47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9147" h="471270">
                  <a:moveTo>
                    <a:pt x="15861" y="459706"/>
                  </a:moveTo>
                  <a:cubicBezTo>
                    <a:pt x="19978" y="459296"/>
                    <a:pt x="22165" y="454807"/>
                    <a:pt x="22165" y="449705"/>
                  </a:cubicBezTo>
                  <a:cubicBezTo>
                    <a:pt x="22165" y="442968"/>
                    <a:pt x="18948" y="439701"/>
                    <a:pt x="15990" y="439701"/>
                  </a:cubicBezTo>
                  <a:cubicBezTo>
                    <a:pt x="12903" y="439701"/>
                    <a:pt x="9686" y="442763"/>
                    <a:pt x="9686" y="449910"/>
                  </a:cubicBezTo>
                  <a:cubicBezTo>
                    <a:pt x="9686" y="460315"/>
                    <a:pt x="16119" y="468888"/>
                    <a:pt x="23965" y="468888"/>
                  </a:cubicBezTo>
                  <a:cubicBezTo>
                    <a:pt x="43519" y="468888"/>
                    <a:pt x="50852" y="421127"/>
                    <a:pt x="59989" y="361936"/>
                  </a:cubicBezTo>
                  <a:cubicBezTo>
                    <a:pt x="69893" y="297438"/>
                    <a:pt x="78255" y="232331"/>
                    <a:pt x="85201" y="166814"/>
                  </a:cubicBezTo>
                  <a:cubicBezTo>
                    <a:pt x="89963" y="123337"/>
                    <a:pt x="94721" y="82517"/>
                    <a:pt x="99096" y="56187"/>
                  </a:cubicBezTo>
                  <a:cubicBezTo>
                    <a:pt x="100638" y="46185"/>
                    <a:pt x="105013" y="19856"/>
                    <a:pt x="110030" y="19856"/>
                  </a:cubicBezTo>
                  <a:cubicBezTo>
                    <a:pt x="114017" y="19856"/>
                    <a:pt x="117233" y="23735"/>
                    <a:pt x="117750" y="24550"/>
                  </a:cubicBezTo>
                  <a:cubicBezTo>
                    <a:pt x="113504" y="24958"/>
                    <a:pt x="111317" y="29447"/>
                    <a:pt x="111317" y="34551"/>
                  </a:cubicBezTo>
                  <a:cubicBezTo>
                    <a:pt x="111317" y="41286"/>
                    <a:pt x="114534" y="44553"/>
                    <a:pt x="117492" y="44553"/>
                  </a:cubicBezTo>
                  <a:cubicBezTo>
                    <a:pt x="120579" y="44553"/>
                    <a:pt x="123796" y="41492"/>
                    <a:pt x="123796" y="34346"/>
                  </a:cubicBezTo>
                  <a:cubicBezTo>
                    <a:pt x="123796" y="23326"/>
                    <a:pt x="116850" y="15368"/>
                    <a:pt x="109775" y="15368"/>
                  </a:cubicBezTo>
                  <a:cubicBezTo>
                    <a:pt x="99996" y="15368"/>
                    <a:pt x="92792" y="37612"/>
                    <a:pt x="85717" y="79251"/>
                  </a:cubicBezTo>
                  <a:cubicBezTo>
                    <a:pt x="85330" y="81499"/>
                    <a:pt x="67834" y="183955"/>
                    <a:pt x="53685" y="317441"/>
                  </a:cubicBezTo>
                  <a:cubicBezTo>
                    <a:pt x="50339" y="348669"/>
                    <a:pt x="46606" y="382760"/>
                    <a:pt x="42364" y="411125"/>
                  </a:cubicBezTo>
                  <a:cubicBezTo>
                    <a:pt x="40048" y="426025"/>
                    <a:pt x="34127" y="464398"/>
                    <a:pt x="23711" y="464398"/>
                  </a:cubicBezTo>
                  <a:cubicBezTo>
                    <a:pt x="19077" y="464398"/>
                    <a:pt x="15990" y="459706"/>
                    <a:pt x="15861" y="45970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orme libre : forme 355">
              <a:extLst>
                <a:ext uri="{FF2B5EF4-FFF2-40B4-BE49-F238E27FC236}">
                  <a16:creationId xmlns:a16="http://schemas.microsoft.com/office/drawing/2014/main" id="{B459BC4A-A414-4C5F-A096-122114C4B603}"/>
                </a:ext>
              </a:extLst>
            </p:cNvPr>
            <p:cNvSpPr/>
            <p:nvPr/>
          </p:nvSpPr>
          <p:spPr>
            <a:xfrm>
              <a:off x="6475430" y="-11328933"/>
              <a:ext cx="77488" cy="163920"/>
            </a:xfrm>
            <a:custGeom>
              <a:avLst/>
              <a:gdLst>
                <a:gd name="connsiteX0" fmla="*/ 70922 w 77488"/>
                <a:gd name="connsiteY0" fmla="*/ 17615 h 163920"/>
                <a:gd name="connsiteX1" fmla="*/ 69251 w 77488"/>
                <a:gd name="connsiteY1" fmla="*/ 15368 h 163920"/>
                <a:gd name="connsiteX2" fmla="*/ 52910 w 77488"/>
                <a:gd name="connsiteY2" fmla="*/ 17615 h 163920"/>
                <a:gd name="connsiteX3" fmla="*/ 51110 w 77488"/>
                <a:gd name="connsiteY3" fmla="*/ 21489 h 163920"/>
                <a:gd name="connsiteX4" fmla="*/ 54198 w 77488"/>
                <a:gd name="connsiteY4" fmla="*/ 23940 h 163920"/>
                <a:gd name="connsiteX5" fmla="*/ 60631 w 77488"/>
                <a:gd name="connsiteY5" fmla="*/ 27412 h 163920"/>
                <a:gd name="connsiteX6" fmla="*/ 60243 w 77488"/>
                <a:gd name="connsiteY6" fmla="*/ 31490 h 163920"/>
                <a:gd name="connsiteX7" fmla="*/ 52527 w 77488"/>
                <a:gd name="connsiteY7" fmla="*/ 79867 h 163920"/>
                <a:gd name="connsiteX8" fmla="*/ 40690 w 77488"/>
                <a:gd name="connsiteY8" fmla="*/ 66804 h 163920"/>
                <a:gd name="connsiteX9" fmla="*/ 9686 w 77488"/>
                <a:gd name="connsiteY9" fmla="*/ 126603 h 163920"/>
                <a:gd name="connsiteX10" fmla="*/ 26798 w 77488"/>
                <a:gd name="connsiteY10" fmla="*/ 159265 h 163920"/>
                <a:gd name="connsiteX11" fmla="*/ 43519 w 77488"/>
                <a:gd name="connsiteY11" fmla="*/ 143955 h 163920"/>
                <a:gd name="connsiteX12" fmla="*/ 55227 w 77488"/>
                <a:gd name="connsiteY12" fmla="*/ 159265 h 163920"/>
                <a:gd name="connsiteX13" fmla="*/ 64747 w 77488"/>
                <a:gd name="connsiteY13" fmla="*/ 148034 h 163920"/>
                <a:gd name="connsiteX14" fmla="*/ 68606 w 77488"/>
                <a:gd name="connsiteY14" fmla="*/ 127833 h 163920"/>
                <a:gd name="connsiteX15" fmla="*/ 67064 w 77488"/>
                <a:gd name="connsiteY15" fmla="*/ 125789 h 163920"/>
                <a:gd name="connsiteX16" fmla="*/ 65260 w 77488"/>
                <a:gd name="connsiteY16" fmla="*/ 129465 h 163920"/>
                <a:gd name="connsiteX17" fmla="*/ 55485 w 77488"/>
                <a:gd name="connsiteY17" fmla="*/ 154769 h 163920"/>
                <a:gd name="connsiteX18" fmla="*/ 51627 w 77488"/>
                <a:gd name="connsiteY18" fmla="*/ 145382 h 163920"/>
                <a:gd name="connsiteX19" fmla="*/ 52398 w 77488"/>
                <a:gd name="connsiteY19" fmla="*/ 135586 h 163920"/>
                <a:gd name="connsiteX20" fmla="*/ 70922 w 77488"/>
                <a:gd name="connsiteY20" fmla="*/ 17615 h 163920"/>
                <a:gd name="connsiteX21" fmla="*/ 44164 w 77488"/>
                <a:gd name="connsiteY21" fmla="*/ 132730 h 163920"/>
                <a:gd name="connsiteX22" fmla="*/ 41589 w 77488"/>
                <a:gd name="connsiteY22" fmla="*/ 140280 h 163920"/>
                <a:gd name="connsiteX23" fmla="*/ 27052 w 77488"/>
                <a:gd name="connsiteY23" fmla="*/ 154769 h 163920"/>
                <a:gd name="connsiteX24" fmla="*/ 18819 w 77488"/>
                <a:gd name="connsiteY24" fmla="*/ 135586 h 163920"/>
                <a:gd name="connsiteX25" fmla="*/ 25894 w 77488"/>
                <a:gd name="connsiteY25" fmla="*/ 90886 h 163920"/>
                <a:gd name="connsiteX26" fmla="*/ 40819 w 77488"/>
                <a:gd name="connsiteY26" fmla="*/ 71292 h 163920"/>
                <a:gd name="connsiteX27" fmla="*/ 50981 w 77488"/>
                <a:gd name="connsiteY27" fmla="*/ 89252 h 163920"/>
                <a:gd name="connsiteX28" fmla="*/ 50598 w 77488"/>
                <a:gd name="connsiteY28" fmla="*/ 92724 h 163920"/>
                <a:gd name="connsiteX29" fmla="*/ 44164 w 77488"/>
                <a:gd name="connsiteY29" fmla="*/ 132730 h 16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7488" h="163920">
                  <a:moveTo>
                    <a:pt x="70922" y="17615"/>
                  </a:moveTo>
                  <a:cubicBezTo>
                    <a:pt x="70922" y="17410"/>
                    <a:pt x="70922" y="15368"/>
                    <a:pt x="69251" y="15368"/>
                  </a:cubicBezTo>
                  <a:cubicBezTo>
                    <a:pt x="67318" y="15368"/>
                    <a:pt x="55098" y="17205"/>
                    <a:pt x="52910" y="17615"/>
                  </a:cubicBezTo>
                  <a:cubicBezTo>
                    <a:pt x="51881" y="17820"/>
                    <a:pt x="51110" y="18838"/>
                    <a:pt x="51110" y="21489"/>
                  </a:cubicBezTo>
                  <a:cubicBezTo>
                    <a:pt x="51110" y="23940"/>
                    <a:pt x="52268" y="23940"/>
                    <a:pt x="54198" y="23940"/>
                  </a:cubicBezTo>
                  <a:cubicBezTo>
                    <a:pt x="60372" y="23940"/>
                    <a:pt x="60631" y="25369"/>
                    <a:pt x="60631" y="27412"/>
                  </a:cubicBezTo>
                  <a:lnTo>
                    <a:pt x="60243" y="31490"/>
                  </a:lnTo>
                  <a:lnTo>
                    <a:pt x="52527" y="79867"/>
                  </a:lnTo>
                  <a:cubicBezTo>
                    <a:pt x="50210" y="72317"/>
                    <a:pt x="46481" y="66804"/>
                    <a:pt x="40690" y="66804"/>
                  </a:cubicBezTo>
                  <a:cubicBezTo>
                    <a:pt x="25640" y="66804"/>
                    <a:pt x="9686" y="96809"/>
                    <a:pt x="9686" y="126603"/>
                  </a:cubicBezTo>
                  <a:cubicBezTo>
                    <a:pt x="9686" y="145793"/>
                    <a:pt x="16761" y="159265"/>
                    <a:pt x="26798" y="159265"/>
                  </a:cubicBezTo>
                  <a:cubicBezTo>
                    <a:pt x="29369" y="159265"/>
                    <a:pt x="35802" y="158445"/>
                    <a:pt x="43519" y="143955"/>
                  </a:cubicBezTo>
                  <a:cubicBezTo>
                    <a:pt x="44548" y="152528"/>
                    <a:pt x="49052" y="159265"/>
                    <a:pt x="55227" y="159265"/>
                  </a:cubicBezTo>
                  <a:cubicBezTo>
                    <a:pt x="59731" y="159265"/>
                    <a:pt x="62689" y="154566"/>
                    <a:pt x="64747" y="148034"/>
                  </a:cubicBezTo>
                  <a:cubicBezTo>
                    <a:pt x="66935" y="140689"/>
                    <a:pt x="68606" y="128235"/>
                    <a:pt x="68606" y="127833"/>
                  </a:cubicBezTo>
                  <a:cubicBezTo>
                    <a:pt x="68606" y="125789"/>
                    <a:pt x="67447" y="125789"/>
                    <a:pt x="67064" y="125789"/>
                  </a:cubicBezTo>
                  <a:cubicBezTo>
                    <a:pt x="65776" y="125789"/>
                    <a:pt x="65647" y="126603"/>
                    <a:pt x="65260" y="129465"/>
                  </a:cubicBezTo>
                  <a:cubicBezTo>
                    <a:pt x="63076" y="142732"/>
                    <a:pt x="60760" y="154769"/>
                    <a:pt x="55485" y="154769"/>
                  </a:cubicBezTo>
                  <a:cubicBezTo>
                    <a:pt x="52010" y="154769"/>
                    <a:pt x="51627" y="149468"/>
                    <a:pt x="51627" y="145382"/>
                  </a:cubicBezTo>
                  <a:cubicBezTo>
                    <a:pt x="51627" y="140485"/>
                    <a:pt x="51881" y="139057"/>
                    <a:pt x="52398" y="135586"/>
                  </a:cubicBezTo>
                  <a:lnTo>
                    <a:pt x="70922" y="17615"/>
                  </a:lnTo>
                  <a:close/>
                  <a:moveTo>
                    <a:pt x="44164" y="132730"/>
                  </a:moveTo>
                  <a:cubicBezTo>
                    <a:pt x="43519" y="136405"/>
                    <a:pt x="43519" y="136809"/>
                    <a:pt x="41589" y="140280"/>
                  </a:cubicBezTo>
                  <a:cubicBezTo>
                    <a:pt x="35931" y="151504"/>
                    <a:pt x="30656" y="154769"/>
                    <a:pt x="27052" y="154769"/>
                  </a:cubicBezTo>
                  <a:cubicBezTo>
                    <a:pt x="20619" y="154769"/>
                    <a:pt x="18819" y="143545"/>
                    <a:pt x="18819" y="135586"/>
                  </a:cubicBezTo>
                  <a:cubicBezTo>
                    <a:pt x="18819" y="125380"/>
                    <a:pt x="22936" y="100273"/>
                    <a:pt x="25894" y="90886"/>
                  </a:cubicBezTo>
                  <a:cubicBezTo>
                    <a:pt x="29885" y="78847"/>
                    <a:pt x="35673" y="71292"/>
                    <a:pt x="40819" y="71292"/>
                  </a:cubicBezTo>
                  <a:cubicBezTo>
                    <a:pt x="49181" y="71292"/>
                    <a:pt x="50981" y="88031"/>
                    <a:pt x="50981" y="89252"/>
                  </a:cubicBezTo>
                  <a:cubicBezTo>
                    <a:pt x="50981" y="90475"/>
                    <a:pt x="50723" y="91705"/>
                    <a:pt x="50598" y="92724"/>
                  </a:cubicBezTo>
                  <a:lnTo>
                    <a:pt x="44164" y="13273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orme libre : forme 356">
              <a:extLst>
                <a:ext uri="{FF2B5EF4-FFF2-40B4-BE49-F238E27FC236}">
                  <a16:creationId xmlns:a16="http://schemas.microsoft.com/office/drawing/2014/main" id="{B26B18E0-3D8E-4257-A3CA-88F43915E55E}"/>
                </a:ext>
              </a:extLst>
            </p:cNvPr>
            <p:cNvSpPr/>
            <p:nvPr/>
          </p:nvSpPr>
          <p:spPr>
            <a:xfrm>
              <a:off x="6542921" y="-11366453"/>
              <a:ext cx="51659" cy="122940"/>
            </a:xfrm>
            <a:custGeom>
              <a:avLst/>
              <a:gdLst>
                <a:gd name="connsiteX0" fmla="*/ 49504 w 51658"/>
                <a:gd name="connsiteY0" fmla="*/ 84252 h 122940"/>
                <a:gd name="connsiteX1" fmla="*/ 46440 w 51658"/>
                <a:gd name="connsiteY1" fmla="*/ 84252 h 122940"/>
                <a:gd name="connsiteX2" fmla="*/ 44096 w 51658"/>
                <a:gd name="connsiteY2" fmla="*/ 97256 h 122940"/>
                <a:gd name="connsiteX3" fmla="*/ 35181 w 51658"/>
                <a:gd name="connsiteY3" fmla="*/ 98114 h 122940"/>
                <a:gd name="connsiteX4" fmla="*/ 18605 w 51658"/>
                <a:gd name="connsiteY4" fmla="*/ 98114 h 122940"/>
                <a:gd name="connsiteX5" fmla="*/ 36621 w 51658"/>
                <a:gd name="connsiteY5" fmla="*/ 74102 h 122940"/>
                <a:gd name="connsiteX6" fmla="*/ 49504 w 51658"/>
                <a:gd name="connsiteY6" fmla="*/ 43234 h 122940"/>
                <a:gd name="connsiteX7" fmla="*/ 28424 w 51658"/>
                <a:gd name="connsiteY7" fmla="*/ 15368 h 122940"/>
                <a:gd name="connsiteX8" fmla="*/ 9686 w 51658"/>
                <a:gd name="connsiteY8" fmla="*/ 40948 h 122940"/>
                <a:gd name="connsiteX9" fmla="*/ 14461 w 51658"/>
                <a:gd name="connsiteY9" fmla="*/ 48951 h 122940"/>
                <a:gd name="connsiteX10" fmla="*/ 19235 w 51658"/>
                <a:gd name="connsiteY10" fmla="*/ 41376 h 122940"/>
                <a:gd name="connsiteX11" fmla="*/ 13919 w 51658"/>
                <a:gd name="connsiteY11" fmla="*/ 33802 h 122940"/>
                <a:gd name="connsiteX12" fmla="*/ 27073 w 51658"/>
                <a:gd name="connsiteY12" fmla="*/ 20509 h 122940"/>
                <a:gd name="connsiteX13" fmla="*/ 40766 w 51658"/>
                <a:gd name="connsiteY13" fmla="*/ 43234 h 122940"/>
                <a:gd name="connsiteX14" fmla="*/ 32295 w 51658"/>
                <a:gd name="connsiteY14" fmla="*/ 70671 h 122940"/>
                <a:gd name="connsiteX15" fmla="*/ 10586 w 51658"/>
                <a:gd name="connsiteY15" fmla="*/ 104691 h 122940"/>
                <a:gd name="connsiteX16" fmla="*/ 9686 w 51658"/>
                <a:gd name="connsiteY16" fmla="*/ 110261 h 122940"/>
                <a:gd name="connsiteX17" fmla="*/ 46800 w 51658"/>
                <a:gd name="connsiteY17" fmla="*/ 110261 h 122940"/>
                <a:gd name="connsiteX18" fmla="*/ 49504 w 51658"/>
                <a:gd name="connsiteY18" fmla="*/ 84252 h 12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1658" h="122940">
                  <a:moveTo>
                    <a:pt x="49504" y="84252"/>
                  </a:moveTo>
                  <a:lnTo>
                    <a:pt x="46440" y="84252"/>
                  </a:lnTo>
                  <a:cubicBezTo>
                    <a:pt x="46170" y="87396"/>
                    <a:pt x="45270" y="95829"/>
                    <a:pt x="44096" y="97256"/>
                  </a:cubicBezTo>
                  <a:cubicBezTo>
                    <a:pt x="43377" y="98114"/>
                    <a:pt x="36440" y="98114"/>
                    <a:pt x="35181" y="98114"/>
                  </a:cubicBezTo>
                  <a:lnTo>
                    <a:pt x="18605" y="98114"/>
                  </a:lnTo>
                  <a:cubicBezTo>
                    <a:pt x="28061" y="84821"/>
                    <a:pt x="31217" y="80820"/>
                    <a:pt x="36621" y="74102"/>
                  </a:cubicBezTo>
                  <a:cubicBezTo>
                    <a:pt x="43289" y="65670"/>
                    <a:pt x="49504" y="56808"/>
                    <a:pt x="49504" y="43234"/>
                  </a:cubicBezTo>
                  <a:cubicBezTo>
                    <a:pt x="49504" y="25939"/>
                    <a:pt x="39955" y="15368"/>
                    <a:pt x="28424" y="15368"/>
                  </a:cubicBezTo>
                  <a:cubicBezTo>
                    <a:pt x="17253" y="15368"/>
                    <a:pt x="9686" y="27796"/>
                    <a:pt x="9686" y="40948"/>
                  </a:cubicBezTo>
                  <a:cubicBezTo>
                    <a:pt x="9686" y="48235"/>
                    <a:pt x="13560" y="48951"/>
                    <a:pt x="14461" y="48951"/>
                  </a:cubicBezTo>
                  <a:cubicBezTo>
                    <a:pt x="16623" y="48951"/>
                    <a:pt x="19235" y="46518"/>
                    <a:pt x="19235" y="41376"/>
                  </a:cubicBezTo>
                  <a:cubicBezTo>
                    <a:pt x="19235" y="38803"/>
                    <a:pt x="18605" y="33802"/>
                    <a:pt x="13919" y="33802"/>
                  </a:cubicBezTo>
                  <a:cubicBezTo>
                    <a:pt x="16712" y="23653"/>
                    <a:pt x="22839" y="20509"/>
                    <a:pt x="27073" y="20509"/>
                  </a:cubicBezTo>
                  <a:cubicBezTo>
                    <a:pt x="36080" y="20509"/>
                    <a:pt x="40766" y="31657"/>
                    <a:pt x="40766" y="43234"/>
                  </a:cubicBezTo>
                  <a:cubicBezTo>
                    <a:pt x="40766" y="55668"/>
                    <a:pt x="35181" y="65530"/>
                    <a:pt x="32295" y="70671"/>
                  </a:cubicBezTo>
                  <a:lnTo>
                    <a:pt x="10586" y="104691"/>
                  </a:lnTo>
                  <a:cubicBezTo>
                    <a:pt x="9686" y="105972"/>
                    <a:pt x="9686" y="106259"/>
                    <a:pt x="9686" y="110261"/>
                  </a:cubicBezTo>
                  <a:lnTo>
                    <a:pt x="46800" y="110261"/>
                  </a:lnTo>
                  <a:lnTo>
                    <a:pt x="49504" y="8425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orme libre : forme 357">
              <a:extLst>
                <a:ext uri="{FF2B5EF4-FFF2-40B4-BE49-F238E27FC236}">
                  <a16:creationId xmlns:a16="http://schemas.microsoft.com/office/drawing/2014/main" id="{A59D736D-D67E-4B60-922A-15CEFA674BB3}"/>
                </a:ext>
              </a:extLst>
            </p:cNvPr>
            <p:cNvSpPr/>
            <p:nvPr/>
          </p:nvSpPr>
          <p:spPr>
            <a:xfrm>
              <a:off x="6598438" y="-11326686"/>
              <a:ext cx="116233" cy="163920"/>
            </a:xfrm>
            <a:custGeom>
              <a:avLst/>
              <a:gdLst>
                <a:gd name="connsiteX0" fmla="*/ 68606 w 116232"/>
                <a:gd name="connsiteY0" fmla="*/ 70882 h 163920"/>
                <a:gd name="connsiteX1" fmla="*/ 57798 w 116232"/>
                <a:gd name="connsiteY1" fmla="*/ 30267 h 163920"/>
                <a:gd name="connsiteX2" fmla="*/ 57156 w 116232"/>
                <a:gd name="connsiteY2" fmla="*/ 27610 h 163920"/>
                <a:gd name="connsiteX3" fmla="*/ 64747 w 116232"/>
                <a:gd name="connsiteY3" fmla="*/ 21693 h 163920"/>
                <a:gd name="connsiteX4" fmla="*/ 67318 w 116232"/>
                <a:gd name="connsiteY4" fmla="*/ 17814 h 163920"/>
                <a:gd name="connsiteX5" fmla="*/ 65389 w 116232"/>
                <a:gd name="connsiteY5" fmla="*/ 15368 h 163920"/>
                <a:gd name="connsiteX6" fmla="*/ 49181 w 116232"/>
                <a:gd name="connsiteY6" fmla="*/ 15975 h 163920"/>
                <a:gd name="connsiteX7" fmla="*/ 34769 w 116232"/>
                <a:gd name="connsiteY7" fmla="*/ 15368 h 163920"/>
                <a:gd name="connsiteX8" fmla="*/ 32456 w 116232"/>
                <a:gd name="connsiteY8" fmla="*/ 19446 h 163920"/>
                <a:gd name="connsiteX9" fmla="*/ 35415 w 116232"/>
                <a:gd name="connsiteY9" fmla="*/ 21693 h 163920"/>
                <a:gd name="connsiteX10" fmla="*/ 45064 w 116232"/>
                <a:gd name="connsiteY10" fmla="*/ 28225 h 163920"/>
                <a:gd name="connsiteX11" fmla="*/ 60243 w 116232"/>
                <a:gd name="connsiteY11" fmla="*/ 85168 h 163920"/>
                <a:gd name="connsiteX12" fmla="*/ 33098 w 116232"/>
                <a:gd name="connsiteY12" fmla="*/ 131501 h 163920"/>
                <a:gd name="connsiteX13" fmla="*/ 31427 w 116232"/>
                <a:gd name="connsiteY13" fmla="*/ 133748 h 163920"/>
                <a:gd name="connsiteX14" fmla="*/ 12515 w 116232"/>
                <a:gd name="connsiteY14" fmla="*/ 148444 h 163920"/>
                <a:gd name="connsiteX15" fmla="*/ 9686 w 116232"/>
                <a:gd name="connsiteY15" fmla="*/ 152522 h 163920"/>
                <a:gd name="connsiteX16" fmla="*/ 11357 w 116232"/>
                <a:gd name="connsiteY16" fmla="*/ 154769 h 163920"/>
                <a:gd name="connsiteX17" fmla="*/ 23448 w 116232"/>
                <a:gd name="connsiteY17" fmla="*/ 154155 h 163920"/>
                <a:gd name="connsiteX18" fmla="*/ 37856 w 116232"/>
                <a:gd name="connsiteY18" fmla="*/ 154769 h 163920"/>
                <a:gd name="connsiteX19" fmla="*/ 40173 w 116232"/>
                <a:gd name="connsiteY19" fmla="*/ 150685 h 163920"/>
                <a:gd name="connsiteX20" fmla="*/ 38631 w 116232"/>
                <a:gd name="connsiteY20" fmla="*/ 148444 h 163920"/>
                <a:gd name="connsiteX21" fmla="*/ 33485 w 116232"/>
                <a:gd name="connsiteY21" fmla="*/ 142117 h 163920"/>
                <a:gd name="connsiteX22" fmla="*/ 36956 w 116232"/>
                <a:gd name="connsiteY22" fmla="*/ 132929 h 163920"/>
                <a:gd name="connsiteX23" fmla="*/ 50081 w 116232"/>
                <a:gd name="connsiteY23" fmla="*/ 110889 h 163920"/>
                <a:gd name="connsiteX24" fmla="*/ 61660 w 116232"/>
                <a:gd name="connsiteY24" fmla="*/ 90886 h 163920"/>
                <a:gd name="connsiteX25" fmla="*/ 74651 w 116232"/>
                <a:gd name="connsiteY25" fmla="*/ 139665 h 163920"/>
                <a:gd name="connsiteX26" fmla="*/ 75293 w 116232"/>
                <a:gd name="connsiteY26" fmla="*/ 142521 h 163920"/>
                <a:gd name="connsiteX27" fmla="*/ 67835 w 116232"/>
                <a:gd name="connsiteY27" fmla="*/ 148444 h 163920"/>
                <a:gd name="connsiteX28" fmla="*/ 65260 w 116232"/>
                <a:gd name="connsiteY28" fmla="*/ 152318 h 163920"/>
                <a:gd name="connsiteX29" fmla="*/ 67189 w 116232"/>
                <a:gd name="connsiteY29" fmla="*/ 154769 h 163920"/>
                <a:gd name="connsiteX30" fmla="*/ 83401 w 116232"/>
                <a:gd name="connsiteY30" fmla="*/ 154155 h 163920"/>
                <a:gd name="connsiteX31" fmla="*/ 97680 w 116232"/>
                <a:gd name="connsiteY31" fmla="*/ 154769 h 163920"/>
                <a:gd name="connsiteX32" fmla="*/ 100122 w 116232"/>
                <a:gd name="connsiteY32" fmla="*/ 150890 h 163920"/>
                <a:gd name="connsiteX33" fmla="*/ 97809 w 116232"/>
                <a:gd name="connsiteY33" fmla="*/ 148444 h 163920"/>
                <a:gd name="connsiteX34" fmla="*/ 86743 w 116232"/>
                <a:gd name="connsiteY34" fmla="*/ 139461 h 163920"/>
                <a:gd name="connsiteX35" fmla="*/ 70147 w 116232"/>
                <a:gd name="connsiteY35" fmla="*/ 76396 h 163920"/>
                <a:gd name="connsiteX36" fmla="*/ 96522 w 116232"/>
                <a:gd name="connsiteY36" fmla="*/ 32106 h 163920"/>
                <a:gd name="connsiteX37" fmla="*/ 112859 w 116232"/>
                <a:gd name="connsiteY37" fmla="*/ 21693 h 163920"/>
                <a:gd name="connsiteX38" fmla="*/ 115688 w 116232"/>
                <a:gd name="connsiteY38" fmla="*/ 17609 h 163920"/>
                <a:gd name="connsiteX39" fmla="*/ 114017 w 116232"/>
                <a:gd name="connsiteY39" fmla="*/ 15368 h 163920"/>
                <a:gd name="connsiteX40" fmla="*/ 101926 w 116232"/>
                <a:gd name="connsiteY40" fmla="*/ 15975 h 163920"/>
                <a:gd name="connsiteX41" fmla="*/ 87643 w 116232"/>
                <a:gd name="connsiteY41" fmla="*/ 15368 h 163920"/>
                <a:gd name="connsiteX42" fmla="*/ 85201 w 116232"/>
                <a:gd name="connsiteY42" fmla="*/ 19446 h 163920"/>
                <a:gd name="connsiteX43" fmla="*/ 86743 w 116232"/>
                <a:gd name="connsiteY43" fmla="*/ 21693 h 163920"/>
                <a:gd name="connsiteX44" fmla="*/ 91888 w 116232"/>
                <a:gd name="connsiteY44" fmla="*/ 28020 h 163920"/>
                <a:gd name="connsiteX45" fmla="*/ 89447 w 116232"/>
                <a:gd name="connsiteY45" fmla="*/ 35371 h 163920"/>
                <a:gd name="connsiteX46" fmla="*/ 68606 w 116232"/>
                <a:gd name="connsiteY46" fmla="*/ 70882 h 16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6232" h="163920">
                  <a:moveTo>
                    <a:pt x="68606" y="70882"/>
                  </a:moveTo>
                  <a:lnTo>
                    <a:pt x="57798" y="30267"/>
                  </a:lnTo>
                  <a:cubicBezTo>
                    <a:pt x="57414" y="28635"/>
                    <a:pt x="57156" y="27815"/>
                    <a:pt x="57156" y="27610"/>
                  </a:cubicBezTo>
                  <a:cubicBezTo>
                    <a:pt x="57156" y="26388"/>
                    <a:pt x="59343" y="22507"/>
                    <a:pt x="64747" y="21693"/>
                  </a:cubicBezTo>
                  <a:cubicBezTo>
                    <a:pt x="66030" y="21489"/>
                    <a:pt x="67318" y="21284"/>
                    <a:pt x="67318" y="17814"/>
                  </a:cubicBezTo>
                  <a:cubicBezTo>
                    <a:pt x="67318" y="15368"/>
                    <a:pt x="65776" y="15368"/>
                    <a:pt x="65389" y="15368"/>
                  </a:cubicBezTo>
                  <a:cubicBezTo>
                    <a:pt x="60114" y="15368"/>
                    <a:pt x="54581" y="15975"/>
                    <a:pt x="49181" y="15975"/>
                  </a:cubicBezTo>
                  <a:cubicBezTo>
                    <a:pt x="45964" y="15975"/>
                    <a:pt x="37986" y="15368"/>
                    <a:pt x="34769" y="15368"/>
                  </a:cubicBezTo>
                  <a:cubicBezTo>
                    <a:pt x="33998" y="15368"/>
                    <a:pt x="32456" y="15368"/>
                    <a:pt x="32456" y="19446"/>
                  </a:cubicBezTo>
                  <a:cubicBezTo>
                    <a:pt x="32456" y="21693"/>
                    <a:pt x="33740" y="21693"/>
                    <a:pt x="35415" y="21693"/>
                  </a:cubicBezTo>
                  <a:cubicBezTo>
                    <a:pt x="43131" y="21693"/>
                    <a:pt x="43906" y="23737"/>
                    <a:pt x="45064" y="28225"/>
                  </a:cubicBezTo>
                  <a:lnTo>
                    <a:pt x="60243" y="85168"/>
                  </a:lnTo>
                  <a:lnTo>
                    <a:pt x="33098" y="131501"/>
                  </a:lnTo>
                  <a:lnTo>
                    <a:pt x="31427" y="133748"/>
                  </a:lnTo>
                  <a:cubicBezTo>
                    <a:pt x="25123" y="144563"/>
                    <a:pt x="19077" y="147829"/>
                    <a:pt x="12515" y="148444"/>
                  </a:cubicBezTo>
                  <a:cubicBezTo>
                    <a:pt x="10844" y="148649"/>
                    <a:pt x="9686" y="148649"/>
                    <a:pt x="9686" y="152522"/>
                  </a:cubicBezTo>
                  <a:cubicBezTo>
                    <a:pt x="9686" y="152727"/>
                    <a:pt x="9686" y="154769"/>
                    <a:pt x="11357" y="154769"/>
                  </a:cubicBezTo>
                  <a:cubicBezTo>
                    <a:pt x="15215" y="154769"/>
                    <a:pt x="19461" y="154155"/>
                    <a:pt x="23448" y="154155"/>
                  </a:cubicBezTo>
                  <a:cubicBezTo>
                    <a:pt x="28211" y="154155"/>
                    <a:pt x="33227" y="154769"/>
                    <a:pt x="37856" y="154769"/>
                  </a:cubicBezTo>
                  <a:cubicBezTo>
                    <a:pt x="38631" y="154769"/>
                    <a:pt x="40173" y="154769"/>
                    <a:pt x="40173" y="150685"/>
                  </a:cubicBezTo>
                  <a:cubicBezTo>
                    <a:pt x="40173" y="148649"/>
                    <a:pt x="38885" y="148444"/>
                    <a:pt x="38631" y="148444"/>
                  </a:cubicBezTo>
                  <a:cubicBezTo>
                    <a:pt x="37473" y="148239"/>
                    <a:pt x="33485" y="147829"/>
                    <a:pt x="33485" y="142117"/>
                  </a:cubicBezTo>
                  <a:cubicBezTo>
                    <a:pt x="33485" y="138852"/>
                    <a:pt x="35415" y="135586"/>
                    <a:pt x="36956" y="132929"/>
                  </a:cubicBezTo>
                  <a:lnTo>
                    <a:pt x="50081" y="110889"/>
                  </a:lnTo>
                  <a:lnTo>
                    <a:pt x="61660" y="90886"/>
                  </a:lnTo>
                  <a:lnTo>
                    <a:pt x="74651" y="139665"/>
                  </a:lnTo>
                  <a:cubicBezTo>
                    <a:pt x="75164" y="141913"/>
                    <a:pt x="75293" y="142117"/>
                    <a:pt x="75293" y="142521"/>
                  </a:cubicBezTo>
                  <a:cubicBezTo>
                    <a:pt x="75293" y="144154"/>
                    <a:pt x="72851" y="147625"/>
                    <a:pt x="67835" y="148444"/>
                  </a:cubicBezTo>
                  <a:cubicBezTo>
                    <a:pt x="66418" y="148649"/>
                    <a:pt x="65260" y="148854"/>
                    <a:pt x="65260" y="152318"/>
                  </a:cubicBezTo>
                  <a:cubicBezTo>
                    <a:pt x="65260" y="154769"/>
                    <a:pt x="66676" y="154769"/>
                    <a:pt x="67189" y="154769"/>
                  </a:cubicBezTo>
                  <a:cubicBezTo>
                    <a:pt x="70793" y="154769"/>
                    <a:pt x="79797" y="154155"/>
                    <a:pt x="83401" y="154155"/>
                  </a:cubicBezTo>
                  <a:cubicBezTo>
                    <a:pt x="86613" y="154155"/>
                    <a:pt x="94463" y="154769"/>
                    <a:pt x="97680" y="154769"/>
                  </a:cubicBezTo>
                  <a:cubicBezTo>
                    <a:pt x="98580" y="154769"/>
                    <a:pt x="100122" y="154769"/>
                    <a:pt x="100122" y="150890"/>
                  </a:cubicBezTo>
                  <a:cubicBezTo>
                    <a:pt x="100122" y="148444"/>
                    <a:pt x="98838" y="148444"/>
                    <a:pt x="97809" y="148444"/>
                  </a:cubicBezTo>
                  <a:cubicBezTo>
                    <a:pt x="89189" y="148239"/>
                    <a:pt x="88930" y="147625"/>
                    <a:pt x="86743" y="139461"/>
                  </a:cubicBezTo>
                  <a:cubicBezTo>
                    <a:pt x="81726" y="120481"/>
                    <a:pt x="73105" y="88638"/>
                    <a:pt x="70147" y="76396"/>
                  </a:cubicBezTo>
                  <a:cubicBezTo>
                    <a:pt x="78897" y="62104"/>
                    <a:pt x="92405" y="37817"/>
                    <a:pt x="96522" y="32106"/>
                  </a:cubicBezTo>
                  <a:cubicBezTo>
                    <a:pt x="100250" y="27207"/>
                    <a:pt x="105142" y="22308"/>
                    <a:pt x="112859" y="21693"/>
                  </a:cubicBezTo>
                  <a:cubicBezTo>
                    <a:pt x="114534" y="21489"/>
                    <a:pt x="115688" y="21489"/>
                    <a:pt x="115688" y="17609"/>
                  </a:cubicBezTo>
                  <a:cubicBezTo>
                    <a:pt x="115688" y="17410"/>
                    <a:pt x="115688" y="15368"/>
                    <a:pt x="114017" y="15368"/>
                  </a:cubicBezTo>
                  <a:cubicBezTo>
                    <a:pt x="110159" y="15368"/>
                    <a:pt x="105913" y="15975"/>
                    <a:pt x="101926" y="15975"/>
                  </a:cubicBezTo>
                  <a:cubicBezTo>
                    <a:pt x="97163" y="15975"/>
                    <a:pt x="92276" y="15368"/>
                    <a:pt x="87643" y="15368"/>
                  </a:cubicBezTo>
                  <a:cubicBezTo>
                    <a:pt x="86872" y="15368"/>
                    <a:pt x="85201" y="15368"/>
                    <a:pt x="85201" y="19446"/>
                  </a:cubicBezTo>
                  <a:cubicBezTo>
                    <a:pt x="85201" y="20874"/>
                    <a:pt x="85843" y="21489"/>
                    <a:pt x="86743" y="21693"/>
                  </a:cubicBezTo>
                  <a:cubicBezTo>
                    <a:pt x="87901" y="21898"/>
                    <a:pt x="91888" y="22308"/>
                    <a:pt x="91888" y="28020"/>
                  </a:cubicBezTo>
                  <a:cubicBezTo>
                    <a:pt x="91888" y="30876"/>
                    <a:pt x="90476" y="33533"/>
                    <a:pt x="89447" y="35371"/>
                  </a:cubicBezTo>
                  <a:lnTo>
                    <a:pt x="68606" y="7088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orme libre : forme 358">
              <a:extLst>
                <a:ext uri="{FF2B5EF4-FFF2-40B4-BE49-F238E27FC236}">
                  <a16:creationId xmlns:a16="http://schemas.microsoft.com/office/drawing/2014/main" id="{1102B15C-567E-419A-9178-29E8BA77040A}"/>
                </a:ext>
              </a:extLst>
            </p:cNvPr>
            <p:cNvSpPr/>
            <p:nvPr/>
          </p:nvSpPr>
          <p:spPr>
            <a:xfrm>
              <a:off x="6738229" y="-11328933"/>
              <a:ext cx="77488" cy="163920"/>
            </a:xfrm>
            <a:custGeom>
              <a:avLst/>
              <a:gdLst>
                <a:gd name="connsiteX0" fmla="*/ 70921 w 77488"/>
                <a:gd name="connsiteY0" fmla="*/ 17615 h 163920"/>
                <a:gd name="connsiteX1" fmla="*/ 69251 w 77488"/>
                <a:gd name="connsiteY1" fmla="*/ 15368 h 163920"/>
                <a:gd name="connsiteX2" fmla="*/ 52910 w 77488"/>
                <a:gd name="connsiteY2" fmla="*/ 17615 h 163920"/>
                <a:gd name="connsiteX3" fmla="*/ 51110 w 77488"/>
                <a:gd name="connsiteY3" fmla="*/ 21489 h 163920"/>
                <a:gd name="connsiteX4" fmla="*/ 54197 w 77488"/>
                <a:gd name="connsiteY4" fmla="*/ 23940 h 163920"/>
                <a:gd name="connsiteX5" fmla="*/ 60631 w 77488"/>
                <a:gd name="connsiteY5" fmla="*/ 27412 h 163920"/>
                <a:gd name="connsiteX6" fmla="*/ 60243 w 77488"/>
                <a:gd name="connsiteY6" fmla="*/ 31490 h 163920"/>
                <a:gd name="connsiteX7" fmla="*/ 52527 w 77488"/>
                <a:gd name="connsiteY7" fmla="*/ 79867 h 163920"/>
                <a:gd name="connsiteX8" fmla="*/ 40689 w 77488"/>
                <a:gd name="connsiteY8" fmla="*/ 66804 h 163920"/>
                <a:gd name="connsiteX9" fmla="*/ 9686 w 77488"/>
                <a:gd name="connsiteY9" fmla="*/ 126603 h 163920"/>
                <a:gd name="connsiteX10" fmla="*/ 26798 w 77488"/>
                <a:gd name="connsiteY10" fmla="*/ 159265 h 163920"/>
                <a:gd name="connsiteX11" fmla="*/ 43519 w 77488"/>
                <a:gd name="connsiteY11" fmla="*/ 143955 h 163920"/>
                <a:gd name="connsiteX12" fmla="*/ 55226 w 77488"/>
                <a:gd name="connsiteY12" fmla="*/ 159265 h 163920"/>
                <a:gd name="connsiteX13" fmla="*/ 64747 w 77488"/>
                <a:gd name="connsiteY13" fmla="*/ 148034 h 163920"/>
                <a:gd name="connsiteX14" fmla="*/ 68606 w 77488"/>
                <a:gd name="connsiteY14" fmla="*/ 127833 h 163920"/>
                <a:gd name="connsiteX15" fmla="*/ 67064 w 77488"/>
                <a:gd name="connsiteY15" fmla="*/ 125789 h 163920"/>
                <a:gd name="connsiteX16" fmla="*/ 65260 w 77488"/>
                <a:gd name="connsiteY16" fmla="*/ 129465 h 163920"/>
                <a:gd name="connsiteX17" fmla="*/ 55484 w 77488"/>
                <a:gd name="connsiteY17" fmla="*/ 154769 h 163920"/>
                <a:gd name="connsiteX18" fmla="*/ 51627 w 77488"/>
                <a:gd name="connsiteY18" fmla="*/ 145382 h 163920"/>
                <a:gd name="connsiteX19" fmla="*/ 52398 w 77488"/>
                <a:gd name="connsiteY19" fmla="*/ 135586 h 163920"/>
                <a:gd name="connsiteX20" fmla="*/ 70921 w 77488"/>
                <a:gd name="connsiteY20" fmla="*/ 17615 h 163920"/>
                <a:gd name="connsiteX21" fmla="*/ 44165 w 77488"/>
                <a:gd name="connsiteY21" fmla="*/ 132730 h 163920"/>
                <a:gd name="connsiteX22" fmla="*/ 41589 w 77488"/>
                <a:gd name="connsiteY22" fmla="*/ 140280 h 163920"/>
                <a:gd name="connsiteX23" fmla="*/ 27052 w 77488"/>
                <a:gd name="connsiteY23" fmla="*/ 154769 h 163920"/>
                <a:gd name="connsiteX24" fmla="*/ 18819 w 77488"/>
                <a:gd name="connsiteY24" fmla="*/ 135586 h 163920"/>
                <a:gd name="connsiteX25" fmla="*/ 25894 w 77488"/>
                <a:gd name="connsiteY25" fmla="*/ 90886 h 163920"/>
                <a:gd name="connsiteX26" fmla="*/ 40818 w 77488"/>
                <a:gd name="connsiteY26" fmla="*/ 71292 h 163920"/>
                <a:gd name="connsiteX27" fmla="*/ 50981 w 77488"/>
                <a:gd name="connsiteY27" fmla="*/ 89252 h 163920"/>
                <a:gd name="connsiteX28" fmla="*/ 50597 w 77488"/>
                <a:gd name="connsiteY28" fmla="*/ 92724 h 163920"/>
                <a:gd name="connsiteX29" fmla="*/ 44165 w 77488"/>
                <a:gd name="connsiteY29" fmla="*/ 132730 h 16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7488" h="163920">
                  <a:moveTo>
                    <a:pt x="70921" y="17615"/>
                  </a:moveTo>
                  <a:cubicBezTo>
                    <a:pt x="70921" y="17410"/>
                    <a:pt x="70921" y="15368"/>
                    <a:pt x="69251" y="15368"/>
                  </a:cubicBezTo>
                  <a:cubicBezTo>
                    <a:pt x="67318" y="15368"/>
                    <a:pt x="55097" y="17205"/>
                    <a:pt x="52910" y="17615"/>
                  </a:cubicBezTo>
                  <a:cubicBezTo>
                    <a:pt x="51881" y="17820"/>
                    <a:pt x="51110" y="18838"/>
                    <a:pt x="51110" y="21489"/>
                  </a:cubicBezTo>
                  <a:cubicBezTo>
                    <a:pt x="51110" y="23940"/>
                    <a:pt x="52269" y="23940"/>
                    <a:pt x="54197" y="23940"/>
                  </a:cubicBezTo>
                  <a:cubicBezTo>
                    <a:pt x="60372" y="23940"/>
                    <a:pt x="60631" y="25369"/>
                    <a:pt x="60631" y="27412"/>
                  </a:cubicBezTo>
                  <a:lnTo>
                    <a:pt x="60243" y="31490"/>
                  </a:lnTo>
                  <a:lnTo>
                    <a:pt x="52527" y="79867"/>
                  </a:lnTo>
                  <a:cubicBezTo>
                    <a:pt x="50210" y="72317"/>
                    <a:pt x="46480" y="66804"/>
                    <a:pt x="40689" y="66804"/>
                  </a:cubicBezTo>
                  <a:cubicBezTo>
                    <a:pt x="25640" y="66804"/>
                    <a:pt x="9686" y="96809"/>
                    <a:pt x="9686" y="126603"/>
                  </a:cubicBezTo>
                  <a:cubicBezTo>
                    <a:pt x="9686" y="145793"/>
                    <a:pt x="16761" y="159265"/>
                    <a:pt x="26798" y="159265"/>
                  </a:cubicBezTo>
                  <a:cubicBezTo>
                    <a:pt x="29368" y="159265"/>
                    <a:pt x="35802" y="158445"/>
                    <a:pt x="43519" y="143955"/>
                  </a:cubicBezTo>
                  <a:cubicBezTo>
                    <a:pt x="44548" y="152528"/>
                    <a:pt x="49051" y="159265"/>
                    <a:pt x="55226" y="159265"/>
                  </a:cubicBezTo>
                  <a:cubicBezTo>
                    <a:pt x="59731" y="159265"/>
                    <a:pt x="62688" y="154566"/>
                    <a:pt x="64747" y="148034"/>
                  </a:cubicBezTo>
                  <a:cubicBezTo>
                    <a:pt x="66935" y="140689"/>
                    <a:pt x="68606" y="128235"/>
                    <a:pt x="68606" y="127833"/>
                  </a:cubicBezTo>
                  <a:cubicBezTo>
                    <a:pt x="68606" y="125789"/>
                    <a:pt x="67447" y="125789"/>
                    <a:pt x="67064" y="125789"/>
                  </a:cubicBezTo>
                  <a:cubicBezTo>
                    <a:pt x="65776" y="125789"/>
                    <a:pt x="65647" y="126603"/>
                    <a:pt x="65260" y="129465"/>
                  </a:cubicBezTo>
                  <a:cubicBezTo>
                    <a:pt x="63076" y="142732"/>
                    <a:pt x="60760" y="154769"/>
                    <a:pt x="55484" y="154769"/>
                  </a:cubicBezTo>
                  <a:cubicBezTo>
                    <a:pt x="52010" y="154769"/>
                    <a:pt x="51627" y="149468"/>
                    <a:pt x="51627" y="145382"/>
                  </a:cubicBezTo>
                  <a:cubicBezTo>
                    <a:pt x="51627" y="140485"/>
                    <a:pt x="51881" y="139057"/>
                    <a:pt x="52398" y="135586"/>
                  </a:cubicBezTo>
                  <a:lnTo>
                    <a:pt x="70921" y="17615"/>
                  </a:lnTo>
                  <a:close/>
                  <a:moveTo>
                    <a:pt x="44165" y="132730"/>
                  </a:moveTo>
                  <a:cubicBezTo>
                    <a:pt x="43519" y="136405"/>
                    <a:pt x="43519" y="136809"/>
                    <a:pt x="41589" y="140280"/>
                  </a:cubicBezTo>
                  <a:cubicBezTo>
                    <a:pt x="35931" y="151504"/>
                    <a:pt x="30656" y="154769"/>
                    <a:pt x="27052" y="154769"/>
                  </a:cubicBezTo>
                  <a:cubicBezTo>
                    <a:pt x="20618" y="154769"/>
                    <a:pt x="18819" y="143545"/>
                    <a:pt x="18819" y="135586"/>
                  </a:cubicBezTo>
                  <a:cubicBezTo>
                    <a:pt x="18819" y="125380"/>
                    <a:pt x="22935" y="100273"/>
                    <a:pt x="25894" y="90886"/>
                  </a:cubicBezTo>
                  <a:cubicBezTo>
                    <a:pt x="29885" y="78847"/>
                    <a:pt x="35673" y="71292"/>
                    <a:pt x="40818" y="71292"/>
                  </a:cubicBezTo>
                  <a:cubicBezTo>
                    <a:pt x="49181" y="71292"/>
                    <a:pt x="50981" y="88031"/>
                    <a:pt x="50981" y="89252"/>
                  </a:cubicBezTo>
                  <a:cubicBezTo>
                    <a:pt x="50981" y="90475"/>
                    <a:pt x="50723" y="91705"/>
                    <a:pt x="50597" y="92724"/>
                  </a:cubicBezTo>
                  <a:lnTo>
                    <a:pt x="44165" y="13273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orme libre : forme 359">
              <a:extLst>
                <a:ext uri="{FF2B5EF4-FFF2-40B4-BE49-F238E27FC236}">
                  <a16:creationId xmlns:a16="http://schemas.microsoft.com/office/drawing/2014/main" id="{0882B80C-0E4A-4B7E-A001-7355936B95AB}"/>
                </a:ext>
              </a:extLst>
            </p:cNvPr>
            <p:cNvSpPr/>
            <p:nvPr/>
          </p:nvSpPr>
          <p:spPr>
            <a:xfrm>
              <a:off x="6805750" y="-11366453"/>
              <a:ext cx="51659" cy="122940"/>
            </a:xfrm>
            <a:custGeom>
              <a:avLst/>
              <a:gdLst>
                <a:gd name="connsiteX0" fmla="*/ 49504 w 51658"/>
                <a:gd name="connsiteY0" fmla="*/ 84252 h 122940"/>
                <a:gd name="connsiteX1" fmla="*/ 46440 w 51658"/>
                <a:gd name="connsiteY1" fmla="*/ 84252 h 122940"/>
                <a:gd name="connsiteX2" fmla="*/ 44096 w 51658"/>
                <a:gd name="connsiteY2" fmla="*/ 97256 h 122940"/>
                <a:gd name="connsiteX3" fmla="*/ 35181 w 51658"/>
                <a:gd name="connsiteY3" fmla="*/ 98114 h 122940"/>
                <a:gd name="connsiteX4" fmla="*/ 18605 w 51658"/>
                <a:gd name="connsiteY4" fmla="*/ 98114 h 122940"/>
                <a:gd name="connsiteX5" fmla="*/ 36621 w 51658"/>
                <a:gd name="connsiteY5" fmla="*/ 74102 h 122940"/>
                <a:gd name="connsiteX6" fmla="*/ 49504 w 51658"/>
                <a:gd name="connsiteY6" fmla="*/ 43234 h 122940"/>
                <a:gd name="connsiteX7" fmla="*/ 28424 w 51658"/>
                <a:gd name="connsiteY7" fmla="*/ 15368 h 122940"/>
                <a:gd name="connsiteX8" fmla="*/ 9686 w 51658"/>
                <a:gd name="connsiteY8" fmla="*/ 40948 h 122940"/>
                <a:gd name="connsiteX9" fmla="*/ 14460 w 51658"/>
                <a:gd name="connsiteY9" fmla="*/ 48951 h 122940"/>
                <a:gd name="connsiteX10" fmla="*/ 19235 w 51658"/>
                <a:gd name="connsiteY10" fmla="*/ 41376 h 122940"/>
                <a:gd name="connsiteX11" fmla="*/ 13919 w 51658"/>
                <a:gd name="connsiteY11" fmla="*/ 33802 h 122940"/>
                <a:gd name="connsiteX12" fmla="*/ 27072 w 51658"/>
                <a:gd name="connsiteY12" fmla="*/ 20509 h 122940"/>
                <a:gd name="connsiteX13" fmla="*/ 40766 w 51658"/>
                <a:gd name="connsiteY13" fmla="*/ 43234 h 122940"/>
                <a:gd name="connsiteX14" fmla="*/ 32295 w 51658"/>
                <a:gd name="connsiteY14" fmla="*/ 70671 h 122940"/>
                <a:gd name="connsiteX15" fmla="*/ 10586 w 51658"/>
                <a:gd name="connsiteY15" fmla="*/ 104691 h 122940"/>
                <a:gd name="connsiteX16" fmla="*/ 9686 w 51658"/>
                <a:gd name="connsiteY16" fmla="*/ 110261 h 122940"/>
                <a:gd name="connsiteX17" fmla="*/ 46800 w 51658"/>
                <a:gd name="connsiteY17" fmla="*/ 110261 h 122940"/>
                <a:gd name="connsiteX18" fmla="*/ 49504 w 51658"/>
                <a:gd name="connsiteY18" fmla="*/ 84252 h 12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1658" h="122940">
                  <a:moveTo>
                    <a:pt x="49504" y="84252"/>
                  </a:moveTo>
                  <a:lnTo>
                    <a:pt x="46440" y="84252"/>
                  </a:lnTo>
                  <a:cubicBezTo>
                    <a:pt x="46170" y="87396"/>
                    <a:pt x="45270" y="95829"/>
                    <a:pt x="44096" y="97256"/>
                  </a:cubicBezTo>
                  <a:cubicBezTo>
                    <a:pt x="43377" y="98114"/>
                    <a:pt x="36439" y="98114"/>
                    <a:pt x="35181" y="98114"/>
                  </a:cubicBezTo>
                  <a:lnTo>
                    <a:pt x="18605" y="98114"/>
                  </a:lnTo>
                  <a:cubicBezTo>
                    <a:pt x="28061" y="84821"/>
                    <a:pt x="31217" y="80820"/>
                    <a:pt x="36621" y="74102"/>
                  </a:cubicBezTo>
                  <a:cubicBezTo>
                    <a:pt x="43289" y="65670"/>
                    <a:pt x="49504" y="56808"/>
                    <a:pt x="49504" y="43234"/>
                  </a:cubicBezTo>
                  <a:cubicBezTo>
                    <a:pt x="49504" y="25939"/>
                    <a:pt x="39955" y="15368"/>
                    <a:pt x="28424" y="15368"/>
                  </a:cubicBezTo>
                  <a:cubicBezTo>
                    <a:pt x="17253" y="15368"/>
                    <a:pt x="9686" y="27796"/>
                    <a:pt x="9686" y="40948"/>
                  </a:cubicBezTo>
                  <a:cubicBezTo>
                    <a:pt x="9686" y="48235"/>
                    <a:pt x="13560" y="48951"/>
                    <a:pt x="14460" y="48951"/>
                  </a:cubicBezTo>
                  <a:cubicBezTo>
                    <a:pt x="16623" y="48951"/>
                    <a:pt x="19235" y="46518"/>
                    <a:pt x="19235" y="41376"/>
                  </a:cubicBezTo>
                  <a:cubicBezTo>
                    <a:pt x="19235" y="38803"/>
                    <a:pt x="18605" y="33802"/>
                    <a:pt x="13919" y="33802"/>
                  </a:cubicBezTo>
                  <a:cubicBezTo>
                    <a:pt x="16712" y="23653"/>
                    <a:pt x="22839" y="20509"/>
                    <a:pt x="27072" y="20509"/>
                  </a:cubicBezTo>
                  <a:cubicBezTo>
                    <a:pt x="36080" y="20509"/>
                    <a:pt x="40766" y="31657"/>
                    <a:pt x="40766" y="43234"/>
                  </a:cubicBezTo>
                  <a:cubicBezTo>
                    <a:pt x="40766" y="55668"/>
                    <a:pt x="35181" y="65530"/>
                    <a:pt x="32295" y="70671"/>
                  </a:cubicBezTo>
                  <a:lnTo>
                    <a:pt x="10586" y="104691"/>
                  </a:lnTo>
                  <a:cubicBezTo>
                    <a:pt x="9686" y="105972"/>
                    <a:pt x="9686" y="106259"/>
                    <a:pt x="9686" y="110261"/>
                  </a:cubicBezTo>
                  <a:lnTo>
                    <a:pt x="46800" y="110261"/>
                  </a:lnTo>
                  <a:lnTo>
                    <a:pt x="49504" y="8425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orme libre : forme 360">
              <a:extLst>
                <a:ext uri="{FF2B5EF4-FFF2-40B4-BE49-F238E27FC236}">
                  <a16:creationId xmlns:a16="http://schemas.microsoft.com/office/drawing/2014/main" id="{19A11CD6-69D4-429D-8CD6-38EF3A9C52A6}"/>
                </a:ext>
              </a:extLst>
            </p:cNvPr>
            <p:cNvSpPr/>
            <p:nvPr/>
          </p:nvSpPr>
          <p:spPr>
            <a:xfrm>
              <a:off x="6862295" y="-11326686"/>
              <a:ext cx="103318" cy="163920"/>
            </a:xfrm>
            <a:custGeom>
              <a:avLst/>
              <a:gdLst>
                <a:gd name="connsiteX0" fmla="*/ 81984 w 103317"/>
                <a:gd name="connsiteY0" fmla="*/ 38636 h 163920"/>
                <a:gd name="connsiteX1" fmla="*/ 83784 w 103317"/>
                <a:gd name="connsiteY1" fmla="*/ 35774 h 163920"/>
                <a:gd name="connsiteX2" fmla="*/ 100638 w 103317"/>
                <a:gd name="connsiteY2" fmla="*/ 21693 h 163920"/>
                <a:gd name="connsiteX3" fmla="*/ 103209 w 103317"/>
                <a:gd name="connsiteY3" fmla="*/ 17814 h 163920"/>
                <a:gd name="connsiteX4" fmla="*/ 101538 w 103317"/>
                <a:gd name="connsiteY4" fmla="*/ 15368 h 163920"/>
                <a:gd name="connsiteX5" fmla="*/ 90989 w 103317"/>
                <a:gd name="connsiteY5" fmla="*/ 15975 h 163920"/>
                <a:gd name="connsiteX6" fmla="*/ 78126 w 103317"/>
                <a:gd name="connsiteY6" fmla="*/ 15368 h 163920"/>
                <a:gd name="connsiteX7" fmla="*/ 75680 w 103317"/>
                <a:gd name="connsiteY7" fmla="*/ 19242 h 163920"/>
                <a:gd name="connsiteX8" fmla="*/ 77609 w 103317"/>
                <a:gd name="connsiteY8" fmla="*/ 21693 h 163920"/>
                <a:gd name="connsiteX9" fmla="*/ 82243 w 103317"/>
                <a:gd name="connsiteY9" fmla="*/ 26388 h 163920"/>
                <a:gd name="connsiteX10" fmla="*/ 78768 w 103317"/>
                <a:gd name="connsiteY10" fmla="*/ 36184 h 163920"/>
                <a:gd name="connsiteX11" fmla="*/ 48923 w 103317"/>
                <a:gd name="connsiteY11" fmla="*/ 90681 h 163920"/>
                <a:gd name="connsiteX12" fmla="*/ 34769 w 103317"/>
                <a:gd name="connsiteY12" fmla="*/ 30062 h 163920"/>
                <a:gd name="connsiteX13" fmla="*/ 33998 w 103317"/>
                <a:gd name="connsiteY13" fmla="*/ 26592 h 163920"/>
                <a:gd name="connsiteX14" fmla="*/ 41589 w 103317"/>
                <a:gd name="connsiteY14" fmla="*/ 21693 h 163920"/>
                <a:gd name="connsiteX15" fmla="*/ 44677 w 103317"/>
                <a:gd name="connsiteY15" fmla="*/ 17609 h 163920"/>
                <a:gd name="connsiteX16" fmla="*/ 42748 w 103317"/>
                <a:gd name="connsiteY16" fmla="*/ 15368 h 163920"/>
                <a:gd name="connsiteX17" fmla="*/ 26536 w 103317"/>
                <a:gd name="connsiteY17" fmla="*/ 15975 h 163920"/>
                <a:gd name="connsiteX18" fmla="*/ 12128 w 103317"/>
                <a:gd name="connsiteY18" fmla="*/ 15368 h 163920"/>
                <a:gd name="connsiteX19" fmla="*/ 9686 w 103317"/>
                <a:gd name="connsiteY19" fmla="*/ 19446 h 163920"/>
                <a:gd name="connsiteX20" fmla="*/ 12644 w 103317"/>
                <a:gd name="connsiteY20" fmla="*/ 21693 h 163920"/>
                <a:gd name="connsiteX21" fmla="*/ 22036 w 103317"/>
                <a:gd name="connsiteY21" fmla="*/ 28635 h 163920"/>
                <a:gd name="connsiteX22" fmla="*/ 37856 w 103317"/>
                <a:gd name="connsiteY22" fmla="*/ 95784 h 163920"/>
                <a:gd name="connsiteX23" fmla="*/ 38373 w 103317"/>
                <a:gd name="connsiteY23" fmla="*/ 99255 h 163920"/>
                <a:gd name="connsiteX24" fmla="*/ 32586 w 103317"/>
                <a:gd name="connsiteY24" fmla="*/ 136399 h 163920"/>
                <a:gd name="connsiteX25" fmla="*/ 20490 w 103317"/>
                <a:gd name="connsiteY25" fmla="*/ 148444 h 163920"/>
                <a:gd name="connsiteX26" fmla="*/ 17019 w 103317"/>
                <a:gd name="connsiteY26" fmla="*/ 152522 h 163920"/>
                <a:gd name="connsiteX27" fmla="*/ 18819 w 103317"/>
                <a:gd name="connsiteY27" fmla="*/ 154769 h 163920"/>
                <a:gd name="connsiteX28" fmla="*/ 35027 w 103317"/>
                <a:gd name="connsiteY28" fmla="*/ 154155 h 163920"/>
                <a:gd name="connsiteX29" fmla="*/ 51493 w 103317"/>
                <a:gd name="connsiteY29" fmla="*/ 154769 h 163920"/>
                <a:gd name="connsiteX30" fmla="*/ 53939 w 103317"/>
                <a:gd name="connsiteY30" fmla="*/ 150685 h 163920"/>
                <a:gd name="connsiteX31" fmla="*/ 50335 w 103317"/>
                <a:gd name="connsiteY31" fmla="*/ 148444 h 163920"/>
                <a:gd name="connsiteX32" fmla="*/ 45448 w 103317"/>
                <a:gd name="connsiteY32" fmla="*/ 148034 h 163920"/>
                <a:gd name="connsiteX33" fmla="*/ 41977 w 103317"/>
                <a:gd name="connsiteY33" fmla="*/ 144768 h 163920"/>
                <a:gd name="connsiteX34" fmla="*/ 43777 w 103317"/>
                <a:gd name="connsiteY34" fmla="*/ 131911 h 163920"/>
                <a:gd name="connsiteX35" fmla="*/ 48277 w 103317"/>
                <a:gd name="connsiteY35" fmla="*/ 103129 h 163920"/>
                <a:gd name="connsiteX36" fmla="*/ 50081 w 103317"/>
                <a:gd name="connsiteY36" fmla="*/ 96802 h 163920"/>
                <a:gd name="connsiteX37" fmla="*/ 81984 w 103317"/>
                <a:gd name="connsiteY37" fmla="*/ 38636 h 16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03317" h="163920">
                  <a:moveTo>
                    <a:pt x="81984" y="38636"/>
                  </a:moveTo>
                  <a:lnTo>
                    <a:pt x="83784" y="35774"/>
                  </a:lnTo>
                  <a:cubicBezTo>
                    <a:pt x="87643" y="29653"/>
                    <a:pt x="91888" y="22712"/>
                    <a:pt x="100638" y="21693"/>
                  </a:cubicBezTo>
                  <a:cubicBezTo>
                    <a:pt x="102055" y="21489"/>
                    <a:pt x="103209" y="21489"/>
                    <a:pt x="103209" y="17814"/>
                  </a:cubicBezTo>
                  <a:cubicBezTo>
                    <a:pt x="103209" y="16180"/>
                    <a:pt x="102567" y="15368"/>
                    <a:pt x="101538" y="15368"/>
                  </a:cubicBezTo>
                  <a:cubicBezTo>
                    <a:pt x="98192" y="15368"/>
                    <a:pt x="94463" y="15975"/>
                    <a:pt x="90989" y="15975"/>
                  </a:cubicBezTo>
                  <a:cubicBezTo>
                    <a:pt x="86743" y="15975"/>
                    <a:pt x="82243" y="15368"/>
                    <a:pt x="78126" y="15368"/>
                  </a:cubicBezTo>
                  <a:cubicBezTo>
                    <a:pt x="77351" y="15368"/>
                    <a:pt x="75680" y="15368"/>
                    <a:pt x="75680" y="19242"/>
                  </a:cubicBezTo>
                  <a:cubicBezTo>
                    <a:pt x="75680" y="21489"/>
                    <a:pt x="76968" y="21693"/>
                    <a:pt x="77609" y="21693"/>
                  </a:cubicBezTo>
                  <a:cubicBezTo>
                    <a:pt x="78510" y="21693"/>
                    <a:pt x="82243" y="22103"/>
                    <a:pt x="82243" y="26388"/>
                  </a:cubicBezTo>
                  <a:cubicBezTo>
                    <a:pt x="82243" y="29857"/>
                    <a:pt x="79285" y="35166"/>
                    <a:pt x="78768" y="36184"/>
                  </a:cubicBezTo>
                  <a:lnTo>
                    <a:pt x="48923" y="90681"/>
                  </a:lnTo>
                  <a:lnTo>
                    <a:pt x="34769" y="30062"/>
                  </a:lnTo>
                  <a:cubicBezTo>
                    <a:pt x="33998" y="27207"/>
                    <a:pt x="33998" y="26797"/>
                    <a:pt x="33998" y="26592"/>
                  </a:cubicBezTo>
                  <a:cubicBezTo>
                    <a:pt x="33998" y="21693"/>
                    <a:pt x="40302" y="21693"/>
                    <a:pt x="41589" y="21693"/>
                  </a:cubicBezTo>
                  <a:cubicBezTo>
                    <a:pt x="43389" y="21693"/>
                    <a:pt x="44677" y="21693"/>
                    <a:pt x="44677" y="17609"/>
                  </a:cubicBezTo>
                  <a:cubicBezTo>
                    <a:pt x="44677" y="15368"/>
                    <a:pt x="43131" y="15368"/>
                    <a:pt x="42748" y="15368"/>
                  </a:cubicBezTo>
                  <a:cubicBezTo>
                    <a:pt x="39144" y="15368"/>
                    <a:pt x="30140" y="15975"/>
                    <a:pt x="26536" y="15975"/>
                  </a:cubicBezTo>
                  <a:cubicBezTo>
                    <a:pt x="23323" y="15975"/>
                    <a:pt x="15344" y="15368"/>
                    <a:pt x="12128" y="15368"/>
                  </a:cubicBezTo>
                  <a:cubicBezTo>
                    <a:pt x="11357" y="15368"/>
                    <a:pt x="9686" y="15368"/>
                    <a:pt x="9686" y="19446"/>
                  </a:cubicBezTo>
                  <a:cubicBezTo>
                    <a:pt x="9686" y="21693"/>
                    <a:pt x="10969" y="21693"/>
                    <a:pt x="12644" y="21693"/>
                  </a:cubicBezTo>
                  <a:cubicBezTo>
                    <a:pt x="20361" y="21693"/>
                    <a:pt x="20877" y="23532"/>
                    <a:pt x="22036" y="28635"/>
                  </a:cubicBezTo>
                  <a:lnTo>
                    <a:pt x="37856" y="95784"/>
                  </a:lnTo>
                  <a:cubicBezTo>
                    <a:pt x="37986" y="96392"/>
                    <a:pt x="38373" y="98641"/>
                    <a:pt x="38373" y="99255"/>
                  </a:cubicBezTo>
                  <a:cubicBezTo>
                    <a:pt x="38373" y="99863"/>
                    <a:pt x="33227" y="132724"/>
                    <a:pt x="32586" y="136399"/>
                  </a:cubicBezTo>
                  <a:cubicBezTo>
                    <a:pt x="30911" y="147625"/>
                    <a:pt x="30782" y="148239"/>
                    <a:pt x="20490" y="148444"/>
                  </a:cubicBezTo>
                  <a:cubicBezTo>
                    <a:pt x="18048" y="148444"/>
                    <a:pt x="17019" y="148444"/>
                    <a:pt x="17019" y="152522"/>
                  </a:cubicBezTo>
                  <a:cubicBezTo>
                    <a:pt x="17019" y="154769"/>
                    <a:pt x="18561" y="154769"/>
                    <a:pt x="18819" y="154769"/>
                  </a:cubicBezTo>
                  <a:cubicBezTo>
                    <a:pt x="22419" y="154769"/>
                    <a:pt x="31427" y="154155"/>
                    <a:pt x="35027" y="154155"/>
                  </a:cubicBezTo>
                  <a:cubicBezTo>
                    <a:pt x="38631" y="154155"/>
                    <a:pt x="47894" y="154769"/>
                    <a:pt x="51493" y="154769"/>
                  </a:cubicBezTo>
                  <a:cubicBezTo>
                    <a:pt x="52394" y="154769"/>
                    <a:pt x="53939" y="154769"/>
                    <a:pt x="53939" y="150685"/>
                  </a:cubicBezTo>
                  <a:cubicBezTo>
                    <a:pt x="53939" y="148444"/>
                    <a:pt x="52781" y="148444"/>
                    <a:pt x="50335" y="148444"/>
                  </a:cubicBezTo>
                  <a:cubicBezTo>
                    <a:pt x="50081" y="148444"/>
                    <a:pt x="47635" y="148444"/>
                    <a:pt x="45448" y="148034"/>
                  </a:cubicBezTo>
                  <a:cubicBezTo>
                    <a:pt x="42748" y="147625"/>
                    <a:pt x="41977" y="147221"/>
                    <a:pt x="41977" y="144768"/>
                  </a:cubicBezTo>
                  <a:cubicBezTo>
                    <a:pt x="41977" y="143340"/>
                    <a:pt x="43131" y="136194"/>
                    <a:pt x="43777" y="131911"/>
                  </a:cubicBezTo>
                  <a:lnTo>
                    <a:pt x="48277" y="103129"/>
                  </a:lnTo>
                  <a:cubicBezTo>
                    <a:pt x="48923" y="99255"/>
                    <a:pt x="49052" y="98641"/>
                    <a:pt x="50081" y="96802"/>
                  </a:cubicBezTo>
                  <a:lnTo>
                    <a:pt x="81984" y="3863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orme libre : forme 361">
              <a:extLst>
                <a:ext uri="{FF2B5EF4-FFF2-40B4-BE49-F238E27FC236}">
                  <a16:creationId xmlns:a16="http://schemas.microsoft.com/office/drawing/2014/main" id="{E06DBC83-BC8B-45D9-A22D-E00A931AD061}"/>
                </a:ext>
              </a:extLst>
            </p:cNvPr>
            <p:cNvSpPr/>
            <p:nvPr/>
          </p:nvSpPr>
          <p:spPr>
            <a:xfrm>
              <a:off x="6987650" y="-11328933"/>
              <a:ext cx="77488" cy="163920"/>
            </a:xfrm>
            <a:custGeom>
              <a:avLst/>
              <a:gdLst>
                <a:gd name="connsiteX0" fmla="*/ 70923 w 77488"/>
                <a:gd name="connsiteY0" fmla="*/ 17615 h 163920"/>
                <a:gd name="connsiteX1" fmla="*/ 69252 w 77488"/>
                <a:gd name="connsiteY1" fmla="*/ 15368 h 163920"/>
                <a:gd name="connsiteX2" fmla="*/ 52910 w 77488"/>
                <a:gd name="connsiteY2" fmla="*/ 17615 h 163920"/>
                <a:gd name="connsiteX3" fmla="*/ 51110 w 77488"/>
                <a:gd name="connsiteY3" fmla="*/ 21489 h 163920"/>
                <a:gd name="connsiteX4" fmla="*/ 54198 w 77488"/>
                <a:gd name="connsiteY4" fmla="*/ 23940 h 163920"/>
                <a:gd name="connsiteX5" fmla="*/ 60631 w 77488"/>
                <a:gd name="connsiteY5" fmla="*/ 27412 h 163920"/>
                <a:gd name="connsiteX6" fmla="*/ 60243 w 77488"/>
                <a:gd name="connsiteY6" fmla="*/ 31490 h 163920"/>
                <a:gd name="connsiteX7" fmla="*/ 52527 w 77488"/>
                <a:gd name="connsiteY7" fmla="*/ 79867 h 163920"/>
                <a:gd name="connsiteX8" fmla="*/ 40690 w 77488"/>
                <a:gd name="connsiteY8" fmla="*/ 66804 h 163920"/>
                <a:gd name="connsiteX9" fmla="*/ 9686 w 77488"/>
                <a:gd name="connsiteY9" fmla="*/ 126603 h 163920"/>
                <a:gd name="connsiteX10" fmla="*/ 26798 w 77488"/>
                <a:gd name="connsiteY10" fmla="*/ 159265 h 163920"/>
                <a:gd name="connsiteX11" fmla="*/ 43519 w 77488"/>
                <a:gd name="connsiteY11" fmla="*/ 143955 h 163920"/>
                <a:gd name="connsiteX12" fmla="*/ 55227 w 77488"/>
                <a:gd name="connsiteY12" fmla="*/ 159265 h 163920"/>
                <a:gd name="connsiteX13" fmla="*/ 64748 w 77488"/>
                <a:gd name="connsiteY13" fmla="*/ 148034 h 163920"/>
                <a:gd name="connsiteX14" fmla="*/ 68606 w 77488"/>
                <a:gd name="connsiteY14" fmla="*/ 127833 h 163920"/>
                <a:gd name="connsiteX15" fmla="*/ 67065 w 77488"/>
                <a:gd name="connsiteY15" fmla="*/ 125789 h 163920"/>
                <a:gd name="connsiteX16" fmla="*/ 65261 w 77488"/>
                <a:gd name="connsiteY16" fmla="*/ 129465 h 163920"/>
                <a:gd name="connsiteX17" fmla="*/ 55486 w 77488"/>
                <a:gd name="connsiteY17" fmla="*/ 154769 h 163920"/>
                <a:gd name="connsiteX18" fmla="*/ 51627 w 77488"/>
                <a:gd name="connsiteY18" fmla="*/ 145382 h 163920"/>
                <a:gd name="connsiteX19" fmla="*/ 52398 w 77488"/>
                <a:gd name="connsiteY19" fmla="*/ 135586 h 163920"/>
                <a:gd name="connsiteX20" fmla="*/ 70923 w 77488"/>
                <a:gd name="connsiteY20" fmla="*/ 17615 h 163920"/>
                <a:gd name="connsiteX21" fmla="*/ 44165 w 77488"/>
                <a:gd name="connsiteY21" fmla="*/ 132730 h 163920"/>
                <a:gd name="connsiteX22" fmla="*/ 41591 w 77488"/>
                <a:gd name="connsiteY22" fmla="*/ 140280 h 163920"/>
                <a:gd name="connsiteX23" fmla="*/ 27052 w 77488"/>
                <a:gd name="connsiteY23" fmla="*/ 154769 h 163920"/>
                <a:gd name="connsiteX24" fmla="*/ 18820 w 77488"/>
                <a:gd name="connsiteY24" fmla="*/ 135586 h 163920"/>
                <a:gd name="connsiteX25" fmla="*/ 25894 w 77488"/>
                <a:gd name="connsiteY25" fmla="*/ 90886 h 163920"/>
                <a:gd name="connsiteX26" fmla="*/ 40820 w 77488"/>
                <a:gd name="connsiteY26" fmla="*/ 71292 h 163920"/>
                <a:gd name="connsiteX27" fmla="*/ 50981 w 77488"/>
                <a:gd name="connsiteY27" fmla="*/ 89252 h 163920"/>
                <a:gd name="connsiteX28" fmla="*/ 50599 w 77488"/>
                <a:gd name="connsiteY28" fmla="*/ 92724 h 163920"/>
                <a:gd name="connsiteX29" fmla="*/ 44165 w 77488"/>
                <a:gd name="connsiteY29" fmla="*/ 132730 h 16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7488" h="163920">
                  <a:moveTo>
                    <a:pt x="70923" y="17615"/>
                  </a:moveTo>
                  <a:cubicBezTo>
                    <a:pt x="70923" y="17410"/>
                    <a:pt x="70923" y="15368"/>
                    <a:pt x="69252" y="15368"/>
                  </a:cubicBezTo>
                  <a:cubicBezTo>
                    <a:pt x="67318" y="15368"/>
                    <a:pt x="55098" y="17205"/>
                    <a:pt x="52910" y="17615"/>
                  </a:cubicBezTo>
                  <a:cubicBezTo>
                    <a:pt x="51881" y="17820"/>
                    <a:pt x="51110" y="18838"/>
                    <a:pt x="51110" y="21489"/>
                  </a:cubicBezTo>
                  <a:cubicBezTo>
                    <a:pt x="51110" y="23940"/>
                    <a:pt x="52269" y="23940"/>
                    <a:pt x="54198" y="23940"/>
                  </a:cubicBezTo>
                  <a:cubicBezTo>
                    <a:pt x="60373" y="23940"/>
                    <a:pt x="60631" y="25369"/>
                    <a:pt x="60631" y="27412"/>
                  </a:cubicBezTo>
                  <a:lnTo>
                    <a:pt x="60243" y="31490"/>
                  </a:lnTo>
                  <a:lnTo>
                    <a:pt x="52527" y="79867"/>
                  </a:lnTo>
                  <a:cubicBezTo>
                    <a:pt x="50211" y="72317"/>
                    <a:pt x="46481" y="66804"/>
                    <a:pt x="40690" y="66804"/>
                  </a:cubicBezTo>
                  <a:cubicBezTo>
                    <a:pt x="25641" y="66804"/>
                    <a:pt x="9686" y="96809"/>
                    <a:pt x="9686" y="126603"/>
                  </a:cubicBezTo>
                  <a:cubicBezTo>
                    <a:pt x="9686" y="145793"/>
                    <a:pt x="16762" y="159265"/>
                    <a:pt x="26798" y="159265"/>
                  </a:cubicBezTo>
                  <a:cubicBezTo>
                    <a:pt x="29370" y="159265"/>
                    <a:pt x="35802" y="158445"/>
                    <a:pt x="43519" y="143955"/>
                  </a:cubicBezTo>
                  <a:cubicBezTo>
                    <a:pt x="44548" y="152528"/>
                    <a:pt x="49053" y="159265"/>
                    <a:pt x="55227" y="159265"/>
                  </a:cubicBezTo>
                  <a:cubicBezTo>
                    <a:pt x="59731" y="159265"/>
                    <a:pt x="62689" y="154566"/>
                    <a:pt x="64748" y="148034"/>
                  </a:cubicBezTo>
                  <a:cubicBezTo>
                    <a:pt x="66936" y="140689"/>
                    <a:pt x="68606" y="128235"/>
                    <a:pt x="68606" y="127833"/>
                  </a:cubicBezTo>
                  <a:cubicBezTo>
                    <a:pt x="68606" y="125789"/>
                    <a:pt x="67447" y="125789"/>
                    <a:pt x="67065" y="125789"/>
                  </a:cubicBezTo>
                  <a:cubicBezTo>
                    <a:pt x="65777" y="125789"/>
                    <a:pt x="65648" y="126603"/>
                    <a:pt x="65261" y="129465"/>
                  </a:cubicBezTo>
                  <a:cubicBezTo>
                    <a:pt x="63077" y="142732"/>
                    <a:pt x="60760" y="154769"/>
                    <a:pt x="55486" y="154769"/>
                  </a:cubicBezTo>
                  <a:cubicBezTo>
                    <a:pt x="52010" y="154769"/>
                    <a:pt x="51627" y="149468"/>
                    <a:pt x="51627" y="145382"/>
                  </a:cubicBezTo>
                  <a:cubicBezTo>
                    <a:pt x="51627" y="140485"/>
                    <a:pt x="51881" y="139057"/>
                    <a:pt x="52398" y="135586"/>
                  </a:cubicBezTo>
                  <a:lnTo>
                    <a:pt x="70923" y="17615"/>
                  </a:lnTo>
                  <a:close/>
                  <a:moveTo>
                    <a:pt x="44165" y="132730"/>
                  </a:moveTo>
                  <a:cubicBezTo>
                    <a:pt x="43519" y="136405"/>
                    <a:pt x="43519" y="136809"/>
                    <a:pt x="41591" y="140280"/>
                  </a:cubicBezTo>
                  <a:cubicBezTo>
                    <a:pt x="35931" y="151504"/>
                    <a:pt x="30657" y="154769"/>
                    <a:pt x="27052" y="154769"/>
                  </a:cubicBezTo>
                  <a:cubicBezTo>
                    <a:pt x="20620" y="154769"/>
                    <a:pt x="18820" y="143545"/>
                    <a:pt x="18820" y="135586"/>
                  </a:cubicBezTo>
                  <a:cubicBezTo>
                    <a:pt x="18820" y="125380"/>
                    <a:pt x="22937" y="100273"/>
                    <a:pt x="25894" y="90886"/>
                  </a:cubicBezTo>
                  <a:cubicBezTo>
                    <a:pt x="29886" y="78847"/>
                    <a:pt x="35673" y="71292"/>
                    <a:pt x="40820" y="71292"/>
                  </a:cubicBezTo>
                  <a:cubicBezTo>
                    <a:pt x="49182" y="71292"/>
                    <a:pt x="50981" y="88031"/>
                    <a:pt x="50981" y="89252"/>
                  </a:cubicBezTo>
                  <a:cubicBezTo>
                    <a:pt x="50981" y="90475"/>
                    <a:pt x="50723" y="91705"/>
                    <a:pt x="50599" y="92724"/>
                  </a:cubicBezTo>
                  <a:lnTo>
                    <a:pt x="44165" y="13273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orme libre : forme 362">
              <a:extLst>
                <a:ext uri="{FF2B5EF4-FFF2-40B4-BE49-F238E27FC236}">
                  <a16:creationId xmlns:a16="http://schemas.microsoft.com/office/drawing/2014/main" id="{7EA4A744-82EE-4F83-95FA-8DDC214E2685}"/>
                </a:ext>
              </a:extLst>
            </p:cNvPr>
            <p:cNvSpPr/>
            <p:nvPr/>
          </p:nvSpPr>
          <p:spPr>
            <a:xfrm>
              <a:off x="7055172" y="-11366453"/>
              <a:ext cx="51659" cy="122940"/>
            </a:xfrm>
            <a:custGeom>
              <a:avLst/>
              <a:gdLst>
                <a:gd name="connsiteX0" fmla="*/ 49504 w 51658"/>
                <a:gd name="connsiteY0" fmla="*/ 84252 h 122940"/>
                <a:gd name="connsiteX1" fmla="*/ 46440 w 51658"/>
                <a:gd name="connsiteY1" fmla="*/ 84252 h 122940"/>
                <a:gd name="connsiteX2" fmla="*/ 44096 w 51658"/>
                <a:gd name="connsiteY2" fmla="*/ 97256 h 122940"/>
                <a:gd name="connsiteX3" fmla="*/ 35181 w 51658"/>
                <a:gd name="connsiteY3" fmla="*/ 98114 h 122940"/>
                <a:gd name="connsiteX4" fmla="*/ 18605 w 51658"/>
                <a:gd name="connsiteY4" fmla="*/ 98114 h 122940"/>
                <a:gd name="connsiteX5" fmla="*/ 36621 w 51658"/>
                <a:gd name="connsiteY5" fmla="*/ 74102 h 122940"/>
                <a:gd name="connsiteX6" fmla="*/ 49504 w 51658"/>
                <a:gd name="connsiteY6" fmla="*/ 43234 h 122940"/>
                <a:gd name="connsiteX7" fmla="*/ 28424 w 51658"/>
                <a:gd name="connsiteY7" fmla="*/ 15368 h 122940"/>
                <a:gd name="connsiteX8" fmla="*/ 9686 w 51658"/>
                <a:gd name="connsiteY8" fmla="*/ 40948 h 122940"/>
                <a:gd name="connsiteX9" fmla="*/ 14461 w 51658"/>
                <a:gd name="connsiteY9" fmla="*/ 48951 h 122940"/>
                <a:gd name="connsiteX10" fmla="*/ 19235 w 51658"/>
                <a:gd name="connsiteY10" fmla="*/ 41376 h 122940"/>
                <a:gd name="connsiteX11" fmla="*/ 13919 w 51658"/>
                <a:gd name="connsiteY11" fmla="*/ 33802 h 122940"/>
                <a:gd name="connsiteX12" fmla="*/ 27073 w 51658"/>
                <a:gd name="connsiteY12" fmla="*/ 20509 h 122940"/>
                <a:gd name="connsiteX13" fmla="*/ 40766 w 51658"/>
                <a:gd name="connsiteY13" fmla="*/ 43234 h 122940"/>
                <a:gd name="connsiteX14" fmla="*/ 32295 w 51658"/>
                <a:gd name="connsiteY14" fmla="*/ 70671 h 122940"/>
                <a:gd name="connsiteX15" fmla="*/ 10586 w 51658"/>
                <a:gd name="connsiteY15" fmla="*/ 104691 h 122940"/>
                <a:gd name="connsiteX16" fmla="*/ 9686 w 51658"/>
                <a:gd name="connsiteY16" fmla="*/ 110261 h 122940"/>
                <a:gd name="connsiteX17" fmla="*/ 46800 w 51658"/>
                <a:gd name="connsiteY17" fmla="*/ 110261 h 122940"/>
                <a:gd name="connsiteX18" fmla="*/ 49504 w 51658"/>
                <a:gd name="connsiteY18" fmla="*/ 84252 h 12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1658" h="122940">
                  <a:moveTo>
                    <a:pt x="49504" y="84252"/>
                  </a:moveTo>
                  <a:lnTo>
                    <a:pt x="46440" y="84252"/>
                  </a:lnTo>
                  <a:cubicBezTo>
                    <a:pt x="46170" y="87396"/>
                    <a:pt x="45270" y="95829"/>
                    <a:pt x="44096" y="97256"/>
                  </a:cubicBezTo>
                  <a:cubicBezTo>
                    <a:pt x="43377" y="98114"/>
                    <a:pt x="36439" y="98114"/>
                    <a:pt x="35181" y="98114"/>
                  </a:cubicBezTo>
                  <a:lnTo>
                    <a:pt x="18605" y="98114"/>
                  </a:lnTo>
                  <a:cubicBezTo>
                    <a:pt x="28061" y="84821"/>
                    <a:pt x="31217" y="80820"/>
                    <a:pt x="36621" y="74102"/>
                  </a:cubicBezTo>
                  <a:cubicBezTo>
                    <a:pt x="43289" y="65670"/>
                    <a:pt x="49504" y="56808"/>
                    <a:pt x="49504" y="43234"/>
                  </a:cubicBezTo>
                  <a:cubicBezTo>
                    <a:pt x="49504" y="25939"/>
                    <a:pt x="39955" y="15368"/>
                    <a:pt x="28424" y="15368"/>
                  </a:cubicBezTo>
                  <a:cubicBezTo>
                    <a:pt x="17253" y="15368"/>
                    <a:pt x="9686" y="27796"/>
                    <a:pt x="9686" y="40948"/>
                  </a:cubicBezTo>
                  <a:cubicBezTo>
                    <a:pt x="9686" y="48235"/>
                    <a:pt x="13560" y="48951"/>
                    <a:pt x="14461" y="48951"/>
                  </a:cubicBezTo>
                  <a:cubicBezTo>
                    <a:pt x="16623" y="48951"/>
                    <a:pt x="19235" y="46518"/>
                    <a:pt x="19235" y="41376"/>
                  </a:cubicBezTo>
                  <a:cubicBezTo>
                    <a:pt x="19235" y="38803"/>
                    <a:pt x="18605" y="33802"/>
                    <a:pt x="13919" y="33802"/>
                  </a:cubicBezTo>
                  <a:cubicBezTo>
                    <a:pt x="16712" y="23653"/>
                    <a:pt x="22839" y="20509"/>
                    <a:pt x="27073" y="20509"/>
                  </a:cubicBezTo>
                  <a:cubicBezTo>
                    <a:pt x="36080" y="20509"/>
                    <a:pt x="40766" y="31657"/>
                    <a:pt x="40766" y="43234"/>
                  </a:cubicBezTo>
                  <a:cubicBezTo>
                    <a:pt x="40766" y="55668"/>
                    <a:pt x="35181" y="65530"/>
                    <a:pt x="32295" y="70671"/>
                  </a:cubicBezTo>
                  <a:lnTo>
                    <a:pt x="10586" y="104691"/>
                  </a:lnTo>
                  <a:cubicBezTo>
                    <a:pt x="9686" y="105972"/>
                    <a:pt x="9686" y="106259"/>
                    <a:pt x="9686" y="110261"/>
                  </a:cubicBezTo>
                  <a:lnTo>
                    <a:pt x="46800" y="110261"/>
                  </a:lnTo>
                  <a:lnTo>
                    <a:pt x="49504" y="8425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orme libre : forme 363">
              <a:extLst>
                <a:ext uri="{FF2B5EF4-FFF2-40B4-BE49-F238E27FC236}">
                  <a16:creationId xmlns:a16="http://schemas.microsoft.com/office/drawing/2014/main" id="{ACA9B554-512B-413B-B191-1A6624FB6B6E}"/>
                </a:ext>
              </a:extLst>
            </p:cNvPr>
            <p:cNvSpPr/>
            <p:nvPr/>
          </p:nvSpPr>
          <p:spPr>
            <a:xfrm>
              <a:off x="7114676" y="-11326686"/>
              <a:ext cx="103318" cy="163920"/>
            </a:xfrm>
            <a:custGeom>
              <a:avLst/>
              <a:gdLst>
                <a:gd name="connsiteX0" fmla="*/ 94851 w 103317"/>
                <a:gd name="connsiteY0" fmla="*/ 20266 h 163920"/>
                <a:gd name="connsiteX1" fmla="*/ 95234 w 103317"/>
                <a:gd name="connsiteY1" fmla="*/ 17205 h 163920"/>
                <a:gd name="connsiteX2" fmla="*/ 92018 w 103317"/>
                <a:gd name="connsiteY2" fmla="*/ 15368 h 163920"/>
                <a:gd name="connsiteX3" fmla="*/ 37731 w 103317"/>
                <a:gd name="connsiteY3" fmla="*/ 15368 h 163920"/>
                <a:gd name="connsiteX4" fmla="*/ 33744 w 103317"/>
                <a:gd name="connsiteY4" fmla="*/ 19446 h 163920"/>
                <a:gd name="connsiteX5" fmla="*/ 26665 w 103317"/>
                <a:gd name="connsiteY5" fmla="*/ 56187 h 163920"/>
                <a:gd name="connsiteX6" fmla="*/ 26282 w 103317"/>
                <a:gd name="connsiteY6" fmla="*/ 59044 h 163920"/>
                <a:gd name="connsiteX7" fmla="*/ 27823 w 103317"/>
                <a:gd name="connsiteY7" fmla="*/ 61291 h 163920"/>
                <a:gd name="connsiteX8" fmla="*/ 29498 w 103317"/>
                <a:gd name="connsiteY8" fmla="*/ 59248 h 163920"/>
                <a:gd name="connsiteX9" fmla="*/ 61143 w 103317"/>
                <a:gd name="connsiteY9" fmla="*/ 21693 h 163920"/>
                <a:gd name="connsiteX10" fmla="*/ 82114 w 103317"/>
                <a:gd name="connsiteY10" fmla="*/ 21693 h 163920"/>
                <a:gd name="connsiteX11" fmla="*/ 10198 w 103317"/>
                <a:gd name="connsiteY11" fmla="*/ 149257 h 163920"/>
                <a:gd name="connsiteX12" fmla="*/ 9686 w 103317"/>
                <a:gd name="connsiteY12" fmla="*/ 152932 h 163920"/>
                <a:gd name="connsiteX13" fmla="*/ 12903 w 103317"/>
                <a:gd name="connsiteY13" fmla="*/ 154769 h 163920"/>
                <a:gd name="connsiteX14" fmla="*/ 68864 w 103317"/>
                <a:gd name="connsiteY14" fmla="*/ 154769 h 163920"/>
                <a:gd name="connsiteX15" fmla="*/ 72851 w 103317"/>
                <a:gd name="connsiteY15" fmla="*/ 150685 h 163920"/>
                <a:gd name="connsiteX16" fmla="*/ 81984 w 103317"/>
                <a:gd name="connsiteY16" fmla="*/ 105582 h 163920"/>
                <a:gd name="connsiteX17" fmla="*/ 82501 w 103317"/>
                <a:gd name="connsiteY17" fmla="*/ 102520 h 163920"/>
                <a:gd name="connsiteX18" fmla="*/ 80826 w 103317"/>
                <a:gd name="connsiteY18" fmla="*/ 100273 h 163920"/>
                <a:gd name="connsiteX19" fmla="*/ 78639 w 103317"/>
                <a:gd name="connsiteY19" fmla="*/ 105377 h 163920"/>
                <a:gd name="connsiteX20" fmla="*/ 44935 w 103317"/>
                <a:gd name="connsiteY20" fmla="*/ 147829 h 163920"/>
                <a:gd name="connsiteX21" fmla="*/ 22936 w 103317"/>
                <a:gd name="connsiteY21" fmla="*/ 147829 h 163920"/>
                <a:gd name="connsiteX22" fmla="*/ 94851 w 103317"/>
                <a:gd name="connsiteY22" fmla="*/ 20266 h 16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3317" h="163920">
                  <a:moveTo>
                    <a:pt x="94851" y="20266"/>
                  </a:moveTo>
                  <a:cubicBezTo>
                    <a:pt x="94980" y="19446"/>
                    <a:pt x="95234" y="18428"/>
                    <a:pt x="95234" y="17205"/>
                  </a:cubicBezTo>
                  <a:cubicBezTo>
                    <a:pt x="95234" y="15368"/>
                    <a:pt x="94592" y="15368"/>
                    <a:pt x="92018" y="15368"/>
                  </a:cubicBezTo>
                  <a:lnTo>
                    <a:pt x="37731" y="15368"/>
                  </a:lnTo>
                  <a:cubicBezTo>
                    <a:pt x="34644" y="15368"/>
                    <a:pt x="34514" y="15573"/>
                    <a:pt x="33744" y="19446"/>
                  </a:cubicBezTo>
                  <a:lnTo>
                    <a:pt x="26665" y="56187"/>
                  </a:lnTo>
                  <a:cubicBezTo>
                    <a:pt x="26410" y="57205"/>
                    <a:pt x="26282" y="58634"/>
                    <a:pt x="26282" y="59044"/>
                  </a:cubicBezTo>
                  <a:cubicBezTo>
                    <a:pt x="26282" y="59248"/>
                    <a:pt x="26282" y="61291"/>
                    <a:pt x="27823" y="61291"/>
                  </a:cubicBezTo>
                  <a:cubicBezTo>
                    <a:pt x="28981" y="61291"/>
                    <a:pt x="29240" y="59863"/>
                    <a:pt x="29498" y="59248"/>
                  </a:cubicBezTo>
                  <a:cubicBezTo>
                    <a:pt x="34386" y="35166"/>
                    <a:pt x="41077" y="21693"/>
                    <a:pt x="61143" y="21693"/>
                  </a:cubicBezTo>
                  <a:lnTo>
                    <a:pt x="82114" y="21693"/>
                  </a:lnTo>
                  <a:lnTo>
                    <a:pt x="10198" y="149257"/>
                  </a:lnTo>
                  <a:cubicBezTo>
                    <a:pt x="10198" y="149462"/>
                    <a:pt x="9686" y="152318"/>
                    <a:pt x="9686" y="152932"/>
                  </a:cubicBezTo>
                  <a:cubicBezTo>
                    <a:pt x="9686" y="154769"/>
                    <a:pt x="10586" y="154769"/>
                    <a:pt x="12903" y="154769"/>
                  </a:cubicBezTo>
                  <a:lnTo>
                    <a:pt x="68864" y="154769"/>
                  </a:lnTo>
                  <a:cubicBezTo>
                    <a:pt x="71951" y="154769"/>
                    <a:pt x="72080" y="154566"/>
                    <a:pt x="72851" y="150685"/>
                  </a:cubicBezTo>
                  <a:lnTo>
                    <a:pt x="81984" y="105582"/>
                  </a:lnTo>
                  <a:cubicBezTo>
                    <a:pt x="82114" y="104761"/>
                    <a:pt x="82501" y="103334"/>
                    <a:pt x="82501" y="102520"/>
                  </a:cubicBezTo>
                  <a:cubicBezTo>
                    <a:pt x="82501" y="101496"/>
                    <a:pt x="81984" y="100273"/>
                    <a:pt x="80826" y="100273"/>
                  </a:cubicBezTo>
                  <a:cubicBezTo>
                    <a:pt x="79668" y="100273"/>
                    <a:pt x="79539" y="101092"/>
                    <a:pt x="78639" y="105377"/>
                  </a:cubicBezTo>
                  <a:cubicBezTo>
                    <a:pt x="72980" y="133134"/>
                    <a:pt x="66806" y="147829"/>
                    <a:pt x="44935" y="147829"/>
                  </a:cubicBezTo>
                  <a:lnTo>
                    <a:pt x="22936" y="147829"/>
                  </a:lnTo>
                  <a:lnTo>
                    <a:pt x="94851" y="2026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orme libre : forme 364">
              <a:extLst>
                <a:ext uri="{FF2B5EF4-FFF2-40B4-BE49-F238E27FC236}">
                  <a16:creationId xmlns:a16="http://schemas.microsoft.com/office/drawing/2014/main" id="{D62CD995-2F71-4B53-AA73-45AEAD22AF8A}"/>
                </a:ext>
              </a:extLst>
            </p:cNvPr>
            <p:cNvSpPr/>
            <p:nvPr/>
          </p:nvSpPr>
          <p:spPr>
            <a:xfrm>
              <a:off x="7253018" y="-11277497"/>
              <a:ext cx="64574" cy="122940"/>
            </a:xfrm>
            <a:custGeom>
              <a:avLst/>
              <a:gdLst>
                <a:gd name="connsiteX0" fmla="*/ 27827 w 64573"/>
                <a:gd name="connsiteY0" fmla="*/ 58435 h 122940"/>
                <a:gd name="connsiteX1" fmla="*/ 47511 w 64573"/>
                <a:gd name="connsiteY1" fmla="*/ 53741 h 122940"/>
                <a:gd name="connsiteX2" fmla="*/ 57155 w 64573"/>
                <a:gd name="connsiteY2" fmla="*/ 32713 h 122940"/>
                <a:gd name="connsiteX3" fmla="*/ 43394 w 64573"/>
                <a:gd name="connsiteY3" fmla="*/ 15368 h 122940"/>
                <a:gd name="connsiteX4" fmla="*/ 9686 w 64573"/>
                <a:gd name="connsiteY4" fmla="*/ 70882 h 122940"/>
                <a:gd name="connsiteX5" fmla="*/ 29886 w 64573"/>
                <a:gd name="connsiteY5" fmla="*/ 107829 h 122940"/>
                <a:gd name="connsiteX6" fmla="*/ 59089 w 64573"/>
                <a:gd name="connsiteY6" fmla="*/ 83740 h 122940"/>
                <a:gd name="connsiteX7" fmla="*/ 57543 w 64573"/>
                <a:gd name="connsiteY7" fmla="*/ 81090 h 122940"/>
                <a:gd name="connsiteX8" fmla="*/ 55873 w 64573"/>
                <a:gd name="connsiteY8" fmla="*/ 83132 h 122940"/>
                <a:gd name="connsiteX9" fmla="*/ 30144 w 64573"/>
                <a:gd name="connsiteY9" fmla="*/ 103333 h 122940"/>
                <a:gd name="connsiteX10" fmla="*/ 18948 w 64573"/>
                <a:gd name="connsiteY10" fmla="*/ 79661 h 122940"/>
                <a:gd name="connsiteX11" fmla="*/ 21007 w 64573"/>
                <a:gd name="connsiteY11" fmla="*/ 58435 h 122940"/>
                <a:gd name="connsiteX12" fmla="*/ 27827 w 64573"/>
                <a:gd name="connsiteY12" fmla="*/ 58435 h 122940"/>
                <a:gd name="connsiteX13" fmla="*/ 21782 w 64573"/>
                <a:gd name="connsiteY13" fmla="*/ 53940 h 122940"/>
                <a:gd name="connsiteX14" fmla="*/ 43394 w 64573"/>
                <a:gd name="connsiteY14" fmla="*/ 19856 h 122940"/>
                <a:gd name="connsiteX15" fmla="*/ 52914 w 64573"/>
                <a:gd name="connsiteY15" fmla="*/ 32713 h 122940"/>
                <a:gd name="connsiteX16" fmla="*/ 27056 w 64573"/>
                <a:gd name="connsiteY16" fmla="*/ 53940 h 122940"/>
                <a:gd name="connsiteX17" fmla="*/ 21782 w 64573"/>
                <a:gd name="connsiteY17" fmla="*/ 53940 h 12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4573" h="122940">
                  <a:moveTo>
                    <a:pt x="27827" y="58435"/>
                  </a:moveTo>
                  <a:cubicBezTo>
                    <a:pt x="31557" y="58435"/>
                    <a:pt x="41077" y="58025"/>
                    <a:pt x="47511" y="53741"/>
                  </a:cubicBezTo>
                  <a:cubicBezTo>
                    <a:pt x="56515" y="47613"/>
                    <a:pt x="57155" y="35576"/>
                    <a:pt x="57155" y="32713"/>
                  </a:cubicBezTo>
                  <a:cubicBezTo>
                    <a:pt x="57155" y="23737"/>
                    <a:pt x="52269" y="15368"/>
                    <a:pt x="43394" y="15368"/>
                  </a:cubicBezTo>
                  <a:cubicBezTo>
                    <a:pt x="29115" y="15368"/>
                    <a:pt x="9686" y="35166"/>
                    <a:pt x="9686" y="70882"/>
                  </a:cubicBezTo>
                  <a:cubicBezTo>
                    <a:pt x="9686" y="91699"/>
                    <a:pt x="17277" y="107829"/>
                    <a:pt x="29886" y="107829"/>
                  </a:cubicBezTo>
                  <a:cubicBezTo>
                    <a:pt x="48282" y="107829"/>
                    <a:pt x="59089" y="86192"/>
                    <a:pt x="59089" y="83740"/>
                  </a:cubicBezTo>
                  <a:cubicBezTo>
                    <a:pt x="59089" y="82517"/>
                    <a:pt x="58314" y="81090"/>
                    <a:pt x="57543" y="81090"/>
                  </a:cubicBezTo>
                  <a:cubicBezTo>
                    <a:pt x="56902" y="81090"/>
                    <a:pt x="56644" y="81499"/>
                    <a:pt x="55873" y="83132"/>
                  </a:cubicBezTo>
                  <a:cubicBezTo>
                    <a:pt x="45710" y="103333"/>
                    <a:pt x="31686" y="103333"/>
                    <a:pt x="30144" y="103333"/>
                  </a:cubicBezTo>
                  <a:cubicBezTo>
                    <a:pt x="20107" y="103333"/>
                    <a:pt x="18948" y="86192"/>
                    <a:pt x="18948" y="79661"/>
                  </a:cubicBezTo>
                  <a:cubicBezTo>
                    <a:pt x="18948" y="77209"/>
                    <a:pt x="19078" y="70882"/>
                    <a:pt x="21007" y="58435"/>
                  </a:cubicBezTo>
                  <a:lnTo>
                    <a:pt x="27827" y="58435"/>
                  </a:lnTo>
                  <a:close/>
                  <a:moveTo>
                    <a:pt x="21782" y="53940"/>
                  </a:moveTo>
                  <a:cubicBezTo>
                    <a:pt x="26798" y="22916"/>
                    <a:pt x="40049" y="19856"/>
                    <a:pt x="43394" y="19856"/>
                  </a:cubicBezTo>
                  <a:cubicBezTo>
                    <a:pt x="49439" y="19856"/>
                    <a:pt x="52914" y="25779"/>
                    <a:pt x="52914" y="32713"/>
                  </a:cubicBezTo>
                  <a:cubicBezTo>
                    <a:pt x="52914" y="53940"/>
                    <a:pt x="32327" y="53940"/>
                    <a:pt x="27056" y="53940"/>
                  </a:cubicBezTo>
                  <a:lnTo>
                    <a:pt x="21782" y="5394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orme libre : forme 365">
              <a:extLst>
                <a:ext uri="{FF2B5EF4-FFF2-40B4-BE49-F238E27FC236}">
                  <a16:creationId xmlns:a16="http://schemas.microsoft.com/office/drawing/2014/main" id="{8928E0B2-9B8E-4B95-858A-8E31B4CDADA1}"/>
                </a:ext>
              </a:extLst>
            </p:cNvPr>
            <p:cNvSpPr/>
            <p:nvPr/>
          </p:nvSpPr>
          <p:spPr>
            <a:xfrm>
              <a:off x="7316774" y="-11314899"/>
              <a:ext cx="77488" cy="20490"/>
            </a:xfrm>
            <a:custGeom>
              <a:avLst/>
              <a:gdLst>
                <a:gd name="connsiteX0" fmla="*/ 66975 w 77488"/>
                <a:gd name="connsiteY0" fmla="*/ 22372 h 20490"/>
                <a:gd name="connsiteX1" fmla="*/ 70579 w 77488"/>
                <a:gd name="connsiteY1" fmla="*/ 18941 h 20490"/>
                <a:gd name="connsiteX2" fmla="*/ 66975 w 77488"/>
                <a:gd name="connsiteY2" fmla="*/ 15368 h 20490"/>
                <a:gd name="connsiteX3" fmla="*/ 13286 w 77488"/>
                <a:gd name="connsiteY3" fmla="*/ 15368 h 20490"/>
                <a:gd name="connsiteX4" fmla="*/ 9686 w 77488"/>
                <a:gd name="connsiteY4" fmla="*/ 18799 h 20490"/>
                <a:gd name="connsiteX5" fmla="*/ 13286 w 77488"/>
                <a:gd name="connsiteY5" fmla="*/ 22372 h 20490"/>
                <a:gd name="connsiteX6" fmla="*/ 66975 w 77488"/>
                <a:gd name="connsiteY6" fmla="*/ 22372 h 2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488" h="20490">
                  <a:moveTo>
                    <a:pt x="66975" y="22372"/>
                  </a:moveTo>
                  <a:cubicBezTo>
                    <a:pt x="68416" y="22372"/>
                    <a:pt x="70579" y="22372"/>
                    <a:pt x="70579" y="18941"/>
                  </a:cubicBezTo>
                  <a:cubicBezTo>
                    <a:pt x="70579" y="15368"/>
                    <a:pt x="68509" y="15368"/>
                    <a:pt x="66975" y="15368"/>
                  </a:cubicBezTo>
                  <a:lnTo>
                    <a:pt x="13286" y="15368"/>
                  </a:lnTo>
                  <a:cubicBezTo>
                    <a:pt x="11845" y="15368"/>
                    <a:pt x="9686" y="15368"/>
                    <a:pt x="9686" y="18799"/>
                  </a:cubicBezTo>
                  <a:cubicBezTo>
                    <a:pt x="9686" y="22372"/>
                    <a:pt x="11756" y="22372"/>
                    <a:pt x="13286" y="22372"/>
                  </a:cubicBezTo>
                  <a:lnTo>
                    <a:pt x="66975" y="2237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orme libre : forme 366">
              <a:extLst>
                <a:ext uri="{FF2B5EF4-FFF2-40B4-BE49-F238E27FC236}">
                  <a16:creationId xmlns:a16="http://schemas.microsoft.com/office/drawing/2014/main" id="{06B7BE68-1F91-4BC4-96EC-FAD65C559D21}"/>
                </a:ext>
              </a:extLst>
            </p:cNvPr>
            <p:cNvSpPr/>
            <p:nvPr/>
          </p:nvSpPr>
          <p:spPr>
            <a:xfrm>
              <a:off x="7393678" y="-11373212"/>
              <a:ext cx="90403" cy="122940"/>
            </a:xfrm>
            <a:custGeom>
              <a:avLst/>
              <a:gdLst>
                <a:gd name="connsiteX0" fmla="*/ 78598 w 90403"/>
                <a:gd name="connsiteY0" fmla="*/ 30946 h 122940"/>
                <a:gd name="connsiteX1" fmla="*/ 88147 w 90403"/>
                <a:gd name="connsiteY1" fmla="*/ 20516 h 122940"/>
                <a:gd name="connsiteX2" fmla="*/ 89947 w 90403"/>
                <a:gd name="connsiteY2" fmla="*/ 17372 h 122940"/>
                <a:gd name="connsiteX3" fmla="*/ 88595 w 90403"/>
                <a:gd name="connsiteY3" fmla="*/ 15368 h 122940"/>
                <a:gd name="connsiteX4" fmla="*/ 79228 w 90403"/>
                <a:gd name="connsiteY4" fmla="*/ 15944 h 122940"/>
                <a:gd name="connsiteX5" fmla="*/ 69679 w 90403"/>
                <a:gd name="connsiteY5" fmla="*/ 15368 h 122940"/>
                <a:gd name="connsiteX6" fmla="*/ 67879 w 90403"/>
                <a:gd name="connsiteY6" fmla="*/ 18512 h 122940"/>
                <a:gd name="connsiteX7" fmla="*/ 69861 w 90403"/>
                <a:gd name="connsiteY7" fmla="*/ 20516 h 122940"/>
                <a:gd name="connsiteX8" fmla="*/ 75624 w 90403"/>
                <a:gd name="connsiteY8" fmla="*/ 26375 h 122940"/>
                <a:gd name="connsiteX9" fmla="*/ 75265 w 90403"/>
                <a:gd name="connsiteY9" fmla="*/ 29807 h 122940"/>
                <a:gd name="connsiteX10" fmla="*/ 65446 w 90403"/>
                <a:gd name="connsiteY10" fmla="*/ 92115 h 122940"/>
                <a:gd name="connsiteX11" fmla="*/ 42566 w 90403"/>
                <a:gd name="connsiteY11" fmla="*/ 17801 h 122940"/>
                <a:gd name="connsiteX12" fmla="*/ 39503 w 90403"/>
                <a:gd name="connsiteY12" fmla="*/ 15368 h 122940"/>
                <a:gd name="connsiteX13" fmla="*/ 27161 w 90403"/>
                <a:gd name="connsiteY13" fmla="*/ 15368 h 122940"/>
                <a:gd name="connsiteX14" fmla="*/ 24280 w 90403"/>
                <a:gd name="connsiteY14" fmla="*/ 18512 h 122940"/>
                <a:gd name="connsiteX15" fmla="*/ 27250 w 90403"/>
                <a:gd name="connsiteY15" fmla="*/ 20516 h 122940"/>
                <a:gd name="connsiteX16" fmla="*/ 33017 w 90403"/>
                <a:gd name="connsiteY16" fmla="*/ 21233 h 122940"/>
                <a:gd name="connsiteX17" fmla="*/ 20946 w 90403"/>
                <a:gd name="connsiteY17" fmla="*/ 97693 h 122940"/>
                <a:gd name="connsiteX18" fmla="*/ 11579 w 90403"/>
                <a:gd name="connsiteY18" fmla="*/ 107835 h 122940"/>
                <a:gd name="connsiteX19" fmla="*/ 9686 w 90403"/>
                <a:gd name="connsiteY19" fmla="*/ 110838 h 122940"/>
                <a:gd name="connsiteX20" fmla="*/ 11038 w 90403"/>
                <a:gd name="connsiteY20" fmla="*/ 112984 h 122940"/>
                <a:gd name="connsiteX21" fmla="*/ 20405 w 90403"/>
                <a:gd name="connsiteY21" fmla="*/ 112414 h 122940"/>
                <a:gd name="connsiteX22" fmla="*/ 29954 w 90403"/>
                <a:gd name="connsiteY22" fmla="*/ 112984 h 122940"/>
                <a:gd name="connsiteX23" fmla="*/ 31754 w 90403"/>
                <a:gd name="connsiteY23" fmla="*/ 109980 h 122940"/>
                <a:gd name="connsiteX24" fmla="*/ 29684 w 90403"/>
                <a:gd name="connsiteY24" fmla="*/ 107835 h 122940"/>
                <a:gd name="connsiteX25" fmla="*/ 24009 w 90403"/>
                <a:gd name="connsiteY25" fmla="*/ 101836 h 122940"/>
                <a:gd name="connsiteX26" fmla="*/ 24368 w 90403"/>
                <a:gd name="connsiteY26" fmla="*/ 98263 h 122940"/>
                <a:gd name="connsiteX27" fmla="*/ 35899 w 90403"/>
                <a:gd name="connsiteY27" fmla="*/ 25087 h 122940"/>
                <a:gd name="connsiteX28" fmla="*/ 62205 w 90403"/>
                <a:gd name="connsiteY28" fmla="*/ 110557 h 122940"/>
                <a:gd name="connsiteX29" fmla="*/ 64186 w 90403"/>
                <a:gd name="connsiteY29" fmla="*/ 112984 h 122940"/>
                <a:gd name="connsiteX30" fmla="*/ 66075 w 90403"/>
                <a:gd name="connsiteY30" fmla="*/ 109980 h 122940"/>
                <a:gd name="connsiteX31" fmla="*/ 78598 w 90403"/>
                <a:gd name="connsiteY31" fmla="*/ 30946 h 12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0403" h="122940">
                  <a:moveTo>
                    <a:pt x="78598" y="30946"/>
                  </a:moveTo>
                  <a:cubicBezTo>
                    <a:pt x="79498" y="25516"/>
                    <a:pt x="80939" y="20804"/>
                    <a:pt x="88147" y="20516"/>
                  </a:cubicBezTo>
                  <a:cubicBezTo>
                    <a:pt x="88595" y="20516"/>
                    <a:pt x="89947" y="20375"/>
                    <a:pt x="89947" y="17372"/>
                  </a:cubicBezTo>
                  <a:cubicBezTo>
                    <a:pt x="89947" y="16514"/>
                    <a:pt x="89499" y="15368"/>
                    <a:pt x="88595" y="15368"/>
                  </a:cubicBezTo>
                  <a:cubicBezTo>
                    <a:pt x="85625" y="15368"/>
                    <a:pt x="82291" y="15944"/>
                    <a:pt x="79228" y="15944"/>
                  </a:cubicBezTo>
                  <a:cubicBezTo>
                    <a:pt x="77065" y="15944"/>
                    <a:pt x="71842" y="15368"/>
                    <a:pt x="69679" y="15368"/>
                  </a:cubicBezTo>
                  <a:cubicBezTo>
                    <a:pt x="69231" y="15368"/>
                    <a:pt x="67879" y="15368"/>
                    <a:pt x="67879" y="18512"/>
                  </a:cubicBezTo>
                  <a:cubicBezTo>
                    <a:pt x="67879" y="20375"/>
                    <a:pt x="69049" y="20516"/>
                    <a:pt x="69861" y="20516"/>
                  </a:cubicBezTo>
                  <a:cubicBezTo>
                    <a:pt x="74094" y="20656"/>
                    <a:pt x="75624" y="22802"/>
                    <a:pt x="75624" y="26375"/>
                  </a:cubicBezTo>
                  <a:cubicBezTo>
                    <a:pt x="75624" y="27521"/>
                    <a:pt x="75535" y="28231"/>
                    <a:pt x="75265" y="29807"/>
                  </a:cubicBezTo>
                  <a:lnTo>
                    <a:pt x="65446" y="92115"/>
                  </a:lnTo>
                  <a:lnTo>
                    <a:pt x="42566" y="17801"/>
                  </a:lnTo>
                  <a:cubicBezTo>
                    <a:pt x="41844" y="15368"/>
                    <a:pt x="41666" y="15368"/>
                    <a:pt x="39503" y="15368"/>
                  </a:cubicBezTo>
                  <a:lnTo>
                    <a:pt x="27161" y="15368"/>
                  </a:lnTo>
                  <a:cubicBezTo>
                    <a:pt x="25450" y="15368"/>
                    <a:pt x="24280" y="15368"/>
                    <a:pt x="24280" y="18512"/>
                  </a:cubicBezTo>
                  <a:cubicBezTo>
                    <a:pt x="24280" y="20516"/>
                    <a:pt x="25361" y="20516"/>
                    <a:pt x="27250" y="20516"/>
                  </a:cubicBezTo>
                  <a:cubicBezTo>
                    <a:pt x="29143" y="20516"/>
                    <a:pt x="31125" y="20656"/>
                    <a:pt x="33017" y="21233"/>
                  </a:cubicBezTo>
                  <a:lnTo>
                    <a:pt x="20946" y="97693"/>
                  </a:lnTo>
                  <a:cubicBezTo>
                    <a:pt x="20135" y="103123"/>
                    <a:pt x="18605" y="107413"/>
                    <a:pt x="11579" y="107835"/>
                  </a:cubicBezTo>
                  <a:cubicBezTo>
                    <a:pt x="10949" y="107835"/>
                    <a:pt x="9686" y="107983"/>
                    <a:pt x="9686" y="110838"/>
                  </a:cubicBezTo>
                  <a:cubicBezTo>
                    <a:pt x="9686" y="112414"/>
                    <a:pt x="10408" y="112984"/>
                    <a:pt x="11038" y="112984"/>
                  </a:cubicBezTo>
                  <a:cubicBezTo>
                    <a:pt x="14008" y="112984"/>
                    <a:pt x="17342" y="112414"/>
                    <a:pt x="20405" y="112414"/>
                  </a:cubicBezTo>
                  <a:cubicBezTo>
                    <a:pt x="22568" y="112414"/>
                    <a:pt x="27791" y="112984"/>
                    <a:pt x="29954" y="112984"/>
                  </a:cubicBezTo>
                  <a:cubicBezTo>
                    <a:pt x="30854" y="112984"/>
                    <a:pt x="31754" y="112266"/>
                    <a:pt x="31754" y="109980"/>
                  </a:cubicBezTo>
                  <a:cubicBezTo>
                    <a:pt x="31754" y="107983"/>
                    <a:pt x="30676" y="107835"/>
                    <a:pt x="29684" y="107835"/>
                  </a:cubicBezTo>
                  <a:cubicBezTo>
                    <a:pt x="24009" y="107554"/>
                    <a:pt x="24009" y="103840"/>
                    <a:pt x="24009" y="101836"/>
                  </a:cubicBezTo>
                  <a:cubicBezTo>
                    <a:pt x="24009" y="101266"/>
                    <a:pt x="24009" y="100549"/>
                    <a:pt x="24368" y="98263"/>
                  </a:cubicBezTo>
                  <a:lnTo>
                    <a:pt x="35899" y="25087"/>
                  </a:lnTo>
                  <a:lnTo>
                    <a:pt x="62205" y="110557"/>
                  </a:lnTo>
                  <a:cubicBezTo>
                    <a:pt x="62923" y="112843"/>
                    <a:pt x="63282" y="112984"/>
                    <a:pt x="64186" y="112984"/>
                  </a:cubicBezTo>
                  <a:cubicBezTo>
                    <a:pt x="65627" y="112984"/>
                    <a:pt x="65627" y="112555"/>
                    <a:pt x="66075" y="109980"/>
                  </a:cubicBezTo>
                  <a:lnTo>
                    <a:pt x="78598" y="3094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orme libre : forme 367">
              <a:extLst>
                <a:ext uri="{FF2B5EF4-FFF2-40B4-BE49-F238E27FC236}">
                  <a16:creationId xmlns:a16="http://schemas.microsoft.com/office/drawing/2014/main" id="{0EDAD60D-6242-40CB-9808-51B61DB82269}"/>
                </a:ext>
              </a:extLst>
            </p:cNvPr>
            <p:cNvSpPr/>
            <p:nvPr/>
          </p:nvSpPr>
          <p:spPr>
            <a:xfrm>
              <a:off x="7488975" y="-11382785"/>
              <a:ext cx="38744" cy="163920"/>
            </a:xfrm>
            <a:custGeom>
              <a:avLst/>
              <a:gdLst>
                <a:gd name="connsiteX0" fmla="*/ 31306 w 38744"/>
                <a:gd name="connsiteY0" fmla="*/ 15368 h 163920"/>
                <a:gd name="connsiteX1" fmla="*/ 9686 w 38744"/>
                <a:gd name="connsiteY1" fmla="*/ 86685 h 163920"/>
                <a:gd name="connsiteX2" fmla="*/ 31306 w 38744"/>
                <a:gd name="connsiteY2" fmla="*/ 158145 h 163920"/>
                <a:gd name="connsiteX3" fmla="*/ 33106 w 38744"/>
                <a:gd name="connsiteY3" fmla="*/ 156428 h 163920"/>
                <a:gd name="connsiteX4" fmla="*/ 32206 w 38744"/>
                <a:gd name="connsiteY4" fmla="*/ 154283 h 163920"/>
                <a:gd name="connsiteX5" fmla="*/ 15813 w 38744"/>
                <a:gd name="connsiteY5" fmla="*/ 86826 h 163920"/>
                <a:gd name="connsiteX6" fmla="*/ 32477 w 38744"/>
                <a:gd name="connsiteY6" fmla="*/ 18799 h 163920"/>
                <a:gd name="connsiteX7" fmla="*/ 33106 w 38744"/>
                <a:gd name="connsiteY7" fmla="*/ 17083 h 163920"/>
                <a:gd name="connsiteX8" fmla="*/ 31306 w 38744"/>
                <a:gd name="connsiteY8" fmla="*/ 15368 h 16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44" h="163920">
                  <a:moveTo>
                    <a:pt x="31306" y="15368"/>
                  </a:moveTo>
                  <a:cubicBezTo>
                    <a:pt x="14190" y="34519"/>
                    <a:pt x="9686" y="64819"/>
                    <a:pt x="9686" y="86685"/>
                  </a:cubicBezTo>
                  <a:cubicBezTo>
                    <a:pt x="9686" y="106836"/>
                    <a:pt x="13468" y="138135"/>
                    <a:pt x="31306" y="158145"/>
                  </a:cubicBezTo>
                  <a:cubicBezTo>
                    <a:pt x="32025" y="158145"/>
                    <a:pt x="33106" y="158145"/>
                    <a:pt x="33106" y="156428"/>
                  </a:cubicBezTo>
                  <a:cubicBezTo>
                    <a:pt x="33106" y="155570"/>
                    <a:pt x="32836" y="155282"/>
                    <a:pt x="32206" y="154283"/>
                  </a:cubicBezTo>
                  <a:cubicBezTo>
                    <a:pt x="20224" y="137136"/>
                    <a:pt x="15813" y="112835"/>
                    <a:pt x="15813" y="86826"/>
                  </a:cubicBezTo>
                  <a:cubicBezTo>
                    <a:pt x="15813" y="48241"/>
                    <a:pt x="25091" y="29371"/>
                    <a:pt x="32477" y="18799"/>
                  </a:cubicBezTo>
                  <a:cubicBezTo>
                    <a:pt x="32836" y="18223"/>
                    <a:pt x="33106" y="17794"/>
                    <a:pt x="33106" y="17083"/>
                  </a:cubicBezTo>
                  <a:cubicBezTo>
                    <a:pt x="33106" y="15368"/>
                    <a:pt x="32025" y="15368"/>
                    <a:pt x="31306" y="1536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orme libre : forme 368">
              <a:extLst>
                <a:ext uri="{FF2B5EF4-FFF2-40B4-BE49-F238E27FC236}">
                  <a16:creationId xmlns:a16="http://schemas.microsoft.com/office/drawing/2014/main" id="{16E9BEC1-9CB0-4F31-8323-3CA347A7ABA9}"/>
                </a:ext>
              </a:extLst>
            </p:cNvPr>
            <p:cNvSpPr/>
            <p:nvPr/>
          </p:nvSpPr>
          <p:spPr>
            <a:xfrm>
              <a:off x="7523154" y="-11338623"/>
              <a:ext cx="64574" cy="81960"/>
            </a:xfrm>
            <a:custGeom>
              <a:avLst/>
              <a:gdLst>
                <a:gd name="connsiteX0" fmla="*/ 27795 w 64573"/>
                <a:gd name="connsiteY0" fmla="*/ 63245 h 81960"/>
                <a:gd name="connsiteX1" fmla="*/ 19328 w 64573"/>
                <a:gd name="connsiteY1" fmla="*/ 75820 h 81960"/>
                <a:gd name="connsiteX2" fmla="*/ 14461 w 64573"/>
                <a:gd name="connsiteY2" fmla="*/ 73822 h 81960"/>
                <a:gd name="connsiteX3" fmla="*/ 18424 w 64573"/>
                <a:gd name="connsiteY3" fmla="*/ 65960 h 81960"/>
                <a:gd name="connsiteX4" fmla="*/ 14824 w 64573"/>
                <a:gd name="connsiteY4" fmla="*/ 60670 h 81960"/>
                <a:gd name="connsiteX5" fmla="*/ 9686 w 64573"/>
                <a:gd name="connsiteY5" fmla="*/ 69391 h 81960"/>
                <a:gd name="connsiteX6" fmla="*/ 19146 w 64573"/>
                <a:gd name="connsiteY6" fmla="*/ 79822 h 81960"/>
                <a:gd name="connsiteX7" fmla="*/ 29236 w 64573"/>
                <a:gd name="connsiteY7" fmla="*/ 69673 h 81960"/>
                <a:gd name="connsiteX8" fmla="*/ 39955 w 64573"/>
                <a:gd name="connsiteY8" fmla="*/ 79822 h 81960"/>
                <a:gd name="connsiteX9" fmla="*/ 55808 w 64573"/>
                <a:gd name="connsiteY9" fmla="*/ 57956 h 81960"/>
                <a:gd name="connsiteX10" fmla="*/ 54367 w 64573"/>
                <a:gd name="connsiteY10" fmla="*/ 56099 h 81960"/>
                <a:gd name="connsiteX11" fmla="*/ 52656 w 64573"/>
                <a:gd name="connsiteY11" fmla="*/ 58531 h 81960"/>
                <a:gd name="connsiteX12" fmla="*/ 40314 w 64573"/>
                <a:gd name="connsiteY12" fmla="*/ 75820 h 81960"/>
                <a:gd name="connsiteX13" fmla="*/ 34822 w 64573"/>
                <a:gd name="connsiteY13" fmla="*/ 66529 h 81960"/>
                <a:gd name="connsiteX14" fmla="*/ 39503 w 64573"/>
                <a:gd name="connsiteY14" fmla="*/ 33944 h 81960"/>
                <a:gd name="connsiteX15" fmla="*/ 48334 w 64573"/>
                <a:gd name="connsiteY15" fmla="*/ 19371 h 81960"/>
                <a:gd name="connsiteX16" fmla="*/ 53197 w 64573"/>
                <a:gd name="connsiteY16" fmla="*/ 21368 h 81960"/>
                <a:gd name="connsiteX17" fmla="*/ 49234 w 64573"/>
                <a:gd name="connsiteY17" fmla="*/ 29231 h 81960"/>
                <a:gd name="connsiteX18" fmla="*/ 52837 w 64573"/>
                <a:gd name="connsiteY18" fmla="*/ 34519 h 81960"/>
                <a:gd name="connsiteX19" fmla="*/ 57882 w 64573"/>
                <a:gd name="connsiteY19" fmla="*/ 25799 h 81960"/>
                <a:gd name="connsiteX20" fmla="*/ 48511 w 64573"/>
                <a:gd name="connsiteY20" fmla="*/ 15368 h 81960"/>
                <a:gd name="connsiteX21" fmla="*/ 38421 w 64573"/>
                <a:gd name="connsiteY21" fmla="*/ 25517 h 81960"/>
                <a:gd name="connsiteX22" fmla="*/ 27613 w 64573"/>
                <a:gd name="connsiteY22" fmla="*/ 15368 h 81960"/>
                <a:gd name="connsiteX23" fmla="*/ 11761 w 64573"/>
                <a:gd name="connsiteY23" fmla="*/ 37234 h 81960"/>
                <a:gd name="connsiteX24" fmla="*/ 13290 w 64573"/>
                <a:gd name="connsiteY24" fmla="*/ 39092 h 81960"/>
                <a:gd name="connsiteX25" fmla="*/ 15001 w 64573"/>
                <a:gd name="connsiteY25" fmla="*/ 36665 h 81960"/>
                <a:gd name="connsiteX26" fmla="*/ 27343 w 64573"/>
                <a:gd name="connsiteY26" fmla="*/ 19371 h 81960"/>
                <a:gd name="connsiteX27" fmla="*/ 32747 w 64573"/>
                <a:gd name="connsiteY27" fmla="*/ 28802 h 81960"/>
                <a:gd name="connsiteX28" fmla="*/ 30858 w 64573"/>
                <a:gd name="connsiteY28" fmla="*/ 43664 h 81960"/>
                <a:gd name="connsiteX29" fmla="*/ 27795 w 64573"/>
                <a:gd name="connsiteY29" fmla="*/ 63245 h 81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4573" h="81960">
                  <a:moveTo>
                    <a:pt x="27795" y="63245"/>
                  </a:moveTo>
                  <a:cubicBezTo>
                    <a:pt x="26891" y="68105"/>
                    <a:pt x="23921" y="75820"/>
                    <a:pt x="19328" y="75820"/>
                  </a:cubicBezTo>
                  <a:cubicBezTo>
                    <a:pt x="19057" y="75820"/>
                    <a:pt x="16354" y="75820"/>
                    <a:pt x="14461" y="73822"/>
                  </a:cubicBezTo>
                  <a:cubicBezTo>
                    <a:pt x="18153" y="71965"/>
                    <a:pt x="18424" y="66818"/>
                    <a:pt x="18424" y="65960"/>
                  </a:cubicBezTo>
                  <a:cubicBezTo>
                    <a:pt x="18424" y="62816"/>
                    <a:pt x="16894" y="60670"/>
                    <a:pt x="14824" y="60670"/>
                  </a:cubicBezTo>
                  <a:cubicBezTo>
                    <a:pt x="12301" y="60670"/>
                    <a:pt x="9686" y="64103"/>
                    <a:pt x="9686" y="69391"/>
                  </a:cubicBezTo>
                  <a:cubicBezTo>
                    <a:pt x="9686" y="76537"/>
                    <a:pt x="14731" y="79822"/>
                    <a:pt x="19146" y="79822"/>
                  </a:cubicBezTo>
                  <a:cubicBezTo>
                    <a:pt x="23291" y="79822"/>
                    <a:pt x="26984" y="75680"/>
                    <a:pt x="29236" y="69673"/>
                  </a:cubicBezTo>
                  <a:cubicBezTo>
                    <a:pt x="31395" y="77248"/>
                    <a:pt x="36351" y="79822"/>
                    <a:pt x="39955" y="79822"/>
                  </a:cubicBezTo>
                  <a:cubicBezTo>
                    <a:pt x="50315" y="79822"/>
                    <a:pt x="55808" y="61958"/>
                    <a:pt x="55808" y="57956"/>
                  </a:cubicBezTo>
                  <a:cubicBezTo>
                    <a:pt x="55808" y="56099"/>
                    <a:pt x="54637" y="56099"/>
                    <a:pt x="54367" y="56099"/>
                  </a:cubicBezTo>
                  <a:cubicBezTo>
                    <a:pt x="53108" y="56099"/>
                    <a:pt x="53015" y="56815"/>
                    <a:pt x="52656" y="58531"/>
                  </a:cubicBezTo>
                  <a:cubicBezTo>
                    <a:pt x="50763" y="68392"/>
                    <a:pt x="45359" y="75820"/>
                    <a:pt x="40314" y="75820"/>
                  </a:cubicBezTo>
                  <a:cubicBezTo>
                    <a:pt x="36710" y="75820"/>
                    <a:pt x="34822" y="71965"/>
                    <a:pt x="34822" y="66529"/>
                  </a:cubicBezTo>
                  <a:cubicBezTo>
                    <a:pt x="34822" y="62816"/>
                    <a:pt x="36981" y="49811"/>
                    <a:pt x="39503" y="33944"/>
                  </a:cubicBezTo>
                  <a:cubicBezTo>
                    <a:pt x="41307" y="22942"/>
                    <a:pt x="45359" y="19371"/>
                    <a:pt x="48334" y="19371"/>
                  </a:cubicBezTo>
                  <a:cubicBezTo>
                    <a:pt x="48511" y="19371"/>
                    <a:pt x="51304" y="19371"/>
                    <a:pt x="53197" y="21368"/>
                  </a:cubicBezTo>
                  <a:cubicBezTo>
                    <a:pt x="50315" y="22655"/>
                    <a:pt x="49234" y="26657"/>
                    <a:pt x="49234" y="29231"/>
                  </a:cubicBezTo>
                  <a:cubicBezTo>
                    <a:pt x="49234" y="32375"/>
                    <a:pt x="50763" y="34519"/>
                    <a:pt x="52837" y="34519"/>
                  </a:cubicBezTo>
                  <a:cubicBezTo>
                    <a:pt x="54908" y="34519"/>
                    <a:pt x="57882" y="31804"/>
                    <a:pt x="57882" y="25799"/>
                  </a:cubicBezTo>
                  <a:cubicBezTo>
                    <a:pt x="57882" y="17795"/>
                    <a:pt x="52115" y="15368"/>
                    <a:pt x="48511" y="15368"/>
                  </a:cubicBezTo>
                  <a:cubicBezTo>
                    <a:pt x="44007" y="15368"/>
                    <a:pt x="40403" y="20081"/>
                    <a:pt x="38421" y="25517"/>
                  </a:cubicBezTo>
                  <a:cubicBezTo>
                    <a:pt x="36803" y="19652"/>
                    <a:pt x="32658" y="15368"/>
                    <a:pt x="27613" y="15368"/>
                  </a:cubicBezTo>
                  <a:cubicBezTo>
                    <a:pt x="17524" y="15368"/>
                    <a:pt x="11761" y="32945"/>
                    <a:pt x="11761" y="37234"/>
                  </a:cubicBezTo>
                  <a:cubicBezTo>
                    <a:pt x="11761" y="39092"/>
                    <a:pt x="13020" y="39092"/>
                    <a:pt x="13290" y="39092"/>
                  </a:cubicBezTo>
                  <a:cubicBezTo>
                    <a:pt x="14461" y="39092"/>
                    <a:pt x="14554" y="38521"/>
                    <a:pt x="15001" y="36665"/>
                  </a:cubicBezTo>
                  <a:cubicBezTo>
                    <a:pt x="17253" y="25517"/>
                    <a:pt x="22928" y="19371"/>
                    <a:pt x="27343" y="19371"/>
                  </a:cubicBezTo>
                  <a:cubicBezTo>
                    <a:pt x="30317" y="19371"/>
                    <a:pt x="32747" y="21944"/>
                    <a:pt x="32747" y="28802"/>
                  </a:cubicBezTo>
                  <a:cubicBezTo>
                    <a:pt x="32747" y="31658"/>
                    <a:pt x="31665" y="38804"/>
                    <a:pt x="30858" y="43664"/>
                  </a:cubicBezTo>
                  <a:lnTo>
                    <a:pt x="27795" y="6324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orme libre : forme 369">
              <a:extLst>
                <a:ext uri="{FF2B5EF4-FFF2-40B4-BE49-F238E27FC236}">
                  <a16:creationId xmlns:a16="http://schemas.microsoft.com/office/drawing/2014/main" id="{6696AEFE-9213-44A7-9EFF-812DC69111A2}"/>
                </a:ext>
              </a:extLst>
            </p:cNvPr>
            <p:cNvSpPr/>
            <p:nvPr/>
          </p:nvSpPr>
          <p:spPr>
            <a:xfrm>
              <a:off x="7586370" y="-11323177"/>
              <a:ext cx="38744" cy="81960"/>
            </a:xfrm>
            <a:custGeom>
              <a:avLst/>
              <a:gdLst>
                <a:gd name="connsiteX0" fmla="*/ 26092 w 38744"/>
                <a:gd name="connsiteY0" fmla="*/ 18428 h 81960"/>
                <a:gd name="connsiteX1" fmla="*/ 23775 w 38744"/>
                <a:gd name="connsiteY1" fmla="*/ 15368 h 81960"/>
                <a:gd name="connsiteX2" fmla="*/ 10780 w 38744"/>
                <a:gd name="connsiteY2" fmla="*/ 21898 h 81960"/>
                <a:gd name="connsiteX3" fmla="*/ 9686 w 38744"/>
                <a:gd name="connsiteY3" fmla="*/ 21898 h 81960"/>
                <a:gd name="connsiteX4" fmla="*/ 9686 w 38744"/>
                <a:gd name="connsiteY4" fmla="*/ 26394 h 81960"/>
                <a:gd name="connsiteX5" fmla="*/ 10780 w 38744"/>
                <a:gd name="connsiteY5" fmla="*/ 26394 h 81960"/>
                <a:gd name="connsiteX6" fmla="*/ 20175 w 38744"/>
                <a:gd name="connsiteY6" fmla="*/ 23532 h 81960"/>
                <a:gd name="connsiteX7" fmla="*/ 20175 w 38744"/>
                <a:gd name="connsiteY7" fmla="*/ 74578 h 81960"/>
                <a:gd name="connsiteX8" fmla="*/ 13355 w 38744"/>
                <a:gd name="connsiteY8" fmla="*/ 78867 h 81960"/>
                <a:gd name="connsiteX9" fmla="*/ 10134 w 38744"/>
                <a:gd name="connsiteY9" fmla="*/ 78867 h 81960"/>
                <a:gd name="connsiteX10" fmla="*/ 10134 w 38744"/>
                <a:gd name="connsiteY10" fmla="*/ 83356 h 81960"/>
                <a:gd name="connsiteX11" fmla="*/ 23134 w 38744"/>
                <a:gd name="connsiteY11" fmla="*/ 82946 h 81960"/>
                <a:gd name="connsiteX12" fmla="*/ 36129 w 38744"/>
                <a:gd name="connsiteY12" fmla="*/ 83356 h 81960"/>
                <a:gd name="connsiteX13" fmla="*/ 36129 w 38744"/>
                <a:gd name="connsiteY13" fmla="*/ 78867 h 81960"/>
                <a:gd name="connsiteX14" fmla="*/ 32912 w 38744"/>
                <a:gd name="connsiteY14" fmla="*/ 78867 h 81960"/>
                <a:gd name="connsiteX15" fmla="*/ 26092 w 38744"/>
                <a:gd name="connsiteY15" fmla="*/ 74578 h 81960"/>
                <a:gd name="connsiteX16" fmla="*/ 26092 w 38744"/>
                <a:gd name="connsiteY16" fmla="*/ 18428 h 81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744" h="81960">
                  <a:moveTo>
                    <a:pt x="26092" y="18428"/>
                  </a:moveTo>
                  <a:cubicBezTo>
                    <a:pt x="26092" y="15368"/>
                    <a:pt x="25898" y="15368"/>
                    <a:pt x="23775" y="15368"/>
                  </a:cubicBezTo>
                  <a:cubicBezTo>
                    <a:pt x="19207" y="21898"/>
                    <a:pt x="12067" y="21898"/>
                    <a:pt x="10780" y="21898"/>
                  </a:cubicBezTo>
                  <a:lnTo>
                    <a:pt x="9686" y="21898"/>
                  </a:lnTo>
                  <a:lnTo>
                    <a:pt x="9686" y="26394"/>
                  </a:lnTo>
                  <a:lnTo>
                    <a:pt x="10780" y="26394"/>
                  </a:lnTo>
                  <a:cubicBezTo>
                    <a:pt x="12261" y="26394"/>
                    <a:pt x="16442" y="26087"/>
                    <a:pt x="20175" y="23532"/>
                  </a:cubicBezTo>
                  <a:lnTo>
                    <a:pt x="20175" y="74578"/>
                  </a:lnTo>
                  <a:cubicBezTo>
                    <a:pt x="20175" y="77741"/>
                    <a:pt x="20175" y="78867"/>
                    <a:pt x="13355" y="78867"/>
                  </a:cubicBezTo>
                  <a:lnTo>
                    <a:pt x="10134" y="78867"/>
                  </a:lnTo>
                  <a:lnTo>
                    <a:pt x="10134" y="83356"/>
                  </a:lnTo>
                  <a:cubicBezTo>
                    <a:pt x="13673" y="82946"/>
                    <a:pt x="19400" y="82946"/>
                    <a:pt x="23134" y="82946"/>
                  </a:cubicBezTo>
                  <a:cubicBezTo>
                    <a:pt x="26867" y="82946"/>
                    <a:pt x="32590" y="82946"/>
                    <a:pt x="36129" y="83356"/>
                  </a:cubicBezTo>
                  <a:lnTo>
                    <a:pt x="36129" y="78867"/>
                  </a:lnTo>
                  <a:lnTo>
                    <a:pt x="32912" y="78867"/>
                  </a:lnTo>
                  <a:cubicBezTo>
                    <a:pt x="26092" y="78867"/>
                    <a:pt x="26092" y="77741"/>
                    <a:pt x="26092" y="74578"/>
                  </a:cubicBezTo>
                  <a:lnTo>
                    <a:pt x="26092" y="1842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orme libre : forme 370">
              <a:extLst>
                <a:ext uri="{FF2B5EF4-FFF2-40B4-BE49-F238E27FC236}">
                  <a16:creationId xmlns:a16="http://schemas.microsoft.com/office/drawing/2014/main" id="{A6457BB0-A402-437E-8469-520A7617DA0C}"/>
                </a:ext>
              </a:extLst>
            </p:cNvPr>
            <p:cNvSpPr/>
            <p:nvPr/>
          </p:nvSpPr>
          <p:spPr>
            <a:xfrm>
              <a:off x="7637124" y="-11314899"/>
              <a:ext cx="77488" cy="20490"/>
            </a:xfrm>
            <a:custGeom>
              <a:avLst/>
              <a:gdLst>
                <a:gd name="connsiteX0" fmla="*/ 66975 w 77488"/>
                <a:gd name="connsiteY0" fmla="*/ 22372 h 20490"/>
                <a:gd name="connsiteX1" fmla="*/ 70579 w 77488"/>
                <a:gd name="connsiteY1" fmla="*/ 18941 h 20490"/>
                <a:gd name="connsiteX2" fmla="*/ 66975 w 77488"/>
                <a:gd name="connsiteY2" fmla="*/ 15368 h 20490"/>
                <a:gd name="connsiteX3" fmla="*/ 13286 w 77488"/>
                <a:gd name="connsiteY3" fmla="*/ 15368 h 20490"/>
                <a:gd name="connsiteX4" fmla="*/ 9686 w 77488"/>
                <a:gd name="connsiteY4" fmla="*/ 18799 h 20490"/>
                <a:gd name="connsiteX5" fmla="*/ 13286 w 77488"/>
                <a:gd name="connsiteY5" fmla="*/ 22372 h 20490"/>
                <a:gd name="connsiteX6" fmla="*/ 66975 w 77488"/>
                <a:gd name="connsiteY6" fmla="*/ 22372 h 2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488" h="20490">
                  <a:moveTo>
                    <a:pt x="66975" y="22372"/>
                  </a:moveTo>
                  <a:cubicBezTo>
                    <a:pt x="68416" y="22372"/>
                    <a:pt x="70579" y="22372"/>
                    <a:pt x="70579" y="18941"/>
                  </a:cubicBezTo>
                  <a:cubicBezTo>
                    <a:pt x="70579" y="15368"/>
                    <a:pt x="68509" y="15368"/>
                    <a:pt x="66975" y="15368"/>
                  </a:cubicBezTo>
                  <a:lnTo>
                    <a:pt x="13286" y="15368"/>
                  </a:lnTo>
                  <a:cubicBezTo>
                    <a:pt x="11845" y="15368"/>
                    <a:pt x="9686" y="15368"/>
                    <a:pt x="9686" y="18799"/>
                  </a:cubicBezTo>
                  <a:cubicBezTo>
                    <a:pt x="9686" y="22372"/>
                    <a:pt x="11756" y="22372"/>
                    <a:pt x="13286" y="22372"/>
                  </a:cubicBezTo>
                  <a:lnTo>
                    <a:pt x="66975" y="2237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orme libre : forme 371">
              <a:extLst>
                <a:ext uri="{FF2B5EF4-FFF2-40B4-BE49-F238E27FC236}">
                  <a16:creationId xmlns:a16="http://schemas.microsoft.com/office/drawing/2014/main" id="{9F35E35C-62B8-4E37-81D3-56D9C493EAD1}"/>
                </a:ext>
              </a:extLst>
            </p:cNvPr>
            <p:cNvSpPr/>
            <p:nvPr/>
          </p:nvSpPr>
          <p:spPr>
            <a:xfrm>
              <a:off x="7712123" y="-11338623"/>
              <a:ext cx="64574" cy="81960"/>
            </a:xfrm>
            <a:custGeom>
              <a:avLst/>
              <a:gdLst>
                <a:gd name="connsiteX0" fmla="*/ 27795 w 64573"/>
                <a:gd name="connsiteY0" fmla="*/ 63245 h 81960"/>
                <a:gd name="connsiteX1" fmla="*/ 19328 w 64573"/>
                <a:gd name="connsiteY1" fmla="*/ 75820 h 81960"/>
                <a:gd name="connsiteX2" fmla="*/ 14461 w 64573"/>
                <a:gd name="connsiteY2" fmla="*/ 73822 h 81960"/>
                <a:gd name="connsiteX3" fmla="*/ 18424 w 64573"/>
                <a:gd name="connsiteY3" fmla="*/ 65960 h 81960"/>
                <a:gd name="connsiteX4" fmla="*/ 14824 w 64573"/>
                <a:gd name="connsiteY4" fmla="*/ 60670 h 81960"/>
                <a:gd name="connsiteX5" fmla="*/ 9686 w 64573"/>
                <a:gd name="connsiteY5" fmla="*/ 69391 h 81960"/>
                <a:gd name="connsiteX6" fmla="*/ 19146 w 64573"/>
                <a:gd name="connsiteY6" fmla="*/ 79822 h 81960"/>
                <a:gd name="connsiteX7" fmla="*/ 29236 w 64573"/>
                <a:gd name="connsiteY7" fmla="*/ 69673 h 81960"/>
                <a:gd name="connsiteX8" fmla="*/ 39955 w 64573"/>
                <a:gd name="connsiteY8" fmla="*/ 79822 h 81960"/>
                <a:gd name="connsiteX9" fmla="*/ 55808 w 64573"/>
                <a:gd name="connsiteY9" fmla="*/ 57956 h 81960"/>
                <a:gd name="connsiteX10" fmla="*/ 54367 w 64573"/>
                <a:gd name="connsiteY10" fmla="*/ 56099 h 81960"/>
                <a:gd name="connsiteX11" fmla="*/ 52656 w 64573"/>
                <a:gd name="connsiteY11" fmla="*/ 58531 h 81960"/>
                <a:gd name="connsiteX12" fmla="*/ 40314 w 64573"/>
                <a:gd name="connsiteY12" fmla="*/ 75820 h 81960"/>
                <a:gd name="connsiteX13" fmla="*/ 34822 w 64573"/>
                <a:gd name="connsiteY13" fmla="*/ 66529 h 81960"/>
                <a:gd name="connsiteX14" fmla="*/ 39503 w 64573"/>
                <a:gd name="connsiteY14" fmla="*/ 33944 h 81960"/>
                <a:gd name="connsiteX15" fmla="*/ 48333 w 64573"/>
                <a:gd name="connsiteY15" fmla="*/ 19371 h 81960"/>
                <a:gd name="connsiteX16" fmla="*/ 53197 w 64573"/>
                <a:gd name="connsiteY16" fmla="*/ 21368 h 81960"/>
                <a:gd name="connsiteX17" fmla="*/ 49234 w 64573"/>
                <a:gd name="connsiteY17" fmla="*/ 29231 h 81960"/>
                <a:gd name="connsiteX18" fmla="*/ 52837 w 64573"/>
                <a:gd name="connsiteY18" fmla="*/ 34519 h 81960"/>
                <a:gd name="connsiteX19" fmla="*/ 57882 w 64573"/>
                <a:gd name="connsiteY19" fmla="*/ 25799 h 81960"/>
                <a:gd name="connsiteX20" fmla="*/ 48511 w 64573"/>
                <a:gd name="connsiteY20" fmla="*/ 15368 h 81960"/>
                <a:gd name="connsiteX21" fmla="*/ 38421 w 64573"/>
                <a:gd name="connsiteY21" fmla="*/ 25517 h 81960"/>
                <a:gd name="connsiteX22" fmla="*/ 27613 w 64573"/>
                <a:gd name="connsiteY22" fmla="*/ 15368 h 81960"/>
                <a:gd name="connsiteX23" fmla="*/ 11761 w 64573"/>
                <a:gd name="connsiteY23" fmla="*/ 37234 h 81960"/>
                <a:gd name="connsiteX24" fmla="*/ 13290 w 64573"/>
                <a:gd name="connsiteY24" fmla="*/ 39092 h 81960"/>
                <a:gd name="connsiteX25" fmla="*/ 15001 w 64573"/>
                <a:gd name="connsiteY25" fmla="*/ 36665 h 81960"/>
                <a:gd name="connsiteX26" fmla="*/ 27343 w 64573"/>
                <a:gd name="connsiteY26" fmla="*/ 19371 h 81960"/>
                <a:gd name="connsiteX27" fmla="*/ 32747 w 64573"/>
                <a:gd name="connsiteY27" fmla="*/ 28802 h 81960"/>
                <a:gd name="connsiteX28" fmla="*/ 30858 w 64573"/>
                <a:gd name="connsiteY28" fmla="*/ 43664 h 81960"/>
                <a:gd name="connsiteX29" fmla="*/ 27795 w 64573"/>
                <a:gd name="connsiteY29" fmla="*/ 63245 h 81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4573" h="81960">
                  <a:moveTo>
                    <a:pt x="27795" y="63245"/>
                  </a:moveTo>
                  <a:cubicBezTo>
                    <a:pt x="26891" y="68105"/>
                    <a:pt x="23921" y="75820"/>
                    <a:pt x="19328" y="75820"/>
                  </a:cubicBezTo>
                  <a:cubicBezTo>
                    <a:pt x="19058" y="75820"/>
                    <a:pt x="16354" y="75820"/>
                    <a:pt x="14461" y="73822"/>
                  </a:cubicBezTo>
                  <a:cubicBezTo>
                    <a:pt x="18153" y="71965"/>
                    <a:pt x="18424" y="66818"/>
                    <a:pt x="18424" y="65960"/>
                  </a:cubicBezTo>
                  <a:cubicBezTo>
                    <a:pt x="18424" y="62816"/>
                    <a:pt x="16894" y="60670"/>
                    <a:pt x="14824" y="60670"/>
                  </a:cubicBezTo>
                  <a:cubicBezTo>
                    <a:pt x="12301" y="60670"/>
                    <a:pt x="9686" y="64103"/>
                    <a:pt x="9686" y="69391"/>
                  </a:cubicBezTo>
                  <a:cubicBezTo>
                    <a:pt x="9686" y="76537"/>
                    <a:pt x="14731" y="79822"/>
                    <a:pt x="19146" y="79822"/>
                  </a:cubicBezTo>
                  <a:cubicBezTo>
                    <a:pt x="23291" y="79822"/>
                    <a:pt x="26984" y="75680"/>
                    <a:pt x="29236" y="69673"/>
                  </a:cubicBezTo>
                  <a:cubicBezTo>
                    <a:pt x="31395" y="77248"/>
                    <a:pt x="36351" y="79822"/>
                    <a:pt x="39955" y="79822"/>
                  </a:cubicBezTo>
                  <a:cubicBezTo>
                    <a:pt x="50315" y="79822"/>
                    <a:pt x="55808" y="61958"/>
                    <a:pt x="55808" y="57956"/>
                  </a:cubicBezTo>
                  <a:cubicBezTo>
                    <a:pt x="55808" y="56099"/>
                    <a:pt x="54637" y="56099"/>
                    <a:pt x="54367" y="56099"/>
                  </a:cubicBezTo>
                  <a:cubicBezTo>
                    <a:pt x="53108" y="56099"/>
                    <a:pt x="53015" y="56815"/>
                    <a:pt x="52656" y="58531"/>
                  </a:cubicBezTo>
                  <a:cubicBezTo>
                    <a:pt x="50763" y="68392"/>
                    <a:pt x="45359" y="75820"/>
                    <a:pt x="40314" y="75820"/>
                  </a:cubicBezTo>
                  <a:cubicBezTo>
                    <a:pt x="36710" y="75820"/>
                    <a:pt x="34822" y="71965"/>
                    <a:pt x="34822" y="66529"/>
                  </a:cubicBezTo>
                  <a:cubicBezTo>
                    <a:pt x="34822" y="62816"/>
                    <a:pt x="36981" y="49811"/>
                    <a:pt x="39503" y="33944"/>
                  </a:cubicBezTo>
                  <a:cubicBezTo>
                    <a:pt x="41307" y="22942"/>
                    <a:pt x="45359" y="19371"/>
                    <a:pt x="48333" y="19371"/>
                  </a:cubicBezTo>
                  <a:cubicBezTo>
                    <a:pt x="48511" y="19371"/>
                    <a:pt x="51304" y="19371"/>
                    <a:pt x="53197" y="21368"/>
                  </a:cubicBezTo>
                  <a:cubicBezTo>
                    <a:pt x="50315" y="22655"/>
                    <a:pt x="49234" y="26657"/>
                    <a:pt x="49234" y="29231"/>
                  </a:cubicBezTo>
                  <a:cubicBezTo>
                    <a:pt x="49234" y="32375"/>
                    <a:pt x="50763" y="34519"/>
                    <a:pt x="52837" y="34519"/>
                  </a:cubicBezTo>
                  <a:cubicBezTo>
                    <a:pt x="54908" y="34519"/>
                    <a:pt x="57882" y="31804"/>
                    <a:pt x="57882" y="25799"/>
                  </a:cubicBezTo>
                  <a:cubicBezTo>
                    <a:pt x="57882" y="17795"/>
                    <a:pt x="52115" y="15368"/>
                    <a:pt x="48511" y="15368"/>
                  </a:cubicBezTo>
                  <a:cubicBezTo>
                    <a:pt x="44007" y="15368"/>
                    <a:pt x="40403" y="20081"/>
                    <a:pt x="38421" y="25517"/>
                  </a:cubicBezTo>
                  <a:cubicBezTo>
                    <a:pt x="36803" y="19652"/>
                    <a:pt x="32658" y="15368"/>
                    <a:pt x="27613" y="15368"/>
                  </a:cubicBezTo>
                  <a:cubicBezTo>
                    <a:pt x="17524" y="15368"/>
                    <a:pt x="11761" y="32945"/>
                    <a:pt x="11761" y="37234"/>
                  </a:cubicBezTo>
                  <a:cubicBezTo>
                    <a:pt x="11761" y="39092"/>
                    <a:pt x="13020" y="39092"/>
                    <a:pt x="13290" y="39092"/>
                  </a:cubicBezTo>
                  <a:cubicBezTo>
                    <a:pt x="14461" y="39092"/>
                    <a:pt x="14554" y="38521"/>
                    <a:pt x="15001" y="36665"/>
                  </a:cubicBezTo>
                  <a:cubicBezTo>
                    <a:pt x="17253" y="25517"/>
                    <a:pt x="22928" y="19371"/>
                    <a:pt x="27343" y="19371"/>
                  </a:cubicBezTo>
                  <a:cubicBezTo>
                    <a:pt x="30317" y="19371"/>
                    <a:pt x="32747" y="21944"/>
                    <a:pt x="32747" y="28802"/>
                  </a:cubicBezTo>
                  <a:cubicBezTo>
                    <a:pt x="32747" y="31658"/>
                    <a:pt x="31665" y="38804"/>
                    <a:pt x="30858" y="43664"/>
                  </a:cubicBezTo>
                  <a:lnTo>
                    <a:pt x="27795" y="6324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orme libre : forme 372">
              <a:extLst>
                <a:ext uri="{FF2B5EF4-FFF2-40B4-BE49-F238E27FC236}">
                  <a16:creationId xmlns:a16="http://schemas.microsoft.com/office/drawing/2014/main" id="{12F8A63D-E0F9-4A6E-933D-AF4999536A69}"/>
                </a:ext>
              </a:extLst>
            </p:cNvPr>
            <p:cNvSpPr/>
            <p:nvPr/>
          </p:nvSpPr>
          <p:spPr>
            <a:xfrm>
              <a:off x="7772006" y="-11323177"/>
              <a:ext cx="38744" cy="81960"/>
            </a:xfrm>
            <a:custGeom>
              <a:avLst/>
              <a:gdLst>
                <a:gd name="connsiteX0" fmla="*/ 41727 w 38744"/>
                <a:gd name="connsiteY0" fmla="*/ 63654 h 81960"/>
                <a:gd name="connsiteX1" fmla="*/ 39027 w 38744"/>
                <a:gd name="connsiteY1" fmla="*/ 63654 h 81960"/>
                <a:gd name="connsiteX2" fmla="*/ 37158 w 38744"/>
                <a:gd name="connsiteY2" fmla="*/ 72944 h 81960"/>
                <a:gd name="connsiteX3" fmla="*/ 30277 w 38744"/>
                <a:gd name="connsiteY3" fmla="*/ 73552 h 81960"/>
                <a:gd name="connsiteX4" fmla="*/ 17665 w 38744"/>
                <a:gd name="connsiteY4" fmla="*/ 73552 h 81960"/>
                <a:gd name="connsiteX5" fmla="*/ 30531 w 38744"/>
                <a:gd name="connsiteY5" fmla="*/ 58755 h 81960"/>
                <a:gd name="connsiteX6" fmla="*/ 41727 w 38744"/>
                <a:gd name="connsiteY6" fmla="*/ 35685 h 81960"/>
                <a:gd name="connsiteX7" fmla="*/ 24740 w 38744"/>
                <a:gd name="connsiteY7" fmla="*/ 15368 h 81960"/>
                <a:gd name="connsiteX8" fmla="*/ 9686 w 38744"/>
                <a:gd name="connsiteY8" fmla="*/ 33335 h 81960"/>
                <a:gd name="connsiteX9" fmla="*/ 13415 w 38744"/>
                <a:gd name="connsiteY9" fmla="*/ 39566 h 81960"/>
                <a:gd name="connsiteX10" fmla="*/ 17213 w 38744"/>
                <a:gd name="connsiteY10" fmla="*/ 33539 h 81960"/>
                <a:gd name="connsiteX11" fmla="*/ 13545 w 38744"/>
                <a:gd name="connsiteY11" fmla="*/ 27515 h 81960"/>
                <a:gd name="connsiteX12" fmla="*/ 23392 w 38744"/>
                <a:gd name="connsiteY12" fmla="*/ 19862 h 81960"/>
                <a:gd name="connsiteX13" fmla="*/ 34842 w 38744"/>
                <a:gd name="connsiteY13" fmla="*/ 35787 h 81960"/>
                <a:gd name="connsiteX14" fmla="*/ 26157 w 38744"/>
                <a:gd name="connsiteY14" fmla="*/ 57526 h 81960"/>
                <a:gd name="connsiteX15" fmla="*/ 10457 w 38744"/>
                <a:gd name="connsiteY15" fmla="*/ 78662 h 81960"/>
                <a:gd name="connsiteX16" fmla="*/ 9686 w 38744"/>
                <a:gd name="connsiteY16" fmla="*/ 80296 h 81960"/>
                <a:gd name="connsiteX17" fmla="*/ 9686 w 38744"/>
                <a:gd name="connsiteY17" fmla="*/ 83356 h 81960"/>
                <a:gd name="connsiteX18" fmla="*/ 39604 w 38744"/>
                <a:gd name="connsiteY18" fmla="*/ 83356 h 81960"/>
                <a:gd name="connsiteX19" fmla="*/ 41727 w 38744"/>
                <a:gd name="connsiteY19" fmla="*/ 63654 h 81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8744" h="81960">
                  <a:moveTo>
                    <a:pt x="41727" y="63654"/>
                  </a:moveTo>
                  <a:lnTo>
                    <a:pt x="39027" y="63654"/>
                  </a:lnTo>
                  <a:cubicBezTo>
                    <a:pt x="38833" y="65593"/>
                    <a:pt x="38187" y="71920"/>
                    <a:pt x="37158" y="72944"/>
                  </a:cubicBezTo>
                  <a:cubicBezTo>
                    <a:pt x="36646" y="73552"/>
                    <a:pt x="31242" y="73552"/>
                    <a:pt x="30277" y="73552"/>
                  </a:cubicBezTo>
                  <a:lnTo>
                    <a:pt x="17665" y="73552"/>
                  </a:lnTo>
                  <a:cubicBezTo>
                    <a:pt x="21911" y="68552"/>
                    <a:pt x="26673" y="62834"/>
                    <a:pt x="30531" y="58755"/>
                  </a:cubicBezTo>
                  <a:cubicBezTo>
                    <a:pt x="36323" y="52422"/>
                    <a:pt x="41727" y="46506"/>
                    <a:pt x="41727" y="35685"/>
                  </a:cubicBezTo>
                  <a:cubicBezTo>
                    <a:pt x="41727" y="22616"/>
                    <a:pt x="33942" y="15368"/>
                    <a:pt x="24740" y="15368"/>
                  </a:cubicBezTo>
                  <a:cubicBezTo>
                    <a:pt x="16055" y="15368"/>
                    <a:pt x="9686" y="23333"/>
                    <a:pt x="9686" y="33335"/>
                  </a:cubicBezTo>
                  <a:cubicBezTo>
                    <a:pt x="9686" y="38643"/>
                    <a:pt x="12515" y="39566"/>
                    <a:pt x="13415" y="39566"/>
                  </a:cubicBezTo>
                  <a:cubicBezTo>
                    <a:pt x="15155" y="39566"/>
                    <a:pt x="17213" y="37727"/>
                    <a:pt x="17213" y="33539"/>
                  </a:cubicBezTo>
                  <a:cubicBezTo>
                    <a:pt x="17213" y="29865"/>
                    <a:pt x="15542" y="27821"/>
                    <a:pt x="13545" y="27515"/>
                  </a:cubicBezTo>
                  <a:cubicBezTo>
                    <a:pt x="15348" y="22924"/>
                    <a:pt x="19078" y="19862"/>
                    <a:pt x="23392" y="19862"/>
                  </a:cubicBezTo>
                  <a:cubicBezTo>
                    <a:pt x="29631" y="19862"/>
                    <a:pt x="34842" y="25779"/>
                    <a:pt x="34842" y="35787"/>
                  </a:cubicBezTo>
                  <a:cubicBezTo>
                    <a:pt x="34842" y="44360"/>
                    <a:pt x="31112" y="50892"/>
                    <a:pt x="26157" y="57526"/>
                  </a:cubicBezTo>
                  <a:lnTo>
                    <a:pt x="10457" y="78662"/>
                  </a:lnTo>
                  <a:cubicBezTo>
                    <a:pt x="9815" y="79578"/>
                    <a:pt x="9751" y="79578"/>
                    <a:pt x="9686" y="80296"/>
                  </a:cubicBezTo>
                  <a:lnTo>
                    <a:pt x="9686" y="83356"/>
                  </a:lnTo>
                  <a:lnTo>
                    <a:pt x="39604" y="83356"/>
                  </a:lnTo>
                  <a:lnTo>
                    <a:pt x="41727" y="6365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orme libre : forme 373">
              <a:extLst>
                <a:ext uri="{FF2B5EF4-FFF2-40B4-BE49-F238E27FC236}">
                  <a16:creationId xmlns:a16="http://schemas.microsoft.com/office/drawing/2014/main" id="{D8851192-0358-4E55-90EE-2B5F765C190D}"/>
                </a:ext>
              </a:extLst>
            </p:cNvPr>
            <p:cNvSpPr/>
            <p:nvPr/>
          </p:nvSpPr>
          <p:spPr>
            <a:xfrm>
              <a:off x="7822759" y="-11382785"/>
              <a:ext cx="38744" cy="163920"/>
            </a:xfrm>
            <a:custGeom>
              <a:avLst/>
              <a:gdLst>
                <a:gd name="connsiteX0" fmla="*/ 11397 w 38744"/>
                <a:gd name="connsiteY0" fmla="*/ 15368 h 163920"/>
                <a:gd name="connsiteX1" fmla="*/ 9686 w 38744"/>
                <a:gd name="connsiteY1" fmla="*/ 17083 h 163920"/>
                <a:gd name="connsiteX2" fmla="*/ 10497 w 38744"/>
                <a:gd name="connsiteY2" fmla="*/ 19228 h 163920"/>
                <a:gd name="connsiteX3" fmla="*/ 26891 w 38744"/>
                <a:gd name="connsiteY3" fmla="*/ 86685 h 163920"/>
                <a:gd name="connsiteX4" fmla="*/ 11304 w 38744"/>
                <a:gd name="connsiteY4" fmla="*/ 153137 h 163920"/>
                <a:gd name="connsiteX5" fmla="*/ 9686 w 38744"/>
                <a:gd name="connsiteY5" fmla="*/ 156428 h 163920"/>
                <a:gd name="connsiteX6" fmla="*/ 10856 w 38744"/>
                <a:gd name="connsiteY6" fmla="*/ 158145 h 163920"/>
                <a:gd name="connsiteX7" fmla="*/ 26439 w 38744"/>
                <a:gd name="connsiteY7" fmla="*/ 130848 h 163920"/>
                <a:gd name="connsiteX8" fmla="*/ 33017 w 38744"/>
                <a:gd name="connsiteY8" fmla="*/ 86826 h 163920"/>
                <a:gd name="connsiteX9" fmla="*/ 11397 w 38744"/>
                <a:gd name="connsiteY9" fmla="*/ 15368 h 16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744" h="163920">
                  <a:moveTo>
                    <a:pt x="11397" y="15368"/>
                  </a:moveTo>
                  <a:cubicBezTo>
                    <a:pt x="10768" y="15368"/>
                    <a:pt x="9686" y="15368"/>
                    <a:pt x="9686" y="17083"/>
                  </a:cubicBezTo>
                  <a:cubicBezTo>
                    <a:pt x="9686" y="17794"/>
                    <a:pt x="9956" y="18223"/>
                    <a:pt x="10497" y="19228"/>
                  </a:cubicBezTo>
                  <a:cubicBezTo>
                    <a:pt x="18242" y="30517"/>
                    <a:pt x="26891" y="49809"/>
                    <a:pt x="26891" y="86685"/>
                  </a:cubicBezTo>
                  <a:cubicBezTo>
                    <a:pt x="26891" y="116556"/>
                    <a:pt x="21035" y="139133"/>
                    <a:pt x="11304" y="153137"/>
                  </a:cubicBezTo>
                  <a:cubicBezTo>
                    <a:pt x="9775" y="155570"/>
                    <a:pt x="9686" y="155711"/>
                    <a:pt x="9686" y="156428"/>
                  </a:cubicBezTo>
                  <a:cubicBezTo>
                    <a:pt x="9686" y="157139"/>
                    <a:pt x="9956" y="158145"/>
                    <a:pt x="10856" y="158145"/>
                  </a:cubicBezTo>
                  <a:cubicBezTo>
                    <a:pt x="11938" y="158145"/>
                    <a:pt x="20494" y="148713"/>
                    <a:pt x="26439" y="130848"/>
                  </a:cubicBezTo>
                  <a:cubicBezTo>
                    <a:pt x="30402" y="118983"/>
                    <a:pt x="33017" y="103544"/>
                    <a:pt x="33017" y="86826"/>
                  </a:cubicBezTo>
                  <a:cubicBezTo>
                    <a:pt x="33017" y="66675"/>
                    <a:pt x="29232" y="35377"/>
                    <a:pt x="11397" y="1536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orme libre : forme 374">
              <a:extLst>
                <a:ext uri="{FF2B5EF4-FFF2-40B4-BE49-F238E27FC236}">
                  <a16:creationId xmlns:a16="http://schemas.microsoft.com/office/drawing/2014/main" id="{CFDC678A-8ADB-4931-ACBB-96EA3D93665E}"/>
                </a:ext>
              </a:extLst>
            </p:cNvPr>
            <p:cNvSpPr/>
            <p:nvPr/>
          </p:nvSpPr>
          <p:spPr>
            <a:xfrm>
              <a:off x="7862434" y="-11405197"/>
              <a:ext cx="38744" cy="81960"/>
            </a:xfrm>
            <a:custGeom>
              <a:avLst/>
              <a:gdLst>
                <a:gd name="connsiteX0" fmla="*/ 41727 w 38744"/>
                <a:gd name="connsiteY0" fmla="*/ 63654 h 81960"/>
                <a:gd name="connsiteX1" fmla="*/ 39027 w 38744"/>
                <a:gd name="connsiteY1" fmla="*/ 63654 h 81960"/>
                <a:gd name="connsiteX2" fmla="*/ 37158 w 38744"/>
                <a:gd name="connsiteY2" fmla="*/ 72944 h 81960"/>
                <a:gd name="connsiteX3" fmla="*/ 30277 w 38744"/>
                <a:gd name="connsiteY3" fmla="*/ 73552 h 81960"/>
                <a:gd name="connsiteX4" fmla="*/ 17665 w 38744"/>
                <a:gd name="connsiteY4" fmla="*/ 73552 h 81960"/>
                <a:gd name="connsiteX5" fmla="*/ 30531 w 38744"/>
                <a:gd name="connsiteY5" fmla="*/ 58755 h 81960"/>
                <a:gd name="connsiteX6" fmla="*/ 41727 w 38744"/>
                <a:gd name="connsiteY6" fmla="*/ 35685 h 81960"/>
                <a:gd name="connsiteX7" fmla="*/ 24740 w 38744"/>
                <a:gd name="connsiteY7" fmla="*/ 15368 h 81960"/>
                <a:gd name="connsiteX8" fmla="*/ 9686 w 38744"/>
                <a:gd name="connsiteY8" fmla="*/ 33334 h 81960"/>
                <a:gd name="connsiteX9" fmla="*/ 13415 w 38744"/>
                <a:gd name="connsiteY9" fmla="*/ 39564 h 81960"/>
                <a:gd name="connsiteX10" fmla="*/ 17213 w 38744"/>
                <a:gd name="connsiteY10" fmla="*/ 33539 h 81960"/>
                <a:gd name="connsiteX11" fmla="*/ 13545 w 38744"/>
                <a:gd name="connsiteY11" fmla="*/ 27513 h 81960"/>
                <a:gd name="connsiteX12" fmla="*/ 23392 w 38744"/>
                <a:gd name="connsiteY12" fmla="*/ 19862 h 81960"/>
                <a:gd name="connsiteX13" fmla="*/ 34842 w 38744"/>
                <a:gd name="connsiteY13" fmla="*/ 35786 h 81960"/>
                <a:gd name="connsiteX14" fmla="*/ 26157 w 38744"/>
                <a:gd name="connsiteY14" fmla="*/ 57526 h 81960"/>
                <a:gd name="connsiteX15" fmla="*/ 10457 w 38744"/>
                <a:gd name="connsiteY15" fmla="*/ 78662 h 81960"/>
                <a:gd name="connsiteX16" fmla="*/ 9686 w 38744"/>
                <a:gd name="connsiteY16" fmla="*/ 80296 h 81960"/>
                <a:gd name="connsiteX17" fmla="*/ 9686 w 38744"/>
                <a:gd name="connsiteY17" fmla="*/ 83356 h 81960"/>
                <a:gd name="connsiteX18" fmla="*/ 39604 w 38744"/>
                <a:gd name="connsiteY18" fmla="*/ 83356 h 81960"/>
                <a:gd name="connsiteX19" fmla="*/ 41727 w 38744"/>
                <a:gd name="connsiteY19" fmla="*/ 63654 h 81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8744" h="81960">
                  <a:moveTo>
                    <a:pt x="41727" y="63654"/>
                  </a:moveTo>
                  <a:lnTo>
                    <a:pt x="39027" y="63654"/>
                  </a:lnTo>
                  <a:cubicBezTo>
                    <a:pt x="38833" y="65593"/>
                    <a:pt x="38187" y="71920"/>
                    <a:pt x="37158" y="72944"/>
                  </a:cubicBezTo>
                  <a:cubicBezTo>
                    <a:pt x="36646" y="73552"/>
                    <a:pt x="31242" y="73552"/>
                    <a:pt x="30277" y="73552"/>
                  </a:cubicBezTo>
                  <a:lnTo>
                    <a:pt x="17665" y="73552"/>
                  </a:lnTo>
                  <a:cubicBezTo>
                    <a:pt x="21911" y="68552"/>
                    <a:pt x="26673" y="62833"/>
                    <a:pt x="30531" y="58755"/>
                  </a:cubicBezTo>
                  <a:cubicBezTo>
                    <a:pt x="36323" y="52422"/>
                    <a:pt x="41727" y="46505"/>
                    <a:pt x="41727" y="35685"/>
                  </a:cubicBezTo>
                  <a:cubicBezTo>
                    <a:pt x="41727" y="22616"/>
                    <a:pt x="33942" y="15368"/>
                    <a:pt x="24740" y="15368"/>
                  </a:cubicBezTo>
                  <a:cubicBezTo>
                    <a:pt x="16055" y="15368"/>
                    <a:pt x="9686" y="23333"/>
                    <a:pt x="9686" y="33334"/>
                  </a:cubicBezTo>
                  <a:cubicBezTo>
                    <a:pt x="9686" y="38643"/>
                    <a:pt x="12515" y="39564"/>
                    <a:pt x="13415" y="39564"/>
                  </a:cubicBezTo>
                  <a:cubicBezTo>
                    <a:pt x="15155" y="39564"/>
                    <a:pt x="17213" y="37727"/>
                    <a:pt x="17213" y="33539"/>
                  </a:cubicBezTo>
                  <a:cubicBezTo>
                    <a:pt x="17213" y="29863"/>
                    <a:pt x="15542" y="27821"/>
                    <a:pt x="13545" y="27513"/>
                  </a:cubicBezTo>
                  <a:cubicBezTo>
                    <a:pt x="15348" y="22922"/>
                    <a:pt x="19078" y="19862"/>
                    <a:pt x="23392" y="19862"/>
                  </a:cubicBezTo>
                  <a:cubicBezTo>
                    <a:pt x="29632" y="19862"/>
                    <a:pt x="34842" y="25779"/>
                    <a:pt x="34842" y="35786"/>
                  </a:cubicBezTo>
                  <a:cubicBezTo>
                    <a:pt x="34842" y="44360"/>
                    <a:pt x="31113" y="50892"/>
                    <a:pt x="26157" y="57526"/>
                  </a:cubicBezTo>
                  <a:lnTo>
                    <a:pt x="10457" y="78662"/>
                  </a:lnTo>
                  <a:cubicBezTo>
                    <a:pt x="9815" y="79578"/>
                    <a:pt x="9751" y="79578"/>
                    <a:pt x="9686" y="80296"/>
                  </a:cubicBezTo>
                  <a:lnTo>
                    <a:pt x="9686" y="83356"/>
                  </a:lnTo>
                  <a:lnTo>
                    <a:pt x="39604" y="83356"/>
                  </a:lnTo>
                  <a:lnTo>
                    <a:pt x="41727" y="6365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orme libre : forme 375">
              <a:extLst>
                <a:ext uri="{FF2B5EF4-FFF2-40B4-BE49-F238E27FC236}">
                  <a16:creationId xmlns:a16="http://schemas.microsoft.com/office/drawing/2014/main" id="{04ECC279-6CA8-4ACF-9978-1D0B097DBB7F}"/>
                </a:ext>
              </a:extLst>
            </p:cNvPr>
            <p:cNvSpPr/>
            <p:nvPr/>
          </p:nvSpPr>
          <p:spPr>
            <a:xfrm>
              <a:off x="7909403" y="-11363493"/>
              <a:ext cx="90403" cy="102450"/>
            </a:xfrm>
            <a:custGeom>
              <a:avLst/>
              <a:gdLst>
                <a:gd name="connsiteX0" fmla="*/ 25180 w 90403"/>
                <a:gd name="connsiteY0" fmla="*/ 46814 h 102450"/>
                <a:gd name="connsiteX1" fmla="*/ 39233 w 90403"/>
                <a:gd name="connsiteY1" fmla="*/ 46814 h 102450"/>
                <a:gd name="connsiteX2" fmla="*/ 39233 w 90403"/>
                <a:gd name="connsiteY2" fmla="*/ 41665 h 102450"/>
                <a:gd name="connsiteX3" fmla="*/ 25180 w 90403"/>
                <a:gd name="connsiteY3" fmla="*/ 41665 h 102450"/>
                <a:gd name="connsiteX4" fmla="*/ 25180 w 90403"/>
                <a:gd name="connsiteY4" fmla="*/ 15368 h 102450"/>
                <a:gd name="connsiteX5" fmla="*/ 22116 w 90403"/>
                <a:gd name="connsiteY5" fmla="*/ 15368 h 102450"/>
                <a:gd name="connsiteX6" fmla="*/ 9686 w 90403"/>
                <a:gd name="connsiteY6" fmla="*/ 42812 h 102450"/>
                <a:gd name="connsiteX7" fmla="*/ 9686 w 90403"/>
                <a:gd name="connsiteY7" fmla="*/ 46814 h 102450"/>
                <a:gd name="connsiteX8" fmla="*/ 18064 w 90403"/>
                <a:gd name="connsiteY8" fmla="*/ 46814 h 102450"/>
                <a:gd name="connsiteX9" fmla="*/ 18064 w 90403"/>
                <a:gd name="connsiteY9" fmla="*/ 85399 h 102450"/>
                <a:gd name="connsiteX10" fmla="*/ 30676 w 90403"/>
                <a:gd name="connsiteY10" fmla="*/ 104691 h 102450"/>
                <a:gd name="connsiteX11" fmla="*/ 40855 w 90403"/>
                <a:gd name="connsiteY11" fmla="*/ 85258 h 102450"/>
                <a:gd name="connsiteX12" fmla="*/ 40855 w 90403"/>
                <a:gd name="connsiteY12" fmla="*/ 77395 h 102450"/>
                <a:gd name="connsiteX13" fmla="*/ 37792 w 90403"/>
                <a:gd name="connsiteY13" fmla="*/ 77395 h 102450"/>
                <a:gd name="connsiteX14" fmla="*/ 37792 w 90403"/>
                <a:gd name="connsiteY14" fmla="*/ 85110 h 102450"/>
                <a:gd name="connsiteX15" fmla="*/ 31395 w 90403"/>
                <a:gd name="connsiteY15" fmla="*/ 100120 h 102450"/>
                <a:gd name="connsiteX16" fmla="*/ 25180 w 90403"/>
                <a:gd name="connsiteY16" fmla="*/ 85539 h 102450"/>
                <a:gd name="connsiteX17" fmla="*/ 25180 w 90403"/>
                <a:gd name="connsiteY17" fmla="*/ 46814 h 102450"/>
                <a:gd name="connsiteX18" fmla="*/ 65206 w 90403"/>
                <a:gd name="connsiteY18" fmla="*/ 70678 h 102450"/>
                <a:gd name="connsiteX19" fmla="*/ 77278 w 90403"/>
                <a:gd name="connsiteY19" fmla="*/ 44240 h 102450"/>
                <a:gd name="connsiteX20" fmla="*/ 75744 w 90403"/>
                <a:gd name="connsiteY20" fmla="*/ 49382 h 102450"/>
                <a:gd name="connsiteX21" fmla="*/ 79800 w 90403"/>
                <a:gd name="connsiteY21" fmla="*/ 55957 h 102450"/>
                <a:gd name="connsiteX22" fmla="*/ 83941 w 90403"/>
                <a:gd name="connsiteY22" fmla="*/ 49382 h 102450"/>
                <a:gd name="connsiteX23" fmla="*/ 76826 w 90403"/>
                <a:gd name="connsiteY23" fmla="*/ 40237 h 102450"/>
                <a:gd name="connsiteX24" fmla="*/ 64666 w 90403"/>
                <a:gd name="connsiteY24" fmla="*/ 55528 h 102450"/>
                <a:gd name="connsiteX25" fmla="*/ 64573 w 90403"/>
                <a:gd name="connsiteY25" fmla="*/ 55528 h 102450"/>
                <a:gd name="connsiteX26" fmla="*/ 64573 w 90403"/>
                <a:gd name="connsiteY26" fmla="*/ 40237 h 102450"/>
                <a:gd name="connsiteX27" fmla="*/ 51694 w 90403"/>
                <a:gd name="connsiteY27" fmla="*/ 41807 h 102450"/>
                <a:gd name="connsiteX28" fmla="*/ 51694 w 90403"/>
                <a:gd name="connsiteY28" fmla="*/ 46954 h 102450"/>
                <a:gd name="connsiteX29" fmla="*/ 58451 w 90403"/>
                <a:gd name="connsiteY29" fmla="*/ 54958 h 102450"/>
                <a:gd name="connsiteX30" fmla="*/ 58451 w 90403"/>
                <a:gd name="connsiteY30" fmla="*/ 91975 h 102450"/>
                <a:gd name="connsiteX31" fmla="*/ 51694 w 90403"/>
                <a:gd name="connsiteY31" fmla="*/ 98115 h 102450"/>
                <a:gd name="connsiteX32" fmla="*/ 51694 w 90403"/>
                <a:gd name="connsiteY32" fmla="*/ 103264 h 102450"/>
                <a:gd name="connsiteX33" fmla="*/ 61961 w 90403"/>
                <a:gd name="connsiteY33" fmla="*/ 102694 h 102450"/>
                <a:gd name="connsiteX34" fmla="*/ 73674 w 90403"/>
                <a:gd name="connsiteY34" fmla="*/ 103264 h 102450"/>
                <a:gd name="connsiteX35" fmla="*/ 73674 w 90403"/>
                <a:gd name="connsiteY35" fmla="*/ 98115 h 102450"/>
                <a:gd name="connsiteX36" fmla="*/ 71870 w 90403"/>
                <a:gd name="connsiteY36" fmla="*/ 98115 h 102450"/>
                <a:gd name="connsiteX37" fmla="*/ 65206 w 90403"/>
                <a:gd name="connsiteY37" fmla="*/ 91687 h 102450"/>
                <a:gd name="connsiteX38" fmla="*/ 65206 w 90403"/>
                <a:gd name="connsiteY38" fmla="*/ 70678 h 10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0403" h="102450">
                  <a:moveTo>
                    <a:pt x="25180" y="46814"/>
                  </a:moveTo>
                  <a:lnTo>
                    <a:pt x="39233" y="46814"/>
                  </a:lnTo>
                  <a:lnTo>
                    <a:pt x="39233" y="41665"/>
                  </a:lnTo>
                  <a:lnTo>
                    <a:pt x="25180" y="41665"/>
                  </a:lnTo>
                  <a:lnTo>
                    <a:pt x="25180" y="15368"/>
                  </a:lnTo>
                  <a:lnTo>
                    <a:pt x="22116" y="15368"/>
                  </a:lnTo>
                  <a:cubicBezTo>
                    <a:pt x="22028" y="28233"/>
                    <a:pt x="18335" y="42383"/>
                    <a:pt x="9686" y="42812"/>
                  </a:cubicBezTo>
                  <a:lnTo>
                    <a:pt x="9686" y="46814"/>
                  </a:lnTo>
                  <a:lnTo>
                    <a:pt x="18064" y="46814"/>
                  </a:lnTo>
                  <a:lnTo>
                    <a:pt x="18064" y="85399"/>
                  </a:lnTo>
                  <a:cubicBezTo>
                    <a:pt x="18064" y="101407"/>
                    <a:pt x="25632" y="104691"/>
                    <a:pt x="30676" y="104691"/>
                  </a:cubicBezTo>
                  <a:cubicBezTo>
                    <a:pt x="36710" y="104691"/>
                    <a:pt x="40855" y="96547"/>
                    <a:pt x="40855" y="85258"/>
                  </a:cubicBezTo>
                  <a:lnTo>
                    <a:pt x="40855" y="77395"/>
                  </a:lnTo>
                  <a:lnTo>
                    <a:pt x="37792" y="77395"/>
                  </a:lnTo>
                  <a:lnTo>
                    <a:pt x="37792" y="85110"/>
                  </a:lnTo>
                  <a:cubicBezTo>
                    <a:pt x="37792" y="94831"/>
                    <a:pt x="34910" y="100120"/>
                    <a:pt x="31395" y="100120"/>
                  </a:cubicBezTo>
                  <a:cubicBezTo>
                    <a:pt x="25180" y="100120"/>
                    <a:pt x="25180" y="88114"/>
                    <a:pt x="25180" y="85539"/>
                  </a:cubicBezTo>
                  <a:lnTo>
                    <a:pt x="25180" y="46814"/>
                  </a:lnTo>
                  <a:close/>
                  <a:moveTo>
                    <a:pt x="65206" y="70678"/>
                  </a:moveTo>
                  <a:cubicBezTo>
                    <a:pt x="65206" y="58672"/>
                    <a:pt x="68718" y="44240"/>
                    <a:pt x="77278" y="44240"/>
                  </a:cubicBezTo>
                  <a:cubicBezTo>
                    <a:pt x="76467" y="45238"/>
                    <a:pt x="75744" y="47096"/>
                    <a:pt x="75744" y="49382"/>
                  </a:cubicBezTo>
                  <a:cubicBezTo>
                    <a:pt x="75744" y="54100"/>
                    <a:pt x="78085" y="55957"/>
                    <a:pt x="79800" y="55957"/>
                  </a:cubicBezTo>
                  <a:cubicBezTo>
                    <a:pt x="81959" y="55957"/>
                    <a:pt x="83941" y="53671"/>
                    <a:pt x="83941" y="49382"/>
                  </a:cubicBezTo>
                  <a:cubicBezTo>
                    <a:pt x="83941" y="44522"/>
                    <a:pt x="81059" y="40237"/>
                    <a:pt x="76826" y="40237"/>
                  </a:cubicBezTo>
                  <a:cubicBezTo>
                    <a:pt x="72321" y="40237"/>
                    <a:pt x="67366" y="44668"/>
                    <a:pt x="64666" y="55528"/>
                  </a:cubicBezTo>
                  <a:lnTo>
                    <a:pt x="64573" y="55528"/>
                  </a:lnTo>
                  <a:lnTo>
                    <a:pt x="64573" y="40237"/>
                  </a:lnTo>
                  <a:lnTo>
                    <a:pt x="51694" y="41807"/>
                  </a:lnTo>
                  <a:lnTo>
                    <a:pt x="51694" y="46954"/>
                  </a:lnTo>
                  <a:cubicBezTo>
                    <a:pt x="57728" y="46954"/>
                    <a:pt x="58451" y="47953"/>
                    <a:pt x="58451" y="54958"/>
                  </a:cubicBezTo>
                  <a:lnTo>
                    <a:pt x="58451" y="91975"/>
                  </a:lnTo>
                  <a:cubicBezTo>
                    <a:pt x="58451" y="98115"/>
                    <a:pt x="57546" y="98115"/>
                    <a:pt x="51694" y="98115"/>
                  </a:cubicBezTo>
                  <a:lnTo>
                    <a:pt x="51694" y="103264"/>
                  </a:lnTo>
                  <a:cubicBezTo>
                    <a:pt x="52142" y="103264"/>
                    <a:pt x="58269" y="102694"/>
                    <a:pt x="61961" y="102694"/>
                  </a:cubicBezTo>
                  <a:cubicBezTo>
                    <a:pt x="65836" y="102694"/>
                    <a:pt x="69799" y="102975"/>
                    <a:pt x="73674" y="103264"/>
                  </a:cubicBezTo>
                  <a:lnTo>
                    <a:pt x="73674" y="98115"/>
                  </a:lnTo>
                  <a:lnTo>
                    <a:pt x="71870" y="98115"/>
                  </a:lnTo>
                  <a:cubicBezTo>
                    <a:pt x="65206" y="98115"/>
                    <a:pt x="65206" y="96547"/>
                    <a:pt x="65206" y="91687"/>
                  </a:cubicBezTo>
                  <a:lnTo>
                    <a:pt x="65206" y="7067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orme libre : forme 376">
              <a:extLst>
                <a:ext uri="{FF2B5EF4-FFF2-40B4-BE49-F238E27FC236}">
                  <a16:creationId xmlns:a16="http://schemas.microsoft.com/office/drawing/2014/main" id="{DB1DC14D-95C2-41E2-B737-6F53EA02A71B}"/>
                </a:ext>
              </a:extLst>
            </p:cNvPr>
            <p:cNvSpPr/>
            <p:nvPr/>
          </p:nvSpPr>
          <p:spPr>
            <a:xfrm>
              <a:off x="8002391" y="-11413368"/>
              <a:ext cx="25829" cy="225390"/>
            </a:xfrm>
            <a:custGeom>
              <a:avLst/>
              <a:gdLst>
                <a:gd name="connsiteX0" fmla="*/ 27311 w 25829"/>
                <a:gd name="connsiteY0" fmla="*/ 219474 h 225390"/>
                <a:gd name="connsiteX1" fmla="*/ 27311 w 25829"/>
                <a:gd name="connsiteY1" fmla="*/ 211310 h 225390"/>
                <a:gd name="connsiteX2" fmla="*/ 14832 w 25829"/>
                <a:gd name="connsiteY2" fmla="*/ 211310 h 225390"/>
                <a:gd name="connsiteX3" fmla="*/ 14832 w 25829"/>
                <a:gd name="connsiteY3" fmla="*/ 23532 h 225390"/>
                <a:gd name="connsiteX4" fmla="*/ 27311 w 25829"/>
                <a:gd name="connsiteY4" fmla="*/ 23532 h 225390"/>
                <a:gd name="connsiteX5" fmla="*/ 27311 w 25829"/>
                <a:gd name="connsiteY5" fmla="*/ 15368 h 225390"/>
                <a:gd name="connsiteX6" fmla="*/ 9686 w 25829"/>
                <a:gd name="connsiteY6" fmla="*/ 15368 h 225390"/>
                <a:gd name="connsiteX7" fmla="*/ 9686 w 25829"/>
                <a:gd name="connsiteY7" fmla="*/ 219474 h 225390"/>
                <a:gd name="connsiteX8" fmla="*/ 27311 w 25829"/>
                <a:gd name="connsiteY8" fmla="*/ 219474 h 225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829" h="225390">
                  <a:moveTo>
                    <a:pt x="27311" y="219474"/>
                  </a:moveTo>
                  <a:lnTo>
                    <a:pt x="27311" y="211310"/>
                  </a:lnTo>
                  <a:lnTo>
                    <a:pt x="14832" y="211310"/>
                  </a:lnTo>
                  <a:lnTo>
                    <a:pt x="14832" y="23532"/>
                  </a:lnTo>
                  <a:lnTo>
                    <a:pt x="27311" y="23532"/>
                  </a:lnTo>
                  <a:lnTo>
                    <a:pt x="27311" y="15368"/>
                  </a:lnTo>
                  <a:lnTo>
                    <a:pt x="9686" y="15368"/>
                  </a:lnTo>
                  <a:lnTo>
                    <a:pt x="9686" y="219474"/>
                  </a:lnTo>
                  <a:lnTo>
                    <a:pt x="27311" y="21947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orme libre : forme 377">
              <a:extLst>
                <a:ext uri="{FF2B5EF4-FFF2-40B4-BE49-F238E27FC236}">
                  <a16:creationId xmlns:a16="http://schemas.microsoft.com/office/drawing/2014/main" id="{0F7716CF-EC71-4962-9669-A052ABAEC758}"/>
                </a:ext>
              </a:extLst>
            </p:cNvPr>
            <p:cNvSpPr/>
            <p:nvPr/>
          </p:nvSpPr>
          <p:spPr>
            <a:xfrm>
              <a:off x="8027450" y="-11373212"/>
              <a:ext cx="90403" cy="122940"/>
            </a:xfrm>
            <a:custGeom>
              <a:avLst/>
              <a:gdLst>
                <a:gd name="connsiteX0" fmla="*/ 55267 w 90403"/>
                <a:gd name="connsiteY0" fmla="*/ 58391 h 122940"/>
                <a:gd name="connsiteX1" fmla="*/ 63823 w 90403"/>
                <a:gd name="connsiteY1" fmla="*/ 44809 h 122940"/>
                <a:gd name="connsiteX2" fmla="*/ 86977 w 90403"/>
                <a:gd name="connsiteY2" fmla="*/ 20516 h 122940"/>
                <a:gd name="connsiteX3" fmla="*/ 89229 w 90403"/>
                <a:gd name="connsiteY3" fmla="*/ 17512 h 122940"/>
                <a:gd name="connsiteX4" fmla="*/ 87966 w 90403"/>
                <a:gd name="connsiteY4" fmla="*/ 15368 h 122940"/>
                <a:gd name="connsiteX5" fmla="*/ 79499 w 90403"/>
                <a:gd name="connsiteY5" fmla="*/ 15944 h 122940"/>
                <a:gd name="connsiteX6" fmla="*/ 69049 w 90403"/>
                <a:gd name="connsiteY6" fmla="*/ 15368 h 122940"/>
                <a:gd name="connsiteX7" fmla="*/ 67246 w 90403"/>
                <a:gd name="connsiteY7" fmla="*/ 18512 h 122940"/>
                <a:gd name="connsiteX8" fmla="*/ 68597 w 90403"/>
                <a:gd name="connsiteY8" fmla="*/ 20516 h 122940"/>
                <a:gd name="connsiteX9" fmla="*/ 71661 w 90403"/>
                <a:gd name="connsiteY9" fmla="*/ 24089 h 122940"/>
                <a:gd name="connsiteX10" fmla="*/ 69409 w 90403"/>
                <a:gd name="connsiteY10" fmla="*/ 29947 h 122940"/>
                <a:gd name="connsiteX11" fmla="*/ 53915 w 90403"/>
                <a:gd name="connsiteY11" fmla="*/ 54100 h 122940"/>
                <a:gd name="connsiteX12" fmla="*/ 44818 w 90403"/>
                <a:gd name="connsiteY12" fmla="*/ 26087 h 122940"/>
                <a:gd name="connsiteX13" fmla="*/ 44366 w 90403"/>
                <a:gd name="connsiteY13" fmla="*/ 24089 h 122940"/>
                <a:gd name="connsiteX14" fmla="*/ 49141 w 90403"/>
                <a:gd name="connsiteY14" fmla="*/ 20516 h 122940"/>
                <a:gd name="connsiteX15" fmla="*/ 51034 w 90403"/>
                <a:gd name="connsiteY15" fmla="*/ 17372 h 122940"/>
                <a:gd name="connsiteX16" fmla="*/ 49500 w 90403"/>
                <a:gd name="connsiteY16" fmla="*/ 15368 h 122940"/>
                <a:gd name="connsiteX17" fmla="*/ 43466 w 90403"/>
                <a:gd name="connsiteY17" fmla="*/ 15796 h 122940"/>
                <a:gd name="connsiteX18" fmla="*/ 37610 w 90403"/>
                <a:gd name="connsiteY18" fmla="*/ 15944 h 122940"/>
                <a:gd name="connsiteX19" fmla="*/ 32295 w 90403"/>
                <a:gd name="connsiteY19" fmla="*/ 15796 h 122940"/>
                <a:gd name="connsiteX20" fmla="*/ 27432 w 90403"/>
                <a:gd name="connsiteY20" fmla="*/ 15368 h 122940"/>
                <a:gd name="connsiteX21" fmla="*/ 25539 w 90403"/>
                <a:gd name="connsiteY21" fmla="*/ 18512 h 122940"/>
                <a:gd name="connsiteX22" fmla="*/ 28154 w 90403"/>
                <a:gd name="connsiteY22" fmla="*/ 20516 h 122940"/>
                <a:gd name="connsiteX23" fmla="*/ 34728 w 90403"/>
                <a:gd name="connsiteY23" fmla="*/ 24806 h 122940"/>
                <a:gd name="connsiteX24" fmla="*/ 47341 w 90403"/>
                <a:gd name="connsiteY24" fmla="*/ 64249 h 122940"/>
                <a:gd name="connsiteX25" fmla="*/ 42296 w 90403"/>
                <a:gd name="connsiteY25" fmla="*/ 72253 h 122940"/>
                <a:gd name="connsiteX26" fmla="*/ 34728 w 90403"/>
                <a:gd name="connsiteY26" fmla="*/ 83971 h 122940"/>
                <a:gd name="connsiteX27" fmla="*/ 11938 w 90403"/>
                <a:gd name="connsiteY27" fmla="*/ 107835 h 122940"/>
                <a:gd name="connsiteX28" fmla="*/ 9686 w 90403"/>
                <a:gd name="connsiteY28" fmla="*/ 110986 h 122940"/>
                <a:gd name="connsiteX29" fmla="*/ 10945 w 90403"/>
                <a:gd name="connsiteY29" fmla="*/ 112984 h 122940"/>
                <a:gd name="connsiteX30" fmla="*/ 19324 w 90403"/>
                <a:gd name="connsiteY30" fmla="*/ 112414 h 122940"/>
                <a:gd name="connsiteX31" fmla="*/ 24639 w 90403"/>
                <a:gd name="connsiteY31" fmla="*/ 112555 h 122940"/>
                <a:gd name="connsiteX32" fmla="*/ 29773 w 90403"/>
                <a:gd name="connsiteY32" fmla="*/ 112984 h 122940"/>
                <a:gd name="connsiteX33" fmla="*/ 31665 w 90403"/>
                <a:gd name="connsiteY33" fmla="*/ 109980 h 122940"/>
                <a:gd name="connsiteX34" fmla="*/ 30043 w 90403"/>
                <a:gd name="connsiteY34" fmla="*/ 107835 h 122940"/>
                <a:gd name="connsiteX35" fmla="*/ 27250 w 90403"/>
                <a:gd name="connsiteY35" fmla="*/ 104262 h 122940"/>
                <a:gd name="connsiteX36" fmla="*/ 30406 w 90403"/>
                <a:gd name="connsiteY36" fmla="*/ 96976 h 122940"/>
                <a:gd name="connsiteX37" fmla="*/ 48693 w 90403"/>
                <a:gd name="connsiteY37" fmla="*/ 68534 h 122940"/>
                <a:gd name="connsiteX38" fmla="*/ 59590 w 90403"/>
                <a:gd name="connsiteY38" fmla="*/ 102405 h 122940"/>
                <a:gd name="connsiteX39" fmla="*/ 60130 w 90403"/>
                <a:gd name="connsiteY39" fmla="*/ 104262 h 122940"/>
                <a:gd name="connsiteX40" fmla="*/ 55356 w 90403"/>
                <a:gd name="connsiteY40" fmla="*/ 107835 h 122940"/>
                <a:gd name="connsiteX41" fmla="*/ 53374 w 90403"/>
                <a:gd name="connsiteY41" fmla="*/ 110986 h 122940"/>
                <a:gd name="connsiteX42" fmla="*/ 54908 w 90403"/>
                <a:gd name="connsiteY42" fmla="*/ 112984 h 122940"/>
                <a:gd name="connsiteX43" fmla="*/ 60941 w 90403"/>
                <a:gd name="connsiteY43" fmla="*/ 112555 h 122940"/>
                <a:gd name="connsiteX44" fmla="*/ 66797 w 90403"/>
                <a:gd name="connsiteY44" fmla="*/ 112414 h 122940"/>
                <a:gd name="connsiteX45" fmla="*/ 72113 w 90403"/>
                <a:gd name="connsiteY45" fmla="*/ 112555 h 122940"/>
                <a:gd name="connsiteX46" fmla="*/ 76976 w 90403"/>
                <a:gd name="connsiteY46" fmla="*/ 112984 h 122940"/>
                <a:gd name="connsiteX47" fmla="*/ 78869 w 90403"/>
                <a:gd name="connsiteY47" fmla="*/ 109840 h 122940"/>
                <a:gd name="connsiteX48" fmla="*/ 76254 w 90403"/>
                <a:gd name="connsiteY48" fmla="*/ 107835 h 122940"/>
                <a:gd name="connsiteX49" fmla="*/ 69768 w 90403"/>
                <a:gd name="connsiteY49" fmla="*/ 103840 h 122940"/>
                <a:gd name="connsiteX50" fmla="*/ 55267 w 90403"/>
                <a:gd name="connsiteY50" fmla="*/ 58391 h 12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90403" h="122940">
                  <a:moveTo>
                    <a:pt x="55267" y="58391"/>
                  </a:moveTo>
                  <a:lnTo>
                    <a:pt x="63823" y="44809"/>
                  </a:lnTo>
                  <a:cubicBezTo>
                    <a:pt x="75354" y="26803"/>
                    <a:pt x="78869" y="21233"/>
                    <a:pt x="86977" y="20516"/>
                  </a:cubicBezTo>
                  <a:cubicBezTo>
                    <a:pt x="88147" y="20375"/>
                    <a:pt x="89229" y="20375"/>
                    <a:pt x="89229" y="17512"/>
                  </a:cubicBezTo>
                  <a:cubicBezTo>
                    <a:pt x="89229" y="15796"/>
                    <a:pt x="88236" y="15368"/>
                    <a:pt x="87966" y="15368"/>
                  </a:cubicBezTo>
                  <a:cubicBezTo>
                    <a:pt x="85354" y="15368"/>
                    <a:pt x="82202" y="15944"/>
                    <a:pt x="79499" y="15944"/>
                  </a:cubicBezTo>
                  <a:cubicBezTo>
                    <a:pt x="77157" y="15944"/>
                    <a:pt x="71390" y="15368"/>
                    <a:pt x="69049" y="15368"/>
                  </a:cubicBezTo>
                  <a:cubicBezTo>
                    <a:pt x="68327" y="15368"/>
                    <a:pt x="67246" y="15796"/>
                    <a:pt x="67246" y="18512"/>
                  </a:cubicBezTo>
                  <a:cubicBezTo>
                    <a:pt x="67246" y="18659"/>
                    <a:pt x="67246" y="20375"/>
                    <a:pt x="68597" y="20516"/>
                  </a:cubicBezTo>
                  <a:cubicBezTo>
                    <a:pt x="69409" y="20656"/>
                    <a:pt x="71661" y="20945"/>
                    <a:pt x="71661" y="24089"/>
                  </a:cubicBezTo>
                  <a:cubicBezTo>
                    <a:pt x="71661" y="26234"/>
                    <a:pt x="70309" y="28520"/>
                    <a:pt x="69409" y="29947"/>
                  </a:cubicBezTo>
                  <a:cubicBezTo>
                    <a:pt x="68690" y="30946"/>
                    <a:pt x="57249" y="48670"/>
                    <a:pt x="53915" y="54100"/>
                  </a:cubicBezTo>
                  <a:lnTo>
                    <a:pt x="44818" y="26087"/>
                  </a:lnTo>
                  <a:cubicBezTo>
                    <a:pt x="44636" y="25658"/>
                    <a:pt x="44366" y="24658"/>
                    <a:pt x="44366" y="24089"/>
                  </a:cubicBezTo>
                  <a:cubicBezTo>
                    <a:pt x="44366" y="23090"/>
                    <a:pt x="46077" y="20804"/>
                    <a:pt x="49141" y="20516"/>
                  </a:cubicBezTo>
                  <a:cubicBezTo>
                    <a:pt x="49770" y="20516"/>
                    <a:pt x="51034" y="20375"/>
                    <a:pt x="51034" y="17372"/>
                  </a:cubicBezTo>
                  <a:cubicBezTo>
                    <a:pt x="51034" y="17231"/>
                    <a:pt x="50944" y="15368"/>
                    <a:pt x="49500" y="15368"/>
                  </a:cubicBezTo>
                  <a:cubicBezTo>
                    <a:pt x="47611" y="15368"/>
                    <a:pt x="45359" y="15796"/>
                    <a:pt x="43466" y="15796"/>
                  </a:cubicBezTo>
                  <a:cubicBezTo>
                    <a:pt x="41573" y="15796"/>
                    <a:pt x="39503" y="15944"/>
                    <a:pt x="37610" y="15944"/>
                  </a:cubicBezTo>
                  <a:cubicBezTo>
                    <a:pt x="36080" y="15944"/>
                    <a:pt x="33917" y="15944"/>
                    <a:pt x="32295" y="15796"/>
                  </a:cubicBezTo>
                  <a:cubicBezTo>
                    <a:pt x="30765" y="15656"/>
                    <a:pt x="28873" y="15368"/>
                    <a:pt x="27432" y="15368"/>
                  </a:cubicBezTo>
                  <a:cubicBezTo>
                    <a:pt x="26980" y="15368"/>
                    <a:pt x="25539" y="15368"/>
                    <a:pt x="25539" y="18512"/>
                  </a:cubicBezTo>
                  <a:cubicBezTo>
                    <a:pt x="25539" y="20516"/>
                    <a:pt x="26709" y="20516"/>
                    <a:pt x="28154" y="20516"/>
                  </a:cubicBezTo>
                  <a:cubicBezTo>
                    <a:pt x="33377" y="20516"/>
                    <a:pt x="33829" y="21944"/>
                    <a:pt x="34728" y="24806"/>
                  </a:cubicBezTo>
                  <a:lnTo>
                    <a:pt x="47341" y="64249"/>
                  </a:lnTo>
                  <a:lnTo>
                    <a:pt x="42296" y="72253"/>
                  </a:lnTo>
                  <a:cubicBezTo>
                    <a:pt x="40584" y="74827"/>
                    <a:pt x="36351" y="81256"/>
                    <a:pt x="34728" y="83971"/>
                  </a:cubicBezTo>
                  <a:cubicBezTo>
                    <a:pt x="23739" y="101266"/>
                    <a:pt x="20046" y="107265"/>
                    <a:pt x="11938" y="107835"/>
                  </a:cubicBezTo>
                  <a:cubicBezTo>
                    <a:pt x="10679" y="107983"/>
                    <a:pt x="9686" y="107983"/>
                    <a:pt x="9686" y="110986"/>
                  </a:cubicBezTo>
                  <a:cubicBezTo>
                    <a:pt x="9686" y="111556"/>
                    <a:pt x="9956" y="112984"/>
                    <a:pt x="10945" y="112984"/>
                  </a:cubicBezTo>
                  <a:cubicBezTo>
                    <a:pt x="13560" y="112984"/>
                    <a:pt x="16624" y="112414"/>
                    <a:pt x="19324" y="112414"/>
                  </a:cubicBezTo>
                  <a:cubicBezTo>
                    <a:pt x="20857" y="112414"/>
                    <a:pt x="23109" y="112414"/>
                    <a:pt x="24639" y="112555"/>
                  </a:cubicBezTo>
                  <a:cubicBezTo>
                    <a:pt x="26261" y="112695"/>
                    <a:pt x="28243" y="112984"/>
                    <a:pt x="29773" y="112984"/>
                  </a:cubicBezTo>
                  <a:cubicBezTo>
                    <a:pt x="30224" y="112984"/>
                    <a:pt x="31665" y="112984"/>
                    <a:pt x="31665" y="109980"/>
                  </a:cubicBezTo>
                  <a:cubicBezTo>
                    <a:pt x="31665" y="107983"/>
                    <a:pt x="30584" y="107835"/>
                    <a:pt x="30043" y="107835"/>
                  </a:cubicBezTo>
                  <a:cubicBezTo>
                    <a:pt x="29143" y="107694"/>
                    <a:pt x="27250" y="107265"/>
                    <a:pt x="27250" y="104262"/>
                  </a:cubicBezTo>
                  <a:cubicBezTo>
                    <a:pt x="27250" y="101976"/>
                    <a:pt x="28424" y="100120"/>
                    <a:pt x="30406" y="96976"/>
                  </a:cubicBezTo>
                  <a:lnTo>
                    <a:pt x="48693" y="68534"/>
                  </a:lnTo>
                  <a:lnTo>
                    <a:pt x="59590" y="102405"/>
                  </a:lnTo>
                  <a:cubicBezTo>
                    <a:pt x="60042" y="103840"/>
                    <a:pt x="60130" y="104122"/>
                    <a:pt x="60130" y="104262"/>
                  </a:cubicBezTo>
                  <a:cubicBezTo>
                    <a:pt x="60130" y="105120"/>
                    <a:pt x="58508" y="107413"/>
                    <a:pt x="55356" y="107835"/>
                  </a:cubicBezTo>
                  <a:cubicBezTo>
                    <a:pt x="54545" y="107983"/>
                    <a:pt x="53374" y="107983"/>
                    <a:pt x="53374" y="110986"/>
                  </a:cubicBezTo>
                  <a:cubicBezTo>
                    <a:pt x="53374" y="111127"/>
                    <a:pt x="53467" y="112984"/>
                    <a:pt x="54908" y="112984"/>
                  </a:cubicBezTo>
                  <a:cubicBezTo>
                    <a:pt x="56797" y="112984"/>
                    <a:pt x="59048" y="112555"/>
                    <a:pt x="60941" y="112555"/>
                  </a:cubicBezTo>
                  <a:cubicBezTo>
                    <a:pt x="62834" y="112555"/>
                    <a:pt x="64905" y="112414"/>
                    <a:pt x="66797" y="112414"/>
                  </a:cubicBezTo>
                  <a:cubicBezTo>
                    <a:pt x="68327" y="112414"/>
                    <a:pt x="70490" y="112414"/>
                    <a:pt x="72113" y="112555"/>
                  </a:cubicBezTo>
                  <a:cubicBezTo>
                    <a:pt x="73642" y="112695"/>
                    <a:pt x="75535" y="112984"/>
                    <a:pt x="76976" y="112984"/>
                  </a:cubicBezTo>
                  <a:cubicBezTo>
                    <a:pt x="77428" y="112984"/>
                    <a:pt x="78869" y="112984"/>
                    <a:pt x="78869" y="109840"/>
                  </a:cubicBezTo>
                  <a:cubicBezTo>
                    <a:pt x="78869" y="107835"/>
                    <a:pt x="77698" y="107835"/>
                    <a:pt x="76254" y="107835"/>
                  </a:cubicBezTo>
                  <a:cubicBezTo>
                    <a:pt x="71031" y="107835"/>
                    <a:pt x="70579" y="106267"/>
                    <a:pt x="69768" y="103840"/>
                  </a:cubicBezTo>
                  <a:lnTo>
                    <a:pt x="55267" y="5839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orme libre : forme 378">
              <a:extLst>
                <a:ext uri="{FF2B5EF4-FFF2-40B4-BE49-F238E27FC236}">
                  <a16:creationId xmlns:a16="http://schemas.microsoft.com/office/drawing/2014/main" id="{740CB678-3DB3-4611-96A3-FB60601193B2}"/>
                </a:ext>
              </a:extLst>
            </p:cNvPr>
            <p:cNvSpPr/>
            <p:nvPr/>
          </p:nvSpPr>
          <p:spPr>
            <a:xfrm>
              <a:off x="8150336" y="-11396613"/>
              <a:ext cx="51659" cy="20490"/>
            </a:xfrm>
            <a:custGeom>
              <a:avLst/>
              <a:gdLst>
                <a:gd name="connsiteX0" fmla="*/ 45541 w 51658"/>
                <a:gd name="connsiteY0" fmla="*/ 20798 h 20490"/>
                <a:gd name="connsiteX1" fmla="*/ 45541 w 51658"/>
                <a:gd name="connsiteY1" fmla="*/ 15368 h 20490"/>
                <a:gd name="connsiteX2" fmla="*/ 9686 w 51658"/>
                <a:gd name="connsiteY2" fmla="*/ 15368 h 20490"/>
                <a:gd name="connsiteX3" fmla="*/ 9686 w 51658"/>
                <a:gd name="connsiteY3" fmla="*/ 20798 h 20490"/>
                <a:gd name="connsiteX4" fmla="*/ 45541 w 51658"/>
                <a:gd name="connsiteY4" fmla="*/ 20798 h 2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58" h="20490">
                  <a:moveTo>
                    <a:pt x="45541" y="20798"/>
                  </a:moveTo>
                  <a:lnTo>
                    <a:pt x="45541" y="15368"/>
                  </a:lnTo>
                  <a:lnTo>
                    <a:pt x="9686" y="15368"/>
                  </a:lnTo>
                  <a:lnTo>
                    <a:pt x="9686" y="20798"/>
                  </a:lnTo>
                  <a:lnTo>
                    <a:pt x="45541" y="2079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orme libre : forme 379">
              <a:extLst>
                <a:ext uri="{FF2B5EF4-FFF2-40B4-BE49-F238E27FC236}">
                  <a16:creationId xmlns:a16="http://schemas.microsoft.com/office/drawing/2014/main" id="{BF49B31B-0C28-48FC-9459-8B6153929D3A}"/>
                </a:ext>
              </a:extLst>
            </p:cNvPr>
            <p:cNvSpPr/>
            <p:nvPr/>
          </p:nvSpPr>
          <p:spPr>
            <a:xfrm>
              <a:off x="8118836" y="-11373212"/>
              <a:ext cx="90403" cy="122940"/>
            </a:xfrm>
            <a:custGeom>
              <a:avLst/>
              <a:gdLst>
                <a:gd name="connsiteX0" fmla="*/ 55267 w 90403"/>
                <a:gd name="connsiteY0" fmla="*/ 58391 h 122940"/>
                <a:gd name="connsiteX1" fmla="*/ 63823 w 90403"/>
                <a:gd name="connsiteY1" fmla="*/ 44809 h 122940"/>
                <a:gd name="connsiteX2" fmla="*/ 86977 w 90403"/>
                <a:gd name="connsiteY2" fmla="*/ 20516 h 122940"/>
                <a:gd name="connsiteX3" fmla="*/ 89229 w 90403"/>
                <a:gd name="connsiteY3" fmla="*/ 17512 h 122940"/>
                <a:gd name="connsiteX4" fmla="*/ 87966 w 90403"/>
                <a:gd name="connsiteY4" fmla="*/ 15368 h 122940"/>
                <a:gd name="connsiteX5" fmla="*/ 79498 w 90403"/>
                <a:gd name="connsiteY5" fmla="*/ 15944 h 122940"/>
                <a:gd name="connsiteX6" fmla="*/ 69049 w 90403"/>
                <a:gd name="connsiteY6" fmla="*/ 15368 h 122940"/>
                <a:gd name="connsiteX7" fmla="*/ 67246 w 90403"/>
                <a:gd name="connsiteY7" fmla="*/ 18512 h 122940"/>
                <a:gd name="connsiteX8" fmla="*/ 68597 w 90403"/>
                <a:gd name="connsiteY8" fmla="*/ 20516 h 122940"/>
                <a:gd name="connsiteX9" fmla="*/ 71661 w 90403"/>
                <a:gd name="connsiteY9" fmla="*/ 24089 h 122940"/>
                <a:gd name="connsiteX10" fmla="*/ 69408 w 90403"/>
                <a:gd name="connsiteY10" fmla="*/ 29947 h 122940"/>
                <a:gd name="connsiteX11" fmla="*/ 53915 w 90403"/>
                <a:gd name="connsiteY11" fmla="*/ 54100 h 122940"/>
                <a:gd name="connsiteX12" fmla="*/ 44818 w 90403"/>
                <a:gd name="connsiteY12" fmla="*/ 26087 h 122940"/>
                <a:gd name="connsiteX13" fmla="*/ 44366 w 90403"/>
                <a:gd name="connsiteY13" fmla="*/ 24089 h 122940"/>
                <a:gd name="connsiteX14" fmla="*/ 49141 w 90403"/>
                <a:gd name="connsiteY14" fmla="*/ 20516 h 122940"/>
                <a:gd name="connsiteX15" fmla="*/ 51034 w 90403"/>
                <a:gd name="connsiteY15" fmla="*/ 17372 h 122940"/>
                <a:gd name="connsiteX16" fmla="*/ 49500 w 90403"/>
                <a:gd name="connsiteY16" fmla="*/ 15368 h 122940"/>
                <a:gd name="connsiteX17" fmla="*/ 43466 w 90403"/>
                <a:gd name="connsiteY17" fmla="*/ 15796 h 122940"/>
                <a:gd name="connsiteX18" fmla="*/ 37610 w 90403"/>
                <a:gd name="connsiteY18" fmla="*/ 15944 h 122940"/>
                <a:gd name="connsiteX19" fmla="*/ 32295 w 90403"/>
                <a:gd name="connsiteY19" fmla="*/ 15796 h 122940"/>
                <a:gd name="connsiteX20" fmla="*/ 27432 w 90403"/>
                <a:gd name="connsiteY20" fmla="*/ 15368 h 122940"/>
                <a:gd name="connsiteX21" fmla="*/ 25539 w 90403"/>
                <a:gd name="connsiteY21" fmla="*/ 18512 h 122940"/>
                <a:gd name="connsiteX22" fmla="*/ 28154 w 90403"/>
                <a:gd name="connsiteY22" fmla="*/ 20516 h 122940"/>
                <a:gd name="connsiteX23" fmla="*/ 34728 w 90403"/>
                <a:gd name="connsiteY23" fmla="*/ 24806 h 122940"/>
                <a:gd name="connsiteX24" fmla="*/ 47341 w 90403"/>
                <a:gd name="connsiteY24" fmla="*/ 64249 h 122940"/>
                <a:gd name="connsiteX25" fmla="*/ 42296 w 90403"/>
                <a:gd name="connsiteY25" fmla="*/ 72253 h 122940"/>
                <a:gd name="connsiteX26" fmla="*/ 34728 w 90403"/>
                <a:gd name="connsiteY26" fmla="*/ 83971 h 122940"/>
                <a:gd name="connsiteX27" fmla="*/ 11938 w 90403"/>
                <a:gd name="connsiteY27" fmla="*/ 107835 h 122940"/>
                <a:gd name="connsiteX28" fmla="*/ 9686 w 90403"/>
                <a:gd name="connsiteY28" fmla="*/ 110986 h 122940"/>
                <a:gd name="connsiteX29" fmla="*/ 10945 w 90403"/>
                <a:gd name="connsiteY29" fmla="*/ 112984 h 122940"/>
                <a:gd name="connsiteX30" fmla="*/ 19324 w 90403"/>
                <a:gd name="connsiteY30" fmla="*/ 112414 h 122940"/>
                <a:gd name="connsiteX31" fmla="*/ 24639 w 90403"/>
                <a:gd name="connsiteY31" fmla="*/ 112555 h 122940"/>
                <a:gd name="connsiteX32" fmla="*/ 29772 w 90403"/>
                <a:gd name="connsiteY32" fmla="*/ 112984 h 122940"/>
                <a:gd name="connsiteX33" fmla="*/ 31665 w 90403"/>
                <a:gd name="connsiteY33" fmla="*/ 109980 h 122940"/>
                <a:gd name="connsiteX34" fmla="*/ 30043 w 90403"/>
                <a:gd name="connsiteY34" fmla="*/ 107835 h 122940"/>
                <a:gd name="connsiteX35" fmla="*/ 27250 w 90403"/>
                <a:gd name="connsiteY35" fmla="*/ 104262 h 122940"/>
                <a:gd name="connsiteX36" fmla="*/ 30406 w 90403"/>
                <a:gd name="connsiteY36" fmla="*/ 96976 h 122940"/>
                <a:gd name="connsiteX37" fmla="*/ 48692 w 90403"/>
                <a:gd name="connsiteY37" fmla="*/ 68534 h 122940"/>
                <a:gd name="connsiteX38" fmla="*/ 59589 w 90403"/>
                <a:gd name="connsiteY38" fmla="*/ 102405 h 122940"/>
                <a:gd name="connsiteX39" fmla="*/ 60130 w 90403"/>
                <a:gd name="connsiteY39" fmla="*/ 104262 h 122940"/>
                <a:gd name="connsiteX40" fmla="*/ 55356 w 90403"/>
                <a:gd name="connsiteY40" fmla="*/ 107835 h 122940"/>
                <a:gd name="connsiteX41" fmla="*/ 53374 w 90403"/>
                <a:gd name="connsiteY41" fmla="*/ 110986 h 122940"/>
                <a:gd name="connsiteX42" fmla="*/ 54908 w 90403"/>
                <a:gd name="connsiteY42" fmla="*/ 112984 h 122940"/>
                <a:gd name="connsiteX43" fmla="*/ 60941 w 90403"/>
                <a:gd name="connsiteY43" fmla="*/ 112555 h 122940"/>
                <a:gd name="connsiteX44" fmla="*/ 66797 w 90403"/>
                <a:gd name="connsiteY44" fmla="*/ 112414 h 122940"/>
                <a:gd name="connsiteX45" fmla="*/ 72113 w 90403"/>
                <a:gd name="connsiteY45" fmla="*/ 112555 h 122940"/>
                <a:gd name="connsiteX46" fmla="*/ 76976 w 90403"/>
                <a:gd name="connsiteY46" fmla="*/ 112984 h 122940"/>
                <a:gd name="connsiteX47" fmla="*/ 78869 w 90403"/>
                <a:gd name="connsiteY47" fmla="*/ 109840 h 122940"/>
                <a:gd name="connsiteX48" fmla="*/ 76253 w 90403"/>
                <a:gd name="connsiteY48" fmla="*/ 107835 h 122940"/>
                <a:gd name="connsiteX49" fmla="*/ 69768 w 90403"/>
                <a:gd name="connsiteY49" fmla="*/ 103840 h 122940"/>
                <a:gd name="connsiteX50" fmla="*/ 55267 w 90403"/>
                <a:gd name="connsiteY50" fmla="*/ 58391 h 12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90403" h="122940">
                  <a:moveTo>
                    <a:pt x="55267" y="58391"/>
                  </a:moveTo>
                  <a:lnTo>
                    <a:pt x="63823" y="44809"/>
                  </a:lnTo>
                  <a:cubicBezTo>
                    <a:pt x="75354" y="26803"/>
                    <a:pt x="78869" y="21233"/>
                    <a:pt x="86977" y="20516"/>
                  </a:cubicBezTo>
                  <a:cubicBezTo>
                    <a:pt x="88147" y="20375"/>
                    <a:pt x="89229" y="20375"/>
                    <a:pt x="89229" y="17512"/>
                  </a:cubicBezTo>
                  <a:cubicBezTo>
                    <a:pt x="89229" y="15796"/>
                    <a:pt x="88236" y="15368"/>
                    <a:pt x="87966" y="15368"/>
                  </a:cubicBezTo>
                  <a:cubicBezTo>
                    <a:pt x="85354" y="15368"/>
                    <a:pt x="82202" y="15944"/>
                    <a:pt x="79498" y="15944"/>
                  </a:cubicBezTo>
                  <a:cubicBezTo>
                    <a:pt x="77157" y="15944"/>
                    <a:pt x="71390" y="15368"/>
                    <a:pt x="69049" y="15368"/>
                  </a:cubicBezTo>
                  <a:cubicBezTo>
                    <a:pt x="68327" y="15368"/>
                    <a:pt x="67246" y="15796"/>
                    <a:pt x="67246" y="18512"/>
                  </a:cubicBezTo>
                  <a:cubicBezTo>
                    <a:pt x="67246" y="18659"/>
                    <a:pt x="67246" y="20375"/>
                    <a:pt x="68597" y="20516"/>
                  </a:cubicBezTo>
                  <a:cubicBezTo>
                    <a:pt x="69408" y="20656"/>
                    <a:pt x="71661" y="20945"/>
                    <a:pt x="71661" y="24089"/>
                  </a:cubicBezTo>
                  <a:cubicBezTo>
                    <a:pt x="71661" y="26234"/>
                    <a:pt x="70309" y="28520"/>
                    <a:pt x="69408" y="29947"/>
                  </a:cubicBezTo>
                  <a:cubicBezTo>
                    <a:pt x="68690" y="30946"/>
                    <a:pt x="57249" y="48670"/>
                    <a:pt x="53915" y="54100"/>
                  </a:cubicBezTo>
                  <a:lnTo>
                    <a:pt x="44818" y="26087"/>
                  </a:lnTo>
                  <a:cubicBezTo>
                    <a:pt x="44636" y="25658"/>
                    <a:pt x="44366" y="24658"/>
                    <a:pt x="44366" y="24089"/>
                  </a:cubicBezTo>
                  <a:cubicBezTo>
                    <a:pt x="44366" y="23090"/>
                    <a:pt x="46077" y="20804"/>
                    <a:pt x="49141" y="20516"/>
                  </a:cubicBezTo>
                  <a:cubicBezTo>
                    <a:pt x="49770" y="20516"/>
                    <a:pt x="51034" y="20375"/>
                    <a:pt x="51034" y="17372"/>
                  </a:cubicBezTo>
                  <a:cubicBezTo>
                    <a:pt x="51034" y="17231"/>
                    <a:pt x="50944" y="15368"/>
                    <a:pt x="49500" y="15368"/>
                  </a:cubicBezTo>
                  <a:cubicBezTo>
                    <a:pt x="47611" y="15368"/>
                    <a:pt x="45359" y="15796"/>
                    <a:pt x="43466" y="15796"/>
                  </a:cubicBezTo>
                  <a:cubicBezTo>
                    <a:pt x="41573" y="15796"/>
                    <a:pt x="39503" y="15944"/>
                    <a:pt x="37610" y="15944"/>
                  </a:cubicBezTo>
                  <a:cubicBezTo>
                    <a:pt x="36080" y="15944"/>
                    <a:pt x="33917" y="15944"/>
                    <a:pt x="32295" y="15796"/>
                  </a:cubicBezTo>
                  <a:cubicBezTo>
                    <a:pt x="30765" y="15656"/>
                    <a:pt x="28873" y="15368"/>
                    <a:pt x="27432" y="15368"/>
                  </a:cubicBezTo>
                  <a:cubicBezTo>
                    <a:pt x="26980" y="15368"/>
                    <a:pt x="25539" y="15368"/>
                    <a:pt x="25539" y="18512"/>
                  </a:cubicBezTo>
                  <a:cubicBezTo>
                    <a:pt x="25539" y="20516"/>
                    <a:pt x="26709" y="20516"/>
                    <a:pt x="28154" y="20516"/>
                  </a:cubicBezTo>
                  <a:cubicBezTo>
                    <a:pt x="33376" y="20516"/>
                    <a:pt x="33828" y="21944"/>
                    <a:pt x="34728" y="24806"/>
                  </a:cubicBezTo>
                  <a:lnTo>
                    <a:pt x="47341" y="64249"/>
                  </a:lnTo>
                  <a:lnTo>
                    <a:pt x="42296" y="72253"/>
                  </a:lnTo>
                  <a:cubicBezTo>
                    <a:pt x="40584" y="74827"/>
                    <a:pt x="36351" y="81256"/>
                    <a:pt x="34728" y="83971"/>
                  </a:cubicBezTo>
                  <a:cubicBezTo>
                    <a:pt x="23739" y="101266"/>
                    <a:pt x="20046" y="107265"/>
                    <a:pt x="11938" y="107835"/>
                  </a:cubicBezTo>
                  <a:cubicBezTo>
                    <a:pt x="10679" y="107983"/>
                    <a:pt x="9686" y="107983"/>
                    <a:pt x="9686" y="110986"/>
                  </a:cubicBezTo>
                  <a:cubicBezTo>
                    <a:pt x="9686" y="111556"/>
                    <a:pt x="9956" y="112984"/>
                    <a:pt x="10945" y="112984"/>
                  </a:cubicBezTo>
                  <a:cubicBezTo>
                    <a:pt x="13560" y="112984"/>
                    <a:pt x="16623" y="112414"/>
                    <a:pt x="19324" y="112414"/>
                  </a:cubicBezTo>
                  <a:cubicBezTo>
                    <a:pt x="20857" y="112414"/>
                    <a:pt x="23109" y="112414"/>
                    <a:pt x="24639" y="112555"/>
                  </a:cubicBezTo>
                  <a:cubicBezTo>
                    <a:pt x="26261" y="112695"/>
                    <a:pt x="28243" y="112984"/>
                    <a:pt x="29772" y="112984"/>
                  </a:cubicBezTo>
                  <a:cubicBezTo>
                    <a:pt x="30224" y="112984"/>
                    <a:pt x="31665" y="112984"/>
                    <a:pt x="31665" y="109980"/>
                  </a:cubicBezTo>
                  <a:cubicBezTo>
                    <a:pt x="31665" y="107983"/>
                    <a:pt x="30583" y="107835"/>
                    <a:pt x="30043" y="107835"/>
                  </a:cubicBezTo>
                  <a:cubicBezTo>
                    <a:pt x="29143" y="107694"/>
                    <a:pt x="27250" y="107265"/>
                    <a:pt x="27250" y="104262"/>
                  </a:cubicBezTo>
                  <a:cubicBezTo>
                    <a:pt x="27250" y="101976"/>
                    <a:pt x="28424" y="100120"/>
                    <a:pt x="30406" y="96976"/>
                  </a:cubicBezTo>
                  <a:lnTo>
                    <a:pt x="48692" y="68534"/>
                  </a:lnTo>
                  <a:lnTo>
                    <a:pt x="59589" y="102405"/>
                  </a:lnTo>
                  <a:cubicBezTo>
                    <a:pt x="60041" y="103840"/>
                    <a:pt x="60130" y="104122"/>
                    <a:pt x="60130" y="104262"/>
                  </a:cubicBezTo>
                  <a:cubicBezTo>
                    <a:pt x="60130" y="105120"/>
                    <a:pt x="58508" y="107413"/>
                    <a:pt x="55356" y="107835"/>
                  </a:cubicBezTo>
                  <a:cubicBezTo>
                    <a:pt x="54544" y="107983"/>
                    <a:pt x="53374" y="107983"/>
                    <a:pt x="53374" y="110986"/>
                  </a:cubicBezTo>
                  <a:cubicBezTo>
                    <a:pt x="53374" y="111127"/>
                    <a:pt x="53467" y="112984"/>
                    <a:pt x="54908" y="112984"/>
                  </a:cubicBezTo>
                  <a:cubicBezTo>
                    <a:pt x="56796" y="112984"/>
                    <a:pt x="59048" y="112555"/>
                    <a:pt x="60941" y="112555"/>
                  </a:cubicBezTo>
                  <a:cubicBezTo>
                    <a:pt x="62834" y="112555"/>
                    <a:pt x="64904" y="112414"/>
                    <a:pt x="66797" y="112414"/>
                  </a:cubicBezTo>
                  <a:cubicBezTo>
                    <a:pt x="68327" y="112414"/>
                    <a:pt x="70490" y="112414"/>
                    <a:pt x="72113" y="112555"/>
                  </a:cubicBezTo>
                  <a:cubicBezTo>
                    <a:pt x="73642" y="112695"/>
                    <a:pt x="75535" y="112984"/>
                    <a:pt x="76976" y="112984"/>
                  </a:cubicBezTo>
                  <a:cubicBezTo>
                    <a:pt x="77428" y="112984"/>
                    <a:pt x="78869" y="112984"/>
                    <a:pt x="78869" y="109840"/>
                  </a:cubicBezTo>
                  <a:cubicBezTo>
                    <a:pt x="78869" y="107835"/>
                    <a:pt x="77698" y="107835"/>
                    <a:pt x="76253" y="107835"/>
                  </a:cubicBezTo>
                  <a:cubicBezTo>
                    <a:pt x="71031" y="107835"/>
                    <a:pt x="70579" y="106267"/>
                    <a:pt x="69768" y="103840"/>
                  </a:cubicBezTo>
                  <a:lnTo>
                    <a:pt x="55267" y="5839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orme libre : forme 380">
              <a:extLst>
                <a:ext uri="{FF2B5EF4-FFF2-40B4-BE49-F238E27FC236}">
                  <a16:creationId xmlns:a16="http://schemas.microsoft.com/office/drawing/2014/main" id="{4EA53422-4566-4413-9FBC-1CBADBC6973A}"/>
                </a:ext>
              </a:extLst>
            </p:cNvPr>
            <p:cNvSpPr/>
            <p:nvPr/>
          </p:nvSpPr>
          <p:spPr>
            <a:xfrm>
              <a:off x="8212007" y="-11364062"/>
              <a:ext cx="77488" cy="122940"/>
            </a:xfrm>
            <a:custGeom>
              <a:avLst/>
              <a:gdLst>
                <a:gd name="connsiteX0" fmla="*/ 45089 w 77488"/>
                <a:gd name="connsiteY0" fmla="*/ 71535 h 122940"/>
                <a:gd name="connsiteX1" fmla="*/ 72653 w 77488"/>
                <a:gd name="connsiteY1" fmla="*/ 71535 h 122940"/>
                <a:gd name="connsiteX2" fmla="*/ 75987 w 77488"/>
                <a:gd name="connsiteY2" fmla="*/ 68103 h 122940"/>
                <a:gd name="connsiteX3" fmla="*/ 72653 w 77488"/>
                <a:gd name="connsiteY3" fmla="*/ 64530 h 122940"/>
                <a:gd name="connsiteX4" fmla="*/ 45089 w 77488"/>
                <a:gd name="connsiteY4" fmla="*/ 64530 h 122940"/>
                <a:gd name="connsiteX5" fmla="*/ 45089 w 77488"/>
                <a:gd name="connsiteY5" fmla="*/ 20656 h 122940"/>
                <a:gd name="connsiteX6" fmla="*/ 42926 w 77488"/>
                <a:gd name="connsiteY6" fmla="*/ 15368 h 122940"/>
                <a:gd name="connsiteX7" fmla="*/ 40673 w 77488"/>
                <a:gd name="connsiteY7" fmla="*/ 20656 h 122940"/>
                <a:gd name="connsiteX8" fmla="*/ 40673 w 77488"/>
                <a:gd name="connsiteY8" fmla="*/ 64530 h 122940"/>
                <a:gd name="connsiteX9" fmla="*/ 13020 w 77488"/>
                <a:gd name="connsiteY9" fmla="*/ 64530 h 122940"/>
                <a:gd name="connsiteX10" fmla="*/ 9686 w 77488"/>
                <a:gd name="connsiteY10" fmla="*/ 67962 h 122940"/>
                <a:gd name="connsiteX11" fmla="*/ 13020 w 77488"/>
                <a:gd name="connsiteY11" fmla="*/ 71535 h 122940"/>
                <a:gd name="connsiteX12" fmla="*/ 40673 w 77488"/>
                <a:gd name="connsiteY12" fmla="*/ 71535 h 122940"/>
                <a:gd name="connsiteX13" fmla="*/ 40673 w 77488"/>
                <a:gd name="connsiteY13" fmla="*/ 115410 h 122940"/>
                <a:gd name="connsiteX14" fmla="*/ 42836 w 77488"/>
                <a:gd name="connsiteY14" fmla="*/ 120699 h 122940"/>
                <a:gd name="connsiteX15" fmla="*/ 45089 w 77488"/>
                <a:gd name="connsiteY15" fmla="*/ 115410 h 122940"/>
                <a:gd name="connsiteX16" fmla="*/ 45089 w 77488"/>
                <a:gd name="connsiteY16" fmla="*/ 71535 h 12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7488" h="122940">
                  <a:moveTo>
                    <a:pt x="45089" y="71535"/>
                  </a:moveTo>
                  <a:lnTo>
                    <a:pt x="72653" y="71535"/>
                  </a:lnTo>
                  <a:cubicBezTo>
                    <a:pt x="73824" y="71535"/>
                    <a:pt x="75987" y="71535"/>
                    <a:pt x="75987" y="68103"/>
                  </a:cubicBezTo>
                  <a:cubicBezTo>
                    <a:pt x="75987" y="64530"/>
                    <a:pt x="73917" y="64530"/>
                    <a:pt x="72653" y="64530"/>
                  </a:cubicBezTo>
                  <a:lnTo>
                    <a:pt x="45089" y="64530"/>
                  </a:lnTo>
                  <a:lnTo>
                    <a:pt x="45089" y="20656"/>
                  </a:lnTo>
                  <a:cubicBezTo>
                    <a:pt x="45089" y="18799"/>
                    <a:pt x="45089" y="15368"/>
                    <a:pt x="42926" y="15368"/>
                  </a:cubicBezTo>
                  <a:cubicBezTo>
                    <a:pt x="40673" y="15368"/>
                    <a:pt x="40673" y="18652"/>
                    <a:pt x="40673" y="20656"/>
                  </a:cubicBezTo>
                  <a:lnTo>
                    <a:pt x="40673" y="64530"/>
                  </a:lnTo>
                  <a:lnTo>
                    <a:pt x="13020" y="64530"/>
                  </a:lnTo>
                  <a:cubicBezTo>
                    <a:pt x="11849" y="64530"/>
                    <a:pt x="9686" y="64530"/>
                    <a:pt x="9686" y="67962"/>
                  </a:cubicBezTo>
                  <a:cubicBezTo>
                    <a:pt x="9686" y="71535"/>
                    <a:pt x="11760" y="71535"/>
                    <a:pt x="13020" y="71535"/>
                  </a:cubicBezTo>
                  <a:lnTo>
                    <a:pt x="40673" y="71535"/>
                  </a:lnTo>
                  <a:lnTo>
                    <a:pt x="40673" y="115410"/>
                  </a:lnTo>
                  <a:cubicBezTo>
                    <a:pt x="40673" y="117266"/>
                    <a:pt x="40673" y="120699"/>
                    <a:pt x="42836" y="120699"/>
                  </a:cubicBezTo>
                  <a:cubicBezTo>
                    <a:pt x="45089" y="120699"/>
                    <a:pt x="45089" y="117407"/>
                    <a:pt x="45089" y="115410"/>
                  </a:cubicBezTo>
                  <a:lnTo>
                    <a:pt x="45089" y="7153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orme libre : forme 381">
              <a:extLst>
                <a:ext uri="{FF2B5EF4-FFF2-40B4-BE49-F238E27FC236}">
                  <a16:creationId xmlns:a16="http://schemas.microsoft.com/office/drawing/2014/main" id="{69F4238A-4B4F-41F6-AF50-26221279494C}"/>
                </a:ext>
              </a:extLst>
            </p:cNvPr>
            <p:cNvSpPr/>
            <p:nvPr/>
          </p:nvSpPr>
          <p:spPr>
            <a:xfrm>
              <a:off x="8289917" y="-11373212"/>
              <a:ext cx="90403" cy="122940"/>
            </a:xfrm>
            <a:custGeom>
              <a:avLst/>
              <a:gdLst>
                <a:gd name="connsiteX0" fmla="*/ 65534 w 90403"/>
                <a:gd name="connsiteY0" fmla="*/ 32522 h 122940"/>
                <a:gd name="connsiteX1" fmla="*/ 71027 w 90403"/>
                <a:gd name="connsiteY1" fmla="*/ 24947 h 122940"/>
                <a:gd name="connsiteX2" fmla="*/ 79228 w 90403"/>
                <a:gd name="connsiteY2" fmla="*/ 20516 h 122940"/>
                <a:gd name="connsiteX3" fmla="*/ 81298 w 90403"/>
                <a:gd name="connsiteY3" fmla="*/ 17372 h 122940"/>
                <a:gd name="connsiteX4" fmla="*/ 80035 w 90403"/>
                <a:gd name="connsiteY4" fmla="*/ 15368 h 122940"/>
                <a:gd name="connsiteX5" fmla="*/ 72742 w 90403"/>
                <a:gd name="connsiteY5" fmla="*/ 15944 h 122940"/>
                <a:gd name="connsiteX6" fmla="*/ 63371 w 90403"/>
                <a:gd name="connsiteY6" fmla="*/ 15368 h 122940"/>
                <a:gd name="connsiteX7" fmla="*/ 61571 w 90403"/>
                <a:gd name="connsiteY7" fmla="*/ 18512 h 122940"/>
                <a:gd name="connsiteX8" fmla="*/ 63194 w 90403"/>
                <a:gd name="connsiteY8" fmla="*/ 20516 h 122940"/>
                <a:gd name="connsiteX9" fmla="*/ 65805 w 90403"/>
                <a:gd name="connsiteY9" fmla="*/ 23231 h 122940"/>
                <a:gd name="connsiteX10" fmla="*/ 64634 w 90403"/>
                <a:gd name="connsiteY10" fmla="*/ 26944 h 122940"/>
                <a:gd name="connsiteX11" fmla="*/ 63100 w 90403"/>
                <a:gd name="connsiteY11" fmla="*/ 30088 h 122940"/>
                <a:gd name="connsiteX12" fmla="*/ 40580 w 90403"/>
                <a:gd name="connsiteY12" fmla="*/ 67393 h 122940"/>
                <a:gd name="connsiteX13" fmla="*/ 28691 w 90403"/>
                <a:gd name="connsiteY13" fmla="*/ 25516 h 122940"/>
                <a:gd name="connsiteX14" fmla="*/ 28061 w 90403"/>
                <a:gd name="connsiteY14" fmla="*/ 23090 h 122940"/>
                <a:gd name="connsiteX15" fmla="*/ 32925 w 90403"/>
                <a:gd name="connsiteY15" fmla="*/ 20516 h 122940"/>
                <a:gd name="connsiteX16" fmla="*/ 35265 w 90403"/>
                <a:gd name="connsiteY16" fmla="*/ 17372 h 122940"/>
                <a:gd name="connsiteX17" fmla="*/ 33824 w 90403"/>
                <a:gd name="connsiteY17" fmla="*/ 15368 h 122940"/>
                <a:gd name="connsiteX18" fmla="*/ 21753 w 90403"/>
                <a:gd name="connsiteY18" fmla="*/ 15944 h 122940"/>
                <a:gd name="connsiteX19" fmla="*/ 11486 w 90403"/>
                <a:gd name="connsiteY19" fmla="*/ 15368 h 122940"/>
                <a:gd name="connsiteX20" fmla="*/ 9686 w 90403"/>
                <a:gd name="connsiteY20" fmla="*/ 18512 h 122940"/>
                <a:gd name="connsiteX21" fmla="*/ 12115 w 90403"/>
                <a:gd name="connsiteY21" fmla="*/ 20516 h 122940"/>
                <a:gd name="connsiteX22" fmla="*/ 18601 w 90403"/>
                <a:gd name="connsiteY22" fmla="*/ 24947 h 122940"/>
                <a:gd name="connsiteX23" fmla="*/ 32565 w 90403"/>
                <a:gd name="connsiteY23" fmla="*/ 73822 h 122940"/>
                <a:gd name="connsiteX24" fmla="*/ 28509 w 90403"/>
                <a:gd name="connsiteY24" fmla="*/ 99979 h 122940"/>
                <a:gd name="connsiteX25" fmla="*/ 20223 w 90403"/>
                <a:gd name="connsiteY25" fmla="*/ 107835 h 122940"/>
                <a:gd name="connsiteX26" fmla="*/ 17519 w 90403"/>
                <a:gd name="connsiteY26" fmla="*/ 110838 h 122940"/>
                <a:gd name="connsiteX27" fmla="*/ 18964 w 90403"/>
                <a:gd name="connsiteY27" fmla="*/ 112984 h 122940"/>
                <a:gd name="connsiteX28" fmla="*/ 24546 w 90403"/>
                <a:gd name="connsiteY28" fmla="*/ 112555 h 122940"/>
                <a:gd name="connsiteX29" fmla="*/ 30491 w 90403"/>
                <a:gd name="connsiteY29" fmla="*/ 112414 h 122940"/>
                <a:gd name="connsiteX30" fmla="*/ 36258 w 90403"/>
                <a:gd name="connsiteY30" fmla="*/ 112555 h 122940"/>
                <a:gd name="connsiteX31" fmla="*/ 42292 w 90403"/>
                <a:gd name="connsiteY31" fmla="*/ 112984 h 122940"/>
                <a:gd name="connsiteX32" fmla="*/ 44273 w 90403"/>
                <a:gd name="connsiteY32" fmla="*/ 109840 h 122940"/>
                <a:gd name="connsiteX33" fmla="*/ 41214 w 90403"/>
                <a:gd name="connsiteY33" fmla="*/ 107835 h 122940"/>
                <a:gd name="connsiteX34" fmla="*/ 37788 w 90403"/>
                <a:gd name="connsiteY34" fmla="*/ 107554 h 122940"/>
                <a:gd name="connsiteX35" fmla="*/ 35806 w 90403"/>
                <a:gd name="connsiteY35" fmla="*/ 105549 h 122940"/>
                <a:gd name="connsiteX36" fmla="*/ 37517 w 90403"/>
                <a:gd name="connsiteY36" fmla="*/ 93972 h 122940"/>
                <a:gd name="connsiteX37" fmla="*/ 40310 w 90403"/>
                <a:gd name="connsiteY37" fmla="*/ 76396 h 122940"/>
                <a:gd name="connsiteX38" fmla="*/ 41573 w 90403"/>
                <a:gd name="connsiteY38" fmla="*/ 72535 h 122940"/>
                <a:gd name="connsiteX39" fmla="*/ 65534 w 90403"/>
                <a:gd name="connsiteY39" fmla="*/ 32522 h 12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90403" h="122940">
                  <a:moveTo>
                    <a:pt x="65534" y="32522"/>
                  </a:moveTo>
                  <a:cubicBezTo>
                    <a:pt x="67246" y="29660"/>
                    <a:pt x="69046" y="27092"/>
                    <a:pt x="71027" y="24947"/>
                  </a:cubicBezTo>
                  <a:cubicBezTo>
                    <a:pt x="74724" y="20945"/>
                    <a:pt x="78053" y="20656"/>
                    <a:pt x="79228" y="20516"/>
                  </a:cubicBezTo>
                  <a:cubicBezTo>
                    <a:pt x="80217" y="20375"/>
                    <a:pt x="81298" y="20375"/>
                    <a:pt x="81298" y="17372"/>
                  </a:cubicBezTo>
                  <a:cubicBezTo>
                    <a:pt x="81298" y="16373"/>
                    <a:pt x="80757" y="15368"/>
                    <a:pt x="80035" y="15368"/>
                  </a:cubicBezTo>
                  <a:cubicBezTo>
                    <a:pt x="77783" y="15368"/>
                    <a:pt x="75083" y="15944"/>
                    <a:pt x="72742" y="15944"/>
                  </a:cubicBezTo>
                  <a:cubicBezTo>
                    <a:pt x="69857" y="15944"/>
                    <a:pt x="66075" y="15368"/>
                    <a:pt x="63371" y="15368"/>
                  </a:cubicBezTo>
                  <a:cubicBezTo>
                    <a:pt x="62923" y="15368"/>
                    <a:pt x="61571" y="15368"/>
                    <a:pt x="61571" y="18512"/>
                  </a:cubicBezTo>
                  <a:cubicBezTo>
                    <a:pt x="61571" y="20375"/>
                    <a:pt x="62741" y="20516"/>
                    <a:pt x="63194" y="20516"/>
                  </a:cubicBezTo>
                  <a:cubicBezTo>
                    <a:pt x="65805" y="20804"/>
                    <a:pt x="65805" y="22372"/>
                    <a:pt x="65805" y="23231"/>
                  </a:cubicBezTo>
                  <a:cubicBezTo>
                    <a:pt x="65805" y="24518"/>
                    <a:pt x="65264" y="25658"/>
                    <a:pt x="64634" y="26944"/>
                  </a:cubicBezTo>
                  <a:cubicBezTo>
                    <a:pt x="64093" y="28231"/>
                    <a:pt x="63641" y="29231"/>
                    <a:pt x="63100" y="30088"/>
                  </a:cubicBezTo>
                  <a:lnTo>
                    <a:pt x="40580" y="67393"/>
                  </a:lnTo>
                  <a:lnTo>
                    <a:pt x="28691" y="25516"/>
                  </a:lnTo>
                  <a:cubicBezTo>
                    <a:pt x="28061" y="23519"/>
                    <a:pt x="28061" y="23231"/>
                    <a:pt x="28061" y="23090"/>
                  </a:cubicBezTo>
                  <a:cubicBezTo>
                    <a:pt x="28061" y="20516"/>
                    <a:pt x="32383" y="20516"/>
                    <a:pt x="32925" y="20516"/>
                  </a:cubicBezTo>
                  <a:cubicBezTo>
                    <a:pt x="34095" y="20516"/>
                    <a:pt x="35265" y="20516"/>
                    <a:pt x="35265" y="17372"/>
                  </a:cubicBezTo>
                  <a:cubicBezTo>
                    <a:pt x="35265" y="17231"/>
                    <a:pt x="35265" y="15368"/>
                    <a:pt x="33824" y="15368"/>
                  </a:cubicBezTo>
                  <a:cubicBezTo>
                    <a:pt x="31124" y="15368"/>
                    <a:pt x="24457" y="15944"/>
                    <a:pt x="21753" y="15944"/>
                  </a:cubicBezTo>
                  <a:cubicBezTo>
                    <a:pt x="19501" y="15944"/>
                    <a:pt x="13738" y="15368"/>
                    <a:pt x="11486" y="15368"/>
                  </a:cubicBezTo>
                  <a:cubicBezTo>
                    <a:pt x="10764" y="15368"/>
                    <a:pt x="9686" y="15796"/>
                    <a:pt x="9686" y="18512"/>
                  </a:cubicBezTo>
                  <a:cubicBezTo>
                    <a:pt x="9686" y="20516"/>
                    <a:pt x="10856" y="20516"/>
                    <a:pt x="12115" y="20516"/>
                  </a:cubicBezTo>
                  <a:cubicBezTo>
                    <a:pt x="17342" y="20516"/>
                    <a:pt x="17701" y="21803"/>
                    <a:pt x="18601" y="24947"/>
                  </a:cubicBezTo>
                  <a:lnTo>
                    <a:pt x="32565" y="73822"/>
                  </a:lnTo>
                  <a:lnTo>
                    <a:pt x="28509" y="99979"/>
                  </a:lnTo>
                  <a:cubicBezTo>
                    <a:pt x="27339" y="107265"/>
                    <a:pt x="27250" y="107694"/>
                    <a:pt x="20223" y="107835"/>
                  </a:cubicBezTo>
                  <a:cubicBezTo>
                    <a:pt x="18694" y="107835"/>
                    <a:pt x="17519" y="107835"/>
                    <a:pt x="17519" y="110838"/>
                  </a:cubicBezTo>
                  <a:cubicBezTo>
                    <a:pt x="17519" y="112266"/>
                    <a:pt x="18153" y="112984"/>
                    <a:pt x="18964" y="112984"/>
                  </a:cubicBezTo>
                  <a:cubicBezTo>
                    <a:pt x="20676" y="112984"/>
                    <a:pt x="22746" y="112555"/>
                    <a:pt x="24546" y="112555"/>
                  </a:cubicBezTo>
                  <a:cubicBezTo>
                    <a:pt x="26257" y="112555"/>
                    <a:pt x="28873" y="112414"/>
                    <a:pt x="30491" y="112414"/>
                  </a:cubicBezTo>
                  <a:cubicBezTo>
                    <a:pt x="32295" y="112414"/>
                    <a:pt x="34365" y="112555"/>
                    <a:pt x="36258" y="112555"/>
                  </a:cubicBezTo>
                  <a:cubicBezTo>
                    <a:pt x="38151" y="112555"/>
                    <a:pt x="40403" y="112984"/>
                    <a:pt x="42292" y="112984"/>
                  </a:cubicBezTo>
                  <a:cubicBezTo>
                    <a:pt x="42833" y="112984"/>
                    <a:pt x="44273" y="112984"/>
                    <a:pt x="44273" y="109840"/>
                  </a:cubicBezTo>
                  <a:cubicBezTo>
                    <a:pt x="44273" y="107835"/>
                    <a:pt x="43196" y="107835"/>
                    <a:pt x="41214" y="107835"/>
                  </a:cubicBezTo>
                  <a:cubicBezTo>
                    <a:pt x="39769" y="107835"/>
                    <a:pt x="39410" y="107835"/>
                    <a:pt x="37788" y="107554"/>
                  </a:cubicBezTo>
                  <a:cubicBezTo>
                    <a:pt x="36076" y="107265"/>
                    <a:pt x="35806" y="106984"/>
                    <a:pt x="35806" y="105549"/>
                  </a:cubicBezTo>
                  <a:cubicBezTo>
                    <a:pt x="35806" y="104691"/>
                    <a:pt x="36888" y="97834"/>
                    <a:pt x="37517" y="93972"/>
                  </a:cubicBezTo>
                  <a:cubicBezTo>
                    <a:pt x="38240" y="89401"/>
                    <a:pt x="40132" y="76966"/>
                    <a:pt x="40310" y="76396"/>
                  </a:cubicBezTo>
                  <a:cubicBezTo>
                    <a:pt x="40673" y="74251"/>
                    <a:pt x="40673" y="73969"/>
                    <a:pt x="41573" y="72535"/>
                  </a:cubicBezTo>
                  <a:lnTo>
                    <a:pt x="65534" y="3252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orme libre : forme 382">
              <a:extLst>
                <a:ext uri="{FF2B5EF4-FFF2-40B4-BE49-F238E27FC236}">
                  <a16:creationId xmlns:a16="http://schemas.microsoft.com/office/drawing/2014/main" id="{375AB109-83F9-4B7E-BAC3-E427C392FEC9}"/>
                </a:ext>
              </a:extLst>
            </p:cNvPr>
            <p:cNvSpPr/>
            <p:nvPr/>
          </p:nvSpPr>
          <p:spPr>
            <a:xfrm>
              <a:off x="8390666" y="-11396613"/>
              <a:ext cx="51659" cy="20490"/>
            </a:xfrm>
            <a:custGeom>
              <a:avLst/>
              <a:gdLst>
                <a:gd name="connsiteX0" fmla="*/ 45541 w 51658"/>
                <a:gd name="connsiteY0" fmla="*/ 20798 h 20490"/>
                <a:gd name="connsiteX1" fmla="*/ 45541 w 51658"/>
                <a:gd name="connsiteY1" fmla="*/ 15368 h 20490"/>
                <a:gd name="connsiteX2" fmla="*/ 9686 w 51658"/>
                <a:gd name="connsiteY2" fmla="*/ 15368 h 20490"/>
                <a:gd name="connsiteX3" fmla="*/ 9686 w 51658"/>
                <a:gd name="connsiteY3" fmla="*/ 20798 h 20490"/>
                <a:gd name="connsiteX4" fmla="*/ 45541 w 51658"/>
                <a:gd name="connsiteY4" fmla="*/ 20798 h 2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58" h="20490">
                  <a:moveTo>
                    <a:pt x="45541" y="20798"/>
                  </a:moveTo>
                  <a:lnTo>
                    <a:pt x="45541" y="15368"/>
                  </a:lnTo>
                  <a:lnTo>
                    <a:pt x="9686" y="15368"/>
                  </a:lnTo>
                  <a:lnTo>
                    <a:pt x="9686" y="20798"/>
                  </a:lnTo>
                  <a:lnTo>
                    <a:pt x="45541" y="2079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orme libre : forme 383">
              <a:extLst>
                <a:ext uri="{FF2B5EF4-FFF2-40B4-BE49-F238E27FC236}">
                  <a16:creationId xmlns:a16="http://schemas.microsoft.com/office/drawing/2014/main" id="{529057D6-FC7C-4DA9-9659-67B8DCD30BC7}"/>
                </a:ext>
              </a:extLst>
            </p:cNvPr>
            <p:cNvSpPr/>
            <p:nvPr/>
          </p:nvSpPr>
          <p:spPr>
            <a:xfrm>
              <a:off x="8372558" y="-11373212"/>
              <a:ext cx="90403" cy="122940"/>
            </a:xfrm>
            <a:custGeom>
              <a:avLst/>
              <a:gdLst>
                <a:gd name="connsiteX0" fmla="*/ 65534 w 90403"/>
                <a:gd name="connsiteY0" fmla="*/ 32522 h 122940"/>
                <a:gd name="connsiteX1" fmla="*/ 71027 w 90403"/>
                <a:gd name="connsiteY1" fmla="*/ 24947 h 122940"/>
                <a:gd name="connsiteX2" fmla="*/ 79228 w 90403"/>
                <a:gd name="connsiteY2" fmla="*/ 20516 h 122940"/>
                <a:gd name="connsiteX3" fmla="*/ 81298 w 90403"/>
                <a:gd name="connsiteY3" fmla="*/ 17372 h 122940"/>
                <a:gd name="connsiteX4" fmla="*/ 80035 w 90403"/>
                <a:gd name="connsiteY4" fmla="*/ 15368 h 122940"/>
                <a:gd name="connsiteX5" fmla="*/ 72742 w 90403"/>
                <a:gd name="connsiteY5" fmla="*/ 15944 h 122940"/>
                <a:gd name="connsiteX6" fmla="*/ 63371 w 90403"/>
                <a:gd name="connsiteY6" fmla="*/ 15368 h 122940"/>
                <a:gd name="connsiteX7" fmla="*/ 61571 w 90403"/>
                <a:gd name="connsiteY7" fmla="*/ 18512 h 122940"/>
                <a:gd name="connsiteX8" fmla="*/ 63194 w 90403"/>
                <a:gd name="connsiteY8" fmla="*/ 20516 h 122940"/>
                <a:gd name="connsiteX9" fmla="*/ 65805 w 90403"/>
                <a:gd name="connsiteY9" fmla="*/ 23231 h 122940"/>
                <a:gd name="connsiteX10" fmla="*/ 64634 w 90403"/>
                <a:gd name="connsiteY10" fmla="*/ 26944 h 122940"/>
                <a:gd name="connsiteX11" fmla="*/ 63100 w 90403"/>
                <a:gd name="connsiteY11" fmla="*/ 30088 h 122940"/>
                <a:gd name="connsiteX12" fmla="*/ 40580 w 90403"/>
                <a:gd name="connsiteY12" fmla="*/ 67393 h 122940"/>
                <a:gd name="connsiteX13" fmla="*/ 28691 w 90403"/>
                <a:gd name="connsiteY13" fmla="*/ 25516 h 122940"/>
                <a:gd name="connsiteX14" fmla="*/ 28061 w 90403"/>
                <a:gd name="connsiteY14" fmla="*/ 23090 h 122940"/>
                <a:gd name="connsiteX15" fmla="*/ 32925 w 90403"/>
                <a:gd name="connsiteY15" fmla="*/ 20516 h 122940"/>
                <a:gd name="connsiteX16" fmla="*/ 35265 w 90403"/>
                <a:gd name="connsiteY16" fmla="*/ 17372 h 122940"/>
                <a:gd name="connsiteX17" fmla="*/ 33824 w 90403"/>
                <a:gd name="connsiteY17" fmla="*/ 15368 h 122940"/>
                <a:gd name="connsiteX18" fmla="*/ 21753 w 90403"/>
                <a:gd name="connsiteY18" fmla="*/ 15944 h 122940"/>
                <a:gd name="connsiteX19" fmla="*/ 11486 w 90403"/>
                <a:gd name="connsiteY19" fmla="*/ 15368 h 122940"/>
                <a:gd name="connsiteX20" fmla="*/ 9686 w 90403"/>
                <a:gd name="connsiteY20" fmla="*/ 18512 h 122940"/>
                <a:gd name="connsiteX21" fmla="*/ 12115 w 90403"/>
                <a:gd name="connsiteY21" fmla="*/ 20516 h 122940"/>
                <a:gd name="connsiteX22" fmla="*/ 18601 w 90403"/>
                <a:gd name="connsiteY22" fmla="*/ 24947 h 122940"/>
                <a:gd name="connsiteX23" fmla="*/ 32565 w 90403"/>
                <a:gd name="connsiteY23" fmla="*/ 73822 h 122940"/>
                <a:gd name="connsiteX24" fmla="*/ 28509 w 90403"/>
                <a:gd name="connsiteY24" fmla="*/ 99979 h 122940"/>
                <a:gd name="connsiteX25" fmla="*/ 20223 w 90403"/>
                <a:gd name="connsiteY25" fmla="*/ 107835 h 122940"/>
                <a:gd name="connsiteX26" fmla="*/ 17519 w 90403"/>
                <a:gd name="connsiteY26" fmla="*/ 110838 h 122940"/>
                <a:gd name="connsiteX27" fmla="*/ 18965 w 90403"/>
                <a:gd name="connsiteY27" fmla="*/ 112984 h 122940"/>
                <a:gd name="connsiteX28" fmla="*/ 24546 w 90403"/>
                <a:gd name="connsiteY28" fmla="*/ 112555 h 122940"/>
                <a:gd name="connsiteX29" fmla="*/ 30491 w 90403"/>
                <a:gd name="connsiteY29" fmla="*/ 112414 h 122940"/>
                <a:gd name="connsiteX30" fmla="*/ 36258 w 90403"/>
                <a:gd name="connsiteY30" fmla="*/ 112555 h 122940"/>
                <a:gd name="connsiteX31" fmla="*/ 42292 w 90403"/>
                <a:gd name="connsiteY31" fmla="*/ 112984 h 122940"/>
                <a:gd name="connsiteX32" fmla="*/ 44273 w 90403"/>
                <a:gd name="connsiteY32" fmla="*/ 109840 h 122940"/>
                <a:gd name="connsiteX33" fmla="*/ 41214 w 90403"/>
                <a:gd name="connsiteY33" fmla="*/ 107835 h 122940"/>
                <a:gd name="connsiteX34" fmla="*/ 37788 w 90403"/>
                <a:gd name="connsiteY34" fmla="*/ 107554 h 122940"/>
                <a:gd name="connsiteX35" fmla="*/ 35806 w 90403"/>
                <a:gd name="connsiteY35" fmla="*/ 105549 h 122940"/>
                <a:gd name="connsiteX36" fmla="*/ 37517 w 90403"/>
                <a:gd name="connsiteY36" fmla="*/ 93972 h 122940"/>
                <a:gd name="connsiteX37" fmla="*/ 40310 w 90403"/>
                <a:gd name="connsiteY37" fmla="*/ 76396 h 122940"/>
                <a:gd name="connsiteX38" fmla="*/ 41573 w 90403"/>
                <a:gd name="connsiteY38" fmla="*/ 72535 h 122940"/>
                <a:gd name="connsiteX39" fmla="*/ 65534 w 90403"/>
                <a:gd name="connsiteY39" fmla="*/ 32522 h 12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90403" h="122940">
                  <a:moveTo>
                    <a:pt x="65534" y="32522"/>
                  </a:moveTo>
                  <a:cubicBezTo>
                    <a:pt x="67246" y="29660"/>
                    <a:pt x="69046" y="27092"/>
                    <a:pt x="71027" y="24947"/>
                  </a:cubicBezTo>
                  <a:cubicBezTo>
                    <a:pt x="74724" y="20945"/>
                    <a:pt x="78053" y="20656"/>
                    <a:pt x="79228" y="20516"/>
                  </a:cubicBezTo>
                  <a:cubicBezTo>
                    <a:pt x="80217" y="20375"/>
                    <a:pt x="81298" y="20375"/>
                    <a:pt x="81298" y="17372"/>
                  </a:cubicBezTo>
                  <a:cubicBezTo>
                    <a:pt x="81298" y="16373"/>
                    <a:pt x="80757" y="15368"/>
                    <a:pt x="80035" y="15368"/>
                  </a:cubicBezTo>
                  <a:cubicBezTo>
                    <a:pt x="77783" y="15368"/>
                    <a:pt x="75083" y="15944"/>
                    <a:pt x="72742" y="15944"/>
                  </a:cubicBezTo>
                  <a:cubicBezTo>
                    <a:pt x="69857" y="15944"/>
                    <a:pt x="66075" y="15368"/>
                    <a:pt x="63371" y="15368"/>
                  </a:cubicBezTo>
                  <a:cubicBezTo>
                    <a:pt x="62923" y="15368"/>
                    <a:pt x="61571" y="15368"/>
                    <a:pt x="61571" y="18512"/>
                  </a:cubicBezTo>
                  <a:cubicBezTo>
                    <a:pt x="61571" y="20375"/>
                    <a:pt x="62741" y="20516"/>
                    <a:pt x="63194" y="20516"/>
                  </a:cubicBezTo>
                  <a:cubicBezTo>
                    <a:pt x="65805" y="20804"/>
                    <a:pt x="65805" y="22372"/>
                    <a:pt x="65805" y="23231"/>
                  </a:cubicBezTo>
                  <a:cubicBezTo>
                    <a:pt x="65805" y="24518"/>
                    <a:pt x="65264" y="25658"/>
                    <a:pt x="64634" y="26944"/>
                  </a:cubicBezTo>
                  <a:cubicBezTo>
                    <a:pt x="64093" y="28231"/>
                    <a:pt x="63641" y="29231"/>
                    <a:pt x="63100" y="30088"/>
                  </a:cubicBezTo>
                  <a:lnTo>
                    <a:pt x="40580" y="67393"/>
                  </a:lnTo>
                  <a:lnTo>
                    <a:pt x="28691" y="25516"/>
                  </a:lnTo>
                  <a:cubicBezTo>
                    <a:pt x="28061" y="23519"/>
                    <a:pt x="28061" y="23231"/>
                    <a:pt x="28061" y="23090"/>
                  </a:cubicBezTo>
                  <a:cubicBezTo>
                    <a:pt x="28061" y="20516"/>
                    <a:pt x="32383" y="20516"/>
                    <a:pt x="32925" y="20516"/>
                  </a:cubicBezTo>
                  <a:cubicBezTo>
                    <a:pt x="34095" y="20516"/>
                    <a:pt x="35265" y="20516"/>
                    <a:pt x="35265" y="17372"/>
                  </a:cubicBezTo>
                  <a:cubicBezTo>
                    <a:pt x="35265" y="17231"/>
                    <a:pt x="35265" y="15368"/>
                    <a:pt x="33824" y="15368"/>
                  </a:cubicBezTo>
                  <a:cubicBezTo>
                    <a:pt x="31125" y="15368"/>
                    <a:pt x="24457" y="15944"/>
                    <a:pt x="21753" y="15944"/>
                  </a:cubicBezTo>
                  <a:cubicBezTo>
                    <a:pt x="19501" y="15944"/>
                    <a:pt x="13738" y="15368"/>
                    <a:pt x="11486" y="15368"/>
                  </a:cubicBezTo>
                  <a:cubicBezTo>
                    <a:pt x="10764" y="15368"/>
                    <a:pt x="9686" y="15796"/>
                    <a:pt x="9686" y="18512"/>
                  </a:cubicBezTo>
                  <a:cubicBezTo>
                    <a:pt x="9686" y="20516"/>
                    <a:pt x="10856" y="20516"/>
                    <a:pt x="12115" y="20516"/>
                  </a:cubicBezTo>
                  <a:cubicBezTo>
                    <a:pt x="17342" y="20516"/>
                    <a:pt x="17701" y="21803"/>
                    <a:pt x="18601" y="24947"/>
                  </a:cubicBezTo>
                  <a:lnTo>
                    <a:pt x="32565" y="73822"/>
                  </a:lnTo>
                  <a:lnTo>
                    <a:pt x="28509" y="99979"/>
                  </a:lnTo>
                  <a:cubicBezTo>
                    <a:pt x="27339" y="107265"/>
                    <a:pt x="27250" y="107694"/>
                    <a:pt x="20223" y="107835"/>
                  </a:cubicBezTo>
                  <a:cubicBezTo>
                    <a:pt x="18694" y="107835"/>
                    <a:pt x="17519" y="107835"/>
                    <a:pt x="17519" y="110838"/>
                  </a:cubicBezTo>
                  <a:cubicBezTo>
                    <a:pt x="17519" y="112266"/>
                    <a:pt x="18153" y="112984"/>
                    <a:pt x="18965" y="112984"/>
                  </a:cubicBezTo>
                  <a:cubicBezTo>
                    <a:pt x="20676" y="112984"/>
                    <a:pt x="22746" y="112555"/>
                    <a:pt x="24546" y="112555"/>
                  </a:cubicBezTo>
                  <a:cubicBezTo>
                    <a:pt x="26257" y="112555"/>
                    <a:pt x="28873" y="112414"/>
                    <a:pt x="30491" y="112414"/>
                  </a:cubicBezTo>
                  <a:cubicBezTo>
                    <a:pt x="32295" y="112414"/>
                    <a:pt x="34365" y="112555"/>
                    <a:pt x="36258" y="112555"/>
                  </a:cubicBezTo>
                  <a:cubicBezTo>
                    <a:pt x="38151" y="112555"/>
                    <a:pt x="40403" y="112984"/>
                    <a:pt x="42292" y="112984"/>
                  </a:cubicBezTo>
                  <a:cubicBezTo>
                    <a:pt x="42833" y="112984"/>
                    <a:pt x="44273" y="112984"/>
                    <a:pt x="44273" y="109840"/>
                  </a:cubicBezTo>
                  <a:cubicBezTo>
                    <a:pt x="44273" y="107835"/>
                    <a:pt x="43196" y="107835"/>
                    <a:pt x="41214" y="107835"/>
                  </a:cubicBezTo>
                  <a:cubicBezTo>
                    <a:pt x="39769" y="107835"/>
                    <a:pt x="39410" y="107835"/>
                    <a:pt x="37788" y="107554"/>
                  </a:cubicBezTo>
                  <a:cubicBezTo>
                    <a:pt x="36076" y="107265"/>
                    <a:pt x="35806" y="106984"/>
                    <a:pt x="35806" y="105549"/>
                  </a:cubicBezTo>
                  <a:cubicBezTo>
                    <a:pt x="35806" y="104691"/>
                    <a:pt x="36888" y="97834"/>
                    <a:pt x="37517" y="93972"/>
                  </a:cubicBezTo>
                  <a:cubicBezTo>
                    <a:pt x="38240" y="89401"/>
                    <a:pt x="40132" y="76966"/>
                    <a:pt x="40310" y="76396"/>
                  </a:cubicBezTo>
                  <a:cubicBezTo>
                    <a:pt x="40673" y="74251"/>
                    <a:pt x="40673" y="73969"/>
                    <a:pt x="41573" y="72535"/>
                  </a:cubicBezTo>
                  <a:lnTo>
                    <a:pt x="65534" y="3252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orme libre : forme 384">
              <a:extLst>
                <a:ext uri="{FF2B5EF4-FFF2-40B4-BE49-F238E27FC236}">
                  <a16:creationId xmlns:a16="http://schemas.microsoft.com/office/drawing/2014/main" id="{E16F8280-4E28-4DCC-8DC5-EBACAEC11E5D}"/>
                </a:ext>
              </a:extLst>
            </p:cNvPr>
            <p:cNvSpPr/>
            <p:nvPr/>
          </p:nvSpPr>
          <p:spPr>
            <a:xfrm>
              <a:off x="8456277" y="-11364062"/>
              <a:ext cx="77488" cy="122940"/>
            </a:xfrm>
            <a:custGeom>
              <a:avLst/>
              <a:gdLst>
                <a:gd name="connsiteX0" fmla="*/ 45089 w 77488"/>
                <a:gd name="connsiteY0" fmla="*/ 71535 h 122940"/>
                <a:gd name="connsiteX1" fmla="*/ 72653 w 77488"/>
                <a:gd name="connsiteY1" fmla="*/ 71535 h 122940"/>
                <a:gd name="connsiteX2" fmla="*/ 75987 w 77488"/>
                <a:gd name="connsiteY2" fmla="*/ 68103 h 122940"/>
                <a:gd name="connsiteX3" fmla="*/ 72653 w 77488"/>
                <a:gd name="connsiteY3" fmla="*/ 64530 h 122940"/>
                <a:gd name="connsiteX4" fmla="*/ 45089 w 77488"/>
                <a:gd name="connsiteY4" fmla="*/ 64530 h 122940"/>
                <a:gd name="connsiteX5" fmla="*/ 45089 w 77488"/>
                <a:gd name="connsiteY5" fmla="*/ 20656 h 122940"/>
                <a:gd name="connsiteX6" fmla="*/ 42926 w 77488"/>
                <a:gd name="connsiteY6" fmla="*/ 15368 h 122940"/>
                <a:gd name="connsiteX7" fmla="*/ 40673 w 77488"/>
                <a:gd name="connsiteY7" fmla="*/ 20656 h 122940"/>
                <a:gd name="connsiteX8" fmla="*/ 40673 w 77488"/>
                <a:gd name="connsiteY8" fmla="*/ 64530 h 122940"/>
                <a:gd name="connsiteX9" fmla="*/ 13020 w 77488"/>
                <a:gd name="connsiteY9" fmla="*/ 64530 h 122940"/>
                <a:gd name="connsiteX10" fmla="*/ 9686 w 77488"/>
                <a:gd name="connsiteY10" fmla="*/ 67962 h 122940"/>
                <a:gd name="connsiteX11" fmla="*/ 13020 w 77488"/>
                <a:gd name="connsiteY11" fmla="*/ 71535 h 122940"/>
                <a:gd name="connsiteX12" fmla="*/ 40673 w 77488"/>
                <a:gd name="connsiteY12" fmla="*/ 71535 h 122940"/>
                <a:gd name="connsiteX13" fmla="*/ 40673 w 77488"/>
                <a:gd name="connsiteY13" fmla="*/ 115410 h 122940"/>
                <a:gd name="connsiteX14" fmla="*/ 42836 w 77488"/>
                <a:gd name="connsiteY14" fmla="*/ 120699 h 122940"/>
                <a:gd name="connsiteX15" fmla="*/ 45089 w 77488"/>
                <a:gd name="connsiteY15" fmla="*/ 115410 h 122940"/>
                <a:gd name="connsiteX16" fmla="*/ 45089 w 77488"/>
                <a:gd name="connsiteY16" fmla="*/ 71535 h 12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7488" h="122940">
                  <a:moveTo>
                    <a:pt x="45089" y="71535"/>
                  </a:moveTo>
                  <a:lnTo>
                    <a:pt x="72653" y="71535"/>
                  </a:lnTo>
                  <a:cubicBezTo>
                    <a:pt x="73824" y="71535"/>
                    <a:pt x="75987" y="71535"/>
                    <a:pt x="75987" y="68103"/>
                  </a:cubicBezTo>
                  <a:cubicBezTo>
                    <a:pt x="75987" y="64530"/>
                    <a:pt x="73917" y="64530"/>
                    <a:pt x="72653" y="64530"/>
                  </a:cubicBezTo>
                  <a:lnTo>
                    <a:pt x="45089" y="64530"/>
                  </a:lnTo>
                  <a:lnTo>
                    <a:pt x="45089" y="20656"/>
                  </a:lnTo>
                  <a:cubicBezTo>
                    <a:pt x="45089" y="18799"/>
                    <a:pt x="45089" y="15368"/>
                    <a:pt x="42926" y="15368"/>
                  </a:cubicBezTo>
                  <a:cubicBezTo>
                    <a:pt x="40673" y="15368"/>
                    <a:pt x="40673" y="18652"/>
                    <a:pt x="40673" y="20656"/>
                  </a:cubicBezTo>
                  <a:lnTo>
                    <a:pt x="40673" y="64530"/>
                  </a:lnTo>
                  <a:lnTo>
                    <a:pt x="13020" y="64530"/>
                  </a:lnTo>
                  <a:cubicBezTo>
                    <a:pt x="11849" y="64530"/>
                    <a:pt x="9686" y="64530"/>
                    <a:pt x="9686" y="67962"/>
                  </a:cubicBezTo>
                  <a:cubicBezTo>
                    <a:pt x="9686" y="71535"/>
                    <a:pt x="11760" y="71535"/>
                    <a:pt x="13020" y="71535"/>
                  </a:cubicBezTo>
                  <a:lnTo>
                    <a:pt x="40673" y="71535"/>
                  </a:lnTo>
                  <a:lnTo>
                    <a:pt x="40673" y="115410"/>
                  </a:lnTo>
                  <a:cubicBezTo>
                    <a:pt x="40673" y="117266"/>
                    <a:pt x="40673" y="120699"/>
                    <a:pt x="42836" y="120699"/>
                  </a:cubicBezTo>
                  <a:cubicBezTo>
                    <a:pt x="45089" y="120699"/>
                    <a:pt x="45089" y="117407"/>
                    <a:pt x="45089" y="115410"/>
                  </a:cubicBezTo>
                  <a:lnTo>
                    <a:pt x="45089" y="7153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orme libre : forme 385">
              <a:extLst>
                <a:ext uri="{FF2B5EF4-FFF2-40B4-BE49-F238E27FC236}">
                  <a16:creationId xmlns:a16="http://schemas.microsoft.com/office/drawing/2014/main" id="{47B473B8-2E92-47FF-A303-897B242466FF}"/>
                </a:ext>
              </a:extLst>
            </p:cNvPr>
            <p:cNvSpPr/>
            <p:nvPr/>
          </p:nvSpPr>
          <p:spPr>
            <a:xfrm>
              <a:off x="8536168" y="-11373212"/>
              <a:ext cx="77488" cy="122940"/>
            </a:xfrm>
            <a:custGeom>
              <a:avLst/>
              <a:gdLst>
                <a:gd name="connsiteX0" fmla="*/ 73013 w 77488"/>
                <a:gd name="connsiteY0" fmla="*/ 20945 h 122940"/>
                <a:gd name="connsiteX1" fmla="*/ 74272 w 77488"/>
                <a:gd name="connsiteY1" fmla="*/ 16943 h 122940"/>
                <a:gd name="connsiteX2" fmla="*/ 71838 w 77488"/>
                <a:gd name="connsiteY2" fmla="*/ 15368 h 122940"/>
                <a:gd name="connsiteX3" fmla="*/ 29773 w 77488"/>
                <a:gd name="connsiteY3" fmla="*/ 15368 h 122940"/>
                <a:gd name="connsiteX4" fmla="*/ 26798 w 77488"/>
                <a:gd name="connsiteY4" fmla="*/ 18230 h 122940"/>
                <a:gd name="connsiteX5" fmla="*/ 21753 w 77488"/>
                <a:gd name="connsiteY5" fmla="*/ 43951 h 122940"/>
                <a:gd name="connsiteX6" fmla="*/ 21394 w 77488"/>
                <a:gd name="connsiteY6" fmla="*/ 46244 h 122940"/>
                <a:gd name="connsiteX7" fmla="*/ 22928 w 77488"/>
                <a:gd name="connsiteY7" fmla="*/ 48241 h 122940"/>
                <a:gd name="connsiteX8" fmla="*/ 24546 w 77488"/>
                <a:gd name="connsiteY8" fmla="*/ 45955 h 122940"/>
                <a:gd name="connsiteX9" fmla="*/ 47518 w 77488"/>
                <a:gd name="connsiteY9" fmla="*/ 20516 h 122940"/>
                <a:gd name="connsiteX10" fmla="*/ 63735 w 77488"/>
                <a:gd name="connsiteY10" fmla="*/ 20516 h 122940"/>
                <a:gd name="connsiteX11" fmla="*/ 11216 w 77488"/>
                <a:gd name="connsiteY11" fmla="*/ 106696 h 122940"/>
                <a:gd name="connsiteX12" fmla="*/ 9686 w 77488"/>
                <a:gd name="connsiteY12" fmla="*/ 111408 h 122940"/>
                <a:gd name="connsiteX13" fmla="*/ 12116 w 77488"/>
                <a:gd name="connsiteY13" fmla="*/ 112984 h 122940"/>
                <a:gd name="connsiteX14" fmla="*/ 55715 w 77488"/>
                <a:gd name="connsiteY14" fmla="*/ 112984 h 122940"/>
                <a:gd name="connsiteX15" fmla="*/ 58690 w 77488"/>
                <a:gd name="connsiteY15" fmla="*/ 110128 h 122940"/>
                <a:gd name="connsiteX16" fmla="*/ 65175 w 77488"/>
                <a:gd name="connsiteY16" fmla="*/ 78253 h 122940"/>
                <a:gd name="connsiteX17" fmla="*/ 65535 w 77488"/>
                <a:gd name="connsiteY17" fmla="*/ 75967 h 122940"/>
                <a:gd name="connsiteX18" fmla="*/ 64094 w 77488"/>
                <a:gd name="connsiteY18" fmla="*/ 73969 h 122940"/>
                <a:gd name="connsiteX19" fmla="*/ 62112 w 77488"/>
                <a:gd name="connsiteY19" fmla="*/ 77683 h 122940"/>
                <a:gd name="connsiteX20" fmla="*/ 37699 w 77488"/>
                <a:gd name="connsiteY20" fmla="*/ 107265 h 122940"/>
                <a:gd name="connsiteX21" fmla="*/ 20494 w 77488"/>
                <a:gd name="connsiteY21" fmla="*/ 107265 h 122940"/>
                <a:gd name="connsiteX22" fmla="*/ 73013 w 77488"/>
                <a:gd name="connsiteY22" fmla="*/ 20945 h 12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7488" h="122940">
                  <a:moveTo>
                    <a:pt x="73013" y="20945"/>
                  </a:moveTo>
                  <a:cubicBezTo>
                    <a:pt x="73731" y="19798"/>
                    <a:pt x="74272" y="18800"/>
                    <a:pt x="74272" y="16943"/>
                  </a:cubicBezTo>
                  <a:cubicBezTo>
                    <a:pt x="74272" y="15368"/>
                    <a:pt x="73550" y="15368"/>
                    <a:pt x="71838" y="15368"/>
                  </a:cubicBezTo>
                  <a:lnTo>
                    <a:pt x="29773" y="15368"/>
                  </a:lnTo>
                  <a:cubicBezTo>
                    <a:pt x="27432" y="15368"/>
                    <a:pt x="27339" y="15515"/>
                    <a:pt x="26798" y="18230"/>
                  </a:cubicBezTo>
                  <a:lnTo>
                    <a:pt x="21753" y="43951"/>
                  </a:lnTo>
                  <a:cubicBezTo>
                    <a:pt x="21394" y="45667"/>
                    <a:pt x="21394" y="45815"/>
                    <a:pt x="21394" y="46244"/>
                  </a:cubicBezTo>
                  <a:cubicBezTo>
                    <a:pt x="21394" y="46954"/>
                    <a:pt x="21753" y="48241"/>
                    <a:pt x="22928" y="48241"/>
                  </a:cubicBezTo>
                  <a:cubicBezTo>
                    <a:pt x="24098" y="48241"/>
                    <a:pt x="24276" y="47383"/>
                    <a:pt x="24546" y="45955"/>
                  </a:cubicBezTo>
                  <a:cubicBezTo>
                    <a:pt x="28873" y="25805"/>
                    <a:pt x="35899" y="20516"/>
                    <a:pt x="47518" y="20516"/>
                  </a:cubicBezTo>
                  <a:lnTo>
                    <a:pt x="63735" y="20516"/>
                  </a:lnTo>
                  <a:lnTo>
                    <a:pt x="11216" y="106696"/>
                  </a:lnTo>
                  <a:cubicBezTo>
                    <a:pt x="10586" y="107694"/>
                    <a:pt x="9686" y="109122"/>
                    <a:pt x="9686" y="111408"/>
                  </a:cubicBezTo>
                  <a:cubicBezTo>
                    <a:pt x="9686" y="112984"/>
                    <a:pt x="10493" y="112984"/>
                    <a:pt x="12116" y="112984"/>
                  </a:cubicBezTo>
                  <a:lnTo>
                    <a:pt x="55715" y="112984"/>
                  </a:lnTo>
                  <a:cubicBezTo>
                    <a:pt x="58056" y="112984"/>
                    <a:pt x="58149" y="112843"/>
                    <a:pt x="58690" y="110128"/>
                  </a:cubicBezTo>
                  <a:lnTo>
                    <a:pt x="65175" y="78253"/>
                  </a:lnTo>
                  <a:cubicBezTo>
                    <a:pt x="65535" y="76396"/>
                    <a:pt x="65535" y="76107"/>
                    <a:pt x="65535" y="75967"/>
                  </a:cubicBezTo>
                  <a:cubicBezTo>
                    <a:pt x="65535" y="75826"/>
                    <a:pt x="65535" y="73969"/>
                    <a:pt x="64094" y="73969"/>
                  </a:cubicBezTo>
                  <a:cubicBezTo>
                    <a:pt x="62923" y="73969"/>
                    <a:pt x="62742" y="74539"/>
                    <a:pt x="62112" y="77683"/>
                  </a:cubicBezTo>
                  <a:cubicBezTo>
                    <a:pt x="57967" y="97264"/>
                    <a:pt x="53374" y="107265"/>
                    <a:pt x="37699" y="107265"/>
                  </a:cubicBezTo>
                  <a:lnTo>
                    <a:pt x="20494" y="107265"/>
                  </a:lnTo>
                  <a:lnTo>
                    <a:pt x="73013" y="2094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orme libre : forme 386">
              <a:extLst>
                <a:ext uri="{FF2B5EF4-FFF2-40B4-BE49-F238E27FC236}">
                  <a16:creationId xmlns:a16="http://schemas.microsoft.com/office/drawing/2014/main" id="{E8BFD0DE-CA19-4877-B7F3-A6289BBACE84}"/>
                </a:ext>
              </a:extLst>
            </p:cNvPr>
            <p:cNvSpPr/>
            <p:nvPr/>
          </p:nvSpPr>
          <p:spPr>
            <a:xfrm>
              <a:off x="8633902" y="-11396613"/>
              <a:ext cx="51659" cy="20490"/>
            </a:xfrm>
            <a:custGeom>
              <a:avLst/>
              <a:gdLst>
                <a:gd name="connsiteX0" fmla="*/ 45541 w 51658"/>
                <a:gd name="connsiteY0" fmla="*/ 20798 h 20490"/>
                <a:gd name="connsiteX1" fmla="*/ 45541 w 51658"/>
                <a:gd name="connsiteY1" fmla="*/ 15368 h 20490"/>
                <a:gd name="connsiteX2" fmla="*/ 9686 w 51658"/>
                <a:gd name="connsiteY2" fmla="*/ 15368 h 20490"/>
                <a:gd name="connsiteX3" fmla="*/ 9686 w 51658"/>
                <a:gd name="connsiteY3" fmla="*/ 20798 h 20490"/>
                <a:gd name="connsiteX4" fmla="*/ 45541 w 51658"/>
                <a:gd name="connsiteY4" fmla="*/ 20798 h 2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58" h="20490">
                  <a:moveTo>
                    <a:pt x="45541" y="20798"/>
                  </a:moveTo>
                  <a:lnTo>
                    <a:pt x="45541" y="15368"/>
                  </a:lnTo>
                  <a:lnTo>
                    <a:pt x="9686" y="15368"/>
                  </a:lnTo>
                  <a:lnTo>
                    <a:pt x="9686" y="20798"/>
                  </a:lnTo>
                  <a:lnTo>
                    <a:pt x="45541" y="2079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orme libre : forme 387">
              <a:extLst>
                <a:ext uri="{FF2B5EF4-FFF2-40B4-BE49-F238E27FC236}">
                  <a16:creationId xmlns:a16="http://schemas.microsoft.com/office/drawing/2014/main" id="{029BB24B-D55C-43FE-95E6-0ECE6DF32DBF}"/>
                </a:ext>
              </a:extLst>
            </p:cNvPr>
            <p:cNvSpPr/>
            <p:nvPr/>
          </p:nvSpPr>
          <p:spPr>
            <a:xfrm>
              <a:off x="8612584" y="-11373212"/>
              <a:ext cx="77488" cy="122940"/>
            </a:xfrm>
            <a:custGeom>
              <a:avLst/>
              <a:gdLst>
                <a:gd name="connsiteX0" fmla="*/ 73013 w 77488"/>
                <a:gd name="connsiteY0" fmla="*/ 20945 h 122940"/>
                <a:gd name="connsiteX1" fmla="*/ 74272 w 77488"/>
                <a:gd name="connsiteY1" fmla="*/ 16943 h 122940"/>
                <a:gd name="connsiteX2" fmla="*/ 71838 w 77488"/>
                <a:gd name="connsiteY2" fmla="*/ 15368 h 122940"/>
                <a:gd name="connsiteX3" fmla="*/ 29772 w 77488"/>
                <a:gd name="connsiteY3" fmla="*/ 15368 h 122940"/>
                <a:gd name="connsiteX4" fmla="*/ 26798 w 77488"/>
                <a:gd name="connsiteY4" fmla="*/ 18230 h 122940"/>
                <a:gd name="connsiteX5" fmla="*/ 21753 w 77488"/>
                <a:gd name="connsiteY5" fmla="*/ 43951 h 122940"/>
                <a:gd name="connsiteX6" fmla="*/ 21394 w 77488"/>
                <a:gd name="connsiteY6" fmla="*/ 46244 h 122940"/>
                <a:gd name="connsiteX7" fmla="*/ 22928 w 77488"/>
                <a:gd name="connsiteY7" fmla="*/ 48241 h 122940"/>
                <a:gd name="connsiteX8" fmla="*/ 24546 w 77488"/>
                <a:gd name="connsiteY8" fmla="*/ 45955 h 122940"/>
                <a:gd name="connsiteX9" fmla="*/ 47518 w 77488"/>
                <a:gd name="connsiteY9" fmla="*/ 20516 h 122940"/>
                <a:gd name="connsiteX10" fmla="*/ 63734 w 77488"/>
                <a:gd name="connsiteY10" fmla="*/ 20516 h 122940"/>
                <a:gd name="connsiteX11" fmla="*/ 11216 w 77488"/>
                <a:gd name="connsiteY11" fmla="*/ 106696 h 122940"/>
                <a:gd name="connsiteX12" fmla="*/ 9686 w 77488"/>
                <a:gd name="connsiteY12" fmla="*/ 111408 h 122940"/>
                <a:gd name="connsiteX13" fmla="*/ 12115 w 77488"/>
                <a:gd name="connsiteY13" fmla="*/ 112984 h 122940"/>
                <a:gd name="connsiteX14" fmla="*/ 55715 w 77488"/>
                <a:gd name="connsiteY14" fmla="*/ 112984 h 122940"/>
                <a:gd name="connsiteX15" fmla="*/ 58689 w 77488"/>
                <a:gd name="connsiteY15" fmla="*/ 110128 h 122940"/>
                <a:gd name="connsiteX16" fmla="*/ 65175 w 77488"/>
                <a:gd name="connsiteY16" fmla="*/ 78253 h 122940"/>
                <a:gd name="connsiteX17" fmla="*/ 65534 w 77488"/>
                <a:gd name="connsiteY17" fmla="*/ 75967 h 122940"/>
                <a:gd name="connsiteX18" fmla="*/ 64093 w 77488"/>
                <a:gd name="connsiteY18" fmla="*/ 73969 h 122940"/>
                <a:gd name="connsiteX19" fmla="*/ 62112 w 77488"/>
                <a:gd name="connsiteY19" fmla="*/ 77683 h 122940"/>
                <a:gd name="connsiteX20" fmla="*/ 37699 w 77488"/>
                <a:gd name="connsiteY20" fmla="*/ 107265 h 122940"/>
                <a:gd name="connsiteX21" fmla="*/ 20494 w 77488"/>
                <a:gd name="connsiteY21" fmla="*/ 107265 h 122940"/>
                <a:gd name="connsiteX22" fmla="*/ 73013 w 77488"/>
                <a:gd name="connsiteY22" fmla="*/ 20945 h 12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7488" h="122940">
                  <a:moveTo>
                    <a:pt x="73013" y="20945"/>
                  </a:moveTo>
                  <a:cubicBezTo>
                    <a:pt x="73731" y="19798"/>
                    <a:pt x="74272" y="18800"/>
                    <a:pt x="74272" y="16943"/>
                  </a:cubicBezTo>
                  <a:cubicBezTo>
                    <a:pt x="74272" y="15368"/>
                    <a:pt x="73550" y="15368"/>
                    <a:pt x="71838" y="15368"/>
                  </a:cubicBezTo>
                  <a:lnTo>
                    <a:pt x="29772" y="15368"/>
                  </a:lnTo>
                  <a:cubicBezTo>
                    <a:pt x="27432" y="15368"/>
                    <a:pt x="27339" y="15515"/>
                    <a:pt x="26798" y="18230"/>
                  </a:cubicBezTo>
                  <a:lnTo>
                    <a:pt x="21753" y="43951"/>
                  </a:lnTo>
                  <a:cubicBezTo>
                    <a:pt x="21394" y="45667"/>
                    <a:pt x="21394" y="45815"/>
                    <a:pt x="21394" y="46244"/>
                  </a:cubicBezTo>
                  <a:cubicBezTo>
                    <a:pt x="21394" y="46954"/>
                    <a:pt x="21753" y="48241"/>
                    <a:pt x="22928" y="48241"/>
                  </a:cubicBezTo>
                  <a:cubicBezTo>
                    <a:pt x="24098" y="48241"/>
                    <a:pt x="24275" y="47383"/>
                    <a:pt x="24546" y="45955"/>
                  </a:cubicBezTo>
                  <a:cubicBezTo>
                    <a:pt x="28873" y="25805"/>
                    <a:pt x="35899" y="20516"/>
                    <a:pt x="47518" y="20516"/>
                  </a:cubicBezTo>
                  <a:lnTo>
                    <a:pt x="63734" y="20516"/>
                  </a:lnTo>
                  <a:lnTo>
                    <a:pt x="11216" y="106696"/>
                  </a:lnTo>
                  <a:cubicBezTo>
                    <a:pt x="10586" y="107694"/>
                    <a:pt x="9686" y="109122"/>
                    <a:pt x="9686" y="111408"/>
                  </a:cubicBezTo>
                  <a:cubicBezTo>
                    <a:pt x="9686" y="112984"/>
                    <a:pt x="10493" y="112984"/>
                    <a:pt x="12115" y="112984"/>
                  </a:cubicBezTo>
                  <a:lnTo>
                    <a:pt x="55715" y="112984"/>
                  </a:lnTo>
                  <a:cubicBezTo>
                    <a:pt x="58056" y="112984"/>
                    <a:pt x="58149" y="112843"/>
                    <a:pt x="58689" y="110128"/>
                  </a:cubicBezTo>
                  <a:lnTo>
                    <a:pt x="65175" y="78253"/>
                  </a:lnTo>
                  <a:cubicBezTo>
                    <a:pt x="65534" y="76396"/>
                    <a:pt x="65534" y="76107"/>
                    <a:pt x="65534" y="75967"/>
                  </a:cubicBezTo>
                  <a:cubicBezTo>
                    <a:pt x="65534" y="75826"/>
                    <a:pt x="65534" y="73969"/>
                    <a:pt x="64093" y="73969"/>
                  </a:cubicBezTo>
                  <a:cubicBezTo>
                    <a:pt x="62923" y="73969"/>
                    <a:pt x="62741" y="74539"/>
                    <a:pt x="62112" y="77683"/>
                  </a:cubicBezTo>
                  <a:cubicBezTo>
                    <a:pt x="57967" y="97264"/>
                    <a:pt x="53374" y="107265"/>
                    <a:pt x="37699" y="107265"/>
                  </a:cubicBezTo>
                  <a:lnTo>
                    <a:pt x="20494" y="107265"/>
                  </a:lnTo>
                  <a:lnTo>
                    <a:pt x="73013" y="2094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orme libre : forme 388">
              <a:extLst>
                <a:ext uri="{FF2B5EF4-FFF2-40B4-BE49-F238E27FC236}">
                  <a16:creationId xmlns:a16="http://schemas.microsoft.com/office/drawing/2014/main" id="{0346C912-D277-4709-B379-148093570137}"/>
                </a:ext>
              </a:extLst>
            </p:cNvPr>
            <p:cNvSpPr/>
            <p:nvPr/>
          </p:nvSpPr>
          <p:spPr>
            <a:xfrm>
              <a:off x="8684609" y="-11413368"/>
              <a:ext cx="25829" cy="225390"/>
            </a:xfrm>
            <a:custGeom>
              <a:avLst/>
              <a:gdLst>
                <a:gd name="connsiteX0" fmla="*/ 27311 w 25829"/>
                <a:gd name="connsiteY0" fmla="*/ 15368 h 225390"/>
                <a:gd name="connsiteX1" fmla="*/ 9686 w 25829"/>
                <a:gd name="connsiteY1" fmla="*/ 15368 h 225390"/>
                <a:gd name="connsiteX2" fmla="*/ 9686 w 25829"/>
                <a:gd name="connsiteY2" fmla="*/ 23532 h 225390"/>
                <a:gd name="connsiteX3" fmla="*/ 22165 w 25829"/>
                <a:gd name="connsiteY3" fmla="*/ 23532 h 225390"/>
                <a:gd name="connsiteX4" fmla="*/ 22165 w 25829"/>
                <a:gd name="connsiteY4" fmla="*/ 211310 h 225390"/>
                <a:gd name="connsiteX5" fmla="*/ 9686 w 25829"/>
                <a:gd name="connsiteY5" fmla="*/ 211310 h 225390"/>
                <a:gd name="connsiteX6" fmla="*/ 9686 w 25829"/>
                <a:gd name="connsiteY6" fmla="*/ 219474 h 225390"/>
                <a:gd name="connsiteX7" fmla="*/ 27311 w 25829"/>
                <a:gd name="connsiteY7" fmla="*/ 219474 h 225390"/>
                <a:gd name="connsiteX8" fmla="*/ 27311 w 25829"/>
                <a:gd name="connsiteY8" fmla="*/ 15368 h 225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829" h="225390">
                  <a:moveTo>
                    <a:pt x="27311" y="15368"/>
                  </a:moveTo>
                  <a:lnTo>
                    <a:pt x="9686" y="15368"/>
                  </a:lnTo>
                  <a:lnTo>
                    <a:pt x="9686" y="23532"/>
                  </a:lnTo>
                  <a:lnTo>
                    <a:pt x="22165" y="23532"/>
                  </a:lnTo>
                  <a:lnTo>
                    <a:pt x="22165" y="211310"/>
                  </a:lnTo>
                  <a:lnTo>
                    <a:pt x="9686" y="211310"/>
                  </a:lnTo>
                  <a:lnTo>
                    <a:pt x="9686" y="219474"/>
                  </a:lnTo>
                  <a:lnTo>
                    <a:pt x="27311" y="219474"/>
                  </a:lnTo>
                  <a:lnTo>
                    <a:pt x="27311" y="1536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orme libre : forme 389">
              <a:extLst>
                <a:ext uri="{FF2B5EF4-FFF2-40B4-BE49-F238E27FC236}">
                  <a16:creationId xmlns:a16="http://schemas.microsoft.com/office/drawing/2014/main" id="{469B8D5B-B6BB-4DF2-88AE-45E0F12DD4AC}"/>
                </a:ext>
              </a:extLst>
            </p:cNvPr>
            <p:cNvSpPr/>
            <p:nvPr/>
          </p:nvSpPr>
          <p:spPr>
            <a:xfrm>
              <a:off x="8730263" y="-11331181"/>
              <a:ext cx="103318" cy="163920"/>
            </a:xfrm>
            <a:custGeom>
              <a:avLst/>
              <a:gdLst>
                <a:gd name="connsiteX0" fmla="*/ 98580 w 103317"/>
                <a:gd name="connsiteY0" fmla="*/ 70274 h 163920"/>
                <a:gd name="connsiteX1" fmla="*/ 65776 w 103317"/>
                <a:gd name="connsiteY1" fmla="*/ 15368 h 163920"/>
                <a:gd name="connsiteX2" fmla="*/ 9686 w 103317"/>
                <a:gd name="connsiteY2" fmla="*/ 109256 h 163920"/>
                <a:gd name="connsiteX3" fmla="*/ 42619 w 103317"/>
                <a:gd name="connsiteY3" fmla="*/ 163754 h 163920"/>
                <a:gd name="connsiteX4" fmla="*/ 98580 w 103317"/>
                <a:gd name="connsiteY4" fmla="*/ 70274 h 163920"/>
                <a:gd name="connsiteX5" fmla="*/ 43389 w 103317"/>
                <a:gd name="connsiteY5" fmla="*/ 158445 h 163920"/>
                <a:gd name="connsiteX6" fmla="*/ 21648 w 103317"/>
                <a:gd name="connsiteY6" fmla="*/ 114974 h 163920"/>
                <a:gd name="connsiteX7" fmla="*/ 33357 w 103317"/>
                <a:gd name="connsiteY7" fmla="*/ 52313 h 163920"/>
                <a:gd name="connsiteX8" fmla="*/ 65006 w 103317"/>
                <a:gd name="connsiteY8" fmla="*/ 20470 h 163920"/>
                <a:gd name="connsiteX9" fmla="*/ 87130 w 103317"/>
                <a:gd name="connsiteY9" fmla="*/ 62315 h 163920"/>
                <a:gd name="connsiteX10" fmla="*/ 70922 w 103317"/>
                <a:gd name="connsiteY10" fmla="*/ 133953 h 163920"/>
                <a:gd name="connsiteX11" fmla="*/ 43389 w 103317"/>
                <a:gd name="connsiteY11" fmla="*/ 158445 h 16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3317" h="163920">
                  <a:moveTo>
                    <a:pt x="98580" y="70274"/>
                  </a:moveTo>
                  <a:cubicBezTo>
                    <a:pt x="98580" y="37413"/>
                    <a:pt x="84943" y="15368"/>
                    <a:pt x="65776" y="15368"/>
                  </a:cubicBezTo>
                  <a:cubicBezTo>
                    <a:pt x="37989" y="15368"/>
                    <a:pt x="9686" y="61700"/>
                    <a:pt x="9686" y="109256"/>
                  </a:cubicBezTo>
                  <a:cubicBezTo>
                    <a:pt x="9686" y="143141"/>
                    <a:pt x="24094" y="163754"/>
                    <a:pt x="42619" y="163754"/>
                  </a:cubicBezTo>
                  <a:cubicBezTo>
                    <a:pt x="69893" y="163754"/>
                    <a:pt x="98580" y="119053"/>
                    <a:pt x="98580" y="70274"/>
                  </a:cubicBezTo>
                  <a:close/>
                  <a:moveTo>
                    <a:pt x="43389" y="158445"/>
                  </a:moveTo>
                  <a:cubicBezTo>
                    <a:pt x="30656" y="158445"/>
                    <a:pt x="21648" y="141918"/>
                    <a:pt x="21648" y="114974"/>
                  </a:cubicBezTo>
                  <a:cubicBezTo>
                    <a:pt x="21648" y="105991"/>
                    <a:pt x="23452" y="76197"/>
                    <a:pt x="33357" y="52313"/>
                  </a:cubicBezTo>
                  <a:cubicBezTo>
                    <a:pt x="42235" y="31086"/>
                    <a:pt x="54839" y="20470"/>
                    <a:pt x="65006" y="20470"/>
                  </a:cubicBezTo>
                  <a:cubicBezTo>
                    <a:pt x="75551" y="20470"/>
                    <a:pt x="87130" y="31899"/>
                    <a:pt x="87130" y="62315"/>
                  </a:cubicBezTo>
                  <a:cubicBezTo>
                    <a:pt x="87130" y="77010"/>
                    <a:pt x="83659" y="108853"/>
                    <a:pt x="70922" y="133953"/>
                  </a:cubicBezTo>
                  <a:cubicBezTo>
                    <a:pt x="64747" y="146408"/>
                    <a:pt x="54198" y="158445"/>
                    <a:pt x="43389" y="15844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orme libre : forme 390">
              <a:extLst>
                <a:ext uri="{FF2B5EF4-FFF2-40B4-BE49-F238E27FC236}">
                  <a16:creationId xmlns:a16="http://schemas.microsoft.com/office/drawing/2014/main" id="{818CC446-2C18-4F9C-B894-0B1230320864}"/>
                </a:ext>
              </a:extLst>
            </p:cNvPr>
            <p:cNvSpPr/>
            <p:nvPr/>
          </p:nvSpPr>
          <p:spPr>
            <a:xfrm>
              <a:off x="8831917" y="-11251545"/>
              <a:ext cx="51659" cy="122940"/>
            </a:xfrm>
            <a:custGeom>
              <a:avLst/>
              <a:gdLst>
                <a:gd name="connsiteX0" fmla="*/ 30043 w 51658"/>
                <a:gd name="connsiteY0" fmla="*/ 19363 h 122940"/>
                <a:gd name="connsiteX1" fmla="*/ 27343 w 51658"/>
                <a:gd name="connsiteY1" fmla="*/ 15368 h 122940"/>
                <a:gd name="connsiteX2" fmla="*/ 9686 w 51658"/>
                <a:gd name="connsiteY2" fmla="*/ 24512 h 122940"/>
                <a:gd name="connsiteX3" fmla="*/ 9686 w 51658"/>
                <a:gd name="connsiteY3" fmla="*/ 29660 h 122940"/>
                <a:gd name="connsiteX4" fmla="*/ 22746 w 51658"/>
                <a:gd name="connsiteY4" fmla="*/ 25658 h 122940"/>
                <a:gd name="connsiteX5" fmla="*/ 22746 w 51658"/>
                <a:gd name="connsiteY5" fmla="*/ 98544 h 122940"/>
                <a:gd name="connsiteX6" fmla="*/ 13738 w 51658"/>
                <a:gd name="connsiteY6" fmla="*/ 105114 h 122940"/>
                <a:gd name="connsiteX7" fmla="*/ 10316 w 51658"/>
                <a:gd name="connsiteY7" fmla="*/ 105114 h 122940"/>
                <a:gd name="connsiteX8" fmla="*/ 10316 w 51658"/>
                <a:gd name="connsiteY8" fmla="*/ 110263 h 122940"/>
                <a:gd name="connsiteX9" fmla="*/ 26350 w 51658"/>
                <a:gd name="connsiteY9" fmla="*/ 109692 h 122940"/>
                <a:gd name="connsiteX10" fmla="*/ 42473 w 51658"/>
                <a:gd name="connsiteY10" fmla="*/ 110263 h 122940"/>
                <a:gd name="connsiteX11" fmla="*/ 42473 w 51658"/>
                <a:gd name="connsiteY11" fmla="*/ 105114 h 122940"/>
                <a:gd name="connsiteX12" fmla="*/ 39051 w 51658"/>
                <a:gd name="connsiteY12" fmla="*/ 105114 h 122940"/>
                <a:gd name="connsiteX13" fmla="*/ 30043 w 51658"/>
                <a:gd name="connsiteY13" fmla="*/ 98544 h 122940"/>
                <a:gd name="connsiteX14" fmla="*/ 30043 w 51658"/>
                <a:gd name="connsiteY14" fmla="*/ 19363 h 12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658" h="122940">
                  <a:moveTo>
                    <a:pt x="30043" y="19363"/>
                  </a:moveTo>
                  <a:cubicBezTo>
                    <a:pt x="30043" y="15509"/>
                    <a:pt x="29865" y="15368"/>
                    <a:pt x="27343" y="15368"/>
                  </a:cubicBezTo>
                  <a:cubicBezTo>
                    <a:pt x="21576" y="24371"/>
                    <a:pt x="13379" y="24512"/>
                    <a:pt x="9686" y="24512"/>
                  </a:cubicBezTo>
                  <a:lnTo>
                    <a:pt x="9686" y="29660"/>
                  </a:lnTo>
                  <a:cubicBezTo>
                    <a:pt x="11849" y="29660"/>
                    <a:pt x="17794" y="29660"/>
                    <a:pt x="22746" y="25658"/>
                  </a:cubicBezTo>
                  <a:lnTo>
                    <a:pt x="22746" y="98544"/>
                  </a:lnTo>
                  <a:cubicBezTo>
                    <a:pt x="22746" y="103258"/>
                    <a:pt x="22746" y="105114"/>
                    <a:pt x="13738" y="105114"/>
                  </a:cubicBezTo>
                  <a:lnTo>
                    <a:pt x="10316" y="105114"/>
                  </a:lnTo>
                  <a:lnTo>
                    <a:pt x="10316" y="110263"/>
                  </a:lnTo>
                  <a:cubicBezTo>
                    <a:pt x="11938" y="110121"/>
                    <a:pt x="23017" y="109692"/>
                    <a:pt x="26350" y="109692"/>
                  </a:cubicBezTo>
                  <a:cubicBezTo>
                    <a:pt x="29143" y="109692"/>
                    <a:pt x="40492" y="110121"/>
                    <a:pt x="42473" y="110263"/>
                  </a:cubicBezTo>
                  <a:lnTo>
                    <a:pt x="42473" y="105114"/>
                  </a:lnTo>
                  <a:lnTo>
                    <a:pt x="39051" y="105114"/>
                  </a:lnTo>
                  <a:cubicBezTo>
                    <a:pt x="30043" y="105114"/>
                    <a:pt x="30043" y="103258"/>
                    <a:pt x="30043" y="98544"/>
                  </a:cubicBezTo>
                  <a:lnTo>
                    <a:pt x="30043" y="1936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orme libre : forme 391">
              <a:extLst>
                <a:ext uri="{FF2B5EF4-FFF2-40B4-BE49-F238E27FC236}">
                  <a16:creationId xmlns:a16="http://schemas.microsoft.com/office/drawing/2014/main" id="{AEDCF6BA-F925-4DD4-93A7-2CEE4EE3CF07}"/>
                </a:ext>
              </a:extLst>
            </p:cNvPr>
            <p:cNvSpPr/>
            <p:nvPr/>
          </p:nvSpPr>
          <p:spPr>
            <a:xfrm>
              <a:off x="8892565" y="-11340363"/>
              <a:ext cx="38744" cy="225390"/>
            </a:xfrm>
            <a:custGeom>
              <a:avLst/>
              <a:gdLst>
                <a:gd name="connsiteX0" fmla="*/ 39531 w 38744"/>
                <a:gd name="connsiteY0" fmla="*/ 217431 h 225390"/>
                <a:gd name="connsiteX1" fmla="*/ 37344 w 38744"/>
                <a:gd name="connsiteY1" fmla="*/ 212942 h 225390"/>
                <a:gd name="connsiteX2" fmla="*/ 17148 w 38744"/>
                <a:gd name="connsiteY2" fmla="*/ 117420 h 225390"/>
                <a:gd name="connsiteX3" fmla="*/ 37861 w 38744"/>
                <a:gd name="connsiteY3" fmla="*/ 20880 h 225390"/>
                <a:gd name="connsiteX4" fmla="*/ 39531 w 38744"/>
                <a:gd name="connsiteY4" fmla="*/ 17410 h 225390"/>
                <a:gd name="connsiteX5" fmla="*/ 38244 w 38744"/>
                <a:gd name="connsiteY5" fmla="*/ 15368 h 225390"/>
                <a:gd name="connsiteX6" fmla="*/ 17790 w 38744"/>
                <a:gd name="connsiteY6" fmla="*/ 55168 h 225390"/>
                <a:gd name="connsiteX7" fmla="*/ 9686 w 38744"/>
                <a:gd name="connsiteY7" fmla="*/ 117420 h 225390"/>
                <a:gd name="connsiteX8" fmla="*/ 18178 w 38744"/>
                <a:gd name="connsiteY8" fmla="*/ 181100 h 225390"/>
                <a:gd name="connsiteX9" fmla="*/ 38244 w 38744"/>
                <a:gd name="connsiteY9" fmla="*/ 219474 h 225390"/>
                <a:gd name="connsiteX10" fmla="*/ 39531 w 38744"/>
                <a:gd name="connsiteY10" fmla="*/ 217431 h 225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44" h="225390">
                  <a:moveTo>
                    <a:pt x="39531" y="217431"/>
                  </a:moveTo>
                  <a:cubicBezTo>
                    <a:pt x="39531" y="216822"/>
                    <a:pt x="39531" y="216412"/>
                    <a:pt x="37344" y="212942"/>
                  </a:cubicBezTo>
                  <a:cubicBezTo>
                    <a:pt x="21265" y="187227"/>
                    <a:pt x="17148" y="148648"/>
                    <a:pt x="17148" y="117420"/>
                  </a:cubicBezTo>
                  <a:cubicBezTo>
                    <a:pt x="17148" y="81909"/>
                    <a:pt x="22036" y="46390"/>
                    <a:pt x="37861" y="20880"/>
                  </a:cubicBezTo>
                  <a:cubicBezTo>
                    <a:pt x="39531" y="18428"/>
                    <a:pt x="39531" y="18018"/>
                    <a:pt x="39531" y="17410"/>
                  </a:cubicBezTo>
                  <a:cubicBezTo>
                    <a:pt x="39531" y="15982"/>
                    <a:pt x="39015" y="15368"/>
                    <a:pt x="38244" y="15368"/>
                  </a:cubicBezTo>
                  <a:cubicBezTo>
                    <a:pt x="36956" y="15368"/>
                    <a:pt x="25382" y="29249"/>
                    <a:pt x="17790" y="55168"/>
                  </a:cubicBezTo>
                  <a:cubicBezTo>
                    <a:pt x="11228" y="77618"/>
                    <a:pt x="9686" y="100273"/>
                    <a:pt x="9686" y="117420"/>
                  </a:cubicBezTo>
                  <a:cubicBezTo>
                    <a:pt x="9686" y="133338"/>
                    <a:pt x="11099" y="158035"/>
                    <a:pt x="18178" y="181100"/>
                  </a:cubicBezTo>
                  <a:cubicBezTo>
                    <a:pt x="25894" y="206206"/>
                    <a:pt x="36956" y="219474"/>
                    <a:pt x="38244" y="219474"/>
                  </a:cubicBezTo>
                  <a:cubicBezTo>
                    <a:pt x="39015" y="219474"/>
                    <a:pt x="39531" y="218858"/>
                    <a:pt x="39531" y="21743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orme libre : forme 392">
              <a:extLst>
                <a:ext uri="{FF2B5EF4-FFF2-40B4-BE49-F238E27FC236}">
                  <a16:creationId xmlns:a16="http://schemas.microsoft.com/office/drawing/2014/main" id="{CC8EF21E-E6FF-413A-BA4A-7AC042567F7A}"/>
                </a:ext>
              </a:extLst>
            </p:cNvPr>
            <p:cNvSpPr/>
            <p:nvPr/>
          </p:nvSpPr>
          <p:spPr>
            <a:xfrm>
              <a:off x="8933334" y="-11326686"/>
              <a:ext cx="116233" cy="163920"/>
            </a:xfrm>
            <a:custGeom>
              <a:avLst/>
              <a:gdLst>
                <a:gd name="connsiteX0" fmla="*/ 68606 w 116232"/>
                <a:gd name="connsiteY0" fmla="*/ 70882 h 163920"/>
                <a:gd name="connsiteX1" fmla="*/ 57798 w 116232"/>
                <a:gd name="connsiteY1" fmla="*/ 30267 h 163920"/>
                <a:gd name="connsiteX2" fmla="*/ 57156 w 116232"/>
                <a:gd name="connsiteY2" fmla="*/ 27610 h 163920"/>
                <a:gd name="connsiteX3" fmla="*/ 64747 w 116232"/>
                <a:gd name="connsiteY3" fmla="*/ 21693 h 163920"/>
                <a:gd name="connsiteX4" fmla="*/ 67318 w 116232"/>
                <a:gd name="connsiteY4" fmla="*/ 17814 h 163920"/>
                <a:gd name="connsiteX5" fmla="*/ 65389 w 116232"/>
                <a:gd name="connsiteY5" fmla="*/ 15368 h 163920"/>
                <a:gd name="connsiteX6" fmla="*/ 49181 w 116232"/>
                <a:gd name="connsiteY6" fmla="*/ 15975 h 163920"/>
                <a:gd name="connsiteX7" fmla="*/ 34769 w 116232"/>
                <a:gd name="connsiteY7" fmla="*/ 15368 h 163920"/>
                <a:gd name="connsiteX8" fmla="*/ 32456 w 116232"/>
                <a:gd name="connsiteY8" fmla="*/ 19446 h 163920"/>
                <a:gd name="connsiteX9" fmla="*/ 35415 w 116232"/>
                <a:gd name="connsiteY9" fmla="*/ 21693 h 163920"/>
                <a:gd name="connsiteX10" fmla="*/ 45064 w 116232"/>
                <a:gd name="connsiteY10" fmla="*/ 28225 h 163920"/>
                <a:gd name="connsiteX11" fmla="*/ 60243 w 116232"/>
                <a:gd name="connsiteY11" fmla="*/ 85168 h 163920"/>
                <a:gd name="connsiteX12" fmla="*/ 33098 w 116232"/>
                <a:gd name="connsiteY12" fmla="*/ 131501 h 163920"/>
                <a:gd name="connsiteX13" fmla="*/ 31427 w 116232"/>
                <a:gd name="connsiteY13" fmla="*/ 133748 h 163920"/>
                <a:gd name="connsiteX14" fmla="*/ 12515 w 116232"/>
                <a:gd name="connsiteY14" fmla="*/ 148444 h 163920"/>
                <a:gd name="connsiteX15" fmla="*/ 9686 w 116232"/>
                <a:gd name="connsiteY15" fmla="*/ 152522 h 163920"/>
                <a:gd name="connsiteX16" fmla="*/ 11357 w 116232"/>
                <a:gd name="connsiteY16" fmla="*/ 154769 h 163920"/>
                <a:gd name="connsiteX17" fmla="*/ 23448 w 116232"/>
                <a:gd name="connsiteY17" fmla="*/ 154155 h 163920"/>
                <a:gd name="connsiteX18" fmla="*/ 37856 w 116232"/>
                <a:gd name="connsiteY18" fmla="*/ 154769 h 163920"/>
                <a:gd name="connsiteX19" fmla="*/ 40173 w 116232"/>
                <a:gd name="connsiteY19" fmla="*/ 150685 h 163920"/>
                <a:gd name="connsiteX20" fmla="*/ 38631 w 116232"/>
                <a:gd name="connsiteY20" fmla="*/ 148444 h 163920"/>
                <a:gd name="connsiteX21" fmla="*/ 33485 w 116232"/>
                <a:gd name="connsiteY21" fmla="*/ 142117 h 163920"/>
                <a:gd name="connsiteX22" fmla="*/ 36956 w 116232"/>
                <a:gd name="connsiteY22" fmla="*/ 132929 h 163920"/>
                <a:gd name="connsiteX23" fmla="*/ 50081 w 116232"/>
                <a:gd name="connsiteY23" fmla="*/ 110889 h 163920"/>
                <a:gd name="connsiteX24" fmla="*/ 61660 w 116232"/>
                <a:gd name="connsiteY24" fmla="*/ 90886 h 163920"/>
                <a:gd name="connsiteX25" fmla="*/ 74651 w 116232"/>
                <a:gd name="connsiteY25" fmla="*/ 139665 h 163920"/>
                <a:gd name="connsiteX26" fmla="*/ 75293 w 116232"/>
                <a:gd name="connsiteY26" fmla="*/ 142521 h 163920"/>
                <a:gd name="connsiteX27" fmla="*/ 67835 w 116232"/>
                <a:gd name="connsiteY27" fmla="*/ 148444 h 163920"/>
                <a:gd name="connsiteX28" fmla="*/ 65260 w 116232"/>
                <a:gd name="connsiteY28" fmla="*/ 152318 h 163920"/>
                <a:gd name="connsiteX29" fmla="*/ 67189 w 116232"/>
                <a:gd name="connsiteY29" fmla="*/ 154769 h 163920"/>
                <a:gd name="connsiteX30" fmla="*/ 83401 w 116232"/>
                <a:gd name="connsiteY30" fmla="*/ 154155 h 163920"/>
                <a:gd name="connsiteX31" fmla="*/ 97680 w 116232"/>
                <a:gd name="connsiteY31" fmla="*/ 154769 h 163920"/>
                <a:gd name="connsiteX32" fmla="*/ 100122 w 116232"/>
                <a:gd name="connsiteY32" fmla="*/ 150890 h 163920"/>
                <a:gd name="connsiteX33" fmla="*/ 97809 w 116232"/>
                <a:gd name="connsiteY33" fmla="*/ 148444 h 163920"/>
                <a:gd name="connsiteX34" fmla="*/ 86743 w 116232"/>
                <a:gd name="connsiteY34" fmla="*/ 139461 h 163920"/>
                <a:gd name="connsiteX35" fmla="*/ 70147 w 116232"/>
                <a:gd name="connsiteY35" fmla="*/ 76396 h 163920"/>
                <a:gd name="connsiteX36" fmla="*/ 96522 w 116232"/>
                <a:gd name="connsiteY36" fmla="*/ 32106 h 163920"/>
                <a:gd name="connsiteX37" fmla="*/ 112859 w 116232"/>
                <a:gd name="connsiteY37" fmla="*/ 21693 h 163920"/>
                <a:gd name="connsiteX38" fmla="*/ 115688 w 116232"/>
                <a:gd name="connsiteY38" fmla="*/ 17609 h 163920"/>
                <a:gd name="connsiteX39" fmla="*/ 114017 w 116232"/>
                <a:gd name="connsiteY39" fmla="*/ 15368 h 163920"/>
                <a:gd name="connsiteX40" fmla="*/ 101926 w 116232"/>
                <a:gd name="connsiteY40" fmla="*/ 15975 h 163920"/>
                <a:gd name="connsiteX41" fmla="*/ 87643 w 116232"/>
                <a:gd name="connsiteY41" fmla="*/ 15368 h 163920"/>
                <a:gd name="connsiteX42" fmla="*/ 85201 w 116232"/>
                <a:gd name="connsiteY42" fmla="*/ 19446 h 163920"/>
                <a:gd name="connsiteX43" fmla="*/ 86743 w 116232"/>
                <a:gd name="connsiteY43" fmla="*/ 21693 h 163920"/>
                <a:gd name="connsiteX44" fmla="*/ 91888 w 116232"/>
                <a:gd name="connsiteY44" fmla="*/ 28020 h 163920"/>
                <a:gd name="connsiteX45" fmla="*/ 89447 w 116232"/>
                <a:gd name="connsiteY45" fmla="*/ 35371 h 163920"/>
                <a:gd name="connsiteX46" fmla="*/ 68606 w 116232"/>
                <a:gd name="connsiteY46" fmla="*/ 70882 h 16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6232" h="163920">
                  <a:moveTo>
                    <a:pt x="68606" y="70882"/>
                  </a:moveTo>
                  <a:lnTo>
                    <a:pt x="57798" y="30267"/>
                  </a:lnTo>
                  <a:cubicBezTo>
                    <a:pt x="57414" y="28635"/>
                    <a:pt x="57156" y="27815"/>
                    <a:pt x="57156" y="27610"/>
                  </a:cubicBezTo>
                  <a:cubicBezTo>
                    <a:pt x="57156" y="26388"/>
                    <a:pt x="59343" y="22507"/>
                    <a:pt x="64747" y="21693"/>
                  </a:cubicBezTo>
                  <a:cubicBezTo>
                    <a:pt x="66030" y="21489"/>
                    <a:pt x="67318" y="21284"/>
                    <a:pt x="67318" y="17814"/>
                  </a:cubicBezTo>
                  <a:cubicBezTo>
                    <a:pt x="67318" y="15368"/>
                    <a:pt x="65777" y="15368"/>
                    <a:pt x="65389" y="15368"/>
                  </a:cubicBezTo>
                  <a:cubicBezTo>
                    <a:pt x="60114" y="15368"/>
                    <a:pt x="54581" y="15975"/>
                    <a:pt x="49181" y="15975"/>
                  </a:cubicBezTo>
                  <a:cubicBezTo>
                    <a:pt x="45964" y="15975"/>
                    <a:pt x="37986" y="15368"/>
                    <a:pt x="34769" y="15368"/>
                  </a:cubicBezTo>
                  <a:cubicBezTo>
                    <a:pt x="33998" y="15368"/>
                    <a:pt x="32456" y="15368"/>
                    <a:pt x="32456" y="19446"/>
                  </a:cubicBezTo>
                  <a:cubicBezTo>
                    <a:pt x="32456" y="21693"/>
                    <a:pt x="33740" y="21693"/>
                    <a:pt x="35415" y="21693"/>
                  </a:cubicBezTo>
                  <a:cubicBezTo>
                    <a:pt x="43131" y="21693"/>
                    <a:pt x="43906" y="23737"/>
                    <a:pt x="45064" y="28225"/>
                  </a:cubicBezTo>
                  <a:lnTo>
                    <a:pt x="60243" y="85168"/>
                  </a:lnTo>
                  <a:lnTo>
                    <a:pt x="33098" y="131501"/>
                  </a:lnTo>
                  <a:lnTo>
                    <a:pt x="31427" y="133748"/>
                  </a:lnTo>
                  <a:cubicBezTo>
                    <a:pt x="25123" y="144563"/>
                    <a:pt x="19077" y="147829"/>
                    <a:pt x="12515" y="148444"/>
                  </a:cubicBezTo>
                  <a:cubicBezTo>
                    <a:pt x="10844" y="148649"/>
                    <a:pt x="9686" y="148649"/>
                    <a:pt x="9686" y="152522"/>
                  </a:cubicBezTo>
                  <a:cubicBezTo>
                    <a:pt x="9686" y="152727"/>
                    <a:pt x="9686" y="154769"/>
                    <a:pt x="11357" y="154769"/>
                  </a:cubicBezTo>
                  <a:cubicBezTo>
                    <a:pt x="15215" y="154769"/>
                    <a:pt x="19461" y="154155"/>
                    <a:pt x="23448" y="154155"/>
                  </a:cubicBezTo>
                  <a:cubicBezTo>
                    <a:pt x="28211" y="154155"/>
                    <a:pt x="33227" y="154769"/>
                    <a:pt x="37856" y="154769"/>
                  </a:cubicBezTo>
                  <a:cubicBezTo>
                    <a:pt x="38631" y="154769"/>
                    <a:pt x="40173" y="154769"/>
                    <a:pt x="40173" y="150685"/>
                  </a:cubicBezTo>
                  <a:cubicBezTo>
                    <a:pt x="40173" y="148649"/>
                    <a:pt x="38885" y="148444"/>
                    <a:pt x="38631" y="148444"/>
                  </a:cubicBezTo>
                  <a:cubicBezTo>
                    <a:pt x="37473" y="148239"/>
                    <a:pt x="33485" y="147829"/>
                    <a:pt x="33485" y="142117"/>
                  </a:cubicBezTo>
                  <a:cubicBezTo>
                    <a:pt x="33485" y="138852"/>
                    <a:pt x="35415" y="135586"/>
                    <a:pt x="36956" y="132929"/>
                  </a:cubicBezTo>
                  <a:lnTo>
                    <a:pt x="50081" y="110889"/>
                  </a:lnTo>
                  <a:lnTo>
                    <a:pt x="61660" y="90886"/>
                  </a:lnTo>
                  <a:lnTo>
                    <a:pt x="74651" y="139665"/>
                  </a:lnTo>
                  <a:cubicBezTo>
                    <a:pt x="75164" y="141913"/>
                    <a:pt x="75293" y="142117"/>
                    <a:pt x="75293" y="142521"/>
                  </a:cubicBezTo>
                  <a:cubicBezTo>
                    <a:pt x="75293" y="144154"/>
                    <a:pt x="72851" y="147625"/>
                    <a:pt x="67835" y="148444"/>
                  </a:cubicBezTo>
                  <a:cubicBezTo>
                    <a:pt x="66418" y="148649"/>
                    <a:pt x="65260" y="148854"/>
                    <a:pt x="65260" y="152318"/>
                  </a:cubicBezTo>
                  <a:cubicBezTo>
                    <a:pt x="65260" y="154769"/>
                    <a:pt x="66676" y="154769"/>
                    <a:pt x="67189" y="154769"/>
                  </a:cubicBezTo>
                  <a:cubicBezTo>
                    <a:pt x="70793" y="154769"/>
                    <a:pt x="79797" y="154155"/>
                    <a:pt x="83401" y="154155"/>
                  </a:cubicBezTo>
                  <a:cubicBezTo>
                    <a:pt x="86613" y="154155"/>
                    <a:pt x="94464" y="154769"/>
                    <a:pt x="97680" y="154769"/>
                  </a:cubicBezTo>
                  <a:cubicBezTo>
                    <a:pt x="98580" y="154769"/>
                    <a:pt x="100122" y="154769"/>
                    <a:pt x="100122" y="150890"/>
                  </a:cubicBezTo>
                  <a:cubicBezTo>
                    <a:pt x="100122" y="148444"/>
                    <a:pt x="98838" y="148444"/>
                    <a:pt x="97809" y="148444"/>
                  </a:cubicBezTo>
                  <a:cubicBezTo>
                    <a:pt x="89189" y="148239"/>
                    <a:pt x="88930" y="147625"/>
                    <a:pt x="86743" y="139461"/>
                  </a:cubicBezTo>
                  <a:cubicBezTo>
                    <a:pt x="81726" y="120481"/>
                    <a:pt x="73105" y="88638"/>
                    <a:pt x="70147" y="76396"/>
                  </a:cubicBezTo>
                  <a:cubicBezTo>
                    <a:pt x="78897" y="62104"/>
                    <a:pt x="92405" y="37817"/>
                    <a:pt x="96522" y="32106"/>
                  </a:cubicBezTo>
                  <a:cubicBezTo>
                    <a:pt x="100251" y="27207"/>
                    <a:pt x="105142" y="22308"/>
                    <a:pt x="112859" y="21693"/>
                  </a:cubicBezTo>
                  <a:cubicBezTo>
                    <a:pt x="114533" y="21489"/>
                    <a:pt x="115688" y="21489"/>
                    <a:pt x="115688" y="17609"/>
                  </a:cubicBezTo>
                  <a:cubicBezTo>
                    <a:pt x="115688" y="17410"/>
                    <a:pt x="115688" y="15368"/>
                    <a:pt x="114017" y="15368"/>
                  </a:cubicBezTo>
                  <a:cubicBezTo>
                    <a:pt x="110158" y="15368"/>
                    <a:pt x="105913" y="15975"/>
                    <a:pt x="101926" y="15975"/>
                  </a:cubicBezTo>
                  <a:cubicBezTo>
                    <a:pt x="97163" y="15975"/>
                    <a:pt x="92276" y="15368"/>
                    <a:pt x="87643" y="15368"/>
                  </a:cubicBezTo>
                  <a:cubicBezTo>
                    <a:pt x="86872" y="15368"/>
                    <a:pt x="85201" y="15368"/>
                    <a:pt x="85201" y="19446"/>
                  </a:cubicBezTo>
                  <a:cubicBezTo>
                    <a:pt x="85201" y="20874"/>
                    <a:pt x="85842" y="21489"/>
                    <a:pt x="86743" y="21693"/>
                  </a:cubicBezTo>
                  <a:cubicBezTo>
                    <a:pt x="87901" y="21898"/>
                    <a:pt x="91888" y="22308"/>
                    <a:pt x="91888" y="28020"/>
                  </a:cubicBezTo>
                  <a:cubicBezTo>
                    <a:pt x="91888" y="30876"/>
                    <a:pt x="90476" y="33533"/>
                    <a:pt x="89447" y="35371"/>
                  </a:cubicBezTo>
                  <a:lnTo>
                    <a:pt x="68606" y="7088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orme libre : forme 393">
              <a:extLst>
                <a:ext uri="{FF2B5EF4-FFF2-40B4-BE49-F238E27FC236}">
                  <a16:creationId xmlns:a16="http://schemas.microsoft.com/office/drawing/2014/main" id="{9957C435-2196-421C-AFCC-58125594AE39}"/>
                </a:ext>
              </a:extLst>
            </p:cNvPr>
            <p:cNvSpPr/>
            <p:nvPr/>
          </p:nvSpPr>
          <p:spPr>
            <a:xfrm>
              <a:off x="9050478" y="-11208920"/>
              <a:ext cx="25829" cy="81960"/>
            </a:xfrm>
            <a:custGeom>
              <a:avLst/>
              <a:gdLst>
                <a:gd name="connsiteX0" fmla="*/ 24739 w 25829"/>
                <a:gd name="connsiteY0" fmla="*/ 36799 h 81960"/>
                <a:gd name="connsiteX1" fmla="*/ 16507 w 25829"/>
                <a:gd name="connsiteY1" fmla="*/ 15368 h 81960"/>
                <a:gd name="connsiteX2" fmla="*/ 9686 w 25829"/>
                <a:gd name="connsiteY2" fmla="*/ 26189 h 81960"/>
                <a:gd name="connsiteX3" fmla="*/ 16507 w 25829"/>
                <a:gd name="connsiteY3" fmla="*/ 37003 h 81960"/>
                <a:gd name="connsiteX4" fmla="*/ 21007 w 25829"/>
                <a:gd name="connsiteY4" fmla="*/ 34353 h 81960"/>
                <a:gd name="connsiteX5" fmla="*/ 21652 w 25829"/>
                <a:gd name="connsiteY5" fmla="*/ 33738 h 81960"/>
                <a:gd name="connsiteX6" fmla="*/ 21910 w 25829"/>
                <a:gd name="connsiteY6" fmla="*/ 36799 h 81960"/>
                <a:gd name="connsiteX7" fmla="*/ 13161 w 25829"/>
                <a:gd name="connsiteY7" fmla="*/ 70882 h 81960"/>
                <a:gd name="connsiteX8" fmla="*/ 11744 w 25829"/>
                <a:gd name="connsiteY8" fmla="*/ 74149 h 81960"/>
                <a:gd name="connsiteX9" fmla="*/ 13031 w 25829"/>
                <a:gd name="connsiteY9" fmla="*/ 76396 h 81960"/>
                <a:gd name="connsiteX10" fmla="*/ 24739 w 25829"/>
                <a:gd name="connsiteY10" fmla="*/ 36799 h 81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829" h="81960">
                  <a:moveTo>
                    <a:pt x="24739" y="36799"/>
                  </a:moveTo>
                  <a:cubicBezTo>
                    <a:pt x="24739" y="23326"/>
                    <a:pt x="21524" y="15368"/>
                    <a:pt x="16507" y="15368"/>
                  </a:cubicBezTo>
                  <a:cubicBezTo>
                    <a:pt x="12260" y="15368"/>
                    <a:pt x="9686" y="20471"/>
                    <a:pt x="9686" y="26189"/>
                  </a:cubicBezTo>
                  <a:cubicBezTo>
                    <a:pt x="9686" y="31695"/>
                    <a:pt x="12260" y="37003"/>
                    <a:pt x="16507" y="37003"/>
                  </a:cubicBezTo>
                  <a:cubicBezTo>
                    <a:pt x="18048" y="37003"/>
                    <a:pt x="19724" y="36184"/>
                    <a:pt x="21007" y="34353"/>
                  </a:cubicBezTo>
                  <a:cubicBezTo>
                    <a:pt x="21395" y="33943"/>
                    <a:pt x="21524" y="33738"/>
                    <a:pt x="21652" y="33738"/>
                  </a:cubicBezTo>
                  <a:cubicBezTo>
                    <a:pt x="21781" y="33738"/>
                    <a:pt x="21910" y="33943"/>
                    <a:pt x="21910" y="36799"/>
                  </a:cubicBezTo>
                  <a:cubicBezTo>
                    <a:pt x="21910" y="51904"/>
                    <a:pt x="17406" y="64146"/>
                    <a:pt x="13161" y="70882"/>
                  </a:cubicBezTo>
                  <a:cubicBezTo>
                    <a:pt x="11744" y="73131"/>
                    <a:pt x="11744" y="73540"/>
                    <a:pt x="11744" y="74149"/>
                  </a:cubicBezTo>
                  <a:cubicBezTo>
                    <a:pt x="11744" y="75582"/>
                    <a:pt x="12390" y="76396"/>
                    <a:pt x="13031" y="76396"/>
                  </a:cubicBezTo>
                  <a:cubicBezTo>
                    <a:pt x="14448" y="76396"/>
                    <a:pt x="24739" y="60682"/>
                    <a:pt x="24739" y="3679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Forme libre : forme 394">
              <a:extLst>
                <a:ext uri="{FF2B5EF4-FFF2-40B4-BE49-F238E27FC236}">
                  <a16:creationId xmlns:a16="http://schemas.microsoft.com/office/drawing/2014/main" id="{AE8658F9-18BC-4037-A056-B9BF6CD80348}"/>
                </a:ext>
              </a:extLst>
            </p:cNvPr>
            <p:cNvSpPr/>
            <p:nvPr/>
          </p:nvSpPr>
          <p:spPr>
            <a:xfrm>
              <a:off x="9101124" y="-11326686"/>
              <a:ext cx="103318" cy="163920"/>
            </a:xfrm>
            <a:custGeom>
              <a:avLst/>
              <a:gdLst>
                <a:gd name="connsiteX0" fmla="*/ 81985 w 103317"/>
                <a:gd name="connsiteY0" fmla="*/ 38636 h 163920"/>
                <a:gd name="connsiteX1" fmla="*/ 83783 w 103317"/>
                <a:gd name="connsiteY1" fmla="*/ 35774 h 163920"/>
                <a:gd name="connsiteX2" fmla="*/ 100637 w 103317"/>
                <a:gd name="connsiteY2" fmla="*/ 21693 h 163920"/>
                <a:gd name="connsiteX3" fmla="*/ 103208 w 103317"/>
                <a:gd name="connsiteY3" fmla="*/ 17814 h 163920"/>
                <a:gd name="connsiteX4" fmla="*/ 101537 w 103317"/>
                <a:gd name="connsiteY4" fmla="*/ 15368 h 163920"/>
                <a:gd name="connsiteX5" fmla="*/ 90989 w 103317"/>
                <a:gd name="connsiteY5" fmla="*/ 15975 h 163920"/>
                <a:gd name="connsiteX6" fmla="*/ 78125 w 103317"/>
                <a:gd name="connsiteY6" fmla="*/ 15368 h 163920"/>
                <a:gd name="connsiteX7" fmla="*/ 75679 w 103317"/>
                <a:gd name="connsiteY7" fmla="*/ 19242 h 163920"/>
                <a:gd name="connsiteX8" fmla="*/ 77609 w 103317"/>
                <a:gd name="connsiteY8" fmla="*/ 21693 h 163920"/>
                <a:gd name="connsiteX9" fmla="*/ 82242 w 103317"/>
                <a:gd name="connsiteY9" fmla="*/ 26388 h 163920"/>
                <a:gd name="connsiteX10" fmla="*/ 78767 w 103317"/>
                <a:gd name="connsiteY10" fmla="*/ 36184 h 163920"/>
                <a:gd name="connsiteX11" fmla="*/ 48923 w 103317"/>
                <a:gd name="connsiteY11" fmla="*/ 90681 h 163920"/>
                <a:gd name="connsiteX12" fmla="*/ 34768 w 103317"/>
                <a:gd name="connsiteY12" fmla="*/ 30062 h 163920"/>
                <a:gd name="connsiteX13" fmla="*/ 33998 w 103317"/>
                <a:gd name="connsiteY13" fmla="*/ 26592 h 163920"/>
                <a:gd name="connsiteX14" fmla="*/ 41590 w 103317"/>
                <a:gd name="connsiteY14" fmla="*/ 21693 h 163920"/>
                <a:gd name="connsiteX15" fmla="*/ 44677 w 103317"/>
                <a:gd name="connsiteY15" fmla="*/ 17609 h 163920"/>
                <a:gd name="connsiteX16" fmla="*/ 42747 w 103317"/>
                <a:gd name="connsiteY16" fmla="*/ 15368 h 163920"/>
                <a:gd name="connsiteX17" fmla="*/ 26535 w 103317"/>
                <a:gd name="connsiteY17" fmla="*/ 15975 h 163920"/>
                <a:gd name="connsiteX18" fmla="*/ 12127 w 103317"/>
                <a:gd name="connsiteY18" fmla="*/ 15368 h 163920"/>
                <a:gd name="connsiteX19" fmla="*/ 9686 w 103317"/>
                <a:gd name="connsiteY19" fmla="*/ 19446 h 163920"/>
                <a:gd name="connsiteX20" fmla="*/ 12644 w 103317"/>
                <a:gd name="connsiteY20" fmla="*/ 21693 h 163920"/>
                <a:gd name="connsiteX21" fmla="*/ 22036 w 103317"/>
                <a:gd name="connsiteY21" fmla="*/ 28635 h 163920"/>
                <a:gd name="connsiteX22" fmla="*/ 37856 w 103317"/>
                <a:gd name="connsiteY22" fmla="*/ 95784 h 163920"/>
                <a:gd name="connsiteX23" fmla="*/ 38373 w 103317"/>
                <a:gd name="connsiteY23" fmla="*/ 99255 h 163920"/>
                <a:gd name="connsiteX24" fmla="*/ 32586 w 103317"/>
                <a:gd name="connsiteY24" fmla="*/ 136399 h 163920"/>
                <a:gd name="connsiteX25" fmla="*/ 20490 w 103317"/>
                <a:gd name="connsiteY25" fmla="*/ 148444 h 163920"/>
                <a:gd name="connsiteX26" fmla="*/ 17019 w 103317"/>
                <a:gd name="connsiteY26" fmla="*/ 152522 h 163920"/>
                <a:gd name="connsiteX27" fmla="*/ 18819 w 103317"/>
                <a:gd name="connsiteY27" fmla="*/ 154769 h 163920"/>
                <a:gd name="connsiteX28" fmla="*/ 35027 w 103317"/>
                <a:gd name="connsiteY28" fmla="*/ 154155 h 163920"/>
                <a:gd name="connsiteX29" fmla="*/ 51493 w 103317"/>
                <a:gd name="connsiteY29" fmla="*/ 154769 h 163920"/>
                <a:gd name="connsiteX30" fmla="*/ 53939 w 103317"/>
                <a:gd name="connsiteY30" fmla="*/ 150685 h 163920"/>
                <a:gd name="connsiteX31" fmla="*/ 50334 w 103317"/>
                <a:gd name="connsiteY31" fmla="*/ 148444 h 163920"/>
                <a:gd name="connsiteX32" fmla="*/ 45448 w 103317"/>
                <a:gd name="connsiteY32" fmla="*/ 148034 h 163920"/>
                <a:gd name="connsiteX33" fmla="*/ 41977 w 103317"/>
                <a:gd name="connsiteY33" fmla="*/ 144768 h 163920"/>
                <a:gd name="connsiteX34" fmla="*/ 43776 w 103317"/>
                <a:gd name="connsiteY34" fmla="*/ 131911 h 163920"/>
                <a:gd name="connsiteX35" fmla="*/ 48277 w 103317"/>
                <a:gd name="connsiteY35" fmla="*/ 103129 h 163920"/>
                <a:gd name="connsiteX36" fmla="*/ 50081 w 103317"/>
                <a:gd name="connsiteY36" fmla="*/ 96802 h 163920"/>
                <a:gd name="connsiteX37" fmla="*/ 81985 w 103317"/>
                <a:gd name="connsiteY37" fmla="*/ 38636 h 16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03317" h="163920">
                  <a:moveTo>
                    <a:pt x="81985" y="38636"/>
                  </a:moveTo>
                  <a:lnTo>
                    <a:pt x="83783" y="35774"/>
                  </a:lnTo>
                  <a:cubicBezTo>
                    <a:pt x="87643" y="29653"/>
                    <a:pt x="91889" y="22712"/>
                    <a:pt x="100637" y="21693"/>
                  </a:cubicBezTo>
                  <a:cubicBezTo>
                    <a:pt x="102054" y="21489"/>
                    <a:pt x="103208" y="21489"/>
                    <a:pt x="103208" y="17814"/>
                  </a:cubicBezTo>
                  <a:cubicBezTo>
                    <a:pt x="103208" y="16180"/>
                    <a:pt x="102567" y="15368"/>
                    <a:pt x="101537" y="15368"/>
                  </a:cubicBezTo>
                  <a:cubicBezTo>
                    <a:pt x="98193" y="15368"/>
                    <a:pt x="94463" y="15975"/>
                    <a:pt x="90989" y="15975"/>
                  </a:cubicBezTo>
                  <a:cubicBezTo>
                    <a:pt x="86743" y="15975"/>
                    <a:pt x="82242" y="15368"/>
                    <a:pt x="78125" y="15368"/>
                  </a:cubicBezTo>
                  <a:cubicBezTo>
                    <a:pt x="77351" y="15368"/>
                    <a:pt x="75679" y="15368"/>
                    <a:pt x="75679" y="19242"/>
                  </a:cubicBezTo>
                  <a:cubicBezTo>
                    <a:pt x="75679" y="21489"/>
                    <a:pt x="76967" y="21693"/>
                    <a:pt x="77609" y="21693"/>
                  </a:cubicBezTo>
                  <a:cubicBezTo>
                    <a:pt x="78509" y="21693"/>
                    <a:pt x="82242" y="22103"/>
                    <a:pt x="82242" y="26388"/>
                  </a:cubicBezTo>
                  <a:cubicBezTo>
                    <a:pt x="82242" y="29857"/>
                    <a:pt x="79284" y="35166"/>
                    <a:pt x="78767" y="36184"/>
                  </a:cubicBezTo>
                  <a:lnTo>
                    <a:pt x="48923" y="90681"/>
                  </a:lnTo>
                  <a:lnTo>
                    <a:pt x="34768" y="30062"/>
                  </a:lnTo>
                  <a:cubicBezTo>
                    <a:pt x="33998" y="27207"/>
                    <a:pt x="33998" y="26797"/>
                    <a:pt x="33998" y="26592"/>
                  </a:cubicBezTo>
                  <a:cubicBezTo>
                    <a:pt x="33998" y="21693"/>
                    <a:pt x="40302" y="21693"/>
                    <a:pt x="41590" y="21693"/>
                  </a:cubicBezTo>
                  <a:cubicBezTo>
                    <a:pt x="43389" y="21693"/>
                    <a:pt x="44677" y="21693"/>
                    <a:pt x="44677" y="17609"/>
                  </a:cubicBezTo>
                  <a:cubicBezTo>
                    <a:pt x="44677" y="15368"/>
                    <a:pt x="43130" y="15368"/>
                    <a:pt x="42747" y="15368"/>
                  </a:cubicBezTo>
                  <a:cubicBezTo>
                    <a:pt x="39144" y="15368"/>
                    <a:pt x="30140" y="15975"/>
                    <a:pt x="26535" y="15975"/>
                  </a:cubicBezTo>
                  <a:cubicBezTo>
                    <a:pt x="23323" y="15975"/>
                    <a:pt x="15344" y="15368"/>
                    <a:pt x="12127" y="15368"/>
                  </a:cubicBezTo>
                  <a:cubicBezTo>
                    <a:pt x="11356" y="15368"/>
                    <a:pt x="9686" y="15368"/>
                    <a:pt x="9686" y="19446"/>
                  </a:cubicBezTo>
                  <a:cubicBezTo>
                    <a:pt x="9686" y="21693"/>
                    <a:pt x="10969" y="21693"/>
                    <a:pt x="12644" y="21693"/>
                  </a:cubicBezTo>
                  <a:cubicBezTo>
                    <a:pt x="20361" y="21693"/>
                    <a:pt x="20877" y="23532"/>
                    <a:pt x="22036" y="28635"/>
                  </a:cubicBezTo>
                  <a:lnTo>
                    <a:pt x="37856" y="95784"/>
                  </a:lnTo>
                  <a:cubicBezTo>
                    <a:pt x="37985" y="96392"/>
                    <a:pt x="38373" y="98641"/>
                    <a:pt x="38373" y="99255"/>
                  </a:cubicBezTo>
                  <a:cubicBezTo>
                    <a:pt x="38373" y="99863"/>
                    <a:pt x="33227" y="132724"/>
                    <a:pt x="32586" y="136399"/>
                  </a:cubicBezTo>
                  <a:cubicBezTo>
                    <a:pt x="30911" y="147625"/>
                    <a:pt x="30781" y="148239"/>
                    <a:pt x="20490" y="148444"/>
                  </a:cubicBezTo>
                  <a:cubicBezTo>
                    <a:pt x="18047" y="148444"/>
                    <a:pt x="17019" y="148444"/>
                    <a:pt x="17019" y="152522"/>
                  </a:cubicBezTo>
                  <a:cubicBezTo>
                    <a:pt x="17019" y="154769"/>
                    <a:pt x="18560" y="154769"/>
                    <a:pt x="18819" y="154769"/>
                  </a:cubicBezTo>
                  <a:cubicBezTo>
                    <a:pt x="22419" y="154769"/>
                    <a:pt x="31427" y="154155"/>
                    <a:pt x="35027" y="154155"/>
                  </a:cubicBezTo>
                  <a:cubicBezTo>
                    <a:pt x="38631" y="154155"/>
                    <a:pt x="47894" y="154769"/>
                    <a:pt x="51493" y="154769"/>
                  </a:cubicBezTo>
                  <a:cubicBezTo>
                    <a:pt x="52393" y="154769"/>
                    <a:pt x="53939" y="154769"/>
                    <a:pt x="53939" y="150685"/>
                  </a:cubicBezTo>
                  <a:cubicBezTo>
                    <a:pt x="53939" y="148444"/>
                    <a:pt x="52781" y="148444"/>
                    <a:pt x="50334" y="148444"/>
                  </a:cubicBezTo>
                  <a:cubicBezTo>
                    <a:pt x="50081" y="148444"/>
                    <a:pt x="47635" y="148444"/>
                    <a:pt x="45448" y="148034"/>
                  </a:cubicBezTo>
                  <a:cubicBezTo>
                    <a:pt x="42747" y="147625"/>
                    <a:pt x="41977" y="147221"/>
                    <a:pt x="41977" y="144768"/>
                  </a:cubicBezTo>
                  <a:cubicBezTo>
                    <a:pt x="41977" y="143340"/>
                    <a:pt x="43130" y="136194"/>
                    <a:pt x="43776" y="131911"/>
                  </a:cubicBezTo>
                  <a:lnTo>
                    <a:pt x="48277" y="103129"/>
                  </a:lnTo>
                  <a:cubicBezTo>
                    <a:pt x="48923" y="99255"/>
                    <a:pt x="49052" y="98641"/>
                    <a:pt x="50081" y="96802"/>
                  </a:cubicBezTo>
                  <a:lnTo>
                    <a:pt x="81985" y="3863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Forme libre : forme 395">
              <a:extLst>
                <a:ext uri="{FF2B5EF4-FFF2-40B4-BE49-F238E27FC236}">
                  <a16:creationId xmlns:a16="http://schemas.microsoft.com/office/drawing/2014/main" id="{A2AD0323-3DB5-4E18-B3A5-D6867789E50F}"/>
                </a:ext>
              </a:extLst>
            </p:cNvPr>
            <p:cNvSpPr/>
            <p:nvPr/>
          </p:nvSpPr>
          <p:spPr>
            <a:xfrm>
              <a:off x="9189422" y="-11208920"/>
              <a:ext cx="25829" cy="81960"/>
            </a:xfrm>
            <a:custGeom>
              <a:avLst/>
              <a:gdLst>
                <a:gd name="connsiteX0" fmla="*/ 24739 w 25829"/>
                <a:gd name="connsiteY0" fmla="*/ 36799 h 81960"/>
                <a:gd name="connsiteX1" fmla="*/ 16506 w 25829"/>
                <a:gd name="connsiteY1" fmla="*/ 15368 h 81960"/>
                <a:gd name="connsiteX2" fmla="*/ 9686 w 25829"/>
                <a:gd name="connsiteY2" fmla="*/ 26189 h 81960"/>
                <a:gd name="connsiteX3" fmla="*/ 16506 w 25829"/>
                <a:gd name="connsiteY3" fmla="*/ 37003 h 81960"/>
                <a:gd name="connsiteX4" fmla="*/ 21005 w 25829"/>
                <a:gd name="connsiteY4" fmla="*/ 34353 h 81960"/>
                <a:gd name="connsiteX5" fmla="*/ 21652 w 25829"/>
                <a:gd name="connsiteY5" fmla="*/ 33738 h 81960"/>
                <a:gd name="connsiteX6" fmla="*/ 21910 w 25829"/>
                <a:gd name="connsiteY6" fmla="*/ 36799 h 81960"/>
                <a:gd name="connsiteX7" fmla="*/ 13160 w 25829"/>
                <a:gd name="connsiteY7" fmla="*/ 70882 h 81960"/>
                <a:gd name="connsiteX8" fmla="*/ 11744 w 25829"/>
                <a:gd name="connsiteY8" fmla="*/ 74149 h 81960"/>
                <a:gd name="connsiteX9" fmla="*/ 13031 w 25829"/>
                <a:gd name="connsiteY9" fmla="*/ 76396 h 81960"/>
                <a:gd name="connsiteX10" fmla="*/ 24739 w 25829"/>
                <a:gd name="connsiteY10" fmla="*/ 36799 h 81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829" h="81960">
                  <a:moveTo>
                    <a:pt x="24739" y="36799"/>
                  </a:moveTo>
                  <a:cubicBezTo>
                    <a:pt x="24739" y="23326"/>
                    <a:pt x="21522" y="15368"/>
                    <a:pt x="16506" y="15368"/>
                  </a:cubicBezTo>
                  <a:cubicBezTo>
                    <a:pt x="12261" y="15368"/>
                    <a:pt x="9686" y="20471"/>
                    <a:pt x="9686" y="26189"/>
                  </a:cubicBezTo>
                  <a:cubicBezTo>
                    <a:pt x="9686" y="31695"/>
                    <a:pt x="12261" y="37003"/>
                    <a:pt x="16506" y="37003"/>
                  </a:cubicBezTo>
                  <a:cubicBezTo>
                    <a:pt x="18049" y="37003"/>
                    <a:pt x="19724" y="36184"/>
                    <a:pt x="21005" y="34353"/>
                  </a:cubicBezTo>
                  <a:cubicBezTo>
                    <a:pt x="21393" y="33943"/>
                    <a:pt x="21522" y="33738"/>
                    <a:pt x="21652" y="33738"/>
                  </a:cubicBezTo>
                  <a:cubicBezTo>
                    <a:pt x="21780" y="33738"/>
                    <a:pt x="21910" y="33943"/>
                    <a:pt x="21910" y="36799"/>
                  </a:cubicBezTo>
                  <a:cubicBezTo>
                    <a:pt x="21910" y="51904"/>
                    <a:pt x="17406" y="64146"/>
                    <a:pt x="13160" y="70882"/>
                  </a:cubicBezTo>
                  <a:cubicBezTo>
                    <a:pt x="11744" y="73131"/>
                    <a:pt x="11744" y="73540"/>
                    <a:pt x="11744" y="74149"/>
                  </a:cubicBezTo>
                  <a:cubicBezTo>
                    <a:pt x="11744" y="75582"/>
                    <a:pt x="12391" y="76396"/>
                    <a:pt x="13031" y="76396"/>
                  </a:cubicBezTo>
                  <a:cubicBezTo>
                    <a:pt x="14448" y="76396"/>
                    <a:pt x="24739" y="60682"/>
                    <a:pt x="24739" y="3679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Forme libre : forme 396">
              <a:extLst>
                <a:ext uri="{FF2B5EF4-FFF2-40B4-BE49-F238E27FC236}">
                  <a16:creationId xmlns:a16="http://schemas.microsoft.com/office/drawing/2014/main" id="{7191DE94-6B8A-45D9-9534-37D52F2FD6D7}"/>
                </a:ext>
              </a:extLst>
            </p:cNvPr>
            <p:cNvSpPr/>
            <p:nvPr/>
          </p:nvSpPr>
          <p:spPr>
            <a:xfrm>
              <a:off x="9243026" y="-11326686"/>
              <a:ext cx="103318" cy="163920"/>
            </a:xfrm>
            <a:custGeom>
              <a:avLst/>
              <a:gdLst>
                <a:gd name="connsiteX0" fmla="*/ 94851 w 103317"/>
                <a:gd name="connsiteY0" fmla="*/ 20266 h 163920"/>
                <a:gd name="connsiteX1" fmla="*/ 95235 w 103317"/>
                <a:gd name="connsiteY1" fmla="*/ 17205 h 163920"/>
                <a:gd name="connsiteX2" fmla="*/ 92018 w 103317"/>
                <a:gd name="connsiteY2" fmla="*/ 15368 h 163920"/>
                <a:gd name="connsiteX3" fmla="*/ 37732 w 103317"/>
                <a:gd name="connsiteY3" fmla="*/ 15368 h 163920"/>
                <a:gd name="connsiteX4" fmla="*/ 33744 w 103317"/>
                <a:gd name="connsiteY4" fmla="*/ 19446 h 163920"/>
                <a:gd name="connsiteX5" fmla="*/ 26665 w 103317"/>
                <a:gd name="connsiteY5" fmla="*/ 56187 h 163920"/>
                <a:gd name="connsiteX6" fmla="*/ 26282 w 103317"/>
                <a:gd name="connsiteY6" fmla="*/ 59044 h 163920"/>
                <a:gd name="connsiteX7" fmla="*/ 27824 w 103317"/>
                <a:gd name="connsiteY7" fmla="*/ 61291 h 163920"/>
                <a:gd name="connsiteX8" fmla="*/ 29499 w 103317"/>
                <a:gd name="connsiteY8" fmla="*/ 59248 h 163920"/>
                <a:gd name="connsiteX9" fmla="*/ 61144 w 103317"/>
                <a:gd name="connsiteY9" fmla="*/ 21693 h 163920"/>
                <a:gd name="connsiteX10" fmla="*/ 82113 w 103317"/>
                <a:gd name="connsiteY10" fmla="*/ 21693 h 163920"/>
                <a:gd name="connsiteX11" fmla="*/ 10199 w 103317"/>
                <a:gd name="connsiteY11" fmla="*/ 149257 h 163920"/>
                <a:gd name="connsiteX12" fmla="*/ 9686 w 103317"/>
                <a:gd name="connsiteY12" fmla="*/ 152932 h 163920"/>
                <a:gd name="connsiteX13" fmla="*/ 12904 w 103317"/>
                <a:gd name="connsiteY13" fmla="*/ 154769 h 163920"/>
                <a:gd name="connsiteX14" fmla="*/ 68864 w 103317"/>
                <a:gd name="connsiteY14" fmla="*/ 154769 h 163920"/>
                <a:gd name="connsiteX15" fmla="*/ 72851 w 103317"/>
                <a:gd name="connsiteY15" fmla="*/ 150685 h 163920"/>
                <a:gd name="connsiteX16" fmla="*/ 81985 w 103317"/>
                <a:gd name="connsiteY16" fmla="*/ 105582 h 163920"/>
                <a:gd name="connsiteX17" fmla="*/ 82501 w 103317"/>
                <a:gd name="connsiteY17" fmla="*/ 102520 h 163920"/>
                <a:gd name="connsiteX18" fmla="*/ 80826 w 103317"/>
                <a:gd name="connsiteY18" fmla="*/ 100273 h 163920"/>
                <a:gd name="connsiteX19" fmla="*/ 78639 w 103317"/>
                <a:gd name="connsiteY19" fmla="*/ 105377 h 163920"/>
                <a:gd name="connsiteX20" fmla="*/ 44936 w 103317"/>
                <a:gd name="connsiteY20" fmla="*/ 147829 h 163920"/>
                <a:gd name="connsiteX21" fmla="*/ 22936 w 103317"/>
                <a:gd name="connsiteY21" fmla="*/ 147829 h 163920"/>
                <a:gd name="connsiteX22" fmla="*/ 94851 w 103317"/>
                <a:gd name="connsiteY22" fmla="*/ 20266 h 16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3317" h="163920">
                  <a:moveTo>
                    <a:pt x="94851" y="20266"/>
                  </a:moveTo>
                  <a:cubicBezTo>
                    <a:pt x="94981" y="19446"/>
                    <a:pt x="95235" y="18428"/>
                    <a:pt x="95235" y="17205"/>
                  </a:cubicBezTo>
                  <a:cubicBezTo>
                    <a:pt x="95235" y="15368"/>
                    <a:pt x="94593" y="15368"/>
                    <a:pt x="92018" y="15368"/>
                  </a:cubicBezTo>
                  <a:lnTo>
                    <a:pt x="37732" y="15368"/>
                  </a:lnTo>
                  <a:cubicBezTo>
                    <a:pt x="34644" y="15368"/>
                    <a:pt x="34515" y="15573"/>
                    <a:pt x="33744" y="19446"/>
                  </a:cubicBezTo>
                  <a:lnTo>
                    <a:pt x="26665" y="56187"/>
                  </a:lnTo>
                  <a:cubicBezTo>
                    <a:pt x="26411" y="57205"/>
                    <a:pt x="26282" y="58634"/>
                    <a:pt x="26282" y="59044"/>
                  </a:cubicBezTo>
                  <a:cubicBezTo>
                    <a:pt x="26282" y="59248"/>
                    <a:pt x="26282" y="61291"/>
                    <a:pt x="27824" y="61291"/>
                  </a:cubicBezTo>
                  <a:cubicBezTo>
                    <a:pt x="28983" y="61291"/>
                    <a:pt x="29240" y="59863"/>
                    <a:pt x="29499" y="59248"/>
                  </a:cubicBezTo>
                  <a:cubicBezTo>
                    <a:pt x="34386" y="35166"/>
                    <a:pt x="41077" y="21693"/>
                    <a:pt x="61144" y="21693"/>
                  </a:cubicBezTo>
                  <a:lnTo>
                    <a:pt x="82113" y="21693"/>
                  </a:lnTo>
                  <a:lnTo>
                    <a:pt x="10199" y="149257"/>
                  </a:lnTo>
                  <a:cubicBezTo>
                    <a:pt x="10199" y="149462"/>
                    <a:pt x="9686" y="152318"/>
                    <a:pt x="9686" y="152932"/>
                  </a:cubicBezTo>
                  <a:cubicBezTo>
                    <a:pt x="9686" y="154769"/>
                    <a:pt x="10586" y="154769"/>
                    <a:pt x="12904" y="154769"/>
                  </a:cubicBezTo>
                  <a:lnTo>
                    <a:pt x="68864" y="154769"/>
                  </a:lnTo>
                  <a:cubicBezTo>
                    <a:pt x="71952" y="154769"/>
                    <a:pt x="72081" y="154566"/>
                    <a:pt x="72851" y="150685"/>
                  </a:cubicBezTo>
                  <a:lnTo>
                    <a:pt x="81985" y="105582"/>
                  </a:lnTo>
                  <a:cubicBezTo>
                    <a:pt x="82113" y="104761"/>
                    <a:pt x="82501" y="103334"/>
                    <a:pt x="82501" y="102520"/>
                  </a:cubicBezTo>
                  <a:cubicBezTo>
                    <a:pt x="82501" y="101496"/>
                    <a:pt x="81985" y="100273"/>
                    <a:pt x="80826" y="100273"/>
                  </a:cubicBezTo>
                  <a:cubicBezTo>
                    <a:pt x="79669" y="100273"/>
                    <a:pt x="79540" y="101092"/>
                    <a:pt x="78639" y="105377"/>
                  </a:cubicBezTo>
                  <a:cubicBezTo>
                    <a:pt x="72980" y="133134"/>
                    <a:pt x="66805" y="147829"/>
                    <a:pt x="44936" y="147829"/>
                  </a:cubicBezTo>
                  <a:lnTo>
                    <a:pt x="22936" y="147829"/>
                  </a:lnTo>
                  <a:lnTo>
                    <a:pt x="94851" y="2026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Forme libre : forme 397">
              <a:extLst>
                <a:ext uri="{FF2B5EF4-FFF2-40B4-BE49-F238E27FC236}">
                  <a16:creationId xmlns:a16="http://schemas.microsoft.com/office/drawing/2014/main" id="{9024E8C5-65F7-438B-954C-BE949756A37B}"/>
                </a:ext>
              </a:extLst>
            </p:cNvPr>
            <p:cNvSpPr/>
            <p:nvPr/>
          </p:nvSpPr>
          <p:spPr>
            <a:xfrm>
              <a:off x="9339991" y="-11340363"/>
              <a:ext cx="38744" cy="225390"/>
            </a:xfrm>
            <a:custGeom>
              <a:avLst/>
              <a:gdLst>
                <a:gd name="connsiteX0" fmla="*/ 39531 w 38744"/>
                <a:gd name="connsiteY0" fmla="*/ 117420 h 225390"/>
                <a:gd name="connsiteX1" fmla="*/ 31040 w 38744"/>
                <a:gd name="connsiteY1" fmla="*/ 53741 h 225390"/>
                <a:gd name="connsiteX2" fmla="*/ 10973 w 38744"/>
                <a:gd name="connsiteY2" fmla="*/ 15368 h 225390"/>
                <a:gd name="connsiteX3" fmla="*/ 9686 w 38744"/>
                <a:gd name="connsiteY3" fmla="*/ 17410 h 225390"/>
                <a:gd name="connsiteX4" fmla="*/ 12132 w 38744"/>
                <a:gd name="connsiteY4" fmla="*/ 22103 h 225390"/>
                <a:gd name="connsiteX5" fmla="*/ 32069 w 38744"/>
                <a:gd name="connsiteY5" fmla="*/ 117420 h 225390"/>
                <a:gd name="connsiteX6" fmla="*/ 11357 w 38744"/>
                <a:gd name="connsiteY6" fmla="*/ 213960 h 225390"/>
                <a:gd name="connsiteX7" fmla="*/ 9686 w 38744"/>
                <a:gd name="connsiteY7" fmla="*/ 217431 h 225390"/>
                <a:gd name="connsiteX8" fmla="*/ 10973 w 38744"/>
                <a:gd name="connsiteY8" fmla="*/ 219474 h 225390"/>
                <a:gd name="connsiteX9" fmla="*/ 31428 w 38744"/>
                <a:gd name="connsiteY9" fmla="*/ 179672 h 225390"/>
                <a:gd name="connsiteX10" fmla="*/ 39531 w 38744"/>
                <a:gd name="connsiteY10" fmla="*/ 117420 h 225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44" h="225390">
                  <a:moveTo>
                    <a:pt x="39531" y="117420"/>
                  </a:moveTo>
                  <a:cubicBezTo>
                    <a:pt x="39531" y="101502"/>
                    <a:pt x="38118" y="76805"/>
                    <a:pt x="31040" y="53741"/>
                  </a:cubicBezTo>
                  <a:cubicBezTo>
                    <a:pt x="23324" y="28634"/>
                    <a:pt x="12257" y="15368"/>
                    <a:pt x="10973" y="15368"/>
                  </a:cubicBezTo>
                  <a:cubicBezTo>
                    <a:pt x="10198" y="15368"/>
                    <a:pt x="9686" y="16187"/>
                    <a:pt x="9686" y="17410"/>
                  </a:cubicBezTo>
                  <a:cubicBezTo>
                    <a:pt x="9686" y="18018"/>
                    <a:pt x="9686" y="18428"/>
                    <a:pt x="12132" y="22103"/>
                  </a:cubicBezTo>
                  <a:cubicBezTo>
                    <a:pt x="24735" y="42312"/>
                    <a:pt x="32069" y="74763"/>
                    <a:pt x="32069" y="117420"/>
                  </a:cubicBezTo>
                  <a:cubicBezTo>
                    <a:pt x="32069" y="152323"/>
                    <a:pt x="27311" y="188246"/>
                    <a:pt x="11357" y="213960"/>
                  </a:cubicBezTo>
                  <a:cubicBezTo>
                    <a:pt x="9686" y="216412"/>
                    <a:pt x="9686" y="216822"/>
                    <a:pt x="9686" y="217431"/>
                  </a:cubicBezTo>
                  <a:cubicBezTo>
                    <a:pt x="9686" y="218653"/>
                    <a:pt x="10198" y="219474"/>
                    <a:pt x="10973" y="219474"/>
                  </a:cubicBezTo>
                  <a:cubicBezTo>
                    <a:pt x="12257" y="219474"/>
                    <a:pt x="23836" y="205592"/>
                    <a:pt x="31428" y="179672"/>
                  </a:cubicBezTo>
                  <a:cubicBezTo>
                    <a:pt x="37990" y="157222"/>
                    <a:pt x="39531" y="134567"/>
                    <a:pt x="39531" y="11742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Forme libre : forme 398">
              <a:extLst>
                <a:ext uri="{FF2B5EF4-FFF2-40B4-BE49-F238E27FC236}">
                  <a16:creationId xmlns:a16="http://schemas.microsoft.com/office/drawing/2014/main" id="{5C0DDCC1-D891-43A3-9AD0-1D3A149EBFC4}"/>
                </a:ext>
              </a:extLst>
            </p:cNvPr>
            <p:cNvSpPr/>
            <p:nvPr/>
          </p:nvSpPr>
          <p:spPr>
            <a:xfrm>
              <a:off x="9388992" y="-11331181"/>
              <a:ext cx="103318" cy="163920"/>
            </a:xfrm>
            <a:custGeom>
              <a:avLst/>
              <a:gdLst>
                <a:gd name="connsiteX0" fmla="*/ 98580 w 103317"/>
                <a:gd name="connsiteY0" fmla="*/ 70274 h 163920"/>
                <a:gd name="connsiteX1" fmla="*/ 65777 w 103317"/>
                <a:gd name="connsiteY1" fmla="*/ 15368 h 163920"/>
                <a:gd name="connsiteX2" fmla="*/ 9686 w 103317"/>
                <a:gd name="connsiteY2" fmla="*/ 109256 h 163920"/>
                <a:gd name="connsiteX3" fmla="*/ 42619 w 103317"/>
                <a:gd name="connsiteY3" fmla="*/ 163754 h 163920"/>
                <a:gd name="connsiteX4" fmla="*/ 98580 w 103317"/>
                <a:gd name="connsiteY4" fmla="*/ 70274 h 163920"/>
                <a:gd name="connsiteX5" fmla="*/ 43389 w 103317"/>
                <a:gd name="connsiteY5" fmla="*/ 158445 h 163920"/>
                <a:gd name="connsiteX6" fmla="*/ 21649 w 103317"/>
                <a:gd name="connsiteY6" fmla="*/ 114974 h 163920"/>
                <a:gd name="connsiteX7" fmla="*/ 33357 w 103317"/>
                <a:gd name="connsiteY7" fmla="*/ 52313 h 163920"/>
                <a:gd name="connsiteX8" fmla="*/ 65006 w 103317"/>
                <a:gd name="connsiteY8" fmla="*/ 20470 h 163920"/>
                <a:gd name="connsiteX9" fmla="*/ 87130 w 103317"/>
                <a:gd name="connsiteY9" fmla="*/ 62315 h 163920"/>
                <a:gd name="connsiteX10" fmla="*/ 70922 w 103317"/>
                <a:gd name="connsiteY10" fmla="*/ 133953 h 163920"/>
                <a:gd name="connsiteX11" fmla="*/ 43389 w 103317"/>
                <a:gd name="connsiteY11" fmla="*/ 158445 h 16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3317" h="163920">
                  <a:moveTo>
                    <a:pt x="98580" y="70274"/>
                  </a:moveTo>
                  <a:cubicBezTo>
                    <a:pt x="98580" y="37413"/>
                    <a:pt x="84943" y="15368"/>
                    <a:pt x="65777" y="15368"/>
                  </a:cubicBezTo>
                  <a:cubicBezTo>
                    <a:pt x="37990" y="15368"/>
                    <a:pt x="9686" y="61700"/>
                    <a:pt x="9686" y="109256"/>
                  </a:cubicBezTo>
                  <a:cubicBezTo>
                    <a:pt x="9686" y="143141"/>
                    <a:pt x="24095" y="163754"/>
                    <a:pt x="42619" y="163754"/>
                  </a:cubicBezTo>
                  <a:cubicBezTo>
                    <a:pt x="69893" y="163754"/>
                    <a:pt x="98580" y="119053"/>
                    <a:pt x="98580" y="70274"/>
                  </a:cubicBezTo>
                  <a:close/>
                  <a:moveTo>
                    <a:pt x="43389" y="158445"/>
                  </a:moveTo>
                  <a:cubicBezTo>
                    <a:pt x="30657" y="158445"/>
                    <a:pt x="21649" y="141918"/>
                    <a:pt x="21649" y="114974"/>
                  </a:cubicBezTo>
                  <a:cubicBezTo>
                    <a:pt x="21649" y="105991"/>
                    <a:pt x="23452" y="76197"/>
                    <a:pt x="33357" y="52313"/>
                  </a:cubicBezTo>
                  <a:cubicBezTo>
                    <a:pt x="42235" y="31086"/>
                    <a:pt x="54840" y="20470"/>
                    <a:pt x="65006" y="20470"/>
                  </a:cubicBezTo>
                  <a:cubicBezTo>
                    <a:pt x="75551" y="20470"/>
                    <a:pt x="87130" y="31899"/>
                    <a:pt x="87130" y="62315"/>
                  </a:cubicBezTo>
                  <a:cubicBezTo>
                    <a:pt x="87130" y="77010"/>
                    <a:pt x="83659" y="108853"/>
                    <a:pt x="70922" y="133953"/>
                  </a:cubicBezTo>
                  <a:cubicBezTo>
                    <a:pt x="64747" y="146408"/>
                    <a:pt x="54197" y="158445"/>
                    <a:pt x="43389" y="15844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orme libre : forme 399">
              <a:extLst>
                <a:ext uri="{FF2B5EF4-FFF2-40B4-BE49-F238E27FC236}">
                  <a16:creationId xmlns:a16="http://schemas.microsoft.com/office/drawing/2014/main" id="{A15218CB-A25E-49DA-ADF6-5A0017E08BA3}"/>
                </a:ext>
              </a:extLst>
            </p:cNvPr>
            <p:cNvSpPr/>
            <p:nvPr/>
          </p:nvSpPr>
          <p:spPr>
            <a:xfrm>
              <a:off x="9486502" y="-11251545"/>
              <a:ext cx="51659" cy="122940"/>
            </a:xfrm>
            <a:custGeom>
              <a:avLst/>
              <a:gdLst>
                <a:gd name="connsiteX0" fmla="*/ 49504 w 51658"/>
                <a:gd name="connsiteY0" fmla="*/ 84254 h 122940"/>
                <a:gd name="connsiteX1" fmla="*/ 46441 w 51658"/>
                <a:gd name="connsiteY1" fmla="*/ 84254 h 122940"/>
                <a:gd name="connsiteX2" fmla="*/ 44096 w 51658"/>
                <a:gd name="connsiteY2" fmla="*/ 97258 h 122940"/>
                <a:gd name="connsiteX3" fmla="*/ 35181 w 51658"/>
                <a:gd name="connsiteY3" fmla="*/ 98115 h 122940"/>
                <a:gd name="connsiteX4" fmla="*/ 18605 w 51658"/>
                <a:gd name="connsiteY4" fmla="*/ 98115 h 122940"/>
                <a:gd name="connsiteX5" fmla="*/ 36621 w 51658"/>
                <a:gd name="connsiteY5" fmla="*/ 74104 h 122940"/>
                <a:gd name="connsiteX6" fmla="*/ 49504 w 51658"/>
                <a:gd name="connsiteY6" fmla="*/ 43235 h 122940"/>
                <a:gd name="connsiteX7" fmla="*/ 28424 w 51658"/>
                <a:gd name="connsiteY7" fmla="*/ 15368 h 122940"/>
                <a:gd name="connsiteX8" fmla="*/ 9686 w 51658"/>
                <a:gd name="connsiteY8" fmla="*/ 40949 h 122940"/>
                <a:gd name="connsiteX9" fmla="*/ 14461 w 51658"/>
                <a:gd name="connsiteY9" fmla="*/ 48953 h 122940"/>
                <a:gd name="connsiteX10" fmla="*/ 19235 w 51658"/>
                <a:gd name="connsiteY10" fmla="*/ 41378 h 122940"/>
                <a:gd name="connsiteX11" fmla="*/ 13920 w 51658"/>
                <a:gd name="connsiteY11" fmla="*/ 33803 h 122940"/>
                <a:gd name="connsiteX12" fmla="*/ 27073 w 51658"/>
                <a:gd name="connsiteY12" fmla="*/ 20510 h 122940"/>
                <a:gd name="connsiteX13" fmla="*/ 40766 w 51658"/>
                <a:gd name="connsiteY13" fmla="*/ 43235 h 122940"/>
                <a:gd name="connsiteX14" fmla="*/ 32295 w 51658"/>
                <a:gd name="connsiteY14" fmla="*/ 70672 h 122940"/>
                <a:gd name="connsiteX15" fmla="*/ 10586 w 51658"/>
                <a:gd name="connsiteY15" fmla="*/ 104692 h 122940"/>
                <a:gd name="connsiteX16" fmla="*/ 9686 w 51658"/>
                <a:gd name="connsiteY16" fmla="*/ 110263 h 122940"/>
                <a:gd name="connsiteX17" fmla="*/ 46800 w 51658"/>
                <a:gd name="connsiteY17" fmla="*/ 110263 h 122940"/>
                <a:gd name="connsiteX18" fmla="*/ 49504 w 51658"/>
                <a:gd name="connsiteY18" fmla="*/ 84254 h 12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1658" h="122940">
                  <a:moveTo>
                    <a:pt x="49504" y="84254"/>
                  </a:moveTo>
                  <a:lnTo>
                    <a:pt x="46441" y="84254"/>
                  </a:lnTo>
                  <a:cubicBezTo>
                    <a:pt x="46170" y="87396"/>
                    <a:pt x="45270" y="95829"/>
                    <a:pt x="44096" y="97258"/>
                  </a:cubicBezTo>
                  <a:cubicBezTo>
                    <a:pt x="43378" y="98115"/>
                    <a:pt x="36440" y="98115"/>
                    <a:pt x="35181" y="98115"/>
                  </a:cubicBezTo>
                  <a:lnTo>
                    <a:pt x="18605" y="98115"/>
                  </a:lnTo>
                  <a:cubicBezTo>
                    <a:pt x="28062" y="84823"/>
                    <a:pt x="31217" y="80821"/>
                    <a:pt x="36621" y="74104"/>
                  </a:cubicBezTo>
                  <a:cubicBezTo>
                    <a:pt x="43289" y="65671"/>
                    <a:pt x="49504" y="56809"/>
                    <a:pt x="49504" y="43235"/>
                  </a:cubicBezTo>
                  <a:cubicBezTo>
                    <a:pt x="49504" y="25940"/>
                    <a:pt x="39955" y="15368"/>
                    <a:pt x="28424" y="15368"/>
                  </a:cubicBezTo>
                  <a:cubicBezTo>
                    <a:pt x="17253" y="15368"/>
                    <a:pt x="9686" y="27797"/>
                    <a:pt x="9686" y="40949"/>
                  </a:cubicBezTo>
                  <a:cubicBezTo>
                    <a:pt x="9686" y="48236"/>
                    <a:pt x="13560" y="48953"/>
                    <a:pt x="14461" y="48953"/>
                  </a:cubicBezTo>
                  <a:cubicBezTo>
                    <a:pt x="16623" y="48953"/>
                    <a:pt x="19235" y="46519"/>
                    <a:pt x="19235" y="41378"/>
                  </a:cubicBezTo>
                  <a:cubicBezTo>
                    <a:pt x="19235" y="38804"/>
                    <a:pt x="18605" y="33803"/>
                    <a:pt x="13920" y="33803"/>
                  </a:cubicBezTo>
                  <a:cubicBezTo>
                    <a:pt x="16713" y="23654"/>
                    <a:pt x="22839" y="20510"/>
                    <a:pt x="27073" y="20510"/>
                  </a:cubicBezTo>
                  <a:cubicBezTo>
                    <a:pt x="36081" y="20510"/>
                    <a:pt x="40766" y="31658"/>
                    <a:pt x="40766" y="43235"/>
                  </a:cubicBezTo>
                  <a:cubicBezTo>
                    <a:pt x="40766" y="55670"/>
                    <a:pt x="35181" y="65531"/>
                    <a:pt x="32295" y="70672"/>
                  </a:cubicBezTo>
                  <a:lnTo>
                    <a:pt x="10586" y="104692"/>
                  </a:lnTo>
                  <a:cubicBezTo>
                    <a:pt x="9686" y="105973"/>
                    <a:pt x="9686" y="106261"/>
                    <a:pt x="9686" y="110263"/>
                  </a:cubicBezTo>
                  <a:lnTo>
                    <a:pt x="46800" y="110263"/>
                  </a:lnTo>
                  <a:lnTo>
                    <a:pt x="49504" y="8425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Forme libre : forme 400">
              <a:extLst>
                <a:ext uri="{FF2B5EF4-FFF2-40B4-BE49-F238E27FC236}">
                  <a16:creationId xmlns:a16="http://schemas.microsoft.com/office/drawing/2014/main" id="{FAE46BE3-399F-4397-A4EC-A5BA5CA3464F}"/>
                </a:ext>
              </a:extLst>
            </p:cNvPr>
            <p:cNvSpPr/>
            <p:nvPr/>
          </p:nvSpPr>
          <p:spPr>
            <a:xfrm>
              <a:off x="9551294" y="-11340363"/>
              <a:ext cx="38744" cy="225390"/>
            </a:xfrm>
            <a:custGeom>
              <a:avLst/>
              <a:gdLst>
                <a:gd name="connsiteX0" fmla="*/ 39532 w 38744"/>
                <a:gd name="connsiteY0" fmla="*/ 217431 h 225390"/>
                <a:gd name="connsiteX1" fmla="*/ 37344 w 38744"/>
                <a:gd name="connsiteY1" fmla="*/ 212942 h 225390"/>
                <a:gd name="connsiteX2" fmla="*/ 17148 w 38744"/>
                <a:gd name="connsiteY2" fmla="*/ 117420 h 225390"/>
                <a:gd name="connsiteX3" fmla="*/ 37861 w 38744"/>
                <a:gd name="connsiteY3" fmla="*/ 20880 h 225390"/>
                <a:gd name="connsiteX4" fmla="*/ 39532 w 38744"/>
                <a:gd name="connsiteY4" fmla="*/ 17410 h 225390"/>
                <a:gd name="connsiteX5" fmla="*/ 38244 w 38744"/>
                <a:gd name="connsiteY5" fmla="*/ 15368 h 225390"/>
                <a:gd name="connsiteX6" fmla="*/ 17790 w 38744"/>
                <a:gd name="connsiteY6" fmla="*/ 55168 h 225390"/>
                <a:gd name="connsiteX7" fmla="*/ 9686 w 38744"/>
                <a:gd name="connsiteY7" fmla="*/ 117420 h 225390"/>
                <a:gd name="connsiteX8" fmla="*/ 18178 w 38744"/>
                <a:gd name="connsiteY8" fmla="*/ 181100 h 225390"/>
                <a:gd name="connsiteX9" fmla="*/ 38244 w 38744"/>
                <a:gd name="connsiteY9" fmla="*/ 219474 h 225390"/>
                <a:gd name="connsiteX10" fmla="*/ 39532 w 38744"/>
                <a:gd name="connsiteY10" fmla="*/ 217431 h 225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44" h="225390">
                  <a:moveTo>
                    <a:pt x="39532" y="217431"/>
                  </a:moveTo>
                  <a:cubicBezTo>
                    <a:pt x="39532" y="216822"/>
                    <a:pt x="39532" y="216412"/>
                    <a:pt x="37344" y="212942"/>
                  </a:cubicBezTo>
                  <a:cubicBezTo>
                    <a:pt x="21266" y="187227"/>
                    <a:pt x="17148" y="148648"/>
                    <a:pt x="17148" y="117420"/>
                  </a:cubicBezTo>
                  <a:cubicBezTo>
                    <a:pt x="17148" y="81909"/>
                    <a:pt x="22036" y="46390"/>
                    <a:pt x="37861" y="20880"/>
                  </a:cubicBezTo>
                  <a:cubicBezTo>
                    <a:pt x="39532" y="18428"/>
                    <a:pt x="39532" y="18018"/>
                    <a:pt x="39532" y="17410"/>
                  </a:cubicBezTo>
                  <a:cubicBezTo>
                    <a:pt x="39532" y="15982"/>
                    <a:pt x="39015" y="15368"/>
                    <a:pt x="38244" y="15368"/>
                  </a:cubicBezTo>
                  <a:cubicBezTo>
                    <a:pt x="36956" y="15368"/>
                    <a:pt x="25382" y="29249"/>
                    <a:pt x="17790" y="55168"/>
                  </a:cubicBezTo>
                  <a:cubicBezTo>
                    <a:pt x="11228" y="77618"/>
                    <a:pt x="9686" y="100273"/>
                    <a:pt x="9686" y="117420"/>
                  </a:cubicBezTo>
                  <a:cubicBezTo>
                    <a:pt x="9686" y="133338"/>
                    <a:pt x="11099" y="158035"/>
                    <a:pt x="18178" y="181100"/>
                  </a:cubicBezTo>
                  <a:cubicBezTo>
                    <a:pt x="25894" y="206206"/>
                    <a:pt x="36956" y="219474"/>
                    <a:pt x="38244" y="219474"/>
                  </a:cubicBezTo>
                  <a:cubicBezTo>
                    <a:pt x="39015" y="219474"/>
                    <a:pt x="39532" y="218858"/>
                    <a:pt x="39532" y="21743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Forme libre : forme 401">
              <a:extLst>
                <a:ext uri="{FF2B5EF4-FFF2-40B4-BE49-F238E27FC236}">
                  <a16:creationId xmlns:a16="http://schemas.microsoft.com/office/drawing/2014/main" id="{8F89A9E7-63E6-4314-B9A2-61B9440AD362}"/>
                </a:ext>
              </a:extLst>
            </p:cNvPr>
            <p:cNvSpPr/>
            <p:nvPr/>
          </p:nvSpPr>
          <p:spPr>
            <a:xfrm>
              <a:off x="9634361" y="-11359302"/>
              <a:ext cx="64574" cy="20490"/>
            </a:xfrm>
            <a:custGeom>
              <a:avLst/>
              <a:gdLst>
                <a:gd name="connsiteX0" fmla="*/ 56131 w 64573"/>
                <a:gd name="connsiteY0" fmla="*/ 21694 h 20490"/>
                <a:gd name="connsiteX1" fmla="*/ 56131 w 64573"/>
                <a:gd name="connsiteY1" fmla="*/ 15368 h 20490"/>
                <a:gd name="connsiteX2" fmla="*/ 9686 w 64573"/>
                <a:gd name="connsiteY2" fmla="*/ 15368 h 20490"/>
                <a:gd name="connsiteX3" fmla="*/ 9686 w 64573"/>
                <a:gd name="connsiteY3" fmla="*/ 21694 h 20490"/>
                <a:gd name="connsiteX4" fmla="*/ 56131 w 64573"/>
                <a:gd name="connsiteY4" fmla="*/ 21694 h 2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73" h="20490">
                  <a:moveTo>
                    <a:pt x="56131" y="21694"/>
                  </a:moveTo>
                  <a:lnTo>
                    <a:pt x="56131" y="15368"/>
                  </a:lnTo>
                  <a:lnTo>
                    <a:pt x="9686" y="15368"/>
                  </a:lnTo>
                  <a:lnTo>
                    <a:pt x="9686" y="21694"/>
                  </a:lnTo>
                  <a:lnTo>
                    <a:pt x="56131" y="2169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Forme libre : forme 402">
              <a:extLst>
                <a:ext uri="{FF2B5EF4-FFF2-40B4-BE49-F238E27FC236}">
                  <a16:creationId xmlns:a16="http://schemas.microsoft.com/office/drawing/2014/main" id="{8B30C13F-CF8E-4110-B8CD-09CF61696267}"/>
                </a:ext>
              </a:extLst>
            </p:cNvPr>
            <p:cNvSpPr/>
            <p:nvPr/>
          </p:nvSpPr>
          <p:spPr>
            <a:xfrm>
              <a:off x="9592064" y="-11326686"/>
              <a:ext cx="116233" cy="163920"/>
            </a:xfrm>
            <a:custGeom>
              <a:avLst/>
              <a:gdLst>
                <a:gd name="connsiteX0" fmla="*/ 68606 w 116232"/>
                <a:gd name="connsiteY0" fmla="*/ 70882 h 163920"/>
                <a:gd name="connsiteX1" fmla="*/ 57797 w 116232"/>
                <a:gd name="connsiteY1" fmla="*/ 30267 h 163920"/>
                <a:gd name="connsiteX2" fmla="*/ 57155 w 116232"/>
                <a:gd name="connsiteY2" fmla="*/ 27610 h 163920"/>
                <a:gd name="connsiteX3" fmla="*/ 64747 w 116232"/>
                <a:gd name="connsiteY3" fmla="*/ 21693 h 163920"/>
                <a:gd name="connsiteX4" fmla="*/ 67318 w 116232"/>
                <a:gd name="connsiteY4" fmla="*/ 17814 h 163920"/>
                <a:gd name="connsiteX5" fmla="*/ 65389 w 116232"/>
                <a:gd name="connsiteY5" fmla="*/ 15368 h 163920"/>
                <a:gd name="connsiteX6" fmla="*/ 49181 w 116232"/>
                <a:gd name="connsiteY6" fmla="*/ 15975 h 163920"/>
                <a:gd name="connsiteX7" fmla="*/ 34769 w 116232"/>
                <a:gd name="connsiteY7" fmla="*/ 15368 h 163920"/>
                <a:gd name="connsiteX8" fmla="*/ 32456 w 116232"/>
                <a:gd name="connsiteY8" fmla="*/ 19446 h 163920"/>
                <a:gd name="connsiteX9" fmla="*/ 35415 w 116232"/>
                <a:gd name="connsiteY9" fmla="*/ 21693 h 163920"/>
                <a:gd name="connsiteX10" fmla="*/ 45064 w 116232"/>
                <a:gd name="connsiteY10" fmla="*/ 28225 h 163920"/>
                <a:gd name="connsiteX11" fmla="*/ 60243 w 116232"/>
                <a:gd name="connsiteY11" fmla="*/ 85168 h 163920"/>
                <a:gd name="connsiteX12" fmla="*/ 33098 w 116232"/>
                <a:gd name="connsiteY12" fmla="*/ 131501 h 163920"/>
                <a:gd name="connsiteX13" fmla="*/ 31427 w 116232"/>
                <a:gd name="connsiteY13" fmla="*/ 133748 h 163920"/>
                <a:gd name="connsiteX14" fmla="*/ 12515 w 116232"/>
                <a:gd name="connsiteY14" fmla="*/ 148444 h 163920"/>
                <a:gd name="connsiteX15" fmla="*/ 9686 w 116232"/>
                <a:gd name="connsiteY15" fmla="*/ 152522 h 163920"/>
                <a:gd name="connsiteX16" fmla="*/ 11356 w 116232"/>
                <a:gd name="connsiteY16" fmla="*/ 154769 h 163920"/>
                <a:gd name="connsiteX17" fmla="*/ 23448 w 116232"/>
                <a:gd name="connsiteY17" fmla="*/ 154155 h 163920"/>
                <a:gd name="connsiteX18" fmla="*/ 37856 w 116232"/>
                <a:gd name="connsiteY18" fmla="*/ 154769 h 163920"/>
                <a:gd name="connsiteX19" fmla="*/ 40173 w 116232"/>
                <a:gd name="connsiteY19" fmla="*/ 150685 h 163920"/>
                <a:gd name="connsiteX20" fmla="*/ 38632 w 116232"/>
                <a:gd name="connsiteY20" fmla="*/ 148444 h 163920"/>
                <a:gd name="connsiteX21" fmla="*/ 33485 w 116232"/>
                <a:gd name="connsiteY21" fmla="*/ 142117 h 163920"/>
                <a:gd name="connsiteX22" fmla="*/ 36956 w 116232"/>
                <a:gd name="connsiteY22" fmla="*/ 132929 h 163920"/>
                <a:gd name="connsiteX23" fmla="*/ 50081 w 116232"/>
                <a:gd name="connsiteY23" fmla="*/ 110889 h 163920"/>
                <a:gd name="connsiteX24" fmla="*/ 61660 w 116232"/>
                <a:gd name="connsiteY24" fmla="*/ 90886 h 163920"/>
                <a:gd name="connsiteX25" fmla="*/ 74651 w 116232"/>
                <a:gd name="connsiteY25" fmla="*/ 139665 h 163920"/>
                <a:gd name="connsiteX26" fmla="*/ 75293 w 116232"/>
                <a:gd name="connsiteY26" fmla="*/ 142521 h 163920"/>
                <a:gd name="connsiteX27" fmla="*/ 67835 w 116232"/>
                <a:gd name="connsiteY27" fmla="*/ 148444 h 163920"/>
                <a:gd name="connsiteX28" fmla="*/ 65260 w 116232"/>
                <a:gd name="connsiteY28" fmla="*/ 152318 h 163920"/>
                <a:gd name="connsiteX29" fmla="*/ 67189 w 116232"/>
                <a:gd name="connsiteY29" fmla="*/ 154769 h 163920"/>
                <a:gd name="connsiteX30" fmla="*/ 83401 w 116232"/>
                <a:gd name="connsiteY30" fmla="*/ 154155 h 163920"/>
                <a:gd name="connsiteX31" fmla="*/ 97680 w 116232"/>
                <a:gd name="connsiteY31" fmla="*/ 154769 h 163920"/>
                <a:gd name="connsiteX32" fmla="*/ 100122 w 116232"/>
                <a:gd name="connsiteY32" fmla="*/ 150890 h 163920"/>
                <a:gd name="connsiteX33" fmla="*/ 97809 w 116232"/>
                <a:gd name="connsiteY33" fmla="*/ 148444 h 163920"/>
                <a:gd name="connsiteX34" fmla="*/ 86743 w 116232"/>
                <a:gd name="connsiteY34" fmla="*/ 139461 h 163920"/>
                <a:gd name="connsiteX35" fmla="*/ 70147 w 116232"/>
                <a:gd name="connsiteY35" fmla="*/ 76396 h 163920"/>
                <a:gd name="connsiteX36" fmla="*/ 96522 w 116232"/>
                <a:gd name="connsiteY36" fmla="*/ 32106 h 163920"/>
                <a:gd name="connsiteX37" fmla="*/ 112859 w 116232"/>
                <a:gd name="connsiteY37" fmla="*/ 21693 h 163920"/>
                <a:gd name="connsiteX38" fmla="*/ 115688 w 116232"/>
                <a:gd name="connsiteY38" fmla="*/ 17609 h 163920"/>
                <a:gd name="connsiteX39" fmla="*/ 114017 w 116232"/>
                <a:gd name="connsiteY39" fmla="*/ 15368 h 163920"/>
                <a:gd name="connsiteX40" fmla="*/ 101925 w 116232"/>
                <a:gd name="connsiteY40" fmla="*/ 15975 h 163920"/>
                <a:gd name="connsiteX41" fmla="*/ 87643 w 116232"/>
                <a:gd name="connsiteY41" fmla="*/ 15368 h 163920"/>
                <a:gd name="connsiteX42" fmla="*/ 85201 w 116232"/>
                <a:gd name="connsiteY42" fmla="*/ 19446 h 163920"/>
                <a:gd name="connsiteX43" fmla="*/ 86743 w 116232"/>
                <a:gd name="connsiteY43" fmla="*/ 21693 h 163920"/>
                <a:gd name="connsiteX44" fmla="*/ 91888 w 116232"/>
                <a:gd name="connsiteY44" fmla="*/ 28020 h 163920"/>
                <a:gd name="connsiteX45" fmla="*/ 89446 w 116232"/>
                <a:gd name="connsiteY45" fmla="*/ 35371 h 163920"/>
                <a:gd name="connsiteX46" fmla="*/ 68606 w 116232"/>
                <a:gd name="connsiteY46" fmla="*/ 70882 h 16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6232" h="163920">
                  <a:moveTo>
                    <a:pt x="68606" y="70882"/>
                  </a:moveTo>
                  <a:lnTo>
                    <a:pt x="57797" y="30267"/>
                  </a:lnTo>
                  <a:cubicBezTo>
                    <a:pt x="57414" y="28635"/>
                    <a:pt x="57155" y="27815"/>
                    <a:pt x="57155" y="27610"/>
                  </a:cubicBezTo>
                  <a:cubicBezTo>
                    <a:pt x="57155" y="26388"/>
                    <a:pt x="59343" y="22507"/>
                    <a:pt x="64747" y="21693"/>
                  </a:cubicBezTo>
                  <a:cubicBezTo>
                    <a:pt x="66030" y="21489"/>
                    <a:pt x="67318" y="21284"/>
                    <a:pt x="67318" y="17814"/>
                  </a:cubicBezTo>
                  <a:cubicBezTo>
                    <a:pt x="67318" y="15368"/>
                    <a:pt x="65777" y="15368"/>
                    <a:pt x="65389" y="15368"/>
                  </a:cubicBezTo>
                  <a:cubicBezTo>
                    <a:pt x="60114" y="15368"/>
                    <a:pt x="54581" y="15975"/>
                    <a:pt x="49181" y="15975"/>
                  </a:cubicBezTo>
                  <a:cubicBezTo>
                    <a:pt x="45965" y="15975"/>
                    <a:pt x="37985" y="15368"/>
                    <a:pt x="34769" y="15368"/>
                  </a:cubicBezTo>
                  <a:cubicBezTo>
                    <a:pt x="33998" y="15368"/>
                    <a:pt x="32456" y="15368"/>
                    <a:pt x="32456" y="19446"/>
                  </a:cubicBezTo>
                  <a:cubicBezTo>
                    <a:pt x="32456" y="21693"/>
                    <a:pt x="33740" y="21693"/>
                    <a:pt x="35415" y="21693"/>
                  </a:cubicBezTo>
                  <a:cubicBezTo>
                    <a:pt x="43131" y="21693"/>
                    <a:pt x="43906" y="23737"/>
                    <a:pt x="45064" y="28225"/>
                  </a:cubicBezTo>
                  <a:lnTo>
                    <a:pt x="60243" y="85168"/>
                  </a:lnTo>
                  <a:lnTo>
                    <a:pt x="33098" y="131501"/>
                  </a:lnTo>
                  <a:lnTo>
                    <a:pt x="31427" y="133748"/>
                  </a:lnTo>
                  <a:cubicBezTo>
                    <a:pt x="25123" y="144563"/>
                    <a:pt x="19077" y="147829"/>
                    <a:pt x="12515" y="148444"/>
                  </a:cubicBezTo>
                  <a:cubicBezTo>
                    <a:pt x="10844" y="148649"/>
                    <a:pt x="9686" y="148649"/>
                    <a:pt x="9686" y="152522"/>
                  </a:cubicBezTo>
                  <a:cubicBezTo>
                    <a:pt x="9686" y="152727"/>
                    <a:pt x="9686" y="154769"/>
                    <a:pt x="11356" y="154769"/>
                  </a:cubicBezTo>
                  <a:cubicBezTo>
                    <a:pt x="15215" y="154769"/>
                    <a:pt x="19460" y="154155"/>
                    <a:pt x="23448" y="154155"/>
                  </a:cubicBezTo>
                  <a:cubicBezTo>
                    <a:pt x="28211" y="154155"/>
                    <a:pt x="33227" y="154769"/>
                    <a:pt x="37856" y="154769"/>
                  </a:cubicBezTo>
                  <a:cubicBezTo>
                    <a:pt x="38632" y="154769"/>
                    <a:pt x="40173" y="154769"/>
                    <a:pt x="40173" y="150685"/>
                  </a:cubicBezTo>
                  <a:cubicBezTo>
                    <a:pt x="40173" y="148649"/>
                    <a:pt x="38885" y="148444"/>
                    <a:pt x="38632" y="148444"/>
                  </a:cubicBezTo>
                  <a:cubicBezTo>
                    <a:pt x="37473" y="148239"/>
                    <a:pt x="33485" y="147829"/>
                    <a:pt x="33485" y="142117"/>
                  </a:cubicBezTo>
                  <a:cubicBezTo>
                    <a:pt x="33485" y="138852"/>
                    <a:pt x="35415" y="135586"/>
                    <a:pt x="36956" y="132929"/>
                  </a:cubicBezTo>
                  <a:lnTo>
                    <a:pt x="50081" y="110889"/>
                  </a:lnTo>
                  <a:lnTo>
                    <a:pt x="61660" y="90886"/>
                  </a:lnTo>
                  <a:lnTo>
                    <a:pt x="74651" y="139665"/>
                  </a:lnTo>
                  <a:cubicBezTo>
                    <a:pt x="75164" y="141913"/>
                    <a:pt x="75293" y="142117"/>
                    <a:pt x="75293" y="142521"/>
                  </a:cubicBezTo>
                  <a:cubicBezTo>
                    <a:pt x="75293" y="144154"/>
                    <a:pt x="72851" y="147625"/>
                    <a:pt x="67835" y="148444"/>
                  </a:cubicBezTo>
                  <a:cubicBezTo>
                    <a:pt x="66418" y="148649"/>
                    <a:pt x="65260" y="148854"/>
                    <a:pt x="65260" y="152318"/>
                  </a:cubicBezTo>
                  <a:cubicBezTo>
                    <a:pt x="65260" y="154769"/>
                    <a:pt x="66676" y="154769"/>
                    <a:pt x="67189" y="154769"/>
                  </a:cubicBezTo>
                  <a:cubicBezTo>
                    <a:pt x="70793" y="154769"/>
                    <a:pt x="79797" y="154155"/>
                    <a:pt x="83401" y="154155"/>
                  </a:cubicBezTo>
                  <a:cubicBezTo>
                    <a:pt x="86613" y="154155"/>
                    <a:pt x="94464" y="154769"/>
                    <a:pt x="97680" y="154769"/>
                  </a:cubicBezTo>
                  <a:cubicBezTo>
                    <a:pt x="98580" y="154769"/>
                    <a:pt x="100122" y="154769"/>
                    <a:pt x="100122" y="150890"/>
                  </a:cubicBezTo>
                  <a:cubicBezTo>
                    <a:pt x="100122" y="148444"/>
                    <a:pt x="98838" y="148444"/>
                    <a:pt x="97809" y="148444"/>
                  </a:cubicBezTo>
                  <a:cubicBezTo>
                    <a:pt x="89189" y="148239"/>
                    <a:pt x="88930" y="147625"/>
                    <a:pt x="86743" y="139461"/>
                  </a:cubicBezTo>
                  <a:cubicBezTo>
                    <a:pt x="81726" y="120481"/>
                    <a:pt x="73105" y="88638"/>
                    <a:pt x="70147" y="76396"/>
                  </a:cubicBezTo>
                  <a:cubicBezTo>
                    <a:pt x="78897" y="62104"/>
                    <a:pt x="92405" y="37817"/>
                    <a:pt x="96522" y="32106"/>
                  </a:cubicBezTo>
                  <a:cubicBezTo>
                    <a:pt x="100251" y="27207"/>
                    <a:pt x="105142" y="22308"/>
                    <a:pt x="112859" y="21693"/>
                  </a:cubicBezTo>
                  <a:cubicBezTo>
                    <a:pt x="114533" y="21489"/>
                    <a:pt x="115688" y="21489"/>
                    <a:pt x="115688" y="17609"/>
                  </a:cubicBezTo>
                  <a:cubicBezTo>
                    <a:pt x="115688" y="17410"/>
                    <a:pt x="115688" y="15368"/>
                    <a:pt x="114017" y="15368"/>
                  </a:cubicBezTo>
                  <a:cubicBezTo>
                    <a:pt x="110158" y="15368"/>
                    <a:pt x="105913" y="15975"/>
                    <a:pt x="101925" y="15975"/>
                  </a:cubicBezTo>
                  <a:cubicBezTo>
                    <a:pt x="97163" y="15975"/>
                    <a:pt x="92276" y="15368"/>
                    <a:pt x="87643" y="15368"/>
                  </a:cubicBezTo>
                  <a:cubicBezTo>
                    <a:pt x="86872" y="15368"/>
                    <a:pt x="85201" y="15368"/>
                    <a:pt x="85201" y="19446"/>
                  </a:cubicBezTo>
                  <a:cubicBezTo>
                    <a:pt x="85201" y="20874"/>
                    <a:pt x="85842" y="21489"/>
                    <a:pt x="86743" y="21693"/>
                  </a:cubicBezTo>
                  <a:cubicBezTo>
                    <a:pt x="87901" y="21898"/>
                    <a:pt x="91888" y="22308"/>
                    <a:pt x="91888" y="28020"/>
                  </a:cubicBezTo>
                  <a:cubicBezTo>
                    <a:pt x="91888" y="30876"/>
                    <a:pt x="90476" y="33533"/>
                    <a:pt x="89446" y="35371"/>
                  </a:cubicBezTo>
                  <a:lnTo>
                    <a:pt x="68606" y="7088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Forme libre : forme 403">
              <a:extLst>
                <a:ext uri="{FF2B5EF4-FFF2-40B4-BE49-F238E27FC236}">
                  <a16:creationId xmlns:a16="http://schemas.microsoft.com/office/drawing/2014/main" id="{EBABDBD7-5019-4B4B-AB41-3C802A8FB24B}"/>
                </a:ext>
              </a:extLst>
            </p:cNvPr>
            <p:cNvSpPr/>
            <p:nvPr/>
          </p:nvSpPr>
          <p:spPr>
            <a:xfrm>
              <a:off x="9716283" y="-11208920"/>
              <a:ext cx="25829" cy="81960"/>
            </a:xfrm>
            <a:custGeom>
              <a:avLst/>
              <a:gdLst>
                <a:gd name="connsiteX0" fmla="*/ 24739 w 25829"/>
                <a:gd name="connsiteY0" fmla="*/ 36799 h 81960"/>
                <a:gd name="connsiteX1" fmla="*/ 16506 w 25829"/>
                <a:gd name="connsiteY1" fmla="*/ 15368 h 81960"/>
                <a:gd name="connsiteX2" fmla="*/ 9686 w 25829"/>
                <a:gd name="connsiteY2" fmla="*/ 26189 h 81960"/>
                <a:gd name="connsiteX3" fmla="*/ 16506 w 25829"/>
                <a:gd name="connsiteY3" fmla="*/ 37003 h 81960"/>
                <a:gd name="connsiteX4" fmla="*/ 21007 w 25829"/>
                <a:gd name="connsiteY4" fmla="*/ 34353 h 81960"/>
                <a:gd name="connsiteX5" fmla="*/ 21653 w 25829"/>
                <a:gd name="connsiteY5" fmla="*/ 33738 h 81960"/>
                <a:gd name="connsiteX6" fmla="*/ 21911 w 25829"/>
                <a:gd name="connsiteY6" fmla="*/ 36799 h 81960"/>
                <a:gd name="connsiteX7" fmla="*/ 13161 w 25829"/>
                <a:gd name="connsiteY7" fmla="*/ 70882 h 81960"/>
                <a:gd name="connsiteX8" fmla="*/ 11745 w 25829"/>
                <a:gd name="connsiteY8" fmla="*/ 74149 h 81960"/>
                <a:gd name="connsiteX9" fmla="*/ 13032 w 25829"/>
                <a:gd name="connsiteY9" fmla="*/ 76396 h 81960"/>
                <a:gd name="connsiteX10" fmla="*/ 24739 w 25829"/>
                <a:gd name="connsiteY10" fmla="*/ 36799 h 81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829" h="81960">
                  <a:moveTo>
                    <a:pt x="24739" y="36799"/>
                  </a:moveTo>
                  <a:cubicBezTo>
                    <a:pt x="24739" y="23326"/>
                    <a:pt x="21524" y="15368"/>
                    <a:pt x="16506" y="15368"/>
                  </a:cubicBezTo>
                  <a:cubicBezTo>
                    <a:pt x="12261" y="15368"/>
                    <a:pt x="9686" y="20471"/>
                    <a:pt x="9686" y="26189"/>
                  </a:cubicBezTo>
                  <a:cubicBezTo>
                    <a:pt x="9686" y="31695"/>
                    <a:pt x="12261" y="37003"/>
                    <a:pt x="16506" y="37003"/>
                  </a:cubicBezTo>
                  <a:cubicBezTo>
                    <a:pt x="18049" y="37003"/>
                    <a:pt x="19724" y="36184"/>
                    <a:pt x="21007" y="34353"/>
                  </a:cubicBezTo>
                  <a:cubicBezTo>
                    <a:pt x="21395" y="33943"/>
                    <a:pt x="21524" y="33738"/>
                    <a:pt x="21653" y="33738"/>
                  </a:cubicBezTo>
                  <a:cubicBezTo>
                    <a:pt x="21782" y="33738"/>
                    <a:pt x="21911" y="33943"/>
                    <a:pt x="21911" y="36799"/>
                  </a:cubicBezTo>
                  <a:cubicBezTo>
                    <a:pt x="21911" y="51904"/>
                    <a:pt x="17406" y="64146"/>
                    <a:pt x="13161" y="70882"/>
                  </a:cubicBezTo>
                  <a:cubicBezTo>
                    <a:pt x="11745" y="73131"/>
                    <a:pt x="11745" y="73540"/>
                    <a:pt x="11745" y="74149"/>
                  </a:cubicBezTo>
                  <a:cubicBezTo>
                    <a:pt x="11745" y="75582"/>
                    <a:pt x="12391" y="76396"/>
                    <a:pt x="13032" y="76396"/>
                  </a:cubicBezTo>
                  <a:cubicBezTo>
                    <a:pt x="14449" y="76396"/>
                    <a:pt x="24739" y="60682"/>
                    <a:pt x="24739" y="3679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Forme libre : forme 404">
              <a:extLst>
                <a:ext uri="{FF2B5EF4-FFF2-40B4-BE49-F238E27FC236}">
                  <a16:creationId xmlns:a16="http://schemas.microsoft.com/office/drawing/2014/main" id="{57746461-2A1D-43AF-A0F9-F0765FC1A02F}"/>
                </a:ext>
              </a:extLst>
            </p:cNvPr>
            <p:cNvSpPr/>
            <p:nvPr/>
          </p:nvSpPr>
          <p:spPr>
            <a:xfrm>
              <a:off x="9790809" y="-11359302"/>
              <a:ext cx="64574" cy="20490"/>
            </a:xfrm>
            <a:custGeom>
              <a:avLst/>
              <a:gdLst>
                <a:gd name="connsiteX0" fmla="*/ 56132 w 64573"/>
                <a:gd name="connsiteY0" fmla="*/ 21694 h 20490"/>
                <a:gd name="connsiteX1" fmla="*/ 56132 w 64573"/>
                <a:gd name="connsiteY1" fmla="*/ 15368 h 20490"/>
                <a:gd name="connsiteX2" fmla="*/ 9686 w 64573"/>
                <a:gd name="connsiteY2" fmla="*/ 15368 h 20490"/>
                <a:gd name="connsiteX3" fmla="*/ 9686 w 64573"/>
                <a:gd name="connsiteY3" fmla="*/ 21694 h 20490"/>
                <a:gd name="connsiteX4" fmla="*/ 56132 w 64573"/>
                <a:gd name="connsiteY4" fmla="*/ 21694 h 2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73" h="20490">
                  <a:moveTo>
                    <a:pt x="56132" y="21694"/>
                  </a:moveTo>
                  <a:lnTo>
                    <a:pt x="56132" y="15368"/>
                  </a:lnTo>
                  <a:lnTo>
                    <a:pt x="9686" y="15368"/>
                  </a:lnTo>
                  <a:lnTo>
                    <a:pt x="9686" y="21694"/>
                  </a:lnTo>
                  <a:lnTo>
                    <a:pt x="56132" y="2169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Forme libre : forme 405">
              <a:extLst>
                <a:ext uri="{FF2B5EF4-FFF2-40B4-BE49-F238E27FC236}">
                  <a16:creationId xmlns:a16="http://schemas.microsoft.com/office/drawing/2014/main" id="{781D51A8-0D52-4590-AFAB-8BBB846321F0}"/>
                </a:ext>
              </a:extLst>
            </p:cNvPr>
            <p:cNvSpPr/>
            <p:nvPr/>
          </p:nvSpPr>
          <p:spPr>
            <a:xfrm>
              <a:off x="9766964" y="-11326686"/>
              <a:ext cx="103318" cy="163920"/>
            </a:xfrm>
            <a:custGeom>
              <a:avLst/>
              <a:gdLst>
                <a:gd name="connsiteX0" fmla="*/ 81984 w 103317"/>
                <a:gd name="connsiteY0" fmla="*/ 38636 h 163920"/>
                <a:gd name="connsiteX1" fmla="*/ 83784 w 103317"/>
                <a:gd name="connsiteY1" fmla="*/ 35774 h 163920"/>
                <a:gd name="connsiteX2" fmla="*/ 100638 w 103317"/>
                <a:gd name="connsiteY2" fmla="*/ 21693 h 163920"/>
                <a:gd name="connsiteX3" fmla="*/ 103208 w 103317"/>
                <a:gd name="connsiteY3" fmla="*/ 17814 h 163920"/>
                <a:gd name="connsiteX4" fmla="*/ 101538 w 103317"/>
                <a:gd name="connsiteY4" fmla="*/ 15368 h 163920"/>
                <a:gd name="connsiteX5" fmla="*/ 90988 w 103317"/>
                <a:gd name="connsiteY5" fmla="*/ 15975 h 163920"/>
                <a:gd name="connsiteX6" fmla="*/ 78126 w 103317"/>
                <a:gd name="connsiteY6" fmla="*/ 15368 h 163920"/>
                <a:gd name="connsiteX7" fmla="*/ 75680 w 103317"/>
                <a:gd name="connsiteY7" fmla="*/ 19242 h 163920"/>
                <a:gd name="connsiteX8" fmla="*/ 77609 w 103317"/>
                <a:gd name="connsiteY8" fmla="*/ 21693 h 163920"/>
                <a:gd name="connsiteX9" fmla="*/ 82242 w 103317"/>
                <a:gd name="connsiteY9" fmla="*/ 26388 h 163920"/>
                <a:gd name="connsiteX10" fmla="*/ 78767 w 103317"/>
                <a:gd name="connsiteY10" fmla="*/ 36184 h 163920"/>
                <a:gd name="connsiteX11" fmla="*/ 48922 w 103317"/>
                <a:gd name="connsiteY11" fmla="*/ 90681 h 163920"/>
                <a:gd name="connsiteX12" fmla="*/ 34768 w 103317"/>
                <a:gd name="connsiteY12" fmla="*/ 30062 h 163920"/>
                <a:gd name="connsiteX13" fmla="*/ 33997 w 103317"/>
                <a:gd name="connsiteY13" fmla="*/ 26592 h 163920"/>
                <a:gd name="connsiteX14" fmla="*/ 41589 w 103317"/>
                <a:gd name="connsiteY14" fmla="*/ 21693 h 163920"/>
                <a:gd name="connsiteX15" fmla="*/ 44677 w 103317"/>
                <a:gd name="connsiteY15" fmla="*/ 17609 h 163920"/>
                <a:gd name="connsiteX16" fmla="*/ 42748 w 103317"/>
                <a:gd name="connsiteY16" fmla="*/ 15368 h 163920"/>
                <a:gd name="connsiteX17" fmla="*/ 26536 w 103317"/>
                <a:gd name="connsiteY17" fmla="*/ 15975 h 163920"/>
                <a:gd name="connsiteX18" fmla="*/ 12127 w 103317"/>
                <a:gd name="connsiteY18" fmla="*/ 15368 h 163920"/>
                <a:gd name="connsiteX19" fmla="*/ 9686 w 103317"/>
                <a:gd name="connsiteY19" fmla="*/ 19446 h 163920"/>
                <a:gd name="connsiteX20" fmla="*/ 12644 w 103317"/>
                <a:gd name="connsiteY20" fmla="*/ 21693 h 163920"/>
                <a:gd name="connsiteX21" fmla="*/ 22036 w 103317"/>
                <a:gd name="connsiteY21" fmla="*/ 28635 h 163920"/>
                <a:gd name="connsiteX22" fmla="*/ 37856 w 103317"/>
                <a:gd name="connsiteY22" fmla="*/ 95784 h 163920"/>
                <a:gd name="connsiteX23" fmla="*/ 38372 w 103317"/>
                <a:gd name="connsiteY23" fmla="*/ 99255 h 163920"/>
                <a:gd name="connsiteX24" fmla="*/ 32585 w 103317"/>
                <a:gd name="connsiteY24" fmla="*/ 136399 h 163920"/>
                <a:gd name="connsiteX25" fmla="*/ 20490 w 103317"/>
                <a:gd name="connsiteY25" fmla="*/ 148444 h 163920"/>
                <a:gd name="connsiteX26" fmla="*/ 17019 w 103317"/>
                <a:gd name="connsiteY26" fmla="*/ 152522 h 163920"/>
                <a:gd name="connsiteX27" fmla="*/ 18819 w 103317"/>
                <a:gd name="connsiteY27" fmla="*/ 154769 h 163920"/>
                <a:gd name="connsiteX28" fmla="*/ 35027 w 103317"/>
                <a:gd name="connsiteY28" fmla="*/ 154155 h 163920"/>
                <a:gd name="connsiteX29" fmla="*/ 51493 w 103317"/>
                <a:gd name="connsiteY29" fmla="*/ 154769 h 163920"/>
                <a:gd name="connsiteX30" fmla="*/ 53939 w 103317"/>
                <a:gd name="connsiteY30" fmla="*/ 150685 h 163920"/>
                <a:gd name="connsiteX31" fmla="*/ 50335 w 103317"/>
                <a:gd name="connsiteY31" fmla="*/ 148444 h 163920"/>
                <a:gd name="connsiteX32" fmla="*/ 45448 w 103317"/>
                <a:gd name="connsiteY32" fmla="*/ 148034 h 163920"/>
                <a:gd name="connsiteX33" fmla="*/ 41977 w 103317"/>
                <a:gd name="connsiteY33" fmla="*/ 144768 h 163920"/>
                <a:gd name="connsiteX34" fmla="*/ 43776 w 103317"/>
                <a:gd name="connsiteY34" fmla="*/ 131911 h 163920"/>
                <a:gd name="connsiteX35" fmla="*/ 48277 w 103317"/>
                <a:gd name="connsiteY35" fmla="*/ 103129 h 163920"/>
                <a:gd name="connsiteX36" fmla="*/ 50081 w 103317"/>
                <a:gd name="connsiteY36" fmla="*/ 96802 h 163920"/>
                <a:gd name="connsiteX37" fmla="*/ 81984 w 103317"/>
                <a:gd name="connsiteY37" fmla="*/ 38636 h 16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03317" h="163920">
                  <a:moveTo>
                    <a:pt x="81984" y="38636"/>
                  </a:moveTo>
                  <a:lnTo>
                    <a:pt x="83784" y="35774"/>
                  </a:lnTo>
                  <a:cubicBezTo>
                    <a:pt x="87642" y="29653"/>
                    <a:pt x="91888" y="22712"/>
                    <a:pt x="100638" y="21693"/>
                  </a:cubicBezTo>
                  <a:cubicBezTo>
                    <a:pt x="102054" y="21489"/>
                    <a:pt x="103208" y="21489"/>
                    <a:pt x="103208" y="17814"/>
                  </a:cubicBezTo>
                  <a:cubicBezTo>
                    <a:pt x="103208" y="16180"/>
                    <a:pt x="102567" y="15368"/>
                    <a:pt x="101538" y="15368"/>
                  </a:cubicBezTo>
                  <a:cubicBezTo>
                    <a:pt x="98192" y="15368"/>
                    <a:pt x="94463" y="15975"/>
                    <a:pt x="90988" y="15975"/>
                  </a:cubicBezTo>
                  <a:cubicBezTo>
                    <a:pt x="86743" y="15975"/>
                    <a:pt x="82242" y="15368"/>
                    <a:pt x="78126" y="15368"/>
                  </a:cubicBezTo>
                  <a:cubicBezTo>
                    <a:pt x="77351" y="15368"/>
                    <a:pt x="75680" y="15368"/>
                    <a:pt x="75680" y="19242"/>
                  </a:cubicBezTo>
                  <a:cubicBezTo>
                    <a:pt x="75680" y="21489"/>
                    <a:pt x="76967" y="21693"/>
                    <a:pt x="77609" y="21693"/>
                  </a:cubicBezTo>
                  <a:cubicBezTo>
                    <a:pt x="78509" y="21693"/>
                    <a:pt x="82242" y="22103"/>
                    <a:pt x="82242" y="26388"/>
                  </a:cubicBezTo>
                  <a:cubicBezTo>
                    <a:pt x="82242" y="29857"/>
                    <a:pt x="79284" y="35166"/>
                    <a:pt x="78767" y="36184"/>
                  </a:cubicBezTo>
                  <a:lnTo>
                    <a:pt x="48922" y="90681"/>
                  </a:lnTo>
                  <a:lnTo>
                    <a:pt x="34768" y="30062"/>
                  </a:lnTo>
                  <a:cubicBezTo>
                    <a:pt x="33997" y="27207"/>
                    <a:pt x="33997" y="26797"/>
                    <a:pt x="33997" y="26592"/>
                  </a:cubicBezTo>
                  <a:cubicBezTo>
                    <a:pt x="33997" y="21693"/>
                    <a:pt x="40302" y="21693"/>
                    <a:pt x="41589" y="21693"/>
                  </a:cubicBezTo>
                  <a:cubicBezTo>
                    <a:pt x="43389" y="21693"/>
                    <a:pt x="44677" y="21693"/>
                    <a:pt x="44677" y="17609"/>
                  </a:cubicBezTo>
                  <a:cubicBezTo>
                    <a:pt x="44677" y="15368"/>
                    <a:pt x="43131" y="15368"/>
                    <a:pt x="42748" y="15368"/>
                  </a:cubicBezTo>
                  <a:cubicBezTo>
                    <a:pt x="39143" y="15368"/>
                    <a:pt x="30140" y="15975"/>
                    <a:pt x="26536" y="15975"/>
                  </a:cubicBezTo>
                  <a:cubicBezTo>
                    <a:pt x="23323" y="15975"/>
                    <a:pt x="15344" y="15368"/>
                    <a:pt x="12127" y="15368"/>
                  </a:cubicBezTo>
                  <a:cubicBezTo>
                    <a:pt x="11356" y="15368"/>
                    <a:pt x="9686" y="15368"/>
                    <a:pt x="9686" y="19446"/>
                  </a:cubicBezTo>
                  <a:cubicBezTo>
                    <a:pt x="9686" y="21693"/>
                    <a:pt x="10969" y="21693"/>
                    <a:pt x="12644" y="21693"/>
                  </a:cubicBezTo>
                  <a:cubicBezTo>
                    <a:pt x="20361" y="21693"/>
                    <a:pt x="20877" y="23532"/>
                    <a:pt x="22036" y="28635"/>
                  </a:cubicBezTo>
                  <a:lnTo>
                    <a:pt x="37856" y="95784"/>
                  </a:lnTo>
                  <a:cubicBezTo>
                    <a:pt x="37985" y="96392"/>
                    <a:pt x="38372" y="98641"/>
                    <a:pt x="38372" y="99255"/>
                  </a:cubicBezTo>
                  <a:cubicBezTo>
                    <a:pt x="38372" y="99863"/>
                    <a:pt x="33226" y="132724"/>
                    <a:pt x="32585" y="136399"/>
                  </a:cubicBezTo>
                  <a:cubicBezTo>
                    <a:pt x="30911" y="147625"/>
                    <a:pt x="30781" y="148239"/>
                    <a:pt x="20490" y="148444"/>
                  </a:cubicBezTo>
                  <a:cubicBezTo>
                    <a:pt x="18048" y="148444"/>
                    <a:pt x="17019" y="148444"/>
                    <a:pt x="17019" y="152522"/>
                  </a:cubicBezTo>
                  <a:cubicBezTo>
                    <a:pt x="17019" y="154769"/>
                    <a:pt x="18560" y="154769"/>
                    <a:pt x="18819" y="154769"/>
                  </a:cubicBezTo>
                  <a:cubicBezTo>
                    <a:pt x="22419" y="154769"/>
                    <a:pt x="31427" y="154155"/>
                    <a:pt x="35027" y="154155"/>
                  </a:cubicBezTo>
                  <a:cubicBezTo>
                    <a:pt x="38631" y="154155"/>
                    <a:pt x="47894" y="154769"/>
                    <a:pt x="51493" y="154769"/>
                  </a:cubicBezTo>
                  <a:cubicBezTo>
                    <a:pt x="52393" y="154769"/>
                    <a:pt x="53939" y="154769"/>
                    <a:pt x="53939" y="150685"/>
                  </a:cubicBezTo>
                  <a:cubicBezTo>
                    <a:pt x="53939" y="148444"/>
                    <a:pt x="52781" y="148444"/>
                    <a:pt x="50335" y="148444"/>
                  </a:cubicBezTo>
                  <a:cubicBezTo>
                    <a:pt x="50081" y="148444"/>
                    <a:pt x="47635" y="148444"/>
                    <a:pt x="45448" y="148034"/>
                  </a:cubicBezTo>
                  <a:cubicBezTo>
                    <a:pt x="42748" y="147625"/>
                    <a:pt x="41977" y="147221"/>
                    <a:pt x="41977" y="144768"/>
                  </a:cubicBezTo>
                  <a:cubicBezTo>
                    <a:pt x="41977" y="143340"/>
                    <a:pt x="43131" y="136194"/>
                    <a:pt x="43776" y="131911"/>
                  </a:cubicBezTo>
                  <a:lnTo>
                    <a:pt x="48277" y="103129"/>
                  </a:lnTo>
                  <a:cubicBezTo>
                    <a:pt x="48922" y="99255"/>
                    <a:pt x="49051" y="98641"/>
                    <a:pt x="50081" y="96802"/>
                  </a:cubicBezTo>
                  <a:lnTo>
                    <a:pt x="81984" y="3863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Forme libre : forme 406">
              <a:extLst>
                <a:ext uri="{FF2B5EF4-FFF2-40B4-BE49-F238E27FC236}">
                  <a16:creationId xmlns:a16="http://schemas.microsoft.com/office/drawing/2014/main" id="{1899AE59-3B8B-4646-B7C7-89C8357AD78E}"/>
                </a:ext>
              </a:extLst>
            </p:cNvPr>
            <p:cNvSpPr/>
            <p:nvPr/>
          </p:nvSpPr>
          <p:spPr>
            <a:xfrm>
              <a:off x="9876749" y="-11208920"/>
              <a:ext cx="25829" cy="81960"/>
            </a:xfrm>
            <a:custGeom>
              <a:avLst/>
              <a:gdLst>
                <a:gd name="connsiteX0" fmla="*/ 24739 w 25829"/>
                <a:gd name="connsiteY0" fmla="*/ 36799 h 81960"/>
                <a:gd name="connsiteX1" fmla="*/ 16507 w 25829"/>
                <a:gd name="connsiteY1" fmla="*/ 15368 h 81960"/>
                <a:gd name="connsiteX2" fmla="*/ 9686 w 25829"/>
                <a:gd name="connsiteY2" fmla="*/ 26189 h 81960"/>
                <a:gd name="connsiteX3" fmla="*/ 16507 w 25829"/>
                <a:gd name="connsiteY3" fmla="*/ 37003 h 81960"/>
                <a:gd name="connsiteX4" fmla="*/ 21007 w 25829"/>
                <a:gd name="connsiteY4" fmla="*/ 34353 h 81960"/>
                <a:gd name="connsiteX5" fmla="*/ 21653 w 25829"/>
                <a:gd name="connsiteY5" fmla="*/ 33738 h 81960"/>
                <a:gd name="connsiteX6" fmla="*/ 21911 w 25829"/>
                <a:gd name="connsiteY6" fmla="*/ 36799 h 81960"/>
                <a:gd name="connsiteX7" fmla="*/ 13161 w 25829"/>
                <a:gd name="connsiteY7" fmla="*/ 70882 h 81960"/>
                <a:gd name="connsiteX8" fmla="*/ 11745 w 25829"/>
                <a:gd name="connsiteY8" fmla="*/ 74149 h 81960"/>
                <a:gd name="connsiteX9" fmla="*/ 13032 w 25829"/>
                <a:gd name="connsiteY9" fmla="*/ 76396 h 81960"/>
                <a:gd name="connsiteX10" fmla="*/ 24739 w 25829"/>
                <a:gd name="connsiteY10" fmla="*/ 36799 h 81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829" h="81960">
                  <a:moveTo>
                    <a:pt x="24739" y="36799"/>
                  </a:moveTo>
                  <a:cubicBezTo>
                    <a:pt x="24739" y="23326"/>
                    <a:pt x="21523" y="15368"/>
                    <a:pt x="16507" y="15368"/>
                  </a:cubicBezTo>
                  <a:cubicBezTo>
                    <a:pt x="12261" y="15368"/>
                    <a:pt x="9686" y="20471"/>
                    <a:pt x="9686" y="26189"/>
                  </a:cubicBezTo>
                  <a:cubicBezTo>
                    <a:pt x="9686" y="31695"/>
                    <a:pt x="12261" y="37003"/>
                    <a:pt x="16507" y="37003"/>
                  </a:cubicBezTo>
                  <a:cubicBezTo>
                    <a:pt x="18049" y="37003"/>
                    <a:pt x="19724" y="36184"/>
                    <a:pt x="21007" y="34353"/>
                  </a:cubicBezTo>
                  <a:cubicBezTo>
                    <a:pt x="21395" y="33943"/>
                    <a:pt x="21523" y="33738"/>
                    <a:pt x="21653" y="33738"/>
                  </a:cubicBezTo>
                  <a:cubicBezTo>
                    <a:pt x="21782" y="33738"/>
                    <a:pt x="21911" y="33943"/>
                    <a:pt x="21911" y="36799"/>
                  </a:cubicBezTo>
                  <a:cubicBezTo>
                    <a:pt x="21911" y="51904"/>
                    <a:pt x="17407" y="64146"/>
                    <a:pt x="13161" y="70882"/>
                  </a:cubicBezTo>
                  <a:cubicBezTo>
                    <a:pt x="11745" y="73131"/>
                    <a:pt x="11745" y="73540"/>
                    <a:pt x="11745" y="74149"/>
                  </a:cubicBezTo>
                  <a:cubicBezTo>
                    <a:pt x="11745" y="75582"/>
                    <a:pt x="12391" y="76396"/>
                    <a:pt x="13032" y="76396"/>
                  </a:cubicBezTo>
                  <a:cubicBezTo>
                    <a:pt x="14449" y="76396"/>
                    <a:pt x="24739" y="60682"/>
                    <a:pt x="24739" y="3679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Forme libre : forme 407">
              <a:extLst>
                <a:ext uri="{FF2B5EF4-FFF2-40B4-BE49-F238E27FC236}">
                  <a16:creationId xmlns:a16="http://schemas.microsoft.com/office/drawing/2014/main" id="{4A8F1406-B338-468D-9EA3-2531EA033FBC}"/>
                </a:ext>
              </a:extLst>
            </p:cNvPr>
            <p:cNvSpPr/>
            <p:nvPr/>
          </p:nvSpPr>
          <p:spPr>
            <a:xfrm>
              <a:off x="9958882" y="-11359302"/>
              <a:ext cx="64574" cy="20490"/>
            </a:xfrm>
            <a:custGeom>
              <a:avLst/>
              <a:gdLst>
                <a:gd name="connsiteX0" fmla="*/ 56131 w 64573"/>
                <a:gd name="connsiteY0" fmla="*/ 21694 h 20490"/>
                <a:gd name="connsiteX1" fmla="*/ 56131 w 64573"/>
                <a:gd name="connsiteY1" fmla="*/ 15368 h 20490"/>
                <a:gd name="connsiteX2" fmla="*/ 9686 w 64573"/>
                <a:gd name="connsiteY2" fmla="*/ 15368 h 20490"/>
                <a:gd name="connsiteX3" fmla="*/ 9686 w 64573"/>
                <a:gd name="connsiteY3" fmla="*/ 21694 h 20490"/>
                <a:gd name="connsiteX4" fmla="*/ 56131 w 64573"/>
                <a:gd name="connsiteY4" fmla="*/ 21694 h 2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73" h="20490">
                  <a:moveTo>
                    <a:pt x="56131" y="21694"/>
                  </a:moveTo>
                  <a:lnTo>
                    <a:pt x="56131" y="15368"/>
                  </a:lnTo>
                  <a:lnTo>
                    <a:pt x="9686" y="15368"/>
                  </a:lnTo>
                  <a:lnTo>
                    <a:pt x="9686" y="21694"/>
                  </a:lnTo>
                  <a:lnTo>
                    <a:pt x="56131" y="2169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Forme libre : forme 408">
              <a:extLst>
                <a:ext uri="{FF2B5EF4-FFF2-40B4-BE49-F238E27FC236}">
                  <a16:creationId xmlns:a16="http://schemas.microsoft.com/office/drawing/2014/main" id="{91CAB34A-6627-47C1-BCBB-AF1D2CDA2816}"/>
                </a:ext>
              </a:extLst>
            </p:cNvPr>
            <p:cNvSpPr/>
            <p:nvPr/>
          </p:nvSpPr>
          <p:spPr>
            <a:xfrm>
              <a:off x="9930400" y="-11326686"/>
              <a:ext cx="103318" cy="163920"/>
            </a:xfrm>
            <a:custGeom>
              <a:avLst/>
              <a:gdLst>
                <a:gd name="connsiteX0" fmla="*/ 94851 w 103317"/>
                <a:gd name="connsiteY0" fmla="*/ 20266 h 163920"/>
                <a:gd name="connsiteX1" fmla="*/ 95234 w 103317"/>
                <a:gd name="connsiteY1" fmla="*/ 17205 h 163920"/>
                <a:gd name="connsiteX2" fmla="*/ 92018 w 103317"/>
                <a:gd name="connsiteY2" fmla="*/ 15368 h 163920"/>
                <a:gd name="connsiteX3" fmla="*/ 37731 w 103317"/>
                <a:gd name="connsiteY3" fmla="*/ 15368 h 163920"/>
                <a:gd name="connsiteX4" fmla="*/ 33744 w 103317"/>
                <a:gd name="connsiteY4" fmla="*/ 19446 h 163920"/>
                <a:gd name="connsiteX5" fmla="*/ 26665 w 103317"/>
                <a:gd name="connsiteY5" fmla="*/ 56187 h 163920"/>
                <a:gd name="connsiteX6" fmla="*/ 26281 w 103317"/>
                <a:gd name="connsiteY6" fmla="*/ 59044 h 163920"/>
                <a:gd name="connsiteX7" fmla="*/ 27823 w 103317"/>
                <a:gd name="connsiteY7" fmla="*/ 61291 h 163920"/>
                <a:gd name="connsiteX8" fmla="*/ 29498 w 103317"/>
                <a:gd name="connsiteY8" fmla="*/ 59248 h 163920"/>
                <a:gd name="connsiteX9" fmla="*/ 61143 w 103317"/>
                <a:gd name="connsiteY9" fmla="*/ 21693 h 163920"/>
                <a:gd name="connsiteX10" fmla="*/ 82114 w 103317"/>
                <a:gd name="connsiteY10" fmla="*/ 21693 h 163920"/>
                <a:gd name="connsiteX11" fmla="*/ 10198 w 103317"/>
                <a:gd name="connsiteY11" fmla="*/ 149257 h 163920"/>
                <a:gd name="connsiteX12" fmla="*/ 9686 w 103317"/>
                <a:gd name="connsiteY12" fmla="*/ 152932 h 163920"/>
                <a:gd name="connsiteX13" fmla="*/ 12903 w 103317"/>
                <a:gd name="connsiteY13" fmla="*/ 154769 h 163920"/>
                <a:gd name="connsiteX14" fmla="*/ 68864 w 103317"/>
                <a:gd name="connsiteY14" fmla="*/ 154769 h 163920"/>
                <a:gd name="connsiteX15" fmla="*/ 72851 w 103317"/>
                <a:gd name="connsiteY15" fmla="*/ 150685 h 163920"/>
                <a:gd name="connsiteX16" fmla="*/ 81985 w 103317"/>
                <a:gd name="connsiteY16" fmla="*/ 105582 h 163920"/>
                <a:gd name="connsiteX17" fmla="*/ 82501 w 103317"/>
                <a:gd name="connsiteY17" fmla="*/ 102520 h 163920"/>
                <a:gd name="connsiteX18" fmla="*/ 80826 w 103317"/>
                <a:gd name="connsiteY18" fmla="*/ 100273 h 163920"/>
                <a:gd name="connsiteX19" fmla="*/ 78639 w 103317"/>
                <a:gd name="connsiteY19" fmla="*/ 105377 h 163920"/>
                <a:gd name="connsiteX20" fmla="*/ 44935 w 103317"/>
                <a:gd name="connsiteY20" fmla="*/ 147829 h 163920"/>
                <a:gd name="connsiteX21" fmla="*/ 22936 w 103317"/>
                <a:gd name="connsiteY21" fmla="*/ 147829 h 163920"/>
                <a:gd name="connsiteX22" fmla="*/ 94851 w 103317"/>
                <a:gd name="connsiteY22" fmla="*/ 20266 h 16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3317" h="163920">
                  <a:moveTo>
                    <a:pt x="94851" y="20266"/>
                  </a:moveTo>
                  <a:cubicBezTo>
                    <a:pt x="94980" y="19446"/>
                    <a:pt x="95234" y="18428"/>
                    <a:pt x="95234" y="17205"/>
                  </a:cubicBezTo>
                  <a:cubicBezTo>
                    <a:pt x="95234" y="15368"/>
                    <a:pt x="94593" y="15368"/>
                    <a:pt x="92018" y="15368"/>
                  </a:cubicBezTo>
                  <a:lnTo>
                    <a:pt x="37731" y="15368"/>
                  </a:lnTo>
                  <a:cubicBezTo>
                    <a:pt x="34644" y="15368"/>
                    <a:pt x="34514" y="15573"/>
                    <a:pt x="33744" y="19446"/>
                  </a:cubicBezTo>
                  <a:lnTo>
                    <a:pt x="26665" y="56187"/>
                  </a:lnTo>
                  <a:cubicBezTo>
                    <a:pt x="26410" y="57205"/>
                    <a:pt x="26281" y="58634"/>
                    <a:pt x="26281" y="59044"/>
                  </a:cubicBezTo>
                  <a:cubicBezTo>
                    <a:pt x="26281" y="59248"/>
                    <a:pt x="26281" y="61291"/>
                    <a:pt x="27823" y="61291"/>
                  </a:cubicBezTo>
                  <a:cubicBezTo>
                    <a:pt x="28982" y="61291"/>
                    <a:pt x="29239" y="59863"/>
                    <a:pt x="29498" y="59248"/>
                  </a:cubicBezTo>
                  <a:cubicBezTo>
                    <a:pt x="34385" y="35166"/>
                    <a:pt x="41077" y="21693"/>
                    <a:pt x="61143" y="21693"/>
                  </a:cubicBezTo>
                  <a:lnTo>
                    <a:pt x="82114" y="21693"/>
                  </a:lnTo>
                  <a:lnTo>
                    <a:pt x="10198" y="149257"/>
                  </a:lnTo>
                  <a:cubicBezTo>
                    <a:pt x="10198" y="149462"/>
                    <a:pt x="9686" y="152318"/>
                    <a:pt x="9686" y="152932"/>
                  </a:cubicBezTo>
                  <a:cubicBezTo>
                    <a:pt x="9686" y="154769"/>
                    <a:pt x="10586" y="154769"/>
                    <a:pt x="12903" y="154769"/>
                  </a:cubicBezTo>
                  <a:lnTo>
                    <a:pt x="68864" y="154769"/>
                  </a:lnTo>
                  <a:cubicBezTo>
                    <a:pt x="71951" y="154769"/>
                    <a:pt x="72080" y="154566"/>
                    <a:pt x="72851" y="150685"/>
                  </a:cubicBezTo>
                  <a:lnTo>
                    <a:pt x="81985" y="105582"/>
                  </a:lnTo>
                  <a:cubicBezTo>
                    <a:pt x="82114" y="104761"/>
                    <a:pt x="82501" y="103334"/>
                    <a:pt x="82501" y="102520"/>
                  </a:cubicBezTo>
                  <a:cubicBezTo>
                    <a:pt x="82501" y="101496"/>
                    <a:pt x="81985" y="100273"/>
                    <a:pt x="80826" y="100273"/>
                  </a:cubicBezTo>
                  <a:cubicBezTo>
                    <a:pt x="79668" y="100273"/>
                    <a:pt x="79539" y="101092"/>
                    <a:pt x="78639" y="105377"/>
                  </a:cubicBezTo>
                  <a:cubicBezTo>
                    <a:pt x="72980" y="133134"/>
                    <a:pt x="66805" y="147829"/>
                    <a:pt x="44935" y="147829"/>
                  </a:cubicBezTo>
                  <a:lnTo>
                    <a:pt x="22936" y="147829"/>
                  </a:lnTo>
                  <a:lnTo>
                    <a:pt x="94851" y="2026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Forme libre : forme 409">
              <a:extLst>
                <a:ext uri="{FF2B5EF4-FFF2-40B4-BE49-F238E27FC236}">
                  <a16:creationId xmlns:a16="http://schemas.microsoft.com/office/drawing/2014/main" id="{846704B3-AD6D-418D-8361-0DCCA42F3412}"/>
                </a:ext>
              </a:extLst>
            </p:cNvPr>
            <p:cNvSpPr/>
            <p:nvPr/>
          </p:nvSpPr>
          <p:spPr>
            <a:xfrm>
              <a:off x="10027300" y="-11340363"/>
              <a:ext cx="38744" cy="225390"/>
            </a:xfrm>
            <a:custGeom>
              <a:avLst/>
              <a:gdLst>
                <a:gd name="connsiteX0" fmla="*/ 39531 w 38744"/>
                <a:gd name="connsiteY0" fmla="*/ 117420 h 225390"/>
                <a:gd name="connsiteX1" fmla="*/ 31040 w 38744"/>
                <a:gd name="connsiteY1" fmla="*/ 53741 h 225390"/>
                <a:gd name="connsiteX2" fmla="*/ 10973 w 38744"/>
                <a:gd name="connsiteY2" fmla="*/ 15368 h 225390"/>
                <a:gd name="connsiteX3" fmla="*/ 9686 w 38744"/>
                <a:gd name="connsiteY3" fmla="*/ 17410 h 225390"/>
                <a:gd name="connsiteX4" fmla="*/ 12132 w 38744"/>
                <a:gd name="connsiteY4" fmla="*/ 22103 h 225390"/>
                <a:gd name="connsiteX5" fmla="*/ 32069 w 38744"/>
                <a:gd name="connsiteY5" fmla="*/ 117420 h 225390"/>
                <a:gd name="connsiteX6" fmla="*/ 11357 w 38744"/>
                <a:gd name="connsiteY6" fmla="*/ 213960 h 225390"/>
                <a:gd name="connsiteX7" fmla="*/ 9686 w 38744"/>
                <a:gd name="connsiteY7" fmla="*/ 217431 h 225390"/>
                <a:gd name="connsiteX8" fmla="*/ 10973 w 38744"/>
                <a:gd name="connsiteY8" fmla="*/ 219474 h 225390"/>
                <a:gd name="connsiteX9" fmla="*/ 31427 w 38744"/>
                <a:gd name="connsiteY9" fmla="*/ 179672 h 225390"/>
                <a:gd name="connsiteX10" fmla="*/ 39531 w 38744"/>
                <a:gd name="connsiteY10" fmla="*/ 117420 h 225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44" h="225390">
                  <a:moveTo>
                    <a:pt x="39531" y="117420"/>
                  </a:moveTo>
                  <a:cubicBezTo>
                    <a:pt x="39531" y="101502"/>
                    <a:pt x="38118" y="76805"/>
                    <a:pt x="31040" y="53741"/>
                  </a:cubicBezTo>
                  <a:cubicBezTo>
                    <a:pt x="23323" y="28634"/>
                    <a:pt x="12257" y="15368"/>
                    <a:pt x="10973" y="15368"/>
                  </a:cubicBezTo>
                  <a:cubicBezTo>
                    <a:pt x="10198" y="15368"/>
                    <a:pt x="9686" y="16187"/>
                    <a:pt x="9686" y="17410"/>
                  </a:cubicBezTo>
                  <a:cubicBezTo>
                    <a:pt x="9686" y="18018"/>
                    <a:pt x="9686" y="18428"/>
                    <a:pt x="12132" y="22103"/>
                  </a:cubicBezTo>
                  <a:cubicBezTo>
                    <a:pt x="24736" y="42312"/>
                    <a:pt x="32069" y="74763"/>
                    <a:pt x="32069" y="117420"/>
                  </a:cubicBezTo>
                  <a:cubicBezTo>
                    <a:pt x="32069" y="152323"/>
                    <a:pt x="27311" y="188246"/>
                    <a:pt x="11357" y="213960"/>
                  </a:cubicBezTo>
                  <a:cubicBezTo>
                    <a:pt x="9686" y="216412"/>
                    <a:pt x="9686" y="216822"/>
                    <a:pt x="9686" y="217431"/>
                  </a:cubicBezTo>
                  <a:cubicBezTo>
                    <a:pt x="9686" y="218653"/>
                    <a:pt x="10198" y="219474"/>
                    <a:pt x="10973" y="219474"/>
                  </a:cubicBezTo>
                  <a:cubicBezTo>
                    <a:pt x="12257" y="219474"/>
                    <a:pt x="23836" y="205592"/>
                    <a:pt x="31427" y="179672"/>
                  </a:cubicBezTo>
                  <a:cubicBezTo>
                    <a:pt x="37990" y="157222"/>
                    <a:pt x="39531" y="134567"/>
                    <a:pt x="39531" y="11742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Forme libre : forme 410">
              <a:extLst>
                <a:ext uri="{FF2B5EF4-FFF2-40B4-BE49-F238E27FC236}">
                  <a16:creationId xmlns:a16="http://schemas.microsoft.com/office/drawing/2014/main" id="{1376991A-A3D4-448A-832B-3BBC797D166A}"/>
                </a:ext>
              </a:extLst>
            </p:cNvPr>
            <p:cNvSpPr/>
            <p:nvPr/>
          </p:nvSpPr>
          <p:spPr>
            <a:xfrm>
              <a:off x="10123964" y="-11208920"/>
              <a:ext cx="25829" cy="40980"/>
            </a:xfrm>
            <a:custGeom>
              <a:avLst/>
              <a:gdLst>
                <a:gd name="connsiteX0" fmla="*/ 23323 w 25829"/>
                <a:gd name="connsiteY0" fmla="*/ 26189 h 40980"/>
                <a:gd name="connsiteX1" fmla="*/ 16507 w 25829"/>
                <a:gd name="connsiteY1" fmla="*/ 15368 h 40980"/>
                <a:gd name="connsiteX2" fmla="*/ 9686 w 25829"/>
                <a:gd name="connsiteY2" fmla="*/ 26189 h 40980"/>
                <a:gd name="connsiteX3" fmla="*/ 16507 w 25829"/>
                <a:gd name="connsiteY3" fmla="*/ 37003 h 40980"/>
                <a:gd name="connsiteX4" fmla="*/ 23323 w 25829"/>
                <a:gd name="connsiteY4" fmla="*/ 26189 h 40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29" h="40980">
                  <a:moveTo>
                    <a:pt x="23323" y="26189"/>
                  </a:moveTo>
                  <a:cubicBezTo>
                    <a:pt x="23323" y="20266"/>
                    <a:pt x="20236" y="15368"/>
                    <a:pt x="16507" y="15368"/>
                  </a:cubicBezTo>
                  <a:cubicBezTo>
                    <a:pt x="12774" y="15368"/>
                    <a:pt x="9686" y="20266"/>
                    <a:pt x="9686" y="26189"/>
                  </a:cubicBezTo>
                  <a:cubicBezTo>
                    <a:pt x="9686" y="32106"/>
                    <a:pt x="12774" y="37003"/>
                    <a:pt x="16507" y="37003"/>
                  </a:cubicBezTo>
                  <a:cubicBezTo>
                    <a:pt x="20236" y="37003"/>
                    <a:pt x="23323" y="32106"/>
                    <a:pt x="23323" y="2618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Forme libre : forme 411">
              <a:extLst>
                <a:ext uri="{FF2B5EF4-FFF2-40B4-BE49-F238E27FC236}">
                  <a16:creationId xmlns:a16="http://schemas.microsoft.com/office/drawing/2014/main" id="{E5975F0F-597B-4C32-B8C5-9E1984A8A564}"/>
                </a:ext>
              </a:extLst>
            </p:cNvPr>
            <p:cNvSpPr/>
            <p:nvPr/>
          </p:nvSpPr>
          <p:spPr>
            <a:xfrm>
              <a:off x="10181168" y="-11208920"/>
              <a:ext cx="25829" cy="40980"/>
            </a:xfrm>
            <a:custGeom>
              <a:avLst/>
              <a:gdLst>
                <a:gd name="connsiteX0" fmla="*/ 23323 w 25829"/>
                <a:gd name="connsiteY0" fmla="*/ 26189 h 40980"/>
                <a:gd name="connsiteX1" fmla="*/ 16507 w 25829"/>
                <a:gd name="connsiteY1" fmla="*/ 15368 h 40980"/>
                <a:gd name="connsiteX2" fmla="*/ 9686 w 25829"/>
                <a:gd name="connsiteY2" fmla="*/ 26189 h 40980"/>
                <a:gd name="connsiteX3" fmla="*/ 16507 w 25829"/>
                <a:gd name="connsiteY3" fmla="*/ 37003 h 40980"/>
                <a:gd name="connsiteX4" fmla="*/ 23323 w 25829"/>
                <a:gd name="connsiteY4" fmla="*/ 26189 h 40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29" h="40980">
                  <a:moveTo>
                    <a:pt x="23323" y="26189"/>
                  </a:moveTo>
                  <a:cubicBezTo>
                    <a:pt x="23323" y="20266"/>
                    <a:pt x="20236" y="15368"/>
                    <a:pt x="16507" y="15368"/>
                  </a:cubicBezTo>
                  <a:cubicBezTo>
                    <a:pt x="12774" y="15368"/>
                    <a:pt x="9686" y="20266"/>
                    <a:pt x="9686" y="26189"/>
                  </a:cubicBezTo>
                  <a:cubicBezTo>
                    <a:pt x="9686" y="32106"/>
                    <a:pt x="12774" y="37003"/>
                    <a:pt x="16507" y="37003"/>
                  </a:cubicBezTo>
                  <a:cubicBezTo>
                    <a:pt x="20236" y="37003"/>
                    <a:pt x="23323" y="32106"/>
                    <a:pt x="23323" y="2618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Forme libre : forme 412">
              <a:extLst>
                <a:ext uri="{FF2B5EF4-FFF2-40B4-BE49-F238E27FC236}">
                  <a16:creationId xmlns:a16="http://schemas.microsoft.com/office/drawing/2014/main" id="{9461C81C-9910-4E26-BF0E-40751FE032AE}"/>
                </a:ext>
              </a:extLst>
            </p:cNvPr>
            <p:cNvSpPr/>
            <p:nvPr/>
          </p:nvSpPr>
          <p:spPr>
            <a:xfrm>
              <a:off x="10238244" y="-11208920"/>
              <a:ext cx="25829" cy="40980"/>
            </a:xfrm>
            <a:custGeom>
              <a:avLst/>
              <a:gdLst>
                <a:gd name="connsiteX0" fmla="*/ 23323 w 25829"/>
                <a:gd name="connsiteY0" fmla="*/ 26189 h 40980"/>
                <a:gd name="connsiteX1" fmla="*/ 16507 w 25829"/>
                <a:gd name="connsiteY1" fmla="*/ 15368 h 40980"/>
                <a:gd name="connsiteX2" fmla="*/ 9686 w 25829"/>
                <a:gd name="connsiteY2" fmla="*/ 26189 h 40980"/>
                <a:gd name="connsiteX3" fmla="*/ 16507 w 25829"/>
                <a:gd name="connsiteY3" fmla="*/ 37003 h 40980"/>
                <a:gd name="connsiteX4" fmla="*/ 23323 w 25829"/>
                <a:gd name="connsiteY4" fmla="*/ 26189 h 40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29" h="40980">
                  <a:moveTo>
                    <a:pt x="23323" y="26189"/>
                  </a:moveTo>
                  <a:cubicBezTo>
                    <a:pt x="23323" y="20266"/>
                    <a:pt x="20236" y="15368"/>
                    <a:pt x="16507" y="15368"/>
                  </a:cubicBezTo>
                  <a:cubicBezTo>
                    <a:pt x="12774" y="15368"/>
                    <a:pt x="9686" y="20266"/>
                    <a:pt x="9686" y="26189"/>
                  </a:cubicBezTo>
                  <a:cubicBezTo>
                    <a:pt x="9686" y="32106"/>
                    <a:pt x="12774" y="37003"/>
                    <a:pt x="16507" y="37003"/>
                  </a:cubicBezTo>
                  <a:cubicBezTo>
                    <a:pt x="20236" y="37003"/>
                    <a:pt x="23323" y="32106"/>
                    <a:pt x="23323" y="2618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63" name="Groupe 1662" descr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\int d^2X\,d^2Y\,d^2Z\ e^{-N\tr\left[X\bar X+Y\bar Y+Z\bar Z\right]} \mathcal{O}_1(X,Y,Z) \mathcal{O}_2(\bar X,\bar Y, \bar Z)\,\dots\end{align*}&#10;&#10;\end{document}" title="IguanaTex Vector Display">
            <a:extLst>
              <a:ext uri="{FF2B5EF4-FFF2-40B4-BE49-F238E27FC236}">
                <a16:creationId xmlns:a16="http://schemas.microsoft.com/office/drawing/2014/main" id="{067760B3-1CB3-49F4-8BE9-6521A72E0338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324100" y="2844800"/>
            <a:ext cx="5465235" cy="461319"/>
            <a:chOff x="5716191" y="-11133474"/>
            <a:chExt cx="5465235" cy="461319"/>
          </a:xfrm>
        </p:grpSpPr>
        <p:sp>
          <p:nvSpPr>
            <p:cNvPr id="1612" name="Forme libre : forme 1611">
              <a:extLst>
                <a:ext uri="{FF2B5EF4-FFF2-40B4-BE49-F238E27FC236}">
                  <a16:creationId xmlns:a16="http://schemas.microsoft.com/office/drawing/2014/main" id="{7B63DE06-3FBA-4F68-979C-085894291189}"/>
                </a:ext>
              </a:extLst>
            </p:cNvPr>
            <p:cNvSpPr/>
            <p:nvPr>
              <p:custDataLst>
                <p:tags r:id="rId229"/>
              </p:custDataLst>
            </p:nvPr>
          </p:nvSpPr>
          <p:spPr>
            <a:xfrm>
              <a:off x="5716191" y="-11133474"/>
              <a:ext cx="200682" cy="461319"/>
            </a:xfrm>
            <a:custGeom>
              <a:avLst/>
              <a:gdLst>
                <a:gd name="connsiteX0" fmla="*/ 24646 w 200682"/>
                <a:gd name="connsiteY0" fmla="*/ 449998 h 461318"/>
                <a:gd name="connsiteX1" fmla="*/ 34442 w 200682"/>
                <a:gd name="connsiteY1" fmla="*/ 440208 h 461318"/>
                <a:gd name="connsiteX2" fmla="*/ 24847 w 200682"/>
                <a:gd name="connsiteY2" fmla="*/ 430416 h 461318"/>
                <a:gd name="connsiteX3" fmla="*/ 15051 w 200682"/>
                <a:gd name="connsiteY3" fmla="*/ 440409 h 461318"/>
                <a:gd name="connsiteX4" fmla="*/ 37239 w 200682"/>
                <a:gd name="connsiteY4" fmla="*/ 458986 h 461318"/>
                <a:gd name="connsiteX5" fmla="*/ 93217 w 200682"/>
                <a:gd name="connsiteY5" fmla="*/ 354293 h 461318"/>
                <a:gd name="connsiteX6" fmla="*/ 132394 w 200682"/>
                <a:gd name="connsiteY6" fmla="*/ 163291 h 461318"/>
                <a:gd name="connsiteX7" fmla="*/ 153986 w 200682"/>
                <a:gd name="connsiteY7" fmla="*/ 55001 h 461318"/>
                <a:gd name="connsiteX8" fmla="*/ 170975 w 200682"/>
                <a:gd name="connsiteY8" fmla="*/ 19437 h 461318"/>
                <a:gd name="connsiteX9" fmla="*/ 182972 w 200682"/>
                <a:gd name="connsiteY9" fmla="*/ 24031 h 461318"/>
                <a:gd name="connsiteX10" fmla="*/ 172976 w 200682"/>
                <a:gd name="connsiteY10" fmla="*/ 33821 h 461318"/>
                <a:gd name="connsiteX11" fmla="*/ 182571 w 200682"/>
                <a:gd name="connsiteY11" fmla="*/ 43612 h 461318"/>
                <a:gd name="connsiteX12" fmla="*/ 192366 w 200682"/>
                <a:gd name="connsiteY12" fmla="*/ 33620 h 461318"/>
                <a:gd name="connsiteX13" fmla="*/ 170580 w 200682"/>
                <a:gd name="connsiteY13" fmla="*/ 15043 h 461318"/>
                <a:gd name="connsiteX14" fmla="*/ 133196 w 200682"/>
                <a:gd name="connsiteY14" fmla="*/ 77578 h 461318"/>
                <a:gd name="connsiteX15" fmla="*/ 83421 w 200682"/>
                <a:gd name="connsiteY15" fmla="*/ 310738 h 461318"/>
                <a:gd name="connsiteX16" fmla="*/ 65830 w 200682"/>
                <a:gd name="connsiteY16" fmla="*/ 402443 h 461318"/>
                <a:gd name="connsiteX17" fmla="*/ 36844 w 200682"/>
                <a:gd name="connsiteY17" fmla="*/ 454592 h 461318"/>
                <a:gd name="connsiteX18" fmla="*/ 24646 w 200682"/>
                <a:gd name="connsiteY18" fmla="*/ 449998 h 46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0682" h="461318">
                  <a:moveTo>
                    <a:pt x="24646" y="449998"/>
                  </a:moveTo>
                  <a:cubicBezTo>
                    <a:pt x="31043" y="449597"/>
                    <a:pt x="34442" y="445203"/>
                    <a:pt x="34442" y="440208"/>
                  </a:cubicBezTo>
                  <a:cubicBezTo>
                    <a:pt x="34442" y="433614"/>
                    <a:pt x="29444" y="430416"/>
                    <a:pt x="24847" y="430416"/>
                  </a:cubicBezTo>
                  <a:cubicBezTo>
                    <a:pt x="20050" y="430416"/>
                    <a:pt x="15051" y="433413"/>
                    <a:pt x="15051" y="440409"/>
                  </a:cubicBezTo>
                  <a:cubicBezTo>
                    <a:pt x="15051" y="450595"/>
                    <a:pt x="25048" y="458986"/>
                    <a:pt x="37239" y="458986"/>
                  </a:cubicBezTo>
                  <a:cubicBezTo>
                    <a:pt x="67624" y="458986"/>
                    <a:pt x="79019" y="412234"/>
                    <a:pt x="93217" y="354293"/>
                  </a:cubicBezTo>
                  <a:cubicBezTo>
                    <a:pt x="108607" y="291157"/>
                    <a:pt x="121601" y="227425"/>
                    <a:pt x="132394" y="163291"/>
                  </a:cubicBezTo>
                  <a:cubicBezTo>
                    <a:pt x="139794" y="120732"/>
                    <a:pt x="147188" y="80774"/>
                    <a:pt x="153986" y="55001"/>
                  </a:cubicBezTo>
                  <a:cubicBezTo>
                    <a:pt x="156382" y="45210"/>
                    <a:pt x="163180" y="19437"/>
                    <a:pt x="170975" y="19437"/>
                  </a:cubicBezTo>
                  <a:cubicBezTo>
                    <a:pt x="177171" y="19437"/>
                    <a:pt x="182169" y="23234"/>
                    <a:pt x="182972" y="24031"/>
                  </a:cubicBezTo>
                  <a:cubicBezTo>
                    <a:pt x="176375" y="24431"/>
                    <a:pt x="172976" y="28825"/>
                    <a:pt x="172976" y="33821"/>
                  </a:cubicBezTo>
                  <a:cubicBezTo>
                    <a:pt x="172976" y="40415"/>
                    <a:pt x="177974" y="43612"/>
                    <a:pt x="182571" y="43612"/>
                  </a:cubicBezTo>
                  <a:cubicBezTo>
                    <a:pt x="187368" y="43612"/>
                    <a:pt x="192366" y="40615"/>
                    <a:pt x="192366" y="33620"/>
                  </a:cubicBezTo>
                  <a:cubicBezTo>
                    <a:pt x="192366" y="22834"/>
                    <a:pt x="181574" y="15043"/>
                    <a:pt x="170580" y="15043"/>
                  </a:cubicBezTo>
                  <a:cubicBezTo>
                    <a:pt x="155385" y="15043"/>
                    <a:pt x="144190" y="36818"/>
                    <a:pt x="133196" y="77578"/>
                  </a:cubicBezTo>
                  <a:cubicBezTo>
                    <a:pt x="132595" y="79778"/>
                    <a:pt x="105408" y="180070"/>
                    <a:pt x="83421" y="310738"/>
                  </a:cubicBezTo>
                  <a:cubicBezTo>
                    <a:pt x="78222" y="341306"/>
                    <a:pt x="72421" y="374677"/>
                    <a:pt x="65830" y="402443"/>
                  </a:cubicBezTo>
                  <a:cubicBezTo>
                    <a:pt x="62230" y="417028"/>
                    <a:pt x="53030" y="454592"/>
                    <a:pt x="36844" y="454592"/>
                  </a:cubicBezTo>
                  <a:cubicBezTo>
                    <a:pt x="29645" y="454592"/>
                    <a:pt x="24847" y="449998"/>
                    <a:pt x="24646" y="44999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13" name="Forme libre : forme 1612">
              <a:extLst>
                <a:ext uri="{FF2B5EF4-FFF2-40B4-BE49-F238E27FC236}">
                  <a16:creationId xmlns:a16="http://schemas.microsoft.com/office/drawing/2014/main" id="{39AB55F5-9CC7-4758-8EB6-AC0C60C36FC8}"/>
                </a:ext>
              </a:extLst>
            </p:cNvPr>
            <p:cNvSpPr/>
            <p:nvPr>
              <p:custDataLst>
                <p:tags r:id="rId230"/>
              </p:custDataLst>
            </p:nvPr>
          </p:nvSpPr>
          <p:spPr>
            <a:xfrm>
              <a:off x="5946246" y="-11000155"/>
              <a:ext cx="120409" cy="160459"/>
            </a:xfrm>
            <a:custGeom>
              <a:avLst/>
              <a:gdLst>
                <a:gd name="connsiteX0" fmla="*/ 110206 w 120409"/>
                <a:gd name="connsiteY0" fmla="*/ 17243 h 160458"/>
                <a:gd name="connsiteX1" fmla="*/ 107610 w 120409"/>
                <a:gd name="connsiteY1" fmla="*/ 15043 h 160458"/>
                <a:gd name="connsiteX2" fmla="*/ 82217 w 120409"/>
                <a:gd name="connsiteY2" fmla="*/ 17243 h 160458"/>
                <a:gd name="connsiteX3" fmla="*/ 79420 w 120409"/>
                <a:gd name="connsiteY3" fmla="*/ 21035 h 160458"/>
                <a:gd name="connsiteX4" fmla="*/ 84218 w 120409"/>
                <a:gd name="connsiteY4" fmla="*/ 23435 h 160458"/>
                <a:gd name="connsiteX5" fmla="*/ 94214 w 120409"/>
                <a:gd name="connsiteY5" fmla="*/ 26833 h 160458"/>
                <a:gd name="connsiteX6" fmla="*/ 93612 w 120409"/>
                <a:gd name="connsiteY6" fmla="*/ 30825 h 160458"/>
                <a:gd name="connsiteX7" fmla="*/ 81621 w 120409"/>
                <a:gd name="connsiteY7" fmla="*/ 78180 h 160458"/>
                <a:gd name="connsiteX8" fmla="*/ 63227 w 120409"/>
                <a:gd name="connsiteY8" fmla="*/ 65393 h 160458"/>
                <a:gd name="connsiteX9" fmla="*/ 15051 w 120409"/>
                <a:gd name="connsiteY9" fmla="*/ 123930 h 160458"/>
                <a:gd name="connsiteX10" fmla="*/ 41642 w 120409"/>
                <a:gd name="connsiteY10" fmla="*/ 155902 h 160458"/>
                <a:gd name="connsiteX11" fmla="*/ 67624 w 120409"/>
                <a:gd name="connsiteY11" fmla="*/ 140915 h 160458"/>
                <a:gd name="connsiteX12" fmla="*/ 85817 w 120409"/>
                <a:gd name="connsiteY12" fmla="*/ 155902 h 160458"/>
                <a:gd name="connsiteX13" fmla="*/ 100611 w 120409"/>
                <a:gd name="connsiteY13" fmla="*/ 144908 h 160458"/>
                <a:gd name="connsiteX14" fmla="*/ 106606 w 120409"/>
                <a:gd name="connsiteY14" fmla="*/ 125133 h 160458"/>
                <a:gd name="connsiteX15" fmla="*/ 104211 w 120409"/>
                <a:gd name="connsiteY15" fmla="*/ 123133 h 160458"/>
                <a:gd name="connsiteX16" fmla="*/ 101407 w 120409"/>
                <a:gd name="connsiteY16" fmla="*/ 126731 h 160458"/>
                <a:gd name="connsiteX17" fmla="*/ 86218 w 120409"/>
                <a:gd name="connsiteY17" fmla="*/ 151501 h 160458"/>
                <a:gd name="connsiteX18" fmla="*/ 80223 w 120409"/>
                <a:gd name="connsiteY18" fmla="*/ 142312 h 160458"/>
                <a:gd name="connsiteX19" fmla="*/ 81421 w 120409"/>
                <a:gd name="connsiteY19" fmla="*/ 132723 h 160458"/>
                <a:gd name="connsiteX20" fmla="*/ 110206 w 120409"/>
                <a:gd name="connsiteY20" fmla="*/ 17243 h 160458"/>
                <a:gd name="connsiteX21" fmla="*/ 68627 w 120409"/>
                <a:gd name="connsiteY21" fmla="*/ 129927 h 160458"/>
                <a:gd name="connsiteX22" fmla="*/ 64626 w 120409"/>
                <a:gd name="connsiteY22" fmla="*/ 137318 h 160458"/>
                <a:gd name="connsiteX23" fmla="*/ 42037 w 120409"/>
                <a:gd name="connsiteY23" fmla="*/ 151501 h 160458"/>
                <a:gd name="connsiteX24" fmla="*/ 29243 w 120409"/>
                <a:gd name="connsiteY24" fmla="*/ 132723 h 160458"/>
                <a:gd name="connsiteX25" fmla="*/ 40237 w 120409"/>
                <a:gd name="connsiteY25" fmla="*/ 88966 h 160458"/>
                <a:gd name="connsiteX26" fmla="*/ 63428 w 120409"/>
                <a:gd name="connsiteY26" fmla="*/ 69787 h 160458"/>
                <a:gd name="connsiteX27" fmla="*/ 79219 w 120409"/>
                <a:gd name="connsiteY27" fmla="*/ 87368 h 160458"/>
                <a:gd name="connsiteX28" fmla="*/ 78623 w 120409"/>
                <a:gd name="connsiteY28" fmla="*/ 90766 h 160458"/>
                <a:gd name="connsiteX29" fmla="*/ 68627 w 120409"/>
                <a:gd name="connsiteY29" fmla="*/ 129927 h 16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0409" h="160458">
                  <a:moveTo>
                    <a:pt x="110206" y="17243"/>
                  </a:moveTo>
                  <a:cubicBezTo>
                    <a:pt x="110206" y="17042"/>
                    <a:pt x="110206" y="15043"/>
                    <a:pt x="107610" y="15043"/>
                  </a:cubicBezTo>
                  <a:cubicBezTo>
                    <a:pt x="104606" y="15043"/>
                    <a:pt x="85616" y="16841"/>
                    <a:pt x="82217" y="17243"/>
                  </a:cubicBezTo>
                  <a:cubicBezTo>
                    <a:pt x="80618" y="17444"/>
                    <a:pt x="79420" y="18440"/>
                    <a:pt x="79420" y="21035"/>
                  </a:cubicBezTo>
                  <a:cubicBezTo>
                    <a:pt x="79420" y="23435"/>
                    <a:pt x="81220" y="23435"/>
                    <a:pt x="84218" y="23435"/>
                  </a:cubicBezTo>
                  <a:cubicBezTo>
                    <a:pt x="93813" y="23435"/>
                    <a:pt x="94214" y="24833"/>
                    <a:pt x="94214" y="26833"/>
                  </a:cubicBezTo>
                  <a:lnTo>
                    <a:pt x="93612" y="30825"/>
                  </a:lnTo>
                  <a:lnTo>
                    <a:pt x="81621" y="78180"/>
                  </a:lnTo>
                  <a:cubicBezTo>
                    <a:pt x="78021" y="70789"/>
                    <a:pt x="72227" y="65393"/>
                    <a:pt x="63227" y="65393"/>
                  </a:cubicBezTo>
                  <a:cubicBezTo>
                    <a:pt x="39842" y="65393"/>
                    <a:pt x="15051" y="94764"/>
                    <a:pt x="15051" y="123930"/>
                  </a:cubicBezTo>
                  <a:cubicBezTo>
                    <a:pt x="15051" y="142714"/>
                    <a:pt x="26045" y="155902"/>
                    <a:pt x="41642" y="155902"/>
                  </a:cubicBezTo>
                  <a:cubicBezTo>
                    <a:pt x="45636" y="155902"/>
                    <a:pt x="55633" y="155099"/>
                    <a:pt x="67624" y="140915"/>
                  </a:cubicBezTo>
                  <a:cubicBezTo>
                    <a:pt x="69223" y="149307"/>
                    <a:pt x="76222" y="155902"/>
                    <a:pt x="85817" y="155902"/>
                  </a:cubicBezTo>
                  <a:cubicBezTo>
                    <a:pt x="92816" y="155902"/>
                    <a:pt x="97412" y="151302"/>
                    <a:pt x="100611" y="144908"/>
                  </a:cubicBezTo>
                  <a:cubicBezTo>
                    <a:pt x="104010" y="137718"/>
                    <a:pt x="106606" y="125527"/>
                    <a:pt x="106606" y="125133"/>
                  </a:cubicBezTo>
                  <a:cubicBezTo>
                    <a:pt x="106606" y="123133"/>
                    <a:pt x="104806" y="123133"/>
                    <a:pt x="104211" y="123133"/>
                  </a:cubicBezTo>
                  <a:cubicBezTo>
                    <a:pt x="102210" y="123133"/>
                    <a:pt x="102009" y="123930"/>
                    <a:pt x="101407" y="126731"/>
                  </a:cubicBezTo>
                  <a:cubicBezTo>
                    <a:pt x="98015" y="139718"/>
                    <a:pt x="94415" y="151501"/>
                    <a:pt x="86218" y="151501"/>
                  </a:cubicBezTo>
                  <a:cubicBezTo>
                    <a:pt x="80819" y="151501"/>
                    <a:pt x="80223" y="146312"/>
                    <a:pt x="80223" y="142312"/>
                  </a:cubicBezTo>
                  <a:cubicBezTo>
                    <a:pt x="80223" y="137518"/>
                    <a:pt x="80618" y="136120"/>
                    <a:pt x="81421" y="132723"/>
                  </a:cubicBezTo>
                  <a:lnTo>
                    <a:pt x="110206" y="17243"/>
                  </a:lnTo>
                  <a:close/>
                  <a:moveTo>
                    <a:pt x="68627" y="129927"/>
                  </a:moveTo>
                  <a:cubicBezTo>
                    <a:pt x="67624" y="133525"/>
                    <a:pt x="67624" y="133920"/>
                    <a:pt x="64626" y="137318"/>
                  </a:cubicBezTo>
                  <a:cubicBezTo>
                    <a:pt x="55833" y="148305"/>
                    <a:pt x="47637" y="151501"/>
                    <a:pt x="42037" y="151501"/>
                  </a:cubicBezTo>
                  <a:cubicBezTo>
                    <a:pt x="32040" y="151501"/>
                    <a:pt x="29243" y="140514"/>
                    <a:pt x="29243" y="132723"/>
                  </a:cubicBezTo>
                  <a:cubicBezTo>
                    <a:pt x="29243" y="122732"/>
                    <a:pt x="35640" y="98155"/>
                    <a:pt x="40237" y="88966"/>
                  </a:cubicBezTo>
                  <a:cubicBezTo>
                    <a:pt x="46439" y="77182"/>
                    <a:pt x="55432" y="69787"/>
                    <a:pt x="63428" y="69787"/>
                  </a:cubicBezTo>
                  <a:cubicBezTo>
                    <a:pt x="76422" y="69787"/>
                    <a:pt x="79219" y="86172"/>
                    <a:pt x="79219" y="87368"/>
                  </a:cubicBezTo>
                  <a:cubicBezTo>
                    <a:pt x="79219" y="88565"/>
                    <a:pt x="78818" y="89768"/>
                    <a:pt x="78623" y="90766"/>
                  </a:cubicBezTo>
                  <a:lnTo>
                    <a:pt x="68627" y="12992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14" name="Forme libre : forme 1613">
              <a:extLst>
                <a:ext uri="{FF2B5EF4-FFF2-40B4-BE49-F238E27FC236}">
                  <a16:creationId xmlns:a16="http://schemas.microsoft.com/office/drawing/2014/main" id="{A9AAE408-0ECA-4E79-B077-D156004E3EEB}"/>
                </a:ext>
              </a:extLst>
            </p:cNvPr>
            <p:cNvSpPr/>
            <p:nvPr>
              <p:custDataLst>
                <p:tags r:id="rId231"/>
              </p:custDataLst>
            </p:nvPr>
          </p:nvSpPr>
          <p:spPr>
            <a:xfrm>
              <a:off x="6051141" y="-11036882"/>
              <a:ext cx="80273" cy="120344"/>
            </a:xfrm>
            <a:custGeom>
              <a:avLst/>
              <a:gdLst>
                <a:gd name="connsiteX0" fmla="*/ 76924 w 80272"/>
                <a:gd name="connsiteY0" fmla="*/ 82473 h 120343"/>
                <a:gd name="connsiteX1" fmla="*/ 72164 w 80272"/>
                <a:gd name="connsiteY1" fmla="*/ 82473 h 120343"/>
                <a:gd name="connsiteX2" fmla="*/ 68521 w 80272"/>
                <a:gd name="connsiteY2" fmla="*/ 95203 h 120343"/>
                <a:gd name="connsiteX3" fmla="*/ 54667 w 80272"/>
                <a:gd name="connsiteY3" fmla="*/ 96042 h 120343"/>
                <a:gd name="connsiteX4" fmla="*/ 28911 w 80272"/>
                <a:gd name="connsiteY4" fmla="*/ 96042 h 120343"/>
                <a:gd name="connsiteX5" fmla="*/ 56906 w 80272"/>
                <a:gd name="connsiteY5" fmla="*/ 72538 h 120343"/>
                <a:gd name="connsiteX6" fmla="*/ 76924 w 80272"/>
                <a:gd name="connsiteY6" fmla="*/ 42321 h 120343"/>
                <a:gd name="connsiteX7" fmla="*/ 44169 w 80272"/>
                <a:gd name="connsiteY7" fmla="*/ 15043 h 120343"/>
                <a:gd name="connsiteX8" fmla="*/ 15051 w 80272"/>
                <a:gd name="connsiteY8" fmla="*/ 40083 h 120343"/>
                <a:gd name="connsiteX9" fmla="*/ 22470 w 80272"/>
                <a:gd name="connsiteY9" fmla="*/ 47918 h 120343"/>
                <a:gd name="connsiteX10" fmla="*/ 29889 w 80272"/>
                <a:gd name="connsiteY10" fmla="*/ 40503 h 120343"/>
                <a:gd name="connsiteX11" fmla="*/ 21630 w 80272"/>
                <a:gd name="connsiteY11" fmla="*/ 33088 h 120343"/>
                <a:gd name="connsiteX12" fmla="*/ 42068 w 80272"/>
                <a:gd name="connsiteY12" fmla="*/ 20076 h 120343"/>
                <a:gd name="connsiteX13" fmla="*/ 63347 w 80272"/>
                <a:gd name="connsiteY13" fmla="*/ 42321 h 120343"/>
                <a:gd name="connsiteX14" fmla="*/ 50183 w 80272"/>
                <a:gd name="connsiteY14" fmla="*/ 69178 h 120343"/>
                <a:gd name="connsiteX15" fmla="*/ 16450 w 80272"/>
                <a:gd name="connsiteY15" fmla="*/ 102480 h 120343"/>
                <a:gd name="connsiteX16" fmla="*/ 15051 w 80272"/>
                <a:gd name="connsiteY16" fmla="*/ 107933 h 120343"/>
                <a:gd name="connsiteX17" fmla="*/ 72722 w 80272"/>
                <a:gd name="connsiteY17" fmla="*/ 107933 h 120343"/>
                <a:gd name="connsiteX18" fmla="*/ 76924 w 80272"/>
                <a:gd name="connsiteY18" fmla="*/ 82473 h 12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0272" h="120343">
                  <a:moveTo>
                    <a:pt x="76924" y="82473"/>
                  </a:moveTo>
                  <a:lnTo>
                    <a:pt x="72164" y="82473"/>
                  </a:lnTo>
                  <a:cubicBezTo>
                    <a:pt x="71744" y="85551"/>
                    <a:pt x="70345" y="93806"/>
                    <a:pt x="68521" y="95203"/>
                  </a:cubicBezTo>
                  <a:cubicBezTo>
                    <a:pt x="67404" y="96042"/>
                    <a:pt x="56624" y="96042"/>
                    <a:pt x="54667" y="96042"/>
                  </a:cubicBezTo>
                  <a:lnTo>
                    <a:pt x="28911" y="96042"/>
                  </a:lnTo>
                  <a:cubicBezTo>
                    <a:pt x="43604" y="83030"/>
                    <a:pt x="48509" y="79113"/>
                    <a:pt x="56906" y="72538"/>
                  </a:cubicBezTo>
                  <a:cubicBezTo>
                    <a:pt x="67266" y="64283"/>
                    <a:pt x="76924" y="55608"/>
                    <a:pt x="76924" y="42321"/>
                  </a:cubicBezTo>
                  <a:cubicBezTo>
                    <a:pt x="76924" y="25391"/>
                    <a:pt x="62086" y="15043"/>
                    <a:pt x="44169" y="15043"/>
                  </a:cubicBezTo>
                  <a:cubicBezTo>
                    <a:pt x="26810" y="15043"/>
                    <a:pt x="15051" y="27209"/>
                    <a:pt x="15051" y="40083"/>
                  </a:cubicBezTo>
                  <a:cubicBezTo>
                    <a:pt x="15051" y="47216"/>
                    <a:pt x="21072" y="47918"/>
                    <a:pt x="22470" y="47918"/>
                  </a:cubicBezTo>
                  <a:cubicBezTo>
                    <a:pt x="25832" y="47918"/>
                    <a:pt x="29889" y="45535"/>
                    <a:pt x="29889" y="40503"/>
                  </a:cubicBezTo>
                  <a:cubicBezTo>
                    <a:pt x="29889" y="37983"/>
                    <a:pt x="28911" y="33088"/>
                    <a:pt x="21630" y="33088"/>
                  </a:cubicBezTo>
                  <a:cubicBezTo>
                    <a:pt x="25970" y="23153"/>
                    <a:pt x="35490" y="20076"/>
                    <a:pt x="42068" y="20076"/>
                  </a:cubicBezTo>
                  <a:cubicBezTo>
                    <a:pt x="56066" y="20076"/>
                    <a:pt x="63347" y="30988"/>
                    <a:pt x="63347" y="42321"/>
                  </a:cubicBezTo>
                  <a:cubicBezTo>
                    <a:pt x="63347" y="54493"/>
                    <a:pt x="54667" y="64146"/>
                    <a:pt x="50183" y="69178"/>
                  </a:cubicBezTo>
                  <a:lnTo>
                    <a:pt x="16450" y="102480"/>
                  </a:lnTo>
                  <a:cubicBezTo>
                    <a:pt x="15051" y="103734"/>
                    <a:pt x="15051" y="104016"/>
                    <a:pt x="15051" y="107933"/>
                  </a:cubicBezTo>
                  <a:lnTo>
                    <a:pt x="72722" y="107933"/>
                  </a:lnTo>
                  <a:lnTo>
                    <a:pt x="76924" y="8247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15" name="Forme libre : forme 1614">
              <a:extLst>
                <a:ext uri="{FF2B5EF4-FFF2-40B4-BE49-F238E27FC236}">
                  <a16:creationId xmlns:a16="http://schemas.microsoft.com/office/drawing/2014/main" id="{FA6FD9A4-C4FB-4AA3-9FFD-8B765B5420FC}"/>
                </a:ext>
              </a:extLst>
            </p:cNvPr>
            <p:cNvSpPr/>
            <p:nvPr>
              <p:custDataLst>
                <p:tags r:id="rId232"/>
              </p:custDataLst>
            </p:nvPr>
          </p:nvSpPr>
          <p:spPr>
            <a:xfrm>
              <a:off x="6137408" y="-10997955"/>
              <a:ext cx="180614" cy="160459"/>
            </a:xfrm>
            <a:custGeom>
              <a:avLst/>
              <a:gdLst>
                <a:gd name="connsiteX0" fmla="*/ 106606 w 180614"/>
                <a:gd name="connsiteY0" fmla="*/ 69385 h 160458"/>
                <a:gd name="connsiteX1" fmla="*/ 89812 w 180614"/>
                <a:gd name="connsiteY1" fmla="*/ 29628 h 160458"/>
                <a:gd name="connsiteX2" fmla="*/ 88815 w 180614"/>
                <a:gd name="connsiteY2" fmla="*/ 27027 h 160458"/>
                <a:gd name="connsiteX3" fmla="*/ 100611 w 180614"/>
                <a:gd name="connsiteY3" fmla="*/ 21235 h 160458"/>
                <a:gd name="connsiteX4" fmla="*/ 104606 w 180614"/>
                <a:gd name="connsiteY4" fmla="*/ 17438 h 160458"/>
                <a:gd name="connsiteX5" fmla="*/ 101608 w 180614"/>
                <a:gd name="connsiteY5" fmla="*/ 15043 h 160458"/>
                <a:gd name="connsiteX6" fmla="*/ 76422 w 180614"/>
                <a:gd name="connsiteY6" fmla="*/ 15638 h 160458"/>
                <a:gd name="connsiteX7" fmla="*/ 54027 w 180614"/>
                <a:gd name="connsiteY7" fmla="*/ 15043 h 160458"/>
                <a:gd name="connsiteX8" fmla="*/ 50434 w 180614"/>
                <a:gd name="connsiteY8" fmla="*/ 19035 h 160458"/>
                <a:gd name="connsiteX9" fmla="*/ 55031 w 180614"/>
                <a:gd name="connsiteY9" fmla="*/ 21235 h 160458"/>
                <a:gd name="connsiteX10" fmla="*/ 70025 w 180614"/>
                <a:gd name="connsiteY10" fmla="*/ 27629 h 160458"/>
                <a:gd name="connsiteX11" fmla="*/ 93612 w 180614"/>
                <a:gd name="connsiteY11" fmla="*/ 83369 h 160458"/>
                <a:gd name="connsiteX12" fmla="*/ 51431 w 180614"/>
                <a:gd name="connsiteY12" fmla="*/ 128724 h 160458"/>
                <a:gd name="connsiteX13" fmla="*/ 48835 w 180614"/>
                <a:gd name="connsiteY13" fmla="*/ 130924 h 160458"/>
                <a:gd name="connsiteX14" fmla="*/ 19447 w 180614"/>
                <a:gd name="connsiteY14" fmla="*/ 145309 h 160458"/>
                <a:gd name="connsiteX15" fmla="*/ 15051 w 180614"/>
                <a:gd name="connsiteY15" fmla="*/ 149301 h 160458"/>
                <a:gd name="connsiteX16" fmla="*/ 17647 w 180614"/>
                <a:gd name="connsiteY16" fmla="*/ 151501 h 160458"/>
                <a:gd name="connsiteX17" fmla="*/ 36436 w 180614"/>
                <a:gd name="connsiteY17" fmla="*/ 150900 h 160458"/>
                <a:gd name="connsiteX18" fmla="*/ 58825 w 180614"/>
                <a:gd name="connsiteY18" fmla="*/ 151501 h 160458"/>
                <a:gd name="connsiteX19" fmla="*/ 62425 w 180614"/>
                <a:gd name="connsiteY19" fmla="*/ 147503 h 160458"/>
                <a:gd name="connsiteX20" fmla="*/ 60029 w 180614"/>
                <a:gd name="connsiteY20" fmla="*/ 145309 h 160458"/>
                <a:gd name="connsiteX21" fmla="*/ 52033 w 180614"/>
                <a:gd name="connsiteY21" fmla="*/ 139116 h 160458"/>
                <a:gd name="connsiteX22" fmla="*/ 57426 w 180614"/>
                <a:gd name="connsiteY22" fmla="*/ 130122 h 160458"/>
                <a:gd name="connsiteX23" fmla="*/ 77821 w 180614"/>
                <a:gd name="connsiteY23" fmla="*/ 108548 h 160458"/>
                <a:gd name="connsiteX24" fmla="*/ 95813 w 180614"/>
                <a:gd name="connsiteY24" fmla="*/ 88966 h 160458"/>
                <a:gd name="connsiteX25" fmla="*/ 116001 w 180614"/>
                <a:gd name="connsiteY25" fmla="*/ 136715 h 160458"/>
                <a:gd name="connsiteX26" fmla="*/ 116998 w 180614"/>
                <a:gd name="connsiteY26" fmla="*/ 139511 h 160458"/>
                <a:gd name="connsiteX27" fmla="*/ 105408 w 180614"/>
                <a:gd name="connsiteY27" fmla="*/ 145309 h 160458"/>
                <a:gd name="connsiteX28" fmla="*/ 101407 w 180614"/>
                <a:gd name="connsiteY28" fmla="*/ 149102 h 160458"/>
                <a:gd name="connsiteX29" fmla="*/ 104405 w 180614"/>
                <a:gd name="connsiteY29" fmla="*/ 151501 h 160458"/>
                <a:gd name="connsiteX30" fmla="*/ 129597 w 180614"/>
                <a:gd name="connsiteY30" fmla="*/ 150900 h 160458"/>
                <a:gd name="connsiteX31" fmla="*/ 151785 w 180614"/>
                <a:gd name="connsiteY31" fmla="*/ 151501 h 160458"/>
                <a:gd name="connsiteX32" fmla="*/ 155579 w 180614"/>
                <a:gd name="connsiteY32" fmla="*/ 147704 h 160458"/>
                <a:gd name="connsiteX33" fmla="*/ 151985 w 180614"/>
                <a:gd name="connsiteY33" fmla="*/ 145309 h 160458"/>
                <a:gd name="connsiteX34" fmla="*/ 134790 w 180614"/>
                <a:gd name="connsiteY34" fmla="*/ 136516 h 160458"/>
                <a:gd name="connsiteX35" fmla="*/ 109002 w 180614"/>
                <a:gd name="connsiteY35" fmla="*/ 74783 h 160458"/>
                <a:gd name="connsiteX36" fmla="*/ 149985 w 180614"/>
                <a:gd name="connsiteY36" fmla="*/ 31428 h 160458"/>
                <a:gd name="connsiteX37" fmla="*/ 175371 w 180614"/>
                <a:gd name="connsiteY37" fmla="*/ 21235 h 160458"/>
                <a:gd name="connsiteX38" fmla="*/ 179767 w 180614"/>
                <a:gd name="connsiteY38" fmla="*/ 17237 h 160458"/>
                <a:gd name="connsiteX39" fmla="*/ 177171 w 180614"/>
                <a:gd name="connsiteY39" fmla="*/ 15043 h 160458"/>
                <a:gd name="connsiteX40" fmla="*/ 158382 w 180614"/>
                <a:gd name="connsiteY40" fmla="*/ 15638 h 160458"/>
                <a:gd name="connsiteX41" fmla="*/ 136188 w 180614"/>
                <a:gd name="connsiteY41" fmla="*/ 15043 h 160458"/>
                <a:gd name="connsiteX42" fmla="*/ 132394 w 180614"/>
                <a:gd name="connsiteY42" fmla="*/ 19035 h 160458"/>
                <a:gd name="connsiteX43" fmla="*/ 134790 w 180614"/>
                <a:gd name="connsiteY43" fmla="*/ 21235 h 160458"/>
                <a:gd name="connsiteX44" fmla="*/ 142785 w 180614"/>
                <a:gd name="connsiteY44" fmla="*/ 27428 h 160458"/>
                <a:gd name="connsiteX45" fmla="*/ 138991 w 180614"/>
                <a:gd name="connsiteY45" fmla="*/ 34624 h 160458"/>
                <a:gd name="connsiteX46" fmla="*/ 106606 w 180614"/>
                <a:gd name="connsiteY46" fmla="*/ 69385 h 16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80614" h="160458">
                  <a:moveTo>
                    <a:pt x="106606" y="69385"/>
                  </a:moveTo>
                  <a:lnTo>
                    <a:pt x="89812" y="29628"/>
                  </a:lnTo>
                  <a:cubicBezTo>
                    <a:pt x="89216" y="28031"/>
                    <a:pt x="88815" y="27227"/>
                    <a:pt x="88815" y="27027"/>
                  </a:cubicBezTo>
                  <a:cubicBezTo>
                    <a:pt x="88815" y="25831"/>
                    <a:pt x="92213" y="22032"/>
                    <a:pt x="100611" y="21235"/>
                  </a:cubicBezTo>
                  <a:cubicBezTo>
                    <a:pt x="102605" y="21035"/>
                    <a:pt x="104606" y="20835"/>
                    <a:pt x="104606" y="17438"/>
                  </a:cubicBezTo>
                  <a:cubicBezTo>
                    <a:pt x="104606" y="15043"/>
                    <a:pt x="102210" y="15043"/>
                    <a:pt x="101608" y="15043"/>
                  </a:cubicBezTo>
                  <a:cubicBezTo>
                    <a:pt x="93411" y="15043"/>
                    <a:pt x="84813" y="15638"/>
                    <a:pt x="76422" y="15638"/>
                  </a:cubicBezTo>
                  <a:cubicBezTo>
                    <a:pt x="71424" y="15638"/>
                    <a:pt x="59025" y="15043"/>
                    <a:pt x="54027" y="15043"/>
                  </a:cubicBezTo>
                  <a:cubicBezTo>
                    <a:pt x="52829" y="15043"/>
                    <a:pt x="50434" y="15043"/>
                    <a:pt x="50434" y="19035"/>
                  </a:cubicBezTo>
                  <a:cubicBezTo>
                    <a:pt x="50434" y="21235"/>
                    <a:pt x="52428" y="21235"/>
                    <a:pt x="55031" y="21235"/>
                  </a:cubicBezTo>
                  <a:cubicBezTo>
                    <a:pt x="67021" y="21235"/>
                    <a:pt x="68226" y="23235"/>
                    <a:pt x="70025" y="27629"/>
                  </a:cubicBezTo>
                  <a:lnTo>
                    <a:pt x="93612" y="83369"/>
                  </a:lnTo>
                  <a:lnTo>
                    <a:pt x="51431" y="128724"/>
                  </a:lnTo>
                  <a:lnTo>
                    <a:pt x="48835" y="130924"/>
                  </a:lnTo>
                  <a:cubicBezTo>
                    <a:pt x="39039" y="141510"/>
                    <a:pt x="29645" y="144707"/>
                    <a:pt x="19447" y="145309"/>
                  </a:cubicBezTo>
                  <a:cubicBezTo>
                    <a:pt x="16851" y="145510"/>
                    <a:pt x="15051" y="145510"/>
                    <a:pt x="15051" y="149301"/>
                  </a:cubicBezTo>
                  <a:cubicBezTo>
                    <a:pt x="15051" y="149502"/>
                    <a:pt x="15051" y="151501"/>
                    <a:pt x="17647" y="151501"/>
                  </a:cubicBezTo>
                  <a:cubicBezTo>
                    <a:pt x="23643" y="151501"/>
                    <a:pt x="30240" y="150900"/>
                    <a:pt x="36436" y="150900"/>
                  </a:cubicBezTo>
                  <a:cubicBezTo>
                    <a:pt x="43837" y="150900"/>
                    <a:pt x="51632" y="151501"/>
                    <a:pt x="58825" y="151501"/>
                  </a:cubicBezTo>
                  <a:cubicBezTo>
                    <a:pt x="60029" y="151501"/>
                    <a:pt x="62425" y="151501"/>
                    <a:pt x="62425" y="147503"/>
                  </a:cubicBezTo>
                  <a:cubicBezTo>
                    <a:pt x="62425" y="145510"/>
                    <a:pt x="60424" y="145309"/>
                    <a:pt x="60029" y="145309"/>
                  </a:cubicBezTo>
                  <a:cubicBezTo>
                    <a:pt x="58229" y="145108"/>
                    <a:pt x="52033" y="144707"/>
                    <a:pt x="52033" y="139116"/>
                  </a:cubicBezTo>
                  <a:cubicBezTo>
                    <a:pt x="52033" y="135920"/>
                    <a:pt x="55031" y="132723"/>
                    <a:pt x="57426" y="130122"/>
                  </a:cubicBezTo>
                  <a:lnTo>
                    <a:pt x="77821" y="108548"/>
                  </a:lnTo>
                  <a:lnTo>
                    <a:pt x="95813" y="88966"/>
                  </a:lnTo>
                  <a:lnTo>
                    <a:pt x="116001" y="136715"/>
                  </a:lnTo>
                  <a:cubicBezTo>
                    <a:pt x="116797" y="138916"/>
                    <a:pt x="116998" y="139116"/>
                    <a:pt x="116998" y="139511"/>
                  </a:cubicBezTo>
                  <a:cubicBezTo>
                    <a:pt x="116998" y="141110"/>
                    <a:pt x="113204" y="144507"/>
                    <a:pt x="105408" y="145309"/>
                  </a:cubicBezTo>
                  <a:cubicBezTo>
                    <a:pt x="103207" y="145510"/>
                    <a:pt x="101407" y="145711"/>
                    <a:pt x="101407" y="149102"/>
                  </a:cubicBezTo>
                  <a:cubicBezTo>
                    <a:pt x="101407" y="151501"/>
                    <a:pt x="103609" y="151501"/>
                    <a:pt x="104405" y="151501"/>
                  </a:cubicBezTo>
                  <a:cubicBezTo>
                    <a:pt x="110005" y="151501"/>
                    <a:pt x="123996" y="150900"/>
                    <a:pt x="129597" y="150900"/>
                  </a:cubicBezTo>
                  <a:cubicBezTo>
                    <a:pt x="134589" y="150900"/>
                    <a:pt x="146787" y="151501"/>
                    <a:pt x="151785" y="151501"/>
                  </a:cubicBezTo>
                  <a:cubicBezTo>
                    <a:pt x="153183" y="151501"/>
                    <a:pt x="155579" y="151501"/>
                    <a:pt x="155579" y="147704"/>
                  </a:cubicBezTo>
                  <a:cubicBezTo>
                    <a:pt x="155579" y="145309"/>
                    <a:pt x="153585" y="145309"/>
                    <a:pt x="151985" y="145309"/>
                  </a:cubicBezTo>
                  <a:cubicBezTo>
                    <a:pt x="138590" y="145108"/>
                    <a:pt x="138188" y="144507"/>
                    <a:pt x="134790" y="136516"/>
                  </a:cubicBezTo>
                  <a:cubicBezTo>
                    <a:pt x="126994" y="117937"/>
                    <a:pt x="113599" y="86767"/>
                    <a:pt x="109002" y="74783"/>
                  </a:cubicBezTo>
                  <a:cubicBezTo>
                    <a:pt x="122598" y="60793"/>
                    <a:pt x="143588" y="37019"/>
                    <a:pt x="149985" y="31428"/>
                  </a:cubicBezTo>
                  <a:cubicBezTo>
                    <a:pt x="155780" y="26633"/>
                    <a:pt x="163380" y="21837"/>
                    <a:pt x="175371" y="21235"/>
                  </a:cubicBezTo>
                  <a:cubicBezTo>
                    <a:pt x="177974" y="21035"/>
                    <a:pt x="179767" y="21035"/>
                    <a:pt x="179767" y="17237"/>
                  </a:cubicBezTo>
                  <a:cubicBezTo>
                    <a:pt x="179767" y="17042"/>
                    <a:pt x="179767" y="15043"/>
                    <a:pt x="177171" y="15043"/>
                  </a:cubicBezTo>
                  <a:cubicBezTo>
                    <a:pt x="171176" y="15043"/>
                    <a:pt x="164578" y="15638"/>
                    <a:pt x="158382" y="15638"/>
                  </a:cubicBezTo>
                  <a:cubicBezTo>
                    <a:pt x="150982" y="15638"/>
                    <a:pt x="143387" y="15043"/>
                    <a:pt x="136188" y="15043"/>
                  </a:cubicBezTo>
                  <a:cubicBezTo>
                    <a:pt x="134990" y="15043"/>
                    <a:pt x="132394" y="15043"/>
                    <a:pt x="132394" y="19035"/>
                  </a:cubicBezTo>
                  <a:cubicBezTo>
                    <a:pt x="132394" y="20433"/>
                    <a:pt x="133391" y="21035"/>
                    <a:pt x="134790" y="21235"/>
                  </a:cubicBezTo>
                  <a:cubicBezTo>
                    <a:pt x="136589" y="21436"/>
                    <a:pt x="142785" y="21837"/>
                    <a:pt x="142785" y="27428"/>
                  </a:cubicBezTo>
                  <a:cubicBezTo>
                    <a:pt x="142785" y="30224"/>
                    <a:pt x="140590" y="32825"/>
                    <a:pt x="138991" y="34624"/>
                  </a:cubicBezTo>
                  <a:lnTo>
                    <a:pt x="106606" y="6938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16" name="Forme libre : forme 1615">
              <a:extLst>
                <a:ext uri="{FF2B5EF4-FFF2-40B4-BE49-F238E27FC236}">
                  <a16:creationId xmlns:a16="http://schemas.microsoft.com/office/drawing/2014/main" id="{836A865E-E5B3-4EF2-B0ED-41D4F3E2788D}"/>
                </a:ext>
              </a:extLst>
            </p:cNvPr>
            <p:cNvSpPr/>
            <p:nvPr>
              <p:custDataLst>
                <p:tags r:id="rId233"/>
              </p:custDataLst>
            </p:nvPr>
          </p:nvSpPr>
          <p:spPr>
            <a:xfrm>
              <a:off x="6354630" y="-11000155"/>
              <a:ext cx="120409" cy="160459"/>
            </a:xfrm>
            <a:custGeom>
              <a:avLst/>
              <a:gdLst>
                <a:gd name="connsiteX0" fmla="*/ 110205 w 120409"/>
                <a:gd name="connsiteY0" fmla="*/ 17243 h 160458"/>
                <a:gd name="connsiteX1" fmla="*/ 107610 w 120409"/>
                <a:gd name="connsiteY1" fmla="*/ 15043 h 160458"/>
                <a:gd name="connsiteX2" fmla="*/ 82216 w 120409"/>
                <a:gd name="connsiteY2" fmla="*/ 17243 h 160458"/>
                <a:gd name="connsiteX3" fmla="*/ 79420 w 120409"/>
                <a:gd name="connsiteY3" fmla="*/ 21035 h 160458"/>
                <a:gd name="connsiteX4" fmla="*/ 84216 w 120409"/>
                <a:gd name="connsiteY4" fmla="*/ 23435 h 160458"/>
                <a:gd name="connsiteX5" fmla="*/ 94214 w 120409"/>
                <a:gd name="connsiteY5" fmla="*/ 26833 h 160458"/>
                <a:gd name="connsiteX6" fmla="*/ 93612 w 120409"/>
                <a:gd name="connsiteY6" fmla="*/ 30825 h 160458"/>
                <a:gd name="connsiteX7" fmla="*/ 81622 w 120409"/>
                <a:gd name="connsiteY7" fmla="*/ 78180 h 160458"/>
                <a:gd name="connsiteX8" fmla="*/ 63227 w 120409"/>
                <a:gd name="connsiteY8" fmla="*/ 65393 h 160458"/>
                <a:gd name="connsiteX9" fmla="*/ 15051 w 120409"/>
                <a:gd name="connsiteY9" fmla="*/ 123930 h 160458"/>
                <a:gd name="connsiteX10" fmla="*/ 41642 w 120409"/>
                <a:gd name="connsiteY10" fmla="*/ 155902 h 160458"/>
                <a:gd name="connsiteX11" fmla="*/ 67624 w 120409"/>
                <a:gd name="connsiteY11" fmla="*/ 140915 h 160458"/>
                <a:gd name="connsiteX12" fmla="*/ 85816 w 120409"/>
                <a:gd name="connsiteY12" fmla="*/ 155902 h 160458"/>
                <a:gd name="connsiteX13" fmla="*/ 100610 w 120409"/>
                <a:gd name="connsiteY13" fmla="*/ 144908 h 160458"/>
                <a:gd name="connsiteX14" fmla="*/ 106606 w 120409"/>
                <a:gd name="connsiteY14" fmla="*/ 125133 h 160458"/>
                <a:gd name="connsiteX15" fmla="*/ 104210 w 120409"/>
                <a:gd name="connsiteY15" fmla="*/ 123133 h 160458"/>
                <a:gd name="connsiteX16" fmla="*/ 101407 w 120409"/>
                <a:gd name="connsiteY16" fmla="*/ 126731 h 160458"/>
                <a:gd name="connsiteX17" fmla="*/ 86217 w 120409"/>
                <a:gd name="connsiteY17" fmla="*/ 151501 h 160458"/>
                <a:gd name="connsiteX18" fmla="*/ 80223 w 120409"/>
                <a:gd name="connsiteY18" fmla="*/ 142312 h 160458"/>
                <a:gd name="connsiteX19" fmla="*/ 81421 w 120409"/>
                <a:gd name="connsiteY19" fmla="*/ 132723 h 160458"/>
                <a:gd name="connsiteX20" fmla="*/ 110205 w 120409"/>
                <a:gd name="connsiteY20" fmla="*/ 17243 h 160458"/>
                <a:gd name="connsiteX21" fmla="*/ 68627 w 120409"/>
                <a:gd name="connsiteY21" fmla="*/ 129927 h 160458"/>
                <a:gd name="connsiteX22" fmla="*/ 64626 w 120409"/>
                <a:gd name="connsiteY22" fmla="*/ 137318 h 160458"/>
                <a:gd name="connsiteX23" fmla="*/ 42037 w 120409"/>
                <a:gd name="connsiteY23" fmla="*/ 151501 h 160458"/>
                <a:gd name="connsiteX24" fmla="*/ 29243 w 120409"/>
                <a:gd name="connsiteY24" fmla="*/ 132723 h 160458"/>
                <a:gd name="connsiteX25" fmla="*/ 40237 w 120409"/>
                <a:gd name="connsiteY25" fmla="*/ 88966 h 160458"/>
                <a:gd name="connsiteX26" fmla="*/ 63428 w 120409"/>
                <a:gd name="connsiteY26" fmla="*/ 69787 h 160458"/>
                <a:gd name="connsiteX27" fmla="*/ 79219 w 120409"/>
                <a:gd name="connsiteY27" fmla="*/ 87368 h 160458"/>
                <a:gd name="connsiteX28" fmla="*/ 78623 w 120409"/>
                <a:gd name="connsiteY28" fmla="*/ 90766 h 160458"/>
                <a:gd name="connsiteX29" fmla="*/ 68627 w 120409"/>
                <a:gd name="connsiteY29" fmla="*/ 129927 h 16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0409" h="160458">
                  <a:moveTo>
                    <a:pt x="110205" y="17243"/>
                  </a:moveTo>
                  <a:cubicBezTo>
                    <a:pt x="110205" y="17042"/>
                    <a:pt x="110205" y="15043"/>
                    <a:pt x="107610" y="15043"/>
                  </a:cubicBezTo>
                  <a:cubicBezTo>
                    <a:pt x="104606" y="15043"/>
                    <a:pt x="85615" y="16841"/>
                    <a:pt x="82216" y="17243"/>
                  </a:cubicBezTo>
                  <a:cubicBezTo>
                    <a:pt x="80618" y="17444"/>
                    <a:pt x="79420" y="18440"/>
                    <a:pt x="79420" y="21035"/>
                  </a:cubicBezTo>
                  <a:cubicBezTo>
                    <a:pt x="79420" y="23435"/>
                    <a:pt x="81220" y="23435"/>
                    <a:pt x="84216" y="23435"/>
                  </a:cubicBezTo>
                  <a:cubicBezTo>
                    <a:pt x="93813" y="23435"/>
                    <a:pt x="94214" y="24833"/>
                    <a:pt x="94214" y="26833"/>
                  </a:cubicBezTo>
                  <a:lnTo>
                    <a:pt x="93612" y="30825"/>
                  </a:lnTo>
                  <a:lnTo>
                    <a:pt x="81622" y="78180"/>
                  </a:lnTo>
                  <a:cubicBezTo>
                    <a:pt x="78021" y="70789"/>
                    <a:pt x="72226" y="65393"/>
                    <a:pt x="63227" y="65393"/>
                  </a:cubicBezTo>
                  <a:cubicBezTo>
                    <a:pt x="39842" y="65393"/>
                    <a:pt x="15051" y="94764"/>
                    <a:pt x="15051" y="123930"/>
                  </a:cubicBezTo>
                  <a:cubicBezTo>
                    <a:pt x="15051" y="142714"/>
                    <a:pt x="26045" y="155902"/>
                    <a:pt x="41642" y="155902"/>
                  </a:cubicBezTo>
                  <a:cubicBezTo>
                    <a:pt x="45635" y="155902"/>
                    <a:pt x="55633" y="155099"/>
                    <a:pt x="67624" y="140915"/>
                  </a:cubicBezTo>
                  <a:cubicBezTo>
                    <a:pt x="69221" y="149307"/>
                    <a:pt x="76221" y="155902"/>
                    <a:pt x="85816" y="155902"/>
                  </a:cubicBezTo>
                  <a:cubicBezTo>
                    <a:pt x="92816" y="155902"/>
                    <a:pt x="97411" y="151302"/>
                    <a:pt x="100610" y="144908"/>
                  </a:cubicBezTo>
                  <a:cubicBezTo>
                    <a:pt x="104010" y="137718"/>
                    <a:pt x="106606" y="125527"/>
                    <a:pt x="106606" y="125133"/>
                  </a:cubicBezTo>
                  <a:cubicBezTo>
                    <a:pt x="106606" y="123133"/>
                    <a:pt x="104806" y="123133"/>
                    <a:pt x="104210" y="123133"/>
                  </a:cubicBezTo>
                  <a:cubicBezTo>
                    <a:pt x="102209" y="123133"/>
                    <a:pt x="102009" y="123930"/>
                    <a:pt x="101407" y="126731"/>
                  </a:cubicBezTo>
                  <a:cubicBezTo>
                    <a:pt x="98013" y="139718"/>
                    <a:pt x="94415" y="151501"/>
                    <a:pt x="86217" y="151501"/>
                  </a:cubicBezTo>
                  <a:cubicBezTo>
                    <a:pt x="80819" y="151501"/>
                    <a:pt x="80223" y="146312"/>
                    <a:pt x="80223" y="142312"/>
                  </a:cubicBezTo>
                  <a:cubicBezTo>
                    <a:pt x="80223" y="137518"/>
                    <a:pt x="80618" y="136120"/>
                    <a:pt x="81421" y="132723"/>
                  </a:cubicBezTo>
                  <a:lnTo>
                    <a:pt x="110205" y="17243"/>
                  </a:lnTo>
                  <a:close/>
                  <a:moveTo>
                    <a:pt x="68627" y="129927"/>
                  </a:moveTo>
                  <a:cubicBezTo>
                    <a:pt x="67624" y="133525"/>
                    <a:pt x="67624" y="133920"/>
                    <a:pt x="64626" y="137318"/>
                  </a:cubicBezTo>
                  <a:cubicBezTo>
                    <a:pt x="55834" y="148305"/>
                    <a:pt x="47636" y="151501"/>
                    <a:pt x="42037" y="151501"/>
                  </a:cubicBezTo>
                  <a:cubicBezTo>
                    <a:pt x="32039" y="151501"/>
                    <a:pt x="29243" y="140514"/>
                    <a:pt x="29243" y="132723"/>
                  </a:cubicBezTo>
                  <a:cubicBezTo>
                    <a:pt x="29243" y="122732"/>
                    <a:pt x="35639" y="98155"/>
                    <a:pt x="40237" y="88966"/>
                  </a:cubicBezTo>
                  <a:cubicBezTo>
                    <a:pt x="46438" y="77182"/>
                    <a:pt x="55432" y="69787"/>
                    <a:pt x="63428" y="69787"/>
                  </a:cubicBezTo>
                  <a:cubicBezTo>
                    <a:pt x="76422" y="69787"/>
                    <a:pt x="79219" y="86172"/>
                    <a:pt x="79219" y="87368"/>
                  </a:cubicBezTo>
                  <a:cubicBezTo>
                    <a:pt x="79219" y="88565"/>
                    <a:pt x="78818" y="89768"/>
                    <a:pt x="78623" y="90766"/>
                  </a:cubicBezTo>
                  <a:lnTo>
                    <a:pt x="68627" y="12992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17" name="Forme libre : forme 1616">
              <a:extLst>
                <a:ext uri="{FF2B5EF4-FFF2-40B4-BE49-F238E27FC236}">
                  <a16:creationId xmlns:a16="http://schemas.microsoft.com/office/drawing/2014/main" id="{B830CA87-B19E-42E1-AAAE-518B474FA587}"/>
                </a:ext>
              </a:extLst>
            </p:cNvPr>
            <p:cNvSpPr/>
            <p:nvPr>
              <p:custDataLst>
                <p:tags r:id="rId234"/>
              </p:custDataLst>
            </p:nvPr>
          </p:nvSpPr>
          <p:spPr>
            <a:xfrm>
              <a:off x="6459530" y="-11036882"/>
              <a:ext cx="80273" cy="120344"/>
            </a:xfrm>
            <a:custGeom>
              <a:avLst/>
              <a:gdLst>
                <a:gd name="connsiteX0" fmla="*/ 76924 w 80272"/>
                <a:gd name="connsiteY0" fmla="*/ 82473 h 120343"/>
                <a:gd name="connsiteX1" fmla="*/ 72164 w 80272"/>
                <a:gd name="connsiteY1" fmla="*/ 82473 h 120343"/>
                <a:gd name="connsiteX2" fmla="*/ 68521 w 80272"/>
                <a:gd name="connsiteY2" fmla="*/ 95203 h 120343"/>
                <a:gd name="connsiteX3" fmla="*/ 54667 w 80272"/>
                <a:gd name="connsiteY3" fmla="*/ 96042 h 120343"/>
                <a:gd name="connsiteX4" fmla="*/ 28911 w 80272"/>
                <a:gd name="connsiteY4" fmla="*/ 96042 h 120343"/>
                <a:gd name="connsiteX5" fmla="*/ 56906 w 80272"/>
                <a:gd name="connsiteY5" fmla="*/ 72538 h 120343"/>
                <a:gd name="connsiteX6" fmla="*/ 76924 w 80272"/>
                <a:gd name="connsiteY6" fmla="*/ 42321 h 120343"/>
                <a:gd name="connsiteX7" fmla="*/ 44169 w 80272"/>
                <a:gd name="connsiteY7" fmla="*/ 15043 h 120343"/>
                <a:gd name="connsiteX8" fmla="*/ 15051 w 80272"/>
                <a:gd name="connsiteY8" fmla="*/ 40083 h 120343"/>
                <a:gd name="connsiteX9" fmla="*/ 22470 w 80272"/>
                <a:gd name="connsiteY9" fmla="*/ 47918 h 120343"/>
                <a:gd name="connsiteX10" fmla="*/ 29889 w 80272"/>
                <a:gd name="connsiteY10" fmla="*/ 40503 h 120343"/>
                <a:gd name="connsiteX11" fmla="*/ 21630 w 80272"/>
                <a:gd name="connsiteY11" fmla="*/ 33088 h 120343"/>
                <a:gd name="connsiteX12" fmla="*/ 42068 w 80272"/>
                <a:gd name="connsiteY12" fmla="*/ 20076 h 120343"/>
                <a:gd name="connsiteX13" fmla="*/ 63347 w 80272"/>
                <a:gd name="connsiteY13" fmla="*/ 42321 h 120343"/>
                <a:gd name="connsiteX14" fmla="*/ 50183 w 80272"/>
                <a:gd name="connsiteY14" fmla="*/ 69178 h 120343"/>
                <a:gd name="connsiteX15" fmla="*/ 16450 w 80272"/>
                <a:gd name="connsiteY15" fmla="*/ 102480 h 120343"/>
                <a:gd name="connsiteX16" fmla="*/ 15051 w 80272"/>
                <a:gd name="connsiteY16" fmla="*/ 107933 h 120343"/>
                <a:gd name="connsiteX17" fmla="*/ 72722 w 80272"/>
                <a:gd name="connsiteY17" fmla="*/ 107933 h 120343"/>
                <a:gd name="connsiteX18" fmla="*/ 76924 w 80272"/>
                <a:gd name="connsiteY18" fmla="*/ 82473 h 12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0272" h="120343">
                  <a:moveTo>
                    <a:pt x="76924" y="82473"/>
                  </a:moveTo>
                  <a:lnTo>
                    <a:pt x="72164" y="82473"/>
                  </a:lnTo>
                  <a:cubicBezTo>
                    <a:pt x="71744" y="85551"/>
                    <a:pt x="70345" y="93806"/>
                    <a:pt x="68521" y="95203"/>
                  </a:cubicBezTo>
                  <a:cubicBezTo>
                    <a:pt x="67404" y="96042"/>
                    <a:pt x="56624" y="96042"/>
                    <a:pt x="54667" y="96042"/>
                  </a:cubicBezTo>
                  <a:lnTo>
                    <a:pt x="28911" y="96042"/>
                  </a:lnTo>
                  <a:cubicBezTo>
                    <a:pt x="43605" y="83030"/>
                    <a:pt x="48509" y="79113"/>
                    <a:pt x="56906" y="72538"/>
                  </a:cubicBezTo>
                  <a:cubicBezTo>
                    <a:pt x="67266" y="64283"/>
                    <a:pt x="76924" y="55608"/>
                    <a:pt x="76924" y="42321"/>
                  </a:cubicBezTo>
                  <a:cubicBezTo>
                    <a:pt x="76924" y="25391"/>
                    <a:pt x="62086" y="15043"/>
                    <a:pt x="44169" y="15043"/>
                  </a:cubicBezTo>
                  <a:cubicBezTo>
                    <a:pt x="26810" y="15043"/>
                    <a:pt x="15051" y="27209"/>
                    <a:pt x="15051" y="40083"/>
                  </a:cubicBezTo>
                  <a:cubicBezTo>
                    <a:pt x="15051" y="47216"/>
                    <a:pt x="21072" y="47918"/>
                    <a:pt x="22470" y="47918"/>
                  </a:cubicBezTo>
                  <a:cubicBezTo>
                    <a:pt x="25832" y="47918"/>
                    <a:pt x="29889" y="45535"/>
                    <a:pt x="29889" y="40503"/>
                  </a:cubicBezTo>
                  <a:cubicBezTo>
                    <a:pt x="29889" y="37983"/>
                    <a:pt x="28911" y="33088"/>
                    <a:pt x="21630" y="33088"/>
                  </a:cubicBezTo>
                  <a:cubicBezTo>
                    <a:pt x="25970" y="23153"/>
                    <a:pt x="35489" y="20076"/>
                    <a:pt x="42068" y="20076"/>
                  </a:cubicBezTo>
                  <a:cubicBezTo>
                    <a:pt x="56066" y="20076"/>
                    <a:pt x="63347" y="30988"/>
                    <a:pt x="63347" y="42321"/>
                  </a:cubicBezTo>
                  <a:cubicBezTo>
                    <a:pt x="63347" y="54493"/>
                    <a:pt x="54667" y="64146"/>
                    <a:pt x="50183" y="69178"/>
                  </a:cubicBezTo>
                  <a:lnTo>
                    <a:pt x="16450" y="102480"/>
                  </a:lnTo>
                  <a:cubicBezTo>
                    <a:pt x="15051" y="103734"/>
                    <a:pt x="15051" y="104016"/>
                    <a:pt x="15051" y="107933"/>
                  </a:cubicBezTo>
                  <a:lnTo>
                    <a:pt x="72722" y="107933"/>
                  </a:lnTo>
                  <a:lnTo>
                    <a:pt x="76924" y="8247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18" name="Forme libre : forme 1617">
              <a:extLst>
                <a:ext uri="{FF2B5EF4-FFF2-40B4-BE49-F238E27FC236}">
                  <a16:creationId xmlns:a16="http://schemas.microsoft.com/office/drawing/2014/main" id="{799549AA-2E88-43B8-B3D1-723AF23CFE02}"/>
                </a:ext>
              </a:extLst>
            </p:cNvPr>
            <p:cNvSpPr/>
            <p:nvPr>
              <p:custDataLst>
                <p:tags r:id="rId235"/>
              </p:custDataLst>
            </p:nvPr>
          </p:nvSpPr>
          <p:spPr>
            <a:xfrm>
              <a:off x="6547416" y="-10997955"/>
              <a:ext cx="160546" cy="160459"/>
            </a:xfrm>
            <a:custGeom>
              <a:avLst/>
              <a:gdLst>
                <a:gd name="connsiteX0" fmla="*/ 127396 w 160545"/>
                <a:gd name="connsiteY0" fmla="*/ 37821 h 160458"/>
                <a:gd name="connsiteX1" fmla="*/ 130193 w 160545"/>
                <a:gd name="connsiteY1" fmla="*/ 35018 h 160458"/>
                <a:gd name="connsiteX2" fmla="*/ 156382 w 160545"/>
                <a:gd name="connsiteY2" fmla="*/ 21235 h 160458"/>
                <a:gd name="connsiteX3" fmla="*/ 160377 w 160545"/>
                <a:gd name="connsiteY3" fmla="*/ 17438 h 160458"/>
                <a:gd name="connsiteX4" fmla="*/ 157780 w 160545"/>
                <a:gd name="connsiteY4" fmla="*/ 15043 h 160458"/>
                <a:gd name="connsiteX5" fmla="*/ 141387 w 160545"/>
                <a:gd name="connsiteY5" fmla="*/ 15638 h 160458"/>
                <a:gd name="connsiteX6" fmla="*/ 121400 w 160545"/>
                <a:gd name="connsiteY6" fmla="*/ 15043 h 160458"/>
                <a:gd name="connsiteX7" fmla="*/ 117600 w 160545"/>
                <a:gd name="connsiteY7" fmla="*/ 18836 h 160458"/>
                <a:gd name="connsiteX8" fmla="*/ 120598 w 160545"/>
                <a:gd name="connsiteY8" fmla="*/ 21235 h 160458"/>
                <a:gd name="connsiteX9" fmla="*/ 127797 w 160545"/>
                <a:gd name="connsiteY9" fmla="*/ 25831 h 160458"/>
                <a:gd name="connsiteX10" fmla="*/ 122397 w 160545"/>
                <a:gd name="connsiteY10" fmla="*/ 35420 h 160458"/>
                <a:gd name="connsiteX11" fmla="*/ 76021 w 160545"/>
                <a:gd name="connsiteY11" fmla="*/ 88766 h 160458"/>
                <a:gd name="connsiteX12" fmla="*/ 54027 w 160545"/>
                <a:gd name="connsiteY12" fmla="*/ 29427 h 160458"/>
                <a:gd name="connsiteX13" fmla="*/ 52829 w 160545"/>
                <a:gd name="connsiteY13" fmla="*/ 26030 h 160458"/>
                <a:gd name="connsiteX14" fmla="*/ 64626 w 160545"/>
                <a:gd name="connsiteY14" fmla="*/ 21235 h 160458"/>
                <a:gd name="connsiteX15" fmla="*/ 69424 w 160545"/>
                <a:gd name="connsiteY15" fmla="*/ 17237 h 160458"/>
                <a:gd name="connsiteX16" fmla="*/ 66426 w 160545"/>
                <a:gd name="connsiteY16" fmla="*/ 15043 h 160458"/>
                <a:gd name="connsiteX17" fmla="*/ 41234 w 160545"/>
                <a:gd name="connsiteY17" fmla="*/ 15638 h 160458"/>
                <a:gd name="connsiteX18" fmla="*/ 18845 w 160545"/>
                <a:gd name="connsiteY18" fmla="*/ 15043 h 160458"/>
                <a:gd name="connsiteX19" fmla="*/ 15051 w 160545"/>
                <a:gd name="connsiteY19" fmla="*/ 19035 h 160458"/>
                <a:gd name="connsiteX20" fmla="*/ 19648 w 160545"/>
                <a:gd name="connsiteY20" fmla="*/ 21235 h 160458"/>
                <a:gd name="connsiteX21" fmla="*/ 34242 w 160545"/>
                <a:gd name="connsiteY21" fmla="*/ 28031 h 160458"/>
                <a:gd name="connsiteX22" fmla="*/ 58825 w 160545"/>
                <a:gd name="connsiteY22" fmla="*/ 93762 h 160458"/>
                <a:gd name="connsiteX23" fmla="*/ 59628 w 160545"/>
                <a:gd name="connsiteY23" fmla="*/ 97159 h 160458"/>
                <a:gd name="connsiteX24" fmla="*/ 50635 w 160545"/>
                <a:gd name="connsiteY24" fmla="*/ 133519 h 160458"/>
                <a:gd name="connsiteX25" fmla="*/ 31840 w 160545"/>
                <a:gd name="connsiteY25" fmla="*/ 145309 h 160458"/>
                <a:gd name="connsiteX26" fmla="*/ 26446 w 160545"/>
                <a:gd name="connsiteY26" fmla="*/ 149301 h 160458"/>
                <a:gd name="connsiteX27" fmla="*/ 29243 w 160545"/>
                <a:gd name="connsiteY27" fmla="*/ 151501 h 160458"/>
                <a:gd name="connsiteX28" fmla="*/ 54429 w 160545"/>
                <a:gd name="connsiteY28" fmla="*/ 150900 h 160458"/>
                <a:gd name="connsiteX29" fmla="*/ 80016 w 160545"/>
                <a:gd name="connsiteY29" fmla="*/ 151501 h 160458"/>
                <a:gd name="connsiteX30" fmla="*/ 83816 w 160545"/>
                <a:gd name="connsiteY30" fmla="*/ 147503 h 160458"/>
                <a:gd name="connsiteX31" fmla="*/ 78216 w 160545"/>
                <a:gd name="connsiteY31" fmla="*/ 145309 h 160458"/>
                <a:gd name="connsiteX32" fmla="*/ 70622 w 160545"/>
                <a:gd name="connsiteY32" fmla="*/ 144908 h 160458"/>
                <a:gd name="connsiteX33" fmla="*/ 65228 w 160545"/>
                <a:gd name="connsiteY33" fmla="*/ 141711 h 160458"/>
                <a:gd name="connsiteX34" fmla="*/ 68025 w 160545"/>
                <a:gd name="connsiteY34" fmla="*/ 129125 h 160458"/>
                <a:gd name="connsiteX35" fmla="*/ 75018 w 160545"/>
                <a:gd name="connsiteY35" fmla="*/ 100951 h 160458"/>
                <a:gd name="connsiteX36" fmla="*/ 77821 w 160545"/>
                <a:gd name="connsiteY36" fmla="*/ 94758 h 160458"/>
                <a:gd name="connsiteX37" fmla="*/ 127396 w 160545"/>
                <a:gd name="connsiteY37" fmla="*/ 37821 h 16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60545" h="160458">
                  <a:moveTo>
                    <a:pt x="127396" y="37821"/>
                  </a:moveTo>
                  <a:lnTo>
                    <a:pt x="130193" y="35018"/>
                  </a:lnTo>
                  <a:cubicBezTo>
                    <a:pt x="136188" y="29027"/>
                    <a:pt x="142785" y="22233"/>
                    <a:pt x="156382" y="21235"/>
                  </a:cubicBezTo>
                  <a:cubicBezTo>
                    <a:pt x="158583" y="21035"/>
                    <a:pt x="160377" y="21035"/>
                    <a:pt x="160377" y="17438"/>
                  </a:cubicBezTo>
                  <a:cubicBezTo>
                    <a:pt x="160377" y="15839"/>
                    <a:pt x="159380" y="15043"/>
                    <a:pt x="157780" y="15043"/>
                  </a:cubicBezTo>
                  <a:cubicBezTo>
                    <a:pt x="152582" y="15043"/>
                    <a:pt x="146787" y="15638"/>
                    <a:pt x="141387" y="15638"/>
                  </a:cubicBezTo>
                  <a:cubicBezTo>
                    <a:pt x="134790" y="15638"/>
                    <a:pt x="127797" y="15043"/>
                    <a:pt x="121400" y="15043"/>
                  </a:cubicBezTo>
                  <a:cubicBezTo>
                    <a:pt x="120196" y="15043"/>
                    <a:pt x="117600" y="15043"/>
                    <a:pt x="117600" y="18836"/>
                  </a:cubicBezTo>
                  <a:cubicBezTo>
                    <a:pt x="117600" y="21035"/>
                    <a:pt x="119600" y="21235"/>
                    <a:pt x="120598" y="21235"/>
                  </a:cubicBezTo>
                  <a:cubicBezTo>
                    <a:pt x="121996" y="21235"/>
                    <a:pt x="127797" y="21637"/>
                    <a:pt x="127797" y="25831"/>
                  </a:cubicBezTo>
                  <a:cubicBezTo>
                    <a:pt x="127797" y="29227"/>
                    <a:pt x="123200" y="34423"/>
                    <a:pt x="122397" y="35420"/>
                  </a:cubicBezTo>
                  <a:lnTo>
                    <a:pt x="76021" y="88766"/>
                  </a:lnTo>
                  <a:lnTo>
                    <a:pt x="54027" y="29427"/>
                  </a:lnTo>
                  <a:cubicBezTo>
                    <a:pt x="52829" y="26633"/>
                    <a:pt x="52829" y="26231"/>
                    <a:pt x="52829" y="26030"/>
                  </a:cubicBezTo>
                  <a:cubicBezTo>
                    <a:pt x="52829" y="21235"/>
                    <a:pt x="62625" y="21235"/>
                    <a:pt x="64626" y="21235"/>
                  </a:cubicBezTo>
                  <a:cubicBezTo>
                    <a:pt x="67423" y="21235"/>
                    <a:pt x="69424" y="21235"/>
                    <a:pt x="69424" y="17237"/>
                  </a:cubicBezTo>
                  <a:cubicBezTo>
                    <a:pt x="69424" y="15043"/>
                    <a:pt x="67022" y="15043"/>
                    <a:pt x="66426" y="15043"/>
                  </a:cubicBezTo>
                  <a:cubicBezTo>
                    <a:pt x="60825" y="15043"/>
                    <a:pt x="46834" y="15638"/>
                    <a:pt x="41234" y="15638"/>
                  </a:cubicBezTo>
                  <a:cubicBezTo>
                    <a:pt x="36242" y="15638"/>
                    <a:pt x="23844" y="15043"/>
                    <a:pt x="18845" y="15043"/>
                  </a:cubicBezTo>
                  <a:cubicBezTo>
                    <a:pt x="17648" y="15043"/>
                    <a:pt x="15051" y="15043"/>
                    <a:pt x="15051" y="19035"/>
                  </a:cubicBezTo>
                  <a:cubicBezTo>
                    <a:pt x="15051" y="21235"/>
                    <a:pt x="17046" y="21235"/>
                    <a:pt x="19648" y="21235"/>
                  </a:cubicBezTo>
                  <a:cubicBezTo>
                    <a:pt x="31639" y="21235"/>
                    <a:pt x="32442" y="23035"/>
                    <a:pt x="34242" y="28031"/>
                  </a:cubicBezTo>
                  <a:lnTo>
                    <a:pt x="58825" y="93762"/>
                  </a:lnTo>
                  <a:cubicBezTo>
                    <a:pt x="59026" y="94357"/>
                    <a:pt x="59628" y="96558"/>
                    <a:pt x="59628" y="97159"/>
                  </a:cubicBezTo>
                  <a:cubicBezTo>
                    <a:pt x="59628" y="97754"/>
                    <a:pt x="51632" y="129921"/>
                    <a:pt x="50635" y="133519"/>
                  </a:cubicBezTo>
                  <a:cubicBezTo>
                    <a:pt x="48032" y="144507"/>
                    <a:pt x="47831" y="145108"/>
                    <a:pt x="31840" y="145309"/>
                  </a:cubicBezTo>
                  <a:cubicBezTo>
                    <a:pt x="28046" y="145309"/>
                    <a:pt x="26446" y="145309"/>
                    <a:pt x="26446" y="149301"/>
                  </a:cubicBezTo>
                  <a:cubicBezTo>
                    <a:pt x="26446" y="151501"/>
                    <a:pt x="28842" y="151501"/>
                    <a:pt x="29243" y="151501"/>
                  </a:cubicBezTo>
                  <a:cubicBezTo>
                    <a:pt x="34837" y="151501"/>
                    <a:pt x="48835" y="150900"/>
                    <a:pt x="54429" y="150900"/>
                  </a:cubicBezTo>
                  <a:cubicBezTo>
                    <a:pt x="60029" y="150900"/>
                    <a:pt x="74422" y="151501"/>
                    <a:pt x="80016" y="151501"/>
                  </a:cubicBezTo>
                  <a:cubicBezTo>
                    <a:pt x="81414" y="151501"/>
                    <a:pt x="83816" y="151501"/>
                    <a:pt x="83816" y="147503"/>
                  </a:cubicBezTo>
                  <a:cubicBezTo>
                    <a:pt x="83816" y="145309"/>
                    <a:pt x="82017" y="145309"/>
                    <a:pt x="78216" y="145309"/>
                  </a:cubicBezTo>
                  <a:cubicBezTo>
                    <a:pt x="77821" y="145309"/>
                    <a:pt x="74020" y="145309"/>
                    <a:pt x="70622" y="144908"/>
                  </a:cubicBezTo>
                  <a:cubicBezTo>
                    <a:pt x="66426" y="144507"/>
                    <a:pt x="65228" y="144112"/>
                    <a:pt x="65228" y="141711"/>
                  </a:cubicBezTo>
                  <a:cubicBezTo>
                    <a:pt x="65228" y="140313"/>
                    <a:pt x="67022" y="133318"/>
                    <a:pt x="68025" y="129125"/>
                  </a:cubicBezTo>
                  <a:lnTo>
                    <a:pt x="75018" y="100951"/>
                  </a:lnTo>
                  <a:cubicBezTo>
                    <a:pt x="76021" y="97159"/>
                    <a:pt x="76222" y="96558"/>
                    <a:pt x="77821" y="94758"/>
                  </a:cubicBezTo>
                  <a:lnTo>
                    <a:pt x="127396" y="3782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19" name="Forme libre : forme 1618">
              <a:extLst>
                <a:ext uri="{FF2B5EF4-FFF2-40B4-BE49-F238E27FC236}">
                  <a16:creationId xmlns:a16="http://schemas.microsoft.com/office/drawing/2014/main" id="{1E5B8183-8A53-4C38-9070-66C436B3015E}"/>
                </a:ext>
              </a:extLst>
            </p:cNvPr>
            <p:cNvSpPr/>
            <p:nvPr>
              <p:custDataLst>
                <p:tags r:id="rId236"/>
              </p:custDataLst>
            </p:nvPr>
          </p:nvSpPr>
          <p:spPr>
            <a:xfrm>
              <a:off x="6742206" y="-11000155"/>
              <a:ext cx="120409" cy="160459"/>
            </a:xfrm>
            <a:custGeom>
              <a:avLst/>
              <a:gdLst>
                <a:gd name="connsiteX0" fmla="*/ 110207 w 120409"/>
                <a:gd name="connsiteY0" fmla="*/ 17243 h 160458"/>
                <a:gd name="connsiteX1" fmla="*/ 107610 w 120409"/>
                <a:gd name="connsiteY1" fmla="*/ 15043 h 160458"/>
                <a:gd name="connsiteX2" fmla="*/ 82218 w 120409"/>
                <a:gd name="connsiteY2" fmla="*/ 17243 h 160458"/>
                <a:gd name="connsiteX3" fmla="*/ 79420 w 120409"/>
                <a:gd name="connsiteY3" fmla="*/ 21035 h 160458"/>
                <a:gd name="connsiteX4" fmla="*/ 84218 w 120409"/>
                <a:gd name="connsiteY4" fmla="*/ 23435 h 160458"/>
                <a:gd name="connsiteX5" fmla="*/ 94214 w 120409"/>
                <a:gd name="connsiteY5" fmla="*/ 26833 h 160458"/>
                <a:gd name="connsiteX6" fmla="*/ 93612 w 120409"/>
                <a:gd name="connsiteY6" fmla="*/ 30825 h 160458"/>
                <a:gd name="connsiteX7" fmla="*/ 81622 w 120409"/>
                <a:gd name="connsiteY7" fmla="*/ 78180 h 160458"/>
                <a:gd name="connsiteX8" fmla="*/ 63229 w 120409"/>
                <a:gd name="connsiteY8" fmla="*/ 65393 h 160458"/>
                <a:gd name="connsiteX9" fmla="*/ 15051 w 120409"/>
                <a:gd name="connsiteY9" fmla="*/ 123930 h 160458"/>
                <a:gd name="connsiteX10" fmla="*/ 41642 w 120409"/>
                <a:gd name="connsiteY10" fmla="*/ 155902 h 160458"/>
                <a:gd name="connsiteX11" fmla="*/ 67624 w 120409"/>
                <a:gd name="connsiteY11" fmla="*/ 140915 h 160458"/>
                <a:gd name="connsiteX12" fmla="*/ 85818 w 120409"/>
                <a:gd name="connsiteY12" fmla="*/ 155902 h 160458"/>
                <a:gd name="connsiteX13" fmla="*/ 100612 w 120409"/>
                <a:gd name="connsiteY13" fmla="*/ 144908 h 160458"/>
                <a:gd name="connsiteX14" fmla="*/ 106606 w 120409"/>
                <a:gd name="connsiteY14" fmla="*/ 125133 h 160458"/>
                <a:gd name="connsiteX15" fmla="*/ 104210 w 120409"/>
                <a:gd name="connsiteY15" fmla="*/ 123133 h 160458"/>
                <a:gd name="connsiteX16" fmla="*/ 101409 w 120409"/>
                <a:gd name="connsiteY16" fmla="*/ 126731 h 160458"/>
                <a:gd name="connsiteX17" fmla="*/ 86219 w 120409"/>
                <a:gd name="connsiteY17" fmla="*/ 151501 h 160458"/>
                <a:gd name="connsiteX18" fmla="*/ 80223 w 120409"/>
                <a:gd name="connsiteY18" fmla="*/ 142312 h 160458"/>
                <a:gd name="connsiteX19" fmla="*/ 81421 w 120409"/>
                <a:gd name="connsiteY19" fmla="*/ 132723 h 160458"/>
                <a:gd name="connsiteX20" fmla="*/ 110207 w 120409"/>
                <a:gd name="connsiteY20" fmla="*/ 17243 h 160458"/>
                <a:gd name="connsiteX21" fmla="*/ 68628 w 120409"/>
                <a:gd name="connsiteY21" fmla="*/ 129927 h 160458"/>
                <a:gd name="connsiteX22" fmla="*/ 64626 w 120409"/>
                <a:gd name="connsiteY22" fmla="*/ 137318 h 160458"/>
                <a:gd name="connsiteX23" fmla="*/ 42037 w 120409"/>
                <a:gd name="connsiteY23" fmla="*/ 151501 h 160458"/>
                <a:gd name="connsiteX24" fmla="*/ 29243 w 120409"/>
                <a:gd name="connsiteY24" fmla="*/ 132723 h 160458"/>
                <a:gd name="connsiteX25" fmla="*/ 40237 w 120409"/>
                <a:gd name="connsiteY25" fmla="*/ 88966 h 160458"/>
                <a:gd name="connsiteX26" fmla="*/ 63430 w 120409"/>
                <a:gd name="connsiteY26" fmla="*/ 69787 h 160458"/>
                <a:gd name="connsiteX27" fmla="*/ 79219 w 120409"/>
                <a:gd name="connsiteY27" fmla="*/ 87368 h 160458"/>
                <a:gd name="connsiteX28" fmla="*/ 78623 w 120409"/>
                <a:gd name="connsiteY28" fmla="*/ 90766 h 160458"/>
                <a:gd name="connsiteX29" fmla="*/ 68628 w 120409"/>
                <a:gd name="connsiteY29" fmla="*/ 129927 h 16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0409" h="160458">
                  <a:moveTo>
                    <a:pt x="110207" y="17243"/>
                  </a:moveTo>
                  <a:cubicBezTo>
                    <a:pt x="110207" y="17042"/>
                    <a:pt x="110207" y="15043"/>
                    <a:pt x="107610" y="15043"/>
                  </a:cubicBezTo>
                  <a:cubicBezTo>
                    <a:pt x="104606" y="15043"/>
                    <a:pt x="85617" y="16841"/>
                    <a:pt x="82218" y="17243"/>
                  </a:cubicBezTo>
                  <a:cubicBezTo>
                    <a:pt x="80618" y="17444"/>
                    <a:pt x="79420" y="18440"/>
                    <a:pt x="79420" y="21035"/>
                  </a:cubicBezTo>
                  <a:cubicBezTo>
                    <a:pt x="79420" y="23435"/>
                    <a:pt x="81220" y="23435"/>
                    <a:pt x="84218" y="23435"/>
                  </a:cubicBezTo>
                  <a:cubicBezTo>
                    <a:pt x="93813" y="23435"/>
                    <a:pt x="94214" y="24833"/>
                    <a:pt x="94214" y="26833"/>
                  </a:cubicBezTo>
                  <a:lnTo>
                    <a:pt x="93612" y="30825"/>
                  </a:lnTo>
                  <a:lnTo>
                    <a:pt x="81622" y="78180"/>
                  </a:lnTo>
                  <a:cubicBezTo>
                    <a:pt x="78021" y="70789"/>
                    <a:pt x="72228" y="65393"/>
                    <a:pt x="63229" y="65393"/>
                  </a:cubicBezTo>
                  <a:cubicBezTo>
                    <a:pt x="39842" y="65393"/>
                    <a:pt x="15051" y="94764"/>
                    <a:pt x="15051" y="123930"/>
                  </a:cubicBezTo>
                  <a:cubicBezTo>
                    <a:pt x="15051" y="142714"/>
                    <a:pt x="26045" y="155902"/>
                    <a:pt x="41642" y="155902"/>
                  </a:cubicBezTo>
                  <a:cubicBezTo>
                    <a:pt x="45637" y="155902"/>
                    <a:pt x="55633" y="155099"/>
                    <a:pt x="67624" y="140915"/>
                  </a:cubicBezTo>
                  <a:cubicBezTo>
                    <a:pt x="69223" y="149307"/>
                    <a:pt x="76223" y="155902"/>
                    <a:pt x="85818" y="155902"/>
                  </a:cubicBezTo>
                  <a:cubicBezTo>
                    <a:pt x="92816" y="155902"/>
                    <a:pt x="97413" y="151302"/>
                    <a:pt x="100612" y="144908"/>
                  </a:cubicBezTo>
                  <a:cubicBezTo>
                    <a:pt x="104010" y="137718"/>
                    <a:pt x="106606" y="125527"/>
                    <a:pt x="106606" y="125133"/>
                  </a:cubicBezTo>
                  <a:cubicBezTo>
                    <a:pt x="106606" y="123133"/>
                    <a:pt x="104806" y="123133"/>
                    <a:pt x="104210" y="123133"/>
                  </a:cubicBezTo>
                  <a:cubicBezTo>
                    <a:pt x="102212" y="123133"/>
                    <a:pt x="102011" y="123930"/>
                    <a:pt x="101409" y="126731"/>
                  </a:cubicBezTo>
                  <a:cubicBezTo>
                    <a:pt x="98015" y="139718"/>
                    <a:pt x="94415" y="151501"/>
                    <a:pt x="86219" y="151501"/>
                  </a:cubicBezTo>
                  <a:cubicBezTo>
                    <a:pt x="80819" y="151501"/>
                    <a:pt x="80223" y="146312"/>
                    <a:pt x="80223" y="142312"/>
                  </a:cubicBezTo>
                  <a:cubicBezTo>
                    <a:pt x="80223" y="137518"/>
                    <a:pt x="80618" y="136120"/>
                    <a:pt x="81421" y="132723"/>
                  </a:cubicBezTo>
                  <a:lnTo>
                    <a:pt x="110207" y="17243"/>
                  </a:lnTo>
                  <a:close/>
                  <a:moveTo>
                    <a:pt x="68628" y="129927"/>
                  </a:moveTo>
                  <a:cubicBezTo>
                    <a:pt x="67624" y="133525"/>
                    <a:pt x="67624" y="133920"/>
                    <a:pt x="64626" y="137318"/>
                  </a:cubicBezTo>
                  <a:cubicBezTo>
                    <a:pt x="55834" y="148305"/>
                    <a:pt x="47638" y="151501"/>
                    <a:pt x="42037" y="151501"/>
                  </a:cubicBezTo>
                  <a:cubicBezTo>
                    <a:pt x="32041" y="151501"/>
                    <a:pt x="29243" y="140514"/>
                    <a:pt x="29243" y="132723"/>
                  </a:cubicBezTo>
                  <a:cubicBezTo>
                    <a:pt x="29243" y="122732"/>
                    <a:pt x="35641" y="98155"/>
                    <a:pt x="40237" y="88966"/>
                  </a:cubicBezTo>
                  <a:cubicBezTo>
                    <a:pt x="46440" y="77182"/>
                    <a:pt x="55433" y="69787"/>
                    <a:pt x="63430" y="69787"/>
                  </a:cubicBezTo>
                  <a:cubicBezTo>
                    <a:pt x="76424" y="69787"/>
                    <a:pt x="79219" y="86172"/>
                    <a:pt x="79219" y="87368"/>
                  </a:cubicBezTo>
                  <a:cubicBezTo>
                    <a:pt x="79219" y="88565"/>
                    <a:pt x="78818" y="89768"/>
                    <a:pt x="78623" y="90766"/>
                  </a:cubicBezTo>
                  <a:lnTo>
                    <a:pt x="68628" y="12992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20" name="Forme libre : forme 1619">
              <a:extLst>
                <a:ext uri="{FF2B5EF4-FFF2-40B4-BE49-F238E27FC236}">
                  <a16:creationId xmlns:a16="http://schemas.microsoft.com/office/drawing/2014/main" id="{B2F7CFAD-C3C1-4A7A-B8D5-3B51D99474DE}"/>
                </a:ext>
              </a:extLst>
            </p:cNvPr>
            <p:cNvSpPr/>
            <p:nvPr>
              <p:custDataLst>
                <p:tags r:id="rId237"/>
              </p:custDataLst>
            </p:nvPr>
          </p:nvSpPr>
          <p:spPr>
            <a:xfrm>
              <a:off x="6847108" y="-11036882"/>
              <a:ext cx="80273" cy="120344"/>
            </a:xfrm>
            <a:custGeom>
              <a:avLst/>
              <a:gdLst>
                <a:gd name="connsiteX0" fmla="*/ 76924 w 80272"/>
                <a:gd name="connsiteY0" fmla="*/ 82473 h 120343"/>
                <a:gd name="connsiteX1" fmla="*/ 72164 w 80272"/>
                <a:gd name="connsiteY1" fmla="*/ 82473 h 120343"/>
                <a:gd name="connsiteX2" fmla="*/ 68521 w 80272"/>
                <a:gd name="connsiteY2" fmla="*/ 95203 h 120343"/>
                <a:gd name="connsiteX3" fmla="*/ 54667 w 80272"/>
                <a:gd name="connsiteY3" fmla="*/ 96042 h 120343"/>
                <a:gd name="connsiteX4" fmla="*/ 28911 w 80272"/>
                <a:gd name="connsiteY4" fmla="*/ 96042 h 120343"/>
                <a:gd name="connsiteX5" fmla="*/ 56906 w 80272"/>
                <a:gd name="connsiteY5" fmla="*/ 72538 h 120343"/>
                <a:gd name="connsiteX6" fmla="*/ 76924 w 80272"/>
                <a:gd name="connsiteY6" fmla="*/ 42321 h 120343"/>
                <a:gd name="connsiteX7" fmla="*/ 44169 w 80272"/>
                <a:gd name="connsiteY7" fmla="*/ 15043 h 120343"/>
                <a:gd name="connsiteX8" fmla="*/ 15051 w 80272"/>
                <a:gd name="connsiteY8" fmla="*/ 40083 h 120343"/>
                <a:gd name="connsiteX9" fmla="*/ 22470 w 80272"/>
                <a:gd name="connsiteY9" fmla="*/ 47918 h 120343"/>
                <a:gd name="connsiteX10" fmla="*/ 29889 w 80272"/>
                <a:gd name="connsiteY10" fmla="*/ 40503 h 120343"/>
                <a:gd name="connsiteX11" fmla="*/ 21630 w 80272"/>
                <a:gd name="connsiteY11" fmla="*/ 33088 h 120343"/>
                <a:gd name="connsiteX12" fmla="*/ 42068 w 80272"/>
                <a:gd name="connsiteY12" fmla="*/ 20076 h 120343"/>
                <a:gd name="connsiteX13" fmla="*/ 63347 w 80272"/>
                <a:gd name="connsiteY13" fmla="*/ 42321 h 120343"/>
                <a:gd name="connsiteX14" fmla="*/ 50183 w 80272"/>
                <a:gd name="connsiteY14" fmla="*/ 69178 h 120343"/>
                <a:gd name="connsiteX15" fmla="*/ 16450 w 80272"/>
                <a:gd name="connsiteY15" fmla="*/ 102480 h 120343"/>
                <a:gd name="connsiteX16" fmla="*/ 15051 w 80272"/>
                <a:gd name="connsiteY16" fmla="*/ 107933 h 120343"/>
                <a:gd name="connsiteX17" fmla="*/ 72722 w 80272"/>
                <a:gd name="connsiteY17" fmla="*/ 107933 h 120343"/>
                <a:gd name="connsiteX18" fmla="*/ 76924 w 80272"/>
                <a:gd name="connsiteY18" fmla="*/ 82473 h 12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0272" h="120343">
                  <a:moveTo>
                    <a:pt x="76924" y="82473"/>
                  </a:moveTo>
                  <a:lnTo>
                    <a:pt x="72164" y="82473"/>
                  </a:lnTo>
                  <a:cubicBezTo>
                    <a:pt x="71744" y="85551"/>
                    <a:pt x="70345" y="93806"/>
                    <a:pt x="68521" y="95203"/>
                  </a:cubicBezTo>
                  <a:cubicBezTo>
                    <a:pt x="67404" y="96042"/>
                    <a:pt x="56624" y="96042"/>
                    <a:pt x="54667" y="96042"/>
                  </a:cubicBezTo>
                  <a:lnTo>
                    <a:pt x="28911" y="96042"/>
                  </a:lnTo>
                  <a:cubicBezTo>
                    <a:pt x="43605" y="83030"/>
                    <a:pt x="48509" y="79113"/>
                    <a:pt x="56906" y="72538"/>
                  </a:cubicBezTo>
                  <a:cubicBezTo>
                    <a:pt x="67266" y="64283"/>
                    <a:pt x="76924" y="55608"/>
                    <a:pt x="76924" y="42321"/>
                  </a:cubicBezTo>
                  <a:cubicBezTo>
                    <a:pt x="76924" y="25391"/>
                    <a:pt x="62086" y="15043"/>
                    <a:pt x="44169" y="15043"/>
                  </a:cubicBezTo>
                  <a:cubicBezTo>
                    <a:pt x="26810" y="15043"/>
                    <a:pt x="15051" y="27209"/>
                    <a:pt x="15051" y="40083"/>
                  </a:cubicBezTo>
                  <a:cubicBezTo>
                    <a:pt x="15051" y="47216"/>
                    <a:pt x="21072" y="47918"/>
                    <a:pt x="22470" y="47918"/>
                  </a:cubicBezTo>
                  <a:cubicBezTo>
                    <a:pt x="25832" y="47918"/>
                    <a:pt x="29889" y="45535"/>
                    <a:pt x="29889" y="40503"/>
                  </a:cubicBezTo>
                  <a:cubicBezTo>
                    <a:pt x="29889" y="37983"/>
                    <a:pt x="28911" y="33088"/>
                    <a:pt x="21630" y="33088"/>
                  </a:cubicBezTo>
                  <a:cubicBezTo>
                    <a:pt x="25970" y="23153"/>
                    <a:pt x="35489" y="20076"/>
                    <a:pt x="42068" y="20076"/>
                  </a:cubicBezTo>
                  <a:cubicBezTo>
                    <a:pt x="56066" y="20076"/>
                    <a:pt x="63347" y="30988"/>
                    <a:pt x="63347" y="42321"/>
                  </a:cubicBezTo>
                  <a:cubicBezTo>
                    <a:pt x="63347" y="54493"/>
                    <a:pt x="54667" y="64146"/>
                    <a:pt x="50183" y="69178"/>
                  </a:cubicBezTo>
                  <a:lnTo>
                    <a:pt x="16450" y="102480"/>
                  </a:lnTo>
                  <a:cubicBezTo>
                    <a:pt x="15051" y="103734"/>
                    <a:pt x="15051" y="104016"/>
                    <a:pt x="15051" y="107933"/>
                  </a:cubicBezTo>
                  <a:lnTo>
                    <a:pt x="72722" y="107933"/>
                  </a:lnTo>
                  <a:lnTo>
                    <a:pt x="76924" y="8247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21" name="Forme libre : forme 1620">
              <a:extLst>
                <a:ext uri="{FF2B5EF4-FFF2-40B4-BE49-F238E27FC236}">
                  <a16:creationId xmlns:a16="http://schemas.microsoft.com/office/drawing/2014/main" id="{6B09E968-B536-456D-AC4D-2D21BD982047}"/>
                </a:ext>
              </a:extLst>
            </p:cNvPr>
            <p:cNvSpPr/>
            <p:nvPr>
              <p:custDataLst>
                <p:tags r:id="rId238"/>
              </p:custDataLst>
            </p:nvPr>
          </p:nvSpPr>
          <p:spPr>
            <a:xfrm>
              <a:off x="6939590" y="-10997955"/>
              <a:ext cx="160546" cy="160459"/>
            </a:xfrm>
            <a:custGeom>
              <a:avLst/>
              <a:gdLst>
                <a:gd name="connsiteX0" fmla="*/ 147389 w 160545"/>
                <a:gd name="connsiteY0" fmla="*/ 19838 h 160458"/>
                <a:gd name="connsiteX1" fmla="*/ 147985 w 160545"/>
                <a:gd name="connsiteY1" fmla="*/ 16841 h 160458"/>
                <a:gd name="connsiteX2" fmla="*/ 142986 w 160545"/>
                <a:gd name="connsiteY2" fmla="*/ 15043 h 160458"/>
                <a:gd name="connsiteX3" fmla="*/ 58631 w 160545"/>
                <a:gd name="connsiteY3" fmla="*/ 15043 h 160458"/>
                <a:gd name="connsiteX4" fmla="*/ 52434 w 160545"/>
                <a:gd name="connsiteY4" fmla="*/ 19035 h 160458"/>
                <a:gd name="connsiteX5" fmla="*/ 41435 w 160545"/>
                <a:gd name="connsiteY5" fmla="*/ 55001 h 160458"/>
                <a:gd name="connsiteX6" fmla="*/ 40839 w 160545"/>
                <a:gd name="connsiteY6" fmla="*/ 57797 h 160458"/>
                <a:gd name="connsiteX7" fmla="*/ 43234 w 160545"/>
                <a:gd name="connsiteY7" fmla="*/ 59997 h 160458"/>
                <a:gd name="connsiteX8" fmla="*/ 45837 w 160545"/>
                <a:gd name="connsiteY8" fmla="*/ 57997 h 160458"/>
                <a:gd name="connsiteX9" fmla="*/ 95011 w 160545"/>
                <a:gd name="connsiteY9" fmla="*/ 21235 h 160458"/>
                <a:gd name="connsiteX10" fmla="*/ 127596 w 160545"/>
                <a:gd name="connsiteY10" fmla="*/ 21235 h 160458"/>
                <a:gd name="connsiteX11" fmla="*/ 15848 w 160545"/>
                <a:gd name="connsiteY11" fmla="*/ 146105 h 160458"/>
                <a:gd name="connsiteX12" fmla="*/ 15051 w 160545"/>
                <a:gd name="connsiteY12" fmla="*/ 149703 h 160458"/>
                <a:gd name="connsiteX13" fmla="*/ 20049 w 160545"/>
                <a:gd name="connsiteY13" fmla="*/ 151501 h 160458"/>
                <a:gd name="connsiteX14" fmla="*/ 107008 w 160545"/>
                <a:gd name="connsiteY14" fmla="*/ 151501 h 160458"/>
                <a:gd name="connsiteX15" fmla="*/ 113204 w 160545"/>
                <a:gd name="connsiteY15" fmla="*/ 147503 h 160458"/>
                <a:gd name="connsiteX16" fmla="*/ 127396 w 160545"/>
                <a:gd name="connsiteY16" fmla="*/ 103352 h 160458"/>
                <a:gd name="connsiteX17" fmla="*/ 128198 w 160545"/>
                <a:gd name="connsiteY17" fmla="*/ 100355 h 160458"/>
                <a:gd name="connsiteX18" fmla="*/ 125596 w 160545"/>
                <a:gd name="connsiteY18" fmla="*/ 98155 h 160458"/>
                <a:gd name="connsiteX19" fmla="*/ 122197 w 160545"/>
                <a:gd name="connsiteY19" fmla="*/ 103151 h 160458"/>
                <a:gd name="connsiteX20" fmla="*/ 69825 w 160545"/>
                <a:gd name="connsiteY20" fmla="*/ 144707 h 160458"/>
                <a:gd name="connsiteX21" fmla="*/ 35640 w 160545"/>
                <a:gd name="connsiteY21" fmla="*/ 144707 h 160458"/>
                <a:gd name="connsiteX22" fmla="*/ 147389 w 160545"/>
                <a:gd name="connsiteY22" fmla="*/ 19838 h 16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0545" h="160458">
                  <a:moveTo>
                    <a:pt x="147389" y="19838"/>
                  </a:moveTo>
                  <a:cubicBezTo>
                    <a:pt x="147589" y="19035"/>
                    <a:pt x="147985" y="18039"/>
                    <a:pt x="147985" y="16841"/>
                  </a:cubicBezTo>
                  <a:cubicBezTo>
                    <a:pt x="147985" y="15043"/>
                    <a:pt x="146987" y="15043"/>
                    <a:pt x="142986" y="15043"/>
                  </a:cubicBezTo>
                  <a:lnTo>
                    <a:pt x="58631" y="15043"/>
                  </a:lnTo>
                  <a:cubicBezTo>
                    <a:pt x="53833" y="15043"/>
                    <a:pt x="53632" y="15244"/>
                    <a:pt x="52434" y="19035"/>
                  </a:cubicBezTo>
                  <a:lnTo>
                    <a:pt x="41435" y="55001"/>
                  </a:lnTo>
                  <a:cubicBezTo>
                    <a:pt x="41040" y="55997"/>
                    <a:pt x="40839" y="57395"/>
                    <a:pt x="40839" y="57797"/>
                  </a:cubicBezTo>
                  <a:cubicBezTo>
                    <a:pt x="40839" y="57997"/>
                    <a:pt x="40839" y="59997"/>
                    <a:pt x="43234" y="59997"/>
                  </a:cubicBezTo>
                  <a:cubicBezTo>
                    <a:pt x="45034" y="59997"/>
                    <a:pt x="45436" y="58599"/>
                    <a:pt x="45837" y="57997"/>
                  </a:cubicBezTo>
                  <a:cubicBezTo>
                    <a:pt x="53432" y="34423"/>
                    <a:pt x="63829" y="21235"/>
                    <a:pt x="95011" y="21235"/>
                  </a:cubicBezTo>
                  <a:lnTo>
                    <a:pt x="127596" y="21235"/>
                  </a:lnTo>
                  <a:lnTo>
                    <a:pt x="15848" y="146105"/>
                  </a:lnTo>
                  <a:cubicBezTo>
                    <a:pt x="15848" y="146306"/>
                    <a:pt x="15051" y="149102"/>
                    <a:pt x="15051" y="149703"/>
                  </a:cubicBezTo>
                  <a:cubicBezTo>
                    <a:pt x="15051" y="151501"/>
                    <a:pt x="16450" y="151501"/>
                    <a:pt x="20049" y="151501"/>
                  </a:cubicBezTo>
                  <a:lnTo>
                    <a:pt x="107008" y="151501"/>
                  </a:lnTo>
                  <a:cubicBezTo>
                    <a:pt x="111805" y="151501"/>
                    <a:pt x="112006" y="151302"/>
                    <a:pt x="113204" y="147503"/>
                  </a:cubicBezTo>
                  <a:lnTo>
                    <a:pt x="127396" y="103352"/>
                  </a:lnTo>
                  <a:cubicBezTo>
                    <a:pt x="127596" y="102549"/>
                    <a:pt x="128198" y="101152"/>
                    <a:pt x="128198" y="100355"/>
                  </a:cubicBezTo>
                  <a:cubicBezTo>
                    <a:pt x="128198" y="99353"/>
                    <a:pt x="127396" y="98155"/>
                    <a:pt x="125596" y="98155"/>
                  </a:cubicBezTo>
                  <a:cubicBezTo>
                    <a:pt x="123796" y="98155"/>
                    <a:pt x="123595" y="98957"/>
                    <a:pt x="122197" y="103151"/>
                  </a:cubicBezTo>
                  <a:cubicBezTo>
                    <a:pt x="113404" y="130322"/>
                    <a:pt x="103809" y="144707"/>
                    <a:pt x="69825" y="144707"/>
                  </a:cubicBezTo>
                  <a:lnTo>
                    <a:pt x="35640" y="144707"/>
                  </a:lnTo>
                  <a:lnTo>
                    <a:pt x="147389" y="1983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22" name="Forme libre : forme 1621">
              <a:extLst>
                <a:ext uri="{FF2B5EF4-FFF2-40B4-BE49-F238E27FC236}">
                  <a16:creationId xmlns:a16="http://schemas.microsoft.com/office/drawing/2014/main" id="{AFCEF8E2-ECAF-4E6B-A652-B0876C18DC8C}"/>
                </a:ext>
              </a:extLst>
            </p:cNvPr>
            <p:cNvSpPr/>
            <p:nvPr>
              <p:custDataLst>
                <p:tags r:id="rId239"/>
              </p:custDataLst>
            </p:nvPr>
          </p:nvSpPr>
          <p:spPr>
            <a:xfrm>
              <a:off x="7154564" y="-10949804"/>
              <a:ext cx="100341" cy="120344"/>
            </a:xfrm>
            <a:custGeom>
              <a:avLst/>
              <a:gdLst>
                <a:gd name="connsiteX0" fmla="*/ 43241 w 100341"/>
                <a:gd name="connsiteY0" fmla="*/ 57201 h 120343"/>
                <a:gd name="connsiteX1" fmla="*/ 73825 w 100341"/>
                <a:gd name="connsiteY1" fmla="*/ 52606 h 120343"/>
                <a:gd name="connsiteX2" fmla="*/ 88814 w 100341"/>
                <a:gd name="connsiteY2" fmla="*/ 32023 h 120343"/>
                <a:gd name="connsiteX3" fmla="*/ 67429 w 100341"/>
                <a:gd name="connsiteY3" fmla="*/ 15043 h 120343"/>
                <a:gd name="connsiteX4" fmla="*/ 15051 w 100341"/>
                <a:gd name="connsiteY4" fmla="*/ 69385 h 120343"/>
                <a:gd name="connsiteX5" fmla="*/ 46438 w 100341"/>
                <a:gd name="connsiteY5" fmla="*/ 105552 h 120343"/>
                <a:gd name="connsiteX6" fmla="*/ 91818 w 100341"/>
                <a:gd name="connsiteY6" fmla="*/ 81971 h 120343"/>
                <a:gd name="connsiteX7" fmla="*/ 89416 w 100341"/>
                <a:gd name="connsiteY7" fmla="*/ 79377 h 120343"/>
                <a:gd name="connsiteX8" fmla="*/ 86819 w 100341"/>
                <a:gd name="connsiteY8" fmla="*/ 81376 h 120343"/>
                <a:gd name="connsiteX9" fmla="*/ 46839 w 100341"/>
                <a:gd name="connsiteY9" fmla="*/ 101151 h 120343"/>
                <a:gd name="connsiteX10" fmla="*/ 29444 w 100341"/>
                <a:gd name="connsiteY10" fmla="*/ 77979 h 120343"/>
                <a:gd name="connsiteX11" fmla="*/ 32641 w 100341"/>
                <a:gd name="connsiteY11" fmla="*/ 57201 h 120343"/>
                <a:gd name="connsiteX12" fmla="*/ 43241 w 100341"/>
                <a:gd name="connsiteY12" fmla="*/ 57201 h 120343"/>
                <a:gd name="connsiteX13" fmla="*/ 33845 w 100341"/>
                <a:gd name="connsiteY13" fmla="*/ 52801 h 120343"/>
                <a:gd name="connsiteX14" fmla="*/ 67429 w 100341"/>
                <a:gd name="connsiteY14" fmla="*/ 19437 h 120343"/>
                <a:gd name="connsiteX15" fmla="*/ 82224 w 100341"/>
                <a:gd name="connsiteY15" fmla="*/ 32023 h 120343"/>
                <a:gd name="connsiteX16" fmla="*/ 42043 w 100341"/>
                <a:gd name="connsiteY16" fmla="*/ 52801 h 120343"/>
                <a:gd name="connsiteX17" fmla="*/ 33845 w 100341"/>
                <a:gd name="connsiteY17" fmla="*/ 52801 h 12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0341" h="120343">
                  <a:moveTo>
                    <a:pt x="43241" y="57201"/>
                  </a:moveTo>
                  <a:cubicBezTo>
                    <a:pt x="49035" y="57201"/>
                    <a:pt x="63829" y="56799"/>
                    <a:pt x="73825" y="52606"/>
                  </a:cubicBezTo>
                  <a:cubicBezTo>
                    <a:pt x="87817" y="46608"/>
                    <a:pt x="88814" y="34825"/>
                    <a:pt x="88814" y="32023"/>
                  </a:cubicBezTo>
                  <a:cubicBezTo>
                    <a:pt x="88814" y="23235"/>
                    <a:pt x="81220" y="15043"/>
                    <a:pt x="67429" y="15043"/>
                  </a:cubicBezTo>
                  <a:cubicBezTo>
                    <a:pt x="45242" y="15043"/>
                    <a:pt x="15051" y="34423"/>
                    <a:pt x="15051" y="69385"/>
                  </a:cubicBezTo>
                  <a:cubicBezTo>
                    <a:pt x="15051" y="89762"/>
                    <a:pt x="26847" y="105552"/>
                    <a:pt x="46438" y="105552"/>
                  </a:cubicBezTo>
                  <a:cubicBezTo>
                    <a:pt x="75023" y="105552"/>
                    <a:pt x="91818" y="84372"/>
                    <a:pt x="91818" y="81971"/>
                  </a:cubicBezTo>
                  <a:cubicBezTo>
                    <a:pt x="91818" y="80774"/>
                    <a:pt x="90614" y="79377"/>
                    <a:pt x="89416" y="79377"/>
                  </a:cubicBezTo>
                  <a:cubicBezTo>
                    <a:pt x="88419" y="79377"/>
                    <a:pt x="88017" y="79778"/>
                    <a:pt x="86819" y="81376"/>
                  </a:cubicBezTo>
                  <a:cubicBezTo>
                    <a:pt x="71030" y="101151"/>
                    <a:pt x="49235" y="101151"/>
                    <a:pt x="46839" y="101151"/>
                  </a:cubicBezTo>
                  <a:cubicBezTo>
                    <a:pt x="31244" y="101151"/>
                    <a:pt x="29444" y="84372"/>
                    <a:pt x="29444" y="77979"/>
                  </a:cubicBezTo>
                  <a:cubicBezTo>
                    <a:pt x="29444" y="75579"/>
                    <a:pt x="29645" y="69385"/>
                    <a:pt x="32641" y="57201"/>
                  </a:cubicBezTo>
                  <a:lnTo>
                    <a:pt x="43241" y="57201"/>
                  </a:lnTo>
                  <a:close/>
                  <a:moveTo>
                    <a:pt x="33845" y="52801"/>
                  </a:moveTo>
                  <a:cubicBezTo>
                    <a:pt x="41642" y="22432"/>
                    <a:pt x="62229" y="19437"/>
                    <a:pt x="67429" y="19437"/>
                  </a:cubicBezTo>
                  <a:cubicBezTo>
                    <a:pt x="76823" y="19437"/>
                    <a:pt x="82224" y="25234"/>
                    <a:pt x="82224" y="32023"/>
                  </a:cubicBezTo>
                  <a:cubicBezTo>
                    <a:pt x="82224" y="52801"/>
                    <a:pt x="50233" y="52801"/>
                    <a:pt x="42043" y="52801"/>
                  </a:cubicBezTo>
                  <a:lnTo>
                    <a:pt x="33845" y="5280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23" name="Forme libre : forme 1622">
              <a:extLst>
                <a:ext uri="{FF2B5EF4-FFF2-40B4-BE49-F238E27FC236}">
                  <a16:creationId xmlns:a16="http://schemas.microsoft.com/office/drawing/2014/main" id="{33C9B5BD-1E89-4593-90ED-F4EAB01F70AF}"/>
                </a:ext>
              </a:extLst>
            </p:cNvPr>
            <p:cNvSpPr/>
            <p:nvPr>
              <p:custDataLst>
                <p:tags r:id="rId240"/>
              </p:custDataLst>
            </p:nvPr>
          </p:nvSpPr>
          <p:spPr>
            <a:xfrm>
              <a:off x="7253632" y="-10986417"/>
              <a:ext cx="120409" cy="20057"/>
            </a:xfrm>
            <a:custGeom>
              <a:avLst/>
              <a:gdLst>
                <a:gd name="connsiteX0" fmla="*/ 104073 w 120409"/>
                <a:gd name="connsiteY0" fmla="*/ 21900 h 20057"/>
                <a:gd name="connsiteX1" fmla="*/ 109673 w 120409"/>
                <a:gd name="connsiteY1" fmla="*/ 18541 h 20057"/>
                <a:gd name="connsiteX2" fmla="*/ 104073 w 120409"/>
                <a:gd name="connsiteY2" fmla="*/ 15043 h 20057"/>
                <a:gd name="connsiteX3" fmla="*/ 20645 w 120409"/>
                <a:gd name="connsiteY3" fmla="*/ 15043 h 20057"/>
                <a:gd name="connsiteX4" fmla="*/ 15051 w 120409"/>
                <a:gd name="connsiteY4" fmla="*/ 18402 h 20057"/>
                <a:gd name="connsiteX5" fmla="*/ 20645 w 120409"/>
                <a:gd name="connsiteY5" fmla="*/ 21900 h 20057"/>
                <a:gd name="connsiteX6" fmla="*/ 104073 w 120409"/>
                <a:gd name="connsiteY6" fmla="*/ 21900 h 20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0409" h="20057">
                  <a:moveTo>
                    <a:pt x="104073" y="21900"/>
                  </a:moveTo>
                  <a:cubicBezTo>
                    <a:pt x="106312" y="21900"/>
                    <a:pt x="109673" y="21900"/>
                    <a:pt x="109673" y="18541"/>
                  </a:cubicBezTo>
                  <a:cubicBezTo>
                    <a:pt x="109673" y="15043"/>
                    <a:pt x="106456" y="15043"/>
                    <a:pt x="104073" y="15043"/>
                  </a:cubicBezTo>
                  <a:lnTo>
                    <a:pt x="20645" y="15043"/>
                  </a:lnTo>
                  <a:cubicBezTo>
                    <a:pt x="18406" y="15043"/>
                    <a:pt x="15051" y="15043"/>
                    <a:pt x="15051" y="18402"/>
                  </a:cubicBezTo>
                  <a:cubicBezTo>
                    <a:pt x="15051" y="21900"/>
                    <a:pt x="18268" y="21900"/>
                    <a:pt x="20645" y="21900"/>
                  </a:cubicBezTo>
                  <a:lnTo>
                    <a:pt x="104073" y="2190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24" name="Forme libre : forme 1623">
              <a:extLst>
                <a:ext uri="{FF2B5EF4-FFF2-40B4-BE49-F238E27FC236}">
                  <a16:creationId xmlns:a16="http://schemas.microsoft.com/office/drawing/2014/main" id="{47FEB8A6-B14E-414A-AB80-6AB945CF37FD}"/>
                </a:ext>
              </a:extLst>
            </p:cNvPr>
            <p:cNvSpPr/>
            <p:nvPr>
              <p:custDataLst>
                <p:tags r:id="rId241"/>
              </p:custDataLst>
            </p:nvPr>
          </p:nvSpPr>
          <p:spPr>
            <a:xfrm>
              <a:off x="7373135" y="-11043499"/>
              <a:ext cx="140478" cy="120344"/>
            </a:xfrm>
            <a:custGeom>
              <a:avLst/>
              <a:gdLst>
                <a:gd name="connsiteX0" fmla="*/ 122134 w 140477"/>
                <a:gd name="connsiteY0" fmla="*/ 30293 h 120343"/>
                <a:gd name="connsiteX1" fmla="*/ 136972 w 140477"/>
                <a:gd name="connsiteY1" fmla="*/ 20083 h 120343"/>
                <a:gd name="connsiteX2" fmla="*/ 139769 w 140477"/>
                <a:gd name="connsiteY2" fmla="*/ 17005 h 120343"/>
                <a:gd name="connsiteX3" fmla="*/ 137668 w 140477"/>
                <a:gd name="connsiteY3" fmla="*/ 15043 h 120343"/>
                <a:gd name="connsiteX4" fmla="*/ 123112 w 140477"/>
                <a:gd name="connsiteY4" fmla="*/ 15607 h 120343"/>
                <a:gd name="connsiteX5" fmla="*/ 108274 w 140477"/>
                <a:gd name="connsiteY5" fmla="*/ 15043 h 120343"/>
                <a:gd name="connsiteX6" fmla="*/ 105477 w 140477"/>
                <a:gd name="connsiteY6" fmla="*/ 18121 h 120343"/>
                <a:gd name="connsiteX7" fmla="*/ 108557 w 140477"/>
                <a:gd name="connsiteY7" fmla="*/ 20083 h 120343"/>
                <a:gd name="connsiteX8" fmla="*/ 117512 w 140477"/>
                <a:gd name="connsiteY8" fmla="*/ 25818 h 120343"/>
                <a:gd name="connsiteX9" fmla="*/ 116954 w 140477"/>
                <a:gd name="connsiteY9" fmla="*/ 29178 h 120343"/>
                <a:gd name="connsiteX10" fmla="*/ 101696 w 140477"/>
                <a:gd name="connsiteY10" fmla="*/ 90170 h 120343"/>
                <a:gd name="connsiteX11" fmla="*/ 66144 w 140477"/>
                <a:gd name="connsiteY11" fmla="*/ 17425 h 120343"/>
                <a:gd name="connsiteX12" fmla="*/ 61384 w 140477"/>
                <a:gd name="connsiteY12" fmla="*/ 15043 h 120343"/>
                <a:gd name="connsiteX13" fmla="*/ 42206 w 140477"/>
                <a:gd name="connsiteY13" fmla="*/ 15043 h 120343"/>
                <a:gd name="connsiteX14" fmla="*/ 37728 w 140477"/>
                <a:gd name="connsiteY14" fmla="*/ 18121 h 120343"/>
                <a:gd name="connsiteX15" fmla="*/ 42344 w 140477"/>
                <a:gd name="connsiteY15" fmla="*/ 20083 h 120343"/>
                <a:gd name="connsiteX16" fmla="*/ 51306 w 140477"/>
                <a:gd name="connsiteY16" fmla="*/ 20785 h 120343"/>
                <a:gd name="connsiteX17" fmla="*/ 32548 w 140477"/>
                <a:gd name="connsiteY17" fmla="*/ 95630 h 120343"/>
                <a:gd name="connsiteX18" fmla="*/ 17992 w 140477"/>
                <a:gd name="connsiteY18" fmla="*/ 105558 h 120343"/>
                <a:gd name="connsiteX19" fmla="*/ 15051 w 140477"/>
                <a:gd name="connsiteY19" fmla="*/ 108497 h 120343"/>
                <a:gd name="connsiteX20" fmla="*/ 17152 w 140477"/>
                <a:gd name="connsiteY20" fmla="*/ 110598 h 120343"/>
                <a:gd name="connsiteX21" fmla="*/ 31708 w 140477"/>
                <a:gd name="connsiteY21" fmla="*/ 110040 h 120343"/>
                <a:gd name="connsiteX22" fmla="*/ 46546 w 140477"/>
                <a:gd name="connsiteY22" fmla="*/ 110598 h 120343"/>
                <a:gd name="connsiteX23" fmla="*/ 49343 w 140477"/>
                <a:gd name="connsiteY23" fmla="*/ 107658 h 120343"/>
                <a:gd name="connsiteX24" fmla="*/ 46125 w 140477"/>
                <a:gd name="connsiteY24" fmla="*/ 105558 h 120343"/>
                <a:gd name="connsiteX25" fmla="*/ 37308 w 140477"/>
                <a:gd name="connsiteY25" fmla="*/ 99686 h 120343"/>
                <a:gd name="connsiteX26" fmla="*/ 37866 w 140477"/>
                <a:gd name="connsiteY26" fmla="*/ 96188 h 120343"/>
                <a:gd name="connsiteX27" fmla="*/ 55783 w 140477"/>
                <a:gd name="connsiteY27" fmla="*/ 24557 h 120343"/>
                <a:gd name="connsiteX28" fmla="*/ 96660 w 140477"/>
                <a:gd name="connsiteY28" fmla="*/ 108222 h 120343"/>
                <a:gd name="connsiteX29" fmla="*/ 99739 w 140477"/>
                <a:gd name="connsiteY29" fmla="*/ 110598 h 120343"/>
                <a:gd name="connsiteX30" fmla="*/ 102674 w 140477"/>
                <a:gd name="connsiteY30" fmla="*/ 107658 h 120343"/>
                <a:gd name="connsiteX31" fmla="*/ 122134 w 140477"/>
                <a:gd name="connsiteY31" fmla="*/ 30293 h 12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0477" h="120343">
                  <a:moveTo>
                    <a:pt x="122134" y="30293"/>
                  </a:moveTo>
                  <a:cubicBezTo>
                    <a:pt x="123533" y="24977"/>
                    <a:pt x="125772" y="20365"/>
                    <a:pt x="136972" y="20083"/>
                  </a:cubicBezTo>
                  <a:cubicBezTo>
                    <a:pt x="137668" y="20083"/>
                    <a:pt x="139769" y="19945"/>
                    <a:pt x="139769" y="17005"/>
                  </a:cubicBezTo>
                  <a:cubicBezTo>
                    <a:pt x="139769" y="16166"/>
                    <a:pt x="139073" y="15043"/>
                    <a:pt x="137668" y="15043"/>
                  </a:cubicBezTo>
                  <a:cubicBezTo>
                    <a:pt x="133052" y="15043"/>
                    <a:pt x="127872" y="15607"/>
                    <a:pt x="123112" y="15607"/>
                  </a:cubicBezTo>
                  <a:cubicBezTo>
                    <a:pt x="119751" y="15607"/>
                    <a:pt x="111636" y="15043"/>
                    <a:pt x="108274" y="15043"/>
                  </a:cubicBezTo>
                  <a:cubicBezTo>
                    <a:pt x="107578" y="15043"/>
                    <a:pt x="105477" y="15043"/>
                    <a:pt x="105477" y="18121"/>
                  </a:cubicBezTo>
                  <a:cubicBezTo>
                    <a:pt x="105477" y="19945"/>
                    <a:pt x="107296" y="20083"/>
                    <a:pt x="108557" y="20083"/>
                  </a:cubicBezTo>
                  <a:cubicBezTo>
                    <a:pt x="115135" y="20220"/>
                    <a:pt x="117512" y="22321"/>
                    <a:pt x="117512" y="25818"/>
                  </a:cubicBezTo>
                  <a:cubicBezTo>
                    <a:pt x="117512" y="26940"/>
                    <a:pt x="117374" y="27635"/>
                    <a:pt x="116954" y="29178"/>
                  </a:cubicBezTo>
                  <a:lnTo>
                    <a:pt x="101696" y="90170"/>
                  </a:lnTo>
                  <a:lnTo>
                    <a:pt x="66144" y="17425"/>
                  </a:lnTo>
                  <a:cubicBezTo>
                    <a:pt x="65021" y="15043"/>
                    <a:pt x="64745" y="15043"/>
                    <a:pt x="61384" y="15043"/>
                  </a:cubicBezTo>
                  <a:lnTo>
                    <a:pt x="42206" y="15043"/>
                  </a:lnTo>
                  <a:cubicBezTo>
                    <a:pt x="39547" y="15043"/>
                    <a:pt x="37728" y="15043"/>
                    <a:pt x="37728" y="18121"/>
                  </a:cubicBezTo>
                  <a:cubicBezTo>
                    <a:pt x="37728" y="20083"/>
                    <a:pt x="39409" y="20083"/>
                    <a:pt x="42344" y="20083"/>
                  </a:cubicBezTo>
                  <a:cubicBezTo>
                    <a:pt x="45285" y="20083"/>
                    <a:pt x="48365" y="20220"/>
                    <a:pt x="51306" y="20785"/>
                  </a:cubicBezTo>
                  <a:lnTo>
                    <a:pt x="32548" y="95630"/>
                  </a:lnTo>
                  <a:cubicBezTo>
                    <a:pt x="31288" y="100945"/>
                    <a:pt x="28911" y="105144"/>
                    <a:pt x="17992" y="105558"/>
                  </a:cubicBezTo>
                  <a:cubicBezTo>
                    <a:pt x="17014" y="105558"/>
                    <a:pt x="15051" y="105703"/>
                    <a:pt x="15051" y="108497"/>
                  </a:cubicBezTo>
                  <a:cubicBezTo>
                    <a:pt x="15051" y="110040"/>
                    <a:pt x="16174" y="110598"/>
                    <a:pt x="17152" y="110598"/>
                  </a:cubicBezTo>
                  <a:cubicBezTo>
                    <a:pt x="21768" y="110598"/>
                    <a:pt x="26948" y="110040"/>
                    <a:pt x="31708" y="110040"/>
                  </a:cubicBezTo>
                  <a:cubicBezTo>
                    <a:pt x="35069" y="110040"/>
                    <a:pt x="43184" y="110598"/>
                    <a:pt x="46546" y="110598"/>
                  </a:cubicBezTo>
                  <a:cubicBezTo>
                    <a:pt x="47944" y="110598"/>
                    <a:pt x="49343" y="109895"/>
                    <a:pt x="49343" y="107658"/>
                  </a:cubicBezTo>
                  <a:cubicBezTo>
                    <a:pt x="49343" y="105703"/>
                    <a:pt x="47669" y="105558"/>
                    <a:pt x="46125" y="105558"/>
                  </a:cubicBezTo>
                  <a:cubicBezTo>
                    <a:pt x="37308" y="105283"/>
                    <a:pt x="37308" y="101647"/>
                    <a:pt x="37308" y="99686"/>
                  </a:cubicBezTo>
                  <a:cubicBezTo>
                    <a:pt x="37308" y="99127"/>
                    <a:pt x="37308" y="98426"/>
                    <a:pt x="37866" y="96188"/>
                  </a:cubicBezTo>
                  <a:lnTo>
                    <a:pt x="55783" y="24557"/>
                  </a:lnTo>
                  <a:lnTo>
                    <a:pt x="96660" y="108222"/>
                  </a:lnTo>
                  <a:cubicBezTo>
                    <a:pt x="97776" y="110460"/>
                    <a:pt x="98335" y="110598"/>
                    <a:pt x="99739" y="110598"/>
                  </a:cubicBezTo>
                  <a:cubicBezTo>
                    <a:pt x="101978" y="110598"/>
                    <a:pt x="101978" y="110178"/>
                    <a:pt x="102674" y="107658"/>
                  </a:cubicBezTo>
                  <a:lnTo>
                    <a:pt x="122134" y="3029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25" name="Forme libre : forme 1624">
              <a:extLst>
                <a:ext uri="{FF2B5EF4-FFF2-40B4-BE49-F238E27FC236}">
                  <a16:creationId xmlns:a16="http://schemas.microsoft.com/office/drawing/2014/main" id="{9474C3D0-193F-4348-AA82-AE1489948954}"/>
                </a:ext>
              </a:extLst>
            </p:cNvPr>
            <p:cNvSpPr/>
            <p:nvPr>
              <p:custDataLst>
                <p:tags r:id="rId242"/>
              </p:custDataLst>
            </p:nvPr>
          </p:nvSpPr>
          <p:spPr>
            <a:xfrm>
              <a:off x="7509176" y="-11033984"/>
              <a:ext cx="140478" cy="100287"/>
            </a:xfrm>
            <a:custGeom>
              <a:avLst/>
              <a:gdLst>
                <a:gd name="connsiteX0" fmla="*/ 39127 w 140477"/>
                <a:gd name="connsiteY0" fmla="*/ 45826 h 100286"/>
                <a:gd name="connsiteX1" fmla="*/ 60964 w 140477"/>
                <a:gd name="connsiteY1" fmla="*/ 45826 h 100286"/>
                <a:gd name="connsiteX2" fmla="*/ 60964 w 140477"/>
                <a:gd name="connsiteY2" fmla="*/ 40786 h 100286"/>
                <a:gd name="connsiteX3" fmla="*/ 39127 w 140477"/>
                <a:gd name="connsiteY3" fmla="*/ 40786 h 100286"/>
                <a:gd name="connsiteX4" fmla="*/ 39127 w 140477"/>
                <a:gd name="connsiteY4" fmla="*/ 15043 h 100286"/>
                <a:gd name="connsiteX5" fmla="*/ 34367 w 140477"/>
                <a:gd name="connsiteY5" fmla="*/ 15043 h 100286"/>
                <a:gd name="connsiteX6" fmla="*/ 15051 w 140477"/>
                <a:gd name="connsiteY6" fmla="*/ 41908 h 100286"/>
                <a:gd name="connsiteX7" fmla="*/ 15051 w 140477"/>
                <a:gd name="connsiteY7" fmla="*/ 45826 h 100286"/>
                <a:gd name="connsiteX8" fmla="*/ 28070 w 140477"/>
                <a:gd name="connsiteY8" fmla="*/ 45826 h 100286"/>
                <a:gd name="connsiteX9" fmla="*/ 28070 w 140477"/>
                <a:gd name="connsiteY9" fmla="*/ 83596 h 100286"/>
                <a:gd name="connsiteX10" fmla="*/ 47668 w 140477"/>
                <a:gd name="connsiteY10" fmla="*/ 102480 h 100286"/>
                <a:gd name="connsiteX11" fmla="*/ 63485 w 140477"/>
                <a:gd name="connsiteY11" fmla="*/ 83458 h 100286"/>
                <a:gd name="connsiteX12" fmla="*/ 63485 w 140477"/>
                <a:gd name="connsiteY12" fmla="*/ 75761 h 100286"/>
                <a:gd name="connsiteX13" fmla="*/ 58724 w 140477"/>
                <a:gd name="connsiteY13" fmla="*/ 75761 h 100286"/>
                <a:gd name="connsiteX14" fmla="*/ 58724 w 140477"/>
                <a:gd name="connsiteY14" fmla="*/ 83313 h 100286"/>
                <a:gd name="connsiteX15" fmla="*/ 48785 w 140477"/>
                <a:gd name="connsiteY15" fmla="*/ 98006 h 100286"/>
                <a:gd name="connsiteX16" fmla="*/ 39127 w 140477"/>
                <a:gd name="connsiteY16" fmla="*/ 83733 h 100286"/>
                <a:gd name="connsiteX17" fmla="*/ 39127 w 140477"/>
                <a:gd name="connsiteY17" fmla="*/ 45826 h 100286"/>
                <a:gd name="connsiteX18" fmla="*/ 101324 w 140477"/>
                <a:gd name="connsiteY18" fmla="*/ 69186 h 100286"/>
                <a:gd name="connsiteX19" fmla="*/ 120082 w 140477"/>
                <a:gd name="connsiteY19" fmla="*/ 43306 h 100286"/>
                <a:gd name="connsiteX20" fmla="*/ 117699 w 140477"/>
                <a:gd name="connsiteY20" fmla="*/ 48339 h 100286"/>
                <a:gd name="connsiteX21" fmla="*/ 124001 w 140477"/>
                <a:gd name="connsiteY21" fmla="*/ 54776 h 100286"/>
                <a:gd name="connsiteX22" fmla="*/ 130436 w 140477"/>
                <a:gd name="connsiteY22" fmla="*/ 48339 h 100286"/>
                <a:gd name="connsiteX23" fmla="*/ 119379 w 140477"/>
                <a:gd name="connsiteY23" fmla="*/ 39387 h 100286"/>
                <a:gd name="connsiteX24" fmla="*/ 100484 w 140477"/>
                <a:gd name="connsiteY24" fmla="*/ 54356 h 100286"/>
                <a:gd name="connsiteX25" fmla="*/ 100340 w 140477"/>
                <a:gd name="connsiteY25" fmla="*/ 54356 h 100286"/>
                <a:gd name="connsiteX26" fmla="*/ 100340 w 140477"/>
                <a:gd name="connsiteY26" fmla="*/ 39387 h 100286"/>
                <a:gd name="connsiteX27" fmla="*/ 80328 w 140477"/>
                <a:gd name="connsiteY27" fmla="*/ 40924 h 100286"/>
                <a:gd name="connsiteX28" fmla="*/ 80328 w 140477"/>
                <a:gd name="connsiteY28" fmla="*/ 45963 h 100286"/>
                <a:gd name="connsiteX29" fmla="*/ 90826 w 140477"/>
                <a:gd name="connsiteY29" fmla="*/ 53798 h 100286"/>
                <a:gd name="connsiteX30" fmla="*/ 90826 w 140477"/>
                <a:gd name="connsiteY30" fmla="*/ 90033 h 100286"/>
                <a:gd name="connsiteX31" fmla="*/ 80328 w 140477"/>
                <a:gd name="connsiteY31" fmla="*/ 96044 h 100286"/>
                <a:gd name="connsiteX32" fmla="*/ 80328 w 140477"/>
                <a:gd name="connsiteY32" fmla="*/ 101084 h 100286"/>
                <a:gd name="connsiteX33" fmla="*/ 96282 w 140477"/>
                <a:gd name="connsiteY33" fmla="*/ 100525 h 100286"/>
                <a:gd name="connsiteX34" fmla="*/ 114482 w 140477"/>
                <a:gd name="connsiteY34" fmla="*/ 101084 h 100286"/>
                <a:gd name="connsiteX35" fmla="*/ 114482 w 140477"/>
                <a:gd name="connsiteY35" fmla="*/ 96044 h 100286"/>
                <a:gd name="connsiteX36" fmla="*/ 111679 w 140477"/>
                <a:gd name="connsiteY36" fmla="*/ 96044 h 100286"/>
                <a:gd name="connsiteX37" fmla="*/ 101324 w 140477"/>
                <a:gd name="connsiteY37" fmla="*/ 89751 h 100286"/>
                <a:gd name="connsiteX38" fmla="*/ 101324 w 140477"/>
                <a:gd name="connsiteY38" fmla="*/ 69186 h 100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40477" h="100286">
                  <a:moveTo>
                    <a:pt x="39127" y="45826"/>
                  </a:moveTo>
                  <a:lnTo>
                    <a:pt x="60964" y="45826"/>
                  </a:lnTo>
                  <a:lnTo>
                    <a:pt x="60964" y="40786"/>
                  </a:lnTo>
                  <a:lnTo>
                    <a:pt x="39127" y="40786"/>
                  </a:lnTo>
                  <a:lnTo>
                    <a:pt x="39127" y="15043"/>
                  </a:lnTo>
                  <a:lnTo>
                    <a:pt x="34367" y="15043"/>
                  </a:lnTo>
                  <a:cubicBezTo>
                    <a:pt x="34229" y="27636"/>
                    <a:pt x="28490" y="41488"/>
                    <a:pt x="15051" y="41908"/>
                  </a:cubicBezTo>
                  <a:lnTo>
                    <a:pt x="15051" y="45826"/>
                  </a:lnTo>
                  <a:lnTo>
                    <a:pt x="28070" y="45826"/>
                  </a:lnTo>
                  <a:lnTo>
                    <a:pt x="28070" y="83596"/>
                  </a:lnTo>
                  <a:cubicBezTo>
                    <a:pt x="28070" y="99266"/>
                    <a:pt x="39829" y="102480"/>
                    <a:pt x="47668" y="102480"/>
                  </a:cubicBezTo>
                  <a:cubicBezTo>
                    <a:pt x="57044" y="102480"/>
                    <a:pt x="63485" y="94508"/>
                    <a:pt x="63485" y="83458"/>
                  </a:cubicBezTo>
                  <a:lnTo>
                    <a:pt x="63485" y="75761"/>
                  </a:lnTo>
                  <a:lnTo>
                    <a:pt x="58724" y="75761"/>
                  </a:lnTo>
                  <a:lnTo>
                    <a:pt x="58724" y="83313"/>
                  </a:lnTo>
                  <a:cubicBezTo>
                    <a:pt x="58724" y="92829"/>
                    <a:pt x="54247" y="98006"/>
                    <a:pt x="48785" y="98006"/>
                  </a:cubicBezTo>
                  <a:cubicBezTo>
                    <a:pt x="39127" y="98006"/>
                    <a:pt x="39127" y="86254"/>
                    <a:pt x="39127" y="83733"/>
                  </a:cubicBezTo>
                  <a:lnTo>
                    <a:pt x="39127" y="45826"/>
                  </a:lnTo>
                  <a:close/>
                  <a:moveTo>
                    <a:pt x="101324" y="69186"/>
                  </a:moveTo>
                  <a:cubicBezTo>
                    <a:pt x="101324" y="57433"/>
                    <a:pt x="106780" y="43306"/>
                    <a:pt x="120082" y="43306"/>
                  </a:cubicBezTo>
                  <a:cubicBezTo>
                    <a:pt x="118821" y="44283"/>
                    <a:pt x="117699" y="46101"/>
                    <a:pt x="117699" y="48339"/>
                  </a:cubicBezTo>
                  <a:cubicBezTo>
                    <a:pt x="117699" y="52958"/>
                    <a:pt x="121336" y="54776"/>
                    <a:pt x="124001" y="54776"/>
                  </a:cubicBezTo>
                  <a:cubicBezTo>
                    <a:pt x="127357" y="54776"/>
                    <a:pt x="130436" y="52538"/>
                    <a:pt x="130436" y="48339"/>
                  </a:cubicBezTo>
                  <a:cubicBezTo>
                    <a:pt x="130436" y="43582"/>
                    <a:pt x="125958" y="39387"/>
                    <a:pt x="119379" y="39387"/>
                  </a:cubicBezTo>
                  <a:cubicBezTo>
                    <a:pt x="112380" y="39387"/>
                    <a:pt x="104680" y="43725"/>
                    <a:pt x="100484" y="54356"/>
                  </a:cubicBezTo>
                  <a:lnTo>
                    <a:pt x="100340" y="54356"/>
                  </a:lnTo>
                  <a:lnTo>
                    <a:pt x="100340" y="39387"/>
                  </a:lnTo>
                  <a:lnTo>
                    <a:pt x="80328" y="40924"/>
                  </a:lnTo>
                  <a:lnTo>
                    <a:pt x="80328" y="45963"/>
                  </a:lnTo>
                  <a:cubicBezTo>
                    <a:pt x="89704" y="45963"/>
                    <a:pt x="90826" y="46941"/>
                    <a:pt x="90826" y="53798"/>
                  </a:cubicBezTo>
                  <a:lnTo>
                    <a:pt x="90826" y="90033"/>
                  </a:lnTo>
                  <a:cubicBezTo>
                    <a:pt x="90826" y="96044"/>
                    <a:pt x="89422" y="96044"/>
                    <a:pt x="80328" y="96044"/>
                  </a:cubicBezTo>
                  <a:lnTo>
                    <a:pt x="80328" y="101084"/>
                  </a:lnTo>
                  <a:cubicBezTo>
                    <a:pt x="81024" y="101084"/>
                    <a:pt x="90544" y="100525"/>
                    <a:pt x="96282" y="100525"/>
                  </a:cubicBezTo>
                  <a:cubicBezTo>
                    <a:pt x="102303" y="100525"/>
                    <a:pt x="108461" y="100801"/>
                    <a:pt x="114482" y="101084"/>
                  </a:cubicBezTo>
                  <a:lnTo>
                    <a:pt x="114482" y="96044"/>
                  </a:lnTo>
                  <a:lnTo>
                    <a:pt x="111679" y="96044"/>
                  </a:lnTo>
                  <a:cubicBezTo>
                    <a:pt x="101324" y="96044"/>
                    <a:pt x="101324" y="94508"/>
                    <a:pt x="101324" y="89751"/>
                  </a:cubicBezTo>
                  <a:lnTo>
                    <a:pt x="101324" y="6918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26" name="Forme libre : forme 1625">
              <a:extLst>
                <a:ext uri="{FF2B5EF4-FFF2-40B4-BE49-F238E27FC236}">
                  <a16:creationId xmlns:a16="http://schemas.microsoft.com/office/drawing/2014/main" id="{BEEBDA62-8ECB-4B1A-8444-3F9D2D0277FF}"/>
                </a:ext>
              </a:extLst>
            </p:cNvPr>
            <p:cNvSpPr/>
            <p:nvPr>
              <p:custDataLst>
                <p:tags r:id="rId243"/>
              </p:custDataLst>
            </p:nvPr>
          </p:nvSpPr>
          <p:spPr>
            <a:xfrm>
              <a:off x="7653649" y="-11082807"/>
              <a:ext cx="40136" cy="220631"/>
            </a:xfrm>
            <a:custGeom>
              <a:avLst/>
              <a:gdLst>
                <a:gd name="connsiteX0" fmla="*/ 42438 w 40136"/>
                <a:gd name="connsiteY0" fmla="*/ 214839 h 220630"/>
                <a:gd name="connsiteX1" fmla="*/ 42438 w 40136"/>
                <a:gd name="connsiteY1" fmla="*/ 206847 h 220630"/>
                <a:gd name="connsiteX2" fmla="*/ 23047 w 40136"/>
                <a:gd name="connsiteY2" fmla="*/ 206847 h 220630"/>
                <a:gd name="connsiteX3" fmla="*/ 23047 w 40136"/>
                <a:gd name="connsiteY3" fmla="*/ 23035 h 220630"/>
                <a:gd name="connsiteX4" fmla="*/ 42438 w 40136"/>
                <a:gd name="connsiteY4" fmla="*/ 23035 h 220630"/>
                <a:gd name="connsiteX5" fmla="*/ 42438 w 40136"/>
                <a:gd name="connsiteY5" fmla="*/ 15043 h 220630"/>
                <a:gd name="connsiteX6" fmla="*/ 15051 w 40136"/>
                <a:gd name="connsiteY6" fmla="*/ 15043 h 220630"/>
                <a:gd name="connsiteX7" fmla="*/ 15051 w 40136"/>
                <a:gd name="connsiteY7" fmla="*/ 214839 h 220630"/>
                <a:gd name="connsiteX8" fmla="*/ 42438 w 40136"/>
                <a:gd name="connsiteY8" fmla="*/ 214839 h 22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136" h="220630">
                  <a:moveTo>
                    <a:pt x="42438" y="214839"/>
                  </a:moveTo>
                  <a:lnTo>
                    <a:pt x="42438" y="206847"/>
                  </a:lnTo>
                  <a:lnTo>
                    <a:pt x="23047" y="206847"/>
                  </a:lnTo>
                  <a:lnTo>
                    <a:pt x="23047" y="23035"/>
                  </a:lnTo>
                  <a:lnTo>
                    <a:pt x="42438" y="23035"/>
                  </a:lnTo>
                  <a:lnTo>
                    <a:pt x="42438" y="15043"/>
                  </a:lnTo>
                  <a:lnTo>
                    <a:pt x="15051" y="15043"/>
                  </a:lnTo>
                  <a:lnTo>
                    <a:pt x="15051" y="214839"/>
                  </a:lnTo>
                  <a:lnTo>
                    <a:pt x="42438" y="21483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27" name="Forme libre : forme 1626">
              <a:extLst>
                <a:ext uri="{FF2B5EF4-FFF2-40B4-BE49-F238E27FC236}">
                  <a16:creationId xmlns:a16="http://schemas.microsoft.com/office/drawing/2014/main" id="{78C220A4-9AAF-4D92-92F3-27D6EE5D2191}"/>
                </a:ext>
              </a:extLst>
            </p:cNvPr>
            <p:cNvSpPr/>
            <p:nvPr>
              <p:custDataLst>
                <p:tags r:id="rId244"/>
              </p:custDataLst>
            </p:nvPr>
          </p:nvSpPr>
          <p:spPr>
            <a:xfrm>
              <a:off x="7692611" y="-11043499"/>
              <a:ext cx="140478" cy="120344"/>
            </a:xfrm>
            <a:custGeom>
              <a:avLst/>
              <a:gdLst>
                <a:gd name="connsiteX0" fmla="*/ 85880 w 140477"/>
                <a:gd name="connsiteY0" fmla="*/ 57158 h 120343"/>
                <a:gd name="connsiteX1" fmla="*/ 99175 w 140477"/>
                <a:gd name="connsiteY1" fmla="*/ 43863 h 120343"/>
                <a:gd name="connsiteX2" fmla="*/ 135153 w 140477"/>
                <a:gd name="connsiteY2" fmla="*/ 20083 h 120343"/>
                <a:gd name="connsiteX3" fmla="*/ 138653 w 140477"/>
                <a:gd name="connsiteY3" fmla="*/ 17143 h 120343"/>
                <a:gd name="connsiteX4" fmla="*/ 136690 w 140477"/>
                <a:gd name="connsiteY4" fmla="*/ 15043 h 120343"/>
                <a:gd name="connsiteX5" fmla="*/ 123532 w 140477"/>
                <a:gd name="connsiteY5" fmla="*/ 15607 h 120343"/>
                <a:gd name="connsiteX6" fmla="*/ 107296 w 140477"/>
                <a:gd name="connsiteY6" fmla="*/ 15043 h 120343"/>
                <a:gd name="connsiteX7" fmla="*/ 104493 w 140477"/>
                <a:gd name="connsiteY7" fmla="*/ 18121 h 120343"/>
                <a:gd name="connsiteX8" fmla="*/ 106594 w 140477"/>
                <a:gd name="connsiteY8" fmla="*/ 20083 h 120343"/>
                <a:gd name="connsiteX9" fmla="*/ 111353 w 140477"/>
                <a:gd name="connsiteY9" fmla="*/ 23581 h 120343"/>
                <a:gd name="connsiteX10" fmla="*/ 107854 w 140477"/>
                <a:gd name="connsiteY10" fmla="*/ 29315 h 120343"/>
                <a:gd name="connsiteX11" fmla="*/ 83779 w 140477"/>
                <a:gd name="connsiteY11" fmla="*/ 52958 h 120343"/>
                <a:gd name="connsiteX12" fmla="*/ 69643 w 140477"/>
                <a:gd name="connsiteY12" fmla="*/ 25536 h 120343"/>
                <a:gd name="connsiteX13" fmla="*/ 68940 w 140477"/>
                <a:gd name="connsiteY13" fmla="*/ 23581 h 120343"/>
                <a:gd name="connsiteX14" fmla="*/ 76360 w 140477"/>
                <a:gd name="connsiteY14" fmla="*/ 20083 h 120343"/>
                <a:gd name="connsiteX15" fmla="*/ 79301 w 140477"/>
                <a:gd name="connsiteY15" fmla="*/ 17005 h 120343"/>
                <a:gd name="connsiteX16" fmla="*/ 76917 w 140477"/>
                <a:gd name="connsiteY16" fmla="*/ 15043 h 120343"/>
                <a:gd name="connsiteX17" fmla="*/ 67542 w 140477"/>
                <a:gd name="connsiteY17" fmla="*/ 15463 h 120343"/>
                <a:gd name="connsiteX18" fmla="*/ 58442 w 140477"/>
                <a:gd name="connsiteY18" fmla="*/ 15607 h 120343"/>
                <a:gd name="connsiteX19" fmla="*/ 50183 w 140477"/>
                <a:gd name="connsiteY19" fmla="*/ 15463 h 120343"/>
                <a:gd name="connsiteX20" fmla="*/ 42626 w 140477"/>
                <a:gd name="connsiteY20" fmla="*/ 15043 h 120343"/>
                <a:gd name="connsiteX21" fmla="*/ 39685 w 140477"/>
                <a:gd name="connsiteY21" fmla="*/ 18121 h 120343"/>
                <a:gd name="connsiteX22" fmla="*/ 43749 w 140477"/>
                <a:gd name="connsiteY22" fmla="*/ 20083 h 120343"/>
                <a:gd name="connsiteX23" fmla="*/ 53965 w 140477"/>
                <a:gd name="connsiteY23" fmla="*/ 24282 h 120343"/>
                <a:gd name="connsiteX24" fmla="*/ 73563 w 140477"/>
                <a:gd name="connsiteY24" fmla="*/ 62892 h 120343"/>
                <a:gd name="connsiteX25" fmla="*/ 65723 w 140477"/>
                <a:gd name="connsiteY25" fmla="*/ 70727 h 120343"/>
                <a:gd name="connsiteX26" fmla="*/ 53965 w 140477"/>
                <a:gd name="connsiteY26" fmla="*/ 82198 h 120343"/>
                <a:gd name="connsiteX27" fmla="*/ 18551 w 140477"/>
                <a:gd name="connsiteY27" fmla="*/ 105558 h 120343"/>
                <a:gd name="connsiteX28" fmla="*/ 15051 w 140477"/>
                <a:gd name="connsiteY28" fmla="*/ 108642 h 120343"/>
                <a:gd name="connsiteX29" fmla="*/ 17008 w 140477"/>
                <a:gd name="connsiteY29" fmla="*/ 110598 h 120343"/>
                <a:gd name="connsiteX30" fmla="*/ 30027 w 140477"/>
                <a:gd name="connsiteY30" fmla="*/ 110040 h 120343"/>
                <a:gd name="connsiteX31" fmla="*/ 38286 w 140477"/>
                <a:gd name="connsiteY31" fmla="*/ 110178 h 120343"/>
                <a:gd name="connsiteX32" fmla="*/ 46263 w 140477"/>
                <a:gd name="connsiteY32" fmla="*/ 110598 h 120343"/>
                <a:gd name="connsiteX33" fmla="*/ 49205 w 140477"/>
                <a:gd name="connsiteY33" fmla="*/ 107658 h 120343"/>
                <a:gd name="connsiteX34" fmla="*/ 46683 w 140477"/>
                <a:gd name="connsiteY34" fmla="*/ 105558 h 120343"/>
                <a:gd name="connsiteX35" fmla="*/ 42344 w 140477"/>
                <a:gd name="connsiteY35" fmla="*/ 102061 h 120343"/>
                <a:gd name="connsiteX36" fmla="*/ 47248 w 140477"/>
                <a:gd name="connsiteY36" fmla="*/ 94928 h 120343"/>
                <a:gd name="connsiteX37" fmla="*/ 75663 w 140477"/>
                <a:gd name="connsiteY37" fmla="*/ 67086 h 120343"/>
                <a:gd name="connsiteX38" fmla="*/ 92596 w 140477"/>
                <a:gd name="connsiteY38" fmla="*/ 100243 h 120343"/>
                <a:gd name="connsiteX39" fmla="*/ 93437 w 140477"/>
                <a:gd name="connsiteY39" fmla="*/ 102061 h 120343"/>
                <a:gd name="connsiteX40" fmla="*/ 86018 w 140477"/>
                <a:gd name="connsiteY40" fmla="*/ 105558 h 120343"/>
                <a:gd name="connsiteX41" fmla="*/ 82938 w 140477"/>
                <a:gd name="connsiteY41" fmla="*/ 108642 h 120343"/>
                <a:gd name="connsiteX42" fmla="*/ 85321 w 140477"/>
                <a:gd name="connsiteY42" fmla="*/ 110598 h 120343"/>
                <a:gd name="connsiteX43" fmla="*/ 94697 w 140477"/>
                <a:gd name="connsiteY43" fmla="*/ 110178 h 120343"/>
                <a:gd name="connsiteX44" fmla="*/ 103797 w 140477"/>
                <a:gd name="connsiteY44" fmla="*/ 110040 h 120343"/>
                <a:gd name="connsiteX45" fmla="*/ 112056 w 140477"/>
                <a:gd name="connsiteY45" fmla="*/ 110178 h 120343"/>
                <a:gd name="connsiteX46" fmla="*/ 119613 w 140477"/>
                <a:gd name="connsiteY46" fmla="*/ 110598 h 120343"/>
                <a:gd name="connsiteX47" fmla="*/ 122554 w 140477"/>
                <a:gd name="connsiteY47" fmla="*/ 107520 h 120343"/>
                <a:gd name="connsiteX48" fmla="*/ 118491 w 140477"/>
                <a:gd name="connsiteY48" fmla="*/ 105558 h 120343"/>
                <a:gd name="connsiteX49" fmla="*/ 108412 w 140477"/>
                <a:gd name="connsiteY49" fmla="*/ 101647 h 120343"/>
                <a:gd name="connsiteX50" fmla="*/ 85880 w 140477"/>
                <a:gd name="connsiteY50" fmla="*/ 57158 h 12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40477" h="120343">
                  <a:moveTo>
                    <a:pt x="85880" y="57158"/>
                  </a:moveTo>
                  <a:lnTo>
                    <a:pt x="99175" y="43863"/>
                  </a:lnTo>
                  <a:cubicBezTo>
                    <a:pt x="117092" y="26237"/>
                    <a:pt x="122554" y="20785"/>
                    <a:pt x="135153" y="20083"/>
                  </a:cubicBezTo>
                  <a:cubicBezTo>
                    <a:pt x="136972" y="19945"/>
                    <a:pt x="138653" y="19945"/>
                    <a:pt x="138653" y="17143"/>
                  </a:cubicBezTo>
                  <a:cubicBezTo>
                    <a:pt x="138653" y="15463"/>
                    <a:pt x="137110" y="15043"/>
                    <a:pt x="136690" y="15043"/>
                  </a:cubicBezTo>
                  <a:cubicBezTo>
                    <a:pt x="132632" y="15043"/>
                    <a:pt x="127734" y="15607"/>
                    <a:pt x="123532" y="15607"/>
                  </a:cubicBezTo>
                  <a:cubicBezTo>
                    <a:pt x="119895" y="15607"/>
                    <a:pt x="110933" y="15043"/>
                    <a:pt x="107296" y="15043"/>
                  </a:cubicBezTo>
                  <a:cubicBezTo>
                    <a:pt x="106173" y="15043"/>
                    <a:pt x="104493" y="15463"/>
                    <a:pt x="104493" y="18121"/>
                  </a:cubicBezTo>
                  <a:cubicBezTo>
                    <a:pt x="104493" y="18265"/>
                    <a:pt x="104493" y="19945"/>
                    <a:pt x="106594" y="20083"/>
                  </a:cubicBezTo>
                  <a:cubicBezTo>
                    <a:pt x="107854" y="20220"/>
                    <a:pt x="111353" y="20503"/>
                    <a:pt x="111353" y="23581"/>
                  </a:cubicBezTo>
                  <a:cubicBezTo>
                    <a:pt x="111353" y="25680"/>
                    <a:pt x="109253" y="27918"/>
                    <a:pt x="107854" y="29315"/>
                  </a:cubicBezTo>
                  <a:cubicBezTo>
                    <a:pt x="106738" y="30293"/>
                    <a:pt x="88959" y="47642"/>
                    <a:pt x="83779" y="52958"/>
                  </a:cubicBezTo>
                  <a:lnTo>
                    <a:pt x="69643" y="25536"/>
                  </a:lnTo>
                  <a:cubicBezTo>
                    <a:pt x="69361" y="25116"/>
                    <a:pt x="68940" y="24138"/>
                    <a:pt x="68940" y="23581"/>
                  </a:cubicBezTo>
                  <a:cubicBezTo>
                    <a:pt x="68940" y="22602"/>
                    <a:pt x="71600" y="20365"/>
                    <a:pt x="76360" y="20083"/>
                  </a:cubicBezTo>
                  <a:cubicBezTo>
                    <a:pt x="77338" y="20083"/>
                    <a:pt x="79301" y="19945"/>
                    <a:pt x="79301" y="17005"/>
                  </a:cubicBezTo>
                  <a:cubicBezTo>
                    <a:pt x="79301" y="16867"/>
                    <a:pt x="79163" y="15043"/>
                    <a:pt x="76917" y="15043"/>
                  </a:cubicBezTo>
                  <a:cubicBezTo>
                    <a:pt x="73983" y="15043"/>
                    <a:pt x="70483" y="15463"/>
                    <a:pt x="67542" y="15463"/>
                  </a:cubicBezTo>
                  <a:cubicBezTo>
                    <a:pt x="64601" y="15463"/>
                    <a:pt x="61384" y="15607"/>
                    <a:pt x="58442" y="15607"/>
                  </a:cubicBezTo>
                  <a:cubicBezTo>
                    <a:pt x="56065" y="15607"/>
                    <a:pt x="52704" y="15607"/>
                    <a:pt x="50183" y="15463"/>
                  </a:cubicBezTo>
                  <a:cubicBezTo>
                    <a:pt x="47806" y="15326"/>
                    <a:pt x="44865" y="15043"/>
                    <a:pt x="42626" y="15043"/>
                  </a:cubicBezTo>
                  <a:cubicBezTo>
                    <a:pt x="41924" y="15043"/>
                    <a:pt x="39685" y="15043"/>
                    <a:pt x="39685" y="18121"/>
                  </a:cubicBezTo>
                  <a:cubicBezTo>
                    <a:pt x="39685" y="20083"/>
                    <a:pt x="41503" y="20083"/>
                    <a:pt x="43749" y="20083"/>
                  </a:cubicBezTo>
                  <a:cubicBezTo>
                    <a:pt x="51864" y="20083"/>
                    <a:pt x="52566" y="21481"/>
                    <a:pt x="53965" y="24282"/>
                  </a:cubicBezTo>
                  <a:lnTo>
                    <a:pt x="73563" y="62892"/>
                  </a:lnTo>
                  <a:lnTo>
                    <a:pt x="65723" y="70727"/>
                  </a:lnTo>
                  <a:cubicBezTo>
                    <a:pt x="63064" y="73246"/>
                    <a:pt x="56486" y="79540"/>
                    <a:pt x="53965" y="82198"/>
                  </a:cubicBezTo>
                  <a:cubicBezTo>
                    <a:pt x="36888" y="99127"/>
                    <a:pt x="31150" y="105000"/>
                    <a:pt x="18551" y="105558"/>
                  </a:cubicBezTo>
                  <a:cubicBezTo>
                    <a:pt x="16594" y="105703"/>
                    <a:pt x="15051" y="105703"/>
                    <a:pt x="15051" y="108642"/>
                  </a:cubicBezTo>
                  <a:cubicBezTo>
                    <a:pt x="15051" y="109200"/>
                    <a:pt x="15471" y="110598"/>
                    <a:pt x="17008" y="110598"/>
                  </a:cubicBezTo>
                  <a:cubicBezTo>
                    <a:pt x="21071" y="110598"/>
                    <a:pt x="25831" y="110040"/>
                    <a:pt x="30027" y="110040"/>
                  </a:cubicBezTo>
                  <a:cubicBezTo>
                    <a:pt x="32410" y="110040"/>
                    <a:pt x="35909" y="110040"/>
                    <a:pt x="38286" y="110178"/>
                  </a:cubicBezTo>
                  <a:cubicBezTo>
                    <a:pt x="40808" y="110315"/>
                    <a:pt x="43886" y="110598"/>
                    <a:pt x="46263" y="110598"/>
                  </a:cubicBezTo>
                  <a:cubicBezTo>
                    <a:pt x="46966" y="110598"/>
                    <a:pt x="49205" y="110598"/>
                    <a:pt x="49205" y="107658"/>
                  </a:cubicBezTo>
                  <a:cubicBezTo>
                    <a:pt x="49205" y="105703"/>
                    <a:pt x="47524" y="105558"/>
                    <a:pt x="46683" y="105558"/>
                  </a:cubicBezTo>
                  <a:cubicBezTo>
                    <a:pt x="45285" y="105420"/>
                    <a:pt x="42344" y="105000"/>
                    <a:pt x="42344" y="102061"/>
                  </a:cubicBezTo>
                  <a:cubicBezTo>
                    <a:pt x="42344" y="99823"/>
                    <a:pt x="44169" y="98006"/>
                    <a:pt x="47248" y="94928"/>
                  </a:cubicBezTo>
                  <a:lnTo>
                    <a:pt x="75663" y="67086"/>
                  </a:lnTo>
                  <a:lnTo>
                    <a:pt x="92596" y="100243"/>
                  </a:lnTo>
                  <a:cubicBezTo>
                    <a:pt x="93298" y="101647"/>
                    <a:pt x="93437" y="101923"/>
                    <a:pt x="93437" y="102061"/>
                  </a:cubicBezTo>
                  <a:cubicBezTo>
                    <a:pt x="93437" y="102900"/>
                    <a:pt x="90915" y="105144"/>
                    <a:pt x="86018" y="105558"/>
                  </a:cubicBezTo>
                  <a:cubicBezTo>
                    <a:pt x="84757" y="105703"/>
                    <a:pt x="82938" y="105703"/>
                    <a:pt x="82938" y="108642"/>
                  </a:cubicBezTo>
                  <a:cubicBezTo>
                    <a:pt x="82938" y="108780"/>
                    <a:pt x="83082" y="110598"/>
                    <a:pt x="85321" y="110598"/>
                  </a:cubicBezTo>
                  <a:cubicBezTo>
                    <a:pt x="88256" y="110598"/>
                    <a:pt x="91755" y="110178"/>
                    <a:pt x="94697" y="110178"/>
                  </a:cubicBezTo>
                  <a:cubicBezTo>
                    <a:pt x="97638" y="110178"/>
                    <a:pt x="100856" y="110040"/>
                    <a:pt x="103797" y="110040"/>
                  </a:cubicBezTo>
                  <a:cubicBezTo>
                    <a:pt x="106173" y="110040"/>
                    <a:pt x="109535" y="110040"/>
                    <a:pt x="112056" y="110178"/>
                  </a:cubicBezTo>
                  <a:cubicBezTo>
                    <a:pt x="114433" y="110315"/>
                    <a:pt x="117374" y="110598"/>
                    <a:pt x="119613" y="110598"/>
                  </a:cubicBezTo>
                  <a:cubicBezTo>
                    <a:pt x="120315" y="110598"/>
                    <a:pt x="122554" y="110598"/>
                    <a:pt x="122554" y="107520"/>
                  </a:cubicBezTo>
                  <a:cubicBezTo>
                    <a:pt x="122554" y="105558"/>
                    <a:pt x="120735" y="105558"/>
                    <a:pt x="118491" y="105558"/>
                  </a:cubicBezTo>
                  <a:cubicBezTo>
                    <a:pt x="110375" y="105558"/>
                    <a:pt x="109673" y="104023"/>
                    <a:pt x="108412" y="101647"/>
                  </a:cubicBezTo>
                  <a:lnTo>
                    <a:pt x="85880" y="5715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28" name="Forme libre : forme 1627">
              <a:extLst>
                <a:ext uri="{FF2B5EF4-FFF2-40B4-BE49-F238E27FC236}">
                  <a16:creationId xmlns:a16="http://schemas.microsoft.com/office/drawing/2014/main" id="{19DF143C-1E3F-4A82-B480-D617F6ECF5F5}"/>
                </a:ext>
              </a:extLst>
            </p:cNvPr>
            <p:cNvSpPr/>
            <p:nvPr>
              <p:custDataLst>
                <p:tags r:id="rId245"/>
              </p:custDataLst>
            </p:nvPr>
          </p:nvSpPr>
          <p:spPr>
            <a:xfrm>
              <a:off x="7883560" y="-11066405"/>
              <a:ext cx="80273" cy="20057"/>
            </a:xfrm>
            <a:custGeom>
              <a:avLst/>
              <a:gdLst>
                <a:gd name="connsiteX0" fmla="*/ 70766 w 80272"/>
                <a:gd name="connsiteY0" fmla="*/ 20358 h 20057"/>
                <a:gd name="connsiteX1" fmla="*/ 70766 w 80272"/>
                <a:gd name="connsiteY1" fmla="*/ 15043 h 20057"/>
                <a:gd name="connsiteX2" fmla="*/ 15051 w 80272"/>
                <a:gd name="connsiteY2" fmla="*/ 15043 h 20057"/>
                <a:gd name="connsiteX3" fmla="*/ 15051 w 80272"/>
                <a:gd name="connsiteY3" fmla="*/ 20358 h 20057"/>
                <a:gd name="connsiteX4" fmla="*/ 70766 w 80272"/>
                <a:gd name="connsiteY4" fmla="*/ 20358 h 20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272" h="20057">
                  <a:moveTo>
                    <a:pt x="70766" y="20358"/>
                  </a:moveTo>
                  <a:lnTo>
                    <a:pt x="70766" y="15043"/>
                  </a:lnTo>
                  <a:lnTo>
                    <a:pt x="15051" y="15043"/>
                  </a:lnTo>
                  <a:lnTo>
                    <a:pt x="15051" y="20358"/>
                  </a:lnTo>
                  <a:lnTo>
                    <a:pt x="70766" y="2035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29" name="Forme libre : forme 1628">
              <a:extLst>
                <a:ext uri="{FF2B5EF4-FFF2-40B4-BE49-F238E27FC236}">
                  <a16:creationId xmlns:a16="http://schemas.microsoft.com/office/drawing/2014/main" id="{4E862572-FBFF-4730-954C-FAC418F2442D}"/>
                </a:ext>
              </a:extLst>
            </p:cNvPr>
            <p:cNvSpPr/>
            <p:nvPr>
              <p:custDataLst>
                <p:tags r:id="rId246"/>
              </p:custDataLst>
            </p:nvPr>
          </p:nvSpPr>
          <p:spPr>
            <a:xfrm>
              <a:off x="7834593" y="-11043499"/>
              <a:ext cx="140478" cy="120344"/>
            </a:xfrm>
            <a:custGeom>
              <a:avLst/>
              <a:gdLst>
                <a:gd name="connsiteX0" fmla="*/ 85879 w 140477"/>
                <a:gd name="connsiteY0" fmla="*/ 57158 h 120343"/>
                <a:gd name="connsiteX1" fmla="*/ 99175 w 140477"/>
                <a:gd name="connsiteY1" fmla="*/ 43863 h 120343"/>
                <a:gd name="connsiteX2" fmla="*/ 135153 w 140477"/>
                <a:gd name="connsiteY2" fmla="*/ 20083 h 120343"/>
                <a:gd name="connsiteX3" fmla="*/ 138653 w 140477"/>
                <a:gd name="connsiteY3" fmla="*/ 17143 h 120343"/>
                <a:gd name="connsiteX4" fmla="*/ 136690 w 140477"/>
                <a:gd name="connsiteY4" fmla="*/ 15043 h 120343"/>
                <a:gd name="connsiteX5" fmla="*/ 123532 w 140477"/>
                <a:gd name="connsiteY5" fmla="*/ 15607 h 120343"/>
                <a:gd name="connsiteX6" fmla="*/ 107296 w 140477"/>
                <a:gd name="connsiteY6" fmla="*/ 15043 h 120343"/>
                <a:gd name="connsiteX7" fmla="*/ 104493 w 140477"/>
                <a:gd name="connsiteY7" fmla="*/ 18121 h 120343"/>
                <a:gd name="connsiteX8" fmla="*/ 106594 w 140477"/>
                <a:gd name="connsiteY8" fmla="*/ 20083 h 120343"/>
                <a:gd name="connsiteX9" fmla="*/ 111354 w 140477"/>
                <a:gd name="connsiteY9" fmla="*/ 23581 h 120343"/>
                <a:gd name="connsiteX10" fmla="*/ 107854 w 140477"/>
                <a:gd name="connsiteY10" fmla="*/ 29315 h 120343"/>
                <a:gd name="connsiteX11" fmla="*/ 83779 w 140477"/>
                <a:gd name="connsiteY11" fmla="*/ 52958 h 120343"/>
                <a:gd name="connsiteX12" fmla="*/ 69643 w 140477"/>
                <a:gd name="connsiteY12" fmla="*/ 25536 h 120343"/>
                <a:gd name="connsiteX13" fmla="*/ 68940 w 140477"/>
                <a:gd name="connsiteY13" fmla="*/ 23581 h 120343"/>
                <a:gd name="connsiteX14" fmla="*/ 76360 w 140477"/>
                <a:gd name="connsiteY14" fmla="*/ 20083 h 120343"/>
                <a:gd name="connsiteX15" fmla="*/ 79301 w 140477"/>
                <a:gd name="connsiteY15" fmla="*/ 17005 h 120343"/>
                <a:gd name="connsiteX16" fmla="*/ 76918 w 140477"/>
                <a:gd name="connsiteY16" fmla="*/ 15043 h 120343"/>
                <a:gd name="connsiteX17" fmla="*/ 67542 w 140477"/>
                <a:gd name="connsiteY17" fmla="*/ 15463 h 120343"/>
                <a:gd name="connsiteX18" fmla="*/ 58442 w 140477"/>
                <a:gd name="connsiteY18" fmla="*/ 15607 h 120343"/>
                <a:gd name="connsiteX19" fmla="*/ 50183 w 140477"/>
                <a:gd name="connsiteY19" fmla="*/ 15463 h 120343"/>
                <a:gd name="connsiteX20" fmla="*/ 42626 w 140477"/>
                <a:gd name="connsiteY20" fmla="*/ 15043 h 120343"/>
                <a:gd name="connsiteX21" fmla="*/ 39685 w 140477"/>
                <a:gd name="connsiteY21" fmla="*/ 18121 h 120343"/>
                <a:gd name="connsiteX22" fmla="*/ 43749 w 140477"/>
                <a:gd name="connsiteY22" fmla="*/ 20083 h 120343"/>
                <a:gd name="connsiteX23" fmla="*/ 53965 w 140477"/>
                <a:gd name="connsiteY23" fmla="*/ 24282 h 120343"/>
                <a:gd name="connsiteX24" fmla="*/ 73563 w 140477"/>
                <a:gd name="connsiteY24" fmla="*/ 62892 h 120343"/>
                <a:gd name="connsiteX25" fmla="*/ 65723 w 140477"/>
                <a:gd name="connsiteY25" fmla="*/ 70727 h 120343"/>
                <a:gd name="connsiteX26" fmla="*/ 53965 w 140477"/>
                <a:gd name="connsiteY26" fmla="*/ 82198 h 120343"/>
                <a:gd name="connsiteX27" fmla="*/ 18551 w 140477"/>
                <a:gd name="connsiteY27" fmla="*/ 105558 h 120343"/>
                <a:gd name="connsiteX28" fmla="*/ 15051 w 140477"/>
                <a:gd name="connsiteY28" fmla="*/ 108642 h 120343"/>
                <a:gd name="connsiteX29" fmla="*/ 17008 w 140477"/>
                <a:gd name="connsiteY29" fmla="*/ 110598 h 120343"/>
                <a:gd name="connsiteX30" fmla="*/ 30027 w 140477"/>
                <a:gd name="connsiteY30" fmla="*/ 110040 h 120343"/>
                <a:gd name="connsiteX31" fmla="*/ 38286 w 140477"/>
                <a:gd name="connsiteY31" fmla="*/ 110178 h 120343"/>
                <a:gd name="connsiteX32" fmla="*/ 46263 w 140477"/>
                <a:gd name="connsiteY32" fmla="*/ 110598 h 120343"/>
                <a:gd name="connsiteX33" fmla="*/ 49205 w 140477"/>
                <a:gd name="connsiteY33" fmla="*/ 107658 h 120343"/>
                <a:gd name="connsiteX34" fmla="*/ 46684 w 140477"/>
                <a:gd name="connsiteY34" fmla="*/ 105558 h 120343"/>
                <a:gd name="connsiteX35" fmla="*/ 42344 w 140477"/>
                <a:gd name="connsiteY35" fmla="*/ 102061 h 120343"/>
                <a:gd name="connsiteX36" fmla="*/ 47248 w 140477"/>
                <a:gd name="connsiteY36" fmla="*/ 94928 h 120343"/>
                <a:gd name="connsiteX37" fmla="*/ 75664 w 140477"/>
                <a:gd name="connsiteY37" fmla="*/ 67086 h 120343"/>
                <a:gd name="connsiteX38" fmla="*/ 92596 w 140477"/>
                <a:gd name="connsiteY38" fmla="*/ 100243 h 120343"/>
                <a:gd name="connsiteX39" fmla="*/ 93437 w 140477"/>
                <a:gd name="connsiteY39" fmla="*/ 102061 h 120343"/>
                <a:gd name="connsiteX40" fmla="*/ 86018 w 140477"/>
                <a:gd name="connsiteY40" fmla="*/ 105558 h 120343"/>
                <a:gd name="connsiteX41" fmla="*/ 82938 w 140477"/>
                <a:gd name="connsiteY41" fmla="*/ 108642 h 120343"/>
                <a:gd name="connsiteX42" fmla="*/ 85321 w 140477"/>
                <a:gd name="connsiteY42" fmla="*/ 110598 h 120343"/>
                <a:gd name="connsiteX43" fmla="*/ 94697 w 140477"/>
                <a:gd name="connsiteY43" fmla="*/ 110178 h 120343"/>
                <a:gd name="connsiteX44" fmla="*/ 103797 w 140477"/>
                <a:gd name="connsiteY44" fmla="*/ 110040 h 120343"/>
                <a:gd name="connsiteX45" fmla="*/ 112056 w 140477"/>
                <a:gd name="connsiteY45" fmla="*/ 110178 h 120343"/>
                <a:gd name="connsiteX46" fmla="*/ 119613 w 140477"/>
                <a:gd name="connsiteY46" fmla="*/ 110598 h 120343"/>
                <a:gd name="connsiteX47" fmla="*/ 122554 w 140477"/>
                <a:gd name="connsiteY47" fmla="*/ 107520 h 120343"/>
                <a:gd name="connsiteX48" fmla="*/ 118490 w 140477"/>
                <a:gd name="connsiteY48" fmla="*/ 105558 h 120343"/>
                <a:gd name="connsiteX49" fmla="*/ 108412 w 140477"/>
                <a:gd name="connsiteY49" fmla="*/ 101647 h 120343"/>
                <a:gd name="connsiteX50" fmla="*/ 85879 w 140477"/>
                <a:gd name="connsiteY50" fmla="*/ 57158 h 12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40477" h="120343">
                  <a:moveTo>
                    <a:pt x="85879" y="57158"/>
                  </a:moveTo>
                  <a:lnTo>
                    <a:pt x="99175" y="43863"/>
                  </a:lnTo>
                  <a:cubicBezTo>
                    <a:pt x="117092" y="26237"/>
                    <a:pt x="122554" y="20785"/>
                    <a:pt x="135153" y="20083"/>
                  </a:cubicBezTo>
                  <a:cubicBezTo>
                    <a:pt x="136972" y="19945"/>
                    <a:pt x="138653" y="19945"/>
                    <a:pt x="138653" y="17143"/>
                  </a:cubicBezTo>
                  <a:cubicBezTo>
                    <a:pt x="138653" y="15463"/>
                    <a:pt x="137110" y="15043"/>
                    <a:pt x="136690" y="15043"/>
                  </a:cubicBezTo>
                  <a:cubicBezTo>
                    <a:pt x="132632" y="15043"/>
                    <a:pt x="127734" y="15607"/>
                    <a:pt x="123532" y="15607"/>
                  </a:cubicBezTo>
                  <a:cubicBezTo>
                    <a:pt x="119895" y="15607"/>
                    <a:pt x="110933" y="15043"/>
                    <a:pt x="107296" y="15043"/>
                  </a:cubicBezTo>
                  <a:cubicBezTo>
                    <a:pt x="106173" y="15043"/>
                    <a:pt x="104493" y="15463"/>
                    <a:pt x="104493" y="18121"/>
                  </a:cubicBezTo>
                  <a:cubicBezTo>
                    <a:pt x="104493" y="18265"/>
                    <a:pt x="104493" y="19945"/>
                    <a:pt x="106594" y="20083"/>
                  </a:cubicBezTo>
                  <a:cubicBezTo>
                    <a:pt x="107854" y="20220"/>
                    <a:pt x="111354" y="20503"/>
                    <a:pt x="111354" y="23581"/>
                  </a:cubicBezTo>
                  <a:cubicBezTo>
                    <a:pt x="111354" y="25680"/>
                    <a:pt x="109253" y="27918"/>
                    <a:pt x="107854" y="29315"/>
                  </a:cubicBezTo>
                  <a:cubicBezTo>
                    <a:pt x="106738" y="30293"/>
                    <a:pt x="88959" y="47642"/>
                    <a:pt x="83779" y="52958"/>
                  </a:cubicBezTo>
                  <a:lnTo>
                    <a:pt x="69643" y="25536"/>
                  </a:lnTo>
                  <a:cubicBezTo>
                    <a:pt x="69361" y="25116"/>
                    <a:pt x="68940" y="24138"/>
                    <a:pt x="68940" y="23581"/>
                  </a:cubicBezTo>
                  <a:cubicBezTo>
                    <a:pt x="68940" y="22602"/>
                    <a:pt x="71600" y="20365"/>
                    <a:pt x="76360" y="20083"/>
                  </a:cubicBezTo>
                  <a:cubicBezTo>
                    <a:pt x="77338" y="20083"/>
                    <a:pt x="79301" y="19945"/>
                    <a:pt x="79301" y="17005"/>
                  </a:cubicBezTo>
                  <a:cubicBezTo>
                    <a:pt x="79301" y="16867"/>
                    <a:pt x="79163" y="15043"/>
                    <a:pt x="76918" y="15043"/>
                  </a:cubicBezTo>
                  <a:cubicBezTo>
                    <a:pt x="73983" y="15043"/>
                    <a:pt x="70483" y="15463"/>
                    <a:pt x="67542" y="15463"/>
                  </a:cubicBezTo>
                  <a:cubicBezTo>
                    <a:pt x="64601" y="15463"/>
                    <a:pt x="61384" y="15607"/>
                    <a:pt x="58442" y="15607"/>
                  </a:cubicBezTo>
                  <a:cubicBezTo>
                    <a:pt x="56066" y="15607"/>
                    <a:pt x="52704" y="15607"/>
                    <a:pt x="50183" y="15463"/>
                  </a:cubicBezTo>
                  <a:cubicBezTo>
                    <a:pt x="47806" y="15326"/>
                    <a:pt x="44865" y="15043"/>
                    <a:pt x="42626" y="15043"/>
                  </a:cubicBezTo>
                  <a:cubicBezTo>
                    <a:pt x="41924" y="15043"/>
                    <a:pt x="39685" y="15043"/>
                    <a:pt x="39685" y="18121"/>
                  </a:cubicBezTo>
                  <a:cubicBezTo>
                    <a:pt x="39685" y="20083"/>
                    <a:pt x="41503" y="20083"/>
                    <a:pt x="43749" y="20083"/>
                  </a:cubicBezTo>
                  <a:cubicBezTo>
                    <a:pt x="51864" y="20083"/>
                    <a:pt x="52566" y="21481"/>
                    <a:pt x="53965" y="24282"/>
                  </a:cubicBezTo>
                  <a:lnTo>
                    <a:pt x="73563" y="62892"/>
                  </a:lnTo>
                  <a:lnTo>
                    <a:pt x="65723" y="70727"/>
                  </a:lnTo>
                  <a:cubicBezTo>
                    <a:pt x="63065" y="73246"/>
                    <a:pt x="56485" y="79540"/>
                    <a:pt x="53965" y="82198"/>
                  </a:cubicBezTo>
                  <a:cubicBezTo>
                    <a:pt x="36888" y="99127"/>
                    <a:pt x="31150" y="105000"/>
                    <a:pt x="18551" y="105558"/>
                  </a:cubicBezTo>
                  <a:cubicBezTo>
                    <a:pt x="16594" y="105703"/>
                    <a:pt x="15051" y="105703"/>
                    <a:pt x="15051" y="108642"/>
                  </a:cubicBezTo>
                  <a:cubicBezTo>
                    <a:pt x="15051" y="109200"/>
                    <a:pt x="15471" y="110598"/>
                    <a:pt x="17008" y="110598"/>
                  </a:cubicBezTo>
                  <a:cubicBezTo>
                    <a:pt x="21071" y="110598"/>
                    <a:pt x="25831" y="110040"/>
                    <a:pt x="30027" y="110040"/>
                  </a:cubicBezTo>
                  <a:cubicBezTo>
                    <a:pt x="32410" y="110040"/>
                    <a:pt x="35909" y="110040"/>
                    <a:pt x="38286" y="110178"/>
                  </a:cubicBezTo>
                  <a:cubicBezTo>
                    <a:pt x="40807" y="110315"/>
                    <a:pt x="43886" y="110598"/>
                    <a:pt x="46263" y="110598"/>
                  </a:cubicBezTo>
                  <a:cubicBezTo>
                    <a:pt x="46966" y="110598"/>
                    <a:pt x="49205" y="110598"/>
                    <a:pt x="49205" y="107658"/>
                  </a:cubicBezTo>
                  <a:cubicBezTo>
                    <a:pt x="49205" y="105703"/>
                    <a:pt x="47524" y="105558"/>
                    <a:pt x="46684" y="105558"/>
                  </a:cubicBezTo>
                  <a:cubicBezTo>
                    <a:pt x="45285" y="105420"/>
                    <a:pt x="42344" y="105000"/>
                    <a:pt x="42344" y="102061"/>
                  </a:cubicBezTo>
                  <a:cubicBezTo>
                    <a:pt x="42344" y="99823"/>
                    <a:pt x="44169" y="98006"/>
                    <a:pt x="47248" y="94928"/>
                  </a:cubicBezTo>
                  <a:lnTo>
                    <a:pt x="75664" y="67086"/>
                  </a:lnTo>
                  <a:lnTo>
                    <a:pt x="92596" y="100243"/>
                  </a:lnTo>
                  <a:cubicBezTo>
                    <a:pt x="93298" y="101647"/>
                    <a:pt x="93437" y="101923"/>
                    <a:pt x="93437" y="102061"/>
                  </a:cubicBezTo>
                  <a:cubicBezTo>
                    <a:pt x="93437" y="102900"/>
                    <a:pt x="90915" y="105144"/>
                    <a:pt x="86018" y="105558"/>
                  </a:cubicBezTo>
                  <a:cubicBezTo>
                    <a:pt x="84757" y="105703"/>
                    <a:pt x="82938" y="105703"/>
                    <a:pt x="82938" y="108642"/>
                  </a:cubicBezTo>
                  <a:cubicBezTo>
                    <a:pt x="82938" y="108780"/>
                    <a:pt x="83083" y="110598"/>
                    <a:pt x="85321" y="110598"/>
                  </a:cubicBezTo>
                  <a:cubicBezTo>
                    <a:pt x="88257" y="110598"/>
                    <a:pt x="91755" y="110178"/>
                    <a:pt x="94697" y="110178"/>
                  </a:cubicBezTo>
                  <a:cubicBezTo>
                    <a:pt x="97639" y="110178"/>
                    <a:pt x="100856" y="110040"/>
                    <a:pt x="103797" y="110040"/>
                  </a:cubicBezTo>
                  <a:cubicBezTo>
                    <a:pt x="106173" y="110040"/>
                    <a:pt x="109535" y="110040"/>
                    <a:pt x="112056" y="110178"/>
                  </a:cubicBezTo>
                  <a:cubicBezTo>
                    <a:pt x="114433" y="110315"/>
                    <a:pt x="117374" y="110598"/>
                    <a:pt x="119613" y="110598"/>
                  </a:cubicBezTo>
                  <a:cubicBezTo>
                    <a:pt x="120315" y="110598"/>
                    <a:pt x="122554" y="110598"/>
                    <a:pt x="122554" y="107520"/>
                  </a:cubicBezTo>
                  <a:cubicBezTo>
                    <a:pt x="122554" y="105558"/>
                    <a:pt x="120736" y="105558"/>
                    <a:pt x="118490" y="105558"/>
                  </a:cubicBezTo>
                  <a:cubicBezTo>
                    <a:pt x="110375" y="105558"/>
                    <a:pt x="109673" y="104023"/>
                    <a:pt x="108412" y="101647"/>
                  </a:cubicBezTo>
                  <a:lnTo>
                    <a:pt x="85879" y="5715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30" name="Forme libre : forme 1629">
              <a:extLst>
                <a:ext uri="{FF2B5EF4-FFF2-40B4-BE49-F238E27FC236}">
                  <a16:creationId xmlns:a16="http://schemas.microsoft.com/office/drawing/2014/main" id="{ADC186FA-C7EE-41EB-98D9-4E579E8BB77C}"/>
                </a:ext>
              </a:extLst>
            </p:cNvPr>
            <p:cNvSpPr/>
            <p:nvPr>
              <p:custDataLst>
                <p:tags r:id="rId247"/>
              </p:custDataLst>
            </p:nvPr>
          </p:nvSpPr>
          <p:spPr>
            <a:xfrm>
              <a:off x="7979394" y="-11034541"/>
              <a:ext cx="120409" cy="120344"/>
            </a:xfrm>
            <a:custGeom>
              <a:avLst/>
              <a:gdLst>
                <a:gd name="connsiteX0" fmla="*/ 70063 w 120409"/>
                <a:gd name="connsiteY0" fmla="*/ 70024 h 120343"/>
                <a:gd name="connsiteX1" fmla="*/ 112896 w 120409"/>
                <a:gd name="connsiteY1" fmla="*/ 70024 h 120343"/>
                <a:gd name="connsiteX2" fmla="*/ 118076 w 120409"/>
                <a:gd name="connsiteY2" fmla="*/ 66665 h 120343"/>
                <a:gd name="connsiteX3" fmla="*/ 112896 w 120409"/>
                <a:gd name="connsiteY3" fmla="*/ 63168 h 120343"/>
                <a:gd name="connsiteX4" fmla="*/ 70063 w 120409"/>
                <a:gd name="connsiteY4" fmla="*/ 63168 h 120343"/>
                <a:gd name="connsiteX5" fmla="*/ 70063 w 120409"/>
                <a:gd name="connsiteY5" fmla="*/ 20220 h 120343"/>
                <a:gd name="connsiteX6" fmla="*/ 66701 w 120409"/>
                <a:gd name="connsiteY6" fmla="*/ 15043 h 120343"/>
                <a:gd name="connsiteX7" fmla="*/ 63203 w 120409"/>
                <a:gd name="connsiteY7" fmla="*/ 20220 h 120343"/>
                <a:gd name="connsiteX8" fmla="*/ 63203 w 120409"/>
                <a:gd name="connsiteY8" fmla="*/ 63168 h 120343"/>
                <a:gd name="connsiteX9" fmla="*/ 20231 w 120409"/>
                <a:gd name="connsiteY9" fmla="*/ 63168 h 120343"/>
                <a:gd name="connsiteX10" fmla="*/ 15051 w 120409"/>
                <a:gd name="connsiteY10" fmla="*/ 66527 h 120343"/>
                <a:gd name="connsiteX11" fmla="*/ 20231 w 120409"/>
                <a:gd name="connsiteY11" fmla="*/ 70024 h 120343"/>
                <a:gd name="connsiteX12" fmla="*/ 63203 w 120409"/>
                <a:gd name="connsiteY12" fmla="*/ 70024 h 120343"/>
                <a:gd name="connsiteX13" fmla="*/ 63203 w 120409"/>
                <a:gd name="connsiteY13" fmla="*/ 112973 h 120343"/>
                <a:gd name="connsiteX14" fmla="*/ 66564 w 120409"/>
                <a:gd name="connsiteY14" fmla="*/ 118150 h 120343"/>
                <a:gd name="connsiteX15" fmla="*/ 70063 w 120409"/>
                <a:gd name="connsiteY15" fmla="*/ 112973 h 120343"/>
                <a:gd name="connsiteX16" fmla="*/ 70063 w 120409"/>
                <a:gd name="connsiteY16" fmla="*/ 70024 h 12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0409" h="120343">
                  <a:moveTo>
                    <a:pt x="70063" y="70024"/>
                  </a:moveTo>
                  <a:lnTo>
                    <a:pt x="112896" y="70024"/>
                  </a:lnTo>
                  <a:cubicBezTo>
                    <a:pt x="114715" y="70024"/>
                    <a:pt x="118076" y="70024"/>
                    <a:pt x="118076" y="66665"/>
                  </a:cubicBezTo>
                  <a:cubicBezTo>
                    <a:pt x="118076" y="63168"/>
                    <a:pt x="114859" y="63168"/>
                    <a:pt x="112896" y="63168"/>
                  </a:cubicBezTo>
                  <a:lnTo>
                    <a:pt x="70063" y="63168"/>
                  </a:lnTo>
                  <a:lnTo>
                    <a:pt x="70063" y="20220"/>
                  </a:lnTo>
                  <a:cubicBezTo>
                    <a:pt x="70063" y="18402"/>
                    <a:pt x="70063" y="15043"/>
                    <a:pt x="66701" y="15043"/>
                  </a:cubicBezTo>
                  <a:cubicBezTo>
                    <a:pt x="63203" y="15043"/>
                    <a:pt x="63203" y="18258"/>
                    <a:pt x="63203" y="20220"/>
                  </a:cubicBezTo>
                  <a:lnTo>
                    <a:pt x="63203" y="63168"/>
                  </a:lnTo>
                  <a:lnTo>
                    <a:pt x="20231" y="63168"/>
                  </a:lnTo>
                  <a:cubicBezTo>
                    <a:pt x="18412" y="63168"/>
                    <a:pt x="15051" y="63168"/>
                    <a:pt x="15051" y="66527"/>
                  </a:cubicBezTo>
                  <a:cubicBezTo>
                    <a:pt x="15051" y="70024"/>
                    <a:pt x="18274" y="70024"/>
                    <a:pt x="20231" y="70024"/>
                  </a:cubicBezTo>
                  <a:lnTo>
                    <a:pt x="63203" y="70024"/>
                  </a:lnTo>
                  <a:lnTo>
                    <a:pt x="63203" y="112973"/>
                  </a:lnTo>
                  <a:cubicBezTo>
                    <a:pt x="63203" y="114790"/>
                    <a:pt x="63203" y="118150"/>
                    <a:pt x="66564" y="118150"/>
                  </a:cubicBezTo>
                  <a:cubicBezTo>
                    <a:pt x="70063" y="118150"/>
                    <a:pt x="70063" y="114928"/>
                    <a:pt x="70063" y="112973"/>
                  </a:cubicBezTo>
                  <a:lnTo>
                    <a:pt x="70063" y="7002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31" name="Forme libre : forme 1630">
              <a:extLst>
                <a:ext uri="{FF2B5EF4-FFF2-40B4-BE49-F238E27FC236}">
                  <a16:creationId xmlns:a16="http://schemas.microsoft.com/office/drawing/2014/main" id="{310B5020-B9E5-4615-A750-1D657A7AA386}"/>
                </a:ext>
              </a:extLst>
            </p:cNvPr>
            <p:cNvSpPr/>
            <p:nvPr>
              <p:custDataLst>
                <p:tags r:id="rId248"/>
              </p:custDataLst>
            </p:nvPr>
          </p:nvSpPr>
          <p:spPr>
            <a:xfrm>
              <a:off x="8100456" y="-11043499"/>
              <a:ext cx="140478" cy="120344"/>
            </a:xfrm>
            <a:custGeom>
              <a:avLst/>
              <a:gdLst>
                <a:gd name="connsiteX0" fmla="*/ 101834 w 140477"/>
                <a:gd name="connsiteY0" fmla="*/ 31835 h 120343"/>
                <a:gd name="connsiteX1" fmla="*/ 110369 w 140477"/>
                <a:gd name="connsiteY1" fmla="*/ 24420 h 120343"/>
                <a:gd name="connsiteX2" fmla="*/ 123112 w 140477"/>
                <a:gd name="connsiteY2" fmla="*/ 20083 h 120343"/>
                <a:gd name="connsiteX3" fmla="*/ 126329 w 140477"/>
                <a:gd name="connsiteY3" fmla="*/ 17005 h 120343"/>
                <a:gd name="connsiteX4" fmla="*/ 124366 w 140477"/>
                <a:gd name="connsiteY4" fmla="*/ 15043 h 120343"/>
                <a:gd name="connsiteX5" fmla="*/ 113035 w 140477"/>
                <a:gd name="connsiteY5" fmla="*/ 15607 h 120343"/>
                <a:gd name="connsiteX6" fmla="*/ 98473 w 140477"/>
                <a:gd name="connsiteY6" fmla="*/ 15043 h 120343"/>
                <a:gd name="connsiteX7" fmla="*/ 95675 w 140477"/>
                <a:gd name="connsiteY7" fmla="*/ 18121 h 120343"/>
                <a:gd name="connsiteX8" fmla="*/ 98196 w 140477"/>
                <a:gd name="connsiteY8" fmla="*/ 20083 h 120343"/>
                <a:gd name="connsiteX9" fmla="*/ 102254 w 140477"/>
                <a:gd name="connsiteY9" fmla="*/ 22741 h 120343"/>
                <a:gd name="connsiteX10" fmla="*/ 100436 w 140477"/>
                <a:gd name="connsiteY10" fmla="*/ 26375 h 120343"/>
                <a:gd name="connsiteX11" fmla="*/ 98052 w 140477"/>
                <a:gd name="connsiteY11" fmla="*/ 29453 h 120343"/>
                <a:gd name="connsiteX12" fmla="*/ 63058 w 140477"/>
                <a:gd name="connsiteY12" fmla="*/ 65970 h 120343"/>
                <a:gd name="connsiteX13" fmla="*/ 44583 w 140477"/>
                <a:gd name="connsiteY13" fmla="*/ 24977 h 120343"/>
                <a:gd name="connsiteX14" fmla="*/ 43605 w 140477"/>
                <a:gd name="connsiteY14" fmla="*/ 22602 h 120343"/>
                <a:gd name="connsiteX15" fmla="*/ 51162 w 140477"/>
                <a:gd name="connsiteY15" fmla="*/ 20083 h 120343"/>
                <a:gd name="connsiteX16" fmla="*/ 54799 w 140477"/>
                <a:gd name="connsiteY16" fmla="*/ 17005 h 120343"/>
                <a:gd name="connsiteX17" fmla="*/ 52560 w 140477"/>
                <a:gd name="connsiteY17" fmla="*/ 15043 h 120343"/>
                <a:gd name="connsiteX18" fmla="*/ 33803 w 140477"/>
                <a:gd name="connsiteY18" fmla="*/ 15607 h 120343"/>
                <a:gd name="connsiteX19" fmla="*/ 17848 w 140477"/>
                <a:gd name="connsiteY19" fmla="*/ 15043 h 120343"/>
                <a:gd name="connsiteX20" fmla="*/ 15051 w 140477"/>
                <a:gd name="connsiteY20" fmla="*/ 18121 h 120343"/>
                <a:gd name="connsiteX21" fmla="*/ 18826 w 140477"/>
                <a:gd name="connsiteY21" fmla="*/ 20083 h 120343"/>
                <a:gd name="connsiteX22" fmla="*/ 28904 w 140477"/>
                <a:gd name="connsiteY22" fmla="*/ 24420 h 120343"/>
                <a:gd name="connsiteX23" fmla="*/ 50603 w 140477"/>
                <a:gd name="connsiteY23" fmla="*/ 72263 h 120343"/>
                <a:gd name="connsiteX24" fmla="*/ 44300 w 140477"/>
                <a:gd name="connsiteY24" fmla="*/ 97868 h 120343"/>
                <a:gd name="connsiteX25" fmla="*/ 31426 w 140477"/>
                <a:gd name="connsiteY25" fmla="*/ 105558 h 120343"/>
                <a:gd name="connsiteX26" fmla="*/ 27224 w 140477"/>
                <a:gd name="connsiteY26" fmla="*/ 108497 h 120343"/>
                <a:gd name="connsiteX27" fmla="*/ 29469 w 140477"/>
                <a:gd name="connsiteY27" fmla="*/ 110598 h 120343"/>
                <a:gd name="connsiteX28" fmla="*/ 38142 w 140477"/>
                <a:gd name="connsiteY28" fmla="*/ 110178 h 120343"/>
                <a:gd name="connsiteX29" fmla="*/ 47380 w 140477"/>
                <a:gd name="connsiteY29" fmla="*/ 110040 h 120343"/>
                <a:gd name="connsiteX30" fmla="*/ 56341 w 140477"/>
                <a:gd name="connsiteY30" fmla="*/ 110178 h 120343"/>
                <a:gd name="connsiteX31" fmla="*/ 65717 w 140477"/>
                <a:gd name="connsiteY31" fmla="*/ 110598 h 120343"/>
                <a:gd name="connsiteX32" fmla="*/ 68797 w 140477"/>
                <a:gd name="connsiteY32" fmla="*/ 107520 h 120343"/>
                <a:gd name="connsiteX33" fmla="*/ 64043 w 140477"/>
                <a:gd name="connsiteY33" fmla="*/ 105558 h 120343"/>
                <a:gd name="connsiteX34" fmla="*/ 58718 w 140477"/>
                <a:gd name="connsiteY34" fmla="*/ 105283 h 120343"/>
                <a:gd name="connsiteX35" fmla="*/ 55639 w 140477"/>
                <a:gd name="connsiteY35" fmla="*/ 103320 h 120343"/>
                <a:gd name="connsiteX36" fmla="*/ 58298 w 140477"/>
                <a:gd name="connsiteY36" fmla="*/ 91988 h 120343"/>
                <a:gd name="connsiteX37" fmla="*/ 62638 w 140477"/>
                <a:gd name="connsiteY37" fmla="*/ 74783 h 120343"/>
                <a:gd name="connsiteX38" fmla="*/ 64601 w 140477"/>
                <a:gd name="connsiteY38" fmla="*/ 71004 h 120343"/>
                <a:gd name="connsiteX39" fmla="*/ 101834 w 140477"/>
                <a:gd name="connsiteY39" fmla="*/ 31835 h 12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40477" h="120343">
                  <a:moveTo>
                    <a:pt x="101834" y="31835"/>
                  </a:moveTo>
                  <a:cubicBezTo>
                    <a:pt x="104493" y="29033"/>
                    <a:pt x="107290" y="26520"/>
                    <a:pt x="110369" y="24420"/>
                  </a:cubicBezTo>
                  <a:cubicBezTo>
                    <a:pt x="116114" y="20503"/>
                    <a:pt x="121288" y="20220"/>
                    <a:pt x="123112" y="20083"/>
                  </a:cubicBezTo>
                  <a:cubicBezTo>
                    <a:pt x="124649" y="19945"/>
                    <a:pt x="126329" y="19945"/>
                    <a:pt x="126329" y="17005"/>
                  </a:cubicBezTo>
                  <a:cubicBezTo>
                    <a:pt x="126329" y="16027"/>
                    <a:pt x="125489" y="15043"/>
                    <a:pt x="124366" y="15043"/>
                  </a:cubicBezTo>
                  <a:cubicBezTo>
                    <a:pt x="120867" y="15043"/>
                    <a:pt x="116672" y="15607"/>
                    <a:pt x="113035" y="15607"/>
                  </a:cubicBezTo>
                  <a:cubicBezTo>
                    <a:pt x="108550" y="15607"/>
                    <a:pt x="102674" y="15043"/>
                    <a:pt x="98473" y="15043"/>
                  </a:cubicBezTo>
                  <a:cubicBezTo>
                    <a:pt x="97776" y="15043"/>
                    <a:pt x="95675" y="15043"/>
                    <a:pt x="95675" y="18121"/>
                  </a:cubicBezTo>
                  <a:cubicBezTo>
                    <a:pt x="95675" y="19945"/>
                    <a:pt x="97494" y="20083"/>
                    <a:pt x="98196" y="20083"/>
                  </a:cubicBezTo>
                  <a:cubicBezTo>
                    <a:pt x="102254" y="20365"/>
                    <a:pt x="102254" y="21900"/>
                    <a:pt x="102254" y="22741"/>
                  </a:cubicBezTo>
                  <a:cubicBezTo>
                    <a:pt x="102254" y="24000"/>
                    <a:pt x="101414" y="25116"/>
                    <a:pt x="100436" y="26375"/>
                  </a:cubicBezTo>
                  <a:cubicBezTo>
                    <a:pt x="99595" y="27635"/>
                    <a:pt x="98892" y="28613"/>
                    <a:pt x="98052" y="29453"/>
                  </a:cubicBezTo>
                  <a:lnTo>
                    <a:pt x="63058" y="65970"/>
                  </a:lnTo>
                  <a:lnTo>
                    <a:pt x="44583" y="24977"/>
                  </a:lnTo>
                  <a:cubicBezTo>
                    <a:pt x="43605" y="23022"/>
                    <a:pt x="43605" y="22741"/>
                    <a:pt x="43605" y="22602"/>
                  </a:cubicBezTo>
                  <a:cubicBezTo>
                    <a:pt x="43605" y="20083"/>
                    <a:pt x="50321" y="20083"/>
                    <a:pt x="51162" y="20083"/>
                  </a:cubicBezTo>
                  <a:cubicBezTo>
                    <a:pt x="52980" y="20083"/>
                    <a:pt x="54799" y="20083"/>
                    <a:pt x="54799" y="17005"/>
                  </a:cubicBezTo>
                  <a:cubicBezTo>
                    <a:pt x="54799" y="16867"/>
                    <a:pt x="54799" y="15043"/>
                    <a:pt x="52560" y="15043"/>
                  </a:cubicBezTo>
                  <a:cubicBezTo>
                    <a:pt x="48365" y="15043"/>
                    <a:pt x="38004" y="15607"/>
                    <a:pt x="33803" y="15607"/>
                  </a:cubicBezTo>
                  <a:cubicBezTo>
                    <a:pt x="30303" y="15607"/>
                    <a:pt x="21348" y="15043"/>
                    <a:pt x="17848" y="15043"/>
                  </a:cubicBezTo>
                  <a:cubicBezTo>
                    <a:pt x="16726" y="15043"/>
                    <a:pt x="15051" y="15463"/>
                    <a:pt x="15051" y="18121"/>
                  </a:cubicBezTo>
                  <a:cubicBezTo>
                    <a:pt x="15051" y="20083"/>
                    <a:pt x="16870" y="20083"/>
                    <a:pt x="18826" y="20083"/>
                  </a:cubicBezTo>
                  <a:cubicBezTo>
                    <a:pt x="26948" y="20083"/>
                    <a:pt x="27506" y="21343"/>
                    <a:pt x="28904" y="24420"/>
                  </a:cubicBezTo>
                  <a:lnTo>
                    <a:pt x="50603" y="72263"/>
                  </a:lnTo>
                  <a:lnTo>
                    <a:pt x="44300" y="97868"/>
                  </a:lnTo>
                  <a:cubicBezTo>
                    <a:pt x="42482" y="105000"/>
                    <a:pt x="42344" y="105420"/>
                    <a:pt x="31426" y="105558"/>
                  </a:cubicBezTo>
                  <a:cubicBezTo>
                    <a:pt x="29049" y="105558"/>
                    <a:pt x="27224" y="105558"/>
                    <a:pt x="27224" y="108497"/>
                  </a:cubicBezTo>
                  <a:cubicBezTo>
                    <a:pt x="27224" y="109895"/>
                    <a:pt x="28209" y="110598"/>
                    <a:pt x="29469" y="110598"/>
                  </a:cubicBezTo>
                  <a:cubicBezTo>
                    <a:pt x="32128" y="110598"/>
                    <a:pt x="35345" y="110178"/>
                    <a:pt x="38142" y="110178"/>
                  </a:cubicBezTo>
                  <a:cubicBezTo>
                    <a:pt x="40802" y="110178"/>
                    <a:pt x="44865" y="110040"/>
                    <a:pt x="47380" y="110040"/>
                  </a:cubicBezTo>
                  <a:cubicBezTo>
                    <a:pt x="50183" y="110040"/>
                    <a:pt x="53401" y="110178"/>
                    <a:pt x="56341" y="110178"/>
                  </a:cubicBezTo>
                  <a:cubicBezTo>
                    <a:pt x="59283" y="110178"/>
                    <a:pt x="62782" y="110598"/>
                    <a:pt x="65717" y="110598"/>
                  </a:cubicBezTo>
                  <a:cubicBezTo>
                    <a:pt x="66558" y="110598"/>
                    <a:pt x="68797" y="110598"/>
                    <a:pt x="68797" y="107520"/>
                  </a:cubicBezTo>
                  <a:cubicBezTo>
                    <a:pt x="68797" y="105558"/>
                    <a:pt x="67122" y="105558"/>
                    <a:pt x="64043" y="105558"/>
                  </a:cubicBezTo>
                  <a:cubicBezTo>
                    <a:pt x="61798" y="105558"/>
                    <a:pt x="61239" y="105558"/>
                    <a:pt x="58718" y="105283"/>
                  </a:cubicBezTo>
                  <a:cubicBezTo>
                    <a:pt x="56059" y="105000"/>
                    <a:pt x="55639" y="104724"/>
                    <a:pt x="55639" y="103320"/>
                  </a:cubicBezTo>
                  <a:cubicBezTo>
                    <a:pt x="55639" y="102480"/>
                    <a:pt x="57320" y="95768"/>
                    <a:pt x="58298" y="91988"/>
                  </a:cubicBezTo>
                  <a:cubicBezTo>
                    <a:pt x="59421" y="87513"/>
                    <a:pt x="62362" y="75341"/>
                    <a:pt x="62638" y="74783"/>
                  </a:cubicBezTo>
                  <a:cubicBezTo>
                    <a:pt x="63203" y="72683"/>
                    <a:pt x="63203" y="72407"/>
                    <a:pt x="64601" y="71004"/>
                  </a:cubicBezTo>
                  <a:lnTo>
                    <a:pt x="101834" y="3183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32" name="Forme libre : forme 1631">
              <a:extLst>
                <a:ext uri="{FF2B5EF4-FFF2-40B4-BE49-F238E27FC236}">
                  <a16:creationId xmlns:a16="http://schemas.microsoft.com/office/drawing/2014/main" id="{13834C21-E1E7-4742-B78B-B11D1F93F7EE}"/>
                </a:ext>
              </a:extLst>
            </p:cNvPr>
            <p:cNvSpPr/>
            <p:nvPr>
              <p:custDataLst>
                <p:tags r:id="rId249"/>
              </p:custDataLst>
            </p:nvPr>
          </p:nvSpPr>
          <p:spPr>
            <a:xfrm>
              <a:off x="8257010" y="-11066405"/>
              <a:ext cx="80273" cy="20057"/>
            </a:xfrm>
            <a:custGeom>
              <a:avLst/>
              <a:gdLst>
                <a:gd name="connsiteX0" fmla="*/ 70766 w 80272"/>
                <a:gd name="connsiteY0" fmla="*/ 20358 h 20057"/>
                <a:gd name="connsiteX1" fmla="*/ 70766 w 80272"/>
                <a:gd name="connsiteY1" fmla="*/ 15043 h 20057"/>
                <a:gd name="connsiteX2" fmla="*/ 15051 w 80272"/>
                <a:gd name="connsiteY2" fmla="*/ 15043 h 20057"/>
                <a:gd name="connsiteX3" fmla="*/ 15051 w 80272"/>
                <a:gd name="connsiteY3" fmla="*/ 20358 h 20057"/>
                <a:gd name="connsiteX4" fmla="*/ 70766 w 80272"/>
                <a:gd name="connsiteY4" fmla="*/ 20358 h 20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272" h="20057">
                  <a:moveTo>
                    <a:pt x="70766" y="20358"/>
                  </a:moveTo>
                  <a:lnTo>
                    <a:pt x="70766" y="15043"/>
                  </a:lnTo>
                  <a:lnTo>
                    <a:pt x="15051" y="15043"/>
                  </a:lnTo>
                  <a:lnTo>
                    <a:pt x="15051" y="20358"/>
                  </a:lnTo>
                  <a:lnTo>
                    <a:pt x="70766" y="2035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33" name="Forme libre : forme 1632">
              <a:extLst>
                <a:ext uri="{FF2B5EF4-FFF2-40B4-BE49-F238E27FC236}">
                  <a16:creationId xmlns:a16="http://schemas.microsoft.com/office/drawing/2014/main" id="{21E5BD92-3F50-42A2-ABA0-0E9D9117E70F}"/>
                </a:ext>
              </a:extLst>
            </p:cNvPr>
            <p:cNvSpPr/>
            <p:nvPr>
              <p:custDataLst>
                <p:tags r:id="rId250"/>
              </p:custDataLst>
            </p:nvPr>
          </p:nvSpPr>
          <p:spPr>
            <a:xfrm>
              <a:off x="8228872" y="-11043499"/>
              <a:ext cx="140478" cy="120344"/>
            </a:xfrm>
            <a:custGeom>
              <a:avLst/>
              <a:gdLst>
                <a:gd name="connsiteX0" fmla="*/ 101834 w 140477"/>
                <a:gd name="connsiteY0" fmla="*/ 31835 h 120343"/>
                <a:gd name="connsiteX1" fmla="*/ 110369 w 140477"/>
                <a:gd name="connsiteY1" fmla="*/ 24420 h 120343"/>
                <a:gd name="connsiteX2" fmla="*/ 123113 w 140477"/>
                <a:gd name="connsiteY2" fmla="*/ 20083 h 120343"/>
                <a:gd name="connsiteX3" fmla="*/ 126330 w 140477"/>
                <a:gd name="connsiteY3" fmla="*/ 17005 h 120343"/>
                <a:gd name="connsiteX4" fmla="*/ 124367 w 140477"/>
                <a:gd name="connsiteY4" fmla="*/ 15043 h 120343"/>
                <a:gd name="connsiteX5" fmla="*/ 113035 w 140477"/>
                <a:gd name="connsiteY5" fmla="*/ 15607 h 120343"/>
                <a:gd name="connsiteX6" fmla="*/ 98472 w 140477"/>
                <a:gd name="connsiteY6" fmla="*/ 15043 h 120343"/>
                <a:gd name="connsiteX7" fmla="*/ 95675 w 140477"/>
                <a:gd name="connsiteY7" fmla="*/ 18121 h 120343"/>
                <a:gd name="connsiteX8" fmla="*/ 98196 w 140477"/>
                <a:gd name="connsiteY8" fmla="*/ 20083 h 120343"/>
                <a:gd name="connsiteX9" fmla="*/ 102254 w 140477"/>
                <a:gd name="connsiteY9" fmla="*/ 22741 h 120343"/>
                <a:gd name="connsiteX10" fmla="*/ 100436 w 140477"/>
                <a:gd name="connsiteY10" fmla="*/ 26375 h 120343"/>
                <a:gd name="connsiteX11" fmla="*/ 98052 w 140477"/>
                <a:gd name="connsiteY11" fmla="*/ 29453 h 120343"/>
                <a:gd name="connsiteX12" fmla="*/ 63058 w 140477"/>
                <a:gd name="connsiteY12" fmla="*/ 65970 h 120343"/>
                <a:gd name="connsiteX13" fmla="*/ 44583 w 140477"/>
                <a:gd name="connsiteY13" fmla="*/ 24977 h 120343"/>
                <a:gd name="connsiteX14" fmla="*/ 43605 w 140477"/>
                <a:gd name="connsiteY14" fmla="*/ 22602 h 120343"/>
                <a:gd name="connsiteX15" fmla="*/ 51162 w 140477"/>
                <a:gd name="connsiteY15" fmla="*/ 20083 h 120343"/>
                <a:gd name="connsiteX16" fmla="*/ 54799 w 140477"/>
                <a:gd name="connsiteY16" fmla="*/ 17005 h 120343"/>
                <a:gd name="connsiteX17" fmla="*/ 52560 w 140477"/>
                <a:gd name="connsiteY17" fmla="*/ 15043 h 120343"/>
                <a:gd name="connsiteX18" fmla="*/ 33802 w 140477"/>
                <a:gd name="connsiteY18" fmla="*/ 15607 h 120343"/>
                <a:gd name="connsiteX19" fmla="*/ 17848 w 140477"/>
                <a:gd name="connsiteY19" fmla="*/ 15043 h 120343"/>
                <a:gd name="connsiteX20" fmla="*/ 15051 w 140477"/>
                <a:gd name="connsiteY20" fmla="*/ 18121 h 120343"/>
                <a:gd name="connsiteX21" fmla="*/ 18826 w 140477"/>
                <a:gd name="connsiteY21" fmla="*/ 20083 h 120343"/>
                <a:gd name="connsiteX22" fmla="*/ 28904 w 140477"/>
                <a:gd name="connsiteY22" fmla="*/ 24420 h 120343"/>
                <a:gd name="connsiteX23" fmla="*/ 50603 w 140477"/>
                <a:gd name="connsiteY23" fmla="*/ 72263 h 120343"/>
                <a:gd name="connsiteX24" fmla="*/ 44300 w 140477"/>
                <a:gd name="connsiteY24" fmla="*/ 97868 h 120343"/>
                <a:gd name="connsiteX25" fmla="*/ 31426 w 140477"/>
                <a:gd name="connsiteY25" fmla="*/ 105558 h 120343"/>
                <a:gd name="connsiteX26" fmla="*/ 27224 w 140477"/>
                <a:gd name="connsiteY26" fmla="*/ 108497 h 120343"/>
                <a:gd name="connsiteX27" fmla="*/ 29469 w 140477"/>
                <a:gd name="connsiteY27" fmla="*/ 110598 h 120343"/>
                <a:gd name="connsiteX28" fmla="*/ 38142 w 140477"/>
                <a:gd name="connsiteY28" fmla="*/ 110178 h 120343"/>
                <a:gd name="connsiteX29" fmla="*/ 47380 w 140477"/>
                <a:gd name="connsiteY29" fmla="*/ 110040 h 120343"/>
                <a:gd name="connsiteX30" fmla="*/ 56341 w 140477"/>
                <a:gd name="connsiteY30" fmla="*/ 110178 h 120343"/>
                <a:gd name="connsiteX31" fmla="*/ 65717 w 140477"/>
                <a:gd name="connsiteY31" fmla="*/ 110598 h 120343"/>
                <a:gd name="connsiteX32" fmla="*/ 68797 w 140477"/>
                <a:gd name="connsiteY32" fmla="*/ 107520 h 120343"/>
                <a:gd name="connsiteX33" fmla="*/ 64043 w 140477"/>
                <a:gd name="connsiteY33" fmla="*/ 105558 h 120343"/>
                <a:gd name="connsiteX34" fmla="*/ 58718 w 140477"/>
                <a:gd name="connsiteY34" fmla="*/ 105283 h 120343"/>
                <a:gd name="connsiteX35" fmla="*/ 55639 w 140477"/>
                <a:gd name="connsiteY35" fmla="*/ 103320 h 120343"/>
                <a:gd name="connsiteX36" fmla="*/ 58298 w 140477"/>
                <a:gd name="connsiteY36" fmla="*/ 91988 h 120343"/>
                <a:gd name="connsiteX37" fmla="*/ 62638 w 140477"/>
                <a:gd name="connsiteY37" fmla="*/ 74783 h 120343"/>
                <a:gd name="connsiteX38" fmla="*/ 64601 w 140477"/>
                <a:gd name="connsiteY38" fmla="*/ 71004 h 120343"/>
                <a:gd name="connsiteX39" fmla="*/ 101834 w 140477"/>
                <a:gd name="connsiteY39" fmla="*/ 31835 h 12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40477" h="120343">
                  <a:moveTo>
                    <a:pt x="101834" y="31835"/>
                  </a:moveTo>
                  <a:cubicBezTo>
                    <a:pt x="104493" y="29033"/>
                    <a:pt x="107290" y="26520"/>
                    <a:pt x="110369" y="24420"/>
                  </a:cubicBezTo>
                  <a:cubicBezTo>
                    <a:pt x="116114" y="20503"/>
                    <a:pt x="121288" y="20220"/>
                    <a:pt x="123113" y="20083"/>
                  </a:cubicBezTo>
                  <a:cubicBezTo>
                    <a:pt x="124649" y="19945"/>
                    <a:pt x="126330" y="19945"/>
                    <a:pt x="126330" y="17005"/>
                  </a:cubicBezTo>
                  <a:cubicBezTo>
                    <a:pt x="126330" y="16027"/>
                    <a:pt x="125489" y="15043"/>
                    <a:pt x="124367" y="15043"/>
                  </a:cubicBezTo>
                  <a:cubicBezTo>
                    <a:pt x="120867" y="15043"/>
                    <a:pt x="116672" y="15607"/>
                    <a:pt x="113035" y="15607"/>
                  </a:cubicBezTo>
                  <a:cubicBezTo>
                    <a:pt x="108550" y="15607"/>
                    <a:pt x="102674" y="15043"/>
                    <a:pt x="98472" y="15043"/>
                  </a:cubicBezTo>
                  <a:cubicBezTo>
                    <a:pt x="97776" y="15043"/>
                    <a:pt x="95675" y="15043"/>
                    <a:pt x="95675" y="18121"/>
                  </a:cubicBezTo>
                  <a:cubicBezTo>
                    <a:pt x="95675" y="19945"/>
                    <a:pt x="97494" y="20083"/>
                    <a:pt x="98196" y="20083"/>
                  </a:cubicBezTo>
                  <a:cubicBezTo>
                    <a:pt x="102254" y="20365"/>
                    <a:pt x="102254" y="21900"/>
                    <a:pt x="102254" y="22741"/>
                  </a:cubicBezTo>
                  <a:cubicBezTo>
                    <a:pt x="102254" y="24000"/>
                    <a:pt x="101414" y="25116"/>
                    <a:pt x="100436" y="26375"/>
                  </a:cubicBezTo>
                  <a:cubicBezTo>
                    <a:pt x="99595" y="27635"/>
                    <a:pt x="98892" y="28613"/>
                    <a:pt x="98052" y="29453"/>
                  </a:cubicBezTo>
                  <a:lnTo>
                    <a:pt x="63058" y="65970"/>
                  </a:lnTo>
                  <a:lnTo>
                    <a:pt x="44583" y="24977"/>
                  </a:lnTo>
                  <a:cubicBezTo>
                    <a:pt x="43605" y="23022"/>
                    <a:pt x="43605" y="22741"/>
                    <a:pt x="43605" y="22602"/>
                  </a:cubicBezTo>
                  <a:cubicBezTo>
                    <a:pt x="43605" y="20083"/>
                    <a:pt x="50321" y="20083"/>
                    <a:pt x="51162" y="20083"/>
                  </a:cubicBezTo>
                  <a:cubicBezTo>
                    <a:pt x="52980" y="20083"/>
                    <a:pt x="54799" y="20083"/>
                    <a:pt x="54799" y="17005"/>
                  </a:cubicBezTo>
                  <a:cubicBezTo>
                    <a:pt x="54799" y="16867"/>
                    <a:pt x="54799" y="15043"/>
                    <a:pt x="52560" y="15043"/>
                  </a:cubicBezTo>
                  <a:cubicBezTo>
                    <a:pt x="48365" y="15043"/>
                    <a:pt x="38004" y="15607"/>
                    <a:pt x="33802" y="15607"/>
                  </a:cubicBezTo>
                  <a:cubicBezTo>
                    <a:pt x="30303" y="15607"/>
                    <a:pt x="21348" y="15043"/>
                    <a:pt x="17848" y="15043"/>
                  </a:cubicBezTo>
                  <a:cubicBezTo>
                    <a:pt x="16726" y="15043"/>
                    <a:pt x="15051" y="15463"/>
                    <a:pt x="15051" y="18121"/>
                  </a:cubicBezTo>
                  <a:cubicBezTo>
                    <a:pt x="15051" y="20083"/>
                    <a:pt x="16870" y="20083"/>
                    <a:pt x="18826" y="20083"/>
                  </a:cubicBezTo>
                  <a:cubicBezTo>
                    <a:pt x="26948" y="20083"/>
                    <a:pt x="27506" y="21343"/>
                    <a:pt x="28904" y="24420"/>
                  </a:cubicBezTo>
                  <a:lnTo>
                    <a:pt x="50603" y="72263"/>
                  </a:lnTo>
                  <a:lnTo>
                    <a:pt x="44300" y="97868"/>
                  </a:lnTo>
                  <a:cubicBezTo>
                    <a:pt x="42482" y="105000"/>
                    <a:pt x="42344" y="105420"/>
                    <a:pt x="31426" y="105558"/>
                  </a:cubicBezTo>
                  <a:cubicBezTo>
                    <a:pt x="29049" y="105558"/>
                    <a:pt x="27224" y="105558"/>
                    <a:pt x="27224" y="108497"/>
                  </a:cubicBezTo>
                  <a:cubicBezTo>
                    <a:pt x="27224" y="109895"/>
                    <a:pt x="28208" y="110598"/>
                    <a:pt x="29469" y="110598"/>
                  </a:cubicBezTo>
                  <a:cubicBezTo>
                    <a:pt x="32128" y="110598"/>
                    <a:pt x="35345" y="110178"/>
                    <a:pt x="38142" y="110178"/>
                  </a:cubicBezTo>
                  <a:cubicBezTo>
                    <a:pt x="40801" y="110178"/>
                    <a:pt x="44865" y="110040"/>
                    <a:pt x="47380" y="110040"/>
                  </a:cubicBezTo>
                  <a:cubicBezTo>
                    <a:pt x="50183" y="110040"/>
                    <a:pt x="53401" y="110178"/>
                    <a:pt x="56341" y="110178"/>
                  </a:cubicBezTo>
                  <a:cubicBezTo>
                    <a:pt x="59283" y="110178"/>
                    <a:pt x="62782" y="110598"/>
                    <a:pt x="65717" y="110598"/>
                  </a:cubicBezTo>
                  <a:cubicBezTo>
                    <a:pt x="66558" y="110598"/>
                    <a:pt x="68797" y="110598"/>
                    <a:pt x="68797" y="107520"/>
                  </a:cubicBezTo>
                  <a:cubicBezTo>
                    <a:pt x="68797" y="105558"/>
                    <a:pt x="67122" y="105558"/>
                    <a:pt x="64043" y="105558"/>
                  </a:cubicBezTo>
                  <a:cubicBezTo>
                    <a:pt x="61798" y="105558"/>
                    <a:pt x="61240" y="105558"/>
                    <a:pt x="58718" y="105283"/>
                  </a:cubicBezTo>
                  <a:cubicBezTo>
                    <a:pt x="56059" y="105000"/>
                    <a:pt x="55639" y="104724"/>
                    <a:pt x="55639" y="103320"/>
                  </a:cubicBezTo>
                  <a:cubicBezTo>
                    <a:pt x="55639" y="102480"/>
                    <a:pt x="57320" y="95768"/>
                    <a:pt x="58298" y="91988"/>
                  </a:cubicBezTo>
                  <a:cubicBezTo>
                    <a:pt x="59421" y="87513"/>
                    <a:pt x="62362" y="75341"/>
                    <a:pt x="62638" y="74783"/>
                  </a:cubicBezTo>
                  <a:cubicBezTo>
                    <a:pt x="63203" y="72683"/>
                    <a:pt x="63203" y="72407"/>
                    <a:pt x="64601" y="71004"/>
                  </a:cubicBezTo>
                  <a:lnTo>
                    <a:pt x="101834" y="3183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34" name="Forme libre : forme 1633">
              <a:extLst>
                <a:ext uri="{FF2B5EF4-FFF2-40B4-BE49-F238E27FC236}">
                  <a16:creationId xmlns:a16="http://schemas.microsoft.com/office/drawing/2014/main" id="{C45D5FEE-F195-4A59-9727-7CD098CFA2A7}"/>
                </a:ext>
              </a:extLst>
            </p:cNvPr>
            <p:cNvSpPr/>
            <p:nvPr>
              <p:custDataLst>
                <p:tags r:id="rId251"/>
              </p:custDataLst>
            </p:nvPr>
          </p:nvSpPr>
          <p:spPr>
            <a:xfrm>
              <a:off x="8358965" y="-11034541"/>
              <a:ext cx="120409" cy="120344"/>
            </a:xfrm>
            <a:custGeom>
              <a:avLst/>
              <a:gdLst>
                <a:gd name="connsiteX0" fmla="*/ 70063 w 120409"/>
                <a:gd name="connsiteY0" fmla="*/ 70024 h 120343"/>
                <a:gd name="connsiteX1" fmla="*/ 112896 w 120409"/>
                <a:gd name="connsiteY1" fmla="*/ 70024 h 120343"/>
                <a:gd name="connsiteX2" fmla="*/ 118076 w 120409"/>
                <a:gd name="connsiteY2" fmla="*/ 66665 h 120343"/>
                <a:gd name="connsiteX3" fmla="*/ 112896 w 120409"/>
                <a:gd name="connsiteY3" fmla="*/ 63168 h 120343"/>
                <a:gd name="connsiteX4" fmla="*/ 70063 w 120409"/>
                <a:gd name="connsiteY4" fmla="*/ 63168 h 120343"/>
                <a:gd name="connsiteX5" fmla="*/ 70063 w 120409"/>
                <a:gd name="connsiteY5" fmla="*/ 20220 h 120343"/>
                <a:gd name="connsiteX6" fmla="*/ 66701 w 120409"/>
                <a:gd name="connsiteY6" fmla="*/ 15043 h 120343"/>
                <a:gd name="connsiteX7" fmla="*/ 63202 w 120409"/>
                <a:gd name="connsiteY7" fmla="*/ 20220 h 120343"/>
                <a:gd name="connsiteX8" fmla="*/ 63202 w 120409"/>
                <a:gd name="connsiteY8" fmla="*/ 63168 h 120343"/>
                <a:gd name="connsiteX9" fmla="*/ 20231 w 120409"/>
                <a:gd name="connsiteY9" fmla="*/ 63168 h 120343"/>
                <a:gd name="connsiteX10" fmla="*/ 15051 w 120409"/>
                <a:gd name="connsiteY10" fmla="*/ 66527 h 120343"/>
                <a:gd name="connsiteX11" fmla="*/ 20231 w 120409"/>
                <a:gd name="connsiteY11" fmla="*/ 70024 h 120343"/>
                <a:gd name="connsiteX12" fmla="*/ 63202 w 120409"/>
                <a:gd name="connsiteY12" fmla="*/ 70024 h 120343"/>
                <a:gd name="connsiteX13" fmla="*/ 63202 w 120409"/>
                <a:gd name="connsiteY13" fmla="*/ 112973 h 120343"/>
                <a:gd name="connsiteX14" fmla="*/ 66564 w 120409"/>
                <a:gd name="connsiteY14" fmla="*/ 118150 h 120343"/>
                <a:gd name="connsiteX15" fmla="*/ 70063 w 120409"/>
                <a:gd name="connsiteY15" fmla="*/ 112973 h 120343"/>
                <a:gd name="connsiteX16" fmla="*/ 70063 w 120409"/>
                <a:gd name="connsiteY16" fmla="*/ 70024 h 12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0409" h="120343">
                  <a:moveTo>
                    <a:pt x="70063" y="70024"/>
                  </a:moveTo>
                  <a:lnTo>
                    <a:pt x="112896" y="70024"/>
                  </a:lnTo>
                  <a:cubicBezTo>
                    <a:pt x="114715" y="70024"/>
                    <a:pt x="118076" y="70024"/>
                    <a:pt x="118076" y="66665"/>
                  </a:cubicBezTo>
                  <a:cubicBezTo>
                    <a:pt x="118076" y="63168"/>
                    <a:pt x="114859" y="63168"/>
                    <a:pt x="112896" y="63168"/>
                  </a:cubicBezTo>
                  <a:lnTo>
                    <a:pt x="70063" y="63168"/>
                  </a:lnTo>
                  <a:lnTo>
                    <a:pt x="70063" y="20220"/>
                  </a:lnTo>
                  <a:cubicBezTo>
                    <a:pt x="70063" y="18402"/>
                    <a:pt x="70063" y="15043"/>
                    <a:pt x="66701" y="15043"/>
                  </a:cubicBezTo>
                  <a:cubicBezTo>
                    <a:pt x="63202" y="15043"/>
                    <a:pt x="63202" y="18258"/>
                    <a:pt x="63202" y="20220"/>
                  </a:cubicBezTo>
                  <a:lnTo>
                    <a:pt x="63202" y="63168"/>
                  </a:lnTo>
                  <a:lnTo>
                    <a:pt x="20231" y="63168"/>
                  </a:lnTo>
                  <a:cubicBezTo>
                    <a:pt x="18412" y="63168"/>
                    <a:pt x="15051" y="63168"/>
                    <a:pt x="15051" y="66527"/>
                  </a:cubicBezTo>
                  <a:cubicBezTo>
                    <a:pt x="15051" y="70024"/>
                    <a:pt x="18274" y="70024"/>
                    <a:pt x="20231" y="70024"/>
                  </a:cubicBezTo>
                  <a:lnTo>
                    <a:pt x="63202" y="70024"/>
                  </a:lnTo>
                  <a:lnTo>
                    <a:pt x="63202" y="112973"/>
                  </a:lnTo>
                  <a:cubicBezTo>
                    <a:pt x="63202" y="114790"/>
                    <a:pt x="63202" y="118150"/>
                    <a:pt x="66564" y="118150"/>
                  </a:cubicBezTo>
                  <a:cubicBezTo>
                    <a:pt x="70063" y="118150"/>
                    <a:pt x="70063" y="114928"/>
                    <a:pt x="70063" y="112973"/>
                  </a:cubicBezTo>
                  <a:lnTo>
                    <a:pt x="70063" y="7002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35" name="Forme libre : forme 1634">
              <a:extLst>
                <a:ext uri="{FF2B5EF4-FFF2-40B4-BE49-F238E27FC236}">
                  <a16:creationId xmlns:a16="http://schemas.microsoft.com/office/drawing/2014/main" id="{A48A93CC-79EA-4782-A483-F67DF7C6A877}"/>
                </a:ext>
              </a:extLst>
            </p:cNvPr>
            <p:cNvSpPr/>
            <p:nvPr>
              <p:custDataLst>
                <p:tags r:id="rId252"/>
              </p:custDataLst>
            </p:nvPr>
          </p:nvSpPr>
          <p:spPr>
            <a:xfrm>
              <a:off x="8483106" y="-11043499"/>
              <a:ext cx="120409" cy="120344"/>
            </a:xfrm>
            <a:custGeom>
              <a:avLst/>
              <a:gdLst>
                <a:gd name="connsiteX0" fmla="*/ 113455 w 120409"/>
                <a:gd name="connsiteY0" fmla="*/ 20503 h 120343"/>
                <a:gd name="connsiteX1" fmla="*/ 115411 w 120409"/>
                <a:gd name="connsiteY1" fmla="*/ 16585 h 120343"/>
                <a:gd name="connsiteX2" fmla="*/ 111630 w 120409"/>
                <a:gd name="connsiteY2" fmla="*/ 15043 h 120343"/>
                <a:gd name="connsiteX3" fmla="*/ 46263 w 120409"/>
                <a:gd name="connsiteY3" fmla="*/ 15043 h 120343"/>
                <a:gd name="connsiteX4" fmla="*/ 41641 w 120409"/>
                <a:gd name="connsiteY4" fmla="*/ 17845 h 120343"/>
                <a:gd name="connsiteX5" fmla="*/ 33803 w 120409"/>
                <a:gd name="connsiteY5" fmla="*/ 43023 h 120343"/>
                <a:gd name="connsiteX6" fmla="*/ 33244 w 120409"/>
                <a:gd name="connsiteY6" fmla="*/ 45267 h 120343"/>
                <a:gd name="connsiteX7" fmla="*/ 35627 w 120409"/>
                <a:gd name="connsiteY7" fmla="*/ 47222 h 120343"/>
                <a:gd name="connsiteX8" fmla="*/ 38142 w 120409"/>
                <a:gd name="connsiteY8" fmla="*/ 44985 h 120343"/>
                <a:gd name="connsiteX9" fmla="*/ 73838 w 120409"/>
                <a:gd name="connsiteY9" fmla="*/ 20083 h 120343"/>
                <a:gd name="connsiteX10" fmla="*/ 99037 w 120409"/>
                <a:gd name="connsiteY10" fmla="*/ 20083 h 120343"/>
                <a:gd name="connsiteX11" fmla="*/ 17428 w 120409"/>
                <a:gd name="connsiteY11" fmla="*/ 104443 h 120343"/>
                <a:gd name="connsiteX12" fmla="*/ 15051 w 120409"/>
                <a:gd name="connsiteY12" fmla="*/ 109056 h 120343"/>
                <a:gd name="connsiteX13" fmla="*/ 18826 w 120409"/>
                <a:gd name="connsiteY13" fmla="*/ 110598 h 120343"/>
                <a:gd name="connsiteX14" fmla="*/ 86576 w 120409"/>
                <a:gd name="connsiteY14" fmla="*/ 110598 h 120343"/>
                <a:gd name="connsiteX15" fmla="*/ 91198 w 120409"/>
                <a:gd name="connsiteY15" fmla="*/ 107802 h 120343"/>
                <a:gd name="connsiteX16" fmla="*/ 101275 w 120409"/>
                <a:gd name="connsiteY16" fmla="*/ 76601 h 120343"/>
                <a:gd name="connsiteX17" fmla="*/ 101834 w 120409"/>
                <a:gd name="connsiteY17" fmla="*/ 74363 h 120343"/>
                <a:gd name="connsiteX18" fmla="*/ 99595 w 120409"/>
                <a:gd name="connsiteY18" fmla="*/ 72407 h 120343"/>
                <a:gd name="connsiteX19" fmla="*/ 96516 w 120409"/>
                <a:gd name="connsiteY19" fmla="*/ 76043 h 120343"/>
                <a:gd name="connsiteX20" fmla="*/ 58581 w 120409"/>
                <a:gd name="connsiteY20" fmla="*/ 105000 h 120343"/>
                <a:gd name="connsiteX21" fmla="*/ 31845 w 120409"/>
                <a:gd name="connsiteY21" fmla="*/ 105000 h 120343"/>
                <a:gd name="connsiteX22" fmla="*/ 113455 w 120409"/>
                <a:gd name="connsiteY22" fmla="*/ 20503 h 12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0409" h="120343">
                  <a:moveTo>
                    <a:pt x="113455" y="20503"/>
                  </a:moveTo>
                  <a:cubicBezTo>
                    <a:pt x="114571" y="19380"/>
                    <a:pt x="115411" y="18403"/>
                    <a:pt x="115411" y="16585"/>
                  </a:cubicBezTo>
                  <a:cubicBezTo>
                    <a:pt x="115411" y="15043"/>
                    <a:pt x="114289" y="15043"/>
                    <a:pt x="111630" y="15043"/>
                  </a:cubicBezTo>
                  <a:lnTo>
                    <a:pt x="46263" y="15043"/>
                  </a:lnTo>
                  <a:cubicBezTo>
                    <a:pt x="42626" y="15043"/>
                    <a:pt x="42481" y="15187"/>
                    <a:pt x="41641" y="17845"/>
                  </a:cubicBezTo>
                  <a:lnTo>
                    <a:pt x="33803" y="43023"/>
                  </a:lnTo>
                  <a:cubicBezTo>
                    <a:pt x="33244" y="44703"/>
                    <a:pt x="33244" y="44847"/>
                    <a:pt x="33244" y="45267"/>
                  </a:cubicBezTo>
                  <a:cubicBezTo>
                    <a:pt x="33244" y="45963"/>
                    <a:pt x="33803" y="47222"/>
                    <a:pt x="35627" y="47222"/>
                  </a:cubicBezTo>
                  <a:cubicBezTo>
                    <a:pt x="37446" y="47222"/>
                    <a:pt x="37722" y="46383"/>
                    <a:pt x="38142" y="44985"/>
                  </a:cubicBezTo>
                  <a:cubicBezTo>
                    <a:pt x="44865" y="25260"/>
                    <a:pt x="55784" y="20083"/>
                    <a:pt x="73838" y="20083"/>
                  </a:cubicBezTo>
                  <a:lnTo>
                    <a:pt x="99037" y="20083"/>
                  </a:lnTo>
                  <a:lnTo>
                    <a:pt x="17428" y="104443"/>
                  </a:lnTo>
                  <a:cubicBezTo>
                    <a:pt x="16449" y="105420"/>
                    <a:pt x="15051" y="106818"/>
                    <a:pt x="15051" y="109056"/>
                  </a:cubicBezTo>
                  <a:cubicBezTo>
                    <a:pt x="15051" y="110598"/>
                    <a:pt x="16305" y="110598"/>
                    <a:pt x="18826" y="110598"/>
                  </a:cubicBezTo>
                  <a:lnTo>
                    <a:pt x="86576" y="110598"/>
                  </a:lnTo>
                  <a:cubicBezTo>
                    <a:pt x="90213" y="110598"/>
                    <a:pt x="90357" y="110460"/>
                    <a:pt x="91198" y="107802"/>
                  </a:cubicBezTo>
                  <a:lnTo>
                    <a:pt x="101275" y="76601"/>
                  </a:lnTo>
                  <a:cubicBezTo>
                    <a:pt x="101834" y="74783"/>
                    <a:pt x="101834" y="74500"/>
                    <a:pt x="101834" y="74363"/>
                  </a:cubicBezTo>
                  <a:cubicBezTo>
                    <a:pt x="101834" y="74225"/>
                    <a:pt x="101834" y="72407"/>
                    <a:pt x="99595" y="72407"/>
                  </a:cubicBezTo>
                  <a:cubicBezTo>
                    <a:pt x="97776" y="72407"/>
                    <a:pt x="97494" y="72965"/>
                    <a:pt x="96516" y="76043"/>
                  </a:cubicBezTo>
                  <a:cubicBezTo>
                    <a:pt x="90075" y="95210"/>
                    <a:pt x="82938" y="105000"/>
                    <a:pt x="58581" y="105000"/>
                  </a:cubicBezTo>
                  <a:lnTo>
                    <a:pt x="31845" y="105000"/>
                  </a:lnTo>
                  <a:lnTo>
                    <a:pt x="113455" y="2050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36" name="Forme libre : forme 1635">
              <a:extLst>
                <a:ext uri="{FF2B5EF4-FFF2-40B4-BE49-F238E27FC236}">
                  <a16:creationId xmlns:a16="http://schemas.microsoft.com/office/drawing/2014/main" id="{8A564335-C683-4AEB-AB41-A9F4140161B8}"/>
                </a:ext>
              </a:extLst>
            </p:cNvPr>
            <p:cNvSpPr/>
            <p:nvPr>
              <p:custDataLst>
                <p:tags r:id="rId253"/>
              </p:custDataLst>
            </p:nvPr>
          </p:nvSpPr>
          <p:spPr>
            <a:xfrm>
              <a:off x="8634977" y="-11066405"/>
              <a:ext cx="80273" cy="20057"/>
            </a:xfrm>
            <a:custGeom>
              <a:avLst/>
              <a:gdLst>
                <a:gd name="connsiteX0" fmla="*/ 70766 w 80272"/>
                <a:gd name="connsiteY0" fmla="*/ 20358 h 20057"/>
                <a:gd name="connsiteX1" fmla="*/ 70766 w 80272"/>
                <a:gd name="connsiteY1" fmla="*/ 15043 h 20057"/>
                <a:gd name="connsiteX2" fmla="*/ 15051 w 80272"/>
                <a:gd name="connsiteY2" fmla="*/ 15043 h 20057"/>
                <a:gd name="connsiteX3" fmla="*/ 15051 w 80272"/>
                <a:gd name="connsiteY3" fmla="*/ 20358 h 20057"/>
                <a:gd name="connsiteX4" fmla="*/ 70766 w 80272"/>
                <a:gd name="connsiteY4" fmla="*/ 20358 h 20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272" h="20057">
                  <a:moveTo>
                    <a:pt x="70766" y="20358"/>
                  </a:moveTo>
                  <a:lnTo>
                    <a:pt x="70766" y="15043"/>
                  </a:lnTo>
                  <a:lnTo>
                    <a:pt x="15051" y="15043"/>
                  </a:lnTo>
                  <a:lnTo>
                    <a:pt x="15051" y="20358"/>
                  </a:lnTo>
                  <a:lnTo>
                    <a:pt x="70766" y="2035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37" name="Forme libre : forme 1636">
              <a:extLst>
                <a:ext uri="{FF2B5EF4-FFF2-40B4-BE49-F238E27FC236}">
                  <a16:creationId xmlns:a16="http://schemas.microsoft.com/office/drawing/2014/main" id="{A8D2D916-4E04-4C64-9938-8F55D1DC0A71}"/>
                </a:ext>
              </a:extLst>
            </p:cNvPr>
            <p:cNvSpPr/>
            <p:nvPr>
              <p:custDataLst>
                <p:tags r:id="rId254"/>
              </p:custDataLst>
            </p:nvPr>
          </p:nvSpPr>
          <p:spPr>
            <a:xfrm>
              <a:off x="8601850" y="-11043499"/>
              <a:ext cx="120409" cy="120344"/>
            </a:xfrm>
            <a:custGeom>
              <a:avLst/>
              <a:gdLst>
                <a:gd name="connsiteX0" fmla="*/ 113455 w 120409"/>
                <a:gd name="connsiteY0" fmla="*/ 20503 h 120343"/>
                <a:gd name="connsiteX1" fmla="*/ 115411 w 120409"/>
                <a:gd name="connsiteY1" fmla="*/ 16585 h 120343"/>
                <a:gd name="connsiteX2" fmla="*/ 111630 w 120409"/>
                <a:gd name="connsiteY2" fmla="*/ 15043 h 120343"/>
                <a:gd name="connsiteX3" fmla="*/ 46263 w 120409"/>
                <a:gd name="connsiteY3" fmla="*/ 15043 h 120343"/>
                <a:gd name="connsiteX4" fmla="*/ 41641 w 120409"/>
                <a:gd name="connsiteY4" fmla="*/ 17845 h 120343"/>
                <a:gd name="connsiteX5" fmla="*/ 33802 w 120409"/>
                <a:gd name="connsiteY5" fmla="*/ 43023 h 120343"/>
                <a:gd name="connsiteX6" fmla="*/ 33244 w 120409"/>
                <a:gd name="connsiteY6" fmla="*/ 45267 h 120343"/>
                <a:gd name="connsiteX7" fmla="*/ 35627 w 120409"/>
                <a:gd name="connsiteY7" fmla="*/ 47222 h 120343"/>
                <a:gd name="connsiteX8" fmla="*/ 38142 w 120409"/>
                <a:gd name="connsiteY8" fmla="*/ 44985 h 120343"/>
                <a:gd name="connsiteX9" fmla="*/ 73838 w 120409"/>
                <a:gd name="connsiteY9" fmla="*/ 20083 h 120343"/>
                <a:gd name="connsiteX10" fmla="*/ 99037 w 120409"/>
                <a:gd name="connsiteY10" fmla="*/ 20083 h 120343"/>
                <a:gd name="connsiteX11" fmla="*/ 17428 w 120409"/>
                <a:gd name="connsiteY11" fmla="*/ 104443 h 120343"/>
                <a:gd name="connsiteX12" fmla="*/ 15051 w 120409"/>
                <a:gd name="connsiteY12" fmla="*/ 109056 h 120343"/>
                <a:gd name="connsiteX13" fmla="*/ 18826 w 120409"/>
                <a:gd name="connsiteY13" fmla="*/ 110598 h 120343"/>
                <a:gd name="connsiteX14" fmla="*/ 86576 w 120409"/>
                <a:gd name="connsiteY14" fmla="*/ 110598 h 120343"/>
                <a:gd name="connsiteX15" fmla="*/ 91198 w 120409"/>
                <a:gd name="connsiteY15" fmla="*/ 107802 h 120343"/>
                <a:gd name="connsiteX16" fmla="*/ 101275 w 120409"/>
                <a:gd name="connsiteY16" fmla="*/ 76601 h 120343"/>
                <a:gd name="connsiteX17" fmla="*/ 101834 w 120409"/>
                <a:gd name="connsiteY17" fmla="*/ 74363 h 120343"/>
                <a:gd name="connsiteX18" fmla="*/ 99595 w 120409"/>
                <a:gd name="connsiteY18" fmla="*/ 72407 h 120343"/>
                <a:gd name="connsiteX19" fmla="*/ 96515 w 120409"/>
                <a:gd name="connsiteY19" fmla="*/ 76043 h 120343"/>
                <a:gd name="connsiteX20" fmla="*/ 58580 w 120409"/>
                <a:gd name="connsiteY20" fmla="*/ 105000 h 120343"/>
                <a:gd name="connsiteX21" fmla="*/ 31845 w 120409"/>
                <a:gd name="connsiteY21" fmla="*/ 105000 h 120343"/>
                <a:gd name="connsiteX22" fmla="*/ 113455 w 120409"/>
                <a:gd name="connsiteY22" fmla="*/ 20503 h 12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0409" h="120343">
                  <a:moveTo>
                    <a:pt x="113455" y="20503"/>
                  </a:moveTo>
                  <a:cubicBezTo>
                    <a:pt x="114571" y="19380"/>
                    <a:pt x="115411" y="18403"/>
                    <a:pt x="115411" y="16585"/>
                  </a:cubicBezTo>
                  <a:cubicBezTo>
                    <a:pt x="115411" y="15043"/>
                    <a:pt x="114288" y="15043"/>
                    <a:pt x="111630" y="15043"/>
                  </a:cubicBezTo>
                  <a:lnTo>
                    <a:pt x="46263" y="15043"/>
                  </a:lnTo>
                  <a:cubicBezTo>
                    <a:pt x="42626" y="15043"/>
                    <a:pt x="42481" y="15187"/>
                    <a:pt x="41641" y="17845"/>
                  </a:cubicBezTo>
                  <a:lnTo>
                    <a:pt x="33802" y="43023"/>
                  </a:lnTo>
                  <a:cubicBezTo>
                    <a:pt x="33244" y="44703"/>
                    <a:pt x="33244" y="44847"/>
                    <a:pt x="33244" y="45267"/>
                  </a:cubicBezTo>
                  <a:cubicBezTo>
                    <a:pt x="33244" y="45963"/>
                    <a:pt x="33802" y="47222"/>
                    <a:pt x="35627" y="47222"/>
                  </a:cubicBezTo>
                  <a:cubicBezTo>
                    <a:pt x="37446" y="47222"/>
                    <a:pt x="37722" y="46383"/>
                    <a:pt x="38142" y="44985"/>
                  </a:cubicBezTo>
                  <a:cubicBezTo>
                    <a:pt x="44864" y="25260"/>
                    <a:pt x="55784" y="20083"/>
                    <a:pt x="73838" y="20083"/>
                  </a:cubicBezTo>
                  <a:lnTo>
                    <a:pt x="99037" y="20083"/>
                  </a:lnTo>
                  <a:lnTo>
                    <a:pt x="17428" y="104443"/>
                  </a:lnTo>
                  <a:cubicBezTo>
                    <a:pt x="16449" y="105420"/>
                    <a:pt x="15051" y="106818"/>
                    <a:pt x="15051" y="109056"/>
                  </a:cubicBezTo>
                  <a:cubicBezTo>
                    <a:pt x="15051" y="110598"/>
                    <a:pt x="16305" y="110598"/>
                    <a:pt x="18826" y="110598"/>
                  </a:cubicBezTo>
                  <a:lnTo>
                    <a:pt x="86576" y="110598"/>
                  </a:lnTo>
                  <a:cubicBezTo>
                    <a:pt x="90213" y="110598"/>
                    <a:pt x="90357" y="110460"/>
                    <a:pt x="91198" y="107802"/>
                  </a:cubicBezTo>
                  <a:lnTo>
                    <a:pt x="101275" y="76601"/>
                  </a:lnTo>
                  <a:cubicBezTo>
                    <a:pt x="101834" y="74783"/>
                    <a:pt x="101834" y="74500"/>
                    <a:pt x="101834" y="74363"/>
                  </a:cubicBezTo>
                  <a:cubicBezTo>
                    <a:pt x="101834" y="74225"/>
                    <a:pt x="101834" y="72407"/>
                    <a:pt x="99595" y="72407"/>
                  </a:cubicBezTo>
                  <a:cubicBezTo>
                    <a:pt x="97776" y="72407"/>
                    <a:pt x="97494" y="72965"/>
                    <a:pt x="96515" y="76043"/>
                  </a:cubicBezTo>
                  <a:cubicBezTo>
                    <a:pt x="90075" y="95210"/>
                    <a:pt x="82938" y="105000"/>
                    <a:pt x="58580" y="105000"/>
                  </a:cubicBezTo>
                  <a:lnTo>
                    <a:pt x="31845" y="105000"/>
                  </a:lnTo>
                  <a:lnTo>
                    <a:pt x="113455" y="2050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38" name="Forme libre : forme 1637">
              <a:extLst>
                <a:ext uri="{FF2B5EF4-FFF2-40B4-BE49-F238E27FC236}">
                  <a16:creationId xmlns:a16="http://schemas.microsoft.com/office/drawing/2014/main" id="{379D75CA-8157-4F47-A904-E28E8C641CE9}"/>
                </a:ext>
              </a:extLst>
            </p:cNvPr>
            <p:cNvSpPr/>
            <p:nvPr>
              <p:custDataLst>
                <p:tags r:id="rId255"/>
              </p:custDataLst>
            </p:nvPr>
          </p:nvSpPr>
          <p:spPr>
            <a:xfrm>
              <a:off x="8713770" y="-11082807"/>
              <a:ext cx="40136" cy="220631"/>
            </a:xfrm>
            <a:custGeom>
              <a:avLst/>
              <a:gdLst>
                <a:gd name="connsiteX0" fmla="*/ 42438 w 40136"/>
                <a:gd name="connsiteY0" fmla="*/ 15043 h 220630"/>
                <a:gd name="connsiteX1" fmla="*/ 15051 w 40136"/>
                <a:gd name="connsiteY1" fmla="*/ 15043 h 220630"/>
                <a:gd name="connsiteX2" fmla="*/ 15051 w 40136"/>
                <a:gd name="connsiteY2" fmla="*/ 23035 h 220630"/>
                <a:gd name="connsiteX3" fmla="*/ 34442 w 40136"/>
                <a:gd name="connsiteY3" fmla="*/ 23035 h 220630"/>
                <a:gd name="connsiteX4" fmla="*/ 34442 w 40136"/>
                <a:gd name="connsiteY4" fmla="*/ 206847 h 220630"/>
                <a:gd name="connsiteX5" fmla="*/ 15051 w 40136"/>
                <a:gd name="connsiteY5" fmla="*/ 206847 h 220630"/>
                <a:gd name="connsiteX6" fmla="*/ 15051 w 40136"/>
                <a:gd name="connsiteY6" fmla="*/ 214839 h 220630"/>
                <a:gd name="connsiteX7" fmla="*/ 42438 w 40136"/>
                <a:gd name="connsiteY7" fmla="*/ 214839 h 220630"/>
                <a:gd name="connsiteX8" fmla="*/ 42438 w 40136"/>
                <a:gd name="connsiteY8" fmla="*/ 15043 h 22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136" h="220630">
                  <a:moveTo>
                    <a:pt x="42438" y="15043"/>
                  </a:moveTo>
                  <a:lnTo>
                    <a:pt x="15051" y="15043"/>
                  </a:lnTo>
                  <a:lnTo>
                    <a:pt x="15051" y="23035"/>
                  </a:lnTo>
                  <a:lnTo>
                    <a:pt x="34442" y="23035"/>
                  </a:lnTo>
                  <a:lnTo>
                    <a:pt x="34442" y="206847"/>
                  </a:lnTo>
                  <a:lnTo>
                    <a:pt x="15051" y="206847"/>
                  </a:lnTo>
                  <a:lnTo>
                    <a:pt x="15051" y="214839"/>
                  </a:lnTo>
                  <a:lnTo>
                    <a:pt x="42438" y="214839"/>
                  </a:lnTo>
                  <a:lnTo>
                    <a:pt x="42438" y="1504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39" name="Forme libre : forme 1638">
              <a:extLst>
                <a:ext uri="{FF2B5EF4-FFF2-40B4-BE49-F238E27FC236}">
                  <a16:creationId xmlns:a16="http://schemas.microsoft.com/office/drawing/2014/main" id="{D4EFE35E-EFAF-4612-A074-F4A33F24F026}"/>
                </a:ext>
              </a:extLst>
            </p:cNvPr>
            <p:cNvSpPr/>
            <p:nvPr>
              <p:custDataLst>
                <p:tags r:id="rId256"/>
              </p:custDataLst>
            </p:nvPr>
          </p:nvSpPr>
          <p:spPr>
            <a:xfrm>
              <a:off x="8786312" y="-11002354"/>
              <a:ext cx="160546" cy="160459"/>
            </a:xfrm>
            <a:custGeom>
              <a:avLst/>
              <a:gdLst>
                <a:gd name="connsiteX0" fmla="*/ 158984 w 160545"/>
                <a:gd name="connsiteY0" fmla="*/ 59602 h 160458"/>
                <a:gd name="connsiteX1" fmla="*/ 123401 w 160545"/>
                <a:gd name="connsiteY1" fmla="*/ 15043 h 160458"/>
                <a:gd name="connsiteX2" fmla="*/ 83616 w 160545"/>
                <a:gd name="connsiteY2" fmla="*/ 33025 h 160458"/>
                <a:gd name="connsiteX3" fmla="*/ 61629 w 160545"/>
                <a:gd name="connsiteY3" fmla="*/ 67192 h 160458"/>
                <a:gd name="connsiteX4" fmla="*/ 63629 w 160545"/>
                <a:gd name="connsiteY4" fmla="*/ 68590 h 160458"/>
                <a:gd name="connsiteX5" fmla="*/ 73626 w 160545"/>
                <a:gd name="connsiteY5" fmla="*/ 64397 h 160458"/>
                <a:gd name="connsiteX6" fmla="*/ 79621 w 160545"/>
                <a:gd name="connsiteY6" fmla="*/ 56606 h 160458"/>
                <a:gd name="connsiteX7" fmla="*/ 93412 w 160545"/>
                <a:gd name="connsiteY7" fmla="*/ 34423 h 160458"/>
                <a:gd name="connsiteX8" fmla="*/ 110206 w 160545"/>
                <a:gd name="connsiteY8" fmla="*/ 26036 h 160458"/>
                <a:gd name="connsiteX9" fmla="*/ 141989 w 160545"/>
                <a:gd name="connsiteY9" fmla="*/ 68188 h 160458"/>
                <a:gd name="connsiteX10" fmla="*/ 76021 w 160545"/>
                <a:gd name="connsiteY10" fmla="*/ 149307 h 160458"/>
                <a:gd name="connsiteX11" fmla="*/ 32040 w 160545"/>
                <a:gd name="connsiteY11" fmla="*/ 98161 h 160458"/>
                <a:gd name="connsiteX12" fmla="*/ 75225 w 160545"/>
                <a:gd name="connsiteY12" fmla="*/ 23836 h 160458"/>
                <a:gd name="connsiteX13" fmla="*/ 83221 w 160545"/>
                <a:gd name="connsiteY13" fmla="*/ 16447 h 160458"/>
                <a:gd name="connsiteX14" fmla="*/ 81220 w 160545"/>
                <a:gd name="connsiteY14" fmla="*/ 15043 h 160458"/>
                <a:gd name="connsiteX15" fmla="*/ 15051 w 160545"/>
                <a:gd name="connsiteY15" fmla="*/ 106755 h 160458"/>
                <a:gd name="connsiteX16" fmla="*/ 62826 w 160545"/>
                <a:gd name="connsiteY16" fmla="*/ 160296 h 160458"/>
                <a:gd name="connsiteX17" fmla="*/ 158984 w 160545"/>
                <a:gd name="connsiteY17" fmla="*/ 59602 h 16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0545" h="160458">
                  <a:moveTo>
                    <a:pt x="158984" y="59602"/>
                  </a:moveTo>
                  <a:cubicBezTo>
                    <a:pt x="158984" y="34229"/>
                    <a:pt x="147790" y="15043"/>
                    <a:pt x="123401" y="15043"/>
                  </a:cubicBezTo>
                  <a:cubicBezTo>
                    <a:pt x="102612" y="15043"/>
                    <a:pt x="85014" y="31828"/>
                    <a:pt x="83616" y="33025"/>
                  </a:cubicBezTo>
                  <a:cubicBezTo>
                    <a:pt x="67624" y="48814"/>
                    <a:pt x="61629" y="66790"/>
                    <a:pt x="61629" y="67192"/>
                  </a:cubicBezTo>
                  <a:cubicBezTo>
                    <a:pt x="61629" y="68389"/>
                    <a:pt x="62625" y="68590"/>
                    <a:pt x="63629" y="68590"/>
                  </a:cubicBezTo>
                  <a:cubicBezTo>
                    <a:pt x="67423" y="68590"/>
                    <a:pt x="70622" y="66590"/>
                    <a:pt x="73626" y="64397"/>
                  </a:cubicBezTo>
                  <a:cubicBezTo>
                    <a:pt x="77219" y="61795"/>
                    <a:pt x="77420" y="61199"/>
                    <a:pt x="79621" y="56606"/>
                  </a:cubicBezTo>
                  <a:cubicBezTo>
                    <a:pt x="81421" y="52606"/>
                    <a:pt x="86018" y="42816"/>
                    <a:pt x="93412" y="34423"/>
                  </a:cubicBezTo>
                  <a:cubicBezTo>
                    <a:pt x="98209" y="29033"/>
                    <a:pt x="102210" y="26036"/>
                    <a:pt x="110206" y="26036"/>
                  </a:cubicBezTo>
                  <a:cubicBezTo>
                    <a:pt x="129597" y="26036"/>
                    <a:pt x="141989" y="42020"/>
                    <a:pt x="141989" y="68188"/>
                  </a:cubicBezTo>
                  <a:cubicBezTo>
                    <a:pt x="141989" y="108948"/>
                    <a:pt x="113003" y="149307"/>
                    <a:pt x="76021" y="149307"/>
                  </a:cubicBezTo>
                  <a:cubicBezTo>
                    <a:pt x="47637" y="149307"/>
                    <a:pt x="32040" y="126731"/>
                    <a:pt x="32040" y="98161"/>
                  </a:cubicBezTo>
                  <a:cubicBezTo>
                    <a:pt x="32040" y="70990"/>
                    <a:pt x="46038" y="41017"/>
                    <a:pt x="75225" y="23836"/>
                  </a:cubicBezTo>
                  <a:cubicBezTo>
                    <a:pt x="77219" y="22639"/>
                    <a:pt x="83221" y="19041"/>
                    <a:pt x="83221" y="16447"/>
                  </a:cubicBezTo>
                  <a:cubicBezTo>
                    <a:pt x="83221" y="15043"/>
                    <a:pt x="81622" y="15043"/>
                    <a:pt x="81220" y="15043"/>
                  </a:cubicBezTo>
                  <a:cubicBezTo>
                    <a:pt x="74221" y="15043"/>
                    <a:pt x="15051" y="46815"/>
                    <a:pt x="15051" y="106755"/>
                  </a:cubicBezTo>
                  <a:cubicBezTo>
                    <a:pt x="15051" y="134722"/>
                    <a:pt x="29645" y="160296"/>
                    <a:pt x="62826" y="160296"/>
                  </a:cubicBezTo>
                  <a:cubicBezTo>
                    <a:pt x="101809" y="160296"/>
                    <a:pt x="158984" y="121140"/>
                    <a:pt x="158984" y="5960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40" name="Forme libre : forme 1639">
              <a:extLst>
                <a:ext uri="{FF2B5EF4-FFF2-40B4-BE49-F238E27FC236}">
                  <a16:creationId xmlns:a16="http://schemas.microsoft.com/office/drawing/2014/main" id="{48DEBFEF-6068-435A-AA26-92B1D6AE0190}"/>
                </a:ext>
              </a:extLst>
            </p:cNvPr>
            <p:cNvSpPr/>
            <p:nvPr>
              <p:custDataLst>
                <p:tags r:id="rId257"/>
              </p:custDataLst>
            </p:nvPr>
          </p:nvSpPr>
          <p:spPr>
            <a:xfrm>
              <a:off x="8949335" y="-10924401"/>
              <a:ext cx="80273" cy="120344"/>
            </a:xfrm>
            <a:custGeom>
              <a:avLst/>
              <a:gdLst>
                <a:gd name="connsiteX0" fmla="*/ 46683 w 80272"/>
                <a:gd name="connsiteY0" fmla="*/ 18954 h 120343"/>
                <a:gd name="connsiteX1" fmla="*/ 42488 w 80272"/>
                <a:gd name="connsiteY1" fmla="*/ 15043 h 120343"/>
                <a:gd name="connsiteX2" fmla="*/ 15051 w 80272"/>
                <a:gd name="connsiteY2" fmla="*/ 23994 h 120343"/>
                <a:gd name="connsiteX3" fmla="*/ 15051 w 80272"/>
                <a:gd name="connsiteY3" fmla="*/ 29033 h 120343"/>
                <a:gd name="connsiteX4" fmla="*/ 35345 w 80272"/>
                <a:gd name="connsiteY4" fmla="*/ 25116 h 120343"/>
                <a:gd name="connsiteX5" fmla="*/ 35345 w 80272"/>
                <a:gd name="connsiteY5" fmla="*/ 96463 h 120343"/>
                <a:gd name="connsiteX6" fmla="*/ 21348 w 80272"/>
                <a:gd name="connsiteY6" fmla="*/ 102894 h 120343"/>
                <a:gd name="connsiteX7" fmla="*/ 16029 w 80272"/>
                <a:gd name="connsiteY7" fmla="*/ 102894 h 120343"/>
                <a:gd name="connsiteX8" fmla="*/ 16029 w 80272"/>
                <a:gd name="connsiteY8" fmla="*/ 107934 h 120343"/>
                <a:gd name="connsiteX9" fmla="*/ 40946 w 80272"/>
                <a:gd name="connsiteY9" fmla="*/ 107376 h 120343"/>
                <a:gd name="connsiteX10" fmla="*/ 66000 w 80272"/>
                <a:gd name="connsiteY10" fmla="*/ 107934 h 120343"/>
                <a:gd name="connsiteX11" fmla="*/ 66000 w 80272"/>
                <a:gd name="connsiteY11" fmla="*/ 102894 h 120343"/>
                <a:gd name="connsiteX12" fmla="*/ 60681 w 80272"/>
                <a:gd name="connsiteY12" fmla="*/ 102894 h 120343"/>
                <a:gd name="connsiteX13" fmla="*/ 46683 w 80272"/>
                <a:gd name="connsiteY13" fmla="*/ 96463 h 120343"/>
                <a:gd name="connsiteX14" fmla="*/ 46683 w 80272"/>
                <a:gd name="connsiteY14" fmla="*/ 18954 h 12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0272" h="120343">
                  <a:moveTo>
                    <a:pt x="46683" y="18954"/>
                  </a:moveTo>
                  <a:cubicBezTo>
                    <a:pt x="46683" y="15181"/>
                    <a:pt x="46408" y="15043"/>
                    <a:pt x="42488" y="15043"/>
                  </a:cubicBezTo>
                  <a:cubicBezTo>
                    <a:pt x="33526" y="23856"/>
                    <a:pt x="20790" y="23994"/>
                    <a:pt x="15051" y="23994"/>
                  </a:cubicBezTo>
                  <a:lnTo>
                    <a:pt x="15051" y="29033"/>
                  </a:lnTo>
                  <a:cubicBezTo>
                    <a:pt x="18413" y="29033"/>
                    <a:pt x="27650" y="29033"/>
                    <a:pt x="35345" y="25116"/>
                  </a:cubicBezTo>
                  <a:lnTo>
                    <a:pt x="35345" y="96463"/>
                  </a:lnTo>
                  <a:cubicBezTo>
                    <a:pt x="35345" y="101077"/>
                    <a:pt x="35345" y="102894"/>
                    <a:pt x="21348" y="102894"/>
                  </a:cubicBezTo>
                  <a:lnTo>
                    <a:pt x="16029" y="102894"/>
                  </a:lnTo>
                  <a:lnTo>
                    <a:pt x="16029" y="107934"/>
                  </a:lnTo>
                  <a:cubicBezTo>
                    <a:pt x="18551" y="107796"/>
                    <a:pt x="35766" y="107376"/>
                    <a:pt x="40946" y="107376"/>
                  </a:cubicBezTo>
                  <a:cubicBezTo>
                    <a:pt x="45285" y="107376"/>
                    <a:pt x="62920" y="107796"/>
                    <a:pt x="66000" y="107934"/>
                  </a:cubicBezTo>
                  <a:lnTo>
                    <a:pt x="66000" y="102894"/>
                  </a:lnTo>
                  <a:lnTo>
                    <a:pt x="60681" y="102894"/>
                  </a:lnTo>
                  <a:cubicBezTo>
                    <a:pt x="46683" y="102894"/>
                    <a:pt x="46683" y="101077"/>
                    <a:pt x="46683" y="96463"/>
                  </a:cubicBezTo>
                  <a:lnTo>
                    <a:pt x="46683" y="1895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41" name="Forme libre : forme 1640">
              <a:extLst>
                <a:ext uri="{FF2B5EF4-FFF2-40B4-BE49-F238E27FC236}">
                  <a16:creationId xmlns:a16="http://schemas.microsoft.com/office/drawing/2014/main" id="{F410D049-3B96-433E-BFCC-F16DFBE72461}"/>
                </a:ext>
              </a:extLst>
            </p:cNvPr>
            <p:cNvSpPr/>
            <p:nvPr>
              <p:custDataLst>
                <p:tags r:id="rId258"/>
              </p:custDataLst>
            </p:nvPr>
          </p:nvSpPr>
          <p:spPr>
            <a:xfrm>
              <a:off x="9043574" y="-11011342"/>
              <a:ext cx="60205" cy="220631"/>
            </a:xfrm>
            <a:custGeom>
              <a:avLst/>
              <a:gdLst>
                <a:gd name="connsiteX0" fmla="*/ 61427 w 60204"/>
                <a:gd name="connsiteY0" fmla="*/ 212840 h 220630"/>
                <a:gd name="connsiteX1" fmla="*/ 58028 w 60204"/>
                <a:gd name="connsiteY1" fmla="*/ 208445 h 220630"/>
                <a:gd name="connsiteX2" fmla="*/ 26646 w 60204"/>
                <a:gd name="connsiteY2" fmla="*/ 114940 h 220630"/>
                <a:gd name="connsiteX3" fmla="*/ 58831 w 60204"/>
                <a:gd name="connsiteY3" fmla="*/ 20439 h 220630"/>
                <a:gd name="connsiteX4" fmla="*/ 61427 w 60204"/>
                <a:gd name="connsiteY4" fmla="*/ 17042 h 220630"/>
                <a:gd name="connsiteX5" fmla="*/ 59427 w 60204"/>
                <a:gd name="connsiteY5" fmla="*/ 15043 h 220630"/>
                <a:gd name="connsiteX6" fmla="*/ 27644 w 60204"/>
                <a:gd name="connsiteY6" fmla="*/ 54003 h 220630"/>
                <a:gd name="connsiteX7" fmla="*/ 15051 w 60204"/>
                <a:gd name="connsiteY7" fmla="*/ 114940 h 220630"/>
                <a:gd name="connsiteX8" fmla="*/ 28246 w 60204"/>
                <a:gd name="connsiteY8" fmla="*/ 177276 h 220630"/>
                <a:gd name="connsiteX9" fmla="*/ 59427 w 60204"/>
                <a:gd name="connsiteY9" fmla="*/ 214839 h 220630"/>
                <a:gd name="connsiteX10" fmla="*/ 61427 w 60204"/>
                <a:gd name="connsiteY10" fmla="*/ 212840 h 22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204" h="220630">
                  <a:moveTo>
                    <a:pt x="61427" y="212840"/>
                  </a:moveTo>
                  <a:cubicBezTo>
                    <a:pt x="61427" y="212244"/>
                    <a:pt x="61427" y="211842"/>
                    <a:pt x="58028" y="208445"/>
                  </a:cubicBezTo>
                  <a:cubicBezTo>
                    <a:pt x="33043" y="183273"/>
                    <a:pt x="26646" y="145509"/>
                    <a:pt x="26646" y="114940"/>
                  </a:cubicBezTo>
                  <a:cubicBezTo>
                    <a:pt x="26646" y="80179"/>
                    <a:pt x="34241" y="45411"/>
                    <a:pt x="58831" y="20439"/>
                  </a:cubicBezTo>
                  <a:cubicBezTo>
                    <a:pt x="61427" y="18039"/>
                    <a:pt x="61427" y="17637"/>
                    <a:pt x="61427" y="17042"/>
                  </a:cubicBezTo>
                  <a:cubicBezTo>
                    <a:pt x="61427" y="15644"/>
                    <a:pt x="60625" y="15043"/>
                    <a:pt x="59427" y="15043"/>
                  </a:cubicBezTo>
                  <a:cubicBezTo>
                    <a:pt x="57426" y="15043"/>
                    <a:pt x="39440" y="28632"/>
                    <a:pt x="27644" y="54003"/>
                  </a:cubicBezTo>
                  <a:cubicBezTo>
                    <a:pt x="17446" y="75979"/>
                    <a:pt x="15051" y="98155"/>
                    <a:pt x="15051" y="114940"/>
                  </a:cubicBezTo>
                  <a:cubicBezTo>
                    <a:pt x="15051" y="130522"/>
                    <a:pt x="17246" y="154698"/>
                    <a:pt x="28246" y="177276"/>
                  </a:cubicBezTo>
                  <a:cubicBezTo>
                    <a:pt x="40237" y="201851"/>
                    <a:pt x="57426" y="214839"/>
                    <a:pt x="59427" y="214839"/>
                  </a:cubicBezTo>
                  <a:cubicBezTo>
                    <a:pt x="60625" y="214839"/>
                    <a:pt x="61427" y="214237"/>
                    <a:pt x="61427" y="21284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42" name="Forme libre : forme 1641">
              <a:extLst>
                <a:ext uri="{FF2B5EF4-FFF2-40B4-BE49-F238E27FC236}">
                  <a16:creationId xmlns:a16="http://schemas.microsoft.com/office/drawing/2014/main" id="{A739180B-0610-4C50-BB48-93061741F742}"/>
                </a:ext>
              </a:extLst>
            </p:cNvPr>
            <p:cNvSpPr/>
            <p:nvPr>
              <p:custDataLst>
                <p:tags r:id="rId259"/>
              </p:custDataLst>
            </p:nvPr>
          </p:nvSpPr>
          <p:spPr>
            <a:xfrm>
              <a:off x="9106926" y="-10997955"/>
              <a:ext cx="180614" cy="160459"/>
            </a:xfrm>
            <a:custGeom>
              <a:avLst/>
              <a:gdLst>
                <a:gd name="connsiteX0" fmla="*/ 106606 w 180614"/>
                <a:gd name="connsiteY0" fmla="*/ 69385 h 160458"/>
                <a:gd name="connsiteX1" fmla="*/ 89812 w 180614"/>
                <a:gd name="connsiteY1" fmla="*/ 29628 h 160458"/>
                <a:gd name="connsiteX2" fmla="*/ 88814 w 180614"/>
                <a:gd name="connsiteY2" fmla="*/ 27027 h 160458"/>
                <a:gd name="connsiteX3" fmla="*/ 100611 w 180614"/>
                <a:gd name="connsiteY3" fmla="*/ 21235 h 160458"/>
                <a:gd name="connsiteX4" fmla="*/ 104606 w 180614"/>
                <a:gd name="connsiteY4" fmla="*/ 17438 h 160458"/>
                <a:gd name="connsiteX5" fmla="*/ 101608 w 180614"/>
                <a:gd name="connsiteY5" fmla="*/ 15043 h 160458"/>
                <a:gd name="connsiteX6" fmla="*/ 76422 w 180614"/>
                <a:gd name="connsiteY6" fmla="*/ 15638 h 160458"/>
                <a:gd name="connsiteX7" fmla="*/ 54027 w 180614"/>
                <a:gd name="connsiteY7" fmla="*/ 15043 h 160458"/>
                <a:gd name="connsiteX8" fmla="*/ 50434 w 180614"/>
                <a:gd name="connsiteY8" fmla="*/ 19035 h 160458"/>
                <a:gd name="connsiteX9" fmla="*/ 55031 w 180614"/>
                <a:gd name="connsiteY9" fmla="*/ 21235 h 160458"/>
                <a:gd name="connsiteX10" fmla="*/ 70025 w 180614"/>
                <a:gd name="connsiteY10" fmla="*/ 27629 h 160458"/>
                <a:gd name="connsiteX11" fmla="*/ 93612 w 180614"/>
                <a:gd name="connsiteY11" fmla="*/ 83369 h 160458"/>
                <a:gd name="connsiteX12" fmla="*/ 51431 w 180614"/>
                <a:gd name="connsiteY12" fmla="*/ 128724 h 160458"/>
                <a:gd name="connsiteX13" fmla="*/ 48835 w 180614"/>
                <a:gd name="connsiteY13" fmla="*/ 130924 h 160458"/>
                <a:gd name="connsiteX14" fmla="*/ 19447 w 180614"/>
                <a:gd name="connsiteY14" fmla="*/ 145309 h 160458"/>
                <a:gd name="connsiteX15" fmla="*/ 15051 w 180614"/>
                <a:gd name="connsiteY15" fmla="*/ 149301 h 160458"/>
                <a:gd name="connsiteX16" fmla="*/ 17647 w 180614"/>
                <a:gd name="connsiteY16" fmla="*/ 151501 h 160458"/>
                <a:gd name="connsiteX17" fmla="*/ 36436 w 180614"/>
                <a:gd name="connsiteY17" fmla="*/ 150900 h 160458"/>
                <a:gd name="connsiteX18" fmla="*/ 58825 w 180614"/>
                <a:gd name="connsiteY18" fmla="*/ 151501 h 160458"/>
                <a:gd name="connsiteX19" fmla="*/ 62425 w 180614"/>
                <a:gd name="connsiteY19" fmla="*/ 147503 h 160458"/>
                <a:gd name="connsiteX20" fmla="*/ 60029 w 180614"/>
                <a:gd name="connsiteY20" fmla="*/ 145309 h 160458"/>
                <a:gd name="connsiteX21" fmla="*/ 52033 w 180614"/>
                <a:gd name="connsiteY21" fmla="*/ 139116 h 160458"/>
                <a:gd name="connsiteX22" fmla="*/ 57426 w 180614"/>
                <a:gd name="connsiteY22" fmla="*/ 130122 h 160458"/>
                <a:gd name="connsiteX23" fmla="*/ 77821 w 180614"/>
                <a:gd name="connsiteY23" fmla="*/ 108548 h 160458"/>
                <a:gd name="connsiteX24" fmla="*/ 95813 w 180614"/>
                <a:gd name="connsiteY24" fmla="*/ 88966 h 160458"/>
                <a:gd name="connsiteX25" fmla="*/ 116001 w 180614"/>
                <a:gd name="connsiteY25" fmla="*/ 136715 h 160458"/>
                <a:gd name="connsiteX26" fmla="*/ 116998 w 180614"/>
                <a:gd name="connsiteY26" fmla="*/ 139511 h 160458"/>
                <a:gd name="connsiteX27" fmla="*/ 105408 w 180614"/>
                <a:gd name="connsiteY27" fmla="*/ 145309 h 160458"/>
                <a:gd name="connsiteX28" fmla="*/ 101407 w 180614"/>
                <a:gd name="connsiteY28" fmla="*/ 149102 h 160458"/>
                <a:gd name="connsiteX29" fmla="*/ 104405 w 180614"/>
                <a:gd name="connsiteY29" fmla="*/ 151501 h 160458"/>
                <a:gd name="connsiteX30" fmla="*/ 129597 w 180614"/>
                <a:gd name="connsiteY30" fmla="*/ 150900 h 160458"/>
                <a:gd name="connsiteX31" fmla="*/ 151785 w 180614"/>
                <a:gd name="connsiteY31" fmla="*/ 151501 h 160458"/>
                <a:gd name="connsiteX32" fmla="*/ 155579 w 180614"/>
                <a:gd name="connsiteY32" fmla="*/ 147704 h 160458"/>
                <a:gd name="connsiteX33" fmla="*/ 151985 w 180614"/>
                <a:gd name="connsiteY33" fmla="*/ 145309 h 160458"/>
                <a:gd name="connsiteX34" fmla="*/ 134789 w 180614"/>
                <a:gd name="connsiteY34" fmla="*/ 136516 h 160458"/>
                <a:gd name="connsiteX35" fmla="*/ 109002 w 180614"/>
                <a:gd name="connsiteY35" fmla="*/ 74783 h 160458"/>
                <a:gd name="connsiteX36" fmla="*/ 149985 w 180614"/>
                <a:gd name="connsiteY36" fmla="*/ 31428 h 160458"/>
                <a:gd name="connsiteX37" fmla="*/ 175371 w 180614"/>
                <a:gd name="connsiteY37" fmla="*/ 21235 h 160458"/>
                <a:gd name="connsiteX38" fmla="*/ 179767 w 180614"/>
                <a:gd name="connsiteY38" fmla="*/ 17237 h 160458"/>
                <a:gd name="connsiteX39" fmla="*/ 177171 w 180614"/>
                <a:gd name="connsiteY39" fmla="*/ 15043 h 160458"/>
                <a:gd name="connsiteX40" fmla="*/ 158382 w 180614"/>
                <a:gd name="connsiteY40" fmla="*/ 15638 h 160458"/>
                <a:gd name="connsiteX41" fmla="*/ 136188 w 180614"/>
                <a:gd name="connsiteY41" fmla="*/ 15043 h 160458"/>
                <a:gd name="connsiteX42" fmla="*/ 132394 w 180614"/>
                <a:gd name="connsiteY42" fmla="*/ 19035 h 160458"/>
                <a:gd name="connsiteX43" fmla="*/ 134789 w 180614"/>
                <a:gd name="connsiteY43" fmla="*/ 21235 h 160458"/>
                <a:gd name="connsiteX44" fmla="*/ 142785 w 180614"/>
                <a:gd name="connsiteY44" fmla="*/ 27428 h 160458"/>
                <a:gd name="connsiteX45" fmla="*/ 138991 w 180614"/>
                <a:gd name="connsiteY45" fmla="*/ 34624 h 160458"/>
                <a:gd name="connsiteX46" fmla="*/ 106606 w 180614"/>
                <a:gd name="connsiteY46" fmla="*/ 69385 h 16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80614" h="160458">
                  <a:moveTo>
                    <a:pt x="106606" y="69385"/>
                  </a:moveTo>
                  <a:lnTo>
                    <a:pt x="89812" y="29628"/>
                  </a:lnTo>
                  <a:cubicBezTo>
                    <a:pt x="89216" y="28031"/>
                    <a:pt x="88814" y="27227"/>
                    <a:pt x="88814" y="27027"/>
                  </a:cubicBezTo>
                  <a:cubicBezTo>
                    <a:pt x="88814" y="25831"/>
                    <a:pt x="92214" y="22032"/>
                    <a:pt x="100611" y="21235"/>
                  </a:cubicBezTo>
                  <a:cubicBezTo>
                    <a:pt x="102605" y="21035"/>
                    <a:pt x="104606" y="20835"/>
                    <a:pt x="104606" y="17438"/>
                  </a:cubicBezTo>
                  <a:cubicBezTo>
                    <a:pt x="104606" y="15043"/>
                    <a:pt x="102210" y="15043"/>
                    <a:pt x="101608" y="15043"/>
                  </a:cubicBezTo>
                  <a:cubicBezTo>
                    <a:pt x="93412" y="15043"/>
                    <a:pt x="84814" y="15638"/>
                    <a:pt x="76422" y="15638"/>
                  </a:cubicBezTo>
                  <a:cubicBezTo>
                    <a:pt x="71424" y="15638"/>
                    <a:pt x="59026" y="15043"/>
                    <a:pt x="54027" y="15043"/>
                  </a:cubicBezTo>
                  <a:cubicBezTo>
                    <a:pt x="52830" y="15043"/>
                    <a:pt x="50434" y="15043"/>
                    <a:pt x="50434" y="19035"/>
                  </a:cubicBezTo>
                  <a:cubicBezTo>
                    <a:pt x="50434" y="21235"/>
                    <a:pt x="52428" y="21235"/>
                    <a:pt x="55031" y="21235"/>
                  </a:cubicBezTo>
                  <a:cubicBezTo>
                    <a:pt x="67022" y="21235"/>
                    <a:pt x="68226" y="23235"/>
                    <a:pt x="70025" y="27629"/>
                  </a:cubicBezTo>
                  <a:lnTo>
                    <a:pt x="93612" y="83369"/>
                  </a:lnTo>
                  <a:lnTo>
                    <a:pt x="51431" y="128724"/>
                  </a:lnTo>
                  <a:lnTo>
                    <a:pt x="48835" y="130924"/>
                  </a:lnTo>
                  <a:cubicBezTo>
                    <a:pt x="39039" y="141510"/>
                    <a:pt x="29644" y="144707"/>
                    <a:pt x="19447" y="145309"/>
                  </a:cubicBezTo>
                  <a:cubicBezTo>
                    <a:pt x="16851" y="145510"/>
                    <a:pt x="15051" y="145510"/>
                    <a:pt x="15051" y="149301"/>
                  </a:cubicBezTo>
                  <a:cubicBezTo>
                    <a:pt x="15051" y="149502"/>
                    <a:pt x="15051" y="151501"/>
                    <a:pt x="17647" y="151501"/>
                  </a:cubicBezTo>
                  <a:cubicBezTo>
                    <a:pt x="23642" y="151501"/>
                    <a:pt x="30240" y="150900"/>
                    <a:pt x="36436" y="150900"/>
                  </a:cubicBezTo>
                  <a:cubicBezTo>
                    <a:pt x="43836" y="150900"/>
                    <a:pt x="51632" y="151501"/>
                    <a:pt x="58825" y="151501"/>
                  </a:cubicBezTo>
                  <a:cubicBezTo>
                    <a:pt x="60029" y="151501"/>
                    <a:pt x="62425" y="151501"/>
                    <a:pt x="62425" y="147503"/>
                  </a:cubicBezTo>
                  <a:cubicBezTo>
                    <a:pt x="62425" y="145510"/>
                    <a:pt x="60424" y="145309"/>
                    <a:pt x="60029" y="145309"/>
                  </a:cubicBezTo>
                  <a:cubicBezTo>
                    <a:pt x="58229" y="145108"/>
                    <a:pt x="52033" y="144707"/>
                    <a:pt x="52033" y="139116"/>
                  </a:cubicBezTo>
                  <a:cubicBezTo>
                    <a:pt x="52033" y="135920"/>
                    <a:pt x="55031" y="132723"/>
                    <a:pt x="57426" y="130122"/>
                  </a:cubicBezTo>
                  <a:lnTo>
                    <a:pt x="77821" y="108548"/>
                  </a:lnTo>
                  <a:lnTo>
                    <a:pt x="95813" y="88966"/>
                  </a:lnTo>
                  <a:lnTo>
                    <a:pt x="116001" y="136715"/>
                  </a:lnTo>
                  <a:cubicBezTo>
                    <a:pt x="116797" y="138916"/>
                    <a:pt x="116998" y="139116"/>
                    <a:pt x="116998" y="139511"/>
                  </a:cubicBezTo>
                  <a:cubicBezTo>
                    <a:pt x="116998" y="141110"/>
                    <a:pt x="113204" y="144507"/>
                    <a:pt x="105408" y="145309"/>
                  </a:cubicBezTo>
                  <a:cubicBezTo>
                    <a:pt x="103207" y="145510"/>
                    <a:pt x="101407" y="145711"/>
                    <a:pt x="101407" y="149102"/>
                  </a:cubicBezTo>
                  <a:cubicBezTo>
                    <a:pt x="101407" y="151501"/>
                    <a:pt x="103609" y="151501"/>
                    <a:pt x="104405" y="151501"/>
                  </a:cubicBezTo>
                  <a:cubicBezTo>
                    <a:pt x="110005" y="151501"/>
                    <a:pt x="123996" y="150900"/>
                    <a:pt x="129597" y="150900"/>
                  </a:cubicBezTo>
                  <a:cubicBezTo>
                    <a:pt x="134589" y="150900"/>
                    <a:pt x="146786" y="151501"/>
                    <a:pt x="151785" y="151501"/>
                  </a:cubicBezTo>
                  <a:cubicBezTo>
                    <a:pt x="153183" y="151501"/>
                    <a:pt x="155579" y="151501"/>
                    <a:pt x="155579" y="147704"/>
                  </a:cubicBezTo>
                  <a:cubicBezTo>
                    <a:pt x="155579" y="145309"/>
                    <a:pt x="153584" y="145309"/>
                    <a:pt x="151985" y="145309"/>
                  </a:cubicBezTo>
                  <a:cubicBezTo>
                    <a:pt x="138590" y="145108"/>
                    <a:pt x="138188" y="144507"/>
                    <a:pt x="134789" y="136516"/>
                  </a:cubicBezTo>
                  <a:cubicBezTo>
                    <a:pt x="126994" y="117937"/>
                    <a:pt x="113599" y="86767"/>
                    <a:pt x="109002" y="74783"/>
                  </a:cubicBezTo>
                  <a:cubicBezTo>
                    <a:pt x="122598" y="60793"/>
                    <a:pt x="143588" y="37019"/>
                    <a:pt x="149985" y="31428"/>
                  </a:cubicBezTo>
                  <a:cubicBezTo>
                    <a:pt x="155779" y="26633"/>
                    <a:pt x="163380" y="21837"/>
                    <a:pt x="175371" y="21235"/>
                  </a:cubicBezTo>
                  <a:cubicBezTo>
                    <a:pt x="177974" y="21035"/>
                    <a:pt x="179767" y="21035"/>
                    <a:pt x="179767" y="17237"/>
                  </a:cubicBezTo>
                  <a:cubicBezTo>
                    <a:pt x="179767" y="17042"/>
                    <a:pt x="179767" y="15043"/>
                    <a:pt x="177171" y="15043"/>
                  </a:cubicBezTo>
                  <a:cubicBezTo>
                    <a:pt x="171176" y="15043"/>
                    <a:pt x="164578" y="15638"/>
                    <a:pt x="158382" y="15638"/>
                  </a:cubicBezTo>
                  <a:cubicBezTo>
                    <a:pt x="150982" y="15638"/>
                    <a:pt x="143387" y="15043"/>
                    <a:pt x="136188" y="15043"/>
                  </a:cubicBezTo>
                  <a:cubicBezTo>
                    <a:pt x="134990" y="15043"/>
                    <a:pt x="132394" y="15043"/>
                    <a:pt x="132394" y="19035"/>
                  </a:cubicBezTo>
                  <a:cubicBezTo>
                    <a:pt x="132394" y="20433"/>
                    <a:pt x="133391" y="21035"/>
                    <a:pt x="134789" y="21235"/>
                  </a:cubicBezTo>
                  <a:cubicBezTo>
                    <a:pt x="136589" y="21436"/>
                    <a:pt x="142785" y="21837"/>
                    <a:pt x="142785" y="27428"/>
                  </a:cubicBezTo>
                  <a:cubicBezTo>
                    <a:pt x="142785" y="30224"/>
                    <a:pt x="140590" y="32825"/>
                    <a:pt x="138991" y="34624"/>
                  </a:cubicBezTo>
                  <a:lnTo>
                    <a:pt x="106606" y="6938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43" name="Forme libre : forme 1642">
              <a:extLst>
                <a:ext uri="{FF2B5EF4-FFF2-40B4-BE49-F238E27FC236}">
                  <a16:creationId xmlns:a16="http://schemas.microsoft.com/office/drawing/2014/main" id="{B560DA33-1595-40DD-BC2A-803548CF130B}"/>
                </a:ext>
              </a:extLst>
            </p:cNvPr>
            <p:cNvSpPr/>
            <p:nvPr>
              <p:custDataLst>
                <p:tags r:id="rId260"/>
              </p:custDataLst>
            </p:nvPr>
          </p:nvSpPr>
          <p:spPr>
            <a:xfrm>
              <a:off x="9288956" y="-10882675"/>
              <a:ext cx="40136" cy="80229"/>
            </a:xfrm>
            <a:custGeom>
              <a:avLst/>
              <a:gdLst>
                <a:gd name="connsiteX0" fmla="*/ 38442 w 40136"/>
                <a:gd name="connsiteY0" fmla="*/ 36022 h 80229"/>
                <a:gd name="connsiteX1" fmla="*/ 25649 w 40136"/>
                <a:gd name="connsiteY1" fmla="*/ 15043 h 80229"/>
                <a:gd name="connsiteX2" fmla="*/ 15051 w 40136"/>
                <a:gd name="connsiteY2" fmla="*/ 25636 h 80229"/>
                <a:gd name="connsiteX3" fmla="*/ 25649 w 40136"/>
                <a:gd name="connsiteY3" fmla="*/ 36222 h 80229"/>
                <a:gd name="connsiteX4" fmla="*/ 32643 w 40136"/>
                <a:gd name="connsiteY4" fmla="*/ 33628 h 80229"/>
                <a:gd name="connsiteX5" fmla="*/ 33646 w 40136"/>
                <a:gd name="connsiteY5" fmla="*/ 33025 h 80229"/>
                <a:gd name="connsiteX6" fmla="*/ 34047 w 40136"/>
                <a:gd name="connsiteY6" fmla="*/ 36022 h 80229"/>
                <a:gd name="connsiteX7" fmla="*/ 20450 w 40136"/>
                <a:gd name="connsiteY7" fmla="*/ 69385 h 80229"/>
                <a:gd name="connsiteX8" fmla="*/ 18249 w 40136"/>
                <a:gd name="connsiteY8" fmla="*/ 72583 h 80229"/>
                <a:gd name="connsiteX9" fmla="*/ 20250 w 40136"/>
                <a:gd name="connsiteY9" fmla="*/ 74783 h 80229"/>
                <a:gd name="connsiteX10" fmla="*/ 38442 w 40136"/>
                <a:gd name="connsiteY10" fmla="*/ 36022 h 80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136" h="80229">
                  <a:moveTo>
                    <a:pt x="38442" y="36022"/>
                  </a:moveTo>
                  <a:cubicBezTo>
                    <a:pt x="38442" y="22834"/>
                    <a:pt x="33445" y="15043"/>
                    <a:pt x="25649" y="15043"/>
                  </a:cubicBezTo>
                  <a:cubicBezTo>
                    <a:pt x="19052" y="15043"/>
                    <a:pt x="15051" y="20039"/>
                    <a:pt x="15051" y="25636"/>
                  </a:cubicBezTo>
                  <a:cubicBezTo>
                    <a:pt x="15051" y="31026"/>
                    <a:pt x="19052" y="36222"/>
                    <a:pt x="25649" y="36222"/>
                  </a:cubicBezTo>
                  <a:cubicBezTo>
                    <a:pt x="28045" y="36222"/>
                    <a:pt x="30647" y="35420"/>
                    <a:pt x="32643" y="33628"/>
                  </a:cubicBezTo>
                  <a:cubicBezTo>
                    <a:pt x="33245" y="33226"/>
                    <a:pt x="33445" y="33025"/>
                    <a:pt x="33646" y="33025"/>
                  </a:cubicBezTo>
                  <a:cubicBezTo>
                    <a:pt x="33847" y="33025"/>
                    <a:pt x="34047" y="33226"/>
                    <a:pt x="34047" y="36022"/>
                  </a:cubicBezTo>
                  <a:cubicBezTo>
                    <a:pt x="34047" y="50808"/>
                    <a:pt x="27048" y="62792"/>
                    <a:pt x="20450" y="69385"/>
                  </a:cubicBezTo>
                  <a:cubicBezTo>
                    <a:pt x="18249" y="71586"/>
                    <a:pt x="18249" y="71987"/>
                    <a:pt x="18249" y="72583"/>
                  </a:cubicBezTo>
                  <a:cubicBezTo>
                    <a:pt x="18249" y="73986"/>
                    <a:pt x="19252" y="74783"/>
                    <a:pt x="20250" y="74783"/>
                  </a:cubicBezTo>
                  <a:cubicBezTo>
                    <a:pt x="22451" y="74783"/>
                    <a:pt x="38442" y="59401"/>
                    <a:pt x="38442" y="3602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44" name="Forme libre : forme 1643">
              <a:extLst>
                <a:ext uri="{FF2B5EF4-FFF2-40B4-BE49-F238E27FC236}">
                  <a16:creationId xmlns:a16="http://schemas.microsoft.com/office/drawing/2014/main" id="{3D347CE0-ED22-49AB-8FE6-7E182B28A23C}"/>
                </a:ext>
              </a:extLst>
            </p:cNvPr>
            <p:cNvSpPr/>
            <p:nvPr>
              <p:custDataLst>
                <p:tags r:id="rId261"/>
              </p:custDataLst>
            </p:nvPr>
          </p:nvSpPr>
          <p:spPr>
            <a:xfrm>
              <a:off x="9367655" y="-10997955"/>
              <a:ext cx="160546" cy="160459"/>
            </a:xfrm>
            <a:custGeom>
              <a:avLst/>
              <a:gdLst>
                <a:gd name="connsiteX0" fmla="*/ 127395 w 160545"/>
                <a:gd name="connsiteY0" fmla="*/ 37821 h 160458"/>
                <a:gd name="connsiteX1" fmla="*/ 130193 w 160545"/>
                <a:gd name="connsiteY1" fmla="*/ 35018 h 160458"/>
                <a:gd name="connsiteX2" fmla="*/ 156382 w 160545"/>
                <a:gd name="connsiteY2" fmla="*/ 21235 h 160458"/>
                <a:gd name="connsiteX3" fmla="*/ 160376 w 160545"/>
                <a:gd name="connsiteY3" fmla="*/ 17438 h 160458"/>
                <a:gd name="connsiteX4" fmla="*/ 157781 w 160545"/>
                <a:gd name="connsiteY4" fmla="*/ 15043 h 160458"/>
                <a:gd name="connsiteX5" fmla="*/ 141387 w 160545"/>
                <a:gd name="connsiteY5" fmla="*/ 15638 h 160458"/>
                <a:gd name="connsiteX6" fmla="*/ 121399 w 160545"/>
                <a:gd name="connsiteY6" fmla="*/ 15043 h 160458"/>
                <a:gd name="connsiteX7" fmla="*/ 117600 w 160545"/>
                <a:gd name="connsiteY7" fmla="*/ 18836 h 160458"/>
                <a:gd name="connsiteX8" fmla="*/ 120596 w 160545"/>
                <a:gd name="connsiteY8" fmla="*/ 21235 h 160458"/>
                <a:gd name="connsiteX9" fmla="*/ 127797 w 160545"/>
                <a:gd name="connsiteY9" fmla="*/ 25831 h 160458"/>
                <a:gd name="connsiteX10" fmla="*/ 122396 w 160545"/>
                <a:gd name="connsiteY10" fmla="*/ 35420 h 160458"/>
                <a:gd name="connsiteX11" fmla="*/ 76021 w 160545"/>
                <a:gd name="connsiteY11" fmla="*/ 88766 h 160458"/>
                <a:gd name="connsiteX12" fmla="*/ 54028 w 160545"/>
                <a:gd name="connsiteY12" fmla="*/ 29427 h 160458"/>
                <a:gd name="connsiteX13" fmla="*/ 52830 w 160545"/>
                <a:gd name="connsiteY13" fmla="*/ 26030 h 160458"/>
                <a:gd name="connsiteX14" fmla="*/ 64626 w 160545"/>
                <a:gd name="connsiteY14" fmla="*/ 21235 h 160458"/>
                <a:gd name="connsiteX15" fmla="*/ 69422 w 160545"/>
                <a:gd name="connsiteY15" fmla="*/ 17237 h 160458"/>
                <a:gd name="connsiteX16" fmla="*/ 66426 w 160545"/>
                <a:gd name="connsiteY16" fmla="*/ 15043 h 160458"/>
                <a:gd name="connsiteX17" fmla="*/ 41235 w 160545"/>
                <a:gd name="connsiteY17" fmla="*/ 15638 h 160458"/>
                <a:gd name="connsiteX18" fmla="*/ 18844 w 160545"/>
                <a:gd name="connsiteY18" fmla="*/ 15043 h 160458"/>
                <a:gd name="connsiteX19" fmla="*/ 15051 w 160545"/>
                <a:gd name="connsiteY19" fmla="*/ 19035 h 160458"/>
                <a:gd name="connsiteX20" fmla="*/ 19647 w 160545"/>
                <a:gd name="connsiteY20" fmla="*/ 21235 h 160458"/>
                <a:gd name="connsiteX21" fmla="*/ 34241 w 160545"/>
                <a:gd name="connsiteY21" fmla="*/ 28031 h 160458"/>
                <a:gd name="connsiteX22" fmla="*/ 58824 w 160545"/>
                <a:gd name="connsiteY22" fmla="*/ 93762 h 160458"/>
                <a:gd name="connsiteX23" fmla="*/ 59627 w 160545"/>
                <a:gd name="connsiteY23" fmla="*/ 97159 h 160458"/>
                <a:gd name="connsiteX24" fmla="*/ 50634 w 160545"/>
                <a:gd name="connsiteY24" fmla="*/ 133519 h 160458"/>
                <a:gd name="connsiteX25" fmla="*/ 31839 w 160545"/>
                <a:gd name="connsiteY25" fmla="*/ 145309 h 160458"/>
                <a:gd name="connsiteX26" fmla="*/ 26446 w 160545"/>
                <a:gd name="connsiteY26" fmla="*/ 149301 h 160458"/>
                <a:gd name="connsiteX27" fmla="*/ 29244 w 160545"/>
                <a:gd name="connsiteY27" fmla="*/ 151501 h 160458"/>
                <a:gd name="connsiteX28" fmla="*/ 54429 w 160545"/>
                <a:gd name="connsiteY28" fmla="*/ 150900 h 160458"/>
                <a:gd name="connsiteX29" fmla="*/ 80016 w 160545"/>
                <a:gd name="connsiteY29" fmla="*/ 151501 h 160458"/>
                <a:gd name="connsiteX30" fmla="*/ 83815 w 160545"/>
                <a:gd name="connsiteY30" fmla="*/ 147503 h 160458"/>
                <a:gd name="connsiteX31" fmla="*/ 78216 w 160545"/>
                <a:gd name="connsiteY31" fmla="*/ 145309 h 160458"/>
                <a:gd name="connsiteX32" fmla="*/ 70620 w 160545"/>
                <a:gd name="connsiteY32" fmla="*/ 144908 h 160458"/>
                <a:gd name="connsiteX33" fmla="*/ 65228 w 160545"/>
                <a:gd name="connsiteY33" fmla="*/ 141711 h 160458"/>
                <a:gd name="connsiteX34" fmla="*/ 68026 w 160545"/>
                <a:gd name="connsiteY34" fmla="*/ 129125 h 160458"/>
                <a:gd name="connsiteX35" fmla="*/ 75017 w 160545"/>
                <a:gd name="connsiteY35" fmla="*/ 100951 h 160458"/>
                <a:gd name="connsiteX36" fmla="*/ 77821 w 160545"/>
                <a:gd name="connsiteY36" fmla="*/ 94758 h 160458"/>
                <a:gd name="connsiteX37" fmla="*/ 127395 w 160545"/>
                <a:gd name="connsiteY37" fmla="*/ 37821 h 16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60545" h="160458">
                  <a:moveTo>
                    <a:pt x="127395" y="37821"/>
                  </a:moveTo>
                  <a:lnTo>
                    <a:pt x="130193" y="35018"/>
                  </a:lnTo>
                  <a:cubicBezTo>
                    <a:pt x="136187" y="29027"/>
                    <a:pt x="142786" y="22233"/>
                    <a:pt x="156382" y="21235"/>
                  </a:cubicBezTo>
                  <a:cubicBezTo>
                    <a:pt x="158583" y="21035"/>
                    <a:pt x="160376" y="21035"/>
                    <a:pt x="160376" y="17438"/>
                  </a:cubicBezTo>
                  <a:cubicBezTo>
                    <a:pt x="160376" y="15839"/>
                    <a:pt x="159378" y="15043"/>
                    <a:pt x="157781" y="15043"/>
                  </a:cubicBezTo>
                  <a:cubicBezTo>
                    <a:pt x="152581" y="15043"/>
                    <a:pt x="146785" y="15638"/>
                    <a:pt x="141387" y="15638"/>
                  </a:cubicBezTo>
                  <a:cubicBezTo>
                    <a:pt x="134788" y="15638"/>
                    <a:pt x="127797" y="15043"/>
                    <a:pt x="121399" y="15043"/>
                  </a:cubicBezTo>
                  <a:cubicBezTo>
                    <a:pt x="120195" y="15043"/>
                    <a:pt x="117600" y="15043"/>
                    <a:pt x="117600" y="18836"/>
                  </a:cubicBezTo>
                  <a:cubicBezTo>
                    <a:pt x="117600" y="21035"/>
                    <a:pt x="119601" y="21235"/>
                    <a:pt x="120596" y="21235"/>
                  </a:cubicBezTo>
                  <a:cubicBezTo>
                    <a:pt x="121995" y="21235"/>
                    <a:pt x="127797" y="21637"/>
                    <a:pt x="127797" y="25831"/>
                  </a:cubicBezTo>
                  <a:cubicBezTo>
                    <a:pt x="127797" y="29227"/>
                    <a:pt x="123199" y="34423"/>
                    <a:pt x="122396" y="35420"/>
                  </a:cubicBezTo>
                  <a:lnTo>
                    <a:pt x="76021" y="88766"/>
                  </a:lnTo>
                  <a:lnTo>
                    <a:pt x="54028" y="29427"/>
                  </a:lnTo>
                  <a:cubicBezTo>
                    <a:pt x="52830" y="26633"/>
                    <a:pt x="52830" y="26231"/>
                    <a:pt x="52830" y="26030"/>
                  </a:cubicBezTo>
                  <a:cubicBezTo>
                    <a:pt x="52830" y="21235"/>
                    <a:pt x="62625" y="21235"/>
                    <a:pt x="64626" y="21235"/>
                  </a:cubicBezTo>
                  <a:cubicBezTo>
                    <a:pt x="67423" y="21235"/>
                    <a:pt x="69422" y="21235"/>
                    <a:pt x="69422" y="17237"/>
                  </a:cubicBezTo>
                  <a:cubicBezTo>
                    <a:pt x="69422" y="15043"/>
                    <a:pt x="67022" y="15043"/>
                    <a:pt x="66426" y="15043"/>
                  </a:cubicBezTo>
                  <a:cubicBezTo>
                    <a:pt x="60825" y="15043"/>
                    <a:pt x="46833" y="15638"/>
                    <a:pt x="41235" y="15638"/>
                  </a:cubicBezTo>
                  <a:cubicBezTo>
                    <a:pt x="36241" y="15638"/>
                    <a:pt x="23843" y="15043"/>
                    <a:pt x="18844" y="15043"/>
                  </a:cubicBezTo>
                  <a:cubicBezTo>
                    <a:pt x="17646" y="15043"/>
                    <a:pt x="15051" y="15043"/>
                    <a:pt x="15051" y="19035"/>
                  </a:cubicBezTo>
                  <a:cubicBezTo>
                    <a:pt x="15051" y="21235"/>
                    <a:pt x="17044" y="21235"/>
                    <a:pt x="19647" y="21235"/>
                  </a:cubicBezTo>
                  <a:cubicBezTo>
                    <a:pt x="31638" y="21235"/>
                    <a:pt x="32441" y="23035"/>
                    <a:pt x="34241" y="28031"/>
                  </a:cubicBezTo>
                  <a:lnTo>
                    <a:pt x="58824" y="93762"/>
                  </a:lnTo>
                  <a:cubicBezTo>
                    <a:pt x="59025" y="94357"/>
                    <a:pt x="59627" y="96558"/>
                    <a:pt x="59627" y="97159"/>
                  </a:cubicBezTo>
                  <a:cubicBezTo>
                    <a:pt x="59627" y="97754"/>
                    <a:pt x="51632" y="129921"/>
                    <a:pt x="50634" y="133519"/>
                  </a:cubicBezTo>
                  <a:cubicBezTo>
                    <a:pt x="48031" y="144507"/>
                    <a:pt x="47830" y="145108"/>
                    <a:pt x="31839" y="145309"/>
                  </a:cubicBezTo>
                  <a:cubicBezTo>
                    <a:pt x="28045" y="145309"/>
                    <a:pt x="26446" y="145309"/>
                    <a:pt x="26446" y="149301"/>
                  </a:cubicBezTo>
                  <a:cubicBezTo>
                    <a:pt x="26446" y="151501"/>
                    <a:pt x="28842" y="151501"/>
                    <a:pt x="29244" y="151501"/>
                  </a:cubicBezTo>
                  <a:cubicBezTo>
                    <a:pt x="34836" y="151501"/>
                    <a:pt x="48834" y="150900"/>
                    <a:pt x="54429" y="150900"/>
                  </a:cubicBezTo>
                  <a:cubicBezTo>
                    <a:pt x="60028" y="150900"/>
                    <a:pt x="74421" y="151501"/>
                    <a:pt x="80016" y="151501"/>
                  </a:cubicBezTo>
                  <a:cubicBezTo>
                    <a:pt x="81413" y="151501"/>
                    <a:pt x="83815" y="151501"/>
                    <a:pt x="83815" y="147503"/>
                  </a:cubicBezTo>
                  <a:cubicBezTo>
                    <a:pt x="83815" y="145309"/>
                    <a:pt x="82015" y="145309"/>
                    <a:pt x="78216" y="145309"/>
                  </a:cubicBezTo>
                  <a:cubicBezTo>
                    <a:pt x="77821" y="145309"/>
                    <a:pt x="74020" y="145309"/>
                    <a:pt x="70620" y="144908"/>
                  </a:cubicBezTo>
                  <a:cubicBezTo>
                    <a:pt x="66426" y="144507"/>
                    <a:pt x="65228" y="144112"/>
                    <a:pt x="65228" y="141711"/>
                  </a:cubicBezTo>
                  <a:cubicBezTo>
                    <a:pt x="65228" y="140313"/>
                    <a:pt x="67022" y="133318"/>
                    <a:pt x="68026" y="129125"/>
                  </a:cubicBezTo>
                  <a:lnTo>
                    <a:pt x="75017" y="100951"/>
                  </a:lnTo>
                  <a:cubicBezTo>
                    <a:pt x="76021" y="97159"/>
                    <a:pt x="76221" y="96558"/>
                    <a:pt x="77821" y="94758"/>
                  </a:cubicBezTo>
                  <a:lnTo>
                    <a:pt x="127395" y="3782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45" name="Forme libre : forme 1644">
              <a:extLst>
                <a:ext uri="{FF2B5EF4-FFF2-40B4-BE49-F238E27FC236}">
                  <a16:creationId xmlns:a16="http://schemas.microsoft.com/office/drawing/2014/main" id="{995C2CA9-B1F9-4F44-BC10-7A3182D88421}"/>
                </a:ext>
              </a:extLst>
            </p:cNvPr>
            <p:cNvSpPr/>
            <p:nvPr>
              <p:custDataLst>
                <p:tags r:id="rId262"/>
              </p:custDataLst>
            </p:nvPr>
          </p:nvSpPr>
          <p:spPr>
            <a:xfrm>
              <a:off x="9504862" y="-10882675"/>
              <a:ext cx="40136" cy="80229"/>
            </a:xfrm>
            <a:custGeom>
              <a:avLst/>
              <a:gdLst>
                <a:gd name="connsiteX0" fmla="*/ 38442 w 40136"/>
                <a:gd name="connsiteY0" fmla="*/ 36022 h 80229"/>
                <a:gd name="connsiteX1" fmla="*/ 25649 w 40136"/>
                <a:gd name="connsiteY1" fmla="*/ 15043 h 80229"/>
                <a:gd name="connsiteX2" fmla="*/ 15051 w 40136"/>
                <a:gd name="connsiteY2" fmla="*/ 25636 h 80229"/>
                <a:gd name="connsiteX3" fmla="*/ 25649 w 40136"/>
                <a:gd name="connsiteY3" fmla="*/ 36222 h 80229"/>
                <a:gd name="connsiteX4" fmla="*/ 32643 w 40136"/>
                <a:gd name="connsiteY4" fmla="*/ 33628 h 80229"/>
                <a:gd name="connsiteX5" fmla="*/ 33647 w 40136"/>
                <a:gd name="connsiteY5" fmla="*/ 33025 h 80229"/>
                <a:gd name="connsiteX6" fmla="*/ 34048 w 40136"/>
                <a:gd name="connsiteY6" fmla="*/ 36022 h 80229"/>
                <a:gd name="connsiteX7" fmla="*/ 20452 w 40136"/>
                <a:gd name="connsiteY7" fmla="*/ 69385 h 80229"/>
                <a:gd name="connsiteX8" fmla="*/ 18250 w 40136"/>
                <a:gd name="connsiteY8" fmla="*/ 72583 h 80229"/>
                <a:gd name="connsiteX9" fmla="*/ 20251 w 40136"/>
                <a:gd name="connsiteY9" fmla="*/ 74783 h 80229"/>
                <a:gd name="connsiteX10" fmla="*/ 38442 w 40136"/>
                <a:gd name="connsiteY10" fmla="*/ 36022 h 80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136" h="80229">
                  <a:moveTo>
                    <a:pt x="38442" y="36022"/>
                  </a:moveTo>
                  <a:cubicBezTo>
                    <a:pt x="38442" y="22834"/>
                    <a:pt x="33446" y="15043"/>
                    <a:pt x="25649" y="15043"/>
                  </a:cubicBezTo>
                  <a:cubicBezTo>
                    <a:pt x="19053" y="15043"/>
                    <a:pt x="15051" y="20039"/>
                    <a:pt x="15051" y="25636"/>
                  </a:cubicBezTo>
                  <a:cubicBezTo>
                    <a:pt x="15051" y="31026"/>
                    <a:pt x="19053" y="36222"/>
                    <a:pt x="25649" y="36222"/>
                  </a:cubicBezTo>
                  <a:cubicBezTo>
                    <a:pt x="28045" y="36222"/>
                    <a:pt x="30648" y="35420"/>
                    <a:pt x="32643" y="33628"/>
                  </a:cubicBezTo>
                  <a:cubicBezTo>
                    <a:pt x="33245" y="33226"/>
                    <a:pt x="33446" y="33025"/>
                    <a:pt x="33647" y="33025"/>
                  </a:cubicBezTo>
                  <a:cubicBezTo>
                    <a:pt x="33847" y="33025"/>
                    <a:pt x="34048" y="33226"/>
                    <a:pt x="34048" y="36022"/>
                  </a:cubicBezTo>
                  <a:cubicBezTo>
                    <a:pt x="34048" y="50808"/>
                    <a:pt x="27048" y="62792"/>
                    <a:pt x="20452" y="69385"/>
                  </a:cubicBezTo>
                  <a:cubicBezTo>
                    <a:pt x="18250" y="71586"/>
                    <a:pt x="18250" y="71987"/>
                    <a:pt x="18250" y="72583"/>
                  </a:cubicBezTo>
                  <a:cubicBezTo>
                    <a:pt x="18250" y="73986"/>
                    <a:pt x="19254" y="74783"/>
                    <a:pt x="20251" y="74783"/>
                  </a:cubicBezTo>
                  <a:cubicBezTo>
                    <a:pt x="22451" y="74783"/>
                    <a:pt x="38442" y="59401"/>
                    <a:pt x="38442" y="3602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46" name="Forme libre : forme 1645">
              <a:extLst>
                <a:ext uri="{FF2B5EF4-FFF2-40B4-BE49-F238E27FC236}">
                  <a16:creationId xmlns:a16="http://schemas.microsoft.com/office/drawing/2014/main" id="{BC29BFCA-E007-4489-AD02-D19C5B968830}"/>
                </a:ext>
              </a:extLst>
            </p:cNvPr>
            <p:cNvSpPr/>
            <p:nvPr>
              <p:custDataLst>
                <p:tags r:id="rId263"/>
              </p:custDataLst>
            </p:nvPr>
          </p:nvSpPr>
          <p:spPr>
            <a:xfrm>
              <a:off x="9588157" y="-10997955"/>
              <a:ext cx="160546" cy="160459"/>
            </a:xfrm>
            <a:custGeom>
              <a:avLst/>
              <a:gdLst>
                <a:gd name="connsiteX0" fmla="*/ 147389 w 160545"/>
                <a:gd name="connsiteY0" fmla="*/ 19838 h 160458"/>
                <a:gd name="connsiteX1" fmla="*/ 147985 w 160545"/>
                <a:gd name="connsiteY1" fmla="*/ 16841 h 160458"/>
                <a:gd name="connsiteX2" fmla="*/ 142986 w 160545"/>
                <a:gd name="connsiteY2" fmla="*/ 15043 h 160458"/>
                <a:gd name="connsiteX3" fmla="*/ 58631 w 160545"/>
                <a:gd name="connsiteY3" fmla="*/ 15043 h 160458"/>
                <a:gd name="connsiteX4" fmla="*/ 52434 w 160545"/>
                <a:gd name="connsiteY4" fmla="*/ 19035 h 160458"/>
                <a:gd name="connsiteX5" fmla="*/ 41435 w 160545"/>
                <a:gd name="connsiteY5" fmla="*/ 55001 h 160458"/>
                <a:gd name="connsiteX6" fmla="*/ 40839 w 160545"/>
                <a:gd name="connsiteY6" fmla="*/ 57797 h 160458"/>
                <a:gd name="connsiteX7" fmla="*/ 43235 w 160545"/>
                <a:gd name="connsiteY7" fmla="*/ 59997 h 160458"/>
                <a:gd name="connsiteX8" fmla="*/ 45838 w 160545"/>
                <a:gd name="connsiteY8" fmla="*/ 57997 h 160458"/>
                <a:gd name="connsiteX9" fmla="*/ 95011 w 160545"/>
                <a:gd name="connsiteY9" fmla="*/ 21235 h 160458"/>
                <a:gd name="connsiteX10" fmla="*/ 127596 w 160545"/>
                <a:gd name="connsiteY10" fmla="*/ 21235 h 160458"/>
                <a:gd name="connsiteX11" fmla="*/ 15848 w 160545"/>
                <a:gd name="connsiteY11" fmla="*/ 146105 h 160458"/>
                <a:gd name="connsiteX12" fmla="*/ 15051 w 160545"/>
                <a:gd name="connsiteY12" fmla="*/ 149703 h 160458"/>
                <a:gd name="connsiteX13" fmla="*/ 20050 w 160545"/>
                <a:gd name="connsiteY13" fmla="*/ 151501 h 160458"/>
                <a:gd name="connsiteX14" fmla="*/ 107008 w 160545"/>
                <a:gd name="connsiteY14" fmla="*/ 151501 h 160458"/>
                <a:gd name="connsiteX15" fmla="*/ 113205 w 160545"/>
                <a:gd name="connsiteY15" fmla="*/ 147503 h 160458"/>
                <a:gd name="connsiteX16" fmla="*/ 127395 w 160545"/>
                <a:gd name="connsiteY16" fmla="*/ 103352 h 160458"/>
                <a:gd name="connsiteX17" fmla="*/ 128198 w 160545"/>
                <a:gd name="connsiteY17" fmla="*/ 100355 h 160458"/>
                <a:gd name="connsiteX18" fmla="*/ 125597 w 160545"/>
                <a:gd name="connsiteY18" fmla="*/ 98155 h 160458"/>
                <a:gd name="connsiteX19" fmla="*/ 122197 w 160545"/>
                <a:gd name="connsiteY19" fmla="*/ 103151 h 160458"/>
                <a:gd name="connsiteX20" fmla="*/ 69825 w 160545"/>
                <a:gd name="connsiteY20" fmla="*/ 144707 h 160458"/>
                <a:gd name="connsiteX21" fmla="*/ 35641 w 160545"/>
                <a:gd name="connsiteY21" fmla="*/ 144707 h 160458"/>
                <a:gd name="connsiteX22" fmla="*/ 147389 w 160545"/>
                <a:gd name="connsiteY22" fmla="*/ 19838 h 16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0545" h="160458">
                  <a:moveTo>
                    <a:pt x="147389" y="19838"/>
                  </a:moveTo>
                  <a:cubicBezTo>
                    <a:pt x="147590" y="19035"/>
                    <a:pt x="147985" y="18039"/>
                    <a:pt x="147985" y="16841"/>
                  </a:cubicBezTo>
                  <a:cubicBezTo>
                    <a:pt x="147985" y="15043"/>
                    <a:pt x="146988" y="15043"/>
                    <a:pt x="142986" y="15043"/>
                  </a:cubicBezTo>
                  <a:lnTo>
                    <a:pt x="58631" y="15043"/>
                  </a:lnTo>
                  <a:cubicBezTo>
                    <a:pt x="53833" y="15043"/>
                    <a:pt x="53632" y="15244"/>
                    <a:pt x="52434" y="19035"/>
                  </a:cubicBezTo>
                  <a:lnTo>
                    <a:pt x="41435" y="55001"/>
                  </a:lnTo>
                  <a:cubicBezTo>
                    <a:pt x="41039" y="55997"/>
                    <a:pt x="40839" y="57395"/>
                    <a:pt x="40839" y="57797"/>
                  </a:cubicBezTo>
                  <a:cubicBezTo>
                    <a:pt x="40839" y="57997"/>
                    <a:pt x="40839" y="59997"/>
                    <a:pt x="43235" y="59997"/>
                  </a:cubicBezTo>
                  <a:cubicBezTo>
                    <a:pt x="45035" y="59997"/>
                    <a:pt x="45436" y="58599"/>
                    <a:pt x="45838" y="57997"/>
                  </a:cubicBezTo>
                  <a:cubicBezTo>
                    <a:pt x="53432" y="34423"/>
                    <a:pt x="63829" y="21235"/>
                    <a:pt x="95011" y="21235"/>
                  </a:cubicBezTo>
                  <a:lnTo>
                    <a:pt x="127596" y="21235"/>
                  </a:lnTo>
                  <a:lnTo>
                    <a:pt x="15848" y="146105"/>
                  </a:lnTo>
                  <a:cubicBezTo>
                    <a:pt x="15848" y="146306"/>
                    <a:pt x="15051" y="149102"/>
                    <a:pt x="15051" y="149703"/>
                  </a:cubicBezTo>
                  <a:cubicBezTo>
                    <a:pt x="15051" y="151501"/>
                    <a:pt x="16450" y="151501"/>
                    <a:pt x="20050" y="151501"/>
                  </a:cubicBezTo>
                  <a:lnTo>
                    <a:pt x="107008" y="151501"/>
                  </a:lnTo>
                  <a:cubicBezTo>
                    <a:pt x="111806" y="151501"/>
                    <a:pt x="112007" y="151302"/>
                    <a:pt x="113205" y="147503"/>
                  </a:cubicBezTo>
                  <a:lnTo>
                    <a:pt x="127395" y="103352"/>
                  </a:lnTo>
                  <a:cubicBezTo>
                    <a:pt x="127596" y="102549"/>
                    <a:pt x="128198" y="101152"/>
                    <a:pt x="128198" y="100355"/>
                  </a:cubicBezTo>
                  <a:cubicBezTo>
                    <a:pt x="128198" y="99353"/>
                    <a:pt x="127395" y="98155"/>
                    <a:pt x="125597" y="98155"/>
                  </a:cubicBezTo>
                  <a:cubicBezTo>
                    <a:pt x="123797" y="98155"/>
                    <a:pt x="123596" y="98957"/>
                    <a:pt x="122197" y="103151"/>
                  </a:cubicBezTo>
                  <a:cubicBezTo>
                    <a:pt x="113406" y="130322"/>
                    <a:pt x="103809" y="144707"/>
                    <a:pt x="69825" y="144707"/>
                  </a:cubicBezTo>
                  <a:lnTo>
                    <a:pt x="35641" y="144707"/>
                  </a:lnTo>
                  <a:lnTo>
                    <a:pt x="147389" y="1983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47" name="Forme libre : forme 1646">
              <a:extLst>
                <a:ext uri="{FF2B5EF4-FFF2-40B4-BE49-F238E27FC236}">
                  <a16:creationId xmlns:a16="http://schemas.microsoft.com/office/drawing/2014/main" id="{B98FCAAD-B349-4E22-A370-5117396417AD}"/>
                </a:ext>
              </a:extLst>
            </p:cNvPr>
            <p:cNvSpPr/>
            <p:nvPr>
              <p:custDataLst>
                <p:tags r:id="rId264"/>
              </p:custDataLst>
            </p:nvPr>
          </p:nvSpPr>
          <p:spPr>
            <a:xfrm>
              <a:off x="9738829" y="-11011342"/>
              <a:ext cx="60205" cy="220631"/>
            </a:xfrm>
            <a:custGeom>
              <a:avLst/>
              <a:gdLst>
                <a:gd name="connsiteX0" fmla="*/ 61428 w 60204"/>
                <a:gd name="connsiteY0" fmla="*/ 114940 h 220630"/>
                <a:gd name="connsiteX1" fmla="*/ 48233 w 60204"/>
                <a:gd name="connsiteY1" fmla="*/ 52606 h 220630"/>
                <a:gd name="connsiteX2" fmla="*/ 17052 w 60204"/>
                <a:gd name="connsiteY2" fmla="*/ 15043 h 220630"/>
                <a:gd name="connsiteX3" fmla="*/ 15051 w 60204"/>
                <a:gd name="connsiteY3" fmla="*/ 17042 h 220630"/>
                <a:gd name="connsiteX4" fmla="*/ 18852 w 60204"/>
                <a:gd name="connsiteY4" fmla="*/ 21637 h 220630"/>
                <a:gd name="connsiteX5" fmla="*/ 49832 w 60204"/>
                <a:gd name="connsiteY5" fmla="*/ 114940 h 220630"/>
                <a:gd name="connsiteX6" fmla="*/ 17648 w 60204"/>
                <a:gd name="connsiteY6" fmla="*/ 209441 h 220630"/>
                <a:gd name="connsiteX7" fmla="*/ 15051 w 60204"/>
                <a:gd name="connsiteY7" fmla="*/ 212840 h 220630"/>
                <a:gd name="connsiteX8" fmla="*/ 17052 w 60204"/>
                <a:gd name="connsiteY8" fmla="*/ 214839 h 220630"/>
                <a:gd name="connsiteX9" fmla="*/ 48835 w 60204"/>
                <a:gd name="connsiteY9" fmla="*/ 175877 h 220630"/>
                <a:gd name="connsiteX10" fmla="*/ 61428 w 60204"/>
                <a:gd name="connsiteY10" fmla="*/ 114940 h 22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204" h="220630">
                  <a:moveTo>
                    <a:pt x="61428" y="114940"/>
                  </a:moveTo>
                  <a:cubicBezTo>
                    <a:pt x="61428" y="99359"/>
                    <a:pt x="59233" y="75183"/>
                    <a:pt x="48233" y="52606"/>
                  </a:cubicBezTo>
                  <a:cubicBezTo>
                    <a:pt x="36242" y="28029"/>
                    <a:pt x="19046" y="15043"/>
                    <a:pt x="17052" y="15043"/>
                  </a:cubicBezTo>
                  <a:cubicBezTo>
                    <a:pt x="15848" y="15043"/>
                    <a:pt x="15051" y="15845"/>
                    <a:pt x="15051" y="17042"/>
                  </a:cubicBezTo>
                  <a:cubicBezTo>
                    <a:pt x="15051" y="17637"/>
                    <a:pt x="15051" y="18039"/>
                    <a:pt x="18852" y="21637"/>
                  </a:cubicBezTo>
                  <a:cubicBezTo>
                    <a:pt x="38437" y="41418"/>
                    <a:pt x="49832" y="73184"/>
                    <a:pt x="49832" y="114940"/>
                  </a:cubicBezTo>
                  <a:cubicBezTo>
                    <a:pt x="49832" y="149107"/>
                    <a:pt x="42439" y="184271"/>
                    <a:pt x="17648" y="209441"/>
                  </a:cubicBezTo>
                  <a:cubicBezTo>
                    <a:pt x="15051" y="211842"/>
                    <a:pt x="15051" y="212244"/>
                    <a:pt x="15051" y="212840"/>
                  </a:cubicBezTo>
                  <a:cubicBezTo>
                    <a:pt x="15051" y="214036"/>
                    <a:pt x="15848" y="214839"/>
                    <a:pt x="17052" y="214839"/>
                  </a:cubicBezTo>
                  <a:cubicBezTo>
                    <a:pt x="19046" y="214839"/>
                    <a:pt x="37039" y="201250"/>
                    <a:pt x="48835" y="175877"/>
                  </a:cubicBezTo>
                  <a:cubicBezTo>
                    <a:pt x="59032" y="153902"/>
                    <a:pt x="61428" y="131725"/>
                    <a:pt x="61428" y="11494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48" name="Forme libre : forme 1647">
              <a:extLst>
                <a:ext uri="{FF2B5EF4-FFF2-40B4-BE49-F238E27FC236}">
                  <a16:creationId xmlns:a16="http://schemas.microsoft.com/office/drawing/2014/main" id="{7FF61E04-F2A8-4695-B40E-FBC981FC6761}"/>
                </a:ext>
              </a:extLst>
            </p:cNvPr>
            <p:cNvSpPr/>
            <p:nvPr>
              <p:custDataLst>
                <p:tags r:id="rId265"/>
              </p:custDataLst>
            </p:nvPr>
          </p:nvSpPr>
          <p:spPr>
            <a:xfrm>
              <a:off x="9816574" y="-11002354"/>
              <a:ext cx="160546" cy="160459"/>
            </a:xfrm>
            <a:custGeom>
              <a:avLst/>
              <a:gdLst>
                <a:gd name="connsiteX0" fmla="*/ 158985 w 160545"/>
                <a:gd name="connsiteY0" fmla="*/ 59602 h 160458"/>
                <a:gd name="connsiteX1" fmla="*/ 123401 w 160545"/>
                <a:gd name="connsiteY1" fmla="*/ 15043 h 160458"/>
                <a:gd name="connsiteX2" fmla="*/ 83616 w 160545"/>
                <a:gd name="connsiteY2" fmla="*/ 33025 h 160458"/>
                <a:gd name="connsiteX3" fmla="*/ 61629 w 160545"/>
                <a:gd name="connsiteY3" fmla="*/ 67192 h 160458"/>
                <a:gd name="connsiteX4" fmla="*/ 63629 w 160545"/>
                <a:gd name="connsiteY4" fmla="*/ 68590 h 160458"/>
                <a:gd name="connsiteX5" fmla="*/ 73626 w 160545"/>
                <a:gd name="connsiteY5" fmla="*/ 64397 h 160458"/>
                <a:gd name="connsiteX6" fmla="*/ 79621 w 160545"/>
                <a:gd name="connsiteY6" fmla="*/ 56606 h 160458"/>
                <a:gd name="connsiteX7" fmla="*/ 93412 w 160545"/>
                <a:gd name="connsiteY7" fmla="*/ 34423 h 160458"/>
                <a:gd name="connsiteX8" fmla="*/ 110206 w 160545"/>
                <a:gd name="connsiteY8" fmla="*/ 26036 h 160458"/>
                <a:gd name="connsiteX9" fmla="*/ 141989 w 160545"/>
                <a:gd name="connsiteY9" fmla="*/ 68188 h 160458"/>
                <a:gd name="connsiteX10" fmla="*/ 76021 w 160545"/>
                <a:gd name="connsiteY10" fmla="*/ 149307 h 160458"/>
                <a:gd name="connsiteX11" fmla="*/ 32040 w 160545"/>
                <a:gd name="connsiteY11" fmla="*/ 98161 h 160458"/>
                <a:gd name="connsiteX12" fmla="*/ 75225 w 160545"/>
                <a:gd name="connsiteY12" fmla="*/ 23836 h 160458"/>
                <a:gd name="connsiteX13" fmla="*/ 83221 w 160545"/>
                <a:gd name="connsiteY13" fmla="*/ 16447 h 160458"/>
                <a:gd name="connsiteX14" fmla="*/ 81220 w 160545"/>
                <a:gd name="connsiteY14" fmla="*/ 15043 h 160458"/>
                <a:gd name="connsiteX15" fmla="*/ 15051 w 160545"/>
                <a:gd name="connsiteY15" fmla="*/ 106755 h 160458"/>
                <a:gd name="connsiteX16" fmla="*/ 62826 w 160545"/>
                <a:gd name="connsiteY16" fmla="*/ 160296 h 160458"/>
                <a:gd name="connsiteX17" fmla="*/ 158985 w 160545"/>
                <a:gd name="connsiteY17" fmla="*/ 59602 h 16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0545" h="160458">
                  <a:moveTo>
                    <a:pt x="158985" y="59602"/>
                  </a:moveTo>
                  <a:cubicBezTo>
                    <a:pt x="158985" y="34229"/>
                    <a:pt x="147790" y="15043"/>
                    <a:pt x="123401" y="15043"/>
                  </a:cubicBezTo>
                  <a:cubicBezTo>
                    <a:pt x="102612" y="15043"/>
                    <a:pt x="85014" y="31828"/>
                    <a:pt x="83616" y="33025"/>
                  </a:cubicBezTo>
                  <a:cubicBezTo>
                    <a:pt x="67624" y="48814"/>
                    <a:pt x="61629" y="66790"/>
                    <a:pt x="61629" y="67192"/>
                  </a:cubicBezTo>
                  <a:cubicBezTo>
                    <a:pt x="61629" y="68389"/>
                    <a:pt x="62626" y="68590"/>
                    <a:pt x="63629" y="68590"/>
                  </a:cubicBezTo>
                  <a:cubicBezTo>
                    <a:pt x="67423" y="68590"/>
                    <a:pt x="70622" y="66590"/>
                    <a:pt x="73626" y="64397"/>
                  </a:cubicBezTo>
                  <a:cubicBezTo>
                    <a:pt x="77219" y="61795"/>
                    <a:pt x="77420" y="61199"/>
                    <a:pt x="79621" y="56606"/>
                  </a:cubicBezTo>
                  <a:cubicBezTo>
                    <a:pt x="81421" y="52606"/>
                    <a:pt x="86018" y="42816"/>
                    <a:pt x="93412" y="34423"/>
                  </a:cubicBezTo>
                  <a:cubicBezTo>
                    <a:pt x="98209" y="29033"/>
                    <a:pt x="102210" y="26036"/>
                    <a:pt x="110206" y="26036"/>
                  </a:cubicBezTo>
                  <a:cubicBezTo>
                    <a:pt x="129597" y="26036"/>
                    <a:pt x="141989" y="42020"/>
                    <a:pt x="141989" y="68188"/>
                  </a:cubicBezTo>
                  <a:cubicBezTo>
                    <a:pt x="141989" y="108948"/>
                    <a:pt x="113003" y="149307"/>
                    <a:pt x="76021" y="149307"/>
                  </a:cubicBezTo>
                  <a:cubicBezTo>
                    <a:pt x="47637" y="149307"/>
                    <a:pt x="32040" y="126731"/>
                    <a:pt x="32040" y="98161"/>
                  </a:cubicBezTo>
                  <a:cubicBezTo>
                    <a:pt x="32040" y="70990"/>
                    <a:pt x="46038" y="41017"/>
                    <a:pt x="75225" y="23836"/>
                  </a:cubicBezTo>
                  <a:cubicBezTo>
                    <a:pt x="77219" y="22639"/>
                    <a:pt x="83221" y="19041"/>
                    <a:pt x="83221" y="16447"/>
                  </a:cubicBezTo>
                  <a:cubicBezTo>
                    <a:pt x="83221" y="15043"/>
                    <a:pt x="81622" y="15043"/>
                    <a:pt x="81220" y="15043"/>
                  </a:cubicBezTo>
                  <a:cubicBezTo>
                    <a:pt x="74222" y="15043"/>
                    <a:pt x="15051" y="46815"/>
                    <a:pt x="15051" y="106755"/>
                  </a:cubicBezTo>
                  <a:cubicBezTo>
                    <a:pt x="15051" y="134722"/>
                    <a:pt x="29645" y="160296"/>
                    <a:pt x="62826" y="160296"/>
                  </a:cubicBezTo>
                  <a:cubicBezTo>
                    <a:pt x="101809" y="160296"/>
                    <a:pt x="158985" y="121140"/>
                    <a:pt x="158985" y="5960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49" name="Forme libre : forme 1648">
              <a:extLst>
                <a:ext uri="{FF2B5EF4-FFF2-40B4-BE49-F238E27FC236}">
                  <a16:creationId xmlns:a16="http://schemas.microsoft.com/office/drawing/2014/main" id="{A1243C54-FB39-4000-A2C3-5338E4C8E16B}"/>
                </a:ext>
              </a:extLst>
            </p:cNvPr>
            <p:cNvSpPr/>
            <p:nvPr>
              <p:custDataLst>
                <p:tags r:id="rId266"/>
              </p:custDataLst>
            </p:nvPr>
          </p:nvSpPr>
          <p:spPr>
            <a:xfrm>
              <a:off x="9973159" y="-10924401"/>
              <a:ext cx="80273" cy="120344"/>
            </a:xfrm>
            <a:custGeom>
              <a:avLst/>
              <a:gdLst>
                <a:gd name="connsiteX0" fmla="*/ 76924 w 80272"/>
                <a:gd name="connsiteY0" fmla="*/ 82475 h 120343"/>
                <a:gd name="connsiteX1" fmla="*/ 72164 w 80272"/>
                <a:gd name="connsiteY1" fmla="*/ 82475 h 120343"/>
                <a:gd name="connsiteX2" fmla="*/ 68521 w 80272"/>
                <a:gd name="connsiteY2" fmla="*/ 95204 h 120343"/>
                <a:gd name="connsiteX3" fmla="*/ 54667 w 80272"/>
                <a:gd name="connsiteY3" fmla="*/ 96044 h 120343"/>
                <a:gd name="connsiteX4" fmla="*/ 28911 w 80272"/>
                <a:gd name="connsiteY4" fmla="*/ 96044 h 120343"/>
                <a:gd name="connsiteX5" fmla="*/ 56906 w 80272"/>
                <a:gd name="connsiteY5" fmla="*/ 72539 h 120343"/>
                <a:gd name="connsiteX6" fmla="*/ 76924 w 80272"/>
                <a:gd name="connsiteY6" fmla="*/ 42322 h 120343"/>
                <a:gd name="connsiteX7" fmla="*/ 44169 w 80272"/>
                <a:gd name="connsiteY7" fmla="*/ 15043 h 120343"/>
                <a:gd name="connsiteX8" fmla="*/ 15051 w 80272"/>
                <a:gd name="connsiteY8" fmla="*/ 40084 h 120343"/>
                <a:gd name="connsiteX9" fmla="*/ 22470 w 80272"/>
                <a:gd name="connsiteY9" fmla="*/ 47919 h 120343"/>
                <a:gd name="connsiteX10" fmla="*/ 29889 w 80272"/>
                <a:gd name="connsiteY10" fmla="*/ 40504 h 120343"/>
                <a:gd name="connsiteX11" fmla="*/ 21630 w 80272"/>
                <a:gd name="connsiteY11" fmla="*/ 33089 h 120343"/>
                <a:gd name="connsiteX12" fmla="*/ 42068 w 80272"/>
                <a:gd name="connsiteY12" fmla="*/ 20077 h 120343"/>
                <a:gd name="connsiteX13" fmla="*/ 63347 w 80272"/>
                <a:gd name="connsiteY13" fmla="*/ 42322 h 120343"/>
                <a:gd name="connsiteX14" fmla="*/ 50183 w 80272"/>
                <a:gd name="connsiteY14" fmla="*/ 69180 h 120343"/>
                <a:gd name="connsiteX15" fmla="*/ 16450 w 80272"/>
                <a:gd name="connsiteY15" fmla="*/ 102482 h 120343"/>
                <a:gd name="connsiteX16" fmla="*/ 15051 w 80272"/>
                <a:gd name="connsiteY16" fmla="*/ 107934 h 120343"/>
                <a:gd name="connsiteX17" fmla="*/ 72722 w 80272"/>
                <a:gd name="connsiteY17" fmla="*/ 107934 h 120343"/>
                <a:gd name="connsiteX18" fmla="*/ 76924 w 80272"/>
                <a:gd name="connsiteY18" fmla="*/ 82475 h 12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0272" h="120343">
                  <a:moveTo>
                    <a:pt x="76924" y="82475"/>
                  </a:moveTo>
                  <a:lnTo>
                    <a:pt x="72164" y="82475"/>
                  </a:lnTo>
                  <a:cubicBezTo>
                    <a:pt x="71744" y="85551"/>
                    <a:pt x="70345" y="93806"/>
                    <a:pt x="68521" y="95204"/>
                  </a:cubicBezTo>
                  <a:cubicBezTo>
                    <a:pt x="67405" y="96044"/>
                    <a:pt x="56624" y="96044"/>
                    <a:pt x="54667" y="96044"/>
                  </a:cubicBezTo>
                  <a:lnTo>
                    <a:pt x="28911" y="96044"/>
                  </a:lnTo>
                  <a:cubicBezTo>
                    <a:pt x="43605" y="83032"/>
                    <a:pt x="48509" y="79114"/>
                    <a:pt x="56906" y="72539"/>
                  </a:cubicBezTo>
                  <a:cubicBezTo>
                    <a:pt x="67267" y="64284"/>
                    <a:pt x="76924" y="55609"/>
                    <a:pt x="76924" y="42322"/>
                  </a:cubicBezTo>
                  <a:cubicBezTo>
                    <a:pt x="76924" y="25392"/>
                    <a:pt x="62086" y="15043"/>
                    <a:pt x="44169" y="15043"/>
                  </a:cubicBezTo>
                  <a:cubicBezTo>
                    <a:pt x="26810" y="15043"/>
                    <a:pt x="15051" y="27210"/>
                    <a:pt x="15051" y="40084"/>
                  </a:cubicBezTo>
                  <a:cubicBezTo>
                    <a:pt x="15051" y="47217"/>
                    <a:pt x="21072" y="47919"/>
                    <a:pt x="22470" y="47919"/>
                  </a:cubicBezTo>
                  <a:cubicBezTo>
                    <a:pt x="25832" y="47919"/>
                    <a:pt x="29889" y="45537"/>
                    <a:pt x="29889" y="40504"/>
                  </a:cubicBezTo>
                  <a:cubicBezTo>
                    <a:pt x="29889" y="37985"/>
                    <a:pt x="28911" y="33089"/>
                    <a:pt x="21630" y="33089"/>
                  </a:cubicBezTo>
                  <a:cubicBezTo>
                    <a:pt x="25970" y="23155"/>
                    <a:pt x="35489" y="20077"/>
                    <a:pt x="42068" y="20077"/>
                  </a:cubicBezTo>
                  <a:cubicBezTo>
                    <a:pt x="56066" y="20077"/>
                    <a:pt x="63347" y="30989"/>
                    <a:pt x="63347" y="42322"/>
                  </a:cubicBezTo>
                  <a:cubicBezTo>
                    <a:pt x="63347" y="54494"/>
                    <a:pt x="54667" y="64147"/>
                    <a:pt x="50183" y="69180"/>
                  </a:cubicBezTo>
                  <a:lnTo>
                    <a:pt x="16450" y="102482"/>
                  </a:lnTo>
                  <a:cubicBezTo>
                    <a:pt x="15051" y="103735"/>
                    <a:pt x="15051" y="104017"/>
                    <a:pt x="15051" y="107934"/>
                  </a:cubicBezTo>
                  <a:lnTo>
                    <a:pt x="72722" y="107934"/>
                  </a:lnTo>
                  <a:lnTo>
                    <a:pt x="76924" y="8247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50" name="Forme libre : forme 1649">
              <a:extLst>
                <a:ext uri="{FF2B5EF4-FFF2-40B4-BE49-F238E27FC236}">
                  <a16:creationId xmlns:a16="http://schemas.microsoft.com/office/drawing/2014/main" id="{83C21A72-320C-46F4-8E89-4A66C65EE27D}"/>
                </a:ext>
              </a:extLst>
            </p:cNvPr>
            <p:cNvSpPr/>
            <p:nvPr>
              <p:custDataLst>
                <p:tags r:id="rId267"/>
              </p:custDataLst>
            </p:nvPr>
          </p:nvSpPr>
          <p:spPr>
            <a:xfrm>
              <a:off x="10073838" y="-11011342"/>
              <a:ext cx="60205" cy="220631"/>
            </a:xfrm>
            <a:custGeom>
              <a:avLst/>
              <a:gdLst>
                <a:gd name="connsiteX0" fmla="*/ 61428 w 60204"/>
                <a:gd name="connsiteY0" fmla="*/ 212840 h 220630"/>
                <a:gd name="connsiteX1" fmla="*/ 58029 w 60204"/>
                <a:gd name="connsiteY1" fmla="*/ 208445 h 220630"/>
                <a:gd name="connsiteX2" fmla="*/ 26647 w 60204"/>
                <a:gd name="connsiteY2" fmla="*/ 114940 h 220630"/>
                <a:gd name="connsiteX3" fmla="*/ 58832 w 60204"/>
                <a:gd name="connsiteY3" fmla="*/ 20439 h 220630"/>
                <a:gd name="connsiteX4" fmla="*/ 61428 w 60204"/>
                <a:gd name="connsiteY4" fmla="*/ 17042 h 220630"/>
                <a:gd name="connsiteX5" fmla="*/ 59428 w 60204"/>
                <a:gd name="connsiteY5" fmla="*/ 15043 h 220630"/>
                <a:gd name="connsiteX6" fmla="*/ 27644 w 60204"/>
                <a:gd name="connsiteY6" fmla="*/ 54003 h 220630"/>
                <a:gd name="connsiteX7" fmla="*/ 15051 w 60204"/>
                <a:gd name="connsiteY7" fmla="*/ 114940 h 220630"/>
                <a:gd name="connsiteX8" fmla="*/ 28246 w 60204"/>
                <a:gd name="connsiteY8" fmla="*/ 177276 h 220630"/>
                <a:gd name="connsiteX9" fmla="*/ 59428 w 60204"/>
                <a:gd name="connsiteY9" fmla="*/ 214839 h 220630"/>
                <a:gd name="connsiteX10" fmla="*/ 61428 w 60204"/>
                <a:gd name="connsiteY10" fmla="*/ 212840 h 22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204" h="220630">
                  <a:moveTo>
                    <a:pt x="61428" y="212840"/>
                  </a:moveTo>
                  <a:cubicBezTo>
                    <a:pt x="61428" y="212244"/>
                    <a:pt x="61428" y="211842"/>
                    <a:pt x="58029" y="208445"/>
                  </a:cubicBezTo>
                  <a:cubicBezTo>
                    <a:pt x="33044" y="183273"/>
                    <a:pt x="26647" y="145509"/>
                    <a:pt x="26647" y="114940"/>
                  </a:cubicBezTo>
                  <a:cubicBezTo>
                    <a:pt x="26647" y="80179"/>
                    <a:pt x="34242" y="45411"/>
                    <a:pt x="58832" y="20439"/>
                  </a:cubicBezTo>
                  <a:cubicBezTo>
                    <a:pt x="61428" y="18039"/>
                    <a:pt x="61428" y="17637"/>
                    <a:pt x="61428" y="17042"/>
                  </a:cubicBezTo>
                  <a:cubicBezTo>
                    <a:pt x="61428" y="15644"/>
                    <a:pt x="60625" y="15043"/>
                    <a:pt x="59428" y="15043"/>
                  </a:cubicBezTo>
                  <a:cubicBezTo>
                    <a:pt x="57427" y="15043"/>
                    <a:pt x="39441" y="28632"/>
                    <a:pt x="27644" y="54003"/>
                  </a:cubicBezTo>
                  <a:cubicBezTo>
                    <a:pt x="17447" y="75979"/>
                    <a:pt x="15051" y="98155"/>
                    <a:pt x="15051" y="114940"/>
                  </a:cubicBezTo>
                  <a:cubicBezTo>
                    <a:pt x="15051" y="130522"/>
                    <a:pt x="17246" y="154698"/>
                    <a:pt x="28246" y="177276"/>
                  </a:cubicBezTo>
                  <a:cubicBezTo>
                    <a:pt x="40237" y="201851"/>
                    <a:pt x="57427" y="214839"/>
                    <a:pt x="59428" y="214839"/>
                  </a:cubicBezTo>
                  <a:cubicBezTo>
                    <a:pt x="60625" y="214839"/>
                    <a:pt x="61428" y="214237"/>
                    <a:pt x="61428" y="21284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51" name="Forme libre : forme 1650">
              <a:extLst>
                <a:ext uri="{FF2B5EF4-FFF2-40B4-BE49-F238E27FC236}">
                  <a16:creationId xmlns:a16="http://schemas.microsoft.com/office/drawing/2014/main" id="{DEEB8FB2-E081-4CDA-8CA0-99D6088DADAB}"/>
                </a:ext>
              </a:extLst>
            </p:cNvPr>
            <p:cNvSpPr/>
            <p:nvPr>
              <p:custDataLst>
                <p:tags r:id="rId268"/>
              </p:custDataLst>
            </p:nvPr>
          </p:nvSpPr>
          <p:spPr>
            <a:xfrm>
              <a:off x="10202916" y="-11029882"/>
              <a:ext cx="100341" cy="20057"/>
            </a:xfrm>
            <a:custGeom>
              <a:avLst/>
              <a:gdLst>
                <a:gd name="connsiteX0" fmla="*/ 87222 w 100341"/>
                <a:gd name="connsiteY0" fmla="*/ 21236 h 20057"/>
                <a:gd name="connsiteX1" fmla="*/ 87222 w 100341"/>
                <a:gd name="connsiteY1" fmla="*/ 15043 h 20057"/>
                <a:gd name="connsiteX2" fmla="*/ 15051 w 100341"/>
                <a:gd name="connsiteY2" fmla="*/ 15043 h 20057"/>
                <a:gd name="connsiteX3" fmla="*/ 15051 w 100341"/>
                <a:gd name="connsiteY3" fmla="*/ 21236 h 20057"/>
                <a:gd name="connsiteX4" fmla="*/ 87222 w 100341"/>
                <a:gd name="connsiteY4" fmla="*/ 21236 h 20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1" h="20057">
                  <a:moveTo>
                    <a:pt x="87222" y="21236"/>
                  </a:moveTo>
                  <a:lnTo>
                    <a:pt x="87222" y="15043"/>
                  </a:lnTo>
                  <a:lnTo>
                    <a:pt x="15051" y="15043"/>
                  </a:lnTo>
                  <a:lnTo>
                    <a:pt x="15051" y="21236"/>
                  </a:lnTo>
                  <a:lnTo>
                    <a:pt x="87222" y="2123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52" name="Forme libre : forme 1651">
              <a:extLst>
                <a:ext uri="{FF2B5EF4-FFF2-40B4-BE49-F238E27FC236}">
                  <a16:creationId xmlns:a16="http://schemas.microsoft.com/office/drawing/2014/main" id="{CC84B78A-29DD-411B-93CC-E521F496D0F2}"/>
                </a:ext>
              </a:extLst>
            </p:cNvPr>
            <p:cNvSpPr/>
            <p:nvPr>
              <p:custDataLst>
                <p:tags r:id="rId269"/>
              </p:custDataLst>
            </p:nvPr>
          </p:nvSpPr>
          <p:spPr>
            <a:xfrm>
              <a:off x="10137190" y="-10997955"/>
              <a:ext cx="180614" cy="160459"/>
            </a:xfrm>
            <a:custGeom>
              <a:avLst/>
              <a:gdLst>
                <a:gd name="connsiteX0" fmla="*/ 106606 w 180614"/>
                <a:gd name="connsiteY0" fmla="*/ 69385 h 160458"/>
                <a:gd name="connsiteX1" fmla="*/ 89812 w 180614"/>
                <a:gd name="connsiteY1" fmla="*/ 29628 h 160458"/>
                <a:gd name="connsiteX2" fmla="*/ 88815 w 180614"/>
                <a:gd name="connsiteY2" fmla="*/ 27027 h 160458"/>
                <a:gd name="connsiteX3" fmla="*/ 100611 w 180614"/>
                <a:gd name="connsiteY3" fmla="*/ 21235 h 160458"/>
                <a:gd name="connsiteX4" fmla="*/ 104606 w 180614"/>
                <a:gd name="connsiteY4" fmla="*/ 17438 h 160458"/>
                <a:gd name="connsiteX5" fmla="*/ 101608 w 180614"/>
                <a:gd name="connsiteY5" fmla="*/ 15043 h 160458"/>
                <a:gd name="connsiteX6" fmla="*/ 76423 w 180614"/>
                <a:gd name="connsiteY6" fmla="*/ 15638 h 160458"/>
                <a:gd name="connsiteX7" fmla="*/ 54028 w 180614"/>
                <a:gd name="connsiteY7" fmla="*/ 15043 h 160458"/>
                <a:gd name="connsiteX8" fmla="*/ 50435 w 180614"/>
                <a:gd name="connsiteY8" fmla="*/ 19035 h 160458"/>
                <a:gd name="connsiteX9" fmla="*/ 55031 w 180614"/>
                <a:gd name="connsiteY9" fmla="*/ 21235 h 160458"/>
                <a:gd name="connsiteX10" fmla="*/ 70026 w 180614"/>
                <a:gd name="connsiteY10" fmla="*/ 27629 h 160458"/>
                <a:gd name="connsiteX11" fmla="*/ 93612 w 180614"/>
                <a:gd name="connsiteY11" fmla="*/ 83369 h 160458"/>
                <a:gd name="connsiteX12" fmla="*/ 51432 w 180614"/>
                <a:gd name="connsiteY12" fmla="*/ 128724 h 160458"/>
                <a:gd name="connsiteX13" fmla="*/ 48835 w 180614"/>
                <a:gd name="connsiteY13" fmla="*/ 130924 h 160458"/>
                <a:gd name="connsiteX14" fmla="*/ 19448 w 180614"/>
                <a:gd name="connsiteY14" fmla="*/ 145309 h 160458"/>
                <a:gd name="connsiteX15" fmla="*/ 15051 w 180614"/>
                <a:gd name="connsiteY15" fmla="*/ 149301 h 160458"/>
                <a:gd name="connsiteX16" fmla="*/ 17648 w 180614"/>
                <a:gd name="connsiteY16" fmla="*/ 151501 h 160458"/>
                <a:gd name="connsiteX17" fmla="*/ 36437 w 180614"/>
                <a:gd name="connsiteY17" fmla="*/ 150900 h 160458"/>
                <a:gd name="connsiteX18" fmla="*/ 58826 w 180614"/>
                <a:gd name="connsiteY18" fmla="*/ 151501 h 160458"/>
                <a:gd name="connsiteX19" fmla="*/ 62425 w 180614"/>
                <a:gd name="connsiteY19" fmla="*/ 147503 h 160458"/>
                <a:gd name="connsiteX20" fmla="*/ 60030 w 180614"/>
                <a:gd name="connsiteY20" fmla="*/ 145309 h 160458"/>
                <a:gd name="connsiteX21" fmla="*/ 52034 w 180614"/>
                <a:gd name="connsiteY21" fmla="*/ 139116 h 160458"/>
                <a:gd name="connsiteX22" fmla="*/ 57427 w 180614"/>
                <a:gd name="connsiteY22" fmla="*/ 130122 h 160458"/>
                <a:gd name="connsiteX23" fmla="*/ 77821 w 180614"/>
                <a:gd name="connsiteY23" fmla="*/ 108548 h 160458"/>
                <a:gd name="connsiteX24" fmla="*/ 95813 w 180614"/>
                <a:gd name="connsiteY24" fmla="*/ 88966 h 160458"/>
                <a:gd name="connsiteX25" fmla="*/ 116001 w 180614"/>
                <a:gd name="connsiteY25" fmla="*/ 136715 h 160458"/>
                <a:gd name="connsiteX26" fmla="*/ 116998 w 180614"/>
                <a:gd name="connsiteY26" fmla="*/ 139511 h 160458"/>
                <a:gd name="connsiteX27" fmla="*/ 105409 w 180614"/>
                <a:gd name="connsiteY27" fmla="*/ 145309 h 160458"/>
                <a:gd name="connsiteX28" fmla="*/ 101407 w 180614"/>
                <a:gd name="connsiteY28" fmla="*/ 149102 h 160458"/>
                <a:gd name="connsiteX29" fmla="*/ 104405 w 180614"/>
                <a:gd name="connsiteY29" fmla="*/ 151501 h 160458"/>
                <a:gd name="connsiteX30" fmla="*/ 129597 w 180614"/>
                <a:gd name="connsiteY30" fmla="*/ 150900 h 160458"/>
                <a:gd name="connsiteX31" fmla="*/ 151785 w 180614"/>
                <a:gd name="connsiteY31" fmla="*/ 151501 h 160458"/>
                <a:gd name="connsiteX32" fmla="*/ 155580 w 180614"/>
                <a:gd name="connsiteY32" fmla="*/ 147704 h 160458"/>
                <a:gd name="connsiteX33" fmla="*/ 151986 w 180614"/>
                <a:gd name="connsiteY33" fmla="*/ 145309 h 160458"/>
                <a:gd name="connsiteX34" fmla="*/ 134790 w 180614"/>
                <a:gd name="connsiteY34" fmla="*/ 136516 h 160458"/>
                <a:gd name="connsiteX35" fmla="*/ 109002 w 180614"/>
                <a:gd name="connsiteY35" fmla="*/ 74783 h 160458"/>
                <a:gd name="connsiteX36" fmla="*/ 149985 w 180614"/>
                <a:gd name="connsiteY36" fmla="*/ 31428 h 160458"/>
                <a:gd name="connsiteX37" fmla="*/ 175372 w 180614"/>
                <a:gd name="connsiteY37" fmla="*/ 21235 h 160458"/>
                <a:gd name="connsiteX38" fmla="*/ 179768 w 180614"/>
                <a:gd name="connsiteY38" fmla="*/ 17237 h 160458"/>
                <a:gd name="connsiteX39" fmla="*/ 177172 w 180614"/>
                <a:gd name="connsiteY39" fmla="*/ 15043 h 160458"/>
                <a:gd name="connsiteX40" fmla="*/ 158383 w 180614"/>
                <a:gd name="connsiteY40" fmla="*/ 15638 h 160458"/>
                <a:gd name="connsiteX41" fmla="*/ 136188 w 180614"/>
                <a:gd name="connsiteY41" fmla="*/ 15043 h 160458"/>
                <a:gd name="connsiteX42" fmla="*/ 132394 w 180614"/>
                <a:gd name="connsiteY42" fmla="*/ 19035 h 160458"/>
                <a:gd name="connsiteX43" fmla="*/ 134790 w 180614"/>
                <a:gd name="connsiteY43" fmla="*/ 21235 h 160458"/>
                <a:gd name="connsiteX44" fmla="*/ 142786 w 180614"/>
                <a:gd name="connsiteY44" fmla="*/ 27428 h 160458"/>
                <a:gd name="connsiteX45" fmla="*/ 138992 w 180614"/>
                <a:gd name="connsiteY45" fmla="*/ 34624 h 160458"/>
                <a:gd name="connsiteX46" fmla="*/ 106606 w 180614"/>
                <a:gd name="connsiteY46" fmla="*/ 69385 h 16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80614" h="160458">
                  <a:moveTo>
                    <a:pt x="106606" y="69385"/>
                  </a:moveTo>
                  <a:lnTo>
                    <a:pt x="89812" y="29628"/>
                  </a:lnTo>
                  <a:cubicBezTo>
                    <a:pt x="89216" y="28031"/>
                    <a:pt x="88815" y="27227"/>
                    <a:pt x="88815" y="27027"/>
                  </a:cubicBezTo>
                  <a:cubicBezTo>
                    <a:pt x="88815" y="25831"/>
                    <a:pt x="92214" y="22032"/>
                    <a:pt x="100611" y="21235"/>
                  </a:cubicBezTo>
                  <a:cubicBezTo>
                    <a:pt x="102605" y="21035"/>
                    <a:pt x="104606" y="20835"/>
                    <a:pt x="104606" y="17438"/>
                  </a:cubicBezTo>
                  <a:cubicBezTo>
                    <a:pt x="104606" y="15043"/>
                    <a:pt x="102210" y="15043"/>
                    <a:pt x="101608" y="15043"/>
                  </a:cubicBezTo>
                  <a:cubicBezTo>
                    <a:pt x="93412" y="15043"/>
                    <a:pt x="84814" y="15638"/>
                    <a:pt x="76423" y="15638"/>
                  </a:cubicBezTo>
                  <a:cubicBezTo>
                    <a:pt x="71425" y="15638"/>
                    <a:pt x="59026" y="15043"/>
                    <a:pt x="54028" y="15043"/>
                  </a:cubicBezTo>
                  <a:cubicBezTo>
                    <a:pt x="52830" y="15043"/>
                    <a:pt x="50435" y="15043"/>
                    <a:pt x="50435" y="19035"/>
                  </a:cubicBezTo>
                  <a:cubicBezTo>
                    <a:pt x="50435" y="21235"/>
                    <a:pt x="52429" y="21235"/>
                    <a:pt x="55031" y="21235"/>
                  </a:cubicBezTo>
                  <a:cubicBezTo>
                    <a:pt x="67022" y="21235"/>
                    <a:pt x="68226" y="23235"/>
                    <a:pt x="70026" y="27629"/>
                  </a:cubicBezTo>
                  <a:lnTo>
                    <a:pt x="93612" y="83369"/>
                  </a:lnTo>
                  <a:lnTo>
                    <a:pt x="51432" y="128724"/>
                  </a:lnTo>
                  <a:lnTo>
                    <a:pt x="48835" y="130924"/>
                  </a:lnTo>
                  <a:cubicBezTo>
                    <a:pt x="39040" y="141510"/>
                    <a:pt x="29645" y="144707"/>
                    <a:pt x="19448" y="145309"/>
                  </a:cubicBezTo>
                  <a:cubicBezTo>
                    <a:pt x="16851" y="145510"/>
                    <a:pt x="15051" y="145510"/>
                    <a:pt x="15051" y="149301"/>
                  </a:cubicBezTo>
                  <a:cubicBezTo>
                    <a:pt x="15051" y="149502"/>
                    <a:pt x="15051" y="151501"/>
                    <a:pt x="17648" y="151501"/>
                  </a:cubicBezTo>
                  <a:cubicBezTo>
                    <a:pt x="23643" y="151501"/>
                    <a:pt x="30241" y="150900"/>
                    <a:pt x="36437" y="150900"/>
                  </a:cubicBezTo>
                  <a:cubicBezTo>
                    <a:pt x="43837" y="150900"/>
                    <a:pt x="51632" y="151501"/>
                    <a:pt x="58826" y="151501"/>
                  </a:cubicBezTo>
                  <a:cubicBezTo>
                    <a:pt x="60030" y="151501"/>
                    <a:pt x="62425" y="151501"/>
                    <a:pt x="62425" y="147503"/>
                  </a:cubicBezTo>
                  <a:cubicBezTo>
                    <a:pt x="62425" y="145510"/>
                    <a:pt x="60425" y="145309"/>
                    <a:pt x="60030" y="145309"/>
                  </a:cubicBezTo>
                  <a:cubicBezTo>
                    <a:pt x="58230" y="145108"/>
                    <a:pt x="52034" y="144707"/>
                    <a:pt x="52034" y="139116"/>
                  </a:cubicBezTo>
                  <a:cubicBezTo>
                    <a:pt x="52034" y="135920"/>
                    <a:pt x="55031" y="132723"/>
                    <a:pt x="57427" y="130122"/>
                  </a:cubicBezTo>
                  <a:lnTo>
                    <a:pt x="77821" y="108548"/>
                  </a:lnTo>
                  <a:lnTo>
                    <a:pt x="95813" y="88966"/>
                  </a:lnTo>
                  <a:lnTo>
                    <a:pt x="116001" y="136715"/>
                  </a:lnTo>
                  <a:cubicBezTo>
                    <a:pt x="116797" y="138916"/>
                    <a:pt x="116998" y="139116"/>
                    <a:pt x="116998" y="139511"/>
                  </a:cubicBezTo>
                  <a:cubicBezTo>
                    <a:pt x="116998" y="141110"/>
                    <a:pt x="113204" y="144507"/>
                    <a:pt x="105409" y="145309"/>
                  </a:cubicBezTo>
                  <a:cubicBezTo>
                    <a:pt x="103207" y="145510"/>
                    <a:pt x="101407" y="145711"/>
                    <a:pt x="101407" y="149102"/>
                  </a:cubicBezTo>
                  <a:cubicBezTo>
                    <a:pt x="101407" y="151501"/>
                    <a:pt x="103609" y="151501"/>
                    <a:pt x="104405" y="151501"/>
                  </a:cubicBezTo>
                  <a:cubicBezTo>
                    <a:pt x="110005" y="151501"/>
                    <a:pt x="123997" y="150900"/>
                    <a:pt x="129597" y="150900"/>
                  </a:cubicBezTo>
                  <a:cubicBezTo>
                    <a:pt x="134589" y="150900"/>
                    <a:pt x="146787" y="151501"/>
                    <a:pt x="151785" y="151501"/>
                  </a:cubicBezTo>
                  <a:cubicBezTo>
                    <a:pt x="153184" y="151501"/>
                    <a:pt x="155580" y="151501"/>
                    <a:pt x="155580" y="147704"/>
                  </a:cubicBezTo>
                  <a:cubicBezTo>
                    <a:pt x="155580" y="145309"/>
                    <a:pt x="153585" y="145309"/>
                    <a:pt x="151986" y="145309"/>
                  </a:cubicBezTo>
                  <a:cubicBezTo>
                    <a:pt x="138590" y="145108"/>
                    <a:pt x="138189" y="144507"/>
                    <a:pt x="134790" y="136516"/>
                  </a:cubicBezTo>
                  <a:cubicBezTo>
                    <a:pt x="126994" y="117937"/>
                    <a:pt x="113599" y="86767"/>
                    <a:pt x="109002" y="74783"/>
                  </a:cubicBezTo>
                  <a:cubicBezTo>
                    <a:pt x="122598" y="60793"/>
                    <a:pt x="143589" y="37019"/>
                    <a:pt x="149985" y="31428"/>
                  </a:cubicBezTo>
                  <a:cubicBezTo>
                    <a:pt x="155780" y="26633"/>
                    <a:pt x="163381" y="21837"/>
                    <a:pt x="175372" y="21235"/>
                  </a:cubicBezTo>
                  <a:cubicBezTo>
                    <a:pt x="177974" y="21035"/>
                    <a:pt x="179768" y="21035"/>
                    <a:pt x="179768" y="17237"/>
                  </a:cubicBezTo>
                  <a:cubicBezTo>
                    <a:pt x="179768" y="17042"/>
                    <a:pt x="179768" y="15043"/>
                    <a:pt x="177172" y="15043"/>
                  </a:cubicBezTo>
                  <a:cubicBezTo>
                    <a:pt x="171176" y="15043"/>
                    <a:pt x="164579" y="15638"/>
                    <a:pt x="158383" y="15638"/>
                  </a:cubicBezTo>
                  <a:cubicBezTo>
                    <a:pt x="150982" y="15638"/>
                    <a:pt x="143388" y="15043"/>
                    <a:pt x="136188" y="15043"/>
                  </a:cubicBezTo>
                  <a:cubicBezTo>
                    <a:pt x="134991" y="15043"/>
                    <a:pt x="132394" y="15043"/>
                    <a:pt x="132394" y="19035"/>
                  </a:cubicBezTo>
                  <a:cubicBezTo>
                    <a:pt x="132394" y="20433"/>
                    <a:pt x="133391" y="21035"/>
                    <a:pt x="134790" y="21235"/>
                  </a:cubicBezTo>
                  <a:cubicBezTo>
                    <a:pt x="136590" y="21436"/>
                    <a:pt x="142786" y="21837"/>
                    <a:pt x="142786" y="27428"/>
                  </a:cubicBezTo>
                  <a:cubicBezTo>
                    <a:pt x="142786" y="30224"/>
                    <a:pt x="140591" y="32825"/>
                    <a:pt x="138992" y="34624"/>
                  </a:cubicBezTo>
                  <a:lnTo>
                    <a:pt x="106606" y="6938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53" name="Forme libre : forme 1652">
              <a:extLst>
                <a:ext uri="{FF2B5EF4-FFF2-40B4-BE49-F238E27FC236}">
                  <a16:creationId xmlns:a16="http://schemas.microsoft.com/office/drawing/2014/main" id="{64C4948D-7921-45C8-9870-9E00429DEEDD}"/>
                </a:ext>
              </a:extLst>
            </p:cNvPr>
            <p:cNvSpPr/>
            <p:nvPr>
              <p:custDataLst>
                <p:tags r:id="rId270"/>
              </p:custDataLst>
            </p:nvPr>
          </p:nvSpPr>
          <p:spPr>
            <a:xfrm>
              <a:off x="10330215" y="-10882675"/>
              <a:ext cx="40136" cy="80229"/>
            </a:xfrm>
            <a:custGeom>
              <a:avLst/>
              <a:gdLst>
                <a:gd name="connsiteX0" fmla="*/ 38444 w 40136"/>
                <a:gd name="connsiteY0" fmla="*/ 36022 h 80229"/>
                <a:gd name="connsiteX1" fmla="*/ 25651 w 40136"/>
                <a:gd name="connsiteY1" fmla="*/ 15043 h 80229"/>
                <a:gd name="connsiteX2" fmla="*/ 15051 w 40136"/>
                <a:gd name="connsiteY2" fmla="*/ 25636 h 80229"/>
                <a:gd name="connsiteX3" fmla="*/ 25651 w 40136"/>
                <a:gd name="connsiteY3" fmla="*/ 36222 h 80229"/>
                <a:gd name="connsiteX4" fmla="*/ 32643 w 40136"/>
                <a:gd name="connsiteY4" fmla="*/ 33628 h 80229"/>
                <a:gd name="connsiteX5" fmla="*/ 33646 w 40136"/>
                <a:gd name="connsiteY5" fmla="*/ 33025 h 80229"/>
                <a:gd name="connsiteX6" fmla="*/ 34048 w 40136"/>
                <a:gd name="connsiteY6" fmla="*/ 36022 h 80229"/>
                <a:gd name="connsiteX7" fmla="*/ 20451 w 40136"/>
                <a:gd name="connsiteY7" fmla="*/ 69385 h 80229"/>
                <a:gd name="connsiteX8" fmla="*/ 18250 w 40136"/>
                <a:gd name="connsiteY8" fmla="*/ 72583 h 80229"/>
                <a:gd name="connsiteX9" fmla="*/ 20251 w 40136"/>
                <a:gd name="connsiteY9" fmla="*/ 74783 h 80229"/>
                <a:gd name="connsiteX10" fmla="*/ 38444 w 40136"/>
                <a:gd name="connsiteY10" fmla="*/ 36022 h 80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136" h="80229">
                  <a:moveTo>
                    <a:pt x="38444" y="36022"/>
                  </a:moveTo>
                  <a:cubicBezTo>
                    <a:pt x="38444" y="22834"/>
                    <a:pt x="33446" y="15043"/>
                    <a:pt x="25651" y="15043"/>
                  </a:cubicBezTo>
                  <a:cubicBezTo>
                    <a:pt x="19052" y="15043"/>
                    <a:pt x="15051" y="20039"/>
                    <a:pt x="15051" y="25636"/>
                  </a:cubicBezTo>
                  <a:cubicBezTo>
                    <a:pt x="15051" y="31026"/>
                    <a:pt x="19052" y="36222"/>
                    <a:pt x="25651" y="36222"/>
                  </a:cubicBezTo>
                  <a:cubicBezTo>
                    <a:pt x="28045" y="36222"/>
                    <a:pt x="30648" y="35420"/>
                    <a:pt x="32643" y="33628"/>
                  </a:cubicBezTo>
                  <a:cubicBezTo>
                    <a:pt x="33245" y="33226"/>
                    <a:pt x="33446" y="33025"/>
                    <a:pt x="33646" y="33025"/>
                  </a:cubicBezTo>
                  <a:cubicBezTo>
                    <a:pt x="33847" y="33025"/>
                    <a:pt x="34048" y="33226"/>
                    <a:pt x="34048" y="36022"/>
                  </a:cubicBezTo>
                  <a:cubicBezTo>
                    <a:pt x="34048" y="50808"/>
                    <a:pt x="27048" y="62792"/>
                    <a:pt x="20451" y="69385"/>
                  </a:cubicBezTo>
                  <a:cubicBezTo>
                    <a:pt x="18250" y="71586"/>
                    <a:pt x="18250" y="71987"/>
                    <a:pt x="18250" y="72583"/>
                  </a:cubicBezTo>
                  <a:cubicBezTo>
                    <a:pt x="18250" y="73986"/>
                    <a:pt x="19253" y="74783"/>
                    <a:pt x="20251" y="74783"/>
                  </a:cubicBezTo>
                  <a:cubicBezTo>
                    <a:pt x="22452" y="74783"/>
                    <a:pt x="38444" y="59401"/>
                    <a:pt x="38444" y="3602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54" name="Forme libre : forme 1653">
              <a:extLst>
                <a:ext uri="{FF2B5EF4-FFF2-40B4-BE49-F238E27FC236}">
                  <a16:creationId xmlns:a16="http://schemas.microsoft.com/office/drawing/2014/main" id="{22C84D5E-BA73-4BAD-AD19-6F7267AC5F44}"/>
                </a:ext>
              </a:extLst>
            </p:cNvPr>
            <p:cNvSpPr/>
            <p:nvPr>
              <p:custDataLst>
                <p:tags r:id="rId271"/>
              </p:custDataLst>
            </p:nvPr>
          </p:nvSpPr>
          <p:spPr>
            <a:xfrm>
              <a:off x="10446042" y="-11029882"/>
              <a:ext cx="100341" cy="20057"/>
            </a:xfrm>
            <a:custGeom>
              <a:avLst/>
              <a:gdLst>
                <a:gd name="connsiteX0" fmla="*/ 87222 w 100341"/>
                <a:gd name="connsiteY0" fmla="*/ 21236 h 20057"/>
                <a:gd name="connsiteX1" fmla="*/ 87222 w 100341"/>
                <a:gd name="connsiteY1" fmla="*/ 15043 h 20057"/>
                <a:gd name="connsiteX2" fmla="*/ 15051 w 100341"/>
                <a:gd name="connsiteY2" fmla="*/ 15043 h 20057"/>
                <a:gd name="connsiteX3" fmla="*/ 15051 w 100341"/>
                <a:gd name="connsiteY3" fmla="*/ 21236 h 20057"/>
                <a:gd name="connsiteX4" fmla="*/ 87222 w 100341"/>
                <a:gd name="connsiteY4" fmla="*/ 21236 h 20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1" h="20057">
                  <a:moveTo>
                    <a:pt x="87222" y="21236"/>
                  </a:moveTo>
                  <a:lnTo>
                    <a:pt x="87222" y="15043"/>
                  </a:lnTo>
                  <a:lnTo>
                    <a:pt x="15051" y="15043"/>
                  </a:lnTo>
                  <a:lnTo>
                    <a:pt x="15051" y="21236"/>
                  </a:lnTo>
                  <a:lnTo>
                    <a:pt x="87222" y="2123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55" name="Forme libre : forme 1654">
              <a:extLst>
                <a:ext uri="{FF2B5EF4-FFF2-40B4-BE49-F238E27FC236}">
                  <a16:creationId xmlns:a16="http://schemas.microsoft.com/office/drawing/2014/main" id="{5945AC40-B800-4D36-A2E4-DCE5F3E24C36}"/>
                </a:ext>
              </a:extLst>
            </p:cNvPr>
            <p:cNvSpPr/>
            <p:nvPr>
              <p:custDataLst>
                <p:tags r:id="rId272"/>
              </p:custDataLst>
            </p:nvPr>
          </p:nvSpPr>
          <p:spPr>
            <a:xfrm>
              <a:off x="10408967" y="-10997955"/>
              <a:ext cx="160546" cy="160459"/>
            </a:xfrm>
            <a:custGeom>
              <a:avLst/>
              <a:gdLst>
                <a:gd name="connsiteX0" fmla="*/ 127395 w 160545"/>
                <a:gd name="connsiteY0" fmla="*/ 37821 h 160458"/>
                <a:gd name="connsiteX1" fmla="*/ 130192 w 160545"/>
                <a:gd name="connsiteY1" fmla="*/ 35018 h 160458"/>
                <a:gd name="connsiteX2" fmla="*/ 156382 w 160545"/>
                <a:gd name="connsiteY2" fmla="*/ 21235 h 160458"/>
                <a:gd name="connsiteX3" fmla="*/ 160376 w 160545"/>
                <a:gd name="connsiteY3" fmla="*/ 17438 h 160458"/>
                <a:gd name="connsiteX4" fmla="*/ 157780 w 160545"/>
                <a:gd name="connsiteY4" fmla="*/ 15043 h 160458"/>
                <a:gd name="connsiteX5" fmla="*/ 141387 w 160545"/>
                <a:gd name="connsiteY5" fmla="*/ 15638 h 160458"/>
                <a:gd name="connsiteX6" fmla="*/ 121400 w 160545"/>
                <a:gd name="connsiteY6" fmla="*/ 15043 h 160458"/>
                <a:gd name="connsiteX7" fmla="*/ 117600 w 160545"/>
                <a:gd name="connsiteY7" fmla="*/ 18836 h 160458"/>
                <a:gd name="connsiteX8" fmla="*/ 120597 w 160545"/>
                <a:gd name="connsiteY8" fmla="*/ 21235 h 160458"/>
                <a:gd name="connsiteX9" fmla="*/ 127797 w 160545"/>
                <a:gd name="connsiteY9" fmla="*/ 25831 h 160458"/>
                <a:gd name="connsiteX10" fmla="*/ 122397 w 160545"/>
                <a:gd name="connsiteY10" fmla="*/ 35420 h 160458"/>
                <a:gd name="connsiteX11" fmla="*/ 76021 w 160545"/>
                <a:gd name="connsiteY11" fmla="*/ 88766 h 160458"/>
                <a:gd name="connsiteX12" fmla="*/ 54028 w 160545"/>
                <a:gd name="connsiteY12" fmla="*/ 29427 h 160458"/>
                <a:gd name="connsiteX13" fmla="*/ 52830 w 160545"/>
                <a:gd name="connsiteY13" fmla="*/ 26030 h 160458"/>
                <a:gd name="connsiteX14" fmla="*/ 64626 w 160545"/>
                <a:gd name="connsiteY14" fmla="*/ 21235 h 160458"/>
                <a:gd name="connsiteX15" fmla="*/ 69424 w 160545"/>
                <a:gd name="connsiteY15" fmla="*/ 17237 h 160458"/>
                <a:gd name="connsiteX16" fmla="*/ 66426 w 160545"/>
                <a:gd name="connsiteY16" fmla="*/ 15043 h 160458"/>
                <a:gd name="connsiteX17" fmla="*/ 41234 w 160545"/>
                <a:gd name="connsiteY17" fmla="*/ 15638 h 160458"/>
                <a:gd name="connsiteX18" fmla="*/ 18845 w 160545"/>
                <a:gd name="connsiteY18" fmla="*/ 15043 h 160458"/>
                <a:gd name="connsiteX19" fmla="*/ 15051 w 160545"/>
                <a:gd name="connsiteY19" fmla="*/ 19035 h 160458"/>
                <a:gd name="connsiteX20" fmla="*/ 19648 w 160545"/>
                <a:gd name="connsiteY20" fmla="*/ 21235 h 160458"/>
                <a:gd name="connsiteX21" fmla="*/ 34241 w 160545"/>
                <a:gd name="connsiteY21" fmla="*/ 28031 h 160458"/>
                <a:gd name="connsiteX22" fmla="*/ 58825 w 160545"/>
                <a:gd name="connsiteY22" fmla="*/ 93762 h 160458"/>
                <a:gd name="connsiteX23" fmla="*/ 59628 w 160545"/>
                <a:gd name="connsiteY23" fmla="*/ 97159 h 160458"/>
                <a:gd name="connsiteX24" fmla="*/ 50635 w 160545"/>
                <a:gd name="connsiteY24" fmla="*/ 133519 h 160458"/>
                <a:gd name="connsiteX25" fmla="*/ 31839 w 160545"/>
                <a:gd name="connsiteY25" fmla="*/ 145309 h 160458"/>
                <a:gd name="connsiteX26" fmla="*/ 26446 w 160545"/>
                <a:gd name="connsiteY26" fmla="*/ 149301 h 160458"/>
                <a:gd name="connsiteX27" fmla="*/ 29243 w 160545"/>
                <a:gd name="connsiteY27" fmla="*/ 151501 h 160458"/>
                <a:gd name="connsiteX28" fmla="*/ 54429 w 160545"/>
                <a:gd name="connsiteY28" fmla="*/ 150900 h 160458"/>
                <a:gd name="connsiteX29" fmla="*/ 80016 w 160545"/>
                <a:gd name="connsiteY29" fmla="*/ 151501 h 160458"/>
                <a:gd name="connsiteX30" fmla="*/ 83816 w 160545"/>
                <a:gd name="connsiteY30" fmla="*/ 147503 h 160458"/>
                <a:gd name="connsiteX31" fmla="*/ 78216 w 160545"/>
                <a:gd name="connsiteY31" fmla="*/ 145309 h 160458"/>
                <a:gd name="connsiteX32" fmla="*/ 70621 w 160545"/>
                <a:gd name="connsiteY32" fmla="*/ 144908 h 160458"/>
                <a:gd name="connsiteX33" fmla="*/ 65228 w 160545"/>
                <a:gd name="connsiteY33" fmla="*/ 141711 h 160458"/>
                <a:gd name="connsiteX34" fmla="*/ 68025 w 160545"/>
                <a:gd name="connsiteY34" fmla="*/ 129125 h 160458"/>
                <a:gd name="connsiteX35" fmla="*/ 75018 w 160545"/>
                <a:gd name="connsiteY35" fmla="*/ 100951 h 160458"/>
                <a:gd name="connsiteX36" fmla="*/ 77821 w 160545"/>
                <a:gd name="connsiteY36" fmla="*/ 94758 h 160458"/>
                <a:gd name="connsiteX37" fmla="*/ 127395 w 160545"/>
                <a:gd name="connsiteY37" fmla="*/ 37821 h 16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60545" h="160458">
                  <a:moveTo>
                    <a:pt x="127395" y="37821"/>
                  </a:moveTo>
                  <a:lnTo>
                    <a:pt x="130192" y="35018"/>
                  </a:lnTo>
                  <a:cubicBezTo>
                    <a:pt x="136188" y="29027"/>
                    <a:pt x="142785" y="22233"/>
                    <a:pt x="156382" y="21235"/>
                  </a:cubicBezTo>
                  <a:cubicBezTo>
                    <a:pt x="158583" y="21035"/>
                    <a:pt x="160376" y="21035"/>
                    <a:pt x="160376" y="17438"/>
                  </a:cubicBezTo>
                  <a:cubicBezTo>
                    <a:pt x="160376" y="15839"/>
                    <a:pt x="159379" y="15043"/>
                    <a:pt x="157780" y="15043"/>
                  </a:cubicBezTo>
                  <a:cubicBezTo>
                    <a:pt x="152581" y="15043"/>
                    <a:pt x="146786" y="15638"/>
                    <a:pt x="141387" y="15638"/>
                  </a:cubicBezTo>
                  <a:cubicBezTo>
                    <a:pt x="134789" y="15638"/>
                    <a:pt x="127797" y="15043"/>
                    <a:pt x="121400" y="15043"/>
                  </a:cubicBezTo>
                  <a:cubicBezTo>
                    <a:pt x="120196" y="15043"/>
                    <a:pt x="117600" y="15043"/>
                    <a:pt x="117600" y="18836"/>
                  </a:cubicBezTo>
                  <a:cubicBezTo>
                    <a:pt x="117600" y="21035"/>
                    <a:pt x="119600" y="21235"/>
                    <a:pt x="120597" y="21235"/>
                  </a:cubicBezTo>
                  <a:cubicBezTo>
                    <a:pt x="121996" y="21235"/>
                    <a:pt x="127797" y="21637"/>
                    <a:pt x="127797" y="25831"/>
                  </a:cubicBezTo>
                  <a:cubicBezTo>
                    <a:pt x="127797" y="29227"/>
                    <a:pt x="123200" y="34423"/>
                    <a:pt x="122397" y="35420"/>
                  </a:cubicBezTo>
                  <a:lnTo>
                    <a:pt x="76021" y="88766"/>
                  </a:lnTo>
                  <a:lnTo>
                    <a:pt x="54028" y="29427"/>
                  </a:lnTo>
                  <a:cubicBezTo>
                    <a:pt x="52830" y="26633"/>
                    <a:pt x="52830" y="26231"/>
                    <a:pt x="52830" y="26030"/>
                  </a:cubicBezTo>
                  <a:cubicBezTo>
                    <a:pt x="52830" y="21235"/>
                    <a:pt x="62626" y="21235"/>
                    <a:pt x="64626" y="21235"/>
                  </a:cubicBezTo>
                  <a:cubicBezTo>
                    <a:pt x="67423" y="21235"/>
                    <a:pt x="69424" y="21235"/>
                    <a:pt x="69424" y="17237"/>
                  </a:cubicBezTo>
                  <a:cubicBezTo>
                    <a:pt x="69424" y="15043"/>
                    <a:pt x="67022" y="15043"/>
                    <a:pt x="66426" y="15043"/>
                  </a:cubicBezTo>
                  <a:cubicBezTo>
                    <a:pt x="60826" y="15043"/>
                    <a:pt x="46834" y="15638"/>
                    <a:pt x="41234" y="15638"/>
                  </a:cubicBezTo>
                  <a:cubicBezTo>
                    <a:pt x="36242" y="15638"/>
                    <a:pt x="23843" y="15043"/>
                    <a:pt x="18845" y="15043"/>
                  </a:cubicBezTo>
                  <a:cubicBezTo>
                    <a:pt x="17647" y="15043"/>
                    <a:pt x="15051" y="15043"/>
                    <a:pt x="15051" y="19035"/>
                  </a:cubicBezTo>
                  <a:cubicBezTo>
                    <a:pt x="15051" y="21235"/>
                    <a:pt x="17045" y="21235"/>
                    <a:pt x="19648" y="21235"/>
                  </a:cubicBezTo>
                  <a:cubicBezTo>
                    <a:pt x="31639" y="21235"/>
                    <a:pt x="32441" y="23035"/>
                    <a:pt x="34241" y="28031"/>
                  </a:cubicBezTo>
                  <a:lnTo>
                    <a:pt x="58825" y="93762"/>
                  </a:lnTo>
                  <a:cubicBezTo>
                    <a:pt x="59026" y="94357"/>
                    <a:pt x="59628" y="96558"/>
                    <a:pt x="59628" y="97159"/>
                  </a:cubicBezTo>
                  <a:cubicBezTo>
                    <a:pt x="59628" y="97754"/>
                    <a:pt x="51632" y="129921"/>
                    <a:pt x="50635" y="133519"/>
                  </a:cubicBezTo>
                  <a:cubicBezTo>
                    <a:pt x="48032" y="144507"/>
                    <a:pt x="47831" y="145108"/>
                    <a:pt x="31839" y="145309"/>
                  </a:cubicBezTo>
                  <a:cubicBezTo>
                    <a:pt x="28045" y="145309"/>
                    <a:pt x="26446" y="145309"/>
                    <a:pt x="26446" y="149301"/>
                  </a:cubicBezTo>
                  <a:cubicBezTo>
                    <a:pt x="26446" y="151501"/>
                    <a:pt x="28842" y="151501"/>
                    <a:pt x="29243" y="151501"/>
                  </a:cubicBezTo>
                  <a:cubicBezTo>
                    <a:pt x="34837" y="151501"/>
                    <a:pt x="48835" y="150900"/>
                    <a:pt x="54429" y="150900"/>
                  </a:cubicBezTo>
                  <a:cubicBezTo>
                    <a:pt x="60029" y="150900"/>
                    <a:pt x="74422" y="151501"/>
                    <a:pt x="80016" y="151501"/>
                  </a:cubicBezTo>
                  <a:cubicBezTo>
                    <a:pt x="81415" y="151501"/>
                    <a:pt x="83816" y="151501"/>
                    <a:pt x="83816" y="147503"/>
                  </a:cubicBezTo>
                  <a:cubicBezTo>
                    <a:pt x="83816" y="145309"/>
                    <a:pt x="82017" y="145309"/>
                    <a:pt x="78216" y="145309"/>
                  </a:cubicBezTo>
                  <a:cubicBezTo>
                    <a:pt x="77821" y="145309"/>
                    <a:pt x="74021" y="145309"/>
                    <a:pt x="70621" y="144908"/>
                  </a:cubicBezTo>
                  <a:cubicBezTo>
                    <a:pt x="66426" y="144507"/>
                    <a:pt x="65228" y="144112"/>
                    <a:pt x="65228" y="141711"/>
                  </a:cubicBezTo>
                  <a:cubicBezTo>
                    <a:pt x="65228" y="140313"/>
                    <a:pt x="67022" y="133318"/>
                    <a:pt x="68025" y="129125"/>
                  </a:cubicBezTo>
                  <a:lnTo>
                    <a:pt x="75018" y="100951"/>
                  </a:lnTo>
                  <a:cubicBezTo>
                    <a:pt x="76021" y="97159"/>
                    <a:pt x="76222" y="96558"/>
                    <a:pt x="77821" y="94758"/>
                  </a:cubicBezTo>
                  <a:lnTo>
                    <a:pt x="127395" y="3782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56" name="Forme libre : forme 1655">
              <a:extLst>
                <a:ext uri="{FF2B5EF4-FFF2-40B4-BE49-F238E27FC236}">
                  <a16:creationId xmlns:a16="http://schemas.microsoft.com/office/drawing/2014/main" id="{0BC2243B-7F7A-4ED3-A727-EAE68B4D161B}"/>
                </a:ext>
              </a:extLst>
            </p:cNvPr>
            <p:cNvSpPr/>
            <p:nvPr>
              <p:custDataLst>
                <p:tags r:id="rId273"/>
              </p:custDataLst>
            </p:nvPr>
          </p:nvSpPr>
          <p:spPr>
            <a:xfrm>
              <a:off x="10579563" y="-10882675"/>
              <a:ext cx="40136" cy="80229"/>
            </a:xfrm>
            <a:custGeom>
              <a:avLst/>
              <a:gdLst>
                <a:gd name="connsiteX0" fmla="*/ 38442 w 40136"/>
                <a:gd name="connsiteY0" fmla="*/ 36022 h 80229"/>
                <a:gd name="connsiteX1" fmla="*/ 25650 w 40136"/>
                <a:gd name="connsiteY1" fmla="*/ 15043 h 80229"/>
                <a:gd name="connsiteX2" fmla="*/ 15051 w 40136"/>
                <a:gd name="connsiteY2" fmla="*/ 25636 h 80229"/>
                <a:gd name="connsiteX3" fmla="*/ 25650 w 40136"/>
                <a:gd name="connsiteY3" fmla="*/ 36222 h 80229"/>
                <a:gd name="connsiteX4" fmla="*/ 32643 w 40136"/>
                <a:gd name="connsiteY4" fmla="*/ 33628 h 80229"/>
                <a:gd name="connsiteX5" fmla="*/ 33646 w 40136"/>
                <a:gd name="connsiteY5" fmla="*/ 33025 h 80229"/>
                <a:gd name="connsiteX6" fmla="*/ 34048 w 40136"/>
                <a:gd name="connsiteY6" fmla="*/ 36022 h 80229"/>
                <a:gd name="connsiteX7" fmla="*/ 20451 w 40136"/>
                <a:gd name="connsiteY7" fmla="*/ 69385 h 80229"/>
                <a:gd name="connsiteX8" fmla="*/ 18250 w 40136"/>
                <a:gd name="connsiteY8" fmla="*/ 72583 h 80229"/>
                <a:gd name="connsiteX9" fmla="*/ 20251 w 40136"/>
                <a:gd name="connsiteY9" fmla="*/ 74783 h 80229"/>
                <a:gd name="connsiteX10" fmla="*/ 38442 w 40136"/>
                <a:gd name="connsiteY10" fmla="*/ 36022 h 80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136" h="80229">
                  <a:moveTo>
                    <a:pt x="38442" y="36022"/>
                  </a:moveTo>
                  <a:cubicBezTo>
                    <a:pt x="38442" y="22834"/>
                    <a:pt x="33446" y="15043"/>
                    <a:pt x="25650" y="15043"/>
                  </a:cubicBezTo>
                  <a:cubicBezTo>
                    <a:pt x="19053" y="15043"/>
                    <a:pt x="15051" y="20039"/>
                    <a:pt x="15051" y="25636"/>
                  </a:cubicBezTo>
                  <a:cubicBezTo>
                    <a:pt x="15051" y="31026"/>
                    <a:pt x="19053" y="36222"/>
                    <a:pt x="25650" y="36222"/>
                  </a:cubicBezTo>
                  <a:cubicBezTo>
                    <a:pt x="28046" y="36222"/>
                    <a:pt x="30648" y="35420"/>
                    <a:pt x="32643" y="33628"/>
                  </a:cubicBezTo>
                  <a:cubicBezTo>
                    <a:pt x="33245" y="33226"/>
                    <a:pt x="33446" y="33025"/>
                    <a:pt x="33646" y="33025"/>
                  </a:cubicBezTo>
                  <a:cubicBezTo>
                    <a:pt x="33847" y="33025"/>
                    <a:pt x="34048" y="33226"/>
                    <a:pt x="34048" y="36022"/>
                  </a:cubicBezTo>
                  <a:cubicBezTo>
                    <a:pt x="34048" y="50808"/>
                    <a:pt x="27049" y="62792"/>
                    <a:pt x="20451" y="69385"/>
                  </a:cubicBezTo>
                  <a:cubicBezTo>
                    <a:pt x="18250" y="71586"/>
                    <a:pt x="18250" y="71987"/>
                    <a:pt x="18250" y="72583"/>
                  </a:cubicBezTo>
                  <a:cubicBezTo>
                    <a:pt x="18250" y="73986"/>
                    <a:pt x="19253" y="74783"/>
                    <a:pt x="20251" y="74783"/>
                  </a:cubicBezTo>
                  <a:cubicBezTo>
                    <a:pt x="22452" y="74783"/>
                    <a:pt x="38442" y="59401"/>
                    <a:pt x="38442" y="3602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57" name="Forme libre : forme 1656">
              <a:extLst>
                <a:ext uri="{FF2B5EF4-FFF2-40B4-BE49-F238E27FC236}">
                  <a16:creationId xmlns:a16="http://schemas.microsoft.com/office/drawing/2014/main" id="{6A3E9699-B3F7-4130-A48B-FE94B65704F3}"/>
                </a:ext>
              </a:extLst>
            </p:cNvPr>
            <p:cNvSpPr/>
            <p:nvPr>
              <p:custDataLst>
                <p:tags r:id="rId274"/>
              </p:custDataLst>
            </p:nvPr>
          </p:nvSpPr>
          <p:spPr>
            <a:xfrm>
              <a:off x="10707191" y="-11029882"/>
              <a:ext cx="100341" cy="20057"/>
            </a:xfrm>
            <a:custGeom>
              <a:avLst/>
              <a:gdLst>
                <a:gd name="connsiteX0" fmla="*/ 87222 w 100341"/>
                <a:gd name="connsiteY0" fmla="*/ 21236 h 20057"/>
                <a:gd name="connsiteX1" fmla="*/ 87222 w 100341"/>
                <a:gd name="connsiteY1" fmla="*/ 15043 h 20057"/>
                <a:gd name="connsiteX2" fmla="*/ 15051 w 100341"/>
                <a:gd name="connsiteY2" fmla="*/ 15043 h 20057"/>
                <a:gd name="connsiteX3" fmla="*/ 15051 w 100341"/>
                <a:gd name="connsiteY3" fmla="*/ 21236 h 20057"/>
                <a:gd name="connsiteX4" fmla="*/ 87222 w 100341"/>
                <a:gd name="connsiteY4" fmla="*/ 21236 h 20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1" h="20057">
                  <a:moveTo>
                    <a:pt x="87222" y="21236"/>
                  </a:moveTo>
                  <a:lnTo>
                    <a:pt x="87222" y="15043"/>
                  </a:lnTo>
                  <a:lnTo>
                    <a:pt x="15051" y="15043"/>
                  </a:lnTo>
                  <a:lnTo>
                    <a:pt x="15051" y="21236"/>
                  </a:lnTo>
                  <a:lnTo>
                    <a:pt x="87222" y="2123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58" name="Forme libre : forme 1657">
              <a:extLst>
                <a:ext uri="{FF2B5EF4-FFF2-40B4-BE49-F238E27FC236}">
                  <a16:creationId xmlns:a16="http://schemas.microsoft.com/office/drawing/2014/main" id="{61A66952-6845-480C-8CB3-91D1BBB8A2A2}"/>
                </a:ext>
              </a:extLst>
            </p:cNvPr>
            <p:cNvSpPr/>
            <p:nvPr>
              <p:custDataLst>
                <p:tags r:id="rId275"/>
              </p:custDataLst>
            </p:nvPr>
          </p:nvSpPr>
          <p:spPr>
            <a:xfrm>
              <a:off x="10662932" y="-10997955"/>
              <a:ext cx="160546" cy="160459"/>
            </a:xfrm>
            <a:custGeom>
              <a:avLst/>
              <a:gdLst>
                <a:gd name="connsiteX0" fmla="*/ 147389 w 160545"/>
                <a:gd name="connsiteY0" fmla="*/ 19838 h 160458"/>
                <a:gd name="connsiteX1" fmla="*/ 147984 w 160545"/>
                <a:gd name="connsiteY1" fmla="*/ 16841 h 160458"/>
                <a:gd name="connsiteX2" fmla="*/ 142986 w 160545"/>
                <a:gd name="connsiteY2" fmla="*/ 15043 h 160458"/>
                <a:gd name="connsiteX3" fmla="*/ 58631 w 160545"/>
                <a:gd name="connsiteY3" fmla="*/ 15043 h 160458"/>
                <a:gd name="connsiteX4" fmla="*/ 52434 w 160545"/>
                <a:gd name="connsiteY4" fmla="*/ 19035 h 160458"/>
                <a:gd name="connsiteX5" fmla="*/ 41435 w 160545"/>
                <a:gd name="connsiteY5" fmla="*/ 55001 h 160458"/>
                <a:gd name="connsiteX6" fmla="*/ 40839 w 160545"/>
                <a:gd name="connsiteY6" fmla="*/ 57797 h 160458"/>
                <a:gd name="connsiteX7" fmla="*/ 43235 w 160545"/>
                <a:gd name="connsiteY7" fmla="*/ 59997 h 160458"/>
                <a:gd name="connsiteX8" fmla="*/ 45837 w 160545"/>
                <a:gd name="connsiteY8" fmla="*/ 57997 h 160458"/>
                <a:gd name="connsiteX9" fmla="*/ 95011 w 160545"/>
                <a:gd name="connsiteY9" fmla="*/ 21235 h 160458"/>
                <a:gd name="connsiteX10" fmla="*/ 127596 w 160545"/>
                <a:gd name="connsiteY10" fmla="*/ 21235 h 160458"/>
                <a:gd name="connsiteX11" fmla="*/ 15847 w 160545"/>
                <a:gd name="connsiteY11" fmla="*/ 146105 h 160458"/>
                <a:gd name="connsiteX12" fmla="*/ 15051 w 160545"/>
                <a:gd name="connsiteY12" fmla="*/ 149703 h 160458"/>
                <a:gd name="connsiteX13" fmla="*/ 20049 w 160545"/>
                <a:gd name="connsiteY13" fmla="*/ 151501 h 160458"/>
                <a:gd name="connsiteX14" fmla="*/ 107008 w 160545"/>
                <a:gd name="connsiteY14" fmla="*/ 151501 h 160458"/>
                <a:gd name="connsiteX15" fmla="*/ 113204 w 160545"/>
                <a:gd name="connsiteY15" fmla="*/ 147503 h 160458"/>
                <a:gd name="connsiteX16" fmla="*/ 127395 w 160545"/>
                <a:gd name="connsiteY16" fmla="*/ 103352 h 160458"/>
                <a:gd name="connsiteX17" fmla="*/ 128198 w 160545"/>
                <a:gd name="connsiteY17" fmla="*/ 100355 h 160458"/>
                <a:gd name="connsiteX18" fmla="*/ 125596 w 160545"/>
                <a:gd name="connsiteY18" fmla="*/ 98155 h 160458"/>
                <a:gd name="connsiteX19" fmla="*/ 122197 w 160545"/>
                <a:gd name="connsiteY19" fmla="*/ 103151 h 160458"/>
                <a:gd name="connsiteX20" fmla="*/ 69825 w 160545"/>
                <a:gd name="connsiteY20" fmla="*/ 144707 h 160458"/>
                <a:gd name="connsiteX21" fmla="*/ 35640 w 160545"/>
                <a:gd name="connsiteY21" fmla="*/ 144707 h 160458"/>
                <a:gd name="connsiteX22" fmla="*/ 147389 w 160545"/>
                <a:gd name="connsiteY22" fmla="*/ 19838 h 16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0545" h="160458">
                  <a:moveTo>
                    <a:pt x="147389" y="19838"/>
                  </a:moveTo>
                  <a:cubicBezTo>
                    <a:pt x="147589" y="19035"/>
                    <a:pt x="147984" y="18039"/>
                    <a:pt x="147984" y="16841"/>
                  </a:cubicBezTo>
                  <a:cubicBezTo>
                    <a:pt x="147984" y="15043"/>
                    <a:pt x="146987" y="15043"/>
                    <a:pt x="142986" y="15043"/>
                  </a:cubicBezTo>
                  <a:lnTo>
                    <a:pt x="58631" y="15043"/>
                  </a:lnTo>
                  <a:cubicBezTo>
                    <a:pt x="53833" y="15043"/>
                    <a:pt x="53632" y="15244"/>
                    <a:pt x="52434" y="19035"/>
                  </a:cubicBezTo>
                  <a:lnTo>
                    <a:pt x="41435" y="55001"/>
                  </a:lnTo>
                  <a:cubicBezTo>
                    <a:pt x="41039" y="55997"/>
                    <a:pt x="40839" y="57395"/>
                    <a:pt x="40839" y="57797"/>
                  </a:cubicBezTo>
                  <a:cubicBezTo>
                    <a:pt x="40839" y="57997"/>
                    <a:pt x="40839" y="59997"/>
                    <a:pt x="43235" y="59997"/>
                  </a:cubicBezTo>
                  <a:cubicBezTo>
                    <a:pt x="45034" y="59997"/>
                    <a:pt x="45436" y="58599"/>
                    <a:pt x="45837" y="57997"/>
                  </a:cubicBezTo>
                  <a:cubicBezTo>
                    <a:pt x="53432" y="34423"/>
                    <a:pt x="63830" y="21235"/>
                    <a:pt x="95011" y="21235"/>
                  </a:cubicBezTo>
                  <a:lnTo>
                    <a:pt x="127596" y="21235"/>
                  </a:lnTo>
                  <a:lnTo>
                    <a:pt x="15847" y="146105"/>
                  </a:lnTo>
                  <a:cubicBezTo>
                    <a:pt x="15847" y="146306"/>
                    <a:pt x="15051" y="149102"/>
                    <a:pt x="15051" y="149703"/>
                  </a:cubicBezTo>
                  <a:cubicBezTo>
                    <a:pt x="15051" y="151501"/>
                    <a:pt x="16449" y="151501"/>
                    <a:pt x="20049" y="151501"/>
                  </a:cubicBezTo>
                  <a:lnTo>
                    <a:pt x="107008" y="151501"/>
                  </a:lnTo>
                  <a:cubicBezTo>
                    <a:pt x="111805" y="151501"/>
                    <a:pt x="112006" y="151302"/>
                    <a:pt x="113204" y="147503"/>
                  </a:cubicBezTo>
                  <a:lnTo>
                    <a:pt x="127395" y="103352"/>
                  </a:lnTo>
                  <a:cubicBezTo>
                    <a:pt x="127596" y="102549"/>
                    <a:pt x="128198" y="101152"/>
                    <a:pt x="128198" y="100355"/>
                  </a:cubicBezTo>
                  <a:cubicBezTo>
                    <a:pt x="128198" y="99353"/>
                    <a:pt x="127395" y="98155"/>
                    <a:pt x="125596" y="98155"/>
                  </a:cubicBezTo>
                  <a:cubicBezTo>
                    <a:pt x="123796" y="98155"/>
                    <a:pt x="123595" y="98957"/>
                    <a:pt x="122197" y="103151"/>
                  </a:cubicBezTo>
                  <a:cubicBezTo>
                    <a:pt x="113404" y="130322"/>
                    <a:pt x="103809" y="144707"/>
                    <a:pt x="69825" y="144707"/>
                  </a:cubicBezTo>
                  <a:lnTo>
                    <a:pt x="35640" y="144707"/>
                  </a:lnTo>
                  <a:lnTo>
                    <a:pt x="147389" y="1983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59" name="Forme libre : forme 1658">
              <a:extLst>
                <a:ext uri="{FF2B5EF4-FFF2-40B4-BE49-F238E27FC236}">
                  <a16:creationId xmlns:a16="http://schemas.microsoft.com/office/drawing/2014/main" id="{56042FC6-5C73-4247-A09B-6294483605A3}"/>
                </a:ext>
              </a:extLst>
            </p:cNvPr>
            <p:cNvSpPr/>
            <p:nvPr>
              <p:custDataLst>
                <p:tags r:id="rId276"/>
              </p:custDataLst>
            </p:nvPr>
          </p:nvSpPr>
          <p:spPr>
            <a:xfrm>
              <a:off x="10813503" y="-11011342"/>
              <a:ext cx="60205" cy="220631"/>
            </a:xfrm>
            <a:custGeom>
              <a:avLst/>
              <a:gdLst>
                <a:gd name="connsiteX0" fmla="*/ 61428 w 60204"/>
                <a:gd name="connsiteY0" fmla="*/ 114940 h 220630"/>
                <a:gd name="connsiteX1" fmla="*/ 48233 w 60204"/>
                <a:gd name="connsiteY1" fmla="*/ 52606 h 220630"/>
                <a:gd name="connsiteX2" fmla="*/ 17052 w 60204"/>
                <a:gd name="connsiteY2" fmla="*/ 15043 h 220630"/>
                <a:gd name="connsiteX3" fmla="*/ 15051 w 60204"/>
                <a:gd name="connsiteY3" fmla="*/ 17042 h 220630"/>
                <a:gd name="connsiteX4" fmla="*/ 18852 w 60204"/>
                <a:gd name="connsiteY4" fmla="*/ 21637 h 220630"/>
                <a:gd name="connsiteX5" fmla="*/ 49832 w 60204"/>
                <a:gd name="connsiteY5" fmla="*/ 114940 h 220630"/>
                <a:gd name="connsiteX6" fmla="*/ 17648 w 60204"/>
                <a:gd name="connsiteY6" fmla="*/ 209441 h 220630"/>
                <a:gd name="connsiteX7" fmla="*/ 15051 w 60204"/>
                <a:gd name="connsiteY7" fmla="*/ 212840 h 220630"/>
                <a:gd name="connsiteX8" fmla="*/ 17052 w 60204"/>
                <a:gd name="connsiteY8" fmla="*/ 214839 h 220630"/>
                <a:gd name="connsiteX9" fmla="*/ 48835 w 60204"/>
                <a:gd name="connsiteY9" fmla="*/ 175877 h 220630"/>
                <a:gd name="connsiteX10" fmla="*/ 61428 w 60204"/>
                <a:gd name="connsiteY10" fmla="*/ 114940 h 22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204" h="220630">
                  <a:moveTo>
                    <a:pt x="61428" y="114940"/>
                  </a:moveTo>
                  <a:cubicBezTo>
                    <a:pt x="61428" y="99359"/>
                    <a:pt x="59233" y="75183"/>
                    <a:pt x="48233" y="52606"/>
                  </a:cubicBezTo>
                  <a:cubicBezTo>
                    <a:pt x="36242" y="28029"/>
                    <a:pt x="19046" y="15043"/>
                    <a:pt x="17052" y="15043"/>
                  </a:cubicBezTo>
                  <a:cubicBezTo>
                    <a:pt x="15848" y="15043"/>
                    <a:pt x="15051" y="15845"/>
                    <a:pt x="15051" y="17042"/>
                  </a:cubicBezTo>
                  <a:cubicBezTo>
                    <a:pt x="15051" y="17637"/>
                    <a:pt x="15051" y="18039"/>
                    <a:pt x="18852" y="21637"/>
                  </a:cubicBezTo>
                  <a:cubicBezTo>
                    <a:pt x="38437" y="41418"/>
                    <a:pt x="49832" y="73184"/>
                    <a:pt x="49832" y="114940"/>
                  </a:cubicBezTo>
                  <a:cubicBezTo>
                    <a:pt x="49832" y="149107"/>
                    <a:pt x="42438" y="184271"/>
                    <a:pt x="17648" y="209441"/>
                  </a:cubicBezTo>
                  <a:cubicBezTo>
                    <a:pt x="15051" y="211842"/>
                    <a:pt x="15051" y="212244"/>
                    <a:pt x="15051" y="212840"/>
                  </a:cubicBezTo>
                  <a:cubicBezTo>
                    <a:pt x="15051" y="214036"/>
                    <a:pt x="15848" y="214839"/>
                    <a:pt x="17052" y="214839"/>
                  </a:cubicBezTo>
                  <a:cubicBezTo>
                    <a:pt x="19046" y="214839"/>
                    <a:pt x="37039" y="201250"/>
                    <a:pt x="48835" y="175877"/>
                  </a:cubicBezTo>
                  <a:cubicBezTo>
                    <a:pt x="59033" y="153902"/>
                    <a:pt x="61428" y="131725"/>
                    <a:pt x="61428" y="11494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60" name="Forme libre : forme 1659">
              <a:extLst>
                <a:ext uri="{FF2B5EF4-FFF2-40B4-BE49-F238E27FC236}">
                  <a16:creationId xmlns:a16="http://schemas.microsoft.com/office/drawing/2014/main" id="{78CCF401-761F-4D6A-A2E4-2AD9FF5C3A09}"/>
                </a:ext>
              </a:extLst>
            </p:cNvPr>
            <p:cNvSpPr/>
            <p:nvPr>
              <p:custDataLst>
                <p:tags r:id="rId277"/>
              </p:custDataLst>
            </p:nvPr>
          </p:nvSpPr>
          <p:spPr>
            <a:xfrm>
              <a:off x="10963711" y="-10882675"/>
              <a:ext cx="40136" cy="40115"/>
            </a:xfrm>
            <a:custGeom>
              <a:avLst/>
              <a:gdLst>
                <a:gd name="connsiteX0" fmla="*/ 36242 w 40136"/>
                <a:gd name="connsiteY0" fmla="*/ 25636 h 40114"/>
                <a:gd name="connsiteX1" fmla="*/ 25649 w 40136"/>
                <a:gd name="connsiteY1" fmla="*/ 15043 h 40114"/>
                <a:gd name="connsiteX2" fmla="*/ 15051 w 40136"/>
                <a:gd name="connsiteY2" fmla="*/ 25636 h 40114"/>
                <a:gd name="connsiteX3" fmla="*/ 25649 w 40136"/>
                <a:gd name="connsiteY3" fmla="*/ 36222 h 40114"/>
                <a:gd name="connsiteX4" fmla="*/ 36242 w 40136"/>
                <a:gd name="connsiteY4" fmla="*/ 25636 h 40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136" h="40114">
                  <a:moveTo>
                    <a:pt x="36242" y="25636"/>
                  </a:moveTo>
                  <a:cubicBezTo>
                    <a:pt x="36242" y="19838"/>
                    <a:pt x="31444" y="15043"/>
                    <a:pt x="25649" y="15043"/>
                  </a:cubicBezTo>
                  <a:cubicBezTo>
                    <a:pt x="19848" y="15043"/>
                    <a:pt x="15051" y="19838"/>
                    <a:pt x="15051" y="25636"/>
                  </a:cubicBezTo>
                  <a:cubicBezTo>
                    <a:pt x="15051" y="31428"/>
                    <a:pt x="19848" y="36222"/>
                    <a:pt x="25649" y="36222"/>
                  </a:cubicBezTo>
                  <a:cubicBezTo>
                    <a:pt x="31444" y="36222"/>
                    <a:pt x="36242" y="31428"/>
                    <a:pt x="36242" y="2563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61" name="Forme libre : forme 1660">
              <a:extLst>
                <a:ext uri="{FF2B5EF4-FFF2-40B4-BE49-F238E27FC236}">
                  <a16:creationId xmlns:a16="http://schemas.microsoft.com/office/drawing/2014/main" id="{4302627D-F6AA-4090-927A-8843C56332AA}"/>
                </a:ext>
              </a:extLst>
            </p:cNvPr>
            <p:cNvSpPr/>
            <p:nvPr>
              <p:custDataLst>
                <p:tags r:id="rId278"/>
              </p:custDataLst>
            </p:nvPr>
          </p:nvSpPr>
          <p:spPr>
            <a:xfrm>
              <a:off x="11052600" y="-10882675"/>
              <a:ext cx="40136" cy="40115"/>
            </a:xfrm>
            <a:custGeom>
              <a:avLst/>
              <a:gdLst>
                <a:gd name="connsiteX0" fmla="*/ 36242 w 40136"/>
                <a:gd name="connsiteY0" fmla="*/ 25636 h 40114"/>
                <a:gd name="connsiteX1" fmla="*/ 25650 w 40136"/>
                <a:gd name="connsiteY1" fmla="*/ 15043 h 40114"/>
                <a:gd name="connsiteX2" fmla="*/ 15051 w 40136"/>
                <a:gd name="connsiteY2" fmla="*/ 25636 h 40114"/>
                <a:gd name="connsiteX3" fmla="*/ 25650 w 40136"/>
                <a:gd name="connsiteY3" fmla="*/ 36222 h 40114"/>
                <a:gd name="connsiteX4" fmla="*/ 36242 w 40136"/>
                <a:gd name="connsiteY4" fmla="*/ 25636 h 40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136" h="40114">
                  <a:moveTo>
                    <a:pt x="36242" y="25636"/>
                  </a:moveTo>
                  <a:cubicBezTo>
                    <a:pt x="36242" y="19838"/>
                    <a:pt x="31445" y="15043"/>
                    <a:pt x="25650" y="15043"/>
                  </a:cubicBezTo>
                  <a:cubicBezTo>
                    <a:pt x="19849" y="15043"/>
                    <a:pt x="15051" y="19838"/>
                    <a:pt x="15051" y="25636"/>
                  </a:cubicBezTo>
                  <a:cubicBezTo>
                    <a:pt x="15051" y="31428"/>
                    <a:pt x="19849" y="36222"/>
                    <a:pt x="25650" y="36222"/>
                  </a:cubicBezTo>
                  <a:cubicBezTo>
                    <a:pt x="31445" y="36222"/>
                    <a:pt x="36242" y="31428"/>
                    <a:pt x="36242" y="2563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62" name="Forme libre : forme 1661">
              <a:extLst>
                <a:ext uri="{FF2B5EF4-FFF2-40B4-BE49-F238E27FC236}">
                  <a16:creationId xmlns:a16="http://schemas.microsoft.com/office/drawing/2014/main" id="{7704CCFE-E21C-4908-A5B5-1A283C748D6F}"/>
                </a:ext>
              </a:extLst>
            </p:cNvPr>
            <p:cNvSpPr/>
            <p:nvPr>
              <p:custDataLst>
                <p:tags r:id="rId279"/>
              </p:custDataLst>
            </p:nvPr>
          </p:nvSpPr>
          <p:spPr>
            <a:xfrm>
              <a:off x="11141290" y="-10882675"/>
              <a:ext cx="40136" cy="40115"/>
            </a:xfrm>
            <a:custGeom>
              <a:avLst/>
              <a:gdLst>
                <a:gd name="connsiteX0" fmla="*/ 36242 w 40136"/>
                <a:gd name="connsiteY0" fmla="*/ 25636 h 40114"/>
                <a:gd name="connsiteX1" fmla="*/ 25650 w 40136"/>
                <a:gd name="connsiteY1" fmla="*/ 15043 h 40114"/>
                <a:gd name="connsiteX2" fmla="*/ 15051 w 40136"/>
                <a:gd name="connsiteY2" fmla="*/ 25636 h 40114"/>
                <a:gd name="connsiteX3" fmla="*/ 25650 w 40136"/>
                <a:gd name="connsiteY3" fmla="*/ 36222 h 40114"/>
                <a:gd name="connsiteX4" fmla="*/ 36242 w 40136"/>
                <a:gd name="connsiteY4" fmla="*/ 25636 h 40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136" h="40114">
                  <a:moveTo>
                    <a:pt x="36242" y="25636"/>
                  </a:moveTo>
                  <a:cubicBezTo>
                    <a:pt x="36242" y="19838"/>
                    <a:pt x="31444" y="15043"/>
                    <a:pt x="25650" y="15043"/>
                  </a:cubicBezTo>
                  <a:cubicBezTo>
                    <a:pt x="19848" y="15043"/>
                    <a:pt x="15051" y="19838"/>
                    <a:pt x="15051" y="25636"/>
                  </a:cubicBezTo>
                  <a:cubicBezTo>
                    <a:pt x="15051" y="31428"/>
                    <a:pt x="19848" y="36222"/>
                    <a:pt x="25650" y="36222"/>
                  </a:cubicBezTo>
                  <a:cubicBezTo>
                    <a:pt x="31444" y="36222"/>
                    <a:pt x="36242" y="31428"/>
                    <a:pt x="36242" y="2563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730" name="Flèche : droite 729">
            <a:extLst>
              <a:ext uri="{FF2B5EF4-FFF2-40B4-BE49-F238E27FC236}">
                <a16:creationId xmlns:a16="http://schemas.microsoft.com/office/drawing/2014/main" id="{9E8C0543-6615-4016-8F71-2A7A909883FF}"/>
              </a:ext>
            </a:extLst>
          </p:cNvPr>
          <p:cNvSpPr/>
          <p:nvPr/>
        </p:nvSpPr>
        <p:spPr>
          <a:xfrm>
            <a:off x="1335363" y="2968516"/>
            <a:ext cx="680377" cy="1573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1" name="TextBox 89 2 1 2">
            <a:extLst>
              <a:ext uri="{FF2B5EF4-FFF2-40B4-BE49-F238E27FC236}">
                <a16:creationId xmlns:a16="http://schemas.microsoft.com/office/drawing/2014/main" id="{2BA58F5E-8140-480B-AADE-BECC6BAF1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555" y="3611457"/>
            <a:ext cx="27763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sz="1600" dirty="0">
                <a:solidFill>
                  <a:srgbClr val="1014A4"/>
                </a:solidFill>
              </a:rPr>
              <a:t>   1/2BPS 2-point correlator</a:t>
            </a:r>
          </a:p>
        </p:txBody>
      </p:sp>
      <p:grpSp>
        <p:nvGrpSpPr>
          <p:cNvPr id="773" name="Groupe 772" descr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 \langle(O(Z)\,\,\bar{O}\rangle= \frac{1}{\mathcal{Z}_{\bullet}}\int dZ d\bar{Z}\; e^{-N\,\tr [Z\bar{Z}]} \, &#10;O(Z)\,\,\bar{O}(\bar{Z}) &#10;\end{align*}&#10;&#10;\end{document}" title="IguanaTex Vector Display">
            <a:extLst>
              <a:ext uri="{FF2B5EF4-FFF2-40B4-BE49-F238E27FC236}">
                <a16:creationId xmlns:a16="http://schemas.microsoft.com/office/drawing/2014/main" id="{639A9816-7B74-4EE7-9BB5-D2066E8A7877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2740276" y="3917309"/>
            <a:ext cx="3973164" cy="484354"/>
            <a:chOff x="8131932" y="-15166922"/>
            <a:chExt cx="4793623" cy="584373"/>
          </a:xfrm>
        </p:grpSpPr>
        <p:sp>
          <p:nvSpPr>
            <p:cNvPr id="735" name="Forme libre : forme 734">
              <a:extLst>
                <a:ext uri="{FF2B5EF4-FFF2-40B4-BE49-F238E27FC236}">
                  <a16:creationId xmlns:a16="http://schemas.microsoft.com/office/drawing/2014/main" id="{9C485337-94B7-48D2-A9A8-B349170BC1BA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8131932" y="-15012214"/>
              <a:ext cx="76264" cy="279483"/>
            </a:xfrm>
            <a:custGeom>
              <a:avLst/>
              <a:gdLst>
                <a:gd name="connsiteX0" fmla="*/ 74270 w 76264"/>
                <a:gd name="connsiteY0" fmla="*/ 28670 h 279482"/>
                <a:gd name="connsiteX1" fmla="*/ 75541 w 76264"/>
                <a:gd name="connsiteY1" fmla="*/ 24120 h 279482"/>
                <a:gd name="connsiteX2" fmla="*/ 70473 w 76264"/>
                <a:gd name="connsiteY2" fmla="*/ 19056 h 279482"/>
                <a:gd name="connsiteX3" fmla="*/ 64650 w 76264"/>
                <a:gd name="connsiteY3" fmla="*/ 24876 h 279482"/>
                <a:gd name="connsiteX4" fmla="*/ 20337 w 76264"/>
                <a:gd name="connsiteY4" fmla="*/ 141043 h 279482"/>
                <a:gd name="connsiteX5" fmla="*/ 19066 w 76264"/>
                <a:gd name="connsiteY5" fmla="*/ 145600 h 279482"/>
                <a:gd name="connsiteX6" fmla="*/ 20337 w 76264"/>
                <a:gd name="connsiteY6" fmla="*/ 149904 h 279482"/>
                <a:gd name="connsiteX7" fmla="*/ 64650 w 76264"/>
                <a:gd name="connsiteY7" fmla="*/ 266072 h 279482"/>
                <a:gd name="connsiteX8" fmla="*/ 70473 w 76264"/>
                <a:gd name="connsiteY8" fmla="*/ 272146 h 279482"/>
                <a:gd name="connsiteX9" fmla="*/ 75541 w 76264"/>
                <a:gd name="connsiteY9" fmla="*/ 267080 h 279482"/>
                <a:gd name="connsiteX10" fmla="*/ 74270 w 76264"/>
                <a:gd name="connsiteY10" fmla="*/ 263031 h 279482"/>
                <a:gd name="connsiteX11" fmla="*/ 29449 w 76264"/>
                <a:gd name="connsiteY11" fmla="*/ 145600 h 279482"/>
                <a:gd name="connsiteX12" fmla="*/ 74270 w 76264"/>
                <a:gd name="connsiteY12" fmla="*/ 28670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264" h="279482">
                  <a:moveTo>
                    <a:pt x="74270" y="28670"/>
                  </a:moveTo>
                  <a:cubicBezTo>
                    <a:pt x="75541" y="25891"/>
                    <a:pt x="75541" y="25383"/>
                    <a:pt x="75541" y="24120"/>
                  </a:cubicBezTo>
                  <a:cubicBezTo>
                    <a:pt x="75541" y="21334"/>
                    <a:pt x="73261" y="19056"/>
                    <a:pt x="70473" y="19056"/>
                  </a:cubicBezTo>
                  <a:cubicBezTo>
                    <a:pt x="68193" y="19056"/>
                    <a:pt x="66421" y="20318"/>
                    <a:pt x="64650" y="24876"/>
                  </a:cubicBezTo>
                  <a:lnTo>
                    <a:pt x="20337" y="141043"/>
                  </a:lnTo>
                  <a:cubicBezTo>
                    <a:pt x="19829" y="142567"/>
                    <a:pt x="19066" y="144084"/>
                    <a:pt x="19066" y="145600"/>
                  </a:cubicBezTo>
                  <a:cubicBezTo>
                    <a:pt x="19066" y="146363"/>
                    <a:pt x="19066" y="146863"/>
                    <a:pt x="20337" y="149904"/>
                  </a:cubicBezTo>
                  <a:lnTo>
                    <a:pt x="64650" y="266072"/>
                  </a:lnTo>
                  <a:cubicBezTo>
                    <a:pt x="65667" y="268859"/>
                    <a:pt x="66930" y="272146"/>
                    <a:pt x="70473" y="272146"/>
                  </a:cubicBezTo>
                  <a:cubicBezTo>
                    <a:pt x="73261" y="272146"/>
                    <a:pt x="75541" y="269867"/>
                    <a:pt x="75541" y="267080"/>
                  </a:cubicBezTo>
                  <a:cubicBezTo>
                    <a:pt x="75541" y="266326"/>
                    <a:pt x="75541" y="265818"/>
                    <a:pt x="74270" y="263031"/>
                  </a:cubicBezTo>
                  <a:lnTo>
                    <a:pt x="29449" y="145600"/>
                  </a:lnTo>
                  <a:lnTo>
                    <a:pt x="74270" y="2867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7" name="Forme libre : forme 736">
              <a:extLst>
                <a:ext uri="{FF2B5EF4-FFF2-40B4-BE49-F238E27FC236}">
                  <a16:creationId xmlns:a16="http://schemas.microsoft.com/office/drawing/2014/main" id="{28E54533-A4E3-42F3-808F-A324C1806F39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8220849" y="-15000829"/>
              <a:ext cx="203371" cy="203260"/>
            </a:xfrm>
            <a:custGeom>
              <a:avLst/>
              <a:gdLst>
                <a:gd name="connsiteX0" fmla="*/ 194045 w 203370"/>
                <a:gd name="connsiteY0" fmla="*/ 87140 h 203260"/>
                <a:gd name="connsiteX1" fmla="*/ 129474 w 203370"/>
                <a:gd name="connsiteY1" fmla="*/ 19056 h 203260"/>
                <a:gd name="connsiteX2" fmla="*/ 19066 w 203370"/>
                <a:gd name="connsiteY2" fmla="*/ 135477 h 203260"/>
                <a:gd name="connsiteX3" fmla="*/ 83891 w 203370"/>
                <a:gd name="connsiteY3" fmla="*/ 203054 h 203260"/>
                <a:gd name="connsiteX4" fmla="*/ 194045 w 203370"/>
                <a:gd name="connsiteY4" fmla="*/ 87140 h 203260"/>
                <a:gd name="connsiteX5" fmla="*/ 85408 w 203370"/>
                <a:gd name="connsiteY5" fmla="*/ 196471 h 203260"/>
                <a:gd name="connsiteX6" fmla="*/ 42613 w 203370"/>
                <a:gd name="connsiteY6" fmla="*/ 142567 h 203260"/>
                <a:gd name="connsiteX7" fmla="*/ 65658 w 203370"/>
                <a:gd name="connsiteY7" fmla="*/ 64868 h 203260"/>
                <a:gd name="connsiteX8" fmla="*/ 127957 w 203370"/>
                <a:gd name="connsiteY8" fmla="*/ 25383 h 203260"/>
                <a:gd name="connsiteX9" fmla="*/ 171506 w 203370"/>
                <a:gd name="connsiteY9" fmla="*/ 77271 h 203260"/>
                <a:gd name="connsiteX10" fmla="*/ 139603 w 203370"/>
                <a:gd name="connsiteY10" fmla="*/ 166101 h 203260"/>
                <a:gd name="connsiteX11" fmla="*/ 85408 w 203370"/>
                <a:gd name="connsiteY11" fmla="*/ 196471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3370" h="203260">
                  <a:moveTo>
                    <a:pt x="194045" y="87140"/>
                  </a:moveTo>
                  <a:cubicBezTo>
                    <a:pt x="194045" y="46392"/>
                    <a:pt x="167201" y="19056"/>
                    <a:pt x="129474" y="19056"/>
                  </a:cubicBezTo>
                  <a:cubicBezTo>
                    <a:pt x="74778" y="19056"/>
                    <a:pt x="19066" y="76508"/>
                    <a:pt x="19066" y="135477"/>
                  </a:cubicBezTo>
                  <a:cubicBezTo>
                    <a:pt x="19066" y="177495"/>
                    <a:pt x="47427" y="203054"/>
                    <a:pt x="83891" y="203054"/>
                  </a:cubicBezTo>
                  <a:cubicBezTo>
                    <a:pt x="137577" y="203054"/>
                    <a:pt x="194045" y="147626"/>
                    <a:pt x="194045" y="87140"/>
                  </a:cubicBezTo>
                  <a:close/>
                  <a:moveTo>
                    <a:pt x="85408" y="196471"/>
                  </a:moveTo>
                  <a:cubicBezTo>
                    <a:pt x="60344" y="196471"/>
                    <a:pt x="42613" y="175978"/>
                    <a:pt x="42613" y="142567"/>
                  </a:cubicBezTo>
                  <a:cubicBezTo>
                    <a:pt x="42613" y="131428"/>
                    <a:pt x="46163" y="94484"/>
                    <a:pt x="65658" y="64868"/>
                  </a:cubicBezTo>
                  <a:cubicBezTo>
                    <a:pt x="83136" y="38547"/>
                    <a:pt x="107945" y="25383"/>
                    <a:pt x="127957" y="25383"/>
                  </a:cubicBezTo>
                  <a:cubicBezTo>
                    <a:pt x="148715" y="25383"/>
                    <a:pt x="171506" y="39555"/>
                    <a:pt x="171506" y="77271"/>
                  </a:cubicBezTo>
                  <a:cubicBezTo>
                    <a:pt x="171506" y="95492"/>
                    <a:pt x="164675" y="134978"/>
                    <a:pt x="139603" y="166101"/>
                  </a:cubicBezTo>
                  <a:cubicBezTo>
                    <a:pt x="127448" y="181545"/>
                    <a:pt x="106682" y="196471"/>
                    <a:pt x="85408" y="19647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1" name="Forme libre : forme 740">
              <a:extLst>
                <a:ext uri="{FF2B5EF4-FFF2-40B4-BE49-F238E27FC236}">
                  <a16:creationId xmlns:a16="http://schemas.microsoft.com/office/drawing/2014/main" id="{D65A97E7-149C-459E-9AEF-329B9E49904B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8592242" y="-15035699"/>
              <a:ext cx="127107" cy="25408"/>
            </a:xfrm>
            <a:custGeom>
              <a:avLst/>
              <a:gdLst>
                <a:gd name="connsiteX0" fmla="*/ 110488 w 127106"/>
                <a:gd name="connsiteY0" fmla="*/ 26901 h 25407"/>
                <a:gd name="connsiteX1" fmla="*/ 110488 w 127106"/>
                <a:gd name="connsiteY1" fmla="*/ 19056 h 25407"/>
                <a:gd name="connsiteX2" fmla="*/ 19066 w 127106"/>
                <a:gd name="connsiteY2" fmla="*/ 19056 h 25407"/>
                <a:gd name="connsiteX3" fmla="*/ 19066 w 127106"/>
                <a:gd name="connsiteY3" fmla="*/ 26901 h 25407"/>
                <a:gd name="connsiteX4" fmla="*/ 110488 w 127106"/>
                <a:gd name="connsiteY4" fmla="*/ 26901 h 2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106" h="25407">
                  <a:moveTo>
                    <a:pt x="110488" y="26901"/>
                  </a:moveTo>
                  <a:lnTo>
                    <a:pt x="110488" y="19056"/>
                  </a:lnTo>
                  <a:lnTo>
                    <a:pt x="19066" y="19056"/>
                  </a:lnTo>
                  <a:lnTo>
                    <a:pt x="19066" y="26901"/>
                  </a:lnTo>
                  <a:lnTo>
                    <a:pt x="110488" y="2690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2" name="Forme libre : forme 741">
              <a:extLst>
                <a:ext uri="{FF2B5EF4-FFF2-40B4-BE49-F238E27FC236}">
                  <a16:creationId xmlns:a16="http://schemas.microsoft.com/office/drawing/2014/main" id="{538A0D13-FCD4-4F55-9E4D-F54E9CC5E579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8529272" y="-15000829"/>
              <a:ext cx="203371" cy="203260"/>
            </a:xfrm>
            <a:custGeom>
              <a:avLst/>
              <a:gdLst>
                <a:gd name="connsiteX0" fmla="*/ 194045 w 203370"/>
                <a:gd name="connsiteY0" fmla="*/ 87140 h 203260"/>
                <a:gd name="connsiteX1" fmla="*/ 129474 w 203370"/>
                <a:gd name="connsiteY1" fmla="*/ 19056 h 203260"/>
                <a:gd name="connsiteX2" fmla="*/ 19066 w 203370"/>
                <a:gd name="connsiteY2" fmla="*/ 135477 h 203260"/>
                <a:gd name="connsiteX3" fmla="*/ 83891 w 203370"/>
                <a:gd name="connsiteY3" fmla="*/ 203054 h 203260"/>
                <a:gd name="connsiteX4" fmla="*/ 194045 w 203370"/>
                <a:gd name="connsiteY4" fmla="*/ 87140 h 203260"/>
                <a:gd name="connsiteX5" fmla="*/ 85408 w 203370"/>
                <a:gd name="connsiteY5" fmla="*/ 196471 h 203260"/>
                <a:gd name="connsiteX6" fmla="*/ 42613 w 203370"/>
                <a:gd name="connsiteY6" fmla="*/ 142567 h 203260"/>
                <a:gd name="connsiteX7" fmla="*/ 65658 w 203370"/>
                <a:gd name="connsiteY7" fmla="*/ 64868 h 203260"/>
                <a:gd name="connsiteX8" fmla="*/ 127957 w 203370"/>
                <a:gd name="connsiteY8" fmla="*/ 25383 h 203260"/>
                <a:gd name="connsiteX9" fmla="*/ 171507 w 203370"/>
                <a:gd name="connsiteY9" fmla="*/ 77271 h 203260"/>
                <a:gd name="connsiteX10" fmla="*/ 139603 w 203370"/>
                <a:gd name="connsiteY10" fmla="*/ 166101 h 203260"/>
                <a:gd name="connsiteX11" fmla="*/ 85408 w 203370"/>
                <a:gd name="connsiteY11" fmla="*/ 196471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3370" h="203260">
                  <a:moveTo>
                    <a:pt x="194045" y="87140"/>
                  </a:moveTo>
                  <a:cubicBezTo>
                    <a:pt x="194045" y="46392"/>
                    <a:pt x="167201" y="19056"/>
                    <a:pt x="129474" y="19056"/>
                  </a:cubicBezTo>
                  <a:cubicBezTo>
                    <a:pt x="74779" y="19056"/>
                    <a:pt x="19066" y="76508"/>
                    <a:pt x="19066" y="135477"/>
                  </a:cubicBezTo>
                  <a:cubicBezTo>
                    <a:pt x="19066" y="177495"/>
                    <a:pt x="47427" y="203054"/>
                    <a:pt x="83891" y="203054"/>
                  </a:cubicBezTo>
                  <a:cubicBezTo>
                    <a:pt x="137577" y="203054"/>
                    <a:pt x="194045" y="147626"/>
                    <a:pt x="194045" y="87140"/>
                  </a:cubicBezTo>
                  <a:close/>
                  <a:moveTo>
                    <a:pt x="85408" y="196471"/>
                  </a:moveTo>
                  <a:cubicBezTo>
                    <a:pt x="60344" y="196471"/>
                    <a:pt x="42613" y="175978"/>
                    <a:pt x="42613" y="142567"/>
                  </a:cubicBezTo>
                  <a:cubicBezTo>
                    <a:pt x="42613" y="131428"/>
                    <a:pt x="46164" y="94484"/>
                    <a:pt x="65658" y="64868"/>
                  </a:cubicBezTo>
                  <a:cubicBezTo>
                    <a:pt x="83136" y="38547"/>
                    <a:pt x="107946" y="25383"/>
                    <a:pt x="127957" y="25383"/>
                  </a:cubicBezTo>
                  <a:cubicBezTo>
                    <a:pt x="148715" y="25383"/>
                    <a:pt x="171507" y="39555"/>
                    <a:pt x="171507" y="77271"/>
                  </a:cubicBezTo>
                  <a:cubicBezTo>
                    <a:pt x="171507" y="95492"/>
                    <a:pt x="164675" y="134978"/>
                    <a:pt x="139603" y="166101"/>
                  </a:cubicBezTo>
                  <a:cubicBezTo>
                    <a:pt x="127448" y="181545"/>
                    <a:pt x="106682" y="196471"/>
                    <a:pt x="85408" y="19647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3" name="Forme libre : forme 742">
              <a:extLst>
                <a:ext uri="{FF2B5EF4-FFF2-40B4-BE49-F238E27FC236}">
                  <a16:creationId xmlns:a16="http://schemas.microsoft.com/office/drawing/2014/main" id="{009E5471-52AF-4FFD-BB81-5E7F2E9DB4B1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8731008" y="-15012214"/>
              <a:ext cx="76264" cy="279483"/>
            </a:xfrm>
            <a:custGeom>
              <a:avLst/>
              <a:gdLst>
                <a:gd name="connsiteX0" fmla="*/ 74270 w 76264"/>
                <a:gd name="connsiteY0" fmla="*/ 149904 h 279482"/>
                <a:gd name="connsiteX1" fmla="*/ 75541 w 76264"/>
                <a:gd name="connsiteY1" fmla="*/ 145600 h 279482"/>
                <a:gd name="connsiteX2" fmla="*/ 74270 w 76264"/>
                <a:gd name="connsiteY2" fmla="*/ 141297 h 279482"/>
                <a:gd name="connsiteX3" fmla="*/ 29957 w 76264"/>
                <a:gd name="connsiteY3" fmla="*/ 24876 h 279482"/>
                <a:gd name="connsiteX4" fmla="*/ 24135 w 76264"/>
                <a:gd name="connsiteY4" fmla="*/ 19056 h 279482"/>
                <a:gd name="connsiteX5" fmla="*/ 19066 w 76264"/>
                <a:gd name="connsiteY5" fmla="*/ 24120 h 279482"/>
                <a:gd name="connsiteX6" fmla="*/ 20337 w 76264"/>
                <a:gd name="connsiteY6" fmla="*/ 28169 h 279482"/>
                <a:gd name="connsiteX7" fmla="*/ 65158 w 76264"/>
                <a:gd name="connsiteY7" fmla="*/ 145600 h 279482"/>
                <a:gd name="connsiteX8" fmla="*/ 20337 w 76264"/>
                <a:gd name="connsiteY8" fmla="*/ 262532 h 279482"/>
                <a:gd name="connsiteX9" fmla="*/ 19066 w 76264"/>
                <a:gd name="connsiteY9" fmla="*/ 267080 h 279482"/>
                <a:gd name="connsiteX10" fmla="*/ 24135 w 76264"/>
                <a:gd name="connsiteY10" fmla="*/ 272146 h 279482"/>
                <a:gd name="connsiteX11" fmla="*/ 29449 w 76264"/>
                <a:gd name="connsiteY11" fmla="*/ 267080 h 279482"/>
                <a:gd name="connsiteX12" fmla="*/ 74270 w 76264"/>
                <a:gd name="connsiteY12" fmla="*/ 149904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264" h="279482">
                  <a:moveTo>
                    <a:pt x="74270" y="149904"/>
                  </a:moveTo>
                  <a:cubicBezTo>
                    <a:pt x="75541" y="146863"/>
                    <a:pt x="75541" y="146363"/>
                    <a:pt x="75541" y="145600"/>
                  </a:cubicBezTo>
                  <a:cubicBezTo>
                    <a:pt x="75541" y="144839"/>
                    <a:pt x="75541" y="144338"/>
                    <a:pt x="74270" y="141297"/>
                  </a:cubicBezTo>
                  <a:lnTo>
                    <a:pt x="29957" y="24876"/>
                  </a:lnTo>
                  <a:cubicBezTo>
                    <a:pt x="28440" y="20572"/>
                    <a:pt x="26915" y="19056"/>
                    <a:pt x="24135" y="19056"/>
                  </a:cubicBezTo>
                  <a:cubicBezTo>
                    <a:pt x="21346" y="19056"/>
                    <a:pt x="19066" y="21334"/>
                    <a:pt x="19066" y="24120"/>
                  </a:cubicBezTo>
                  <a:cubicBezTo>
                    <a:pt x="19066" y="24876"/>
                    <a:pt x="19066" y="25383"/>
                    <a:pt x="20337" y="28169"/>
                  </a:cubicBezTo>
                  <a:lnTo>
                    <a:pt x="65158" y="145600"/>
                  </a:lnTo>
                  <a:lnTo>
                    <a:pt x="20337" y="262532"/>
                  </a:lnTo>
                  <a:cubicBezTo>
                    <a:pt x="19066" y="265309"/>
                    <a:pt x="19066" y="265818"/>
                    <a:pt x="19066" y="267080"/>
                  </a:cubicBezTo>
                  <a:cubicBezTo>
                    <a:pt x="19066" y="269867"/>
                    <a:pt x="21346" y="272146"/>
                    <a:pt x="24135" y="272146"/>
                  </a:cubicBezTo>
                  <a:cubicBezTo>
                    <a:pt x="27423" y="272146"/>
                    <a:pt x="28440" y="269614"/>
                    <a:pt x="29449" y="267080"/>
                  </a:cubicBezTo>
                  <a:lnTo>
                    <a:pt x="74270" y="14990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4" name="Forme libre : forme 743">
              <a:extLst>
                <a:ext uri="{FF2B5EF4-FFF2-40B4-BE49-F238E27FC236}">
                  <a16:creationId xmlns:a16="http://schemas.microsoft.com/office/drawing/2014/main" id="{E2DDBFC1-97B3-4C15-9576-007FD22F8218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8900110" y="-14915277"/>
              <a:ext cx="203371" cy="76223"/>
            </a:xfrm>
            <a:custGeom>
              <a:avLst/>
              <a:gdLst>
                <a:gd name="connsiteX0" fmla="*/ 178855 w 203370"/>
                <a:gd name="connsiteY0" fmla="*/ 29179 h 76222"/>
                <a:gd name="connsiteX1" fmla="*/ 187467 w 203370"/>
                <a:gd name="connsiteY1" fmla="*/ 24113 h 76222"/>
                <a:gd name="connsiteX2" fmla="*/ 179110 w 203370"/>
                <a:gd name="connsiteY2" fmla="*/ 19056 h 76222"/>
                <a:gd name="connsiteX3" fmla="*/ 27423 w 203370"/>
                <a:gd name="connsiteY3" fmla="*/ 19056 h 76222"/>
                <a:gd name="connsiteX4" fmla="*/ 19066 w 203370"/>
                <a:gd name="connsiteY4" fmla="*/ 24113 h 76222"/>
                <a:gd name="connsiteX5" fmla="*/ 27677 w 203370"/>
                <a:gd name="connsiteY5" fmla="*/ 29179 h 76222"/>
                <a:gd name="connsiteX6" fmla="*/ 178855 w 203370"/>
                <a:gd name="connsiteY6" fmla="*/ 29179 h 76222"/>
                <a:gd name="connsiteX7" fmla="*/ 179110 w 203370"/>
                <a:gd name="connsiteY7" fmla="*/ 78279 h 76222"/>
                <a:gd name="connsiteX8" fmla="*/ 187467 w 203370"/>
                <a:gd name="connsiteY8" fmla="*/ 73213 h 76222"/>
                <a:gd name="connsiteX9" fmla="*/ 178855 w 203370"/>
                <a:gd name="connsiteY9" fmla="*/ 68148 h 76222"/>
                <a:gd name="connsiteX10" fmla="*/ 27677 w 203370"/>
                <a:gd name="connsiteY10" fmla="*/ 68148 h 76222"/>
                <a:gd name="connsiteX11" fmla="*/ 19066 w 203370"/>
                <a:gd name="connsiteY11" fmla="*/ 73213 h 76222"/>
                <a:gd name="connsiteX12" fmla="*/ 27423 w 203370"/>
                <a:gd name="connsiteY12" fmla="*/ 78279 h 76222"/>
                <a:gd name="connsiteX13" fmla="*/ 179110 w 203370"/>
                <a:gd name="connsiteY13" fmla="*/ 78279 h 7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370" h="76222">
                  <a:moveTo>
                    <a:pt x="178855" y="29179"/>
                  </a:moveTo>
                  <a:cubicBezTo>
                    <a:pt x="182653" y="29179"/>
                    <a:pt x="187467" y="29179"/>
                    <a:pt x="187467" y="24113"/>
                  </a:cubicBezTo>
                  <a:cubicBezTo>
                    <a:pt x="187467" y="19056"/>
                    <a:pt x="182653" y="19056"/>
                    <a:pt x="179110" y="19056"/>
                  </a:cubicBezTo>
                  <a:lnTo>
                    <a:pt x="27423" y="19056"/>
                  </a:lnTo>
                  <a:cubicBezTo>
                    <a:pt x="23880" y="19056"/>
                    <a:pt x="19066" y="19056"/>
                    <a:pt x="19066" y="24113"/>
                  </a:cubicBezTo>
                  <a:cubicBezTo>
                    <a:pt x="19066" y="29179"/>
                    <a:pt x="23880" y="29179"/>
                    <a:pt x="27677" y="29179"/>
                  </a:cubicBezTo>
                  <a:lnTo>
                    <a:pt x="178855" y="29179"/>
                  </a:lnTo>
                  <a:close/>
                  <a:moveTo>
                    <a:pt x="179110" y="78279"/>
                  </a:moveTo>
                  <a:cubicBezTo>
                    <a:pt x="182653" y="78279"/>
                    <a:pt x="187467" y="78279"/>
                    <a:pt x="187467" y="73213"/>
                  </a:cubicBezTo>
                  <a:cubicBezTo>
                    <a:pt x="187467" y="68148"/>
                    <a:pt x="182653" y="68148"/>
                    <a:pt x="178855" y="68148"/>
                  </a:cubicBezTo>
                  <a:lnTo>
                    <a:pt x="27677" y="68148"/>
                  </a:lnTo>
                  <a:cubicBezTo>
                    <a:pt x="23880" y="68148"/>
                    <a:pt x="19066" y="68148"/>
                    <a:pt x="19066" y="73213"/>
                  </a:cubicBezTo>
                  <a:cubicBezTo>
                    <a:pt x="19066" y="78279"/>
                    <a:pt x="23880" y="78279"/>
                    <a:pt x="27423" y="78279"/>
                  </a:cubicBezTo>
                  <a:lnTo>
                    <a:pt x="179110" y="7827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5" name="Forme libre : forme 744">
              <a:extLst>
                <a:ext uri="{FF2B5EF4-FFF2-40B4-BE49-F238E27FC236}">
                  <a16:creationId xmlns:a16="http://schemas.microsoft.com/office/drawing/2014/main" id="{5C26C0AE-9EAC-4782-9B32-71F3AD355C08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9292863" y="-15162200"/>
              <a:ext cx="101685" cy="203260"/>
            </a:xfrm>
            <a:custGeom>
              <a:avLst/>
              <a:gdLst>
                <a:gd name="connsiteX0" fmla="*/ 70981 w 101685"/>
                <a:gd name="connsiteY0" fmla="*/ 25629 h 203260"/>
                <a:gd name="connsiteX1" fmla="*/ 65150 w 101685"/>
                <a:gd name="connsiteY1" fmla="*/ 19056 h 203260"/>
                <a:gd name="connsiteX2" fmla="*/ 19066 w 101685"/>
                <a:gd name="connsiteY2" fmla="*/ 35253 h 203260"/>
                <a:gd name="connsiteX3" fmla="*/ 19066 w 101685"/>
                <a:gd name="connsiteY3" fmla="*/ 43097 h 203260"/>
                <a:gd name="connsiteX4" fmla="*/ 52241 w 101685"/>
                <a:gd name="connsiteY4" fmla="*/ 36516 h 203260"/>
                <a:gd name="connsiteX5" fmla="*/ 52241 w 101685"/>
                <a:gd name="connsiteY5" fmla="*/ 167618 h 203260"/>
                <a:gd name="connsiteX6" fmla="*/ 28687 w 101685"/>
                <a:gd name="connsiteY6" fmla="*/ 179766 h 203260"/>
                <a:gd name="connsiteX7" fmla="*/ 20583 w 101685"/>
                <a:gd name="connsiteY7" fmla="*/ 179766 h 203260"/>
                <a:gd name="connsiteX8" fmla="*/ 20583 w 101685"/>
                <a:gd name="connsiteY8" fmla="*/ 187612 h 203260"/>
                <a:gd name="connsiteX9" fmla="*/ 61607 w 101685"/>
                <a:gd name="connsiteY9" fmla="*/ 186849 h 203260"/>
                <a:gd name="connsiteX10" fmla="*/ 102631 w 101685"/>
                <a:gd name="connsiteY10" fmla="*/ 187612 h 203260"/>
                <a:gd name="connsiteX11" fmla="*/ 102631 w 101685"/>
                <a:gd name="connsiteY11" fmla="*/ 179766 h 203260"/>
                <a:gd name="connsiteX12" fmla="*/ 94528 w 101685"/>
                <a:gd name="connsiteY12" fmla="*/ 179766 h 203260"/>
                <a:gd name="connsiteX13" fmla="*/ 70981 w 101685"/>
                <a:gd name="connsiteY13" fmla="*/ 167618 h 203260"/>
                <a:gd name="connsiteX14" fmla="*/ 70981 w 101685"/>
                <a:gd name="connsiteY14" fmla="*/ 25629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1685" h="203260">
                  <a:moveTo>
                    <a:pt x="70981" y="25629"/>
                  </a:moveTo>
                  <a:cubicBezTo>
                    <a:pt x="70981" y="19557"/>
                    <a:pt x="70981" y="19056"/>
                    <a:pt x="65150" y="19056"/>
                  </a:cubicBezTo>
                  <a:cubicBezTo>
                    <a:pt x="49452" y="35253"/>
                    <a:pt x="27169" y="35253"/>
                    <a:pt x="19066" y="35253"/>
                  </a:cubicBezTo>
                  <a:lnTo>
                    <a:pt x="19066" y="43097"/>
                  </a:lnTo>
                  <a:cubicBezTo>
                    <a:pt x="24127" y="43097"/>
                    <a:pt x="39069" y="43097"/>
                    <a:pt x="52241" y="36516"/>
                  </a:cubicBezTo>
                  <a:lnTo>
                    <a:pt x="52241" y="167618"/>
                  </a:lnTo>
                  <a:cubicBezTo>
                    <a:pt x="52241" y="176725"/>
                    <a:pt x="51478" y="179766"/>
                    <a:pt x="28687" y="179766"/>
                  </a:cubicBezTo>
                  <a:lnTo>
                    <a:pt x="20583" y="179766"/>
                  </a:lnTo>
                  <a:lnTo>
                    <a:pt x="20583" y="187612"/>
                  </a:lnTo>
                  <a:cubicBezTo>
                    <a:pt x="29449" y="186849"/>
                    <a:pt x="51478" y="186849"/>
                    <a:pt x="61607" y="186849"/>
                  </a:cubicBezTo>
                  <a:cubicBezTo>
                    <a:pt x="71736" y="186849"/>
                    <a:pt x="93765" y="186849"/>
                    <a:pt x="102631" y="187612"/>
                  </a:cubicBezTo>
                  <a:lnTo>
                    <a:pt x="102631" y="179766"/>
                  </a:lnTo>
                  <a:lnTo>
                    <a:pt x="94528" y="179766"/>
                  </a:lnTo>
                  <a:cubicBezTo>
                    <a:pt x="71736" y="179766"/>
                    <a:pt x="70981" y="176980"/>
                    <a:pt x="70981" y="167618"/>
                  </a:cubicBezTo>
                  <a:lnTo>
                    <a:pt x="70981" y="2562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6" name="Forme libre : forme 745">
              <a:extLst>
                <a:ext uri="{FF2B5EF4-FFF2-40B4-BE49-F238E27FC236}">
                  <a16:creationId xmlns:a16="http://schemas.microsoft.com/office/drawing/2014/main" id="{D8BFECDE-8CA5-4A66-89AB-5DBC32F90B79}"/>
                </a:ext>
              </a:extLst>
            </p:cNvPr>
            <p:cNvSpPr/>
            <p:nvPr>
              <p:custDataLst>
                <p:tags r:id="rId202"/>
              </p:custDataLst>
            </p:nvPr>
          </p:nvSpPr>
          <p:spPr>
            <a:xfrm>
              <a:off x="9195088" y="-14874232"/>
              <a:ext cx="305056" cy="25408"/>
            </a:xfrm>
            <a:custGeom>
              <a:avLst/>
              <a:gdLst>
                <a:gd name="connsiteX0" fmla="*/ 7588 w 305056"/>
                <a:gd name="connsiteY0" fmla="*/ 7584 h 0"/>
                <a:gd name="connsiteX1" fmla="*/ 307579 w 305056"/>
                <a:gd name="connsiteY1" fmla="*/ 758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5056">
                  <a:moveTo>
                    <a:pt x="7588" y="7584"/>
                  </a:moveTo>
                  <a:lnTo>
                    <a:pt x="307579" y="7584"/>
                  </a:lnTo>
                </a:path>
              </a:pathLst>
            </a:custGeom>
            <a:noFill/>
            <a:ln w="379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7" name="Forme libre : forme 746">
              <a:extLst>
                <a:ext uri="{FF2B5EF4-FFF2-40B4-BE49-F238E27FC236}">
                  <a16:creationId xmlns:a16="http://schemas.microsoft.com/office/drawing/2014/main" id="{B4B69807-43B1-4C78-BA72-0E8490EE3830}"/>
                </a:ext>
              </a:extLst>
            </p:cNvPr>
            <p:cNvSpPr/>
            <p:nvPr>
              <p:custDataLst>
                <p:tags r:id="rId203"/>
              </p:custDataLst>
            </p:nvPr>
          </p:nvSpPr>
          <p:spPr>
            <a:xfrm>
              <a:off x="9193005" y="-14821622"/>
              <a:ext cx="203371" cy="203260"/>
            </a:xfrm>
            <a:custGeom>
              <a:avLst/>
              <a:gdLst>
                <a:gd name="connsiteX0" fmla="*/ 128211 w 203370"/>
                <a:gd name="connsiteY0" fmla="*/ 103085 h 203260"/>
                <a:gd name="connsiteX1" fmla="*/ 144672 w 203370"/>
                <a:gd name="connsiteY1" fmla="*/ 105609 h 203260"/>
                <a:gd name="connsiteX2" fmla="*/ 145426 w 203370"/>
                <a:gd name="connsiteY2" fmla="*/ 107379 h 203260"/>
                <a:gd name="connsiteX3" fmla="*/ 148723 w 203370"/>
                <a:gd name="connsiteY3" fmla="*/ 109913 h 203260"/>
                <a:gd name="connsiteX4" fmla="*/ 160624 w 203370"/>
                <a:gd name="connsiteY4" fmla="*/ 100297 h 203260"/>
                <a:gd name="connsiteX5" fmla="*/ 144163 w 203370"/>
                <a:gd name="connsiteY5" fmla="*/ 92453 h 203260"/>
                <a:gd name="connsiteX6" fmla="*/ 140111 w 203370"/>
                <a:gd name="connsiteY6" fmla="*/ 91944 h 203260"/>
                <a:gd name="connsiteX7" fmla="*/ 146189 w 203370"/>
                <a:gd name="connsiteY7" fmla="*/ 85363 h 203260"/>
                <a:gd name="connsiteX8" fmla="*/ 203927 w 203370"/>
                <a:gd name="connsiteY8" fmla="*/ 20827 h 203260"/>
                <a:gd name="connsiteX9" fmla="*/ 201901 w 203370"/>
                <a:gd name="connsiteY9" fmla="*/ 19056 h 203260"/>
                <a:gd name="connsiteX10" fmla="*/ 186203 w 203370"/>
                <a:gd name="connsiteY10" fmla="*/ 26139 h 203260"/>
                <a:gd name="connsiteX11" fmla="*/ 160624 w 203370"/>
                <a:gd name="connsiteY11" fmla="*/ 23361 h 203260"/>
                <a:gd name="connsiteX12" fmla="*/ 127703 w 203370"/>
                <a:gd name="connsiteY12" fmla="*/ 19056 h 203260"/>
                <a:gd name="connsiteX13" fmla="*/ 82882 w 203370"/>
                <a:gd name="connsiteY13" fmla="*/ 32975 h 203260"/>
                <a:gd name="connsiteX14" fmla="*/ 58064 w 203370"/>
                <a:gd name="connsiteY14" fmla="*/ 62337 h 203260"/>
                <a:gd name="connsiteX15" fmla="*/ 60344 w 203370"/>
                <a:gd name="connsiteY15" fmla="*/ 64361 h 203260"/>
                <a:gd name="connsiteX16" fmla="*/ 82627 w 203370"/>
                <a:gd name="connsiteY16" fmla="*/ 50181 h 203260"/>
                <a:gd name="connsiteX17" fmla="*/ 106436 w 203370"/>
                <a:gd name="connsiteY17" fmla="*/ 34746 h 203260"/>
                <a:gd name="connsiteX18" fmla="*/ 131000 w 203370"/>
                <a:gd name="connsiteY18" fmla="*/ 37533 h 203260"/>
                <a:gd name="connsiteX19" fmla="*/ 163157 w 203370"/>
                <a:gd name="connsiteY19" fmla="*/ 41836 h 203260"/>
                <a:gd name="connsiteX20" fmla="*/ 172015 w 203370"/>
                <a:gd name="connsiteY20" fmla="*/ 41073 h 203260"/>
                <a:gd name="connsiteX21" fmla="*/ 124922 w 203370"/>
                <a:gd name="connsiteY21" fmla="*/ 92198 h 203260"/>
                <a:gd name="connsiteX22" fmla="*/ 99596 w 203370"/>
                <a:gd name="connsiteY22" fmla="*/ 92198 h 203260"/>
                <a:gd name="connsiteX23" fmla="*/ 83899 w 203370"/>
                <a:gd name="connsiteY23" fmla="*/ 100805 h 203260"/>
                <a:gd name="connsiteX24" fmla="*/ 90477 w 203370"/>
                <a:gd name="connsiteY24" fmla="*/ 103085 h 203260"/>
                <a:gd name="connsiteX25" fmla="*/ 113523 w 203370"/>
                <a:gd name="connsiteY25" fmla="*/ 103085 h 203260"/>
                <a:gd name="connsiteX26" fmla="*/ 66930 w 203370"/>
                <a:gd name="connsiteY26" fmla="*/ 146610 h 203260"/>
                <a:gd name="connsiteX27" fmla="*/ 27169 w 203370"/>
                <a:gd name="connsiteY27" fmla="*/ 181283 h 203260"/>
                <a:gd name="connsiteX28" fmla="*/ 19066 w 203370"/>
                <a:gd name="connsiteY28" fmla="*/ 190144 h 203260"/>
                <a:gd name="connsiteX29" fmla="*/ 21092 w 203370"/>
                <a:gd name="connsiteY29" fmla="*/ 191915 h 203260"/>
                <a:gd name="connsiteX30" fmla="*/ 33000 w 203370"/>
                <a:gd name="connsiteY30" fmla="*/ 187357 h 203260"/>
                <a:gd name="connsiteX31" fmla="*/ 45909 w 203370"/>
                <a:gd name="connsiteY31" fmla="*/ 184825 h 203260"/>
                <a:gd name="connsiteX32" fmla="*/ 85415 w 203370"/>
                <a:gd name="connsiteY32" fmla="*/ 188120 h 203260"/>
                <a:gd name="connsiteX33" fmla="*/ 126948 w 203370"/>
                <a:gd name="connsiteY33" fmla="*/ 191915 h 203260"/>
                <a:gd name="connsiteX34" fmla="*/ 168472 w 203370"/>
                <a:gd name="connsiteY34" fmla="*/ 174201 h 203260"/>
                <a:gd name="connsiteX35" fmla="*/ 188475 w 203370"/>
                <a:gd name="connsiteY35" fmla="*/ 141044 h 203260"/>
                <a:gd name="connsiteX36" fmla="*/ 186203 w 203370"/>
                <a:gd name="connsiteY36" fmla="*/ 139275 h 203260"/>
                <a:gd name="connsiteX37" fmla="*/ 163912 w 203370"/>
                <a:gd name="connsiteY37" fmla="*/ 153954 h 203260"/>
                <a:gd name="connsiteX38" fmla="*/ 152011 w 203370"/>
                <a:gd name="connsiteY38" fmla="*/ 176226 h 203260"/>
                <a:gd name="connsiteX39" fmla="*/ 112259 w 203370"/>
                <a:gd name="connsiteY39" fmla="*/ 173185 h 203260"/>
                <a:gd name="connsiteX40" fmla="*/ 67184 w 203370"/>
                <a:gd name="connsiteY40" fmla="*/ 169136 h 203260"/>
                <a:gd name="connsiteX41" fmla="*/ 54775 w 203370"/>
                <a:gd name="connsiteY41" fmla="*/ 170152 h 203260"/>
                <a:gd name="connsiteX42" fmla="*/ 128211 w 203370"/>
                <a:gd name="connsiteY42" fmla="*/ 103085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03370" h="203260">
                  <a:moveTo>
                    <a:pt x="128211" y="103085"/>
                  </a:moveTo>
                  <a:cubicBezTo>
                    <a:pt x="138340" y="103330"/>
                    <a:pt x="143154" y="104347"/>
                    <a:pt x="144672" y="105609"/>
                  </a:cubicBezTo>
                  <a:cubicBezTo>
                    <a:pt x="144925" y="105864"/>
                    <a:pt x="145180" y="106879"/>
                    <a:pt x="145426" y="107379"/>
                  </a:cubicBezTo>
                  <a:cubicBezTo>
                    <a:pt x="145426" y="109913"/>
                    <a:pt x="147452" y="109913"/>
                    <a:pt x="148723" y="109913"/>
                  </a:cubicBezTo>
                  <a:cubicBezTo>
                    <a:pt x="152774" y="109913"/>
                    <a:pt x="160624" y="105609"/>
                    <a:pt x="160624" y="100297"/>
                  </a:cubicBezTo>
                  <a:cubicBezTo>
                    <a:pt x="160624" y="93969"/>
                    <a:pt x="149986" y="92707"/>
                    <a:pt x="144163" y="92453"/>
                  </a:cubicBezTo>
                  <a:cubicBezTo>
                    <a:pt x="143654" y="92453"/>
                    <a:pt x="140111" y="92198"/>
                    <a:pt x="140111" y="91944"/>
                  </a:cubicBezTo>
                  <a:cubicBezTo>
                    <a:pt x="140111" y="91436"/>
                    <a:pt x="144163" y="87641"/>
                    <a:pt x="146189" y="85363"/>
                  </a:cubicBezTo>
                  <a:cubicBezTo>
                    <a:pt x="170243" y="61320"/>
                    <a:pt x="203927" y="23361"/>
                    <a:pt x="203927" y="20827"/>
                  </a:cubicBezTo>
                  <a:cubicBezTo>
                    <a:pt x="203927" y="20065"/>
                    <a:pt x="203673" y="19056"/>
                    <a:pt x="201901" y="19056"/>
                  </a:cubicBezTo>
                  <a:cubicBezTo>
                    <a:pt x="200129" y="19056"/>
                    <a:pt x="193544" y="20572"/>
                    <a:pt x="186203" y="26139"/>
                  </a:cubicBezTo>
                  <a:cubicBezTo>
                    <a:pt x="181644" y="26139"/>
                    <a:pt x="175312" y="26139"/>
                    <a:pt x="160624" y="23361"/>
                  </a:cubicBezTo>
                  <a:cubicBezTo>
                    <a:pt x="146697" y="20827"/>
                    <a:pt x="137577" y="19056"/>
                    <a:pt x="127703" y="19056"/>
                  </a:cubicBezTo>
                  <a:cubicBezTo>
                    <a:pt x="111496" y="19056"/>
                    <a:pt x="96308" y="24877"/>
                    <a:pt x="82882" y="32975"/>
                  </a:cubicBezTo>
                  <a:cubicBezTo>
                    <a:pt x="60089" y="47402"/>
                    <a:pt x="58064" y="62083"/>
                    <a:pt x="58064" y="62337"/>
                  </a:cubicBezTo>
                  <a:cubicBezTo>
                    <a:pt x="58064" y="63091"/>
                    <a:pt x="58318" y="64361"/>
                    <a:pt x="60344" y="64361"/>
                  </a:cubicBezTo>
                  <a:cubicBezTo>
                    <a:pt x="65158" y="64361"/>
                    <a:pt x="80347" y="57017"/>
                    <a:pt x="82627" y="50181"/>
                  </a:cubicBezTo>
                  <a:cubicBezTo>
                    <a:pt x="85924" y="40312"/>
                    <a:pt x="89213" y="34746"/>
                    <a:pt x="106436" y="34746"/>
                  </a:cubicBezTo>
                  <a:cubicBezTo>
                    <a:pt x="108708" y="34746"/>
                    <a:pt x="115803" y="34746"/>
                    <a:pt x="131000" y="37533"/>
                  </a:cubicBezTo>
                  <a:cubicBezTo>
                    <a:pt x="143654" y="39811"/>
                    <a:pt x="154038" y="41836"/>
                    <a:pt x="163157" y="41836"/>
                  </a:cubicBezTo>
                  <a:cubicBezTo>
                    <a:pt x="166192" y="41836"/>
                    <a:pt x="169235" y="41836"/>
                    <a:pt x="172015" y="41073"/>
                  </a:cubicBezTo>
                  <a:cubicBezTo>
                    <a:pt x="158597" y="56764"/>
                    <a:pt x="146952" y="69674"/>
                    <a:pt x="124922" y="92198"/>
                  </a:cubicBezTo>
                  <a:lnTo>
                    <a:pt x="99596" y="92198"/>
                  </a:lnTo>
                  <a:cubicBezTo>
                    <a:pt x="86178" y="92198"/>
                    <a:pt x="83899" y="99789"/>
                    <a:pt x="83899" y="100805"/>
                  </a:cubicBezTo>
                  <a:cubicBezTo>
                    <a:pt x="83899" y="103085"/>
                    <a:pt x="86178" y="103085"/>
                    <a:pt x="90477" y="103085"/>
                  </a:cubicBezTo>
                  <a:lnTo>
                    <a:pt x="113523" y="103085"/>
                  </a:lnTo>
                  <a:cubicBezTo>
                    <a:pt x="111751" y="105109"/>
                    <a:pt x="99851" y="117003"/>
                    <a:pt x="66930" y="146610"/>
                  </a:cubicBezTo>
                  <a:cubicBezTo>
                    <a:pt x="66421" y="147118"/>
                    <a:pt x="48189" y="163570"/>
                    <a:pt x="27169" y="181283"/>
                  </a:cubicBezTo>
                  <a:cubicBezTo>
                    <a:pt x="23881" y="184071"/>
                    <a:pt x="19066" y="188375"/>
                    <a:pt x="19066" y="190144"/>
                  </a:cubicBezTo>
                  <a:cubicBezTo>
                    <a:pt x="19066" y="190899"/>
                    <a:pt x="19320" y="191915"/>
                    <a:pt x="21092" y="191915"/>
                  </a:cubicBezTo>
                  <a:cubicBezTo>
                    <a:pt x="24389" y="191915"/>
                    <a:pt x="29703" y="189383"/>
                    <a:pt x="33000" y="187357"/>
                  </a:cubicBezTo>
                  <a:cubicBezTo>
                    <a:pt x="37552" y="184825"/>
                    <a:pt x="41858" y="184825"/>
                    <a:pt x="45909" y="184825"/>
                  </a:cubicBezTo>
                  <a:cubicBezTo>
                    <a:pt x="57309" y="184825"/>
                    <a:pt x="73770" y="186850"/>
                    <a:pt x="85415" y="188120"/>
                  </a:cubicBezTo>
                  <a:cubicBezTo>
                    <a:pt x="97571" y="189890"/>
                    <a:pt x="114539" y="191915"/>
                    <a:pt x="126948" y="191915"/>
                  </a:cubicBezTo>
                  <a:cubicBezTo>
                    <a:pt x="145426" y="191915"/>
                    <a:pt x="160369" y="181537"/>
                    <a:pt x="168472" y="174201"/>
                  </a:cubicBezTo>
                  <a:cubicBezTo>
                    <a:pt x="183923" y="160529"/>
                    <a:pt x="188475" y="142561"/>
                    <a:pt x="188475" y="141044"/>
                  </a:cubicBezTo>
                  <a:cubicBezTo>
                    <a:pt x="188475" y="139527"/>
                    <a:pt x="187467" y="139275"/>
                    <a:pt x="186203" y="139275"/>
                  </a:cubicBezTo>
                  <a:cubicBezTo>
                    <a:pt x="181389" y="139275"/>
                    <a:pt x="166192" y="146610"/>
                    <a:pt x="163912" y="153954"/>
                  </a:cubicBezTo>
                  <a:cubicBezTo>
                    <a:pt x="162395" y="158758"/>
                    <a:pt x="159861" y="167365"/>
                    <a:pt x="152011" y="176226"/>
                  </a:cubicBezTo>
                  <a:cubicBezTo>
                    <a:pt x="144417" y="176226"/>
                    <a:pt x="135551" y="176226"/>
                    <a:pt x="112259" y="173185"/>
                  </a:cubicBezTo>
                  <a:cubicBezTo>
                    <a:pt x="99596" y="171668"/>
                    <a:pt x="80602" y="169136"/>
                    <a:pt x="67184" y="169136"/>
                  </a:cubicBezTo>
                  <a:cubicBezTo>
                    <a:pt x="65667" y="169136"/>
                    <a:pt x="59589" y="169136"/>
                    <a:pt x="54775" y="170152"/>
                  </a:cubicBezTo>
                  <a:lnTo>
                    <a:pt x="128211" y="10308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8" name="Forme libre : forme 747">
              <a:extLst>
                <a:ext uri="{FF2B5EF4-FFF2-40B4-BE49-F238E27FC236}">
                  <a16:creationId xmlns:a16="http://schemas.microsoft.com/office/drawing/2014/main" id="{D9BCB55B-9704-4A15-AA9F-DB9C5619C0C6}"/>
                </a:ext>
              </a:extLst>
            </p:cNvPr>
            <p:cNvSpPr/>
            <p:nvPr>
              <p:custDataLst>
                <p:tags r:id="rId204"/>
              </p:custDataLst>
            </p:nvPr>
          </p:nvSpPr>
          <p:spPr>
            <a:xfrm>
              <a:off x="9380863" y="-14693210"/>
              <a:ext cx="101685" cy="101630"/>
            </a:xfrm>
            <a:custGeom>
              <a:avLst/>
              <a:gdLst>
                <a:gd name="connsiteX0" fmla="*/ 95307 w 101685"/>
                <a:gd name="connsiteY0" fmla="*/ 57159 h 101630"/>
                <a:gd name="connsiteX1" fmla="*/ 57183 w 101685"/>
                <a:gd name="connsiteY1" fmla="*/ 19056 h 101630"/>
                <a:gd name="connsiteX2" fmla="*/ 19066 w 101685"/>
                <a:gd name="connsiteY2" fmla="*/ 56984 h 101630"/>
                <a:gd name="connsiteX3" fmla="*/ 57183 w 101685"/>
                <a:gd name="connsiteY3" fmla="*/ 95080 h 101630"/>
                <a:gd name="connsiteX4" fmla="*/ 95307 w 101685"/>
                <a:gd name="connsiteY4" fmla="*/ 57159 h 1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85" h="101630">
                  <a:moveTo>
                    <a:pt x="95307" y="57159"/>
                  </a:moveTo>
                  <a:cubicBezTo>
                    <a:pt x="95307" y="35714"/>
                    <a:pt x="78107" y="19056"/>
                    <a:pt x="57183" y="19056"/>
                  </a:cubicBezTo>
                  <a:cubicBezTo>
                    <a:pt x="35908" y="19056"/>
                    <a:pt x="19066" y="36246"/>
                    <a:pt x="19066" y="56984"/>
                  </a:cubicBezTo>
                  <a:cubicBezTo>
                    <a:pt x="19066" y="78422"/>
                    <a:pt x="36265" y="95080"/>
                    <a:pt x="57183" y="95080"/>
                  </a:cubicBezTo>
                  <a:cubicBezTo>
                    <a:pt x="78465" y="95080"/>
                    <a:pt x="95307" y="77890"/>
                    <a:pt x="95307" y="5715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9" name="Forme libre : forme 748">
              <a:extLst>
                <a:ext uri="{FF2B5EF4-FFF2-40B4-BE49-F238E27FC236}">
                  <a16:creationId xmlns:a16="http://schemas.microsoft.com/office/drawing/2014/main" id="{95117F84-AF06-4836-9408-46A0D72F6B3D}"/>
                </a:ext>
              </a:extLst>
            </p:cNvPr>
            <p:cNvSpPr/>
            <p:nvPr>
              <p:custDataLst>
                <p:tags r:id="rId205"/>
              </p:custDataLst>
            </p:nvPr>
          </p:nvSpPr>
          <p:spPr>
            <a:xfrm>
              <a:off x="9570420" y="-15166922"/>
              <a:ext cx="254213" cy="584373"/>
            </a:xfrm>
            <a:custGeom>
              <a:avLst/>
              <a:gdLst>
                <a:gd name="connsiteX0" fmla="*/ 31220 w 254213"/>
                <a:gd name="connsiteY0" fmla="*/ 570035 h 584373"/>
                <a:gd name="connsiteX1" fmla="*/ 43629 w 254213"/>
                <a:gd name="connsiteY1" fmla="*/ 557631 h 584373"/>
                <a:gd name="connsiteX2" fmla="*/ 31475 w 254213"/>
                <a:gd name="connsiteY2" fmla="*/ 545229 h 584373"/>
                <a:gd name="connsiteX3" fmla="*/ 19066 w 254213"/>
                <a:gd name="connsiteY3" fmla="*/ 557885 h 584373"/>
                <a:gd name="connsiteX4" fmla="*/ 47172 w 254213"/>
                <a:gd name="connsiteY4" fmla="*/ 581419 h 584373"/>
                <a:gd name="connsiteX5" fmla="*/ 118082 w 254213"/>
                <a:gd name="connsiteY5" fmla="*/ 448800 h 584373"/>
                <a:gd name="connsiteX6" fmla="*/ 167709 w 254213"/>
                <a:gd name="connsiteY6" fmla="*/ 206849 h 584373"/>
                <a:gd name="connsiteX7" fmla="*/ 195061 w 254213"/>
                <a:gd name="connsiteY7" fmla="*/ 69672 h 584373"/>
                <a:gd name="connsiteX8" fmla="*/ 216582 w 254213"/>
                <a:gd name="connsiteY8" fmla="*/ 24621 h 584373"/>
                <a:gd name="connsiteX9" fmla="*/ 231779 w 254213"/>
                <a:gd name="connsiteY9" fmla="*/ 30441 h 584373"/>
                <a:gd name="connsiteX10" fmla="*/ 219116 w 254213"/>
                <a:gd name="connsiteY10" fmla="*/ 42843 h 584373"/>
                <a:gd name="connsiteX11" fmla="*/ 231270 w 254213"/>
                <a:gd name="connsiteY11" fmla="*/ 55246 h 584373"/>
                <a:gd name="connsiteX12" fmla="*/ 243679 w 254213"/>
                <a:gd name="connsiteY12" fmla="*/ 42590 h 584373"/>
                <a:gd name="connsiteX13" fmla="*/ 216081 w 254213"/>
                <a:gd name="connsiteY13" fmla="*/ 19056 h 584373"/>
                <a:gd name="connsiteX14" fmla="*/ 168726 w 254213"/>
                <a:gd name="connsiteY14" fmla="*/ 98271 h 584373"/>
                <a:gd name="connsiteX15" fmla="*/ 105673 w 254213"/>
                <a:gd name="connsiteY15" fmla="*/ 393625 h 584373"/>
                <a:gd name="connsiteX16" fmla="*/ 83390 w 254213"/>
                <a:gd name="connsiteY16" fmla="*/ 509793 h 584373"/>
                <a:gd name="connsiteX17" fmla="*/ 46672 w 254213"/>
                <a:gd name="connsiteY17" fmla="*/ 575854 h 584373"/>
                <a:gd name="connsiteX18" fmla="*/ 31220 w 254213"/>
                <a:gd name="connsiteY18" fmla="*/ 570035 h 584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4213" h="584373">
                  <a:moveTo>
                    <a:pt x="31220" y="570035"/>
                  </a:moveTo>
                  <a:cubicBezTo>
                    <a:pt x="39324" y="569527"/>
                    <a:pt x="43629" y="563959"/>
                    <a:pt x="43629" y="557631"/>
                  </a:cubicBezTo>
                  <a:cubicBezTo>
                    <a:pt x="43629" y="549280"/>
                    <a:pt x="37297" y="545229"/>
                    <a:pt x="31475" y="545229"/>
                  </a:cubicBezTo>
                  <a:cubicBezTo>
                    <a:pt x="25397" y="545229"/>
                    <a:pt x="19066" y="549026"/>
                    <a:pt x="19066" y="557885"/>
                  </a:cubicBezTo>
                  <a:cubicBezTo>
                    <a:pt x="19066" y="570789"/>
                    <a:pt x="31729" y="581419"/>
                    <a:pt x="47172" y="581419"/>
                  </a:cubicBezTo>
                  <a:cubicBezTo>
                    <a:pt x="85661" y="581419"/>
                    <a:pt x="100096" y="522198"/>
                    <a:pt x="118082" y="448800"/>
                  </a:cubicBezTo>
                  <a:cubicBezTo>
                    <a:pt x="137577" y="368822"/>
                    <a:pt x="154037" y="288090"/>
                    <a:pt x="167709" y="206849"/>
                  </a:cubicBezTo>
                  <a:cubicBezTo>
                    <a:pt x="177083" y="152937"/>
                    <a:pt x="186449" y="102320"/>
                    <a:pt x="195061" y="69672"/>
                  </a:cubicBezTo>
                  <a:cubicBezTo>
                    <a:pt x="198095" y="57269"/>
                    <a:pt x="206707" y="24621"/>
                    <a:pt x="216582" y="24621"/>
                  </a:cubicBezTo>
                  <a:cubicBezTo>
                    <a:pt x="224431" y="24621"/>
                    <a:pt x="230762" y="29433"/>
                    <a:pt x="231779" y="30441"/>
                  </a:cubicBezTo>
                  <a:cubicBezTo>
                    <a:pt x="223421" y="30950"/>
                    <a:pt x="219116" y="36516"/>
                    <a:pt x="219116" y="42843"/>
                  </a:cubicBezTo>
                  <a:cubicBezTo>
                    <a:pt x="219116" y="51197"/>
                    <a:pt x="225448" y="55246"/>
                    <a:pt x="231270" y="55246"/>
                  </a:cubicBezTo>
                  <a:cubicBezTo>
                    <a:pt x="237348" y="55246"/>
                    <a:pt x="243679" y="51451"/>
                    <a:pt x="243679" y="42590"/>
                  </a:cubicBezTo>
                  <a:cubicBezTo>
                    <a:pt x="243679" y="28925"/>
                    <a:pt x="230007" y="19056"/>
                    <a:pt x="216081" y="19056"/>
                  </a:cubicBezTo>
                  <a:cubicBezTo>
                    <a:pt x="196832" y="19056"/>
                    <a:pt x="182652" y="46639"/>
                    <a:pt x="168726" y="98271"/>
                  </a:cubicBezTo>
                  <a:cubicBezTo>
                    <a:pt x="167963" y="101058"/>
                    <a:pt x="133525" y="228103"/>
                    <a:pt x="105673" y="393625"/>
                  </a:cubicBezTo>
                  <a:cubicBezTo>
                    <a:pt x="99087" y="432348"/>
                    <a:pt x="91739" y="474622"/>
                    <a:pt x="83390" y="509793"/>
                  </a:cubicBezTo>
                  <a:cubicBezTo>
                    <a:pt x="78830" y="528270"/>
                    <a:pt x="67176" y="575854"/>
                    <a:pt x="46672" y="575854"/>
                  </a:cubicBezTo>
                  <a:cubicBezTo>
                    <a:pt x="37552" y="575854"/>
                    <a:pt x="31475" y="570035"/>
                    <a:pt x="31220" y="57003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0" name="Forme libre : forme 749">
              <a:extLst>
                <a:ext uri="{FF2B5EF4-FFF2-40B4-BE49-F238E27FC236}">
                  <a16:creationId xmlns:a16="http://schemas.microsoft.com/office/drawing/2014/main" id="{ADF4A699-7C49-449A-B0DC-1C7A6C6FB7AB}"/>
                </a:ext>
              </a:extLst>
            </p:cNvPr>
            <p:cNvSpPr/>
            <p:nvPr>
              <p:custDataLst>
                <p:tags r:id="rId206"/>
              </p:custDataLst>
            </p:nvPr>
          </p:nvSpPr>
          <p:spPr>
            <a:xfrm>
              <a:off x="9861841" y="-14998042"/>
              <a:ext cx="152528" cy="203260"/>
            </a:xfrm>
            <a:custGeom>
              <a:avLst/>
              <a:gdLst>
                <a:gd name="connsiteX0" fmla="*/ 139603 w 152528"/>
                <a:gd name="connsiteY0" fmla="*/ 21842 h 203260"/>
                <a:gd name="connsiteX1" fmla="*/ 136314 w 152528"/>
                <a:gd name="connsiteY1" fmla="*/ 19056 h 203260"/>
                <a:gd name="connsiteX2" fmla="*/ 104148 w 152528"/>
                <a:gd name="connsiteY2" fmla="*/ 21842 h 203260"/>
                <a:gd name="connsiteX3" fmla="*/ 100605 w 152528"/>
                <a:gd name="connsiteY3" fmla="*/ 26645 h 203260"/>
                <a:gd name="connsiteX4" fmla="*/ 106682 w 152528"/>
                <a:gd name="connsiteY4" fmla="*/ 29686 h 203260"/>
                <a:gd name="connsiteX5" fmla="*/ 119346 w 152528"/>
                <a:gd name="connsiteY5" fmla="*/ 33991 h 203260"/>
                <a:gd name="connsiteX6" fmla="*/ 118583 w 152528"/>
                <a:gd name="connsiteY6" fmla="*/ 39048 h 203260"/>
                <a:gd name="connsiteX7" fmla="*/ 103394 w 152528"/>
                <a:gd name="connsiteY7" fmla="*/ 99034 h 203260"/>
                <a:gd name="connsiteX8" fmla="*/ 80093 w 152528"/>
                <a:gd name="connsiteY8" fmla="*/ 82837 h 203260"/>
                <a:gd name="connsiteX9" fmla="*/ 19066 w 152528"/>
                <a:gd name="connsiteY9" fmla="*/ 156986 h 203260"/>
                <a:gd name="connsiteX10" fmla="*/ 52750 w 152528"/>
                <a:gd name="connsiteY10" fmla="*/ 197488 h 203260"/>
                <a:gd name="connsiteX11" fmla="*/ 85662 w 152528"/>
                <a:gd name="connsiteY11" fmla="*/ 178504 h 203260"/>
                <a:gd name="connsiteX12" fmla="*/ 108708 w 152528"/>
                <a:gd name="connsiteY12" fmla="*/ 197488 h 203260"/>
                <a:gd name="connsiteX13" fmla="*/ 127448 w 152528"/>
                <a:gd name="connsiteY13" fmla="*/ 183561 h 203260"/>
                <a:gd name="connsiteX14" fmla="*/ 135043 w 152528"/>
                <a:gd name="connsiteY14" fmla="*/ 158510 h 203260"/>
                <a:gd name="connsiteX15" fmla="*/ 132008 w 152528"/>
                <a:gd name="connsiteY15" fmla="*/ 155978 h 203260"/>
                <a:gd name="connsiteX16" fmla="*/ 128457 w 152528"/>
                <a:gd name="connsiteY16" fmla="*/ 160536 h 203260"/>
                <a:gd name="connsiteX17" fmla="*/ 109217 w 152528"/>
                <a:gd name="connsiteY17" fmla="*/ 191913 h 203260"/>
                <a:gd name="connsiteX18" fmla="*/ 101622 w 152528"/>
                <a:gd name="connsiteY18" fmla="*/ 180274 h 203260"/>
                <a:gd name="connsiteX19" fmla="*/ 103139 w 152528"/>
                <a:gd name="connsiteY19" fmla="*/ 168126 h 203260"/>
                <a:gd name="connsiteX20" fmla="*/ 139603 w 152528"/>
                <a:gd name="connsiteY20" fmla="*/ 21842 h 203260"/>
                <a:gd name="connsiteX21" fmla="*/ 86933 w 152528"/>
                <a:gd name="connsiteY21" fmla="*/ 164585 h 203260"/>
                <a:gd name="connsiteX22" fmla="*/ 81865 w 152528"/>
                <a:gd name="connsiteY22" fmla="*/ 173946 h 203260"/>
                <a:gd name="connsiteX23" fmla="*/ 53250 w 152528"/>
                <a:gd name="connsiteY23" fmla="*/ 191913 h 203260"/>
                <a:gd name="connsiteX24" fmla="*/ 37044 w 152528"/>
                <a:gd name="connsiteY24" fmla="*/ 168126 h 203260"/>
                <a:gd name="connsiteX25" fmla="*/ 50970 w 152528"/>
                <a:gd name="connsiteY25" fmla="*/ 112698 h 203260"/>
                <a:gd name="connsiteX26" fmla="*/ 80347 w 152528"/>
                <a:gd name="connsiteY26" fmla="*/ 88402 h 203260"/>
                <a:gd name="connsiteX27" fmla="*/ 100351 w 152528"/>
                <a:gd name="connsiteY27" fmla="*/ 110673 h 203260"/>
                <a:gd name="connsiteX28" fmla="*/ 99596 w 152528"/>
                <a:gd name="connsiteY28" fmla="*/ 114978 h 203260"/>
                <a:gd name="connsiteX29" fmla="*/ 86933 w 152528"/>
                <a:gd name="connsiteY29" fmla="*/ 164585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52528" h="203260">
                  <a:moveTo>
                    <a:pt x="139603" y="21842"/>
                  </a:moveTo>
                  <a:cubicBezTo>
                    <a:pt x="139603" y="21588"/>
                    <a:pt x="139603" y="19056"/>
                    <a:pt x="136314" y="19056"/>
                  </a:cubicBezTo>
                  <a:cubicBezTo>
                    <a:pt x="132509" y="19056"/>
                    <a:pt x="108453" y="21334"/>
                    <a:pt x="104148" y="21842"/>
                  </a:cubicBezTo>
                  <a:cubicBezTo>
                    <a:pt x="102122" y="22097"/>
                    <a:pt x="100605" y="23359"/>
                    <a:pt x="100605" y="26645"/>
                  </a:cubicBezTo>
                  <a:cubicBezTo>
                    <a:pt x="100605" y="29686"/>
                    <a:pt x="102885" y="29686"/>
                    <a:pt x="106682" y="29686"/>
                  </a:cubicBezTo>
                  <a:cubicBezTo>
                    <a:pt x="118837" y="29686"/>
                    <a:pt x="119346" y="31457"/>
                    <a:pt x="119346" y="33991"/>
                  </a:cubicBezTo>
                  <a:lnTo>
                    <a:pt x="118583" y="39048"/>
                  </a:lnTo>
                  <a:lnTo>
                    <a:pt x="103394" y="99034"/>
                  </a:lnTo>
                  <a:cubicBezTo>
                    <a:pt x="98834" y="89672"/>
                    <a:pt x="91493" y="82837"/>
                    <a:pt x="80093" y="82837"/>
                  </a:cubicBezTo>
                  <a:cubicBezTo>
                    <a:pt x="50470" y="82837"/>
                    <a:pt x="19066" y="120042"/>
                    <a:pt x="19066" y="156986"/>
                  </a:cubicBezTo>
                  <a:cubicBezTo>
                    <a:pt x="19066" y="180782"/>
                    <a:pt x="32992" y="197488"/>
                    <a:pt x="52750" y="197488"/>
                  </a:cubicBezTo>
                  <a:cubicBezTo>
                    <a:pt x="57809" y="197488"/>
                    <a:pt x="70473" y="196471"/>
                    <a:pt x="85662" y="178504"/>
                  </a:cubicBezTo>
                  <a:cubicBezTo>
                    <a:pt x="87688" y="189135"/>
                    <a:pt x="96553" y="197488"/>
                    <a:pt x="108708" y="197488"/>
                  </a:cubicBezTo>
                  <a:cubicBezTo>
                    <a:pt x="117574" y="197488"/>
                    <a:pt x="123397" y="191659"/>
                    <a:pt x="127448" y="183561"/>
                  </a:cubicBezTo>
                  <a:cubicBezTo>
                    <a:pt x="131754" y="174454"/>
                    <a:pt x="135043" y="159011"/>
                    <a:pt x="135043" y="158510"/>
                  </a:cubicBezTo>
                  <a:cubicBezTo>
                    <a:pt x="135043" y="155978"/>
                    <a:pt x="132763" y="155978"/>
                    <a:pt x="132008" y="155978"/>
                  </a:cubicBezTo>
                  <a:cubicBezTo>
                    <a:pt x="129474" y="155978"/>
                    <a:pt x="129220" y="156986"/>
                    <a:pt x="128457" y="160536"/>
                  </a:cubicBezTo>
                  <a:cubicBezTo>
                    <a:pt x="124159" y="176987"/>
                    <a:pt x="119599" y="191913"/>
                    <a:pt x="109217" y="191913"/>
                  </a:cubicBezTo>
                  <a:cubicBezTo>
                    <a:pt x="102377" y="191913"/>
                    <a:pt x="101622" y="185340"/>
                    <a:pt x="101622" y="180274"/>
                  </a:cubicBezTo>
                  <a:cubicBezTo>
                    <a:pt x="101622" y="174201"/>
                    <a:pt x="102122" y="172430"/>
                    <a:pt x="103139" y="168126"/>
                  </a:cubicBezTo>
                  <a:lnTo>
                    <a:pt x="139603" y="21842"/>
                  </a:lnTo>
                  <a:close/>
                  <a:moveTo>
                    <a:pt x="86933" y="164585"/>
                  </a:moveTo>
                  <a:cubicBezTo>
                    <a:pt x="85662" y="169142"/>
                    <a:pt x="85662" y="169643"/>
                    <a:pt x="81865" y="173946"/>
                  </a:cubicBezTo>
                  <a:cubicBezTo>
                    <a:pt x="70727" y="187864"/>
                    <a:pt x="60344" y="191913"/>
                    <a:pt x="53250" y="191913"/>
                  </a:cubicBezTo>
                  <a:cubicBezTo>
                    <a:pt x="40587" y="191913"/>
                    <a:pt x="37044" y="177995"/>
                    <a:pt x="37044" y="168126"/>
                  </a:cubicBezTo>
                  <a:cubicBezTo>
                    <a:pt x="37044" y="155471"/>
                    <a:pt x="45147" y="124338"/>
                    <a:pt x="50970" y="112698"/>
                  </a:cubicBezTo>
                  <a:cubicBezTo>
                    <a:pt x="58826" y="97770"/>
                    <a:pt x="70218" y="88402"/>
                    <a:pt x="80347" y="88402"/>
                  </a:cubicBezTo>
                  <a:cubicBezTo>
                    <a:pt x="96807" y="88402"/>
                    <a:pt x="100351" y="109156"/>
                    <a:pt x="100351" y="110673"/>
                  </a:cubicBezTo>
                  <a:cubicBezTo>
                    <a:pt x="100351" y="112189"/>
                    <a:pt x="99842" y="113714"/>
                    <a:pt x="99596" y="114978"/>
                  </a:cubicBezTo>
                  <a:lnTo>
                    <a:pt x="86933" y="16458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1" name="Forme libre : forme 750">
              <a:extLst>
                <a:ext uri="{FF2B5EF4-FFF2-40B4-BE49-F238E27FC236}">
                  <a16:creationId xmlns:a16="http://schemas.microsoft.com/office/drawing/2014/main" id="{0828830B-A3E1-40E1-8179-6325DD7637DB}"/>
                </a:ext>
              </a:extLst>
            </p:cNvPr>
            <p:cNvSpPr/>
            <p:nvPr>
              <p:custDataLst>
                <p:tags r:id="rId207"/>
              </p:custDataLst>
            </p:nvPr>
          </p:nvSpPr>
          <p:spPr>
            <a:xfrm>
              <a:off x="9983993" y="-14995255"/>
              <a:ext cx="203371" cy="203260"/>
            </a:xfrm>
            <a:custGeom>
              <a:avLst/>
              <a:gdLst>
                <a:gd name="connsiteX0" fmla="*/ 186704 w 203370"/>
                <a:gd name="connsiteY0" fmla="*/ 25130 h 203260"/>
                <a:gd name="connsiteX1" fmla="*/ 187459 w 203370"/>
                <a:gd name="connsiteY1" fmla="*/ 21334 h 203260"/>
                <a:gd name="connsiteX2" fmla="*/ 181126 w 203370"/>
                <a:gd name="connsiteY2" fmla="*/ 19056 h 203260"/>
                <a:gd name="connsiteX3" fmla="*/ 74270 w 203370"/>
                <a:gd name="connsiteY3" fmla="*/ 19056 h 203260"/>
                <a:gd name="connsiteX4" fmla="*/ 66421 w 203370"/>
                <a:gd name="connsiteY4" fmla="*/ 24113 h 203260"/>
                <a:gd name="connsiteX5" fmla="*/ 52487 w 203370"/>
                <a:gd name="connsiteY5" fmla="*/ 69672 h 203260"/>
                <a:gd name="connsiteX6" fmla="*/ 51733 w 203370"/>
                <a:gd name="connsiteY6" fmla="*/ 73213 h 203260"/>
                <a:gd name="connsiteX7" fmla="*/ 54767 w 203370"/>
                <a:gd name="connsiteY7" fmla="*/ 76001 h 203260"/>
                <a:gd name="connsiteX8" fmla="*/ 58064 w 203370"/>
                <a:gd name="connsiteY8" fmla="*/ 73467 h 203260"/>
                <a:gd name="connsiteX9" fmla="*/ 120354 w 203370"/>
                <a:gd name="connsiteY9" fmla="*/ 26899 h 203260"/>
                <a:gd name="connsiteX10" fmla="*/ 161631 w 203370"/>
                <a:gd name="connsiteY10" fmla="*/ 26899 h 203260"/>
                <a:gd name="connsiteX11" fmla="*/ 20075 w 203370"/>
                <a:gd name="connsiteY11" fmla="*/ 185078 h 203260"/>
                <a:gd name="connsiteX12" fmla="*/ 19066 w 203370"/>
                <a:gd name="connsiteY12" fmla="*/ 189635 h 203260"/>
                <a:gd name="connsiteX13" fmla="*/ 25397 w 203370"/>
                <a:gd name="connsiteY13" fmla="*/ 191913 h 203260"/>
                <a:gd name="connsiteX14" fmla="*/ 135551 w 203370"/>
                <a:gd name="connsiteY14" fmla="*/ 191913 h 203260"/>
                <a:gd name="connsiteX15" fmla="*/ 143402 w 203370"/>
                <a:gd name="connsiteY15" fmla="*/ 186849 h 203260"/>
                <a:gd name="connsiteX16" fmla="*/ 161377 w 203370"/>
                <a:gd name="connsiteY16" fmla="*/ 130921 h 203260"/>
                <a:gd name="connsiteX17" fmla="*/ 162393 w 203370"/>
                <a:gd name="connsiteY17" fmla="*/ 127125 h 203260"/>
                <a:gd name="connsiteX18" fmla="*/ 159099 w 203370"/>
                <a:gd name="connsiteY18" fmla="*/ 124338 h 203260"/>
                <a:gd name="connsiteX19" fmla="*/ 154793 w 203370"/>
                <a:gd name="connsiteY19" fmla="*/ 130666 h 203260"/>
                <a:gd name="connsiteX20" fmla="*/ 88450 w 203370"/>
                <a:gd name="connsiteY20" fmla="*/ 183307 h 203260"/>
                <a:gd name="connsiteX21" fmla="*/ 45147 w 203370"/>
                <a:gd name="connsiteY21" fmla="*/ 183307 h 203260"/>
                <a:gd name="connsiteX22" fmla="*/ 186704 w 203370"/>
                <a:gd name="connsiteY22" fmla="*/ 25130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03370" h="203260">
                  <a:moveTo>
                    <a:pt x="186704" y="25130"/>
                  </a:moveTo>
                  <a:cubicBezTo>
                    <a:pt x="186958" y="24113"/>
                    <a:pt x="187459" y="22850"/>
                    <a:pt x="187459" y="21334"/>
                  </a:cubicBezTo>
                  <a:cubicBezTo>
                    <a:pt x="187459" y="19056"/>
                    <a:pt x="186195" y="19056"/>
                    <a:pt x="181126" y="19056"/>
                  </a:cubicBezTo>
                  <a:lnTo>
                    <a:pt x="74270" y="19056"/>
                  </a:lnTo>
                  <a:cubicBezTo>
                    <a:pt x="68193" y="19056"/>
                    <a:pt x="67938" y="19310"/>
                    <a:pt x="66421" y="24113"/>
                  </a:cubicBezTo>
                  <a:lnTo>
                    <a:pt x="52487" y="69672"/>
                  </a:lnTo>
                  <a:cubicBezTo>
                    <a:pt x="51986" y="70935"/>
                    <a:pt x="51733" y="72706"/>
                    <a:pt x="51733" y="73213"/>
                  </a:cubicBezTo>
                  <a:cubicBezTo>
                    <a:pt x="51733" y="73467"/>
                    <a:pt x="51733" y="76001"/>
                    <a:pt x="54767" y="76001"/>
                  </a:cubicBezTo>
                  <a:cubicBezTo>
                    <a:pt x="57047" y="76001"/>
                    <a:pt x="57556" y="74230"/>
                    <a:pt x="58064" y="73467"/>
                  </a:cubicBezTo>
                  <a:cubicBezTo>
                    <a:pt x="67684" y="43606"/>
                    <a:pt x="80855" y="26899"/>
                    <a:pt x="120354" y="26899"/>
                  </a:cubicBezTo>
                  <a:lnTo>
                    <a:pt x="161631" y="26899"/>
                  </a:lnTo>
                  <a:lnTo>
                    <a:pt x="20075" y="185078"/>
                  </a:lnTo>
                  <a:cubicBezTo>
                    <a:pt x="20075" y="185332"/>
                    <a:pt x="19066" y="188872"/>
                    <a:pt x="19066" y="189635"/>
                  </a:cubicBezTo>
                  <a:cubicBezTo>
                    <a:pt x="19066" y="191913"/>
                    <a:pt x="20837" y="191913"/>
                    <a:pt x="25397" y="191913"/>
                  </a:cubicBezTo>
                  <a:lnTo>
                    <a:pt x="135551" y="191913"/>
                  </a:lnTo>
                  <a:cubicBezTo>
                    <a:pt x="141630" y="191913"/>
                    <a:pt x="141883" y="191661"/>
                    <a:pt x="143402" y="186849"/>
                  </a:cubicBezTo>
                  <a:lnTo>
                    <a:pt x="161377" y="130921"/>
                  </a:lnTo>
                  <a:cubicBezTo>
                    <a:pt x="161631" y="129904"/>
                    <a:pt x="162393" y="128134"/>
                    <a:pt x="162393" y="127125"/>
                  </a:cubicBezTo>
                  <a:cubicBezTo>
                    <a:pt x="162393" y="125854"/>
                    <a:pt x="161377" y="124338"/>
                    <a:pt x="159099" y="124338"/>
                  </a:cubicBezTo>
                  <a:cubicBezTo>
                    <a:pt x="156818" y="124338"/>
                    <a:pt x="156565" y="125354"/>
                    <a:pt x="154793" y="130666"/>
                  </a:cubicBezTo>
                  <a:cubicBezTo>
                    <a:pt x="143655" y="165085"/>
                    <a:pt x="131500" y="183307"/>
                    <a:pt x="88450" y="183307"/>
                  </a:cubicBezTo>
                  <a:lnTo>
                    <a:pt x="45147" y="183307"/>
                  </a:lnTo>
                  <a:lnTo>
                    <a:pt x="186704" y="2513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2" name="Forme libre : forme 751">
              <a:extLst>
                <a:ext uri="{FF2B5EF4-FFF2-40B4-BE49-F238E27FC236}">
                  <a16:creationId xmlns:a16="http://schemas.microsoft.com/office/drawing/2014/main" id="{BDBCA827-C7BE-4E8F-BEB2-136AF66C06CB}"/>
                </a:ext>
              </a:extLst>
            </p:cNvPr>
            <p:cNvSpPr/>
            <p:nvPr>
              <p:custDataLst>
                <p:tags r:id="rId208"/>
              </p:custDataLst>
            </p:nvPr>
          </p:nvSpPr>
          <p:spPr>
            <a:xfrm>
              <a:off x="10170453" y="-14998042"/>
              <a:ext cx="152528" cy="203260"/>
            </a:xfrm>
            <a:custGeom>
              <a:avLst/>
              <a:gdLst>
                <a:gd name="connsiteX0" fmla="*/ 139601 w 152528"/>
                <a:gd name="connsiteY0" fmla="*/ 21842 h 203260"/>
                <a:gd name="connsiteX1" fmla="*/ 136315 w 152528"/>
                <a:gd name="connsiteY1" fmla="*/ 19056 h 203260"/>
                <a:gd name="connsiteX2" fmla="*/ 104149 w 152528"/>
                <a:gd name="connsiteY2" fmla="*/ 21842 h 203260"/>
                <a:gd name="connsiteX3" fmla="*/ 100605 w 152528"/>
                <a:gd name="connsiteY3" fmla="*/ 26645 h 203260"/>
                <a:gd name="connsiteX4" fmla="*/ 106681 w 152528"/>
                <a:gd name="connsiteY4" fmla="*/ 29686 h 203260"/>
                <a:gd name="connsiteX5" fmla="*/ 119346 w 152528"/>
                <a:gd name="connsiteY5" fmla="*/ 33991 h 203260"/>
                <a:gd name="connsiteX6" fmla="*/ 118583 w 152528"/>
                <a:gd name="connsiteY6" fmla="*/ 39048 h 203260"/>
                <a:gd name="connsiteX7" fmla="*/ 103394 w 152528"/>
                <a:gd name="connsiteY7" fmla="*/ 99034 h 203260"/>
                <a:gd name="connsiteX8" fmla="*/ 80093 w 152528"/>
                <a:gd name="connsiteY8" fmla="*/ 82837 h 203260"/>
                <a:gd name="connsiteX9" fmla="*/ 19066 w 152528"/>
                <a:gd name="connsiteY9" fmla="*/ 156986 h 203260"/>
                <a:gd name="connsiteX10" fmla="*/ 52750 w 152528"/>
                <a:gd name="connsiteY10" fmla="*/ 197488 h 203260"/>
                <a:gd name="connsiteX11" fmla="*/ 85662 w 152528"/>
                <a:gd name="connsiteY11" fmla="*/ 178504 h 203260"/>
                <a:gd name="connsiteX12" fmla="*/ 108706 w 152528"/>
                <a:gd name="connsiteY12" fmla="*/ 197488 h 203260"/>
                <a:gd name="connsiteX13" fmla="*/ 127447 w 152528"/>
                <a:gd name="connsiteY13" fmla="*/ 183561 h 203260"/>
                <a:gd name="connsiteX14" fmla="*/ 135043 w 152528"/>
                <a:gd name="connsiteY14" fmla="*/ 158510 h 203260"/>
                <a:gd name="connsiteX15" fmla="*/ 132008 w 152528"/>
                <a:gd name="connsiteY15" fmla="*/ 155978 h 203260"/>
                <a:gd name="connsiteX16" fmla="*/ 128457 w 152528"/>
                <a:gd name="connsiteY16" fmla="*/ 160536 h 203260"/>
                <a:gd name="connsiteX17" fmla="*/ 109215 w 152528"/>
                <a:gd name="connsiteY17" fmla="*/ 191913 h 203260"/>
                <a:gd name="connsiteX18" fmla="*/ 101622 w 152528"/>
                <a:gd name="connsiteY18" fmla="*/ 180274 h 203260"/>
                <a:gd name="connsiteX19" fmla="*/ 103139 w 152528"/>
                <a:gd name="connsiteY19" fmla="*/ 168126 h 203260"/>
                <a:gd name="connsiteX20" fmla="*/ 139601 w 152528"/>
                <a:gd name="connsiteY20" fmla="*/ 21842 h 203260"/>
                <a:gd name="connsiteX21" fmla="*/ 86934 w 152528"/>
                <a:gd name="connsiteY21" fmla="*/ 164585 h 203260"/>
                <a:gd name="connsiteX22" fmla="*/ 81865 w 152528"/>
                <a:gd name="connsiteY22" fmla="*/ 173946 h 203260"/>
                <a:gd name="connsiteX23" fmla="*/ 53250 w 152528"/>
                <a:gd name="connsiteY23" fmla="*/ 191913 h 203260"/>
                <a:gd name="connsiteX24" fmla="*/ 37044 w 152528"/>
                <a:gd name="connsiteY24" fmla="*/ 168126 h 203260"/>
                <a:gd name="connsiteX25" fmla="*/ 50970 w 152528"/>
                <a:gd name="connsiteY25" fmla="*/ 112698 h 203260"/>
                <a:gd name="connsiteX26" fmla="*/ 80346 w 152528"/>
                <a:gd name="connsiteY26" fmla="*/ 88402 h 203260"/>
                <a:gd name="connsiteX27" fmla="*/ 100351 w 152528"/>
                <a:gd name="connsiteY27" fmla="*/ 110673 h 203260"/>
                <a:gd name="connsiteX28" fmla="*/ 99595 w 152528"/>
                <a:gd name="connsiteY28" fmla="*/ 114978 h 203260"/>
                <a:gd name="connsiteX29" fmla="*/ 86934 w 152528"/>
                <a:gd name="connsiteY29" fmla="*/ 164585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52528" h="203260">
                  <a:moveTo>
                    <a:pt x="139601" y="21842"/>
                  </a:moveTo>
                  <a:cubicBezTo>
                    <a:pt x="139601" y="21588"/>
                    <a:pt x="139601" y="19056"/>
                    <a:pt x="136315" y="19056"/>
                  </a:cubicBezTo>
                  <a:cubicBezTo>
                    <a:pt x="132509" y="19056"/>
                    <a:pt x="108453" y="21334"/>
                    <a:pt x="104149" y="21842"/>
                  </a:cubicBezTo>
                  <a:cubicBezTo>
                    <a:pt x="102123" y="22097"/>
                    <a:pt x="100605" y="23359"/>
                    <a:pt x="100605" y="26645"/>
                  </a:cubicBezTo>
                  <a:cubicBezTo>
                    <a:pt x="100605" y="29686"/>
                    <a:pt x="102886" y="29686"/>
                    <a:pt x="106681" y="29686"/>
                  </a:cubicBezTo>
                  <a:cubicBezTo>
                    <a:pt x="118837" y="29686"/>
                    <a:pt x="119346" y="31457"/>
                    <a:pt x="119346" y="33991"/>
                  </a:cubicBezTo>
                  <a:lnTo>
                    <a:pt x="118583" y="39048"/>
                  </a:lnTo>
                  <a:lnTo>
                    <a:pt x="103394" y="99034"/>
                  </a:lnTo>
                  <a:cubicBezTo>
                    <a:pt x="98833" y="89672"/>
                    <a:pt x="91491" y="82837"/>
                    <a:pt x="80093" y="82837"/>
                  </a:cubicBezTo>
                  <a:cubicBezTo>
                    <a:pt x="50469" y="82837"/>
                    <a:pt x="19066" y="120042"/>
                    <a:pt x="19066" y="156986"/>
                  </a:cubicBezTo>
                  <a:cubicBezTo>
                    <a:pt x="19066" y="180782"/>
                    <a:pt x="32992" y="197488"/>
                    <a:pt x="52750" y="197488"/>
                  </a:cubicBezTo>
                  <a:cubicBezTo>
                    <a:pt x="57808" y="197488"/>
                    <a:pt x="70473" y="196471"/>
                    <a:pt x="85662" y="178504"/>
                  </a:cubicBezTo>
                  <a:cubicBezTo>
                    <a:pt x="87688" y="189135"/>
                    <a:pt x="96553" y="197488"/>
                    <a:pt x="108706" y="197488"/>
                  </a:cubicBezTo>
                  <a:cubicBezTo>
                    <a:pt x="117574" y="197488"/>
                    <a:pt x="123395" y="191659"/>
                    <a:pt x="127447" y="183561"/>
                  </a:cubicBezTo>
                  <a:cubicBezTo>
                    <a:pt x="131754" y="174454"/>
                    <a:pt x="135043" y="159011"/>
                    <a:pt x="135043" y="158510"/>
                  </a:cubicBezTo>
                  <a:cubicBezTo>
                    <a:pt x="135043" y="155978"/>
                    <a:pt x="132763" y="155978"/>
                    <a:pt x="132008" y="155978"/>
                  </a:cubicBezTo>
                  <a:cubicBezTo>
                    <a:pt x="129474" y="155978"/>
                    <a:pt x="129219" y="156986"/>
                    <a:pt x="128457" y="160536"/>
                  </a:cubicBezTo>
                  <a:cubicBezTo>
                    <a:pt x="124158" y="176987"/>
                    <a:pt x="119600" y="191913"/>
                    <a:pt x="109215" y="191913"/>
                  </a:cubicBezTo>
                  <a:cubicBezTo>
                    <a:pt x="102377" y="191913"/>
                    <a:pt x="101622" y="185340"/>
                    <a:pt x="101622" y="180274"/>
                  </a:cubicBezTo>
                  <a:cubicBezTo>
                    <a:pt x="101622" y="174201"/>
                    <a:pt x="102123" y="172430"/>
                    <a:pt x="103139" y="168126"/>
                  </a:cubicBezTo>
                  <a:lnTo>
                    <a:pt x="139601" y="21842"/>
                  </a:lnTo>
                  <a:close/>
                  <a:moveTo>
                    <a:pt x="86934" y="164585"/>
                  </a:moveTo>
                  <a:cubicBezTo>
                    <a:pt x="85662" y="169142"/>
                    <a:pt x="85662" y="169643"/>
                    <a:pt x="81865" y="173946"/>
                  </a:cubicBezTo>
                  <a:cubicBezTo>
                    <a:pt x="70727" y="187864"/>
                    <a:pt x="60342" y="191913"/>
                    <a:pt x="53250" y="191913"/>
                  </a:cubicBezTo>
                  <a:cubicBezTo>
                    <a:pt x="40585" y="191913"/>
                    <a:pt x="37044" y="177995"/>
                    <a:pt x="37044" y="168126"/>
                  </a:cubicBezTo>
                  <a:cubicBezTo>
                    <a:pt x="37044" y="155471"/>
                    <a:pt x="45146" y="124338"/>
                    <a:pt x="50970" y="112698"/>
                  </a:cubicBezTo>
                  <a:cubicBezTo>
                    <a:pt x="58825" y="97770"/>
                    <a:pt x="70219" y="88402"/>
                    <a:pt x="80346" y="88402"/>
                  </a:cubicBezTo>
                  <a:cubicBezTo>
                    <a:pt x="96807" y="88402"/>
                    <a:pt x="100351" y="109156"/>
                    <a:pt x="100351" y="110673"/>
                  </a:cubicBezTo>
                  <a:cubicBezTo>
                    <a:pt x="100351" y="112189"/>
                    <a:pt x="99842" y="113714"/>
                    <a:pt x="99595" y="114978"/>
                  </a:cubicBezTo>
                  <a:lnTo>
                    <a:pt x="86934" y="16458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3" name="Forme libre : forme 752">
              <a:extLst>
                <a:ext uri="{FF2B5EF4-FFF2-40B4-BE49-F238E27FC236}">
                  <a16:creationId xmlns:a16="http://schemas.microsoft.com/office/drawing/2014/main" id="{CF7CEEB0-337A-42B1-92E3-8F4F20DD2A89}"/>
                </a:ext>
              </a:extLst>
            </p:cNvPr>
            <p:cNvSpPr/>
            <p:nvPr>
              <p:custDataLst>
                <p:tags r:id="rId209"/>
              </p:custDataLst>
            </p:nvPr>
          </p:nvSpPr>
          <p:spPr>
            <a:xfrm>
              <a:off x="10363042" y="-15035699"/>
              <a:ext cx="127107" cy="25408"/>
            </a:xfrm>
            <a:custGeom>
              <a:avLst/>
              <a:gdLst>
                <a:gd name="connsiteX0" fmla="*/ 110488 w 127106"/>
                <a:gd name="connsiteY0" fmla="*/ 26901 h 25407"/>
                <a:gd name="connsiteX1" fmla="*/ 110488 w 127106"/>
                <a:gd name="connsiteY1" fmla="*/ 19056 h 25407"/>
                <a:gd name="connsiteX2" fmla="*/ 19066 w 127106"/>
                <a:gd name="connsiteY2" fmla="*/ 19056 h 25407"/>
                <a:gd name="connsiteX3" fmla="*/ 19066 w 127106"/>
                <a:gd name="connsiteY3" fmla="*/ 26901 h 25407"/>
                <a:gd name="connsiteX4" fmla="*/ 110488 w 127106"/>
                <a:gd name="connsiteY4" fmla="*/ 26901 h 2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106" h="25407">
                  <a:moveTo>
                    <a:pt x="110488" y="26901"/>
                  </a:moveTo>
                  <a:lnTo>
                    <a:pt x="110488" y="19056"/>
                  </a:lnTo>
                  <a:lnTo>
                    <a:pt x="19066" y="19056"/>
                  </a:lnTo>
                  <a:lnTo>
                    <a:pt x="19066" y="26901"/>
                  </a:lnTo>
                  <a:lnTo>
                    <a:pt x="110488" y="2690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4" name="Forme libre : forme 753">
              <a:extLst>
                <a:ext uri="{FF2B5EF4-FFF2-40B4-BE49-F238E27FC236}">
                  <a16:creationId xmlns:a16="http://schemas.microsoft.com/office/drawing/2014/main" id="{5DC9F458-8BCE-45D4-A2BD-6CCC5AA04378}"/>
                </a:ext>
              </a:extLst>
            </p:cNvPr>
            <p:cNvSpPr/>
            <p:nvPr>
              <p:custDataLst>
                <p:tags r:id="rId210"/>
              </p:custDataLst>
            </p:nvPr>
          </p:nvSpPr>
          <p:spPr>
            <a:xfrm>
              <a:off x="10306952" y="-14995255"/>
              <a:ext cx="203371" cy="203260"/>
            </a:xfrm>
            <a:custGeom>
              <a:avLst/>
              <a:gdLst>
                <a:gd name="connsiteX0" fmla="*/ 186704 w 203370"/>
                <a:gd name="connsiteY0" fmla="*/ 25130 h 203260"/>
                <a:gd name="connsiteX1" fmla="*/ 187458 w 203370"/>
                <a:gd name="connsiteY1" fmla="*/ 21334 h 203260"/>
                <a:gd name="connsiteX2" fmla="*/ 181127 w 203370"/>
                <a:gd name="connsiteY2" fmla="*/ 19056 h 203260"/>
                <a:gd name="connsiteX3" fmla="*/ 74270 w 203370"/>
                <a:gd name="connsiteY3" fmla="*/ 19056 h 203260"/>
                <a:gd name="connsiteX4" fmla="*/ 66421 w 203370"/>
                <a:gd name="connsiteY4" fmla="*/ 24113 h 203260"/>
                <a:gd name="connsiteX5" fmla="*/ 52487 w 203370"/>
                <a:gd name="connsiteY5" fmla="*/ 69672 h 203260"/>
                <a:gd name="connsiteX6" fmla="*/ 51733 w 203370"/>
                <a:gd name="connsiteY6" fmla="*/ 73213 h 203260"/>
                <a:gd name="connsiteX7" fmla="*/ 54767 w 203370"/>
                <a:gd name="connsiteY7" fmla="*/ 76001 h 203260"/>
                <a:gd name="connsiteX8" fmla="*/ 58064 w 203370"/>
                <a:gd name="connsiteY8" fmla="*/ 73467 h 203260"/>
                <a:gd name="connsiteX9" fmla="*/ 120354 w 203370"/>
                <a:gd name="connsiteY9" fmla="*/ 26899 h 203260"/>
                <a:gd name="connsiteX10" fmla="*/ 161632 w 203370"/>
                <a:gd name="connsiteY10" fmla="*/ 26899 h 203260"/>
                <a:gd name="connsiteX11" fmla="*/ 20075 w 203370"/>
                <a:gd name="connsiteY11" fmla="*/ 185078 h 203260"/>
                <a:gd name="connsiteX12" fmla="*/ 19066 w 203370"/>
                <a:gd name="connsiteY12" fmla="*/ 189635 h 203260"/>
                <a:gd name="connsiteX13" fmla="*/ 25397 w 203370"/>
                <a:gd name="connsiteY13" fmla="*/ 191913 h 203260"/>
                <a:gd name="connsiteX14" fmla="*/ 135551 w 203370"/>
                <a:gd name="connsiteY14" fmla="*/ 191913 h 203260"/>
                <a:gd name="connsiteX15" fmla="*/ 143400 w 203370"/>
                <a:gd name="connsiteY15" fmla="*/ 186849 h 203260"/>
                <a:gd name="connsiteX16" fmla="*/ 161378 w 203370"/>
                <a:gd name="connsiteY16" fmla="*/ 130921 h 203260"/>
                <a:gd name="connsiteX17" fmla="*/ 162395 w 203370"/>
                <a:gd name="connsiteY17" fmla="*/ 127125 h 203260"/>
                <a:gd name="connsiteX18" fmla="*/ 159098 w 203370"/>
                <a:gd name="connsiteY18" fmla="*/ 124338 h 203260"/>
                <a:gd name="connsiteX19" fmla="*/ 154792 w 203370"/>
                <a:gd name="connsiteY19" fmla="*/ 130666 h 203260"/>
                <a:gd name="connsiteX20" fmla="*/ 88450 w 203370"/>
                <a:gd name="connsiteY20" fmla="*/ 183307 h 203260"/>
                <a:gd name="connsiteX21" fmla="*/ 45147 w 203370"/>
                <a:gd name="connsiteY21" fmla="*/ 183307 h 203260"/>
                <a:gd name="connsiteX22" fmla="*/ 186704 w 203370"/>
                <a:gd name="connsiteY22" fmla="*/ 25130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03370" h="203260">
                  <a:moveTo>
                    <a:pt x="186704" y="25130"/>
                  </a:moveTo>
                  <a:cubicBezTo>
                    <a:pt x="186958" y="24113"/>
                    <a:pt x="187458" y="22850"/>
                    <a:pt x="187458" y="21334"/>
                  </a:cubicBezTo>
                  <a:cubicBezTo>
                    <a:pt x="187458" y="19056"/>
                    <a:pt x="186195" y="19056"/>
                    <a:pt x="181127" y="19056"/>
                  </a:cubicBezTo>
                  <a:lnTo>
                    <a:pt x="74270" y="19056"/>
                  </a:lnTo>
                  <a:cubicBezTo>
                    <a:pt x="68193" y="19056"/>
                    <a:pt x="67939" y="19310"/>
                    <a:pt x="66421" y="24113"/>
                  </a:cubicBezTo>
                  <a:lnTo>
                    <a:pt x="52487" y="69672"/>
                  </a:lnTo>
                  <a:cubicBezTo>
                    <a:pt x="51987" y="70935"/>
                    <a:pt x="51733" y="72706"/>
                    <a:pt x="51733" y="73213"/>
                  </a:cubicBezTo>
                  <a:cubicBezTo>
                    <a:pt x="51733" y="73467"/>
                    <a:pt x="51733" y="76001"/>
                    <a:pt x="54767" y="76001"/>
                  </a:cubicBezTo>
                  <a:cubicBezTo>
                    <a:pt x="57047" y="76001"/>
                    <a:pt x="57556" y="74230"/>
                    <a:pt x="58064" y="73467"/>
                  </a:cubicBezTo>
                  <a:cubicBezTo>
                    <a:pt x="67684" y="43606"/>
                    <a:pt x="80856" y="26899"/>
                    <a:pt x="120354" y="26899"/>
                  </a:cubicBezTo>
                  <a:lnTo>
                    <a:pt x="161632" y="26899"/>
                  </a:lnTo>
                  <a:lnTo>
                    <a:pt x="20075" y="185078"/>
                  </a:lnTo>
                  <a:cubicBezTo>
                    <a:pt x="20075" y="185332"/>
                    <a:pt x="19066" y="188872"/>
                    <a:pt x="19066" y="189635"/>
                  </a:cubicBezTo>
                  <a:cubicBezTo>
                    <a:pt x="19066" y="191913"/>
                    <a:pt x="20837" y="191913"/>
                    <a:pt x="25397" y="191913"/>
                  </a:cubicBezTo>
                  <a:lnTo>
                    <a:pt x="135551" y="191913"/>
                  </a:lnTo>
                  <a:cubicBezTo>
                    <a:pt x="141629" y="191913"/>
                    <a:pt x="141883" y="191661"/>
                    <a:pt x="143400" y="186849"/>
                  </a:cubicBezTo>
                  <a:lnTo>
                    <a:pt x="161378" y="130921"/>
                  </a:lnTo>
                  <a:cubicBezTo>
                    <a:pt x="161632" y="129904"/>
                    <a:pt x="162395" y="128134"/>
                    <a:pt x="162395" y="127125"/>
                  </a:cubicBezTo>
                  <a:cubicBezTo>
                    <a:pt x="162395" y="125854"/>
                    <a:pt x="161378" y="124338"/>
                    <a:pt x="159098" y="124338"/>
                  </a:cubicBezTo>
                  <a:cubicBezTo>
                    <a:pt x="156818" y="124338"/>
                    <a:pt x="156564" y="125354"/>
                    <a:pt x="154792" y="130666"/>
                  </a:cubicBezTo>
                  <a:cubicBezTo>
                    <a:pt x="143654" y="165085"/>
                    <a:pt x="131500" y="183307"/>
                    <a:pt x="88450" y="183307"/>
                  </a:cubicBezTo>
                  <a:lnTo>
                    <a:pt x="45147" y="183307"/>
                  </a:lnTo>
                  <a:lnTo>
                    <a:pt x="186704" y="2513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5" name="Forme libre : forme 754">
              <a:extLst>
                <a:ext uri="{FF2B5EF4-FFF2-40B4-BE49-F238E27FC236}">
                  <a16:creationId xmlns:a16="http://schemas.microsoft.com/office/drawing/2014/main" id="{B7E545BF-B455-4CAA-868F-F447DF6D0DEE}"/>
                </a:ext>
              </a:extLst>
            </p:cNvPr>
            <p:cNvSpPr/>
            <p:nvPr>
              <p:custDataLst>
                <p:tags r:id="rId211"/>
              </p:custDataLst>
            </p:nvPr>
          </p:nvSpPr>
          <p:spPr>
            <a:xfrm>
              <a:off x="10565084" y="-14934261"/>
              <a:ext cx="127107" cy="152445"/>
            </a:xfrm>
            <a:custGeom>
              <a:avLst/>
              <a:gdLst>
                <a:gd name="connsiteX0" fmla="*/ 54775 w 127106"/>
                <a:gd name="connsiteY0" fmla="*/ 72459 h 152445"/>
                <a:gd name="connsiteX1" fmla="*/ 93520 w 127106"/>
                <a:gd name="connsiteY1" fmla="*/ 66639 h 152445"/>
                <a:gd name="connsiteX2" fmla="*/ 112505 w 127106"/>
                <a:gd name="connsiteY2" fmla="*/ 40565 h 152445"/>
                <a:gd name="connsiteX3" fmla="*/ 85416 w 127106"/>
                <a:gd name="connsiteY3" fmla="*/ 19056 h 152445"/>
                <a:gd name="connsiteX4" fmla="*/ 19066 w 127106"/>
                <a:gd name="connsiteY4" fmla="*/ 87894 h 152445"/>
                <a:gd name="connsiteX5" fmla="*/ 58828 w 127106"/>
                <a:gd name="connsiteY5" fmla="*/ 133708 h 152445"/>
                <a:gd name="connsiteX6" fmla="*/ 116311 w 127106"/>
                <a:gd name="connsiteY6" fmla="*/ 103837 h 152445"/>
                <a:gd name="connsiteX7" fmla="*/ 113267 w 127106"/>
                <a:gd name="connsiteY7" fmla="*/ 100551 h 152445"/>
                <a:gd name="connsiteX8" fmla="*/ 109980 w 127106"/>
                <a:gd name="connsiteY8" fmla="*/ 103083 h 152445"/>
                <a:gd name="connsiteX9" fmla="*/ 59336 w 127106"/>
                <a:gd name="connsiteY9" fmla="*/ 128133 h 152445"/>
                <a:gd name="connsiteX10" fmla="*/ 37298 w 127106"/>
                <a:gd name="connsiteY10" fmla="*/ 98780 h 152445"/>
                <a:gd name="connsiteX11" fmla="*/ 41351 w 127106"/>
                <a:gd name="connsiteY11" fmla="*/ 72459 h 152445"/>
                <a:gd name="connsiteX12" fmla="*/ 54775 w 127106"/>
                <a:gd name="connsiteY12" fmla="*/ 72459 h 152445"/>
                <a:gd name="connsiteX13" fmla="*/ 42876 w 127106"/>
                <a:gd name="connsiteY13" fmla="*/ 66886 h 152445"/>
                <a:gd name="connsiteX14" fmla="*/ 85416 w 127106"/>
                <a:gd name="connsiteY14" fmla="*/ 24621 h 152445"/>
                <a:gd name="connsiteX15" fmla="*/ 104156 w 127106"/>
                <a:gd name="connsiteY15" fmla="*/ 40565 h 152445"/>
                <a:gd name="connsiteX16" fmla="*/ 53258 w 127106"/>
                <a:gd name="connsiteY16" fmla="*/ 66886 h 152445"/>
                <a:gd name="connsiteX17" fmla="*/ 42876 w 127106"/>
                <a:gd name="connsiteY17" fmla="*/ 66886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106" h="152445">
                  <a:moveTo>
                    <a:pt x="54775" y="72459"/>
                  </a:moveTo>
                  <a:cubicBezTo>
                    <a:pt x="62117" y="72459"/>
                    <a:pt x="80855" y="71950"/>
                    <a:pt x="93520" y="66639"/>
                  </a:cubicBezTo>
                  <a:cubicBezTo>
                    <a:pt x="111244" y="59040"/>
                    <a:pt x="112505" y="44114"/>
                    <a:pt x="112505" y="40565"/>
                  </a:cubicBezTo>
                  <a:cubicBezTo>
                    <a:pt x="112505" y="29433"/>
                    <a:pt x="102886" y="19056"/>
                    <a:pt x="85416" y="19056"/>
                  </a:cubicBezTo>
                  <a:cubicBezTo>
                    <a:pt x="57310" y="19056"/>
                    <a:pt x="19066" y="43606"/>
                    <a:pt x="19066" y="87894"/>
                  </a:cubicBezTo>
                  <a:cubicBezTo>
                    <a:pt x="19066" y="113706"/>
                    <a:pt x="34009" y="133708"/>
                    <a:pt x="58828" y="133708"/>
                  </a:cubicBezTo>
                  <a:cubicBezTo>
                    <a:pt x="95038" y="133708"/>
                    <a:pt x="116311" y="106878"/>
                    <a:pt x="116311" y="103837"/>
                  </a:cubicBezTo>
                  <a:cubicBezTo>
                    <a:pt x="116311" y="102320"/>
                    <a:pt x="114786" y="100551"/>
                    <a:pt x="113267" y="100551"/>
                  </a:cubicBezTo>
                  <a:cubicBezTo>
                    <a:pt x="112007" y="100551"/>
                    <a:pt x="111498" y="101058"/>
                    <a:pt x="109980" y="103083"/>
                  </a:cubicBezTo>
                  <a:cubicBezTo>
                    <a:pt x="89976" y="128133"/>
                    <a:pt x="62372" y="128133"/>
                    <a:pt x="59336" y="128133"/>
                  </a:cubicBezTo>
                  <a:cubicBezTo>
                    <a:pt x="39579" y="128133"/>
                    <a:pt x="37298" y="106878"/>
                    <a:pt x="37298" y="98780"/>
                  </a:cubicBezTo>
                  <a:cubicBezTo>
                    <a:pt x="37298" y="95739"/>
                    <a:pt x="37552" y="87894"/>
                    <a:pt x="41351" y="72459"/>
                  </a:cubicBezTo>
                  <a:lnTo>
                    <a:pt x="54775" y="72459"/>
                  </a:lnTo>
                  <a:close/>
                  <a:moveTo>
                    <a:pt x="42876" y="66886"/>
                  </a:moveTo>
                  <a:cubicBezTo>
                    <a:pt x="52750" y="28416"/>
                    <a:pt x="78832" y="24621"/>
                    <a:pt x="85416" y="24621"/>
                  </a:cubicBezTo>
                  <a:cubicBezTo>
                    <a:pt x="97315" y="24621"/>
                    <a:pt x="104156" y="31966"/>
                    <a:pt x="104156" y="40565"/>
                  </a:cubicBezTo>
                  <a:cubicBezTo>
                    <a:pt x="104156" y="66886"/>
                    <a:pt x="63632" y="66886"/>
                    <a:pt x="53258" y="66886"/>
                  </a:cubicBezTo>
                  <a:lnTo>
                    <a:pt x="42876" y="6688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6" name="Forme libre : forme 755">
              <a:extLst>
                <a:ext uri="{FF2B5EF4-FFF2-40B4-BE49-F238E27FC236}">
                  <a16:creationId xmlns:a16="http://schemas.microsoft.com/office/drawing/2014/main" id="{D1BD02C5-0F50-4BF2-B5CC-C97F1DF9366C}"/>
                </a:ext>
              </a:extLst>
            </p:cNvPr>
            <p:cNvSpPr/>
            <p:nvPr>
              <p:custDataLst>
                <p:tags r:id="rId212"/>
              </p:custDataLst>
            </p:nvPr>
          </p:nvSpPr>
          <p:spPr>
            <a:xfrm>
              <a:off x="10690705" y="-14975634"/>
              <a:ext cx="152528" cy="25408"/>
            </a:xfrm>
            <a:custGeom>
              <a:avLst/>
              <a:gdLst>
                <a:gd name="connsiteX0" fmla="*/ 131834 w 152528"/>
                <a:gd name="connsiteY0" fmla="*/ 27743 h 25407"/>
                <a:gd name="connsiteX1" fmla="*/ 138928 w 152528"/>
                <a:gd name="connsiteY1" fmla="*/ 23486 h 25407"/>
                <a:gd name="connsiteX2" fmla="*/ 131834 w 152528"/>
                <a:gd name="connsiteY2" fmla="*/ 19056 h 25407"/>
                <a:gd name="connsiteX3" fmla="*/ 26152 w 152528"/>
                <a:gd name="connsiteY3" fmla="*/ 19056 h 25407"/>
                <a:gd name="connsiteX4" fmla="*/ 19066 w 152528"/>
                <a:gd name="connsiteY4" fmla="*/ 23312 h 25407"/>
                <a:gd name="connsiteX5" fmla="*/ 26152 w 152528"/>
                <a:gd name="connsiteY5" fmla="*/ 27743 h 25407"/>
                <a:gd name="connsiteX6" fmla="*/ 131834 w 152528"/>
                <a:gd name="connsiteY6" fmla="*/ 27743 h 2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528" h="25407">
                  <a:moveTo>
                    <a:pt x="131834" y="27743"/>
                  </a:moveTo>
                  <a:cubicBezTo>
                    <a:pt x="134669" y="27743"/>
                    <a:pt x="138928" y="27743"/>
                    <a:pt x="138928" y="23486"/>
                  </a:cubicBezTo>
                  <a:cubicBezTo>
                    <a:pt x="138928" y="19056"/>
                    <a:pt x="134852" y="19056"/>
                    <a:pt x="131834" y="19056"/>
                  </a:cubicBezTo>
                  <a:lnTo>
                    <a:pt x="26152" y="19056"/>
                  </a:lnTo>
                  <a:cubicBezTo>
                    <a:pt x="23316" y="19056"/>
                    <a:pt x="19066" y="19056"/>
                    <a:pt x="19066" y="23312"/>
                  </a:cubicBezTo>
                  <a:cubicBezTo>
                    <a:pt x="19066" y="27743"/>
                    <a:pt x="23141" y="27743"/>
                    <a:pt x="26152" y="27743"/>
                  </a:cubicBezTo>
                  <a:lnTo>
                    <a:pt x="131834" y="2774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7" name="Forme libre : forme 756">
              <a:extLst>
                <a:ext uri="{FF2B5EF4-FFF2-40B4-BE49-F238E27FC236}">
                  <a16:creationId xmlns:a16="http://schemas.microsoft.com/office/drawing/2014/main" id="{42A324F2-6941-4D52-AF04-352FD6AC9C4E}"/>
                </a:ext>
              </a:extLst>
            </p:cNvPr>
            <p:cNvSpPr/>
            <p:nvPr>
              <p:custDataLst>
                <p:tags r:id="rId213"/>
              </p:custDataLst>
            </p:nvPr>
          </p:nvSpPr>
          <p:spPr>
            <a:xfrm>
              <a:off x="10842084" y="-15047941"/>
              <a:ext cx="177949" cy="152445"/>
            </a:xfrm>
            <a:custGeom>
              <a:avLst/>
              <a:gdLst>
                <a:gd name="connsiteX0" fmla="*/ 154713 w 177949"/>
                <a:gd name="connsiteY0" fmla="*/ 38372 h 152445"/>
                <a:gd name="connsiteX1" fmla="*/ 173509 w 177949"/>
                <a:gd name="connsiteY1" fmla="*/ 25439 h 152445"/>
                <a:gd name="connsiteX2" fmla="*/ 177051 w 177949"/>
                <a:gd name="connsiteY2" fmla="*/ 21540 h 152445"/>
                <a:gd name="connsiteX3" fmla="*/ 174390 w 177949"/>
                <a:gd name="connsiteY3" fmla="*/ 19056 h 152445"/>
                <a:gd name="connsiteX4" fmla="*/ 155952 w 177949"/>
                <a:gd name="connsiteY4" fmla="*/ 19769 h 152445"/>
                <a:gd name="connsiteX5" fmla="*/ 137156 w 177949"/>
                <a:gd name="connsiteY5" fmla="*/ 19056 h 152445"/>
                <a:gd name="connsiteX6" fmla="*/ 133613 w 177949"/>
                <a:gd name="connsiteY6" fmla="*/ 22954 h 152445"/>
                <a:gd name="connsiteX7" fmla="*/ 137513 w 177949"/>
                <a:gd name="connsiteY7" fmla="*/ 25439 h 152445"/>
                <a:gd name="connsiteX8" fmla="*/ 148858 w 177949"/>
                <a:gd name="connsiteY8" fmla="*/ 32704 h 152445"/>
                <a:gd name="connsiteX9" fmla="*/ 148151 w 177949"/>
                <a:gd name="connsiteY9" fmla="*/ 36959 h 152445"/>
                <a:gd name="connsiteX10" fmla="*/ 128822 w 177949"/>
                <a:gd name="connsiteY10" fmla="*/ 114222 h 152445"/>
                <a:gd name="connsiteX11" fmla="*/ 83787 w 177949"/>
                <a:gd name="connsiteY11" fmla="*/ 22072 h 152445"/>
                <a:gd name="connsiteX12" fmla="*/ 77757 w 177949"/>
                <a:gd name="connsiteY12" fmla="*/ 19056 h 152445"/>
                <a:gd name="connsiteX13" fmla="*/ 53464 w 177949"/>
                <a:gd name="connsiteY13" fmla="*/ 19056 h 152445"/>
                <a:gd name="connsiteX14" fmla="*/ 47791 w 177949"/>
                <a:gd name="connsiteY14" fmla="*/ 22954 h 152445"/>
                <a:gd name="connsiteX15" fmla="*/ 53639 w 177949"/>
                <a:gd name="connsiteY15" fmla="*/ 25439 h 152445"/>
                <a:gd name="connsiteX16" fmla="*/ 64991 w 177949"/>
                <a:gd name="connsiteY16" fmla="*/ 26327 h 152445"/>
                <a:gd name="connsiteX17" fmla="*/ 41230 w 177949"/>
                <a:gd name="connsiteY17" fmla="*/ 121137 h 152445"/>
                <a:gd name="connsiteX18" fmla="*/ 22791 w 177949"/>
                <a:gd name="connsiteY18" fmla="*/ 133714 h 152445"/>
                <a:gd name="connsiteX19" fmla="*/ 19066 w 177949"/>
                <a:gd name="connsiteY19" fmla="*/ 137439 h 152445"/>
                <a:gd name="connsiteX20" fmla="*/ 21727 w 177949"/>
                <a:gd name="connsiteY20" fmla="*/ 140098 h 152445"/>
                <a:gd name="connsiteX21" fmla="*/ 40165 w 177949"/>
                <a:gd name="connsiteY21" fmla="*/ 139391 h 152445"/>
                <a:gd name="connsiteX22" fmla="*/ 58961 w 177949"/>
                <a:gd name="connsiteY22" fmla="*/ 140098 h 152445"/>
                <a:gd name="connsiteX23" fmla="*/ 62504 w 177949"/>
                <a:gd name="connsiteY23" fmla="*/ 136375 h 152445"/>
                <a:gd name="connsiteX24" fmla="*/ 58429 w 177949"/>
                <a:gd name="connsiteY24" fmla="*/ 133714 h 152445"/>
                <a:gd name="connsiteX25" fmla="*/ 47260 w 177949"/>
                <a:gd name="connsiteY25" fmla="*/ 126275 h 152445"/>
                <a:gd name="connsiteX26" fmla="*/ 47967 w 177949"/>
                <a:gd name="connsiteY26" fmla="*/ 121844 h 152445"/>
                <a:gd name="connsiteX27" fmla="*/ 70663 w 177949"/>
                <a:gd name="connsiteY27" fmla="*/ 31108 h 152445"/>
                <a:gd name="connsiteX28" fmla="*/ 122443 w 177949"/>
                <a:gd name="connsiteY28" fmla="*/ 137088 h 152445"/>
                <a:gd name="connsiteX29" fmla="*/ 126343 w 177949"/>
                <a:gd name="connsiteY29" fmla="*/ 140098 h 152445"/>
                <a:gd name="connsiteX30" fmla="*/ 130062 w 177949"/>
                <a:gd name="connsiteY30" fmla="*/ 136375 h 152445"/>
                <a:gd name="connsiteX31" fmla="*/ 154713 w 177949"/>
                <a:gd name="connsiteY31" fmla="*/ 38372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77949" h="152445">
                  <a:moveTo>
                    <a:pt x="154713" y="38372"/>
                  </a:moveTo>
                  <a:cubicBezTo>
                    <a:pt x="156484" y="31640"/>
                    <a:pt x="159320" y="25795"/>
                    <a:pt x="173509" y="25439"/>
                  </a:cubicBezTo>
                  <a:cubicBezTo>
                    <a:pt x="174390" y="25439"/>
                    <a:pt x="177051" y="25263"/>
                    <a:pt x="177051" y="21540"/>
                  </a:cubicBezTo>
                  <a:cubicBezTo>
                    <a:pt x="177051" y="20476"/>
                    <a:pt x="176170" y="19056"/>
                    <a:pt x="174390" y="19056"/>
                  </a:cubicBezTo>
                  <a:cubicBezTo>
                    <a:pt x="168543" y="19056"/>
                    <a:pt x="161981" y="19769"/>
                    <a:pt x="155952" y="19769"/>
                  </a:cubicBezTo>
                  <a:cubicBezTo>
                    <a:pt x="151693" y="19769"/>
                    <a:pt x="141414" y="19056"/>
                    <a:pt x="137156" y="19056"/>
                  </a:cubicBezTo>
                  <a:cubicBezTo>
                    <a:pt x="136274" y="19056"/>
                    <a:pt x="133613" y="19056"/>
                    <a:pt x="133613" y="22954"/>
                  </a:cubicBezTo>
                  <a:cubicBezTo>
                    <a:pt x="133613" y="25263"/>
                    <a:pt x="135917" y="25439"/>
                    <a:pt x="137513" y="25439"/>
                  </a:cubicBezTo>
                  <a:cubicBezTo>
                    <a:pt x="145847" y="25614"/>
                    <a:pt x="148858" y="28273"/>
                    <a:pt x="148858" y="32704"/>
                  </a:cubicBezTo>
                  <a:cubicBezTo>
                    <a:pt x="148858" y="34124"/>
                    <a:pt x="148682" y="35007"/>
                    <a:pt x="148151" y="36959"/>
                  </a:cubicBezTo>
                  <a:lnTo>
                    <a:pt x="128822" y="114222"/>
                  </a:lnTo>
                  <a:lnTo>
                    <a:pt x="83787" y="22072"/>
                  </a:lnTo>
                  <a:cubicBezTo>
                    <a:pt x="82365" y="19056"/>
                    <a:pt x="82015" y="19056"/>
                    <a:pt x="77757" y="19056"/>
                  </a:cubicBezTo>
                  <a:lnTo>
                    <a:pt x="53464" y="19056"/>
                  </a:lnTo>
                  <a:cubicBezTo>
                    <a:pt x="50096" y="19056"/>
                    <a:pt x="47791" y="19056"/>
                    <a:pt x="47791" y="22954"/>
                  </a:cubicBezTo>
                  <a:cubicBezTo>
                    <a:pt x="47791" y="25439"/>
                    <a:pt x="49921" y="25439"/>
                    <a:pt x="53639" y="25439"/>
                  </a:cubicBezTo>
                  <a:cubicBezTo>
                    <a:pt x="57365" y="25439"/>
                    <a:pt x="61265" y="25614"/>
                    <a:pt x="64991" y="26327"/>
                  </a:cubicBezTo>
                  <a:lnTo>
                    <a:pt x="41230" y="121137"/>
                  </a:lnTo>
                  <a:cubicBezTo>
                    <a:pt x="39633" y="127870"/>
                    <a:pt x="36622" y="133191"/>
                    <a:pt x="22791" y="133714"/>
                  </a:cubicBezTo>
                  <a:cubicBezTo>
                    <a:pt x="21552" y="133714"/>
                    <a:pt x="19066" y="133897"/>
                    <a:pt x="19066" y="137439"/>
                  </a:cubicBezTo>
                  <a:cubicBezTo>
                    <a:pt x="19066" y="139391"/>
                    <a:pt x="20488" y="140098"/>
                    <a:pt x="21727" y="140098"/>
                  </a:cubicBezTo>
                  <a:cubicBezTo>
                    <a:pt x="27574" y="140098"/>
                    <a:pt x="34136" y="139391"/>
                    <a:pt x="40165" y="139391"/>
                  </a:cubicBezTo>
                  <a:cubicBezTo>
                    <a:pt x="44424" y="139391"/>
                    <a:pt x="54703" y="140098"/>
                    <a:pt x="58961" y="140098"/>
                  </a:cubicBezTo>
                  <a:cubicBezTo>
                    <a:pt x="60733" y="140098"/>
                    <a:pt x="62504" y="139210"/>
                    <a:pt x="62504" y="136375"/>
                  </a:cubicBezTo>
                  <a:cubicBezTo>
                    <a:pt x="62504" y="133897"/>
                    <a:pt x="60383" y="133714"/>
                    <a:pt x="58429" y="133714"/>
                  </a:cubicBezTo>
                  <a:cubicBezTo>
                    <a:pt x="47260" y="133365"/>
                    <a:pt x="47260" y="128761"/>
                    <a:pt x="47260" y="126275"/>
                  </a:cubicBezTo>
                  <a:cubicBezTo>
                    <a:pt x="47260" y="125568"/>
                    <a:pt x="47260" y="124679"/>
                    <a:pt x="47967" y="121844"/>
                  </a:cubicBezTo>
                  <a:lnTo>
                    <a:pt x="70663" y="31108"/>
                  </a:lnTo>
                  <a:lnTo>
                    <a:pt x="122443" y="137088"/>
                  </a:lnTo>
                  <a:cubicBezTo>
                    <a:pt x="123857" y="139923"/>
                    <a:pt x="124564" y="140098"/>
                    <a:pt x="126343" y="140098"/>
                  </a:cubicBezTo>
                  <a:cubicBezTo>
                    <a:pt x="129180" y="140098"/>
                    <a:pt x="129180" y="139566"/>
                    <a:pt x="130062" y="136375"/>
                  </a:cubicBezTo>
                  <a:lnTo>
                    <a:pt x="154713" y="3837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8" name="Forme libre : forme 757">
              <a:extLst>
                <a:ext uri="{FF2B5EF4-FFF2-40B4-BE49-F238E27FC236}">
                  <a16:creationId xmlns:a16="http://schemas.microsoft.com/office/drawing/2014/main" id="{9917E974-6261-4A64-B526-1745F9496F6F}"/>
                </a:ext>
              </a:extLst>
            </p:cNvPr>
            <p:cNvSpPr/>
            <p:nvPr>
              <p:custDataLst>
                <p:tags r:id="rId214"/>
              </p:custDataLst>
            </p:nvPr>
          </p:nvSpPr>
          <p:spPr>
            <a:xfrm>
              <a:off x="11049011" y="-15059812"/>
              <a:ext cx="228792" cy="203260"/>
            </a:xfrm>
            <a:custGeom>
              <a:avLst/>
              <a:gdLst>
                <a:gd name="connsiteX0" fmla="*/ 49564 w 228792"/>
                <a:gd name="connsiteY0" fmla="*/ 81971 h 203260"/>
                <a:gd name="connsiteX1" fmla="*/ 77225 w 228792"/>
                <a:gd name="connsiteY1" fmla="*/ 81971 h 203260"/>
                <a:gd name="connsiteX2" fmla="*/ 77225 w 228792"/>
                <a:gd name="connsiteY2" fmla="*/ 75588 h 203260"/>
                <a:gd name="connsiteX3" fmla="*/ 49564 w 228792"/>
                <a:gd name="connsiteY3" fmla="*/ 75588 h 203260"/>
                <a:gd name="connsiteX4" fmla="*/ 49564 w 228792"/>
                <a:gd name="connsiteY4" fmla="*/ 42979 h 203260"/>
                <a:gd name="connsiteX5" fmla="*/ 43535 w 228792"/>
                <a:gd name="connsiteY5" fmla="*/ 42979 h 203260"/>
                <a:gd name="connsiteX6" fmla="*/ 19066 w 228792"/>
                <a:gd name="connsiteY6" fmla="*/ 77009 h 203260"/>
                <a:gd name="connsiteX7" fmla="*/ 19066 w 228792"/>
                <a:gd name="connsiteY7" fmla="*/ 81971 h 203260"/>
                <a:gd name="connsiteX8" fmla="*/ 35559 w 228792"/>
                <a:gd name="connsiteY8" fmla="*/ 81971 h 203260"/>
                <a:gd name="connsiteX9" fmla="*/ 35559 w 228792"/>
                <a:gd name="connsiteY9" fmla="*/ 129817 h 203260"/>
                <a:gd name="connsiteX10" fmla="*/ 60384 w 228792"/>
                <a:gd name="connsiteY10" fmla="*/ 153740 h 203260"/>
                <a:gd name="connsiteX11" fmla="*/ 80419 w 228792"/>
                <a:gd name="connsiteY11" fmla="*/ 129643 h 203260"/>
                <a:gd name="connsiteX12" fmla="*/ 80419 w 228792"/>
                <a:gd name="connsiteY12" fmla="*/ 119892 h 203260"/>
                <a:gd name="connsiteX13" fmla="*/ 74390 w 228792"/>
                <a:gd name="connsiteY13" fmla="*/ 119892 h 203260"/>
                <a:gd name="connsiteX14" fmla="*/ 74390 w 228792"/>
                <a:gd name="connsiteY14" fmla="*/ 129460 h 203260"/>
                <a:gd name="connsiteX15" fmla="*/ 61798 w 228792"/>
                <a:gd name="connsiteY15" fmla="*/ 148071 h 203260"/>
                <a:gd name="connsiteX16" fmla="*/ 49564 w 228792"/>
                <a:gd name="connsiteY16" fmla="*/ 129992 h 203260"/>
                <a:gd name="connsiteX17" fmla="*/ 49564 w 228792"/>
                <a:gd name="connsiteY17" fmla="*/ 81971 h 203260"/>
                <a:gd name="connsiteX18" fmla="*/ 128352 w 228792"/>
                <a:gd name="connsiteY18" fmla="*/ 111563 h 203260"/>
                <a:gd name="connsiteX19" fmla="*/ 152113 w 228792"/>
                <a:gd name="connsiteY19" fmla="*/ 78780 h 203260"/>
                <a:gd name="connsiteX20" fmla="*/ 149094 w 228792"/>
                <a:gd name="connsiteY20" fmla="*/ 85155 h 203260"/>
                <a:gd name="connsiteX21" fmla="*/ 157078 w 228792"/>
                <a:gd name="connsiteY21" fmla="*/ 93309 h 203260"/>
                <a:gd name="connsiteX22" fmla="*/ 165229 w 228792"/>
                <a:gd name="connsiteY22" fmla="*/ 85155 h 203260"/>
                <a:gd name="connsiteX23" fmla="*/ 151223 w 228792"/>
                <a:gd name="connsiteY23" fmla="*/ 73817 h 203260"/>
                <a:gd name="connsiteX24" fmla="*/ 127287 w 228792"/>
                <a:gd name="connsiteY24" fmla="*/ 92777 h 203260"/>
                <a:gd name="connsiteX25" fmla="*/ 127105 w 228792"/>
                <a:gd name="connsiteY25" fmla="*/ 92777 h 203260"/>
                <a:gd name="connsiteX26" fmla="*/ 127105 w 228792"/>
                <a:gd name="connsiteY26" fmla="*/ 73817 h 203260"/>
                <a:gd name="connsiteX27" fmla="*/ 101755 w 228792"/>
                <a:gd name="connsiteY27" fmla="*/ 75762 h 203260"/>
                <a:gd name="connsiteX28" fmla="*/ 101755 w 228792"/>
                <a:gd name="connsiteY28" fmla="*/ 82147 h 203260"/>
                <a:gd name="connsiteX29" fmla="*/ 115054 w 228792"/>
                <a:gd name="connsiteY29" fmla="*/ 92071 h 203260"/>
                <a:gd name="connsiteX30" fmla="*/ 115054 w 228792"/>
                <a:gd name="connsiteY30" fmla="*/ 137971 h 203260"/>
                <a:gd name="connsiteX31" fmla="*/ 101755 w 228792"/>
                <a:gd name="connsiteY31" fmla="*/ 145585 h 203260"/>
                <a:gd name="connsiteX32" fmla="*/ 101755 w 228792"/>
                <a:gd name="connsiteY32" fmla="*/ 151969 h 203260"/>
                <a:gd name="connsiteX33" fmla="*/ 121965 w 228792"/>
                <a:gd name="connsiteY33" fmla="*/ 151262 h 203260"/>
                <a:gd name="connsiteX34" fmla="*/ 145019 w 228792"/>
                <a:gd name="connsiteY34" fmla="*/ 151969 h 203260"/>
                <a:gd name="connsiteX35" fmla="*/ 145019 w 228792"/>
                <a:gd name="connsiteY35" fmla="*/ 145585 h 203260"/>
                <a:gd name="connsiteX36" fmla="*/ 141468 w 228792"/>
                <a:gd name="connsiteY36" fmla="*/ 145585 h 203260"/>
                <a:gd name="connsiteX37" fmla="*/ 128352 w 228792"/>
                <a:gd name="connsiteY37" fmla="*/ 137614 h 203260"/>
                <a:gd name="connsiteX38" fmla="*/ 128352 w 228792"/>
                <a:gd name="connsiteY38" fmla="*/ 111563 h 203260"/>
                <a:gd name="connsiteX39" fmla="*/ 223625 w 228792"/>
                <a:gd name="connsiteY39" fmla="*/ 196274 h 203260"/>
                <a:gd name="connsiteX40" fmla="*/ 223625 w 228792"/>
                <a:gd name="connsiteY40" fmla="*/ 187587 h 203260"/>
                <a:gd name="connsiteX41" fmla="*/ 205004 w 228792"/>
                <a:gd name="connsiteY41" fmla="*/ 187587 h 203260"/>
                <a:gd name="connsiteX42" fmla="*/ 205004 w 228792"/>
                <a:gd name="connsiteY42" fmla="*/ 27741 h 203260"/>
                <a:gd name="connsiteX43" fmla="*/ 223625 w 228792"/>
                <a:gd name="connsiteY43" fmla="*/ 27741 h 203260"/>
                <a:gd name="connsiteX44" fmla="*/ 223625 w 228792"/>
                <a:gd name="connsiteY44" fmla="*/ 19056 h 203260"/>
                <a:gd name="connsiteX45" fmla="*/ 196321 w 228792"/>
                <a:gd name="connsiteY45" fmla="*/ 19056 h 203260"/>
                <a:gd name="connsiteX46" fmla="*/ 196321 w 228792"/>
                <a:gd name="connsiteY46" fmla="*/ 196274 h 203260"/>
                <a:gd name="connsiteX47" fmla="*/ 223625 w 228792"/>
                <a:gd name="connsiteY47" fmla="*/ 196274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8792" h="203260">
                  <a:moveTo>
                    <a:pt x="49564" y="81971"/>
                  </a:moveTo>
                  <a:lnTo>
                    <a:pt x="77225" y="81971"/>
                  </a:lnTo>
                  <a:lnTo>
                    <a:pt x="77225" y="75588"/>
                  </a:lnTo>
                  <a:lnTo>
                    <a:pt x="49564" y="75588"/>
                  </a:lnTo>
                  <a:lnTo>
                    <a:pt x="49564" y="42979"/>
                  </a:lnTo>
                  <a:lnTo>
                    <a:pt x="43535" y="42979"/>
                  </a:lnTo>
                  <a:cubicBezTo>
                    <a:pt x="43359" y="58930"/>
                    <a:pt x="36091" y="76477"/>
                    <a:pt x="19066" y="77009"/>
                  </a:cubicBezTo>
                  <a:lnTo>
                    <a:pt x="19066" y="81971"/>
                  </a:lnTo>
                  <a:lnTo>
                    <a:pt x="35559" y="81971"/>
                  </a:lnTo>
                  <a:lnTo>
                    <a:pt x="35559" y="129817"/>
                  </a:lnTo>
                  <a:cubicBezTo>
                    <a:pt x="35559" y="149666"/>
                    <a:pt x="50454" y="153740"/>
                    <a:pt x="60384" y="153740"/>
                  </a:cubicBezTo>
                  <a:cubicBezTo>
                    <a:pt x="72260" y="153740"/>
                    <a:pt x="80419" y="143640"/>
                    <a:pt x="80419" y="129643"/>
                  </a:cubicBezTo>
                  <a:lnTo>
                    <a:pt x="80419" y="119892"/>
                  </a:lnTo>
                  <a:lnTo>
                    <a:pt x="74390" y="119892"/>
                  </a:lnTo>
                  <a:lnTo>
                    <a:pt x="74390" y="129460"/>
                  </a:lnTo>
                  <a:cubicBezTo>
                    <a:pt x="74390" y="141512"/>
                    <a:pt x="68717" y="148071"/>
                    <a:pt x="61798" y="148071"/>
                  </a:cubicBezTo>
                  <a:cubicBezTo>
                    <a:pt x="49564" y="148071"/>
                    <a:pt x="49564" y="133183"/>
                    <a:pt x="49564" y="129992"/>
                  </a:cubicBezTo>
                  <a:lnTo>
                    <a:pt x="49564" y="81971"/>
                  </a:lnTo>
                  <a:close/>
                  <a:moveTo>
                    <a:pt x="128352" y="111563"/>
                  </a:moveTo>
                  <a:cubicBezTo>
                    <a:pt x="128352" y="96676"/>
                    <a:pt x="135263" y="78780"/>
                    <a:pt x="152113" y="78780"/>
                  </a:cubicBezTo>
                  <a:cubicBezTo>
                    <a:pt x="150516" y="80019"/>
                    <a:pt x="149094" y="82320"/>
                    <a:pt x="149094" y="85155"/>
                  </a:cubicBezTo>
                  <a:cubicBezTo>
                    <a:pt x="149094" y="91008"/>
                    <a:pt x="153702" y="93309"/>
                    <a:pt x="157078" y="93309"/>
                  </a:cubicBezTo>
                  <a:cubicBezTo>
                    <a:pt x="161329" y="93309"/>
                    <a:pt x="165229" y="90476"/>
                    <a:pt x="165229" y="85155"/>
                  </a:cubicBezTo>
                  <a:cubicBezTo>
                    <a:pt x="165229" y="79129"/>
                    <a:pt x="159557" y="73817"/>
                    <a:pt x="151223" y="73817"/>
                  </a:cubicBezTo>
                  <a:cubicBezTo>
                    <a:pt x="142358" y="73817"/>
                    <a:pt x="132602" y="79312"/>
                    <a:pt x="127287" y="92777"/>
                  </a:cubicBezTo>
                  <a:lnTo>
                    <a:pt x="127105" y="92777"/>
                  </a:lnTo>
                  <a:lnTo>
                    <a:pt x="127105" y="73817"/>
                  </a:lnTo>
                  <a:lnTo>
                    <a:pt x="101755" y="75762"/>
                  </a:lnTo>
                  <a:lnTo>
                    <a:pt x="101755" y="82147"/>
                  </a:lnTo>
                  <a:cubicBezTo>
                    <a:pt x="113632" y="82147"/>
                    <a:pt x="115054" y="83384"/>
                    <a:pt x="115054" y="92071"/>
                  </a:cubicBezTo>
                  <a:lnTo>
                    <a:pt x="115054" y="137971"/>
                  </a:lnTo>
                  <a:cubicBezTo>
                    <a:pt x="115054" y="145585"/>
                    <a:pt x="113274" y="145585"/>
                    <a:pt x="101755" y="145585"/>
                  </a:cubicBezTo>
                  <a:lnTo>
                    <a:pt x="101755" y="151969"/>
                  </a:lnTo>
                  <a:cubicBezTo>
                    <a:pt x="102637" y="151969"/>
                    <a:pt x="114696" y="151262"/>
                    <a:pt x="121965" y="151262"/>
                  </a:cubicBezTo>
                  <a:cubicBezTo>
                    <a:pt x="129592" y="151262"/>
                    <a:pt x="137393" y="151613"/>
                    <a:pt x="145019" y="151969"/>
                  </a:cubicBezTo>
                  <a:lnTo>
                    <a:pt x="145019" y="145585"/>
                  </a:lnTo>
                  <a:lnTo>
                    <a:pt x="141468" y="145585"/>
                  </a:lnTo>
                  <a:cubicBezTo>
                    <a:pt x="128352" y="145585"/>
                    <a:pt x="128352" y="143640"/>
                    <a:pt x="128352" y="137614"/>
                  </a:cubicBezTo>
                  <a:lnTo>
                    <a:pt x="128352" y="111563"/>
                  </a:lnTo>
                  <a:close/>
                  <a:moveTo>
                    <a:pt x="223625" y="196274"/>
                  </a:moveTo>
                  <a:lnTo>
                    <a:pt x="223625" y="187587"/>
                  </a:lnTo>
                  <a:lnTo>
                    <a:pt x="205004" y="187587"/>
                  </a:lnTo>
                  <a:lnTo>
                    <a:pt x="205004" y="27741"/>
                  </a:lnTo>
                  <a:lnTo>
                    <a:pt x="223625" y="27741"/>
                  </a:lnTo>
                  <a:lnTo>
                    <a:pt x="223625" y="19056"/>
                  </a:lnTo>
                  <a:lnTo>
                    <a:pt x="196321" y="19056"/>
                  </a:lnTo>
                  <a:lnTo>
                    <a:pt x="196321" y="196274"/>
                  </a:lnTo>
                  <a:lnTo>
                    <a:pt x="223625" y="19627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9" name="Forme libre : forme 758">
              <a:extLst>
                <a:ext uri="{FF2B5EF4-FFF2-40B4-BE49-F238E27FC236}">
                  <a16:creationId xmlns:a16="http://schemas.microsoft.com/office/drawing/2014/main" id="{492976DD-493F-4401-8829-AA5E7D9C4078}"/>
                </a:ext>
              </a:extLst>
            </p:cNvPr>
            <p:cNvSpPr/>
            <p:nvPr>
              <p:custDataLst>
                <p:tags r:id="rId215"/>
              </p:custDataLst>
            </p:nvPr>
          </p:nvSpPr>
          <p:spPr>
            <a:xfrm>
              <a:off x="11273685" y="-15047941"/>
              <a:ext cx="152528" cy="152445"/>
            </a:xfrm>
            <a:custGeom>
              <a:avLst/>
              <a:gdLst>
                <a:gd name="connsiteX0" fmla="*/ 143717 w 152528"/>
                <a:gd name="connsiteY0" fmla="*/ 25970 h 152445"/>
                <a:gd name="connsiteX1" fmla="*/ 146196 w 152528"/>
                <a:gd name="connsiteY1" fmla="*/ 21008 h 152445"/>
                <a:gd name="connsiteX2" fmla="*/ 141405 w 152528"/>
                <a:gd name="connsiteY2" fmla="*/ 19056 h 152445"/>
                <a:gd name="connsiteX3" fmla="*/ 58604 w 152528"/>
                <a:gd name="connsiteY3" fmla="*/ 19056 h 152445"/>
                <a:gd name="connsiteX4" fmla="*/ 52749 w 152528"/>
                <a:gd name="connsiteY4" fmla="*/ 22604 h 152445"/>
                <a:gd name="connsiteX5" fmla="*/ 42819 w 152528"/>
                <a:gd name="connsiteY5" fmla="*/ 54498 h 152445"/>
                <a:gd name="connsiteX6" fmla="*/ 42112 w 152528"/>
                <a:gd name="connsiteY6" fmla="*/ 57341 h 152445"/>
                <a:gd name="connsiteX7" fmla="*/ 45130 w 152528"/>
                <a:gd name="connsiteY7" fmla="*/ 59819 h 152445"/>
                <a:gd name="connsiteX8" fmla="*/ 48316 w 152528"/>
                <a:gd name="connsiteY8" fmla="*/ 56984 h 152445"/>
                <a:gd name="connsiteX9" fmla="*/ 93534 w 152528"/>
                <a:gd name="connsiteY9" fmla="*/ 25439 h 152445"/>
                <a:gd name="connsiteX10" fmla="*/ 125454 w 152528"/>
                <a:gd name="connsiteY10" fmla="*/ 25439 h 152445"/>
                <a:gd name="connsiteX11" fmla="*/ 22076 w 152528"/>
                <a:gd name="connsiteY11" fmla="*/ 132301 h 152445"/>
                <a:gd name="connsiteX12" fmla="*/ 19066 w 152528"/>
                <a:gd name="connsiteY12" fmla="*/ 138144 h 152445"/>
                <a:gd name="connsiteX13" fmla="*/ 23848 w 152528"/>
                <a:gd name="connsiteY13" fmla="*/ 140098 h 152445"/>
                <a:gd name="connsiteX14" fmla="*/ 109669 w 152528"/>
                <a:gd name="connsiteY14" fmla="*/ 140098 h 152445"/>
                <a:gd name="connsiteX15" fmla="*/ 115524 w 152528"/>
                <a:gd name="connsiteY15" fmla="*/ 136556 h 152445"/>
                <a:gd name="connsiteX16" fmla="*/ 128290 w 152528"/>
                <a:gd name="connsiteY16" fmla="*/ 97032 h 152445"/>
                <a:gd name="connsiteX17" fmla="*/ 128997 w 152528"/>
                <a:gd name="connsiteY17" fmla="*/ 94197 h 152445"/>
                <a:gd name="connsiteX18" fmla="*/ 126161 w 152528"/>
                <a:gd name="connsiteY18" fmla="*/ 91721 h 152445"/>
                <a:gd name="connsiteX19" fmla="*/ 122260 w 152528"/>
                <a:gd name="connsiteY19" fmla="*/ 96325 h 152445"/>
                <a:gd name="connsiteX20" fmla="*/ 74206 w 152528"/>
                <a:gd name="connsiteY20" fmla="*/ 133008 h 152445"/>
                <a:gd name="connsiteX21" fmla="*/ 40340 w 152528"/>
                <a:gd name="connsiteY21" fmla="*/ 133008 h 152445"/>
                <a:gd name="connsiteX22" fmla="*/ 143717 w 152528"/>
                <a:gd name="connsiteY22" fmla="*/ 25970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2528" h="152445">
                  <a:moveTo>
                    <a:pt x="143717" y="25970"/>
                  </a:moveTo>
                  <a:cubicBezTo>
                    <a:pt x="145132" y="24550"/>
                    <a:pt x="146196" y="23311"/>
                    <a:pt x="146196" y="21008"/>
                  </a:cubicBezTo>
                  <a:cubicBezTo>
                    <a:pt x="146196" y="19056"/>
                    <a:pt x="144774" y="19056"/>
                    <a:pt x="141405" y="19056"/>
                  </a:cubicBezTo>
                  <a:lnTo>
                    <a:pt x="58604" y="19056"/>
                  </a:lnTo>
                  <a:cubicBezTo>
                    <a:pt x="53996" y="19056"/>
                    <a:pt x="53813" y="19237"/>
                    <a:pt x="52749" y="22604"/>
                  </a:cubicBezTo>
                  <a:lnTo>
                    <a:pt x="42819" y="54498"/>
                  </a:lnTo>
                  <a:cubicBezTo>
                    <a:pt x="42112" y="56626"/>
                    <a:pt x="42112" y="56809"/>
                    <a:pt x="42112" y="57341"/>
                  </a:cubicBezTo>
                  <a:cubicBezTo>
                    <a:pt x="42112" y="58221"/>
                    <a:pt x="42819" y="59819"/>
                    <a:pt x="45130" y="59819"/>
                  </a:cubicBezTo>
                  <a:cubicBezTo>
                    <a:pt x="47434" y="59819"/>
                    <a:pt x="47784" y="58755"/>
                    <a:pt x="48316" y="56984"/>
                  </a:cubicBezTo>
                  <a:cubicBezTo>
                    <a:pt x="56832" y="31997"/>
                    <a:pt x="70663" y="25439"/>
                    <a:pt x="93534" y="25439"/>
                  </a:cubicBezTo>
                  <a:lnTo>
                    <a:pt x="125454" y="25439"/>
                  </a:lnTo>
                  <a:lnTo>
                    <a:pt x="22076" y="132301"/>
                  </a:lnTo>
                  <a:cubicBezTo>
                    <a:pt x="20837" y="133540"/>
                    <a:pt x="19066" y="135311"/>
                    <a:pt x="19066" y="138144"/>
                  </a:cubicBezTo>
                  <a:cubicBezTo>
                    <a:pt x="19066" y="140098"/>
                    <a:pt x="20655" y="140098"/>
                    <a:pt x="23848" y="140098"/>
                  </a:cubicBezTo>
                  <a:lnTo>
                    <a:pt x="109669" y="140098"/>
                  </a:lnTo>
                  <a:cubicBezTo>
                    <a:pt x="114277" y="140098"/>
                    <a:pt x="114459" y="139923"/>
                    <a:pt x="115524" y="136556"/>
                  </a:cubicBezTo>
                  <a:lnTo>
                    <a:pt x="128290" y="97032"/>
                  </a:lnTo>
                  <a:cubicBezTo>
                    <a:pt x="128997" y="94729"/>
                    <a:pt x="128997" y="94373"/>
                    <a:pt x="128997" y="94197"/>
                  </a:cubicBezTo>
                  <a:cubicBezTo>
                    <a:pt x="128997" y="94024"/>
                    <a:pt x="128997" y="91721"/>
                    <a:pt x="126161" y="91721"/>
                  </a:cubicBezTo>
                  <a:cubicBezTo>
                    <a:pt x="123857" y="91721"/>
                    <a:pt x="123500" y="92426"/>
                    <a:pt x="122260" y="96325"/>
                  </a:cubicBezTo>
                  <a:cubicBezTo>
                    <a:pt x="114102" y="120605"/>
                    <a:pt x="105062" y="133008"/>
                    <a:pt x="74206" y="133008"/>
                  </a:cubicBezTo>
                  <a:lnTo>
                    <a:pt x="40340" y="133008"/>
                  </a:lnTo>
                  <a:lnTo>
                    <a:pt x="143717" y="2597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0" name="Forme libre : forme 759">
              <a:extLst>
                <a:ext uri="{FF2B5EF4-FFF2-40B4-BE49-F238E27FC236}">
                  <a16:creationId xmlns:a16="http://schemas.microsoft.com/office/drawing/2014/main" id="{279C8475-6E29-4113-A6C5-E922DC9F3520}"/>
                </a:ext>
              </a:extLst>
            </p:cNvPr>
            <p:cNvSpPr/>
            <p:nvPr>
              <p:custDataLst>
                <p:tags r:id="rId216"/>
              </p:custDataLst>
            </p:nvPr>
          </p:nvSpPr>
          <p:spPr>
            <a:xfrm>
              <a:off x="11466064" y="-15076958"/>
              <a:ext cx="101685" cy="25408"/>
            </a:xfrm>
            <a:custGeom>
              <a:avLst/>
              <a:gdLst>
                <a:gd name="connsiteX0" fmla="*/ 89643 w 101685"/>
                <a:gd name="connsiteY0" fmla="*/ 25789 h 25407"/>
                <a:gd name="connsiteX1" fmla="*/ 89643 w 101685"/>
                <a:gd name="connsiteY1" fmla="*/ 19056 h 25407"/>
                <a:gd name="connsiteX2" fmla="*/ 19066 w 101685"/>
                <a:gd name="connsiteY2" fmla="*/ 19056 h 25407"/>
                <a:gd name="connsiteX3" fmla="*/ 19066 w 101685"/>
                <a:gd name="connsiteY3" fmla="*/ 25789 h 25407"/>
                <a:gd name="connsiteX4" fmla="*/ 89643 w 101685"/>
                <a:gd name="connsiteY4" fmla="*/ 25789 h 2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85" h="25407">
                  <a:moveTo>
                    <a:pt x="89643" y="25789"/>
                  </a:moveTo>
                  <a:lnTo>
                    <a:pt x="89643" y="19056"/>
                  </a:lnTo>
                  <a:lnTo>
                    <a:pt x="19066" y="19056"/>
                  </a:lnTo>
                  <a:lnTo>
                    <a:pt x="19066" y="25789"/>
                  </a:lnTo>
                  <a:lnTo>
                    <a:pt x="89643" y="2578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1" name="Forme libre : forme 760">
              <a:extLst>
                <a:ext uri="{FF2B5EF4-FFF2-40B4-BE49-F238E27FC236}">
                  <a16:creationId xmlns:a16="http://schemas.microsoft.com/office/drawing/2014/main" id="{05C076D3-CC0B-4264-A827-867666F00A30}"/>
                </a:ext>
              </a:extLst>
            </p:cNvPr>
            <p:cNvSpPr/>
            <p:nvPr>
              <p:custDataLst>
                <p:tags r:id="rId217"/>
              </p:custDataLst>
            </p:nvPr>
          </p:nvSpPr>
          <p:spPr>
            <a:xfrm>
              <a:off x="11424103" y="-15047941"/>
              <a:ext cx="152528" cy="152445"/>
            </a:xfrm>
            <a:custGeom>
              <a:avLst/>
              <a:gdLst>
                <a:gd name="connsiteX0" fmla="*/ 143718 w 152528"/>
                <a:gd name="connsiteY0" fmla="*/ 25970 h 152445"/>
                <a:gd name="connsiteX1" fmla="*/ 146197 w 152528"/>
                <a:gd name="connsiteY1" fmla="*/ 21008 h 152445"/>
                <a:gd name="connsiteX2" fmla="*/ 141406 w 152528"/>
                <a:gd name="connsiteY2" fmla="*/ 19056 h 152445"/>
                <a:gd name="connsiteX3" fmla="*/ 58605 w 152528"/>
                <a:gd name="connsiteY3" fmla="*/ 19056 h 152445"/>
                <a:gd name="connsiteX4" fmla="*/ 52750 w 152528"/>
                <a:gd name="connsiteY4" fmla="*/ 22604 h 152445"/>
                <a:gd name="connsiteX5" fmla="*/ 42819 w 152528"/>
                <a:gd name="connsiteY5" fmla="*/ 54498 h 152445"/>
                <a:gd name="connsiteX6" fmla="*/ 42113 w 152528"/>
                <a:gd name="connsiteY6" fmla="*/ 57341 h 152445"/>
                <a:gd name="connsiteX7" fmla="*/ 45131 w 152528"/>
                <a:gd name="connsiteY7" fmla="*/ 59819 h 152445"/>
                <a:gd name="connsiteX8" fmla="*/ 48317 w 152528"/>
                <a:gd name="connsiteY8" fmla="*/ 56984 h 152445"/>
                <a:gd name="connsiteX9" fmla="*/ 93535 w 152528"/>
                <a:gd name="connsiteY9" fmla="*/ 25439 h 152445"/>
                <a:gd name="connsiteX10" fmla="*/ 125454 w 152528"/>
                <a:gd name="connsiteY10" fmla="*/ 25439 h 152445"/>
                <a:gd name="connsiteX11" fmla="*/ 22077 w 152528"/>
                <a:gd name="connsiteY11" fmla="*/ 132301 h 152445"/>
                <a:gd name="connsiteX12" fmla="*/ 19066 w 152528"/>
                <a:gd name="connsiteY12" fmla="*/ 138144 h 152445"/>
                <a:gd name="connsiteX13" fmla="*/ 23849 w 152528"/>
                <a:gd name="connsiteY13" fmla="*/ 140098 h 152445"/>
                <a:gd name="connsiteX14" fmla="*/ 109670 w 152528"/>
                <a:gd name="connsiteY14" fmla="*/ 140098 h 152445"/>
                <a:gd name="connsiteX15" fmla="*/ 115525 w 152528"/>
                <a:gd name="connsiteY15" fmla="*/ 136556 h 152445"/>
                <a:gd name="connsiteX16" fmla="*/ 128291 w 152528"/>
                <a:gd name="connsiteY16" fmla="*/ 97032 h 152445"/>
                <a:gd name="connsiteX17" fmla="*/ 128998 w 152528"/>
                <a:gd name="connsiteY17" fmla="*/ 94197 h 152445"/>
                <a:gd name="connsiteX18" fmla="*/ 126162 w 152528"/>
                <a:gd name="connsiteY18" fmla="*/ 91721 h 152445"/>
                <a:gd name="connsiteX19" fmla="*/ 122261 w 152528"/>
                <a:gd name="connsiteY19" fmla="*/ 96325 h 152445"/>
                <a:gd name="connsiteX20" fmla="*/ 74207 w 152528"/>
                <a:gd name="connsiteY20" fmla="*/ 133008 h 152445"/>
                <a:gd name="connsiteX21" fmla="*/ 40341 w 152528"/>
                <a:gd name="connsiteY21" fmla="*/ 133008 h 152445"/>
                <a:gd name="connsiteX22" fmla="*/ 143718 w 152528"/>
                <a:gd name="connsiteY22" fmla="*/ 25970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2528" h="152445">
                  <a:moveTo>
                    <a:pt x="143718" y="25970"/>
                  </a:moveTo>
                  <a:cubicBezTo>
                    <a:pt x="145132" y="24550"/>
                    <a:pt x="146197" y="23311"/>
                    <a:pt x="146197" y="21008"/>
                  </a:cubicBezTo>
                  <a:cubicBezTo>
                    <a:pt x="146197" y="19056"/>
                    <a:pt x="144775" y="19056"/>
                    <a:pt x="141406" y="19056"/>
                  </a:cubicBezTo>
                  <a:lnTo>
                    <a:pt x="58605" y="19056"/>
                  </a:lnTo>
                  <a:cubicBezTo>
                    <a:pt x="53997" y="19056"/>
                    <a:pt x="53814" y="19237"/>
                    <a:pt x="52750" y="22604"/>
                  </a:cubicBezTo>
                  <a:lnTo>
                    <a:pt x="42819" y="54498"/>
                  </a:lnTo>
                  <a:cubicBezTo>
                    <a:pt x="42113" y="56626"/>
                    <a:pt x="42113" y="56809"/>
                    <a:pt x="42113" y="57341"/>
                  </a:cubicBezTo>
                  <a:cubicBezTo>
                    <a:pt x="42113" y="58221"/>
                    <a:pt x="42819" y="59819"/>
                    <a:pt x="45131" y="59819"/>
                  </a:cubicBezTo>
                  <a:cubicBezTo>
                    <a:pt x="47435" y="59819"/>
                    <a:pt x="47784" y="58755"/>
                    <a:pt x="48317" y="56984"/>
                  </a:cubicBezTo>
                  <a:cubicBezTo>
                    <a:pt x="56833" y="31997"/>
                    <a:pt x="70664" y="25439"/>
                    <a:pt x="93535" y="25439"/>
                  </a:cubicBezTo>
                  <a:lnTo>
                    <a:pt x="125454" y="25439"/>
                  </a:lnTo>
                  <a:lnTo>
                    <a:pt x="22077" y="132301"/>
                  </a:lnTo>
                  <a:cubicBezTo>
                    <a:pt x="20838" y="133540"/>
                    <a:pt x="19066" y="135311"/>
                    <a:pt x="19066" y="138144"/>
                  </a:cubicBezTo>
                  <a:cubicBezTo>
                    <a:pt x="19066" y="140098"/>
                    <a:pt x="20655" y="140098"/>
                    <a:pt x="23849" y="140098"/>
                  </a:cubicBezTo>
                  <a:lnTo>
                    <a:pt x="109670" y="140098"/>
                  </a:lnTo>
                  <a:cubicBezTo>
                    <a:pt x="114277" y="140098"/>
                    <a:pt x="114460" y="139923"/>
                    <a:pt x="115525" y="136556"/>
                  </a:cubicBezTo>
                  <a:lnTo>
                    <a:pt x="128291" y="97032"/>
                  </a:lnTo>
                  <a:cubicBezTo>
                    <a:pt x="128998" y="94729"/>
                    <a:pt x="128998" y="94373"/>
                    <a:pt x="128998" y="94197"/>
                  </a:cubicBezTo>
                  <a:cubicBezTo>
                    <a:pt x="128998" y="94024"/>
                    <a:pt x="128998" y="91721"/>
                    <a:pt x="126162" y="91721"/>
                  </a:cubicBezTo>
                  <a:cubicBezTo>
                    <a:pt x="123858" y="91721"/>
                    <a:pt x="123500" y="92426"/>
                    <a:pt x="122261" y="96325"/>
                  </a:cubicBezTo>
                  <a:cubicBezTo>
                    <a:pt x="114102" y="120605"/>
                    <a:pt x="105062" y="133008"/>
                    <a:pt x="74207" y="133008"/>
                  </a:cubicBezTo>
                  <a:lnTo>
                    <a:pt x="40341" y="133008"/>
                  </a:lnTo>
                  <a:lnTo>
                    <a:pt x="143718" y="2597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2" name="Forme libre : forme 761">
              <a:extLst>
                <a:ext uri="{FF2B5EF4-FFF2-40B4-BE49-F238E27FC236}">
                  <a16:creationId xmlns:a16="http://schemas.microsoft.com/office/drawing/2014/main" id="{C9D36392-7F75-4A7F-8989-807CDF961268}"/>
                </a:ext>
              </a:extLst>
            </p:cNvPr>
            <p:cNvSpPr/>
            <p:nvPr>
              <p:custDataLst>
                <p:tags r:id="rId218"/>
              </p:custDataLst>
            </p:nvPr>
          </p:nvSpPr>
          <p:spPr>
            <a:xfrm>
              <a:off x="11565978" y="-15059812"/>
              <a:ext cx="50843" cy="203260"/>
            </a:xfrm>
            <a:custGeom>
              <a:avLst/>
              <a:gdLst>
                <a:gd name="connsiteX0" fmla="*/ 46378 w 50842"/>
                <a:gd name="connsiteY0" fmla="*/ 19056 h 203260"/>
                <a:gd name="connsiteX1" fmla="*/ 19066 w 50842"/>
                <a:gd name="connsiteY1" fmla="*/ 19056 h 203260"/>
                <a:gd name="connsiteX2" fmla="*/ 19066 w 50842"/>
                <a:gd name="connsiteY2" fmla="*/ 27741 h 203260"/>
                <a:gd name="connsiteX3" fmla="*/ 37687 w 50842"/>
                <a:gd name="connsiteY3" fmla="*/ 27741 h 203260"/>
                <a:gd name="connsiteX4" fmla="*/ 37687 w 50842"/>
                <a:gd name="connsiteY4" fmla="*/ 187587 h 203260"/>
                <a:gd name="connsiteX5" fmla="*/ 19066 w 50842"/>
                <a:gd name="connsiteY5" fmla="*/ 187587 h 203260"/>
                <a:gd name="connsiteX6" fmla="*/ 19066 w 50842"/>
                <a:gd name="connsiteY6" fmla="*/ 196274 h 203260"/>
                <a:gd name="connsiteX7" fmla="*/ 46378 w 50842"/>
                <a:gd name="connsiteY7" fmla="*/ 196274 h 203260"/>
                <a:gd name="connsiteX8" fmla="*/ 46378 w 50842"/>
                <a:gd name="connsiteY8" fmla="*/ 19056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842" h="203260">
                  <a:moveTo>
                    <a:pt x="46378" y="19056"/>
                  </a:moveTo>
                  <a:lnTo>
                    <a:pt x="19066" y="19056"/>
                  </a:lnTo>
                  <a:lnTo>
                    <a:pt x="19066" y="27741"/>
                  </a:lnTo>
                  <a:lnTo>
                    <a:pt x="37687" y="27741"/>
                  </a:lnTo>
                  <a:lnTo>
                    <a:pt x="37687" y="187587"/>
                  </a:lnTo>
                  <a:lnTo>
                    <a:pt x="19066" y="187587"/>
                  </a:lnTo>
                  <a:lnTo>
                    <a:pt x="19066" y="196274"/>
                  </a:lnTo>
                  <a:lnTo>
                    <a:pt x="46378" y="196274"/>
                  </a:lnTo>
                  <a:lnTo>
                    <a:pt x="46378" y="1905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3" name="Forme libre : forme 762">
              <a:extLst>
                <a:ext uri="{FF2B5EF4-FFF2-40B4-BE49-F238E27FC236}">
                  <a16:creationId xmlns:a16="http://schemas.microsoft.com/office/drawing/2014/main" id="{253DC38E-E86A-4551-8E85-A36CF1EBED1D}"/>
                </a:ext>
              </a:extLst>
            </p:cNvPr>
            <p:cNvSpPr/>
            <p:nvPr>
              <p:custDataLst>
                <p:tags r:id="rId219"/>
              </p:custDataLst>
            </p:nvPr>
          </p:nvSpPr>
          <p:spPr>
            <a:xfrm>
              <a:off x="11684925" y="-15000829"/>
              <a:ext cx="203371" cy="203260"/>
            </a:xfrm>
            <a:custGeom>
              <a:avLst/>
              <a:gdLst>
                <a:gd name="connsiteX0" fmla="*/ 194044 w 203370"/>
                <a:gd name="connsiteY0" fmla="*/ 87140 h 203260"/>
                <a:gd name="connsiteX1" fmla="*/ 129474 w 203370"/>
                <a:gd name="connsiteY1" fmla="*/ 19056 h 203260"/>
                <a:gd name="connsiteX2" fmla="*/ 19066 w 203370"/>
                <a:gd name="connsiteY2" fmla="*/ 135477 h 203260"/>
                <a:gd name="connsiteX3" fmla="*/ 83890 w 203370"/>
                <a:gd name="connsiteY3" fmla="*/ 203054 h 203260"/>
                <a:gd name="connsiteX4" fmla="*/ 194044 w 203370"/>
                <a:gd name="connsiteY4" fmla="*/ 87140 h 203260"/>
                <a:gd name="connsiteX5" fmla="*/ 85408 w 203370"/>
                <a:gd name="connsiteY5" fmla="*/ 196471 h 203260"/>
                <a:gd name="connsiteX6" fmla="*/ 42612 w 203370"/>
                <a:gd name="connsiteY6" fmla="*/ 142567 h 203260"/>
                <a:gd name="connsiteX7" fmla="*/ 65658 w 203370"/>
                <a:gd name="connsiteY7" fmla="*/ 64868 h 203260"/>
                <a:gd name="connsiteX8" fmla="*/ 127956 w 203370"/>
                <a:gd name="connsiteY8" fmla="*/ 25383 h 203260"/>
                <a:gd name="connsiteX9" fmla="*/ 171506 w 203370"/>
                <a:gd name="connsiteY9" fmla="*/ 77271 h 203260"/>
                <a:gd name="connsiteX10" fmla="*/ 139603 w 203370"/>
                <a:gd name="connsiteY10" fmla="*/ 166101 h 203260"/>
                <a:gd name="connsiteX11" fmla="*/ 85408 w 203370"/>
                <a:gd name="connsiteY11" fmla="*/ 196471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3370" h="203260">
                  <a:moveTo>
                    <a:pt x="194044" y="87140"/>
                  </a:moveTo>
                  <a:cubicBezTo>
                    <a:pt x="194044" y="46392"/>
                    <a:pt x="167201" y="19056"/>
                    <a:pt x="129474" y="19056"/>
                  </a:cubicBezTo>
                  <a:cubicBezTo>
                    <a:pt x="74778" y="19056"/>
                    <a:pt x="19066" y="76508"/>
                    <a:pt x="19066" y="135477"/>
                  </a:cubicBezTo>
                  <a:cubicBezTo>
                    <a:pt x="19066" y="177495"/>
                    <a:pt x="47427" y="203054"/>
                    <a:pt x="83890" y="203054"/>
                  </a:cubicBezTo>
                  <a:cubicBezTo>
                    <a:pt x="137577" y="203054"/>
                    <a:pt x="194044" y="147626"/>
                    <a:pt x="194044" y="87140"/>
                  </a:cubicBezTo>
                  <a:close/>
                  <a:moveTo>
                    <a:pt x="85408" y="196471"/>
                  </a:moveTo>
                  <a:cubicBezTo>
                    <a:pt x="60344" y="196471"/>
                    <a:pt x="42612" y="175978"/>
                    <a:pt x="42612" y="142567"/>
                  </a:cubicBezTo>
                  <a:cubicBezTo>
                    <a:pt x="42612" y="131428"/>
                    <a:pt x="46163" y="94484"/>
                    <a:pt x="65658" y="64868"/>
                  </a:cubicBezTo>
                  <a:cubicBezTo>
                    <a:pt x="83135" y="38547"/>
                    <a:pt x="107945" y="25383"/>
                    <a:pt x="127956" y="25383"/>
                  </a:cubicBezTo>
                  <a:cubicBezTo>
                    <a:pt x="148715" y="25383"/>
                    <a:pt x="171506" y="39555"/>
                    <a:pt x="171506" y="77271"/>
                  </a:cubicBezTo>
                  <a:cubicBezTo>
                    <a:pt x="171506" y="95492"/>
                    <a:pt x="164675" y="134978"/>
                    <a:pt x="139603" y="166101"/>
                  </a:cubicBezTo>
                  <a:cubicBezTo>
                    <a:pt x="127448" y="181544"/>
                    <a:pt x="106682" y="196471"/>
                    <a:pt x="85408" y="19647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4" name="Forme libre : forme 763">
              <a:extLst>
                <a:ext uri="{FF2B5EF4-FFF2-40B4-BE49-F238E27FC236}">
                  <a16:creationId xmlns:a16="http://schemas.microsoft.com/office/drawing/2014/main" id="{77865E8C-9798-46A5-89DF-FBBB5BC8625E}"/>
                </a:ext>
              </a:extLst>
            </p:cNvPr>
            <p:cNvSpPr/>
            <p:nvPr>
              <p:custDataLst>
                <p:tags r:id="rId220"/>
              </p:custDataLst>
            </p:nvPr>
          </p:nvSpPr>
          <p:spPr>
            <a:xfrm>
              <a:off x="11897807" y="-15012214"/>
              <a:ext cx="76264" cy="279483"/>
            </a:xfrm>
            <a:custGeom>
              <a:avLst/>
              <a:gdLst>
                <a:gd name="connsiteX0" fmla="*/ 77813 w 76264"/>
                <a:gd name="connsiteY0" fmla="*/ 269612 h 279482"/>
                <a:gd name="connsiteX1" fmla="*/ 73507 w 76264"/>
                <a:gd name="connsiteY1" fmla="*/ 264047 h 279482"/>
                <a:gd name="connsiteX2" fmla="*/ 33754 w 76264"/>
                <a:gd name="connsiteY2" fmla="*/ 145600 h 279482"/>
                <a:gd name="connsiteX3" fmla="*/ 74524 w 76264"/>
                <a:gd name="connsiteY3" fmla="*/ 25891 h 279482"/>
                <a:gd name="connsiteX4" fmla="*/ 77813 w 76264"/>
                <a:gd name="connsiteY4" fmla="*/ 21588 h 279482"/>
                <a:gd name="connsiteX5" fmla="*/ 75279 w 76264"/>
                <a:gd name="connsiteY5" fmla="*/ 19056 h 279482"/>
                <a:gd name="connsiteX6" fmla="*/ 35017 w 76264"/>
                <a:gd name="connsiteY6" fmla="*/ 68408 h 279482"/>
                <a:gd name="connsiteX7" fmla="*/ 19066 w 76264"/>
                <a:gd name="connsiteY7" fmla="*/ 145600 h 279482"/>
                <a:gd name="connsiteX8" fmla="*/ 35780 w 76264"/>
                <a:gd name="connsiteY8" fmla="*/ 224563 h 279482"/>
                <a:gd name="connsiteX9" fmla="*/ 75279 w 76264"/>
                <a:gd name="connsiteY9" fmla="*/ 272146 h 279482"/>
                <a:gd name="connsiteX10" fmla="*/ 77813 w 76264"/>
                <a:gd name="connsiteY10" fmla="*/ 269612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64" h="279482">
                  <a:moveTo>
                    <a:pt x="77813" y="269612"/>
                  </a:moveTo>
                  <a:cubicBezTo>
                    <a:pt x="77813" y="268859"/>
                    <a:pt x="77813" y="268350"/>
                    <a:pt x="73507" y="264047"/>
                  </a:cubicBezTo>
                  <a:cubicBezTo>
                    <a:pt x="41857" y="232160"/>
                    <a:pt x="33754" y="184323"/>
                    <a:pt x="33754" y="145600"/>
                  </a:cubicBezTo>
                  <a:cubicBezTo>
                    <a:pt x="33754" y="101567"/>
                    <a:pt x="43375" y="57524"/>
                    <a:pt x="74524" y="25891"/>
                  </a:cubicBezTo>
                  <a:cubicBezTo>
                    <a:pt x="77813" y="22850"/>
                    <a:pt x="77813" y="22342"/>
                    <a:pt x="77813" y="21588"/>
                  </a:cubicBezTo>
                  <a:cubicBezTo>
                    <a:pt x="77813" y="19817"/>
                    <a:pt x="76796" y="19056"/>
                    <a:pt x="75279" y="19056"/>
                  </a:cubicBezTo>
                  <a:cubicBezTo>
                    <a:pt x="72744" y="19056"/>
                    <a:pt x="49961" y="36269"/>
                    <a:pt x="35017" y="68408"/>
                  </a:cubicBezTo>
                  <a:cubicBezTo>
                    <a:pt x="22100" y="96246"/>
                    <a:pt x="19066" y="124338"/>
                    <a:pt x="19066" y="145600"/>
                  </a:cubicBezTo>
                  <a:cubicBezTo>
                    <a:pt x="19066" y="165338"/>
                    <a:pt x="21846" y="195962"/>
                    <a:pt x="35780" y="224563"/>
                  </a:cubicBezTo>
                  <a:cubicBezTo>
                    <a:pt x="50969" y="255694"/>
                    <a:pt x="72744" y="272146"/>
                    <a:pt x="75279" y="272146"/>
                  </a:cubicBezTo>
                  <a:cubicBezTo>
                    <a:pt x="76796" y="272146"/>
                    <a:pt x="77813" y="271383"/>
                    <a:pt x="77813" y="26961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5" name="Forme libre : forme 764">
              <a:extLst>
                <a:ext uri="{FF2B5EF4-FFF2-40B4-BE49-F238E27FC236}">
                  <a16:creationId xmlns:a16="http://schemas.microsoft.com/office/drawing/2014/main" id="{46030CD1-162F-4C3A-889F-80550D886B5C}"/>
                </a:ext>
              </a:extLst>
            </p:cNvPr>
            <p:cNvSpPr/>
            <p:nvPr>
              <p:custDataLst>
                <p:tags r:id="rId221"/>
              </p:custDataLst>
            </p:nvPr>
          </p:nvSpPr>
          <p:spPr>
            <a:xfrm>
              <a:off x="11985931" y="-14995255"/>
              <a:ext cx="203371" cy="203260"/>
            </a:xfrm>
            <a:custGeom>
              <a:avLst/>
              <a:gdLst>
                <a:gd name="connsiteX0" fmla="*/ 186704 w 203370"/>
                <a:gd name="connsiteY0" fmla="*/ 25130 h 203260"/>
                <a:gd name="connsiteX1" fmla="*/ 187458 w 203370"/>
                <a:gd name="connsiteY1" fmla="*/ 21334 h 203260"/>
                <a:gd name="connsiteX2" fmla="*/ 181127 w 203370"/>
                <a:gd name="connsiteY2" fmla="*/ 19056 h 203260"/>
                <a:gd name="connsiteX3" fmla="*/ 74270 w 203370"/>
                <a:gd name="connsiteY3" fmla="*/ 19056 h 203260"/>
                <a:gd name="connsiteX4" fmla="*/ 66421 w 203370"/>
                <a:gd name="connsiteY4" fmla="*/ 24113 h 203260"/>
                <a:gd name="connsiteX5" fmla="*/ 52487 w 203370"/>
                <a:gd name="connsiteY5" fmla="*/ 69672 h 203260"/>
                <a:gd name="connsiteX6" fmla="*/ 51733 w 203370"/>
                <a:gd name="connsiteY6" fmla="*/ 73213 h 203260"/>
                <a:gd name="connsiteX7" fmla="*/ 54767 w 203370"/>
                <a:gd name="connsiteY7" fmla="*/ 76001 h 203260"/>
                <a:gd name="connsiteX8" fmla="*/ 58064 w 203370"/>
                <a:gd name="connsiteY8" fmla="*/ 73467 h 203260"/>
                <a:gd name="connsiteX9" fmla="*/ 120354 w 203370"/>
                <a:gd name="connsiteY9" fmla="*/ 26899 h 203260"/>
                <a:gd name="connsiteX10" fmla="*/ 161632 w 203370"/>
                <a:gd name="connsiteY10" fmla="*/ 26899 h 203260"/>
                <a:gd name="connsiteX11" fmla="*/ 20075 w 203370"/>
                <a:gd name="connsiteY11" fmla="*/ 185078 h 203260"/>
                <a:gd name="connsiteX12" fmla="*/ 19066 w 203370"/>
                <a:gd name="connsiteY12" fmla="*/ 189635 h 203260"/>
                <a:gd name="connsiteX13" fmla="*/ 25397 w 203370"/>
                <a:gd name="connsiteY13" fmla="*/ 191913 h 203260"/>
                <a:gd name="connsiteX14" fmla="*/ 135551 w 203370"/>
                <a:gd name="connsiteY14" fmla="*/ 191913 h 203260"/>
                <a:gd name="connsiteX15" fmla="*/ 143400 w 203370"/>
                <a:gd name="connsiteY15" fmla="*/ 186849 h 203260"/>
                <a:gd name="connsiteX16" fmla="*/ 161378 w 203370"/>
                <a:gd name="connsiteY16" fmla="*/ 130921 h 203260"/>
                <a:gd name="connsiteX17" fmla="*/ 162395 w 203370"/>
                <a:gd name="connsiteY17" fmla="*/ 127125 h 203260"/>
                <a:gd name="connsiteX18" fmla="*/ 159098 w 203370"/>
                <a:gd name="connsiteY18" fmla="*/ 124338 h 203260"/>
                <a:gd name="connsiteX19" fmla="*/ 154792 w 203370"/>
                <a:gd name="connsiteY19" fmla="*/ 130666 h 203260"/>
                <a:gd name="connsiteX20" fmla="*/ 88450 w 203370"/>
                <a:gd name="connsiteY20" fmla="*/ 183307 h 203260"/>
                <a:gd name="connsiteX21" fmla="*/ 45147 w 203370"/>
                <a:gd name="connsiteY21" fmla="*/ 183307 h 203260"/>
                <a:gd name="connsiteX22" fmla="*/ 186704 w 203370"/>
                <a:gd name="connsiteY22" fmla="*/ 25130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03370" h="203260">
                  <a:moveTo>
                    <a:pt x="186704" y="25130"/>
                  </a:moveTo>
                  <a:cubicBezTo>
                    <a:pt x="186958" y="24113"/>
                    <a:pt x="187458" y="22850"/>
                    <a:pt x="187458" y="21334"/>
                  </a:cubicBezTo>
                  <a:cubicBezTo>
                    <a:pt x="187458" y="19056"/>
                    <a:pt x="186195" y="19056"/>
                    <a:pt x="181127" y="19056"/>
                  </a:cubicBezTo>
                  <a:lnTo>
                    <a:pt x="74270" y="19056"/>
                  </a:lnTo>
                  <a:cubicBezTo>
                    <a:pt x="68193" y="19056"/>
                    <a:pt x="67938" y="19310"/>
                    <a:pt x="66421" y="24113"/>
                  </a:cubicBezTo>
                  <a:lnTo>
                    <a:pt x="52487" y="69672"/>
                  </a:lnTo>
                  <a:cubicBezTo>
                    <a:pt x="51986" y="70935"/>
                    <a:pt x="51733" y="72706"/>
                    <a:pt x="51733" y="73213"/>
                  </a:cubicBezTo>
                  <a:cubicBezTo>
                    <a:pt x="51733" y="73467"/>
                    <a:pt x="51733" y="76001"/>
                    <a:pt x="54767" y="76001"/>
                  </a:cubicBezTo>
                  <a:cubicBezTo>
                    <a:pt x="57047" y="76001"/>
                    <a:pt x="57556" y="74230"/>
                    <a:pt x="58064" y="73467"/>
                  </a:cubicBezTo>
                  <a:cubicBezTo>
                    <a:pt x="67684" y="43606"/>
                    <a:pt x="80856" y="26899"/>
                    <a:pt x="120354" y="26899"/>
                  </a:cubicBezTo>
                  <a:lnTo>
                    <a:pt x="161632" y="26899"/>
                  </a:lnTo>
                  <a:lnTo>
                    <a:pt x="20075" y="185078"/>
                  </a:lnTo>
                  <a:cubicBezTo>
                    <a:pt x="20075" y="185332"/>
                    <a:pt x="19066" y="188872"/>
                    <a:pt x="19066" y="189635"/>
                  </a:cubicBezTo>
                  <a:cubicBezTo>
                    <a:pt x="19066" y="191913"/>
                    <a:pt x="20837" y="191913"/>
                    <a:pt x="25397" y="191913"/>
                  </a:cubicBezTo>
                  <a:lnTo>
                    <a:pt x="135551" y="191913"/>
                  </a:lnTo>
                  <a:cubicBezTo>
                    <a:pt x="141628" y="191913"/>
                    <a:pt x="141883" y="191661"/>
                    <a:pt x="143400" y="186849"/>
                  </a:cubicBezTo>
                  <a:lnTo>
                    <a:pt x="161378" y="130921"/>
                  </a:lnTo>
                  <a:cubicBezTo>
                    <a:pt x="161632" y="129904"/>
                    <a:pt x="162395" y="128134"/>
                    <a:pt x="162395" y="127125"/>
                  </a:cubicBezTo>
                  <a:cubicBezTo>
                    <a:pt x="162395" y="125854"/>
                    <a:pt x="161378" y="124338"/>
                    <a:pt x="159098" y="124338"/>
                  </a:cubicBezTo>
                  <a:cubicBezTo>
                    <a:pt x="156817" y="124338"/>
                    <a:pt x="156564" y="125354"/>
                    <a:pt x="154792" y="130666"/>
                  </a:cubicBezTo>
                  <a:cubicBezTo>
                    <a:pt x="143654" y="165085"/>
                    <a:pt x="131500" y="183307"/>
                    <a:pt x="88450" y="183307"/>
                  </a:cubicBezTo>
                  <a:lnTo>
                    <a:pt x="45147" y="183307"/>
                  </a:lnTo>
                  <a:lnTo>
                    <a:pt x="186704" y="2513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6" name="Forme libre : forme 765">
              <a:extLst>
                <a:ext uri="{FF2B5EF4-FFF2-40B4-BE49-F238E27FC236}">
                  <a16:creationId xmlns:a16="http://schemas.microsoft.com/office/drawing/2014/main" id="{BBF6A1A8-A81C-4DA4-8AC3-CCEE231C55D2}"/>
                </a:ext>
              </a:extLst>
            </p:cNvPr>
            <p:cNvSpPr/>
            <p:nvPr>
              <p:custDataLst>
                <p:tags r:id="rId222"/>
              </p:custDataLst>
            </p:nvPr>
          </p:nvSpPr>
          <p:spPr>
            <a:xfrm>
              <a:off x="12176669" y="-15012214"/>
              <a:ext cx="76264" cy="279483"/>
            </a:xfrm>
            <a:custGeom>
              <a:avLst/>
              <a:gdLst>
                <a:gd name="connsiteX0" fmla="*/ 77813 w 76264"/>
                <a:gd name="connsiteY0" fmla="*/ 145600 h 279482"/>
                <a:gd name="connsiteX1" fmla="*/ 61099 w 76264"/>
                <a:gd name="connsiteY1" fmla="*/ 66639 h 279482"/>
                <a:gd name="connsiteX2" fmla="*/ 21600 w 76264"/>
                <a:gd name="connsiteY2" fmla="*/ 19056 h 279482"/>
                <a:gd name="connsiteX3" fmla="*/ 19066 w 76264"/>
                <a:gd name="connsiteY3" fmla="*/ 21588 h 279482"/>
                <a:gd name="connsiteX4" fmla="*/ 23880 w 76264"/>
                <a:gd name="connsiteY4" fmla="*/ 27408 h 279482"/>
                <a:gd name="connsiteX5" fmla="*/ 63124 w 76264"/>
                <a:gd name="connsiteY5" fmla="*/ 145600 h 279482"/>
                <a:gd name="connsiteX6" fmla="*/ 22355 w 76264"/>
                <a:gd name="connsiteY6" fmla="*/ 265309 h 279482"/>
                <a:gd name="connsiteX7" fmla="*/ 19066 w 76264"/>
                <a:gd name="connsiteY7" fmla="*/ 269612 h 279482"/>
                <a:gd name="connsiteX8" fmla="*/ 21600 w 76264"/>
                <a:gd name="connsiteY8" fmla="*/ 272146 h 279482"/>
                <a:gd name="connsiteX9" fmla="*/ 61861 w 76264"/>
                <a:gd name="connsiteY9" fmla="*/ 222792 h 279482"/>
                <a:gd name="connsiteX10" fmla="*/ 77813 w 76264"/>
                <a:gd name="connsiteY10" fmla="*/ 145600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64" h="279482">
                  <a:moveTo>
                    <a:pt x="77813" y="145600"/>
                  </a:moveTo>
                  <a:cubicBezTo>
                    <a:pt x="77813" y="125862"/>
                    <a:pt x="75033" y="95238"/>
                    <a:pt x="61099" y="66639"/>
                  </a:cubicBezTo>
                  <a:cubicBezTo>
                    <a:pt x="45909" y="35506"/>
                    <a:pt x="24127" y="19056"/>
                    <a:pt x="21600" y="19056"/>
                  </a:cubicBezTo>
                  <a:cubicBezTo>
                    <a:pt x="20075" y="19056"/>
                    <a:pt x="19066" y="20071"/>
                    <a:pt x="19066" y="21588"/>
                  </a:cubicBezTo>
                  <a:cubicBezTo>
                    <a:pt x="19066" y="22342"/>
                    <a:pt x="19066" y="22850"/>
                    <a:pt x="23880" y="27408"/>
                  </a:cubicBezTo>
                  <a:cubicBezTo>
                    <a:pt x="48690" y="52467"/>
                    <a:pt x="63124" y="92706"/>
                    <a:pt x="63124" y="145600"/>
                  </a:cubicBezTo>
                  <a:cubicBezTo>
                    <a:pt x="63124" y="188880"/>
                    <a:pt x="53758" y="233422"/>
                    <a:pt x="22355" y="265309"/>
                  </a:cubicBezTo>
                  <a:cubicBezTo>
                    <a:pt x="19066" y="268350"/>
                    <a:pt x="19066" y="268859"/>
                    <a:pt x="19066" y="269612"/>
                  </a:cubicBezTo>
                  <a:cubicBezTo>
                    <a:pt x="19066" y="271129"/>
                    <a:pt x="20075" y="272146"/>
                    <a:pt x="21600" y="272146"/>
                  </a:cubicBezTo>
                  <a:cubicBezTo>
                    <a:pt x="24127" y="272146"/>
                    <a:pt x="46918" y="254933"/>
                    <a:pt x="61861" y="222792"/>
                  </a:cubicBezTo>
                  <a:cubicBezTo>
                    <a:pt x="74778" y="194955"/>
                    <a:pt x="77813" y="166863"/>
                    <a:pt x="77813" y="1456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7" name="Forme libre : forme 766">
              <a:extLst>
                <a:ext uri="{FF2B5EF4-FFF2-40B4-BE49-F238E27FC236}">
                  <a16:creationId xmlns:a16="http://schemas.microsoft.com/office/drawing/2014/main" id="{4356B073-0314-47CC-830C-DF43FE0871AE}"/>
                </a:ext>
              </a:extLst>
            </p:cNvPr>
            <p:cNvSpPr/>
            <p:nvPr>
              <p:custDataLst>
                <p:tags r:id="rId223"/>
              </p:custDataLst>
            </p:nvPr>
          </p:nvSpPr>
          <p:spPr>
            <a:xfrm>
              <a:off x="12420520" y="-15035699"/>
              <a:ext cx="127107" cy="25408"/>
            </a:xfrm>
            <a:custGeom>
              <a:avLst/>
              <a:gdLst>
                <a:gd name="connsiteX0" fmla="*/ 110487 w 127106"/>
                <a:gd name="connsiteY0" fmla="*/ 26901 h 25407"/>
                <a:gd name="connsiteX1" fmla="*/ 110487 w 127106"/>
                <a:gd name="connsiteY1" fmla="*/ 19056 h 25407"/>
                <a:gd name="connsiteX2" fmla="*/ 19066 w 127106"/>
                <a:gd name="connsiteY2" fmla="*/ 19056 h 25407"/>
                <a:gd name="connsiteX3" fmla="*/ 19066 w 127106"/>
                <a:gd name="connsiteY3" fmla="*/ 26901 h 25407"/>
                <a:gd name="connsiteX4" fmla="*/ 110487 w 127106"/>
                <a:gd name="connsiteY4" fmla="*/ 26901 h 2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106" h="25407">
                  <a:moveTo>
                    <a:pt x="110487" y="26901"/>
                  </a:moveTo>
                  <a:lnTo>
                    <a:pt x="110487" y="19056"/>
                  </a:lnTo>
                  <a:lnTo>
                    <a:pt x="19066" y="19056"/>
                  </a:lnTo>
                  <a:lnTo>
                    <a:pt x="19066" y="26901"/>
                  </a:lnTo>
                  <a:lnTo>
                    <a:pt x="110487" y="2690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8" name="Forme libre : forme 767">
              <a:extLst>
                <a:ext uri="{FF2B5EF4-FFF2-40B4-BE49-F238E27FC236}">
                  <a16:creationId xmlns:a16="http://schemas.microsoft.com/office/drawing/2014/main" id="{9F80C934-2EFD-475A-AD01-F08C2609DE3A}"/>
                </a:ext>
              </a:extLst>
            </p:cNvPr>
            <p:cNvSpPr/>
            <p:nvPr>
              <p:custDataLst>
                <p:tags r:id="rId224"/>
              </p:custDataLst>
            </p:nvPr>
          </p:nvSpPr>
          <p:spPr>
            <a:xfrm>
              <a:off x="12357547" y="-15000829"/>
              <a:ext cx="203371" cy="203260"/>
            </a:xfrm>
            <a:custGeom>
              <a:avLst/>
              <a:gdLst>
                <a:gd name="connsiteX0" fmla="*/ 194044 w 203370"/>
                <a:gd name="connsiteY0" fmla="*/ 87140 h 203260"/>
                <a:gd name="connsiteX1" fmla="*/ 129474 w 203370"/>
                <a:gd name="connsiteY1" fmla="*/ 19056 h 203260"/>
                <a:gd name="connsiteX2" fmla="*/ 19066 w 203370"/>
                <a:gd name="connsiteY2" fmla="*/ 135477 h 203260"/>
                <a:gd name="connsiteX3" fmla="*/ 83891 w 203370"/>
                <a:gd name="connsiteY3" fmla="*/ 203054 h 203260"/>
                <a:gd name="connsiteX4" fmla="*/ 194044 w 203370"/>
                <a:gd name="connsiteY4" fmla="*/ 87140 h 203260"/>
                <a:gd name="connsiteX5" fmla="*/ 85408 w 203370"/>
                <a:gd name="connsiteY5" fmla="*/ 196471 h 203260"/>
                <a:gd name="connsiteX6" fmla="*/ 42613 w 203370"/>
                <a:gd name="connsiteY6" fmla="*/ 142567 h 203260"/>
                <a:gd name="connsiteX7" fmla="*/ 65659 w 203370"/>
                <a:gd name="connsiteY7" fmla="*/ 64868 h 203260"/>
                <a:gd name="connsiteX8" fmla="*/ 127957 w 203370"/>
                <a:gd name="connsiteY8" fmla="*/ 25383 h 203260"/>
                <a:gd name="connsiteX9" fmla="*/ 171506 w 203370"/>
                <a:gd name="connsiteY9" fmla="*/ 77271 h 203260"/>
                <a:gd name="connsiteX10" fmla="*/ 139603 w 203370"/>
                <a:gd name="connsiteY10" fmla="*/ 166101 h 203260"/>
                <a:gd name="connsiteX11" fmla="*/ 85408 w 203370"/>
                <a:gd name="connsiteY11" fmla="*/ 196471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3370" h="203260">
                  <a:moveTo>
                    <a:pt x="194044" y="87140"/>
                  </a:moveTo>
                  <a:cubicBezTo>
                    <a:pt x="194044" y="46392"/>
                    <a:pt x="167202" y="19056"/>
                    <a:pt x="129474" y="19056"/>
                  </a:cubicBezTo>
                  <a:cubicBezTo>
                    <a:pt x="74778" y="19056"/>
                    <a:pt x="19066" y="76508"/>
                    <a:pt x="19066" y="135477"/>
                  </a:cubicBezTo>
                  <a:cubicBezTo>
                    <a:pt x="19066" y="177495"/>
                    <a:pt x="47427" y="203054"/>
                    <a:pt x="83891" y="203054"/>
                  </a:cubicBezTo>
                  <a:cubicBezTo>
                    <a:pt x="137577" y="203054"/>
                    <a:pt x="194044" y="147626"/>
                    <a:pt x="194044" y="87140"/>
                  </a:cubicBezTo>
                  <a:close/>
                  <a:moveTo>
                    <a:pt x="85408" y="196471"/>
                  </a:moveTo>
                  <a:cubicBezTo>
                    <a:pt x="60344" y="196471"/>
                    <a:pt x="42613" y="175978"/>
                    <a:pt x="42613" y="142567"/>
                  </a:cubicBezTo>
                  <a:cubicBezTo>
                    <a:pt x="42613" y="131428"/>
                    <a:pt x="46164" y="94484"/>
                    <a:pt x="65659" y="64868"/>
                  </a:cubicBezTo>
                  <a:cubicBezTo>
                    <a:pt x="83136" y="38547"/>
                    <a:pt x="107945" y="25383"/>
                    <a:pt x="127957" y="25383"/>
                  </a:cubicBezTo>
                  <a:cubicBezTo>
                    <a:pt x="148715" y="25383"/>
                    <a:pt x="171506" y="39555"/>
                    <a:pt x="171506" y="77271"/>
                  </a:cubicBezTo>
                  <a:cubicBezTo>
                    <a:pt x="171506" y="95492"/>
                    <a:pt x="164675" y="134978"/>
                    <a:pt x="139603" y="166101"/>
                  </a:cubicBezTo>
                  <a:cubicBezTo>
                    <a:pt x="127449" y="181544"/>
                    <a:pt x="106682" y="196471"/>
                    <a:pt x="85408" y="19647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9" name="Forme libre : forme 768">
              <a:extLst>
                <a:ext uri="{FF2B5EF4-FFF2-40B4-BE49-F238E27FC236}">
                  <a16:creationId xmlns:a16="http://schemas.microsoft.com/office/drawing/2014/main" id="{147AF6B5-8C2E-4A56-8313-D0EB6D47D7AE}"/>
                </a:ext>
              </a:extLst>
            </p:cNvPr>
            <p:cNvSpPr/>
            <p:nvPr>
              <p:custDataLst>
                <p:tags r:id="rId225"/>
              </p:custDataLst>
            </p:nvPr>
          </p:nvSpPr>
          <p:spPr>
            <a:xfrm>
              <a:off x="12570430" y="-15012214"/>
              <a:ext cx="76264" cy="279483"/>
            </a:xfrm>
            <a:custGeom>
              <a:avLst/>
              <a:gdLst>
                <a:gd name="connsiteX0" fmla="*/ 77813 w 76264"/>
                <a:gd name="connsiteY0" fmla="*/ 269612 h 279482"/>
                <a:gd name="connsiteX1" fmla="*/ 73508 w 76264"/>
                <a:gd name="connsiteY1" fmla="*/ 264047 h 279482"/>
                <a:gd name="connsiteX2" fmla="*/ 33755 w 76264"/>
                <a:gd name="connsiteY2" fmla="*/ 145600 h 279482"/>
                <a:gd name="connsiteX3" fmla="*/ 74525 w 76264"/>
                <a:gd name="connsiteY3" fmla="*/ 25891 h 279482"/>
                <a:gd name="connsiteX4" fmla="*/ 77813 w 76264"/>
                <a:gd name="connsiteY4" fmla="*/ 21588 h 279482"/>
                <a:gd name="connsiteX5" fmla="*/ 75280 w 76264"/>
                <a:gd name="connsiteY5" fmla="*/ 19056 h 279482"/>
                <a:gd name="connsiteX6" fmla="*/ 35018 w 76264"/>
                <a:gd name="connsiteY6" fmla="*/ 68408 h 279482"/>
                <a:gd name="connsiteX7" fmla="*/ 19066 w 76264"/>
                <a:gd name="connsiteY7" fmla="*/ 145600 h 279482"/>
                <a:gd name="connsiteX8" fmla="*/ 35781 w 76264"/>
                <a:gd name="connsiteY8" fmla="*/ 224563 h 279482"/>
                <a:gd name="connsiteX9" fmla="*/ 75280 w 76264"/>
                <a:gd name="connsiteY9" fmla="*/ 272146 h 279482"/>
                <a:gd name="connsiteX10" fmla="*/ 77813 w 76264"/>
                <a:gd name="connsiteY10" fmla="*/ 269612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64" h="279482">
                  <a:moveTo>
                    <a:pt x="77813" y="269612"/>
                  </a:moveTo>
                  <a:cubicBezTo>
                    <a:pt x="77813" y="268859"/>
                    <a:pt x="77813" y="268350"/>
                    <a:pt x="73508" y="264047"/>
                  </a:cubicBezTo>
                  <a:cubicBezTo>
                    <a:pt x="41858" y="232160"/>
                    <a:pt x="33755" y="184323"/>
                    <a:pt x="33755" y="145600"/>
                  </a:cubicBezTo>
                  <a:cubicBezTo>
                    <a:pt x="33755" y="101567"/>
                    <a:pt x="43376" y="57524"/>
                    <a:pt x="74525" y="25891"/>
                  </a:cubicBezTo>
                  <a:cubicBezTo>
                    <a:pt x="77813" y="22850"/>
                    <a:pt x="77813" y="22342"/>
                    <a:pt x="77813" y="21588"/>
                  </a:cubicBezTo>
                  <a:cubicBezTo>
                    <a:pt x="77813" y="19817"/>
                    <a:pt x="76796" y="19056"/>
                    <a:pt x="75280" y="19056"/>
                  </a:cubicBezTo>
                  <a:cubicBezTo>
                    <a:pt x="72745" y="19056"/>
                    <a:pt x="49961" y="36269"/>
                    <a:pt x="35018" y="68408"/>
                  </a:cubicBezTo>
                  <a:cubicBezTo>
                    <a:pt x="22101" y="96246"/>
                    <a:pt x="19066" y="124338"/>
                    <a:pt x="19066" y="145600"/>
                  </a:cubicBezTo>
                  <a:cubicBezTo>
                    <a:pt x="19066" y="165338"/>
                    <a:pt x="21846" y="195962"/>
                    <a:pt x="35781" y="224563"/>
                  </a:cubicBezTo>
                  <a:cubicBezTo>
                    <a:pt x="50970" y="255694"/>
                    <a:pt x="72745" y="272146"/>
                    <a:pt x="75280" y="272146"/>
                  </a:cubicBezTo>
                  <a:cubicBezTo>
                    <a:pt x="76796" y="272146"/>
                    <a:pt x="77813" y="271383"/>
                    <a:pt x="77813" y="26961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0" name="Forme libre : forme 769">
              <a:extLst>
                <a:ext uri="{FF2B5EF4-FFF2-40B4-BE49-F238E27FC236}">
                  <a16:creationId xmlns:a16="http://schemas.microsoft.com/office/drawing/2014/main" id="{718C8B0B-8F9F-4051-887E-2AC4BCE4B8EA}"/>
                </a:ext>
              </a:extLst>
            </p:cNvPr>
            <p:cNvSpPr/>
            <p:nvPr>
              <p:custDataLst>
                <p:tags r:id="rId226"/>
              </p:custDataLst>
            </p:nvPr>
          </p:nvSpPr>
          <p:spPr>
            <a:xfrm>
              <a:off x="12714618" y="-15035699"/>
              <a:ext cx="127107" cy="25408"/>
            </a:xfrm>
            <a:custGeom>
              <a:avLst/>
              <a:gdLst>
                <a:gd name="connsiteX0" fmla="*/ 110488 w 127106"/>
                <a:gd name="connsiteY0" fmla="*/ 26901 h 25407"/>
                <a:gd name="connsiteX1" fmla="*/ 110488 w 127106"/>
                <a:gd name="connsiteY1" fmla="*/ 19056 h 25407"/>
                <a:gd name="connsiteX2" fmla="*/ 19066 w 127106"/>
                <a:gd name="connsiteY2" fmla="*/ 19056 h 25407"/>
                <a:gd name="connsiteX3" fmla="*/ 19066 w 127106"/>
                <a:gd name="connsiteY3" fmla="*/ 26901 h 25407"/>
                <a:gd name="connsiteX4" fmla="*/ 110488 w 127106"/>
                <a:gd name="connsiteY4" fmla="*/ 26901 h 2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106" h="25407">
                  <a:moveTo>
                    <a:pt x="110488" y="26901"/>
                  </a:moveTo>
                  <a:lnTo>
                    <a:pt x="110488" y="19056"/>
                  </a:lnTo>
                  <a:lnTo>
                    <a:pt x="19066" y="19056"/>
                  </a:lnTo>
                  <a:lnTo>
                    <a:pt x="19066" y="26901"/>
                  </a:lnTo>
                  <a:lnTo>
                    <a:pt x="110488" y="2690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1" name="Forme libre : forme 770">
              <a:extLst>
                <a:ext uri="{FF2B5EF4-FFF2-40B4-BE49-F238E27FC236}">
                  <a16:creationId xmlns:a16="http://schemas.microsoft.com/office/drawing/2014/main" id="{0AB59F15-9505-40A2-AD57-71B8F35D8D3F}"/>
                </a:ext>
              </a:extLst>
            </p:cNvPr>
            <p:cNvSpPr/>
            <p:nvPr>
              <p:custDataLst>
                <p:tags r:id="rId227"/>
              </p:custDataLst>
            </p:nvPr>
          </p:nvSpPr>
          <p:spPr>
            <a:xfrm>
              <a:off x="12658555" y="-14995255"/>
              <a:ext cx="203371" cy="203260"/>
            </a:xfrm>
            <a:custGeom>
              <a:avLst/>
              <a:gdLst>
                <a:gd name="connsiteX0" fmla="*/ 186704 w 203370"/>
                <a:gd name="connsiteY0" fmla="*/ 25130 h 203260"/>
                <a:gd name="connsiteX1" fmla="*/ 187458 w 203370"/>
                <a:gd name="connsiteY1" fmla="*/ 21334 h 203260"/>
                <a:gd name="connsiteX2" fmla="*/ 181127 w 203370"/>
                <a:gd name="connsiteY2" fmla="*/ 19056 h 203260"/>
                <a:gd name="connsiteX3" fmla="*/ 74270 w 203370"/>
                <a:gd name="connsiteY3" fmla="*/ 19056 h 203260"/>
                <a:gd name="connsiteX4" fmla="*/ 66421 w 203370"/>
                <a:gd name="connsiteY4" fmla="*/ 24113 h 203260"/>
                <a:gd name="connsiteX5" fmla="*/ 52487 w 203370"/>
                <a:gd name="connsiteY5" fmla="*/ 69672 h 203260"/>
                <a:gd name="connsiteX6" fmla="*/ 51732 w 203370"/>
                <a:gd name="connsiteY6" fmla="*/ 73213 h 203260"/>
                <a:gd name="connsiteX7" fmla="*/ 54767 w 203370"/>
                <a:gd name="connsiteY7" fmla="*/ 76001 h 203260"/>
                <a:gd name="connsiteX8" fmla="*/ 58064 w 203370"/>
                <a:gd name="connsiteY8" fmla="*/ 73467 h 203260"/>
                <a:gd name="connsiteX9" fmla="*/ 120354 w 203370"/>
                <a:gd name="connsiteY9" fmla="*/ 26899 h 203260"/>
                <a:gd name="connsiteX10" fmla="*/ 161632 w 203370"/>
                <a:gd name="connsiteY10" fmla="*/ 26899 h 203260"/>
                <a:gd name="connsiteX11" fmla="*/ 20075 w 203370"/>
                <a:gd name="connsiteY11" fmla="*/ 185078 h 203260"/>
                <a:gd name="connsiteX12" fmla="*/ 19066 w 203370"/>
                <a:gd name="connsiteY12" fmla="*/ 189635 h 203260"/>
                <a:gd name="connsiteX13" fmla="*/ 25397 w 203370"/>
                <a:gd name="connsiteY13" fmla="*/ 191913 h 203260"/>
                <a:gd name="connsiteX14" fmla="*/ 135551 w 203370"/>
                <a:gd name="connsiteY14" fmla="*/ 191913 h 203260"/>
                <a:gd name="connsiteX15" fmla="*/ 143400 w 203370"/>
                <a:gd name="connsiteY15" fmla="*/ 186849 h 203260"/>
                <a:gd name="connsiteX16" fmla="*/ 161378 w 203370"/>
                <a:gd name="connsiteY16" fmla="*/ 130921 h 203260"/>
                <a:gd name="connsiteX17" fmla="*/ 162395 w 203370"/>
                <a:gd name="connsiteY17" fmla="*/ 127125 h 203260"/>
                <a:gd name="connsiteX18" fmla="*/ 159098 w 203370"/>
                <a:gd name="connsiteY18" fmla="*/ 124338 h 203260"/>
                <a:gd name="connsiteX19" fmla="*/ 154792 w 203370"/>
                <a:gd name="connsiteY19" fmla="*/ 130666 h 203260"/>
                <a:gd name="connsiteX20" fmla="*/ 88450 w 203370"/>
                <a:gd name="connsiteY20" fmla="*/ 183307 h 203260"/>
                <a:gd name="connsiteX21" fmla="*/ 45147 w 203370"/>
                <a:gd name="connsiteY21" fmla="*/ 183307 h 203260"/>
                <a:gd name="connsiteX22" fmla="*/ 186704 w 203370"/>
                <a:gd name="connsiteY22" fmla="*/ 25130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03370" h="203260">
                  <a:moveTo>
                    <a:pt x="186704" y="25130"/>
                  </a:moveTo>
                  <a:cubicBezTo>
                    <a:pt x="186958" y="24113"/>
                    <a:pt x="187458" y="22850"/>
                    <a:pt x="187458" y="21334"/>
                  </a:cubicBezTo>
                  <a:cubicBezTo>
                    <a:pt x="187458" y="19056"/>
                    <a:pt x="186195" y="19056"/>
                    <a:pt x="181127" y="19056"/>
                  </a:cubicBezTo>
                  <a:lnTo>
                    <a:pt x="74270" y="19056"/>
                  </a:lnTo>
                  <a:cubicBezTo>
                    <a:pt x="68193" y="19056"/>
                    <a:pt x="67938" y="19310"/>
                    <a:pt x="66421" y="24113"/>
                  </a:cubicBezTo>
                  <a:lnTo>
                    <a:pt x="52487" y="69672"/>
                  </a:lnTo>
                  <a:cubicBezTo>
                    <a:pt x="51986" y="70935"/>
                    <a:pt x="51732" y="72706"/>
                    <a:pt x="51732" y="73213"/>
                  </a:cubicBezTo>
                  <a:cubicBezTo>
                    <a:pt x="51732" y="73467"/>
                    <a:pt x="51732" y="76001"/>
                    <a:pt x="54767" y="76001"/>
                  </a:cubicBezTo>
                  <a:cubicBezTo>
                    <a:pt x="57047" y="76001"/>
                    <a:pt x="57556" y="74230"/>
                    <a:pt x="58064" y="73467"/>
                  </a:cubicBezTo>
                  <a:cubicBezTo>
                    <a:pt x="67684" y="43606"/>
                    <a:pt x="80855" y="26899"/>
                    <a:pt x="120354" y="26899"/>
                  </a:cubicBezTo>
                  <a:lnTo>
                    <a:pt x="161632" y="26899"/>
                  </a:lnTo>
                  <a:lnTo>
                    <a:pt x="20075" y="185078"/>
                  </a:lnTo>
                  <a:cubicBezTo>
                    <a:pt x="20075" y="185332"/>
                    <a:pt x="19066" y="188872"/>
                    <a:pt x="19066" y="189635"/>
                  </a:cubicBezTo>
                  <a:cubicBezTo>
                    <a:pt x="19066" y="191913"/>
                    <a:pt x="20837" y="191913"/>
                    <a:pt x="25397" y="191913"/>
                  </a:cubicBezTo>
                  <a:lnTo>
                    <a:pt x="135551" y="191913"/>
                  </a:lnTo>
                  <a:cubicBezTo>
                    <a:pt x="141628" y="191913"/>
                    <a:pt x="141883" y="191661"/>
                    <a:pt x="143400" y="186849"/>
                  </a:cubicBezTo>
                  <a:lnTo>
                    <a:pt x="161378" y="130921"/>
                  </a:lnTo>
                  <a:cubicBezTo>
                    <a:pt x="161632" y="129904"/>
                    <a:pt x="162395" y="128134"/>
                    <a:pt x="162395" y="127125"/>
                  </a:cubicBezTo>
                  <a:cubicBezTo>
                    <a:pt x="162395" y="125854"/>
                    <a:pt x="161378" y="124338"/>
                    <a:pt x="159098" y="124338"/>
                  </a:cubicBezTo>
                  <a:cubicBezTo>
                    <a:pt x="156817" y="124338"/>
                    <a:pt x="156563" y="125354"/>
                    <a:pt x="154792" y="130666"/>
                  </a:cubicBezTo>
                  <a:cubicBezTo>
                    <a:pt x="143654" y="165085"/>
                    <a:pt x="131500" y="183307"/>
                    <a:pt x="88450" y="183307"/>
                  </a:cubicBezTo>
                  <a:lnTo>
                    <a:pt x="45147" y="183307"/>
                  </a:lnTo>
                  <a:lnTo>
                    <a:pt x="186704" y="2513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2" name="Forme libre : forme 771">
              <a:extLst>
                <a:ext uri="{FF2B5EF4-FFF2-40B4-BE49-F238E27FC236}">
                  <a16:creationId xmlns:a16="http://schemas.microsoft.com/office/drawing/2014/main" id="{4CE0744D-8566-4E4B-969B-0A5228E60248}"/>
                </a:ext>
              </a:extLst>
            </p:cNvPr>
            <p:cNvSpPr/>
            <p:nvPr>
              <p:custDataLst>
                <p:tags r:id="rId228"/>
              </p:custDataLst>
            </p:nvPr>
          </p:nvSpPr>
          <p:spPr>
            <a:xfrm>
              <a:off x="12849291" y="-15012214"/>
              <a:ext cx="76264" cy="279483"/>
            </a:xfrm>
            <a:custGeom>
              <a:avLst/>
              <a:gdLst>
                <a:gd name="connsiteX0" fmla="*/ 77813 w 76264"/>
                <a:gd name="connsiteY0" fmla="*/ 145600 h 279482"/>
                <a:gd name="connsiteX1" fmla="*/ 61099 w 76264"/>
                <a:gd name="connsiteY1" fmla="*/ 66639 h 279482"/>
                <a:gd name="connsiteX2" fmla="*/ 21601 w 76264"/>
                <a:gd name="connsiteY2" fmla="*/ 19056 h 279482"/>
                <a:gd name="connsiteX3" fmla="*/ 19066 w 76264"/>
                <a:gd name="connsiteY3" fmla="*/ 21588 h 279482"/>
                <a:gd name="connsiteX4" fmla="*/ 23881 w 76264"/>
                <a:gd name="connsiteY4" fmla="*/ 27408 h 279482"/>
                <a:gd name="connsiteX5" fmla="*/ 63124 w 76264"/>
                <a:gd name="connsiteY5" fmla="*/ 145600 h 279482"/>
                <a:gd name="connsiteX6" fmla="*/ 22355 w 76264"/>
                <a:gd name="connsiteY6" fmla="*/ 265309 h 279482"/>
                <a:gd name="connsiteX7" fmla="*/ 19066 w 76264"/>
                <a:gd name="connsiteY7" fmla="*/ 269612 h 279482"/>
                <a:gd name="connsiteX8" fmla="*/ 21601 w 76264"/>
                <a:gd name="connsiteY8" fmla="*/ 272146 h 279482"/>
                <a:gd name="connsiteX9" fmla="*/ 61861 w 76264"/>
                <a:gd name="connsiteY9" fmla="*/ 222792 h 279482"/>
                <a:gd name="connsiteX10" fmla="*/ 77813 w 76264"/>
                <a:gd name="connsiteY10" fmla="*/ 145600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64" h="279482">
                  <a:moveTo>
                    <a:pt x="77813" y="145600"/>
                  </a:moveTo>
                  <a:cubicBezTo>
                    <a:pt x="77813" y="125862"/>
                    <a:pt x="75033" y="95238"/>
                    <a:pt x="61099" y="66639"/>
                  </a:cubicBezTo>
                  <a:cubicBezTo>
                    <a:pt x="45909" y="35506"/>
                    <a:pt x="24127" y="19056"/>
                    <a:pt x="21601" y="19056"/>
                  </a:cubicBezTo>
                  <a:cubicBezTo>
                    <a:pt x="20075" y="19056"/>
                    <a:pt x="19066" y="20071"/>
                    <a:pt x="19066" y="21588"/>
                  </a:cubicBezTo>
                  <a:cubicBezTo>
                    <a:pt x="19066" y="22342"/>
                    <a:pt x="19066" y="22850"/>
                    <a:pt x="23881" y="27408"/>
                  </a:cubicBezTo>
                  <a:cubicBezTo>
                    <a:pt x="48690" y="52467"/>
                    <a:pt x="63124" y="92706"/>
                    <a:pt x="63124" y="145600"/>
                  </a:cubicBezTo>
                  <a:cubicBezTo>
                    <a:pt x="63124" y="188880"/>
                    <a:pt x="53758" y="233422"/>
                    <a:pt x="22355" y="265309"/>
                  </a:cubicBezTo>
                  <a:cubicBezTo>
                    <a:pt x="19066" y="268350"/>
                    <a:pt x="19066" y="268859"/>
                    <a:pt x="19066" y="269612"/>
                  </a:cubicBezTo>
                  <a:cubicBezTo>
                    <a:pt x="19066" y="271129"/>
                    <a:pt x="20075" y="272146"/>
                    <a:pt x="21601" y="272146"/>
                  </a:cubicBezTo>
                  <a:cubicBezTo>
                    <a:pt x="24127" y="272146"/>
                    <a:pt x="46918" y="254933"/>
                    <a:pt x="61861" y="222792"/>
                  </a:cubicBezTo>
                  <a:cubicBezTo>
                    <a:pt x="74778" y="194955"/>
                    <a:pt x="77813" y="166863"/>
                    <a:pt x="77813" y="1456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74" name="TextBox 89 2 1 3 1">
            <a:extLst>
              <a:ext uri="{FF2B5EF4-FFF2-40B4-BE49-F238E27FC236}">
                <a16:creationId xmlns:a16="http://schemas.microsoft.com/office/drawing/2014/main" id="{42913E31-79AE-44A5-AD89-2C1F91E1F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646" y="4511324"/>
            <a:ext cx="27763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sz="1600" dirty="0">
                <a:solidFill>
                  <a:srgbClr val="1014A4"/>
                </a:solidFill>
              </a:rPr>
              <a:t>   1/2BPS 3-point correlator</a:t>
            </a:r>
          </a:p>
        </p:txBody>
      </p:sp>
      <p:grpSp>
        <p:nvGrpSpPr>
          <p:cNvPr id="1894" name="Groupe 1893" descr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\langle O\,\,\bar{O}\,\,\text{probe}\rangle= \frac{1}{\mathcal{Z}_{\bullet}}\int\,dY d\bar{Y}\, dZ d\bar{Z}\; e^{-N\,\tr [Z\bar{Z}+Y\bar{Y}]} \, &#10;O(Z)\,\,\bar{O}(\bar{Z})\,\,F_{\text{probe}}\left(Z+\bar{Z}+i(Y-\bar{Y})\right)  &#10;\end{align*}&#10;&#10;\end{document}" title="IguanaTex Vector Display">
            <a:extLst>
              <a:ext uri="{FF2B5EF4-FFF2-40B4-BE49-F238E27FC236}">
                <a16:creationId xmlns:a16="http://schemas.microsoft.com/office/drawing/2014/main" id="{5333631D-5EC1-49F9-B5FD-12820C2F0767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762000" y="4940300"/>
            <a:ext cx="8340315" cy="499141"/>
            <a:chOff x="3668751" y="-10185345"/>
            <a:chExt cx="8340315" cy="499141"/>
          </a:xfrm>
        </p:grpSpPr>
        <p:sp>
          <p:nvSpPr>
            <p:cNvPr id="1832" name="Forme libre : forme 1831">
              <a:extLst>
                <a:ext uri="{FF2B5EF4-FFF2-40B4-BE49-F238E27FC236}">
                  <a16:creationId xmlns:a16="http://schemas.microsoft.com/office/drawing/2014/main" id="{41BFF7B9-4D21-4C7F-91A8-99E67C70EB27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3668751" y="-10053201"/>
              <a:ext cx="65141" cy="238720"/>
            </a:xfrm>
            <a:custGeom>
              <a:avLst/>
              <a:gdLst>
                <a:gd name="connsiteX0" fmla="*/ 63437 w 65140"/>
                <a:gd name="connsiteY0" fmla="*/ 24489 h 238719"/>
                <a:gd name="connsiteX1" fmla="*/ 64523 w 65140"/>
                <a:gd name="connsiteY1" fmla="*/ 20602 h 238719"/>
                <a:gd name="connsiteX2" fmla="*/ 60194 w 65140"/>
                <a:gd name="connsiteY2" fmla="*/ 16276 h 238719"/>
                <a:gd name="connsiteX3" fmla="*/ 55220 w 65140"/>
                <a:gd name="connsiteY3" fmla="*/ 21247 h 238719"/>
                <a:gd name="connsiteX4" fmla="*/ 17371 w 65140"/>
                <a:gd name="connsiteY4" fmla="*/ 120471 h 238719"/>
                <a:gd name="connsiteX5" fmla="*/ 16285 w 65140"/>
                <a:gd name="connsiteY5" fmla="*/ 124364 h 238719"/>
                <a:gd name="connsiteX6" fmla="*/ 17371 w 65140"/>
                <a:gd name="connsiteY6" fmla="*/ 128040 h 238719"/>
                <a:gd name="connsiteX7" fmla="*/ 55220 w 65140"/>
                <a:gd name="connsiteY7" fmla="*/ 227265 h 238719"/>
                <a:gd name="connsiteX8" fmla="*/ 60194 w 65140"/>
                <a:gd name="connsiteY8" fmla="*/ 232453 h 238719"/>
                <a:gd name="connsiteX9" fmla="*/ 64523 w 65140"/>
                <a:gd name="connsiteY9" fmla="*/ 228126 h 238719"/>
                <a:gd name="connsiteX10" fmla="*/ 63437 w 65140"/>
                <a:gd name="connsiteY10" fmla="*/ 224667 h 238719"/>
                <a:gd name="connsiteX11" fmla="*/ 25154 w 65140"/>
                <a:gd name="connsiteY11" fmla="*/ 124364 h 238719"/>
                <a:gd name="connsiteX12" fmla="*/ 63437 w 65140"/>
                <a:gd name="connsiteY12" fmla="*/ 24489 h 238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140" h="238719">
                  <a:moveTo>
                    <a:pt x="63437" y="24489"/>
                  </a:moveTo>
                  <a:cubicBezTo>
                    <a:pt x="64523" y="22115"/>
                    <a:pt x="64523" y="21681"/>
                    <a:pt x="64523" y="20602"/>
                  </a:cubicBezTo>
                  <a:cubicBezTo>
                    <a:pt x="64523" y="18222"/>
                    <a:pt x="62576" y="16276"/>
                    <a:pt x="60194" y="16276"/>
                  </a:cubicBezTo>
                  <a:cubicBezTo>
                    <a:pt x="58247" y="16276"/>
                    <a:pt x="56733" y="17355"/>
                    <a:pt x="55220" y="21247"/>
                  </a:cubicBezTo>
                  <a:lnTo>
                    <a:pt x="17371" y="120471"/>
                  </a:lnTo>
                  <a:cubicBezTo>
                    <a:pt x="16937" y="121773"/>
                    <a:pt x="16285" y="123069"/>
                    <a:pt x="16285" y="124364"/>
                  </a:cubicBezTo>
                  <a:cubicBezTo>
                    <a:pt x="16285" y="125016"/>
                    <a:pt x="16285" y="125442"/>
                    <a:pt x="17371" y="128040"/>
                  </a:cubicBezTo>
                  <a:lnTo>
                    <a:pt x="55220" y="227265"/>
                  </a:lnTo>
                  <a:cubicBezTo>
                    <a:pt x="56089" y="229645"/>
                    <a:pt x="57168" y="232453"/>
                    <a:pt x="60194" y="232453"/>
                  </a:cubicBezTo>
                  <a:cubicBezTo>
                    <a:pt x="62576" y="232453"/>
                    <a:pt x="64523" y="230506"/>
                    <a:pt x="64523" y="228126"/>
                  </a:cubicBezTo>
                  <a:cubicBezTo>
                    <a:pt x="64523" y="227482"/>
                    <a:pt x="64523" y="227048"/>
                    <a:pt x="63437" y="224667"/>
                  </a:cubicBezTo>
                  <a:lnTo>
                    <a:pt x="25154" y="124364"/>
                  </a:lnTo>
                  <a:lnTo>
                    <a:pt x="63437" y="2448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33" name="Forme libre : forme 1832">
              <a:extLst>
                <a:ext uri="{FF2B5EF4-FFF2-40B4-BE49-F238E27FC236}">
                  <a16:creationId xmlns:a16="http://schemas.microsoft.com/office/drawing/2014/main" id="{6F6A7C92-CCB5-4DB2-A64A-E33F7CE50AD1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3739700" y="-10043476"/>
              <a:ext cx="173709" cy="173614"/>
            </a:xfrm>
            <a:custGeom>
              <a:avLst/>
              <a:gdLst>
                <a:gd name="connsiteX0" fmla="*/ 165743 w 173708"/>
                <a:gd name="connsiteY0" fmla="*/ 74430 h 173614"/>
                <a:gd name="connsiteX1" fmla="*/ 110590 w 173708"/>
                <a:gd name="connsiteY1" fmla="*/ 16276 h 173614"/>
                <a:gd name="connsiteX2" fmla="*/ 16285 w 173708"/>
                <a:gd name="connsiteY2" fmla="*/ 115717 h 173614"/>
                <a:gd name="connsiteX3" fmla="*/ 71655 w 173708"/>
                <a:gd name="connsiteY3" fmla="*/ 173438 h 173614"/>
                <a:gd name="connsiteX4" fmla="*/ 165743 w 173708"/>
                <a:gd name="connsiteY4" fmla="*/ 74430 h 173614"/>
                <a:gd name="connsiteX5" fmla="*/ 72951 w 173708"/>
                <a:gd name="connsiteY5" fmla="*/ 167815 h 173614"/>
                <a:gd name="connsiteX6" fmla="*/ 36397 w 173708"/>
                <a:gd name="connsiteY6" fmla="*/ 121773 h 173614"/>
                <a:gd name="connsiteX7" fmla="*/ 56082 w 173708"/>
                <a:gd name="connsiteY7" fmla="*/ 55407 h 173614"/>
                <a:gd name="connsiteX8" fmla="*/ 109294 w 173708"/>
                <a:gd name="connsiteY8" fmla="*/ 21681 h 173614"/>
                <a:gd name="connsiteX9" fmla="*/ 146492 w 173708"/>
                <a:gd name="connsiteY9" fmla="*/ 66001 h 173614"/>
                <a:gd name="connsiteX10" fmla="*/ 119242 w 173708"/>
                <a:gd name="connsiteY10" fmla="*/ 141875 h 173614"/>
                <a:gd name="connsiteX11" fmla="*/ 72951 w 173708"/>
                <a:gd name="connsiteY11" fmla="*/ 167815 h 173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3708" h="173614">
                  <a:moveTo>
                    <a:pt x="165743" y="74430"/>
                  </a:moveTo>
                  <a:cubicBezTo>
                    <a:pt x="165743" y="39626"/>
                    <a:pt x="142815" y="16276"/>
                    <a:pt x="110590" y="16276"/>
                  </a:cubicBezTo>
                  <a:cubicBezTo>
                    <a:pt x="63872" y="16276"/>
                    <a:pt x="16285" y="65349"/>
                    <a:pt x="16285" y="115717"/>
                  </a:cubicBezTo>
                  <a:cubicBezTo>
                    <a:pt x="16285" y="151607"/>
                    <a:pt x="40510" y="173438"/>
                    <a:pt x="71655" y="173438"/>
                  </a:cubicBezTo>
                  <a:cubicBezTo>
                    <a:pt x="117511" y="173438"/>
                    <a:pt x="165743" y="126094"/>
                    <a:pt x="165743" y="74430"/>
                  </a:cubicBezTo>
                  <a:close/>
                  <a:moveTo>
                    <a:pt x="72951" y="167815"/>
                  </a:moveTo>
                  <a:cubicBezTo>
                    <a:pt x="51543" y="167815"/>
                    <a:pt x="36397" y="150311"/>
                    <a:pt x="36397" y="121773"/>
                  </a:cubicBezTo>
                  <a:cubicBezTo>
                    <a:pt x="36397" y="112259"/>
                    <a:pt x="39430" y="80704"/>
                    <a:pt x="56082" y="55407"/>
                  </a:cubicBezTo>
                  <a:cubicBezTo>
                    <a:pt x="71010" y="32925"/>
                    <a:pt x="92202" y="21681"/>
                    <a:pt x="109294" y="21681"/>
                  </a:cubicBezTo>
                  <a:cubicBezTo>
                    <a:pt x="127025" y="21681"/>
                    <a:pt x="146492" y="33786"/>
                    <a:pt x="146492" y="66001"/>
                  </a:cubicBezTo>
                  <a:cubicBezTo>
                    <a:pt x="146492" y="81565"/>
                    <a:pt x="140657" y="115291"/>
                    <a:pt x="119242" y="141875"/>
                  </a:cubicBezTo>
                  <a:cubicBezTo>
                    <a:pt x="108860" y="155066"/>
                    <a:pt x="91122" y="167815"/>
                    <a:pt x="72951" y="16781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34" name="Forme libre : forme 1833">
              <a:extLst>
                <a:ext uri="{FF2B5EF4-FFF2-40B4-BE49-F238E27FC236}">
                  <a16:creationId xmlns:a16="http://schemas.microsoft.com/office/drawing/2014/main" id="{E250772B-8BBD-4B46-9D56-152EAAD8F461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4036591" y="-10073261"/>
              <a:ext cx="108568" cy="21702"/>
            </a:xfrm>
            <a:custGeom>
              <a:avLst/>
              <a:gdLst>
                <a:gd name="connsiteX0" fmla="*/ 94373 w 108567"/>
                <a:gd name="connsiteY0" fmla="*/ 22977 h 21701"/>
                <a:gd name="connsiteX1" fmla="*/ 94373 w 108567"/>
                <a:gd name="connsiteY1" fmla="*/ 16276 h 21701"/>
                <a:gd name="connsiteX2" fmla="*/ 16285 w 108567"/>
                <a:gd name="connsiteY2" fmla="*/ 16276 h 21701"/>
                <a:gd name="connsiteX3" fmla="*/ 16285 w 108567"/>
                <a:gd name="connsiteY3" fmla="*/ 22977 h 21701"/>
                <a:gd name="connsiteX4" fmla="*/ 94373 w 108567"/>
                <a:gd name="connsiteY4" fmla="*/ 22977 h 21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567" h="21701">
                  <a:moveTo>
                    <a:pt x="94373" y="22977"/>
                  </a:moveTo>
                  <a:lnTo>
                    <a:pt x="94373" y="16276"/>
                  </a:lnTo>
                  <a:lnTo>
                    <a:pt x="16285" y="16276"/>
                  </a:lnTo>
                  <a:lnTo>
                    <a:pt x="16285" y="22977"/>
                  </a:lnTo>
                  <a:lnTo>
                    <a:pt x="94373" y="2297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35" name="Forme libre : forme 1834">
              <a:extLst>
                <a:ext uri="{FF2B5EF4-FFF2-40B4-BE49-F238E27FC236}">
                  <a16:creationId xmlns:a16="http://schemas.microsoft.com/office/drawing/2014/main" id="{4837D0AB-8338-49B8-84D8-D838D3E8CCFC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3982826" y="-10043476"/>
              <a:ext cx="173709" cy="173614"/>
            </a:xfrm>
            <a:custGeom>
              <a:avLst/>
              <a:gdLst>
                <a:gd name="connsiteX0" fmla="*/ 165742 w 173708"/>
                <a:gd name="connsiteY0" fmla="*/ 74430 h 173614"/>
                <a:gd name="connsiteX1" fmla="*/ 110590 w 173708"/>
                <a:gd name="connsiteY1" fmla="*/ 16276 h 173614"/>
                <a:gd name="connsiteX2" fmla="*/ 16285 w 173708"/>
                <a:gd name="connsiteY2" fmla="*/ 115717 h 173614"/>
                <a:gd name="connsiteX3" fmla="*/ 71655 w 173708"/>
                <a:gd name="connsiteY3" fmla="*/ 173438 h 173614"/>
                <a:gd name="connsiteX4" fmla="*/ 165742 w 173708"/>
                <a:gd name="connsiteY4" fmla="*/ 74430 h 173614"/>
                <a:gd name="connsiteX5" fmla="*/ 72951 w 173708"/>
                <a:gd name="connsiteY5" fmla="*/ 167815 h 173614"/>
                <a:gd name="connsiteX6" fmla="*/ 36397 w 173708"/>
                <a:gd name="connsiteY6" fmla="*/ 121773 h 173614"/>
                <a:gd name="connsiteX7" fmla="*/ 56082 w 173708"/>
                <a:gd name="connsiteY7" fmla="*/ 55407 h 173614"/>
                <a:gd name="connsiteX8" fmla="*/ 109294 w 173708"/>
                <a:gd name="connsiteY8" fmla="*/ 21681 h 173614"/>
                <a:gd name="connsiteX9" fmla="*/ 146492 w 173708"/>
                <a:gd name="connsiteY9" fmla="*/ 66001 h 173614"/>
                <a:gd name="connsiteX10" fmla="*/ 119242 w 173708"/>
                <a:gd name="connsiteY10" fmla="*/ 141875 h 173614"/>
                <a:gd name="connsiteX11" fmla="*/ 72951 w 173708"/>
                <a:gd name="connsiteY11" fmla="*/ 167815 h 173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3708" h="173614">
                  <a:moveTo>
                    <a:pt x="165742" y="74430"/>
                  </a:moveTo>
                  <a:cubicBezTo>
                    <a:pt x="165742" y="39626"/>
                    <a:pt x="142814" y="16276"/>
                    <a:pt x="110590" y="16276"/>
                  </a:cubicBezTo>
                  <a:cubicBezTo>
                    <a:pt x="63872" y="16276"/>
                    <a:pt x="16285" y="65349"/>
                    <a:pt x="16285" y="115717"/>
                  </a:cubicBezTo>
                  <a:cubicBezTo>
                    <a:pt x="16285" y="151607"/>
                    <a:pt x="40510" y="173438"/>
                    <a:pt x="71655" y="173438"/>
                  </a:cubicBezTo>
                  <a:cubicBezTo>
                    <a:pt x="117511" y="173438"/>
                    <a:pt x="165742" y="126094"/>
                    <a:pt x="165742" y="74430"/>
                  </a:cubicBezTo>
                  <a:close/>
                  <a:moveTo>
                    <a:pt x="72951" y="167815"/>
                  </a:moveTo>
                  <a:cubicBezTo>
                    <a:pt x="51543" y="167815"/>
                    <a:pt x="36397" y="150311"/>
                    <a:pt x="36397" y="121773"/>
                  </a:cubicBezTo>
                  <a:cubicBezTo>
                    <a:pt x="36397" y="112259"/>
                    <a:pt x="39430" y="80704"/>
                    <a:pt x="56082" y="55407"/>
                  </a:cubicBezTo>
                  <a:cubicBezTo>
                    <a:pt x="71010" y="32925"/>
                    <a:pt x="92201" y="21681"/>
                    <a:pt x="109294" y="21681"/>
                  </a:cubicBezTo>
                  <a:cubicBezTo>
                    <a:pt x="127024" y="21681"/>
                    <a:pt x="146492" y="33786"/>
                    <a:pt x="146492" y="66001"/>
                  </a:cubicBezTo>
                  <a:cubicBezTo>
                    <a:pt x="146492" y="81565"/>
                    <a:pt x="140656" y="115291"/>
                    <a:pt x="119242" y="141875"/>
                  </a:cubicBezTo>
                  <a:cubicBezTo>
                    <a:pt x="108860" y="155066"/>
                    <a:pt x="91122" y="167815"/>
                    <a:pt x="72951" y="16781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36" name="Forme libre : forme 1835">
              <a:extLst>
                <a:ext uri="{FF2B5EF4-FFF2-40B4-BE49-F238E27FC236}">
                  <a16:creationId xmlns:a16="http://schemas.microsoft.com/office/drawing/2014/main" id="{0442C674-26E6-4197-B712-30660C925D4A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4221392" y="-10041096"/>
              <a:ext cx="434272" cy="217018"/>
            </a:xfrm>
            <a:custGeom>
              <a:avLst/>
              <a:gdLst>
                <a:gd name="connsiteX0" fmla="*/ 47431 w 434271"/>
                <a:gd name="connsiteY0" fmla="*/ 85023 h 217018"/>
                <a:gd name="connsiteX1" fmla="*/ 47431 w 434271"/>
                <a:gd name="connsiteY1" fmla="*/ 70755 h 217018"/>
                <a:gd name="connsiteX2" fmla="*/ 16285 w 434271"/>
                <a:gd name="connsiteY2" fmla="*/ 73128 h 217018"/>
                <a:gd name="connsiteX3" fmla="*/ 16285 w 434271"/>
                <a:gd name="connsiteY3" fmla="*/ 79836 h 217018"/>
                <a:gd name="connsiteX4" fmla="*/ 33154 w 434271"/>
                <a:gd name="connsiteY4" fmla="*/ 90639 h 217018"/>
                <a:gd name="connsiteX5" fmla="*/ 33154 w 434271"/>
                <a:gd name="connsiteY5" fmla="*/ 191810 h 217018"/>
                <a:gd name="connsiteX6" fmla="*/ 16285 w 434271"/>
                <a:gd name="connsiteY6" fmla="*/ 201542 h 217018"/>
                <a:gd name="connsiteX7" fmla="*/ 16285 w 434271"/>
                <a:gd name="connsiteY7" fmla="*/ 208243 h 217018"/>
                <a:gd name="connsiteX8" fmla="*/ 40509 w 434271"/>
                <a:gd name="connsiteY8" fmla="*/ 207591 h 217018"/>
                <a:gd name="connsiteX9" fmla="*/ 64951 w 434271"/>
                <a:gd name="connsiteY9" fmla="*/ 208243 h 217018"/>
                <a:gd name="connsiteX10" fmla="*/ 64951 w 434271"/>
                <a:gd name="connsiteY10" fmla="*/ 201542 h 217018"/>
                <a:gd name="connsiteX11" fmla="*/ 48075 w 434271"/>
                <a:gd name="connsiteY11" fmla="*/ 191810 h 217018"/>
                <a:gd name="connsiteX12" fmla="*/ 48075 w 434271"/>
                <a:gd name="connsiteY12" fmla="*/ 155493 h 217018"/>
                <a:gd name="connsiteX13" fmla="*/ 48075 w 434271"/>
                <a:gd name="connsiteY13" fmla="*/ 153547 h 217018"/>
                <a:gd name="connsiteX14" fmla="*/ 74681 w 434271"/>
                <a:gd name="connsiteY14" fmla="*/ 168684 h 217018"/>
                <a:gd name="connsiteX15" fmla="*/ 122913 w 434271"/>
                <a:gd name="connsiteY15" fmla="*/ 119610 h 217018"/>
                <a:gd name="connsiteX16" fmla="*/ 77708 w 434271"/>
                <a:gd name="connsiteY16" fmla="*/ 70755 h 217018"/>
                <a:gd name="connsiteX17" fmla="*/ 47431 w 434271"/>
                <a:gd name="connsiteY17" fmla="*/ 85023 h 217018"/>
                <a:gd name="connsiteX18" fmla="*/ 48075 w 434271"/>
                <a:gd name="connsiteY18" fmla="*/ 141658 h 217018"/>
                <a:gd name="connsiteX19" fmla="*/ 48075 w 434271"/>
                <a:gd name="connsiteY19" fmla="*/ 93454 h 217018"/>
                <a:gd name="connsiteX20" fmla="*/ 75977 w 434271"/>
                <a:gd name="connsiteY20" fmla="*/ 76159 h 217018"/>
                <a:gd name="connsiteX21" fmla="*/ 104965 w 434271"/>
                <a:gd name="connsiteY21" fmla="*/ 119610 h 217018"/>
                <a:gd name="connsiteX22" fmla="*/ 73819 w 434271"/>
                <a:gd name="connsiteY22" fmla="*/ 163923 h 217018"/>
                <a:gd name="connsiteX23" fmla="*/ 51108 w 434271"/>
                <a:gd name="connsiteY23" fmla="*/ 150739 h 217018"/>
                <a:gd name="connsiteX24" fmla="*/ 48075 w 434271"/>
                <a:gd name="connsiteY24" fmla="*/ 141658 h 217018"/>
                <a:gd name="connsiteX25" fmla="*/ 166533 w 434271"/>
                <a:gd name="connsiteY25" fmla="*/ 94531 h 217018"/>
                <a:gd name="connsiteX26" fmla="*/ 166533 w 434271"/>
                <a:gd name="connsiteY26" fmla="*/ 70755 h 217018"/>
                <a:gd name="connsiteX27" fmla="*/ 136473 w 434271"/>
                <a:gd name="connsiteY27" fmla="*/ 73128 h 217018"/>
                <a:gd name="connsiteX28" fmla="*/ 136473 w 434271"/>
                <a:gd name="connsiteY28" fmla="*/ 79836 h 217018"/>
                <a:gd name="connsiteX29" fmla="*/ 153342 w 434271"/>
                <a:gd name="connsiteY29" fmla="*/ 91941 h 217018"/>
                <a:gd name="connsiteX30" fmla="*/ 153342 w 434271"/>
                <a:gd name="connsiteY30" fmla="*/ 149871 h 217018"/>
                <a:gd name="connsiteX31" fmla="*/ 136473 w 434271"/>
                <a:gd name="connsiteY31" fmla="*/ 159603 h 217018"/>
                <a:gd name="connsiteX32" fmla="*/ 136473 w 434271"/>
                <a:gd name="connsiteY32" fmla="*/ 166303 h 217018"/>
                <a:gd name="connsiteX33" fmla="*/ 161125 w 434271"/>
                <a:gd name="connsiteY33" fmla="*/ 165652 h 217018"/>
                <a:gd name="connsiteX34" fmla="*/ 188599 w 434271"/>
                <a:gd name="connsiteY34" fmla="*/ 166303 h 217018"/>
                <a:gd name="connsiteX35" fmla="*/ 188599 w 434271"/>
                <a:gd name="connsiteY35" fmla="*/ 159603 h 217018"/>
                <a:gd name="connsiteX36" fmla="*/ 184053 w 434271"/>
                <a:gd name="connsiteY36" fmla="*/ 159603 h 217018"/>
                <a:gd name="connsiteX37" fmla="*/ 167619 w 434271"/>
                <a:gd name="connsiteY37" fmla="*/ 149444 h 217018"/>
                <a:gd name="connsiteX38" fmla="*/ 167619 w 434271"/>
                <a:gd name="connsiteY38" fmla="*/ 116152 h 217018"/>
                <a:gd name="connsiteX39" fmla="*/ 193139 w 434271"/>
                <a:gd name="connsiteY39" fmla="*/ 75509 h 217018"/>
                <a:gd name="connsiteX40" fmla="*/ 195521 w 434271"/>
                <a:gd name="connsiteY40" fmla="*/ 75726 h 217018"/>
                <a:gd name="connsiteX41" fmla="*/ 190547 w 434271"/>
                <a:gd name="connsiteY41" fmla="*/ 84155 h 217018"/>
                <a:gd name="connsiteX42" fmla="*/ 199843 w 434271"/>
                <a:gd name="connsiteY42" fmla="*/ 93454 h 217018"/>
                <a:gd name="connsiteX43" fmla="*/ 209146 w 434271"/>
                <a:gd name="connsiteY43" fmla="*/ 83938 h 217018"/>
                <a:gd name="connsiteX44" fmla="*/ 193139 w 434271"/>
                <a:gd name="connsiteY44" fmla="*/ 70755 h 217018"/>
                <a:gd name="connsiteX45" fmla="*/ 166533 w 434271"/>
                <a:gd name="connsiteY45" fmla="*/ 94531 h 217018"/>
                <a:gd name="connsiteX46" fmla="*/ 317026 w 434271"/>
                <a:gd name="connsiteY46" fmla="*/ 120045 h 217018"/>
                <a:gd name="connsiteX47" fmla="*/ 269222 w 434271"/>
                <a:gd name="connsiteY47" fmla="*/ 69459 h 217018"/>
                <a:gd name="connsiteX48" fmla="*/ 221207 w 434271"/>
                <a:gd name="connsiteY48" fmla="*/ 120045 h 217018"/>
                <a:gd name="connsiteX49" fmla="*/ 269004 w 434271"/>
                <a:gd name="connsiteY49" fmla="*/ 168684 h 217018"/>
                <a:gd name="connsiteX50" fmla="*/ 317026 w 434271"/>
                <a:gd name="connsiteY50" fmla="*/ 120045 h 217018"/>
                <a:gd name="connsiteX51" fmla="*/ 269222 w 434271"/>
                <a:gd name="connsiteY51" fmla="*/ 163279 h 217018"/>
                <a:gd name="connsiteX52" fmla="*/ 244563 w 434271"/>
                <a:gd name="connsiteY52" fmla="*/ 148793 h 217018"/>
                <a:gd name="connsiteX53" fmla="*/ 239155 w 434271"/>
                <a:gd name="connsiteY53" fmla="*/ 118315 h 217018"/>
                <a:gd name="connsiteX54" fmla="*/ 244346 w 434271"/>
                <a:gd name="connsiteY54" fmla="*/ 88699 h 217018"/>
                <a:gd name="connsiteX55" fmla="*/ 269004 w 434271"/>
                <a:gd name="connsiteY55" fmla="*/ 74213 h 217018"/>
                <a:gd name="connsiteX56" fmla="*/ 293445 w 434271"/>
                <a:gd name="connsiteY56" fmla="*/ 88266 h 217018"/>
                <a:gd name="connsiteX57" fmla="*/ 299071 w 434271"/>
                <a:gd name="connsiteY57" fmla="*/ 118315 h 217018"/>
                <a:gd name="connsiteX58" fmla="*/ 294314 w 434271"/>
                <a:gd name="connsiteY58" fmla="*/ 147281 h 217018"/>
                <a:gd name="connsiteX59" fmla="*/ 269222 w 434271"/>
                <a:gd name="connsiteY59" fmla="*/ 163279 h 217018"/>
                <a:gd name="connsiteX60" fmla="*/ 360514 w 434271"/>
                <a:gd name="connsiteY60" fmla="*/ 84806 h 217018"/>
                <a:gd name="connsiteX61" fmla="*/ 360514 w 434271"/>
                <a:gd name="connsiteY61" fmla="*/ 16276 h 217018"/>
                <a:gd name="connsiteX62" fmla="*/ 329368 w 434271"/>
                <a:gd name="connsiteY62" fmla="*/ 18657 h 217018"/>
                <a:gd name="connsiteX63" fmla="*/ 329368 w 434271"/>
                <a:gd name="connsiteY63" fmla="*/ 25356 h 217018"/>
                <a:gd name="connsiteX64" fmla="*/ 346237 w 434271"/>
                <a:gd name="connsiteY64" fmla="*/ 37463 h 217018"/>
                <a:gd name="connsiteX65" fmla="*/ 346237 w 434271"/>
                <a:gd name="connsiteY65" fmla="*/ 166303 h 217018"/>
                <a:gd name="connsiteX66" fmla="*/ 351644 w 434271"/>
                <a:gd name="connsiteY66" fmla="*/ 166303 h 217018"/>
                <a:gd name="connsiteX67" fmla="*/ 359428 w 434271"/>
                <a:gd name="connsiteY67" fmla="*/ 152902 h 217018"/>
                <a:gd name="connsiteX68" fmla="*/ 387765 w 434271"/>
                <a:gd name="connsiteY68" fmla="*/ 168684 h 217018"/>
                <a:gd name="connsiteX69" fmla="*/ 435995 w 434271"/>
                <a:gd name="connsiteY69" fmla="*/ 119610 h 217018"/>
                <a:gd name="connsiteX70" fmla="*/ 390147 w 434271"/>
                <a:gd name="connsiteY70" fmla="*/ 70755 h 217018"/>
                <a:gd name="connsiteX71" fmla="*/ 360514 w 434271"/>
                <a:gd name="connsiteY71" fmla="*/ 84806 h 217018"/>
                <a:gd name="connsiteX72" fmla="*/ 361159 w 434271"/>
                <a:gd name="connsiteY72" fmla="*/ 141658 h 217018"/>
                <a:gd name="connsiteX73" fmla="*/ 361159 w 434271"/>
                <a:gd name="connsiteY73" fmla="*/ 97128 h 217018"/>
                <a:gd name="connsiteX74" fmla="*/ 363539 w 434271"/>
                <a:gd name="connsiteY74" fmla="*/ 89344 h 217018"/>
                <a:gd name="connsiteX75" fmla="*/ 389061 w 434271"/>
                <a:gd name="connsiteY75" fmla="*/ 75509 h 217018"/>
                <a:gd name="connsiteX76" fmla="*/ 411771 w 434271"/>
                <a:gd name="connsiteY76" fmla="*/ 89344 h 217018"/>
                <a:gd name="connsiteX77" fmla="*/ 418049 w 434271"/>
                <a:gd name="connsiteY77" fmla="*/ 119393 h 217018"/>
                <a:gd name="connsiteX78" fmla="*/ 411337 w 434271"/>
                <a:gd name="connsiteY78" fmla="*/ 150089 h 217018"/>
                <a:gd name="connsiteX79" fmla="*/ 386903 w 434271"/>
                <a:gd name="connsiteY79" fmla="*/ 163923 h 217018"/>
                <a:gd name="connsiteX80" fmla="*/ 364190 w 434271"/>
                <a:gd name="connsiteY80" fmla="*/ 150739 h 217018"/>
                <a:gd name="connsiteX81" fmla="*/ 361159 w 434271"/>
                <a:gd name="connsiteY81" fmla="*/ 141658 h 217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434271" h="217018">
                  <a:moveTo>
                    <a:pt x="47431" y="85023"/>
                  </a:moveTo>
                  <a:lnTo>
                    <a:pt x="47431" y="70755"/>
                  </a:lnTo>
                  <a:lnTo>
                    <a:pt x="16285" y="73128"/>
                  </a:lnTo>
                  <a:lnTo>
                    <a:pt x="16285" y="79836"/>
                  </a:lnTo>
                  <a:cubicBezTo>
                    <a:pt x="31641" y="79836"/>
                    <a:pt x="33154" y="81130"/>
                    <a:pt x="33154" y="90639"/>
                  </a:cubicBezTo>
                  <a:lnTo>
                    <a:pt x="33154" y="191810"/>
                  </a:lnTo>
                  <a:cubicBezTo>
                    <a:pt x="33154" y="201542"/>
                    <a:pt x="30772" y="201542"/>
                    <a:pt x="16285" y="201542"/>
                  </a:cubicBezTo>
                  <a:lnTo>
                    <a:pt x="16285" y="208243"/>
                  </a:lnTo>
                  <a:cubicBezTo>
                    <a:pt x="23634" y="208025"/>
                    <a:pt x="34884" y="207591"/>
                    <a:pt x="40509" y="207591"/>
                  </a:cubicBezTo>
                  <a:cubicBezTo>
                    <a:pt x="46345" y="207591"/>
                    <a:pt x="57378" y="208025"/>
                    <a:pt x="64951" y="208243"/>
                  </a:cubicBezTo>
                  <a:lnTo>
                    <a:pt x="64951" y="201542"/>
                  </a:lnTo>
                  <a:cubicBezTo>
                    <a:pt x="50457" y="201542"/>
                    <a:pt x="48075" y="201542"/>
                    <a:pt x="48075" y="191810"/>
                  </a:cubicBezTo>
                  <a:lnTo>
                    <a:pt x="48075" y="155493"/>
                  </a:lnTo>
                  <a:lnTo>
                    <a:pt x="48075" y="153547"/>
                  </a:lnTo>
                  <a:cubicBezTo>
                    <a:pt x="49161" y="157006"/>
                    <a:pt x="58240" y="168684"/>
                    <a:pt x="74681" y="168684"/>
                  </a:cubicBezTo>
                  <a:cubicBezTo>
                    <a:pt x="100418" y="168684"/>
                    <a:pt x="122913" y="147498"/>
                    <a:pt x="122913" y="119610"/>
                  </a:cubicBezTo>
                  <a:cubicBezTo>
                    <a:pt x="122913" y="92158"/>
                    <a:pt x="101932" y="70755"/>
                    <a:pt x="77708" y="70755"/>
                  </a:cubicBezTo>
                  <a:cubicBezTo>
                    <a:pt x="60839" y="70755"/>
                    <a:pt x="51753" y="80262"/>
                    <a:pt x="47431" y="85023"/>
                  </a:cubicBezTo>
                  <a:close/>
                  <a:moveTo>
                    <a:pt x="48075" y="141658"/>
                  </a:moveTo>
                  <a:lnTo>
                    <a:pt x="48075" y="93454"/>
                  </a:lnTo>
                  <a:cubicBezTo>
                    <a:pt x="54352" y="82426"/>
                    <a:pt x="64951" y="76159"/>
                    <a:pt x="75977" y="76159"/>
                  </a:cubicBezTo>
                  <a:cubicBezTo>
                    <a:pt x="91767" y="76159"/>
                    <a:pt x="104965" y="95182"/>
                    <a:pt x="104965" y="119610"/>
                  </a:cubicBezTo>
                  <a:cubicBezTo>
                    <a:pt x="104965" y="145768"/>
                    <a:pt x="89820" y="163923"/>
                    <a:pt x="73819" y="163923"/>
                  </a:cubicBezTo>
                  <a:cubicBezTo>
                    <a:pt x="65161" y="163923"/>
                    <a:pt x="56944" y="159603"/>
                    <a:pt x="51108" y="150739"/>
                  </a:cubicBezTo>
                  <a:cubicBezTo>
                    <a:pt x="48075" y="146202"/>
                    <a:pt x="48075" y="145985"/>
                    <a:pt x="48075" y="141658"/>
                  </a:cubicBezTo>
                  <a:close/>
                  <a:moveTo>
                    <a:pt x="166533" y="94531"/>
                  </a:moveTo>
                  <a:lnTo>
                    <a:pt x="166533" y="70755"/>
                  </a:lnTo>
                  <a:lnTo>
                    <a:pt x="136473" y="73128"/>
                  </a:lnTo>
                  <a:lnTo>
                    <a:pt x="136473" y="79836"/>
                  </a:lnTo>
                  <a:cubicBezTo>
                    <a:pt x="151612" y="79836"/>
                    <a:pt x="153342" y="81347"/>
                    <a:pt x="153342" y="91941"/>
                  </a:cubicBezTo>
                  <a:lnTo>
                    <a:pt x="153342" y="149871"/>
                  </a:lnTo>
                  <a:cubicBezTo>
                    <a:pt x="153342" y="159603"/>
                    <a:pt x="150960" y="159603"/>
                    <a:pt x="136473" y="159603"/>
                  </a:cubicBezTo>
                  <a:lnTo>
                    <a:pt x="136473" y="166303"/>
                  </a:lnTo>
                  <a:cubicBezTo>
                    <a:pt x="144908" y="166087"/>
                    <a:pt x="155072" y="165652"/>
                    <a:pt x="161125" y="165652"/>
                  </a:cubicBezTo>
                  <a:cubicBezTo>
                    <a:pt x="169777" y="165652"/>
                    <a:pt x="179948" y="165652"/>
                    <a:pt x="188599" y="166303"/>
                  </a:cubicBezTo>
                  <a:lnTo>
                    <a:pt x="188599" y="159603"/>
                  </a:lnTo>
                  <a:lnTo>
                    <a:pt x="184053" y="159603"/>
                  </a:lnTo>
                  <a:cubicBezTo>
                    <a:pt x="168046" y="159603"/>
                    <a:pt x="167619" y="157223"/>
                    <a:pt x="167619" y="149444"/>
                  </a:cubicBezTo>
                  <a:lnTo>
                    <a:pt x="167619" y="116152"/>
                  </a:lnTo>
                  <a:cubicBezTo>
                    <a:pt x="167619" y="94748"/>
                    <a:pt x="176698" y="75509"/>
                    <a:pt x="193139" y="75509"/>
                  </a:cubicBezTo>
                  <a:cubicBezTo>
                    <a:pt x="194652" y="75509"/>
                    <a:pt x="195086" y="75509"/>
                    <a:pt x="195521" y="75726"/>
                  </a:cubicBezTo>
                  <a:cubicBezTo>
                    <a:pt x="194869" y="75943"/>
                    <a:pt x="190547" y="78534"/>
                    <a:pt x="190547" y="84155"/>
                  </a:cubicBezTo>
                  <a:cubicBezTo>
                    <a:pt x="190547" y="90211"/>
                    <a:pt x="195086" y="93454"/>
                    <a:pt x="199843" y="93454"/>
                  </a:cubicBezTo>
                  <a:cubicBezTo>
                    <a:pt x="203738" y="93454"/>
                    <a:pt x="209146" y="90856"/>
                    <a:pt x="209146" y="83938"/>
                  </a:cubicBezTo>
                  <a:cubicBezTo>
                    <a:pt x="209146" y="77021"/>
                    <a:pt x="202442" y="70755"/>
                    <a:pt x="193139" y="70755"/>
                  </a:cubicBezTo>
                  <a:cubicBezTo>
                    <a:pt x="177349" y="70755"/>
                    <a:pt x="169566" y="85240"/>
                    <a:pt x="166533" y="94531"/>
                  </a:cubicBezTo>
                  <a:close/>
                  <a:moveTo>
                    <a:pt x="317026" y="120045"/>
                  </a:moveTo>
                  <a:cubicBezTo>
                    <a:pt x="317026" y="92368"/>
                    <a:pt x="295393" y="69459"/>
                    <a:pt x="269222" y="69459"/>
                  </a:cubicBezTo>
                  <a:cubicBezTo>
                    <a:pt x="242182" y="69459"/>
                    <a:pt x="221207" y="93019"/>
                    <a:pt x="221207" y="120045"/>
                  </a:cubicBezTo>
                  <a:cubicBezTo>
                    <a:pt x="221207" y="147931"/>
                    <a:pt x="243701" y="168684"/>
                    <a:pt x="269004" y="168684"/>
                  </a:cubicBezTo>
                  <a:cubicBezTo>
                    <a:pt x="295176" y="168684"/>
                    <a:pt x="317026" y="147498"/>
                    <a:pt x="317026" y="120045"/>
                  </a:cubicBezTo>
                  <a:close/>
                  <a:moveTo>
                    <a:pt x="269222" y="163279"/>
                  </a:moveTo>
                  <a:cubicBezTo>
                    <a:pt x="259919" y="163279"/>
                    <a:pt x="250404" y="158735"/>
                    <a:pt x="244563" y="148793"/>
                  </a:cubicBezTo>
                  <a:cubicBezTo>
                    <a:pt x="239155" y="139284"/>
                    <a:pt x="239155" y="126094"/>
                    <a:pt x="239155" y="118315"/>
                  </a:cubicBezTo>
                  <a:cubicBezTo>
                    <a:pt x="239155" y="109879"/>
                    <a:pt x="239155" y="98208"/>
                    <a:pt x="244346" y="88699"/>
                  </a:cubicBezTo>
                  <a:cubicBezTo>
                    <a:pt x="250187" y="78750"/>
                    <a:pt x="260354" y="74213"/>
                    <a:pt x="269004" y="74213"/>
                  </a:cubicBezTo>
                  <a:cubicBezTo>
                    <a:pt x="278523" y="74213"/>
                    <a:pt x="287821" y="78967"/>
                    <a:pt x="293445" y="88266"/>
                  </a:cubicBezTo>
                  <a:cubicBezTo>
                    <a:pt x="299071" y="97556"/>
                    <a:pt x="299071" y="110096"/>
                    <a:pt x="299071" y="118315"/>
                  </a:cubicBezTo>
                  <a:cubicBezTo>
                    <a:pt x="299071" y="126094"/>
                    <a:pt x="299071" y="137765"/>
                    <a:pt x="294314" y="147281"/>
                  </a:cubicBezTo>
                  <a:cubicBezTo>
                    <a:pt x="289550" y="157006"/>
                    <a:pt x="280037" y="163279"/>
                    <a:pt x="269222" y="163279"/>
                  </a:cubicBezTo>
                  <a:close/>
                  <a:moveTo>
                    <a:pt x="360514" y="84806"/>
                  </a:moveTo>
                  <a:lnTo>
                    <a:pt x="360514" y="16276"/>
                  </a:lnTo>
                  <a:lnTo>
                    <a:pt x="329368" y="18657"/>
                  </a:lnTo>
                  <a:lnTo>
                    <a:pt x="329368" y="25356"/>
                  </a:lnTo>
                  <a:cubicBezTo>
                    <a:pt x="344507" y="25356"/>
                    <a:pt x="346237" y="26869"/>
                    <a:pt x="346237" y="37463"/>
                  </a:cubicBezTo>
                  <a:lnTo>
                    <a:pt x="346237" y="166303"/>
                  </a:lnTo>
                  <a:lnTo>
                    <a:pt x="351644" y="166303"/>
                  </a:lnTo>
                  <a:cubicBezTo>
                    <a:pt x="351861" y="166087"/>
                    <a:pt x="353592" y="163062"/>
                    <a:pt x="359428" y="152902"/>
                  </a:cubicBezTo>
                  <a:cubicBezTo>
                    <a:pt x="362670" y="157873"/>
                    <a:pt x="371757" y="168684"/>
                    <a:pt x="387765" y="168684"/>
                  </a:cubicBezTo>
                  <a:cubicBezTo>
                    <a:pt x="413502" y="168684"/>
                    <a:pt x="435995" y="147498"/>
                    <a:pt x="435995" y="119610"/>
                  </a:cubicBezTo>
                  <a:cubicBezTo>
                    <a:pt x="435995" y="92158"/>
                    <a:pt x="414805" y="70755"/>
                    <a:pt x="390147" y="70755"/>
                  </a:cubicBezTo>
                  <a:cubicBezTo>
                    <a:pt x="373271" y="70755"/>
                    <a:pt x="363973" y="80913"/>
                    <a:pt x="360514" y="84806"/>
                  </a:cubicBezTo>
                  <a:close/>
                  <a:moveTo>
                    <a:pt x="361159" y="141658"/>
                  </a:moveTo>
                  <a:lnTo>
                    <a:pt x="361159" y="97128"/>
                  </a:lnTo>
                  <a:cubicBezTo>
                    <a:pt x="361159" y="93019"/>
                    <a:pt x="361159" y="92802"/>
                    <a:pt x="363539" y="89344"/>
                  </a:cubicBezTo>
                  <a:cubicBezTo>
                    <a:pt x="371974" y="77238"/>
                    <a:pt x="383869" y="75509"/>
                    <a:pt x="389061" y="75509"/>
                  </a:cubicBezTo>
                  <a:cubicBezTo>
                    <a:pt x="398797" y="75509"/>
                    <a:pt x="406579" y="81130"/>
                    <a:pt x="411771" y="89344"/>
                  </a:cubicBezTo>
                  <a:cubicBezTo>
                    <a:pt x="417397" y="98208"/>
                    <a:pt x="418049" y="110530"/>
                    <a:pt x="418049" y="119393"/>
                  </a:cubicBezTo>
                  <a:cubicBezTo>
                    <a:pt x="418049" y="127389"/>
                    <a:pt x="417614" y="140364"/>
                    <a:pt x="411337" y="150089"/>
                  </a:cubicBezTo>
                  <a:cubicBezTo>
                    <a:pt x="406797" y="156788"/>
                    <a:pt x="398580" y="163923"/>
                    <a:pt x="386903" y="163923"/>
                  </a:cubicBezTo>
                  <a:cubicBezTo>
                    <a:pt x="377164" y="163923"/>
                    <a:pt x="369382" y="158735"/>
                    <a:pt x="364190" y="150739"/>
                  </a:cubicBezTo>
                  <a:cubicBezTo>
                    <a:pt x="361159" y="146202"/>
                    <a:pt x="361159" y="145551"/>
                    <a:pt x="361159" y="14165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37" name="Forme libre : forme 1836">
              <a:extLst>
                <a:ext uri="{FF2B5EF4-FFF2-40B4-BE49-F238E27FC236}">
                  <a16:creationId xmlns:a16="http://schemas.microsoft.com/office/drawing/2014/main" id="{4AE743B1-6EAC-482C-AEA7-7D5BCCB008A9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4660705" y="-9987913"/>
              <a:ext cx="108568" cy="130211"/>
            </a:xfrm>
            <a:custGeom>
              <a:avLst/>
              <a:gdLst>
                <a:gd name="connsiteX0" fmla="*/ 34449 w 108567"/>
                <a:gd name="connsiteY0" fmla="*/ 58643 h 130210"/>
                <a:gd name="connsiteX1" fmla="*/ 61272 w 108567"/>
                <a:gd name="connsiteY1" fmla="*/ 21030 h 130210"/>
                <a:gd name="connsiteX2" fmla="*/ 85715 w 108567"/>
                <a:gd name="connsiteY2" fmla="*/ 58643 h 130210"/>
                <a:gd name="connsiteX3" fmla="*/ 34449 w 108567"/>
                <a:gd name="connsiteY3" fmla="*/ 58643 h 130210"/>
                <a:gd name="connsiteX4" fmla="*/ 34232 w 108567"/>
                <a:gd name="connsiteY4" fmla="*/ 63186 h 130210"/>
                <a:gd name="connsiteX5" fmla="*/ 94582 w 108567"/>
                <a:gd name="connsiteY5" fmla="*/ 63186 h 130210"/>
                <a:gd name="connsiteX6" fmla="*/ 99982 w 108567"/>
                <a:gd name="connsiteY6" fmla="*/ 58643 h 130210"/>
                <a:gd name="connsiteX7" fmla="*/ 61272 w 108567"/>
                <a:gd name="connsiteY7" fmla="*/ 16276 h 130210"/>
                <a:gd name="connsiteX8" fmla="*/ 16285 w 108567"/>
                <a:gd name="connsiteY8" fmla="*/ 65560 h 130210"/>
                <a:gd name="connsiteX9" fmla="*/ 63864 w 108567"/>
                <a:gd name="connsiteY9" fmla="*/ 115501 h 130210"/>
                <a:gd name="connsiteX10" fmla="*/ 99982 w 108567"/>
                <a:gd name="connsiteY10" fmla="*/ 87397 h 130210"/>
                <a:gd name="connsiteX11" fmla="*/ 97175 w 108567"/>
                <a:gd name="connsiteY11" fmla="*/ 84799 h 130210"/>
                <a:gd name="connsiteX12" fmla="*/ 94365 w 108567"/>
                <a:gd name="connsiteY12" fmla="*/ 87831 h 130210"/>
                <a:gd name="connsiteX13" fmla="*/ 65160 w 108567"/>
                <a:gd name="connsiteY13" fmla="*/ 110096 h 130210"/>
                <a:gd name="connsiteX14" fmla="*/ 40726 w 108567"/>
                <a:gd name="connsiteY14" fmla="*/ 95610 h 130210"/>
                <a:gd name="connsiteX15" fmla="*/ 34232 w 108567"/>
                <a:gd name="connsiteY15" fmla="*/ 63186 h 13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567" h="130210">
                  <a:moveTo>
                    <a:pt x="34449" y="58643"/>
                  </a:moveTo>
                  <a:cubicBezTo>
                    <a:pt x="35745" y="26436"/>
                    <a:pt x="53917" y="21030"/>
                    <a:pt x="61272" y="21030"/>
                  </a:cubicBezTo>
                  <a:cubicBezTo>
                    <a:pt x="83550" y="21030"/>
                    <a:pt x="85715" y="50212"/>
                    <a:pt x="85715" y="58643"/>
                  </a:cubicBezTo>
                  <a:lnTo>
                    <a:pt x="34449" y="58643"/>
                  </a:lnTo>
                  <a:close/>
                  <a:moveTo>
                    <a:pt x="34232" y="63186"/>
                  </a:moveTo>
                  <a:lnTo>
                    <a:pt x="94582" y="63186"/>
                  </a:lnTo>
                  <a:cubicBezTo>
                    <a:pt x="99340" y="63186"/>
                    <a:pt x="99982" y="63186"/>
                    <a:pt x="99982" y="58643"/>
                  </a:cubicBezTo>
                  <a:cubicBezTo>
                    <a:pt x="99982" y="37246"/>
                    <a:pt x="88305" y="16276"/>
                    <a:pt x="61272" y="16276"/>
                  </a:cubicBezTo>
                  <a:cubicBezTo>
                    <a:pt x="36179" y="16276"/>
                    <a:pt x="16285" y="38541"/>
                    <a:pt x="16285" y="65560"/>
                  </a:cubicBezTo>
                  <a:cubicBezTo>
                    <a:pt x="16285" y="94532"/>
                    <a:pt x="38989" y="115501"/>
                    <a:pt x="63864" y="115501"/>
                  </a:cubicBezTo>
                  <a:cubicBezTo>
                    <a:pt x="90253" y="115501"/>
                    <a:pt x="99982" y="91500"/>
                    <a:pt x="99982" y="87397"/>
                  </a:cubicBezTo>
                  <a:cubicBezTo>
                    <a:pt x="99982" y="85234"/>
                    <a:pt x="98254" y="84799"/>
                    <a:pt x="97175" y="84799"/>
                  </a:cubicBezTo>
                  <a:cubicBezTo>
                    <a:pt x="95227" y="84799"/>
                    <a:pt x="94793" y="86101"/>
                    <a:pt x="94365" y="87831"/>
                  </a:cubicBezTo>
                  <a:cubicBezTo>
                    <a:pt x="86791" y="110096"/>
                    <a:pt x="67325" y="110096"/>
                    <a:pt x="65160" y="110096"/>
                  </a:cubicBezTo>
                  <a:cubicBezTo>
                    <a:pt x="54351" y="110096"/>
                    <a:pt x="45698" y="103605"/>
                    <a:pt x="40726" y="95610"/>
                  </a:cubicBezTo>
                  <a:cubicBezTo>
                    <a:pt x="34232" y="85234"/>
                    <a:pt x="34232" y="70965"/>
                    <a:pt x="34232" y="6318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38" name="Forme libre : forme 1837">
              <a:extLst>
                <a:ext uri="{FF2B5EF4-FFF2-40B4-BE49-F238E27FC236}">
                  <a16:creationId xmlns:a16="http://schemas.microsoft.com/office/drawing/2014/main" id="{F2DB41DA-DB5A-4177-B61F-0E1096E926AA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4762642" y="-10053201"/>
              <a:ext cx="65141" cy="238720"/>
            </a:xfrm>
            <a:custGeom>
              <a:avLst/>
              <a:gdLst>
                <a:gd name="connsiteX0" fmla="*/ 63438 w 65140"/>
                <a:gd name="connsiteY0" fmla="*/ 128040 h 238719"/>
                <a:gd name="connsiteX1" fmla="*/ 64523 w 65140"/>
                <a:gd name="connsiteY1" fmla="*/ 124364 h 238719"/>
                <a:gd name="connsiteX2" fmla="*/ 63438 w 65140"/>
                <a:gd name="connsiteY2" fmla="*/ 120688 h 238719"/>
                <a:gd name="connsiteX3" fmla="*/ 25588 w 65140"/>
                <a:gd name="connsiteY3" fmla="*/ 21247 h 238719"/>
                <a:gd name="connsiteX4" fmla="*/ 20614 w 65140"/>
                <a:gd name="connsiteY4" fmla="*/ 16276 h 238719"/>
                <a:gd name="connsiteX5" fmla="*/ 16285 w 65140"/>
                <a:gd name="connsiteY5" fmla="*/ 20602 h 238719"/>
                <a:gd name="connsiteX6" fmla="*/ 17371 w 65140"/>
                <a:gd name="connsiteY6" fmla="*/ 24061 h 238719"/>
                <a:gd name="connsiteX7" fmla="*/ 55655 w 65140"/>
                <a:gd name="connsiteY7" fmla="*/ 124364 h 238719"/>
                <a:gd name="connsiteX8" fmla="*/ 17371 w 65140"/>
                <a:gd name="connsiteY8" fmla="*/ 224241 h 238719"/>
                <a:gd name="connsiteX9" fmla="*/ 16285 w 65140"/>
                <a:gd name="connsiteY9" fmla="*/ 228126 h 238719"/>
                <a:gd name="connsiteX10" fmla="*/ 20614 w 65140"/>
                <a:gd name="connsiteY10" fmla="*/ 232453 h 238719"/>
                <a:gd name="connsiteX11" fmla="*/ 25154 w 65140"/>
                <a:gd name="connsiteY11" fmla="*/ 228126 h 238719"/>
                <a:gd name="connsiteX12" fmla="*/ 63438 w 65140"/>
                <a:gd name="connsiteY12" fmla="*/ 128040 h 238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140" h="238719">
                  <a:moveTo>
                    <a:pt x="63438" y="128040"/>
                  </a:moveTo>
                  <a:cubicBezTo>
                    <a:pt x="64523" y="125442"/>
                    <a:pt x="64523" y="125016"/>
                    <a:pt x="64523" y="124364"/>
                  </a:cubicBezTo>
                  <a:cubicBezTo>
                    <a:pt x="64523" y="123714"/>
                    <a:pt x="64523" y="123286"/>
                    <a:pt x="63438" y="120688"/>
                  </a:cubicBezTo>
                  <a:lnTo>
                    <a:pt x="25588" y="21247"/>
                  </a:lnTo>
                  <a:cubicBezTo>
                    <a:pt x="24292" y="17572"/>
                    <a:pt x="22989" y="16276"/>
                    <a:pt x="20614" y="16276"/>
                  </a:cubicBezTo>
                  <a:cubicBezTo>
                    <a:pt x="18233" y="16276"/>
                    <a:pt x="16285" y="18222"/>
                    <a:pt x="16285" y="20602"/>
                  </a:cubicBezTo>
                  <a:cubicBezTo>
                    <a:pt x="16285" y="21247"/>
                    <a:pt x="16285" y="21681"/>
                    <a:pt x="17371" y="24061"/>
                  </a:cubicBezTo>
                  <a:lnTo>
                    <a:pt x="55655" y="124364"/>
                  </a:lnTo>
                  <a:lnTo>
                    <a:pt x="17371" y="224241"/>
                  </a:lnTo>
                  <a:cubicBezTo>
                    <a:pt x="16285" y="226613"/>
                    <a:pt x="16285" y="227048"/>
                    <a:pt x="16285" y="228126"/>
                  </a:cubicBezTo>
                  <a:cubicBezTo>
                    <a:pt x="16285" y="230506"/>
                    <a:pt x="18233" y="232453"/>
                    <a:pt x="20614" y="232453"/>
                  </a:cubicBezTo>
                  <a:cubicBezTo>
                    <a:pt x="23424" y="232453"/>
                    <a:pt x="24292" y="230290"/>
                    <a:pt x="25154" y="228126"/>
                  </a:cubicBezTo>
                  <a:lnTo>
                    <a:pt x="63438" y="12804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39" name="Forme libre : forme 1838">
              <a:extLst>
                <a:ext uri="{FF2B5EF4-FFF2-40B4-BE49-F238E27FC236}">
                  <a16:creationId xmlns:a16="http://schemas.microsoft.com/office/drawing/2014/main" id="{0A034086-84F6-4133-BD00-FF71C51AA265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4907080" y="-9970402"/>
              <a:ext cx="173709" cy="65105"/>
            </a:xfrm>
            <a:custGeom>
              <a:avLst/>
              <a:gdLst>
                <a:gd name="connsiteX0" fmla="*/ 152769 w 173708"/>
                <a:gd name="connsiteY0" fmla="*/ 24923 h 65105"/>
                <a:gd name="connsiteX1" fmla="*/ 160124 w 173708"/>
                <a:gd name="connsiteY1" fmla="*/ 20596 h 65105"/>
                <a:gd name="connsiteX2" fmla="*/ 152986 w 173708"/>
                <a:gd name="connsiteY2" fmla="*/ 16276 h 65105"/>
                <a:gd name="connsiteX3" fmla="*/ 23424 w 173708"/>
                <a:gd name="connsiteY3" fmla="*/ 16276 h 65105"/>
                <a:gd name="connsiteX4" fmla="*/ 16285 w 173708"/>
                <a:gd name="connsiteY4" fmla="*/ 20596 h 65105"/>
                <a:gd name="connsiteX5" fmla="*/ 23641 w 173708"/>
                <a:gd name="connsiteY5" fmla="*/ 24923 h 65105"/>
                <a:gd name="connsiteX6" fmla="*/ 152769 w 173708"/>
                <a:gd name="connsiteY6" fmla="*/ 24923 h 65105"/>
                <a:gd name="connsiteX7" fmla="*/ 152986 w 173708"/>
                <a:gd name="connsiteY7" fmla="*/ 66862 h 65105"/>
                <a:gd name="connsiteX8" fmla="*/ 160124 w 173708"/>
                <a:gd name="connsiteY8" fmla="*/ 62534 h 65105"/>
                <a:gd name="connsiteX9" fmla="*/ 152769 w 173708"/>
                <a:gd name="connsiteY9" fmla="*/ 58208 h 65105"/>
                <a:gd name="connsiteX10" fmla="*/ 23641 w 173708"/>
                <a:gd name="connsiteY10" fmla="*/ 58208 h 65105"/>
                <a:gd name="connsiteX11" fmla="*/ 16285 w 173708"/>
                <a:gd name="connsiteY11" fmla="*/ 62534 h 65105"/>
                <a:gd name="connsiteX12" fmla="*/ 23424 w 173708"/>
                <a:gd name="connsiteY12" fmla="*/ 66862 h 65105"/>
                <a:gd name="connsiteX13" fmla="*/ 152986 w 173708"/>
                <a:gd name="connsiteY13" fmla="*/ 66862 h 65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3708" h="65105">
                  <a:moveTo>
                    <a:pt x="152769" y="24923"/>
                  </a:moveTo>
                  <a:cubicBezTo>
                    <a:pt x="156012" y="24923"/>
                    <a:pt x="160124" y="24923"/>
                    <a:pt x="160124" y="20596"/>
                  </a:cubicBezTo>
                  <a:cubicBezTo>
                    <a:pt x="160124" y="16276"/>
                    <a:pt x="156012" y="16276"/>
                    <a:pt x="152986" y="16276"/>
                  </a:cubicBezTo>
                  <a:lnTo>
                    <a:pt x="23424" y="16276"/>
                  </a:lnTo>
                  <a:cubicBezTo>
                    <a:pt x="20397" y="16276"/>
                    <a:pt x="16285" y="16276"/>
                    <a:pt x="16285" y="20596"/>
                  </a:cubicBezTo>
                  <a:cubicBezTo>
                    <a:pt x="16285" y="24923"/>
                    <a:pt x="20397" y="24923"/>
                    <a:pt x="23641" y="24923"/>
                  </a:cubicBezTo>
                  <a:lnTo>
                    <a:pt x="152769" y="24923"/>
                  </a:lnTo>
                  <a:close/>
                  <a:moveTo>
                    <a:pt x="152986" y="66862"/>
                  </a:moveTo>
                  <a:cubicBezTo>
                    <a:pt x="156012" y="66862"/>
                    <a:pt x="160124" y="66862"/>
                    <a:pt x="160124" y="62534"/>
                  </a:cubicBezTo>
                  <a:cubicBezTo>
                    <a:pt x="160124" y="58208"/>
                    <a:pt x="156012" y="58208"/>
                    <a:pt x="152769" y="58208"/>
                  </a:cubicBezTo>
                  <a:lnTo>
                    <a:pt x="23641" y="58208"/>
                  </a:lnTo>
                  <a:cubicBezTo>
                    <a:pt x="20397" y="58208"/>
                    <a:pt x="16285" y="58208"/>
                    <a:pt x="16285" y="62534"/>
                  </a:cubicBezTo>
                  <a:cubicBezTo>
                    <a:pt x="16285" y="66862"/>
                    <a:pt x="20397" y="66862"/>
                    <a:pt x="23424" y="66862"/>
                  </a:cubicBezTo>
                  <a:lnTo>
                    <a:pt x="152986" y="6686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40" name="Forme libre : forme 1839">
              <a:extLst>
                <a:ext uri="{FF2B5EF4-FFF2-40B4-BE49-F238E27FC236}">
                  <a16:creationId xmlns:a16="http://schemas.microsoft.com/office/drawing/2014/main" id="{77577CB0-C187-4370-BC5D-EB106C548368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5242550" y="-10181311"/>
              <a:ext cx="86854" cy="173614"/>
            </a:xfrm>
            <a:custGeom>
              <a:avLst/>
              <a:gdLst>
                <a:gd name="connsiteX0" fmla="*/ 60628 w 86854"/>
                <a:gd name="connsiteY0" fmla="*/ 21891 h 173614"/>
                <a:gd name="connsiteX1" fmla="*/ 55648 w 86854"/>
                <a:gd name="connsiteY1" fmla="*/ 16276 h 173614"/>
                <a:gd name="connsiteX2" fmla="*/ 16285 w 86854"/>
                <a:gd name="connsiteY2" fmla="*/ 30112 h 173614"/>
                <a:gd name="connsiteX3" fmla="*/ 16285 w 86854"/>
                <a:gd name="connsiteY3" fmla="*/ 36811 h 173614"/>
                <a:gd name="connsiteX4" fmla="*/ 44621 w 86854"/>
                <a:gd name="connsiteY4" fmla="*/ 31190 h 173614"/>
                <a:gd name="connsiteX5" fmla="*/ 44621 w 86854"/>
                <a:gd name="connsiteY5" fmla="*/ 143170 h 173614"/>
                <a:gd name="connsiteX6" fmla="*/ 24502 w 86854"/>
                <a:gd name="connsiteY6" fmla="*/ 153547 h 173614"/>
                <a:gd name="connsiteX7" fmla="*/ 17581 w 86854"/>
                <a:gd name="connsiteY7" fmla="*/ 153547 h 173614"/>
                <a:gd name="connsiteX8" fmla="*/ 17581 w 86854"/>
                <a:gd name="connsiteY8" fmla="*/ 160248 h 173614"/>
                <a:gd name="connsiteX9" fmla="*/ 52621 w 86854"/>
                <a:gd name="connsiteY9" fmla="*/ 159596 h 173614"/>
                <a:gd name="connsiteX10" fmla="*/ 87662 w 86854"/>
                <a:gd name="connsiteY10" fmla="*/ 160248 h 173614"/>
                <a:gd name="connsiteX11" fmla="*/ 87662 w 86854"/>
                <a:gd name="connsiteY11" fmla="*/ 153547 h 173614"/>
                <a:gd name="connsiteX12" fmla="*/ 80740 w 86854"/>
                <a:gd name="connsiteY12" fmla="*/ 153547 h 173614"/>
                <a:gd name="connsiteX13" fmla="*/ 60628 w 86854"/>
                <a:gd name="connsiteY13" fmla="*/ 143170 h 173614"/>
                <a:gd name="connsiteX14" fmla="*/ 60628 w 86854"/>
                <a:gd name="connsiteY14" fmla="*/ 21891 h 173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6854" h="173614">
                  <a:moveTo>
                    <a:pt x="60628" y="21891"/>
                  </a:moveTo>
                  <a:cubicBezTo>
                    <a:pt x="60628" y="16704"/>
                    <a:pt x="60628" y="16276"/>
                    <a:pt x="55648" y="16276"/>
                  </a:cubicBezTo>
                  <a:cubicBezTo>
                    <a:pt x="42240" y="30112"/>
                    <a:pt x="23206" y="30112"/>
                    <a:pt x="16285" y="30112"/>
                  </a:cubicBezTo>
                  <a:lnTo>
                    <a:pt x="16285" y="36811"/>
                  </a:lnTo>
                  <a:cubicBezTo>
                    <a:pt x="20608" y="36811"/>
                    <a:pt x="33371" y="36811"/>
                    <a:pt x="44621" y="31190"/>
                  </a:cubicBezTo>
                  <a:lnTo>
                    <a:pt x="44621" y="143170"/>
                  </a:lnTo>
                  <a:cubicBezTo>
                    <a:pt x="44621" y="150950"/>
                    <a:pt x="43970" y="153547"/>
                    <a:pt x="24502" y="153547"/>
                  </a:cubicBezTo>
                  <a:lnTo>
                    <a:pt x="17581" y="153547"/>
                  </a:lnTo>
                  <a:lnTo>
                    <a:pt x="17581" y="160248"/>
                  </a:lnTo>
                  <a:cubicBezTo>
                    <a:pt x="25154" y="159596"/>
                    <a:pt x="43970" y="159596"/>
                    <a:pt x="52621" y="159596"/>
                  </a:cubicBezTo>
                  <a:cubicBezTo>
                    <a:pt x="61273" y="159596"/>
                    <a:pt x="80089" y="159596"/>
                    <a:pt x="87662" y="160248"/>
                  </a:cubicBezTo>
                  <a:lnTo>
                    <a:pt x="87662" y="153547"/>
                  </a:lnTo>
                  <a:lnTo>
                    <a:pt x="80740" y="153547"/>
                  </a:lnTo>
                  <a:cubicBezTo>
                    <a:pt x="61273" y="153547"/>
                    <a:pt x="60628" y="151167"/>
                    <a:pt x="60628" y="143170"/>
                  </a:cubicBezTo>
                  <a:lnTo>
                    <a:pt x="60628" y="2189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41" name="Forme libre : forme 1840">
              <a:extLst>
                <a:ext uri="{FF2B5EF4-FFF2-40B4-BE49-F238E27FC236}">
                  <a16:creationId xmlns:a16="http://schemas.microsoft.com/office/drawing/2014/main" id="{B1B4038E-1028-474B-9783-7CDDF27333B8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5159057" y="-9935344"/>
              <a:ext cx="260563" cy="21702"/>
            </a:xfrm>
            <a:custGeom>
              <a:avLst/>
              <a:gdLst>
                <a:gd name="connsiteX0" fmla="*/ 6482 w 260563"/>
                <a:gd name="connsiteY0" fmla="*/ 6478 h 0"/>
                <a:gd name="connsiteX1" fmla="*/ 262720 w 260563"/>
                <a:gd name="connsiteY1" fmla="*/ 64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0563">
                  <a:moveTo>
                    <a:pt x="6482" y="6478"/>
                  </a:moveTo>
                  <a:lnTo>
                    <a:pt x="262720" y="6478"/>
                  </a:ln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42" name="Forme libre : forme 1841">
              <a:extLst>
                <a:ext uri="{FF2B5EF4-FFF2-40B4-BE49-F238E27FC236}">
                  <a16:creationId xmlns:a16="http://schemas.microsoft.com/office/drawing/2014/main" id="{3C11F990-84A8-428C-812C-C573A9987083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5157256" y="-9890407"/>
              <a:ext cx="173709" cy="173614"/>
            </a:xfrm>
            <a:custGeom>
              <a:avLst/>
              <a:gdLst>
                <a:gd name="connsiteX0" fmla="*/ 109511 w 173708"/>
                <a:gd name="connsiteY0" fmla="*/ 88050 h 173614"/>
                <a:gd name="connsiteX1" fmla="*/ 123571 w 173708"/>
                <a:gd name="connsiteY1" fmla="*/ 90206 h 173614"/>
                <a:gd name="connsiteX2" fmla="*/ 124215 w 173708"/>
                <a:gd name="connsiteY2" fmla="*/ 91717 h 173614"/>
                <a:gd name="connsiteX3" fmla="*/ 127031 w 173708"/>
                <a:gd name="connsiteY3" fmla="*/ 93882 h 173614"/>
                <a:gd name="connsiteX4" fmla="*/ 137196 w 173708"/>
                <a:gd name="connsiteY4" fmla="*/ 85668 h 173614"/>
                <a:gd name="connsiteX5" fmla="*/ 123136 w 173708"/>
                <a:gd name="connsiteY5" fmla="*/ 78968 h 173614"/>
                <a:gd name="connsiteX6" fmla="*/ 119676 w 173708"/>
                <a:gd name="connsiteY6" fmla="*/ 78534 h 173614"/>
                <a:gd name="connsiteX7" fmla="*/ 124867 w 173708"/>
                <a:gd name="connsiteY7" fmla="*/ 72912 h 173614"/>
                <a:gd name="connsiteX8" fmla="*/ 174184 w 173708"/>
                <a:gd name="connsiteY8" fmla="*/ 17789 h 173614"/>
                <a:gd name="connsiteX9" fmla="*/ 172453 w 173708"/>
                <a:gd name="connsiteY9" fmla="*/ 16276 h 173614"/>
                <a:gd name="connsiteX10" fmla="*/ 159045 w 173708"/>
                <a:gd name="connsiteY10" fmla="*/ 22327 h 173614"/>
                <a:gd name="connsiteX11" fmla="*/ 137196 w 173708"/>
                <a:gd name="connsiteY11" fmla="*/ 19953 h 173614"/>
                <a:gd name="connsiteX12" fmla="*/ 109077 w 173708"/>
                <a:gd name="connsiteY12" fmla="*/ 16276 h 173614"/>
                <a:gd name="connsiteX13" fmla="*/ 70793 w 173708"/>
                <a:gd name="connsiteY13" fmla="*/ 28166 h 173614"/>
                <a:gd name="connsiteX14" fmla="*/ 49595 w 173708"/>
                <a:gd name="connsiteY14" fmla="*/ 53245 h 173614"/>
                <a:gd name="connsiteX15" fmla="*/ 51543 w 173708"/>
                <a:gd name="connsiteY15" fmla="*/ 54974 h 173614"/>
                <a:gd name="connsiteX16" fmla="*/ 70576 w 173708"/>
                <a:gd name="connsiteY16" fmla="*/ 42862 h 173614"/>
                <a:gd name="connsiteX17" fmla="*/ 90912 w 173708"/>
                <a:gd name="connsiteY17" fmla="*/ 29678 h 173614"/>
                <a:gd name="connsiteX18" fmla="*/ 111893 w 173708"/>
                <a:gd name="connsiteY18" fmla="*/ 32059 h 173614"/>
                <a:gd name="connsiteX19" fmla="*/ 139360 w 173708"/>
                <a:gd name="connsiteY19" fmla="*/ 35734 h 173614"/>
                <a:gd name="connsiteX20" fmla="*/ 146927 w 173708"/>
                <a:gd name="connsiteY20" fmla="*/ 35083 h 173614"/>
                <a:gd name="connsiteX21" fmla="*/ 106702 w 173708"/>
                <a:gd name="connsiteY21" fmla="*/ 78751 h 173614"/>
                <a:gd name="connsiteX22" fmla="*/ 85070 w 173708"/>
                <a:gd name="connsiteY22" fmla="*/ 78751 h 173614"/>
                <a:gd name="connsiteX23" fmla="*/ 71662 w 173708"/>
                <a:gd name="connsiteY23" fmla="*/ 86103 h 173614"/>
                <a:gd name="connsiteX24" fmla="*/ 77280 w 173708"/>
                <a:gd name="connsiteY24" fmla="*/ 88050 h 173614"/>
                <a:gd name="connsiteX25" fmla="*/ 96965 w 173708"/>
                <a:gd name="connsiteY25" fmla="*/ 88050 h 173614"/>
                <a:gd name="connsiteX26" fmla="*/ 57168 w 173708"/>
                <a:gd name="connsiteY26" fmla="*/ 125226 h 173614"/>
                <a:gd name="connsiteX27" fmla="*/ 23207 w 173708"/>
                <a:gd name="connsiteY27" fmla="*/ 154843 h 173614"/>
                <a:gd name="connsiteX28" fmla="*/ 16285 w 173708"/>
                <a:gd name="connsiteY28" fmla="*/ 162411 h 173614"/>
                <a:gd name="connsiteX29" fmla="*/ 18015 w 173708"/>
                <a:gd name="connsiteY29" fmla="*/ 163924 h 173614"/>
                <a:gd name="connsiteX30" fmla="*/ 28187 w 173708"/>
                <a:gd name="connsiteY30" fmla="*/ 160031 h 173614"/>
                <a:gd name="connsiteX31" fmla="*/ 39213 w 173708"/>
                <a:gd name="connsiteY31" fmla="*/ 157868 h 173614"/>
                <a:gd name="connsiteX32" fmla="*/ 72958 w 173708"/>
                <a:gd name="connsiteY32" fmla="*/ 160683 h 173614"/>
                <a:gd name="connsiteX33" fmla="*/ 108432 w 173708"/>
                <a:gd name="connsiteY33" fmla="*/ 163924 h 173614"/>
                <a:gd name="connsiteX34" fmla="*/ 143900 w 173708"/>
                <a:gd name="connsiteY34" fmla="*/ 148793 h 173614"/>
                <a:gd name="connsiteX35" fmla="*/ 160986 w 173708"/>
                <a:gd name="connsiteY35" fmla="*/ 120473 h 173614"/>
                <a:gd name="connsiteX36" fmla="*/ 159045 w 173708"/>
                <a:gd name="connsiteY36" fmla="*/ 118961 h 173614"/>
                <a:gd name="connsiteX37" fmla="*/ 140005 w 173708"/>
                <a:gd name="connsiteY37" fmla="*/ 131500 h 173614"/>
                <a:gd name="connsiteX38" fmla="*/ 129841 w 173708"/>
                <a:gd name="connsiteY38" fmla="*/ 150523 h 173614"/>
                <a:gd name="connsiteX39" fmla="*/ 95886 w 173708"/>
                <a:gd name="connsiteY39" fmla="*/ 147926 h 173614"/>
                <a:gd name="connsiteX40" fmla="*/ 57385 w 173708"/>
                <a:gd name="connsiteY40" fmla="*/ 144467 h 173614"/>
                <a:gd name="connsiteX41" fmla="*/ 46786 w 173708"/>
                <a:gd name="connsiteY41" fmla="*/ 145335 h 173614"/>
                <a:gd name="connsiteX42" fmla="*/ 109511 w 173708"/>
                <a:gd name="connsiteY42" fmla="*/ 88050 h 173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73708" h="173614">
                  <a:moveTo>
                    <a:pt x="109511" y="88050"/>
                  </a:moveTo>
                  <a:cubicBezTo>
                    <a:pt x="118163" y="88259"/>
                    <a:pt x="122275" y="89128"/>
                    <a:pt x="123571" y="90206"/>
                  </a:cubicBezTo>
                  <a:cubicBezTo>
                    <a:pt x="123788" y="90423"/>
                    <a:pt x="124005" y="91291"/>
                    <a:pt x="124215" y="91717"/>
                  </a:cubicBezTo>
                  <a:cubicBezTo>
                    <a:pt x="124215" y="93882"/>
                    <a:pt x="125946" y="93882"/>
                    <a:pt x="127031" y="93882"/>
                  </a:cubicBezTo>
                  <a:cubicBezTo>
                    <a:pt x="130492" y="93882"/>
                    <a:pt x="137196" y="90206"/>
                    <a:pt x="137196" y="85668"/>
                  </a:cubicBezTo>
                  <a:cubicBezTo>
                    <a:pt x="137196" y="80264"/>
                    <a:pt x="128110" y="79186"/>
                    <a:pt x="123136" y="78968"/>
                  </a:cubicBezTo>
                  <a:cubicBezTo>
                    <a:pt x="122702" y="78968"/>
                    <a:pt x="119676" y="78751"/>
                    <a:pt x="119676" y="78534"/>
                  </a:cubicBezTo>
                  <a:cubicBezTo>
                    <a:pt x="119676" y="78099"/>
                    <a:pt x="123136" y="74858"/>
                    <a:pt x="124867" y="72912"/>
                  </a:cubicBezTo>
                  <a:cubicBezTo>
                    <a:pt x="145413" y="52376"/>
                    <a:pt x="174184" y="19953"/>
                    <a:pt x="174184" y="17789"/>
                  </a:cubicBezTo>
                  <a:cubicBezTo>
                    <a:pt x="174184" y="17139"/>
                    <a:pt x="173966" y="16276"/>
                    <a:pt x="172453" y="16276"/>
                  </a:cubicBezTo>
                  <a:cubicBezTo>
                    <a:pt x="170940" y="16276"/>
                    <a:pt x="165315" y="17572"/>
                    <a:pt x="159045" y="22327"/>
                  </a:cubicBezTo>
                  <a:cubicBezTo>
                    <a:pt x="155150" y="22327"/>
                    <a:pt x="149742" y="22327"/>
                    <a:pt x="137196" y="19953"/>
                  </a:cubicBezTo>
                  <a:cubicBezTo>
                    <a:pt x="125301" y="17789"/>
                    <a:pt x="117511" y="16276"/>
                    <a:pt x="109077" y="16276"/>
                  </a:cubicBezTo>
                  <a:cubicBezTo>
                    <a:pt x="95235" y="16276"/>
                    <a:pt x="82261" y="21249"/>
                    <a:pt x="70793" y="28166"/>
                  </a:cubicBezTo>
                  <a:cubicBezTo>
                    <a:pt x="51326" y="40488"/>
                    <a:pt x="49595" y="53028"/>
                    <a:pt x="49595" y="53245"/>
                  </a:cubicBezTo>
                  <a:cubicBezTo>
                    <a:pt x="49595" y="53889"/>
                    <a:pt x="49812" y="54974"/>
                    <a:pt x="51543" y="54974"/>
                  </a:cubicBezTo>
                  <a:cubicBezTo>
                    <a:pt x="55655" y="54974"/>
                    <a:pt x="68629" y="48701"/>
                    <a:pt x="70576" y="42862"/>
                  </a:cubicBezTo>
                  <a:cubicBezTo>
                    <a:pt x="73392" y="34432"/>
                    <a:pt x="76201" y="29678"/>
                    <a:pt x="90912" y="29678"/>
                  </a:cubicBezTo>
                  <a:cubicBezTo>
                    <a:pt x="92853" y="29678"/>
                    <a:pt x="98912" y="29678"/>
                    <a:pt x="111893" y="32059"/>
                  </a:cubicBezTo>
                  <a:cubicBezTo>
                    <a:pt x="122702" y="34004"/>
                    <a:pt x="131571" y="35734"/>
                    <a:pt x="139360" y="35734"/>
                  </a:cubicBezTo>
                  <a:cubicBezTo>
                    <a:pt x="141953" y="35734"/>
                    <a:pt x="144551" y="35734"/>
                    <a:pt x="146927" y="35083"/>
                  </a:cubicBezTo>
                  <a:cubicBezTo>
                    <a:pt x="135465" y="48485"/>
                    <a:pt x="125518" y="59512"/>
                    <a:pt x="106702" y="78751"/>
                  </a:cubicBezTo>
                  <a:lnTo>
                    <a:pt x="85070" y="78751"/>
                  </a:lnTo>
                  <a:cubicBezTo>
                    <a:pt x="73609" y="78751"/>
                    <a:pt x="71662" y="85235"/>
                    <a:pt x="71662" y="86103"/>
                  </a:cubicBezTo>
                  <a:cubicBezTo>
                    <a:pt x="71662" y="88050"/>
                    <a:pt x="73609" y="88050"/>
                    <a:pt x="77280" y="88050"/>
                  </a:cubicBezTo>
                  <a:lnTo>
                    <a:pt x="96965" y="88050"/>
                  </a:lnTo>
                  <a:cubicBezTo>
                    <a:pt x="95452" y="89778"/>
                    <a:pt x="85287" y="99938"/>
                    <a:pt x="57168" y="125226"/>
                  </a:cubicBezTo>
                  <a:cubicBezTo>
                    <a:pt x="56733" y="125661"/>
                    <a:pt x="41161" y="139713"/>
                    <a:pt x="23207" y="154843"/>
                  </a:cubicBezTo>
                  <a:cubicBezTo>
                    <a:pt x="20397" y="157224"/>
                    <a:pt x="16285" y="160900"/>
                    <a:pt x="16285" y="162411"/>
                  </a:cubicBezTo>
                  <a:cubicBezTo>
                    <a:pt x="16285" y="163056"/>
                    <a:pt x="16502" y="163924"/>
                    <a:pt x="18015" y="163924"/>
                  </a:cubicBezTo>
                  <a:cubicBezTo>
                    <a:pt x="20832" y="163924"/>
                    <a:pt x="25371" y="161761"/>
                    <a:pt x="28187" y="160031"/>
                  </a:cubicBezTo>
                  <a:cubicBezTo>
                    <a:pt x="32075" y="157868"/>
                    <a:pt x="35753" y="157868"/>
                    <a:pt x="39213" y="157868"/>
                  </a:cubicBezTo>
                  <a:cubicBezTo>
                    <a:pt x="48951" y="157868"/>
                    <a:pt x="63010" y="159598"/>
                    <a:pt x="72958" y="160683"/>
                  </a:cubicBezTo>
                  <a:cubicBezTo>
                    <a:pt x="83339" y="162194"/>
                    <a:pt x="97833" y="163924"/>
                    <a:pt x="108432" y="163924"/>
                  </a:cubicBezTo>
                  <a:cubicBezTo>
                    <a:pt x="124215" y="163924"/>
                    <a:pt x="136979" y="155060"/>
                    <a:pt x="143900" y="148793"/>
                  </a:cubicBezTo>
                  <a:cubicBezTo>
                    <a:pt x="157098" y="137116"/>
                    <a:pt x="160986" y="121768"/>
                    <a:pt x="160986" y="120473"/>
                  </a:cubicBezTo>
                  <a:cubicBezTo>
                    <a:pt x="160986" y="119177"/>
                    <a:pt x="160124" y="118961"/>
                    <a:pt x="159045" y="118961"/>
                  </a:cubicBezTo>
                  <a:cubicBezTo>
                    <a:pt x="154933" y="118961"/>
                    <a:pt x="141953" y="125226"/>
                    <a:pt x="140005" y="131500"/>
                  </a:cubicBezTo>
                  <a:cubicBezTo>
                    <a:pt x="138709" y="135603"/>
                    <a:pt x="136545" y="142955"/>
                    <a:pt x="129841" y="150523"/>
                  </a:cubicBezTo>
                  <a:cubicBezTo>
                    <a:pt x="123354" y="150523"/>
                    <a:pt x="115781" y="150523"/>
                    <a:pt x="95886" y="147926"/>
                  </a:cubicBezTo>
                  <a:cubicBezTo>
                    <a:pt x="85070" y="146630"/>
                    <a:pt x="68846" y="144467"/>
                    <a:pt x="57385" y="144467"/>
                  </a:cubicBezTo>
                  <a:cubicBezTo>
                    <a:pt x="56089" y="144467"/>
                    <a:pt x="50898" y="144467"/>
                    <a:pt x="46786" y="145335"/>
                  </a:cubicBezTo>
                  <a:lnTo>
                    <a:pt x="109511" y="88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43" name="Forme libre : forme 1842">
              <a:extLst>
                <a:ext uri="{FF2B5EF4-FFF2-40B4-BE49-F238E27FC236}">
                  <a16:creationId xmlns:a16="http://schemas.microsoft.com/office/drawing/2014/main" id="{491E2F82-D299-4C53-8B31-3B4E35A3524D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5317692" y="-9780725"/>
              <a:ext cx="86854" cy="86807"/>
            </a:xfrm>
            <a:custGeom>
              <a:avLst/>
              <a:gdLst>
                <a:gd name="connsiteX0" fmla="*/ 81406 w 86854"/>
                <a:gd name="connsiteY0" fmla="*/ 48822 h 86807"/>
                <a:gd name="connsiteX1" fmla="*/ 48842 w 86854"/>
                <a:gd name="connsiteY1" fmla="*/ 16276 h 86807"/>
                <a:gd name="connsiteX2" fmla="*/ 16285 w 86854"/>
                <a:gd name="connsiteY2" fmla="*/ 48673 h 86807"/>
                <a:gd name="connsiteX3" fmla="*/ 48842 w 86854"/>
                <a:gd name="connsiteY3" fmla="*/ 81212 h 86807"/>
                <a:gd name="connsiteX4" fmla="*/ 81406 w 86854"/>
                <a:gd name="connsiteY4" fmla="*/ 48822 h 8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854" h="86807">
                  <a:moveTo>
                    <a:pt x="81406" y="48822"/>
                  </a:moveTo>
                  <a:cubicBezTo>
                    <a:pt x="81406" y="30505"/>
                    <a:pt x="66715" y="16276"/>
                    <a:pt x="48842" y="16276"/>
                  </a:cubicBezTo>
                  <a:cubicBezTo>
                    <a:pt x="30671" y="16276"/>
                    <a:pt x="16285" y="30959"/>
                    <a:pt x="16285" y="48673"/>
                  </a:cubicBezTo>
                  <a:cubicBezTo>
                    <a:pt x="16285" y="66984"/>
                    <a:pt x="30976" y="81212"/>
                    <a:pt x="48842" y="81212"/>
                  </a:cubicBezTo>
                  <a:cubicBezTo>
                    <a:pt x="67020" y="81212"/>
                    <a:pt x="81406" y="66529"/>
                    <a:pt x="81406" y="4882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44" name="Forme libre : forme 1843">
              <a:extLst>
                <a:ext uri="{FF2B5EF4-FFF2-40B4-BE49-F238E27FC236}">
                  <a16:creationId xmlns:a16="http://schemas.microsoft.com/office/drawing/2014/main" id="{AC0FB69D-6A2B-4951-9E62-686A782D59D3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5479603" y="-10185345"/>
              <a:ext cx="217136" cy="499141"/>
            </a:xfrm>
            <a:custGeom>
              <a:avLst/>
              <a:gdLst>
                <a:gd name="connsiteX0" fmla="*/ 26667 w 217135"/>
                <a:gd name="connsiteY0" fmla="*/ 486894 h 499141"/>
                <a:gd name="connsiteX1" fmla="*/ 37266 w 217135"/>
                <a:gd name="connsiteY1" fmla="*/ 476299 h 499141"/>
                <a:gd name="connsiteX2" fmla="*/ 26884 w 217135"/>
                <a:gd name="connsiteY2" fmla="*/ 465707 h 499141"/>
                <a:gd name="connsiteX3" fmla="*/ 16285 w 217135"/>
                <a:gd name="connsiteY3" fmla="*/ 476516 h 499141"/>
                <a:gd name="connsiteX4" fmla="*/ 40292 w 217135"/>
                <a:gd name="connsiteY4" fmla="*/ 496618 h 499141"/>
                <a:gd name="connsiteX5" fmla="*/ 100860 w 217135"/>
                <a:gd name="connsiteY5" fmla="*/ 383342 h 499141"/>
                <a:gd name="connsiteX6" fmla="*/ 143249 w 217135"/>
                <a:gd name="connsiteY6" fmla="*/ 176679 h 499141"/>
                <a:gd name="connsiteX7" fmla="*/ 166611 w 217135"/>
                <a:gd name="connsiteY7" fmla="*/ 59510 h 499141"/>
                <a:gd name="connsiteX8" fmla="*/ 184993 w 217135"/>
                <a:gd name="connsiteY8" fmla="*/ 21030 h 499141"/>
                <a:gd name="connsiteX9" fmla="*/ 197974 w 217135"/>
                <a:gd name="connsiteY9" fmla="*/ 26001 h 499141"/>
                <a:gd name="connsiteX10" fmla="*/ 187157 w 217135"/>
                <a:gd name="connsiteY10" fmla="*/ 36594 h 499141"/>
                <a:gd name="connsiteX11" fmla="*/ 197539 w 217135"/>
                <a:gd name="connsiteY11" fmla="*/ 47188 h 499141"/>
                <a:gd name="connsiteX12" fmla="*/ 208138 w 217135"/>
                <a:gd name="connsiteY12" fmla="*/ 36378 h 499141"/>
                <a:gd name="connsiteX13" fmla="*/ 184565 w 217135"/>
                <a:gd name="connsiteY13" fmla="*/ 16276 h 499141"/>
                <a:gd name="connsiteX14" fmla="*/ 144117 w 217135"/>
                <a:gd name="connsiteY14" fmla="*/ 83938 h 499141"/>
                <a:gd name="connsiteX15" fmla="*/ 90261 w 217135"/>
                <a:gd name="connsiteY15" fmla="*/ 336214 h 499141"/>
                <a:gd name="connsiteX16" fmla="*/ 71227 w 217135"/>
                <a:gd name="connsiteY16" fmla="*/ 435439 h 499141"/>
                <a:gd name="connsiteX17" fmla="*/ 39865 w 217135"/>
                <a:gd name="connsiteY17" fmla="*/ 491864 h 499141"/>
                <a:gd name="connsiteX18" fmla="*/ 26667 w 217135"/>
                <a:gd name="connsiteY18" fmla="*/ 486894 h 499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17135" h="499141">
                  <a:moveTo>
                    <a:pt x="26667" y="486894"/>
                  </a:moveTo>
                  <a:cubicBezTo>
                    <a:pt x="33588" y="486460"/>
                    <a:pt x="37266" y="481705"/>
                    <a:pt x="37266" y="476299"/>
                  </a:cubicBezTo>
                  <a:cubicBezTo>
                    <a:pt x="37266" y="469166"/>
                    <a:pt x="31858" y="465707"/>
                    <a:pt x="26884" y="465707"/>
                  </a:cubicBezTo>
                  <a:cubicBezTo>
                    <a:pt x="21693" y="465707"/>
                    <a:pt x="16285" y="468949"/>
                    <a:pt x="16285" y="476516"/>
                  </a:cubicBezTo>
                  <a:cubicBezTo>
                    <a:pt x="16285" y="487538"/>
                    <a:pt x="27101" y="496618"/>
                    <a:pt x="40292" y="496618"/>
                  </a:cubicBezTo>
                  <a:cubicBezTo>
                    <a:pt x="73168" y="496618"/>
                    <a:pt x="85497" y="446034"/>
                    <a:pt x="100860" y="383342"/>
                  </a:cubicBezTo>
                  <a:cubicBezTo>
                    <a:pt x="117511" y="315028"/>
                    <a:pt x="131571" y="246071"/>
                    <a:pt x="143249" y="176679"/>
                  </a:cubicBezTo>
                  <a:cubicBezTo>
                    <a:pt x="151255" y="130631"/>
                    <a:pt x="159255" y="87397"/>
                    <a:pt x="166611" y="59510"/>
                  </a:cubicBezTo>
                  <a:cubicBezTo>
                    <a:pt x="169203" y="48916"/>
                    <a:pt x="176558" y="21030"/>
                    <a:pt x="184993" y="21030"/>
                  </a:cubicBezTo>
                  <a:cubicBezTo>
                    <a:pt x="191697" y="21030"/>
                    <a:pt x="197105" y="25140"/>
                    <a:pt x="197974" y="26001"/>
                  </a:cubicBezTo>
                  <a:cubicBezTo>
                    <a:pt x="190835" y="26436"/>
                    <a:pt x="187157" y="31190"/>
                    <a:pt x="187157" y="36594"/>
                  </a:cubicBezTo>
                  <a:cubicBezTo>
                    <a:pt x="187157" y="43729"/>
                    <a:pt x="192566" y="47188"/>
                    <a:pt x="197539" y="47188"/>
                  </a:cubicBezTo>
                  <a:cubicBezTo>
                    <a:pt x="202730" y="47188"/>
                    <a:pt x="208138" y="43947"/>
                    <a:pt x="208138" y="36378"/>
                  </a:cubicBezTo>
                  <a:cubicBezTo>
                    <a:pt x="208138" y="24706"/>
                    <a:pt x="196460" y="16276"/>
                    <a:pt x="184565" y="16276"/>
                  </a:cubicBezTo>
                  <a:cubicBezTo>
                    <a:pt x="168124" y="16276"/>
                    <a:pt x="156012" y="39837"/>
                    <a:pt x="144117" y="83938"/>
                  </a:cubicBezTo>
                  <a:cubicBezTo>
                    <a:pt x="143466" y="86318"/>
                    <a:pt x="114051" y="194834"/>
                    <a:pt x="90261" y="336214"/>
                  </a:cubicBezTo>
                  <a:cubicBezTo>
                    <a:pt x="84635" y="369290"/>
                    <a:pt x="78359" y="405397"/>
                    <a:pt x="71227" y="435439"/>
                  </a:cubicBezTo>
                  <a:cubicBezTo>
                    <a:pt x="67332" y="451221"/>
                    <a:pt x="57378" y="491864"/>
                    <a:pt x="39865" y="491864"/>
                  </a:cubicBezTo>
                  <a:cubicBezTo>
                    <a:pt x="32075" y="491864"/>
                    <a:pt x="26884" y="486894"/>
                    <a:pt x="26667" y="48689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45" name="Forme libre : forme 1844">
              <a:extLst>
                <a:ext uri="{FF2B5EF4-FFF2-40B4-BE49-F238E27FC236}">
                  <a16:creationId xmlns:a16="http://schemas.microsoft.com/office/drawing/2014/main" id="{115A291B-B6CB-47A1-A9D3-C8C7777482AF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5764586" y="-10041096"/>
              <a:ext cx="130282" cy="173614"/>
            </a:xfrm>
            <a:custGeom>
              <a:avLst/>
              <a:gdLst>
                <a:gd name="connsiteX0" fmla="*/ 119242 w 130281"/>
                <a:gd name="connsiteY0" fmla="*/ 18657 h 173614"/>
                <a:gd name="connsiteX1" fmla="*/ 116432 w 130281"/>
                <a:gd name="connsiteY1" fmla="*/ 16276 h 173614"/>
                <a:gd name="connsiteX2" fmla="*/ 88958 w 130281"/>
                <a:gd name="connsiteY2" fmla="*/ 18657 h 173614"/>
                <a:gd name="connsiteX3" fmla="*/ 85931 w 130281"/>
                <a:gd name="connsiteY3" fmla="*/ 22759 h 173614"/>
                <a:gd name="connsiteX4" fmla="*/ 91122 w 130281"/>
                <a:gd name="connsiteY4" fmla="*/ 25356 h 173614"/>
                <a:gd name="connsiteX5" fmla="*/ 101939 w 130281"/>
                <a:gd name="connsiteY5" fmla="*/ 29033 h 173614"/>
                <a:gd name="connsiteX6" fmla="*/ 101287 w 130281"/>
                <a:gd name="connsiteY6" fmla="*/ 33353 h 173614"/>
                <a:gd name="connsiteX7" fmla="*/ 88313 w 130281"/>
                <a:gd name="connsiteY7" fmla="*/ 84590 h 173614"/>
                <a:gd name="connsiteX8" fmla="*/ 68411 w 130281"/>
                <a:gd name="connsiteY8" fmla="*/ 70755 h 173614"/>
                <a:gd name="connsiteX9" fmla="*/ 16285 w 130281"/>
                <a:gd name="connsiteY9" fmla="*/ 134089 h 173614"/>
                <a:gd name="connsiteX10" fmla="*/ 45056 w 130281"/>
                <a:gd name="connsiteY10" fmla="*/ 168684 h 173614"/>
                <a:gd name="connsiteX11" fmla="*/ 73168 w 130281"/>
                <a:gd name="connsiteY11" fmla="*/ 152469 h 173614"/>
                <a:gd name="connsiteX12" fmla="*/ 92853 w 130281"/>
                <a:gd name="connsiteY12" fmla="*/ 168684 h 173614"/>
                <a:gd name="connsiteX13" fmla="*/ 108860 w 130281"/>
                <a:gd name="connsiteY13" fmla="*/ 156788 h 173614"/>
                <a:gd name="connsiteX14" fmla="*/ 115346 w 130281"/>
                <a:gd name="connsiteY14" fmla="*/ 135391 h 173614"/>
                <a:gd name="connsiteX15" fmla="*/ 112755 w 130281"/>
                <a:gd name="connsiteY15" fmla="*/ 133228 h 173614"/>
                <a:gd name="connsiteX16" fmla="*/ 109721 w 130281"/>
                <a:gd name="connsiteY16" fmla="*/ 137121 h 173614"/>
                <a:gd name="connsiteX17" fmla="*/ 93287 w 130281"/>
                <a:gd name="connsiteY17" fmla="*/ 163923 h 173614"/>
                <a:gd name="connsiteX18" fmla="*/ 86800 w 130281"/>
                <a:gd name="connsiteY18" fmla="*/ 153980 h 173614"/>
                <a:gd name="connsiteX19" fmla="*/ 88096 w 130281"/>
                <a:gd name="connsiteY19" fmla="*/ 143605 h 173614"/>
                <a:gd name="connsiteX20" fmla="*/ 119242 w 130281"/>
                <a:gd name="connsiteY20" fmla="*/ 18657 h 173614"/>
                <a:gd name="connsiteX21" fmla="*/ 74253 w 130281"/>
                <a:gd name="connsiteY21" fmla="*/ 140580 h 173614"/>
                <a:gd name="connsiteX22" fmla="*/ 69924 w 130281"/>
                <a:gd name="connsiteY22" fmla="*/ 148576 h 173614"/>
                <a:gd name="connsiteX23" fmla="*/ 45483 w 130281"/>
                <a:gd name="connsiteY23" fmla="*/ 163923 h 173614"/>
                <a:gd name="connsiteX24" fmla="*/ 31641 w 130281"/>
                <a:gd name="connsiteY24" fmla="*/ 143605 h 173614"/>
                <a:gd name="connsiteX25" fmla="*/ 43536 w 130281"/>
                <a:gd name="connsiteY25" fmla="*/ 96261 h 173614"/>
                <a:gd name="connsiteX26" fmla="*/ 68629 w 130281"/>
                <a:gd name="connsiteY26" fmla="*/ 75509 h 173614"/>
                <a:gd name="connsiteX27" fmla="*/ 85714 w 130281"/>
                <a:gd name="connsiteY27" fmla="*/ 94531 h 173614"/>
                <a:gd name="connsiteX28" fmla="*/ 85070 w 130281"/>
                <a:gd name="connsiteY28" fmla="*/ 98208 h 173614"/>
                <a:gd name="connsiteX29" fmla="*/ 74253 w 130281"/>
                <a:gd name="connsiteY29" fmla="*/ 140580 h 173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0281" h="173614">
                  <a:moveTo>
                    <a:pt x="119242" y="18657"/>
                  </a:moveTo>
                  <a:cubicBezTo>
                    <a:pt x="119242" y="18439"/>
                    <a:pt x="119242" y="16276"/>
                    <a:pt x="116432" y="16276"/>
                  </a:cubicBezTo>
                  <a:cubicBezTo>
                    <a:pt x="113182" y="16276"/>
                    <a:pt x="92635" y="18222"/>
                    <a:pt x="88958" y="18657"/>
                  </a:cubicBezTo>
                  <a:cubicBezTo>
                    <a:pt x="87227" y="18874"/>
                    <a:pt x="85931" y="19952"/>
                    <a:pt x="85931" y="22759"/>
                  </a:cubicBezTo>
                  <a:cubicBezTo>
                    <a:pt x="85931" y="25356"/>
                    <a:pt x="87879" y="25356"/>
                    <a:pt x="91122" y="25356"/>
                  </a:cubicBezTo>
                  <a:cubicBezTo>
                    <a:pt x="101504" y="25356"/>
                    <a:pt x="101939" y="26869"/>
                    <a:pt x="101939" y="29033"/>
                  </a:cubicBezTo>
                  <a:lnTo>
                    <a:pt x="101287" y="33353"/>
                  </a:lnTo>
                  <a:lnTo>
                    <a:pt x="88313" y="84590"/>
                  </a:lnTo>
                  <a:cubicBezTo>
                    <a:pt x="84418" y="76593"/>
                    <a:pt x="78149" y="70755"/>
                    <a:pt x="68411" y="70755"/>
                  </a:cubicBezTo>
                  <a:cubicBezTo>
                    <a:pt x="43108" y="70755"/>
                    <a:pt x="16285" y="102534"/>
                    <a:pt x="16285" y="134089"/>
                  </a:cubicBezTo>
                  <a:cubicBezTo>
                    <a:pt x="16285" y="154415"/>
                    <a:pt x="28180" y="168684"/>
                    <a:pt x="45056" y="168684"/>
                  </a:cubicBezTo>
                  <a:cubicBezTo>
                    <a:pt x="49378" y="168684"/>
                    <a:pt x="60194" y="167815"/>
                    <a:pt x="73168" y="152469"/>
                  </a:cubicBezTo>
                  <a:cubicBezTo>
                    <a:pt x="74898" y="161549"/>
                    <a:pt x="82471" y="168684"/>
                    <a:pt x="92853" y="168684"/>
                  </a:cubicBezTo>
                  <a:cubicBezTo>
                    <a:pt x="100425" y="168684"/>
                    <a:pt x="105399" y="163705"/>
                    <a:pt x="108860" y="156788"/>
                  </a:cubicBezTo>
                  <a:cubicBezTo>
                    <a:pt x="112538" y="149009"/>
                    <a:pt x="115346" y="135819"/>
                    <a:pt x="115346" y="135391"/>
                  </a:cubicBezTo>
                  <a:cubicBezTo>
                    <a:pt x="115346" y="133228"/>
                    <a:pt x="113399" y="133228"/>
                    <a:pt x="112755" y="133228"/>
                  </a:cubicBezTo>
                  <a:cubicBezTo>
                    <a:pt x="110590" y="133228"/>
                    <a:pt x="110373" y="134089"/>
                    <a:pt x="109721" y="137121"/>
                  </a:cubicBezTo>
                  <a:cubicBezTo>
                    <a:pt x="106051" y="151174"/>
                    <a:pt x="102156" y="163923"/>
                    <a:pt x="93287" y="163923"/>
                  </a:cubicBezTo>
                  <a:cubicBezTo>
                    <a:pt x="87444" y="163923"/>
                    <a:pt x="86800" y="158308"/>
                    <a:pt x="86800" y="153980"/>
                  </a:cubicBezTo>
                  <a:cubicBezTo>
                    <a:pt x="86800" y="148793"/>
                    <a:pt x="87227" y="147281"/>
                    <a:pt x="88096" y="143605"/>
                  </a:cubicBezTo>
                  <a:lnTo>
                    <a:pt x="119242" y="18657"/>
                  </a:lnTo>
                  <a:close/>
                  <a:moveTo>
                    <a:pt x="74253" y="140580"/>
                  </a:moveTo>
                  <a:cubicBezTo>
                    <a:pt x="73168" y="144472"/>
                    <a:pt x="73168" y="144900"/>
                    <a:pt x="69924" y="148576"/>
                  </a:cubicBezTo>
                  <a:cubicBezTo>
                    <a:pt x="60411" y="160464"/>
                    <a:pt x="51543" y="163923"/>
                    <a:pt x="45483" y="163923"/>
                  </a:cubicBezTo>
                  <a:cubicBezTo>
                    <a:pt x="34667" y="163923"/>
                    <a:pt x="31641" y="152034"/>
                    <a:pt x="31641" y="143605"/>
                  </a:cubicBezTo>
                  <a:cubicBezTo>
                    <a:pt x="31641" y="132795"/>
                    <a:pt x="38562" y="106203"/>
                    <a:pt x="43536" y="96261"/>
                  </a:cubicBezTo>
                  <a:cubicBezTo>
                    <a:pt x="50246" y="83510"/>
                    <a:pt x="59977" y="75509"/>
                    <a:pt x="68629" y="75509"/>
                  </a:cubicBezTo>
                  <a:cubicBezTo>
                    <a:pt x="82688" y="75509"/>
                    <a:pt x="85714" y="93235"/>
                    <a:pt x="85714" y="94531"/>
                  </a:cubicBezTo>
                  <a:cubicBezTo>
                    <a:pt x="85714" y="95826"/>
                    <a:pt x="85280" y="97128"/>
                    <a:pt x="85070" y="98208"/>
                  </a:cubicBezTo>
                  <a:lnTo>
                    <a:pt x="74253" y="14058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46" name="Forme libre : forme 1845">
              <a:extLst>
                <a:ext uri="{FF2B5EF4-FFF2-40B4-BE49-F238E27FC236}">
                  <a16:creationId xmlns:a16="http://schemas.microsoft.com/office/drawing/2014/main" id="{B03B04E0-167D-43D9-8ECB-069B4424E6F6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5888175" y="-10038716"/>
              <a:ext cx="173709" cy="173614"/>
            </a:xfrm>
            <a:custGeom>
              <a:avLst/>
              <a:gdLst>
                <a:gd name="connsiteX0" fmla="*/ 137841 w 173708"/>
                <a:gd name="connsiteY0" fmla="*/ 40921 h 173614"/>
                <a:gd name="connsiteX1" fmla="*/ 140868 w 173708"/>
                <a:gd name="connsiteY1" fmla="*/ 37889 h 173614"/>
                <a:gd name="connsiteX2" fmla="*/ 169204 w 173708"/>
                <a:gd name="connsiteY2" fmla="*/ 22976 h 173614"/>
                <a:gd name="connsiteX3" fmla="*/ 173525 w 173708"/>
                <a:gd name="connsiteY3" fmla="*/ 18867 h 173614"/>
                <a:gd name="connsiteX4" fmla="*/ 170716 w 173708"/>
                <a:gd name="connsiteY4" fmla="*/ 16276 h 173614"/>
                <a:gd name="connsiteX5" fmla="*/ 152980 w 173708"/>
                <a:gd name="connsiteY5" fmla="*/ 16920 h 173614"/>
                <a:gd name="connsiteX6" fmla="*/ 131353 w 173708"/>
                <a:gd name="connsiteY6" fmla="*/ 16276 h 173614"/>
                <a:gd name="connsiteX7" fmla="*/ 127243 w 173708"/>
                <a:gd name="connsiteY7" fmla="*/ 20379 h 173614"/>
                <a:gd name="connsiteX8" fmla="*/ 130484 w 173708"/>
                <a:gd name="connsiteY8" fmla="*/ 22976 h 173614"/>
                <a:gd name="connsiteX9" fmla="*/ 138275 w 173708"/>
                <a:gd name="connsiteY9" fmla="*/ 27947 h 173614"/>
                <a:gd name="connsiteX10" fmla="*/ 132432 w 173708"/>
                <a:gd name="connsiteY10" fmla="*/ 38324 h 173614"/>
                <a:gd name="connsiteX11" fmla="*/ 82254 w 173708"/>
                <a:gd name="connsiteY11" fmla="*/ 96043 h 173614"/>
                <a:gd name="connsiteX12" fmla="*/ 58457 w 173708"/>
                <a:gd name="connsiteY12" fmla="*/ 31840 h 173614"/>
                <a:gd name="connsiteX13" fmla="*/ 57161 w 173708"/>
                <a:gd name="connsiteY13" fmla="*/ 28164 h 173614"/>
                <a:gd name="connsiteX14" fmla="*/ 69925 w 173708"/>
                <a:gd name="connsiteY14" fmla="*/ 22976 h 173614"/>
                <a:gd name="connsiteX15" fmla="*/ 75116 w 173708"/>
                <a:gd name="connsiteY15" fmla="*/ 18650 h 173614"/>
                <a:gd name="connsiteX16" fmla="*/ 71872 w 173708"/>
                <a:gd name="connsiteY16" fmla="*/ 16276 h 173614"/>
                <a:gd name="connsiteX17" fmla="*/ 44615 w 173708"/>
                <a:gd name="connsiteY17" fmla="*/ 16920 h 173614"/>
                <a:gd name="connsiteX18" fmla="*/ 20391 w 173708"/>
                <a:gd name="connsiteY18" fmla="*/ 16276 h 173614"/>
                <a:gd name="connsiteX19" fmla="*/ 16285 w 173708"/>
                <a:gd name="connsiteY19" fmla="*/ 20596 h 173614"/>
                <a:gd name="connsiteX20" fmla="*/ 21259 w 173708"/>
                <a:gd name="connsiteY20" fmla="*/ 22976 h 173614"/>
                <a:gd name="connsiteX21" fmla="*/ 37049 w 173708"/>
                <a:gd name="connsiteY21" fmla="*/ 30329 h 173614"/>
                <a:gd name="connsiteX22" fmla="*/ 63648 w 173708"/>
                <a:gd name="connsiteY22" fmla="*/ 101449 h 173614"/>
                <a:gd name="connsiteX23" fmla="*/ 64517 w 173708"/>
                <a:gd name="connsiteY23" fmla="*/ 105125 h 173614"/>
                <a:gd name="connsiteX24" fmla="*/ 54786 w 173708"/>
                <a:gd name="connsiteY24" fmla="*/ 144466 h 173614"/>
                <a:gd name="connsiteX25" fmla="*/ 34450 w 173708"/>
                <a:gd name="connsiteY25" fmla="*/ 157223 h 173614"/>
                <a:gd name="connsiteX26" fmla="*/ 28614 w 173708"/>
                <a:gd name="connsiteY26" fmla="*/ 161542 h 173614"/>
                <a:gd name="connsiteX27" fmla="*/ 31641 w 173708"/>
                <a:gd name="connsiteY27" fmla="*/ 163923 h 173614"/>
                <a:gd name="connsiteX28" fmla="*/ 58891 w 173708"/>
                <a:gd name="connsiteY28" fmla="*/ 163272 h 173614"/>
                <a:gd name="connsiteX29" fmla="*/ 86576 w 173708"/>
                <a:gd name="connsiteY29" fmla="*/ 163923 h 173614"/>
                <a:gd name="connsiteX30" fmla="*/ 90688 w 173708"/>
                <a:gd name="connsiteY30" fmla="*/ 159596 h 173614"/>
                <a:gd name="connsiteX31" fmla="*/ 84629 w 173708"/>
                <a:gd name="connsiteY31" fmla="*/ 157223 h 173614"/>
                <a:gd name="connsiteX32" fmla="*/ 76411 w 173708"/>
                <a:gd name="connsiteY32" fmla="*/ 156788 h 173614"/>
                <a:gd name="connsiteX33" fmla="*/ 70576 w 173708"/>
                <a:gd name="connsiteY33" fmla="*/ 153330 h 173614"/>
                <a:gd name="connsiteX34" fmla="*/ 73602 w 173708"/>
                <a:gd name="connsiteY34" fmla="*/ 139712 h 173614"/>
                <a:gd name="connsiteX35" fmla="*/ 81168 w 173708"/>
                <a:gd name="connsiteY35" fmla="*/ 109228 h 173614"/>
                <a:gd name="connsiteX36" fmla="*/ 84201 w 173708"/>
                <a:gd name="connsiteY36" fmla="*/ 102527 h 173614"/>
                <a:gd name="connsiteX37" fmla="*/ 137841 w 173708"/>
                <a:gd name="connsiteY37" fmla="*/ 40921 h 173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73708" h="173614">
                  <a:moveTo>
                    <a:pt x="137841" y="40921"/>
                  </a:moveTo>
                  <a:lnTo>
                    <a:pt x="140868" y="37889"/>
                  </a:lnTo>
                  <a:cubicBezTo>
                    <a:pt x="147354" y="31407"/>
                    <a:pt x="154493" y="24056"/>
                    <a:pt x="169204" y="22976"/>
                  </a:cubicBezTo>
                  <a:cubicBezTo>
                    <a:pt x="171584" y="22760"/>
                    <a:pt x="173525" y="22760"/>
                    <a:pt x="173525" y="18867"/>
                  </a:cubicBezTo>
                  <a:cubicBezTo>
                    <a:pt x="173525" y="17137"/>
                    <a:pt x="172446" y="16276"/>
                    <a:pt x="170716" y="16276"/>
                  </a:cubicBezTo>
                  <a:cubicBezTo>
                    <a:pt x="165092" y="16276"/>
                    <a:pt x="158821" y="16920"/>
                    <a:pt x="152980" y="16920"/>
                  </a:cubicBezTo>
                  <a:cubicBezTo>
                    <a:pt x="145840" y="16920"/>
                    <a:pt x="138275" y="16276"/>
                    <a:pt x="131353" y="16276"/>
                  </a:cubicBezTo>
                  <a:cubicBezTo>
                    <a:pt x="130050" y="16276"/>
                    <a:pt x="127243" y="16276"/>
                    <a:pt x="127243" y="20379"/>
                  </a:cubicBezTo>
                  <a:cubicBezTo>
                    <a:pt x="127243" y="22760"/>
                    <a:pt x="129405" y="22976"/>
                    <a:pt x="130484" y="22976"/>
                  </a:cubicBezTo>
                  <a:cubicBezTo>
                    <a:pt x="131998" y="22976"/>
                    <a:pt x="138275" y="23411"/>
                    <a:pt x="138275" y="27947"/>
                  </a:cubicBezTo>
                  <a:cubicBezTo>
                    <a:pt x="138275" y="31623"/>
                    <a:pt x="133301" y="37246"/>
                    <a:pt x="132432" y="38324"/>
                  </a:cubicBezTo>
                  <a:lnTo>
                    <a:pt x="82254" y="96043"/>
                  </a:lnTo>
                  <a:lnTo>
                    <a:pt x="58457" y="31840"/>
                  </a:lnTo>
                  <a:cubicBezTo>
                    <a:pt x="57161" y="28816"/>
                    <a:pt x="57161" y="28382"/>
                    <a:pt x="57161" y="28164"/>
                  </a:cubicBezTo>
                  <a:cubicBezTo>
                    <a:pt x="57161" y="22976"/>
                    <a:pt x="67760" y="22976"/>
                    <a:pt x="69925" y="22976"/>
                  </a:cubicBezTo>
                  <a:cubicBezTo>
                    <a:pt x="72951" y="22976"/>
                    <a:pt x="75116" y="22976"/>
                    <a:pt x="75116" y="18650"/>
                  </a:cubicBezTo>
                  <a:cubicBezTo>
                    <a:pt x="75116" y="16276"/>
                    <a:pt x="72517" y="16276"/>
                    <a:pt x="71872" y="16276"/>
                  </a:cubicBezTo>
                  <a:cubicBezTo>
                    <a:pt x="65813" y="16276"/>
                    <a:pt x="50674" y="16920"/>
                    <a:pt x="44615" y="16920"/>
                  </a:cubicBezTo>
                  <a:cubicBezTo>
                    <a:pt x="39213" y="16920"/>
                    <a:pt x="25799" y="16276"/>
                    <a:pt x="20391" y="16276"/>
                  </a:cubicBezTo>
                  <a:cubicBezTo>
                    <a:pt x="19094" y="16276"/>
                    <a:pt x="16285" y="16276"/>
                    <a:pt x="16285" y="20596"/>
                  </a:cubicBezTo>
                  <a:cubicBezTo>
                    <a:pt x="16285" y="22976"/>
                    <a:pt x="18443" y="22976"/>
                    <a:pt x="21259" y="22976"/>
                  </a:cubicBezTo>
                  <a:cubicBezTo>
                    <a:pt x="34233" y="22976"/>
                    <a:pt x="35101" y="24923"/>
                    <a:pt x="37049" y="30329"/>
                  </a:cubicBezTo>
                  <a:lnTo>
                    <a:pt x="63648" y="101449"/>
                  </a:lnTo>
                  <a:cubicBezTo>
                    <a:pt x="63865" y="102093"/>
                    <a:pt x="64517" y="104473"/>
                    <a:pt x="64517" y="105125"/>
                  </a:cubicBezTo>
                  <a:cubicBezTo>
                    <a:pt x="64517" y="105768"/>
                    <a:pt x="55865" y="140573"/>
                    <a:pt x="54786" y="144466"/>
                  </a:cubicBezTo>
                  <a:cubicBezTo>
                    <a:pt x="51970" y="156355"/>
                    <a:pt x="51753" y="157006"/>
                    <a:pt x="34450" y="157223"/>
                  </a:cubicBezTo>
                  <a:cubicBezTo>
                    <a:pt x="30345" y="157223"/>
                    <a:pt x="28614" y="157223"/>
                    <a:pt x="28614" y="161542"/>
                  </a:cubicBezTo>
                  <a:cubicBezTo>
                    <a:pt x="28614" y="163923"/>
                    <a:pt x="31207" y="163923"/>
                    <a:pt x="31641" y="163923"/>
                  </a:cubicBezTo>
                  <a:cubicBezTo>
                    <a:pt x="37694" y="163923"/>
                    <a:pt x="52839" y="163272"/>
                    <a:pt x="58891" y="163272"/>
                  </a:cubicBezTo>
                  <a:cubicBezTo>
                    <a:pt x="64951" y="163272"/>
                    <a:pt x="80524" y="163923"/>
                    <a:pt x="86576" y="163923"/>
                  </a:cubicBezTo>
                  <a:cubicBezTo>
                    <a:pt x="88089" y="163923"/>
                    <a:pt x="90688" y="163923"/>
                    <a:pt x="90688" y="159596"/>
                  </a:cubicBezTo>
                  <a:cubicBezTo>
                    <a:pt x="90688" y="157223"/>
                    <a:pt x="88741" y="157223"/>
                    <a:pt x="84629" y="157223"/>
                  </a:cubicBezTo>
                  <a:cubicBezTo>
                    <a:pt x="84201" y="157223"/>
                    <a:pt x="80089" y="157223"/>
                    <a:pt x="76411" y="156788"/>
                  </a:cubicBezTo>
                  <a:cubicBezTo>
                    <a:pt x="71872" y="156355"/>
                    <a:pt x="70576" y="155927"/>
                    <a:pt x="70576" y="153330"/>
                  </a:cubicBezTo>
                  <a:cubicBezTo>
                    <a:pt x="70576" y="151817"/>
                    <a:pt x="72517" y="144249"/>
                    <a:pt x="73602" y="139712"/>
                  </a:cubicBezTo>
                  <a:lnTo>
                    <a:pt x="81168" y="109228"/>
                  </a:lnTo>
                  <a:cubicBezTo>
                    <a:pt x="82254" y="105125"/>
                    <a:pt x="82471" y="104473"/>
                    <a:pt x="84201" y="102527"/>
                  </a:cubicBezTo>
                  <a:lnTo>
                    <a:pt x="137841" y="4092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47" name="Forme libre : forme 1846">
              <a:extLst>
                <a:ext uri="{FF2B5EF4-FFF2-40B4-BE49-F238E27FC236}">
                  <a16:creationId xmlns:a16="http://schemas.microsoft.com/office/drawing/2014/main" id="{C1F3869E-40FA-46BF-A11B-EF300E3E93B8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6062810" y="-10041096"/>
              <a:ext cx="130282" cy="173614"/>
            </a:xfrm>
            <a:custGeom>
              <a:avLst/>
              <a:gdLst>
                <a:gd name="connsiteX0" fmla="*/ 119242 w 130281"/>
                <a:gd name="connsiteY0" fmla="*/ 18657 h 173614"/>
                <a:gd name="connsiteX1" fmla="*/ 116433 w 130281"/>
                <a:gd name="connsiteY1" fmla="*/ 16276 h 173614"/>
                <a:gd name="connsiteX2" fmla="*/ 88958 w 130281"/>
                <a:gd name="connsiteY2" fmla="*/ 18657 h 173614"/>
                <a:gd name="connsiteX3" fmla="*/ 85931 w 130281"/>
                <a:gd name="connsiteY3" fmla="*/ 22759 h 173614"/>
                <a:gd name="connsiteX4" fmla="*/ 91123 w 130281"/>
                <a:gd name="connsiteY4" fmla="*/ 25356 h 173614"/>
                <a:gd name="connsiteX5" fmla="*/ 101939 w 130281"/>
                <a:gd name="connsiteY5" fmla="*/ 29033 h 173614"/>
                <a:gd name="connsiteX6" fmla="*/ 101287 w 130281"/>
                <a:gd name="connsiteY6" fmla="*/ 33353 h 173614"/>
                <a:gd name="connsiteX7" fmla="*/ 88314 w 130281"/>
                <a:gd name="connsiteY7" fmla="*/ 84590 h 173614"/>
                <a:gd name="connsiteX8" fmla="*/ 68411 w 130281"/>
                <a:gd name="connsiteY8" fmla="*/ 70755 h 173614"/>
                <a:gd name="connsiteX9" fmla="*/ 16285 w 130281"/>
                <a:gd name="connsiteY9" fmla="*/ 134089 h 173614"/>
                <a:gd name="connsiteX10" fmla="*/ 45056 w 130281"/>
                <a:gd name="connsiteY10" fmla="*/ 168684 h 173614"/>
                <a:gd name="connsiteX11" fmla="*/ 73168 w 130281"/>
                <a:gd name="connsiteY11" fmla="*/ 152469 h 173614"/>
                <a:gd name="connsiteX12" fmla="*/ 92854 w 130281"/>
                <a:gd name="connsiteY12" fmla="*/ 168684 h 173614"/>
                <a:gd name="connsiteX13" fmla="*/ 108861 w 130281"/>
                <a:gd name="connsiteY13" fmla="*/ 156788 h 173614"/>
                <a:gd name="connsiteX14" fmla="*/ 115347 w 130281"/>
                <a:gd name="connsiteY14" fmla="*/ 135391 h 173614"/>
                <a:gd name="connsiteX15" fmla="*/ 112754 w 130281"/>
                <a:gd name="connsiteY15" fmla="*/ 133228 h 173614"/>
                <a:gd name="connsiteX16" fmla="*/ 109721 w 130281"/>
                <a:gd name="connsiteY16" fmla="*/ 137121 h 173614"/>
                <a:gd name="connsiteX17" fmla="*/ 93288 w 130281"/>
                <a:gd name="connsiteY17" fmla="*/ 163923 h 173614"/>
                <a:gd name="connsiteX18" fmla="*/ 86800 w 130281"/>
                <a:gd name="connsiteY18" fmla="*/ 153980 h 173614"/>
                <a:gd name="connsiteX19" fmla="*/ 88096 w 130281"/>
                <a:gd name="connsiteY19" fmla="*/ 143605 h 173614"/>
                <a:gd name="connsiteX20" fmla="*/ 119242 w 130281"/>
                <a:gd name="connsiteY20" fmla="*/ 18657 h 173614"/>
                <a:gd name="connsiteX21" fmla="*/ 74254 w 130281"/>
                <a:gd name="connsiteY21" fmla="*/ 140580 h 173614"/>
                <a:gd name="connsiteX22" fmla="*/ 69924 w 130281"/>
                <a:gd name="connsiteY22" fmla="*/ 148576 h 173614"/>
                <a:gd name="connsiteX23" fmla="*/ 45483 w 130281"/>
                <a:gd name="connsiteY23" fmla="*/ 163923 h 173614"/>
                <a:gd name="connsiteX24" fmla="*/ 31641 w 130281"/>
                <a:gd name="connsiteY24" fmla="*/ 143605 h 173614"/>
                <a:gd name="connsiteX25" fmla="*/ 43536 w 130281"/>
                <a:gd name="connsiteY25" fmla="*/ 96261 h 173614"/>
                <a:gd name="connsiteX26" fmla="*/ 68628 w 130281"/>
                <a:gd name="connsiteY26" fmla="*/ 75509 h 173614"/>
                <a:gd name="connsiteX27" fmla="*/ 85714 w 130281"/>
                <a:gd name="connsiteY27" fmla="*/ 94531 h 173614"/>
                <a:gd name="connsiteX28" fmla="*/ 85070 w 130281"/>
                <a:gd name="connsiteY28" fmla="*/ 98208 h 173614"/>
                <a:gd name="connsiteX29" fmla="*/ 74254 w 130281"/>
                <a:gd name="connsiteY29" fmla="*/ 140580 h 173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0281" h="173614">
                  <a:moveTo>
                    <a:pt x="119242" y="18657"/>
                  </a:moveTo>
                  <a:cubicBezTo>
                    <a:pt x="119242" y="18439"/>
                    <a:pt x="119242" y="16276"/>
                    <a:pt x="116433" y="16276"/>
                  </a:cubicBezTo>
                  <a:cubicBezTo>
                    <a:pt x="113182" y="16276"/>
                    <a:pt x="92637" y="18222"/>
                    <a:pt x="88958" y="18657"/>
                  </a:cubicBezTo>
                  <a:cubicBezTo>
                    <a:pt x="87228" y="18874"/>
                    <a:pt x="85931" y="19952"/>
                    <a:pt x="85931" y="22759"/>
                  </a:cubicBezTo>
                  <a:cubicBezTo>
                    <a:pt x="85931" y="25356"/>
                    <a:pt x="87879" y="25356"/>
                    <a:pt x="91123" y="25356"/>
                  </a:cubicBezTo>
                  <a:cubicBezTo>
                    <a:pt x="101504" y="25356"/>
                    <a:pt x="101939" y="26869"/>
                    <a:pt x="101939" y="29033"/>
                  </a:cubicBezTo>
                  <a:lnTo>
                    <a:pt x="101287" y="33353"/>
                  </a:lnTo>
                  <a:lnTo>
                    <a:pt x="88314" y="84590"/>
                  </a:lnTo>
                  <a:cubicBezTo>
                    <a:pt x="84418" y="76593"/>
                    <a:pt x="78149" y="70755"/>
                    <a:pt x="68411" y="70755"/>
                  </a:cubicBezTo>
                  <a:cubicBezTo>
                    <a:pt x="43108" y="70755"/>
                    <a:pt x="16285" y="102534"/>
                    <a:pt x="16285" y="134089"/>
                  </a:cubicBezTo>
                  <a:cubicBezTo>
                    <a:pt x="16285" y="154415"/>
                    <a:pt x="28180" y="168684"/>
                    <a:pt x="45056" y="168684"/>
                  </a:cubicBezTo>
                  <a:cubicBezTo>
                    <a:pt x="49379" y="168684"/>
                    <a:pt x="60194" y="167815"/>
                    <a:pt x="73168" y="152469"/>
                  </a:cubicBezTo>
                  <a:cubicBezTo>
                    <a:pt x="74899" y="161549"/>
                    <a:pt x="82470" y="168684"/>
                    <a:pt x="92854" y="168684"/>
                  </a:cubicBezTo>
                  <a:cubicBezTo>
                    <a:pt x="100425" y="168684"/>
                    <a:pt x="105400" y="163705"/>
                    <a:pt x="108861" y="156788"/>
                  </a:cubicBezTo>
                  <a:cubicBezTo>
                    <a:pt x="112537" y="149009"/>
                    <a:pt x="115347" y="135819"/>
                    <a:pt x="115347" y="135391"/>
                  </a:cubicBezTo>
                  <a:cubicBezTo>
                    <a:pt x="115347" y="133228"/>
                    <a:pt x="113399" y="133228"/>
                    <a:pt x="112754" y="133228"/>
                  </a:cubicBezTo>
                  <a:cubicBezTo>
                    <a:pt x="110589" y="133228"/>
                    <a:pt x="110372" y="134089"/>
                    <a:pt x="109721" y="137121"/>
                  </a:cubicBezTo>
                  <a:cubicBezTo>
                    <a:pt x="106051" y="151174"/>
                    <a:pt x="102156" y="163923"/>
                    <a:pt x="93288" y="163923"/>
                  </a:cubicBezTo>
                  <a:cubicBezTo>
                    <a:pt x="87445" y="163923"/>
                    <a:pt x="86800" y="158308"/>
                    <a:pt x="86800" y="153980"/>
                  </a:cubicBezTo>
                  <a:cubicBezTo>
                    <a:pt x="86800" y="148793"/>
                    <a:pt x="87228" y="147281"/>
                    <a:pt x="88096" y="143605"/>
                  </a:cubicBezTo>
                  <a:lnTo>
                    <a:pt x="119242" y="18657"/>
                  </a:lnTo>
                  <a:close/>
                  <a:moveTo>
                    <a:pt x="74254" y="140580"/>
                  </a:moveTo>
                  <a:cubicBezTo>
                    <a:pt x="73168" y="144472"/>
                    <a:pt x="73168" y="144900"/>
                    <a:pt x="69924" y="148576"/>
                  </a:cubicBezTo>
                  <a:cubicBezTo>
                    <a:pt x="60411" y="160464"/>
                    <a:pt x="51544" y="163923"/>
                    <a:pt x="45483" y="163923"/>
                  </a:cubicBezTo>
                  <a:cubicBezTo>
                    <a:pt x="34668" y="163923"/>
                    <a:pt x="31641" y="152034"/>
                    <a:pt x="31641" y="143605"/>
                  </a:cubicBezTo>
                  <a:cubicBezTo>
                    <a:pt x="31641" y="132795"/>
                    <a:pt x="38563" y="106203"/>
                    <a:pt x="43536" y="96261"/>
                  </a:cubicBezTo>
                  <a:cubicBezTo>
                    <a:pt x="50247" y="83510"/>
                    <a:pt x="59977" y="75509"/>
                    <a:pt x="68628" y="75509"/>
                  </a:cubicBezTo>
                  <a:cubicBezTo>
                    <a:pt x="82687" y="75509"/>
                    <a:pt x="85714" y="93235"/>
                    <a:pt x="85714" y="94531"/>
                  </a:cubicBezTo>
                  <a:cubicBezTo>
                    <a:pt x="85714" y="95826"/>
                    <a:pt x="85280" y="97128"/>
                    <a:pt x="85070" y="98208"/>
                  </a:cubicBezTo>
                  <a:lnTo>
                    <a:pt x="74254" y="14058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48" name="Forme libre : forme 1847">
              <a:extLst>
                <a:ext uri="{FF2B5EF4-FFF2-40B4-BE49-F238E27FC236}">
                  <a16:creationId xmlns:a16="http://schemas.microsoft.com/office/drawing/2014/main" id="{7A9C6191-F07D-43A3-9641-D1A0049738B9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6214464" y="-10073261"/>
              <a:ext cx="108568" cy="21702"/>
            </a:xfrm>
            <a:custGeom>
              <a:avLst/>
              <a:gdLst>
                <a:gd name="connsiteX0" fmla="*/ 94373 w 108567"/>
                <a:gd name="connsiteY0" fmla="*/ 22977 h 21701"/>
                <a:gd name="connsiteX1" fmla="*/ 94373 w 108567"/>
                <a:gd name="connsiteY1" fmla="*/ 16276 h 21701"/>
                <a:gd name="connsiteX2" fmla="*/ 16285 w 108567"/>
                <a:gd name="connsiteY2" fmla="*/ 16276 h 21701"/>
                <a:gd name="connsiteX3" fmla="*/ 16285 w 108567"/>
                <a:gd name="connsiteY3" fmla="*/ 22977 h 21701"/>
                <a:gd name="connsiteX4" fmla="*/ 94373 w 108567"/>
                <a:gd name="connsiteY4" fmla="*/ 22977 h 21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567" h="21701">
                  <a:moveTo>
                    <a:pt x="94373" y="22977"/>
                  </a:moveTo>
                  <a:lnTo>
                    <a:pt x="94373" y="16276"/>
                  </a:lnTo>
                  <a:lnTo>
                    <a:pt x="16285" y="16276"/>
                  </a:lnTo>
                  <a:lnTo>
                    <a:pt x="16285" y="22977"/>
                  </a:lnTo>
                  <a:lnTo>
                    <a:pt x="94373" y="2297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49" name="Forme libre : forme 1848">
              <a:extLst>
                <a:ext uri="{FF2B5EF4-FFF2-40B4-BE49-F238E27FC236}">
                  <a16:creationId xmlns:a16="http://schemas.microsoft.com/office/drawing/2014/main" id="{0E81E1E4-E650-48A2-AB2F-6C952E789554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6174371" y="-10038716"/>
              <a:ext cx="173709" cy="173614"/>
            </a:xfrm>
            <a:custGeom>
              <a:avLst/>
              <a:gdLst>
                <a:gd name="connsiteX0" fmla="*/ 137841 w 173708"/>
                <a:gd name="connsiteY0" fmla="*/ 40921 h 173614"/>
                <a:gd name="connsiteX1" fmla="*/ 140867 w 173708"/>
                <a:gd name="connsiteY1" fmla="*/ 37889 h 173614"/>
                <a:gd name="connsiteX2" fmla="*/ 169203 w 173708"/>
                <a:gd name="connsiteY2" fmla="*/ 22976 h 173614"/>
                <a:gd name="connsiteX3" fmla="*/ 173526 w 173708"/>
                <a:gd name="connsiteY3" fmla="*/ 18867 h 173614"/>
                <a:gd name="connsiteX4" fmla="*/ 170717 w 173708"/>
                <a:gd name="connsiteY4" fmla="*/ 16276 h 173614"/>
                <a:gd name="connsiteX5" fmla="*/ 152979 w 173708"/>
                <a:gd name="connsiteY5" fmla="*/ 16920 h 173614"/>
                <a:gd name="connsiteX6" fmla="*/ 131354 w 173708"/>
                <a:gd name="connsiteY6" fmla="*/ 16276 h 173614"/>
                <a:gd name="connsiteX7" fmla="*/ 127242 w 173708"/>
                <a:gd name="connsiteY7" fmla="*/ 20379 h 173614"/>
                <a:gd name="connsiteX8" fmla="*/ 130485 w 173708"/>
                <a:gd name="connsiteY8" fmla="*/ 22976 h 173614"/>
                <a:gd name="connsiteX9" fmla="*/ 138275 w 173708"/>
                <a:gd name="connsiteY9" fmla="*/ 27947 h 173614"/>
                <a:gd name="connsiteX10" fmla="*/ 132433 w 173708"/>
                <a:gd name="connsiteY10" fmla="*/ 38324 h 173614"/>
                <a:gd name="connsiteX11" fmla="*/ 82254 w 173708"/>
                <a:gd name="connsiteY11" fmla="*/ 96043 h 173614"/>
                <a:gd name="connsiteX12" fmla="*/ 58457 w 173708"/>
                <a:gd name="connsiteY12" fmla="*/ 31840 h 173614"/>
                <a:gd name="connsiteX13" fmla="*/ 57161 w 173708"/>
                <a:gd name="connsiteY13" fmla="*/ 28164 h 173614"/>
                <a:gd name="connsiteX14" fmla="*/ 69925 w 173708"/>
                <a:gd name="connsiteY14" fmla="*/ 22976 h 173614"/>
                <a:gd name="connsiteX15" fmla="*/ 75116 w 173708"/>
                <a:gd name="connsiteY15" fmla="*/ 18650 h 173614"/>
                <a:gd name="connsiteX16" fmla="*/ 71872 w 173708"/>
                <a:gd name="connsiteY16" fmla="*/ 16276 h 173614"/>
                <a:gd name="connsiteX17" fmla="*/ 44615 w 173708"/>
                <a:gd name="connsiteY17" fmla="*/ 16920 h 173614"/>
                <a:gd name="connsiteX18" fmla="*/ 20391 w 173708"/>
                <a:gd name="connsiteY18" fmla="*/ 16276 h 173614"/>
                <a:gd name="connsiteX19" fmla="*/ 16285 w 173708"/>
                <a:gd name="connsiteY19" fmla="*/ 20596 h 173614"/>
                <a:gd name="connsiteX20" fmla="*/ 21259 w 173708"/>
                <a:gd name="connsiteY20" fmla="*/ 22976 h 173614"/>
                <a:gd name="connsiteX21" fmla="*/ 37049 w 173708"/>
                <a:gd name="connsiteY21" fmla="*/ 30329 h 173614"/>
                <a:gd name="connsiteX22" fmla="*/ 63648 w 173708"/>
                <a:gd name="connsiteY22" fmla="*/ 101449 h 173614"/>
                <a:gd name="connsiteX23" fmla="*/ 64517 w 173708"/>
                <a:gd name="connsiteY23" fmla="*/ 105125 h 173614"/>
                <a:gd name="connsiteX24" fmla="*/ 54786 w 173708"/>
                <a:gd name="connsiteY24" fmla="*/ 144466 h 173614"/>
                <a:gd name="connsiteX25" fmla="*/ 34450 w 173708"/>
                <a:gd name="connsiteY25" fmla="*/ 157223 h 173614"/>
                <a:gd name="connsiteX26" fmla="*/ 28615 w 173708"/>
                <a:gd name="connsiteY26" fmla="*/ 161542 h 173614"/>
                <a:gd name="connsiteX27" fmla="*/ 31641 w 173708"/>
                <a:gd name="connsiteY27" fmla="*/ 163923 h 173614"/>
                <a:gd name="connsiteX28" fmla="*/ 58891 w 173708"/>
                <a:gd name="connsiteY28" fmla="*/ 163272 h 173614"/>
                <a:gd name="connsiteX29" fmla="*/ 86576 w 173708"/>
                <a:gd name="connsiteY29" fmla="*/ 163923 h 173614"/>
                <a:gd name="connsiteX30" fmla="*/ 90688 w 173708"/>
                <a:gd name="connsiteY30" fmla="*/ 159596 h 173614"/>
                <a:gd name="connsiteX31" fmla="*/ 84629 w 173708"/>
                <a:gd name="connsiteY31" fmla="*/ 157223 h 173614"/>
                <a:gd name="connsiteX32" fmla="*/ 76412 w 173708"/>
                <a:gd name="connsiteY32" fmla="*/ 156788 h 173614"/>
                <a:gd name="connsiteX33" fmla="*/ 70576 w 173708"/>
                <a:gd name="connsiteY33" fmla="*/ 153330 h 173614"/>
                <a:gd name="connsiteX34" fmla="*/ 73602 w 173708"/>
                <a:gd name="connsiteY34" fmla="*/ 139712 h 173614"/>
                <a:gd name="connsiteX35" fmla="*/ 81168 w 173708"/>
                <a:gd name="connsiteY35" fmla="*/ 109228 h 173614"/>
                <a:gd name="connsiteX36" fmla="*/ 84201 w 173708"/>
                <a:gd name="connsiteY36" fmla="*/ 102527 h 173614"/>
                <a:gd name="connsiteX37" fmla="*/ 137841 w 173708"/>
                <a:gd name="connsiteY37" fmla="*/ 40921 h 173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73708" h="173614">
                  <a:moveTo>
                    <a:pt x="137841" y="40921"/>
                  </a:moveTo>
                  <a:lnTo>
                    <a:pt x="140867" y="37889"/>
                  </a:lnTo>
                  <a:cubicBezTo>
                    <a:pt x="147354" y="31407"/>
                    <a:pt x="154492" y="24056"/>
                    <a:pt x="169203" y="22976"/>
                  </a:cubicBezTo>
                  <a:cubicBezTo>
                    <a:pt x="171585" y="22760"/>
                    <a:pt x="173526" y="22760"/>
                    <a:pt x="173526" y="18867"/>
                  </a:cubicBezTo>
                  <a:cubicBezTo>
                    <a:pt x="173526" y="17137"/>
                    <a:pt x="172447" y="16276"/>
                    <a:pt x="170717" y="16276"/>
                  </a:cubicBezTo>
                  <a:cubicBezTo>
                    <a:pt x="165091" y="16276"/>
                    <a:pt x="158821" y="16920"/>
                    <a:pt x="152979" y="16920"/>
                  </a:cubicBezTo>
                  <a:cubicBezTo>
                    <a:pt x="145841" y="16920"/>
                    <a:pt x="138275" y="16276"/>
                    <a:pt x="131354" y="16276"/>
                  </a:cubicBezTo>
                  <a:cubicBezTo>
                    <a:pt x="130051" y="16276"/>
                    <a:pt x="127242" y="16276"/>
                    <a:pt x="127242" y="20379"/>
                  </a:cubicBezTo>
                  <a:cubicBezTo>
                    <a:pt x="127242" y="22760"/>
                    <a:pt x="129406" y="22976"/>
                    <a:pt x="130485" y="22976"/>
                  </a:cubicBezTo>
                  <a:cubicBezTo>
                    <a:pt x="131998" y="22976"/>
                    <a:pt x="138275" y="23411"/>
                    <a:pt x="138275" y="27947"/>
                  </a:cubicBezTo>
                  <a:cubicBezTo>
                    <a:pt x="138275" y="31623"/>
                    <a:pt x="133301" y="37246"/>
                    <a:pt x="132433" y="38324"/>
                  </a:cubicBezTo>
                  <a:lnTo>
                    <a:pt x="82254" y="96043"/>
                  </a:lnTo>
                  <a:lnTo>
                    <a:pt x="58457" y="31840"/>
                  </a:lnTo>
                  <a:cubicBezTo>
                    <a:pt x="57161" y="28816"/>
                    <a:pt x="57161" y="28382"/>
                    <a:pt x="57161" y="28164"/>
                  </a:cubicBezTo>
                  <a:cubicBezTo>
                    <a:pt x="57161" y="22976"/>
                    <a:pt x="67760" y="22976"/>
                    <a:pt x="69925" y="22976"/>
                  </a:cubicBezTo>
                  <a:cubicBezTo>
                    <a:pt x="72951" y="22976"/>
                    <a:pt x="75116" y="22976"/>
                    <a:pt x="75116" y="18650"/>
                  </a:cubicBezTo>
                  <a:cubicBezTo>
                    <a:pt x="75116" y="16276"/>
                    <a:pt x="72517" y="16276"/>
                    <a:pt x="71872" y="16276"/>
                  </a:cubicBezTo>
                  <a:cubicBezTo>
                    <a:pt x="65813" y="16276"/>
                    <a:pt x="50674" y="16920"/>
                    <a:pt x="44615" y="16920"/>
                  </a:cubicBezTo>
                  <a:cubicBezTo>
                    <a:pt x="39213" y="16920"/>
                    <a:pt x="25798" y="16276"/>
                    <a:pt x="20391" y="16276"/>
                  </a:cubicBezTo>
                  <a:cubicBezTo>
                    <a:pt x="19094" y="16276"/>
                    <a:pt x="16285" y="16276"/>
                    <a:pt x="16285" y="20596"/>
                  </a:cubicBezTo>
                  <a:cubicBezTo>
                    <a:pt x="16285" y="22976"/>
                    <a:pt x="18443" y="22976"/>
                    <a:pt x="21259" y="22976"/>
                  </a:cubicBezTo>
                  <a:cubicBezTo>
                    <a:pt x="34233" y="22976"/>
                    <a:pt x="35102" y="24923"/>
                    <a:pt x="37049" y="30329"/>
                  </a:cubicBezTo>
                  <a:lnTo>
                    <a:pt x="63648" y="101449"/>
                  </a:lnTo>
                  <a:cubicBezTo>
                    <a:pt x="63865" y="102093"/>
                    <a:pt x="64517" y="104473"/>
                    <a:pt x="64517" y="105125"/>
                  </a:cubicBezTo>
                  <a:cubicBezTo>
                    <a:pt x="64517" y="105768"/>
                    <a:pt x="55865" y="140573"/>
                    <a:pt x="54786" y="144466"/>
                  </a:cubicBezTo>
                  <a:cubicBezTo>
                    <a:pt x="51970" y="156355"/>
                    <a:pt x="51753" y="157006"/>
                    <a:pt x="34450" y="157223"/>
                  </a:cubicBezTo>
                  <a:cubicBezTo>
                    <a:pt x="30345" y="157223"/>
                    <a:pt x="28615" y="157223"/>
                    <a:pt x="28615" y="161542"/>
                  </a:cubicBezTo>
                  <a:cubicBezTo>
                    <a:pt x="28615" y="163923"/>
                    <a:pt x="31207" y="163923"/>
                    <a:pt x="31641" y="163923"/>
                  </a:cubicBezTo>
                  <a:cubicBezTo>
                    <a:pt x="37694" y="163923"/>
                    <a:pt x="52839" y="163272"/>
                    <a:pt x="58891" y="163272"/>
                  </a:cubicBezTo>
                  <a:cubicBezTo>
                    <a:pt x="64951" y="163272"/>
                    <a:pt x="80524" y="163923"/>
                    <a:pt x="86576" y="163923"/>
                  </a:cubicBezTo>
                  <a:cubicBezTo>
                    <a:pt x="88090" y="163923"/>
                    <a:pt x="90688" y="163923"/>
                    <a:pt x="90688" y="159596"/>
                  </a:cubicBezTo>
                  <a:cubicBezTo>
                    <a:pt x="90688" y="157223"/>
                    <a:pt x="88741" y="157223"/>
                    <a:pt x="84629" y="157223"/>
                  </a:cubicBezTo>
                  <a:cubicBezTo>
                    <a:pt x="84201" y="157223"/>
                    <a:pt x="80089" y="157223"/>
                    <a:pt x="76412" y="156788"/>
                  </a:cubicBezTo>
                  <a:cubicBezTo>
                    <a:pt x="71872" y="156355"/>
                    <a:pt x="70576" y="155927"/>
                    <a:pt x="70576" y="153330"/>
                  </a:cubicBezTo>
                  <a:cubicBezTo>
                    <a:pt x="70576" y="151817"/>
                    <a:pt x="72517" y="144249"/>
                    <a:pt x="73602" y="139712"/>
                  </a:cubicBezTo>
                  <a:lnTo>
                    <a:pt x="81168" y="109228"/>
                  </a:lnTo>
                  <a:cubicBezTo>
                    <a:pt x="82254" y="105125"/>
                    <a:pt x="82471" y="104473"/>
                    <a:pt x="84201" y="102527"/>
                  </a:cubicBezTo>
                  <a:lnTo>
                    <a:pt x="137841" y="4092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50" name="Forme libre : forme 1849">
              <a:extLst>
                <a:ext uri="{FF2B5EF4-FFF2-40B4-BE49-F238E27FC236}">
                  <a16:creationId xmlns:a16="http://schemas.microsoft.com/office/drawing/2014/main" id="{4C39EB18-5A5D-46A4-BAA8-F7ABE79771E8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6385131" y="-10041096"/>
              <a:ext cx="130282" cy="173614"/>
            </a:xfrm>
            <a:custGeom>
              <a:avLst/>
              <a:gdLst>
                <a:gd name="connsiteX0" fmla="*/ 119242 w 130281"/>
                <a:gd name="connsiteY0" fmla="*/ 18657 h 173614"/>
                <a:gd name="connsiteX1" fmla="*/ 116432 w 130281"/>
                <a:gd name="connsiteY1" fmla="*/ 16276 h 173614"/>
                <a:gd name="connsiteX2" fmla="*/ 88958 w 130281"/>
                <a:gd name="connsiteY2" fmla="*/ 18657 h 173614"/>
                <a:gd name="connsiteX3" fmla="*/ 85931 w 130281"/>
                <a:gd name="connsiteY3" fmla="*/ 22759 h 173614"/>
                <a:gd name="connsiteX4" fmla="*/ 91123 w 130281"/>
                <a:gd name="connsiteY4" fmla="*/ 25356 h 173614"/>
                <a:gd name="connsiteX5" fmla="*/ 101939 w 130281"/>
                <a:gd name="connsiteY5" fmla="*/ 29033 h 173614"/>
                <a:gd name="connsiteX6" fmla="*/ 101287 w 130281"/>
                <a:gd name="connsiteY6" fmla="*/ 33353 h 173614"/>
                <a:gd name="connsiteX7" fmla="*/ 88314 w 130281"/>
                <a:gd name="connsiteY7" fmla="*/ 84590 h 173614"/>
                <a:gd name="connsiteX8" fmla="*/ 68410 w 130281"/>
                <a:gd name="connsiteY8" fmla="*/ 70755 h 173614"/>
                <a:gd name="connsiteX9" fmla="*/ 16285 w 130281"/>
                <a:gd name="connsiteY9" fmla="*/ 134089 h 173614"/>
                <a:gd name="connsiteX10" fmla="*/ 45055 w 130281"/>
                <a:gd name="connsiteY10" fmla="*/ 168684 h 173614"/>
                <a:gd name="connsiteX11" fmla="*/ 73168 w 130281"/>
                <a:gd name="connsiteY11" fmla="*/ 152469 h 173614"/>
                <a:gd name="connsiteX12" fmla="*/ 92853 w 130281"/>
                <a:gd name="connsiteY12" fmla="*/ 168684 h 173614"/>
                <a:gd name="connsiteX13" fmla="*/ 108859 w 130281"/>
                <a:gd name="connsiteY13" fmla="*/ 156788 h 173614"/>
                <a:gd name="connsiteX14" fmla="*/ 115347 w 130281"/>
                <a:gd name="connsiteY14" fmla="*/ 135391 h 173614"/>
                <a:gd name="connsiteX15" fmla="*/ 112754 w 130281"/>
                <a:gd name="connsiteY15" fmla="*/ 133228 h 173614"/>
                <a:gd name="connsiteX16" fmla="*/ 109721 w 130281"/>
                <a:gd name="connsiteY16" fmla="*/ 137121 h 173614"/>
                <a:gd name="connsiteX17" fmla="*/ 93288 w 130281"/>
                <a:gd name="connsiteY17" fmla="*/ 163923 h 173614"/>
                <a:gd name="connsiteX18" fmla="*/ 86800 w 130281"/>
                <a:gd name="connsiteY18" fmla="*/ 153980 h 173614"/>
                <a:gd name="connsiteX19" fmla="*/ 88096 w 130281"/>
                <a:gd name="connsiteY19" fmla="*/ 143605 h 173614"/>
                <a:gd name="connsiteX20" fmla="*/ 119242 w 130281"/>
                <a:gd name="connsiteY20" fmla="*/ 18657 h 173614"/>
                <a:gd name="connsiteX21" fmla="*/ 74253 w 130281"/>
                <a:gd name="connsiteY21" fmla="*/ 140580 h 173614"/>
                <a:gd name="connsiteX22" fmla="*/ 69924 w 130281"/>
                <a:gd name="connsiteY22" fmla="*/ 148576 h 173614"/>
                <a:gd name="connsiteX23" fmla="*/ 45483 w 130281"/>
                <a:gd name="connsiteY23" fmla="*/ 163923 h 173614"/>
                <a:gd name="connsiteX24" fmla="*/ 31641 w 130281"/>
                <a:gd name="connsiteY24" fmla="*/ 143605 h 173614"/>
                <a:gd name="connsiteX25" fmla="*/ 43535 w 130281"/>
                <a:gd name="connsiteY25" fmla="*/ 96261 h 173614"/>
                <a:gd name="connsiteX26" fmla="*/ 68628 w 130281"/>
                <a:gd name="connsiteY26" fmla="*/ 75509 h 173614"/>
                <a:gd name="connsiteX27" fmla="*/ 85714 w 130281"/>
                <a:gd name="connsiteY27" fmla="*/ 94531 h 173614"/>
                <a:gd name="connsiteX28" fmla="*/ 85069 w 130281"/>
                <a:gd name="connsiteY28" fmla="*/ 98208 h 173614"/>
                <a:gd name="connsiteX29" fmla="*/ 74253 w 130281"/>
                <a:gd name="connsiteY29" fmla="*/ 140580 h 173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0281" h="173614">
                  <a:moveTo>
                    <a:pt x="119242" y="18657"/>
                  </a:moveTo>
                  <a:cubicBezTo>
                    <a:pt x="119242" y="18439"/>
                    <a:pt x="119242" y="16276"/>
                    <a:pt x="116432" y="16276"/>
                  </a:cubicBezTo>
                  <a:cubicBezTo>
                    <a:pt x="113182" y="16276"/>
                    <a:pt x="92637" y="18222"/>
                    <a:pt x="88958" y="18657"/>
                  </a:cubicBezTo>
                  <a:cubicBezTo>
                    <a:pt x="87227" y="18874"/>
                    <a:pt x="85931" y="19952"/>
                    <a:pt x="85931" y="22759"/>
                  </a:cubicBezTo>
                  <a:cubicBezTo>
                    <a:pt x="85931" y="25356"/>
                    <a:pt x="87879" y="25356"/>
                    <a:pt x="91123" y="25356"/>
                  </a:cubicBezTo>
                  <a:cubicBezTo>
                    <a:pt x="101504" y="25356"/>
                    <a:pt x="101939" y="26869"/>
                    <a:pt x="101939" y="29033"/>
                  </a:cubicBezTo>
                  <a:lnTo>
                    <a:pt x="101287" y="33353"/>
                  </a:lnTo>
                  <a:lnTo>
                    <a:pt x="88314" y="84590"/>
                  </a:lnTo>
                  <a:cubicBezTo>
                    <a:pt x="84418" y="76593"/>
                    <a:pt x="78149" y="70755"/>
                    <a:pt x="68410" y="70755"/>
                  </a:cubicBezTo>
                  <a:cubicBezTo>
                    <a:pt x="43108" y="70755"/>
                    <a:pt x="16285" y="102534"/>
                    <a:pt x="16285" y="134089"/>
                  </a:cubicBezTo>
                  <a:cubicBezTo>
                    <a:pt x="16285" y="154415"/>
                    <a:pt x="28180" y="168684"/>
                    <a:pt x="45055" y="168684"/>
                  </a:cubicBezTo>
                  <a:cubicBezTo>
                    <a:pt x="49378" y="168684"/>
                    <a:pt x="60194" y="167815"/>
                    <a:pt x="73168" y="152469"/>
                  </a:cubicBezTo>
                  <a:cubicBezTo>
                    <a:pt x="74899" y="161549"/>
                    <a:pt x="82470" y="168684"/>
                    <a:pt x="92853" y="168684"/>
                  </a:cubicBezTo>
                  <a:cubicBezTo>
                    <a:pt x="100425" y="168684"/>
                    <a:pt x="105400" y="163705"/>
                    <a:pt x="108859" y="156788"/>
                  </a:cubicBezTo>
                  <a:cubicBezTo>
                    <a:pt x="112537" y="149009"/>
                    <a:pt x="115347" y="135819"/>
                    <a:pt x="115347" y="135391"/>
                  </a:cubicBezTo>
                  <a:cubicBezTo>
                    <a:pt x="115347" y="133228"/>
                    <a:pt x="113399" y="133228"/>
                    <a:pt x="112754" y="133228"/>
                  </a:cubicBezTo>
                  <a:cubicBezTo>
                    <a:pt x="110589" y="133228"/>
                    <a:pt x="110372" y="134089"/>
                    <a:pt x="109721" y="137121"/>
                  </a:cubicBezTo>
                  <a:cubicBezTo>
                    <a:pt x="106051" y="151174"/>
                    <a:pt x="102156" y="163923"/>
                    <a:pt x="93288" y="163923"/>
                  </a:cubicBezTo>
                  <a:cubicBezTo>
                    <a:pt x="87445" y="163923"/>
                    <a:pt x="86800" y="158308"/>
                    <a:pt x="86800" y="153980"/>
                  </a:cubicBezTo>
                  <a:cubicBezTo>
                    <a:pt x="86800" y="148793"/>
                    <a:pt x="87227" y="147281"/>
                    <a:pt x="88096" y="143605"/>
                  </a:cubicBezTo>
                  <a:lnTo>
                    <a:pt x="119242" y="18657"/>
                  </a:lnTo>
                  <a:close/>
                  <a:moveTo>
                    <a:pt x="74253" y="140580"/>
                  </a:moveTo>
                  <a:cubicBezTo>
                    <a:pt x="73168" y="144472"/>
                    <a:pt x="73168" y="144900"/>
                    <a:pt x="69924" y="148576"/>
                  </a:cubicBezTo>
                  <a:cubicBezTo>
                    <a:pt x="60411" y="160464"/>
                    <a:pt x="51543" y="163923"/>
                    <a:pt x="45483" y="163923"/>
                  </a:cubicBezTo>
                  <a:cubicBezTo>
                    <a:pt x="34668" y="163923"/>
                    <a:pt x="31641" y="152034"/>
                    <a:pt x="31641" y="143605"/>
                  </a:cubicBezTo>
                  <a:cubicBezTo>
                    <a:pt x="31641" y="132795"/>
                    <a:pt x="38561" y="106203"/>
                    <a:pt x="43535" y="96261"/>
                  </a:cubicBezTo>
                  <a:cubicBezTo>
                    <a:pt x="50247" y="83510"/>
                    <a:pt x="59977" y="75509"/>
                    <a:pt x="68628" y="75509"/>
                  </a:cubicBezTo>
                  <a:cubicBezTo>
                    <a:pt x="82687" y="75509"/>
                    <a:pt x="85714" y="93235"/>
                    <a:pt x="85714" y="94531"/>
                  </a:cubicBezTo>
                  <a:cubicBezTo>
                    <a:pt x="85714" y="95826"/>
                    <a:pt x="85280" y="97128"/>
                    <a:pt x="85069" y="98208"/>
                  </a:cubicBezTo>
                  <a:lnTo>
                    <a:pt x="74253" y="14058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51" name="Forme libre : forme 1850">
              <a:extLst>
                <a:ext uri="{FF2B5EF4-FFF2-40B4-BE49-F238E27FC236}">
                  <a16:creationId xmlns:a16="http://schemas.microsoft.com/office/drawing/2014/main" id="{6E2A4722-7620-4C59-89A7-C3C999BD7F49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6489467" y="-10038716"/>
              <a:ext cx="173709" cy="173614"/>
            </a:xfrm>
            <a:custGeom>
              <a:avLst/>
              <a:gdLst>
                <a:gd name="connsiteX0" fmla="*/ 159473 w 173708"/>
                <a:gd name="connsiteY0" fmla="*/ 21465 h 173614"/>
                <a:gd name="connsiteX1" fmla="*/ 160116 w 173708"/>
                <a:gd name="connsiteY1" fmla="*/ 18222 h 173614"/>
                <a:gd name="connsiteX2" fmla="*/ 154709 w 173708"/>
                <a:gd name="connsiteY2" fmla="*/ 16276 h 173614"/>
                <a:gd name="connsiteX3" fmla="*/ 63436 w 173708"/>
                <a:gd name="connsiteY3" fmla="*/ 16276 h 173614"/>
                <a:gd name="connsiteX4" fmla="*/ 56733 w 173708"/>
                <a:gd name="connsiteY4" fmla="*/ 20596 h 173614"/>
                <a:gd name="connsiteX5" fmla="*/ 44832 w 173708"/>
                <a:gd name="connsiteY5" fmla="*/ 59510 h 173614"/>
                <a:gd name="connsiteX6" fmla="*/ 44187 w 173708"/>
                <a:gd name="connsiteY6" fmla="*/ 62534 h 173614"/>
                <a:gd name="connsiteX7" fmla="*/ 46780 w 173708"/>
                <a:gd name="connsiteY7" fmla="*/ 64916 h 173614"/>
                <a:gd name="connsiteX8" fmla="*/ 49594 w 173708"/>
                <a:gd name="connsiteY8" fmla="*/ 62752 h 173614"/>
                <a:gd name="connsiteX9" fmla="*/ 102801 w 173708"/>
                <a:gd name="connsiteY9" fmla="*/ 22976 h 173614"/>
                <a:gd name="connsiteX10" fmla="*/ 138057 w 173708"/>
                <a:gd name="connsiteY10" fmla="*/ 22976 h 173614"/>
                <a:gd name="connsiteX11" fmla="*/ 17147 w 173708"/>
                <a:gd name="connsiteY11" fmla="*/ 158084 h 173614"/>
                <a:gd name="connsiteX12" fmla="*/ 16285 w 173708"/>
                <a:gd name="connsiteY12" fmla="*/ 161977 h 173614"/>
                <a:gd name="connsiteX13" fmla="*/ 21692 w 173708"/>
                <a:gd name="connsiteY13" fmla="*/ 163923 h 173614"/>
                <a:gd name="connsiteX14" fmla="*/ 115782 w 173708"/>
                <a:gd name="connsiteY14" fmla="*/ 163923 h 173614"/>
                <a:gd name="connsiteX15" fmla="*/ 122484 w 173708"/>
                <a:gd name="connsiteY15" fmla="*/ 159596 h 173614"/>
                <a:gd name="connsiteX16" fmla="*/ 137840 w 173708"/>
                <a:gd name="connsiteY16" fmla="*/ 111826 h 173614"/>
                <a:gd name="connsiteX17" fmla="*/ 138708 w 173708"/>
                <a:gd name="connsiteY17" fmla="*/ 108583 h 173614"/>
                <a:gd name="connsiteX18" fmla="*/ 135892 w 173708"/>
                <a:gd name="connsiteY18" fmla="*/ 106203 h 173614"/>
                <a:gd name="connsiteX19" fmla="*/ 132214 w 173708"/>
                <a:gd name="connsiteY19" fmla="*/ 111609 h 173614"/>
                <a:gd name="connsiteX20" fmla="*/ 75550 w 173708"/>
                <a:gd name="connsiteY20" fmla="*/ 156571 h 173614"/>
                <a:gd name="connsiteX21" fmla="*/ 38561 w 173708"/>
                <a:gd name="connsiteY21" fmla="*/ 156571 h 173614"/>
                <a:gd name="connsiteX22" fmla="*/ 159473 w 173708"/>
                <a:gd name="connsiteY22" fmla="*/ 21465 h 173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3708" h="173614">
                  <a:moveTo>
                    <a:pt x="159473" y="21465"/>
                  </a:moveTo>
                  <a:cubicBezTo>
                    <a:pt x="159690" y="20596"/>
                    <a:pt x="160116" y="19518"/>
                    <a:pt x="160116" y="18222"/>
                  </a:cubicBezTo>
                  <a:cubicBezTo>
                    <a:pt x="160116" y="16276"/>
                    <a:pt x="159039" y="16276"/>
                    <a:pt x="154709" y="16276"/>
                  </a:cubicBezTo>
                  <a:lnTo>
                    <a:pt x="63436" y="16276"/>
                  </a:lnTo>
                  <a:cubicBezTo>
                    <a:pt x="58247" y="16276"/>
                    <a:pt x="58030" y="16494"/>
                    <a:pt x="56733" y="20596"/>
                  </a:cubicBezTo>
                  <a:lnTo>
                    <a:pt x="44832" y="59510"/>
                  </a:lnTo>
                  <a:cubicBezTo>
                    <a:pt x="44405" y="60589"/>
                    <a:pt x="44187" y="62101"/>
                    <a:pt x="44187" y="62534"/>
                  </a:cubicBezTo>
                  <a:cubicBezTo>
                    <a:pt x="44187" y="62752"/>
                    <a:pt x="44187" y="64916"/>
                    <a:pt x="46780" y="64916"/>
                  </a:cubicBezTo>
                  <a:cubicBezTo>
                    <a:pt x="48726" y="64916"/>
                    <a:pt x="49160" y="63403"/>
                    <a:pt x="49594" y="62752"/>
                  </a:cubicBezTo>
                  <a:cubicBezTo>
                    <a:pt x="57813" y="37246"/>
                    <a:pt x="69062" y="22976"/>
                    <a:pt x="102801" y="22976"/>
                  </a:cubicBezTo>
                  <a:lnTo>
                    <a:pt x="138057" y="22976"/>
                  </a:lnTo>
                  <a:lnTo>
                    <a:pt x="17147" y="158084"/>
                  </a:lnTo>
                  <a:cubicBezTo>
                    <a:pt x="17147" y="158301"/>
                    <a:pt x="16285" y="161325"/>
                    <a:pt x="16285" y="161977"/>
                  </a:cubicBezTo>
                  <a:cubicBezTo>
                    <a:pt x="16285" y="163923"/>
                    <a:pt x="17799" y="163923"/>
                    <a:pt x="21692" y="163923"/>
                  </a:cubicBezTo>
                  <a:lnTo>
                    <a:pt x="115782" y="163923"/>
                  </a:lnTo>
                  <a:cubicBezTo>
                    <a:pt x="120971" y="163923"/>
                    <a:pt x="121188" y="163707"/>
                    <a:pt x="122484" y="159596"/>
                  </a:cubicBezTo>
                  <a:lnTo>
                    <a:pt x="137840" y="111826"/>
                  </a:lnTo>
                  <a:cubicBezTo>
                    <a:pt x="138057" y="110957"/>
                    <a:pt x="138708" y="109445"/>
                    <a:pt x="138708" y="108583"/>
                  </a:cubicBezTo>
                  <a:cubicBezTo>
                    <a:pt x="138708" y="107498"/>
                    <a:pt x="137840" y="106203"/>
                    <a:pt x="135892" y="106203"/>
                  </a:cubicBezTo>
                  <a:cubicBezTo>
                    <a:pt x="133945" y="106203"/>
                    <a:pt x="133727" y="107071"/>
                    <a:pt x="132214" y="111609"/>
                  </a:cubicBezTo>
                  <a:cubicBezTo>
                    <a:pt x="122702" y="141007"/>
                    <a:pt x="112320" y="156571"/>
                    <a:pt x="75550" y="156571"/>
                  </a:cubicBezTo>
                  <a:lnTo>
                    <a:pt x="38561" y="156571"/>
                  </a:lnTo>
                  <a:lnTo>
                    <a:pt x="159473" y="2146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52" name="Forme libre : forme 1851">
              <a:extLst>
                <a:ext uri="{FF2B5EF4-FFF2-40B4-BE49-F238E27FC236}">
                  <a16:creationId xmlns:a16="http://schemas.microsoft.com/office/drawing/2014/main" id="{29E95D56-001A-4738-ACA5-819006281550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6648732" y="-10041096"/>
              <a:ext cx="130282" cy="173614"/>
            </a:xfrm>
            <a:custGeom>
              <a:avLst/>
              <a:gdLst>
                <a:gd name="connsiteX0" fmla="*/ 119243 w 130281"/>
                <a:gd name="connsiteY0" fmla="*/ 18657 h 173614"/>
                <a:gd name="connsiteX1" fmla="*/ 116432 w 130281"/>
                <a:gd name="connsiteY1" fmla="*/ 16276 h 173614"/>
                <a:gd name="connsiteX2" fmla="*/ 88958 w 130281"/>
                <a:gd name="connsiteY2" fmla="*/ 18657 h 173614"/>
                <a:gd name="connsiteX3" fmla="*/ 85931 w 130281"/>
                <a:gd name="connsiteY3" fmla="*/ 22759 h 173614"/>
                <a:gd name="connsiteX4" fmla="*/ 91123 w 130281"/>
                <a:gd name="connsiteY4" fmla="*/ 25356 h 173614"/>
                <a:gd name="connsiteX5" fmla="*/ 101939 w 130281"/>
                <a:gd name="connsiteY5" fmla="*/ 29033 h 173614"/>
                <a:gd name="connsiteX6" fmla="*/ 101287 w 130281"/>
                <a:gd name="connsiteY6" fmla="*/ 33353 h 173614"/>
                <a:gd name="connsiteX7" fmla="*/ 88314 w 130281"/>
                <a:gd name="connsiteY7" fmla="*/ 84590 h 173614"/>
                <a:gd name="connsiteX8" fmla="*/ 68411 w 130281"/>
                <a:gd name="connsiteY8" fmla="*/ 70755 h 173614"/>
                <a:gd name="connsiteX9" fmla="*/ 16285 w 130281"/>
                <a:gd name="connsiteY9" fmla="*/ 134089 h 173614"/>
                <a:gd name="connsiteX10" fmla="*/ 45055 w 130281"/>
                <a:gd name="connsiteY10" fmla="*/ 168684 h 173614"/>
                <a:gd name="connsiteX11" fmla="*/ 73168 w 130281"/>
                <a:gd name="connsiteY11" fmla="*/ 152469 h 173614"/>
                <a:gd name="connsiteX12" fmla="*/ 92854 w 130281"/>
                <a:gd name="connsiteY12" fmla="*/ 168684 h 173614"/>
                <a:gd name="connsiteX13" fmla="*/ 108861 w 130281"/>
                <a:gd name="connsiteY13" fmla="*/ 156788 h 173614"/>
                <a:gd name="connsiteX14" fmla="*/ 115347 w 130281"/>
                <a:gd name="connsiteY14" fmla="*/ 135391 h 173614"/>
                <a:gd name="connsiteX15" fmla="*/ 112755 w 130281"/>
                <a:gd name="connsiteY15" fmla="*/ 133228 h 173614"/>
                <a:gd name="connsiteX16" fmla="*/ 109721 w 130281"/>
                <a:gd name="connsiteY16" fmla="*/ 137121 h 173614"/>
                <a:gd name="connsiteX17" fmla="*/ 93288 w 130281"/>
                <a:gd name="connsiteY17" fmla="*/ 163923 h 173614"/>
                <a:gd name="connsiteX18" fmla="*/ 86800 w 130281"/>
                <a:gd name="connsiteY18" fmla="*/ 153980 h 173614"/>
                <a:gd name="connsiteX19" fmla="*/ 88096 w 130281"/>
                <a:gd name="connsiteY19" fmla="*/ 143605 h 173614"/>
                <a:gd name="connsiteX20" fmla="*/ 119243 w 130281"/>
                <a:gd name="connsiteY20" fmla="*/ 18657 h 173614"/>
                <a:gd name="connsiteX21" fmla="*/ 74254 w 130281"/>
                <a:gd name="connsiteY21" fmla="*/ 140580 h 173614"/>
                <a:gd name="connsiteX22" fmla="*/ 69924 w 130281"/>
                <a:gd name="connsiteY22" fmla="*/ 148576 h 173614"/>
                <a:gd name="connsiteX23" fmla="*/ 45483 w 130281"/>
                <a:gd name="connsiteY23" fmla="*/ 163923 h 173614"/>
                <a:gd name="connsiteX24" fmla="*/ 31641 w 130281"/>
                <a:gd name="connsiteY24" fmla="*/ 143605 h 173614"/>
                <a:gd name="connsiteX25" fmla="*/ 43536 w 130281"/>
                <a:gd name="connsiteY25" fmla="*/ 96261 h 173614"/>
                <a:gd name="connsiteX26" fmla="*/ 68628 w 130281"/>
                <a:gd name="connsiteY26" fmla="*/ 75509 h 173614"/>
                <a:gd name="connsiteX27" fmla="*/ 85715 w 130281"/>
                <a:gd name="connsiteY27" fmla="*/ 94531 h 173614"/>
                <a:gd name="connsiteX28" fmla="*/ 85069 w 130281"/>
                <a:gd name="connsiteY28" fmla="*/ 98208 h 173614"/>
                <a:gd name="connsiteX29" fmla="*/ 74254 w 130281"/>
                <a:gd name="connsiteY29" fmla="*/ 140580 h 173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0281" h="173614">
                  <a:moveTo>
                    <a:pt x="119243" y="18657"/>
                  </a:moveTo>
                  <a:cubicBezTo>
                    <a:pt x="119243" y="18439"/>
                    <a:pt x="119243" y="16276"/>
                    <a:pt x="116432" y="16276"/>
                  </a:cubicBezTo>
                  <a:cubicBezTo>
                    <a:pt x="113182" y="16276"/>
                    <a:pt x="92637" y="18222"/>
                    <a:pt x="88958" y="18657"/>
                  </a:cubicBezTo>
                  <a:cubicBezTo>
                    <a:pt x="87227" y="18874"/>
                    <a:pt x="85931" y="19952"/>
                    <a:pt x="85931" y="22759"/>
                  </a:cubicBezTo>
                  <a:cubicBezTo>
                    <a:pt x="85931" y="25356"/>
                    <a:pt x="87879" y="25356"/>
                    <a:pt x="91123" y="25356"/>
                  </a:cubicBezTo>
                  <a:cubicBezTo>
                    <a:pt x="101504" y="25356"/>
                    <a:pt x="101939" y="26869"/>
                    <a:pt x="101939" y="29033"/>
                  </a:cubicBezTo>
                  <a:lnTo>
                    <a:pt x="101287" y="33353"/>
                  </a:lnTo>
                  <a:lnTo>
                    <a:pt x="88314" y="84590"/>
                  </a:lnTo>
                  <a:cubicBezTo>
                    <a:pt x="84418" y="76593"/>
                    <a:pt x="78149" y="70755"/>
                    <a:pt x="68411" y="70755"/>
                  </a:cubicBezTo>
                  <a:cubicBezTo>
                    <a:pt x="43108" y="70755"/>
                    <a:pt x="16285" y="102534"/>
                    <a:pt x="16285" y="134089"/>
                  </a:cubicBezTo>
                  <a:cubicBezTo>
                    <a:pt x="16285" y="154415"/>
                    <a:pt x="28180" y="168684"/>
                    <a:pt x="45055" y="168684"/>
                  </a:cubicBezTo>
                  <a:cubicBezTo>
                    <a:pt x="49379" y="168684"/>
                    <a:pt x="60194" y="167815"/>
                    <a:pt x="73168" y="152469"/>
                  </a:cubicBezTo>
                  <a:cubicBezTo>
                    <a:pt x="74899" y="161549"/>
                    <a:pt x="82470" y="168684"/>
                    <a:pt x="92854" y="168684"/>
                  </a:cubicBezTo>
                  <a:cubicBezTo>
                    <a:pt x="100425" y="168684"/>
                    <a:pt x="105400" y="163705"/>
                    <a:pt x="108861" y="156788"/>
                  </a:cubicBezTo>
                  <a:cubicBezTo>
                    <a:pt x="112537" y="149009"/>
                    <a:pt x="115347" y="135819"/>
                    <a:pt x="115347" y="135391"/>
                  </a:cubicBezTo>
                  <a:cubicBezTo>
                    <a:pt x="115347" y="133228"/>
                    <a:pt x="113399" y="133228"/>
                    <a:pt x="112755" y="133228"/>
                  </a:cubicBezTo>
                  <a:cubicBezTo>
                    <a:pt x="110590" y="133228"/>
                    <a:pt x="110372" y="134089"/>
                    <a:pt x="109721" y="137121"/>
                  </a:cubicBezTo>
                  <a:cubicBezTo>
                    <a:pt x="106051" y="151174"/>
                    <a:pt x="102156" y="163923"/>
                    <a:pt x="93288" y="163923"/>
                  </a:cubicBezTo>
                  <a:cubicBezTo>
                    <a:pt x="87445" y="163923"/>
                    <a:pt x="86800" y="158308"/>
                    <a:pt x="86800" y="153980"/>
                  </a:cubicBezTo>
                  <a:cubicBezTo>
                    <a:pt x="86800" y="148793"/>
                    <a:pt x="87227" y="147281"/>
                    <a:pt x="88096" y="143605"/>
                  </a:cubicBezTo>
                  <a:lnTo>
                    <a:pt x="119243" y="18657"/>
                  </a:lnTo>
                  <a:close/>
                  <a:moveTo>
                    <a:pt x="74254" y="140580"/>
                  </a:moveTo>
                  <a:cubicBezTo>
                    <a:pt x="73168" y="144472"/>
                    <a:pt x="73168" y="144900"/>
                    <a:pt x="69924" y="148576"/>
                  </a:cubicBezTo>
                  <a:cubicBezTo>
                    <a:pt x="60411" y="160464"/>
                    <a:pt x="51544" y="163923"/>
                    <a:pt x="45483" y="163923"/>
                  </a:cubicBezTo>
                  <a:cubicBezTo>
                    <a:pt x="34668" y="163923"/>
                    <a:pt x="31641" y="152034"/>
                    <a:pt x="31641" y="143605"/>
                  </a:cubicBezTo>
                  <a:cubicBezTo>
                    <a:pt x="31641" y="132795"/>
                    <a:pt x="38563" y="106203"/>
                    <a:pt x="43536" y="96261"/>
                  </a:cubicBezTo>
                  <a:cubicBezTo>
                    <a:pt x="50247" y="83510"/>
                    <a:pt x="59977" y="75509"/>
                    <a:pt x="68628" y="75509"/>
                  </a:cubicBezTo>
                  <a:cubicBezTo>
                    <a:pt x="82688" y="75509"/>
                    <a:pt x="85715" y="93235"/>
                    <a:pt x="85715" y="94531"/>
                  </a:cubicBezTo>
                  <a:cubicBezTo>
                    <a:pt x="85715" y="95826"/>
                    <a:pt x="85280" y="97128"/>
                    <a:pt x="85069" y="98208"/>
                  </a:cubicBezTo>
                  <a:lnTo>
                    <a:pt x="74254" y="14058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53" name="Forme libre : forme 1852">
              <a:extLst>
                <a:ext uri="{FF2B5EF4-FFF2-40B4-BE49-F238E27FC236}">
                  <a16:creationId xmlns:a16="http://schemas.microsoft.com/office/drawing/2014/main" id="{DFDD76C2-1979-4F0C-A48D-0BA84EDA8EB8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6813259" y="-10073261"/>
              <a:ext cx="108568" cy="21702"/>
            </a:xfrm>
            <a:custGeom>
              <a:avLst/>
              <a:gdLst>
                <a:gd name="connsiteX0" fmla="*/ 94373 w 108567"/>
                <a:gd name="connsiteY0" fmla="*/ 22977 h 21701"/>
                <a:gd name="connsiteX1" fmla="*/ 94373 w 108567"/>
                <a:gd name="connsiteY1" fmla="*/ 16276 h 21701"/>
                <a:gd name="connsiteX2" fmla="*/ 16285 w 108567"/>
                <a:gd name="connsiteY2" fmla="*/ 16276 h 21701"/>
                <a:gd name="connsiteX3" fmla="*/ 16285 w 108567"/>
                <a:gd name="connsiteY3" fmla="*/ 22977 h 21701"/>
                <a:gd name="connsiteX4" fmla="*/ 94373 w 108567"/>
                <a:gd name="connsiteY4" fmla="*/ 22977 h 21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567" h="21701">
                  <a:moveTo>
                    <a:pt x="94373" y="22977"/>
                  </a:moveTo>
                  <a:lnTo>
                    <a:pt x="94373" y="16276"/>
                  </a:lnTo>
                  <a:lnTo>
                    <a:pt x="16285" y="16276"/>
                  </a:lnTo>
                  <a:lnTo>
                    <a:pt x="16285" y="22977"/>
                  </a:lnTo>
                  <a:lnTo>
                    <a:pt x="94373" y="2297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54" name="Forme libre : forme 1853">
              <a:extLst>
                <a:ext uri="{FF2B5EF4-FFF2-40B4-BE49-F238E27FC236}">
                  <a16:creationId xmlns:a16="http://schemas.microsoft.com/office/drawing/2014/main" id="{90939DB5-D9A4-4CB2-AB31-865A5C2A8A24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6765373" y="-10038716"/>
              <a:ext cx="173709" cy="173614"/>
            </a:xfrm>
            <a:custGeom>
              <a:avLst/>
              <a:gdLst>
                <a:gd name="connsiteX0" fmla="*/ 159472 w 173708"/>
                <a:gd name="connsiteY0" fmla="*/ 21465 h 173614"/>
                <a:gd name="connsiteX1" fmla="*/ 160117 w 173708"/>
                <a:gd name="connsiteY1" fmla="*/ 18222 h 173614"/>
                <a:gd name="connsiteX2" fmla="*/ 154709 w 173708"/>
                <a:gd name="connsiteY2" fmla="*/ 16276 h 173614"/>
                <a:gd name="connsiteX3" fmla="*/ 63437 w 173708"/>
                <a:gd name="connsiteY3" fmla="*/ 16276 h 173614"/>
                <a:gd name="connsiteX4" fmla="*/ 56733 w 173708"/>
                <a:gd name="connsiteY4" fmla="*/ 20596 h 173614"/>
                <a:gd name="connsiteX5" fmla="*/ 44831 w 173708"/>
                <a:gd name="connsiteY5" fmla="*/ 59510 h 173614"/>
                <a:gd name="connsiteX6" fmla="*/ 44187 w 173708"/>
                <a:gd name="connsiteY6" fmla="*/ 62534 h 173614"/>
                <a:gd name="connsiteX7" fmla="*/ 46779 w 173708"/>
                <a:gd name="connsiteY7" fmla="*/ 64916 h 173614"/>
                <a:gd name="connsiteX8" fmla="*/ 49595 w 173708"/>
                <a:gd name="connsiteY8" fmla="*/ 62752 h 173614"/>
                <a:gd name="connsiteX9" fmla="*/ 102800 w 173708"/>
                <a:gd name="connsiteY9" fmla="*/ 22976 h 173614"/>
                <a:gd name="connsiteX10" fmla="*/ 138058 w 173708"/>
                <a:gd name="connsiteY10" fmla="*/ 22976 h 173614"/>
                <a:gd name="connsiteX11" fmla="*/ 17147 w 173708"/>
                <a:gd name="connsiteY11" fmla="*/ 158084 h 173614"/>
                <a:gd name="connsiteX12" fmla="*/ 16285 w 173708"/>
                <a:gd name="connsiteY12" fmla="*/ 161977 h 173614"/>
                <a:gd name="connsiteX13" fmla="*/ 21693 w 173708"/>
                <a:gd name="connsiteY13" fmla="*/ 163923 h 173614"/>
                <a:gd name="connsiteX14" fmla="*/ 115781 w 173708"/>
                <a:gd name="connsiteY14" fmla="*/ 163923 h 173614"/>
                <a:gd name="connsiteX15" fmla="*/ 122485 w 173708"/>
                <a:gd name="connsiteY15" fmla="*/ 159596 h 173614"/>
                <a:gd name="connsiteX16" fmla="*/ 137840 w 173708"/>
                <a:gd name="connsiteY16" fmla="*/ 111826 h 173614"/>
                <a:gd name="connsiteX17" fmla="*/ 138709 w 173708"/>
                <a:gd name="connsiteY17" fmla="*/ 108583 h 173614"/>
                <a:gd name="connsiteX18" fmla="*/ 135893 w 173708"/>
                <a:gd name="connsiteY18" fmla="*/ 106203 h 173614"/>
                <a:gd name="connsiteX19" fmla="*/ 132215 w 173708"/>
                <a:gd name="connsiteY19" fmla="*/ 111609 h 173614"/>
                <a:gd name="connsiteX20" fmla="*/ 75550 w 173708"/>
                <a:gd name="connsiteY20" fmla="*/ 156571 h 173614"/>
                <a:gd name="connsiteX21" fmla="*/ 38562 w 173708"/>
                <a:gd name="connsiteY21" fmla="*/ 156571 h 173614"/>
                <a:gd name="connsiteX22" fmla="*/ 159472 w 173708"/>
                <a:gd name="connsiteY22" fmla="*/ 21465 h 173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3708" h="173614">
                  <a:moveTo>
                    <a:pt x="159472" y="21465"/>
                  </a:moveTo>
                  <a:cubicBezTo>
                    <a:pt x="159690" y="20596"/>
                    <a:pt x="160117" y="19518"/>
                    <a:pt x="160117" y="18222"/>
                  </a:cubicBezTo>
                  <a:cubicBezTo>
                    <a:pt x="160117" y="16276"/>
                    <a:pt x="159038" y="16276"/>
                    <a:pt x="154709" y="16276"/>
                  </a:cubicBezTo>
                  <a:lnTo>
                    <a:pt x="63437" y="16276"/>
                  </a:lnTo>
                  <a:cubicBezTo>
                    <a:pt x="58247" y="16276"/>
                    <a:pt x="58029" y="16494"/>
                    <a:pt x="56733" y="20596"/>
                  </a:cubicBezTo>
                  <a:lnTo>
                    <a:pt x="44831" y="59510"/>
                  </a:lnTo>
                  <a:cubicBezTo>
                    <a:pt x="44404" y="60589"/>
                    <a:pt x="44187" y="62101"/>
                    <a:pt x="44187" y="62534"/>
                  </a:cubicBezTo>
                  <a:cubicBezTo>
                    <a:pt x="44187" y="62752"/>
                    <a:pt x="44187" y="64916"/>
                    <a:pt x="46779" y="64916"/>
                  </a:cubicBezTo>
                  <a:cubicBezTo>
                    <a:pt x="48726" y="64916"/>
                    <a:pt x="49160" y="63403"/>
                    <a:pt x="49595" y="62752"/>
                  </a:cubicBezTo>
                  <a:cubicBezTo>
                    <a:pt x="57812" y="37246"/>
                    <a:pt x="69063" y="22976"/>
                    <a:pt x="102800" y="22976"/>
                  </a:cubicBezTo>
                  <a:lnTo>
                    <a:pt x="138058" y="22976"/>
                  </a:lnTo>
                  <a:lnTo>
                    <a:pt x="17147" y="158084"/>
                  </a:lnTo>
                  <a:cubicBezTo>
                    <a:pt x="17147" y="158301"/>
                    <a:pt x="16285" y="161325"/>
                    <a:pt x="16285" y="161977"/>
                  </a:cubicBezTo>
                  <a:cubicBezTo>
                    <a:pt x="16285" y="163923"/>
                    <a:pt x="17798" y="163923"/>
                    <a:pt x="21693" y="163923"/>
                  </a:cubicBezTo>
                  <a:lnTo>
                    <a:pt x="115781" y="163923"/>
                  </a:lnTo>
                  <a:cubicBezTo>
                    <a:pt x="120971" y="163923"/>
                    <a:pt x="121189" y="163707"/>
                    <a:pt x="122485" y="159596"/>
                  </a:cubicBezTo>
                  <a:lnTo>
                    <a:pt x="137840" y="111826"/>
                  </a:lnTo>
                  <a:cubicBezTo>
                    <a:pt x="138058" y="110957"/>
                    <a:pt x="138709" y="109445"/>
                    <a:pt x="138709" y="108583"/>
                  </a:cubicBezTo>
                  <a:cubicBezTo>
                    <a:pt x="138709" y="107498"/>
                    <a:pt x="137840" y="106203"/>
                    <a:pt x="135893" y="106203"/>
                  </a:cubicBezTo>
                  <a:cubicBezTo>
                    <a:pt x="133945" y="106203"/>
                    <a:pt x="133729" y="107071"/>
                    <a:pt x="132215" y="111609"/>
                  </a:cubicBezTo>
                  <a:cubicBezTo>
                    <a:pt x="122702" y="141007"/>
                    <a:pt x="112320" y="156571"/>
                    <a:pt x="75550" y="156571"/>
                  </a:cubicBezTo>
                  <a:lnTo>
                    <a:pt x="38562" y="156571"/>
                  </a:lnTo>
                  <a:lnTo>
                    <a:pt x="159472" y="2146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55" name="Forme libre : forme 1854">
              <a:extLst>
                <a:ext uri="{FF2B5EF4-FFF2-40B4-BE49-F238E27FC236}">
                  <a16:creationId xmlns:a16="http://schemas.microsoft.com/office/drawing/2014/main" id="{952C2B6F-CE16-44E5-B31A-316D6A5DB63D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6985857" y="-9986618"/>
              <a:ext cx="108568" cy="130211"/>
            </a:xfrm>
            <a:custGeom>
              <a:avLst/>
              <a:gdLst>
                <a:gd name="connsiteX0" fmla="*/ 46786 w 108567"/>
                <a:gd name="connsiteY0" fmla="*/ 61891 h 130210"/>
                <a:gd name="connsiteX1" fmla="*/ 79877 w 108567"/>
                <a:gd name="connsiteY1" fmla="*/ 56920 h 130210"/>
                <a:gd name="connsiteX2" fmla="*/ 96096 w 108567"/>
                <a:gd name="connsiteY2" fmla="*/ 34648 h 130210"/>
                <a:gd name="connsiteX3" fmla="*/ 72957 w 108567"/>
                <a:gd name="connsiteY3" fmla="*/ 16276 h 130210"/>
                <a:gd name="connsiteX4" fmla="*/ 16285 w 108567"/>
                <a:gd name="connsiteY4" fmla="*/ 75074 h 130210"/>
                <a:gd name="connsiteX5" fmla="*/ 50245 w 108567"/>
                <a:gd name="connsiteY5" fmla="*/ 114206 h 130210"/>
                <a:gd name="connsiteX6" fmla="*/ 99346 w 108567"/>
                <a:gd name="connsiteY6" fmla="*/ 88692 h 130210"/>
                <a:gd name="connsiteX7" fmla="*/ 96747 w 108567"/>
                <a:gd name="connsiteY7" fmla="*/ 85885 h 130210"/>
                <a:gd name="connsiteX8" fmla="*/ 93937 w 108567"/>
                <a:gd name="connsiteY8" fmla="*/ 88048 h 130210"/>
                <a:gd name="connsiteX9" fmla="*/ 50679 w 108567"/>
                <a:gd name="connsiteY9" fmla="*/ 109444 h 130210"/>
                <a:gd name="connsiteX10" fmla="*/ 31858 w 108567"/>
                <a:gd name="connsiteY10" fmla="*/ 84373 h 130210"/>
                <a:gd name="connsiteX11" fmla="*/ 35317 w 108567"/>
                <a:gd name="connsiteY11" fmla="*/ 61891 h 130210"/>
                <a:gd name="connsiteX12" fmla="*/ 46786 w 108567"/>
                <a:gd name="connsiteY12" fmla="*/ 61891 h 130210"/>
                <a:gd name="connsiteX13" fmla="*/ 36620 w 108567"/>
                <a:gd name="connsiteY13" fmla="*/ 57130 h 130210"/>
                <a:gd name="connsiteX14" fmla="*/ 72957 w 108567"/>
                <a:gd name="connsiteY14" fmla="*/ 21030 h 130210"/>
                <a:gd name="connsiteX15" fmla="*/ 88965 w 108567"/>
                <a:gd name="connsiteY15" fmla="*/ 34648 h 130210"/>
                <a:gd name="connsiteX16" fmla="*/ 45490 w 108567"/>
                <a:gd name="connsiteY16" fmla="*/ 57130 h 130210"/>
                <a:gd name="connsiteX17" fmla="*/ 36620 w 108567"/>
                <a:gd name="connsiteY17" fmla="*/ 57130 h 13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8567" h="130210">
                  <a:moveTo>
                    <a:pt x="46786" y="61891"/>
                  </a:moveTo>
                  <a:cubicBezTo>
                    <a:pt x="53055" y="61891"/>
                    <a:pt x="69062" y="61456"/>
                    <a:pt x="79877" y="56920"/>
                  </a:cubicBezTo>
                  <a:cubicBezTo>
                    <a:pt x="95016" y="50429"/>
                    <a:pt x="96096" y="37680"/>
                    <a:pt x="96096" y="34648"/>
                  </a:cubicBezTo>
                  <a:cubicBezTo>
                    <a:pt x="96096" y="25140"/>
                    <a:pt x="87879" y="16276"/>
                    <a:pt x="72957" y="16276"/>
                  </a:cubicBezTo>
                  <a:cubicBezTo>
                    <a:pt x="48949" y="16276"/>
                    <a:pt x="16285" y="37246"/>
                    <a:pt x="16285" y="75074"/>
                  </a:cubicBezTo>
                  <a:cubicBezTo>
                    <a:pt x="16285" y="97122"/>
                    <a:pt x="29048" y="114206"/>
                    <a:pt x="50245" y="114206"/>
                  </a:cubicBezTo>
                  <a:cubicBezTo>
                    <a:pt x="81174" y="114206"/>
                    <a:pt x="99346" y="91290"/>
                    <a:pt x="99346" y="88692"/>
                  </a:cubicBezTo>
                  <a:cubicBezTo>
                    <a:pt x="99346" y="87397"/>
                    <a:pt x="98043" y="85885"/>
                    <a:pt x="96747" y="85885"/>
                  </a:cubicBezTo>
                  <a:cubicBezTo>
                    <a:pt x="95668" y="85885"/>
                    <a:pt x="95234" y="86318"/>
                    <a:pt x="93937" y="88048"/>
                  </a:cubicBezTo>
                  <a:cubicBezTo>
                    <a:pt x="76851" y="109444"/>
                    <a:pt x="53272" y="109444"/>
                    <a:pt x="50679" y="109444"/>
                  </a:cubicBezTo>
                  <a:cubicBezTo>
                    <a:pt x="33804" y="109444"/>
                    <a:pt x="31858" y="91290"/>
                    <a:pt x="31858" y="84373"/>
                  </a:cubicBezTo>
                  <a:cubicBezTo>
                    <a:pt x="31858" y="81775"/>
                    <a:pt x="32073" y="75074"/>
                    <a:pt x="35317" y="61891"/>
                  </a:cubicBezTo>
                  <a:lnTo>
                    <a:pt x="46786" y="61891"/>
                  </a:lnTo>
                  <a:close/>
                  <a:moveTo>
                    <a:pt x="36620" y="57130"/>
                  </a:moveTo>
                  <a:cubicBezTo>
                    <a:pt x="45055" y="24271"/>
                    <a:pt x="67331" y="21030"/>
                    <a:pt x="72957" y="21030"/>
                  </a:cubicBezTo>
                  <a:cubicBezTo>
                    <a:pt x="83122" y="21030"/>
                    <a:pt x="88965" y="27303"/>
                    <a:pt x="88965" y="34648"/>
                  </a:cubicBezTo>
                  <a:cubicBezTo>
                    <a:pt x="88965" y="57130"/>
                    <a:pt x="54351" y="57130"/>
                    <a:pt x="45490" y="57130"/>
                  </a:cubicBezTo>
                  <a:lnTo>
                    <a:pt x="36620" y="5713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56" name="Forme libre : forme 1855">
              <a:extLst>
                <a:ext uri="{FF2B5EF4-FFF2-40B4-BE49-F238E27FC236}">
                  <a16:creationId xmlns:a16="http://schemas.microsoft.com/office/drawing/2014/main" id="{0471EF91-6F87-47DE-9487-639C55FA971F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7093152" y="-10021956"/>
              <a:ext cx="130282" cy="21702"/>
            </a:xfrm>
            <a:custGeom>
              <a:avLst/>
              <a:gdLst>
                <a:gd name="connsiteX0" fmla="*/ 112605 w 130281"/>
                <a:gd name="connsiteY0" fmla="*/ 23697 h 21701"/>
                <a:gd name="connsiteX1" fmla="*/ 118665 w 130281"/>
                <a:gd name="connsiteY1" fmla="*/ 20061 h 21701"/>
                <a:gd name="connsiteX2" fmla="*/ 112605 w 130281"/>
                <a:gd name="connsiteY2" fmla="*/ 16276 h 21701"/>
                <a:gd name="connsiteX3" fmla="*/ 22338 w 130281"/>
                <a:gd name="connsiteY3" fmla="*/ 16276 h 21701"/>
                <a:gd name="connsiteX4" fmla="*/ 16285 w 130281"/>
                <a:gd name="connsiteY4" fmla="*/ 19912 h 21701"/>
                <a:gd name="connsiteX5" fmla="*/ 22338 w 130281"/>
                <a:gd name="connsiteY5" fmla="*/ 23697 h 21701"/>
                <a:gd name="connsiteX6" fmla="*/ 112605 w 130281"/>
                <a:gd name="connsiteY6" fmla="*/ 23697 h 21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281" h="21701">
                  <a:moveTo>
                    <a:pt x="112605" y="23697"/>
                  </a:moveTo>
                  <a:cubicBezTo>
                    <a:pt x="115027" y="23697"/>
                    <a:pt x="118665" y="23697"/>
                    <a:pt x="118665" y="20061"/>
                  </a:cubicBezTo>
                  <a:cubicBezTo>
                    <a:pt x="118665" y="16276"/>
                    <a:pt x="115184" y="16276"/>
                    <a:pt x="112605" y="16276"/>
                  </a:cubicBezTo>
                  <a:lnTo>
                    <a:pt x="22338" y="16276"/>
                  </a:lnTo>
                  <a:cubicBezTo>
                    <a:pt x="19915" y="16276"/>
                    <a:pt x="16285" y="16276"/>
                    <a:pt x="16285" y="19912"/>
                  </a:cubicBezTo>
                  <a:cubicBezTo>
                    <a:pt x="16285" y="23697"/>
                    <a:pt x="19766" y="23697"/>
                    <a:pt x="22338" y="23697"/>
                  </a:cubicBezTo>
                  <a:lnTo>
                    <a:pt x="112605" y="2369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57" name="Forme libre : forme 1856">
              <a:extLst>
                <a:ext uri="{FF2B5EF4-FFF2-40B4-BE49-F238E27FC236}">
                  <a16:creationId xmlns:a16="http://schemas.microsoft.com/office/drawing/2014/main" id="{F5AF06B7-3E09-4217-8A12-672C192C75DB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7222431" y="-10083717"/>
              <a:ext cx="151995" cy="130211"/>
            </a:xfrm>
            <a:custGeom>
              <a:avLst/>
              <a:gdLst>
                <a:gd name="connsiteX0" fmla="*/ 132148 w 151995"/>
                <a:gd name="connsiteY0" fmla="*/ 32775 h 130210"/>
                <a:gd name="connsiteX1" fmla="*/ 148201 w 151995"/>
                <a:gd name="connsiteY1" fmla="*/ 21728 h 130210"/>
                <a:gd name="connsiteX2" fmla="*/ 151228 w 151995"/>
                <a:gd name="connsiteY2" fmla="*/ 18398 h 130210"/>
                <a:gd name="connsiteX3" fmla="*/ 148955 w 151995"/>
                <a:gd name="connsiteY3" fmla="*/ 16276 h 130210"/>
                <a:gd name="connsiteX4" fmla="*/ 133206 w 151995"/>
                <a:gd name="connsiteY4" fmla="*/ 16886 h 130210"/>
                <a:gd name="connsiteX5" fmla="*/ 117151 w 151995"/>
                <a:gd name="connsiteY5" fmla="*/ 16276 h 130210"/>
                <a:gd name="connsiteX6" fmla="*/ 114125 w 151995"/>
                <a:gd name="connsiteY6" fmla="*/ 19606 h 130210"/>
                <a:gd name="connsiteX7" fmla="*/ 117457 w 151995"/>
                <a:gd name="connsiteY7" fmla="*/ 21728 h 130210"/>
                <a:gd name="connsiteX8" fmla="*/ 127147 w 151995"/>
                <a:gd name="connsiteY8" fmla="*/ 27934 h 130210"/>
                <a:gd name="connsiteX9" fmla="*/ 126542 w 151995"/>
                <a:gd name="connsiteY9" fmla="*/ 31569 h 130210"/>
                <a:gd name="connsiteX10" fmla="*/ 110034 w 151995"/>
                <a:gd name="connsiteY10" fmla="*/ 97563 h 130210"/>
                <a:gd name="connsiteX11" fmla="*/ 71566 w 151995"/>
                <a:gd name="connsiteY11" fmla="*/ 18853 h 130210"/>
                <a:gd name="connsiteX12" fmla="*/ 66416 w 151995"/>
                <a:gd name="connsiteY12" fmla="*/ 16276 h 130210"/>
                <a:gd name="connsiteX13" fmla="*/ 45666 w 151995"/>
                <a:gd name="connsiteY13" fmla="*/ 16276 h 130210"/>
                <a:gd name="connsiteX14" fmla="*/ 40822 w 151995"/>
                <a:gd name="connsiteY14" fmla="*/ 19606 h 130210"/>
                <a:gd name="connsiteX15" fmla="*/ 45815 w 151995"/>
                <a:gd name="connsiteY15" fmla="*/ 21728 h 130210"/>
                <a:gd name="connsiteX16" fmla="*/ 55512 w 151995"/>
                <a:gd name="connsiteY16" fmla="*/ 22487 h 130210"/>
                <a:gd name="connsiteX17" fmla="*/ 35216 w 151995"/>
                <a:gd name="connsiteY17" fmla="*/ 103469 h 130210"/>
                <a:gd name="connsiteX18" fmla="*/ 19467 w 151995"/>
                <a:gd name="connsiteY18" fmla="*/ 114211 h 130210"/>
                <a:gd name="connsiteX19" fmla="*/ 16285 w 151995"/>
                <a:gd name="connsiteY19" fmla="*/ 117393 h 130210"/>
                <a:gd name="connsiteX20" fmla="*/ 18558 w 151995"/>
                <a:gd name="connsiteY20" fmla="*/ 119665 h 130210"/>
                <a:gd name="connsiteX21" fmla="*/ 34307 w 151995"/>
                <a:gd name="connsiteY21" fmla="*/ 119061 h 130210"/>
                <a:gd name="connsiteX22" fmla="*/ 50362 w 151995"/>
                <a:gd name="connsiteY22" fmla="*/ 119665 h 130210"/>
                <a:gd name="connsiteX23" fmla="*/ 53388 w 151995"/>
                <a:gd name="connsiteY23" fmla="*/ 116484 h 130210"/>
                <a:gd name="connsiteX24" fmla="*/ 49907 w 151995"/>
                <a:gd name="connsiteY24" fmla="*/ 114211 h 130210"/>
                <a:gd name="connsiteX25" fmla="*/ 40366 w 151995"/>
                <a:gd name="connsiteY25" fmla="*/ 107857 h 130210"/>
                <a:gd name="connsiteX26" fmla="*/ 40971 w 151995"/>
                <a:gd name="connsiteY26" fmla="*/ 104073 h 130210"/>
                <a:gd name="connsiteX27" fmla="*/ 60357 w 151995"/>
                <a:gd name="connsiteY27" fmla="*/ 26571 h 130210"/>
                <a:gd name="connsiteX28" fmla="*/ 104585 w 151995"/>
                <a:gd name="connsiteY28" fmla="*/ 117094 h 130210"/>
                <a:gd name="connsiteX29" fmla="*/ 107917 w 151995"/>
                <a:gd name="connsiteY29" fmla="*/ 119665 h 130210"/>
                <a:gd name="connsiteX30" fmla="*/ 111092 w 151995"/>
                <a:gd name="connsiteY30" fmla="*/ 116484 h 130210"/>
                <a:gd name="connsiteX31" fmla="*/ 132148 w 151995"/>
                <a:gd name="connsiteY31" fmla="*/ 32775 h 13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1995" h="130210">
                  <a:moveTo>
                    <a:pt x="132148" y="32775"/>
                  </a:moveTo>
                  <a:cubicBezTo>
                    <a:pt x="133660" y="27025"/>
                    <a:pt x="136083" y="22033"/>
                    <a:pt x="148201" y="21728"/>
                  </a:cubicBezTo>
                  <a:cubicBezTo>
                    <a:pt x="148955" y="21728"/>
                    <a:pt x="151228" y="21579"/>
                    <a:pt x="151228" y="18398"/>
                  </a:cubicBezTo>
                  <a:cubicBezTo>
                    <a:pt x="151228" y="17490"/>
                    <a:pt x="150475" y="16276"/>
                    <a:pt x="148955" y="16276"/>
                  </a:cubicBezTo>
                  <a:cubicBezTo>
                    <a:pt x="143961" y="16276"/>
                    <a:pt x="138356" y="16886"/>
                    <a:pt x="133206" y="16886"/>
                  </a:cubicBezTo>
                  <a:cubicBezTo>
                    <a:pt x="129569" y="16886"/>
                    <a:pt x="120788" y="16276"/>
                    <a:pt x="117151" y="16276"/>
                  </a:cubicBezTo>
                  <a:cubicBezTo>
                    <a:pt x="116398" y="16276"/>
                    <a:pt x="114125" y="16276"/>
                    <a:pt x="114125" y="19606"/>
                  </a:cubicBezTo>
                  <a:cubicBezTo>
                    <a:pt x="114125" y="21579"/>
                    <a:pt x="116093" y="21728"/>
                    <a:pt x="117457" y="21728"/>
                  </a:cubicBezTo>
                  <a:cubicBezTo>
                    <a:pt x="124575" y="21878"/>
                    <a:pt x="127147" y="24150"/>
                    <a:pt x="127147" y="27934"/>
                  </a:cubicBezTo>
                  <a:cubicBezTo>
                    <a:pt x="127147" y="29147"/>
                    <a:pt x="126997" y="29901"/>
                    <a:pt x="126542" y="31569"/>
                  </a:cubicBezTo>
                  <a:lnTo>
                    <a:pt x="110034" y="97563"/>
                  </a:lnTo>
                  <a:lnTo>
                    <a:pt x="71566" y="18853"/>
                  </a:lnTo>
                  <a:cubicBezTo>
                    <a:pt x="70352" y="16276"/>
                    <a:pt x="70053" y="16276"/>
                    <a:pt x="66416" y="16276"/>
                  </a:cubicBezTo>
                  <a:lnTo>
                    <a:pt x="45666" y="16276"/>
                  </a:lnTo>
                  <a:cubicBezTo>
                    <a:pt x="42789" y="16276"/>
                    <a:pt x="40822" y="16276"/>
                    <a:pt x="40822" y="19606"/>
                  </a:cubicBezTo>
                  <a:cubicBezTo>
                    <a:pt x="40822" y="21728"/>
                    <a:pt x="42640" y="21728"/>
                    <a:pt x="45815" y="21728"/>
                  </a:cubicBezTo>
                  <a:cubicBezTo>
                    <a:pt x="48998" y="21728"/>
                    <a:pt x="52330" y="21878"/>
                    <a:pt x="55512" y="22487"/>
                  </a:cubicBezTo>
                  <a:lnTo>
                    <a:pt x="35216" y="103469"/>
                  </a:lnTo>
                  <a:cubicBezTo>
                    <a:pt x="33853" y="109220"/>
                    <a:pt x="31281" y="113765"/>
                    <a:pt x="19467" y="114211"/>
                  </a:cubicBezTo>
                  <a:cubicBezTo>
                    <a:pt x="18409" y="114211"/>
                    <a:pt x="16285" y="114368"/>
                    <a:pt x="16285" y="117393"/>
                  </a:cubicBezTo>
                  <a:cubicBezTo>
                    <a:pt x="16285" y="119061"/>
                    <a:pt x="17500" y="119665"/>
                    <a:pt x="18558" y="119665"/>
                  </a:cubicBezTo>
                  <a:cubicBezTo>
                    <a:pt x="23552" y="119665"/>
                    <a:pt x="29157" y="119061"/>
                    <a:pt x="34307" y="119061"/>
                  </a:cubicBezTo>
                  <a:cubicBezTo>
                    <a:pt x="37944" y="119061"/>
                    <a:pt x="46725" y="119665"/>
                    <a:pt x="50362" y="119665"/>
                  </a:cubicBezTo>
                  <a:cubicBezTo>
                    <a:pt x="51875" y="119665"/>
                    <a:pt x="53388" y="118906"/>
                    <a:pt x="53388" y="116484"/>
                  </a:cubicBezTo>
                  <a:cubicBezTo>
                    <a:pt x="53388" y="114368"/>
                    <a:pt x="51576" y="114211"/>
                    <a:pt x="49907" y="114211"/>
                  </a:cubicBezTo>
                  <a:cubicBezTo>
                    <a:pt x="40366" y="113913"/>
                    <a:pt x="40366" y="109981"/>
                    <a:pt x="40366" y="107857"/>
                  </a:cubicBezTo>
                  <a:cubicBezTo>
                    <a:pt x="40366" y="107253"/>
                    <a:pt x="40366" y="106494"/>
                    <a:pt x="40971" y="104073"/>
                  </a:cubicBezTo>
                  <a:lnTo>
                    <a:pt x="60357" y="26571"/>
                  </a:lnTo>
                  <a:lnTo>
                    <a:pt x="104585" y="117094"/>
                  </a:lnTo>
                  <a:cubicBezTo>
                    <a:pt x="105793" y="119515"/>
                    <a:pt x="106396" y="119665"/>
                    <a:pt x="107917" y="119665"/>
                  </a:cubicBezTo>
                  <a:cubicBezTo>
                    <a:pt x="110339" y="119665"/>
                    <a:pt x="110339" y="119210"/>
                    <a:pt x="111092" y="116484"/>
                  </a:cubicBezTo>
                  <a:lnTo>
                    <a:pt x="132148" y="3277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58" name="Forme libre : forme 1857">
              <a:extLst>
                <a:ext uri="{FF2B5EF4-FFF2-40B4-BE49-F238E27FC236}">
                  <a16:creationId xmlns:a16="http://schemas.microsoft.com/office/drawing/2014/main" id="{5116FF8C-2CD2-4882-AEDF-1830FA3EBDAA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7399180" y="-10093857"/>
              <a:ext cx="195422" cy="173614"/>
            </a:xfrm>
            <a:custGeom>
              <a:avLst/>
              <a:gdLst>
                <a:gd name="connsiteX0" fmla="*/ 42334 w 195422"/>
                <a:gd name="connsiteY0" fmla="*/ 70016 h 173614"/>
                <a:gd name="connsiteX1" fmla="*/ 65962 w 195422"/>
                <a:gd name="connsiteY1" fmla="*/ 70016 h 173614"/>
                <a:gd name="connsiteX2" fmla="*/ 65962 w 195422"/>
                <a:gd name="connsiteY2" fmla="*/ 64564 h 173614"/>
                <a:gd name="connsiteX3" fmla="*/ 42334 w 195422"/>
                <a:gd name="connsiteY3" fmla="*/ 64564 h 173614"/>
                <a:gd name="connsiteX4" fmla="*/ 42334 w 195422"/>
                <a:gd name="connsiteY4" fmla="*/ 36711 h 173614"/>
                <a:gd name="connsiteX5" fmla="*/ 37184 w 195422"/>
                <a:gd name="connsiteY5" fmla="*/ 36711 h 173614"/>
                <a:gd name="connsiteX6" fmla="*/ 16285 w 195422"/>
                <a:gd name="connsiteY6" fmla="*/ 65777 h 173614"/>
                <a:gd name="connsiteX7" fmla="*/ 16285 w 195422"/>
                <a:gd name="connsiteY7" fmla="*/ 70016 h 173614"/>
                <a:gd name="connsiteX8" fmla="*/ 30372 w 195422"/>
                <a:gd name="connsiteY8" fmla="*/ 70016 h 173614"/>
                <a:gd name="connsiteX9" fmla="*/ 30372 w 195422"/>
                <a:gd name="connsiteY9" fmla="*/ 110883 h 173614"/>
                <a:gd name="connsiteX10" fmla="*/ 51576 w 195422"/>
                <a:gd name="connsiteY10" fmla="*/ 131317 h 173614"/>
                <a:gd name="connsiteX11" fmla="*/ 68690 w 195422"/>
                <a:gd name="connsiteY11" fmla="*/ 110734 h 173614"/>
                <a:gd name="connsiteX12" fmla="*/ 68690 w 195422"/>
                <a:gd name="connsiteY12" fmla="*/ 102405 h 173614"/>
                <a:gd name="connsiteX13" fmla="*/ 63539 w 195422"/>
                <a:gd name="connsiteY13" fmla="*/ 102405 h 173614"/>
                <a:gd name="connsiteX14" fmla="*/ 63539 w 195422"/>
                <a:gd name="connsiteY14" fmla="*/ 110578 h 173614"/>
                <a:gd name="connsiteX15" fmla="*/ 52784 w 195422"/>
                <a:gd name="connsiteY15" fmla="*/ 126474 h 173614"/>
                <a:gd name="connsiteX16" fmla="*/ 42334 w 195422"/>
                <a:gd name="connsiteY16" fmla="*/ 111032 h 173614"/>
                <a:gd name="connsiteX17" fmla="*/ 42334 w 195422"/>
                <a:gd name="connsiteY17" fmla="*/ 70016 h 173614"/>
                <a:gd name="connsiteX18" fmla="*/ 109632 w 195422"/>
                <a:gd name="connsiteY18" fmla="*/ 95291 h 173614"/>
                <a:gd name="connsiteX19" fmla="*/ 129927 w 195422"/>
                <a:gd name="connsiteY19" fmla="*/ 67290 h 173614"/>
                <a:gd name="connsiteX20" fmla="*/ 127349 w 195422"/>
                <a:gd name="connsiteY20" fmla="*/ 72735 h 173614"/>
                <a:gd name="connsiteX21" fmla="*/ 134168 w 195422"/>
                <a:gd name="connsiteY21" fmla="*/ 79700 h 173614"/>
                <a:gd name="connsiteX22" fmla="*/ 141130 w 195422"/>
                <a:gd name="connsiteY22" fmla="*/ 72735 h 173614"/>
                <a:gd name="connsiteX23" fmla="*/ 129167 w 195422"/>
                <a:gd name="connsiteY23" fmla="*/ 63051 h 173614"/>
                <a:gd name="connsiteX24" fmla="*/ 108722 w 195422"/>
                <a:gd name="connsiteY24" fmla="*/ 79245 h 173614"/>
                <a:gd name="connsiteX25" fmla="*/ 108567 w 195422"/>
                <a:gd name="connsiteY25" fmla="*/ 79245 h 173614"/>
                <a:gd name="connsiteX26" fmla="*/ 108567 w 195422"/>
                <a:gd name="connsiteY26" fmla="*/ 63051 h 173614"/>
                <a:gd name="connsiteX27" fmla="*/ 86914 w 195422"/>
                <a:gd name="connsiteY27" fmla="*/ 64712 h 173614"/>
                <a:gd name="connsiteX28" fmla="*/ 86914 w 195422"/>
                <a:gd name="connsiteY28" fmla="*/ 70165 h 173614"/>
                <a:gd name="connsiteX29" fmla="*/ 98272 w 195422"/>
                <a:gd name="connsiteY29" fmla="*/ 78643 h 173614"/>
                <a:gd name="connsiteX30" fmla="*/ 98272 w 195422"/>
                <a:gd name="connsiteY30" fmla="*/ 117847 h 173614"/>
                <a:gd name="connsiteX31" fmla="*/ 86914 w 195422"/>
                <a:gd name="connsiteY31" fmla="*/ 124351 h 173614"/>
                <a:gd name="connsiteX32" fmla="*/ 86914 w 195422"/>
                <a:gd name="connsiteY32" fmla="*/ 129804 h 173614"/>
                <a:gd name="connsiteX33" fmla="*/ 104176 w 195422"/>
                <a:gd name="connsiteY33" fmla="*/ 129200 h 173614"/>
                <a:gd name="connsiteX34" fmla="*/ 123868 w 195422"/>
                <a:gd name="connsiteY34" fmla="*/ 129804 h 173614"/>
                <a:gd name="connsiteX35" fmla="*/ 123868 w 195422"/>
                <a:gd name="connsiteY35" fmla="*/ 124351 h 173614"/>
                <a:gd name="connsiteX36" fmla="*/ 120835 w 195422"/>
                <a:gd name="connsiteY36" fmla="*/ 124351 h 173614"/>
                <a:gd name="connsiteX37" fmla="*/ 109632 w 195422"/>
                <a:gd name="connsiteY37" fmla="*/ 117543 h 173614"/>
                <a:gd name="connsiteX38" fmla="*/ 109632 w 195422"/>
                <a:gd name="connsiteY38" fmla="*/ 95291 h 173614"/>
                <a:gd name="connsiteX39" fmla="*/ 191008 w 195422"/>
                <a:gd name="connsiteY39" fmla="*/ 167647 h 173614"/>
                <a:gd name="connsiteX40" fmla="*/ 191008 w 195422"/>
                <a:gd name="connsiteY40" fmla="*/ 160227 h 173614"/>
                <a:gd name="connsiteX41" fmla="*/ 175103 w 195422"/>
                <a:gd name="connsiteY41" fmla="*/ 160227 h 173614"/>
                <a:gd name="connsiteX42" fmla="*/ 175103 w 195422"/>
                <a:gd name="connsiteY42" fmla="*/ 23695 h 173614"/>
                <a:gd name="connsiteX43" fmla="*/ 191008 w 195422"/>
                <a:gd name="connsiteY43" fmla="*/ 23695 h 173614"/>
                <a:gd name="connsiteX44" fmla="*/ 191008 w 195422"/>
                <a:gd name="connsiteY44" fmla="*/ 16276 h 173614"/>
                <a:gd name="connsiteX45" fmla="*/ 167687 w 195422"/>
                <a:gd name="connsiteY45" fmla="*/ 16276 h 173614"/>
                <a:gd name="connsiteX46" fmla="*/ 167687 w 195422"/>
                <a:gd name="connsiteY46" fmla="*/ 167647 h 173614"/>
                <a:gd name="connsiteX47" fmla="*/ 191008 w 195422"/>
                <a:gd name="connsiteY47" fmla="*/ 167647 h 173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95422" h="173614">
                  <a:moveTo>
                    <a:pt x="42334" y="70016"/>
                  </a:moveTo>
                  <a:lnTo>
                    <a:pt x="65962" y="70016"/>
                  </a:lnTo>
                  <a:lnTo>
                    <a:pt x="65962" y="64564"/>
                  </a:lnTo>
                  <a:lnTo>
                    <a:pt x="42334" y="64564"/>
                  </a:lnTo>
                  <a:lnTo>
                    <a:pt x="42334" y="36711"/>
                  </a:lnTo>
                  <a:lnTo>
                    <a:pt x="37184" y="36711"/>
                  </a:lnTo>
                  <a:cubicBezTo>
                    <a:pt x="37035" y="50335"/>
                    <a:pt x="30826" y="65323"/>
                    <a:pt x="16285" y="65777"/>
                  </a:cubicBezTo>
                  <a:lnTo>
                    <a:pt x="16285" y="70016"/>
                  </a:lnTo>
                  <a:lnTo>
                    <a:pt x="30372" y="70016"/>
                  </a:lnTo>
                  <a:lnTo>
                    <a:pt x="30372" y="110883"/>
                  </a:lnTo>
                  <a:cubicBezTo>
                    <a:pt x="30372" y="127837"/>
                    <a:pt x="43095" y="131317"/>
                    <a:pt x="51576" y="131317"/>
                  </a:cubicBezTo>
                  <a:cubicBezTo>
                    <a:pt x="61721" y="131317"/>
                    <a:pt x="68690" y="122690"/>
                    <a:pt x="68690" y="110734"/>
                  </a:cubicBezTo>
                  <a:lnTo>
                    <a:pt x="68690" y="102405"/>
                  </a:lnTo>
                  <a:lnTo>
                    <a:pt x="63539" y="102405"/>
                  </a:lnTo>
                  <a:lnTo>
                    <a:pt x="63539" y="110578"/>
                  </a:lnTo>
                  <a:cubicBezTo>
                    <a:pt x="63539" y="120873"/>
                    <a:pt x="58695" y="126474"/>
                    <a:pt x="52784" y="126474"/>
                  </a:cubicBezTo>
                  <a:cubicBezTo>
                    <a:pt x="42334" y="126474"/>
                    <a:pt x="42334" y="113758"/>
                    <a:pt x="42334" y="111032"/>
                  </a:cubicBezTo>
                  <a:lnTo>
                    <a:pt x="42334" y="70016"/>
                  </a:lnTo>
                  <a:close/>
                  <a:moveTo>
                    <a:pt x="109632" y="95291"/>
                  </a:moveTo>
                  <a:cubicBezTo>
                    <a:pt x="109632" y="82575"/>
                    <a:pt x="115535" y="67290"/>
                    <a:pt x="129927" y="67290"/>
                  </a:cubicBezTo>
                  <a:cubicBezTo>
                    <a:pt x="128563" y="68348"/>
                    <a:pt x="127349" y="70314"/>
                    <a:pt x="127349" y="72735"/>
                  </a:cubicBezTo>
                  <a:cubicBezTo>
                    <a:pt x="127349" y="77734"/>
                    <a:pt x="131284" y="79700"/>
                    <a:pt x="134168" y="79700"/>
                  </a:cubicBezTo>
                  <a:cubicBezTo>
                    <a:pt x="137799" y="79700"/>
                    <a:pt x="141130" y="77280"/>
                    <a:pt x="141130" y="72735"/>
                  </a:cubicBezTo>
                  <a:cubicBezTo>
                    <a:pt x="141130" y="67588"/>
                    <a:pt x="136285" y="63051"/>
                    <a:pt x="129167" y="63051"/>
                  </a:cubicBezTo>
                  <a:cubicBezTo>
                    <a:pt x="121594" y="63051"/>
                    <a:pt x="113262" y="67744"/>
                    <a:pt x="108722" y="79245"/>
                  </a:cubicBezTo>
                  <a:lnTo>
                    <a:pt x="108567" y="79245"/>
                  </a:lnTo>
                  <a:lnTo>
                    <a:pt x="108567" y="63051"/>
                  </a:lnTo>
                  <a:lnTo>
                    <a:pt x="86914" y="64712"/>
                  </a:lnTo>
                  <a:lnTo>
                    <a:pt x="86914" y="70165"/>
                  </a:lnTo>
                  <a:cubicBezTo>
                    <a:pt x="97058" y="70165"/>
                    <a:pt x="98272" y="71222"/>
                    <a:pt x="98272" y="78643"/>
                  </a:cubicBezTo>
                  <a:lnTo>
                    <a:pt x="98272" y="117847"/>
                  </a:lnTo>
                  <a:cubicBezTo>
                    <a:pt x="98272" y="124351"/>
                    <a:pt x="96753" y="124351"/>
                    <a:pt x="86914" y="124351"/>
                  </a:cubicBezTo>
                  <a:lnTo>
                    <a:pt x="86914" y="129804"/>
                  </a:lnTo>
                  <a:cubicBezTo>
                    <a:pt x="87667" y="129804"/>
                    <a:pt x="97968" y="129200"/>
                    <a:pt x="104176" y="129200"/>
                  </a:cubicBezTo>
                  <a:cubicBezTo>
                    <a:pt x="110690" y="129200"/>
                    <a:pt x="117353" y="129500"/>
                    <a:pt x="123868" y="129804"/>
                  </a:cubicBezTo>
                  <a:lnTo>
                    <a:pt x="123868" y="124351"/>
                  </a:lnTo>
                  <a:lnTo>
                    <a:pt x="120835" y="124351"/>
                  </a:lnTo>
                  <a:cubicBezTo>
                    <a:pt x="109632" y="124351"/>
                    <a:pt x="109632" y="122690"/>
                    <a:pt x="109632" y="117543"/>
                  </a:cubicBezTo>
                  <a:lnTo>
                    <a:pt x="109632" y="95291"/>
                  </a:lnTo>
                  <a:close/>
                  <a:moveTo>
                    <a:pt x="191008" y="167647"/>
                  </a:moveTo>
                  <a:lnTo>
                    <a:pt x="191008" y="160227"/>
                  </a:lnTo>
                  <a:lnTo>
                    <a:pt x="175103" y="160227"/>
                  </a:lnTo>
                  <a:lnTo>
                    <a:pt x="175103" y="23695"/>
                  </a:lnTo>
                  <a:lnTo>
                    <a:pt x="191008" y="23695"/>
                  </a:lnTo>
                  <a:lnTo>
                    <a:pt x="191008" y="16276"/>
                  </a:lnTo>
                  <a:lnTo>
                    <a:pt x="167687" y="16276"/>
                  </a:lnTo>
                  <a:lnTo>
                    <a:pt x="167687" y="167647"/>
                  </a:lnTo>
                  <a:lnTo>
                    <a:pt x="191008" y="16764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59" name="Forme libre : forme 1858">
              <a:extLst>
                <a:ext uri="{FF2B5EF4-FFF2-40B4-BE49-F238E27FC236}">
                  <a16:creationId xmlns:a16="http://schemas.microsoft.com/office/drawing/2014/main" id="{BDE6E4E8-7B89-4331-A104-9C8F6B2FA02C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7591083" y="-10083717"/>
              <a:ext cx="130282" cy="130211"/>
            </a:xfrm>
            <a:custGeom>
              <a:avLst/>
              <a:gdLst>
                <a:gd name="connsiteX0" fmla="*/ 122756 w 130281"/>
                <a:gd name="connsiteY0" fmla="*/ 22183 h 130210"/>
                <a:gd name="connsiteX1" fmla="*/ 124873 w 130281"/>
                <a:gd name="connsiteY1" fmla="*/ 17944 h 130210"/>
                <a:gd name="connsiteX2" fmla="*/ 120782 w 130281"/>
                <a:gd name="connsiteY2" fmla="*/ 16276 h 130210"/>
                <a:gd name="connsiteX3" fmla="*/ 50056 w 130281"/>
                <a:gd name="connsiteY3" fmla="*/ 16276 h 130210"/>
                <a:gd name="connsiteX4" fmla="*/ 45055 w 130281"/>
                <a:gd name="connsiteY4" fmla="*/ 19307 h 130210"/>
                <a:gd name="connsiteX5" fmla="*/ 36573 w 130281"/>
                <a:gd name="connsiteY5" fmla="*/ 46549 h 130210"/>
                <a:gd name="connsiteX6" fmla="*/ 35970 w 130281"/>
                <a:gd name="connsiteY6" fmla="*/ 48977 h 130210"/>
                <a:gd name="connsiteX7" fmla="*/ 38548 w 130281"/>
                <a:gd name="connsiteY7" fmla="*/ 51094 h 130210"/>
                <a:gd name="connsiteX8" fmla="*/ 41269 w 130281"/>
                <a:gd name="connsiteY8" fmla="*/ 48673 h 130210"/>
                <a:gd name="connsiteX9" fmla="*/ 79892 w 130281"/>
                <a:gd name="connsiteY9" fmla="*/ 21728 h 130210"/>
                <a:gd name="connsiteX10" fmla="*/ 107157 w 130281"/>
                <a:gd name="connsiteY10" fmla="*/ 21728 h 130210"/>
                <a:gd name="connsiteX11" fmla="*/ 18857 w 130281"/>
                <a:gd name="connsiteY11" fmla="*/ 113005 h 130210"/>
                <a:gd name="connsiteX12" fmla="*/ 16285 w 130281"/>
                <a:gd name="connsiteY12" fmla="*/ 117996 h 130210"/>
                <a:gd name="connsiteX13" fmla="*/ 20370 w 130281"/>
                <a:gd name="connsiteY13" fmla="*/ 119665 h 130210"/>
                <a:gd name="connsiteX14" fmla="*/ 93674 w 130281"/>
                <a:gd name="connsiteY14" fmla="*/ 119665 h 130210"/>
                <a:gd name="connsiteX15" fmla="*/ 98675 w 130281"/>
                <a:gd name="connsiteY15" fmla="*/ 116639 h 130210"/>
                <a:gd name="connsiteX16" fmla="*/ 109578 w 130281"/>
                <a:gd name="connsiteY16" fmla="*/ 82880 h 130210"/>
                <a:gd name="connsiteX17" fmla="*/ 110183 w 130281"/>
                <a:gd name="connsiteY17" fmla="*/ 80459 h 130210"/>
                <a:gd name="connsiteX18" fmla="*/ 107760 w 130281"/>
                <a:gd name="connsiteY18" fmla="*/ 78343 h 130210"/>
                <a:gd name="connsiteX19" fmla="*/ 104428 w 130281"/>
                <a:gd name="connsiteY19" fmla="*/ 82276 h 130210"/>
                <a:gd name="connsiteX20" fmla="*/ 63383 w 130281"/>
                <a:gd name="connsiteY20" fmla="*/ 113609 h 130210"/>
                <a:gd name="connsiteX21" fmla="*/ 34456 w 130281"/>
                <a:gd name="connsiteY21" fmla="*/ 113609 h 130210"/>
                <a:gd name="connsiteX22" fmla="*/ 122756 w 130281"/>
                <a:gd name="connsiteY22" fmla="*/ 22183 h 13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0281" h="130210">
                  <a:moveTo>
                    <a:pt x="122756" y="22183"/>
                  </a:moveTo>
                  <a:cubicBezTo>
                    <a:pt x="123964" y="20969"/>
                    <a:pt x="124873" y="19911"/>
                    <a:pt x="124873" y="17944"/>
                  </a:cubicBezTo>
                  <a:cubicBezTo>
                    <a:pt x="124873" y="16276"/>
                    <a:pt x="123658" y="16276"/>
                    <a:pt x="120782" y="16276"/>
                  </a:cubicBezTo>
                  <a:lnTo>
                    <a:pt x="50056" y="16276"/>
                  </a:lnTo>
                  <a:cubicBezTo>
                    <a:pt x="46121" y="16276"/>
                    <a:pt x="45964" y="16431"/>
                    <a:pt x="45055" y="19307"/>
                  </a:cubicBezTo>
                  <a:lnTo>
                    <a:pt x="36573" y="46549"/>
                  </a:lnTo>
                  <a:cubicBezTo>
                    <a:pt x="35970" y="48367"/>
                    <a:pt x="35970" y="48523"/>
                    <a:pt x="35970" y="48977"/>
                  </a:cubicBezTo>
                  <a:cubicBezTo>
                    <a:pt x="35970" y="49730"/>
                    <a:pt x="36573" y="51094"/>
                    <a:pt x="38548" y="51094"/>
                  </a:cubicBezTo>
                  <a:cubicBezTo>
                    <a:pt x="40516" y="51094"/>
                    <a:pt x="40814" y="50185"/>
                    <a:pt x="41269" y="48673"/>
                  </a:cubicBezTo>
                  <a:cubicBezTo>
                    <a:pt x="48543" y="27330"/>
                    <a:pt x="60356" y="21728"/>
                    <a:pt x="79892" y="21728"/>
                  </a:cubicBezTo>
                  <a:lnTo>
                    <a:pt x="107157" y="21728"/>
                  </a:lnTo>
                  <a:lnTo>
                    <a:pt x="18857" y="113005"/>
                  </a:lnTo>
                  <a:cubicBezTo>
                    <a:pt x="17798" y="114063"/>
                    <a:pt x="16285" y="115576"/>
                    <a:pt x="16285" y="117996"/>
                  </a:cubicBezTo>
                  <a:cubicBezTo>
                    <a:pt x="16285" y="119665"/>
                    <a:pt x="17642" y="119665"/>
                    <a:pt x="20370" y="119665"/>
                  </a:cubicBezTo>
                  <a:lnTo>
                    <a:pt x="93674" y="119665"/>
                  </a:lnTo>
                  <a:cubicBezTo>
                    <a:pt x="97609" y="119665"/>
                    <a:pt x="97765" y="119515"/>
                    <a:pt x="98675" y="116639"/>
                  </a:cubicBezTo>
                  <a:lnTo>
                    <a:pt x="109578" y="82880"/>
                  </a:lnTo>
                  <a:cubicBezTo>
                    <a:pt x="110183" y="80913"/>
                    <a:pt x="110183" y="80608"/>
                    <a:pt x="110183" y="80459"/>
                  </a:cubicBezTo>
                  <a:cubicBezTo>
                    <a:pt x="110183" y="80310"/>
                    <a:pt x="110183" y="78343"/>
                    <a:pt x="107760" y="78343"/>
                  </a:cubicBezTo>
                  <a:cubicBezTo>
                    <a:pt x="105792" y="78343"/>
                    <a:pt x="105487" y="78946"/>
                    <a:pt x="104428" y="82276"/>
                  </a:cubicBezTo>
                  <a:cubicBezTo>
                    <a:pt x="97460" y="103015"/>
                    <a:pt x="89738" y="113609"/>
                    <a:pt x="63383" y="113609"/>
                  </a:cubicBezTo>
                  <a:lnTo>
                    <a:pt x="34456" y="113609"/>
                  </a:lnTo>
                  <a:lnTo>
                    <a:pt x="122756" y="2218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60" name="Forme libre : forme 1859">
              <a:extLst>
                <a:ext uri="{FF2B5EF4-FFF2-40B4-BE49-F238E27FC236}">
                  <a16:creationId xmlns:a16="http://schemas.microsoft.com/office/drawing/2014/main" id="{0B5CD7D7-9B0B-4CFA-B095-A3649399490C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7755403" y="-10108502"/>
              <a:ext cx="86854" cy="21702"/>
            </a:xfrm>
            <a:custGeom>
              <a:avLst/>
              <a:gdLst>
                <a:gd name="connsiteX0" fmla="*/ 76567 w 86854"/>
                <a:gd name="connsiteY0" fmla="*/ 22028 h 21701"/>
                <a:gd name="connsiteX1" fmla="*/ 76567 w 86854"/>
                <a:gd name="connsiteY1" fmla="*/ 16276 h 21701"/>
                <a:gd name="connsiteX2" fmla="*/ 16285 w 86854"/>
                <a:gd name="connsiteY2" fmla="*/ 16276 h 21701"/>
                <a:gd name="connsiteX3" fmla="*/ 16285 w 86854"/>
                <a:gd name="connsiteY3" fmla="*/ 22028 h 21701"/>
                <a:gd name="connsiteX4" fmla="*/ 76567 w 86854"/>
                <a:gd name="connsiteY4" fmla="*/ 22028 h 21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854" h="21701">
                  <a:moveTo>
                    <a:pt x="76567" y="22028"/>
                  </a:moveTo>
                  <a:lnTo>
                    <a:pt x="76567" y="16276"/>
                  </a:lnTo>
                  <a:lnTo>
                    <a:pt x="16285" y="16276"/>
                  </a:lnTo>
                  <a:lnTo>
                    <a:pt x="16285" y="22028"/>
                  </a:lnTo>
                  <a:lnTo>
                    <a:pt x="76567" y="2202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61" name="Forme libre : forme 1860">
              <a:extLst>
                <a:ext uri="{FF2B5EF4-FFF2-40B4-BE49-F238E27FC236}">
                  <a16:creationId xmlns:a16="http://schemas.microsoft.com/office/drawing/2014/main" id="{00085825-F8A9-4D81-AF73-41CEF53DC393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7719562" y="-10083717"/>
              <a:ext cx="130282" cy="130211"/>
            </a:xfrm>
            <a:custGeom>
              <a:avLst/>
              <a:gdLst>
                <a:gd name="connsiteX0" fmla="*/ 122756 w 130281"/>
                <a:gd name="connsiteY0" fmla="*/ 22183 h 130210"/>
                <a:gd name="connsiteX1" fmla="*/ 124873 w 130281"/>
                <a:gd name="connsiteY1" fmla="*/ 17944 h 130210"/>
                <a:gd name="connsiteX2" fmla="*/ 120781 w 130281"/>
                <a:gd name="connsiteY2" fmla="*/ 16276 h 130210"/>
                <a:gd name="connsiteX3" fmla="*/ 50056 w 130281"/>
                <a:gd name="connsiteY3" fmla="*/ 16276 h 130210"/>
                <a:gd name="connsiteX4" fmla="*/ 45055 w 130281"/>
                <a:gd name="connsiteY4" fmla="*/ 19307 h 130210"/>
                <a:gd name="connsiteX5" fmla="*/ 36573 w 130281"/>
                <a:gd name="connsiteY5" fmla="*/ 46549 h 130210"/>
                <a:gd name="connsiteX6" fmla="*/ 35970 w 130281"/>
                <a:gd name="connsiteY6" fmla="*/ 48977 h 130210"/>
                <a:gd name="connsiteX7" fmla="*/ 38548 w 130281"/>
                <a:gd name="connsiteY7" fmla="*/ 51094 h 130210"/>
                <a:gd name="connsiteX8" fmla="*/ 41269 w 130281"/>
                <a:gd name="connsiteY8" fmla="*/ 48673 h 130210"/>
                <a:gd name="connsiteX9" fmla="*/ 79892 w 130281"/>
                <a:gd name="connsiteY9" fmla="*/ 21728 h 130210"/>
                <a:gd name="connsiteX10" fmla="*/ 107157 w 130281"/>
                <a:gd name="connsiteY10" fmla="*/ 21728 h 130210"/>
                <a:gd name="connsiteX11" fmla="*/ 18856 w 130281"/>
                <a:gd name="connsiteY11" fmla="*/ 113005 h 130210"/>
                <a:gd name="connsiteX12" fmla="*/ 16285 w 130281"/>
                <a:gd name="connsiteY12" fmla="*/ 117996 h 130210"/>
                <a:gd name="connsiteX13" fmla="*/ 20370 w 130281"/>
                <a:gd name="connsiteY13" fmla="*/ 119665 h 130210"/>
                <a:gd name="connsiteX14" fmla="*/ 93674 w 130281"/>
                <a:gd name="connsiteY14" fmla="*/ 119665 h 130210"/>
                <a:gd name="connsiteX15" fmla="*/ 98675 w 130281"/>
                <a:gd name="connsiteY15" fmla="*/ 116639 h 130210"/>
                <a:gd name="connsiteX16" fmla="*/ 109578 w 130281"/>
                <a:gd name="connsiteY16" fmla="*/ 82880 h 130210"/>
                <a:gd name="connsiteX17" fmla="*/ 110183 w 130281"/>
                <a:gd name="connsiteY17" fmla="*/ 80459 h 130210"/>
                <a:gd name="connsiteX18" fmla="*/ 107760 w 130281"/>
                <a:gd name="connsiteY18" fmla="*/ 78343 h 130210"/>
                <a:gd name="connsiteX19" fmla="*/ 104428 w 130281"/>
                <a:gd name="connsiteY19" fmla="*/ 82276 h 130210"/>
                <a:gd name="connsiteX20" fmla="*/ 63383 w 130281"/>
                <a:gd name="connsiteY20" fmla="*/ 113609 h 130210"/>
                <a:gd name="connsiteX21" fmla="*/ 34456 w 130281"/>
                <a:gd name="connsiteY21" fmla="*/ 113609 h 130210"/>
                <a:gd name="connsiteX22" fmla="*/ 122756 w 130281"/>
                <a:gd name="connsiteY22" fmla="*/ 22183 h 13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0281" h="130210">
                  <a:moveTo>
                    <a:pt x="122756" y="22183"/>
                  </a:moveTo>
                  <a:cubicBezTo>
                    <a:pt x="123964" y="20969"/>
                    <a:pt x="124873" y="19911"/>
                    <a:pt x="124873" y="17944"/>
                  </a:cubicBezTo>
                  <a:cubicBezTo>
                    <a:pt x="124873" y="16276"/>
                    <a:pt x="123658" y="16276"/>
                    <a:pt x="120781" y="16276"/>
                  </a:cubicBezTo>
                  <a:lnTo>
                    <a:pt x="50056" y="16276"/>
                  </a:lnTo>
                  <a:cubicBezTo>
                    <a:pt x="46121" y="16276"/>
                    <a:pt x="45964" y="16431"/>
                    <a:pt x="45055" y="19307"/>
                  </a:cubicBezTo>
                  <a:lnTo>
                    <a:pt x="36573" y="46549"/>
                  </a:lnTo>
                  <a:cubicBezTo>
                    <a:pt x="35970" y="48367"/>
                    <a:pt x="35970" y="48523"/>
                    <a:pt x="35970" y="48977"/>
                  </a:cubicBezTo>
                  <a:cubicBezTo>
                    <a:pt x="35970" y="49730"/>
                    <a:pt x="36573" y="51094"/>
                    <a:pt x="38548" y="51094"/>
                  </a:cubicBezTo>
                  <a:cubicBezTo>
                    <a:pt x="40516" y="51094"/>
                    <a:pt x="40814" y="50185"/>
                    <a:pt x="41269" y="48673"/>
                  </a:cubicBezTo>
                  <a:cubicBezTo>
                    <a:pt x="48543" y="27330"/>
                    <a:pt x="60356" y="21728"/>
                    <a:pt x="79892" y="21728"/>
                  </a:cubicBezTo>
                  <a:lnTo>
                    <a:pt x="107157" y="21728"/>
                  </a:lnTo>
                  <a:lnTo>
                    <a:pt x="18856" y="113005"/>
                  </a:lnTo>
                  <a:cubicBezTo>
                    <a:pt x="17798" y="114063"/>
                    <a:pt x="16285" y="115576"/>
                    <a:pt x="16285" y="117996"/>
                  </a:cubicBezTo>
                  <a:cubicBezTo>
                    <a:pt x="16285" y="119665"/>
                    <a:pt x="17642" y="119665"/>
                    <a:pt x="20370" y="119665"/>
                  </a:cubicBezTo>
                  <a:lnTo>
                    <a:pt x="93674" y="119665"/>
                  </a:lnTo>
                  <a:cubicBezTo>
                    <a:pt x="97609" y="119665"/>
                    <a:pt x="97765" y="119515"/>
                    <a:pt x="98675" y="116639"/>
                  </a:cubicBezTo>
                  <a:lnTo>
                    <a:pt x="109578" y="82880"/>
                  </a:lnTo>
                  <a:cubicBezTo>
                    <a:pt x="110183" y="80913"/>
                    <a:pt x="110183" y="80608"/>
                    <a:pt x="110183" y="80459"/>
                  </a:cubicBezTo>
                  <a:cubicBezTo>
                    <a:pt x="110183" y="80310"/>
                    <a:pt x="110183" y="78343"/>
                    <a:pt x="107760" y="78343"/>
                  </a:cubicBezTo>
                  <a:cubicBezTo>
                    <a:pt x="105792" y="78343"/>
                    <a:pt x="105487" y="78946"/>
                    <a:pt x="104428" y="82276"/>
                  </a:cubicBezTo>
                  <a:cubicBezTo>
                    <a:pt x="97460" y="103015"/>
                    <a:pt x="89738" y="113609"/>
                    <a:pt x="63383" y="113609"/>
                  </a:cubicBezTo>
                  <a:lnTo>
                    <a:pt x="34456" y="113609"/>
                  </a:lnTo>
                  <a:lnTo>
                    <a:pt x="122756" y="2218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62" name="Forme libre : forme 1861">
              <a:extLst>
                <a:ext uri="{FF2B5EF4-FFF2-40B4-BE49-F238E27FC236}">
                  <a16:creationId xmlns:a16="http://schemas.microsoft.com/office/drawing/2014/main" id="{4E04BB44-A03A-4A3D-8459-196FE54587AD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7846520" y="-10074026"/>
              <a:ext cx="130282" cy="130211"/>
            </a:xfrm>
            <a:custGeom>
              <a:avLst/>
              <a:gdLst>
                <a:gd name="connsiteX0" fmla="*/ 75807 w 130281"/>
                <a:gd name="connsiteY0" fmla="*/ 75767 h 130210"/>
                <a:gd name="connsiteX1" fmla="*/ 122153 w 130281"/>
                <a:gd name="connsiteY1" fmla="*/ 75767 h 130210"/>
                <a:gd name="connsiteX2" fmla="*/ 127758 w 130281"/>
                <a:gd name="connsiteY2" fmla="*/ 72131 h 130210"/>
                <a:gd name="connsiteX3" fmla="*/ 122153 w 130281"/>
                <a:gd name="connsiteY3" fmla="*/ 68347 h 130210"/>
                <a:gd name="connsiteX4" fmla="*/ 75807 w 130281"/>
                <a:gd name="connsiteY4" fmla="*/ 68347 h 130210"/>
                <a:gd name="connsiteX5" fmla="*/ 75807 w 130281"/>
                <a:gd name="connsiteY5" fmla="*/ 21878 h 130210"/>
                <a:gd name="connsiteX6" fmla="*/ 72171 w 130281"/>
                <a:gd name="connsiteY6" fmla="*/ 16276 h 130210"/>
                <a:gd name="connsiteX7" fmla="*/ 68384 w 130281"/>
                <a:gd name="connsiteY7" fmla="*/ 21878 h 130210"/>
                <a:gd name="connsiteX8" fmla="*/ 68384 w 130281"/>
                <a:gd name="connsiteY8" fmla="*/ 68347 h 130210"/>
                <a:gd name="connsiteX9" fmla="*/ 21890 w 130281"/>
                <a:gd name="connsiteY9" fmla="*/ 68347 h 130210"/>
                <a:gd name="connsiteX10" fmla="*/ 16285 w 130281"/>
                <a:gd name="connsiteY10" fmla="*/ 71983 h 130210"/>
                <a:gd name="connsiteX11" fmla="*/ 21890 w 130281"/>
                <a:gd name="connsiteY11" fmla="*/ 75767 h 130210"/>
                <a:gd name="connsiteX12" fmla="*/ 68384 w 130281"/>
                <a:gd name="connsiteY12" fmla="*/ 75767 h 130210"/>
                <a:gd name="connsiteX13" fmla="*/ 68384 w 130281"/>
                <a:gd name="connsiteY13" fmla="*/ 122236 h 130210"/>
                <a:gd name="connsiteX14" fmla="*/ 72022 w 130281"/>
                <a:gd name="connsiteY14" fmla="*/ 127837 h 130210"/>
                <a:gd name="connsiteX15" fmla="*/ 75807 w 130281"/>
                <a:gd name="connsiteY15" fmla="*/ 122236 h 130210"/>
                <a:gd name="connsiteX16" fmla="*/ 75807 w 130281"/>
                <a:gd name="connsiteY16" fmla="*/ 75767 h 13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0281" h="130210">
                  <a:moveTo>
                    <a:pt x="75807" y="75767"/>
                  </a:moveTo>
                  <a:lnTo>
                    <a:pt x="122153" y="75767"/>
                  </a:lnTo>
                  <a:cubicBezTo>
                    <a:pt x="124120" y="75767"/>
                    <a:pt x="127758" y="75767"/>
                    <a:pt x="127758" y="72131"/>
                  </a:cubicBezTo>
                  <a:cubicBezTo>
                    <a:pt x="127758" y="68347"/>
                    <a:pt x="124277" y="68347"/>
                    <a:pt x="122153" y="68347"/>
                  </a:cubicBezTo>
                  <a:lnTo>
                    <a:pt x="75807" y="68347"/>
                  </a:lnTo>
                  <a:lnTo>
                    <a:pt x="75807" y="21878"/>
                  </a:lnTo>
                  <a:cubicBezTo>
                    <a:pt x="75807" y="19911"/>
                    <a:pt x="75807" y="16276"/>
                    <a:pt x="72171" y="16276"/>
                  </a:cubicBezTo>
                  <a:cubicBezTo>
                    <a:pt x="68384" y="16276"/>
                    <a:pt x="68384" y="19756"/>
                    <a:pt x="68384" y="21878"/>
                  </a:cubicBezTo>
                  <a:lnTo>
                    <a:pt x="68384" y="68347"/>
                  </a:lnTo>
                  <a:lnTo>
                    <a:pt x="21890" y="68347"/>
                  </a:lnTo>
                  <a:cubicBezTo>
                    <a:pt x="19922" y="68347"/>
                    <a:pt x="16285" y="68347"/>
                    <a:pt x="16285" y="71983"/>
                  </a:cubicBezTo>
                  <a:cubicBezTo>
                    <a:pt x="16285" y="75767"/>
                    <a:pt x="19773" y="75767"/>
                    <a:pt x="21890" y="75767"/>
                  </a:cubicBezTo>
                  <a:lnTo>
                    <a:pt x="68384" y="75767"/>
                  </a:lnTo>
                  <a:lnTo>
                    <a:pt x="68384" y="122236"/>
                  </a:lnTo>
                  <a:cubicBezTo>
                    <a:pt x="68384" y="124203"/>
                    <a:pt x="68384" y="127837"/>
                    <a:pt x="72022" y="127837"/>
                  </a:cubicBezTo>
                  <a:cubicBezTo>
                    <a:pt x="75807" y="127837"/>
                    <a:pt x="75807" y="124351"/>
                    <a:pt x="75807" y="122236"/>
                  </a:cubicBezTo>
                  <a:lnTo>
                    <a:pt x="75807" y="7576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63" name="Forme libre : forme 1862">
              <a:extLst>
                <a:ext uri="{FF2B5EF4-FFF2-40B4-BE49-F238E27FC236}">
                  <a16:creationId xmlns:a16="http://schemas.microsoft.com/office/drawing/2014/main" id="{F6311086-8EB6-40D5-9B40-702921E59682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7977509" y="-10083717"/>
              <a:ext cx="151995" cy="130211"/>
            </a:xfrm>
            <a:custGeom>
              <a:avLst/>
              <a:gdLst>
                <a:gd name="connsiteX0" fmla="*/ 110183 w 151995"/>
                <a:gd name="connsiteY0" fmla="*/ 34444 h 130210"/>
                <a:gd name="connsiteX1" fmla="*/ 119418 w 151995"/>
                <a:gd name="connsiteY1" fmla="*/ 26421 h 130210"/>
                <a:gd name="connsiteX2" fmla="*/ 133206 w 151995"/>
                <a:gd name="connsiteY2" fmla="*/ 21728 h 130210"/>
                <a:gd name="connsiteX3" fmla="*/ 136687 w 151995"/>
                <a:gd name="connsiteY3" fmla="*/ 18398 h 130210"/>
                <a:gd name="connsiteX4" fmla="*/ 134563 w 151995"/>
                <a:gd name="connsiteY4" fmla="*/ 16276 h 130210"/>
                <a:gd name="connsiteX5" fmla="*/ 122302 w 151995"/>
                <a:gd name="connsiteY5" fmla="*/ 16886 h 130210"/>
                <a:gd name="connsiteX6" fmla="*/ 106546 w 151995"/>
                <a:gd name="connsiteY6" fmla="*/ 16276 h 130210"/>
                <a:gd name="connsiteX7" fmla="*/ 103519 w 151995"/>
                <a:gd name="connsiteY7" fmla="*/ 19606 h 130210"/>
                <a:gd name="connsiteX8" fmla="*/ 106247 w 151995"/>
                <a:gd name="connsiteY8" fmla="*/ 21728 h 130210"/>
                <a:gd name="connsiteX9" fmla="*/ 110637 w 151995"/>
                <a:gd name="connsiteY9" fmla="*/ 24604 h 130210"/>
                <a:gd name="connsiteX10" fmla="*/ 108670 w 151995"/>
                <a:gd name="connsiteY10" fmla="*/ 28538 h 130210"/>
                <a:gd name="connsiteX11" fmla="*/ 106091 w 151995"/>
                <a:gd name="connsiteY11" fmla="*/ 31867 h 130210"/>
                <a:gd name="connsiteX12" fmla="*/ 68228 w 151995"/>
                <a:gd name="connsiteY12" fmla="*/ 71379 h 130210"/>
                <a:gd name="connsiteX13" fmla="*/ 48238 w 151995"/>
                <a:gd name="connsiteY13" fmla="*/ 27025 h 130210"/>
                <a:gd name="connsiteX14" fmla="*/ 47180 w 151995"/>
                <a:gd name="connsiteY14" fmla="*/ 24454 h 130210"/>
                <a:gd name="connsiteX15" fmla="*/ 55356 w 151995"/>
                <a:gd name="connsiteY15" fmla="*/ 21728 h 130210"/>
                <a:gd name="connsiteX16" fmla="*/ 59292 w 151995"/>
                <a:gd name="connsiteY16" fmla="*/ 18398 h 130210"/>
                <a:gd name="connsiteX17" fmla="*/ 56869 w 151995"/>
                <a:gd name="connsiteY17" fmla="*/ 16276 h 130210"/>
                <a:gd name="connsiteX18" fmla="*/ 36573 w 151995"/>
                <a:gd name="connsiteY18" fmla="*/ 16886 h 130210"/>
                <a:gd name="connsiteX19" fmla="*/ 19311 w 151995"/>
                <a:gd name="connsiteY19" fmla="*/ 16276 h 130210"/>
                <a:gd name="connsiteX20" fmla="*/ 16285 w 151995"/>
                <a:gd name="connsiteY20" fmla="*/ 19606 h 130210"/>
                <a:gd name="connsiteX21" fmla="*/ 20370 w 151995"/>
                <a:gd name="connsiteY21" fmla="*/ 21728 h 130210"/>
                <a:gd name="connsiteX22" fmla="*/ 31274 w 151995"/>
                <a:gd name="connsiteY22" fmla="*/ 26421 h 130210"/>
                <a:gd name="connsiteX23" fmla="*/ 54752 w 151995"/>
                <a:gd name="connsiteY23" fmla="*/ 78187 h 130210"/>
                <a:gd name="connsiteX24" fmla="*/ 47933 w 151995"/>
                <a:gd name="connsiteY24" fmla="*/ 105890 h 130210"/>
                <a:gd name="connsiteX25" fmla="*/ 34002 w 151995"/>
                <a:gd name="connsiteY25" fmla="*/ 114211 h 130210"/>
                <a:gd name="connsiteX26" fmla="*/ 29456 w 151995"/>
                <a:gd name="connsiteY26" fmla="*/ 117393 h 130210"/>
                <a:gd name="connsiteX27" fmla="*/ 31885 w 151995"/>
                <a:gd name="connsiteY27" fmla="*/ 119665 h 130210"/>
                <a:gd name="connsiteX28" fmla="*/ 41269 w 151995"/>
                <a:gd name="connsiteY28" fmla="*/ 119210 h 130210"/>
                <a:gd name="connsiteX29" fmla="*/ 51264 w 151995"/>
                <a:gd name="connsiteY29" fmla="*/ 119061 h 130210"/>
                <a:gd name="connsiteX30" fmla="*/ 60961 w 151995"/>
                <a:gd name="connsiteY30" fmla="*/ 119210 h 130210"/>
                <a:gd name="connsiteX31" fmla="*/ 71105 w 151995"/>
                <a:gd name="connsiteY31" fmla="*/ 119665 h 130210"/>
                <a:gd name="connsiteX32" fmla="*/ 74437 w 151995"/>
                <a:gd name="connsiteY32" fmla="*/ 116335 h 130210"/>
                <a:gd name="connsiteX33" fmla="*/ 69294 w 151995"/>
                <a:gd name="connsiteY33" fmla="*/ 114211 h 130210"/>
                <a:gd name="connsiteX34" fmla="*/ 63533 w 151995"/>
                <a:gd name="connsiteY34" fmla="*/ 113913 h 130210"/>
                <a:gd name="connsiteX35" fmla="*/ 60201 w 151995"/>
                <a:gd name="connsiteY35" fmla="*/ 111791 h 130210"/>
                <a:gd name="connsiteX36" fmla="*/ 63078 w 151995"/>
                <a:gd name="connsiteY36" fmla="*/ 99530 h 130210"/>
                <a:gd name="connsiteX37" fmla="*/ 67773 w 151995"/>
                <a:gd name="connsiteY37" fmla="*/ 80913 h 130210"/>
                <a:gd name="connsiteX38" fmla="*/ 69897 w 151995"/>
                <a:gd name="connsiteY38" fmla="*/ 76824 h 130210"/>
                <a:gd name="connsiteX39" fmla="*/ 110183 w 151995"/>
                <a:gd name="connsiteY39" fmla="*/ 34444 h 13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51995" h="130210">
                  <a:moveTo>
                    <a:pt x="110183" y="34444"/>
                  </a:moveTo>
                  <a:cubicBezTo>
                    <a:pt x="113060" y="31412"/>
                    <a:pt x="116086" y="28693"/>
                    <a:pt x="119418" y="26421"/>
                  </a:cubicBezTo>
                  <a:cubicBezTo>
                    <a:pt x="125634" y="22183"/>
                    <a:pt x="131232" y="21878"/>
                    <a:pt x="133206" y="21728"/>
                  </a:cubicBezTo>
                  <a:cubicBezTo>
                    <a:pt x="134868" y="21579"/>
                    <a:pt x="136687" y="21579"/>
                    <a:pt x="136687" y="18398"/>
                  </a:cubicBezTo>
                  <a:cubicBezTo>
                    <a:pt x="136687" y="17340"/>
                    <a:pt x="135778" y="16276"/>
                    <a:pt x="134563" y="16276"/>
                  </a:cubicBezTo>
                  <a:cubicBezTo>
                    <a:pt x="130777" y="16276"/>
                    <a:pt x="126237" y="16886"/>
                    <a:pt x="122302" y="16886"/>
                  </a:cubicBezTo>
                  <a:cubicBezTo>
                    <a:pt x="117450" y="16886"/>
                    <a:pt x="111092" y="16276"/>
                    <a:pt x="106546" y="16276"/>
                  </a:cubicBezTo>
                  <a:cubicBezTo>
                    <a:pt x="105793" y="16276"/>
                    <a:pt x="103519" y="16276"/>
                    <a:pt x="103519" y="19606"/>
                  </a:cubicBezTo>
                  <a:cubicBezTo>
                    <a:pt x="103519" y="21579"/>
                    <a:pt x="105487" y="21728"/>
                    <a:pt x="106247" y="21728"/>
                  </a:cubicBezTo>
                  <a:cubicBezTo>
                    <a:pt x="110637" y="22033"/>
                    <a:pt x="110637" y="23695"/>
                    <a:pt x="110637" y="24604"/>
                  </a:cubicBezTo>
                  <a:cubicBezTo>
                    <a:pt x="110637" y="25967"/>
                    <a:pt x="109728" y="27174"/>
                    <a:pt x="108670" y="28538"/>
                  </a:cubicBezTo>
                  <a:cubicBezTo>
                    <a:pt x="107760" y="29901"/>
                    <a:pt x="107000" y="30958"/>
                    <a:pt x="106091" y="31867"/>
                  </a:cubicBezTo>
                  <a:lnTo>
                    <a:pt x="68228" y="71379"/>
                  </a:lnTo>
                  <a:lnTo>
                    <a:pt x="48238" y="27025"/>
                  </a:lnTo>
                  <a:cubicBezTo>
                    <a:pt x="47180" y="24909"/>
                    <a:pt x="47180" y="24604"/>
                    <a:pt x="47180" y="24454"/>
                  </a:cubicBezTo>
                  <a:cubicBezTo>
                    <a:pt x="47180" y="21728"/>
                    <a:pt x="54447" y="21728"/>
                    <a:pt x="55356" y="21728"/>
                  </a:cubicBezTo>
                  <a:cubicBezTo>
                    <a:pt x="57324" y="21728"/>
                    <a:pt x="59292" y="21728"/>
                    <a:pt x="59292" y="18398"/>
                  </a:cubicBezTo>
                  <a:cubicBezTo>
                    <a:pt x="59292" y="18250"/>
                    <a:pt x="59292" y="16276"/>
                    <a:pt x="56869" y="16276"/>
                  </a:cubicBezTo>
                  <a:cubicBezTo>
                    <a:pt x="52330" y="16276"/>
                    <a:pt x="41120" y="16886"/>
                    <a:pt x="36573" y="16886"/>
                  </a:cubicBezTo>
                  <a:cubicBezTo>
                    <a:pt x="32788" y="16886"/>
                    <a:pt x="23098" y="16276"/>
                    <a:pt x="19311" y="16276"/>
                  </a:cubicBezTo>
                  <a:cubicBezTo>
                    <a:pt x="18097" y="16276"/>
                    <a:pt x="16285" y="16731"/>
                    <a:pt x="16285" y="19606"/>
                  </a:cubicBezTo>
                  <a:cubicBezTo>
                    <a:pt x="16285" y="21728"/>
                    <a:pt x="18253" y="21728"/>
                    <a:pt x="20370" y="21728"/>
                  </a:cubicBezTo>
                  <a:cubicBezTo>
                    <a:pt x="29157" y="21728"/>
                    <a:pt x="29761" y="23091"/>
                    <a:pt x="31274" y="26421"/>
                  </a:cubicBezTo>
                  <a:lnTo>
                    <a:pt x="54752" y="78187"/>
                  </a:lnTo>
                  <a:lnTo>
                    <a:pt x="47933" y="105890"/>
                  </a:lnTo>
                  <a:cubicBezTo>
                    <a:pt x="45965" y="113609"/>
                    <a:pt x="45815" y="114063"/>
                    <a:pt x="34002" y="114211"/>
                  </a:cubicBezTo>
                  <a:cubicBezTo>
                    <a:pt x="31431" y="114211"/>
                    <a:pt x="29456" y="114211"/>
                    <a:pt x="29456" y="117393"/>
                  </a:cubicBezTo>
                  <a:cubicBezTo>
                    <a:pt x="29456" y="118906"/>
                    <a:pt x="30521" y="119665"/>
                    <a:pt x="31885" y="119665"/>
                  </a:cubicBezTo>
                  <a:cubicBezTo>
                    <a:pt x="34762" y="119665"/>
                    <a:pt x="38243" y="119210"/>
                    <a:pt x="41269" y="119210"/>
                  </a:cubicBezTo>
                  <a:cubicBezTo>
                    <a:pt x="44146" y="119210"/>
                    <a:pt x="48543" y="119061"/>
                    <a:pt x="51264" y="119061"/>
                  </a:cubicBezTo>
                  <a:cubicBezTo>
                    <a:pt x="54297" y="119061"/>
                    <a:pt x="57779" y="119210"/>
                    <a:pt x="60961" y="119210"/>
                  </a:cubicBezTo>
                  <a:cubicBezTo>
                    <a:pt x="64143" y="119210"/>
                    <a:pt x="67930" y="119665"/>
                    <a:pt x="71105" y="119665"/>
                  </a:cubicBezTo>
                  <a:cubicBezTo>
                    <a:pt x="72014" y="119665"/>
                    <a:pt x="74437" y="119665"/>
                    <a:pt x="74437" y="116335"/>
                  </a:cubicBezTo>
                  <a:cubicBezTo>
                    <a:pt x="74437" y="114211"/>
                    <a:pt x="72625" y="114211"/>
                    <a:pt x="69294" y="114211"/>
                  </a:cubicBezTo>
                  <a:cubicBezTo>
                    <a:pt x="66864" y="114211"/>
                    <a:pt x="66260" y="114211"/>
                    <a:pt x="63533" y="113913"/>
                  </a:cubicBezTo>
                  <a:cubicBezTo>
                    <a:pt x="60655" y="113609"/>
                    <a:pt x="60201" y="113311"/>
                    <a:pt x="60201" y="111791"/>
                  </a:cubicBezTo>
                  <a:cubicBezTo>
                    <a:pt x="60201" y="110883"/>
                    <a:pt x="62020" y="103619"/>
                    <a:pt x="63078" y="99530"/>
                  </a:cubicBezTo>
                  <a:cubicBezTo>
                    <a:pt x="64293" y="94687"/>
                    <a:pt x="67475" y="81517"/>
                    <a:pt x="67773" y="80913"/>
                  </a:cubicBezTo>
                  <a:cubicBezTo>
                    <a:pt x="68384" y="78641"/>
                    <a:pt x="68384" y="78343"/>
                    <a:pt x="69897" y="76824"/>
                  </a:cubicBezTo>
                  <a:lnTo>
                    <a:pt x="110183" y="344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64" name="Forme libre : forme 1863">
              <a:extLst>
                <a:ext uri="{FF2B5EF4-FFF2-40B4-BE49-F238E27FC236}">
                  <a16:creationId xmlns:a16="http://schemas.microsoft.com/office/drawing/2014/main" id="{92924541-4D04-4DC2-9D32-4D23CF3ACE5F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8146900" y="-10108502"/>
              <a:ext cx="86854" cy="21702"/>
            </a:xfrm>
            <a:custGeom>
              <a:avLst/>
              <a:gdLst>
                <a:gd name="connsiteX0" fmla="*/ 76568 w 86854"/>
                <a:gd name="connsiteY0" fmla="*/ 22028 h 21701"/>
                <a:gd name="connsiteX1" fmla="*/ 76568 w 86854"/>
                <a:gd name="connsiteY1" fmla="*/ 16276 h 21701"/>
                <a:gd name="connsiteX2" fmla="*/ 16285 w 86854"/>
                <a:gd name="connsiteY2" fmla="*/ 16276 h 21701"/>
                <a:gd name="connsiteX3" fmla="*/ 16285 w 86854"/>
                <a:gd name="connsiteY3" fmla="*/ 22028 h 21701"/>
                <a:gd name="connsiteX4" fmla="*/ 76568 w 86854"/>
                <a:gd name="connsiteY4" fmla="*/ 22028 h 21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854" h="21701">
                  <a:moveTo>
                    <a:pt x="76568" y="22028"/>
                  </a:moveTo>
                  <a:lnTo>
                    <a:pt x="76568" y="16276"/>
                  </a:lnTo>
                  <a:lnTo>
                    <a:pt x="16285" y="16276"/>
                  </a:lnTo>
                  <a:lnTo>
                    <a:pt x="16285" y="22028"/>
                  </a:lnTo>
                  <a:lnTo>
                    <a:pt x="76568" y="2202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65" name="Forme libre : forme 1864">
              <a:extLst>
                <a:ext uri="{FF2B5EF4-FFF2-40B4-BE49-F238E27FC236}">
                  <a16:creationId xmlns:a16="http://schemas.microsoft.com/office/drawing/2014/main" id="{A467CD8C-175C-48DD-99B8-63C1C02BF762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8116454" y="-10083717"/>
              <a:ext cx="151995" cy="130211"/>
            </a:xfrm>
            <a:custGeom>
              <a:avLst/>
              <a:gdLst>
                <a:gd name="connsiteX0" fmla="*/ 110183 w 151995"/>
                <a:gd name="connsiteY0" fmla="*/ 34444 h 130210"/>
                <a:gd name="connsiteX1" fmla="*/ 119418 w 151995"/>
                <a:gd name="connsiteY1" fmla="*/ 26421 h 130210"/>
                <a:gd name="connsiteX2" fmla="*/ 133206 w 151995"/>
                <a:gd name="connsiteY2" fmla="*/ 21728 h 130210"/>
                <a:gd name="connsiteX3" fmla="*/ 136687 w 151995"/>
                <a:gd name="connsiteY3" fmla="*/ 18398 h 130210"/>
                <a:gd name="connsiteX4" fmla="*/ 134563 w 151995"/>
                <a:gd name="connsiteY4" fmla="*/ 16276 h 130210"/>
                <a:gd name="connsiteX5" fmla="*/ 122302 w 151995"/>
                <a:gd name="connsiteY5" fmla="*/ 16886 h 130210"/>
                <a:gd name="connsiteX6" fmla="*/ 106546 w 151995"/>
                <a:gd name="connsiteY6" fmla="*/ 16276 h 130210"/>
                <a:gd name="connsiteX7" fmla="*/ 103519 w 151995"/>
                <a:gd name="connsiteY7" fmla="*/ 19606 h 130210"/>
                <a:gd name="connsiteX8" fmla="*/ 106247 w 151995"/>
                <a:gd name="connsiteY8" fmla="*/ 21728 h 130210"/>
                <a:gd name="connsiteX9" fmla="*/ 110637 w 151995"/>
                <a:gd name="connsiteY9" fmla="*/ 24604 h 130210"/>
                <a:gd name="connsiteX10" fmla="*/ 108669 w 151995"/>
                <a:gd name="connsiteY10" fmla="*/ 28538 h 130210"/>
                <a:gd name="connsiteX11" fmla="*/ 106091 w 151995"/>
                <a:gd name="connsiteY11" fmla="*/ 31867 h 130210"/>
                <a:gd name="connsiteX12" fmla="*/ 68228 w 151995"/>
                <a:gd name="connsiteY12" fmla="*/ 71379 h 130210"/>
                <a:gd name="connsiteX13" fmla="*/ 48238 w 151995"/>
                <a:gd name="connsiteY13" fmla="*/ 27025 h 130210"/>
                <a:gd name="connsiteX14" fmla="*/ 47180 w 151995"/>
                <a:gd name="connsiteY14" fmla="*/ 24454 h 130210"/>
                <a:gd name="connsiteX15" fmla="*/ 55356 w 151995"/>
                <a:gd name="connsiteY15" fmla="*/ 21728 h 130210"/>
                <a:gd name="connsiteX16" fmla="*/ 59292 w 151995"/>
                <a:gd name="connsiteY16" fmla="*/ 18398 h 130210"/>
                <a:gd name="connsiteX17" fmla="*/ 56869 w 151995"/>
                <a:gd name="connsiteY17" fmla="*/ 16276 h 130210"/>
                <a:gd name="connsiteX18" fmla="*/ 36573 w 151995"/>
                <a:gd name="connsiteY18" fmla="*/ 16886 h 130210"/>
                <a:gd name="connsiteX19" fmla="*/ 19311 w 151995"/>
                <a:gd name="connsiteY19" fmla="*/ 16276 h 130210"/>
                <a:gd name="connsiteX20" fmla="*/ 16285 w 151995"/>
                <a:gd name="connsiteY20" fmla="*/ 19606 h 130210"/>
                <a:gd name="connsiteX21" fmla="*/ 20370 w 151995"/>
                <a:gd name="connsiteY21" fmla="*/ 21728 h 130210"/>
                <a:gd name="connsiteX22" fmla="*/ 31274 w 151995"/>
                <a:gd name="connsiteY22" fmla="*/ 26421 h 130210"/>
                <a:gd name="connsiteX23" fmla="*/ 54752 w 151995"/>
                <a:gd name="connsiteY23" fmla="*/ 78187 h 130210"/>
                <a:gd name="connsiteX24" fmla="*/ 47933 w 151995"/>
                <a:gd name="connsiteY24" fmla="*/ 105890 h 130210"/>
                <a:gd name="connsiteX25" fmla="*/ 34002 w 151995"/>
                <a:gd name="connsiteY25" fmla="*/ 114211 h 130210"/>
                <a:gd name="connsiteX26" fmla="*/ 29456 w 151995"/>
                <a:gd name="connsiteY26" fmla="*/ 117393 h 130210"/>
                <a:gd name="connsiteX27" fmla="*/ 31885 w 151995"/>
                <a:gd name="connsiteY27" fmla="*/ 119665 h 130210"/>
                <a:gd name="connsiteX28" fmla="*/ 41270 w 151995"/>
                <a:gd name="connsiteY28" fmla="*/ 119210 h 130210"/>
                <a:gd name="connsiteX29" fmla="*/ 51264 w 151995"/>
                <a:gd name="connsiteY29" fmla="*/ 119061 h 130210"/>
                <a:gd name="connsiteX30" fmla="*/ 60961 w 151995"/>
                <a:gd name="connsiteY30" fmla="*/ 119210 h 130210"/>
                <a:gd name="connsiteX31" fmla="*/ 71105 w 151995"/>
                <a:gd name="connsiteY31" fmla="*/ 119665 h 130210"/>
                <a:gd name="connsiteX32" fmla="*/ 74437 w 151995"/>
                <a:gd name="connsiteY32" fmla="*/ 116335 h 130210"/>
                <a:gd name="connsiteX33" fmla="*/ 69294 w 151995"/>
                <a:gd name="connsiteY33" fmla="*/ 114211 h 130210"/>
                <a:gd name="connsiteX34" fmla="*/ 63533 w 151995"/>
                <a:gd name="connsiteY34" fmla="*/ 113913 h 130210"/>
                <a:gd name="connsiteX35" fmla="*/ 60201 w 151995"/>
                <a:gd name="connsiteY35" fmla="*/ 111791 h 130210"/>
                <a:gd name="connsiteX36" fmla="*/ 63078 w 151995"/>
                <a:gd name="connsiteY36" fmla="*/ 99530 h 130210"/>
                <a:gd name="connsiteX37" fmla="*/ 67773 w 151995"/>
                <a:gd name="connsiteY37" fmla="*/ 80913 h 130210"/>
                <a:gd name="connsiteX38" fmla="*/ 69897 w 151995"/>
                <a:gd name="connsiteY38" fmla="*/ 76824 h 130210"/>
                <a:gd name="connsiteX39" fmla="*/ 110183 w 151995"/>
                <a:gd name="connsiteY39" fmla="*/ 34444 h 13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51995" h="130210">
                  <a:moveTo>
                    <a:pt x="110183" y="34444"/>
                  </a:moveTo>
                  <a:cubicBezTo>
                    <a:pt x="113060" y="31412"/>
                    <a:pt x="116086" y="28693"/>
                    <a:pt x="119418" y="26421"/>
                  </a:cubicBezTo>
                  <a:cubicBezTo>
                    <a:pt x="125633" y="22183"/>
                    <a:pt x="131232" y="21878"/>
                    <a:pt x="133206" y="21728"/>
                  </a:cubicBezTo>
                  <a:cubicBezTo>
                    <a:pt x="134868" y="21579"/>
                    <a:pt x="136687" y="21579"/>
                    <a:pt x="136687" y="18398"/>
                  </a:cubicBezTo>
                  <a:cubicBezTo>
                    <a:pt x="136687" y="17340"/>
                    <a:pt x="135778" y="16276"/>
                    <a:pt x="134563" y="16276"/>
                  </a:cubicBezTo>
                  <a:cubicBezTo>
                    <a:pt x="130777" y="16276"/>
                    <a:pt x="126237" y="16886"/>
                    <a:pt x="122302" y="16886"/>
                  </a:cubicBezTo>
                  <a:cubicBezTo>
                    <a:pt x="117450" y="16886"/>
                    <a:pt x="111092" y="16276"/>
                    <a:pt x="106546" y="16276"/>
                  </a:cubicBezTo>
                  <a:cubicBezTo>
                    <a:pt x="105793" y="16276"/>
                    <a:pt x="103519" y="16276"/>
                    <a:pt x="103519" y="19606"/>
                  </a:cubicBezTo>
                  <a:cubicBezTo>
                    <a:pt x="103519" y="21579"/>
                    <a:pt x="105487" y="21728"/>
                    <a:pt x="106247" y="21728"/>
                  </a:cubicBezTo>
                  <a:cubicBezTo>
                    <a:pt x="110637" y="22033"/>
                    <a:pt x="110637" y="23695"/>
                    <a:pt x="110637" y="24604"/>
                  </a:cubicBezTo>
                  <a:cubicBezTo>
                    <a:pt x="110637" y="25967"/>
                    <a:pt x="109728" y="27174"/>
                    <a:pt x="108669" y="28538"/>
                  </a:cubicBezTo>
                  <a:cubicBezTo>
                    <a:pt x="107760" y="29901"/>
                    <a:pt x="107000" y="30958"/>
                    <a:pt x="106091" y="31867"/>
                  </a:cubicBezTo>
                  <a:lnTo>
                    <a:pt x="68228" y="71379"/>
                  </a:lnTo>
                  <a:lnTo>
                    <a:pt x="48238" y="27025"/>
                  </a:lnTo>
                  <a:cubicBezTo>
                    <a:pt x="47180" y="24909"/>
                    <a:pt x="47180" y="24604"/>
                    <a:pt x="47180" y="24454"/>
                  </a:cubicBezTo>
                  <a:cubicBezTo>
                    <a:pt x="47180" y="21728"/>
                    <a:pt x="54447" y="21728"/>
                    <a:pt x="55356" y="21728"/>
                  </a:cubicBezTo>
                  <a:cubicBezTo>
                    <a:pt x="57324" y="21728"/>
                    <a:pt x="59292" y="21728"/>
                    <a:pt x="59292" y="18398"/>
                  </a:cubicBezTo>
                  <a:cubicBezTo>
                    <a:pt x="59292" y="18250"/>
                    <a:pt x="59292" y="16276"/>
                    <a:pt x="56869" y="16276"/>
                  </a:cubicBezTo>
                  <a:cubicBezTo>
                    <a:pt x="52330" y="16276"/>
                    <a:pt x="41120" y="16886"/>
                    <a:pt x="36573" y="16886"/>
                  </a:cubicBezTo>
                  <a:cubicBezTo>
                    <a:pt x="32788" y="16886"/>
                    <a:pt x="23098" y="16276"/>
                    <a:pt x="19311" y="16276"/>
                  </a:cubicBezTo>
                  <a:cubicBezTo>
                    <a:pt x="18097" y="16276"/>
                    <a:pt x="16285" y="16731"/>
                    <a:pt x="16285" y="19606"/>
                  </a:cubicBezTo>
                  <a:cubicBezTo>
                    <a:pt x="16285" y="21728"/>
                    <a:pt x="18253" y="21728"/>
                    <a:pt x="20370" y="21728"/>
                  </a:cubicBezTo>
                  <a:cubicBezTo>
                    <a:pt x="29157" y="21728"/>
                    <a:pt x="29761" y="23091"/>
                    <a:pt x="31274" y="26421"/>
                  </a:cubicBezTo>
                  <a:lnTo>
                    <a:pt x="54752" y="78187"/>
                  </a:lnTo>
                  <a:lnTo>
                    <a:pt x="47933" y="105890"/>
                  </a:lnTo>
                  <a:cubicBezTo>
                    <a:pt x="45965" y="113609"/>
                    <a:pt x="45815" y="114063"/>
                    <a:pt x="34002" y="114211"/>
                  </a:cubicBezTo>
                  <a:cubicBezTo>
                    <a:pt x="31431" y="114211"/>
                    <a:pt x="29456" y="114211"/>
                    <a:pt x="29456" y="117393"/>
                  </a:cubicBezTo>
                  <a:cubicBezTo>
                    <a:pt x="29456" y="118906"/>
                    <a:pt x="30521" y="119665"/>
                    <a:pt x="31885" y="119665"/>
                  </a:cubicBezTo>
                  <a:cubicBezTo>
                    <a:pt x="34762" y="119665"/>
                    <a:pt x="38243" y="119210"/>
                    <a:pt x="41270" y="119210"/>
                  </a:cubicBezTo>
                  <a:cubicBezTo>
                    <a:pt x="44146" y="119210"/>
                    <a:pt x="48543" y="119061"/>
                    <a:pt x="51264" y="119061"/>
                  </a:cubicBezTo>
                  <a:cubicBezTo>
                    <a:pt x="54297" y="119061"/>
                    <a:pt x="57778" y="119210"/>
                    <a:pt x="60961" y="119210"/>
                  </a:cubicBezTo>
                  <a:cubicBezTo>
                    <a:pt x="64143" y="119210"/>
                    <a:pt x="67929" y="119665"/>
                    <a:pt x="71105" y="119665"/>
                  </a:cubicBezTo>
                  <a:cubicBezTo>
                    <a:pt x="72014" y="119665"/>
                    <a:pt x="74437" y="119665"/>
                    <a:pt x="74437" y="116335"/>
                  </a:cubicBezTo>
                  <a:cubicBezTo>
                    <a:pt x="74437" y="114211"/>
                    <a:pt x="72625" y="114211"/>
                    <a:pt x="69294" y="114211"/>
                  </a:cubicBezTo>
                  <a:cubicBezTo>
                    <a:pt x="66864" y="114211"/>
                    <a:pt x="66261" y="114211"/>
                    <a:pt x="63533" y="113913"/>
                  </a:cubicBezTo>
                  <a:cubicBezTo>
                    <a:pt x="60655" y="113609"/>
                    <a:pt x="60201" y="113311"/>
                    <a:pt x="60201" y="111791"/>
                  </a:cubicBezTo>
                  <a:cubicBezTo>
                    <a:pt x="60201" y="110883"/>
                    <a:pt x="62020" y="103619"/>
                    <a:pt x="63078" y="99530"/>
                  </a:cubicBezTo>
                  <a:cubicBezTo>
                    <a:pt x="64293" y="94687"/>
                    <a:pt x="67475" y="81517"/>
                    <a:pt x="67773" y="80913"/>
                  </a:cubicBezTo>
                  <a:cubicBezTo>
                    <a:pt x="68384" y="78641"/>
                    <a:pt x="68384" y="78343"/>
                    <a:pt x="69897" y="76824"/>
                  </a:cubicBezTo>
                  <a:lnTo>
                    <a:pt x="110183" y="344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66" name="Forme libre : forme 1865">
              <a:extLst>
                <a:ext uri="{FF2B5EF4-FFF2-40B4-BE49-F238E27FC236}">
                  <a16:creationId xmlns:a16="http://schemas.microsoft.com/office/drawing/2014/main" id="{9A17DC79-050B-4ECE-B282-71A38D27D73A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8251457" y="-10093857"/>
              <a:ext cx="43427" cy="173614"/>
            </a:xfrm>
            <a:custGeom>
              <a:avLst/>
              <a:gdLst>
                <a:gd name="connsiteX0" fmla="*/ 39614 w 43427"/>
                <a:gd name="connsiteY0" fmla="*/ 16276 h 173614"/>
                <a:gd name="connsiteX1" fmla="*/ 16285 w 43427"/>
                <a:gd name="connsiteY1" fmla="*/ 16276 h 173614"/>
                <a:gd name="connsiteX2" fmla="*/ 16285 w 43427"/>
                <a:gd name="connsiteY2" fmla="*/ 23695 h 173614"/>
                <a:gd name="connsiteX3" fmla="*/ 32190 w 43427"/>
                <a:gd name="connsiteY3" fmla="*/ 23695 h 173614"/>
                <a:gd name="connsiteX4" fmla="*/ 32190 w 43427"/>
                <a:gd name="connsiteY4" fmla="*/ 160227 h 173614"/>
                <a:gd name="connsiteX5" fmla="*/ 16285 w 43427"/>
                <a:gd name="connsiteY5" fmla="*/ 160227 h 173614"/>
                <a:gd name="connsiteX6" fmla="*/ 16285 w 43427"/>
                <a:gd name="connsiteY6" fmla="*/ 167647 h 173614"/>
                <a:gd name="connsiteX7" fmla="*/ 39614 w 43427"/>
                <a:gd name="connsiteY7" fmla="*/ 167647 h 173614"/>
                <a:gd name="connsiteX8" fmla="*/ 39614 w 43427"/>
                <a:gd name="connsiteY8" fmla="*/ 16276 h 173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27" h="173614">
                  <a:moveTo>
                    <a:pt x="39614" y="16276"/>
                  </a:moveTo>
                  <a:lnTo>
                    <a:pt x="16285" y="16276"/>
                  </a:lnTo>
                  <a:lnTo>
                    <a:pt x="16285" y="23695"/>
                  </a:lnTo>
                  <a:lnTo>
                    <a:pt x="32190" y="23695"/>
                  </a:lnTo>
                  <a:lnTo>
                    <a:pt x="32190" y="160227"/>
                  </a:lnTo>
                  <a:lnTo>
                    <a:pt x="16285" y="160227"/>
                  </a:lnTo>
                  <a:lnTo>
                    <a:pt x="16285" y="167647"/>
                  </a:lnTo>
                  <a:lnTo>
                    <a:pt x="39614" y="167647"/>
                  </a:lnTo>
                  <a:lnTo>
                    <a:pt x="39614" y="1627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67" name="Forme libre : forme 1866">
              <a:extLst>
                <a:ext uri="{FF2B5EF4-FFF2-40B4-BE49-F238E27FC236}">
                  <a16:creationId xmlns:a16="http://schemas.microsoft.com/office/drawing/2014/main" id="{8F7190FC-C0D1-4230-8BCC-84B7F1BD0ED2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8353055" y="-10043476"/>
              <a:ext cx="173709" cy="173614"/>
            </a:xfrm>
            <a:custGeom>
              <a:avLst/>
              <a:gdLst>
                <a:gd name="connsiteX0" fmla="*/ 165742 w 173708"/>
                <a:gd name="connsiteY0" fmla="*/ 74430 h 173614"/>
                <a:gd name="connsiteX1" fmla="*/ 110590 w 173708"/>
                <a:gd name="connsiteY1" fmla="*/ 16276 h 173614"/>
                <a:gd name="connsiteX2" fmla="*/ 16285 w 173708"/>
                <a:gd name="connsiteY2" fmla="*/ 115717 h 173614"/>
                <a:gd name="connsiteX3" fmla="*/ 71655 w 173708"/>
                <a:gd name="connsiteY3" fmla="*/ 173438 h 173614"/>
                <a:gd name="connsiteX4" fmla="*/ 165742 w 173708"/>
                <a:gd name="connsiteY4" fmla="*/ 74430 h 173614"/>
                <a:gd name="connsiteX5" fmla="*/ 72951 w 173708"/>
                <a:gd name="connsiteY5" fmla="*/ 167815 h 173614"/>
                <a:gd name="connsiteX6" fmla="*/ 36397 w 173708"/>
                <a:gd name="connsiteY6" fmla="*/ 121773 h 173614"/>
                <a:gd name="connsiteX7" fmla="*/ 56082 w 173708"/>
                <a:gd name="connsiteY7" fmla="*/ 55407 h 173614"/>
                <a:gd name="connsiteX8" fmla="*/ 109294 w 173708"/>
                <a:gd name="connsiteY8" fmla="*/ 21681 h 173614"/>
                <a:gd name="connsiteX9" fmla="*/ 146493 w 173708"/>
                <a:gd name="connsiteY9" fmla="*/ 66001 h 173614"/>
                <a:gd name="connsiteX10" fmla="*/ 119242 w 173708"/>
                <a:gd name="connsiteY10" fmla="*/ 141875 h 173614"/>
                <a:gd name="connsiteX11" fmla="*/ 72951 w 173708"/>
                <a:gd name="connsiteY11" fmla="*/ 167815 h 173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3708" h="173614">
                  <a:moveTo>
                    <a:pt x="165742" y="74430"/>
                  </a:moveTo>
                  <a:cubicBezTo>
                    <a:pt x="165742" y="39626"/>
                    <a:pt x="142814" y="16276"/>
                    <a:pt x="110590" y="16276"/>
                  </a:cubicBezTo>
                  <a:cubicBezTo>
                    <a:pt x="63872" y="16276"/>
                    <a:pt x="16285" y="65349"/>
                    <a:pt x="16285" y="115717"/>
                  </a:cubicBezTo>
                  <a:cubicBezTo>
                    <a:pt x="16285" y="151607"/>
                    <a:pt x="40510" y="173438"/>
                    <a:pt x="71655" y="173438"/>
                  </a:cubicBezTo>
                  <a:cubicBezTo>
                    <a:pt x="117511" y="173438"/>
                    <a:pt x="165742" y="126094"/>
                    <a:pt x="165742" y="74430"/>
                  </a:cubicBezTo>
                  <a:close/>
                  <a:moveTo>
                    <a:pt x="72951" y="167815"/>
                  </a:moveTo>
                  <a:cubicBezTo>
                    <a:pt x="51543" y="167815"/>
                    <a:pt x="36397" y="150311"/>
                    <a:pt x="36397" y="121773"/>
                  </a:cubicBezTo>
                  <a:cubicBezTo>
                    <a:pt x="36397" y="112259"/>
                    <a:pt x="39431" y="80704"/>
                    <a:pt x="56082" y="55407"/>
                  </a:cubicBezTo>
                  <a:cubicBezTo>
                    <a:pt x="71010" y="32925"/>
                    <a:pt x="92201" y="21681"/>
                    <a:pt x="109294" y="21681"/>
                  </a:cubicBezTo>
                  <a:cubicBezTo>
                    <a:pt x="127025" y="21681"/>
                    <a:pt x="146493" y="33786"/>
                    <a:pt x="146493" y="66001"/>
                  </a:cubicBezTo>
                  <a:cubicBezTo>
                    <a:pt x="146493" y="81565"/>
                    <a:pt x="140657" y="115291"/>
                    <a:pt x="119242" y="141875"/>
                  </a:cubicBezTo>
                  <a:cubicBezTo>
                    <a:pt x="108860" y="155065"/>
                    <a:pt x="91122" y="167815"/>
                    <a:pt x="72951" y="16781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68" name="Forme libre : forme 1867">
              <a:extLst>
                <a:ext uri="{FF2B5EF4-FFF2-40B4-BE49-F238E27FC236}">
                  <a16:creationId xmlns:a16="http://schemas.microsoft.com/office/drawing/2014/main" id="{D0B1E475-8C10-49F5-8A7B-351B4068BDF8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8534888" y="-10053201"/>
              <a:ext cx="65141" cy="238720"/>
            </a:xfrm>
            <a:custGeom>
              <a:avLst/>
              <a:gdLst>
                <a:gd name="connsiteX0" fmla="*/ 66464 w 65140"/>
                <a:gd name="connsiteY0" fmla="*/ 230289 h 238719"/>
                <a:gd name="connsiteX1" fmla="*/ 62786 w 65140"/>
                <a:gd name="connsiteY1" fmla="*/ 225535 h 238719"/>
                <a:gd name="connsiteX2" fmla="*/ 28832 w 65140"/>
                <a:gd name="connsiteY2" fmla="*/ 124364 h 238719"/>
                <a:gd name="connsiteX3" fmla="*/ 63655 w 65140"/>
                <a:gd name="connsiteY3" fmla="*/ 22115 h 238719"/>
                <a:gd name="connsiteX4" fmla="*/ 66464 w 65140"/>
                <a:gd name="connsiteY4" fmla="*/ 18439 h 238719"/>
                <a:gd name="connsiteX5" fmla="*/ 64300 w 65140"/>
                <a:gd name="connsiteY5" fmla="*/ 16276 h 238719"/>
                <a:gd name="connsiteX6" fmla="*/ 29911 w 65140"/>
                <a:gd name="connsiteY6" fmla="*/ 58431 h 238719"/>
                <a:gd name="connsiteX7" fmla="*/ 16285 w 65140"/>
                <a:gd name="connsiteY7" fmla="*/ 124364 h 238719"/>
                <a:gd name="connsiteX8" fmla="*/ 30562 w 65140"/>
                <a:gd name="connsiteY8" fmla="*/ 191810 h 238719"/>
                <a:gd name="connsiteX9" fmla="*/ 64300 w 65140"/>
                <a:gd name="connsiteY9" fmla="*/ 232453 h 238719"/>
                <a:gd name="connsiteX10" fmla="*/ 66464 w 65140"/>
                <a:gd name="connsiteY10" fmla="*/ 230289 h 238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140" h="238719">
                  <a:moveTo>
                    <a:pt x="66464" y="230289"/>
                  </a:moveTo>
                  <a:cubicBezTo>
                    <a:pt x="66464" y="229645"/>
                    <a:pt x="66464" y="229211"/>
                    <a:pt x="62786" y="225535"/>
                  </a:cubicBezTo>
                  <a:cubicBezTo>
                    <a:pt x="35753" y="198299"/>
                    <a:pt x="28832" y="157439"/>
                    <a:pt x="28832" y="124364"/>
                  </a:cubicBezTo>
                  <a:cubicBezTo>
                    <a:pt x="28832" y="86753"/>
                    <a:pt x="37049" y="49134"/>
                    <a:pt x="63655" y="22115"/>
                  </a:cubicBezTo>
                  <a:cubicBezTo>
                    <a:pt x="66464" y="19518"/>
                    <a:pt x="66464" y="19083"/>
                    <a:pt x="66464" y="18439"/>
                  </a:cubicBezTo>
                  <a:cubicBezTo>
                    <a:pt x="66464" y="16927"/>
                    <a:pt x="65596" y="16276"/>
                    <a:pt x="64300" y="16276"/>
                  </a:cubicBezTo>
                  <a:cubicBezTo>
                    <a:pt x="62135" y="16276"/>
                    <a:pt x="42674" y="30979"/>
                    <a:pt x="29911" y="58431"/>
                  </a:cubicBezTo>
                  <a:cubicBezTo>
                    <a:pt x="18877" y="82208"/>
                    <a:pt x="16285" y="106203"/>
                    <a:pt x="16285" y="124364"/>
                  </a:cubicBezTo>
                  <a:cubicBezTo>
                    <a:pt x="16285" y="141223"/>
                    <a:pt x="18660" y="167381"/>
                    <a:pt x="30562" y="191810"/>
                  </a:cubicBezTo>
                  <a:cubicBezTo>
                    <a:pt x="43536" y="218401"/>
                    <a:pt x="62135" y="232453"/>
                    <a:pt x="64300" y="232453"/>
                  </a:cubicBezTo>
                  <a:cubicBezTo>
                    <a:pt x="65596" y="232453"/>
                    <a:pt x="66464" y="231802"/>
                    <a:pt x="66464" y="23028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69" name="Forme libre : forme 1868">
              <a:extLst>
                <a:ext uri="{FF2B5EF4-FFF2-40B4-BE49-F238E27FC236}">
                  <a16:creationId xmlns:a16="http://schemas.microsoft.com/office/drawing/2014/main" id="{4D90D619-15ED-433C-80DC-D8F976514B0C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8610137" y="-10038716"/>
              <a:ext cx="173709" cy="173614"/>
            </a:xfrm>
            <a:custGeom>
              <a:avLst/>
              <a:gdLst>
                <a:gd name="connsiteX0" fmla="*/ 159473 w 173708"/>
                <a:gd name="connsiteY0" fmla="*/ 21465 h 173614"/>
                <a:gd name="connsiteX1" fmla="*/ 160117 w 173708"/>
                <a:gd name="connsiteY1" fmla="*/ 18222 h 173614"/>
                <a:gd name="connsiteX2" fmla="*/ 154709 w 173708"/>
                <a:gd name="connsiteY2" fmla="*/ 16276 h 173614"/>
                <a:gd name="connsiteX3" fmla="*/ 63438 w 173708"/>
                <a:gd name="connsiteY3" fmla="*/ 16276 h 173614"/>
                <a:gd name="connsiteX4" fmla="*/ 56733 w 173708"/>
                <a:gd name="connsiteY4" fmla="*/ 20596 h 173614"/>
                <a:gd name="connsiteX5" fmla="*/ 44832 w 173708"/>
                <a:gd name="connsiteY5" fmla="*/ 59510 h 173614"/>
                <a:gd name="connsiteX6" fmla="*/ 44187 w 173708"/>
                <a:gd name="connsiteY6" fmla="*/ 62534 h 173614"/>
                <a:gd name="connsiteX7" fmla="*/ 46780 w 173708"/>
                <a:gd name="connsiteY7" fmla="*/ 64916 h 173614"/>
                <a:gd name="connsiteX8" fmla="*/ 49595 w 173708"/>
                <a:gd name="connsiteY8" fmla="*/ 62752 h 173614"/>
                <a:gd name="connsiteX9" fmla="*/ 102800 w 173708"/>
                <a:gd name="connsiteY9" fmla="*/ 22976 h 173614"/>
                <a:gd name="connsiteX10" fmla="*/ 138058 w 173708"/>
                <a:gd name="connsiteY10" fmla="*/ 22976 h 173614"/>
                <a:gd name="connsiteX11" fmla="*/ 17147 w 173708"/>
                <a:gd name="connsiteY11" fmla="*/ 158084 h 173614"/>
                <a:gd name="connsiteX12" fmla="*/ 16285 w 173708"/>
                <a:gd name="connsiteY12" fmla="*/ 161977 h 173614"/>
                <a:gd name="connsiteX13" fmla="*/ 21693 w 173708"/>
                <a:gd name="connsiteY13" fmla="*/ 163923 h 173614"/>
                <a:gd name="connsiteX14" fmla="*/ 115781 w 173708"/>
                <a:gd name="connsiteY14" fmla="*/ 163923 h 173614"/>
                <a:gd name="connsiteX15" fmla="*/ 122485 w 173708"/>
                <a:gd name="connsiteY15" fmla="*/ 159596 h 173614"/>
                <a:gd name="connsiteX16" fmla="*/ 137840 w 173708"/>
                <a:gd name="connsiteY16" fmla="*/ 111826 h 173614"/>
                <a:gd name="connsiteX17" fmla="*/ 138709 w 173708"/>
                <a:gd name="connsiteY17" fmla="*/ 108583 h 173614"/>
                <a:gd name="connsiteX18" fmla="*/ 135893 w 173708"/>
                <a:gd name="connsiteY18" fmla="*/ 106203 h 173614"/>
                <a:gd name="connsiteX19" fmla="*/ 132215 w 173708"/>
                <a:gd name="connsiteY19" fmla="*/ 111609 h 173614"/>
                <a:gd name="connsiteX20" fmla="*/ 75550 w 173708"/>
                <a:gd name="connsiteY20" fmla="*/ 156571 h 173614"/>
                <a:gd name="connsiteX21" fmla="*/ 38562 w 173708"/>
                <a:gd name="connsiteY21" fmla="*/ 156571 h 173614"/>
                <a:gd name="connsiteX22" fmla="*/ 159473 w 173708"/>
                <a:gd name="connsiteY22" fmla="*/ 21465 h 173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3708" h="173614">
                  <a:moveTo>
                    <a:pt x="159473" y="21465"/>
                  </a:moveTo>
                  <a:cubicBezTo>
                    <a:pt x="159690" y="20596"/>
                    <a:pt x="160117" y="19518"/>
                    <a:pt x="160117" y="18222"/>
                  </a:cubicBezTo>
                  <a:cubicBezTo>
                    <a:pt x="160117" y="16276"/>
                    <a:pt x="159038" y="16276"/>
                    <a:pt x="154709" y="16276"/>
                  </a:cubicBezTo>
                  <a:lnTo>
                    <a:pt x="63438" y="16276"/>
                  </a:lnTo>
                  <a:cubicBezTo>
                    <a:pt x="58247" y="16276"/>
                    <a:pt x="58029" y="16494"/>
                    <a:pt x="56733" y="20596"/>
                  </a:cubicBezTo>
                  <a:lnTo>
                    <a:pt x="44832" y="59510"/>
                  </a:lnTo>
                  <a:cubicBezTo>
                    <a:pt x="44404" y="60589"/>
                    <a:pt x="44187" y="62101"/>
                    <a:pt x="44187" y="62534"/>
                  </a:cubicBezTo>
                  <a:cubicBezTo>
                    <a:pt x="44187" y="62752"/>
                    <a:pt x="44187" y="64916"/>
                    <a:pt x="46780" y="64916"/>
                  </a:cubicBezTo>
                  <a:cubicBezTo>
                    <a:pt x="48726" y="64916"/>
                    <a:pt x="49161" y="63403"/>
                    <a:pt x="49595" y="62752"/>
                  </a:cubicBezTo>
                  <a:cubicBezTo>
                    <a:pt x="57813" y="37246"/>
                    <a:pt x="69063" y="22976"/>
                    <a:pt x="102800" y="22976"/>
                  </a:cubicBezTo>
                  <a:lnTo>
                    <a:pt x="138058" y="22976"/>
                  </a:lnTo>
                  <a:lnTo>
                    <a:pt x="17147" y="158084"/>
                  </a:lnTo>
                  <a:cubicBezTo>
                    <a:pt x="17147" y="158301"/>
                    <a:pt x="16285" y="161325"/>
                    <a:pt x="16285" y="161977"/>
                  </a:cubicBezTo>
                  <a:cubicBezTo>
                    <a:pt x="16285" y="163923"/>
                    <a:pt x="17798" y="163923"/>
                    <a:pt x="21693" y="163923"/>
                  </a:cubicBezTo>
                  <a:lnTo>
                    <a:pt x="115781" y="163923"/>
                  </a:lnTo>
                  <a:cubicBezTo>
                    <a:pt x="120972" y="163923"/>
                    <a:pt x="121189" y="163707"/>
                    <a:pt x="122485" y="159596"/>
                  </a:cubicBezTo>
                  <a:lnTo>
                    <a:pt x="137840" y="111826"/>
                  </a:lnTo>
                  <a:cubicBezTo>
                    <a:pt x="138058" y="110957"/>
                    <a:pt x="138709" y="109445"/>
                    <a:pt x="138709" y="108583"/>
                  </a:cubicBezTo>
                  <a:cubicBezTo>
                    <a:pt x="138709" y="107498"/>
                    <a:pt x="137840" y="106203"/>
                    <a:pt x="135893" y="106203"/>
                  </a:cubicBezTo>
                  <a:cubicBezTo>
                    <a:pt x="133945" y="106203"/>
                    <a:pt x="133729" y="107071"/>
                    <a:pt x="132215" y="111609"/>
                  </a:cubicBezTo>
                  <a:cubicBezTo>
                    <a:pt x="122702" y="141007"/>
                    <a:pt x="112321" y="156571"/>
                    <a:pt x="75550" y="156571"/>
                  </a:cubicBezTo>
                  <a:lnTo>
                    <a:pt x="38562" y="156571"/>
                  </a:lnTo>
                  <a:lnTo>
                    <a:pt x="159473" y="2146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70" name="Forme libre : forme 1869">
              <a:extLst>
                <a:ext uri="{FF2B5EF4-FFF2-40B4-BE49-F238E27FC236}">
                  <a16:creationId xmlns:a16="http://schemas.microsoft.com/office/drawing/2014/main" id="{125234B9-85D9-4B34-80C6-CB75987ACC01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8773076" y="-10053201"/>
              <a:ext cx="65141" cy="238720"/>
            </a:xfrm>
            <a:custGeom>
              <a:avLst/>
              <a:gdLst>
                <a:gd name="connsiteX0" fmla="*/ 66464 w 65140"/>
                <a:gd name="connsiteY0" fmla="*/ 124364 h 238719"/>
                <a:gd name="connsiteX1" fmla="*/ 52187 w 65140"/>
                <a:gd name="connsiteY1" fmla="*/ 56920 h 238719"/>
                <a:gd name="connsiteX2" fmla="*/ 18450 w 65140"/>
                <a:gd name="connsiteY2" fmla="*/ 16276 h 238719"/>
                <a:gd name="connsiteX3" fmla="*/ 16285 w 65140"/>
                <a:gd name="connsiteY3" fmla="*/ 18439 h 238719"/>
                <a:gd name="connsiteX4" fmla="*/ 20397 w 65140"/>
                <a:gd name="connsiteY4" fmla="*/ 23411 h 238719"/>
                <a:gd name="connsiteX5" fmla="*/ 53918 w 65140"/>
                <a:gd name="connsiteY5" fmla="*/ 124364 h 238719"/>
                <a:gd name="connsiteX6" fmla="*/ 19094 w 65140"/>
                <a:gd name="connsiteY6" fmla="*/ 226613 h 238719"/>
                <a:gd name="connsiteX7" fmla="*/ 16285 w 65140"/>
                <a:gd name="connsiteY7" fmla="*/ 230289 h 238719"/>
                <a:gd name="connsiteX8" fmla="*/ 18450 w 65140"/>
                <a:gd name="connsiteY8" fmla="*/ 232453 h 238719"/>
                <a:gd name="connsiteX9" fmla="*/ 52839 w 65140"/>
                <a:gd name="connsiteY9" fmla="*/ 190297 h 238719"/>
                <a:gd name="connsiteX10" fmla="*/ 66464 w 65140"/>
                <a:gd name="connsiteY10" fmla="*/ 124364 h 238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140" h="238719">
                  <a:moveTo>
                    <a:pt x="66464" y="124364"/>
                  </a:moveTo>
                  <a:cubicBezTo>
                    <a:pt x="66464" y="107505"/>
                    <a:pt x="64089" y="81347"/>
                    <a:pt x="52187" y="56920"/>
                  </a:cubicBezTo>
                  <a:cubicBezTo>
                    <a:pt x="39213" y="30327"/>
                    <a:pt x="20608" y="16276"/>
                    <a:pt x="18450" y="16276"/>
                  </a:cubicBezTo>
                  <a:cubicBezTo>
                    <a:pt x="17147" y="16276"/>
                    <a:pt x="16285" y="17144"/>
                    <a:pt x="16285" y="18439"/>
                  </a:cubicBezTo>
                  <a:cubicBezTo>
                    <a:pt x="16285" y="19083"/>
                    <a:pt x="16285" y="19518"/>
                    <a:pt x="20397" y="23411"/>
                  </a:cubicBezTo>
                  <a:cubicBezTo>
                    <a:pt x="41588" y="44814"/>
                    <a:pt x="53918" y="79184"/>
                    <a:pt x="53918" y="124364"/>
                  </a:cubicBezTo>
                  <a:cubicBezTo>
                    <a:pt x="53918" y="161332"/>
                    <a:pt x="45917" y="199377"/>
                    <a:pt x="19094" y="226613"/>
                  </a:cubicBezTo>
                  <a:cubicBezTo>
                    <a:pt x="16285" y="229211"/>
                    <a:pt x="16285" y="229645"/>
                    <a:pt x="16285" y="230289"/>
                  </a:cubicBezTo>
                  <a:cubicBezTo>
                    <a:pt x="16285" y="231584"/>
                    <a:pt x="17147" y="232453"/>
                    <a:pt x="18450" y="232453"/>
                  </a:cubicBezTo>
                  <a:cubicBezTo>
                    <a:pt x="20608" y="232453"/>
                    <a:pt x="40076" y="217751"/>
                    <a:pt x="52839" y="190297"/>
                  </a:cubicBezTo>
                  <a:cubicBezTo>
                    <a:pt x="63872" y="166520"/>
                    <a:pt x="66464" y="142525"/>
                    <a:pt x="66464" y="12436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71" name="Forme libre : forme 1870">
              <a:extLst>
                <a:ext uri="{FF2B5EF4-FFF2-40B4-BE49-F238E27FC236}">
                  <a16:creationId xmlns:a16="http://schemas.microsoft.com/office/drawing/2014/main" id="{039549E9-0A88-40F1-B8D1-1AAFDA6B2224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8981340" y="-10073261"/>
              <a:ext cx="108568" cy="21702"/>
            </a:xfrm>
            <a:custGeom>
              <a:avLst/>
              <a:gdLst>
                <a:gd name="connsiteX0" fmla="*/ 94373 w 108567"/>
                <a:gd name="connsiteY0" fmla="*/ 22977 h 21701"/>
                <a:gd name="connsiteX1" fmla="*/ 94373 w 108567"/>
                <a:gd name="connsiteY1" fmla="*/ 16276 h 21701"/>
                <a:gd name="connsiteX2" fmla="*/ 16285 w 108567"/>
                <a:gd name="connsiteY2" fmla="*/ 16276 h 21701"/>
                <a:gd name="connsiteX3" fmla="*/ 16285 w 108567"/>
                <a:gd name="connsiteY3" fmla="*/ 22977 h 21701"/>
                <a:gd name="connsiteX4" fmla="*/ 94373 w 108567"/>
                <a:gd name="connsiteY4" fmla="*/ 22977 h 21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567" h="21701">
                  <a:moveTo>
                    <a:pt x="94373" y="22977"/>
                  </a:moveTo>
                  <a:lnTo>
                    <a:pt x="94373" y="16276"/>
                  </a:lnTo>
                  <a:lnTo>
                    <a:pt x="16285" y="16276"/>
                  </a:lnTo>
                  <a:lnTo>
                    <a:pt x="16285" y="22977"/>
                  </a:lnTo>
                  <a:lnTo>
                    <a:pt x="94373" y="2297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72" name="Forme libre : forme 1871">
              <a:extLst>
                <a:ext uri="{FF2B5EF4-FFF2-40B4-BE49-F238E27FC236}">
                  <a16:creationId xmlns:a16="http://schemas.microsoft.com/office/drawing/2014/main" id="{05F95233-832D-49DC-AC03-5C27AD744BE1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8927576" y="-10043476"/>
              <a:ext cx="173709" cy="173614"/>
            </a:xfrm>
            <a:custGeom>
              <a:avLst/>
              <a:gdLst>
                <a:gd name="connsiteX0" fmla="*/ 165742 w 173708"/>
                <a:gd name="connsiteY0" fmla="*/ 74430 h 173614"/>
                <a:gd name="connsiteX1" fmla="*/ 110590 w 173708"/>
                <a:gd name="connsiteY1" fmla="*/ 16276 h 173614"/>
                <a:gd name="connsiteX2" fmla="*/ 16285 w 173708"/>
                <a:gd name="connsiteY2" fmla="*/ 115717 h 173614"/>
                <a:gd name="connsiteX3" fmla="*/ 71655 w 173708"/>
                <a:gd name="connsiteY3" fmla="*/ 173438 h 173614"/>
                <a:gd name="connsiteX4" fmla="*/ 165742 w 173708"/>
                <a:gd name="connsiteY4" fmla="*/ 74430 h 173614"/>
                <a:gd name="connsiteX5" fmla="*/ 72951 w 173708"/>
                <a:gd name="connsiteY5" fmla="*/ 167815 h 173614"/>
                <a:gd name="connsiteX6" fmla="*/ 36397 w 173708"/>
                <a:gd name="connsiteY6" fmla="*/ 121773 h 173614"/>
                <a:gd name="connsiteX7" fmla="*/ 56082 w 173708"/>
                <a:gd name="connsiteY7" fmla="*/ 55407 h 173614"/>
                <a:gd name="connsiteX8" fmla="*/ 109294 w 173708"/>
                <a:gd name="connsiteY8" fmla="*/ 21681 h 173614"/>
                <a:gd name="connsiteX9" fmla="*/ 146492 w 173708"/>
                <a:gd name="connsiteY9" fmla="*/ 66001 h 173614"/>
                <a:gd name="connsiteX10" fmla="*/ 119241 w 173708"/>
                <a:gd name="connsiteY10" fmla="*/ 141875 h 173614"/>
                <a:gd name="connsiteX11" fmla="*/ 72951 w 173708"/>
                <a:gd name="connsiteY11" fmla="*/ 167815 h 173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3708" h="173614">
                  <a:moveTo>
                    <a:pt x="165742" y="74430"/>
                  </a:moveTo>
                  <a:cubicBezTo>
                    <a:pt x="165742" y="39626"/>
                    <a:pt x="142814" y="16276"/>
                    <a:pt x="110590" y="16276"/>
                  </a:cubicBezTo>
                  <a:cubicBezTo>
                    <a:pt x="63872" y="16276"/>
                    <a:pt x="16285" y="65349"/>
                    <a:pt x="16285" y="115717"/>
                  </a:cubicBezTo>
                  <a:cubicBezTo>
                    <a:pt x="16285" y="151607"/>
                    <a:pt x="40510" y="173438"/>
                    <a:pt x="71655" y="173438"/>
                  </a:cubicBezTo>
                  <a:cubicBezTo>
                    <a:pt x="117511" y="173438"/>
                    <a:pt x="165742" y="126094"/>
                    <a:pt x="165742" y="74430"/>
                  </a:cubicBezTo>
                  <a:close/>
                  <a:moveTo>
                    <a:pt x="72951" y="167815"/>
                  </a:moveTo>
                  <a:cubicBezTo>
                    <a:pt x="51543" y="167815"/>
                    <a:pt x="36397" y="150311"/>
                    <a:pt x="36397" y="121773"/>
                  </a:cubicBezTo>
                  <a:cubicBezTo>
                    <a:pt x="36397" y="112259"/>
                    <a:pt x="39430" y="80704"/>
                    <a:pt x="56082" y="55407"/>
                  </a:cubicBezTo>
                  <a:cubicBezTo>
                    <a:pt x="71010" y="32925"/>
                    <a:pt x="92201" y="21681"/>
                    <a:pt x="109294" y="21681"/>
                  </a:cubicBezTo>
                  <a:cubicBezTo>
                    <a:pt x="127025" y="21681"/>
                    <a:pt x="146492" y="33786"/>
                    <a:pt x="146492" y="66001"/>
                  </a:cubicBezTo>
                  <a:cubicBezTo>
                    <a:pt x="146492" y="81565"/>
                    <a:pt x="140657" y="115291"/>
                    <a:pt x="119241" y="141875"/>
                  </a:cubicBezTo>
                  <a:cubicBezTo>
                    <a:pt x="108860" y="155065"/>
                    <a:pt x="91122" y="167815"/>
                    <a:pt x="72951" y="16781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73" name="Forme libre : forme 1872">
              <a:extLst>
                <a:ext uri="{FF2B5EF4-FFF2-40B4-BE49-F238E27FC236}">
                  <a16:creationId xmlns:a16="http://schemas.microsoft.com/office/drawing/2014/main" id="{E271FA51-245E-4695-9670-E8F6A388B6C3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9109408" y="-10053201"/>
              <a:ext cx="65141" cy="238720"/>
            </a:xfrm>
            <a:custGeom>
              <a:avLst/>
              <a:gdLst>
                <a:gd name="connsiteX0" fmla="*/ 66463 w 65140"/>
                <a:gd name="connsiteY0" fmla="*/ 230289 h 238719"/>
                <a:gd name="connsiteX1" fmla="*/ 62786 w 65140"/>
                <a:gd name="connsiteY1" fmla="*/ 225535 h 238719"/>
                <a:gd name="connsiteX2" fmla="*/ 28831 w 65140"/>
                <a:gd name="connsiteY2" fmla="*/ 124364 h 238719"/>
                <a:gd name="connsiteX3" fmla="*/ 63654 w 65140"/>
                <a:gd name="connsiteY3" fmla="*/ 22115 h 238719"/>
                <a:gd name="connsiteX4" fmla="*/ 66463 w 65140"/>
                <a:gd name="connsiteY4" fmla="*/ 18439 h 238719"/>
                <a:gd name="connsiteX5" fmla="*/ 64299 w 65140"/>
                <a:gd name="connsiteY5" fmla="*/ 16276 h 238719"/>
                <a:gd name="connsiteX6" fmla="*/ 29910 w 65140"/>
                <a:gd name="connsiteY6" fmla="*/ 58431 h 238719"/>
                <a:gd name="connsiteX7" fmla="*/ 16285 w 65140"/>
                <a:gd name="connsiteY7" fmla="*/ 124364 h 238719"/>
                <a:gd name="connsiteX8" fmla="*/ 30562 w 65140"/>
                <a:gd name="connsiteY8" fmla="*/ 191810 h 238719"/>
                <a:gd name="connsiteX9" fmla="*/ 64299 w 65140"/>
                <a:gd name="connsiteY9" fmla="*/ 232453 h 238719"/>
                <a:gd name="connsiteX10" fmla="*/ 66463 w 65140"/>
                <a:gd name="connsiteY10" fmla="*/ 230289 h 238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140" h="238719">
                  <a:moveTo>
                    <a:pt x="66463" y="230289"/>
                  </a:moveTo>
                  <a:cubicBezTo>
                    <a:pt x="66463" y="229645"/>
                    <a:pt x="66463" y="229211"/>
                    <a:pt x="62786" y="225535"/>
                  </a:cubicBezTo>
                  <a:cubicBezTo>
                    <a:pt x="35752" y="198299"/>
                    <a:pt x="28831" y="157439"/>
                    <a:pt x="28831" y="124364"/>
                  </a:cubicBezTo>
                  <a:cubicBezTo>
                    <a:pt x="28831" y="86753"/>
                    <a:pt x="37049" y="49134"/>
                    <a:pt x="63654" y="22115"/>
                  </a:cubicBezTo>
                  <a:cubicBezTo>
                    <a:pt x="66463" y="19518"/>
                    <a:pt x="66463" y="19083"/>
                    <a:pt x="66463" y="18439"/>
                  </a:cubicBezTo>
                  <a:cubicBezTo>
                    <a:pt x="66463" y="16927"/>
                    <a:pt x="65595" y="16276"/>
                    <a:pt x="64299" y="16276"/>
                  </a:cubicBezTo>
                  <a:cubicBezTo>
                    <a:pt x="62134" y="16276"/>
                    <a:pt x="42674" y="30979"/>
                    <a:pt x="29910" y="58431"/>
                  </a:cubicBezTo>
                  <a:cubicBezTo>
                    <a:pt x="18877" y="82208"/>
                    <a:pt x="16285" y="106203"/>
                    <a:pt x="16285" y="124364"/>
                  </a:cubicBezTo>
                  <a:cubicBezTo>
                    <a:pt x="16285" y="141223"/>
                    <a:pt x="18659" y="167381"/>
                    <a:pt x="30562" y="191810"/>
                  </a:cubicBezTo>
                  <a:cubicBezTo>
                    <a:pt x="43535" y="218401"/>
                    <a:pt x="62134" y="232453"/>
                    <a:pt x="64299" y="232453"/>
                  </a:cubicBezTo>
                  <a:cubicBezTo>
                    <a:pt x="65595" y="232453"/>
                    <a:pt x="66463" y="231802"/>
                    <a:pt x="66463" y="23028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74" name="Forme libre : forme 1873">
              <a:extLst>
                <a:ext uri="{FF2B5EF4-FFF2-40B4-BE49-F238E27FC236}">
                  <a16:creationId xmlns:a16="http://schemas.microsoft.com/office/drawing/2014/main" id="{48203A87-32E9-48F9-B45C-852902953E41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9232543" y="-10073261"/>
              <a:ext cx="108568" cy="21702"/>
            </a:xfrm>
            <a:custGeom>
              <a:avLst/>
              <a:gdLst>
                <a:gd name="connsiteX0" fmla="*/ 94373 w 108567"/>
                <a:gd name="connsiteY0" fmla="*/ 22977 h 21701"/>
                <a:gd name="connsiteX1" fmla="*/ 94373 w 108567"/>
                <a:gd name="connsiteY1" fmla="*/ 16276 h 21701"/>
                <a:gd name="connsiteX2" fmla="*/ 16285 w 108567"/>
                <a:gd name="connsiteY2" fmla="*/ 16276 h 21701"/>
                <a:gd name="connsiteX3" fmla="*/ 16285 w 108567"/>
                <a:gd name="connsiteY3" fmla="*/ 22977 h 21701"/>
                <a:gd name="connsiteX4" fmla="*/ 94373 w 108567"/>
                <a:gd name="connsiteY4" fmla="*/ 22977 h 21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567" h="21701">
                  <a:moveTo>
                    <a:pt x="94373" y="22977"/>
                  </a:moveTo>
                  <a:lnTo>
                    <a:pt x="94373" y="16276"/>
                  </a:lnTo>
                  <a:lnTo>
                    <a:pt x="16285" y="16276"/>
                  </a:lnTo>
                  <a:lnTo>
                    <a:pt x="16285" y="22977"/>
                  </a:lnTo>
                  <a:lnTo>
                    <a:pt x="94373" y="2297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75" name="Forme libre : forme 1874">
              <a:extLst>
                <a:ext uri="{FF2B5EF4-FFF2-40B4-BE49-F238E27FC236}">
                  <a16:creationId xmlns:a16="http://schemas.microsoft.com/office/drawing/2014/main" id="{6D4CE4F0-612D-4F3B-8358-73C8F69E325A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9184658" y="-10038716"/>
              <a:ext cx="173709" cy="173614"/>
            </a:xfrm>
            <a:custGeom>
              <a:avLst/>
              <a:gdLst>
                <a:gd name="connsiteX0" fmla="*/ 159472 w 173708"/>
                <a:gd name="connsiteY0" fmla="*/ 21465 h 173614"/>
                <a:gd name="connsiteX1" fmla="*/ 160117 w 173708"/>
                <a:gd name="connsiteY1" fmla="*/ 18222 h 173614"/>
                <a:gd name="connsiteX2" fmla="*/ 154709 w 173708"/>
                <a:gd name="connsiteY2" fmla="*/ 16276 h 173614"/>
                <a:gd name="connsiteX3" fmla="*/ 63437 w 173708"/>
                <a:gd name="connsiteY3" fmla="*/ 16276 h 173614"/>
                <a:gd name="connsiteX4" fmla="*/ 56733 w 173708"/>
                <a:gd name="connsiteY4" fmla="*/ 20596 h 173614"/>
                <a:gd name="connsiteX5" fmla="*/ 44831 w 173708"/>
                <a:gd name="connsiteY5" fmla="*/ 59510 h 173614"/>
                <a:gd name="connsiteX6" fmla="*/ 44187 w 173708"/>
                <a:gd name="connsiteY6" fmla="*/ 62534 h 173614"/>
                <a:gd name="connsiteX7" fmla="*/ 46779 w 173708"/>
                <a:gd name="connsiteY7" fmla="*/ 64916 h 173614"/>
                <a:gd name="connsiteX8" fmla="*/ 49595 w 173708"/>
                <a:gd name="connsiteY8" fmla="*/ 62752 h 173614"/>
                <a:gd name="connsiteX9" fmla="*/ 102800 w 173708"/>
                <a:gd name="connsiteY9" fmla="*/ 22976 h 173614"/>
                <a:gd name="connsiteX10" fmla="*/ 138058 w 173708"/>
                <a:gd name="connsiteY10" fmla="*/ 22976 h 173614"/>
                <a:gd name="connsiteX11" fmla="*/ 17147 w 173708"/>
                <a:gd name="connsiteY11" fmla="*/ 158084 h 173614"/>
                <a:gd name="connsiteX12" fmla="*/ 16285 w 173708"/>
                <a:gd name="connsiteY12" fmla="*/ 161977 h 173614"/>
                <a:gd name="connsiteX13" fmla="*/ 21693 w 173708"/>
                <a:gd name="connsiteY13" fmla="*/ 163923 h 173614"/>
                <a:gd name="connsiteX14" fmla="*/ 115781 w 173708"/>
                <a:gd name="connsiteY14" fmla="*/ 163923 h 173614"/>
                <a:gd name="connsiteX15" fmla="*/ 122485 w 173708"/>
                <a:gd name="connsiteY15" fmla="*/ 159596 h 173614"/>
                <a:gd name="connsiteX16" fmla="*/ 137840 w 173708"/>
                <a:gd name="connsiteY16" fmla="*/ 111826 h 173614"/>
                <a:gd name="connsiteX17" fmla="*/ 138709 w 173708"/>
                <a:gd name="connsiteY17" fmla="*/ 108583 h 173614"/>
                <a:gd name="connsiteX18" fmla="*/ 135893 w 173708"/>
                <a:gd name="connsiteY18" fmla="*/ 106203 h 173614"/>
                <a:gd name="connsiteX19" fmla="*/ 132215 w 173708"/>
                <a:gd name="connsiteY19" fmla="*/ 111609 h 173614"/>
                <a:gd name="connsiteX20" fmla="*/ 75550 w 173708"/>
                <a:gd name="connsiteY20" fmla="*/ 156571 h 173614"/>
                <a:gd name="connsiteX21" fmla="*/ 38562 w 173708"/>
                <a:gd name="connsiteY21" fmla="*/ 156571 h 173614"/>
                <a:gd name="connsiteX22" fmla="*/ 159472 w 173708"/>
                <a:gd name="connsiteY22" fmla="*/ 21465 h 173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3708" h="173614">
                  <a:moveTo>
                    <a:pt x="159472" y="21465"/>
                  </a:moveTo>
                  <a:cubicBezTo>
                    <a:pt x="159690" y="20596"/>
                    <a:pt x="160117" y="19518"/>
                    <a:pt x="160117" y="18222"/>
                  </a:cubicBezTo>
                  <a:cubicBezTo>
                    <a:pt x="160117" y="16276"/>
                    <a:pt x="159038" y="16276"/>
                    <a:pt x="154709" y="16276"/>
                  </a:cubicBezTo>
                  <a:lnTo>
                    <a:pt x="63437" y="16276"/>
                  </a:lnTo>
                  <a:cubicBezTo>
                    <a:pt x="58247" y="16276"/>
                    <a:pt x="58029" y="16494"/>
                    <a:pt x="56733" y="20596"/>
                  </a:cubicBezTo>
                  <a:lnTo>
                    <a:pt x="44831" y="59510"/>
                  </a:lnTo>
                  <a:cubicBezTo>
                    <a:pt x="44404" y="60589"/>
                    <a:pt x="44187" y="62101"/>
                    <a:pt x="44187" y="62534"/>
                  </a:cubicBezTo>
                  <a:cubicBezTo>
                    <a:pt x="44187" y="62752"/>
                    <a:pt x="44187" y="64916"/>
                    <a:pt x="46779" y="64916"/>
                  </a:cubicBezTo>
                  <a:cubicBezTo>
                    <a:pt x="48726" y="64916"/>
                    <a:pt x="49160" y="63403"/>
                    <a:pt x="49595" y="62752"/>
                  </a:cubicBezTo>
                  <a:cubicBezTo>
                    <a:pt x="57812" y="37246"/>
                    <a:pt x="69063" y="22976"/>
                    <a:pt x="102800" y="22976"/>
                  </a:cubicBezTo>
                  <a:lnTo>
                    <a:pt x="138058" y="22976"/>
                  </a:lnTo>
                  <a:lnTo>
                    <a:pt x="17147" y="158084"/>
                  </a:lnTo>
                  <a:cubicBezTo>
                    <a:pt x="17147" y="158301"/>
                    <a:pt x="16285" y="161325"/>
                    <a:pt x="16285" y="161977"/>
                  </a:cubicBezTo>
                  <a:cubicBezTo>
                    <a:pt x="16285" y="163923"/>
                    <a:pt x="17798" y="163923"/>
                    <a:pt x="21693" y="163923"/>
                  </a:cubicBezTo>
                  <a:lnTo>
                    <a:pt x="115781" y="163923"/>
                  </a:lnTo>
                  <a:cubicBezTo>
                    <a:pt x="120971" y="163923"/>
                    <a:pt x="121189" y="163707"/>
                    <a:pt x="122485" y="159596"/>
                  </a:cubicBezTo>
                  <a:lnTo>
                    <a:pt x="137840" y="111826"/>
                  </a:lnTo>
                  <a:cubicBezTo>
                    <a:pt x="138058" y="110957"/>
                    <a:pt x="138709" y="109445"/>
                    <a:pt x="138709" y="108583"/>
                  </a:cubicBezTo>
                  <a:cubicBezTo>
                    <a:pt x="138709" y="107498"/>
                    <a:pt x="137840" y="106203"/>
                    <a:pt x="135893" y="106203"/>
                  </a:cubicBezTo>
                  <a:cubicBezTo>
                    <a:pt x="133945" y="106203"/>
                    <a:pt x="133729" y="107071"/>
                    <a:pt x="132215" y="111609"/>
                  </a:cubicBezTo>
                  <a:cubicBezTo>
                    <a:pt x="122702" y="141007"/>
                    <a:pt x="112320" y="156571"/>
                    <a:pt x="75550" y="156571"/>
                  </a:cubicBezTo>
                  <a:lnTo>
                    <a:pt x="38562" y="156571"/>
                  </a:lnTo>
                  <a:lnTo>
                    <a:pt x="159472" y="2146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76" name="Forme libre : forme 1875">
              <a:extLst>
                <a:ext uri="{FF2B5EF4-FFF2-40B4-BE49-F238E27FC236}">
                  <a16:creationId xmlns:a16="http://schemas.microsoft.com/office/drawing/2014/main" id="{EFB07F74-B56C-4A25-A7A2-74DB86D689F9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9347595" y="-10053201"/>
              <a:ext cx="65141" cy="238720"/>
            </a:xfrm>
            <a:custGeom>
              <a:avLst/>
              <a:gdLst>
                <a:gd name="connsiteX0" fmla="*/ 66464 w 65140"/>
                <a:gd name="connsiteY0" fmla="*/ 124364 h 238719"/>
                <a:gd name="connsiteX1" fmla="*/ 52187 w 65140"/>
                <a:gd name="connsiteY1" fmla="*/ 56920 h 238719"/>
                <a:gd name="connsiteX2" fmla="*/ 18450 w 65140"/>
                <a:gd name="connsiteY2" fmla="*/ 16276 h 238719"/>
                <a:gd name="connsiteX3" fmla="*/ 16285 w 65140"/>
                <a:gd name="connsiteY3" fmla="*/ 18439 h 238719"/>
                <a:gd name="connsiteX4" fmla="*/ 20398 w 65140"/>
                <a:gd name="connsiteY4" fmla="*/ 23411 h 238719"/>
                <a:gd name="connsiteX5" fmla="*/ 53918 w 65140"/>
                <a:gd name="connsiteY5" fmla="*/ 124364 h 238719"/>
                <a:gd name="connsiteX6" fmla="*/ 19095 w 65140"/>
                <a:gd name="connsiteY6" fmla="*/ 226613 h 238719"/>
                <a:gd name="connsiteX7" fmla="*/ 16285 w 65140"/>
                <a:gd name="connsiteY7" fmla="*/ 230289 h 238719"/>
                <a:gd name="connsiteX8" fmla="*/ 18450 w 65140"/>
                <a:gd name="connsiteY8" fmla="*/ 232453 h 238719"/>
                <a:gd name="connsiteX9" fmla="*/ 52839 w 65140"/>
                <a:gd name="connsiteY9" fmla="*/ 190297 h 238719"/>
                <a:gd name="connsiteX10" fmla="*/ 66464 w 65140"/>
                <a:gd name="connsiteY10" fmla="*/ 124364 h 238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140" h="238719">
                  <a:moveTo>
                    <a:pt x="66464" y="124364"/>
                  </a:moveTo>
                  <a:cubicBezTo>
                    <a:pt x="66464" y="107505"/>
                    <a:pt x="64089" y="81347"/>
                    <a:pt x="52187" y="56920"/>
                  </a:cubicBezTo>
                  <a:cubicBezTo>
                    <a:pt x="39213" y="30327"/>
                    <a:pt x="20608" y="16276"/>
                    <a:pt x="18450" y="16276"/>
                  </a:cubicBezTo>
                  <a:cubicBezTo>
                    <a:pt x="17147" y="16276"/>
                    <a:pt x="16285" y="17144"/>
                    <a:pt x="16285" y="18439"/>
                  </a:cubicBezTo>
                  <a:cubicBezTo>
                    <a:pt x="16285" y="19083"/>
                    <a:pt x="16285" y="19518"/>
                    <a:pt x="20398" y="23411"/>
                  </a:cubicBezTo>
                  <a:cubicBezTo>
                    <a:pt x="41588" y="44814"/>
                    <a:pt x="53918" y="79184"/>
                    <a:pt x="53918" y="124364"/>
                  </a:cubicBezTo>
                  <a:cubicBezTo>
                    <a:pt x="53918" y="161332"/>
                    <a:pt x="45917" y="199377"/>
                    <a:pt x="19095" y="226613"/>
                  </a:cubicBezTo>
                  <a:cubicBezTo>
                    <a:pt x="16285" y="229211"/>
                    <a:pt x="16285" y="229645"/>
                    <a:pt x="16285" y="230289"/>
                  </a:cubicBezTo>
                  <a:cubicBezTo>
                    <a:pt x="16285" y="231584"/>
                    <a:pt x="17147" y="232453"/>
                    <a:pt x="18450" y="232453"/>
                  </a:cubicBezTo>
                  <a:cubicBezTo>
                    <a:pt x="20608" y="232453"/>
                    <a:pt x="40076" y="217751"/>
                    <a:pt x="52839" y="190297"/>
                  </a:cubicBezTo>
                  <a:cubicBezTo>
                    <a:pt x="63872" y="166520"/>
                    <a:pt x="66464" y="142525"/>
                    <a:pt x="66464" y="12436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77" name="Forme libre : forme 1876">
              <a:extLst>
                <a:ext uri="{FF2B5EF4-FFF2-40B4-BE49-F238E27FC236}">
                  <a16:creationId xmlns:a16="http://schemas.microsoft.com/office/drawing/2014/main" id="{6525DD92-680F-46CB-AC39-8C8F9C9C4B3F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9499713" y="-10038072"/>
              <a:ext cx="173709" cy="173614"/>
            </a:xfrm>
            <a:custGeom>
              <a:avLst/>
              <a:gdLst>
                <a:gd name="connsiteX0" fmla="*/ 73602 w 173708"/>
                <a:gd name="connsiteY0" fmla="*/ 93019 h 173614"/>
                <a:gd name="connsiteX1" fmla="*/ 94583 w 173708"/>
                <a:gd name="connsiteY1" fmla="*/ 93019 h 173614"/>
                <a:gd name="connsiteX2" fmla="*/ 112537 w 173708"/>
                <a:gd name="connsiteY2" fmla="*/ 102752 h 173614"/>
                <a:gd name="connsiteX3" fmla="*/ 111024 w 173708"/>
                <a:gd name="connsiteY3" fmla="*/ 113345 h 173614"/>
                <a:gd name="connsiteX4" fmla="*/ 110373 w 173708"/>
                <a:gd name="connsiteY4" fmla="*/ 115719 h 173614"/>
                <a:gd name="connsiteX5" fmla="*/ 112972 w 173708"/>
                <a:gd name="connsiteY5" fmla="*/ 118316 h 173614"/>
                <a:gd name="connsiteX6" fmla="*/ 116215 w 173708"/>
                <a:gd name="connsiteY6" fmla="*/ 113772 h 173614"/>
                <a:gd name="connsiteX7" fmla="*/ 128110 w 173708"/>
                <a:gd name="connsiteY7" fmla="*/ 66862 h 173614"/>
                <a:gd name="connsiteX8" fmla="*/ 128761 w 173708"/>
                <a:gd name="connsiteY8" fmla="*/ 63403 h 173614"/>
                <a:gd name="connsiteX9" fmla="*/ 126163 w 173708"/>
                <a:gd name="connsiteY9" fmla="*/ 61030 h 173614"/>
                <a:gd name="connsiteX10" fmla="*/ 122919 w 173708"/>
                <a:gd name="connsiteY10" fmla="*/ 65566 h 173614"/>
                <a:gd name="connsiteX11" fmla="*/ 95017 w 173708"/>
                <a:gd name="connsiteY11" fmla="*/ 86320 h 173614"/>
                <a:gd name="connsiteX12" fmla="*/ 75332 w 173708"/>
                <a:gd name="connsiteY12" fmla="*/ 86320 h 173614"/>
                <a:gd name="connsiteX13" fmla="*/ 89175 w 173708"/>
                <a:gd name="connsiteY13" fmla="*/ 31414 h 173614"/>
                <a:gd name="connsiteX14" fmla="*/ 100859 w 173708"/>
                <a:gd name="connsiteY14" fmla="*/ 22984 h 173614"/>
                <a:gd name="connsiteX15" fmla="*/ 129406 w 173708"/>
                <a:gd name="connsiteY15" fmla="*/ 22984 h 173614"/>
                <a:gd name="connsiteX16" fmla="*/ 160986 w 173708"/>
                <a:gd name="connsiteY16" fmla="*/ 46761 h 173614"/>
                <a:gd name="connsiteX17" fmla="*/ 160341 w 173708"/>
                <a:gd name="connsiteY17" fmla="*/ 58432 h 173614"/>
                <a:gd name="connsiteX18" fmla="*/ 159907 w 173708"/>
                <a:gd name="connsiteY18" fmla="*/ 62325 h 173614"/>
                <a:gd name="connsiteX19" fmla="*/ 162499 w 173708"/>
                <a:gd name="connsiteY19" fmla="*/ 64916 h 173614"/>
                <a:gd name="connsiteX20" fmla="*/ 165532 w 173708"/>
                <a:gd name="connsiteY20" fmla="*/ 59517 h 173614"/>
                <a:gd name="connsiteX21" fmla="*/ 169855 w 173708"/>
                <a:gd name="connsiteY21" fmla="*/ 22116 h 173614"/>
                <a:gd name="connsiteX22" fmla="*/ 164019 w 173708"/>
                <a:gd name="connsiteY22" fmla="*/ 16276 h 173614"/>
                <a:gd name="connsiteX23" fmla="*/ 58029 w 173708"/>
                <a:gd name="connsiteY23" fmla="*/ 16276 h 173614"/>
                <a:gd name="connsiteX24" fmla="*/ 51543 w 173708"/>
                <a:gd name="connsiteY24" fmla="*/ 20604 h 173614"/>
                <a:gd name="connsiteX25" fmla="*/ 57602 w 173708"/>
                <a:gd name="connsiteY25" fmla="*/ 22984 h 173614"/>
                <a:gd name="connsiteX26" fmla="*/ 71661 w 173708"/>
                <a:gd name="connsiteY26" fmla="*/ 26870 h 173614"/>
                <a:gd name="connsiteX27" fmla="*/ 70576 w 173708"/>
                <a:gd name="connsiteY27" fmla="*/ 32059 h 173614"/>
                <a:gd name="connsiteX28" fmla="*/ 42029 w 173708"/>
                <a:gd name="connsiteY28" fmla="*/ 146420 h 173614"/>
                <a:gd name="connsiteX29" fmla="*/ 22344 w 173708"/>
                <a:gd name="connsiteY29" fmla="*/ 156579 h 173614"/>
                <a:gd name="connsiteX30" fmla="*/ 16285 w 173708"/>
                <a:gd name="connsiteY30" fmla="*/ 160681 h 173614"/>
                <a:gd name="connsiteX31" fmla="*/ 19529 w 173708"/>
                <a:gd name="connsiteY31" fmla="*/ 163279 h 173614"/>
                <a:gd name="connsiteX32" fmla="*/ 48082 w 173708"/>
                <a:gd name="connsiteY32" fmla="*/ 162628 h 173614"/>
                <a:gd name="connsiteX33" fmla="*/ 80313 w 173708"/>
                <a:gd name="connsiteY33" fmla="*/ 163279 h 173614"/>
                <a:gd name="connsiteX34" fmla="*/ 84853 w 173708"/>
                <a:gd name="connsiteY34" fmla="*/ 159170 h 173614"/>
                <a:gd name="connsiteX35" fmla="*/ 83556 w 173708"/>
                <a:gd name="connsiteY35" fmla="*/ 156796 h 173614"/>
                <a:gd name="connsiteX36" fmla="*/ 77497 w 173708"/>
                <a:gd name="connsiteY36" fmla="*/ 156579 h 173614"/>
                <a:gd name="connsiteX37" fmla="*/ 66253 w 173708"/>
                <a:gd name="connsiteY37" fmla="*/ 156145 h 173614"/>
                <a:gd name="connsiteX38" fmla="*/ 59332 w 173708"/>
                <a:gd name="connsiteY38" fmla="*/ 151825 h 173614"/>
                <a:gd name="connsiteX39" fmla="*/ 60194 w 173708"/>
                <a:gd name="connsiteY39" fmla="*/ 146847 h 173614"/>
                <a:gd name="connsiteX40" fmla="*/ 73602 w 173708"/>
                <a:gd name="connsiteY40" fmla="*/ 93019 h 173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73708" h="173614">
                  <a:moveTo>
                    <a:pt x="73602" y="93019"/>
                  </a:moveTo>
                  <a:lnTo>
                    <a:pt x="94583" y="93019"/>
                  </a:lnTo>
                  <a:cubicBezTo>
                    <a:pt x="110807" y="93019"/>
                    <a:pt x="112537" y="96478"/>
                    <a:pt x="112537" y="102752"/>
                  </a:cubicBezTo>
                  <a:cubicBezTo>
                    <a:pt x="112537" y="104264"/>
                    <a:pt x="112537" y="106855"/>
                    <a:pt x="111024" y="113345"/>
                  </a:cubicBezTo>
                  <a:cubicBezTo>
                    <a:pt x="110590" y="114423"/>
                    <a:pt x="110373" y="115291"/>
                    <a:pt x="110373" y="115719"/>
                  </a:cubicBezTo>
                  <a:cubicBezTo>
                    <a:pt x="110373" y="117447"/>
                    <a:pt x="111676" y="118316"/>
                    <a:pt x="112972" y="118316"/>
                  </a:cubicBezTo>
                  <a:cubicBezTo>
                    <a:pt x="115136" y="118316"/>
                    <a:pt x="115136" y="117664"/>
                    <a:pt x="116215" y="113772"/>
                  </a:cubicBezTo>
                  <a:lnTo>
                    <a:pt x="128110" y="66862"/>
                  </a:lnTo>
                  <a:cubicBezTo>
                    <a:pt x="128761" y="64488"/>
                    <a:pt x="128761" y="64055"/>
                    <a:pt x="128761" y="63403"/>
                  </a:cubicBezTo>
                  <a:cubicBezTo>
                    <a:pt x="128761" y="62977"/>
                    <a:pt x="128327" y="61030"/>
                    <a:pt x="126163" y="61030"/>
                  </a:cubicBezTo>
                  <a:cubicBezTo>
                    <a:pt x="123998" y="61030"/>
                    <a:pt x="123788" y="62108"/>
                    <a:pt x="122919" y="65566"/>
                  </a:cubicBezTo>
                  <a:cubicBezTo>
                    <a:pt x="118380" y="82427"/>
                    <a:pt x="113406" y="86320"/>
                    <a:pt x="95017" y="86320"/>
                  </a:cubicBezTo>
                  <a:lnTo>
                    <a:pt x="75332" y="86320"/>
                  </a:lnTo>
                  <a:lnTo>
                    <a:pt x="89175" y="31414"/>
                  </a:lnTo>
                  <a:cubicBezTo>
                    <a:pt x="91122" y="23845"/>
                    <a:pt x="91339" y="22984"/>
                    <a:pt x="100859" y="22984"/>
                  </a:cubicBezTo>
                  <a:lnTo>
                    <a:pt x="129406" y="22984"/>
                  </a:lnTo>
                  <a:cubicBezTo>
                    <a:pt x="156012" y="22984"/>
                    <a:pt x="160986" y="30112"/>
                    <a:pt x="160986" y="46761"/>
                  </a:cubicBezTo>
                  <a:cubicBezTo>
                    <a:pt x="160986" y="51733"/>
                    <a:pt x="160986" y="52600"/>
                    <a:pt x="160341" y="58432"/>
                  </a:cubicBezTo>
                  <a:cubicBezTo>
                    <a:pt x="159907" y="61247"/>
                    <a:pt x="159907" y="61675"/>
                    <a:pt x="159907" y="62325"/>
                  </a:cubicBezTo>
                  <a:cubicBezTo>
                    <a:pt x="159907" y="63403"/>
                    <a:pt x="160559" y="64916"/>
                    <a:pt x="162499" y="64916"/>
                  </a:cubicBezTo>
                  <a:cubicBezTo>
                    <a:pt x="164880" y="64916"/>
                    <a:pt x="165098" y="63621"/>
                    <a:pt x="165532" y="59517"/>
                  </a:cubicBezTo>
                  <a:lnTo>
                    <a:pt x="169855" y="22116"/>
                  </a:lnTo>
                  <a:cubicBezTo>
                    <a:pt x="170506" y="16276"/>
                    <a:pt x="169420" y="16276"/>
                    <a:pt x="164019" y="16276"/>
                  </a:cubicBezTo>
                  <a:lnTo>
                    <a:pt x="58029" y="16276"/>
                  </a:lnTo>
                  <a:cubicBezTo>
                    <a:pt x="53707" y="16276"/>
                    <a:pt x="51543" y="16276"/>
                    <a:pt x="51543" y="20604"/>
                  </a:cubicBezTo>
                  <a:cubicBezTo>
                    <a:pt x="51543" y="22984"/>
                    <a:pt x="53490" y="22984"/>
                    <a:pt x="57602" y="22984"/>
                  </a:cubicBezTo>
                  <a:cubicBezTo>
                    <a:pt x="65602" y="22984"/>
                    <a:pt x="71661" y="22984"/>
                    <a:pt x="71661" y="26870"/>
                  </a:cubicBezTo>
                  <a:cubicBezTo>
                    <a:pt x="71661" y="27738"/>
                    <a:pt x="71661" y="28172"/>
                    <a:pt x="70576" y="32059"/>
                  </a:cubicBezTo>
                  <a:lnTo>
                    <a:pt x="42029" y="146420"/>
                  </a:lnTo>
                  <a:cubicBezTo>
                    <a:pt x="39865" y="154849"/>
                    <a:pt x="39430" y="156579"/>
                    <a:pt x="22344" y="156579"/>
                  </a:cubicBezTo>
                  <a:cubicBezTo>
                    <a:pt x="18667" y="156579"/>
                    <a:pt x="16285" y="156579"/>
                    <a:pt x="16285" y="160681"/>
                  </a:cubicBezTo>
                  <a:cubicBezTo>
                    <a:pt x="16285" y="163279"/>
                    <a:pt x="18884" y="163279"/>
                    <a:pt x="19529" y="163279"/>
                  </a:cubicBezTo>
                  <a:cubicBezTo>
                    <a:pt x="25805" y="163279"/>
                    <a:pt x="41812" y="162628"/>
                    <a:pt x="48082" y="162628"/>
                  </a:cubicBezTo>
                  <a:cubicBezTo>
                    <a:pt x="55220" y="162628"/>
                    <a:pt x="73175" y="163279"/>
                    <a:pt x="80313" y="163279"/>
                  </a:cubicBezTo>
                  <a:cubicBezTo>
                    <a:pt x="82254" y="163279"/>
                    <a:pt x="84853" y="163279"/>
                    <a:pt x="84853" y="159170"/>
                  </a:cubicBezTo>
                  <a:cubicBezTo>
                    <a:pt x="84853" y="157440"/>
                    <a:pt x="83556" y="157014"/>
                    <a:pt x="83556" y="156796"/>
                  </a:cubicBezTo>
                  <a:cubicBezTo>
                    <a:pt x="82905" y="156579"/>
                    <a:pt x="82471" y="156579"/>
                    <a:pt x="77497" y="156579"/>
                  </a:cubicBezTo>
                  <a:cubicBezTo>
                    <a:pt x="72741" y="156579"/>
                    <a:pt x="71661" y="156579"/>
                    <a:pt x="66253" y="156145"/>
                  </a:cubicBezTo>
                  <a:cubicBezTo>
                    <a:pt x="59977" y="155494"/>
                    <a:pt x="59332" y="154632"/>
                    <a:pt x="59332" y="151825"/>
                  </a:cubicBezTo>
                  <a:cubicBezTo>
                    <a:pt x="59332" y="151391"/>
                    <a:pt x="59332" y="150095"/>
                    <a:pt x="60194" y="146847"/>
                  </a:cubicBezTo>
                  <a:lnTo>
                    <a:pt x="73602" y="9301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78" name="Forme libre : forme 1877">
              <a:extLst>
                <a:ext uri="{FF2B5EF4-FFF2-40B4-BE49-F238E27FC236}">
                  <a16:creationId xmlns:a16="http://schemas.microsoft.com/office/drawing/2014/main" id="{0EDAD420-8047-4781-BBDA-B13F9781B29B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9638017" y="-9963675"/>
              <a:ext cx="347417" cy="151913"/>
            </a:xfrm>
            <a:custGeom>
              <a:avLst/>
              <a:gdLst>
                <a:gd name="connsiteX0" fmla="*/ 50965 w 347417"/>
                <a:gd name="connsiteY0" fmla="*/ 145246 h 151912"/>
                <a:gd name="connsiteX1" fmla="*/ 39607 w 347417"/>
                <a:gd name="connsiteY1" fmla="*/ 138736 h 151912"/>
                <a:gd name="connsiteX2" fmla="*/ 39607 w 347417"/>
                <a:gd name="connsiteY2" fmla="*/ 114063 h 151912"/>
                <a:gd name="connsiteX3" fmla="*/ 60201 w 347417"/>
                <a:gd name="connsiteY3" fmla="*/ 122840 h 151912"/>
                <a:gd name="connsiteX4" fmla="*/ 97311 w 347417"/>
                <a:gd name="connsiteY4" fmla="*/ 88631 h 151912"/>
                <a:gd name="connsiteX5" fmla="*/ 62630 w 347417"/>
                <a:gd name="connsiteY5" fmla="*/ 54574 h 151912"/>
                <a:gd name="connsiteX6" fmla="*/ 39003 w 347417"/>
                <a:gd name="connsiteY6" fmla="*/ 63803 h 151912"/>
                <a:gd name="connsiteX7" fmla="*/ 39003 w 347417"/>
                <a:gd name="connsiteY7" fmla="*/ 54574 h 151912"/>
                <a:gd name="connsiteX8" fmla="*/ 16285 w 347417"/>
                <a:gd name="connsiteY8" fmla="*/ 56235 h 151912"/>
                <a:gd name="connsiteX9" fmla="*/ 16285 w 347417"/>
                <a:gd name="connsiteY9" fmla="*/ 61688 h 151912"/>
                <a:gd name="connsiteX10" fmla="*/ 27644 w 347417"/>
                <a:gd name="connsiteY10" fmla="*/ 68802 h 151912"/>
                <a:gd name="connsiteX11" fmla="*/ 27644 w 347417"/>
                <a:gd name="connsiteY11" fmla="*/ 138736 h 151912"/>
                <a:gd name="connsiteX12" fmla="*/ 16285 w 347417"/>
                <a:gd name="connsiteY12" fmla="*/ 145246 h 151912"/>
                <a:gd name="connsiteX13" fmla="*/ 16285 w 347417"/>
                <a:gd name="connsiteY13" fmla="*/ 150693 h 151912"/>
                <a:gd name="connsiteX14" fmla="*/ 33547 w 347417"/>
                <a:gd name="connsiteY14" fmla="*/ 150089 h 151912"/>
                <a:gd name="connsiteX15" fmla="*/ 50965 w 347417"/>
                <a:gd name="connsiteY15" fmla="*/ 150693 h 151912"/>
                <a:gd name="connsiteX16" fmla="*/ 50965 w 347417"/>
                <a:gd name="connsiteY16" fmla="*/ 145246 h 151912"/>
                <a:gd name="connsiteX17" fmla="*/ 39607 w 347417"/>
                <a:gd name="connsiteY17" fmla="*/ 70918 h 151912"/>
                <a:gd name="connsiteX18" fmla="*/ 60961 w 347417"/>
                <a:gd name="connsiteY18" fmla="*/ 59415 h 151912"/>
                <a:gd name="connsiteX19" fmla="*/ 83529 w 347417"/>
                <a:gd name="connsiteY19" fmla="*/ 88631 h 151912"/>
                <a:gd name="connsiteX20" fmla="*/ 59298 w 347417"/>
                <a:gd name="connsiteY20" fmla="*/ 118601 h 151912"/>
                <a:gd name="connsiteX21" fmla="*/ 39607 w 347417"/>
                <a:gd name="connsiteY21" fmla="*/ 106040 h 151912"/>
                <a:gd name="connsiteX22" fmla="*/ 39607 w 347417"/>
                <a:gd name="connsiteY22" fmla="*/ 70918 h 151912"/>
                <a:gd name="connsiteX23" fmla="*/ 134551 w 347417"/>
                <a:gd name="connsiteY23" fmla="*/ 86814 h 151912"/>
                <a:gd name="connsiteX24" fmla="*/ 154847 w 347417"/>
                <a:gd name="connsiteY24" fmla="*/ 58812 h 151912"/>
                <a:gd name="connsiteX25" fmla="*/ 152268 w 347417"/>
                <a:gd name="connsiteY25" fmla="*/ 64258 h 151912"/>
                <a:gd name="connsiteX26" fmla="*/ 159087 w 347417"/>
                <a:gd name="connsiteY26" fmla="*/ 71222 h 151912"/>
                <a:gd name="connsiteX27" fmla="*/ 166049 w 347417"/>
                <a:gd name="connsiteY27" fmla="*/ 64258 h 151912"/>
                <a:gd name="connsiteX28" fmla="*/ 154086 w 347417"/>
                <a:gd name="connsiteY28" fmla="*/ 54574 h 151912"/>
                <a:gd name="connsiteX29" fmla="*/ 133642 w 347417"/>
                <a:gd name="connsiteY29" fmla="*/ 70768 h 151912"/>
                <a:gd name="connsiteX30" fmla="*/ 133486 w 347417"/>
                <a:gd name="connsiteY30" fmla="*/ 70768 h 151912"/>
                <a:gd name="connsiteX31" fmla="*/ 133486 w 347417"/>
                <a:gd name="connsiteY31" fmla="*/ 54574 h 151912"/>
                <a:gd name="connsiteX32" fmla="*/ 111833 w 347417"/>
                <a:gd name="connsiteY32" fmla="*/ 56235 h 151912"/>
                <a:gd name="connsiteX33" fmla="*/ 111833 w 347417"/>
                <a:gd name="connsiteY33" fmla="*/ 61688 h 151912"/>
                <a:gd name="connsiteX34" fmla="*/ 123192 w 347417"/>
                <a:gd name="connsiteY34" fmla="*/ 70165 h 151912"/>
                <a:gd name="connsiteX35" fmla="*/ 123192 w 347417"/>
                <a:gd name="connsiteY35" fmla="*/ 109370 h 151912"/>
                <a:gd name="connsiteX36" fmla="*/ 111833 w 347417"/>
                <a:gd name="connsiteY36" fmla="*/ 115874 h 151912"/>
                <a:gd name="connsiteX37" fmla="*/ 111833 w 347417"/>
                <a:gd name="connsiteY37" fmla="*/ 121327 h 151912"/>
                <a:gd name="connsiteX38" fmla="*/ 129095 w 347417"/>
                <a:gd name="connsiteY38" fmla="*/ 120723 h 151912"/>
                <a:gd name="connsiteX39" fmla="*/ 148787 w 347417"/>
                <a:gd name="connsiteY39" fmla="*/ 121327 h 151912"/>
                <a:gd name="connsiteX40" fmla="*/ 148787 w 347417"/>
                <a:gd name="connsiteY40" fmla="*/ 115874 h 151912"/>
                <a:gd name="connsiteX41" fmla="*/ 145754 w 347417"/>
                <a:gd name="connsiteY41" fmla="*/ 115874 h 151912"/>
                <a:gd name="connsiteX42" fmla="*/ 134551 w 347417"/>
                <a:gd name="connsiteY42" fmla="*/ 109065 h 151912"/>
                <a:gd name="connsiteX43" fmla="*/ 134551 w 347417"/>
                <a:gd name="connsiteY43" fmla="*/ 86814 h 151912"/>
                <a:gd name="connsiteX44" fmla="*/ 252122 w 347417"/>
                <a:gd name="connsiteY44" fmla="*/ 89085 h 151912"/>
                <a:gd name="connsiteX45" fmla="*/ 215019 w 347417"/>
                <a:gd name="connsiteY45" fmla="*/ 53813 h 151912"/>
                <a:gd name="connsiteX46" fmla="*/ 177909 w 347417"/>
                <a:gd name="connsiteY46" fmla="*/ 89085 h 151912"/>
                <a:gd name="connsiteX47" fmla="*/ 215019 w 347417"/>
                <a:gd name="connsiteY47" fmla="*/ 122840 h 151912"/>
                <a:gd name="connsiteX48" fmla="*/ 252122 w 347417"/>
                <a:gd name="connsiteY48" fmla="*/ 89085 h 151912"/>
                <a:gd name="connsiteX49" fmla="*/ 215019 w 347417"/>
                <a:gd name="connsiteY49" fmla="*/ 117997 h 151912"/>
                <a:gd name="connsiteX50" fmla="*/ 196237 w 347417"/>
                <a:gd name="connsiteY50" fmla="*/ 108761 h 151912"/>
                <a:gd name="connsiteX51" fmla="*/ 191697 w 347417"/>
                <a:gd name="connsiteY51" fmla="*/ 87722 h 151912"/>
                <a:gd name="connsiteX52" fmla="*/ 197146 w 347417"/>
                <a:gd name="connsiteY52" fmla="*/ 65777 h 151912"/>
                <a:gd name="connsiteX53" fmla="*/ 215019 w 347417"/>
                <a:gd name="connsiteY53" fmla="*/ 58052 h 151912"/>
                <a:gd name="connsiteX54" fmla="*/ 233646 w 347417"/>
                <a:gd name="connsiteY54" fmla="*/ 66984 h 151912"/>
                <a:gd name="connsiteX55" fmla="*/ 238340 w 347417"/>
                <a:gd name="connsiteY55" fmla="*/ 87722 h 151912"/>
                <a:gd name="connsiteX56" fmla="*/ 233496 w 347417"/>
                <a:gd name="connsiteY56" fmla="*/ 109215 h 151912"/>
                <a:gd name="connsiteX57" fmla="*/ 215019 w 347417"/>
                <a:gd name="connsiteY57" fmla="*/ 117997 h 151912"/>
                <a:gd name="connsiteX58" fmla="*/ 288384 w 347417"/>
                <a:gd name="connsiteY58" fmla="*/ 16276 h 151912"/>
                <a:gd name="connsiteX59" fmla="*/ 265665 w 347417"/>
                <a:gd name="connsiteY59" fmla="*/ 17939 h 151912"/>
                <a:gd name="connsiteX60" fmla="*/ 265665 w 347417"/>
                <a:gd name="connsiteY60" fmla="*/ 23391 h 151912"/>
                <a:gd name="connsiteX61" fmla="*/ 277025 w 347417"/>
                <a:gd name="connsiteY61" fmla="*/ 32173 h 151912"/>
                <a:gd name="connsiteX62" fmla="*/ 277025 w 347417"/>
                <a:gd name="connsiteY62" fmla="*/ 121327 h 151912"/>
                <a:gd name="connsiteX63" fmla="*/ 282175 w 347417"/>
                <a:gd name="connsiteY63" fmla="*/ 121327 h 151912"/>
                <a:gd name="connsiteX64" fmla="*/ 287474 w 347417"/>
                <a:gd name="connsiteY64" fmla="*/ 112089 h 151912"/>
                <a:gd name="connsiteX65" fmla="*/ 309580 w 347417"/>
                <a:gd name="connsiteY65" fmla="*/ 122840 h 151912"/>
                <a:gd name="connsiteX66" fmla="*/ 346691 w 347417"/>
                <a:gd name="connsiteY66" fmla="*/ 88631 h 151912"/>
                <a:gd name="connsiteX67" fmla="*/ 311250 w 347417"/>
                <a:gd name="connsiteY67" fmla="*/ 54574 h 151912"/>
                <a:gd name="connsiteX68" fmla="*/ 288384 w 347417"/>
                <a:gd name="connsiteY68" fmla="*/ 63654 h 151912"/>
                <a:gd name="connsiteX69" fmla="*/ 288384 w 347417"/>
                <a:gd name="connsiteY69" fmla="*/ 16276 h 151912"/>
                <a:gd name="connsiteX70" fmla="*/ 288987 w 347417"/>
                <a:gd name="connsiteY70" fmla="*/ 70620 h 151912"/>
                <a:gd name="connsiteX71" fmla="*/ 310490 w 347417"/>
                <a:gd name="connsiteY71" fmla="*/ 58812 h 151912"/>
                <a:gd name="connsiteX72" fmla="*/ 328065 w 347417"/>
                <a:gd name="connsiteY72" fmla="*/ 68198 h 151912"/>
                <a:gd name="connsiteX73" fmla="*/ 332909 w 347417"/>
                <a:gd name="connsiteY73" fmla="*/ 88483 h 151912"/>
                <a:gd name="connsiteX74" fmla="*/ 326701 w 347417"/>
                <a:gd name="connsiteY74" fmla="*/ 110428 h 151912"/>
                <a:gd name="connsiteX75" fmla="*/ 308829 w 347417"/>
                <a:gd name="connsiteY75" fmla="*/ 118601 h 151912"/>
                <a:gd name="connsiteX76" fmla="*/ 288987 w 347417"/>
                <a:gd name="connsiteY76" fmla="*/ 105885 h 151912"/>
                <a:gd name="connsiteX77" fmla="*/ 288987 w 347417"/>
                <a:gd name="connsiteY77" fmla="*/ 70620 h 1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347417" h="151912">
                  <a:moveTo>
                    <a:pt x="50965" y="145246"/>
                  </a:moveTo>
                  <a:cubicBezTo>
                    <a:pt x="41120" y="145246"/>
                    <a:pt x="39607" y="145246"/>
                    <a:pt x="39607" y="138736"/>
                  </a:cubicBezTo>
                  <a:lnTo>
                    <a:pt x="39607" y="114063"/>
                  </a:lnTo>
                  <a:cubicBezTo>
                    <a:pt x="40366" y="114817"/>
                    <a:pt x="47485" y="122840"/>
                    <a:pt x="60201" y="122840"/>
                  </a:cubicBezTo>
                  <a:cubicBezTo>
                    <a:pt x="80197" y="122840"/>
                    <a:pt x="97311" y="107859"/>
                    <a:pt x="97311" y="88631"/>
                  </a:cubicBezTo>
                  <a:cubicBezTo>
                    <a:pt x="97311" y="70016"/>
                    <a:pt x="81860" y="54574"/>
                    <a:pt x="62630" y="54574"/>
                  </a:cubicBezTo>
                  <a:cubicBezTo>
                    <a:pt x="53992" y="54574"/>
                    <a:pt x="45212" y="57754"/>
                    <a:pt x="39003" y="63803"/>
                  </a:cubicBezTo>
                  <a:lnTo>
                    <a:pt x="39003" y="54574"/>
                  </a:lnTo>
                  <a:lnTo>
                    <a:pt x="16285" y="56235"/>
                  </a:lnTo>
                  <a:lnTo>
                    <a:pt x="16285" y="61688"/>
                  </a:lnTo>
                  <a:cubicBezTo>
                    <a:pt x="26884" y="61688"/>
                    <a:pt x="27644" y="62447"/>
                    <a:pt x="27644" y="68802"/>
                  </a:cubicBezTo>
                  <a:lnTo>
                    <a:pt x="27644" y="138736"/>
                  </a:lnTo>
                  <a:cubicBezTo>
                    <a:pt x="27644" y="145246"/>
                    <a:pt x="26124" y="145246"/>
                    <a:pt x="16285" y="145246"/>
                  </a:cubicBezTo>
                  <a:lnTo>
                    <a:pt x="16285" y="150693"/>
                  </a:lnTo>
                  <a:cubicBezTo>
                    <a:pt x="16583" y="150693"/>
                    <a:pt x="27189" y="150089"/>
                    <a:pt x="33547" y="150089"/>
                  </a:cubicBezTo>
                  <a:cubicBezTo>
                    <a:pt x="39152" y="150089"/>
                    <a:pt x="49602" y="150543"/>
                    <a:pt x="50965" y="150693"/>
                  </a:cubicBezTo>
                  <a:lnTo>
                    <a:pt x="50965" y="145246"/>
                  </a:lnTo>
                  <a:close/>
                  <a:moveTo>
                    <a:pt x="39607" y="70918"/>
                  </a:moveTo>
                  <a:cubicBezTo>
                    <a:pt x="44153" y="63349"/>
                    <a:pt x="52934" y="59415"/>
                    <a:pt x="60961" y="59415"/>
                  </a:cubicBezTo>
                  <a:cubicBezTo>
                    <a:pt x="73684" y="59415"/>
                    <a:pt x="83529" y="72735"/>
                    <a:pt x="83529" y="88631"/>
                  </a:cubicBezTo>
                  <a:cubicBezTo>
                    <a:pt x="83529" y="105885"/>
                    <a:pt x="72170" y="118601"/>
                    <a:pt x="59298" y="118601"/>
                  </a:cubicBezTo>
                  <a:cubicBezTo>
                    <a:pt x="45964" y="118601"/>
                    <a:pt x="40062" y="106950"/>
                    <a:pt x="39607" y="106040"/>
                  </a:cubicBezTo>
                  <a:lnTo>
                    <a:pt x="39607" y="70918"/>
                  </a:lnTo>
                  <a:close/>
                  <a:moveTo>
                    <a:pt x="134551" y="86814"/>
                  </a:moveTo>
                  <a:cubicBezTo>
                    <a:pt x="134551" y="74098"/>
                    <a:pt x="140454" y="58812"/>
                    <a:pt x="154847" y="58812"/>
                  </a:cubicBezTo>
                  <a:cubicBezTo>
                    <a:pt x="153483" y="59871"/>
                    <a:pt x="152268" y="61836"/>
                    <a:pt x="152268" y="64258"/>
                  </a:cubicBezTo>
                  <a:cubicBezTo>
                    <a:pt x="152268" y="69257"/>
                    <a:pt x="156204" y="71222"/>
                    <a:pt x="159087" y="71222"/>
                  </a:cubicBezTo>
                  <a:cubicBezTo>
                    <a:pt x="162718" y="71222"/>
                    <a:pt x="166049" y="68802"/>
                    <a:pt x="166049" y="64258"/>
                  </a:cubicBezTo>
                  <a:cubicBezTo>
                    <a:pt x="166049" y="59110"/>
                    <a:pt x="161205" y="54574"/>
                    <a:pt x="154086" y="54574"/>
                  </a:cubicBezTo>
                  <a:cubicBezTo>
                    <a:pt x="146514" y="54574"/>
                    <a:pt x="138182" y="59267"/>
                    <a:pt x="133642" y="70768"/>
                  </a:cubicBezTo>
                  <a:lnTo>
                    <a:pt x="133486" y="70768"/>
                  </a:lnTo>
                  <a:lnTo>
                    <a:pt x="133486" y="54574"/>
                  </a:lnTo>
                  <a:lnTo>
                    <a:pt x="111833" y="56235"/>
                  </a:lnTo>
                  <a:lnTo>
                    <a:pt x="111833" y="61688"/>
                  </a:lnTo>
                  <a:cubicBezTo>
                    <a:pt x="121978" y="61688"/>
                    <a:pt x="123192" y="62745"/>
                    <a:pt x="123192" y="70165"/>
                  </a:cubicBezTo>
                  <a:lnTo>
                    <a:pt x="123192" y="109370"/>
                  </a:lnTo>
                  <a:cubicBezTo>
                    <a:pt x="123192" y="115874"/>
                    <a:pt x="121672" y="115874"/>
                    <a:pt x="111833" y="115874"/>
                  </a:cubicBezTo>
                  <a:lnTo>
                    <a:pt x="111833" y="121327"/>
                  </a:lnTo>
                  <a:cubicBezTo>
                    <a:pt x="112586" y="121327"/>
                    <a:pt x="122887" y="120723"/>
                    <a:pt x="129095" y="120723"/>
                  </a:cubicBezTo>
                  <a:cubicBezTo>
                    <a:pt x="135610" y="120723"/>
                    <a:pt x="142273" y="121021"/>
                    <a:pt x="148787" y="121327"/>
                  </a:cubicBezTo>
                  <a:lnTo>
                    <a:pt x="148787" y="115874"/>
                  </a:lnTo>
                  <a:lnTo>
                    <a:pt x="145754" y="115874"/>
                  </a:lnTo>
                  <a:cubicBezTo>
                    <a:pt x="134551" y="115874"/>
                    <a:pt x="134551" y="114213"/>
                    <a:pt x="134551" y="109065"/>
                  </a:cubicBezTo>
                  <a:lnTo>
                    <a:pt x="134551" y="86814"/>
                  </a:lnTo>
                  <a:close/>
                  <a:moveTo>
                    <a:pt x="252122" y="89085"/>
                  </a:moveTo>
                  <a:cubicBezTo>
                    <a:pt x="252122" y="70165"/>
                    <a:pt x="235917" y="53813"/>
                    <a:pt x="215019" y="53813"/>
                  </a:cubicBezTo>
                  <a:cubicBezTo>
                    <a:pt x="194120" y="53813"/>
                    <a:pt x="177909" y="70165"/>
                    <a:pt x="177909" y="89085"/>
                  </a:cubicBezTo>
                  <a:cubicBezTo>
                    <a:pt x="177909" y="107859"/>
                    <a:pt x="194574" y="122840"/>
                    <a:pt x="215019" y="122840"/>
                  </a:cubicBezTo>
                  <a:cubicBezTo>
                    <a:pt x="235463" y="122840"/>
                    <a:pt x="252122" y="107859"/>
                    <a:pt x="252122" y="89085"/>
                  </a:cubicBezTo>
                  <a:close/>
                  <a:moveTo>
                    <a:pt x="215019" y="117997"/>
                  </a:moveTo>
                  <a:cubicBezTo>
                    <a:pt x="209413" y="117997"/>
                    <a:pt x="201237" y="116180"/>
                    <a:pt x="196237" y="108761"/>
                  </a:cubicBezTo>
                  <a:cubicBezTo>
                    <a:pt x="192151" y="102555"/>
                    <a:pt x="191697" y="94688"/>
                    <a:pt x="191697" y="87722"/>
                  </a:cubicBezTo>
                  <a:cubicBezTo>
                    <a:pt x="191697" y="81212"/>
                    <a:pt x="191846" y="72281"/>
                    <a:pt x="197146" y="65777"/>
                  </a:cubicBezTo>
                  <a:cubicBezTo>
                    <a:pt x="200932" y="61382"/>
                    <a:pt x="207297" y="58052"/>
                    <a:pt x="215019" y="58052"/>
                  </a:cubicBezTo>
                  <a:cubicBezTo>
                    <a:pt x="223955" y="58052"/>
                    <a:pt x="230313" y="62291"/>
                    <a:pt x="233646" y="66984"/>
                  </a:cubicBezTo>
                  <a:cubicBezTo>
                    <a:pt x="237886" y="72891"/>
                    <a:pt x="238340" y="80460"/>
                    <a:pt x="238340" y="87722"/>
                  </a:cubicBezTo>
                  <a:cubicBezTo>
                    <a:pt x="238340" y="94986"/>
                    <a:pt x="237886" y="103009"/>
                    <a:pt x="233496" y="109215"/>
                  </a:cubicBezTo>
                  <a:cubicBezTo>
                    <a:pt x="229403" y="114972"/>
                    <a:pt x="222442" y="117997"/>
                    <a:pt x="215019" y="117997"/>
                  </a:cubicBezTo>
                  <a:close/>
                  <a:moveTo>
                    <a:pt x="288384" y="16276"/>
                  </a:moveTo>
                  <a:lnTo>
                    <a:pt x="265665" y="17939"/>
                  </a:lnTo>
                  <a:lnTo>
                    <a:pt x="265665" y="23391"/>
                  </a:lnTo>
                  <a:cubicBezTo>
                    <a:pt x="275959" y="23391"/>
                    <a:pt x="277025" y="24605"/>
                    <a:pt x="277025" y="32173"/>
                  </a:cubicBezTo>
                  <a:lnTo>
                    <a:pt x="277025" y="121327"/>
                  </a:lnTo>
                  <a:lnTo>
                    <a:pt x="282175" y="121327"/>
                  </a:lnTo>
                  <a:lnTo>
                    <a:pt x="287474" y="112089"/>
                  </a:lnTo>
                  <a:cubicBezTo>
                    <a:pt x="293228" y="119658"/>
                    <a:pt x="301562" y="122840"/>
                    <a:pt x="309580" y="122840"/>
                  </a:cubicBezTo>
                  <a:cubicBezTo>
                    <a:pt x="329578" y="122840"/>
                    <a:pt x="346691" y="107859"/>
                    <a:pt x="346691" y="88631"/>
                  </a:cubicBezTo>
                  <a:cubicBezTo>
                    <a:pt x="346691" y="70165"/>
                    <a:pt x="331092" y="54574"/>
                    <a:pt x="311250" y="54574"/>
                  </a:cubicBezTo>
                  <a:cubicBezTo>
                    <a:pt x="302165" y="54574"/>
                    <a:pt x="293831" y="58208"/>
                    <a:pt x="288384" y="63654"/>
                  </a:cubicBezTo>
                  <a:lnTo>
                    <a:pt x="288384" y="16276"/>
                  </a:lnTo>
                  <a:close/>
                  <a:moveTo>
                    <a:pt x="288987" y="70620"/>
                  </a:moveTo>
                  <a:cubicBezTo>
                    <a:pt x="293228" y="63654"/>
                    <a:pt x="301405" y="58812"/>
                    <a:pt x="310490" y="58812"/>
                  </a:cubicBezTo>
                  <a:cubicBezTo>
                    <a:pt x="318971" y="58812"/>
                    <a:pt x="325032" y="63654"/>
                    <a:pt x="328065" y="68198"/>
                  </a:cubicBezTo>
                  <a:cubicBezTo>
                    <a:pt x="331092" y="72585"/>
                    <a:pt x="332909" y="78486"/>
                    <a:pt x="332909" y="88483"/>
                  </a:cubicBezTo>
                  <a:cubicBezTo>
                    <a:pt x="332909" y="91961"/>
                    <a:pt x="332909" y="103314"/>
                    <a:pt x="326701" y="110428"/>
                  </a:cubicBezTo>
                  <a:cubicBezTo>
                    <a:pt x="320641" y="117238"/>
                    <a:pt x="313218" y="118601"/>
                    <a:pt x="308829" y="118601"/>
                  </a:cubicBezTo>
                  <a:cubicBezTo>
                    <a:pt x="296708" y="118601"/>
                    <a:pt x="290651" y="109065"/>
                    <a:pt x="288987" y="105885"/>
                  </a:cubicBezTo>
                  <a:lnTo>
                    <a:pt x="288987" y="7062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79" name="Forme libre : forme 1878">
              <a:extLst>
                <a:ext uri="{FF2B5EF4-FFF2-40B4-BE49-F238E27FC236}">
                  <a16:creationId xmlns:a16="http://schemas.microsoft.com/office/drawing/2014/main" id="{7434F6EC-CE03-40F1-9A46-225389A43FE8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9985895" y="-9926138"/>
              <a:ext cx="86854" cy="86807"/>
            </a:xfrm>
            <a:custGeom>
              <a:avLst/>
              <a:gdLst>
                <a:gd name="connsiteX0" fmla="*/ 77023 w 86854"/>
                <a:gd name="connsiteY0" fmla="*/ 49277 h 86807"/>
                <a:gd name="connsiteX1" fmla="*/ 81263 w 86854"/>
                <a:gd name="connsiteY1" fmla="*/ 45947 h 86807"/>
                <a:gd name="connsiteX2" fmla="*/ 51270 w 86854"/>
                <a:gd name="connsiteY2" fmla="*/ 16276 h 86807"/>
                <a:gd name="connsiteX3" fmla="*/ 16285 w 86854"/>
                <a:gd name="connsiteY3" fmla="*/ 50640 h 86807"/>
                <a:gd name="connsiteX4" fmla="*/ 53246 w 86854"/>
                <a:gd name="connsiteY4" fmla="*/ 85302 h 86807"/>
                <a:gd name="connsiteX5" fmla="*/ 81263 w 86854"/>
                <a:gd name="connsiteY5" fmla="*/ 65629 h 86807"/>
                <a:gd name="connsiteX6" fmla="*/ 78683 w 86854"/>
                <a:gd name="connsiteY6" fmla="*/ 63505 h 86807"/>
                <a:gd name="connsiteX7" fmla="*/ 75963 w 86854"/>
                <a:gd name="connsiteY7" fmla="*/ 65927 h 86807"/>
                <a:gd name="connsiteX8" fmla="*/ 54304 w 86854"/>
                <a:gd name="connsiteY8" fmla="*/ 80460 h 86807"/>
                <a:gd name="connsiteX9" fmla="*/ 35827 w 86854"/>
                <a:gd name="connsiteY9" fmla="*/ 71528 h 86807"/>
                <a:gd name="connsiteX10" fmla="*/ 30074 w 86854"/>
                <a:gd name="connsiteY10" fmla="*/ 49277 h 86807"/>
                <a:gd name="connsiteX11" fmla="*/ 77023 w 86854"/>
                <a:gd name="connsiteY11" fmla="*/ 49277 h 86807"/>
                <a:gd name="connsiteX12" fmla="*/ 30223 w 86854"/>
                <a:gd name="connsiteY12" fmla="*/ 45344 h 86807"/>
                <a:gd name="connsiteX13" fmla="*/ 51270 w 86854"/>
                <a:gd name="connsiteY13" fmla="*/ 20515 h 86807"/>
                <a:gd name="connsiteX14" fmla="*/ 70658 w 86854"/>
                <a:gd name="connsiteY14" fmla="*/ 45344 h 86807"/>
                <a:gd name="connsiteX15" fmla="*/ 30223 w 86854"/>
                <a:gd name="connsiteY15" fmla="*/ 45344 h 8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6854" h="86807">
                  <a:moveTo>
                    <a:pt x="77023" y="49277"/>
                  </a:moveTo>
                  <a:cubicBezTo>
                    <a:pt x="80203" y="49277"/>
                    <a:pt x="81263" y="49277"/>
                    <a:pt x="81263" y="45947"/>
                  </a:cubicBezTo>
                  <a:cubicBezTo>
                    <a:pt x="81263" y="32628"/>
                    <a:pt x="73839" y="16276"/>
                    <a:pt x="51270" y="16276"/>
                  </a:cubicBezTo>
                  <a:cubicBezTo>
                    <a:pt x="31431" y="16276"/>
                    <a:pt x="16285" y="32024"/>
                    <a:pt x="16285" y="50640"/>
                  </a:cubicBezTo>
                  <a:cubicBezTo>
                    <a:pt x="16285" y="69867"/>
                    <a:pt x="33101" y="85302"/>
                    <a:pt x="53246" y="85302"/>
                  </a:cubicBezTo>
                  <a:cubicBezTo>
                    <a:pt x="73690" y="85302"/>
                    <a:pt x="81263" y="68957"/>
                    <a:pt x="81263" y="65629"/>
                  </a:cubicBezTo>
                  <a:cubicBezTo>
                    <a:pt x="81263" y="65018"/>
                    <a:pt x="80957" y="63505"/>
                    <a:pt x="78683" y="63505"/>
                  </a:cubicBezTo>
                  <a:cubicBezTo>
                    <a:pt x="76717" y="63505"/>
                    <a:pt x="76419" y="64414"/>
                    <a:pt x="75963" y="65927"/>
                  </a:cubicBezTo>
                  <a:cubicBezTo>
                    <a:pt x="71268" y="78188"/>
                    <a:pt x="59753" y="80460"/>
                    <a:pt x="54304" y="80460"/>
                  </a:cubicBezTo>
                  <a:cubicBezTo>
                    <a:pt x="47186" y="80460"/>
                    <a:pt x="40368" y="77280"/>
                    <a:pt x="35827" y="71528"/>
                  </a:cubicBezTo>
                  <a:cubicBezTo>
                    <a:pt x="30223" y="64414"/>
                    <a:pt x="30074" y="55184"/>
                    <a:pt x="30074" y="49277"/>
                  </a:cubicBezTo>
                  <a:lnTo>
                    <a:pt x="77023" y="49277"/>
                  </a:lnTo>
                  <a:close/>
                  <a:moveTo>
                    <a:pt x="30223" y="45344"/>
                  </a:moveTo>
                  <a:cubicBezTo>
                    <a:pt x="31885" y="24001"/>
                    <a:pt x="45516" y="20515"/>
                    <a:pt x="51270" y="20515"/>
                  </a:cubicBezTo>
                  <a:cubicBezTo>
                    <a:pt x="69905" y="20515"/>
                    <a:pt x="70508" y="41560"/>
                    <a:pt x="70658" y="45344"/>
                  </a:cubicBezTo>
                  <a:lnTo>
                    <a:pt x="30223" y="453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80" name="Forme libre : forme 1879">
              <a:extLst>
                <a:ext uri="{FF2B5EF4-FFF2-40B4-BE49-F238E27FC236}">
                  <a16:creationId xmlns:a16="http://schemas.microsoft.com/office/drawing/2014/main" id="{953E984E-9051-4D9B-B962-3417C795CC76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10136847" y="-10074850"/>
              <a:ext cx="86854" cy="282123"/>
            </a:xfrm>
            <a:custGeom>
              <a:avLst/>
              <a:gdLst>
                <a:gd name="connsiteX0" fmla="*/ 72741 w 86854"/>
                <a:gd name="connsiteY0" fmla="*/ 273307 h 282123"/>
                <a:gd name="connsiteX1" fmla="*/ 71872 w 86854"/>
                <a:gd name="connsiteY1" fmla="*/ 271367 h 282123"/>
                <a:gd name="connsiteX2" fmla="*/ 38135 w 86854"/>
                <a:gd name="connsiteY2" fmla="*/ 208025 h 282123"/>
                <a:gd name="connsiteX3" fmla="*/ 31213 w 86854"/>
                <a:gd name="connsiteY3" fmla="*/ 145986 h 282123"/>
                <a:gd name="connsiteX4" fmla="*/ 70793 w 86854"/>
                <a:gd name="connsiteY4" fmla="*/ 21247 h 282123"/>
                <a:gd name="connsiteX5" fmla="*/ 72741 w 86854"/>
                <a:gd name="connsiteY5" fmla="*/ 18441 h 282123"/>
                <a:gd name="connsiteX6" fmla="*/ 70142 w 86854"/>
                <a:gd name="connsiteY6" fmla="*/ 16276 h 282123"/>
                <a:gd name="connsiteX7" fmla="*/ 52405 w 86854"/>
                <a:gd name="connsiteY7" fmla="*/ 32492 h 282123"/>
                <a:gd name="connsiteX8" fmla="*/ 16285 w 86854"/>
                <a:gd name="connsiteY8" fmla="*/ 145769 h 282123"/>
                <a:gd name="connsiteX9" fmla="*/ 50029 w 86854"/>
                <a:gd name="connsiteY9" fmla="*/ 256447 h 282123"/>
                <a:gd name="connsiteX10" fmla="*/ 70142 w 86854"/>
                <a:gd name="connsiteY10" fmla="*/ 275471 h 282123"/>
                <a:gd name="connsiteX11" fmla="*/ 72741 w 86854"/>
                <a:gd name="connsiteY11" fmla="*/ 273307 h 28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6854" h="282123">
                  <a:moveTo>
                    <a:pt x="72741" y="273307"/>
                  </a:moveTo>
                  <a:cubicBezTo>
                    <a:pt x="72741" y="272446"/>
                    <a:pt x="72306" y="272012"/>
                    <a:pt x="71872" y="271367"/>
                  </a:cubicBezTo>
                  <a:cubicBezTo>
                    <a:pt x="61924" y="260774"/>
                    <a:pt x="47214" y="243263"/>
                    <a:pt x="38135" y="208025"/>
                  </a:cubicBezTo>
                  <a:cubicBezTo>
                    <a:pt x="33154" y="188352"/>
                    <a:pt x="31213" y="166087"/>
                    <a:pt x="31213" y="145986"/>
                  </a:cubicBezTo>
                  <a:cubicBezTo>
                    <a:pt x="31213" y="89127"/>
                    <a:pt x="44839" y="49352"/>
                    <a:pt x="70793" y="21247"/>
                  </a:cubicBezTo>
                  <a:cubicBezTo>
                    <a:pt x="72741" y="19302"/>
                    <a:pt x="72741" y="18867"/>
                    <a:pt x="72741" y="18441"/>
                  </a:cubicBezTo>
                  <a:cubicBezTo>
                    <a:pt x="72741" y="16276"/>
                    <a:pt x="71010" y="16276"/>
                    <a:pt x="70142" y="16276"/>
                  </a:cubicBezTo>
                  <a:cubicBezTo>
                    <a:pt x="66898" y="16276"/>
                    <a:pt x="55220" y="29251"/>
                    <a:pt x="52405" y="32492"/>
                  </a:cubicBezTo>
                  <a:cubicBezTo>
                    <a:pt x="30345" y="58649"/>
                    <a:pt x="16285" y="97557"/>
                    <a:pt x="16285" y="145769"/>
                  </a:cubicBezTo>
                  <a:cubicBezTo>
                    <a:pt x="16285" y="176464"/>
                    <a:pt x="21693" y="219915"/>
                    <a:pt x="50029" y="256447"/>
                  </a:cubicBezTo>
                  <a:cubicBezTo>
                    <a:pt x="52194" y="259045"/>
                    <a:pt x="66247" y="275471"/>
                    <a:pt x="70142" y="275471"/>
                  </a:cubicBezTo>
                  <a:cubicBezTo>
                    <a:pt x="71010" y="275471"/>
                    <a:pt x="72741" y="275471"/>
                    <a:pt x="72741" y="27330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81" name="Forme libre : forme 1880">
              <a:extLst>
                <a:ext uri="{FF2B5EF4-FFF2-40B4-BE49-F238E27FC236}">
                  <a16:creationId xmlns:a16="http://schemas.microsoft.com/office/drawing/2014/main" id="{FC27B26D-CA43-45FF-9EED-804EF78EF117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10215662" y="-10038716"/>
              <a:ext cx="173709" cy="173614"/>
            </a:xfrm>
            <a:custGeom>
              <a:avLst/>
              <a:gdLst>
                <a:gd name="connsiteX0" fmla="*/ 159472 w 173708"/>
                <a:gd name="connsiteY0" fmla="*/ 21465 h 173614"/>
                <a:gd name="connsiteX1" fmla="*/ 160117 w 173708"/>
                <a:gd name="connsiteY1" fmla="*/ 18222 h 173614"/>
                <a:gd name="connsiteX2" fmla="*/ 154709 w 173708"/>
                <a:gd name="connsiteY2" fmla="*/ 16276 h 173614"/>
                <a:gd name="connsiteX3" fmla="*/ 63438 w 173708"/>
                <a:gd name="connsiteY3" fmla="*/ 16276 h 173614"/>
                <a:gd name="connsiteX4" fmla="*/ 56733 w 173708"/>
                <a:gd name="connsiteY4" fmla="*/ 20596 h 173614"/>
                <a:gd name="connsiteX5" fmla="*/ 44832 w 173708"/>
                <a:gd name="connsiteY5" fmla="*/ 59510 h 173614"/>
                <a:gd name="connsiteX6" fmla="*/ 44187 w 173708"/>
                <a:gd name="connsiteY6" fmla="*/ 62534 h 173614"/>
                <a:gd name="connsiteX7" fmla="*/ 46779 w 173708"/>
                <a:gd name="connsiteY7" fmla="*/ 64916 h 173614"/>
                <a:gd name="connsiteX8" fmla="*/ 49595 w 173708"/>
                <a:gd name="connsiteY8" fmla="*/ 62752 h 173614"/>
                <a:gd name="connsiteX9" fmla="*/ 102800 w 173708"/>
                <a:gd name="connsiteY9" fmla="*/ 22976 h 173614"/>
                <a:gd name="connsiteX10" fmla="*/ 138058 w 173708"/>
                <a:gd name="connsiteY10" fmla="*/ 22976 h 173614"/>
                <a:gd name="connsiteX11" fmla="*/ 17147 w 173708"/>
                <a:gd name="connsiteY11" fmla="*/ 158084 h 173614"/>
                <a:gd name="connsiteX12" fmla="*/ 16285 w 173708"/>
                <a:gd name="connsiteY12" fmla="*/ 161977 h 173614"/>
                <a:gd name="connsiteX13" fmla="*/ 21693 w 173708"/>
                <a:gd name="connsiteY13" fmla="*/ 163923 h 173614"/>
                <a:gd name="connsiteX14" fmla="*/ 115781 w 173708"/>
                <a:gd name="connsiteY14" fmla="*/ 163923 h 173614"/>
                <a:gd name="connsiteX15" fmla="*/ 122485 w 173708"/>
                <a:gd name="connsiteY15" fmla="*/ 159596 h 173614"/>
                <a:gd name="connsiteX16" fmla="*/ 137840 w 173708"/>
                <a:gd name="connsiteY16" fmla="*/ 111826 h 173614"/>
                <a:gd name="connsiteX17" fmla="*/ 138709 w 173708"/>
                <a:gd name="connsiteY17" fmla="*/ 108583 h 173614"/>
                <a:gd name="connsiteX18" fmla="*/ 135893 w 173708"/>
                <a:gd name="connsiteY18" fmla="*/ 106203 h 173614"/>
                <a:gd name="connsiteX19" fmla="*/ 132215 w 173708"/>
                <a:gd name="connsiteY19" fmla="*/ 111609 h 173614"/>
                <a:gd name="connsiteX20" fmla="*/ 75550 w 173708"/>
                <a:gd name="connsiteY20" fmla="*/ 156571 h 173614"/>
                <a:gd name="connsiteX21" fmla="*/ 38562 w 173708"/>
                <a:gd name="connsiteY21" fmla="*/ 156571 h 173614"/>
                <a:gd name="connsiteX22" fmla="*/ 159472 w 173708"/>
                <a:gd name="connsiteY22" fmla="*/ 21465 h 173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3708" h="173614">
                  <a:moveTo>
                    <a:pt x="159472" y="21465"/>
                  </a:moveTo>
                  <a:cubicBezTo>
                    <a:pt x="159690" y="20596"/>
                    <a:pt x="160117" y="19518"/>
                    <a:pt x="160117" y="18222"/>
                  </a:cubicBezTo>
                  <a:cubicBezTo>
                    <a:pt x="160117" y="16276"/>
                    <a:pt x="159038" y="16276"/>
                    <a:pt x="154709" y="16276"/>
                  </a:cubicBezTo>
                  <a:lnTo>
                    <a:pt x="63438" y="16276"/>
                  </a:lnTo>
                  <a:cubicBezTo>
                    <a:pt x="58247" y="16276"/>
                    <a:pt x="58029" y="16494"/>
                    <a:pt x="56733" y="20596"/>
                  </a:cubicBezTo>
                  <a:lnTo>
                    <a:pt x="44832" y="59510"/>
                  </a:lnTo>
                  <a:cubicBezTo>
                    <a:pt x="44404" y="60589"/>
                    <a:pt x="44187" y="62101"/>
                    <a:pt x="44187" y="62534"/>
                  </a:cubicBezTo>
                  <a:cubicBezTo>
                    <a:pt x="44187" y="62752"/>
                    <a:pt x="44187" y="64916"/>
                    <a:pt x="46779" y="64916"/>
                  </a:cubicBezTo>
                  <a:cubicBezTo>
                    <a:pt x="48726" y="64916"/>
                    <a:pt x="49161" y="63403"/>
                    <a:pt x="49595" y="62752"/>
                  </a:cubicBezTo>
                  <a:cubicBezTo>
                    <a:pt x="57813" y="37246"/>
                    <a:pt x="69062" y="22976"/>
                    <a:pt x="102800" y="22976"/>
                  </a:cubicBezTo>
                  <a:lnTo>
                    <a:pt x="138058" y="22976"/>
                  </a:lnTo>
                  <a:lnTo>
                    <a:pt x="17147" y="158084"/>
                  </a:lnTo>
                  <a:cubicBezTo>
                    <a:pt x="17147" y="158301"/>
                    <a:pt x="16285" y="161325"/>
                    <a:pt x="16285" y="161977"/>
                  </a:cubicBezTo>
                  <a:cubicBezTo>
                    <a:pt x="16285" y="163923"/>
                    <a:pt x="17798" y="163923"/>
                    <a:pt x="21693" y="163923"/>
                  </a:cubicBezTo>
                  <a:lnTo>
                    <a:pt x="115781" y="163923"/>
                  </a:lnTo>
                  <a:cubicBezTo>
                    <a:pt x="120972" y="163923"/>
                    <a:pt x="121189" y="163707"/>
                    <a:pt x="122485" y="159596"/>
                  </a:cubicBezTo>
                  <a:lnTo>
                    <a:pt x="137840" y="111826"/>
                  </a:lnTo>
                  <a:cubicBezTo>
                    <a:pt x="138058" y="110957"/>
                    <a:pt x="138709" y="109445"/>
                    <a:pt x="138709" y="108583"/>
                  </a:cubicBezTo>
                  <a:cubicBezTo>
                    <a:pt x="138709" y="107498"/>
                    <a:pt x="137840" y="106203"/>
                    <a:pt x="135893" y="106203"/>
                  </a:cubicBezTo>
                  <a:cubicBezTo>
                    <a:pt x="133945" y="106203"/>
                    <a:pt x="133729" y="107071"/>
                    <a:pt x="132215" y="111609"/>
                  </a:cubicBezTo>
                  <a:cubicBezTo>
                    <a:pt x="122702" y="141007"/>
                    <a:pt x="112321" y="156571"/>
                    <a:pt x="75550" y="156571"/>
                  </a:cubicBezTo>
                  <a:lnTo>
                    <a:pt x="38562" y="156571"/>
                  </a:lnTo>
                  <a:lnTo>
                    <a:pt x="159472" y="2146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82" name="Forme libre : forme 1881">
              <a:extLst>
                <a:ext uri="{FF2B5EF4-FFF2-40B4-BE49-F238E27FC236}">
                  <a16:creationId xmlns:a16="http://schemas.microsoft.com/office/drawing/2014/main" id="{42F32347-D1C0-4D65-88E5-AC4994FBAA4D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10426436" y="-10017103"/>
              <a:ext cx="173709" cy="173614"/>
            </a:xfrm>
            <a:custGeom>
              <a:avLst/>
              <a:gdLst>
                <a:gd name="connsiteX0" fmla="*/ 92635 w 173708"/>
                <a:gd name="connsiteY0" fmla="*/ 92593 h 173614"/>
                <a:gd name="connsiteX1" fmla="*/ 152986 w 173708"/>
                <a:gd name="connsiteY1" fmla="*/ 92593 h 173614"/>
                <a:gd name="connsiteX2" fmla="*/ 160124 w 173708"/>
                <a:gd name="connsiteY2" fmla="*/ 88266 h 173614"/>
                <a:gd name="connsiteX3" fmla="*/ 152986 w 173708"/>
                <a:gd name="connsiteY3" fmla="*/ 83946 h 173614"/>
                <a:gd name="connsiteX4" fmla="*/ 92635 w 173708"/>
                <a:gd name="connsiteY4" fmla="*/ 83946 h 173614"/>
                <a:gd name="connsiteX5" fmla="*/ 92635 w 173708"/>
                <a:gd name="connsiteY5" fmla="*/ 23412 h 173614"/>
                <a:gd name="connsiteX6" fmla="*/ 88313 w 173708"/>
                <a:gd name="connsiteY6" fmla="*/ 16276 h 173614"/>
                <a:gd name="connsiteX7" fmla="*/ 83984 w 173708"/>
                <a:gd name="connsiteY7" fmla="*/ 23412 h 173614"/>
                <a:gd name="connsiteX8" fmla="*/ 83984 w 173708"/>
                <a:gd name="connsiteY8" fmla="*/ 83946 h 173614"/>
                <a:gd name="connsiteX9" fmla="*/ 23423 w 173708"/>
                <a:gd name="connsiteY9" fmla="*/ 83946 h 173614"/>
                <a:gd name="connsiteX10" fmla="*/ 16285 w 173708"/>
                <a:gd name="connsiteY10" fmla="*/ 88266 h 173614"/>
                <a:gd name="connsiteX11" fmla="*/ 23423 w 173708"/>
                <a:gd name="connsiteY11" fmla="*/ 92593 h 173614"/>
                <a:gd name="connsiteX12" fmla="*/ 83984 w 173708"/>
                <a:gd name="connsiteY12" fmla="*/ 92593 h 173614"/>
                <a:gd name="connsiteX13" fmla="*/ 83984 w 173708"/>
                <a:gd name="connsiteY13" fmla="*/ 153121 h 173614"/>
                <a:gd name="connsiteX14" fmla="*/ 88313 w 173708"/>
                <a:gd name="connsiteY14" fmla="*/ 160255 h 173614"/>
                <a:gd name="connsiteX15" fmla="*/ 92635 w 173708"/>
                <a:gd name="connsiteY15" fmla="*/ 153121 h 173614"/>
                <a:gd name="connsiteX16" fmla="*/ 92635 w 173708"/>
                <a:gd name="connsiteY16" fmla="*/ 92593 h 173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3708" h="173614">
                  <a:moveTo>
                    <a:pt x="92635" y="92593"/>
                  </a:moveTo>
                  <a:lnTo>
                    <a:pt x="152986" y="92593"/>
                  </a:lnTo>
                  <a:cubicBezTo>
                    <a:pt x="156012" y="92593"/>
                    <a:pt x="160124" y="92593"/>
                    <a:pt x="160124" y="88266"/>
                  </a:cubicBezTo>
                  <a:cubicBezTo>
                    <a:pt x="160124" y="83946"/>
                    <a:pt x="156012" y="83946"/>
                    <a:pt x="152986" y="83946"/>
                  </a:cubicBezTo>
                  <a:lnTo>
                    <a:pt x="92635" y="83946"/>
                  </a:lnTo>
                  <a:lnTo>
                    <a:pt x="92635" y="23412"/>
                  </a:lnTo>
                  <a:cubicBezTo>
                    <a:pt x="92635" y="20387"/>
                    <a:pt x="92635" y="16276"/>
                    <a:pt x="88313" y="16276"/>
                  </a:cubicBezTo>
                  <a:cubicBezTo>
                    <a:pt x="83984" y="16276"/>
                    <a:pt x="83984" y="20387"/>
                    <a:pt x="83984" y="23412"/>
                  </a:cubicBezTo>
                  <a:lnTo>
                    <a:pt x="83984" y="83946"/>
                  </a:lnTo>
                  <a:lnTo>
                    <a:pt x="23423" y="83946"/>
                  </a:lnTo>
                  <a:cubicBezTo>
                    <a:pt x="20397" y="83946"/>
                    <a:pt x="16285" y="83946"/>
                    <a:pt x="16285" y="88266"/>
                  </a:cubicBezTo>
                  <a:cubicBezTo>
                    <a:pt x="16285" y="92593"/>
                    <a:pt x="20397" y="92593"/>
                    <a:pt x="23423" y="92593"/>
                  </a:cubicBezTo>
                  <a:lnTo>
                    <a:pt x="83984" y="92593"/>
                  </a:lnTo>
                  <a:lnTo>
                    <a:pt x="83984" y="153121"/>
                  </a:lnTo>
                  <a:cubicBezTo>
                    <a:pt x="83984" y="156145"/>
                    <a:pt x="83984" y="160255"/>
                    <a:pt x="88313" y="160255"/>
                  </a:cubicBezTo>
                  <a:cubicBezTo>
                    <a:pt x="92635" y="160255"/>
                    <a:pt x="92635" y="156145"/>
                    <a:pt x="92635" y="153121"/>
                  </a:cubicBezTo>
                  <a:lnTo>
                    <a:pt x="92635" y="9259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83" name="Forme libre : forme 1882">
              <a:extLst>
                <a:ext uri="{FF2B5EF4-FFF2-40B4-BE49-F238E27FC236}">
                  <a16:creationId xmlns:a16="http://schemas.microsoft.com/office/drawing/2014/main" id="{0BD40C99-7F32-432E-9BA7-1904088AD706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10691091" y="-10073261"/>
              <a:ext cx="108568" cy="21702"/>
            </a:xfrm>
            <a:custGeom>
              <a:avLst/>
              <a:gdLst>
                <a:gd name="connsiteX0" fmla="*/ 94373 w 108567"/>
                <a:gd name="connsiteY0" fmla="*/ 22977 h 21701"/>
                <a:gd name="connsiteX1" fmla="*/ 94373 w 108567"/>
                <a:gd name="connsiteY1" fmla="*/ 16276 h 21701"/>
                <a:gd name="connsiteX2" fmla="*/ 16285 w 108567"/>
                <a:gd name="connsiteY2" fmla="*/ 16276 h 21701"/>
                <a:gd name="connsiteX3" fmla="*/ 16285 w 108567"/>
                <a:gd name="connsiteY3" fmla="*/ 22977 h 21701"/>
                <a:gd name="connsiteX4" fmla="*/ 94373 w 108567"/>
                <a:gd name="connsiteY4" fmla="*/ 22977 h 21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567" h="21701">
                  <a:moveTo>
                    <a:pt x="94373" y="22977"/>
                  </a:moveTo>
                  <a:lnTo>
                    <a:pt x="94373" y="16276"/>
                  </a:lnTo>
                  <a:lnTo>
                    <a:pt x="16285" y="16276"/>
                  </a:lnTo>
                  <a:lnTo>
                    <a:pt x="16285" y="22977"/>
                  </a:lnTo>
                  <a:lnTo>
                    <a:pt x="94373" y="2297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84" name="Forme libre : forme 1883">
              <a:extLst>
                <a:ext uri="{FF2B5EF4-FFF2-40B4-BE49-F238E27FC236}">
                  <a16:creationId xmlns:a16="http://schemas.microsoft.com/office/drawing/2014/main" id="{7F646DDE-EA51-4DF7-A217-08899417A2AE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10643203" y="-10038716"/>
              <a:ext cx="173709" cy="173614"/>
            </a:xfrm>
            <a:custGeom>
              <a:avLst/>
              <a:gdLst>
                <a:gd name="connsiteX0" fmla="*/ 159472 w 173708"/>
                <a:gd name="connsiteY0" fmla="*/ 21465 h 173614"/>
                <a:gd name="connsiteX1" fmla="*/ 160117 w 173708"/>
                <a:gd name="connsiteY1" fmla="*/ 18222 h 173614"/>
                <a:gd name="connsiteX2" fmla="*/ 154709 w 173708"/>
                <a:gd name="connsiteY2" fmla="*/ 16276 h 173614"/>
                <a:gd name="connsiteX3" fmla="*/ 63437 w 173708"/>
                <a:gd name="connsiteY3" fmla="*/ 16276 h 173614"/>
                <a:gd name="connsiteX4" fmla="*/ 56733 w 173708"/>
                <a:gd name="connsiteY4" fmla="*/ 20596 h 173614"/>
                <a:gd name="connsiteX5" fmla="*/ 44832 w 173708"/>
                <a:gd name="connsiteY5" fmla="*/ 59510 h 173614"/>
                <a:gd name="connsiteX6" fmla="*/ 44187 w 173708"/>
                <a:gd name="connsiteY6" fmla="*/ 62534 h 173614"/>
                <a:gd name="connsiteX7" fmla="*/ 46779 w 173708"/>
                <a:gd name="connsiteY7" fmla="*/ 64916 h 173614"/>
                <a:gd name="connsiteX8" fmla="*/ 49595 w 173708"/>
                <a:gd name="connsiteY8" fmla="*/ 62752 h 173614"/>
                <a:gd name="connsiteX9" fmla="*/ 102800 w 173708"/>
                <a:gd name="connsiteY9" fmla="*/ 22976 h 173614"/>
                <a:gd name="connsiteX10" fmla="*/ 138058 w 173708"/>
                <a:gd name="connsiteY10" fmla="*/ 22976 h 173614"/>
                <a:gd name="connsiteX11" fmla="*/ 17147 w 173708"/>
                <a:gd name="connsiteY11" fmla="*/ 158084 h 173614"/>
                <a:gd name="connsiteX12" fmla="*/ 16285 w 173708"/>
                <a:gd name="connsiteY12" fmla="*/ 161977 h 173614"/>
                <a:gd name="connsiteX13" fmla="*/ 21693 w 173708"/>
                <a:gd name="connsiteY13" fmla="*/ 163923 h 173614"/>
                <a:gd name="connsiteX14" fmla="*/ 115781 w 173708"/>
                <a:gd name="connsiteY14" fmla="*/ 163923 h 173614"/>
                <a:gd name="connsiteX15" fmla="*/ 122485 w 173708"/>
                <a:gd name="connsiteY15" fmla="*/ 159596 h 173614"/>
                <a:gd name="connsiteX16" fmla="*/ 137840 w 173708"/>
                <a:gd name="connsiteY16" fmla="*/ 111826 h 173614"/>
                <a:gd name="connsiteX17" fmla="*/ 138709 w 173708"/>
                <a:gd name="connsiteY17" fmla="*/ 108583 h 173614"/>
                <a:gd name="connsiteX18" fmla="*/ 135893 w 173708"/>
                <a:gd name="connsiteY18" fmla="*/ 106203 h 173614"/>
                <a:gd name="connsiteX19" fmla="*/ 132215 w 173708"/>
                <a:gd name="connsiteY19" fmla="*/ 111609 h 173614"/>
                <a:gd name="connsiteX20" fmla="*/ 75550 w 173708"/>
                <a:gd name="connsiteY20" fmla="*/ 156571 h 173614"/>
                <a:gd name="connsiteX21" fmla="*/ 38562 w 173708"/>
                <a:gd name="connsiteY21" fmla="*/ 156571 h 173614"/>
                <a:gd name="connsiteX22" fmla="*/ 159472 w 173708"/>
                <a:gd name="connsiteY22" fmla="*/ 21465 h 173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3708" h="173614">
                  <a:moveTo>
                    <a:pt x="159472" y="21465"/>
                  </a:moveTo>
                  <a:cubicBezTo>
                    <a:pt x="159690" y="20596"/>
                    <a:pt x="160117" y="19518"/>
                    <a:pt x="160117" y="18222"/>
                  </a:cubicBezTo>
                  <a:cubicBezTo>
                    <a:pt x="160117" y="16276"/>
                    <a:pt x="159038" y="16276"/>
                    <a:pt x="154709" y="16276"/>
                  </a:cubicBezTo>
                  <a:lnTo>
                    <a:pt x="63437" y="16276"/>
                  </a:lnTo>
                  <a:cubicBezTo>
                    <a:pt x="58247" y="16276"/>
                    <a:pt x="58029" y="16494"/>
                    <a:pt x="56733" y="20596"/>
                  </a:cubicBezTo>
                  <a:lnTo>
                    <a:pt x="44832" y="59510"/>
                  </a:lnTo>
                  <a:cubicBezTo>
                    <a:pt x="44404" y="60589"/>
                    <a:pt x="44187" y="62101"/>
                    <a:pt x="44187" y="62534"/>
                  </a:cubicBezTo>
                  <a:cubicBezTo>
                    <a:pt x="44187" y="62752"/>
                    <a:pt x="44187" y="64916"/>
                    <a:pt x="46779" y="64916"/>
                  </a:cubicBezTo>
                  <a:cubicBezTo>
                    <a:pt x="48726" y="64916"/>
                    <a:pt x="49161" y="63403"/>
                    <a:pt x="49595" y="62752"/>
                  </a:cubicBezTo>
                  <a:cubicBezTo>
                    <a:pt x="57813" y="37246"/>
                    <a:pt x="69062" y="22976"/>
                    <a:pt x="102800" y="22976"/>
                  </a:cubicBezTo>
                  <a:lnTo>
                    <a:pt x="138058" y="22976"/>
                  </a:lnTo>
                  <a:lnTo>
                    <a:pt x="17147" y="158084"/>
                  </a:lnTo>
                  <a:cubicBezTo>
                    <a:pt x="17147" y="158301"/>
                    <a:pt x="16285" y="161325"/>
                    <a:pt x="16285" y="161977"/>
                  </a:cubicBezTo>
                  <a:cubicBezTo>
                    <a:pt x="16285" y="163923"/>
                    <a:pt x="17798" y="163923"/>
                    <a:pt x="21693" y="163923"/>
                  </a:cubicBezTo>
                  <a:lnTo>
                    <a:pt x="115781" y="163923"/>
                  </a:lnTo>
                  <a:cubicBezTo>
                    <a:pt x="120972" y="163923"/>
                    <a:pt x="121189" y="163707"/>
                    <a:pt x="122485" y="159596"/>
                  </a:cubicBezTo>
                  <a:lnTo>
                    <a:pt x="137840" y="111826"/>
                  </a:lnTo>
                  <a:cubicBezTo>
                    <a:pt x="138058" y="110957"/>
                    <a:pt x="138709" y="109445"/>
                    <a:pt x="138709" y="108583"/>
                  </a:cubicBezTo>
                  <a:cubicBezTo>
                    <a:pt x="138709" y="107498"/>
                    <a:pt x="137840" y="106203"/>
                    <a:pt x="135893" y="106203"/>
                  </a:cubicBezTo>
                  <a:cubicBezTo>
                    <a:pt x="133945" y="106203"/>
                    <a:pt x="133729" y="107071"/>
                    <a:pt x="132215" y="111609"/>
                  </a:cubicBezTo>
                  <a:cubicBezTo>
                    <a:pt x="122702" y="141007"/>
                    <a:pt x="112320" y="156571"/>
                    <a:pt x="75550" y="156571"/>
                  </a:cubicBezTo>
                  <a:lnTo>
                    <a:pt x="38562" y="156571"/>
                  </a:lnTo>
                  <a:lnTo>
                    <a:pt x="159472" y="2146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85" name="Forme libre : forme 1884">
              <a:extLst>
                <a:ext uri="{FF2B5EF4-FFF2-40B4-BE49-F238E27FC236}">
                  <a16:creationId xmlns:a16="http://schemas.microsoft.com/office/drawing/2014/main" id="{B5A27BCC-9F26-4816-A929-C8904FC2C79E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10853976" y="-10017103"/>
              <a:ext cx="173709" cy="173614"/>
            </a:xfrm>
            <a:custGeom>
              <a:avLst/>
              <a:gdLst>
                <a:gd name="connsiteX0" fmla="*/ 92636 w 173708"/>
                <a:gd name="connsiteY0" fmla="*/ 92593 h 173614"/>
                <a:gd name="connsiteX1" fmla="*/ 152986 w 173708"/>
                <a:gd name="connsiteY1" fmla="*/ 92593 h 173614"/>
                <a:gd name="connsiteX2" fmla="*/ 160124 w 173708"/>
                <a:gd name="connsiteY2" fmla="*/ 88266 h 173614"/>
                <a:gd name="connsiteX3" fmla="*/ 152986 w 173708"/>
                <a:gd name="connsiteY3" fmla="*/ 83946 h 173614"/>
                <a:gd name="connsiteX4" fmla="*/ 92636 w 173708"/>
                <a:gd name="connsiteY4" fmla="*/ 83946 h 173614"/>
                <a:gd name="connsiteX5" fmla="*/ 92636 w 173708"/>
                <a:gd name="connsiteY5" fmla="*/ 23412 h 173614"/>
                <a:gd name="connsiteX6" fmla="*/ 88314 w 173708"/>
                <a:gd name="connsiteY6" fmla="*/ 16276 h 173614"/>
                <a:gd name="connsiteX7" fmla="*/ 83984 w 173708"/>
                <a:gd name="connsiteY7" fmla="*/ 23412 h 173614"/>
                <a:gd name="connsiteX8" fmla="*/ 83984 w 173708"/>
                <a:gd name="connsiteY8" fmla="*/ 83946 h 173614"/>
                <a:gd name="connsiteX9" fmla="*/ 23424 w 173708"/>
                <a:gd name="connsiteY9" fmla="*/ 83946 h 173614"/>
                <a:gd name="connsiteX10" fmla="*/ 16285 w 173708"/>
                <a:gd name="connsiteY10" fmla="*/ 88266 h 173614"/>
                <a:gd name="connsiteX11" fmla="*/ 23424 w 173708"/>
                <a:gd name="connsiteY11" fmla="*/ 92593 h 173614"/>
                <a:gd name="connsiteX12" fmla="*/ 83984 w 173708"/>
                <a:gd name="connsiteY12" fmla="*/ 92593 h 173614"/>
                <a:gd name="connsiteX13" fmla="*/ 83984 w 173708"/>
                <a:gd name="connsiteY13" fmla="*/ 153121 h 173614"/>
                <a:gd name="connsiteX14" fmla="*/ 88314 w 173708"/>
                <a:gd name="connsiteY14" fmla="*/ 160255 h 173614"/>
                <a:gd name="connsiteX15" fmla="*/ 92636 w 173708"/>
                <a:gd name="connsiteY15" fmla="*/ 153121 h 173614"/>
                <a:gd name="connsiteX16" fmla="*/ 92636 w 173708"/>
                <a:gd name="connsiteY16" fmla="*/ 92593 h 173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3708" h="173614">
                  <a:moveTo>
                    <a:pt x="92636" y="92593"/>
                  </a:moveTo>
                  <a:lnTo>
                    <a:pt x="152986" y="92593"/>
                  </a:lnTo>
                  <a:cubicBezTo>
                    <a:pt x="156013" y="92593"/>
                    <a:pt x="160124" y="92593"/>
                    <a:pt x="160124" y="88266"/>
                  </a:cubicBezTo>
                  <a:cubicBezTo>
                    <a:pt x="160124" y="83946"/>
                    <a:pt x="156013" y="83946"/>
                    <a:pt x="152986" y="83946"/>
                  </a:cubicBezTo>
                  <a:lnTo>
                    <a:pt x="92636" y="83946"/>
                  </a:lnTo>
                  <a:lnTo>
                    <a:pt x="92636" y="23412"/>
                  </a:lnTo>
                  <a:cubicBezTo>
                    <a:pt x="92636" y="20387"/>
                    <a:pt x="92636" y="16276"/>
                    <a:pt x="88314" y="16276"/>
                  </a:cubicBezTo>
                  <a:cubicBezTo>
                    <a:pt x="83984" y="16276"/>
                    <a:pt x="83984" y="20387"/>
                    <a:pt x="83984" y="23412"/>
                  </a:cubicBezTo>
                  <a:lnTo>
                    <a:pt x="83984" y="83946"/>
                  </a:lnTo>
                  <a:lnTo>
                    <a:pt x="23424" y="83946"/>
                  </a:lnTo>
                  <a:cubicBezTo>
                    <a:pt x="20398" y="83946"/>
                    <a:pt x="16285" y="83946"/>
                    <a:pt x="16285" y="88266"/>
                  </a:cubicBezTo>
                  <a:cubicBezTo>
                    <a:pt x="16285" y="92593"/>
                    <a:pt x="20398" y="92593"/>
                    <a:pt x="23424" y="92593"/>
                  </a:cubicBezTo>
                  <a:lnTo>
                    <a:pt x="83984" y="92593"/>
                  </a:lnTo>
                  <a:lnTo>
                    <a:pt x="83984" y="153121"/>
                  </a:lnTo>
                  <a:cubicBezTo>
                    <a:pt x="83984" y="156145"/>
                    <a:pt x="83984" y="160255"/>
                    <a:pt x="88314" y="160255"/>
                  </a:cubicBezTo>
                  <a:cubicBezTo>
                    <a:pt x="92636" y="160255"/>
                    <a:pt x="92636" y="156145"/>
                    <a:pt x="92636" y="153121"/>
                  </a:cubicBezTo>
                  <a:lnTo>
                    <a:pt x="92636" y="9259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86" name="Forme libre : forme 1885">
              <a:extLst>
                <a:ext uri="{FF2B5EF4-FFF2-40B4-BE49-F238E27FC236}">
                  <a16:creationId xmlns:a16="http://schemas.microsoft.com/office/drawing/2014/main" id="{E70EE0ED-056B-4D04-B40D-070068BCE9AD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11064468" y="-10033962"/>
              <a:ext cx="86854" cy="173614"/>
            </a:xfrm>
            <a:custGeom>
              <a:avLst/>
              <a:gdLst>
                <a:gd name="connsiteX0" fmla="*/ 71445 w 86854"/>
                <a:gd name="connsiteY0" fmla="*/ 24062 h 173614"/>
                <a:gd name="connsiteX1" fmla="*/ 63437 w 86854"/>
                <a:gd name="connsiteY1" fmla="*/ 16276 h 173614"/>
                <a:gd name="connsiteX2" fmla="*/ 51759 w 86854"/>
                <a:gd name="connsiteY2" fmla="*/ 27731 h 173614"/>
                <a:gd name="connsiteX3" fmla="*/ 59977 w 86854"/>
                <a:gd name="connsiteY3" fmla="*/ 35517 h 173614"/>
                <a:gd name="connsiteX4" fmla="*/ 71445 w 86854"/>
                <a:gd name="connsiteY4" fmla="*/ 24062 h 173614"/>
                <a:gd name="connsiteX5" fmla="*/ 55003 w 86854"/>
                <a:gd name="connsiteY5" fmla="*/ 105342 h 173614"/>
                <a:gd name="connsiteX6" fmla="*/ 59759 w 86854"/>
                <a:gd name="connsiteY6" fmla="*/ 92802 h 173614"/>
                <a:gd name="connsiteX7" fmla="*/ 62576 w 86854"/>
                <a:gd name="connsiteY7" fmla="*/ 81347 h 173614"/>
                <a:gd name="connsiteX8" fmla="*/ 44838 w 86854"/>
                <a:gd name="connsiteY8" fmla="*/ 63621 h 173614"/>
                <a:gd name="connsiteX9" fmla="*/ 16285 w 86854"/>
                <a:gd name="connsiteY9" fmla="*/ 96912 h 173614"/>
                <a:gd name="connsiteX10" fmla="*/ 18883 w 86854"/>
                <a:gd name="connsiteY10" fmla="*/ 99069 h 173614"/>
                <a:gd name="connsiteX11" fmla="*/ 22344 w 86854"/>
                <a:gd name="connsiteY11" fmla="*/ 95182 h 173614"/>
                <a:gd name="connsiteX12" fmla="*/ 44187 w 86854"/>
                <a:gd name="connsiteY12" fmla="*/ 68374 h 173614"/>
                <a:gd name="connsiteX13" fmla="*/ 49595 w 86854"/>
                <a:gd name="connsiteY13" fmla="*/ 75291 h 173614"/>
                <a:gd name="connsiteX14" fmla="*/ 47220 w 86854"/>
                <a:gd name="connsiteY14" fmla="*/ 86536 h 173614"/>
                <a:gd name="connsiteX15" fmla="*/ 32292 w 86854"/>
                <a:gd name="connsiteY15" fmla="*/ 126529 h 173614"/>
                <a:gd name="connsiteX16" fmla="*/ 27318 w 86854"/>
                <a:gd name="connsiteY16" fmla="*/ 143822 h 173614"/>
                <a:gd name="connsiteX17" fmla="*/ 45055 w 86854"/>
                <a:gd name="connsiteY17" fmla="*/ 161550 h 173614"/>
                <a:gd name="connsiteX18" fmla="*/ 73391 w 86854"/>
                <a:gd name="connsiteY18" fmla="*/ 128257 h 173614"/>
                <a:gd name="connsiteX19" fmla="*/ 70793 w 86854"/>
                <a:gd name="connsiteY19" fmla="*/ 126094 h 173614"/>
                <a:gd name="connsiteX20" fmla="*/ 67549 w 86854"/>
                <a:gd name="connsiteY20" fmla="*/ 129987 h 173614"/>
                <a:gd name="connsiteX21" fmla="*/ 45489 w 86854"/>
                <a:gd name="connsiteY21" fmla="*/ 156788 h 173614"/>
                <a:gd name="connsiteX22" fmla="*/ 40299 w 86854"/>
                <a:gd name="connsiteY22" fmla="*/ 149654 h 173614"/>
                <a:gd name="connsiteX23" fmla="*/ 46569 w 86854"/>
                <a:gd name="connsiteY23" fmla="*/ 128041 h 173614"/>
                <a:gd name="connsiteX24" fmla="*/ 55003 w 86854"/>
                <a:gd name="connsiteY24" fmla="*/ 105342 h 173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854" h="173614">
                  <a:moveTo>
                    <a:pt x="71445" y="24062"/>
                  </a:moveTo>
                  <a:cubicBezTo>
                    <a:pt x="71445" y="19735"/>
                    <a:pt x="68411" y="16276"/>
                    <a:pt x="63437" y="16276"/>
                  </a:cubicBezTo>
                  <a:cubicBezTo>
                    <a:pt x="57602" y="16276"/>
                    <a:pt x="51759" y="21899"/>
                    <a:pt x="51759" y="27731"/>
                  </a:cubicBezTo>
                  <a:cubicBezTo>
                    <a:pt x="51759" y="31840"/>
                    <a:pt x="54786" y="35517"/>
                    <a:pt x="59977" y="35517"/>
                  </a:cubicBezTo>
                  <a:cubicBezTo>
                    <a:pt x="64951" y="35517"/>
                    <a:pt x="71445" y="30545"/>
                    <a:pt x="71445" y="24062"/>
                  </a:cubicBezTo>
                  <a:close/>
                  <a:moveTo>
                    <a:pt x="55003" y="105342"/>
                  </a:moveTo>
                  <a:cubicBezTo>
                    <a:pt x="57602" y="99069"/>
                    <a:pt x="57602" y="98642"/>
                    <a:pt x="59759" y="92802"/>
                  </a:cubicBezTo>
                  <a:cubicBezTo>
                    <a:pt x="61490" y="88483"/>
                    <a:pt x="62576" y="85451"/>
                    <a:pt x="62576" y="81347"/>
                  </a:cubicBezTo>
                  <a:cubicBezTo>
                    <a:pt x="62576" y="71616"/>
                    <a:pt x="55654" y="63621"/>
                    <a:pt x="44838" y="63621"/>
                  </a:cubicBezTo>
                  <a:cubicBezTo>
                    <a:pt x="24509" y="63621"/>
                    <a:pt x="16285" y="94965"/>
                    <a:pt x="16285" y="96912"/>
                  </a:cubicBezTo>
                  <a:cubicBezTo>
                    <a:pt x="16285" y="99069"/>
                    <a:pt x="18449" y="99069"/>
                    <a:pt x="18883" y="99069"/>
                  </a:cubicBezTo>
                  <a:cubicBezTo>
                    <a:pt x="21048" y="99069"/>
                    <a:pt x="21266" y="98642"/>
                    <a:pt x="22344" y="95182"/>
                  </a:cubicBezTo>
                  <a:cubicBezTo>
                    <a:pt x="28187" y="74858"/>
                    <a:pt x="36838" y="68374"/>
                    <a:pt x="44187" y="68374"/>
                  </a:cubicBezTo>
                  <a:cubicBezTo>
                    <a:pt x="45917" y="68374"/>
                    <a:pt x="49595" y="68374"/>
                    <a:pt x="49595" y="75291"/>
                  </a:cubicBezTo>
                  <a:cubicBezTo>
                    <a:pt x="49595" y="79836"/>
                    <a:pt x="48082" y="84373"/>
                    <a:pt x="47220" y="86536"/>
                  </a:cubicBezTo>
                  <a:cubicBezTo>
                    <a:pt x="45489" y="92152"/>
                    <a:pt x="35752" y="117230"/>
                    <a:pt x="32292" y="126529"/>
                  </a:cubicBezTo>
                  <a:cubicBezTo>
                    <a:pt x="30127" y="132150"/>
                    <a:pt x="27318" y="139278"/>
                    <a:pt x="27318" y="143822"/>
                  </a:cubicBezTo>
                  <a:cubicBezTo>
                    <a:pt x="27318" y="153982"/>
                    <a:pt x="34674" y="161550"/>
                    <a:pt x="45055" y="161550"/>
                  </a:cubicBezTo>
                  <a:cubicBezTo>
                    <a:pt x="65385" y="161550"/>
                    <a:pt x="73391" y="130204"/>
                    <a:pt x="73391" y="128257"/>
                  </a:cubicBezTo>
                  <a:cubicBezTo>
                    <a:pt x="73391" y="126094"/>
                    <a:pt x="71445" y="126094"/>
                    <a:pt x="70793" y="126094"/>
                  </a:cubicBezTo>
                  <a:cubicBezTo>
                    <a:pt x="68628" y="126094"/>
                    <a:pt x="68628" y="126746"/>
                    <a:pt x="67549" y="129987"/>
                  </a:cubicBezTo>
                  <a:cubicBezTo>
                    <a:pt x="63654" y="143605"/>
                    <a:pt x="56516" y="156788"/>
                    <a:pt x="45489" y="156788"/>
                  </a:cubicBezTo>
                  <a:cubicBezTo>
                    <a:pt x="41812" y="156788"/>
                    <a:pt x="40299" y="154632"/>
                    <a:pt x="40299" y="149654"/>
                  </a:cubicBezTo>
                  <a:cubicBezTo>
                    <a:pt x="40299" y="144257"/>
                    <a:pt x="41595" y="141225"/>
                    <a:pt x="46569" y="128041"/>
                  </a:cubicBezTo>
                  <a:lnTo>
                    <a:pt x="55003" y="10534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87" name="Forme libre : forme 1886">
              <a:extLst>
                <a:ext uri="{FF2B5EF4-FFF2-40B4-BE49-F238E27FC236}">
                  <a16:creationId xmlns:a16="http://schemas.microsoft.com/office/drawing/2014/main" id="{260C8FB4-C476-40E7-A010-B0121895B3AB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11154132" y="-10053201"/>
              <a:ext cx="65141" cy="238720"/>
            </a:xfrm>
            <a:custGeom>
              <a:avLst/>
              <a:gdLst>
                <a:gd name="connsiteX0" fmla="*/ 66464 w 65140"/>
                <a:gd name="connsiteY0" fmla="*/ 230289 h 238719"/>
                <a:gd name="connsiteX1" fmla="*/ 62786 w 65140"/>
                <a:gd name="connsiteY1" fmla="*/ 225535 h 238719"/>
                <a:gd name="connsiteX2" fmla="*/ 28832 w 65140"/>
                <a:gd name="connsiteY2" fmla="*/ 124364 h 238719"/>
                <a:gd name="connsiteX3" fmla="*/ 63655 w 65140"/>
                <a:gd name="connsiteY3" fmla="*/ 22115 h 238719"/>
                <a:gd name="connsiteX4" fmla="*/ 66464 w 65140"/>
                <a:gd name="connsiteY4" fmla="*/ 18439 h 238719"/>
                <a:gd name="connsiteX5" fmla="*/ 64300 w 65140"/>
                <a:gd name="connsiteY5" fmla="*/ 16276 h 238719"/>
                <a:gd name="connsiteX6" fmla="*/ 29911 w 65140"/>
                <a:gd name="connsiteY6" fmla="*/ 58431 h 238719"/>
                <a:gd name="connsiteX7" fmla="*/ 16285 w 65140"/>
                <a:gd name="connsiteY7" fmla="*/ 124364 h 238719"/>
                <a:gd name="connsiteX8" fmla="*/ 30563 w 65140"/>
                <a:gd name="connsiteY8" fmla="*/ 191810 h 238719"/>
                <a:gd name="connsiteX9" fmla="*/ 64300 w 65140"/>
                <a:gd name="connsiteY9" fmla="*/ 232453 h 238719"/>
                <a:gd name="connsiteX10" fmla="*/ 66464 w 65140"/>
                <a:gd name="connsiteY10" fmla="*/ 230289 h 238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140" h="238719">
                  <a:moveTo>
                    <a:pt x="66464" y="230289"/>
                  </a:moveTo>
                  <a:cubicBezTo>
                    <a:pt x="66464" y="229645"/>
                    <a:pt x="66464" y="229211"/>
                    <a:pt x="62786" y="225535"/>
                  </a:cubicBezTo>
                  <a:cubicBezTo>
                    <a:pt x="35753" y="198299"/>
                    <a:pt x="28832" y="157439"/>
                    <a:pt x="28832" y="124364"/>
                  </a:cubicBezTo>
                  <a:cubicBezTo>
                    <a:pt x="28832" y="86753"/>
                    <a:pt x="37049" y="49134"/>
                    <a:pt x="63655" y="22115"/>
                  </a:cubicBezTo>
                  <a:cubicBezTo>
                    <a:pt x="66464" y="19518"/>
                    <a:pt x="66464" y="19083"/>
                    <a:pt x="66464" y="18439"/>
                  </a:cubicBezTo>
                  <a:cubicBezTo>
                    <a:pt x="66464" y="16927"/>
                    <a:pt x="65595" y="16276"/>
                    <a:pt x="64300" y="16276"/>
                  </a:cubicBezTo>
                  <a:cubicBezTo>
                    <a:pt x="62135" y="16276"/>
                    <a:pt x="42674" y="30979"/>
                    <a:pt x="29911" y="58431"/>
                  </a:cubicBezTo>
                  <a:cubicBezTo>
                    <a:pt x="18877" y="82208"/>
                    <a:pt x="16285" y="106203"/>
                    <a:pt x="16285" y="124364"/>
                  </a:cubicBezTo>
                  <a:cubicBezTo>
                    <a:pt x="16285" y="141223"/>
                    <a:pt x="18660" y="167381"/>
                    <a:pt x="30563" y="191810"/>
                  </a:cubicBezTo>
                  <a:cubicBezTo>
                    <a:pt x="43536" y="218401"/>
                    <a:pt x="62135" y="232453"/>
                    <a:pt x="64300" y="232453"/>
                  </a:cubicBezTo>
                  <a:cubicBezTo>
                    <a:pt x="65595" y="232453"/>
                    <a:pt x="66464" y="231802"/>
                    <a:pt x="66464" y="23028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88" name="Forme libre : forme 1887">
              <a:extLst>
                <a:ext uri="{FF2B5EF4-FFF2-40B4-BE49-F238E27FC236}">
                  <a16:creationId xmlns:a16="http://schemas.microsoft.com/office/drawing/2014/main" id="{6A9E688B-4AE6-4220-AF53-788FC70FA12D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11224409" y="-10038716"/>
              <a:ext cx="173709" cy="173614"/>
            </a:xfrm>
            <a:custGeom>
              <a:avLst/>
              <a:gdLst>
                <a:gd name="connsiteX0" fmla="*/ 137840 w 173708"/>
                <a:gd name="connsiteY0" fmla="*/ 40921 h 173614"/>
                <a:gd name="connsiteX1" fmla="*/ 140867 w 173708"/>
                <a:gd name="connsiteY1" fmla="*/ 37889 h 173614"/>
                <a:gd name="connsiteX2" fmla="*/ 169203 w 173708"/>
                <a:gd name="connsiteY2" fmla="*/ 22976 h 173614"/>
                <a:gd name="connsiteX3" fmla="*/ 173525 w 173708"/>
                <a:gd name="connsiteY3" fmla="*/ 18867 h 173614"/>
                <a:gd name="connsiteX4" fmla="*/ 170716 w 173708"/>
                <a:gd name="connsiteY4" fmla="*/ 16276 h 173614"/>
                <a:gd name="connsiteX5" fmla="*/ 152979 w 173708"/>
                <a:gd name="connsiteY5" fmla="*/ 16920 h 173614"/>
                <a:gd name="connsiteX6" fmla="*/ 131354 w 173708"/>
                <a:gd name="connsiteY6" fmla="*/ 16276 h 173614"/>
                <a:gd name="connsiteX7" fmla="*/ 127241 w 173708"/>
                <a:gd name="connsiteY7" fmla="*/ 20379 h 173614"/>
                <a:gd name="connsiteX8" fmla="*/ 130485 w 173708"/>
                <a:gd name="connsiteY8" fmla="*/ 22976 h 173614"/>
                <a:gd name="connsiteX9" fmla="*/ 138274 w 173708"/>
                <a:gd name="connsiteY9" fmla="*/ 27947 h 173614"/>
                <a:gd name="connsiteX10" fmla="*/ 132432 w 173708"/>
                <a:gd name="connsiteY10" fmla="*/ 38324 h 173614"/>
                <a:gd name="connsiteX11" fmla="*/ 82254 w 173708"/>
                <a:gd name="connsiteY11" fmla="*/ 96043 h 173614"/>
                <a:gd name="connsiteX12" fmla="*/ 58457 w 173708"/>
                <a:gd name="connsiteY12" fmla="*/ 31840 h 173614"/>
                <a:gd name="connsiteX13" fmla="*/ 57161 w 173708"/>
                <a:gd name="connsiteY13" fmla="*/ 28164 h 173614"/>
                <a:gd name="connsiteX14" fmla="*/ 69924 w 173708"/>
                <a:gd name="connsiteY14" fmla="*/ 22976 h 173614"/>
                <a:gd name="connsiteX15" fmla="*/ 75116 w 173708"/>
                <a:gd name="connsiteY15" fmla="*/ 18650 h 173614"/>
                <a:gd name="connsiteX16" fmla="*/ 71872 w 173708"/>
                <a:gd name="connsiteY16" fmla="*/ 16276 h 173614"/>
                <a:gd name="connsiteX17" fmla="*/ 44615 w 173708"/>
                <a:gd name="connsiteY17" fmla="*/ 16920 h 173614"/>
                <a:gd name="connsiteX18" fmla="*/ 20390 w 173708"/>
                <a:gd name="connsiteY18" fmla="*/ 16276 h 173614"/>
                <a:gd name="connsiteX19" fmla="*/ 16285 w 173708"/>
                <a:gd name="connsiteY19" fmla="*/ 20596 h 173614"/>
                <a:gd name="connsiteX20" fmla="*/ 21259 w 173708"/>
                <a:gd name="connsiteY20" fmla="*/ 22976 h 173614"/>
                <a:gd name="connsiteX21" fmla="*/ 37049 w 173708"/>
                <a:gd name="connsiteY21" fmla="*/ 30329 h 173614"/>
                <a:gd name="connsiteX22" fmla="*/ 63648 w 173708"/>
                <a:gd name="connsiteY22" fmla="*/ 101449 h 173614"/>
                <a:gd name="connsiteX23" fmla="*/ 64517 w 173708"/>
                <a:gd name="connsiteY23" fmla="*/ 105125 h 173614"/>
                <a:gd name="connsiteX24" fmla="*/ 54786 w 173708"/>
                <a:gd name="connsiteY24" fmla="*/ 144466 h 173614"/>
                <a:gd name="connsiteX25" fmla="*/ 34450 w 173708"/>
                <a:gd name="connsiteY25" fmla="*/ 157223 h 173614"/>
                <a:gd name="connsiteX26" fmla="*/ 28614 w 173708"/>
                <a:gd name="connsiteY26" fmla="*/ 161542 h 173614"/>
                <a:gd name="connsiteX27" fmla="*/ 31641 w 173708"/>
                <a:gd name="connsiteY27" fmla="*/ 163923 h 173614"/>
                <a:gd name="connsiteX28" fmla="*/ 58891 w 173708"/>
                <a:gd name="connsiteY28" fmla="*/ 163272 h 173614"/>
                <a:gd name="connsiteX29" fmla="*/ 86576 w 173708"/>
                <a:gd name="connsiteY29" fmla="*/ 163923 h 173614"/>
                <a:gd name="connsiteX30" fmla="*/ 90688 w 173708"/>
                <a:gd name="connsiteY30" fmla="*/ 159596 h 173614"/>
                <a:gd name="connsiteX31" fmla="*/ 84629 w 173708"/>
                <a:gd name="connsiteY31" fmla="*/ 157223 h 173614"/>
                <a:gd name="connsiteX32" fmla="*/ 76411 w 173708"/>
                <a:gd name="connsiteY32" fmla="*/ 156788 h 173614"/>
                <a:gd name="connsiteX33" fmla="*/ 70576 w 173708"/>
                <a:gd name="connsiteY33" fmla="*/ 153330 h 173614"/>
                <a:gd name="connsiteX34" fmla="*/ 73602 w 173708"/>
                <a:gd name="connsiteY34" fmla="*/ 139712 h 173614"/>
                <a:gd name="connsiteX35" fmla="*/ 81168 w 173708"/>
                <a:gd name="connsiteY35" fmla="*/ 109228 h 173614"/>
                <a:gd name="connsiteX36" fmla="*/ 84201 w 173708"/>
                <a:gd name="connsiteY36" fmla="*/ 102527 h 173614"/>
                <a:gd name="connsiteX37" fmla="*/ 137840 w 173708"/>
                <a:gd name="connsiteY37" fmla="*/ 40921 h 173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73708" h="173614">
                  <a:moveTo>
                    <a:pt x="137840" y="40921"/>
                  </a:moveTo>
                  <a:lnTo>
                    <a:pt x="140867" y="37889"/>
                  </a:lnTo>
                  <a:cubicBezTo>
                    <a:pt x="147354" y="31407"/>
                    <a:pt x="154492" y="24056"/>
                    <a:pt x="169203" y="22976"/>
                  </a:cubicBezTo>
                  <a:cubicBezTo>
                    <a:pt x="171585" y="22760"/>
                    <a:pt x="173525" y="22760"/>
                    <a:pt x="173525" y="18867"/>
                  </a:cubicBezTo>
                  <a:cubicBezTo>
                    <a:pt x="173525" y="17137"/>
                    <a:pt x="172446" y="16276"/>
                    <a:pt x="170716" y="16276"/>
                  </a:cubicBezTo>
                  <a:cubicBezTo>
                    <a:pt x="165091" y="16276"/>
                    <a:pt x="158821" y="16920"/>
                    <a:pt x="152979" y="16920"/>
                  </a:cubicBezTo>
                  <a:cubicBezTo>
                    <a:pt x="145840" y="16920"/>
                    <a:pt x="138274" y="16276"/>
                    <a:pt x="131354" y="16276"/>
                  </a:cubicBezTo>
                  <a:cubicBezTo>
                    <a:pt x="130051" y="16276"/>
                    <a:pt x="127241" y="16276"/>
                    <a:pt x="127241" y="20379"/>
                  </a:cubicBezTo>
                  <a:cubicBezTo>
                    <a:pt x="127241" y="22760"/>
                    <a:pt x="129406" y="22976"/>
                    <a:pt x="130485" y="22976"/>
                  </a:cubicBezTo>
                  <a:cubicBezTo>
                    <a:pt x="131998" y="22976"/>
                    <a:pt x="138274" y="23411"/>
                    <a:pt x="138274" y="27947"/>
                  </a:cubicBezTo>
                  <a:cubicBezTo>
                    <a:pt x="138274" y="31623"/>
                    <a:pt x="133301" y="37246"/>
                    <a:pt x="132432" y="38324"/>
                  </a:cubicBezTo>
                  <a:lnTo>
                    <a:pt x="82254" y="96043"/>
                  </a:lnTo>
                  <a:lnTo>
                    <a:pt x="58457" y="31840"/>
                  </a:lnTo>
                  <a:cubicBezTo>
                    <a:pt x="57161" y="28816"/>
                    <a:pt x="57161" y="28382"/>
                    <a:pt x="57161" y="28164"/>
                  </a:cubicBezTo>
                  <a:cubicBezTo>
                    <a:pt x="57161" y="22976"/>
                    <a:pt x="67760" y="22976"/>
                    <a:pt x="69924" y="22976"/>
                  </a:cubicBezTo>
                  <a:cubicBezTo>
                    <a:pt x="72951" y="22976"/>
                    <a:pt x="75116" y="22976"/>
                    <a:pt x="75116" y="18650"/>
                  </a:cubicBezTo>
                  <a:cubicBezTo>
                    <a:pt x="75116" y="16276"/>
                    <a:pt x="72517" y="16276"/>
                    <a:pt x="71872" y="16276"/>
                  </a:cubicBezTo>
                  <a:cubicBezTo>
                    <a:pt x="65812" y="16276"/>
                    <a:pt x="50674" y="16920"/>
                    <a:pt x="44615" y="16920"/>
                  </a:cubicBezTo>
                  <a:cubicBezTo>
                    <a:pt x="39213" y="16920"/>
                    <a:pt x="25798" y="16276"/>
                    <a:pt x="20390" y="16276"/>
                  </a:cubicBezTo>
                  <a:cubicBezTo>
                    <a:pt x="19094" y="16276"/>
                    <a:pt x="16285" y="16276"/>
                    <a:pt x="16285" y="20596"/>
                  </a:cubicBezTo>
                  <a:cubicBezTo>
                    <a:pt x="16285" y="22976"/>
                    <a:pt x="18443" y="22976"/>
                    <a:pt x="21259" y="22976"/>
                  </a:cubicBezTo>
                  <a:cubicBezTo>
                    <a:pt x="34233" y="22976"/>
                    <a:pt x="35101" y="24923"/>
                    <a:pt x="37049" y="30329"/>
                  </a:cubicBezTo>
                  <a:lnTo>
                    <a:pt x="63648" y="101449"/>
                  </a:lnTo>
                  <a:cubicBezTo>
                    <a:pt x="63865" y="102093"/>
                    <a:pt x="64517" y="104473"/>
                    <a:pt x="64517" y="105125"/>
                  </a:cubicBezTo>
                  <a:cubicBezTo>
                    <a:pt x="64517" y="105768"/>
                    <a:pt x="55865" y="140573"/>
                    <a:pt x="54786" y="144466"/>
                  </a:cubicBezTo>
                  <a:cubicBezTo>
                    <a:pt x="51970" y="156355"/>
                    <a:pt x="51753" y="157006"/>
                    <a:pt x="34450" y="157223"/>
                  </a:cubicBezTo>
                  <a:cubicBezTo>
                    <a:pt x="30345" y="157223"/>
                    <a:pt x="28614" y="157223"/>
                    <a:pt x="28614" y="161542"/>
                  </a:cubicBezTo>
                  <a:cubicBezTo>
                    <a:pt x="28614" y="163923"/>
                    <a:pt x="31206" y="163923"/>
                    <a:pt x="31641" y="163923"/>
                  </a:cubicBezTo>
                  <a:cubicBezTo>
                    <a:pt x="37693" y="163923"/>
                    <a:pt x="52839" y="163272"/>
                    <a:pt x="58891" y="163272"/>
                  </a:cubicBezTo>
                  <a:cubicBezTo>
                    <a:pt x="64951" y="163272"/>
                    <a:pt x="80523" y="163923"/>
                    <a:pt x="86576" y="163923"/>
                  </a:cubicBezTo>
                  <a:cubicBezTo>
                    <a:pt x="88089" y="163923"/>
                    <a:pt x="90688" y="163923"/>
                    <a:pt x="90688" y="159596"/>
                  </a:cubicBezTo>
                  <a:cubicBezTo>
                    <a:pt x="90688" y="157223"/>
                    <a:pt x="88740" y="157223"/>
                    <a:pt x="84629" y="157223"/>
                  </a:cubicBezTo>
                  <a:cubicBezTo>
                    <a:pt x="84201" y="157223"/>
                    <a:pt x="80089" y="157223"/>
                    <a:pt x="76411" y="156788"/>
                  </a:cubicBezTo>
                  <a:cubicBezTo>
                    <a:pt x="71872" y="156355"/>
                    <a:pt x="70576" y="155927"/>
                    <a:pt x="70576" y="153330"/>
                  </a:cubicBezTo>
                  <a:cubicBezTo>
                    <a:pt x="70576" y="151817"/>
                    <a:pt x="72517" y="144249"/>
                    <a:pt x="73602" y="139712"/>
                  </a:cubicBezTo>
                  <a:lnTo>
                    <a:pt x="81168" y="109228"/>
                  </a:lnTo>
                  <a:cubicBezTo>
                    <a:pt x="82254" y="105125"/>
                    <a:pt x="82471" y="104473"/>
                    <a:pt x="84201" y="102527"/>
                  </a:cubicBezTo>
                  <a:lnTo>
                    <a:pt x="137840" y="4092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89" name="Forme libre : forme 1888">
              <a:extLst>
                <a:ext uri="{FF2B5EF4-FFF2-40B4-BE49-F238E27FC236}">
                  <a16:creationId xmlns:a16="http://schemas.microsoft.com/office/drawing/2014/main" id="{536B380B-5EF4-4AA5-BB0C-A96F5B5669BC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11456530" y="-9949433"/>
              <a:ext cx="151995" cy="21702"/>
            </a:xfrm>
            <a:custGeom>
              <a:avLst/>
              <a:gdLst>
                <a:gd name="connsiteX0" fmla="*/ 140867 w 151995"/>
                <a:gd name="connsiteY0" fmla="*/ 24923 h 21701"/>
                <a:gd name="connsiteX1" fmla="*/ 148439 w 151995"/>
                <a:gd name="connsiteY1" fmla="*/ 20596 h 21701"/>
                <a:gd name="connsiteX2" fmla="*/ 140867 w 151995"/>
                <a:gd name="connsiteY2" fmla="*/ 16276 h 21701"/>
                <a:gd name="connsiteX3" fmla="*/ 23851 w 151995"/>
                <a:gd name="connsiteY3" fmla="*/ 16276 h 21701"/>
                <a:gd name="connsiteX4" fmla="*/ 16285 w 151995"/>
                <a:gd name="connsiteY4" fmla="*/ 20596 h 21701"/>
                <a:gd name="connsiteX5" fmla="*/ 23851 w 151995"/>
                <a:gd name="connsiteY5" fmla="*/ 24923 h 21701"/>
                <a:gd name="connsiteX6" fmla="*/ 140867 w 151995"/>
                <a:gd name="connsiteY6" fmla="*/ 24923 h 21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1995" h="21701">
                  <a:moveTo>
                    <a:pt x="140867" y="24923"/>
                  </a:moveTo>
                  <a:cubicBezTo>
                    <a:pt x="144545" y="24923"/>
                    <a:pt x="148439" y="24923"/>
                    <a:pt x="148439" y="20596"/>
                  </a:cubicBezTo>
                  <a:cubicBezTo>
                    <a:pt x="148439" y="16276"/>
                    <a:pt x="144545" y="16276"/>
                    <a:pt x="140867" y="16276"/>
                  </a:cubicBezTo>
                  <a:lnTo>
                    <a:pt x="23851" y="16276"/>
                  </a:lnTo>
                  <a:cubicBezTo>
                    <a:pt x="20174" y="16276"/>
                    <a:pt x="16285" y="16276"/>
                    <a:pt x="16285" y="20596"/>
                  </a:cubicBezTo>
                  <a:cubicBezTo>
                    <a:pt x="16285" y="24923"/>
                    <a:pt x="20174" y="24923"/>
                    <a:pt x="23851" y="24923"/>
                  </a:cubicBezTo>
                  <a:lnTo>
                    <a:pt x="140867" y="2492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90" name="Forme libre : forme 1889">
              <a:extLst>
                <a:ext uri="{FF2B5EF4-FFF2-40B4-BE49-F238E27FC236}">
                  <a16:creationId xmlns:a16="http://schemas.microsoft.com/office/drawing/2014/main" id="{1B159B54-6668-448E-B221-71246AFC5FA9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11702574" y="-10073261"/>
              <a:ext cx="108568" cy="21702"/>
            </a:xfrm>
            <a:custGeom>
              <a:avLst/>
              <a:gdLst>
                <a:gd name="connsiteX0" fmla="*/ 94373 w 108567"/>
                <a:gd name="connsiteY0" fmla="*/ 22977 h 21701"/>
                <a:gd name="connsiteX1" fmla="*/ 94373 w 108567"/>
                <a:gd name="connsiteY1" fmla="*/ 16276 h 21701"/>
                <a:gd name="connsiteX2" fmla="*/ 16285 w 108567"/>
                <a:gd name="connsiteY2" fmla="*/ 16276 h 21701"/>
                <a:gd name="connsiteX3" fmla="*/ 16285 w 108567"/>
                <a:gd name="connsiteY3" fmla="*/ 22977 h 21701"/>
                <a:gd name="connsiteX4" fmla="*/ 94373 w 108567"/>
                <a:gd name="connsiteY4" fmla="*/ 22977 h 21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567" h="21701">
                  <a:moveTo>
                    <a:pt x="94373" y="22977"/>
                  </a:moveTo>
                  <a:lnTo>
                    <a:pt x="94373" y="16276"/>
                  </a:lnTo>
                  <a:lnTo>
                    <a:pt x="16285" y="16276"/>
                  </a:lnTo>
                  <a:lnTo>
                    <a:pt x="16285" y="22977"/>
                  </a:lnTo>
                  <a:lnTo>
                    <a:pt x="94373" y="2297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91" name="Forme libre : forme 1890">
              <a:extLst>
                <a:ext uri="{FF2B5EF4-FFF2-40B4-BE49-F238E27FC236}">
                  <a16:creationId xmlns:a16="http://schemas.microsoft.com/office/drawing/2014/main" id="{FC6FF106-B863-4B05-BDED-98ED3585CF4D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11662482" y="-10038716"/>
              <a:ext cx="173709" cy="173614"/>
            </a:xfrm>
            <a:custGeom>
              <a:avLst/>
              <a:gdLst>
                <a:gd name="connsiteX0" fmla="*/ 137840 w 173708"/>
                <a:gd name="connsiteY0" fmla="*/ 40921 h 173614"/>
                <a:gd name="connsiteX1" fmla="*/ 140867 w 173708"/>
                <a:gd name="connsiteY1" fmla="*/ 37889 h 173614"/>
                <a:gd name="connsiteX2" fmla="*/ 169203 w 173708"/>
                <a:gd name="connsiteY2" fmla="*/ 22976 h 173614"/>
                <a:gd name="connsiteX3" fmla="*/ 173525 w 173708"/>
                <a:gd name="connsiteY3" fmla="*/ 18867 h 173614"/>
                <a:gd name="connsiteX4" fmla="*/ 170716 w 173708"/>
                <a:gd name="connsiteY4" fmla="*/ 16276 h 173614"/>
                <a:gd name="connsiteX5" fmla="*/ 152979 w 173708"/>
                <a:gd name="connsiteY5" fmla="*/ 16920 h 173614"/>
                <a:gd name="connsiteX6" fmla="*/ 131354 w 173708"/>
                <a:gd name="connsiteY6" fmla="*/ 16276 h 173614"/>
                <a:gd name="connsiteX7" fmla="*/ 127241 w 173708"/>
                <a:gd name="connsiteY7" fmla="*/ 20379 h 173614"/>
                <a:gd name="connsiteX8" fmla="*/ 130485 w 173708"/>
                <a:gd name="connsiteY8" fmla="*/ 22976 h 173614"/>
                <a:gd name="connsiteX9" fmla="*/ 138274 w 173708"/>
                <a:gd name="connsiteY9" fmla="*/ 27947 h 173614"/>
                <a:gd name="connsiteX10" fmla="*/ 132432 w 173708"/>
                <a:gd name="connsiteY10" fmla="*/ 38324 h 173614"/>
                <a:gd name="connsiteX11" fmla="*/ 82254 w 173708"/>
                <a:gd name="connsiteY11" fmla="*/ 96043 h 173614"/>
                <a:gd name="connsiteX12" fmla="*/ 58457 w 173708"/>
                <a:gd name="connsiteY12" fmla="*/ 31840 h 173614"/>
                <a:gd name="connsiteX13" fmla="*/ 57161 w 173708"/>
                <a:gd name="connsiteY13" fmla="*/ 28164 h 173614"/>
                <a:gd name="connsiteX14" fmla="*/ 69924 w 173708"/>
                <a:gd name="connsiteY14" fmla="*/ 22976 h 173614"/>
                <a:gd name="connsiteX15" fmla="*/ 75116 w 173708"/>
                <a:gd name="connsiteY15" fmla="*/ 18650 h 173614"/>
                <a:gd name="connsiteX16" fmla="*/ 71872 w 173708"/>
                <a:gd name="connsiteY16" fmla="*/ 16276 h 173614"/>
                <a:gd name="connsiteX17" fmla="*/ 44615 w 173708"/>
                <a:gd name="connsiteY17" fmla="*/ 16920 h 173614"/>
                <a:gd name="connsiteX18" fmla="*/ 20390 w 173708"/>
                <a:gd name="connsiteY18" fmla="*/ 16276 h 173614"/>
                <a:gd name="connsiteX19" fmla="*/ 16285 w 173708"/>
                <a:gd name="connsiteY19" fmla="*/ 20596 h 173614"/>
                <a:gd name="connsiteX20" fmla="*/ 21259 w 173708"/>
                <a:gd name="connsiteY20" fmla="*/ 22976 h 173614"/>
                <a:gd name="connsiteX21" fmla="*/ 37049 w 173708"/>
                <a:gd name="connsiteY21" fmla="*/ 30329 h 173614"/>
                <a:gd name="connsiteX22" fmla="*/ 63648 w 173708"/>
                <a:gd name="connsiteY22" fmla="*/ 101449 h 173614"/>
                <a:gd name="connsiteX23" fmla="*/ 64517 w 173708"/>
                <a:gd name="connsiteY23" fmla="*/ 105125 h 173614"/>
                <a:gd name="connsiteX24" fmla="*/ 54786 w 173708"/>
                <a:gd name="connsiteY24" fmla="*/ 144466 h 173614"/>
                <a:gd name="connsiteX25" fmla="*/ 34450 w 173708"/>
                <a:gd name="connsiteY25" fmla="*/ 157223 h 173614"/>
                <a:gd name="connsiteX26" fmla="*/ 28614 w 173708"/>
                <a:gd name="connsiteY26" fmla="*/ 161542 h 173614"/>
                <a:gd name="connsiteX27" fmla="*/ 31641 w 173708"/>
                <a:gd name="connsiteY27" fmla="*/ 163923 h 173614"/>
                <a:gd name="connsiteX28" fmla="*/ 58891 w 173708"/>
                <a:gd name="connsiteY28" fmla="*/ 163272 h 173614"/>
                <a:gd name="connsiteX29" fmla="*/ 86576 w 173708"/>
                <a:gd name="connsiteY29" fmla="*/ 163923 h 173614"/>
                <a:gd name="connsiteX30" fmla="*/ 90688 w 173708"/>
                <a:gd name="connsiteY30" fmla="*/ 159596 h 173614"/>
                <a:gd name="connsiteX31" fmla="*/ 84629 w 173708"/>
                <a:gd name="connsiteY31" fmla="*/ 157223 h 173614"/>
                <a:gd name="connsiteX32" fmla="*/ 76411 w 173708"/>
                <a:gd name="connsiteY32" fmla="*/ 156788 h 173614"/>
                <a:gd name="connsiteX33" fmla="*/ 70576 w 173708"/>
                <a:gd name="connsiteY33" fmla="*/ 153330 h 173614"/>
                <a:gd name="connsiteX34" fmla="*/ 73602 w 173708"/>
                <a:gd name="connsiteY34" fmla="*/ 139712 h 173614"/>
                <a:gd name="connsiteX35" fmla="*/ 81168 w 173708"/>
                <a:gd name="connsiteY35" fmla="*/ 109228 h 173614"/>
                <a:gd name="connsiteX36" fmla="*/ 84201 w 173708"/>
                <a:gd name="connsiteY36" fmla="*/ 102527 h 173614"/>
                <a:gd name="connsiteX37" fmla="*/ 137840 w 173708"/>
                <a:gd name="connsiteY37" fmla="*/ 40921 h 173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73708" h="173614">
                  <a:moveTo>
                    <a:pt x="137840" y="40921"/>
                  </a:moveTo>
                  <a:lnTo>
                    <a:pt x="140867" y="37889"/>
                  </a:lnTo>
                  <a:cubicBezTo>
                    <a:pt x="147353" y="31407"/>
                    <a:pt x="154492" y="24056"/>
                    <a:pt x="169203" y="22976"/>
                  </a:cubicBezTo>
                  <a:cubicBezTo>
                    <a:pt x="171585" y="22760"/>
                    <a:pt x="173525" y="22760"/>
                    <a:pt x="173525" y="18867"/>
                  </a:cubicBezTo>
                  <a:cubicBezTo>
                    <a:pt x="173525" y="17137"/>
                    <a:pt x="172446" y="16276"/>
                    <a:pt x="170716" y="16276"/>
                  </a:cubicBezTo>
                  <a:cubicBezTo>
                    <a:pt x="165091" y="16276"/>
                    <a:pt x="158821" y="16920"/>
                    <a:pt x="152979" y="16920"/>
                  </a:cubicBezTo>
                  <a:cubicBezTo>
                    <a:pt x="145840" y="16920"/>
                    <a:pt x="138274" y="16276"/>
                    <a:pt x="131354" y="16276"/>
                  </a:cubicBezTo>
                  <a:cubicBezTo>
                    <a:pt x="130051" y="16276"/>
                    <a:pt x="127241" y="16276"/>
                    <a:pt x="127241" y="20379"/>
                  </a:cubicBezTo>
                  <a:cubicBezTo>
                    <a:pt x="127241" y="22760"/>
                    <a:pt x="129406" y="22976"/>
                    <a:pt x="130485" y="22976"/>
                  </a:cubicBezTo>
                  <a:cubicBezTo>
                    <a:pt x="131998" y="22976"/>
                    <a:pt x="138274" y="23411"/>
                    <a:pt x="138274" y="27947"/>
                  </a:cubicBezTo>
                  <a:cubicBezTo>
                    <a:pt x="138274" y="31623"/>
                    <a:pt x="133301" y="37246"/>
                    <a:pt x="132432" y="38324"/>
                  </a:cubicBezTo>
                  <a:lnTo>
                    <a:pt x="82254" y="96043"/>
                  </a:lnTo>
                  <a:lnTo>
                    <a:pt x="58457" y="31840"/>
                  </a:lnTo>
                  <a:cubicBezTo>
                    <a:pt x="57161" y="28816"/>
                    <a:pt x="57161" y="28382"/>
                    <a:pt x="57161" y="28164"/>
                  </a:cubicBezTo>
                  <a:cubicBezTo>
                    <a:pt x="57161" y="22976"/>
                    <a:pt x="67760" y="22976"/>
                    <a:pt x="69924" y="22976"/>
                  </a:cubicBezTo>
                  <a:cubicBezTo>
                    <a:pt x="72951" y="22976"/>
                    <a:pt x="75116" y="22976"/>
                    <a:pt x="75116" y="18650"/>
                  </a:cubicBezTo>
                  <a:cubicBezTo>
                    <a:pt x="75116" y="16276"/>
                    <a:pt x="72517" y="16276"/>
                    <a:pt x="71872" y="16276"/>
                  </a:cubicBezTo>
                  <a:cubicBezTo>
                    <a:pt x="65812" y="16276"/>
                    <a:pt x="50674" y="16920"/>
                    <a:pt x="44615" y="16920"/>
                  </a:cubicBezTo>
                  <a:cubicBezTo>
                    <a:pt x="39213" y="16920"/>
                    <a:pt x="25798" y="16276"/>
                    <a:pt x="20390" y="16276"/>
                  </a:cubicBezTo>
                  <a:cubicBezTo>
                    <a:pt x="19094" y="16276"/>
                    <a:pt x="16285" y="16276"/>
                    <a:pt x="16285" y="20596"/>
                  </a:cubicBezTo>
                  <a:cubicBezTo>
                    <a:pt x="16285" y="22976"/>
                    <a:pt x="18443" y="22976"/>
                    <a:pt x="21259" y="22976"/>
                  </a:cubicBezTo>
                  <a:cubicBezTo>
                    <a:pt x="34233" y="22976"/>
                    <a:pt x="35101" y="24923"/>
                    <a:pt x="37049" y="30329"/>
                  </a:cubicBezTo>
                  <a:lnTo>
                    <a:pt x="63648" y="101449"/>
                  </a:lnTo>
                  <a:cubicBezTo>
                    <a:pt x="63865" y="102093"/>
                    <a:pt x="64517" y="104473"/>
                    <a:pt x="64517" y="105125"/>
                  </a:cubicBezTo>
                  <a:cubicBezTo>
                    <a:pt x="64517" y="105768"/>
                    <a:pt x="55865" y="140573"/>
                    <a:pt x="54786" y="144466"/>
                  </a:cubicBezTo>
                  <a:cubicBezTo>
                    <a:pt x="51970" y="156355"/>
                    <a:pt x="51753" y="157006"/>
                    <a:pt x="34450" y="157223"/>
                  </a:cubicBezTo>
                  <a:cubicBezTo>
                    <a:pt x="30345" y="157223"/>
                    <a:pt x="28614" y="157223"/>
                    <a:pt x="28614" y="161542"/>
                  </a:cubicBezTo>
                  <a:cubicBezTo>
                    <a:pt x="28614" y="163923"/>
                    <a:pt x="31206" y="163923"/>
                    <a:pt x="31641" y="163923"/>
                  </a:cubicBezTo>
                  <a:cubicBezTo>
                    <a:pt x="37693" y="163923"/>
                    <a:pt x="52839" y="163272"/>
                    <a:pt x="58891" y="163272"/>
                  </a:cubicBezTo>
                  <a:cubicBezTo>
                    <a:pt x="64951" y="163272"/>
                    <a:pt x="80523" y="163923"/>
                    <a:pt x="86576" y="163923"/>
                  </a:cubicBezTo>
                  <a:cubicBezTo>
                    <a:pt x="88089" y="163923"/>
                    <a:pt x="90688" y="163923"/>
                    <a:pt x="90688" y="159596"/>
                  </a:cubicBezTo>
                  <a:cubicBezTo>
                    <a:pt x="90688" y="157223"/>
                    <a:pt x="88740" y="157223"/>
                    <a:pt x="84629" y="157223"/>
                  </a:cubicBezTo>
                  <a:cubicBezTo>
                    <a:pt x="84201" y="157223"/>
                    <a:pt x="80089" y="157223"/>
                    <a:pt x="76411" y="156788"/>
                  </a:cubicBezTo>
                  <a:cubicBezTo>
                    <a:pt x="71872" y="156355"/>
                    <a:pt x="70576" y="155927"/>
                    <a:pt x="70576" y="153330"/>
                  </a:cubicBezTo>
                  <a:cubicBezTo>
                    <a:pt x="70576" y="151817"/>
                    <a:pt x="72517" y="144249"/>
                    <a:pt x="73602" y="139712"/>
                  </a:cubicBezTo>
                  <a:lnTo>
                    <a:pt x="81168" y="109228"/>
                  </a:lnTo>
                  <a:cubicBezTo>
                    <a:pt x="82254" y="105125"/>
                    <a:pt x="82471" y="104473"/>
                    <a:pt x="84201" y="102527"/>
                  </a:cubicBezTo>
                  <a:lnTo>
                    <a:pt x="137840" y="4092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92" name="Forme libre : forme 1891">
              <a:extLst>
                <a:ext uri="{FF2B5EF4-FFF2-40B4-BE49-F238E27FC236}">
                  <a16:creationId xmlns:a16="http://schemas.microsoft.com/office/drawing/2014/main" id="{B1408928-B52C-40F1-BBC6-140883D4778E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11840881" y="-10053201"/>
              <a:ext cx="65141" cy="238720"/>
            </a:xfrm>
            <a:custGeom>
              <a:avLst/>
              <a:gdLst>
                <a:gd name="connsiteX0" fmla="*/ 66463 w 65140"/>
                <a:gd name="connsiteY0" fmla="*/ 124364 h 238719"/>
                <a:gd name="connsiteX1" fmla="*/ 52187 w 65140"/>
                <a:gd name="connsiteY1" fmla="*/ 56920 h 238719"/>
                <a:gd name="connsiteX2" fmla="*/ 18450 w 65140"/>
                <a:gd name="connsiteY2" fmla="*/ 16276 h 238719"/>
                <a:gd name="connsiteX3" fmla="*/ 16285 w 65140"/>
                <a:gd name="connsiteY3" fmla="*/ 18439 h 238719"/>
                <a:gd name="connsiteX4" fmla="*/ 20397 w 65140"/>
                <a:gd name="connsiteY4" fmla="*/ 23411 h 238719"/>
                <a:gd name="connsiteX5" fmla="*/ 53918 w 65140"/>
                <a:gd name="connsiteY5" fmla="*/ 124364 h 238719"/>
                <a:gd name="connsiteX6" fmla="*/ 19094 w 65140"/>
                <a:gd name="connsiteY6" fmla="*/ 226613 h 238719"/>
                <a:gd name="connsiteX7" fmla="*/ 16285 w 65140"/>
                <a:gd name="connsiteY7" fmla="*/ 230289 h 238719"/>
                <a:gd name="connsiteX8" fmla="*/ 18450 w 65140"/>
                <a:gd name="connsiteY8" fmla="*/ 232453 h 238719"/>
                <a:gd name="connsiteX9" fmla="*/ 52838 w 65140"/>
                <a:gd name="connsiteY9" fmla="*/ 190297 h 238719"/>
                <a:gd name="connsiteX10" fmla="*/ 66463 w 65140"/>
                <a:gd name="connsiteY10" fmla="*/ 124364 h 238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140" h="238719">
                  <a:moveTo>
                    <a:pt x="66463" y="124364"/>
                  </a:moveTo>
                  <a:cubicBezTo>
                    <a:pt x="66463" y="107505"/>
                    <a:pt x="64088" y="81347"/>
                    <a:pt x="52187" y="56920"/>
                  </a:cubicBezTo>
                  <a:cubicBezTo>
                    <a:pt x="39213" y="30327"/>
                    <a:pt x="20608" y="16276"/>
                    <a:pt x="18450" y="16276"/>
                  </a:cubicBezTo>
                  <a:cubicBezTo>
                    <a:pt x="17147" y="16276"/>
                    <a:pt x="16285" y="17144"/>
                    <a:pt x="16285" y="18439"/>
                  </a:cubicBezTo>
                  <a:cubicBezTo>
                    <a:pt x="16285" y="19083"/>
                    <a:pt x="16285" y="19518"/>
                    <a:pt x="20397" y="23411"/>
                  </a:cubicBezTo>
                  <a:cubicBezTo>
                    <a:pt x="41589" y="44814"/>
                    <a:pt x="53918" y="79184"/>
                    <a:pt x="53918" y="124364"/>
                  </a:cubicBezTo>
                  <a:cubicBezTo>
                    <a:pt x="53918" y="161332"/>
                    <a:pt x="45917" y="199377"/>
                    <a:pt x="19094" y="226613"/>
                  </a:cubicBezTo>
                  <a:cubicBezTo>
                    <a:pt x="16285" y="229211"/>
                    <a:pt x="16285" y="229645"/>
                    <a:pt x="16285" y="230289"/>
                  </a:cubicBezTo>
                  <a:cubicBezTo>
                    <a:pt x="16285" y="231584"/>
                    <a:pt x="17147" y="232453"/>
                    <a:pt x="18450" y="232453"/>
                  </a:cubicBezTo>
                  <a:cubicBezTo>
                    <a:pt x="20608" y="232453"/>
                    <a:pt x="40076" y="217751"/>
                    <a:pt x="52838" y="190297"/>
                  </a:cubicBezTo>
                  <a:cubicBezTo>
                    <a:pt x="63872" y="166520"/>
                    <a:pt x="66463" y="142525"/>
                    <a:pt x="66463" y="12436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93" name="Forme libre : forme 1892">
              <a:extLst>
                <a:ext uri="{FF2B5EF4-FFF2-40B4-BE49-F238E27FC236}">
                  <a16:creationId xmlns:a16="http://schemas.microsoft.com/office/drawing/2014/main" id="{0009DC72-4418-4224-BAC0-C301D5D99042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11922212" y="-10074850"/>
              <a:ext cx="86854" cy="282123"/>
            </a:xfrm>
            <a:custGeom>
              <a:avLst/>
              <a:gdLst>
                <a:gd name="connsiteX0" fmla="*/ 72735 w 86854"/>
                <a:gd name="connsiteY0" fmla="*/ 145986 h 282123"/>
                <a:gd name="connsiteX1" fmla="*/ 38997 w 86854"/>
                <a:gd name="connsiteY1" fmla="*/ 35300 h 282123"/>
                <a:gd name="connsiteX2" fmla="*/ 18877 w 86854"/>
                <a:gd name="connsiteY2" fmla="*/ 16276 h 282123"/>
                <a:gd name="connsiteX3" fmla="*/ 16285 w 86854"/>
                <a:gd name="connsiteY3" fmla="*/ 18441 h 282123"/>
                <a:gd name="connsiteX4" fmla="*/ 17581 w 86854"/>
                <a:gd name="connsiteY4" fmla="*/ 20597 h 282123"/>
                <a:gd name="connsiteX5" fmla="*/ 50891 w 86854"/>
                <a:gd name="connsiteY5" fmla="*/ 83722 h 282123"/>
                <a:gd name="connsiteX6" fmla="*/ 57813 w 86854"/>
                <a:gd name="connsiteY6" fmla="*/ 145769 h 282123"/>
                <a:gd name="connsiteX7" fmla="*/ 50241 w 86854"/>
                <a:gd name="connsiteY7" fmla="*/ 210834 h 282123"/>
                <a:gd name="connsiteX8" fmla="*/ 18227 w 86854"/>
                <a:gd name="connsiteY8" fmla="*/ 270499 h 282123"/>
                <a:gd name="connsiteX9" fmla="*/ 16285 w 86854"/>
                <a:gd name="connsiteY9" fmla="*/ 273307 h 282123"/>
                <a:gd name="connsiteX10" fmla="*/ 18877 w 86854"/>
                <a:gd name="connsiteY10" fmla="*/ 275471 h 282123"/>
                <a:gd name="connsiteX11" fmla="*/ 36615 w 86854"/>
                <a:gd name="connsiteY11" fmla="*/ 259256 h 282123"/>
                <a:gd name="connsiteX12" fmla="*/ 72735 w 86854"/>
                <a:gd name="connsiteY12" fmla="*/ 145986 h 28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6854" h="282123">
                  <a:moveTo>
                    <a:pt x="72735" y="145986"/>
                  </a:moveTo>
                  <a:cubicBezTo>
                    <a:pt x="72735" y="115284"/>
                    <a:pt x="67326" y="71834"/>
                    <a:pt x="38997" y="35300"/>
                  </a:cubicBezTo>
                  <a:cubicBezTo>
                    <a:pt x="36833" y="32709"/>
                    <a:pt x="22772" y="16276"/>
                    <a:pt x="18877" y="16276"/>
                  </a:cubicBezTo>
                  <a:cubicBezTo>
                    <a:pt x="17799" y="16276"/>
                    <a:pt x="16285" y="16711"/>
                    <a:pt x="16285" y="18441"/>
                  </a:cubicBezTo>
                  <a:cubicBezTo>
                    <a:pt x="16285" y="19302"/>
                    <a:pt x="16713" y="19953"/>
                    <a:pt x="17581" y="20597"/>
                  </a:cubicBezTo>
                  <a:cubicBezTo>
                    <a:pt x="27964" y="31841"/>
                    <a:pt x="42022" y="49352"/>
                    <a:pt x="50891" y="83722"/>
                  </a:cubicBezTo>
                  <a:cubicBezTo>
                    <a:pt x="55865" y="103396"/>
                    <a:pt x="57813" y="125661"/>
                    <a:pt x="57813" y="145769"/>
                  </a:cubicBezTo>
                  <a:cubicBezTo>
                    <a:pt x="57813" y="167600"/>
                    <a:pt x="55865" y="189647"/>
                    <a:pt x="50241" y="210834"/>
                  </a:cubicBezTo>
                  <a:cubicBezTo>
                    <a:pt x="42022" y="241101"/>
                    <a:pt x="29260" y="258394"/>
                    <a:pt x="18227" y="270499"/>
                  </a:cubicBezTo>
                  <a:cubicBezTo>
                    <a:pt x="16285" y="272446"/>
                    <a:pt x="16285" y="272879"/>
                    <a:pt x="16285" y="273307"/>
                  </a:cubicBezTo>
                  <a:cubicBezTo>
                    <a:pt x="16285" y="275037"/>
                    <a:pt x="17799" y="275471"/>
                    <a:pt x="18877" y="275471"/>
                  </a:cubicBezTo>
                  <a:cubicBezTo>
                    <a:pt x="22122" y="275471"/>
                    <a:pt x="34016" y="262287"/>
                    <a:pt x="36615" y="259256"/>
                  </a:cubicBezTo>
                  <a:cubicBezTo>
                    <a:pt x="58675" y="233098"/>
                    <a:pt x="72735" y="194192"/>
                    <a:pt x="72735" y="14598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1156" name="Groupe 1155" descr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F_{\text{probe}}(X) =\frac{1}{\mathcal{Z}_M} \int dM\ e^{-\frac {N}2\,\tr M^2} \text{probe}\left(X+\frac{i M}{2}\right)&#10;\end{align*}&#10;&#10;\end{document}" title="IguanaTex Vector Display">
            <a:extLst>
              <a:ext uri="{FF2B5EF4-FFF2-40B4-BE49-F238E27FC236}">
                <a16:creationId xmlns:a16="http://schemas.microsoft.com/office/drawing/2014/main" id="{46A8AD58-6813-4DFB-8D05-E3195B1E12B7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2306378" y="5581793"/>
            <a:ext cx="4350176" cy="484180"/>
            <a:chOff x="6974094" y="-12055378"/>
            <a:chExt cx="5706948" cy="635189"/>
          </a:xfrm>
        </p:grpSpPr>
        <p:sp>
          <p:nvSpPr>
            <p:cNvPr id="1126" name="Forme libre : forme 1125">
              <a:extLst>
                <a:ext uri="{FF2B5EF4-FFF2-40B4-BE49-F238E27FC236}">
                  <a16:creationId xmlns:a16="http://schemas.microsoft.com/office/drawing/2014/main" id="{428A502A-B3E2-4F94-ACDF-FD112B9628C4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6974094" y="-11860433"/>
              <a:ext cx="203371" cy="203260"/>
            </a:xfrm>
            <a:custGeom>
              <a:avLst/>
              <a:gdLst>
                <a:gd name="connsiteX0" fmla="*/ 86171 w 203370"/>
                <a:gd name="connsiteY0" fmla="*/ 108903 h 203260"/>
                <a:gd name="connsiteX1" fmla="*/ 110734 w 203370"/>
                <a:gd name="connsiteY1" fmla="*/ 108903 h 203260"/>
                <a:gd name="connsiteX2" fmla="*/ 131754 w 203370"/>
                <a:gd name="connsiteY2" fmla="*/ 120297 h 203260"/>
                <a:gd name="connsiteX3" fmla="*/ 129983 w 203370"/>
                <a:gd name="connsiteY3" fmla="*/ 132698 h 203260"/>
                <a:gd name="connsiteX4" fmla="*/ 129220 w 203370"/>
                <a:gd name="connsiteY4" fmla="*/ 135477 h 203260"/>
                <a:gd name="connsiteX5" fmla="*/ 132263 w 203370"/>
                <a:gd name="connsiteY5" fmla="*/ 138518 h 203260"/>
                <a:gd name="connsiteX6" fmla="*/ 136060 w 203370"/>
                <a:gd name="connsiteY6" fmla="*/ 133199 h 203260"/>
                <a:gd name="connsiteX7" fmla="*/ 149986 w 203370"/>
                <a:gd name="connsiteY7" fmla="*/ 78279 h 203260"/>
                <a:gd name="connsiteX8" fmla="*/ 150748 w 203370"/>
                <a:gd name="connsiteY8" fmla="*/ 74230 h 203260"/>
                <a:gd name="connsiteX9" fmla="*/ 147706 w 203370"/>
                <a:gd name="connsiteY9" fmla="*/ 71451 h 203260"/>
                <a:gd name="connsiteX10" fmla="*/ 143909 w 203370"/>
                <a:gd name="connsiteY10" fmla="*/ 76762 h 203260"/>
                <a:gd name="connsiteX11" fmla="*/ 111242 w 203370"/>
                <a:gd name="connsiteY11" fmla="*/ 101058 h 203260"/>
                <a:gd name="connsiteX12" fmla="*/ 88196 w 203370"/>
                <a:gd name="connsiteY12" fmla="*/ 101058 h 203260"/>
                <a:gd name="connsiteX13" fmla="*/ 104402 w 203370"/>
                <a:gd name="connsiteY13" fmla="*/ 36778 h 203260"/>
                <a:gd name="connsiteX14" fmla="*/ 118082 w 203370"/>
                <a:gd name="connsiteY14" fmla="*/ 26909 h 203260"/>
                <a:gd name="connsiteX15" fmla="*/ 151503 w 203370"/>
                <a:gd name="connsiteY15" fmla="*/ 26909 h 203260"/>
                <a:gd name="connsiteX16" fmla="*/ 188475 w 203370"/>
                <a:gd name="connsiteY16" fmla="*/ 54745 h 203260"/>
                <a:gd name="connsiteX17" fmla="*/ 187721 w 203370"/>
                <a:gd name="connsiteY17" fmla="*/ 68410 h 203260"/>
                <a:gd name="connsiteX18" fmla="*/ 187212 w 203370"/>
                <a:gd name="connsiteY18" fmla="*/ 72968 h 203260"/>
                <a:gd name="connsiteX19" fmla="*/ 190247 w 203370"/>
                <a:gd name="connsiteY19" fmla="*/ 75999 h 203260"/>
                <a:gd name="connsiteX20" fmla="*/ 193798 w 203370"/>
                <a:gd name="connsiteY20" fmla="*/ 69680 h 203260"/>
                <a:gd name="connsiteX21" fmla="*/ 198858 w 203370"/>
                <a:gd name="connsiteY21" fmla="*/ 25891 h 203260"/>
                <a:gd name="connsiteX22" fmla="*/ 192027 w 203370"/>
                <a:gd name="connsiteY22" fmla="*/ 19056 h 203260"/>
                <a:gd name="connsiteX23" fmla="*/ 67939 w 203370"/>
                <a:gd name="connsiteY23" fmla="*/ 19056 h 203260"/>
                <a:gd name="connsiteX24" fmla="*/ 60344 w 203370"/>
                <a:gd name="connsiteY24" fmla="*/ 24120 h 203260"/>
                <a:gd name="connsiteX25" fmla="*/ 67438 w 203370"/>
                <a:gd name="connsiteY25" fmla="*/ 26909 h 203260"/>
                <a:gd name="connsiteX26" fmla="*/ 83899 w 203370"/>
                <a:gd name="connsiteY26" fmla="*/ 31457 h 203260"/>
                <a:gd name="connsiteX27" fmla="*/ 82628 w 203370"/>
                <a:gd name="connsiteY27" fmla="*/ 37531 h 203260"/>
                <a:gd name="connsiteX28" fmla="*/ 49206 w 203370"/>
                <a:gd name="connsiteY28" fmla="*/ 171422 h 203260"/>
                <a:gd name="connsiteX29" fmla="*/ 26160 w 203370"/>
                <a:gd name="connsiteY29" fmla="*/ 183315 h 203260"/>
                <a:gd name="connsiteX30" fmla="*/ 19066 w 203370"/>
                <a:gd name="connsiteY30" fmla="*/ 188119 h 203260"/>
                <a:gd name="connsiteX31" fmla="*/ 22864 w 203370"/>
                <a:gd name="connsiteY31" fmla="*/ 191160 h 203260"/>
                <a:gd name="connsiteX32" fmla="*/ 56293 w 203370"/>
                <a:gd name="connsiteY32" fmla="*/ 190397 h 203260"/>
                <a:gd name="connsiteX33" fmla="*/ 94027 w 203370"/>
                <a:gd name="connsiteY33" fmla="*/ 191160 h 203260"/>
                <a:gd name="connsiteX34" fmla="*/ 99342 w 203370"/>
                <a:gd name="connsiteY34" fmla="*/ 186348 h 203260"/>
                <a:gd name="connsiteX35" fmla="*/ 97825 w 203370"/>
                <a:gd name="connsiteY35" fmla="*/ 183569 h 203260"/>
                <a:gd name="connsiteX36" fmla="*/ 90731 w 203370"/>
                <a:gd name="connsiteY36" fmla="*/ 183315 h 203260"/>
                <a:gd name="connsiteX37" fmla="*/ 77567 w 203370"/>
                <a:gd name="connsiteY37" fmla="*/ 182807 h 203260"/>
                <a:gd name="connsiteX38" fmla="*/ 69464 w 203370"/>
                <a:gd name="connsiteY38" fmla="*/ 177749 h 203260"/>
                <a:gd name="connsiteX39" fmla="*/ 70473 w 203370"/>
                <a:gd name="connsiteY39" fmla="*/ 171921 h 203260"/>
                <a:gd name="connsiteX40" fmla="*/ 86171 w 203370"/>
                <a:gd name="connsiteY40" fmla="*/ 108903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03370" h="203260">
                  <a:moveTo>
                    <a:pt x="86171" y="108903"/>
                  </a:moveTo>
                  <a:lnTo>
                    <a:pt x="110734" y="108903"/>
                  </a:lnTo>
                  <a:cubicBezTo>
                    <a:pt x="129729" y="108903"/>
                    <a:pt x="131754" y="112952"/>
                    <a:pt x="131754" y="120297"/>
                  </a:cubicBezTo>
                  <a:cubicBezTo>
                    <a:pt x="131754" y="122068"/>
                    <a:pt x="131754" y="125099"/>
                    <a:pt x="129983" y="132698"/>
                  </a:cubicBezTo>
                  <a:cubicBezTo>
                    <a:pt x="129474" y="133960"/>
                    <a:pt x="129220" y="134978"/>
                    <a:pt x="129220" y="135477"/>
                  </a:cubicBezTo>
                  <a:cubicBezTo>
                    <a:pt x="129220" y="137502"/>
                    <a:pt x="130745" y="138518"/>
                    <a:pt x="132263" y="138518"/>
                  </a:cubicBezTo>
                  <a:cubicBezTo>
                    <a:pt x="134797" y="138518"/>
                    <a:pt x="134797" y="137757"/>
                    <a:pt x="136060" y="133199"/>
                  </a:cubicBezTo>
                  <a:lnTo>
                    <a:pt x="149986" y="78279"/>
                  </a:lnTo>
                  <a:cubicBezTo>
                    <a:pt x="150748" y="75500"/>
                    <a:pt x="150748" y="74991"/>
                    <a:pt x="150748" y="74230"/>
                  </a:cubicBezTo>
                  <a:cubicBezTo>
                    <a:pt x="150748" y="73729"/>
                    <a:pt x="150240" y="71451"/>
                    <a:pt x="147706" y="71451"/>
                  </a:cubicBezTo>
                  <a:cubicBezTo>
                    <a:pt x="145172" y="71451"/>
                    <a:pt x="144926" y="72713"/>
                    <a:pt x="143909" y="76762"/>
                  </a:cubicBezTo>
                  <a:cubicBezTo>
                    <a:pt x="138594" y="96500"/>
                    <a:pt x="132771" y="101058"/>
                    <a:pt x="111242" y="101058"/>
                  </a:cubicBezTo>
                  <a:lnTo>
                    <a:pt x="88196" y="101058"/>
                  </a:lnTo>
                  <a:lnTo>
                    <a:pt x="104402" y="36778"/>
                  </a:lnTo>
                  <a:cubicBezTo>
                    <a:pt x="106682" y="27917"/>
                    <a:pt x="106937" y="26909"/>
                    <a:pt x="118082" y="26909"/>
                  </a:cubicBezTo>
                  <a:lnTo>
                    <a:pt x="151503" y="26909"/>
                  </a:lnTo>
                  <a:cubicBezTo>
                    <a:pt x="182652" y="26909"/>
                    <a:pt x="188475" y="35253"/>
                    <a:pt x="188475" y="54745"/>
                  </a:cubicBezTo>
                  <a:cubicBezTo>
                    <a:pt x="188475" y="60565"/>
                    <a:pt x="188475" y="61580"/>
                    <a:pt x="187721" y="68410"/>
                  </a:cubicBezTo>
                  <a:cubicBezTo>
                    <a:pt x="187212" y="71704"/>
                    <a:pt x="187212" y="72205"/>
                    <a:pt x="187212" y="72968"/>
                  </a:cubicBezTo>
                  <a:cubicBezTo>
                    <a:pt x="187212" y="74230"/>
                    <a:pt x="187975" y="75999"/>
                    <a:pt x="190247" y="75999"/>
                  </a:cubicBezTo>
                  <a:cubicBezTo>
                    <a:pt x="193036" y="75999"/>
                    <a:pt x="193290" y="74484"/>
                    <a:pt x="193798" y="69680"/>
                  </a:cubicBezTo>
                  <a:lnTo>
                    <a:pt x="198858" y="25891"/>
                  </a:lnTo>
                  <a:cubicBezTo>
                    <a:pt x="199621" y="19056"/>
                    <a:pt x="198350" y="19056"/>
                    <a:pt x="192027" y="19056"/>
                  </a:cubicBezTo>
                  <a:lnTo>
                    <a:pt x="67939" y="19056"/>
                  </a:lnTo>
                  <a:cubicBezTo>
                    <a:pt x="62878" y="19056"/>
                    <a:pt x="60344" y="19056"/>
                    <a:pt x="60344" y="24120"/>
                  </a:cubicBezTo>
                  <a:cubicBezTo>
                    <a:pt x="60344" y="26909"/>
                    <a:pt x="62624" y="26909"/>
                    <a:pt x="67438" y="26909"/>
                  </a:cubicBezTo>
                  <a:cubicBezTo>
                    <a:pt x="76804" y="26909"/>
                    <a:pt x="83899" y="26909"/>
                    <a:pt x="83899" y="31457"/>
                  </a:cubicBezTo>
                  <a:cubicBezTo>
                    <a:pt x="83899" y="32474"/>
                    <a:pt x="83899" y="32981"/>
                    <a:pt x="82628" y="37531"/>
                  </a:cubicBezTo>
                  <a:lnTo>
                    <a:pt x="49206" y="171422"/>
                  </a:lnTo>
                  <a:cubicBezTo>
                    <a:pt x="46672" y="181291"/>
                    <a:pt x="46163" y="183315"/>
                    <a:pt x="26160" y="183315"/>
                  </a:cubicBezTo>
                  <a:cubicBezTo>
                    <a:pt x="21855" y="183315"/>
                    <a:pt x="19066" y="183315"/>
                    <a:pt x="19066" y="188119"/>
                  </a:cubicBezTo>
                  <a:cubicBezTo>
                    <a:pt x="19066" y="191160"/>
                    <a:pt x="22109" y="191160"/>
                    <a:pt x="22864" y="191160"/>
                  </a:cubicBezTo>
                  <a:cubicBezTo>
                    <a:pt x="30212" y="191160"/>
                    <a:pt x="48952" y="190397"/>
                    <a:pt x="56293" y="190397"/>
                  </a:cubicBezTo>
                  <a:cubicBezTo>
                    <a:pt x="64650" y="190397"/>
                    <a:pt x="85670" y="191160"/>
                    <a:pt x="94027" y="191160"/>
                  </a:cubicBezTo>
                  <a:cubicBezTo>
                    <a:pt x="96299" y="191160"/>
                    <a:pt x="99342" y="191160"/>
                    <a:pt x="99342" y="186348"/>
                  </a:cubicBezTo>
                  <a:cubicBezTo>
                    <a:pt x="99342" y="184324"/>
                    <a:pt x="97825" y="183823"/>
                    <a:pt x="97825" y="183569"/>
                  </a:cubicBezTo>
                  <a:cubicBezTo>
                    <a:pt x="97062" y="183315"/>
                    <a:pt x="96553" y="183315"/>
                    <a:pt x="90731" y="183315"/>
                  </a:cubicBezTo>
                  <a:cubicBezTo>
                    <a:pt x="85162" y="183315"/>
                    <a:pt x="83899" y="183315"/>
                    <a:pt x="77567" y="182807"/>
                  </a:cubicBezTo>
                  <a:cubicBezTo>
                    <a:pt x="70219" y="182044"/>
                    <a:pt x="69464" y="181036"/>
                    <a:pt x="69464" y="177749"/>
                  </a:cubicBezTo>
                  <a:cubicBezTo>
                    <a:pt x="69464" y="177242"/>
                    <a:pt x="69464" y="175725"/>
                    <a:pt x="70473" y="171921"/>
                  </a:cubicBezTo>
                  <a:lnTo>
                    <a:pt x="86171" y="10890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7" name="Forme libre : forme 1126">
              <a:extLst>
                <a:ext uri="{FF2B5EF4-FFF2-40B4-BE49-F238E27FC236}">
                  <a16:creationId xmlns:a16="http://schemas.microsoft.com/office/drawing/2014/main" id="{9DB6527C-15DF-4FC1-9D8F-ED6C119DC431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7136014" y="-11773360"/>
              <a:ext cx="406742" cy="177853"/>
            </a:xfrm>
            <a:custGeom>
              <a:avLst/>
              <a:gdLst>
                <a:gd name="connsiteX0" fmla="*/ 59669 w 406741"/>
                <a:gd name="connsiteY0" fmla="*/ 170048 h 177852"/>
                <a:gd name="connsiteX1" fmla="*/ 46370 w 406741"/>
                <a:gd name="connsiteY1" fmla="*/ 162426 h 177852"/>
                <a:gd name="connsiteX2" fmla="*/ 46370 w 406741"/>
                <a:gd name="connsiteY2" fmla="*/ 133540 h 177852"/>
                <a:gd name="connsiteX3" fmla="*/ 70481 w 406741"/>
                <a:gd name="connsiteY3" fmla="*/ 143815 h 177852"/>
                <a:gd name="connsiteX4" fmla="*/ 113927 w 406741"/>
                <a:gd name="connsiteY4" fmla="*/ 103767 h 177852"/>
                <a:gd name="connsiteX5" fmla="*/ 73325 w 406741"/>
                <a:gd name="connsiteY5" fmla="*/ 63893 h 177852"/>
                <a:gd name="connsiteX6" fmla="*/ 45663 w 406741"/>
                <a:gd name="connsiteY6" fmla="*/ 74698 h 177852"/>
                <a:gd name="connsiteX7" fmla="*/ 45663 w 406741"/>
                <a:gd name="connsiteY7" fmla="*/ 63893 h 177852"/>
                <a:gd name="connsiteX8" fmla="*/ 19066 w 406741"/>
                <a:gd name="connsiteY8" fmla="*/ 65837 h 177852"/>
                <a:gd name="connsiteX9" fmla="*/ 19066 w 406741"/>
                <a:gd name="connsiteY9" fmla="*/ 72222 h 177852"/>
                <a:gd name="connsiteX10" fmla="*/ 32364 w 406741"/>
                <a:gd name="connsiteY10" fmla="*/ 80551 h 177852"/>
                <a:gd name="connsiteX11" fmla="*/ 32364 w 406741"/>
                <a:gd name="connsiteY11" fmla="*/ 162426 h 177852"/>
                <a:gd name="connsiteX12" fmla="*/ 19066 w 406741"/>
                <a:gd name="connsiteY12" fmla="*/ 170048 h 177852"/>
                <a:gd name="connsiteX13" fmla="*/ 19066 w 406741"/>
                <a:gd name="connsiteY13" fmla="*/ 176425 h 177852"/>
                <a:gd name="connsiteX14" fmla="*/ 39276 w 406741"/>
                <a:gd name="connsiteY14" fmla="*/ 175717 h 177852"/>
                <a:gd name="connsiteX15" fmla="*/ 59669 w 406741"/>
                <a:gd name="connsiteY15" fmla="*/ 176425 h 177852"/>
                <a:gd name="connsiteX16" fmla="*/ 59669 w 406741"/>
                <a:gd name="connsiteY16" fmla="*/ 170048 h 177852"/>
                <a:gd name="connsiteX17" fmla="*/ 46370 w 406741"/>
                <a:gd name="connsiteY17" fmla="*/ 83027 h 177852"/>
                <a:gd name="connsiteX18" fmla="*/ 71371 w 406741"/>
                <a:gd name="connsiteY18" fmla="*/ 69562 h 177852"/>
                <a:gd name="connsiteX19" fmla="*/ 97793 w 406741"/>
                <a:gd name="connsiteY19" fmla="*/ 103767 h 177852"/>
                <a:gd name="connsiteX20" fmla="*/ 69424 w 406741"/>
                <a:gd name="connsiteY20" fmla="*/ 138853 h 177852"/>
                <a:gd name="connsiteX21" fmla="*/ 46370 w 406741"/>
                <a:gd name="connsiteY21" fmla="*/ 124149 h 177852"/>
                <a:gd name="connsiteX22" fmla="*/ 46370 w 406741"/>
                <a:gd name="connsiteY22" fmla="*/ 83027 h 177852"/>
                <a:gd name="connsiteX23" fmla="*/ 157527 w 406741"/>
                <a:gd name="connsiteY23" fmla="*/ 101638 h 177852"/>
                <a:gd name="connsiteX24" fmla="*/ 181288 w 406741"/>
                <a:gd name="connsiteY24" fmla="*/ 68855 h 177852"/>
                <a:gd name="connsiteX25" fmla="*/ 178269 w 406741"/>
                <a:gd name="connsiteY25" fmla="*/ 75230 h 177852"/>
                <a:gd name="connsiteX26" fmla="*/ 186253 w 406741"/>
                <a:gd name="connsiteY26" fmla="*/ 83384 h 177852"/>
                <a:gd name="connsiteX27" fmla="*/ 194404 w 406741"/>
                <a:gd name="connsiteY27" fmla="*/ 75230 h 177852"/>
                <a:gd name="connsiteX28" fmla="*/ 180398 w 406741"/>
                <a:gd name="connsiteY28" fmla="*/ 63893 h 177852"/>
                <a:gd name="connsiteX29" fmla="*/ 156463 w 406741"/>
                <a:gd name="connsiteY29" fmla="*/ 82852 h 177852"/>
                <a:gd name="connsiteX30" fmla="*/ 156279 w 406741"/>
                <a:gd name="connsiteY30" fmla="*/ 82852 h 177852"/>
                <a:gd name="connsiteX31" fmla="*/ 156279 w 406741"/>
                <a:gd name="connsiteY31" fmla="*/ 63893 h 177852"/>
                <a:gd name="connsiteX32" fmla="*/ 130930 w 406741"/>
                <a:gd name="connsiteY32" fmla="*/ 65837 h 177852"/>
                <a:gd name="connsiteX33" fmla="*/ 130930 w 406741"/>
                <a:gd name="connsiteY33" fmla="*/ 72222 h 177852"/>
                <a:gd name="connsiteX34" fmla="*/ 144228 w 406741"/>
                <a:gd name="connsiteY34" fmla="*/ 82147 h 177852"/>
                <a:gd name="connsiteX35" fmla="*/ 144228 w 406741"/>
                <a:gd name="connsiteY35" fmla="*/ 128046 h 177852"/>
                <a:gd name="connsiteX36" fmla="*/ 130930 w 406741"/>
                <a:gd name="connsiteY36" fmla="*/ 135661 h 177852"/>
                <a:gd name="connsiteX37" fmla="*/ 130930 w 406741"/>
                <a:gd name="connsiteY37" fmla="*/ 142044 h 177852"/>
                <a:gd name="connsiteX38" fmla="*/ 151140 w 406741"/>
                <a:gd name="connsiteY38" fmla="*/ 141337 h 177852"/>
                <a:gd name="connsiteX39" fmla="*/ 174194 w 406741"/>
                <a:gd name="connsiteY39" fmla="*/ 142044 h 177852"/>
                <a:gd name="connsiteX40" fmla="*/ 174194 w 406741"/>
                <a:gd name="connsiteY40" fmla="*/ 135661 h 177852"/>
                <a:gd name="connsiteX41" fmla="*/ 170643 w 406741"/>
                <a:gd name="connsiteY41" fmla="*/ 135661 h 177852"/>
                <a:gd name="connsiteX42" fmla="*/ 157527 w 406741"/>
                <a:gd name="connsiteY42" fmla="*/ 127689 h 177852"/>
                <a:gd name="connsiteX43" fmla="*/ 157527 w 406741"/>
                <a:gd name="connsiteY43" fmla="*/ 101638 h 177852"/>
                <a:gd name="connsiteX44" fmla="*/ 295172 w 406741"/>
                <a:gd name="connsiteY44" fmla="*/ 104297 h 177852"/>
                <a:gd name="connsiteX45" fmla="*/ 251735 w 406741"/>
                <a:gd name="connsiteY45" fmla="*/ 63002 h 177852"/>
                <a:gd name="connsiteX46" fmla="*/ 208288 w 406741"/>
                <a:gd name="connsiteY46" fmla="*/ 104297 h 177852"/>
                <a:gd name="connsiteX47" fmla="*/ 251735 w 406741"/>
                <a:gd name="connsiteY47" fmla="*/ 143815 h 177852"/>
                <a:gd name="connsiteX48" fmla="*/ 295172 w 406741"/>
                <a:gd name="connsiteY48" fmla="*/ 104297 h 177852"/>
                <a:gd name="connsiteX49" fmla="*/ 251735 w 406741"/>
                <a:gd name="connsiteY49" fmla="*/ 138146 h 177852"/>
                <a:gd name="connsiteX50" fmla="*/ 229746 w 406741"/>
                <a:gd name="connsiteY50" fmla="*/ 127332 h 177852"/>
                <a:gd name="connsiteX51" fmla="*/ 224431 w 406741"/>
                <a:gd name="connsiteY51" fmla="*/ 102702 h 177852"/>
                <a:gd name="connsiteX52" fmla="*/ 230810 w 406741"/>
                <a:gd name="connsiteY52" fmla="*/ 77009 h 177852"/>
                <a:gd name="connsiteX53" fmla="*/ 251735 w 406741"/>
                <a:gd name="connsiteY53" fmla="*/ 67965 h 177852"/>
                <a:gd name="connsiteX54" fmla="*/ 273542 w 406741"/>
                <a:gd name="connsiteY54" fmla="*/ 78423 h 177852"/>
                <a:gd name="connsiteX55" fmla="*/ 279038 w 406741"/>
                <a:gd name="connsiteY55" fmla="*/ 102702 h 177852"/>
                <a:gd name="connsiteX56" fmla="*/ 273366 w 406741"/>
                <a:gd name="connsiteY56" fmla="*/ 127864 h 177852"/>
                <a:gd name="connsiteX57" fmla="*/ 251735 w 406741"/>
                <a:gd name="connsiteY57" fmla="*/ 138146 h 177852"/>
                <a:gd name="connsiteX58" fmla="*/ 337626 w 406741"/>
                <a:gd name="connsiteY58" fmla="*/ 19056 h 177852"/>
                <a:gd name="connsiteX59" fmla="*/ 311031 w 406741"/>
                <a:gd name="connsiteY59" fmla="*/ 21002 h 177852"/>
                <a:gd name="connsiteX60" fmla="*/ 311031 w 406741"/>
                <a:gd name="connsiteY60" fmla="*/ 27385 h 177852"/>
                <a:gd name="connsiteX61" fmla="*/ 324329 w 406741"/>
                <a:gd name="connsiteY61" fmla="*/ 37666 h 177852"/>
                <a:gd name="connsiteX62" fmla="*/ 324329 w 406741"/>
                <a:gd name="connsiteY62" fmla="*/ 142044 h 177852"/>
                <a:gd name="connsiteX63" fmla="*/ 330358 w 406741"/>
                <a:gd name="connsiteY63" fmla="*/ 142044 h 177852"/>
                <a:gd name="connsiteX64" fmla="*/ 336564 w 406741"/>
                <a:gd name="connsiteY64" fmla="*/ 131231 h 177852"/>
                <a:gd name="connsiteX65" fmla="*/ 362445 w 406741"/>
                <a:gd name="connsiteY65" fmla="*/ 143815 h 177852"/>
                <a:gd name="connsiteX66" fmla="*/ 405890 w 406741"/>
                <a:gd name="connsiteY66" fmla="*/ 103767 h 177852"/>
                <a:gd name="connsiteX67" fmla="*/ 364400 w 406741"/>
                <a:gd name="connsiteY67" fmla="*/ 63893 h 177852"/>
                <a:gd name="connsiteX68" fmla="*/ 337626 w 406741"/>
                <a:gd name="connsiteY68" fmla="*/ 74525 h 177852"/>
                <a:gd name="connsiteX69" fmla="*/ 337626 w 406741"/>
                <a:gd name="connsiteY69" fmla="*/ 19056 h 177852"/>
                <a:gd name="connsiteX70" fmla="*/ 338333 w 406741"/>
                <a:gd name="connsiteY70" fmla="*/ 82678 h 177852"/>
                <a:gd name="connsiteX71" fmla="*/ 363510 w 406741"/>
                <a:gd name="connsiteY71" fmla="*/ 68855 h 177852"/>
                <a:gd name="connsiteX72" fmla="*/ 384084 w 406741"/>
                <a:gd name="connsiteY72" fmla="*/ 79844 h 177852"/>
                <a:gd name="connsiteX73" fmla="*/ 389758 w 406741"/>
                <a:gd name="connsiteY73" fmla="*/ 103592 h 177852"/>
                <a:gd name="connsiteX74" fmla="*/ 382487 w 406741"/>
                <a:gd name="connsiteY74" fmla="*/ 129285 h 177852"/>
                <a:gd name="connsiteX75" fmla="*/ 361563 w 406741"/>
                <a:gd name="connsiteY75" fmla="*/ 138853 h 177852"/>
                <a:gd name="connsiteX76" fmla="*/ 338333 w 406741"/>
                <a:gd name="connsiteY76" fmla="*/ 123966 h 177852"/>
                <a:gd name="connsiteX77" fmla="*/ 338333 w 406741"/>
                <a:gd name="connsiteY77" fmla="*/ 82678 h 177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406741" h="177852">
                  <a:moveTo>
                    <a:pt x="59669" y="170048"/>
                  </a:moveTo>
                  <a:cubicBezTo>
                    <a:pt x="48142" y="170048"/>
                    <a:pt x="46370" y="170048"/>
                    <a:pt x="46370" y="162426"/>
                  </a:cubicBezTo>
                  <a:lnTo>
                    <a:pt x="46370" y="133540"/>
                  </a:lnTo>
                  <a:cubicBezTo>
                    <a:pt x="47260" y="134422"/>
                    <a:pt x="55593" y="143815"/>
                    <a:pt x="70481" y="143815"/>
                  </a:cubicBezTo>
                  <a:cubicBezTo>
                    <a:pt x="93892" y="143815"/>
                    <a:pt x="113927" y="126276"/>
                    <a:pt x="113927" y="103767"/>
                  </a:cubicBezTo>
                  <a:cubicBezTo>
                    <a:pt x="113927" y="81971"/>
                    <a:pt x="95839" y="63893"/>
                    <a:pt x="73325" y="63893"/>
                  </a:cubicBezTo>
                  <a:cubicBezTo>
                    <a:pt x="63212" y="63893"/>
                    <a:pt x="52932" y="67616"/>
                    <a:pt x="45663" y="74698"/>
                  </a:cubicBezTo>
                  <a:lnTo>
                    <a:pt x="45663" y="63893"/>
                  </a:lnTo>
                  <a:lnTo>
                    <a:pt x="19066" y="65837"/>
                  </a:lnTo>
                  <a:lnTo>
                    <a:pt x="19066" y="72222"/>
                  </a:lnTo>
                  <a:cubicBezTo>
                    <a:pt x="31475" y="72222"/>
                    <a:pt x="32364" y="73110"/>
                    <a:pt x="32364" y="80551"/>
                  </a:cubicBezTo>
                  <a:lnTo>
                    <a:pt x="32364" y="162426"/>
                  </a:lnTo>
                  <a:cubicBezTo>
                    <a:pt x="32364" y="170048"/>
                    <a:pt x="30585" y="170048"/>
                    <a:pt x="19066" y="170048"/>
                  </a:cubicBezTo>
                  <a:lnTo>
                    <a:pt x="19066" y="176425"/>
                  </a:lnTo>
                  <a:cubicBezTo>
                    <a:pt x="19416" y="176425"/>
                    <a:pt x="31832" y="175717"/>
                    <a:pt x="39276" y="175717"/>
                  </a:cubicBezTo>
                  <a:cubicBezTo>
                    <a:pt x="45838" y="175717"/>
                    <a:pt x="58072" y="176249"/>
                    <a:pt x="59669" y="176425"/>
                  </a:cubicBezTo>
                  <a:lnTo>
                    <a:pt x="59669" y="170048"/>
                  </a:lnTo>
                  <a:close/>
                  <a:moveTo>
                    <a:pt x="46370" y="83027"/>
                  </a:moveTo>
                  <a:cubicBezTo>
                    <a:pt x="51693" y="74166"/>
                    <a:pt x="61973" y="69562"/>
                    <a:pt x="71371" y="69562"/>
                  </a:cubicBezTo>
                  <a:cubicBezTo>
                    <a:pt x="86266" y="69562"/>
                    <a:pt x="97793" y="85155"/>
                    <a:pt x="97793" y="103767"/>
                  </a:cubicBezTo>
                  <a:cubicBezTo>
                    <a:pt x="97793" y="123966"/>
                    <a:pt x="84494" y="138853"/>
                    <a:pt x="69424" y="138853"/>
                  </a:cubicBezTo>
                  <a:cubicBezTo>
                    <a:pt x="53814" y="138853"/>
                    <a:pt x="46902" y="125212"/>
                    <a:pt x="46370" y="124149"/>
                  </a:cubicBezTo>
                  <a:lnTo>
                    <a:pt x="46370" y="83027"/>
                  </a:lnTo>
                  <a:close/>
                  <a:moveTo>
                    <a:pt x="157527" y="101638"/>
                  </a:moveTo>
                  <a:cubicBezTo>
                    <a:pt x="157527" y="86751"/>
                    <a:pt x="164439" y="68855"/>
                    <a:pt x="181288" y="68855"/>
                  </a:cubicBezTo>
                  <a:cubicBezTo>
                    <a:pt x="179691" y="70094"/>
                    <a:pt x="178269" y="72395"/>
                    <a:pt x="178269" y="75230"/>
                  </a:cubicBezTo>
                  <a:cubicBezTo>
                    <a:pt x="178269" y="81083"/>
                    <a:pt x="182877" y="83384"/>
                    <a:pt x="186253" y="83384"/>
                  </a:cubicBezTo>
                  <a:cubicBezTo>
                    <a:pt x="190503" y="83384"/>
                    <a:pt x="194404" y="80551"/>
                    <a:pt x="194404" y="75230"/>
                  </a:cubicBezTo>
                  <a:cubicBezTo>
                    <a:pt x="194404" y="69204"/>
                    <a:pt x="188732" y="63893"/>
                    <a:pt x="180398" y="63893"/>
                  </a:cubicBezTo>
                  <a:cubicBezTo>
                    <a:pt x="171532" y="63893"/>
                    <a:pt x="161777" y="69387"/>
                    <a:pt x="156463" y="82852"/>
                  </a:cubicBezTo>
                  <a:lnTo>
                    <a:pt x="156279" y="82852"/>
                  </a:lnTo>
                  <a:lnTo>
                    <a:pt x="156279" y="63893"/>
                  </a:lnTo>
                  <a:lnTo>
                    <a:pt x="130930" y="65837"/>
                  </a:lnTo>
                  <a:lnTo>
                    <a:pt x="130930" y="72222"/>
                  </a:lnTo>
                  <a:cubicBezTo>
                    <a:pt x="142806" y="72222"/>
                    <a:pt x="144228" y="73459"/>
                    <a:pt x="144228" y="82147"/>
                  </a:cubicBezTo>
                  <a:lnTo>
                    <a:pt x="144228" y="128046"/>
                  </a:lnTo>
                  <a:cubicBezTo>
                    <a:pt x="144228" y="135661"/>
                    <a:pt x="142449" y="135661"/>
                    <a:pt x="130930" y="135661"/>
                  </a:cubicBezTo>
                  <a:lnTo>
                    <a:pt x="130930" y="142044"/>
                  </a:lnTo>
                  <a:cubicBezTo>
                    <a:pt x="131812" y="142044"/>
                    <a:pt x="143871" y="141337"/>
                    <a:pt x="151140" y="141337"/>
                  </a:cubicBezTo>
                  <a:cubicBezTo>
                    <a:pt x="158766" y="141337"/>
                    <a:pt x="166567" y="141688"/>
                    <a:pt x="174194" y="142044"/>
                  </a:cubicBezTo>
                  <a:lnTo>
                    <a:pt x="174194" y="135661"/>
                  </a:lnTo>
                  <a:lnTo>
                    <a:pt x="170643" y="135661"/>
                  </a:lnTo>
                  <a:cubicBezTo>
                    <a:pt x="157527" y="135661"/>
                    <a:pt x="157527" y="133715"/>
                    <a:pt x="157527" y="127689"/>
                  </a:cubicBezTo>
                  <a:lnTo>
                    <a:pt x="157527" y="101638"/>
                  </a:lnTo>
                  <a:close/>
                  <a:moveTo>
                    <a:pt x="295172" y="104297"/>
                  </a:moveTo>
                  <a:cubicBezTo>
                    <a:pt x="295172" y="82147"/>
                    <a:pt x="276203" y="63002"/>
                    <a:pt x="251735" y="63002"/>
                  </a:cubicBezTo>
                  <a:cubicBezTo>
                    <a:pt x="227267" y="63002"/>
                    <a:pt x="208288" y="82147"/>
                    <a:pt x="208288" y="104297"/>
                  </a:cubicBezTo>
                  <a:cubicBezTo>
                    <a:pt x="208288" y="126276"/>
                    <a:pt x="227799" y="143815"/>
                    <a:pt x="251735" y="143815"/>
                  </a:cubicBezTo>
                  <a:cubicBezTo>
                    <a:pt x="275669" y="143815"/>
                    <a:pt x="295172" y="126276"/>
                    <a:pt x="295172" y="104297"/>
                  </a:cubicBezTo>
                  <a:close/>
                  <a:moveTo>
                    <a:pt x="251735" y="138146"/>
                  </a:moveTo>
                  <a:cubicBezTo>
                    <a:pt x="245173" y="138146"/>
                    <a:pt x="235600" y="136018"/>
                    <a:pt x="229746" y="127332"/>
                  </a:cubicBezTo>
                  <a:cubicBezTo>
                    <a:pt x="224963" y="120067"/>
                    <a:pt x="224431" y="110857"/>
                    <a:pt x="224431" y="102702"/>
                  </a:cubicBezTo>
                  <a:cubicBezTo>
                    <a:pt x="224431" y="95080"/>
                    <a:pt x="224606" y="84623"/>
                    <a:pt x="230810" y="77009"/>
                  </a:cubicBezTo>
                  <a:cubicBezTo>
                    <a:pt x="235243" y="71863"/>
                    <a:pt x="242694" y="67965"/>
                    <a:pt x="251735" y="67965"/>
                  </a:cubicBezTo>
                  <a:cubicBezTo>
                    <a:pt x="262197" y="67965"/>
                    <a:pt x="269642" y="72927"/>
                    <a:pt x="273542" y="78423"/>
                  </a:cubicBezTo>
                  <a:cubicBezTo>
                    <a:pt x="278506" y="85338"/>
                    <a:pt x="279038" y="94199"/>
                    <a:pt x="279038" y="102702"/>
                  </a:cubicBezTo>
                  <a:cubicBezTo>
                    <a:pt x="279038" y="111206"/>
                    <a:pt x="278506" y="120599"/>
                    <a:pt x="273366" y="127864"/>
                  </a:cubicBezTo>
                  <a:cubicBezTo>
                    <a:pt x="268577" y="134605"/>
                    <a:pt x="260426" y="138146"/>
                    <a:pt x="251735" y="138146"/>
                  </a:cubicBezTo>
                  <a:close/>
                  <a:moveTo>
                    <a:pt x="337626" y="19056"/>
                  </a:moveTo>
                  <a:lnTo>
                    <a:pt x="311031" y="21002"/>
                  </a:lnTo>
                  <a:lnTo>
                    <a:pt x="311031" y="27385"/>
                  </a:lnTo>
                  <a:cubicBezTo>
                    <a:pt x="323080" y="27385"/>
                    <a:pt x="324329" y="28807"/>
                    <a:pt x="324329" y="37666"/>
                  </a:cubicBezTo>
                  <a:lnTo>
                    <a:pt x="324329" y="142044"/>
                  </a:lnTo>
                  <a:lnTo>
                    <a:pt x="330358" y="142044"/>
                  </a:lnTo>
                  <a:lnTo>
                    <a:pt x="336564" y="131231"/>
                  </a:lnTo>
                  <a:cubicBezTo>
                    <a:pt x="343300" y="140090"/>
                    <a:pt x="353054" y="143815"/>
                    <a:pt x="362445" y="143815"/>
                  </a:cubicBezTo>
                  <a:cubicBezTo>
                    <a:pt x="385856" y="143815"/>
                    <a:pt x="405890" y="126276"/>
                    <a:pt x="405890" y="103767"/>
                  </a:cubicBezTo>
                  <a:cubicBezTo>
                    <a:pt x="405890" y="82147"/>
                    <a:pt x="387627" y="63893"/>
                    <a:pt x="364400" y="63893"/>
                  </a:cubicBezTo>
                  <a:cubicBezTo>
                    <a:pt x="353761" y="63893"/>
                    <a:pt x="344007" y="68148"/>
                    <a:pt x="337626" y="74525"/>
                  </a:cubicBezTo>
                  <a:lnTo>
                    <a:pt x="337626" y="19056"/>
                  </a:lnTo>
                  <a:close/>
                  <a:moveTo>
                    <a:pt x="338333" y="82678"/>
                  </a:moveTo>
                  <a:cubicBezTo>
                    <a:pt x="343300" y="74525"/>
                    <a:pt x="352872" y="68855"/>
                    <a:pt x="363510" y="68855"/>
                  </a:cubicBezTo>
                  <a:cubicBezTo>
                    <a:pt x="373440" y="68855"/>
                    <a:pt x="380532" y="74525"/>
                    <a:pt x="384084" y="79844"/>
                  </a:cubicBezTo>
                  <a:cubicBezTo>
                    <a:pt x="387627" y="84981"/>
                    <a:pt x="389758" y="91888"/>
                    <a:pt x="389758" y="103592"/>
                  </a:cubicBezTo>
                  <a:cubicBezTo>
                    <a:pt x="389758" y="107664"/>
                    <a:pt x="389758" y="120956"/>
                    <a:pt x="382487" y="129285"/>
                  </a:cubicBezTo>
                  <a:cubicBezTo>
                    <a:pt x="375395" y="137257"/>
                    <a:pt x="366703" y="138853"/>
                    <a:pt x="361563" y="138853"/>
                  </a:cubicBezTo>
                  <a:cubicBezTo>
                    <a:pt x="347376" y="138853"/>
                    <a:pt x="340280" y="127689"/>
                    <a:pt x="338333" y="123966"/>
                  </a:cubicBezTo>
                  <a:lnTo>
                    <a:pt x="338333" y="8267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8" name="Forme libre : forme 1127">
              <a:extLst>
                <a:ext uri="{FF2B5EF4-FFF2-40B4-BE49-F238E27FC236}">
                  <a16:creationId xmlns:a16="http://schemas.microsoft.com/office/drawing/2014/main" id="{2B08E71A-D345-4F76-BE3B-3889362CDABE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7543295" y="-11729413"/>
              <a:ext cx="101685" cy="101630"/>
            </a:xfrm>
            <a:custGeom>
              <a:avLst/>
              <a:gdLst>
                <a:gd name="connsiteX0" fmla="*/ 90172 w 101685"/>
                <a:gd name="connsiteY0" fmla="*/ 57691 h 101630"/>
                <a:gd name="connsiteX1" fmla="*/ 95140 w 101685"/>
                <a:gd name="connsiteY1" fmla="*/ 53793 h 101630"/>
                <a:gd name="connsiteX2" fmla="*/ 60025 w 101685"/>
                <a:gd name="connsiteY2" fmla="*/ 19056 h 101630"/>
                <a:gd name="connsiteX3" fmla="*/ 19066 w 101685"/>
                <a:gd name="connsiteY3" fmla="*/ 59287 h 101630"/>
                <a:gd name="connsiteX4" fmla="*/ 62336 w 101685"/>
                <a:gd name="connsiteY4" fmla="*/ 99869 h 101630"/>
                <a:gd name="connsiteX5" fmla="*/ 95140 w 101685"/>
                <a:gd name="connsiteY5" fmla="*/ 76835 h 101630"/>
                <a:gd name="connsiteX6" fmla="*/ 92119 w 101685"/>
                <a:gd name="connsiteY6" fmla="*/ 74349 h 101630"/>
                <a:gd name="connsiteX7" fmla="*/ 88934 w 101685"/>
                <a:gd name="connsiteY7" fmla="*/ 77184 h 101630"/>
                <a:gd name="connsiteX8" fmla="*/ 63576 w 101685"/>
                <a:gd name="connsiteY8" fmla="*/ 94199 h 101630"/>
                <a:gd name="connsiteX9" fmla="*/ 41945 w 101685"/>
                <a:gd name="connsiteY9" fmla="*/ 83742 h 101630"/>
                <a:gd name="connsiteX10" fmla="*/ 35209 w 101685"/>
                <a:gd name="connsiteY10" fmla="*/ 57691 h 101630"/>
                <a:gd name="connsiteX11" fmla="*/ 90172 w 101685"/>
                <a:gd name="connsiteY11" fmla="*/ 57691 h 101630"/>
                <a:gd name="connsiteX12" fmla="*/ 35381 w 101685"/>
                <a:gd name="connsiteY12" fmla="*/ 53087 h 101630"/>
                <a:gd name="connsiteX13" fmla="*/ 60025 w 101685"/>
                <a:gd name="connsiteY13" fmla="*/ 24018 h 101630"/>
                <a:gd name="connsiteX14" fmla="*/ 82721 w 101685"/>
                <a:gd name="connsiteY14" fmla="*/ 53087 h 101630"/>
                <a:gd name="connsiteX15" fmla="*/ 35381 w 101685"/>
                <a:gd name="connsiteY15" fmla="*/ 53087 h 1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1685" h="101630">
                  <a:moveTo>
                    <a:pt x="90172" y="57691"/>
                  </a:moveTo>
                  <a:cubicBezTo>
                    <a:pt x="93899" y="57691"/>
                    <a:pt x="95140" y="57691"/>
                    <a:pt x="95140" y="53793"/>
                  </a:cubicBezTo>
                  <a:cubicBezTo>
                    <a:pt x="95140" y="38200"/>
                    <a:pt x="86448" y="19056"/>
                    <a:pt x="60025" y="19056"/>
                  </a:cubicBezTo>
                  <a:cubicBezTo>
                    <a:pt x="36798" y="19056"/>
                    <a:pt x="19066" y="37493"/>
                    <a:pt x="19066" y="59287"/>
                  </a:cubicBezTo>
                  <a:cubicBezTo>
                    <a:pt x="19066" y="81798"/>
                    <a:pt x="38750" y="99869"/>
                    <a:pt x="62336" y="99869"/>
                  </a:cubicBezTo>
                  <a:cubicBezTo>
                    <a:pt x="86273" y="99869"/>
                    <a:pt x="95140" y="80734"/>
                    <a:pt x="95140" y="76835"/>
                  </a:cubicBezTo>
                  <a:cubicBezTo>
                    <a:pt x="95140" y="76120"/>
                    <a:pt x="94781" y="74349"/>
                    <a:pt x="92119" y="74349"/>
                  </a:cubicBezTo>
                  <a:cubicBezTo>
                    <a:pt x="89816" y="74349"/>
                    <a:pt x="89465" y="75413"/>
                    <a:pt x="88934" y="77184"/>
                  </a:cubicBezTo>
                  <a:cubicBezTo>
                    <a:pt x="83436" y="91539"/>
                    <a:pt x="69954" y="94199"/>
                    <a:pt x="63576" y="94199"/>
                  </a:cubicBezTo>
                  <a:cubicBezTo>
                    <a:pt x="55243" y="94199"/>
                    <a:pt x="47259" y="90476"/>
                    <a:pt x="41945" y="83742"/>
                  </a:cubicBezTo>
                  <a:cubicBezTo>
                    <a:pt x="35381" y="75413"/>
                    <a:pt x="35209" y="64607"/>
                    <a:pt x="35209" y="57691"/>
                  </a:cubicBezTo>
                  <a:lnTo>
                    <a:pt x="90172" y="57691"/>
                  </a:lnTo>
                  <a:close/>
                  <a:moveTo>
                    <a:pt x="35381" y="53087"/>
                  </a:moveTo>
                  <a:cubicBezTo>
                    <a:pt x="37329" y="28100"/>
                    <a:pt x="53288" y="24018"/>
                    <a:pt x="60025" y="24018"/>
                  </a:cubicBezTo>
                  <a:cubicBezTo>
                    <a:pt x="81839" y="24018"/>
                    <a:pt x="82546" y="48656"/>
                    <a:pt x="82721" y="53087"/>
                  </a:cubicBezTo>
                  <a:lnTo>
                    <a:pt x="35381" y="5308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9" name="Forme libre : forme 1128">
              <a:extLst>
                <a:ext uri="{FF2B5EF4-FFF2-40B4-BE49-F238E27FC236}">
                  <a16:creationId xmlns:a16="http://schemas.microsoft.com/office/drawing/2014/main" id="{C2857702-FA8D-45F8-A43F-91C52FFB9DE0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7664382" y="-11878148"/>
              <a:ext cx="76264" cy="279483"/>
            </a:xfrm>
            <a:custGeom>
              <a:avLst/>
              <a:gdLst>
                <a:gd name="connsiteX0" fmla="*/ 77813 w 76264"/>
                <a:gd name="connsiteY0" fmla="*/ 269614 h 279482"/>
                <a:gd name="connsiteX1" fmla="*/ 73507 w 76264"/>
                <a:gd name="connsiteY1" fmla="*/ 264048 h 279482"/>
                <a:gd name="connsiteX2" fmla="*/ 33755 w 76264"/>
                <a:gd name="connsiteY2" fmla="*/ 145602 h 279482"/>
                <a:gd name="connsiteX3" fmla="*/ 74524 w 76264"/>
                <a:gd name="connsiteY3" fmla="*/ 25891 h 279482"/>
                <a:gd name="connsiteX4" fmla="*/ 77813 w 76264"/>
                <a:gd name="connsiteY4" fmla="*/ 21588 h 279482"/>
                <a:gd name="connsiteX5" fmla="*/ 75279 w 76264"/>
                <a:gd name="connsiteY5" fmla="*/ 19056 h 279482"/>
                <a:gd name="connsiteX6" fmla="*/ 35018 w 76264"/>
                <a:gd name="connsiteY6" fmla="*/ 68410 h 279482"/>
                <a:gd name="connsiteX7" fmla="*/ 19066 w 76264"/>
                <a:gd name="connsiteY7" fmla="*/ 145602 h 279482"/>
                <a:gd name="connsiteX8" fmla="*/ 35780 w 76264"/>
                <a:gd name="connsiteY8" fmla="*/ 224563 h 279482"/>
                <a:gd name="connsiteX9" fmla="*/ 75279 w 76264"/>
                <a:gd name="connsiteY9" fmla="*/ 272146 h 279482"/>
                <a:gd name="connsiteX10" fmla="*/ 77813 w 76264"/>
                <a:gd name="connsiteY10" fmla="*/ 269614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64" h="279482">
                  <a:moveTo>
                    <a:pt x="77813" y="269614"/>
                  </a:moveTo>
                  <a:cubicBezTo>
                    <a:pt x="77813" y="268859"/>
                    <a:pt x="77813" y="268352"/>
                    <a:pt x="73507" y="264048"/>
                  </a:cubicBezTo>
                  <a:cubicBezTo>
                    <a:pt x="41858" y="232162"/>
                    <a:pt x="33755" y="184324"/>
                    <a:pt x="33755" y="145602"/>
                  </a:cubicBezTo>
                  <a:cubicBezTo>
                    <a:pt x="33755" y="101567"/>
                    <a:pt x="43375" y="57524"/>
                    <a:pt x="74524" y="25891"/>
                  </a:cubicBezTo>
                  <a:cubicBezTo>
                    <a:pt x="77813" y="22850"/>
                    <a:pt x="77813" y="22343"/>
                    <a:pt x="77813" y="21588"/>
                  </a:cubicBezTo>
                  <a:cubicBezTo>
                    <a:pt x="77813" y="19819"/>
                    <a:pt x="76796" y="19056"/>
                    <a:pt x="75279" y="19056"/>
                  </a:cubicBezTo>
                  <a:cubicBezTo>
                    <a:pt x="72745" y="19056"/>
                    <a:pt x="49961" y="36269"/>
                    <a:pt x="35018" y="68410"/>
                  </a:cubicBezTo>
                  <a:cubicBezTo>
                    <a:pt x="22101" y="96248"/>
                    <a:pt x="19066" y="124338"/>
                    <a:pt x="19066" y="145602"/>
                  </a:cubicBezTo>
                  <a:cubicBezTo>
                    <a:pt x="19066" y="165340"/>
                    <a:pt x="21846" y="195964"/>
                    <a:pt x="35780" y="224563"/>
                  </a:cubicBezTo>
                  <a:cubicBezTo>
                    <a:pt x="50970" y="255696"/>
                    <a:pt x="72745" y="272146"/>
                    <a:pt x="75279" y="272146"/>
                  </a:cubicBezTo>
                  <a:cubicBezTo>
                    <a:pt x="76796" y="272146"/>
                    <a:pt x="77813" y="271385"/>
                    <a:pt x="77813" y="26961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0" name="Forme libre : forme 1129">
              <a:extLst>
                <a:ext uri="{FF2B5EF4-FFF2-40B4-BE49-F238E27FC236}">
                  <a16:creationId xmlns:a16="http://schemas.microsoft.com/office/drawing/2014/main" id="{B273C8A8-1969-4345-8BB3-AE7D4FED2D21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7744630" y="-11861189"/>
              <a:ext cx="228792" cy="203260"/>
            </a:xfrm>
            <a:custGeom>
              <a:avLst/>
              <a:gdLst>
                <a:gd name="connsiteX0" fmla="*/ 135043 w 228792"/>
                <a:gd name="connsiteY0" fmla="*/ 87895 h 203260"/>
                <a:gd name="connsiteX1" fmla="*/ 113768 w 228792"/>
                <a:gd name="connsiteY1" fmla="*/ 37533 h 203260"/>
                <a:gd name="connsiteX2" fmla="*/ 112505 w 228792"/>
                <a:gd name="connsiteY2" fmla="*/ 34238 h 203260"/>
                <a:gd name="connsiteX3" fmla="*/ 127448 w 228792"/>
                <a:gd name="connsiteY3" fmla="*/ 26901 h 203260"/>
                <a:gd name="connsiteX4" fmla="*/ 132509 w 228792"/>
                <a:gd name="connsiteY4" fmla="*/ 22089 h 203260"/>
                <a:gd name="connsiteX5" fmla="*/ 128711 w 228792"/>
                <a:gd name="connsiteY5" fmla="*/ 19056 h 203260"/>
                <a:gd name="connsiteX6" fmla="*/ 96808 w 228792"/>
                <a:gd name="connsiteY6" fmla="*/ 19811 h 203260"/>
                <a:gd name="connsiteX7" fmla="*/ 68439 w 228792"/>
                <a:gd name="connsiteY7" fmla="*/ 19056 h 203260"/>
                <a:gd name="connsiteX8" fmla="*/ 63887 w 228792"/>
                <a:gd name="connsiteY8" fmla="*/ 24114 h 203260"/>
                <a:gd name="connsiteX9" fmla="*/ 69710 w 228792"/>
                <a:gd name="connsiteY9" fmla="*/ 26901 h 203260"/>
                <a:gd name="connsiteX10" fmla="*/ 88704 w 228792"/>
                <a:gd name="connsiteY10" fmla="*/ 34999 h 203260"/>
                <a:gd name="connsiteX11" fmla="*/ 118583 w 228792"/>
                <a:gd name="connsiteY11" fmla="*/ 105609 h 203260"/>
                <a:gd name="connsiteX12" fmla="*/ 65150 w 228792"/>
                <a:gd name="connsiteY12" fmla="*/ 163062 h 203260"/>
                <a:gd name="connsiteX13" fmla="*/ 61861 w 228792"/>
                <a:gd name="connsiteY13" fmla="*/ 165848 h 203260"/>
                <a:gd name="connsiteX14" fmla="*/ 24635 w 228792"/>
                <a:gd name="connsiteY14" fmla="*/ 184070 h 203260"/>
                <a:gd name="connsiteX15" fmla="*/ 19066 w 228792"/>
                <a:gd name="connsiteY15" fmla="*/ 189128 h 203260"/>
                <a:gd name="connsiteX16" fmla="*/ 22355 w 228792"/>
                <a:gd name="connsiteY16" fmla="*/ 191915 h 203260"/>
                <a:gd name="connsiteX17" fmla="*/ 46155 w 228792"/>
                <a:gd name="connsiteY17" fmla="*/ 191152 h 203260"/>
                <a:gd name="connsiteX18" fmla="*/ 74516 w 228792"/>
                <a:gd name="connsiteY18" fmla="*/ 191915 h 203260"/>
                <a:gd name="connsiteX19" fmla="*/ 79076 w 228792"/>
                <a:gd name="connsiteY19" fmla="*/ 186849 h 203260"/>
                <a:gd name="connsiteX20" fmla="*/ 76041 w 228792"/>
                <a:gd name="connsiteY20" fmla="*/ 184070 h 203260"/>
                <a:gd name="connsiteX21" fmla="*/ 65913 w 228792"/>
                <a:gd name="connsiteY21" fmla="*/ 176226 h 203260"/>
                <a:gd name="connsiteX22" fmla="*/ 72745 w 228792"/>
                <a:gd name="connsiteY22" fmla="*/ 164833 h 203260"/>
                <a:gd name="connsiteX23" fmla="*/ 98579 w 228792"/>
                <a:gd name="connsiteY23" fmla="*/ 137504 h 203260"/>
                <a:gd name="connsiteX24" fmla="*/ 121371 w 228792"/>
                <a:gd name="connsiteY24" fmla="*/ 112699 h 203260"/>
                <a:gd name="connsiteX25" fmla="*/ 146943 w 228792"/>
                <a:gd name="connsiteY25" fmla="*/ 173185 h 203260"/>
                <a:gd name="connsiteX26" fmla="*/ 148206 w 228792"/>
                <a:gd name="connsiteY26" fmla="*/ 176725 h 203260"/>
                <a:gd name="connsiteX27" fmla="*/ 133526 w 228792"/>
                <a:gd name="connsiteY27" fmla="*/ 184070 h 203260"/>
                <a:gd name="connsiteX28" fmla="*/ 128457 w 228792"/>
                <a:gd name="connsiteY28" fmla="*/ 188874 h 203260"/>
                <a:gd name="connsiteX29" fmla="*/ 132255 w 228792"/>
                <a:gd name="connsiteY29" fmla="*/ 191915 h 203260"/>
                <a:gd name="connsiteX30" fmla="*/ 164166 w 228792"/>
                <a:gd name="connsiteY30" fmla="*/ 191152 h 203260"/>
                <a:gd name="connsiteX31" fmla="*/ 192273 w 228792"/>
                <a:gd name="connsiteY31" fmla="*/ 191915 h 203260"/>
                <a:gd name="connsiteX32" fmla="*/ 197079 w 228792"/>
                <a:gd name="connsiteY32" fmla="*/ 187103 h 203260"/>
                <a:gd name="connsiteX33" fmla="*/ 192527 w 228792"/>
                <a:gd name="connsiteY33" fmla="*/ 184070 h 203260"/>
                <a:gd name="connsiteX34" fmla="*/ 170744 w 228792"/>
                <a:gd name="connsiteY34" fmla="*/ 172931 h 203260"/>
                <a:gd name="connsiteX35" fmla="*/ 138078 w 228792"/>
                <a:gd name="connsiteY35" fmla="*/ 94731 h 203260"/>
                <a:gd name="connsiteX36" fmla="*/ 189993 w 228792"/>
                <a:gd name="connsiteY36" fmla="*/ 39811 h 203260"/>
                <a:gd name="connsiteX37" fmla="*/ 222151 w 228792"/>
                <a:gd name="connsiteY37" fmla="*/ 26901 h 203260"/>
                <a:gd name="connsiteX38" fmla="*/ 227720 w 228792"/>
                <a:gd name="connsiteY38" fmla="*/ 21835 h 203260"/>
                <a:gd name="connsiteX39" fmla="*/ 224431 w 228792"/>
                <a:gd name="connsiteY39" fmla="*/ 19056 h 203260"/>
                <a:gd name="connsiteX40" fmla="*/ 200630 w 228792"/>
                <a:gd name="connsiteY40" fmla="*/ 19811 h 203260"/>
                <a:gd name="connsiteX41" fmla="*/ 172515 w 228792"/>
                <a:gd name="connsiteY41" fmla="*/ 19056 h 203260"/>
                <a:gd name="connsiteX42" fmla="*/ 167709 w 228792"/>
                <a:gd name="connsiteY42" fmla="*/ 24114 h 203260"/>
                <a:gd name="connsiteX43" fmla="*/ 170744 w 228792"/>
                <a:gd name="connsiteY43" fmla="*/ 26901 h 203260"/>
                <a:gd name="connsiteX44" fmla="*/ 180873 w 228792"/>
                <a:gd name="connsiteY44" fmla="*/ 34746 h 203260"/>
                <a:gd name="connsiteX45" fmla="*/ 176067 w 228792"/>
                <a:gd name="connsiteY45" fmla="*/ 43860 h 203260"/>
                <a:gd name="connsiteX46" fmla="*/ 135043 w 228792"/>
                <a:gd name="connsiteY46" fmla="*/ 87895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28792" h="203260">
                  <a:moveTo>
                    <a:pt x="135043" y="87895"/>
                  </a:moveTo>
                  <a:lnTo>
                    <a:pt x="113768" y="37533"/>
                  </a:lnTo>
                  <a:cubicBezTo>
                    <a:pt x="113014" y="35508"/>
                    <a:pt x="112505" y="34492"/>
                    <a:pt x="112505" y="34238"/>
                  </a:cubicBezTo>
                  <a:cubicBezTo>
                    <a:pt x="112505" y="32721"/>
                    <a:pt x="116811" y="27909"/>
                    <a:pt x="127448" y="26901"/>
                  </a:cubicBezTo>
                  <a:cubicBezTo>
                    <a:pt x="129974" y="26647"/>
                    <a:pt x="132509" y="26392"/>
                    <a:pt x="132509" y="22089"/>
                  </a:cubicBezTo>
                  <a:cubicBezTo>
                    <a:pt x="132509" y="19056"/>
                    <a:pt x="129474" y="19056"/>
                    <a:pt x="128711" y="19056"/>
                  </a:cubicBezTo>
                  <a:cubicBezTo>
                    <a:pt x="118329" y="19056"/>
                    <a:pt x="107437" y="19811"/>
                    <a:pt x="96808" y="19811"/>
                  </a:cubicBezTo>
                  <a:cubicBezTo>
                    <a:pt x="90476" y="19811"/>
                    <a:pt x="74771" y="19056"/>
                    <a:pt x="68439" y="19056"/>
                  </a:cubicBezTo>
                  <a:cubicBezTo>
                    <a:pt x="66921" y="19056"/>
                    <a:pt x="63887" y="19056"/>
                    <a:pt x="63887" y="24114"/>
                  </a:cubicBezTo>
                  <a:cubicBezTo>
                    <a:pt x="63887" y="26901"/>
                    <a:pt x="66413" y="26901"/>
                    <a:pt x="69710" y="26901"/>
                  </a:cubicBezTo>
                  <a:cubicBezTo>
                    <a:pt x="84899" y="26901"/>
                    <a:pt x="86425" y="29433"/>
                    <a:pt x="88704" y="34999"/>
                  </a:cubicBezTo>
                  <a:lnTo>
                    <a:pt x="118583" y="105609"/>
                  </a:lnTo>
                  <a:lnTo>
                    <a:pt x="65150" y="163062"/>
                  </a:lnTo>
                  <a:lnTo>
                    <a:pt x="61861" y="165848"/>
                  </a:lnTo>
                  <a:cubicBezTo>
                    <a:pt x="49452" y="179259"/>
                    <a:pt x="37552" y="183308"/>
                    <a:pt x="24635" y="184070"/>
                  </a:cubicBezTo>
                  <a:cubicBezTo>
                    <a:pt x="21346" y="184324"/>
                    <a:pt x="19066" y="184324"/>
                    <a:pt x="19066" y="189128"/>
                  </a:cubicBezTo>
                  <a:cubicBezTo>
                    <a:pt x="19066" y="189383"/>
                    <a:pt x="19066" y="191915"/>
                    <a:pt x="22355" y="191915"/>
                  </a:cubicBezTo>
                  <a:cubicBezTo>
                    <a:pt x="29949" y="191915"/>
                    <a:pt x="38307" y="191152"/>
                    <a:pt x="46155" y="191152"/>
                  </a:cubicBezTo>
                  <a:cubicBezTo>
                    <a:pt x="55530" y="191152"/>
                    <a:pt x="65404" y="191915"/>
                    <a:pt x="74516" y="191915"/>
                  </a:cubicBezTo>
                  <a:cubicBezTo>
                    <a:pt x="76041" y="191915"/>
                    <a:pt x="79076" y="191915"/>
                    <a:pt x="79076" y="186849"/>
                  </a:cubicBezTo>
                  <a:cubicBezTo>
                    <a:pt x="79076" y="184324"/>
                    <a:pt x="76542" y="184070"/>
                    <a:pt x="76041" y="184070"/>
                  </a:cubicBezTo>
                  <a:cubicBezTo>
                    <a:pt x="73761" y="183817"/>
                    <a:pt x="65913" y="183308"/>
                    <a:pt x="65913" y="176226"/>
                  </a:cubicBezTo>
                  <a:cubicBezTo>
                    <a:pt x="65913" y="172177"/>
                    <a:pt x="69710" y="168126"/>
                    <a:pt x="72745" y="164833"/>
                  </a:cubicBezTo>
                  <a:lnTo>
                    <a:pt x="98579" y="137504"/>
                  </a:lnTo>
                  <a:lnTo>
                    <a:pt x="121371" y="112699"/>
                  </a:lnTo>
                  <a:lnTo>
                    <a:pt x="146943" y="173185"/>
                  </a:lnTo>
                  <a:cubicBezTo>
                    <a:pt x="147952" y="175972"/>
                    <a:pt x="148206" y="176226"/>
                    <a:pt x="148206" y="176725"/>
                  </a:cubicBezTo>
                  <a:cubicBezTo>
                    <a:pt x="148206" y="178751"/>
                    <a:pt x="143400" y="183054"/>
                    <a:pt x="133526" y="184070"/>
                  </a:cubicBezTo>
                  <a:cubicBezTo>
                    <a:pt x="130737" y="184324"/>
                    <a:pt x="128457" y="184578"/>
                    <a:pt x="128457" y="188874"/>
                  </a:cubicBezTo>
                  <a:cubicBezTo>
                    <a:pt x="128457" y="191915"/>
                    <a:pt x="131246" y="191915"/>
                    <a:pt x="132255" y="191915"/>
                  </a:cubicBezTo>
                  <a:cubicBezTo>
                    <a:pt x="139348" y="191915"/>
                    <a:pt x="157072" y="191152"/>
                    <a:pt x="164166" y="191152"/>
                  </a:cubicBezTo>
                  <a:cubicBezTo>
                    <a:pt x="170490" y="191152"/>
                    <a:pt x="185941" y="191915"/>
                    <a:pt x="192273" y="191915"/>
                  </a:cubicBezTo>
                  <a:cubicBezTo>
                    <a:pt x="194044" y="191915"/>
                    <a:pt x="197079" y="191915"/>
                    <a:pt x="197079" y="187103"/>
                  </a:cubicBezTo>
                  <a:cubicBezTo>
                    <a:pt x="197079" y="184070"/>
                    <a:pt x="194553" y="184070"/>
                    <a:pt x="192527" y="184070"/>
                  </a:cubicBezTo>
                  <a:cubicBezTo>
                    <a:pt x="175558" y="183817"/>
                    <a:pt x="175050" y="183054"/>
                    <a:pt x="170744" y="172931"/>
                  </a:cubicBezTo>
                  <a:cubicBezTo>
                    <a:pt x="160869" y="149396"/>
                    <a:pt x="143900" y="109911"/>
                    <a:pt x="138078" y="94731"/>
                  </a:cubicBezTo>
                  <a:cubicBezTo>
                    <a:pt x="155300" y="77009"/>
                    <a:pt x="181890" y="46893"/>
                    <a:pt x="189993" y="39811"/>
                  </a:cubicBezTo>
                  <a:cubicBezTo>
                    <a:pt x="197333" y="33737"/>
                    <a:pt x="206962" y="27664"/>
                    <a:pt x="222151" y="26901"/>
                  </a:cubicBezTo>
                  <a:cubicBezTo>
                    <a:pt x="225448" y="26647"/>
                    <a:pt x="227720" y="26647"/>
                    <a:pt x="227720" y="21835"/>
                  </a:cubicBezTo>
                  <a:cubicBezTo>
                    <a:pt x="227720" y="21590"/>
                    <a:pt x="227720" y="19056"/>
                    <a:pt x="224431" y="19056"/>
                  </a:cubicBezTo>
                  <a:cubicBezTo>
                    <a:pt x="216836" y="19056"/>
                    <a:pt x="208479" y="19811"/>
                    <a:pt x="200630" y="19811"/>
                  </a:cubicBezTo>
                  <a:cubicBezTo>
                    <a:pt x="191256" y="19811"/>
                    <a:pt x="181636" y="19056"/>
                    <a:pt x="172515" y="19056"/>
                  </a:cubicBezTo>
                  <a:cubicBezTo>
                    <a:pt x="170998" y="19056"/>
                    <a:pt x="167709" y="19056"/>
                    <a:pt x="167709" y="24114"/>
                  </a:cubicBezTo>
                  <a:cubicBezTo>
                    <a:pt x="167709" y="25885"/>
                    <a:pt x="168972" y="26647"/>
                    <a:pt x="170744" y="26901"/>
                  </a:cubicBezTo>
                  <a:cubicBezTo>
                    <a:pt x="173024" y="27155"/>
                    <a:pt x="180873" y="27664"/>
                    <a:pt x="180873" y="34746"/>
                  </a:cubicBezTo>
                  <a:cubicBezTo>
                    <a:pt x="180873" y="38287"/>
                    <a:pt x="178092" y="41582"/>
                    <a:pt x="176067" y="43860"/>
                  </a:cubicBezTo>
                  <a:lnTo>
                    <a:pt x="135043" y="8789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1" name="Forme libre : forme 1130">
              <a:extLst>
                <a:ext uri="{FF2B5EF4-FFF2-40B4-BE49-F238E27FC236}">
                  <a16:creationId xmlns:a16="http://schemas.microsoft.com/office/drawing/2014/main" id="{4909E1A2-7118-4A1F-BB3B-FA81BF6DBF59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7981934" y="-11878148"/>
              <a:ext cx="76264" cy="279483"/>
            </a:xfrm>
            <a:custGeom>
              <a:avLst/>
              <a:gdLst>
                <a:gd name="connsiteX0" fmla="*/ 77813 w 76264"/>
                <a:gd name="connsiteY0" fmla="*/ 145602 h 279482"/>
                <a:gd name="connsiteX1" fmla="*/ 61099 w 76264"/>
                <a:gd name="connsiteY1" fmla="*/ 66639 h 279482"/>
                <a:gd name="connsiteX2" fmla="*/ 21600 w 76264"/>
                <a:gd name="connsiteY2" fmla="*/ 19056 h 279482"/>
                <a:gd name="connsiteX3" fmla="*/ 19066 w 76264"/>
                <a:gd name="connsiteY3" fmla="*/ 21588 h 279482"/>
                <a:gd name="connsiteX4" fmla="*/ 23880 w 76264"/>
                <a:gd name="connsiteY4" fmla="*/ 27408 h 279482"/>
                <a:gd name="connsiteX5" fmla="*/ 63124 w 76264"/>
                <a:gd name="connsiteY5" fmla="*/ 145602 h 279482"/>
                <a:gd name="connsiteX6" fmla="*/ 22355 w 76264"/>
                <a:gd name="connsiteY6" fmla="*/ 265311 h 279482"/>
                <a:gd name="connsiteX7" fmla="*/ 19066 w 76264"/>
                <a:gd name="connsiteY7" fmla="*/ 269614 h 279482"/>
                <a:gd name="connsiteX8" fmla="*/ 21600 w 76264"/>
                <a:gd name="connsiteY8" fmla="*/ 272146 h 279482"/>
                <a:gd name="connsiteX9" fmla="*/ 61861 w 76264"/>
                <a:gd name="connsiteY9" fmla="*/ 222792 h 279482"/>
                <a:gd name="connsiteX10" fmla="*/ 77813 w 76264"/>
                <a:gd name="connsiteY10" fmla="*/ 145602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64" h="279482">
                  <a:moveTo>
                    <a:pt x="77813" y="145602"/>
                  </a:moveTo>
                  <a:cubicBezTo>
                    <a:pt x="77813" y="125862"/>
                    <a:pt x="75032" y="95238"/>
                    <a:pt x="61099" y="66639"/>
                  </a:cubicBezTo>
                  <a:cubicBezTo>
                    <a:pt x="45909" y="35508"/>
                    <a:pt x="24127" y="19056"/>
                    <a:pt x="21600" y="19056"/>
                  </a:cubicBezTo>
                  <a:cubicBezTo>
                    <a:pt x="20075" y="19056"/>
                    <a:pt x="19066" y="20071"/>
                    <a:pt x="19066" y="21588"/>
                  </a:cubicBezTo>
                  <a:cubicBezTo>
                    <a:pt x="19066" y="22343"/>
                    <a:pt x="19066" y="22850"/>
                    <a:pt x="23880" y="27408"/>
                  </a:cubicBezTo>
                  <a:cubicBezTo>
                    <a:pt x="48690" y="52467"/>
                    <a:pt x="63124" y="92706"/>
                    <a:pt x="63124" y="145602"/>
                  </a:cubicBezTo>
                  <a:cubicBezTo>
                    <a:pt x="63124" y="188882"/>
                    <a:pt x="53758" y="233424"/>
                    <a:pt x="22355" y="265311"/>
                  </a:cubicBezTo>
                  <a:cubicBezTo>
                    <a:pt x="19066" y="268352"/>
                    <a:pt x="19066" y="268859"/>
                    <a:pt x="19066" y="269614"/>
                  </a:cubicBezTo>
                  <a:cubicBezTo>
                    <a:pt x="19066" y="271131"/>
                    <a:pt x="20075" y="272146"/>
                    <a:pt x="21600" y="272146"/>
                  </a:cubicBezTo>
                  <a:cubicBezTo>
                    <a:pt x="24127" y="272146"/>
                    <a:pt x="46918" y="254933"/>
                    <a:pt x="61861" y="222792"/>
                  </a:cubicBezTo>
                  <a:cubicBezTo>
                    <a:pt x="74778" y="194956"/>
                    <a:pt x="77813" y="166864"/>
                    <a:pt x="77813" y="14560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2" name="Forme libre : forme 1131">
              <a:extLst>
                <a:ext uri="{FF2B5EF4-FFF2-40B4-BE49-F238E27FC236}">
                  <a16:creationId xmlns:a16="http://schemas.microsoft.com/office/drawing/2014/main" id="{9ED0F6F5-3CEC-48E7-8141-2925D6A9A1D7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8150495" y="-11781210"/>
              <a:ext cx="203371" cy="76223"/>
            </a:xfrm>
            <a:custGeom>
              <a:avLst/>
              <a:gdLst>
                <a:gd name="connsiteX0" fmla="*/ 178856 w 203370"/>
                <a:gd name="connsiteY0" fmla="*/ 29179 h 76222"/>
                <a:gd name="connsiteX1" fmla="*/ 187467 w 203370"/>
                <a:gd name="connsiteY1" fmla="*/ 24114 h 76222"/>
                <a:gd name="connsiteX2" fmla="*/ 179110 w 203370"/>
                <a:gd name="connsiteY2" fmla="*/ 19056 h 76222"/>
                <a:gd name="connsiteX3" fmla="*/ 27423 w 203370"/>
                <a:gd name="connsiteY3" fmla="*/ 19056 h 76222"/>
                <a:gd name="connsiteX4" fmla="*/ 19066 w 203370"/>
                <a:gd name="connsiteY4" fmla="*/ 24114 h 76222"/>
                <a:gd name="connsiteX5" fmla="*/ 27678 w 203370"/>
                <a:gd name="connsiteY5" fmla="*/ 29179 h 76222"/>
                <a:gd name="connsiteX6" fmla="*/ 178856 w 203370"/>
                <a:gd name="connsiteY6" fmla="*/ 29179 h 76222"/>
                <a:gd name="connsiteX7" fmla="*/ 179110 w 203370"/>
                <a:gd name="connsiteY7" fmla="*/ 78279 h 76222"/>
                <a:gd name="connsiteX8" fmla="*/ 187467 w 203370"/>
                <a:gd name="connsiteY8" fmla="*/ 73214 h 76222"/>
                <a:gd name="connsiteX9" fmla="*/ 178856 w 203370"/>
                <a:gd name="connsiteY9" fmla="*/ 68148 h 76222"/>
                <a:gd name="connsiteX10" fmla="*/ 27678 w 203370"/>
                <a:gd name="connsiteY10" fmla="*/ 68148 h 76222"/>
                <a:gd name="connsiteX11" fmla="*/ 19066 w 203370"/>
                <a:gd name="connsiteY11" fmla="*/ 73214 h 76222"/>
                <a:gd name="connsiteX12" fmla="*/ 27423 w 203370"/>
                <a:gd name="connsiteY12" fmla="*/ 78279 h 76222"/>
                <a:gd name="connsiteX13" fmla="*/ 179110 w 203370"/>
                <a:gd name="connsiteY13" fmla="*/ 78279 h 7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370" h="76222">
                  <a:moveTo>
                    <a:pt x="178856" y="29179"/>
                  </a:moveTo>
                  <a:cubicBezTo>
                    <a:pt x="182652" y="29179"/>
                    <a:pt x="187467" y="29179"/>
                    <a:pt x="187467" y="24114"/>
                  </a:cubicBezTo>
                  <a:cubicBezTo>
                    <a:pt x="187467" y="19056"/>
                    <a:pt x="182652" y="19056"/>
                    <a:pt x="179110" y="19056"/>
                  </a:cubicBezTo>
                  <a:lnTo>
                    <a:pt x="27423" y="19056"/>
                  </a:lnTo>
                  <a:cubicBezTo>
                    <a:pt x="23881" y="19056"/>
                    <a:pt x="19066" y="19056"/>
                    <a:pt x="19066" y="24114"/>
                  </a:cubicBezTo>
                  <a:cubicBezTo>
                    <a:pt x="19066" y="29179"/>
                    <a:pt x="23881" y="29179"/>
                    <a:pt x="27678" y="29179"/>
                  </a:cubicBezTo>
                  <a:lnTo>
                    <a:pt x="178856" y="29179"/>
                  </a:lnTo>
                  <a:close/>
                  <a:moveTo>
                    <a:pt x="179110" y="78279"/>
                  </a:moveTo>
                  <a:cubicBezTo>
                    <a:pt x="182652" y="78279"/>
                    <a:pt x="187467" y="78279"/>
                    <a:pt x="187467" y="73214"/>
                  </a:cubicBezTo>
                  <a:cubicBezTo>
                    <a:pt x="187467" y="68148"/>
                    <a:pt x="182652" y="68148"/>
                    <a:pt x="178856" y="68148"/>
                  </a:cubicBezTo>
                  <a:lnTo>
                    <a:pt x="27678" y="68148"/>
                  </a:lnTo>
                  <a:cubicBezTo>
                    <a:pt x="23881" y="68148"/>
                    <a:pt x="19066" y="68148"/>
                    <a:pt x="19066" y="73214"/>
                  </a:cubicBezTo>
                  <a:cubicBezTo>
                    <a:pt x="19066" y="78279"/>
                    <a:pt x="23881" y="78279"/>
                    <a:pt x="27423" y="78279"/>
                  </a:cubicBezTo>
                  <a:lnTo>
                    <a:pt x="179110" y="7827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3" name="Forme libre : forme 1132">
              <a:extLst>
                <a:ext uri="{FF2B5EF4-FFF2-40B4-BE49-F238E27FC236}">
                  <a16:creationId xmlns:a16="http://schemas.microsoft.com/office/drawing/2014/main" id="{6D80EA5C-2CC3-4F6D-9E86-AA4E05F14FC0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8597455" y="-12028132"/>
              <a:ext cx="101685" cy="203260"/>
            </a:xfrm>
            <a:custGeom>
              <a:avLst/>
              <a:gdLst>
                <a:gd name="connsiteX0" fmla="*/ 70981 w 101685"/>
                <a:gd name="connsiteY0" fmla="*/ 25629 h 203260"/>
                <a:gd name="connsiteX1" fmla="*/ 65150 w 101685"/>
                <a:gd name="connsiteY1" fmla="*/ 19056 h 203260"/>
                <a:gd name="connsiteX2" fmla="*/ 19066 w 101685"/>
                <a:gd name="connsiteY2" fmla="*/ 35252 h 203260"/>
                <a:gd name="connsiteX3" fmla="*/ 19066 w 101685"/>
                <a:gd name="connsiteY3" fmla="*/ 43097 h 203260"/>
                <a:gd name="connsiteX4" fmla="*/ 52241 w 101685"/>
                <a:gd name="connsiteY4" fmla="*/ 36516 h 203260"/>
                <a:gd name="connsiteX5" fmla="*/ 52241 w 101685"/>
                <a:gd name="connsiteY5" fmla="*/ 167618 h 203260"/>
                <a:gd name="connsiteX6" fmla="*/ 28686 w 101685"/>
                <a:gd name="connsiteY6" fmla="*/ 179765 h 203260"/>
                <a:gd name="connsiteX7" fmla="*/ 20583 w 101685"/>
                <a:gd name="connsiteY7" fmla="*/ 179765 h 203260"/>
                <a:gd name="connsiteX8" fmla="*/ 20583 w 101685"/>
                <a:gd name="connsiteY8" fmla="*/ 187610 h 203260"/>
                <a:gd name="connsiteX9" fmla="*/ 61607 w 101685"/>
                <a:gd name="connsiteY9" fmla="*/ 186849 h 203260"/>
                <a:gd name="connsiteX10" fmla="*/ 102630 w 101685"/>
                <a:gd name="connsiteY10" fmla="*/ 187610 h 203260"/>
                <a:gd name="connsiteX11" fmla="*/ 102630 w 101685"/>
                <a:gd name="connsiteY11" fmla="*/ 179765 h 203260"/>
                <a:gd name="connsiteX12" fmla="*/ 94528 w 101685"/>
                <a:gd name="connsiteY12" fmla="*/ 179765 h 203260"/>
                <a:gd name="connsiteX13" fmla="*/ 70981 w 101685"/>
                <a:gd name="connsiteY13" fmla="*/ 167618 h 203260"/>
                <a:gd name="connsiteX14" fmla="*/ 70981 w 101685"/>
                <a:gd name="connsiteY14" fmla="*/ 25629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1685" h="203260">
                  <a:moveTo>
                    <a:pt x="70981" y="25629"/>
                  </a:moveTo>
                  <a:cubicBezTo>
                    <a:pt x="70981" y="19555"/>
                    <a:pt x="70981" y="19056"/>
                    <a:pt x="65150" y="19056"/>
                  </a:cubicBezTo>
                  <a:cubicBezTo>
                    <a:pt x="49452" y="35252"/>
                    <a:pt x="27168" y="35252"/>
                    <a:pt x="19066" y="35252"/>
                  </a:cubicBezTo>
                  <a:lnTo>
                    <a:pt x="19066" y="43097"/>
                  </a:lnTo>
                  <a:cubicBezTo>
                    <a:pt x="24126" y="43097"/>
                    <a:pt x="39069" y="43097"/>
                    <a:pt x="52241" y="36516"/>
                  </a:cubicBezTo>
                  <a:lnTo>
                    <a:pt x="52241" y="167618"/>
                  </a:lnTo>
                  <a:cubicBezTo>
                    <a:pt x="52241" y="176725"/>
                    <a:pt x="51478" y="179765"/>
                    <a:pt x="28686" y="179765"/>
                  </a:cubicBezTo>
                  <a:lnTo>
                    <a:pt x="20583" y="179765"/>
                  </a:lnTo>
                  <a:lnTo>
                    <a:pt x="20583" y="187610"/>
                  </a:lnTo>
                  <a:cubicBezTo>
                    <a:pt x="29449" y="186849"/>
                    <a:pt x="51478" y="186849"/>
                    <a:pt x="61607" y="186849"/>
                  </a:cubicBezTo>
                  <a:cubicBezTo>
                    <a:pt x="71736" y="186849"/>
                    <a:pt x="93764" y="186849"/>
                    <a:pt x="102630" y="187610"/>
                  </a:cubicBezTo>
                  <a:lnTo>
                    <a:pt x="102630" y="179765"/>
                  </a:lnTo>
                  <a:lnTo>
                    <a:pt x="94528" y="179765"/>
                  </a:lnTo>
                  <a:cubicBezTo>
                    <a:pt x="71736" y="179765"/>
                    <a:pt x="70981" y="176978"/>
                    <a:pt x="70981" y="167618"/>
                  </a:cubicBezTo>
                  <a:lnTo>
                    <a:pt x="70981" y="2562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4" name="Forme libre : forme 1133">
              <a:extLst>
                <a:ext uri="{FF2B5EF4-FFF2-40B4-BE49-F238E27FC236}">
                  <a16:creationId xmlns:a16="http://schemas.microsoft.com/office/drawing/2014/main" id="{1D2BD0B5-D08B-4A1E-9B81-CD73A3218E43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8445532" y="-11740147"/>
              <a:ext cx="406742" cy="25408"/>
            </a:xfrm>
            <a:custGeom>
              <a:avLst/>
              <a:gdLst>
                <a:gd name="connsiteX0" fmla="*/ 7588 w 406741"/>
                <a:gd name="connsiteY0" fmla="*/ 7584 h 0"/>
                <a:gd name="connsiteX1" fmla="*/ 415919 w 406741"/>
                <a:gd name="connsiteY1" fmla="*/ 758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6741">
                  <a:moveTo>
                    <a:pt x="7588" y="7584"/>
                  </a:moveTo>
                  <a:lnTo>
                    <a:pt x="415919" y="7584"/>
                  </a:lnTo>
                </a:path>
              </a:pathLst>
            </a:custGeom>
            <a:noFill/>
            <a:ln w="379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5" name="Forme libre : forme 1134">
              <a:extLst>
                <a:ext uri="{FF2B5EF4-FFF2-40B4-BE49-F238E27FC236}">
                  <a16:creationId xmlns:a16="http://schemas.microsoft.com/office/drawing/2014/main" id="{33D73238-0B4E-45B7-8E99-E675776F0C0E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8443423" y="-11687554"/>
              <a:ext cx="203371" cy="203260"/>
            </a:xfrm>
            <a:custGeom>
              <a:avLst/>
              <a:gdLst>
                <a:gd name="connsiteX0" fmla="*/ 128211 w 203370"/>
                <a:gd name="connsiteY0" fmla="*/ 103083 h 203260"/>
                <a:gd name="connsiteX1" fmla="*/ 144671 w 203370"/>
                <a:gd name="connsiteY1" fmla="*/ 105608 h 203260"/>
                <a:gd name="connsiteX2" fmla="*/ 145426 w 203370"/>
                <a:gd name="connsiteY2" fmla="*/ 107379 h 203260"/>
                <a:gd name="connsiteX3" fmla="*/ 148723 w 203370"/>
                <a:gd name="connsiteY3" fmla="*/ 109911 h 203260"/>
                <a:gd name="connsiteX4" fmla="*/ 160623 w 203370"/>
                <a:gd name="connsiteY4" fmla="*/ 100297 h 203260"/>
                <a:gd name="connsiteX5" fmla="*/ 144163 w 203370"/>
                <a:gd name="connsiteY5" fmla="*/ 92451 h 203260"/>
                <a:gd name="connsiteX6" fmla="*/ 140111 w 203370"/>
                <a:gd name="connsiteY6" fmla="*/ 91944 h 203260"/>
                <a:gd name="connsiteX7" fmla="*/ 146189 w 203370"/>
                <a:gd name="connsiteY7" fmla="*/ 85361 h 203260"/>
                <a:gd name="connsiteX8" fmla="*/ 203927 w 203370"/>
                <a:gd name="connsiteY8" fmla="*/ 20827 h 203260"/>
                <a:gd name="connsiteX9" fmla="*/ 201901 w 203370"/>
                <a:gd name="connsiteY9" fmla="*/ 19056 h 203260"/>
                <a:gd name="connsiteX10" fmla="*/ 186203 w 203370"/>
                <a:gd name="connsiteY10" fmla="*/ 26138 h 203260"/>
                <a:gd name="connsiteX11" fmla="*/ 160623 w 203370"/>
                <a:gd name="connsiteY11" fmla="*/ 23359 h 203260"/>
                <a:gd name="connsiteX12" fmla="*/ 127703 w 203370"/>
                <a:gd name="connsiteY12" fmla="*/ 19056 h 203260"/>
                <a:gd name="connsiteX13" fmla="*/ 82882 w 203370"/>
                <a:gd name="connsiteY13" fmla="*/ 32974 h 203260"/>
                <a:gd name="connsiteX14" fmla="*/ 58064 w 203370"/>
                <a:gd name="connsiteY14" fmla="*/ 62336 h 203260"/>
                <a:gd name="connsiteX15" fmla="*/ 60344 w 203370"/>
                <a:gd name="connsiteY15" fmla="*/ 64361 h 203260"/>
                <a:gd name="connsiteX16" fmla="*/ 82628 w 203370"/>
                <a:gd name="connsiteY16" fmla="*/ 50179 h 203260"/>
                <a:gd name="connsiteX17" fmla="*/ 106436 w 203370"/>
                <a:gd name="connsiteY17" fmla="*/ 34745 h 203260"/>
                <a:gd name="connsiteX18" fmla="*/ 130999 w 203370"/>
                <a:gd name="connsiteY18" fmla="*/ 37531 h 203260"/>
                <a:gd name="connsiteX19" fmla="*/ 163157 w 203370"/>
                <a:gd name="connsiteY19" fmla="*/ 41835 h 203260"/>
                <a:gd name="connsiteX20" fmla="*/ 172015 w 203370"/>
                <a:gd name="connsiteY20" fmla="*/ 41073 h 203260"/>
                <a:gd name="connsiteX21" fmla="*/ 124922 w 203370"/>
                <a:gd name="connsiteY21" fmla="*/ 92197 h 203260"/>
                <a:gd name="connsiteX22" fmla="*/ 99596 w 203370"/>
                <a:gd name="connsiteY22" fmla="*/ 92197 h 203260"/>
                <a:gd name="connsiteX23" fmla="*/ 83898 w 203370"/>
                <a:gd name="connsiteY23" fmla="*/ 100805 h 203260"/>
                <a:gd name="connsiteX24" fmla="*/ 90476 w 203370"/>
                <a:gd name="connsiteY24" fmla="*/ 103083 h 203260"/>
                <a:gd name="connsiteX25" fmla="*/ 113522 w 203370"/>
                <a:gd name="connsiteY25" fmla="*/ 103083 h 203260"/>
                <a:gd name="connsiteX26" fmla="*/ 66930 w 203370"/>
                <a:gd name="connsiteY26" fmla="*/ 146610 h 203260"/>
                <a:gd name="connsiteX27" fmla="*/ 27169 w 203370"/>
                <a:gd name="connsiteY27" fmla="*/ 181283 h 203260"/>
                <a:gd name="connsiteX28" fmla="*/ 19066 w 203370"/>
                <a:gd name="connsiteY28" fmla="*/ 190144 h 203260"/>
                <a:gd name="connsiteX29" fmla="*/ 21092 w 203370"/>
                <a:gd name="connsiteY29" fmla="*/ 191915 h 203260"/>
                <a:gd name="connsiteX30" fmla="*/ 33000 w 203370"/>
                <a:gd name="connsiteY30" fmla="*/ 187357 h 203260"/>
                <a:gd name="connsiteX31" fmla="*/ 45909 w 203370"/>
                <a:gd name="connsiteY31" fmla="*/ 184823 h 203260"/>
                <a:gd name="connsiteX32" fmla="*/ 85416 w 203370"/>
                <a:gd name="connsiteY32" fmla="*/ 188119 h 203260"/>
                <a:gd name="connsiteX33" fmla="*/ 126948 w 203370"/>
                <a:gd name="connsiteY33" fmla="*/ 191915 h 203260"/>
                <a:gd name="connsiteX34" fmla="*/ 168472 w 203370"/>
                <a:gd name="connsiteY34" fmla="*/ 174201 h 203260"/>
                <a:gd name="connsiteX35" fmla="*/ 188475 w 203370"/>
                <a:gd name="connsiteY35" fmla="*/ 141044 h 203260"/>
                <a:gd name="connsiteX36" fmla="*/ 186203 w 203370"/>
                <a:gd name="connsiteY36" fmla="*/ 139273 h 203260"/>
                <a:gd name="connsiteX37" fmla="*/ 163912 w 203370"/>
                <a:gd name="connsiteY37" fmla="*/ 153954 h 203260"/>
                <a:gd name="connsiteX38" fmla="*/ 152011 w 203370"/>
                <a:gd name="connsiteY38" fmla="*/ 176225 h 203260"/>
                <a:gd name="connsiteX39" fmla="*/ 112259 w 203370"/>
                <a:gd name="connsiteY39" fmla="*/ 173183 h 203260"/>
                <a:gd name="connsiteX40" fmla="*/ 67184 w 203370"/>
                <a:gd name="connsiteY40" fmla="*/ 169134 h 203260"/>
                <a:gd name="connsiteX41" fmla="*/ 54775 w 203370"/>
                <a:gd name="connsiteY41" fmla="*/ 170152 h 203260"/>
                <a:gd name="connsiteX42" fmla="*/ 128211 w 203370"/>
                <a:gd name="connsiteY42" fmla="*/ 103083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03370" h="203260">
                  <a:moveTo>
                    <a:pt x="128211" y="103083"/>
                  </a:moveTo>
                  <a:cubicBezTo>
                    <a:pt x="138340" y="103330"/>
                    <a:pt x="143154" y="104346"/>
                    <a:pt x="144671" y="105608"/>
                  </a:cubicBezTo>
                  <a:cubicBezTo>
                    <a:pt x="144925" y="105862"/>
                    <a:pt x="145180" y="106878"/>
                    <a:pt x="145426" y="107379"/>
                  </a:cubicBezTo>
                  <a:cubicBezTo>
                    <a:pt x="145426" y="109911"/>
                    <a:pt x="147452" y="109911"/>
                    <a:pt x="148723" y="109911"/>
                  </a:cubicBezTo>
                  <a:cubicBezTo>
                    <a:pt x="152774" y="109911"/>
                    <a:pt x="160623" y="105608"/>
                    <a:pt x="160623" y="100297"/>
                  </a:cubicBezTo>
                  <a:cubicBezTo>
                    <a:pt x="160623" y="93968"/>
                    <a:pt x="149986" y="92706"/>
                    <a:pt x="144163" y="92451"/>
                  </a:cubicBezTo>
                  <a:cubicBezTo>
                    <a:pt x="143654" y="92451"/>
                    <a:pt x="140111" y="92197"/>
                    <a:pt x="140111" y="91944"/>
                  </a:cubicBezTo>
                  <a:cubicBezTo>
                    <a:pt x="140111" y="91436"/>
                    <a:pt x="144163" y="87641"/>
                    <a:pt x="146189" y="85361"/>
                  </a:cubicBezTo>
                  <a:cubicBezTo>
                    <a:pt x="170243" y="61320"/>
                    <a:pt x="203927" y="23359"/>
                    <a:pt x="203927" y="20827"/>
                  </a:cubicBezTo>
                  <a:cubicBezTo>
                    <a:pt x="203927" y="20064"/>
                    <a:pt x="203673" y="19056"/>
                    <a:pt x="201901" y="19056"/>
                  </a:cubicBezTo>
                  <a:cubicBezTo>
                    <a:pt x="200129" y="19056"/>
                    <a:pt x="193544" y="20572"/>
                    <a:pt x="186203" y="26138"/>
                  </a:cubicBezTo>
                  <a:cubicBezTo>
                    <a:pt x="181644" y="26138"/>
                    <a:pt x="175312" y="26138"/>
                    <a:pt x="160623" y="23359"/>
                  </a:cubicBezTo>
                  <a:cubicBezTo>
                    <a:pt x="146697" y="20827"/>
                    <a:pt x="137577" y="19056"/>
                    <a:pt x="127703" y="19056"/>
                  </a:cubicBezTo>
                  <a:cubicBezTo>
                    <a:pt x="111497" y="19056"/>
                    <a:pt x="96307" y="24876"/>
                    <a:pt x="82882" y="32974"/>
                  </a:cubicBezTo>
                  <a:cubicBezTo>
                    <a:pt x="60090" y="47400"/>
                    <a:pt x="58064" y="62081"/>
                    <a:pt x="58064" y="62336"/>
                  </a:cubicBezTo>
                  <a:cubicBezTo>
                    <a:pt x="58064" y="63089"/>
                    <a:pt x="58318" y="64361"/>
                    <a:pt x="60344" y="64361"/>
                  </a:cubicBezTo>
                  <a:cubicBezTo>
                    <a:pt x="65158" y="64361"/>
                    <a:pt x="80347" y="57017"/>
                    <a:pt x="82628" y="50179"/>
                  </a:cubicBezTo>
                  <a:cubicBezTo>
                    <a:pt x="85924" y="40310"/>
                    <a:pt x="89213" y="34745"/>
                    <a:pt x="106436" y="34745"/>
                  </a:cubicBezTo>
                  <a:cubicBezTo>
                    <a:pt x="108708" y="34745"/>
                    <a:pt x="115802" y="34745"/>
                    <a:pt x="130999" y="37531"/>
                  </a:cubicBezTo>
                  <a:cubicBezTo>
                    <a:pt x="143654" y="39811"/>
                    <a:pt x="154038" y="41835"/>
                    <a:pt x="163157" y="41835"/>
                  </a:cubicBezTo>
                  <a:cubicBezTo>
                    <a:pt x="166192" y="41835"/>
                    <a:pt x="169235" y="41835"/>
                    <a:pt x="172015" y="41073"/>
                  </a:cubicBezTo>
                  <a:cubicBezTo>
                    <a:pt x="158597" y="56762"/>
                    <a:pt x="146951" y="69672"/>
                    <a:pt x="124922" y="92197"/>
                  </a:cubicBezTo>
                  <a:lnTo>
                    <a:pt x="99596" y="92197"/>
                  </a:lnTo>
                  <a:cubicBezTo>
                    <a:pt x="86178" y="92197"/>
                    <a:pt x="83898" y="99788"/>
                    <a:pt x="83898" y="100805"/>
                  </a:cubicBezTo>
                  <a:cubicBezTo>
                    <a:pt x="83898" y="103083"/>
                    <a:pt x="86178" y="103083"/>
                    <a:pt x="90476" y="103083"/>
                  </a:cubicBezTo>
                  <a:lnTo>
                    <a:pt x="113522" y="103083"/>
                  </a:lnTo>
                  <a:cubicBezTo>
                    <a:pt x="111751" y="105109"/>
                    <a:pt x="99850" y="117001"/>
                    <a:pt x="66930" y="146610"/>
                  </a:cubicBezTo>
                  <a:cubicBezTo>
                    <a:pt x="66421" y="147117"/>
                    <a:pt x="48189" y="163569"/>
                    <a:pt x="27169" y="181283"/>
                  </a:cubicBezTo>
                  <a:cubicBezTo>
                    <a:pt x="23880" y="184070"/>
                    <a:pt x="19066" y="188373"/>
                    <a:pt x="19066" y="190144"/>
                  </a:cubicBezTo>
                  <a:cubicBezTo>
                    <a:pt x="19066" y="190898"/>
                    <a:pt x="19320" y="191915"/>
                    <a:pt x="21092" y="191915"/>
                  </a:cubicBezTo>
                  <a:cubicBezTo>
                    <a:pt x="24389" y="191915"/>
                    <a:pt x="29703" y="189381"/>
                    <a:pt x="33000" y="187357"/>
                  </a:cubicBezTo>
                  <a:cubicBezTo>
                    <a:pt x="37552" y="184823"/>
                    <a:pt x="41858" y="184823"/>
                    <a:pt x="45909" y="184823"/>
                  </a:cubicBezTo>
                  <a:cubicBezTo>
                    <a:pt x="57309" y="184823"/>
                    <a:pt x="73769" y="186849"/>
                    <a:pt x="85416" y="188119"/>
                  </a:cubicBezTo>
                  <a:cubicBezTo>
                    <a:pt x="97570" y="189890"/>
                    <a:pt x="114539" y="191915"/>
                    <a:pt x="126948" y="191915"/>
                  </a:cubicBezTo>
                  <a:cubicBezTo>
                    <a:pt x="145426" y="191915"/>
                    <a:pt x="160369" y="181537"/>
                    <a:pt x="168472" y="174201"/>
                  </a:cubicBezTo>
                  <a:cubicBezTo>
                    <a:pt x="183924" y="160528"/>
                    <a:pt x="188475" y="142561"/>
                    <a:pt x="188475" y="141044"/>
                  </a:cubicBezTo>
                  <a:cubicBezTo>
                    <a:pt x="188475" y="139527"/>
                    <a:pt x="187466" y="139273"/>
                    <a:pt x="186203" y="139273"/>
                  </a:cubicBezTo>
                  <a:cubicBezTo>
                    <a:pt x="181389" y="139273"/>
                    <a:pt x="166192" y="146610"/>
                    <a:pt x="163912" y="153954"/>
                  </a:cubicBezTo>
                  <a:cubicBezTo>
                    <a:pt x="162395" y="158757"/>
                    <a:pt x="159860" y="167364"/>
                    <a:pt x="152011" y="176225"/>
                  </a:cubicBezTo>
                  <a:cubicBezTo>
                    <a:pt x="144417" y="176225"/>
                    <a:pt x="135551" y="176225"/>
                    <a:pt x="112259" y="173183"/>
                  </a:cubicBezTo>
                  <a:cubicBezTo>
                    <a:pt x="99596" y="171668"/>
                    <a:pt x="80602" y="169134"/>
                    <a:pt x="67184" y="169134"/>
                  </a:cubicBezTo>
                  <a:cubicBezTo>
                    <a:pt x="65667" y="169134"/>
                    <a:pt x="59589" y="169134"/>
                    <a:pt x="54775" y="170152"/>
                  </a:cubicBezTo>
                  <a:lnTo>
                    <a:pt x="128211" y="10308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6" name="Forme libre : forme 1135">
              <a:extLst>
                <a:ext uri="{FF2B5EF4-FFF2-40B4-BE49-F238E27FC236}">
                  <a16:creationId xmlns:a16="http://schemas.microsoft.com/office/drawing/2014/main" id="{56497DA9-FFBC-4784-A2F8-4BA48550C5EF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8630722" y="-11597779"/>
              <a:ext cx="203371" cy="152445"/>
            </a:xfrm>
            <a:custGeom>
              <a:avLst/>
              <a:gdLst>
                <a:gd name="connsiteX0" fmla="*/ 186982 w 203370"/>
                <a:gd name="connsiteY0" fmla="*/ 33411 h 152445"/>
                <a:gd name="connsiteX1" fmla="*/ 202052 w 203370"/>
                <a:gd name="connsiteY1" fmla="*/ 25440 h 152445"/>
                <a:gd name="connsiteX2" fmla="*/ 208081 w 203370"/>
                <a:gd name="connsiteY2" fmla="*/ 21717 h 152445"/>
                <a:gd name="connsiteX3" fmla="*/ 202759 w 203370"/>
                <a:gd name="connsiteY3" fmla="*/ 19056 h 152445"/>
                <a:gd name="connsiteX4" fmla="*/ 178648 w 203370"/>
                <a:gd name="connsiteY4" fmla="*/ 19056 h 152445"/>
                <a:gd name="connsiteX5" fmla="*/ 171022 w 203370"/>
                <a:gd name="connsiteY5" fmla="*/ 22605 h 152445"/>
                <a:gd name="connsiteX6" fmla="*/ 102574 w 203370"/>
                <a:gd name="connsiteY6" fmla="*/ 123617 h 152445"/>
                <a:gd name="connsiteX7" fmla="*/ 85026 w 203370"/>
                <a:gd name="connsiteY7" fmla="*/ 23844 h 152445"/>
                <a:gd name="connsiteX8" fmla="*/ 78822 w 203370"/>
                <a:gd name="connsiteY8" fmla="*/ 19056 h 152445"/>
                <a:gd name="connsiteX9" fmla="*/ 53464 w 203370"/>
                <a:gd name="connsiteY9" fmla="*/ 19056 h 152445"/>
                <a:gd name="connsiteX10" fmla="*/ 47609 w 203370"/>
                <a:gd name="connsiteY10" fmla="*/ 22954 h 152445"/>
                <a:gd name="connsiteX11" fmla="*/ 53639 w 203370"/>
                <a:gd name="connsiteY11" fmla="*/ 25440 h 152445"/>
                <a:gd name="connsiteX12" fmla="*/ 60376 w 203370"/>
                <a:gd name="connsiteY12" fmla="*/ 25797 h 152445"/>
                <a:gd name="connsiteX13" fmla="*/ 64276 w 203370"/>
                <a:gd name="connsiteY13" fmla="*/ 28275 h 152445"/>
                <a:gd name="connsiteX14" fmla="*/ 63569 w 203370"/>
                <a:gd name="connsiteY14" fmla="*/ 32173 h 152445"/>
                <a:gd name="connsiteX15" fmla="*/ 41230 w 203370"/>
                <a:gd name="connsiteY15" fmla="*/ 121139 h 152445"/>
                <a:gd name="connsiteX16" fmla="*/ 22784 w 203370"/>
                <a:gd name="connsiteY16" fmla="*/ 133715 h 152445"/>
                <a:gd name="connsiteX17" fmla="*/ 19066 w 203370"/>
                <a:gd name="connsiteY17" fmla="*/ 137622 h 152445"/>
                <a:gd name="connsiteX18" fmla="*/ 21719 w 203370"/>
                <a:gd name="connsiteY18" fmla="*/ 140100 h 152445"/>
                <a:gd name="connsiteX19" fmla="*/ 40165 w 203370"/>
                <a:gd name="connsiteY19" fmla="*/ 139393 h 152445"/>
                <a:gd name="connsiteX20" fmla="*/ 58961 w 203370"/>
                <a:gd name="connsiteY20" fmla="*/ 140100 h 152445"/>
                <a:gd name="connsiteX21" fmla="*/ 62504 w 203370"/>
                <a:gd name="connsiteY21" fmla="*/ 136201 h 152445"/>
                <a:gd name="connsiteX22" fmla="*/ 58604 w 203370"/>
                <a:gd name="connsiteY22" fmla="*/ 133715 h 152445"/>
                <a:gd name="connsiteX23" fmla="*/ 47260 w 203370"/>
                <a:gd name="connsiteY23" fmla="*/ 126276 h 152445"/>
                <a:gd name="connsiteX24" fmla="*/ 47967 w 203370"/>
                <a:gd name="connsiteY24" fmla="*/ 121846 h 152445"/>
                <a:gd name="connsiteX25" fmla="*/ 71545 w 203370"/>
                <a:gd name="connsiteY25" fmla="*/ 27568 h 152445"/>
                <a:gd name="connsiteX26" fmla="*/ 71728 w 203370"/>
                <a:gd name="connsiteY26" fmla="*/ 27568 h 152445"/>
                <a:gd name="connsiteX27" fmla="*/ 90699 w 203370"/>
                <a:gd name="connsiteY27" fmla="*/ 135313 h 152445"/>
                <a:gd name="connsiteX28" fmla="*/ 94242 w 203370"/>
                <a:gd name="connsiteY28" fmla="*/ 140100 h 152445"/>
                <a:gd name="connsiteX29" fmla="*/ 99389 w 203370"/>
                <a:gd name="connsiteY29" fmla="*/ 136201 h 152445"/>
                <a:gd name="connsiteX30" fmla="*/ 173858 w 203370"/>
                <a:gd name="connsiteY30" fmla="*/ 25797 h 152445"/>
                <a:gd name="connsiteX31" fmla="*/ 174032 w 203370"/>
                <a:gd name="connsiteY31" fmla="*/ 25972 h 152445"/>
                <a:gd name="connsiteX32" fmla="*/ 149032 w 203370"/>
                <a:gd name="connsiteY32" fmla="*/ 126276 h 152445"/>
                <a:gd name="connsiteX33" fmla="*/ 133430 w 203370"/>
                <a:gd name="connsiteY33" fmla="*/ 133715 h 152445"/>
                <a:gd name="connsiteX34" fmla="*/ 128108 w 203370"/>
                <a:gd name="connsiteY34" fmla="*/ 137622 h 152445"/>
                <a:gd name="connsiteX35" fmla="*/ 130952 w 203370"/>
                <a:gd name="connsiteY35" fmla="*/ 140100 h 152445"/>
                <a:gd name="connsiteX36" fmla="*/ 141938 w 203370"/>
                <a:gd name="connsiteY36" fmla="*/ 139568 h 152445"/>
                <a:gd name="connsiteX37" fmla="*/ 153115 w 203370"/>
                <a:gd name="connsiteY37" fmla="*/ 139393 h 152445"/>
                <a:gd name="connsiteX38" fmla="*/ 175629 w 203370"/>
                <a:gd name="connsiteY38" fmla="*/ 140100 h 152445"/>
                <a:gd name="connsiteX39" fmla="*/ 179355 w 203370"/>
                <a:gd name="connsiteY39" fmla="*/ 136201 h 152445"/>
                <a:gd name="connsiteX40" fmla="*/ 173683 w 203370"/>
                <a:gd name="connsiteY40" fmla="*/ 133715 h 152445"/>
                <a:gd name="connsiteX41" fmla="*/ 166946 w 203370"/>
                <a:gd name="connsiteY41" fmla="*/ 133366 h 152445"/>
                <a:gd name="connsiteX42" fmla="*/ 162863 w 203370"/>
                <a:gd name="connsiteY42" fmla="*/ 130707 h 152445"/>
                <a:gd name="connsiteX43" fmla="*/ 163570 w 203370"/>
                <a:gd name="connsiteY43" fmla="*/ 126808 h 152445"/>
                <a:gd name="connsiteX44" fmla="*/ 186982 w 203370"/>
                <a:gd name="connsiteY44" fmla="*/ 33411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03370" h="152445">
                  <a:moveTo>
                    <a:pt x="186982" y="33411"/>
                  </a:moveTo>
                  <a:cubicBezTo>
                    <a:pt x="188579" y="26861"/>
                    <a:pt x="188928" y="25440"/>
                    <a:pt x="202052" y="25440"/>
                  </a:cubicBezTo>
                  <a:cubicBezTo>
                    <a:pt x="205777" y="25440"/>
                    <a:pt x="208081" y="25440"/>
                    <a:pt x="208081" y="21717"/>
                  </a:cubicBezTo>
                  <a:cubicBezTo>
                    <a:pt x="208081" y="19056"/>
                    <a:pt x="205953" y="19056"/>
                    <a:pt x="202759" y="19056"/>
                  </a:cubicBezTo>
                  <a:lnTo>
                    <a:pt x="178648" y="19056"/>
                  </a:lnTo>
                  <a:cubicBezTo>
                    <a:pt x="173500" y="19056"/>
                    <a:pt x="173326" y="19239"/>
                    <a:pt x="171022" y="22605"/>
                  </a:cubicBezTo>
                  <a:lnTo>
                    <a:pt x="102574" y="123617"/>
                  </a:lnTo>
                  <a:lnTo>
                    <a:pt x="85026" y="23844"/>
                  </a:lnTo>
                  <a:cubicBezTo>
                    <a:pt x="84136" y="19239"/>
                    <a:pt x="84136" y="19056"/>
                    <a:pt x="78822" y="19056"/>
                  </a:cubicBezTo>
                  <a:lnTo>
                    <a:pt x="53464" y="19056"/>
                  </a:lnTo>
                  <a:cubicBezTo>
                    <a:pt x="49913" y="19056"/>
                    <a:pt x="47609" y="19056"/>
                    <a:pt x="47609" y="22954"/>
                  </a:cubicBezTo>
                  <a:cubicBezTo>
                    <a:pt x="47609" y="25440"/>
                    <a:pt x="49738" y="25440"/>
                    <a:pt x="53639" y="25440"/>
                  </a:cubicBezTo>
                  <a:cubicBezTo>
                    <a:pt x="56475" y="25440"/>
                    <a:pt x="57182" y="25440"/>
                    <a:pt x="60376" y="25797"/>
                  </a:cubicBezTo>
                  <a:cubicBezTo>
                    <a:pt x="63927" y="26147"/>
                    <a:pt x="64276" y="26504"/>
                    <a:pt x="64276" y="28275"/>
                  </a:cubicBezTo>
                  <a:cubicBezTo>
                    <a:pt x="64276" y="28449"/>
                    <a:pt x="64276" y="29514"/>
                    <a:pt x="63569" y="32173"/>
                  </a:cubicBezTo>
                  <a:lnTo>
                    <a:pt x="41230" y="121139"/>
                  </a:lnTo>
                  <a:cubicBezTo>
                    <a:pt x="39633" y="127165"/>
                    <a:pt x="36972" y="133193"/>
                    <a:pt x="22784" y="133715"/>
                  </a:cubicBezTo>
                  <a:cubicBezTo>
                    <a:pt x="21369" y="133715"/>
                    <a:pt x="19066" y="133898"/>
                    <a:pt x="19066" y="137622"/>
                  </a:cubicBezTo>
                  <a:cubicBezTo>
                    <a:pt x="19066" y="137797"/>
                    <a:pt x="19241" y="140100"/>
                    <a:pt x="21719" y="140100"/>
                  </a:cubicBezTo>
                  <a:cubicBezTo>
                    <a:pt x="27042" y="140100"/>
                    <a:pt x="34494" y="139393"/>
                    <a:pt x="40165" y="139393"/>
                  </a:cubicBezTo>
                  <a:cubicBezTo>
                    <a:pt x="44415" y="139393"/>
                    <a:pt x="54703" y="140100"/>
                    <a:pt x="58961" y="140100"/>
                  </a:cubicBezTo>
                  <a:cubicBezTo>
                    <a:pt x="59843" y="140100"/>
                    <a:pt x="62504" y="140100"/>
                    <a:pt x="62504" y="136201"/>
                  </a:cubicBezTo>
                  <a:cubicBezTo>
                    <a:pt x="62504" y="133898"/>
                    <a:pt x="60200" y="133715"/>
                    <a:pt x="58604" y="133715"/>
                  </a:cubicBezTo>
                  <a:cubicBezTo>
                    <a:pt x="47260" y="133366"/>
                    <a:pt x="47260" y="128762"/>
                    <a:pt x="47260" y="126276"/>
                  </a:cubicBezTo>
                  <a:cubicBezTo>
                    <a:pt x="47260" y="125569"/>
                    <a:pt x="47260" y="124681"/>
                    <a:pt x="47967" y="121846"/>
                  </a:cubicBezTo>
                  <a:lnTo>
                    <a:pt x="71545" y="27568"/>
                  </a:lnTo>
                  <a:lnTo>
                    <a:pt x="71728" y="27568"/>
                  </a:lnTo>
                  <a:lnTo>
                    <a:pt x="90699" y="135313"/>
                  </a:lnTo>
                  <a:cubicBezTo>
                    <a:pt x="91231" y="138504"/>
                    <a:pt x="91588" y="140100"/>
                    <a:pt x="94242" y="140100"/>
                  </a:cubicBezTo>
                  <a:cubicBezTo>
                    <a:pt x="96728" y="140100"/>
                    <a:pt x="98142" y="138146"/>
                    <a:pt x="99389" y="136201"/>
                  </a:cubicBezTo>
                  <a:lnTo>
                    <a:pt x="173858" y="25797"/>
                  </a:lnTo>
                  <a:lnTo>
                    <a:pt x="174032" y="25972"/>
                  </a:lnTo>
                  <a:lnTo>
                    <a:pt x="149032" y="126276"/>
                  </a:lnTo>
                  <a:cubicBezTo>
                    <a:pt x="147618" y="132303"/>
                    <a:pt x="147261" y="133715"/>
                    <a:pt x="133430" y="133715"/>
                  </a:cubicBezTo>
                  <a:cubicBezTo>
                    <a:pt x="130236" y="133715"/>
                    <a:pt x="128108" y="133715"/>
                    <a:pt x="128108" y="137622"/>
                  </a:cubicBezTo>
                  <a:cubicBezTo>
                    <a:pt x="128108" y="137797"/>
                    <a:pt x="128108" y="140100"/>
                    <a:pt x="130952" y="140100"/>
                  </a:cubicBezTo>
                  <a:cubicBezTo>
                    <a:pt x="134319" y="140100"/>
                    <a:pt x="138395" y="139568"/>
                    <a:pt x="141938" y="139568"/>
                  </a:cubicBezTo>
                  <a:cubicBezTo>
                    <a:pt x="145489" y="139568"/>
                    <a:pt x="149565" y="139393"/>
                    <a:pt x="153115" y="139393"/>
                  </a:cubicBezTo>
                  <a:cubicBezTo>
                    <a:pt x="158080" y="139393"/>
                    <a:pt x="170665" y="140100"/>
                    <a:pt x="175629" y="140100"/>
                  </a:cubicBezTo>
                  <a:cubicBezTo>
                    <a:pt x="176694" y="140100"/>
                    <a:pt x="179355" y="140100"/>
                    <a:pt x="179355" y="136201"/>
                  </a:cubicBezTo>
                  <a:cubicBezTo>
                    <a:pt x="179355" y="133715"/>
                    <a:pt x="177226" y="133715"/>
                    <a:pt x="173683" y="133715"/>
                  </a:cubicBezTo>
                  <a:cubicBezTo>
                    <a:pt x="173500" y="133715"/>
                    <a:pt x="170132" y="133715"/>
                    <a:pt x="166946" y="133366"/>
                  </a:cubicBezTo>
                  <a:cubicBezTo>
                    <a:pt x="162863" y="133010"/>
                    <a:pt x="162863" y="132478"/>
                    <a:pt x="162863" y="130707"/>
                  </a:cubicBezTo>
                  <a:cubicBezTo>
                    <a:pt x="162863" y="129643"/>
                    <a:pt x="163395" y="127872"/>
                    <a:pt x="163570" y="126808"/>
                  </a:cubicBezTo>
                  <a:lnTo>
                    <a:pt x="186982" y="334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7" name="Forme libre : forme 1136">
              <a:extLst>
                <a:ext uri="{FF2B5EF4-FFF2-40B4-BE49-F238E27FC236}">
                  <a16:creationId xmlns:a16="http://schemas.microsoft.com/office/drawing/2014/main" id="{5A87C32A-FEC5-4BD9-B751-80600DDE5CB4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8929209" y="-12032882"/>
              <a:ext cx="254213" cy="584373"/>
            </a:xfrm>
            <a:custGeom>
              <a:avLst/>
              <a:gdLst>
                <a:gd name="connsiteX0" fmla="*/ 31220 w 254213"/>
                <a:gd name="connsiteY0" fmla="*/ 570034 h 584373"/>
                <a:gd name="connsiteX1" fmla="*/ 43629 w 254213"/>
                <a:gd name="connsiteY1" fmla="*/ 557632 h 584373"/>
                <a:gd name="connsiteX2" fmla="*/ 31475 w 254213"/>
                <a:gd name="connsiteY2" fmla="*/ 545231 h 584373"/>
                <a:gd name="connsiteX3" fmla="*/ 19066 w 254213"/>
                <a:gd name="connsiteY3" fmla="*/ 557887 h 584373"/>
                <a:gd name="connsiteX4" fmla="*/ 47172 w 254213"/>
                <a:gd name="connsiteY4" fmla="*/ 581419 h 584373"/>
                <a:gd name="connsiteX5" fmla="*/ 118083 w 254213"/>
                <a:gd name="connsiteY5" fmla="*/ 448802 h 584373"/>
                <a:gd name="connsiteX6" fmla="*/ 167710 w 254213"/>
                <a:gd name="connsiteY6" fmla="*/ 206849 h 584373"/>
                <a:gd name="connsiteX7" fmla="*/ 195061 w 254213"/>
                <a:gd name="connsiteY7" fmla="*/ 69672 h 584373"/>
                <a:gd name="connsiteX8" fmla="*/ 216582 w 254213"/>
                <a:gd name="connsiteY8" fmla="*/ 24621 h 584373"/>
                <a:gd name="connsiteX9" fmla="*/ 231780 w 254213"/>
                <a:gd name="connsiteY9" fmla="*/ 30441 h 584373"/>
                <a:gd name="connsiteX10" fmla="*/ 219116 w 254213"/>
                <a:gd name="connsiteY10" fmla="*/ 42844 h 584373"/>
                <a:gd name="connsiteX11" fmla="*/ 231271 w 254213"/>
                <a:gd name="connsiteY11" fmla="*/ 55246 h 584373"/>
                <a:gd name="connsiteX12" fmla="*/ 243680 w 254213"/>
                <a:gd name="connsiteY12" fmla="*/ 42590 h 584373"/>
                <a:gd name="connsiteX13" fmla="*/ 216081 w 254213"/>
                <a:gd name="connsiteY13" fmla="*/ 19056 h 584373"/>
                <a:gd name="connsiteX14" fmla="*/ 168727 w 254213"/>
                <a:gd name="connsiteY14" fmla="*/ 98271 h 584373"/>
                <a:gd name="connsiteX15" fmla="*/ 105674 w 254213"/>
                <a:gd name="connsiteY15" fmla="*/ 393626 h 584373"/>
                <a:gd name="connsiteX16" fmla="*/ 83390 w 254213"/>
                <a:gd name="connsiteY16" fmla="*/ 509795 h 584373"/>
                <a:gd name="connsiteX17" fmla="*/ 46672 w 254213"/>
                <a:gd name="connsiteY17" fmla="*/ 575855 h 584373"/>
                <a:gd name="connsiteX18" fmla="*/ 31220 w 254213"/>
                <a:gd name="connsiteY18" fmla="*/ 570034 h 584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4213" h="584373">
                  <a:moveTo>
                    <a:pt x="31220" y="570034"/>
                  </a:moveTo>
                  <a:cubicBezTo>
                    <a:pt x="39324" y="569525"/>
                    <a:pt x="43629" y="563961"/>
                    <a:pt x="43629" y="557632"/>
                  </a:cubicBezTo>
                  <a:cubicBezTo>
                    <a:pt x="43629" y="549278"/>
                    <a:pt x="37298" y="545231"/>
                    <a:pt x="31475" y="545231"/>
                  </a:cubicBezTo>
                  <a:cubicBezTo>
                    <a:pt x="25397" y="545231"/>
                    <a:pt x="19066" y="549024"/>
                    <a:pt x="19066" y="557887"/>
                  </a:cubicBezTo>
                  <a:cubicBezTo>
                    <a:pt x="19066" y="570789"/>
                    <a:pt x="31729" y="581419"/>
                    <a:pt x="47172" y="581419"/>
                  </a:cubicBezTo>
                  <a:cubicBezTo>
                    <a:pt x="85662" y="581419"/>
                    <a:pt x="100097" y="522196"/>
                    <a:pt x="118083" y="448802"/>
                  </a:cubicBezTo>
                  <a:cubicBezTo>
                    <a:pt x="137577" y="368822"/>
                    <a:pt x="154038" y="288088"/>
                    <a:pt x="167710" y="206849"/>
                  </a:cubicBezTo>
                  <a:cubicBezTo>
                    <a:pt x="177084" y="152937"/>
                    <a:pt x="186450" y="102320"/>
                    <a:pt x="195061" y="69672"/>
                  </a:cubicBezTo>
                  <a:cubicBezTo>
                    <a:pt x="198096" y="57271"/>
                    <a:pt x="206707" y="24621"/>
                    <a:pt x="216582" y="24621"/>
                  </a:cubicBezTo>
                  <a:cubicBezTo>
                    <a:pt x="224431" y="24621"/>
                    <a:pt x="230763" y="29433"/>
                    <a:pt x="231780" y="30441"/>
                  </a:cubicBezTo>
                  <a:cubicBezTo>
                    <a:pt x="223422" y="30950"/>
                    <a:pt x="219116" y="36516"/>
                    <a:pt x="219116" y="42844"/>
                  </a:cubicBezTo>
                  <a:cubicBezTo>
                    <a:pt x="219116" y="51197"/>
                    <a:pt x="225448" y="55246"/>
                    <a:pt x="231271" y="55246"/>
                  </a:cubicBezTo>
                  <a:cubicBezTo>
                    <a:pt x="237348" y="55246"/>
                    <a:pt x="243680" y="51451"/>
                    <a:pt x="243680" y="42590"/>
                  </a:cubicBezTo>
                  <a:cubicBezTo>
                    <a:pt x="243680" y="28925"/>
                    <a:pt x="230008" y="19056"/>
                    <a:pt x="216081" y="19056"/>
                  </a:cubicBezTo>
                  <a:cubicBezTo>
                    <a:pt x="196833" y="19056"/>
                    <a:pt x="182652" y="46639"/>
                    <a:pt x="168727" y="98271"/>
                  </a:cubicBezTo>
                  <a:cubicBezTo>
                    <a:pt x="167964" y="101058"/>
                    <a:pt x="133526" y="228105"/>
                    <a:pt x="105674" y="393626"/>
                  </a:cubicBezTo>
                  <a:cubicBezTo>
                    <a:pt x="99088" y="432350"/>
                    <a:pt x="91740" y="474620"/>
                    <a:pt x="83390" y="509795"/>
                  </a:cubicBezTo>
                  <a:cubicBezTo>
                    <a:pt x="78830" y="528272"/>
                    <a:pt x="67176" y="575855"/>
                    <a:pt x="46672" y="575855"/>
                  </a:cubicBezTo>
                  <a:cubicBezTo>
                    <a:pt x="37552" y="575855"/>
                    <a:pt x="31475" y="570034"/>
                    <a:pt x="31220" y="57003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8" name="Forme libre : forme 1137">
              <a:extLst>
                <a:ext uri="{FF2B5EF4-FFF2-40B4-BE49-F238E27FC236}">
                  <a16:creationId xmlns:a16="http://schemas.microsoft.com/office/drawing/2014/main" id="{F08A768B-0ED7-4716-8DE1-B062CED7711C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9220629" y="-11863975"/>
              <a:ext cx="406742" cy="203260"/>
            </a:xfrm>
            <a:custGeom>
              <a:avLst/>
              <a:gdLst>
                <a:gd name="connsiteX0" fmla="*/ 139603 w 406741"/>
                <a:gd name="connsiteY0" fmla="*/ 21842 h 203260"/>
                <a:gd name="connsiteX1" fmla="*/ 136314 w 406741"/>
                <a:gd name="connsiteY1" fmla="*/ 19056 h 203260"/>
                <a:gd name="connsiteX2" fmla="*/ 104148 w 406741"/>
                <a:gd name="connsiteY2" fmla="*/ 21842 h 203260"/>
                <a:gd name="connsiteX3" fmla="*/ 100605 w 406741"/>
                <a:gd name="connsiteY3" fmla="*/ 26647 h 203260"/>
                <a:gd name="connsiteX4" fmla="*/ 106682 w 406741"/>
                <a:gd name="connsiteY4" fmla="*/ 29688 h 203260"/>
                <a:gd name="connsiteX5" fmla="*/ 119345 w 406741"/>
                <a:gd name="connsiteY5" fmla="*/ 33991 h 203260"/>
                <a:gd name="connsiteX6" fmla="*/ 118582 w 406741"/>
                <a:gd name="connsiteY6" fmla="*/ 39048 h 203260"/>
                <a:gd name="connsiteX7" fmla="*/ 103394 w 406741"/>
                <a:gd name="connsiteY7" fmla="*/ 99034 h 203260"/>
                <a:gd name="connsiteX8" fmla="*/ 80093 w 406741"/>
                <a:gd name="connsiteY8" fmla="*/ 82837 h 203260"/>
                <a:gd name="connsiteX9" fmla="*/ 19066 w 406741"/>
                <a:gd name="connsiteY9" fmla="*/ 156987 h 203260"/>
                <a:gd name="connsiteX10" fmla="*/ 52750 w 406741"/>
                <a:gd name="connsiteY10" fmla="*/ 197488 h 203260"/>
                <a:gd name="connsiteX11" fmla="*/ 85662 w 406741"/>
                <a:gd name="connsiteY11" fmla="*/ 178504 h 203260"/>
                <a:gd name="connsiteX12" fmla="*/ 108708 w 406741"/>
                <a:gd name="connsiteY12" fmla="*/ 197488 h 203260"/>
                <a:gd name="connsiteX13" fmla="*/ 127448 w 406741"/>
                <a:gd name="connsiteY13" fmla="*/ 183563 h 203260"/>
                <a:gd name="connsiteX14" fmla="*/ 135043 w 406741"/>
                <a:gd name="connsiteY14" fmla="*/ 158512 h 203260"/>
                <a:gd name="connsiteX15" fmla="*/ 132008 w 406741"/>
                <a:gd name="connsiteY15" fmla="*/ 155979 h 203260"/>
                <a:gd name="connsiteX16" fmla="*/ 128457 w 406741"/>
                <a:gd name="connsiteY16" fmla="*/ 160537 h 203260"/>
                <a:gd name="connsiteX17" fmla="*/ 109216 w 406741"/>
                <a:gd name="connsiteY17" fmla="*/ 191915 h 203260"/>
                <a:gd name="connsiteX18" fmla="*/ 101622 w 406741"/>
                <a:gd name="connsiteY18" fmla="*/ 180275 h 203260"/>
                <a:gd name="connsiteX19" fmla="*/ 103139 w 406741"/>
                <a:gd name="connsiteY19" fmla="*/ 168126 h 203260"/>
                <a:gd name="connsiteX20" fmla="*/ 139603 w 406741"/>
                <a:gd name="connsiteY20" fmla="*/ 21842 h 203260"/>
                <a:gd name="connsiteX21" fmla="*/ 86933 w 406741"/>
                <a:gd name="connsiteY21" fmla="*/ 164586 h 203260"/>
                <a:gd name="connsiteX22" fmla="*/ 81865 w 406741"/>
                <a:gd name="connsiteY22" fmla="*/ 173946 h 203260"/>
                <a:gd name="connsiteX23" fmla="*/ 53250 w 406741"/>
                <a:gd name="connsiteY23" fmla="*/ 191915 h 203260"/>
                <a:gd name="connsiteX24" fmla="*/ 37044 w 406741"/>
                <a:gd name="connsiteY24" fmla="*/ 168126 h 203260"/>
                <a:gd name="connsiteX25" fmla="*/ 50970 w 406741"/>
                <a:gd name="connsiteY25" fmla="*/ 112698 h 203260"/>
                <a:gd name="connsiteX26" fmla="*/ 80347 w 406741"/>
                <a:gd name="connsiteY26" fmla="*/ 88402 h 203260"/>
                <a:gd name="connsiteX27" fmla="*/ 100351 w 406741"/>
                <a:gd name="connsiteY27" fmla="*/ 110674 h 203260"/>
                <a:gd name="connsiteX28" fmla="*/ 99596 w 406741"/>
                <a:gd name="connsiteY28" fmla="*/ 114978 h 203260"/>
                <a:gd name="connsiteX29" fmla="*/ 86933 w 406741"/>
                <a:gd name="connsiteY29" fmla="*/ 164586 h 203260"/>
                <a:gd name="connsiteX30" fmla="*/ 375246 w 406741"/>
                <a:gd name="connsiteY30" fmla="*/ 41328 h 203260"/>
                <a:gd name="connsiteX31" fmla="*/ 397022 w 406741"/>
                <a:gd name="connsiteY31" fmla="*/ 29688 h 203260"/>
                <a:gd name="connsiteX32" fmla="*/ 405124 w 406741"/>
                <a:gd name="connsiteY32" fmla="*/ 24621 h 203260"/>
                <a:gd name="connsiteX33" fmla="*/ 398293 w 406741"/>
                <a:gd name="connsiteY33" fmla="*/ 21842 h 203260"/>
                <a:gd name="connsiteX34" fmla="*/ 364864 w 406741"/>
                <a:gd name="connsiteY34" fmla="*/ 21842 h 203260"/>
                <a:gd name="connsiteX35" fmla="*/ 354990 w 406741"/>
                <a:gd name="connsiteY35" fmla="*/ 26647 h 203260"/>
                <a:gd name="connsiteX36" fmla="*/ 262559 w 406741"/>
                <a:gd name="connsiteY36" fmla="*/ 170913 h 203260"/>
                <a:gd name="connsiteX37" fmla="*/ 242809 w 406741"/>
                <a:gd name="connsiteY37" fmla="*/ 27662 h 203260"/>
                <a:gd name="connsiteX38" fmla="*/ 234960 w 406741"/>
                <a:gd name="connsiteY38" fmla="*/ 21842 h 203260"/>
                <a:gd name="connsiteX39" fmla="*/ 200268 w 406741"/>
                <a:gd name="connsiteY39" fmla="*/ 21842 h 203260"/>
                <a:gd name="connsiteX40" fmla="*/ 192674 w 406741"/>
                <a:gd name="connsiteY40" fmla="*/ 26647 h 203260"/>
                <a:gd name="connsiteX41" fmla="*/ 200014 w 406741"/>
                <a:gd name="connsiteY41" fmla="*/ 29688 h 203260"/>
                <a:gd name="connsiteX42" fmla="*/ 210906 w 406741"/>
                <a:gd name="connsiteY42" fmla="*/ 30196 h 203260"/>
                <a:gd name="connsiteX43" fmla="*/ 216475 w 406741"/>
                <a:gd name="connsiteY43" fmla="*/ 34245 h 203260"/>
                <a:gd name="connsiteX44" fmla="*/ 215458 w 406741"/>
                <a:gd name="connsiteY44" fmla="*/ 39048 h 203260"/>
                <a:gd name="connsiteX45" fmla="*/ 183300 w 406741"/>
                <a:gd name="connsiteY45" fmla="*/ 167872 h 203260"/>
                <a:gd name="connsiteX46" fmla="*/ 155956 w 406741"/>
                <a:gd name="connsiteY46" fmla="*/ 186856 h 203260"/>
                <a:gd name="connsiteX47" fmla="*/ 151396 w 406741"/>
                <a:gd name="connsiteY47" fmla="*/ 191661 h 203260"/>
                <a:gd name="connsiteX48" fmla="*/ 154939 w 406741"/>
                <a:gd name="connsiteY48" fmla="*/ 194702 h 203260"/>
                <a:gd name="connsiteX49" fmla="*/ 180265 w 406741"/>
                <a:gd name="connsiteY49" fmla="*/ 193939 h 203260"/>
                <a:gd name="connsiteX50" fmla="*/ 206346 w 406741"/>
                <a:gd name="connsiteY50" fmla="*/ 194702 h 203260"/>
                <a:gd name="connsiteX51" fmla="*/ 210906 w 406741"/>
                <a:gd name="connsiteY51" fmla="*/ 189635 h 203260"/>
                <a:gd name="connsiteX52" fmla="*/ 206346 w 406741"/>
                <a:gd name="connsiteY52" fmla="*/ 186856 h 203260"/>
                <a:gd name="connsiteX53" fmla="*/ 189123 w 406741"/>
                <a:gd name="connsiteY53" fmla="*/ 175717 h 203260"/>
                <a:gd name="connsiteX54" fmla="*/ 190140 w 406741"/>
                <a:gd name="connsiteY54" fmla="*/ 169897 h 203260"/>
                <a:gd name="connsiteX55" fmla="*/ 224578 w 406741"/>
                <a:gd name="connsiteY55" fmla="*/ 31966 h 203260"/>
                <a:gd name="connsiteX56" fmla="*/ 224832 w 406741"/>
                <a:gd name="connsiteY56" fmla="*/ 31966 h 203260"/>
                <a:gd name="connsiteX57" fmla="*/ 246607 w 406741"/>
                <a:gd name="connsiteY57" fmla="*/ 188882 h 203260"/>
                <a:gd name="connsiteX58" fmla="*/ 250404 w 406741"/>
                <a:gd name="connsiteY58" fmla="*/ 194702 h 203260"/>
                <a:gd name="connsiteX59" fmla="*/ 255981 w 406741"/>
                <a:gd name="connsiteY59" fmla="*/ 190144 h 203260"/>
                <a:gd name="connsiteX60" fmla="*/ 358277 w 406741"/>
                <a:gd name="connsiteY60" fmla="*/ 29942 h 203260"/>
                <a:gd name="connsiteX61" fmla="*/ 358532 w 406741"/>
                <a:gd name="connsiteY61" fmla="*/ 29942 h 203260"/>
                <a:gd name="connsiteX62" fmla="*/ 322324 w 406741"/>
                <a:gd name="connsiteY62" fmla="*/ 174964 h 203260"/>
                <a:gd name="connsiteX63" fmla="*/ 299277 w 406741"/>
                <a:gd name="connsiteY63" fmla="*/ 186856 h 203260"/>
                <a:gd name="connsiteX64" fmla="*/ 292190 w 406741"/>
                <a:gd name="connsiteY64" fmla="*/ 191661 h 203260"/>
                <a:gd name="connsiteX65" fmla="*/ 295988 w 406741"/>
                <a:gd name="connsiteY65" fmla="*/ 194702 h 203260"/>
                <a:gd name="connsiteX66" fmla="*/ 327391 w 406741"/>
                <a:gd name="connsiteY66" fmla="*/ 193939 h 203260"/>
                <a:gd name="connsiteX67" fmla="*/ 359040 w 406741"/>
                <a:gd name="connsiteY67" fmla="*/ 194702 h 203260"/>
                <a:gd name="connsiteX68" fmla="*/ 363855 w 406741"/>
                <a:gd name="connsiteY68" fmla="*/ 189635 h 203260"/>
                <a:gd name="connsiteX69" fmla="*/ 356760 w 406741"/>
                <a:gd name="connsiteY69" fmla="*/ 186856 h 203260"/>
                <a:gd name="connsiteX70" fmla="*/ 340299 w 406741"/>
                <a:gd name="connsiteY70" fmla="*/ 182299 h 203260"/>
                <a:gd name="connsiteX71" fmla="*/ 341571 w 406741"/>
                <a:gd name="connsiteY71" fmla="*/ 176226 h 203260"/>
                <a:gd name="connsiteX72" fmla="*/ 375246 w 406741"/>
                <a:gd name="connsiteY72" fmla="*/ 41328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406741" h="203260">
                  <a:moveTo>
                    <a:pt x="139603" y="21842"/>
                  </a:moveTo>
                  <a:cubicBezTo>
                    <a:pt x="139603" y="21590"/>
                    <a:pt x="139603" y="19056"/>
                    <a:pt x="136314" y="19056"/>
                  </a:cubicBezTo>
                  <a:cubicBezTo>
                    <a:pt x="132509" y="19056"/>
                    <a:pt x="108454" y="21335"/>
                    <a:pt x="104148" y="21842"/>
                  </a:cubicBezTo>
                  <a:cubicBezTo>
                    <a:pt x="102122" y="22097"/>
                    <a:pt x="100605" y="23359"/>
                    <a:pt x="100605" y="26647"/>
                  </a:cubicBezTo>
                  <a:cubicBezTo>
                    <a:pt x="100605" y="29688"/>
                    <a:pt x="102885" y="29688"/>
                    <a:pt x="106682" y="29688"/>
                  </a:cubicBezTo>
                  <a:cubicBezTo>
                    <a:pt x="118837" y="29688"/>
                    <a:pt x="119345" y="31459"/>
                    <a:pt x="119345" y="33991"/>
                  </a:cubicBezTo>
                  <a:lnTo>
                    <a:pt x="118582" y="39048"/>
                  </a:lnTo>
                  <a:lnTo>
                    <a:pt x="103394" y="99034"/>
                  </a:lnTo>
                  <a:cubicBezTo>
                    <a:pt x="98834" y="89672"/>
                    <a:pt x="91493" y="82837"/>
                    <a:pt x="80093" y="82837"/>
                  </a:cubicBezTo>
                  <a:cubicBezTo>
                    <a:pt x="50470" y="82837"/>
                    <a:pt x="19066" y="120044"/>
                    <a:pt x="19066" y="156987"/>
                  </a:cubicBezTo>
                  <a:cubicBezTo>
                    <a:pt x="19066" y="180784"/>
                    <a:pt x="32992" y="197488"/>
                    <a:pt x="52750" y="197488"/>
                  </a:cubicBezTo>
                  <a:cubicBezTo>
                    <a:pt x="57810" y="197488"/>
                    <a:pt x="70473" y="196473"/>
                    <a:pt x="85662" y="178504"/>
                  </a:cubicBezTo>
                  <a:cubicBezTo>
                    <a:pt x="87688" y="189136"/>
                    <a:pt x="96553" y="197488"/>
                    <a:pt x="108708" y="197488"/>
                  </a:cubicBezTo>
                  <a:cubicBezTo>
                    <a:pt x="117574" y="197488"/>
                    <a:pt x="123397" y="191661"/>
                    <a:pt x="127448" y="183563"/>
                  </a:cubicBezTo>
                  <a:cubicBezTo>
                    <a:pt x="131754" y="174455"/>
                    <a:pt x="135043" y="159013"/>
                    <a:pt x="135043" y="158512"/>
                  </a:cubicBezTo>
                  <a:cubicBezTo>
                    <a:pt x="135043" y="155979"/>
                    <a:pt x="132763" y="155979"/>
                    <a:pt x="132008" y="155979"/>
                  </a:cubicBezTo>
                  <a:cubicBezTo>
                    <a:pt x="129474" y="155979"/>
                    <a:pt x="129220" y="156987"/>
                    <a:pt x="128457" y="160537"/>
                  </a:cubicBezTo>
                  <a:cubicBezTo>
                    <a:pt x="124159" y="176987"/>
                    <a:pt x="119599" y="191915"/>
                    <a:pt x="109216" y="191915"/>
                  </a:cubicBezTo>
                  <a:cubicBezTo>
                    <a:pt x="102377" y="191915"/>
                    <a:pt x="101622" y="185340"/>
                    <a:pt x="101622" y="180275"/>
                  </a:cubicBezTo>
                  <a:cubicBezTo>
                    <a:pt x="101622" y="174201"/>
                    <a:pt x="102122" y="172430"/>
                    <a:pt x="103139" y="168126"/>
                  </a:cubicBezTo>
                  <a:lnTo>
                    <a:pt x="139603" y="21842"/>
                  </a:lnTo>
                  <a:close/>
                  <a:moveTo>
                    <a:pt x="86933" y="164586"/>
                  </a:moveTo>
                  <a:cubicBezTo>
                    <a:pt x="85662" y="169144"/>
                    <a:pt x="85662" y="169643"/>
                    <a:pt x="81865" y="173946"/>
                  </a:cubicBezTo>
                  <a:cubicBezTo>
                    <a:pt x="70727" y="187866"/>
                    <a:pt x="60344" y="191915"/>
                    <a:pt x="53250" y="191915"/>
                  </a:cubicBezTo>
                  <a:cubicBezTo>
                    <a:pt x="40587" y="191915"/>
                    <a:pt x="37044" y="177995"/>
                    <a:pt x="37044" y="168126"/>
                  </a:cubicBezTo>
                  <a:cubicBezTo>
                    <a:pt x="37044" y="155471"/>
                    <a:pt x="45147" y="124338"/>
                    <a:pt x="50970" y="112698"/>
                  </a:cubicBezTo>
                  <a:cubicBezTo>
                    <a:pt x="58826" y="97772"/>
                    <a:pt x="70218" y="88402"/>
                    <a:pt x="80347" y="88402"/>
                  </a:cubicBezTo>
                  <a:cubicBezTo>
                    <a:pt x="96808" y="88402"/>
                    <a:pt x="100351" y="109158"/>
                    <a:pt x="100351" y="110674"/>
                  </a:cubicBezTo>
                  <a:cubicBezTo>
                    <a:pt x="100351" y="112191"/>
                    <a:pt x="99842" y="113715"/>
                    <a:pt x="99596" y="114978"/>
                  </a:cubicBezTo>
                  <a:lnTo>
                    <a:pt x="86933" y="164586"/>
                  </a:lnTo>
                  <a:close/>
                  <a:moveTo>
                    <a:pt x="375246" y="41328"/>
                  </a:moveTo>
                  <a:cubicBezTo>
                    <a:pt x="377527" y="32220"/>
                    <a:pt x="378035" y="29688"/>
                    <a:pt x="397022" y="29688"/>
                  </a:cubicBezTo>
                  <a:cubicBezTo>
                    <a:pt x="402854" y="29688"/>
                    <a:pt x="405124" y="29688"/>
                    <a:pt x="405124" y="24621"/>
                  </a:cubicBezTo>
                  <a:cubicBezTo>
                    <a:pt x="405124" y="21842"/>
                    <a:pt x="402600" y="21842"/>
                    <a:pt x="398293" y="21842"/>
                  </a:cubicBezTo>
                  <a:lnTo>
                    <a:pt x="364864" y="21842"/>
                  </a:lnTo>
                  <a:cubicBezTo>
                    <a:pt x="358277" y="21842"/>
                    <a:pt x="358031" y="21842"/>
                    <a:pt x="354990" y="26647"/>
                  </a:cubicBezTo>
                  <a:lnTo>
                    <a:pt x="262559" y="170913"/>
                  </a:lnTo>
                  <a:lnTo>
                    <a:pt x="242809" y="27662"/>
                  </a:lnTo>
                  <a:cubicBezTo>
                    <a:pt x="242047" y="21842"/>
                    <a:pt x="241546" y="21842"/>
                    <a:pt x="234960" y="21842"/>
                  </a:cubicBezTo>
                  <a:lnTo>
                    <a:pt x="200268" y="21842"/>
                  </a:lnTo>
                  <a:cubicBezTo>
                    <a:pt x="195455" y="21842"/>
                    <a:pt x="192674" y="21842"/>
                    <a:pt x="192674" y="26647"/>
                  </a:cubicBezTo>
                  <a:cubicBezTo>
                    <a:pt x="192674" y="29688"/>
                    <a:pt x="194946" y="29688"/>
                    <a:pt x="200014" y="29688"/>
                  </a:cubicBezTo>
                  <a:cubicBezTo>
                    <a:pt x="203303" y="29688"/>
                    <a:pt x="207863" y="29942"/>
                    <a:pt x="210906" y="30196"/>
                  </a:cubicBezTo>
                  <a:cubicBezTo>
                    <a:pt x="214957" y="30696"/>
                    <a:pt x="216475" y="31459"/>
                    <a:pt x="216475" y="34245"/>
                  </a:cubicBezTo>
                  <a:cubicBezTo>
                    <a:pt x="216475" y="35253"/>
                    <a:pt x="216220" y="36016"/>
                    <a:pt x="215458" y="39048"/>
                  </a:cubicBezTo>
                  <a:lnTo>
                    <a:pt x="183300" y="167872"/>
                  </a:lnTo>
                  <a:cubicBezTo>
                    <a:pt x="180766" y="177995"/>
                    <a:pt x="176468" y="186095"/>
                    <a:pt x="155956" y="186856"/>
                  </a:cubicBezTo>
                  <a:cubicBezTo>
                    <a:pt x="154685" y="186856"/>
                    <a:pt x="151396" y="187111"/>
                    <a:pt x="151396" y="191661"/>
                  </a:cubicBezTo>
                  <a:cubicBezTo>
                    <a:pt x="151396" y="193939"/>
                    <a:pt x="152914" y="194702"/>
                    <a:pt x="154939" y="194702"/>
                  </a:cubicBezTo>
                  <a:cubicBezTo>
                    <a:pt x="163042" y="194702"/>
                    <a:pt x="171908" y="193939"/>
                    <a:pt x="180265" y="193939"/>
                  </a:cubicBezTo>
                  <a:cubicBezTo>
                    <a:pt x="188869" y="193939"/>
                    <a:pt x="197989" y="194702"/>
                    <a:pt x="206346" y="194702"/>
                  </a:cubicBezTo>
                  <a:cubicBezTo>
                    <a:pt x="207609" y="194702"/>
                    <a:pt x="210906" y="194702"/>
                    <a:pt x="210906" y="189635"/>
                  </a:cubicBezTo>
                  <a:cubicBezTo>
                    <a:pt x="210906" y="186856"/>
                    <a:pt x="208117" y="186856"/>
                    <a:pt x="206346" y="186856"/>
                  </a:cubicBezTo>
                  <a:cubicBezTo>
                    <a:pt x="191911" y="186604"/>
                    <a:pt x="189123" y="181537"/>
                    <a:pt x="189123" y="175717"/>
                  </a:cubicBezTo>
                  <a:cubicBezTo>
                    <a:pt x="189123" y="173946"/>
                    <a:pt x="189377" y="172684"/>
                    <a:pt x="190140" y="169897"/>
                  </a:cubicBezTo>
                  <a:lnTo>
                    <a:pt x="224578" y="31966"/>
                  </a:lnTo>
                  <a:lnTo>
                    <a:pt x="224832" y="31966"/>
                  </a:lnTo>
                  <a:lnTo>
                    <a:pt x="246607" y="188882"/>
                  </a:lnTo>
                  <a:cubicBezTo>
                    <a:pt x="247116" y="191915"/>
                    <a:pt x="247369" y="194702"/>
                    <a:pt x="250404" y="194702"/>
                  </a:cubicBezTo>
                  <a:cubicBezTo>
                    <a:pt x="253193" y="194702"/>
                    <a:pt x="254710" y="191915"/>
                    <a:pt x="255981" y="190144"/>
                  </a:cubicBezTo>
                  <a:lnTo>
                    <a:pt x="358277" y="29942"/>
                  </a:lnTo>
                  <a:lnTo>
                    <a:pt x="358532" y="29942"/>
                  </a:lnTo>
                  <a:lnTo>
                    <a:pt x="322324" y="174964"/>
                  </a:lnTo>
                  <a:cubicBezTo>
                    <a:pt x="319789" y="184833"/>
                    <a:pt x="319289" y="186856"/>
                    <a:pt x="299277" y="186856"/>
                  </a:cubicBezTo>
                  <a:cubicBezTo>
                    <a:pt x="294971" y="186856"/>
                    <a:pt x="292190" y="186856"/>
                    <a:pt x="292190" y="191661"/>
                  </a:cubicBezTo>
                  <a:cubicBezTo>
                    <a:pt x="292190" y="194702"/>
                    <a:pt x="295224" y="194702"/>
                    <a:pt x="295988" y="194702"/>
                  </a:cubicBezTo>
                  <a:cubicBezTo>
                    <a:pt x="303075" y="194702"/>
                    <a:pt x="320298" y="193939"/>
                    <a:pt x="327391" y="193939"/>
                  </a:cubicBezTo>
                  <a:cubicBezTo>
                    <a:pt x="337768" y="193939"/>
                    <a:pt x="348658" y="194702"/>
                    <a:pt x="359040" y="194702"/>
                  </a:cubicBezTo>
                  <a:cubicBezTo>
                    <a:pt x="360558" y="194702"/>
                    <a:pt x="363855" y="194702"/>
                    <a:pt x="363855" y="189635"/>
                  </a:cubicBezTo>
                  <a:cubicBezTo>
                    <a:pt x="363855" y="186856"/>
                    <a:pt x="361575" y="186856"/>
                    <a:pt x="356760" y="186856"/>
                  </a:cubicBezTo>
                  <a:cubicBezTo>
                    <a:pt x="347395" y="186856"/>
                    <a:pt x="340299" y="186856"/>
                    <a:pt x="340299" y="182299"/>
                  </a:cubicBezTo>
                  <a:cubicBezTo>
                    <a:pt x="340299" y="181291"/>
                    <a:pt x="340299" y="180784"/>
                    <a:pt x="341571" y="176226"/>
                  </a:cubicBezTo>
                  <a:lnTo>
                    <a:pt x="375246" y="4132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9" name="Forme libre : forme 1138">
              <a:extLst>
                <a:ext uri="{FF2B5EF4-FFF2-40B4-BE49-F238E27FC236}">
                  <a16:creationId xmlns:a16="http://schemas.microsoft.com/office/drawing/2014/main" id="{6E6ACEB0-FE61-41E9-B9F7-81FCDEB35B0D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9711535" y="-11800194"/>
              <a:ext cx="127107" cy="152445"/>
            </a:xfrm>
            <a:custGeom>
              <a:avLst/>
              <a:gdLst>
                <a:gd name="connsiteX0" fmla="*/ 54775 w 127106"/>
                <a:gd name="connsiteY0" fmla="*/ 72459 h 152445"/>
                <a:gd name="connsiteX1" fmla="*/ 93520 w 127106"/>
                <a:gd name="connsiteY1" fmla="*/ 66639 h 152445"/>
                <a:gd name="connsiteX2" fmla="*/ 112505 w 127106"/>
                <a:gd name="connsiteY2" fmla="*/ 40565 h 152445"/>
                <a:gd name="connsiteX3" fmla="*/ 85416 w 127106"/>
                <a:gd name="connsiteY3" fmla="*/ 19056 h 152445"/>
                <a:gd name="connsiteX4" fmla="*/ 19066 w 127106"/>
                <a:gd name="connsiteY4" fmla="*/ 87895 h 152445"/>
                <a:gd name="connsiteX5" fmla="*/ 58828 w 127106"/>
                <a:gd name="connsiteY5" fmla="*/ 133708 h 152445"/>
                <a:gd name="connsiteX6" fmla="*/ 116311 w 127106"/>
                <a:gd name="connsiteY6" fmla="*/ 103838 h 152445"/>
                <a:gd name="connsiteX7" fmla="*/ 113267 w 127106"/>
                <a:gd name="connsiteY7" fmla="*/ 100551 h 152445"/>
                <a:gd name="connsiteX8" fmla="*/ 109980 w 127106"/>
                <a:gd name="connsiteY8" fmla="*/ 103083 h 152445"/>
                <a:gd name="connsiteX9" fmla="*/ 59336 w 127106"/>
                <a:gd name="connsiteY9" fmla="*/ 128134 h 152445"/>
                <a:gd name="connsiteX10" fmla="*/ 37298 w 127106"/>
                <a:gd name="connsiteY10" fmla="*/ 98780 h 152445"/>
                <a:gd name="connsiteX11" fmla="*/ 41351 w 127106"/>
                <a:gd name="connsiteY11" fmla="*/ 72459 h 152445"/>
                <a:gd name="connsiteX12" fmla="*/ 54775 w 127106"/>
                <a:gd name="connsiteY12" fmla="*/ 72459 h 152445"/>
                <a:gd name="connsiteX13" fmla="*/ 42876 w 127106"/>
                <a:gd name="connsiteY13" fmla="*/ 66886 h 152445"/>
                <a:gd name="connsiteX14" fmla="*/ 85416 w 127106"/>
                <a:gd name="connsiteY14" fmla="*/ 24621 h 152445"/>
                <a:gd name="connsiteX15" fmla="*/ 104156 w 127106"/>
                <a:gd name="connsiteY15" fmla="*/ 40565 h 152445"/>
                <a:gd name="connsiteX16" fmla="*/ 53258 w 127106"/>
                <a:gd name="connsiteY16" fmla="*/ 66886 h 152445"/>
                <a:gd name="connsiteX17" fmla="*/ 42876 w 127106"/>
                <a:gd name="connsiteY17" fmla="*/ 66886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106" h="152445">
                  <a:moveTo>
                    <a:pt x="54775" y="72459"/>
                  </a:moveTo>
                  <a:cubicBezTo>
                    <a:pt x="62117" y="72459"/>
                    <a:pt x="80855" y="71952"/>
                    <a:pt x="93520" y="66639"/>
                  </a:cubicBezTo>
                  <a:cubicBezTo>
                    <a:pt x="111244" y="59042"/>
                    <a:pt x="112505" y="44114"/>
                    <a:pt x="112505" y="40565"/>
                  </a:cubicBezTo>
                  <a:cubicBezTo>
                    <a:pt x="112505" y="29433"/>
                    <a:pt x="102886" y="19056"/>
                    <a:pt x="85416" y="19056"/>
                  </a:cubicBezTo>
                  <a:cubicBezTo>
                    <a:pt x="57310" y="19056"/>
                    <a:pt x="19066" y="43606"/>
                    <a:pt x="19066" y="87895"/>
                  </a:cubicBezTo>
                  <a:cubicBezTo>
                    <a:pt x="19066" y="113707"/>
                    <a:pt x="34009" y="133708"/>
                    <a:pt x="58828" y="133708"/>
                  </a:cubicBezTo>
                  <a:cubicBezTo>
                    <a:pt x="95038" y="133708"/>
                    <a:pt x="116311" y="106879"/>
                    <a:pt x="116311" y="103838"/>
                  </a:cubicBezTo>
                  <a:cubicBezTo>
                    <a:pt x="116311" y="102322"/>
                    <a:pt x="114786" y="100551"/>
                    <a:pt x="113267" y="100551"/>
                  </a:cubicBezTo>
                  <a:cubicBezTo>
                    <a:pt x="112007" y="100551"/>
                    <a:pt x="111498" y="101059"/>
                    <a:pt x="109980" y="103083"/>
                  </a:cubicBezTo>
                  <a:cubicBezTo>
                    <a:pt x="89976" y="128134"/>
                    <a:pt x="62371" y="128134"/>
                    <a:pt x="59336" y="128134"/>
                  </a:cubicBezTo>
                  <a:cubicBezTo>
                    <a:pt x="39579" y="128134"/>
                    <a:pt x="37298" y="106879"/>
                    <a:pt x="37298" y="98780"/>
                  </a:cubicBezTo>
                  <a:cubicBezTo>
                    <a:pt x="37298" y="95739"/>
                    <a:pt x="37552" y="87895"/>
                    <a:pt x="41351" y="72459"/>
                  </a:cubicBezTo>
                  <a:lnTo>
                    <a:pt x="54775" y="72459"/>
                  </a:lnTo>
                  <a:close/>
                  <a:moveTo>
                    <a:pt x="42876" y="66886"/>
                  </a:moveTo>
                  <a:cubicBezTo>
                    <a:pt x="52750" y="28418"/>
                    <a:pt x="78832" y="24621"/>
                    <a:pt x="85416" y="24621"/>
                  </a:cubicBezTo>
                  <a:cubicBezTo>
                    <a:pt x="97315" y="24621"/>
                    <a:pt x="104156" y="31966"/>
                    <a:pt x="104156" y="40565"/>
                  </a:cubicBezTo>
                  <a:cubicBezTo>
                    <a:pt x="104156" y="66886"/>
                    <a:pt x="63632" y="66886"/>
                    <a:pt x="53258" y="66886"/>
                  </a:cubicBezTo>
                  <a:lnTo>
                    <a:pt x="42876" y="6688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0" name="Forme libre : forme 1139">
              <a:extLst>
                <a:ext uri="{FF2B5EF4-FFF2-40B4-BE49-F238E27FC236}">
                  <a16:creationId xmlns:a16="http://schemas.microsoft.com/office/drawing/2014/main" id="{9837DDBC-E432-4C22-8086-291A5753486E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9837122" y="-11841592"/>
              <a:ext cx="152528" cy="25408"/>
            </a:xfrm>
            <a:custGeom>
              <a:avLst/>
              <a:gdLst>
                <a:gd name="connsiteX0" fmla="*/ 131834 w 152528"/>
                <a:gd name="connsiteY0" fmla="*/ 27741 h 25407"/>
                <a:gd name="connsiteX1" fmla="*/ 138928 w 152528"/>
                <a:gd name="connsiteY1" fmla="*/ 23485 h 25407"/>
                <a:gd name="connsiteX2" fmla="*/ 131834 w 152528"/>
                <a:gd name="connsiteY2" fmla="*/ 19056 h 25407"/>
                <a:gd name="connsiteX3" fmla="*/ 26152 w 152528"/>
                <a:gd name="connsiteY3" fmla="*/ 19056 h 25407"/>
                <a:gd name="connsiteX4" fmla="*/ 19066 w 152528"/>
                <a:gd name="connsiteY4" fmla="*/ 23311 h 25407"/>
                <a:gd name="connsiteX5" fmla="*/ 26152 w 152528"/>
                <a:gd name="connsiteY5" fmla="*/ 27741 h 25407"/>
                <a:gd name="connsiteX6" fmla="*/ 131834 w 152528"/>
                <a:gd name="connsiteY6" fmla="*/ 27741 h 2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528" h="25407">
                  <a:moveTo>
                    <a:pt x="131834" y="27741"/>
                  </a:moveTo>
                  <a:cubicBezTo>
                    <a:pt x="134669" y="27741"/>
                    <a:pt x="138928" y="27741"/>
                    <a:pt x="138928" y="23485"/>
                  </a:cubicBezTo>
                  <a:cubicBezTo>
                    <a:pt x="138928" y="19056"/>
                    <a:pt x="134852" y="19056"/>
                    <a:pt x="131834" y="19056"/>
                  </a:cubicBezTo>
                  <a:lnTo>
                    <a:pt x="26152" y="19056"/>
                  </a:lnTo>
                  <a:cubicBezTo>
                    <a:pt x="23316" y="19056"/>
                    <a:pt x="19066" y="19056"/>
                    <a:pt x="19066" y="23311"/>
                  </a:cubicBezTo>
                  <a:cubicBezTo>
                    <a:pt x="19066" y="27741"/>
                    <a:pt x="23141" y="27741"/>
                    <a:pt x="26152" y="27741"/>
                  </a:cubicBezTo>
                  <a:lnTo>
                    <a:pt x="131834" y="2774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1" name="Forme libre : forme 1140">
              <a:extLst>
                <a:ext uri="{FF2B5EF4-FFF2-40B4-BE49-F238E27FC236}">
                  <a16:creationId xmlns:a16="http://schemas.microsoft.com/office/drawing/2014/main" id="{2F10B7E3-043E-406D-ACD8-986838BCD254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10021461" y="-11947330"/>
              <a:ext cx="152528" cy="101630"/>
            </a:xfrm>
            <a:custGeom>
              <a:avLst/>
              <a:gdLst>
                <a:gd name="connsiteX0" fmla="*/ 125200 w 152528"/>
                <a:gd name="connsiteY0" fmla="*/ 33490 h 101630"/>
                <a:gd name="connsiteX1" fmla="*/ 138879 w 152528"/>
                <a:gd name="connsiteY1" fmla="*/ 24748 h 101630"/>
                <a:gd name="connsiteX2" fmla="*/ 142177 w 152528"/>
                <a:gd name="connsiteY2" fmla="*/ 21207 h 101630"/>
                <a:gd name="connsiteX3" fmla="*/ 140024 w 152528"/>
                <a:gd name="connsiteY3" fmla="*/ 19056 h 101630"/>
                <a:gd name="connsiteX4" fmla="*/ 132803 w 152528"/>
                <a:gd name="connsiteY4" fmla="*/ 19437 h 101630"/>
                <a:gd name="connsiteX5" fmla="*/ 125709 w 152528"/>
                <a:gd name="connsiteY5" fmla="*/ 19563 h 101630"/>
                <a:gd name="connsiteX6" fmla="*/ 118241 w 152528"/>
                <a:gd name="connsiteY6" fmla="*/ 19437 h 101630"/>
                <a:gd name="connsiteX7" fmla="*/ 111020 w 152528"/>
                <a:gd name="connsiteY7" fmla="*/ 19056 h 101630"/>
                <a:gd name="connsiteX8" fmla="*/ 107977 w 152528"/>
                <a:gd name="connsiteY8" fmla="*/ 22596 h 101630"/>
                <a:gd name="connsiteX9" fmla="*/ 111147 w 152528"/>
                <a:gd name="connsiteY9" fmla="*/ 24748 h 101630"/>
                <a:gd name="connsiteX10" fmla="*/ 120013 w 152528"/>
                <a:gd name="connsiteY10" fmla="*/ 29688 h 101630"/>
                <a:gd name="connsiteX11" fmla="*/ 119631 w 152528"/>
                <a:gd name="connsiteY11" fmla="*/ 31966 h 101630"/>
                <a:gd name="connsiteX12" fmla="*/ 105951 w 152528"/>
                <a:gd name="connsiteY12" fmla="*/ 86402 h 101630"/>
                <a:gd name="connsiteX13" fmla="*/ 67954 w 152528"/>
                <a:gd name="connsiteY13" fmla="*/ 21207 h 101630"/>
                <a:gd name="connsiteX14" fmla="*/ 63394 w 152528"/>
                <a:gd name="connsiteY14" fmla="*/ 19056 h 101630"/>
                <a:gd name="connsiteX15" fmla="*/ 43764 w 152528"/>
                <a:gd name="connsiteY15" fmla="*/ 19056 h 101630"/>
                <a:gd name="connsiteX16" fmla="*/ 39331 w 152528"/>
                <a:gd name="connsiteY16" fmla="*/ 22596 h 101630"/>
                <a:gd name="connsiteX17" fmla="*/ 44019 w 152528"/>
                <a:gd name="connsiteY17" fmla="*/ 24748 h 101630"/>
                <a:gd name="connsiteX18" fmla="*/ 52630 w 152528"/>
                <a:gd name="connsiteY18" fmla="*/ 25257 h 101630"/>
                <a:gd name="connsiteX19" fmla="*/ 36043 w 152528"/>
                <a:gd name="connsiteY19" fmla="*/ 91332 h 101630"/>
                <a:gd name="connsiteX20" fmla="*/ 22236 w 152528"/>
                <a:gd name="connsiteY20" fmla="*/ 99819 h 101630"/>
                <a:gd name="connsiteX21" fmla="*/ 19066 w 152528"/>
                <a:gd name="connsiteY21" fmla="*/ 103361 h 101630"/>
                <a:gd name="connsiteX22" fmla="*/ 21219 w 152528"/>
                <a:gd name="connsiteY22" fmla="*/ 105513 h 101630"/>
                <a:gd name="connsiteX23" fmla="*/ 28440 w 152528"/>
                <a:gd name="connsiteY23" fmla="*/ 105132 h 101630"/>
                <a:gd name="connsiteX24" fmla="*/ 35661 w 152528"/>
                <a:gd name="connsiteY24" fmla="*/ 105005 h 101630"/>
                <a:gd name="connsiteX25" fmla="*/ 43129 w 152528"/>
                <a:gd name="connsiteY25" fmla="*/ 105132 h 101630"/>
                <a:gd name="connsiteX26" fmla="*/ 50350 w 152528"/>
                <a:gd name="connsiteY26" fmla="*/ 105513 h 101630"/>
                <a:gd name="connsiteX27" fmla="*/ 53393 w 152528"/>
                <a:gd name="connsiteY27" fmla="*/ 101971 h 101630"/>
                <a:gd name="connsiteX28" fmla="*/ 50096 w 152528"/>
                <a:gd name="connsiteY28" fmla="*/ 99819 h 101630"/>
                <a:gd name="connsiteX29" fmla="*/ 41357 w 152528"/>
                <a:gd name="connsiteY29" fmla="*/ 95008 h 101630"/>
                <a:gd name="connsiteX30" fmla="*/ 41865 w 152528"/>
                <a:gd name="connsiteY30" fmla="*/ 92095 h 101630"/>
                <a:gd name="connsiteX31" fmla="*/ 57698 w 152528"/>
                <a:gd name="connsiteY31" fmla="*/ 28551 h 101630"/>
                <a:gd name="connsiteX32" fmla="*/ 101264 w 152528"/>
                <a:gd name="connsiteY32" fmla="*/ 103234 h 101630"/>
                <a:gd name="connsiteX33" fmla="*/ 104688 w 152528"/>
                <a:gd name="connsiteY33" fmla="*/ 105513 h 101630"/>
                <a:gd name="connsiteX34" fmla="*/ 107977 w 152528"/>
                <a:gd name="connsiteY34" fmla="*/ 102218 h 101630"/>
                <a:gd name="connsiteX35" fmla="*/ 125200 w 152528"/>
                <a:gd name="connsiteY35" fmla="*/ 33490 h 1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52528" h="101630">
                  <a:moveTo>
                    <a:pt x="125200" y="33490"/>
                  </a:moveTo>
                  <a:cubicBezTo>
                    <a:pt x="126090" y="29940"/>
                    <a:pt x="127353" y="25130"/>
                    <a:pt x="138879" y="24748"/>
                  </a:cubicBezTo>
                  <a:cubicBezTo>
                    <a:pt x="139897" y="24748"/>
                    <a:pt x="142177" y="24629"/>
                    <a:pt x="142177" y="21207"/>
                  </a:cubicBezTo>
                  <a:cubicBezTo>
                    <a:pt x="142177" y="20699"/>
                    <a:pt x="141796" y="19056"/>
                    <a:pt x="140024" y="19056"/>
                  </a:cubicBezTo>
                  <a:cubicBezTo>
                    <a:pt x="137744" y="19056"/>
                    <a:pt x="135083" y="19437"/>
                    <a:pt x="132803" y="19437"/>
                  </a:cubicBezTo>
                  <a:cubicBezTo>
                    <a:pt x="130523" y="19437"/>
                    <a:pt x="128115" y="19563"/>
                    <a:pt x="125709" y="19563"/>
                  </a:cubicBezTo>
                  <a:cubicBezTo>
                    <a:pt x="123174" y="19563"/>
                    <a:pt x="120767" y="19437"/>
                    <a:pt x="118241" y="19437"/>
                  </a:cubicBezTo>
                  <a:cubicBezTo>
                    <a:pt x="115961" y="19437"/>
                    <a:pt x="113300" y="19056"/>
                    <a:pt x="111020" y="19056"/>
                  </a:cubicBezTo>
                  <a:cubicBezTo>
                    <a:pt x="110130" y="19056"/>
                    <a:pt x="107977" y="19056"/>
                    <a:pt x="107977" y="22596"/>
                  </a:cubicBezTo>
                  <a:cubicBezTo>
                    <a:pt x="107977" y="24748"/>
                    <a:pt x="109875" y="24748"/>
                    <a:pt x="111147" y="24748"/>
                  </a:cubicBezTo>
                  <a:cubicBezTo>
                    <a:pt x="119504" y="24876"/>
                    <a:pt x="120013" y="27535"/>
                    <a:pt x="120013" y="29688"/>
                  </a:cubicBezTo>
                  <a:cubicBezTo>
                    <a:pt x="120013" y="30576"/>
                    <a:pt x="119758" y="31212"/>
                    <a:pt x="119631" y="31966"/>
                  </a:cubicBezTo>
                  <a:lnTo>
                    <a:pt x="105951" y="86402"/>
                  </a:lnTo>
                  <a:lnTo>
                    <a:pt x="67954" y="21207"/>
                  </a:lnTo>
                  <a:cubicBezTo>
                    <a:pt x="66691" y="19056"/>
                    <a:pt x="66437" y="19056"/>
                    <a:pt x="63394" y="19056"/>
                  </a:cubicBezTo>
                  <a:lnTo>
                    <a:pt x="43764" y="19056"/>
                  </a:lnTo>
                  <a:cubicBezTo>
                    <a:pt x="41230" y="19056"/>
                    <a:pt x="39331" y="19056"/>
                    <a:pt x="39331" y="22596"/>
                  </a:cubicBezTo>
                  <a:cubicBezTo>
                    <a:pt x="39331" y="24748"/>
                    <a:pt x="40976" y="24748"/>
                    <a:pt x="44019" y="24748"/>
                  </a:cubicBezTo>
                  <a:cubicBezTo>
                    <a:pt x="44400" y="24748"/>
                    <a:pt x="49468" y="24748"/>
                    <a:pt x="52630" y="25257"/>
                  </a:cubicBezTo>
                  <a:lnTo>
                    <a:pt x="36043" y="91332"/>
                  </a:lnTo>
                  <a:cubicBezTo>
                    <a:pt x="35153" y="94754"/>
                    <a:pt x="34016" y="99566"/>
                    <a:pt x="22236" y="99819"/>
                  </a:cubicBezTo>
                  <a:cubicBezTo>
                    <a:pt x="21219" y="99819"/>
                    <a:pt x="19066" y="99946"/>
                    <a:pt x="19066" y="103361"/>
                  </a:cubicBezTo>
                  <a:cubicBezTo>
                    <a:pt x="19066" y="104496"/>
                    <a:pt x="20083" y="105513"/>
                    <a:pt x="21219" y="105513"/>
                  </a:cubicBezTo>
                  <a:cubicBezTo>
                    <a:pt x="23499" y="105513"/>
                    <a:pt x="26160" y="105132"/>
                    <a:pt x="28440" y="105132"/>
                  </a:cubicBezTo>
                  <a:cubicBezTo>
                    <a:pt x="30847" y="105132"/>
                    <a:pt x="33254" y="105005"/>
                    <a:pt x="35661" y="105005"/>
                  </a:cubicBezTo>
                  <a:cubicBezTo>
                    <a:pt x="38196" y="105005"/>
                    <a:pt x="40603" y="105132"/>
                    <a:pt x="43129" y="105132"/>
                  </a:cubicBezTo>
                  <a:cubicBezTo>
                    <a:pt x="45409" y="105132"/>
                    <a:pt x="48070" y="105513"/>
                    <a:pt x="50350" y="105513"/>
                  </a:cubicBezTo>
                  <a:cubicBezTo>
                    <a:pt x="51995" y="105513"/>
                    <a:pt x="53393" y="104623"/>
                    <a:pt x="53393" y="101971"/>
                  </a:cubicBezTo>
                  <a:cubicBezTo>
                    <a:pt x="53393" y="99819"/>
                    <a:pt x="51494" y="99819"/>
                    <a:pt x="50096" y="99819"/>
                  </a:cubicBezTo>
                  <a:cubicBezTo>
                    <a:pt x="43764" y="99693"/>
                    <a:pt x="41357" y="98042"/>
                    <a:pt x="41357" y="95008"/>
                  </a:cubicBezTo>
                  <a:cubicBezTo>
                    <a:pt x="41357" y="94118"/>
                    <a:pt x="41611" y="93357"/>
                    <a:pt x="41865" y="92095"/>
                  </a:cubicBezTo>
                  <a:lnTo>
                    <a:pt x="57698" y="28551"/>
                  </a:lnTo>
                  <a:lnTo>
                    <a:pt x="101264" y="103234"/>
                  </a:lnTo>
                  <a:cubicBezTo>
                    <a:pt x="102536" y="105513"/>
                    <a:pt x="103290" y="105513"/>
                    <a:pt x="104688" y="105513"/>
                  </a:cubicBezTo>
                  <a:cubicBezTo>
                    <a:pt x="107222" y="105513"/>
                    <a:pt x="107342" y="104877"/>
                    <a:pt x="107977" y="102218"/>
                  </a:cubicBezTo>
                  <a:lnTo>
                    <a:pt x="125200" y="3349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2" name="Forme libre : forme 1141">
              <a:extLst>
                <a:ext uri="{FF2B5EF4-FFF2-40B4-BE49-F238E27FC236}">
                  <a16:creationId xmlns:a16="http://schemas.microsoft.com/office/drawing/2014/main" id="{7FBDBDB6-44A3-42FD-83A4-D8CC14832A58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10019205" y="-11824575"/>
              <a:ext cx="152528" cy="25408"/>
            </a:xfrm>
            <a:custGeom>
              <a:avLst/>
              <a:gdLst>
                <a:gd name="connsiteX0" fmla="*/ 6463 w 152528"/>
                <a:gd name="connsiteY0" fmla="*/ 6460 h 0"/>
                <a:gd name="connsiteX1" fmla="*/ 156509 w 152528"/>
                <a:gd name="connsiteY1" fmla="*/ 646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2528">
                  <a:moveTo>
                    <a:pt x="6463" y="6460"/>
                  </a:moveTo>
                  <a:lnTo>
                    <a:pt x="156509" y="6460"/>
                  </a:lnTo>
                </a:path>
              </a:pathLst>
            </a:custGeom>
            <a:noFill/>
            <a:ln w="3229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3" name="Forme libre : forme 1142">
              <a:extLst>
                <a:ext uri="{FF2B5EF4-FFF2-40B4-BE49-F238E27FC236}">
                  <a16:creationId xmlns:a16="http://schemas.microsoft.com/office/drawing/2014/main" id="{B3C62FCB-E449-46D8-B8F2-D3C34E9A9983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10050102" y="-11816159"/>
              <a:ext cx="76264" cy="101630"/>
            </a:xfrm>
            <a:custGeom>
              <a:avLst/>
              <a:gdLst>
                <a:gd name="connsiteX0" fmla="*/ 82135 w 76264"/>
                <a:gd name="connsiteY0" fmla="*/ 78930 h 101630"/>
                <a:gd name="connsiteX1" fmla="*/ 76820 w 76264"/>
                <a:gd name="connsiteY1" fmla="*/ 78930 h 101630"/>
                <a:gd name="connsiteX2" fmla="*/ 73142 w 76264"/>
                <a:gd name="connsiteY2" fmla="*/ 90451 h 101630"/>
                <a:gd name="connsiteX3" fmla="*/ 59598 w 76264"/>
                <a:gd name="connsiteY3" fmla="*/ 91206 h 101630"/>
                <a:gd name="connsiteX4" fmla="*/ 34772 w 76264"/>
                <a:gd name="connsiteY4" fmla="*/ 91206 h 101630"/>
                <a:gd name="connsiteX5" fmla="*/ 60098 w 76264"/>
                <a:gd name="connsiteY5" fmla="*/ 72856 h 101630"/>
                <a:gd name="connsiteX6" fmla="*/ 82135 w 76264"/>
                <a:gd name="connsiteY6" fmla="*/ 44249 h 101630"/>
                <a:gd name="connsiteX7" fmla="*/ 48698 w 76264"/>
                <a:gd name="connsiteY7" fmla="*/ 19056 h 101630"/>
                <a:gd name="connsiteX8" fmla="*/ 19066 w 76264"/>
                <a:gd name="connsiteY8" fmla="*/ 41335 h 101630"/>
                <a:gd name="connsiteX9" fmla="*/ 26407 w 76264"/>
                <a:gd name="connsiteY9" fmla="*/ 49061 h 101630"/>
                <a:gd name="connsiteX10" fmla="*/ 33882 w 76264"/>
                <a:gd name="connsiteY10" fmla="*/ 41590 h 101630"/>
                <a:gd name="connsiteX11" fmla="*/ 26661 w 76264"/>
                <a:gd name="connsiteY11" fmla="*/ 34118 h 101630"/>
                <a:gd name="connsiteX12" fmla="*/ 46044 w 76264"/>
                <a:gd name="connsiteY12" fmla="*/ 24631 h 101630"/>
                <a:gd name="connsiteX13" fmla="*/ 68582 w 76264"/>
                <a:gd name="connsiteY13" fmla="*/ 44376 h 101630"/>
                <a:gd name="connsiteX14" fmla="*/ 51487 w 76264"/>
                <a:gd name="connsiteY14" fmla="*/ 71332 h 101630"/>
                <a:gd name="connsiteX15" fmla="*/ 20583 w 76264"/>
                <a:gd name="connsiteY15" fmla="*/ 97542 h 101630"/>
                <a:gd name="connsiteX16" fmla="*/ 19066 w 76264"/>
                <a:gd name="connsiteY16" fmla="*/ 99566 h 101630"/>
                <a:gd name="connsiteX17" fmla="*/ 19066 w 76264"/>
                <a:gd name="connsiteY17" fmla="*/ 103362 h 101630"/>
                <a:gd name="connsiteX18" fmla="*/ 77956 w 76264"/>
                <a:gd name="connsiteY18" fmla="*/ 103362 h 101630"/>
                <a:gd name="connsiteX19" fmla="*/ 82135 w 76264"/>
                <a:gd name="connsiteY19" fmla="*/ 78930 h 1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64" h="101630">
                  <a:moveTo>
                    <a:pt x="82135" y="78930"/>
                  </a:moveTo>
                  <a:lnTo>
                    <a:pt x="76820" y="78930"/>
                  </a:lnTo>
                  <a:cubicBezTo>
                    <a:pt x="76439" y="81337"/>
                    <a:pt x="75168" y="89181"/>
                    <a:pt x="73142" y="90451"/>
                  </a:cubicBezTo>
                  <a:cubicBezTo>
                    <a:pt x="72133" y="91206"/>
                    <a:pt x="61496" y="91206"/>
                    <a:pt x="59598" y="91206"/>
                  </a:cubicBezTo>
                  <a:lnTo>
                    <a:pt x="34772" y="91206"/>
                  </a:lnTo>
                  <a:cubicBezTo>
                    <a:pt x="43129" y="85005"/>
                    <a:pt x="52503" y="77915"/>
                    <a:pt x="60098" y="72856"/>
                  </a:cubicBezTo>
                  <a:cubicBezTo>
                    <a:pt x="71498" y="65004"/>
                    <a:pt x="82135" y="57668"/>
                    <a:pt x="82135" y="44249"/>
                  </a:cubicBezTo>
                  <a:cubicBezTo>
                    <a:pt x="82135" y="28044"/>
                    <a:pt x="66810" y="19056"/>
                    <a:pt x="48698" y="19056"/>
                  </a:cubicBezTo>
                  <a:cubicBezTo>
                    <a:pt x="31602" y="19056"/>
                    <a:pt x="19066" y="28934"/>
                    <a:pt x="19066" y="41335"/>
                  </a:cubicBezTo>
                  <a:cubicBezTo>
                    <a:pt x="19066" y="47918"/>
                    <a:pt x="24635" y="49061"/>
                    <a:pt x="26407" y="49061"/>
                  </a:cubicBezTo>
                  <a:cubicBezTo>
                    <a:pt x="29830" y="49061"/>
                    <a:pt x="33882" y="46782"/>
                    <a:pt x="33882" y="41590"/>
                  </a:cubicBezTo>
                  <a:cubicBezTo>
                    <a:pt x="33882" y="37032"/>
                    <a:pt x="30593" y="34500"/>
                    <a:pt x="26661" y="34118"/>
                  </a:cubicBezTo>
                  <a:cubicBezTo>
                    <a:pt x="30212" y="28425"/>
                    <a:pt x="37552" y="24631"/>
                    <a:pt x="46044" y="24631"/>
                  </a:cubicBezTo>
                  <a:cubicBezTo>
                    <a:pt x="58326" y="24631"/>
                    <a:pt x="68582" y="31967"/>
                    <a:pt x="68582" y="44376"/>
                  </a:cubicBezTo>
                  <a:cubicBezTo>
                    <a:pt x="68582" y="55008"/>
                    <a:pt x="61241" y="63106"/>
                    <a:pt x="51487" y="71332"/>
                  </a:cubicBezTo>
                  <a:lnTo>
                    <a:pt x="20583" y="97542"/>
                  </a:lnTo>
                  <a:cubicBezTo>
                    <a:pt x="19320" y="98678"/>
                    <a:pt x="19193" y="98678"/>
                    <a:pt x="19066" y="99566"/>
                  </a:cubicBezTo>
                  <a:lnTo>
                    <a:pt x="19066" y="103362"/>
                  </a:lnTo>
                  <a:lnTo>
                    <a:pt x="77956" y="103362"/>
                  </a:lnTo>
                  <a:lnTo>
                    <a:pt x="82135" y="7893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4" name="Forme libre : forme 1143">
              <a:extLst>
                <a:ext uri="{FF2B5EF4-FFF2-40B4-BE49-F238E27FC236}">
                  <a16:creationId xmlns:a16="http://schemas.microsoft.com/office/drawing/2014/main" id="{E7EA949F-56E6-4770-8E27-F891967F8EF9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10226800" y="-11901848"/>
              <a:ext cx="177949" cy="127038"/>
            </a:xfrm>
            <a:custGeom>
              <a:avLst/>
              <a:gdLst>
                <a:gd name="connsiteX0" fmla="*/ 49564 w 177949"/>
                <a:gd name="connsiteY0" fmla="*/ 58048 h 127037"/>
                <a:gd name="connsiteX1" fmla="*/ 77225 w 177949"/>
                <a:gd name="connsiteY1" fmla="*/ 58048 h 127037"/>
                <a:gd name="connsiteX2" fmla="*/ 77225 w 177949"/>
                <a:gd name="connsiteY2" fmla="*/ 51665 h 127037"/>
                <a:gd name="connsiteX3" fmla="*/ 49564 w 177949"/>
                <a:gd name="connsiteY3" fmla="*/ 51665 h 127037"/>
                <a:gd name="connsiteX4" fmla="*/ 49564 w 177949"/>
                <a:gd name="connsiteY4" fmla="*/ 19056 h 127037"/>
                <a:gd name="connsiteX5" fmla="*/ 43534 w 177949"/>
                <a:gd name="connsiteY5" fmla="*/ 19056 h 127037"/>
                <a:gd name="connsiteX6" fmla="*/ 19066 w 177949"/>
                <a:gd name="connsiteY6" fmla="*/ 53085 h 127037"/>
                <a:gd name="connsiteX7" fmla="*/ 19066 w 177949"/>
                <a:gd name="connsiteY7" fmla="*/ 58048 h 127037"/>
                <a:gd name="connsiteX8" fmla="*/ 35558 w 177949"/>
                <a:gd name="connsiteY8" fmla="*/ 58048 h 127037"/>
                <a:gd name="connsiteX9" fmla="*/ 35558 w 177949"/>
                <a:gd name="connsiteY9" fmla="*/ 105893 h 127037"/>
                <a:gd name="connsiteX10" fmla="*/ 60383 w 177949"/>
                <a:gd name="connsiteY10" fmla="*/ 129817 h 127037"/>
                <a:gd name="connsiteX11" fmla="*/ 80419 w 177949"/>
                <a:gd name="connsiteY11" fmla="*/ 105720 h 127037"/>
                <a:gd name="connsiteX12" fmla="*/ 80419 w 177949"/>
                <a:gd name="connsiteY12" fmla="*/ 95968 h 127037"/>
                <a:gd name="connsiteX13" fmla="*/ 74389 w 177949"/>
                <a:gd name="connsiteY13" fmla="*/ 95968 h 127037"/>
                <a:gd name="connsiteX14" fmla="*/ 74389 w 177949"/>
                <a:gd name="connsiteY14" fmla="*/ 105537 h 127037"/>
                <a:gd name="connsiteX15" fmla="*/ 61798 w 177949"/>
                <a:gd name="connsiteY15" fmla="*/ 124147 h 127037"/>
                <a:gd name="connsiteX16" fmla="*/ 49564 w 177949"/>
                <a:gd name="connsiteY16" fmla="*/ 106068 h 127037"/>
                <a:gd name="connsiteX17" fmla="*/ 49564 w 177949"/>
                <a:gd name="connsiteY17" fmla="*/ 58048 h 127037"/>
                <a:gd name="connsiteX18" fmla="*/ 128352 w 177949"/>
                <a:gd name="connsiteY18" fmla="*/ 87639 h 127037"/>
                <a:gd name="connsiteX19" fmla="*/ 152113 w 177949"/>
                <a:gd name="connsiteY19" fmla="*/ 54856 h 127037"/>
                <a:gd name="connsiteX20" fmla="*/ 149094 w 177949"/>
                <a:gd name="connsiteY20" fmla="*/ 61231 h 127037"/>
                <a:gd name="connsiteX21" fmla="*/ 157078 w 177949"/>
                <a:gd name="connsiteY21" fmla="*/ 69387 h 127037"/>
                <a:gd name="connsiteX22" fmla="*/ 165229 w 177949"/>
                <a:gd name="connsiteY22" fmla="*/ 61231 h 127037"/>
                <a:gd name="connsiteX23" fmla="*/ 151223 w 177949"/>
                <a:gd name="connsiteY23" fmla="*/ 49894 h 127037"/>
                <a:gd name="connsiteX24" fmla="*/ 127287 w 177949"/>
                <a:gd name="connsiteY24" fmla="*/ 68853 h 127037"/>
                <a:gd name="connsiteX25" fmla="*/ 127104 w 177949"/>
                <a:gd name="connsiteY25" fmla="*/ 68853 h 127037"/>
                <a:gd name="connsiteX26" fmla="*/ 127104 w 177949"/>
                <a:gd name="connsiteY26" fmla="*/ 49894 h 127037"/>
                <a:gd name="connsiteX27" fmla="*/ 101755 w 177949"/>
                <a:gd name="connsiteY27" fmla="*/ 51839 h 127037"/>
                <a:gd name="connsiteX28" fmla="*/ 101755 w 177949"/>
                <a:gd name="connsiteY28" fmla="*/ 58223 h 127037"/>
                <a:gd name="connsiteX29" fmla="*/ 115053 w 177949"/>
                <a:gd name="connsiteY29" fmla="*/ 68148 h 127037"/>
                <a:gd name="connsiteX30" fmla="*/ 115053 w 177949"/>
                <a:gd name="connsiteY30" fmla="*/ 114049 h 127037"/>
                <a:gd name="connsiteX31" fmla="*/ 101755 w 177949"/>
                <a:gd name="connsiteY31" fmla="*/ 121663 h 127037"/>
                <a:gd name="connsiteX32" fmla="*/ 101755 w 177949"/>
                <a:gd name="connsiteY32" fmla="*/ 128046 h 127037"/>
                <a:gd name="connsiteX33" fmla="*/ 121965 w 177949"/>
                <a:gd name="connsiteY33" fmla="*/ 127339 h 127037"/>
                <a:gd name="connsiteX34" fmla="*/ 145019 w 177949"/>
                <a:gd name="connsiteY34" fmla="*/ 128046 h 127037"/>
                <a:gd name="connsiteX35" fmla="*/ 145019 w 177949"/>
                <a:gd name="connsiteY35" fmla="*/ 121663 h 127037"/>
                <a:gd name="connsiteX36" fmla="*/ 141468 w 177949"/>
                <a:gd name="connsiteY36" fmla="*/ 121663 h 127037"/>
                <a:gd name="connsiteX37" fmla="*/ 128352 w 177949"/>
                <a:gd name="connsiteY37" fmla="*/ 113690 h 127037"/>
                <a:gd name="connsiteX38" fmla="*/ 128352 w 177949"/>
                <a:gd name="connsiteY38" fmla="*/ 87639 h 127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77949" h="127037">
                  <a:moveTo>
                    <a:pt x="49564" y="58048"/>
                  </a:moveTo>
                  <a:lnTo>
                    <a:pt x="77225" y="58048"/>
                  </a:lnTo>
                  <a:lnTo>
                    <a:pt x="77225" y="51665"/>
                  </a:lnTo>
                  <a:lnTo>
                    <a:pt x="49564" y="51665"/>
                  </a:lnTo>
                  <a:lnTo>
                    <a:pt x="49564" y="19056"/>
                  </a:lnTo>
                  <a:lnTo>
                    <a:pt x="43534" y="19056"/>
                  </a:lnTo>
                  <a:cubicBezTo>
                    <a:pt x="43359" y="35007"/>
                    <a:pt x="36090" y="52553"/>
                    <a:pt x="19066" y="53085"/>
                  </a:cubicBezTo>
                  <a:lnTo>
                    <a:pt x="19066" y="58048"/>
                  </a:lnTo>
                  <a:lnTo>
                    <a:pt x="35558" y="58048"/>
                  </a:lnTo>
                  <a:lnTo>
                    <a:pt x="35558" y="105893"/>
                  </a:lnTo>
                  <a:cubicBezTo>
                    <a:pt x="35558" y="125743"/>
                    <a:pt x="50453" y="129817"/>
                    <a:pt x="60383" y="129817"/>
                  </a:cubicBezTo>
                  <a:cubicBezTo>
                    <a:pt x="72260" y="129817"/>
                    <a:pt x="80419" y="119717"/>
                    <a:pt x="80419" y="105720"/>
                  </a:cubicBezTo>
                  <a:lnTo>
                    <a:pt x="80419" y="95968"/>
                  </a:lnTo>
                  <a:lnTo>
                    <a:pt x="74389" y="95968"/>
                  </a:lnTo>
                  <a:lnTo>
                    <a:pt x="74389" y="105537"/>
                  </a:lnTo>
                  <a:cubicBezTo>
                    <a:pt x="74389" y="117589"/>
                    <a:pt x="68717" y="124147"/>
                    <a:pt x="61798" y="124147"/>
                  </a:cubicBezTo>
                  <a:cubicBezTo>
                    <a:pt x="49564" y="124147"/>
                    <a:pt x="49564" y="109260"/>
                    <a:pt x="49564" y="106068"/>
                  </a:cubicBezTo>
                  <a:lnTo>
                    <a:pt x="49564" y="58048"/>
                  </a:lnTo>
                  <a:close/>
                  <a:moveTo>
                    <a:pt x="128352" y="87639"/>
                  </a:moveTo>
                  <a:cubicBezTo>
                    <a:pt x="128352" y="72752"/>
                    <a:pt x="135263" y="54856"/>
                    <a:pt x="152113" y="54856"/>
                  </a:cubicBezTo>
                  <a:cubicBezTo>
                    <a:pt x="150516" y="56095"/>
                    <a:pt x="149094" y="58397"/>
                    <a:pt x="149094" y="61231"/>
                  </a:cubicBezTo>
                  <a:cubicBezTo>
                    <a:pt x="149094" y="67084"/>
                    <a:pt x="153702" y="69387"/>
                    <a:pt x="157078" y="69387"/>
                  </a:cubicBezTo>
                  <a:cubicBezTo>
                    <a:pt x="161328" y="69387"/>
                    <a:pt x="165229" y="66552"/>
                    <a:pt x="165229" y="61231"/>
                  </a:cubicBezTo>
                  <a:cubicBezTo>
                    <a:pt x="165229" y="55205"/>
                    <a:pt x="159557" y="49894"/>
                    <a:pt x="151223" y="49894"/>
                  </a:cubicBezTo>
                  <a:cubicBezTo>
                    <a:pt x="142357" y="49894"/>
                    <a:pt x="132602" y="55388"/>
                    <a:pt x="127287" y="68853"/>
                  </a:cubicBezTo>
                  <a:lnTo>
                    <a:pt x="127104" y="68853"/>
                  </a:lnTo>
                  <a:lnTo>
                    <a:pt x="127104" y="49894"/>
                  </a:lnTo>
                  <a:lnTo>
                    <a:pt x="101755" y="51839"/>
                  </a:lnTo>
                  <a:lnTo>
                    <a:pt x="101755" y="58223"/>
                  </a:lnTo>
                  <a:cubicBezTo>
                    <a:pt x="113631" y="58223"/>
                    <a:pt x="115053" y="59462"/>
                    <a:pt x="115053" y="68148"/>
                  </a:cubicBezTo>
                  <a:lnTo>
                    <a:pt x="115053" y="114049"/>
                  </a:lnTo>
                  <a:cubicBezTo>
                    <a:pt x="115053" y="121663"/>
                    <a:pt x="113274" y="121663"/>
                    <a:pt x="101755" y="121663"/>
                  </a:cubicBezTo>
                  <a:lnTo>
                    <a:pt x="101755" y="128046"/>
                  </a:lnTo>
                  <a:cubicBezTo>
                    <a:pt x="102637" y="128046"/>
                    <a:pt x="114696" y="127339"/>
                    <a:pt x="121965" y="127339"/>
                  </a:cubicBezTo>
                  <a:cubicBezTo>
                    <a:pt x="129592" y="127339"/>
                    <a:pt x="137392" y="127689"/>
                    <a:pt x="145019" y="128046"/>
                  </a:cubicBezTo>
                  <a:lnTo>
                    <a:pt x="145019" y="121663"/>
                  </a:lnTo>
                  <a:lnTo>
                    <a:pt x="141468" y="121663"/>
                  </a:lnTo>
                  <a:cubicBezTo>
                    <a:pt x="128352" y="121663"/>
                    <a:pt x="128352" y="119717"/>
                    <a:pt x="128352" y="113690"/>
                  </a:cubicBezTo>
                  <a:lnTo>
                    <a:pt x="128352" y="8763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5" name="Forme libre : forme 1144">
              <a:extLst>
                <a:ext uri="{FF2B5EF4-FFF2-40B4-BE49-F238E27FC236}">
                  <a16:creationId xmlns:a16="http://schemas.microsoft.com/office/drawing/2014/main" id="{EBA12661-BFBE-4D13-A7CA-E61C7C14E18E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10393083" y="-11913900"/>
              <a:ext cx="203371" cy="152445"/>
            </a:xfrm>
            <a:custGeom>
              <a:avLst/>
              <a:gdLst>
                <a:gd name="connsiteX0" fmla="*/ 186982 w 203370"/>
                <a:gd name="connsiteY0" fmla="*/ 33411 h 152445"/>
                <a:gd name="connsiteX1" fmla="*/ 202053 w 203370"/>
                <a:gd name="connsiteY1" fmla="*/ 25439 h 152445"/>
                <a:gd name="connsiteX2" fmla="*/ 208082 w 203370"/>
                <a:gd name="connsiteY2" fmla="*/ 21715 h 152445"/>
                <a:gd name="connsiteX3" fmla="*/ 202759 w 203370"/>
                <a:gd name="connsiteY3" fmla="*/ 19056 h 152445"/>
                <a:gd name="connsiteX4" fmla="*/ 178649 w 203370"/>
                <a:gd name="connsiteY4" fmla="*/ 19056 h 152445"/>
                <a:gd name="connsiteX5" fmla="*/ 171022 w 203370"/>
                <a:gd name="connsiteY5" fmla="*/ 22604 h 152445"/>
                <a:gd name="connsiteX6" fmla="*/ 102575 w 203370"/>
                <a:gd name="connsiteY6" fmla="*/ 123615 h 152445"/>
                <a:gd name="connsiteX7" fmla="*/ 85027 w 203370"/>
                <a:gd name="connsiteY7" fmla="*/ 23843 h 152445"/>
                <a:gd name="connsiteX8" fmla="*/ 78823 w 203370"/>
                <a:gd name="connsiteY8" fmla="*/ 19056 h 152445"/>
                <a:gd name="connsiteX9" fmla="*/ 53465 w 203370"/>
                <a:gd name="connsiteY9" fmla="*/ 19056 h 152445"/>
                <a:gd name="connsiteX10" fmla="*/ 47610 w 203370"/>
                <a:gd name="connsiteY10" fmla="*/ 22954 h 152445"/>
                <a:gd name="connsiteX11" fmla="*/ 53639 w 203370"/>
                <a:gd name="connsiteY11" fmla="*/ 25439 h 152445"/>
                <a:gd name="connsiteX12" fmla="*/ 60376 w 203370"/>
                <a:gd name="connsiteY12" fmla="*/ 25797 h 152445"/>
                <a:gd name="connsiteX13" fmla="*/ 64276 w 203370"/>
                <a:gd name="connsiteY13" fmla="*/ 28273 h 152445"/>
                <a:gd name="connsiteX14" fmla="*/ 63570 w 203370"/>
                <a:gd name="connsiteY14" fmla="*/ 32172 h 152445"/>
                <a:gd name="connsiteX15" fmla="*/ 41231 w 203370"/>
                <a:gd name="connsiteY15" fmla="*/ 121139 h 152445"/>
                <a:gd name="connsiteX16" fmla="*/ 22784 w 203370"/>
                <a:gd name="connsiteY16" fmla="*/ 133715 h 152445"/>
                <a:gd name="connsiteX17" fmla="*/ 19066 w 203370"/>
                <a:gd name="connsiteY17" fmla="*/ 137622 h 152445"/>
                <a:gd name="connsiteX18" fmla="*/ 21720 w 203370"/>
                <a:gd name="connsiteY18" fmla="*/ 140098 h 152445"/>
                <a:gd name="connsiteX19" fmla="*/ 40166 w 203370"/>
                <a:gd name="connsiteY19" fmla="*/ 139391 h 152445"/>
                <a:gd name="connsiteX20" fmla="*/ 58962 w 203370"/>
                <a:gd name="connsiteY20" fmla="*/ 140098 h 152445"/>
                <a:gd name="connsiteX21" fmla="*/ 62505 w 203370"/>
                <a:gd name="connsiteY21" fmla="*/ 136200 h 152445"/>
                <a:gd name="connsiteX22" fmla="*/ 58605 w 203370"/>
                <a:gd name="connsiteY22" fmla="*/ 133715 h 152445"/>
                <a:gd name="connsiteX23" fmla="*/ 47260 w 203370"/>
                <a:gd name="connsiteY23" fmla="*/ 126275 h 152445"/>
                <a:gd name="connsiteX24" fmla="*/ 47967 w 203370"/>
                <a:gd name="connsiteY24" fmla="*/ 121844 h 152445"/>
                <a:gd name="connsiteX25" fmla="*/ 71546 w 203370"/>
                <a:gd name="connsiteY25" fmla="*/ 27566 h 152445"/>
                <a:gd name="connsiteX26" fmla="*/ 71728 w 203370"/>
                <a:gd name="connsiteY26" fmla="*/ 27566 h 152445"/>
                <a:gd name="connsiteX27" fmla="*/ 90699 w 203370"/>
                <a:gd name="connsiteY27" fmla="*/ 135311 h 152445"/>
                <a:gd name="connsiteX28" fmla="*/ 94242 w 203370"/>
                <a:gd name="connsiteY28" fmla="*/ 140098 h 152445"/>
                <a:gd name="connsiteX29" fmla="*/ 99390 w 203370"/>
                <a:gd name="connsiteY29" fmla="*/ 136200 h 152445"/>
                <a:gd name="connsiteX30" fmla="*/ 173859 w 203370"/>
                <a:gd name="connsiteY30" fmla="*/ 25797 h 152445"/>
                <a:gd name="connsiteX31" fmla="*/ 174033 w 203370"/>
                <a:gd name="connsiteY31" fmla="*/ 25970 h 152445"/>
                <a:gd name="connsiteX32" fmla="*/ 149033 w 203370"/>
                <a:gd name="connsiteY32" fmla="*/ 126275 h 152445"/>
                <a:gd name="connsiteX33" fmla="*/ 133431 w 203370"/>
                <a:gd name="connsiteY33" fmla="*/ 133715 h 152445"/>
                <a:gd name="connsiteX34" fmla="*/ 128108 w 203370"/>
                <a:gd name="connsiteY34" fmla="*/ 137622 h 152445"/>
                <a:gd name="connsiteX35" fmla="*/ 130952 w 203370"/>
                <a:gd name="connsiteY35" fmla="*/ 140098 h 152445"/>
                <a:gd name="connsiteX36" fmla="*/ 141938 w 203370"/>
                <a:gd name="connsiteY36" fmla="*/ 139566 h 152445"/>
                <a:gd name="connsiteX37" fmla="*/ 153116 w 203370"/>
                <a:gd name="connsiteY37" fmla="*/ 139391 h 152445"/>
                <a:gd name="connsiteX38" fmla="*/ 175630 w 203370"/>
                <a:gd name="connsiteY38" fmla="*/ 140098 h 152445"/>
                <a:gd name="connsiteX39" fmla="*/ 179356 w 203370"/>
                <a:gd name="connsiteY39" fmla="*/ 136200 h 152445"/>
                <a:gd name="connsiteX40" fmla="*/ 173683 w 203370"/>
                <a:gd name="connsiteY40" fmla="*/ 133715 h 152445"/>
                <a:gd name="connsiteX41" fmla="*/ 166947 w 203370"/>
                <a:gd name="connsiteY41" fmla="*/ 133365 h 152445"/>
                <a:gd name="connsiteX42" fmla="*/ 162864 w 203370"/>
                <a:gd name="connsiteY42" fmla="*/ 130705 h 152445"/>
                <a:gd name="connsiteX43" fmla="*/ 163571 w 203370"/>
                <a:gd name="connsiteY43" fmla="*/ 126807 h 152445"/>
                <a:gd name="connsiteX44" fmla="*/ 186982 w 203370"/>
                <a:gd name="connsiteY44" fmla="*/ 33411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03370" h="152445">
                  <a:moveTo>
                    <a:pt x="186982" y="33411"/>
                  </a:moveTo>
                  <a:cubicBezTo>
                    <a:pt x="188579" y="26861"/>
                    <a:pt x="188929" y="25439"/>
                    <a:pt x="202053" y="25439"/>
                  </a:cubicBezTo>
                  <a:cubicBezTo>
                    <a:pt x="205778" y="25439"/>
                    <a:pt x="208082" y="25439"/>
                    <a:pt x="208082" y="21715"/>
                  </a:cubicBezTo>
                  <a:cubicBezTo>
                    <a:pt x="208082" y="19056"/>
                    <a:pt x="205953" y="19056"/>
                    <a:pt x="202759" y="19056"/>
                  </a:cubicBezTo>
                  <a:lnTo>
                    <a:pt x="178649" y="19056"/>
                  </a:lnTo>
                  <a:cubicBezTo>
                    <a:pt x="173501" y="19056"/>
                    <a:pt x="173326" y="19239"/>
                    <a:pt x="171022" y="22604"/>
                  </a:cubicBezTo>
                  <a:lnTo>
                    <a:pt x="102575" y="123615"/>
                  </a:lnTo>
                  <a:lnTo>
                    <a:pt x="85027" y="23843"/>
                  </a:lnTo>
                  <a:cubicBezTo>
                    <a:pt x="84137" y="19239"/>
                    <a:pt x="84137" y="19056"/>
                    <a:pt x="78823" y="19056"/>
                  </a:cubicBezTo>
                  <a:lnTo>
                    <a:pt x="53465" y="19056"/>
                  </a:lnTo>
                  <a:cubicBezTo>
                    <a:pt x="49913" y="19056"/>
                    <a:pt x="47610" y="19056"/>
                    <a:pt x="47610" y="22954"/>
                  </a:cubicBezTo>
                  <a:cubicBezTo>
                    <a:pt x="47610" y="25439"/>
                    <a:pt x="49739" y="25439"/>
                    <a:pt x="53639" y="25439"/>
                  </a:cubicBezTo>
                  <a:cubicBezTo>
                    <a:pt x="56476" y="25439"/>
                    <a:pt x="57183" y="25439"/>
                    <a:pt x="60376" y="25797"/>
                  </a:cubicBezTo>
                  <a:cubicBezTo>
                    <a:pt x="63927" y="26146"/>
                    <a:pt x="64276" y="26502"/>
                    <a:pt x="64276" y="28273"/>
                  </a:cubicBezTo>
                  <a:cubicBezTo>
                    <a:pt x="64276" y="28449"/>
                    <a:pt x="64276" y="29512"/>
                    <a:pt x="63570" y="32172"/>
                  </a:cubicBezTo>
                  <a:lnTo>
                    <a:pt x="41231" y="121139"/>
                  </a:lnTo>
                  <a:cubicBezTo>
                    <a:pt x="39634" y="127165"/>
                    <a:pt x="36972" y="133191"/>
                    <a:pt x="22784" y="133715"/>
                  </a:cubicBezTo>
                  <a:cubicBezTo>
                    <a:pt x="21370" y="133715"/>
                    <a:pt x="19066" y="133897"/>
                    <a:pt x="19066" y="137622"/>
                  </a:cubicBezTo>
                  <a:cubicBezTo>
                    <a:pt x="19066" y="137795"/>
                    <a:pt x="19241" y="140098"/>
                    <a:pt x="21720" y="140098"/>
                  </a:cubicBezTo>
                  <a:cubicBezTo>
                    <a:pt x="27042" y="140098"/>
                    <a:pt x="34494" y="139391"/>
                    <a:pt x="40166" y="139391"/>
                  </a:cubicBezTo>
                  <a:cubicBezTo>
                    <a:pt x="44416" y="139391"/>
                    <a:pt x="54704" y="140098"/>
                    <a:pt x="58962" y="140098"/>
                  </a:cubicBezTo>
                  <a:cubicBezTo>
                    <a:pt x="59843" y="140098"/>
                    <a:pt x="62505" y="140098"/>
                    <a:pt x="62505" y="136200"/>
                  </a:cubicBezTo>
                  <a:cubicBezTo>
                    <a:pt x="62505" y="133897"/>
                    <a:pt x="60201" y="133715"/>
                    <a:pt x="58605" y="133715"/>
                  </a:cubicBezTo>
                  <a:cubicBezTo>
                    <a:pt x="47260" y="133365"/>
                    <a:pt x="47260" y="128761"/>
                    <a:pt x="47260" y="126275"/>
                  </a:cubicBezTo>
                  <a:cubicBezTo>
                    <a:pt x="47260" y="125569"/>
                    <a:pt x="47260" y="124679"/>
                    <a:pt x="47967" y="121844"/>
                  </a:cubicBezTo>
                  <a:lnTo>
                    <a:pt x="71546" y="27566"/>
                  </a:lnTo>
                  <a:lnTo>
                    <a:pt x="71728" y="27566"/>
                  </a:lnTo>
                  <a:lnTo>
                    <a:pt x="90699" y="135311"/>
                  </a:lnTo>
                  <a:cubicBezTo>
                    <a:pt x="91232" y="138502"/>
                    <a:pt x="91588" y="140098"/>
                    <a:pt x="94242" y="140098"/>
                  </a:cubicBezTo>
                  <a:cubicBezTo>
                    <a:pt x="96729" y="140098"/>
                    <a:pt x="98142" y="138146"/>
                    <a:pt x="99390" y="136200"/>
                  </a:cubicBezTo>
                  <a:lnTo>
                    <a:pt x="173859" y="25797"/>
                  </a:lnTo>
                  <a:lnTo>
                    <a:pt x="174033" y="25970"/>
                  </a:lnTo>
                  <a:lnTo>
                    <a:pt x="149033" y="126275"/>
                  </a:lnTo>
                  <a:cubicBezTo>
                    <a:pt x="147619" y="132301"/>
                    <a:pt x="147261" y="133715"/>
                    <a:pt x="133431" y="133715"/>
                  </a:cubicBezTo>
                  <a:cubicBezTo>
                    <a:pt x="130237" y="133715"/>
                    <a:pt x="128108" y="133715"/>
                    <a:pt x="128108" y="137622"/>
                  </a:cubicBezTo>
                  <a:cubicBezTo>
                    <a:pt x="128108" y="137795"/>
                    <a:pt x="128108" y="140098"/>
                    <a:pt x="130952" y="140098"/>
                  </a:cubicBezTo>
                  <a:cubicBezTo>
                    <a:pt x="134320" y="140098"/>
                    <a:pt x="138395" y="139566"/>
                    <a:pt x="141938" y="139566"/>
                  </a:cubicBezTo>
                  <a:cubicBezTo>
                    <a:pt x="145490" y="139566"/>
                    <a:pt x="149565" y="139391"/>
                    <a:pt x="153116" y="139391"/>
                  </a:cubicBezTo>
                  <a:cubicBezTo>
                    <a:pt x="158081" y="139391"/>
                    <a:pt x="170665" y="140098"/>
                    <a:pt x="175630" y="140098"/>
                  </a:cubicBezTo>
                  <a:cubicBezTo>
                    <a:pt x="176694" y="140098"/>
                    <a:pt x="179356" y="140098"/>
                    <a:pt x="179356" y="136200"/>
                  </a:cubicBezTo>
                  <a:cubicBezTo>
                    <a:pt x="179356" y="133715"/>
                    <a:pt x="177227" y="133715"/>
                    <a:pt x="173683" y="133715"/>
                  </a:cubicBezTo>
                  <a:cubicBezTo>
                    <a:pt x="173501" y="133715"/>
                    <a:pt x="170132" y="133715"/>
                    <a:pt x="166947" y="133365"/>
                  </a:cubicBezTo>
                  <a:cubicBezTo>
                    <a:pt x="162864" y="133008"/>
                    <a:pt x="162864" y="132476"/>
                    <a:pt x="162864" y="130705"/>
                  </a:cubicBezTo>
                  <a:cubicBezTo>
                    <a:pt x="162864" y="129641"/>
                    <a:pt x="163396" y="127870"/>
                    <a:pt x="163571" y="126807"/>
                  </a:cubicBezTo>
                  <a:lnTo>
                    <a:pt x="186982" y="334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6" name="Forme libre : forme 1145">
              <a:extLst>
                <a:ext uri="{FF2B5EF4-FFF2-40B4-BE49-F238E27FC236}">
                  <a16:creationId xmlns:a16="http://schemas.microsoft.com/office/drawing/2014/main" id="{CA3695AD-83A9-4952-A76B-79D5EAA62D58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10603626" y="-11953537"/>
              <a:ext cx="76264" cy="101630"/>
            </a:xfrm>
            <a:custGeom>
              <a:avLst/>
              <a:gdLst>
                <a:gd name="connsiteX0" fmla="*/ 82135 w 76264"/>
                <a:gd name="connsiteY0" fmla="*/ 78930 h 101630"/>
                <a:gd name="connsiteX1" fmla="*/ 76820 w 76264"/>
                <a:gd name="connsiteY1" fmla="*/ 78930 h 101630"/>
                <a:gd name="connsiteX2" fmla="*/ 73142 w 76264"/>
                <a:gd name="connsiteY2" fmla="*/ 90451 h 101630"/>
                <a:gd name="connsiteX3" fmla="*/ 59598 w 76264"/>
                <a:gd name="connsiteY3" fmla="*/ 91206 h 101630"/>
                <a:gd name="connsiteX4" fmla="*/ 34772 w 76264"/>
                <a:gd name="connsiteY4" fmla="*/ 91206 h 101630"/>
                <a:gd name="connsiteX5" fmla="*/ 60098 w 76264"/>
                <a:gd name="connsiteY5" fmla="*/ 72856 h 101630"/>
                <a:gd name="connsiteX6" fmla="*/ 82135 w 76264"/>
                <a:gd name="connsiteY6" fmla="*/ 44249 h 101630"/>
                <a:gd name="connsiteX7" fmla="*/ 48698 w 76264"/>
                <a:gd name="connsiteY7" fmla="*/ 19056 h 101630"/>
                <a:gd name="connsiteX8" fmla="*/ 19066 w 76264"/>
                <a:gd name="connsiteY8" fmla="*/ 41335 h 101630"/>
                <a:gd name="connsiteX9" fmla="*/ 26407 w 76264"/>
                <a:gd name="connsiteY9" fmla="*/ 49061 h 101630"/>
                <a:gd name="connsiteX10" fmla="*/ 33882 w 76264"/>
                <a:gd name="connsiteY10" fmla="*/ 41590 h 101630"/>
                <a:gd name="connsiteX11" fmla="*/ 26661 w 76264"/>
                <a:gd name="connsiteY11" fmla="*/ 34118 h 101630"/>
                <a:gd name="connsiteX12" fmla="*/ 46044 w 76264"/>
                <a:gd name="connsiteY12" fmla="*/ 24631 h 101630"/>
                <a:gd name="connsiteX13" fmla="*/ 68582 w 76264"/>
                <a:gd name="connsiteY13" fmla="*/ 44376 h 101630"/>
                <a:gd name="connsiteX14" fmla="*/ 51487 w 76264"/>
                <a:gd name="connsiteY14" fmla="*/ 71332 h 101630"/>
                <a:gd name="connsiteX15" fmla="*/ 20583 w 76264"/>
                <a:gd name="connsiteY15" fmla="*/ 97542 h 101630"/>
                <a:gd name="connsiteX16" fmla="*/ 19066 w 76264"/>
                <a:gd name="connsiteY16" fmla="*/ 99566 h 101630"/>
                <a:gd name="connsiteX17" fmla="*/ 19066 w 76264"/>
                <a:gd name="connsiteY17" fmla="*/ 103361 h 101630"/>
                <a:gd name="connsiteX18" fmla="*/ 77956 w 76264"/>
                <a:gd name="connsiteY18" fmla="*/ 103361 h 101630"/>
                <a:gd name="connsiteX19" fmla="*/ 82135 w 76264"/>
                <a:gd name="connsiteY19" fmla="*/ 78930 h 1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64" h="101630">
                  <a:moveTo>
                    <a:pt x="82135" y="78930"/>
                  </a:moveTo>
                  <a:lnTo>
                    <a:pt x="76820" y="78930"/>
                  </a:lnTo>
                  <a:cubicBezTo>
                    <a:pt x="76439" y="81337"/>
                    <a:pt x="75168" y="89181"/>
                    <a:pt x="73142" y="90451"/>
                  </a:cubicBezTo>
                  <a:cubicBezTo>
                    <a:pt x="72134" y="91206"/>
                    <a:pt x="61496" y="91206"/>
                    <a:pt x="59598" y="91206"/>
                  </a:cubicBezTo>
                  <a:lnTo>
                    <a:pt x="34772" y="91206"/>
                  </a:lnTo>
                  <a:cubicBezTo>
                    <a:pt x="43129" y="85005"/>
                    <a:pt x="52503" y="77915"/>
                    <a:pt x="60098" y="72856"/>
                  </a:cubicBezTo>
                  <a:cubicBezTo>
                    <a:pt x="71498" y="65004"/>
                    <a:pt x="82135" y="57668"/>
                    <a:pt x="82135" y="44249"/>
                  </a:cubicBezTo>
                  <a:cubicBezTo>
                    <a:pt x="82135" y="28044"/>
                    <a:pt x="66811" y="19056"/>
                    <a:pt x="48698" y="19056"/>
                  </a:cubicBezTo>
                  <a:cubicBezTo>
                    <a:pt x="31602" y="19056"/>
                    <a:pt x="19066" y="28934"/>
                    <a:pt x="19066" y="41335"/>
                  </a:cubicBezTo>
                  <a:cubicBezTo>
                    <a:pt x="19066" y="47917"/>
                    <a:pt x="24635" y="49061"/>
                    <a:pt x="26407" y="49061"/>
                  </a:cubicBezTo>
                  <a:cubicBezTo>
                    <a:pt x="29831" y="49061"/>
                    <a:pt x="33882" y="46782"/>
                    <a:pt x="33882" y="41590"/>
                  </a:cubicBezTo>
                  <a:cubicBezTo>
                    <a:pt x="33882" y="37032"/>
                    <a:pt x="30594" y="34500"/>
                    <a:pt x="26661" y="34118"/>
                  </a:cubicBezTo>
                  <a:cubicBezTo>
                    <a:pt x="30212" y="28425"/>
                    <a:pt x="37552" y="24631"/>
                    <a:pt x="46044" y="24631"/>
                  </a:cubicBezTo>
                  <a:cubicBezTo>
                    <a:pt x="58326" y="24631"/>
                    <a:pt x="68582" y="31966"/>
                    <a:pt x="68582" y="44376"/>
                  </a:cubicBezTo>
                  <a:cubicBezTo>
                    <a:pt x="68582" y="55008"/>
                    <a:pt x="61241" y="63106"/>
                    <a:pt x="51487" y="71332"/>
                  </a:cubicBezTo>
                  <a:lnTo>
                    <a:pt x="20583" y="97542"/>
                  </a:lnTo>
                  <a:cubicBezTo>
                    <a:pt x="19320" y="98678"/>
                    <a:pt x="19193" y="98678"/>
                    <a:pt x="19066" y="99566"/>
                  </a:cubicBezTo>
                  <a:lnTo>
                    <a:pt x="19066" y="103361"/>
                  </a:lnTo>
                  <a:lnTo>
                    <a:pt x="77956" y="103361"/>
                  </a:lnTo>
                  <a:lnTo>
                    <a:pt x="82135" y="7893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7" name="Forme libre : forme 1146">
              <a:extLst>
                <a:ext uri="{FF2B5EF4-FFF2-40B4-BE49-F238E27FC236}">
                  <a16:creationId xmlns:a16="http://schemas.microsoft.com/office/drawing/2014/main" id="{CB96F45C-43A4-428D-B7DB-8FEA12AE1E8C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10710692" y="-11863975"/>
              <a:ext cx="508427" cy="254075"/>
            </a:xfrm>
            <a:custGeom>
              <a:avLst/>
              <a:gdLst>
                <a:gd name="connsiteX0" fmla="*/ 55530 w 508426"/>
                <a:gd name="connsiteY0" fmla="*/ 99543 h 254075"/>
                <a:gd name="connsiteX1" fmla="*/ 55530 w 508426"/>
                <a:gd name="connsiteY1" fmla="*/ 82837 h 254075"/>
                <a:gd name="connsiteX2" fmla="*/ 19066 w 508426"/>
                <a:gd name="connsiteY2" fmla="*/ 85616 h 254075"/>
                <a:gd name="connsiteX3" fmla="*/ 19066 w 508426"/>
                <a:gd name="connsiteY3" fmla="*/ 93469 h 254075"/>
                <a:gd name="connsiteX4" fmla="*/ 38815 w 508426"/>
                <a:gd name="connsiteY4" fmla="*/ 106116 h 254075"/>
                <a:gd name="connsiteX5" fmla="*/ 38815 w 508426"/>
                <a:gd name="connsiteY5" fmla="*/ 224563 h 254075"/>
                <a:gd name="connsiteX6" fmla="*/ 19066 w 508426"/>
                <a:gd name="connsiteY6" fmla="*/ 235956 h 254075"/>
                <a:gd name="connsiteX7" fmla="*/ 19066 w 508426"/>
                <a:gd name="connsiteY7" fmla="*/ 243802 h 254075"/>
                <a:gd name="connsiteX8" fmla="*/ 47427 w 508426"/>
                <a:gd name="connsiteY8" fmla="*/ 243039 h 254075"/>
                <a:gd name="connsiteX9" fmla="*/ 76042 w 508426"/>
                <a:gd name="connsiteY9" fmla="*/ 243802 h 254075"/>
                <a:gd name="connsiteX10" fmla="*/ 76042 w 508426"/>
                <a:gd name="connsiteY10" fmla="*/ 235956 h 254075"/>
                <a:gd name="connsiteX11" fmla="*/ 56285 w 508426"/>
                <a:gd name="connsiteY11" fmla="*/ 224563 h 254075"/>
                <a:gd name="connsiteX12" fmla="*/ 56285 w 508426"/>
                <a:gd name="connsiteY12" fmla="*/ 182046 h 254075"/>
                <a:gd name="connsiteX13" fmla="*/ 56285 w 508426"/>
                <a:gd name="connsiteY13" fmla="*/ 179766 h 254075"/>
                <a:gd name="connsiteX14" fmla="*/ 87434 w 508426"/>
                <a:gd name="connsiteY14" fmla="*/ 197488 h 254075"/>
                <a:gd name="connsiteX15" fmla="*/ 143901 w 508426"/>
                <a:gd name="connsiteY15" fmla="*/ 140036 h 254075"/>
                <a:gd name="connsiteX16" fmla="*/ 90977 w 508426"/>
                <a:gd name="connsiteY16" fmla="*/ 82837 h 254075"/>
                <a:gd name="connsiteX17" fmla="*/ 55530 w 508426"/>
                <a:gd name="connsiteY17" fmla="*/ 99543 h 254075"/>
                <a:gd name="connsiteX18" fmla="*/ 56285 w 508426"/>
                <a:gd name="connsiteY18" fmla="*/ 165848 h 254075"/>
                <a:gd name="connsiteX19" fmla="*/ 56285 w 508426"/>
                <a:gd name="connsiteY19" fmla="*/ 109412 h 254075"/>
                <a:gd name="connsiteX20" fmla="*/ 88951 w 508426"/>
                <a:gd name="connsiteY20" fmla="*/ 89165 h 254075"/>
                <a:gd name="connsiteX21" fmla="*/ 122889 w 508426"/>
                <a:gd name="connsiteY21" fmla="*/ 140036 h 254075"/>
                <a:gd name="connsiteX22" fmla="*/ 86425 w 508426"/>
                <a:gd name="connsiteY22" fmla="*/ 191915 h 254075"/>
                <a:gd name="connsiteX23" fmla="*/ 59836 w 508426"/>
                <a:gd name="connsiteY23" fmla="*/ 176480 h 254075"/>
                <a:gd name="connsiteX24" fmla="*/ 56285 w 508426"/>
                <a:gd name="connsiteY24" fmla="*/ 165848 h 254075"/>
                <a:gd name="connsiteX25" fmla="*/ 194970 w 508426"/>
                <a:gd name="connsiteY25" fmla="*/ 110674 h 254075"/>
                <a:gd name="connsiteX26" fmla="*/ 194970 w 508426"/>
                <a:gd name="connsiteY26" fmla="*/ 82837 h 254075"/>
                <a:gd name="connsiteX27" fmla="*/ 159777 w 508426"/>
                <a:gd name="connsiteY27" fmla="*/ 85616 h 254075"/>
                <a:gd name="connsiteX28" fmla="*/ 159777 w 508426"/>
                <a:gd name="connsiteY28" fmla="*/ 93469 h 254075"/>
                <a:gd name="connsiteX29" fmla="*/ 179527 w 508426"/>
                <a:gd name="connsiteY29" fmla="*/ 107641 h 254075"/>
                <a:gd name="connsiteX30" fmla="*/ 179527 w 508426"/>
                <a:gd name="connsiteY30" fmla="*/ 175463 h 254075"/>
                <a:gd name="connsiteX31" fmla="*/ 159777 w 508426"/>
                <a:gd name="connsiteY31" fmla="*/ 186856 h 254075"/>
                <a:gd name="connsiteX32" fmla="*/ 159777 w 508426"/>
                <a:gd name="connsiteY32" fmla="*/ 194702 h 254075"/>
                <a:gd name="connsiteX33" fmla="*/ 188638 w 508426"/>
                <a:gd name="connsiteY33" fmla="*/ 193939 h 254075"/>
                <a:gd name="connsiteX34" fmla="*/ 220804 w 508426"/>
                <a:gd name="connsiteY34" fmla="*/ 194702 h 254075"/>
                <a:gd name="connsiteX35" fmla="*/ 220804 w 508426"/>
                <a:gd name="connsiteY35" fmla="*/ 186856 h 254075"/>
                <a:gd name="connsiteX36" fmla="*/ 215482 w 508426"/>
                <a:gd name="connsiteY36" fmla="*/ 186856 h 254075"/>
                <a:gd name="connsiteX37" fmla="*/ 196241 w 508426"/>
                <a:gd name="connsiteY37" fmla="*/ 174964 h 254075"/>
                <a:gd name="connsiteX38" fmla="*/ 196241 w 508426"/>
                <a:gd name="connsiteY38" fmla="*/ 135987 h 254075"/>
                <a:gd name="connsiteX39" fmla="*/ 226119 w 508426"/>
                <a:gd name="connsiteY39" fmla="*/ 88402 h 254075"/>
                <a:gd name="connsiteX40" fmla="*/ 228908 w 508426"/>
                <a:gd name="connsiteY40" fmla="*/ 88657 h 254075"/>
                <a:gd name="connsiteX41" fmla="*/ 223085 w 508426"/>
                <a:gd name="connsiteY41" fmla="*/ 98526 h 254075"/>
                <a:gd name="connsiteX42" fmla="*/ 233968 w 508426"/>
                <a:gd name="connsiteY42" fmla="*/ 109412 h 254075"/>
                <a:gd name="connsiteX43" fmla="*/ 244860 w 508426"/>
                <a:gd name="connsiteY43" fmla="*/ 98271 h 254075"/>
                <a:gd name="connsiteX44" fmla="*/ 226119 w 508426"/>
                <a:gd name="connsiteY44" fmla="*/ 82837 h 254075"/>
                <a:gd name="connsiteX45" fmla="*/ 194970 w 508426"/>
                <a:gd name="connsiteY45" fmla="*/ 110674 h 254075"/>
                <a:gd name="connsiteX46" fmla="*/ 371160 w 508426"/>
                <a:gd name="connsiteY46" fmla="*/ 140543 h 254075"/>
                <a:gd name="connsiteX47" fmla="*/ 315193 w 508426"/>
                <a:gd name="connsiteY47" fmla="*/ 81320 h 254075"/>
                <a:gd name="connsiteX48" fmla="*/ 258980 w 508426"/>
                <a:gd name="connsiteY48" fmla="*/ 140543 h 254075"/>
                <a:gd name="connsiteX49" fmla="*/ 314938 w 508426"/>
                <a:gd name="connsiteY49" fmla="*/ 197488 h 254075"/>
                <a:gd name="connsiteX50" fmla="*/ 371160 w 508426"/>
                <a:gd name="connsiteY50" fmla="*/ 140543 h 254075"/>
                <a:gd name="connsiteX51" fmla="*/ 315193 w 508426"/>
                <a:gd name="connsiteY51" fmla="*/ 191160 h 254075"/>
                <a:gd name="connsiteX52" fmla="*/ 286325 w 508426"/>
                <a:gd name="connsiteY52" fmla="*/ 174201 h 254075"/>
                <a:gd name="connsiteX53" fmla="*/ 279992 w 508426"/>
                <a:gd name="connsiteY53" fmla="*/ 138519 h 254075"/>
                <a:gd name="connsiteX54" fmla="*/ 286070 w 508426"/>
                <a:gd name="connsiteY54" fmla="*/ 103846 h 254075"/>
                <a:gd name="connsiteX55" fmla="*/ 314938 w 508426"/>
                <a:gd name="connsiteY55" fmla="*/ 86886 h 254075"/>
                <a:gd name="connsiteX56" fmla="*/ 343553 w 508426"/>
                <a:gd name="connsiteY56" fmla="*/ 103338 h 254075"/>
                <a:gd name="connsiteX57" fmla="*/ 350139 w 508426"/>
                <a:gd name="connsiteY57" fmla="*/ 138519 h 254075"/>
                <a:gd name="connsiteX58" fmla="*/ 344570 w 508426"/>
                <a:gd name="connsiteY58" fmla="*/ 172430 h 254075"/>
                <a:gd name="connsiteX59" fmla="*/ 315193 w 508426"/>
                <a:gd name="connsiteY59" fmla="*/ 191160 h 254075"/>
                <a:gd name="connsiteX60" fmla="*/ 422074 w 508426"/>
                <a:gd name="connsiteY60" fmla="*/ 99289 h 254075"/>
                <a:gd name="connsiteX61" fmla="*/ 422074 w 508426"/>
                <a:gd name="connsiteY61" fmla="*/ 19056 h 254075"/>
                <a:gd name="connsiteX62" fmla="*/ 385610 w 508426"/>
                <a:gd name="connsiteY62" fmla="*/ 21842 h 254075"/>
                <a:gd name="connsiteX63" fmla="*/ 385610 w 508426"/>
                <a:gd name="connsiteY63" fmla="*/ 29688 h 254075"/>
                <a:gd name="connsiteX64" fmla="*/ 405360 w 508426"/>
                <a:gd name="connsiteY64" fmla="*/ 43860 h 254075"/>
                <a:gd name="connsiteX65" fmla="*/ 405360 w 508426"/>
                <a:gd name="connsiteY65" fmla="*/ 194702 h 254075"/>
                <a:gd name="connsiteX66" fmla="*/ 411692 w 508426"/>
                <a:gd name="connsiteY66" fmla="*/ 194702 h 254075"/>
                <a:gd name="connsiteX67" fmla="*/ 420803 w 508426"/>
                <a:gd name="connsiteY67" fmla="*/ 179013 h 254075"/>
                <a:gd name="connsiteX68" fmla="*/ 453978 w 508426"/>
                <a:gd name="connsiteY68" fmla="*/ 197488 h 254075"/>
                <a:gd name="connsiteX69" fmla="*/ 510444 w 508426"/>
                <a:gd name="connsiteY69" fmla="*/ 140036 h 254075"/>
                <a:gd name="connsiteX70" fmla="*/ 456767 w 508426"/>
                <a:gd name="connsiteY70" fmla="*/ 82837 h 254075"/>
                <a:gd name="connsiteX71" fmla="*/ 422074 w 508426"/>
                <a:gd name="connsiteY71" fmla="*/ 99289 h 254075"/>
                <a:gd name="connsiteX72" fmla="*/ 422829 w 508426"/>
                <a:gd name="connsiteY72" fmla="*/ 165848 h 254075"/>
                <a:gd name="connsiteX73" fmla="*/ 422829 w 508426"/>
                <a:gd name="connsiteY73" fmla="*/ 113715 h 254075"/>
                <a:gd name="connsiteX74" fmla="*/ 425618 w 508426"/>
                <a:gd name="connsiteY74" fmla="*/ 104600 h 254075"/>
                <a:gd name="connsiteX75" fmla="*/ 455496 w 508426"/>
                <a:gd name="connsiteY75" fmla="*/ 88402 h 254075"/>
                <a:gd name="connsiteX76" fmla="*/ 482084 w 508426"/>
                <a:gd name="connsiteY76" fmla="*/ 104600 h 254075"/>
                <a:gd name="connsiteX77" fmla="*/ 489433 w 508426"/>
                <a:gd name="connsiteY77" fmla="*/ 139782 h 254075"/>
                <a:gd name="connsiteX78" fmla="*/ 481576 w 508426"/>
                <a:gd name="connsiteY78" fmla="*/ 175717 h 254075"/>
                <a:gd name="connsiteX79" fmla="*/ 452969 w 508426"/>
                <a:gd name="connsiteY79" fmla="*/ 191915 h 254075"/>
                <a:gd name="connsiteX80" fmla="*/ 426381 w 508426"/>
                <a:gd name="connsiteY80" fmla="*/ 176480 h 254075"/>
                <a:gd name="connsiteX81" fmla="*/ 422829 w 508426"/>
                <a:gd name="connsiteY81" fmla="*/ 165848 h 25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508426" h="254075">
                  <a:moveTo>
                    <a:pt x="55530" y="99543"/>
                  </a:moveTo>
                  <a:lnTo>
                    <a:pt x="55530" y="82837"/>
                  </a:lnTo>
                  <a:lnTo>
                    <a:pt x="19066" y="85616"/>
                  </a:lnTo>
                  <a:lnTo>
                    <a:pt x="19066" y="93469"/>
                  </a:lnTo>
                  <a:cubicBezTo>
                    <a:pt x="37044" y="93469"/>
                    <a:pt x="38815" y="94985"/>
                    <a:pt x="38815" y="106116"/>
                  </a:cubicBezTo>
                  <a:lnTo>
                    <a:pt x="38815" y="224563"/>
                  </a:lnTo>
                  <a:cubicBezTo>
                    <a:pt x="38815" y="235956"/>
                    <a:pt x="36027" y="235956"/>
                    <a:pt x="19066" y="235956"/>
                  </a:cubicBezTo>
                  <a:lnTo>
                    <a:pt x="19066" y="243802"/>
                  </a:lnTo>
                  <a:cubicBezTo>
                    <a:pt x="27670" y="243547"/>
                    <a:pt x="40841" y="243039"/>
                    <a:pt x="47427" y="243039"/>
                  </a:cubicBezTo>
                  <a:cubicBezTo>
                    <a:pt x="54259" y="243039"/>
                    <a:pt x="67176" y="243547"/>
                    <a:pt x="76042" y="243802"/>
                  </a:cubicBezTo>
                  <a:lnTo>
                    <a:pt x="76042" y="235956"/>
                  </a:lnTo>
                  <a:cubicBezTo>
                    <a:pt x="59073" y="235956"/>
                    <a:pt x="56285" y="235956"/>
                    <a:pt x="56285" y="224563"/>
                  </a:cubicBezTo>
                  <a:lnTo>
                    <a:pt x="56285" y="182046"/>
                  </a:lnTo>
                  <a:lnTo>
                    <a:pt x="56285" y="179766"/>
                  </a:lnTo>
                  <a:cubicBezTo>
                    <a:pt x="57556" y="183815"/>
                    <a:pt x="68185" y="197488"/>
                    <a:pt x="87434" y="197488"/>
                  </a:cubicBezTo>
                  <a:cubicBezTo>
                    <a:pt x="117566" y="197488"/>
                    <a:pt x="143901" y="172684"/>
                    <a:pt x="143901" y="140036"/>
                  </a:cubicBezTo>
                  <a:cubicBezTo>
                    <a:pt x="143901" y="107895"/>
                    <a:pt x="119337" y="82837"/>
                    <a:pt x="90977" y="82837"/>
                  </a:cubicBezTo>
                  <a:cubicBezTo>
                    <a:pt x="71228" y="82837"/>
                    <a:pt x="60591" y="93969"/>
                    <a:pt x="55530" y="99543"/>
                  </a:cubicBezTo>
                  <a:close/>
                  <a:moveTo>
                    <a:pt x="56285" y="165848"/>
                  </a:moveTo>
                  <a:lnTo>
                    <a:pt x="56285" y="109412"/>
                  </a:lnTo>
                  <a:cubicBezTo>
                    <a:pt x="63633" y="96502"/>
                    <a:pt x="76042" y="89165"/>
                    <a:pt x="88951" y="89165"/>
                  </a:cubicBezTo>
                  <a:cubicBezTo>
                    <a:pt x="107437" y="89165"/>
                    <a:pt x="122889" y="111437"/>
                    <a:pt x="122889" y="140036"/>
                  </a:cubicBezTo>
                  <a:cubicBezTo>
                    <a:pt x="122889" y="170660"/>
                    <a:pt x="105157" y="191915"/>
                    <a:pt x="86425" y="191915"/>
                  </a:cubicBezTo>
                  <a:cubicBezTo>
                    <a:pt x="76288" y="191915"/>
                    <a:pt x="66667" y="186856"/>
                    <a:pt x="59836" y="176480"/>
                  </a:cubicBezTo>
                  <a:cubicBezTo>
                    <a:pt x="56285" y="171168"/>
                    <a:pt x="56285" y="170913"/>
                    <a:pt x="56285" y="165848"/>
                  </a:cubicBezTo>
                  <a:close/>
                  <a:moveTo>
                    <a:pt x="194970" y="110674"/>
                  </a:moveTo>
                  <a:lnTo>
                    <a:pt x="194970" y="82837"/>
                  </a:lnTo>
                  <a:lnTo>
                    <a:pt x="159777" y="85616"/>
                  </a:lnTo>
                  <a:lnTo>
                    <a:pt x="159777" y="93469"/>
                  </a:lnTo>
                  <a:cubicBezTo>
                    <a:pt x="177501" y="93469"/>
                    <a:pt x="179527" y="95240"/>
                    <a:pt x="179527" y="107641"/>
                  </a:cubicBezTo>
                  <a:lnTo>
                    <a:pt x="179527" y="175463"/>
                  </a:lnTo>
                  <a:cubicBezTo>
                    <a:pt x="179527" y="186856"/>
                    <a:pt x="176738" y="186856"/>
                    <a:pt x="159777" y="186856"/>
                  </a:cubicBezTo>
                  <a:lnTo>
                    <a:pt x="159777" y="194702"/>
                  </a:lnTo>
                  <a:cubicBezTo>
                    <a:pt x="169652" y="194447"/>
                    <a:pt x="181552" y="193939"/>
                    <a:pt x="188638" y="193939"/>
                  </a:cubicBezTo>
                  <a:cubicBezTo>
                    <a:pt x="198767" y="193939"/>
                    <a:pt x="210676" y="193939"/>
                    <a:pt x="220804" y="194702"/>
                  </a:cubicBezTo>
                  <a:lnTo>
                    <a:pt x="220804" y="186856"/>
                  </a:lnTo>
                  <a:lnTo>
                    <a:pt x="215482" y="186856"/>
                  </a:lnTo>
                  <a:cubicBezTo>
                    <a:pt x="196742" y="186856"/>
                    <a:pt x="196241" y="184070"/>
                    <a:pt x="196241" y="174964"/>
                  </a:cubicBezTo>
                  <a:lnTo>
                    <a:pt x="196241" y="135987"/>
                  </a:lnTo>
                  <a:cubicBezTo>
                    <a:pt x="196241" y="110928"/>
                    <a:pt x="206870" y="88402"/>
                    <a:pt x="226119" y="88402"/>
                  </a:cubicBezTo>
                  <a:cubicBezTo>
                    <a:pt x="227891" y="88402"/>
                    <a:pt x="228399" y="88402"/>
                    <a:pt x="228908" y="88657"/>
                  </a:cubicBezTo>
                  <a:cubicBezTo>
                    <a:pt x="228145" y="88911"/>
                    <a:pt x="223085" y="91944"/>
                    <a:pt x="223085" y="98526"/>
                  </a:cubicBezTo>
                  <a:cubicBezTo>
                    <a:pt x="223085" y="105616"/>
                    <a:pt x="228399" y="109412"/>
                    <a:pt x="233968" y="109412"/>
                  </a:cubicBezTo>
                  <a:cubicBezTo>
                    <a:pt x="238528" y="109412"/>
                    <a:pt x="244860" y="106371"/>
                    <a:pt x="244860" y="98271"/>
                  </a:cubicBezTo>
                  <a:cubicBezTo>
                    <a:pt x="244860" y="90173"/>
                    <a:pt x="237011" y="82837"/>
                    <a:pt x="226119" y="82837"/>
                  </a:cubicBezTo>
                  <a:cubicBezTo>
                    <a:pt x="207633" y="82837"/>
                    <a:pt x="198521" y="99797"/>
                    <a:pt x="194970" y="110674"/>
                  </a:cubicBezTo>
                  <a:close/>
                  <a:moveTo>
                    <a:pt x="371160" y="140543"/>
                  </a:moveTo>
                  <a:cubicBezTo>
                    <a:pt x="371160" y="108142"/>
                    <a:pt x="345833" y="81320"/>
                    <a:pt x="315193" y="81320"/>
                  </a:cubicBezTo>
                  <a:cubicBezTo>
                    <a:pt x="283536" y="81320"/>
                    <a:pt x="258980" y="108903"/>
                    <a:pt x="258980" y="140543"/>
                  </a:cubicBezTo>
                  <a:cubicBezTo>
                    <a:pt x="258980" y="173193"/>
                    <a:pt x="285315" y="197488"/>
                    <a:pt x="314938" y="197488"/>
                  </a:cubicBezTo>
                  <a:cubicBezTo>
                    <a:pt x="345579" y="197488"/>
                    <a:pt x="371160" y="172684"/>
                    <a:pt x="371160" y="140543"/>
                  </a:cubicBezTo>
                  <a:close/>
                  <a:moveTo>
                    <a:pt x="315193" y="191160"/>
                  </a:moveTo>
                  <a:cubicBezTo>
                    <a:pt x="304302" y="191160"/>
                    <a:pt x="293165" y="185841"/>
                    <a:pt x="286325" y="174201"/>
                  </a:cubicBezTo>
                  <a:cubicBezTo>
                    <a:pt x="279992" y="163069"/>
                    <a:pt x="279992" y="147626"/>
                    <a:pt x="279992" y="138519"/>
                  </a:cubicBezTo>
                  <a:cubicBezTo>
                    <a:pt x="279992" y="128641"/>
                    <a:pt x="279992" y="114978"/>
                    <a:pt x="286070" y="103846"/>
                  </a:cubicBezTo>
                  <a:cubicBezTo>
                    <a:pt x="292911" y="92198"/>
                    <a:pt x="304811" y="86886"/>
                    <a:pt x="314938" y="86886"/>
                  </a:cubicBezTo>
                  <a:cubicBezTo>
                    <a:pt x="326086" y="86886"/>
                    <a:pt x="336969" y="92453"/>
                    <a:pt x="343553" y="103338"/>
                  </a:cubicBezTo>
                  <a:cubicBezTo>
                    <a:pt x="350139" y="114215"/>
                    <a:pt x="350139" y="128896"/>
                    <a:pt x="350139" y="138519"/>
                  </a:cubicBezTo>
                  <a:cubicBezTo>
                    <a:pt x="350139" y="147626"/>
                    <a:pt x="350139" y="161291"/>
                    <a:pt x="344570" y="172430"/>
                  </a:cubicBezTo>
                  <a:cubicBezTo>
                    <a:pt x="338995" y="183815"/>
                    <a:pt x="327855" y="191160"/>
                    <a:pt x="315193" y="191160"/>
                  </a:cubicBezTo>
                  <a:close/>
                  <a:moveTo>
                    <a:pt x="422074" y="99289"/>
                  </a:moveTo>
                  <a:lnTo>
                    <a:pt x="422074" y="19056"/>
                  </a:lnTo>
                  <a:lnTo>
                    <a:pt x="385610" y="21842"/>
                  </a:lnTo>
                  <a:lnTo>
                    <a:pt x="385610" y="29688"/>
                  </a:lnTo>
                  <a:cubicBezTo>
                    <a:pt x="403333" y="29688"/>
                    <a:pt x="405360" y="31459"/>
                    <a:pt x="405360" y="43860"/>
                  </a:cubicBezTo>
                  <a:lnTo>
                    <a:pt x="405360" y="194702"/>
                  </a:lnTo>
                  <a:lnTo>
                    <a:pt x="411692" y="194702"/>
                  </a:lnTo>
                  <a:cubicBezTo>
                    <a:pt x="411946" y="194447"/>
                    <a:pt x="413970" y="190907"/>
                    <a:pt x="420803" y="179013"/>
                  </a:cubicBezTo>
                  <a:cubicBezTo>
                    <a:pt x="424601" y="184833"/>
                    <a:pt x="435237" y="197488"/>
                    <a:pt x="453978" y="197488"/>
                  </a:cubicBezTo>
                  <a:cubicBezTo>
                    <a:pt x="484110" y="197488"/>
                    <a:pt x="510444" y="172684"/>
                    <a:pt x="510444" y="140036"/>
                  </a:cubicBezTo>
                  <a:cubicBezTo>
                    <a:pt x="510444" y="107895"/>
                    <a:pt x="485636" y="82837"/>
                    <a:pt x="456767" y="82837"/>
                  </a:cubicBezTo>
                  <a:cubicBezTo>
                    <a:pt x="437009" y="82837"/>
                    <a:pt x="426126" y="94731"/>
                    <a:pt x="422074" y="99289"/>
                  </a:cubicBezTo>
                  <a:close/>
                  <a:moveTo>
                    <a:pt x="422829" y="165848"/>
                  </a:moveTo>
                  <a:lnTo>
                    <a:pt x="422829" y="113715"/>
                  </a:lnTo>
                  <a:cubicBezTo>
                    <a:pt x="422829" y="108903"/>
                    <a:pt x="422829" y="108649"/>
                    <a:pt x="425618" y="104600"/>
                  </a:cubicBezTo>
                  <a:cubicBezTo>
                    <a:pt x="435492" y="90428"/>
                    <a:pt x="449417" y="88402"/>
                    <a:pt x="455496" y="88402"/>
                  </a:cubicBezTo>
                  <a:cubicBezTo>
                    <a:pt x="466895" y="88402"/>
                    <a:pt x="476008" y="94985"/>
                    <a:pt x="482084" y="104600"/>
                  </a:cubicBezTo>
                  <a:cubicBezTo>
                    <a:pt x="488670" y="114978"/>
                    <a:pt x="489433" y="129404"/>
                    <a:pt x="489433" y="139782"/>
                  </a:cubicBezTo>
                  <a:cubicBezTo>
                    <a:pt x="489433" y="149142"/>
                    <a:pt x="488925" y="164332"/>
                    <a:pt x="481576" y="175717"/>
                  </a:cubicBezTo>
                  <a:cubicBezTo>
                    <a:pt x="476262" y="183563"/>
                    <a:pt x="466640" y="191915"/>
                    <a:pt x="452969" y="191915"/>
                  </a:cubicBezTo>
                  <a:cubicBezTo>
                    <a:pt x="441570" y="191915"/>
                    <a:pt x="432456" y="185841"/>
                    <a:pt x="426381" y="176480"/>
                  </a:cubicBezTo>
                  <a:cubicBezTo>
                    <a:pt x="422829" y="171168"/>
                    <a:pt x="422829" y="170406"/>
                    <a:pt x="422829" y="16584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8" name="Forme libre : forme 1147">
              <a:extLst>
                <a:ext uri="{FF2B5EF4-FFF2-40B4-BE49-F238E27FC236}">
                  <a16:creationId xmlns:a16="http://schemas.microsoft.com/office/drawing/2014/main" id="{0C322C4D-4125-4A30-ABB5-0462C88CC4E4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11225020" y="-11801711"/>
              <a:ext cx="127107" cy="152445"/>
            </a:xfrm>
            <a:custGeom>
              <a:avLst/>
              <a:gdLst>
                <a:gd name="connsiteX0" fmla="*/ 40331 w 127106"/>
                <a:gd name="connsiteY0" fmla="*/ 68657 h 152445"/>
                <a:gd name="connsiteX1" fmla="*/ 71736 w 127106"/>
                <a:gd name="connsiteY1" fmla="*/ 24621 h 152445"/>
                <a:gd name="connsiteX2" fmla="*/ 100350 w 127106"/>
                <a:gd name="connsiteY2" fmla="*/ 68657 h 152445"/>
                <a:gd name="connsiteX3" fmla="*/ 40331 w 127106"/>
                <a:gd name="connsiteY3" fmla="*/ 68657 h 152445"/>
                <a:gd name="connsiteX4" fmla="*/ 40077 w 127106"/>
                <a:gd name="connsiteY4" fmla="*/ 73976 h 152445"/>
                <a:gd name="connsiteX5" fmla="*/ 110733 w 127106"/>
                <a:gd name="connsiteY5" fmla="*/ 73976 h 152445"/>
                <a:gd name="connsiteX6" fmla="*/ 117058 w 127106"/>
                <a:gd name="connsiteY6" fmla="*/ 68657 h 152445"/>
                <a:gd name="connsiteX7" fmla="*/ 71736 w 127106"/>
                <a:gd name="connsiteY7" fmla="*/ 19056 h 152445"/>
                <a:gd name="connsiteX8" fmla="*/ 19066 w 127106"/>
                <a:gd name="connsiteY8" fmla="*/ 76755 h 152445"/>
                <a:gd name="connsiteX9" fmla="*/ 74769 w 127106"/>
                <a:gd name="connsiteY9" fmla="*/ 135224 h 152445"/>
                <a:gd name="connsiteX10" fmla="*/ 117058 w 127106"/>
                <a:gd name="connsiteY10" fmla="*/ 102322 h 152445"/>
                <a:gd name="connsiteX11" fmla="*/ 113768 w 127106"/>
                <a:gd name="connsiteY11" fmla="*/ 99281 h 152445"/>
                <a:gd name="connsiteX12" fmla="*/ 110478 w 127106"/>
                <a:gd name="connsiteY12" fmla="*/ 102829 h 152445"/>
                <a:gd name="connsiteX13" fmla="*/ 76287 w 127106"/>
                <a:gd name="connsiteY13" fmla="*/ 128896 h 152445"/>
                <a:gd name="connsiteX14" fmla="*/ 47680 w 127106"/>
                <a:gd name="connsiteY14" fmla="*/ 111936 h 152445"/>
                <a:gd name="connsiteX15" fmla="*/ 40077 w 127106"/>
                <a:gd name="connsiteY15" fmla="*/ 73976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106" h="152445">
                  <a:moveTo>
                    <a:pt x="40331" y="68657"/>
                  </a:moveTo>
                  <a:cubicBezTo>
                    <a:pt x="41848" y="30950"/>
                    <a:pt x="63124" y="24621"/>
                    <a:pt x="71736" y="24621"/>
                  </a:cubicBezTo>
                  <a:cubicBezTo>
                    <a:pt x="97816" y="24621"/>
                    <a:pt x="100350" y="58788"/>
                    <a:pt x="100350" y="68657"/>
                  </a:cubicBezTo>
                  <a:lnTo>
                    <a:pt x="40331" y="68657"/>
                  </a:lnTo>
                  <a:close/>
                  <a:moveTo>
                    <a:pt x="40077" y="73976"/>
                  </a:moveTo>
                  <a:lnTo>
                    <a:pt x="110733" y="73976"/>
                  </a:lnTo>
                  <a:cubicBezTo>
                    <a:pt x="116302" y="73976"/>
                    <a:pt x="117058" y="73976"/>
                    <a:pt x="117058" y="68657"/>
                  </a:cubicBezTo>
                  <a:cubicBezTo>
                    <a:pt x="117058" y="43606"/>
                    <a:pt x="103386" y="19056"/>
                    <a:pt x="71736" y="19056"/>
                  </a:cubicBezTo>
                  <a:cubicBezTo>
                    <a:pt x="42357" y="19056"/>
                    <a:pt x="19066" y="45122"/>
                    <a:pt x="19066" y="76755"/>
                  </a:cubicBezTo>
                  <a:cubicBezTo>
                    <a:pt x="19066" y="110674"/>
                    <a:pt x="45646" y="135224"/>
                    <a:pt x="74769" y="135224"/>
                  </a:cubicBezTo>
                  <a:cubicBezTo>
                    <a:pt x="105664" y="135224"/>
                    <a:pt x="117058" y="107124"/>
                    <a:pt x="117058" y="102322"/>
                  </a:cubicBezTo>
                  <a:cubicBezTo>
                    <a:pt x="117058" y="99788"/>
                    <a:pt x="115031" y="99281"/>
                    <a:pt x="113768" y="99281"/>
                  </a:cubicBezTo>
                  <a:cubicBezTo>
                    <a:pt x="111488" y="99281"/>
                    <a:pt x="110979" y="100805"/>
                    <a:pt x="110478" y="102829"/>
                  </a:cubicBezTo>
                  <a:cubicBezTo>
                    <a:pt x="101614" y="128896"/>
                    <a:pt x="78821" y="128896"/>
                    <a:pt x="76287" y="128896"/>
                  </a:cubicBezTo>
                  <a:cubicBezTo>
                    <a:pt x="63632" y="128896"/>
                    <a:pt x="53504" y="121298"/>
                    <a:pt x="47680" y="111936"/>
                  </a:cubicBezTo>
                  <a:cubicBezTo>
                    <a:pt x="40077" y="99788"/>
                    <a:pt x="40077" y="83083"/>
                    <a:pt x="40077" y="7397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9" name="Forme libre : forme 1148">
              <a:extLst>
                <a:ext uri="{FF2B5EF4-FFF2-40B4-BE49-F238E27FC236}">
                  <a16:creationId xmlns:a16="http://schemas.microsoft.com/office/drawing/2014/main" id="{EDB452D5-594A-41D5-9877-9C4D7204E8ED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11425306" y="-12055378"/>
              <a:ext cx="152528" cy="635189"/>
            </a:xfrm>
            <a:custGeom>
              <a:avLst/>
              <a:gdLst>
                <a:gd name="connsiteX0" fmla="*/ 143654 w 152528"/>
                <a:gd name="connsiteY0" fmla="*/ 623682 h 635188"/>
                <a:gd name="connsiteX1" fmla="*/ 142646 w 152528"/>
                <a:gd name="connsiteY1" fmla="*/ 621412 h 635188"/>
                <a:gd name="connsiteX2" fmla="*/ 99342 w 152528"/>
                <a:gd name="connsiteY2" fmla="*/ 567756 h 635188"/>
                <a:gd name="connsiteX3" fmla="*/ 40086 w 152528"/>
                <a:gd name="connsiteY3" fmla="*/ 322763 h 635188"/>
                <a:gd name="connsiteX4" fmla="*/ 90985 w 152528"/>
                <a:gd name="connsiteY4" fmla="*/ 91434 h 635188"/>
                <a:gd name="connsiteX5" fmla="*/ 142900 w 152528"/>
                <a:gd name="connsiteY5" fmla="*/ 23612 h 635188"/>
                <a:gd name="connsiteX6" fmla="*/ 143654 w 152528"/>
                <a:gd name="connsiteY6" fmla="*/ 21588 h 635188"/>
                <a:gd name="connsiteX7" fmla="*/ 138340 w 152528"/>
                <a:gd name="connsiteY7" fmla="*/ 19056 h 635188"/>
                <a:gd name="connsiteX8" fmla="*/ 130491 w 152528"/>
                <a:gd name="connsiteY8" fmla="*/ 22850 h 635188"/>
                <a:gd name="connsiteX9" fmla="*/ 19066 w 152528"/>
                <a:gd name="connsiteY9" fmla="*/ 322509 h 635188"/>
                <a:gd name="connsiteX10" fmla="*/ 106174 w 152528"/>
                <a:gd name="connsiteY10" fmla="*/ 597871 h 635188"/>
                <a:gd name="connsiteX11" fmla="*/ 131246 w 152528"/>
                <a:gd name="connsiteY11" fmla="*/ 623183 h 635188"/>
                <a:gd name="connsiteX12" fmla="*/ 138340 w 152528"/>
                <a:gd name="connsiteY12" fmla="*/ 626216 h 635188"/>
                <a:gd name="connsiteX13" fmla="*/ 143654 w 152528"/>
                <a:gd name="connsiteY13" fmla="*/ 623682 h 635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2528" h="635188">
                  <a:moveTo>
                    <a:pt x="143654" y="623682"/>
                  </a:moveTo>
                  <a:cubicBezTo>
                    <a:pt x="143654" y="622674"/>
                    <a:pt x="143146" y="622165"/>
                    <a:pt x="142646" y="621412"/>
                  </a:cubicBezTo>
                  <a:cubicBezTo>
                    <a:pt x="133272" y="612044"/>
                    <a:pt x="116311" y="595091"/>
                    <a:pt x="99342" y="567756"/>
                  </a:cubicBezTo>
                  <a:cubicBezTo>
                    <a:pt x="58573" y="502458"/>
                    <a:pt x="40086" y="420201"/>
                    <a:pt x="40086" y="322763"/>
                  </a:cubicBezTo>
                  <a:cubicBezTo>
                    <a:pt x="40086" y="254679"/>
                    <a:pt x="49199" y="166855"/>
                    <a:pt x="90985" y="91434"/>
                  </a:cubicBezTo>
                  <a:cubicBezTo>
                    <a:pt x="110989" y="55498"/>
                    <a:pt x="131755" y="34745"/>
                    <a:pt x="142900" y="23612"/>
                  </a:cubicBezTo>
                  <a:cubicBezTo>
                    <a:pt x="143654" y="22850"/>
                    <a:pt x="143654" y="22342"/>
                    <a:pt x="143654" y="21588"/>
                  </a:cubicBezTo>
                  <a:cubicBezTo>
                    <a:pt x="143654" y="19056"/>
                    <a:pt x="141883" y="19056"/>
                    <a:pt x="138340" y="19056"/>
                  </a:cubicBezTo>
                  <a:cubicBezTo>
                    <a:pt x="134789" y="19056"/>
                    <a:pt x="134288" y="19056"/>
                    <a:pt x="130491" y="22850"/>
                  </a:cubicBezTo>
                  <a:cubicBezTo>
                    <a:pt x="45656" y="100042"/>
                    <a:pt x="19066" y="215955"/>
                    <a:pt x="19066" y="322509"/>
                  </a:cubicBezTo>
                  <a:cubicBezTo>
                    <a:pt x="19066" y="421972"/>
                    <a:pt x="41858" y="522194"/>
                    <a:pt x="106174" y="597871"/>
                  </a:cubicBezTo>
                  <a:cubicBezTo>
                    <a:pt x="111242" y="603690"/>
                    <a:pt x="120863" y="614069"/>
                    <a:pt x="131246" y="623183"/>
                  </a:cubicBezTo>
                  <a:cubicBezTo>
                    <a:pt x="134288" y="626216"/>
                    <a:pt x="134789" y="626216"/>
                    <a:pt x="138340" y="626216"/>
                  </a:cubicBezTo>
                  <a:cubicBezTo>
                    <a:pt x="141883" y="626216"/>
                    <a:pt x="143654" y="626216"/>
                    <a:pt x="143654" y="62368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0" name="Forme libre : forme 1149">
              <a:extLst>
                <a:ext uri="{FF2B5EF4-FFF2-40B4-BE49-F238E27FC236}">
                  <a16:creationId xmlns:a16="http://schemas.microsoft.com/office/drawing/2014/main" id="{743DAA36-7D25-437C-A445-5EC17E0BCDBE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11565918" y="-11861189"/>
              <a:ext cx="228792" cy="203260"/>
            </a:xfrm>
            <a:custGeom>
              <a:avLst/>
              <a:gdLst>
                <a:gd name="connsiteX0" fmla="*/ 135042 w 228792"/>
                <a:gd name="connsiteY0" fmla="*/ 87895 h 203260"/>
                <a:gd name="connsiteX1" fmla="*/ 113768 w 228792"/>
                <a:gd name="connsiteY1" fmla="*/ 37533 h 203260"/>
                <a:gd name="connsiteX2" fmla="*/ 112505 w 228792"/>
                <a:gd name="connsiteY2" fmla="*/ 34238 h 203260"/>
                <a:gd name="connsiteX3" fmla="*/ 127448 w 228792"/>
                <a:gd name="connsiteY3" fmla="*/ 26901 h 203260"/>
                <a:gd name="connsiteX4" fmla="*/ 132509 w 228792"/>
                <a:gd name="connsiteY4" fmla="*/ 22089 h 203260"/>
                <a:gd name="connsiteX5" fmla="*/ 128711 w 228792"/>
                <a:gd name="connsiteY5" fmla="*/ 19056 h 203260"/>
                <a:gd name="connsiteX6" fmla="*/ 96807 w 228792"/>
                <a:gd name="connsiteY6" fmla="*/ 19811 h 203260"/>
                <a:gd name="connsiteX7" fmla="*/ 68439 w 228792"/>
                <a:gd name="connsiteY7" fmla="*/ 19056 h 203260"/>
                <a:gd name="connsiteX8" fmla="*/ 63887 w 228792"/>
                <a:gd name="connsiteY8" fmla="*/ 24114 h 203260"/>
                <a:gd name="connsiteX9" fmla="*/ 69710 w 228792"/>
                <a:gd name="connsiteY9" fmla="*/ 26901 h 203260"/>
                <a:gd name="connsiteX10" fmla="*/ 88704 w 228792"/>
                <a:gd name="connsiteY10" fmla="*/ 34999 h 203260"/>
                <a:gd name="connsiteX11" fmla="*/ 118582 w 228792"/>
                <a:gd name="connsiteY11" fmla="*/ 105609 h 203260"/>
                <a:gd name="connsiteX12" fmla="*/ 65150 w 228792"/>
                <a:gd name="connsiteY12" fmla="*/ 163062 h 203260"/>
                <a:gd name="connsiteX13" fmla="*/ 61861 w 228792"/>
                <a:gd name="connsiteY13" fmla="*/ 165848 h 203260"/>
                <a:gd name="connsiteX14" fmla="*/ 24635 w 228792"/>
                <a:gd name="connsiteY14" fmla="*/ 184070 h 203260"/>
                <a:gd name="connsiteX15" fmla="*/ 19066 w 228792"/>
                <a:gd name="connsiteY15" fmla="*/ 189128 h 203260"/>
                <a:gd name="connsiteX16" fmla="*/ 22355 w 228792"/>
                <a:gd name="connsiteY16" fmla="*/ 191915 h 203260"/>
                <a:gd name="connsiteX17" fmla="*/ 46155 w 228792"/>
                <a:gd name="connsiteY17" fmla="*/ 191152 h 203260"/>
                <a:gd name="connsiteX18" fmla="*/ 74516 w 228792"/>
                <a:gd name="connsiteY18" fmla="*/ 191915 h 203260"/>
                <a:gd name="connsiteX19" fmla="*/ 79076 w 228792"/>
                <a:gd name="connsiteY19" fmla="*/ 186849 h 203260"/>
                <a:gd name="connsiteX20" fmla="*/ 76041 w 228792"/>
                <a:gd name="connsiteY20" fmla="*/ 184070 h 203260"/>
                <a:gd name="connsiteX21" fmla="*/ 65913 w 228792"/>
                <a:gd name="connsiteY21" fmla="*/ 176226 h 203260"/>
                <a:gd name="connsiteX22" fmla="*/ 72744 w 228792"/>
                <a:gd name="connsiteY22" fmla="*/ 164833 h 203260"/>
                <a:gd name="connsiteX23" fmla="*/ 98579 w 228792"/>
                <a:gd name="connsiteY23" fmla="*/ 137504 h 203260"/>
                <a:gd name="connsiteX24" fmla="*/ 121370 w 228792"/>
                <a:gd name="connsiteY24" fmla="*/ 112699 h 203260"/>
                <a:gd name="connsiteX25" fmla="*/ 146943 w 228792"/>
                <a:gd name="connsiteY25" fmla="*/ 173185 h 203260"/>
                <a:gd name="connsiteX26" fmla="*/ 148206 w 228792"/>
                <a:gd name="connsiteY26" fmla="*/ 176725 h 203260"/>
                <a:gd name="connsiteX27" fmla="*/ 133525 w 228792"/>
                <a:gd name="connsiteY27" fmla="*/ 184070 h 203260"/>
                <a:gd name="connsiteX28" fmla="*/ 128457 w 228792"/>
                <a:gd name="connsiteY28" fmla="*/ 188874 h 203260"/>
                <a:gd name="connsiteX29" fmla="*/ 132254 w 228792"/>
                <a:gd name="connsiteY29" fmla="*/ 191915 h 203260"/>
                <a:gd name="connsiteX30" fmla="*/ 164166 w 228792"/>
                <a:gd name="connsiteY30" fmla="*/ 191152 h 203260"/>
                <a:gd name="connsiteX31" fmla="*/ 192272 w 228792"/>
                <a:gd name="connsiteY31" fmla="*/ 191915 h 203260"/>
                <a:gd name="connsiteX32" fmla="*/ 197078 w 228792"/>
                <a:gd name="connsiteY32" fmla="*/ 187103 h 203260"/>
                <a:gd name="connsiteX33" fmla="*/ 192527 w 228792"/>
                <a:gd name="connsiteY33" fmla="*/ 184070 h 203260"/>
                <a:gd name="connsiteX34" fmla="*/ 170744 w 228792"/>
                <a:gd name="connsiteY34" fmla="*/ 172931 h 203260"/>
                <a:gd name="connsiteX35" fmla="*/ 138077 w 228792"/>
                <a:gd name="connsiteY35" fmla="*/ 94731 h 203260"/>
                <a:gd name="connsiteX36" fmla="*/ 189992 w 228792"/>
                <a:gd name="connsiteY36" fmla="*/ 39811 h 203260"/>
                <a:gd name="connsiteX37" fmla="*/ 222151 w 228792"/>
                <a:gd name="connsiteY37" fmla="*/ 26901 h 203260"/>
                <a:gd name="connsiteX38" fmla="*/ 227719 w 228792"/>
                <a:gd name="connsiteY38" fmla="*/ 21835 h 203260"/>
                <a:gd name="connsiteX39" fmla="*/ 224431 w 228792"/>
                <a:gd name="connsiteY39" fmla="*/ 19056 h 203260"/>
                <a:gd name="connsiteX40" fmla="*/ 200630 w 228792"/>
                <a:gd name="connsiteY40" fmla="*/ 19811 h 203260"/>
                <a:gd name="connsiteX41" fmla="*/ 172515 w 228792"/>
                <a:gd name="connsiteY41" fmla="*/ 19056 h 203260"/>
                <a:gd name="connsiteX42" fmla="*/ 167709 w 228792"/>
                <a:gd name="connsiteY42" fmla="*/ 24114 h 203260"/>
                <a:gd name="connsiteX43" fmla="*/ 170744 w 228792"/>
                <a:gd name="connsiteY43" fmla="*/ 26901 h 203260"/>
                <a:gd name="connsiteX44" fmla="*/ 180873 w 228792"/>
                <a:gd name="connsiteY44" fmla="*/ 34746 h 203260"/>
                <a:gd name="connsiteX45" fmla="*/ 176067 w 228792"/>
                <a:gd name="connsiteY45" fmla="*/ 43860 h 203260"/>
                <a:gd name="connsiteX46" fmla="*/ 135042 w 228792"/>
                <a:gd name="connsiteY46" fmla="*/ 87895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28792" h="203260">
                  <a:moveTo>
                    <a:pt x="135042" y="87895"/>
                  </a:moveTo>
                  <a:lnTo>
                    <a:pt x="113768" y="37533"/>
                  </a:lnTo>
                  <a:cubicBezTo>
                    <a:pt x="113014" y="35508"/>
                    <a:pt x="112505" y="34492"/>
                    <a:pt x="112505" y="34238"/>
                  </a:cubicBezTo>
                  <a:cubicBezTo>
                    <a:pt x="112505" y="32721"/>
                    <a:pt x="116810" y="27909"/>
                    <a:pt x="127448" y="26901"/>
                  </a:cubicBezTo>
                  <a:cubicBezTo>
                    <a:pt x="129974" y="26647"/>
                    <a:pt x="132509" y="26392"/>
                    <a:pt x="132509" y="22089"/>
                  </a:cubicBezTo>
                  <a:cubicBezTo>
                    <a:pt x="132509" y="19056"/>
                    <a:pt x="129474" y="19056"/>
                    <a:pt x="128711" y="19056"/>
                  </a:cubicBezTo>
                  <a:cubicBezTo>
                    <a:pt x="118328" y="19056"/>
                    <a:pt x="107436" y="19811"/>
                    <a:pt x="96807" y="19811"/>
                  </a:cubicBezTo>
                  <a:cubicBezTo>
                    <a:pt x="90476" y="19811"/>
                    <a:pt x="74770" y="19056"/>
                    <a:pt x="68439" y="19056"/>
                  </a:cubicBezTo>
                  <a:cubicBezTo>
                    <a:pt x="66921" y="19056"/>
                    <a:pt x="63887" y="19056"/>
                    <a:pt x="63887" y="24114"/>
                  </a:cubicBezTo>
                  <a:cubicBezTo>
                    <a:pt x="63887" y="26901"/>
                    <a:pt x="66413" y="26901"/>
                    <a:pt x="69710" y="26901"/>
                  </a:cubicBezTo>
                  <a:cubicBezTo>
                    <a:pt x="84899" y="26901"/>
                    <a:pt x="86424" y="29433"/>
                    <a:pt x="88704" y="34999"/>
                  </a:cubicBezTo>
                  <a:lnTo>
                    <a:pt x="118582" y="105609"/>
                  </a:lnTo>
                  <a:lnTo>
                    <a:pt x="65150" y="163062"/>
                  </a:lnTo>
                  <a:lnTo>
                    <a:pt x="61861" y="165848"/>
                  </a:lnTo>
                  <a:cubicBezTo>
                    <a:pt x="49452" y="179259"/>
                    <a:pt x="37552" y="183308"/>
                    <a:pt x="24635" y="184070"/>
                  </a:cubicBezTo>
                  <a:cubicBezTo>
                    <a:pt x="21345" y="184324"/>
                    <a:pt x="19066" y="184324"/>
                    <a:pt x="19066" y="189128"/>
                  </a:cubicBezTo>
                  <a:cubicBezTo>
                    <a:pt x="19066" y="189383"/>
                    <a:pt x="19066" y="191915"/>
                    <a:pt x="22355" y="191915"/>
                  </a:cubicBezTo>
                  <a:cubicBezTo>
                    <a:pt x="29949" y="191915"/>
                    <a:pt x="38307" y="191152"/>
                    <a:pt x="46155" y="191152"/>
                  </a:cubicBezTo>
                  <a:cubicBezTo>
                    <a:pt x="55529" y="191152"/>
                    <a:pt x="65404" y="191915"/>
                    <a:pt x="74516" y="191915"/>
                  </a:cubicBezTo>
                  <a:cubicBezTo>
                    <a:pt x="76041" y="191915"/>
                    <a:pt x="79076" y="191915"/>
                    <a:pt x="79076" y="186849"/>
                  </a:cubicBezTo>
                  <a:cubicBezTo>
                    <a:pt x="79076" y="184324"/>
                    <a:pt x="76542" y="184070"/>
                    <a:pt x="76041" y="184070"/>
                  </a:cubicBezTo>
                  <a:cubicBezTo>
                    <a:pt x="73761" y="183817"/>
                    <a:pt x="65913" y="183308"/>
                    <a:pt x="65913" y="176226"/>
                  </a:cubicBezTo>
                  <a:cubicBezTo>
                    <a:pt x="65913" y="172177"/>
                    <a:pt x="69710" y="168126"/>
                    <a:pt x="72744" y="164833"/>
                  </a:cubicBezTo>
                  <a:lnTo>
                    <a:pt x="98579" y="137504"/>
                  </a:lnTo>
                  <a:lnTo>
                    <a:pt x="121370" y="112699"/>
                  </a:lnTo>
                  <a:lnTo>
                    <a:pt x="146943" y="173185"/>
                  </a:lnTo>
                  <a:cubicBezTo>
                    <a:pt x="147952" y="175972"/>
                    <a:pt x="148206" y="176226"/>
                    <a:pt x="148206" y="176725"/>
                  </a:cubicBezTo>
                  <a:cubicBezTo>
                    <a:pt x="148206" y="178751"/>
                    <a:pt x="143400" y="183054"/>
                    <a:pt x="133525" y="184070"/>
                  </a:cubicBezTo>
                  <a:cubicBezTo>
                    <a:pt x="130737" y="184324"/>
                    <a:pt x="128457" y="184578"/>
                    <a:pt x="128457" y="188874"/>
                  </a:cubicBezTo>
                  <a:cubicBezTo>
                    <a:pt x="128457" y="191915"/>
                    <a:pt x="131246" y="191915"/>
                    <a:pt x="132254" y="191915"/>
                  </a:cubicBezTo>
                  <a:cubicBezTo>
                    <a:pt x="139349" y="191915"/>
                    <a:pt x="157072" y="191152"/>
                    <a:pt x="164166" y="191152"/>
                  </a:cubicBezTo>
                  <a:cubicBezTo>
                    <a:pt x="170489" y="191152"/>
                    <a:pt x="185941" y="191915"/>
                    <a:pt x="192272" y="191915"/>
                  </a:cubicBezTo>
                  <a:cubicBezTo>
                    <a:pt x="194044" y="191915"/>
                    <a:pt x="197078" y="191915"/>
                    <a:pt x="197078" y="187103"/>
                  </a:cubicBezTo>
                  <a:cubicBezTo>
                    <a:pt x="197078" y="184070"/>
                    <a:pt x="194552" y="184070"/>
                    <a:pt x="192527" y="184070"/>
                  </a:cubicBezTo>
                  <a:cubicBezTo>
                    <a:pt x="175558" y="183817"/>
                    <a:pt x="175049" y="183054"/>
                    <a:pt x="170744" y="172931"/>
                  </a:cubicBezTo>
                  <a:cubicBezTo>
                    <a:pt x="160869" y="149396"/>
                    <a:pt x="143900" y="109911"/>
                    <a:pt x="138077" y="94731"/>
                  </a:cubicBezTo>
                  <a:cubicBezTo>
                    <a:pt x="155300" y="77009"/>
                    <a:pt x="181889" y="46893"/>
                    <a:pt x="189992" y="39811"/>
                  </a:cubicBezTo>
                  <a:cubicBezTo>
                    <a:pt x="197333" y="33737"/>
                    <a:pt x="206961" y="27664"/>
                    <a:pt x="222151" y="26901"/>
                  </a:cubicBezTo>
                  <a:cubicBezTo>
                    <a:pt x="225447" y="26647"/>
                    <a:pt x="227719" y="26647"/>
                    <a:pt x="227719" y="21835"/>
                  </a:cubicBezTo>
                  <a:cubicBezTo>
                    <a:pt x="227719" y="21590"/>
                    <a:pt x="227719" y="19056"/>
                    <a:pt x="224431" y="19056"/>
                  </a:cubicBezTo>
                  <a:cubicBezTo>
                    <a:pt x="216836" y="19056"/>
                    <a:pt x="208479" y="19811"/>
                    <a:pt x="200630" y="19811"/>
                  </a:cubicBezTo>
                  <a:cubicBezTo>
                    <a:pt x="191256" y="19811"/>
                    <a:pt x="181635" y="19056"/>
                    <a:pt x="172515" y="19056"/>
                  </a:cubicBezTo>
                  <a:cubicBezTo>
                    <a:pt x="170998" y="19056"/>
                    <a:pt x="167709" y="19056"/>
                    <a:pt x="167709" y="24114"/>
                  </a:cubicBezTo>
                  <a:cubicBezTo>
                    <a:pt x="167709" y="25885"/>
                    <a:pt x="168972" y="26647"/>
                    <a:pt x="170744" y="26901"/>
                  </a:cubicBezTo>
                  <a:cubicBezTo>
                    <a:pt x="173024" y="27155"/>
                    <a:pt x="180873" y="27664"/>
                    <a:pt x="180873" y="34746"/>
                  </a:cubicBezTo>
                  <a:cubicBezTo>
                    <a:pt x="180873" y="38287"/>
                    <a:pt x="178092" y="41582"/>
                    <a:pt x="176067" y="43860"/>
                  </a:cubicBezTo>
                  <a:lnTo>
                    <a:pt x="135042" y="8789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1" name="Forme libre : forme 1150">
              <a:extLst>
                <a:ext uri="{FF2B5EF4-FFF2-40B4-BE49-F238E27FC236}">
                  <a16:creationId xmlns:a16="http://schemas.microsoft.com/office/drawing/2014/main" id="{F80173DD-DCB8-46AF-8773-F18DED4FD4A3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11859223" y="-11835883"/>
              <a:ext cx="203371" cy="203260"/>
            </a:xfrm>
            <a:custGeom>
              <a:avLst/>
              <a:gdLst>
                <a:gd name="connsiteX0" fmla="*/ 108454 w 203370"/>
                <a:gd name="connsiteY0" fmla="*/ 108402 h 203260"/>
                <a:gd name="connsiteX1" fmla="*/ 179109 w 203370"/>
                <a:gd name="connsiteY1" fmla="*/ 108402 h 203260"/>
                <a:gd name="connsiteX2" fmla="*/ 187467 w 203370"/>
                <a:gd name="connsiteY2" fmla="*/ 103338 h 203260"/>
                <a:gd name="connsiteX3" fmla="*/ 179109 w 203370"/>
                <a:gd name="connsiteY3" fmla="*/ 98279 h 203260"/>
                <a:gd name="connsiteX4" fmla="*/ 108454 w 203370"/>
                <a:gd name="connsiteY4" fmla="*/ 98279 h 203260"/>
                <a:gd name="connsiteX5" fmla="*/ 108454 w 203370"/>
                <a:gd name="connsiteY5" fmla="*/ 27408 h 203260"/>
                <a:gd name="connsiteX6" fmla="*/ 103394 w 203370"/>
                <a:gd name="connsiteY6" fmla="*/ 19056 h 203260"/>
                <a:gd name="connsiteX7" fmla="*/ 98325 w 203370"/>
                <a:gd name="connsiteY7" fmla="*/ 27408 h 203260"/>
                <a:gd name="connsiteX8" fmla="*/ 98325 w 203370"/>
                <a:gd name="connsiteY8" fmla="*/ 98279 h 203260"/>
                <a:gd name="connsiteX9" fmla="*/ 27424 w 203370"/>
                <a:gd name="connsiteY9" fmla="*/ 98279 h 203260"/>
                <a:gd name="connsiteX10" fmla="*/ 19066 w 203370"/>
                <a:gd name="connsiteY10" fmla="*/ 103338 h 203260"/>
                <a:gd name="connsiteX11" fmla="*/ 27424 w 203370"/>
                <a:gd name="connsiteY11" fmla="*/ 108402 h 203260"/>
                <a:gd name="connsiteX12" fmla="*/ 98325 w 203370"/>
                <a:gd name="connsiteY12" fmla="*/ 108402 h 203260"/>
                <a:gd name="connsiteX13" fmla="*/ 98325 w 203370"/>
                <a:gd name="connsiteY13" fmla="*/ 179266 h 203260"/>
                <a:gd name="connsiteX14" fmla="*/ 103394 w 203370"/>
                <a:gd name="connsiteY14" fmla="*/ 187618 h 203260"/>
                <a:gd name="connsiteX15" fmla="*/ 108454 w 203370"/>
                <a:gd name="connsiteY15" fmla="*/ 179266 h 203260"/>
                <a:gd name="connsiteX16" fmla="*/ 108454 w 203370"/>
                <a:gd name="connsiteY16" fmla="*/ 108402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3370" h="203260">
                  <a:moveTo>
                    <a:pt x="108454" y="108402"/>
                  </a:moveTo>
                  <a:lnTo>
                    <a:pt x="179109" y="108402"/>
                  </a:lnTo>
                  <a:cubicBezTo>
                    <a:pt x="182652" y="108402"/>
                    <a:pt x="187467" y="108402"/>
                    <a:pt x="187467" y="103338"/>
                  </a:cubicBezTo>
                  <a:cubicBezTo>
                    <a:pt x="187467" y="98279"/>
                    <a:pt x="182652" y="98279"/>
                    <a:pt x="179109" y="98279"/>
                  </a:cubicBezTo>
                  <a:lnTo>
                    <a:pt x="108454" y="98279"/>
                  </a:lnTo>
                  <a:lnTo>
                    <a:pt x="108454" y="27408"/>
                  </a:lnTo>
                  <a:cubicBezTo>
                    <a:pt x="108454" y="23868"/>
                    <a:pt x="108454" y="19056"/>
                    <a:pt x="103394" y="19056"/>
                  </a:cubicBezTo>
                  <a:cubicBezTo>
                    <a:pt x="98325" y="19056"/>
                    <a:pt x="98325" y="23868"/>
                    <a:pt x="98325" y="27408"/>
                  </a:cubicBezTo>
                  <a:lnTo>
                    <a:pt x="98325" y="98279"/>
                  </a:lnTo>
                  <a:lnTo>
                    <a:pt x="27424" y="98279"/>
                  </a:lnTo>
                  <a:cubicBezTo>
                    <a:pt x="23881" y="98279"/>
                    <a:pt x="19066" y="98279"/>
                    <a:pt x="19066" y="103338"/>
                  </a:cubicBezTo>
                  <a:cubicBezTo>
                    <a:pt x="19066" y="108402"/>
                    <a:pt x="23881" y="108402"/>
                    <a:pt x="27424" y="108402"/>
                  </a:cubicBezTo>
                  <a:lnTo>
                    <a:pt x="98325" y="108402"/>
                  </a:lnTo>
                  <a:lnTo>
                    <a:pt x="98325" y="179266"/>
                  </a:lnTo>
                  <a:cubicBezTo>
                    <a:pt x="98325" y="182807"/>
                    <a:pt x="98325" y="187618"/>
                    <a:pt x="103394" y="187618"/>
                  </a:cubicBezTo>
                  <a:cubicBezTo>
                    <a:pt x="108454" y="187618"/>
                    <a:pt x="108454" y="182807"/>
                    <a:pt x="108454" y="179266"/>
                  </a:cubicBezTo>
                  <a:lnTo>
                    <a:pt x="108454" y="10840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2" name="Forme libre : forme 1151">
              <a:extLst>
                <a:ext uri="{FF2B5EF4-FFF2-40B4-BE49-F238E27FC236}">
                  <a16:creationId xmlns:a16="http://schemas.microsoft.com/office/drawing/2014/main" id="{265C769F-B05E-49DF-8890-61C1618FF6EF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12136034" y="-12032437"/>
              <a:ext cx="381320" cy="203260"/>
            </a:xfrm>
            <a:custGeom>
              <a:avLst/>
              <a:gdLst>
                <a:gd name="connsiteX0" fmla="*/ 83644 w 381320"/>
                <a:gd name="connsiteY0" fmla="*/ 33737 h 203260"/>
                <a:gd name="connsiteX1" fmla="*/ 74270 w 381320"/>
                <a:gd name="connsiteY1" fmla="*/ 24623 h 203260"/>
                <a:gd name="connsiteX2" fmla="*/ 60598 w 381320"/>
                <a:gd name="connsiteY2" fmla="*/ 38032 h 203260"/>
                <a:gd name="connsiteX3" fmla="*/ 70218 w 381320"/>
                <a:gd name="connsiteY3" fmla="*/ 47148 h 203260"/>
                <a:gd name="connsiteX4" fmla="*/ 83644 w 381320"/>
                <a:gd name="connsiteY4" fmla="*/ 33737 h 203260"/>
                <a:gd name="connsiteX5" fmla="*/ 64395 w 381320"/>
                <a:gd name="connsiteY5" fmla="*/ 128897 h 203260"/>
                <a:gd name="connsiteX6" fmla="*/ 69965 w 381320"/>
                <a:gd name="connsiteY6" fmla="*/ 114216 h 203260"/>
                <a:gd name="connsiteX7" fmla="*/ 73261 w 381320"/>
                <a:gd name="connsiteY7" fmla="*/ 100805 h 203260"/>
                <a:gd name="connsiteX8" fmla="*/ 52495 w 381320"/>
                <a:gd name="connsiteY8" fmla="*/ 80050 h 203260"/>
                <a:gd name="connsiteX9" fmla="*/ 19066 w 381320"/>
                <a:gd name="connsiteY9" fmla="*/ 119027 h 203260"/>
                <a:gd name="connsiteX10" fmla="*/ 22109 w 381320"/>
                <a:gd name="connsiteY10" fmla="*/ 121553 h 203260"/>
                <a:gd name="connsiteX11" fmla="*/ 26160 w 381320"/>
                <a:gd name="connsiteY11" fmla="*/ 117003 h 203260"/>
                <a:gd name="connsiteX12" fmla="*/ 51733 w 381320"/>
                <a:gd name="connsiteY12" fmla="*/ 85616 h 203260"/>
                <a:gd name="connsiteX13" fmla="*/ 58064 w 381320"/>
                <a:gd name="connsiteY13" fmla="*/ 93715 h 203260"/>
                <a:gd name="connsiteX14" fmla="*/ 55283 w 381320"/>
                <a:gd name="connsiteY14" fmla="*/ 106879 h 203260"/>
                <a:gd name="connsiteX15" fmla="*/ 37806 w 381320"/>
                <a:gd name="connsiteY15" fmla="*/ 153701 h 203260"/>
                <a:gd name="connsiteX16" fmla="*/ 31983 w 381320"/>
                <a:gd name="connsiteY16" fmla="*/ 173946 h 203260"/>
                <a:gd name="connsiteX17" fmla="*/ 52749 w 381320"/>
                <a:gd name="connsiteY17" fmla="*/ 194702 h 203260"/>
                <a:gd name="connsiteX18" fmla="*/ 85924 w 381320"/>
                <a:gd name="connsiteY18" fmla="*/ 155725 h 203260"/>
                <a:gd name="connsiteX19" fmla="*/ 82882 w 381320"/>
                <a:gd name="connsiteY19" fmla="*/ 153193 h 203260"/>
                <a:gd name="connsiteX20" fmla="*/ 79084 w 381320"/>
                <a:gd name="connsiteY20" fmla="*/ 157750 h 203260"/>
                <a:gd name="connsiteX21" fmla="*/ 53258 w 381320"/>
                <a:gd name="connsiteY21" fmla="*/ 189128 h 203260"/>
                <a:gd name="connsiteX22" fmla="*/ 47180 w 381320"/>
                <a:gd name="connsiteY22" fmla="*/ 180776 h 203260"/>
                <a:gd name="connsiteX23" fmla="*/ 54521 w 381320"/>
                <a:gd name="connsiteY23" fmla="*/ 155471 h 203260"/>
                <a:gd name="connsiteX24" fmla="*/ 64395 w 381320"/>
                <a:gd name="connsiteY24" fmla="*/ 128897 h 203260"/>
                <a:gd name="connsiteX25" fmla="*/ 333463 w 381320"/>
                <a:gd name="connsiteY25" fmla="*/ 38541 h 203260"/>
                <a:gd name="connsiteX26" fmla="*/ 355236 w 381320"/>
                <a:gd name="connsiteY26" fmla="*/ 26901 h 203260"/>
                <a:gd name="connsiteX27" fmla="*/ 363341 w 381320"/>
                <a:gd name="connsiteY27" fmla="*/ 21836 h 203260"/>
                <a:gd name="connsiteX28" fmla="*/ 356508 w 381320"/>
                <a:gd name="connsiteY28" fmla="*/ 19056 h 203260"/>
                <a:gd name="connsiteX29" fmla="*/ 323079 w 381320"/>
                <a:gd name="connsiteY29" fmla="*/ 19056 h 203260"/>
                <a:gd name="connsiteX30" fmla="*/ 313205 w 381320"/>
                <a:gd name="connsiteY30" fmla="*/ 23860 h 203260"/>
                <a:gd name="connsiteX31" fmla="*/ 220774 w 381320"/>
                <a:gd name="connsiteY31" fmla="*/ 168128 h 203260"/>
                <a:gd name="connsiteX32" fmla="*/ 201025 w 381320"/>
                <a:gd name="connsiteY32" fmla="*/ 24877 h 203260"/>
                <a:gd name="connsiteX33" fmla="*/ 193176 w 381320"/>
                <a:gd name="connsiteY33" fmla="*/ 19056 h 203260"/>
                <a:gd name="connsiteX34" fmla="*/ 158484 w 381320"/>
                <a:gd name="connsiteY34" fmla="*/ 19056 h 203260"/>
                <a:gd name="connsiteX35" fmla="*/ 150890 w 381320"/>
                <a:gd name="connsiteY35" fmla="*/ 23860 h 203260"/>
                <a:gd name="connsiteX36" fmla="*/ 158229 w 381320"/>
                <a:gd name="connsiteY36" fmla="*/ 26901 h 203260"/>
                <a:gd name="connsiteX37" fmla="*/ 169122 w 381320"/>
                <a:gd name="connsiteY37" fmla="*/ 27410 h 203260"/>
                <a:gd name="connsiteX38" fmla="*/ 174690 w 381320"/>
                <a:gd name="connsiteY38" fmla="*/ 31459 h 203260"/>
                <a:gd name="connsiteX39" fmla="*/ 173673 w 381320"/>
                <a:gd name="connsiteY39" fmla="*/ 36263 h 203260"/>
                <a:gd name="connsiteX40" fmla="*/ 141515 w 381320"/>
                <a:gd name="connsiteY40" fmla="*/ 165087 h 203260"/>
                <a:gd name="connsiteX41" fmla="*/ 114172 w 381320"/>
                <a:gd name="connsiteY41" fmla="*/ 184070 h 203260"/>
                <a:gd name="connsiteX42" fmla="*/ 109612 w 381320"/>
                <a:gd name="connsiteY42" fmla="*/ 188874 h 203260"/>
                <a:gd name="connsiteX43" fmla="*/ 113155 w 381320"/>
                <a:gd name="connsiteY43" fmla="*/ 191915 h 203260"/>
                <a:gd name="connsiteX44" fmla="*/ 138481 w 381320"/>
                <a:gd name="connsiteY44" fmla="*/ 191154 h 203260"/>
                <a:gd name="connsiteX45" fmla="*/ 164561 w 381320"/>
                <a:gd name="connsiteY45" fmla="*/ 191915 h 203260"/>
                <a:gd name="connsiteX46" fmla="*/ 169122 w 381320"/>
                <a:gd name="connsiteY46" fmla="*/ 186849 h 203260"/>
                <a:gd name="connsiteX47" fmla="*/ 164561 w 381320"/>
                <a:gd name="connsiteY47" fmla="*/ 184070 h 203260"/>
                <a:gd name="connsiteX48" fmla="*/ 147339 w 381320"/>
                <a:gd name="connsiteY48" fmla="*/ 172931 h 203260"/>
                <a:gd name="connsiteX49" fmla="*/ 148355 w 381320"/>
                <a:gd name="connsiteY49" fmla="*/ 167111 h 203260"/>
                <a:gd name="connsiteX50" fmla="*/ 182793 w 381320"/>
                <a:gd name="connsiteY50" fmla="*/ 29181 h 203260"/>
                <a:gd name="connsiteX51" fmla="*/ 183047 w 381320"/>
                <a:gd name="connsiteY51" fmla="*/ 29181 h 203260"/>
                <a:gd name="connsiteX52" fmla="*/ 204822 w 381320"/>
                <a:gd name="connsiteY52" fmla="*/ 186095 h 203260"/>
                <a:gd name="connsiteX53" fmla="*/ 208620 w 381320"/>
                <a:gd name="connsiteY53" fmla="*/ 191915 h 203260"/>
                <a:gd name="connsiteX54" fmla="*/ 214196 w 381320"/>
                <a:gd name="connsiteY54" fmla="*/ 187357 h 203260"/>
                <a:gd name="connsiteX55" fmla="*/ 316495 w 381320"/>
                <a:gd name="connsiteY55" fmla="*/ 27155 h 203260"/>
                <a:gd name="connsiteX56" fmla="*/ 316749 w 381320"/>
                <a:gd name="connsiteY56" fmla="*/ 27155 h 203260"/>
                <a:gd name="connsiteX57" fmla="*/ 280539 w 381320"/>
                <a:gd name="connsiteY57" fmla="*/ 172177 h 203260"/>
                <a:gd name="connsiteX58" fmla="*/ 257492 w 381320"/>
                <a:gd name="connsiteY58" fmla="*/ 184070 h 203260"/>
                <a:gd name="connsiteX59" fmla="*/ 250406 w 381320"/>
                <a:gd name="connsiteY59" fmla="*/ 188874 h 203260"/>
                <a:gd name="connsiteX60" fmla="*/ 254203 w 381320"/>
                <a:gd name="connsiteY60" fmla="*/ 191915 h 203260"/>
                <a:gd name="connsiteX61" fmla="*/ 285608 w 381320"/>
                <a:gd name="connsiteY61" fmla="*/ 191154 h 203260"/>
                <a:gd name="connsiteX62" fmla="*/ 317257 w 381320"/>
                <a:gd name="connsiteY62" fmla="*/ 191915 h 203260"/>
                <a:gd name="connsiteX63" fmla="*/ 322069 w 381320"/>
                <a:gd name="connsiteY63" fmla="*/ 186849 h 203260"/>
                <a:gd name="connsiteX64" fmla="*/ 314977 w 381320"/>
                <a:gd name="connsiteY64" fmla="*/ 184070 h 203260"/>
                <a:gd name="connsiteX65" fmla="*/ 298516 w 381320"/>
                <a:gd name="connsiteY65" fmla="*/ 179514 h 203260"/>
                <a:gd name="connsiteX66" fmla="*/ 299788 w 381320"/>
                <a:gd name="connsiteY66" fmla="*/ 173439 h 203260"/>
                <a:gd name="connsiteX67" fmla="*/ 333463 w 381320"/>
                <a:gd name="connsiteY67" fmla="*/ 38541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81320" h="203260">
                  <a:moveTo>
                    <a:pt x="83644" y="33737"/>
                  </a:moveTo>
                  <a:cubicBezTo>
                    <a:pt x="83644" y="28672"/>
                    <a:pt x="80093" y="24623"/>
                    <a:pt x="74270" y="24623"/>
                  </a:cubicBezTo>
                  <a:cubicBezTo>
                    <a:pt x="67438" y="24623"/>
                    <a:pt x="60598" y="31204"/>
                    <a:pt x="60598" y="38032"/>
                  </a:cubicBezTo>
                  <a:cubicBezTo>
                    <a:pt x="60598" y="42844"/>
                    <a:pt x="64141" y="47148"/>
                    <a:pt x="70218" y="47148"/>
                  </a:cubicBezTo>
                  <a:cubicBezTo>
                    <a:pt x="76041" y="47148"/>
                    <a:pt x="83644" y="41328"/>
                    <a:pt x="83644" y="33737"/>
                  </a:cubicBezTo>
                  <a:close/>
                  <a:moveTo>
                    <a:pt x="64395" y="128897"/>
                  </a:moveTo>
                  <a:cubicBezTo>
                    <a:pt x="67438" y="121553"/>
                    <a:pt x="67438" y="121052"/>
                    <a:pt x="69965" y="114216"/>
                  </a:cubicBezTo>
                  <a:cubicBezTo>
                    <a:pt x="71990" y="109158"/>
                    <a:pt x="73261" y="105609"/>
                    <a:pt x="73261" y="100805"/>
                  </a:cubicBezTo>
                  <a:cubicBezTo>
                    <a:pt x="73261" y="89412"/>
                    <a:pt x="65158" y="80050"/>
                    <a:pt x="52495" y="80050"/>
                  </a:cubicBezTo>
                  <a:cubicBezTo>
                    <a:pt x="28694" y="80050"/>
                    <a:pt x="19066" y="116748"/>
                    <a:pt x="19066" y="119027"/>
                  </a:cubicBezTo>
                  <a:cubicBezTo>
                    <a:pt x="19066" y="121553"/>
                    <a:pt x="21600" y="121553"/>
                    <a:pt x="22109" y="121553"/>
                  </a:cubicBezTo>
                  <a:cubicBezTo>
                    <a:pt x="24642" y="121553"/>
                    <a:pt x="24897" y="121052"/>
                    <a:pt x="26160" y="117003"/>
                  </a:cubicBezTo>
                  <a:cubicBezTo>
                    <a:pt x="33000" y="93206"/>
                    <a:pt x="43129" y="85616"/>
                    <a:pt x="51733" y="85616"/>
                  </a:cubicBezTo>
                  <a:cubicBezTo>
                    <a:pt x="53758" y="85616"/>
                    <a:pt x="58064" y="85616"/>
                    <a:pt x="58064" y="93715"/>
                  </a:cubicBezTo>
                  <a:cubicBezTo>
                    <a:pt x="58064" y="99034"/>
                    <a:pt x="56292" y="104347"/>
                    <a:pt x="55283" y="106879"/>
                  </a:cubicBezTo>
                  <a:cubicBezTo>
                    <a:pt x="53258" y="113453"/>
                    <a:pt x="41857" y="142815"/>
                    <a:pt x="37806" y="153701"/>
                  </a:cubicBezTo>
                  <a:cubicBezTo>
                    <a:pt x="35272" y="160283"/>
                    <a:pt x="31983" y="168627"/>
                    <a:pt x="31983" y="173946"/>
                  </a:cubicBezTo>
                  <a:cubicBezTo>
                    <a:pt x="31983" y="185841"/>
                    <a:pt x="40594" y="194702"/>
                    <a:pt x="52749" y="194702"/>
                  </a:cubicBezTo>
                  <a:cubicBezTo>
                    <a:pt x="76550" y="194702"/>
                    <a:pt x="85924" y="158003"/>
                    <a:pt x="85924" y="155725"/>
                  </a:cubicBezTo>
                  <a:cubicBezTo>
                    <a:pt x="85924" y="153193"/>
                    <a:pt x="83644" y="153193"/>
                    <a:pt x="82882" y="153193"/>
                  </a:cubicBezTo>
                  <a:cubicBezTo>
                    <a:pt x="80347" y="153193"/>
                    <a:pt x="80347" y="153954"/>
                    <a:pt x="79084" y="157750"/>
                  </a:cubicBezTo>
                  <a:cubicBezTo>
                    <a:pt x="74524" y="173694"/>
                    <a:pt x="66167" y="189128"/>
                    <a:pt x="53258" y="189128"/>
                  </a:cubicBezTo>
                  <a:cubicBezTo>
                    <a:pt x="48952" y="189128"/>
                    <a:pt x="47180" y="186604"/>
                    <a:pt x="47180" y="180776"/>
                  </a:cubicBezTo>
                  <a:cubicBezTo>
                    <a:pt x="47180" y="174455"/>
                    <a:pt x="48698" y="170907"/>
                    <a:pt x="54521" y="155471"/>
                  </a:cubicBezTo>
                  <a:lnTo>
                    <a:pt x="64395" y="128897"/>
                  </a:lnTo>
                  <a:close/>
                  <a:moveTo>
                    <a:pt x="333463" y="38541"/>
                  </a:moveTo>
                  <a:cubicBezTo>
                    <a:pt x="335744" y="29433"/>
                    <a:pt x="336252" y="26901"/>
                    <a:pt x="355236" y="26901"/>
                  </a:cubicBezTo>
                  <a:cubicBezTo>
                    <a:pt x="361068" y="26901"/>
                    <a:pt x="363341" y="26901"/>
                    <a:pt x="363341" y="21836"/>
                  </a:cubicBezTo>
                  <a:cubicBezTo>
                    <a:pt x="363341" y="19056"/>
                    <a:pt x="360814" y="19056"/>
                    <a:pt x="356508" y="19056"/>
                  </a:cubicBezTo>
                  <a:lnTo>
                    <a:pt x="323079" y="19056"/>
                  </a:lnTo>
                  <a:cubicBezTo>
                    <a:pt x="316495" y="19056"/>
                    <a:pt x="316248" y="19056"/>
                    <a:pt x="313205" y="23860"/>
                  </a:cubicBezTo>
                  <a:lnTo>
                    <a:pt x="220774" y="168128"/>
                  </a:lnTo>
                  <a:lnTo>
                    <a:pt x="201025" y="24877"/>
                  </a:lnTo>
                  <a:cubicBezTo>
                    <a:pt x="200262" y="19056"/>
                    <a:pt x="199762" y="19056"/>
                    <a:pt x="193176" y="19056"/>
                  </a:cubicBezTo>
                  <a:lnTo>
                    <a:pt x="158484" y="19056"/>
                  </a:lnTo>
                  <a:cubicBezTo>
                    <a:pt x="153670" y="19056"/>
                    <a:pt x="150890" y="19056"/>
                    <a:pt x="150890" y="23860"/>
                  </a:cubicBezTo>
                  <a:cubicBezTo>
                    <a:pt x="150890" y="26901"/>
                    <a:pt x="153161" y="26901"/>
                    <a:pt x="158229" y="26901"/>
                  </a:cubicBezTo>
                  <a:cubicBezTo>
                    <a:pt x="161519" y="26901"/>
                    <a:pt x="166079" y="27155"/>
                    <a:pt x="169122" y="27410"/>
                  </a:cubicBezTo>
                  <a:cubicBezTo>
                    <a:pt x="173173" y="27909"/>
                    <a:pt x="174690" y="28672"/>
                    <a:pt x="174690" y="31459"/>
                  </a:cubicBezTo>
                  <a:cubicBezTo>
                    <a:pt x="174690" y="32467"/>
                    <a:pt x="174436" y="33230"/>
                    <a:pt x="173673" y="36263"/>
                  </a:cubicBezTo>
                  <a:lnTo>
                    <a:pt x="141515" y="165087"/>
                  </a:lnTo>
                  <a:cubicBezTo>
                    <a:pt x="138981" y="175210"/>
                    <a:pt x="134683" y="183308"/>
                    <a:pt x="114172" y="184070"/>
                  </a:cubicBezTo>
                  <a:cubicBezTo>
                    <a:pt x="112900" y="184070"/>
                    <a:pt x="109612" y="184324"/>
                    <a:pt x="109612" y="188874"/>
                  </a:cubicBezTo>
                  <a:cubicBezTo>
                    <a:pt x="109612" y="191154"/>
                    <a:pt x="111129" y="191915"/>
                    <a:pt x="113155" y="191915"/>
                  </a:cubicBezTo>
                  <a:cubicBezTo>
                    <a:pt x="121258" y="191915"/>
                    <a:pt x="130123" y="191154"/>
                    <a:pt x="138481" y="191154"/>
                  </a:cubicBezTo>
                  <a:cubicBezTo>
                    <a:pt x="147084" y="191154"/>
                    <a:pt x="156204" y="191915"/>
                    <a:pt x="164561" y="191915"/>
                  </a:cubicBezTo>
                  <a:cubicBezTo>
                    <a:pt x="165824" y="191915"/>
                    <a:pt x="169122" y="191915"/>
                    <a:pt x="169122" y="186849"/>
                  </a:cubicBezTo>
                  <a:cubicBezTo>
                    <a:pt x="169122" y="184070"/>
                    <a:pt x="166333" y="184070"/>
                    <a:pt x="164561" y="184070"/>
                  </a:cubicBezTo>
                  <a:cubicBezTo>
                    <a:pt x="150127" y="183817"/>
                    <a:pt x="147339" y="178751"/>
                    <a:pt x="147339" y="172931"/>
                  </a:cubicBezTo>
                  <a:cubicBezTo>
                    <a:pt x="147339" y="171160"/>
                    <a:pt x="147592" y="169897"/>
                    <a:pt x="148355" y="167111"/>
                  </a:cubicBezTo>
                  <a:lnTo>
                    <a:pt x="182793" y="29181"/>
                  </a:lnTo>
                  <a:lnTo>
                    <a:pt x="183047" y="29181"/>
                  </a:lnTo>
                  <a:lnTo>
                    <a:pt x="204822" y="186095"/>
                  </a:lnTo>
                  <a:cubicBezTo>
                    <a:pt x="205331" y="189128"/>
                    <a:pt x="205585" y="191915"/>
                    <a:pt x="208620" y="191915"/>
                  </a:cubicBezTo>
                  <a:cubicBezTo>
                    <a:pt x="211408" y="191915"/>
                    <a:pt x="212925" y="189128"/>
                    <a:pt x="214196" y="187357"/>
                  </a:cubicBezTo>
                  <a:lnTo>
                    <a:pt x="316495" y="27155"/>
                  </a:lnTo>
                  <a:lnTo>
                    <a:pt x="316749" y="27155"/>
                  </a:lnTo>
                  <a:lnTo>
                    <a:pt x="280539" y="172177"/>
                  </a:lnTo>
                  <a:cubicBezTo>
                    <a:pt x="278004" y="182046"/>
                    <a:pt x="277503" y="184070"/>
                    <a:pt x="257492" y="184070"/>
                  </a:cubicBezTo>
                  <a:cubicBezTo>
                    <a:pt x="253186" y="184070"/>
                    <a:pt x="250406" y="184070"/>
                    <a:pt x="250406" y="188874"/>
                  </a:cubicBezTo>
                  <a:cubicBezTo>
                    <a:pt x="250406" y="191915"/>
                    <a:pt x="253441" y="191915"/>
                    <a:pt x="254203" y="191915"/>
                  </a:cubicBezTo>
                  <a:cubicBezTo>
                    <a:pt x="261290" y="191915"/>
                    <a:pt x="278512" y="191154"/>
                    <a:pt x="285608" y="191154"/>
                  </a:cubicBezTo>
                  <a:cubicBezTo>
                    <a:pt x="295982" y="191154"/>
                    <a:pt x="306872" y="191915"/>
                    <a:pt x="317257" y="191915"/>
                  </a:cubicBezTo>
                  <a:cubicBezTo>
                    <a:pt x="318775" y="191915"/>
                    <a:pt x="322069" y="191915"/>
                    <a:pt x="322069" y="186849"/>
                  </a:cubicBezTo>
                  <a:cubicBezTo>
                    <a:pt x="322069" y="184070"/>
                    <a:pt x="319792" y="184070"/>
                    <a:pt x="314977" y="184070"/>
                  </a:cubicBezTo>
                  <a:cubicBezTo>
                    <a:pt x="305609" y="184070"/>
                    <a:pt x="298516" y="184070"/>
                    <a:pt x="298516" y="179514"/>
                  </a:cubicBezTo>
                  <a:cubicBezTo>
                    <a:pt x="298516" y="178504"/>
                    <a:pt x="298516" y="177997"/>
                    <a:pt x="299788" y="173439"/>
                  </a:cubicBezTo>
                  <a:lnTo>
                    <a:pt x="333463" y="3854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3" name="Forme libre : forme 1152">
              <a:extLst>
                <a:ext uri="{FF2B5EF4-FFF2-40B4-BE49-F238E27FC236}">
                  <a16:creationId xmlns:a16="http://schemas.microsoft.com/office/drawing/2014/main" id="{076DD692-3EAE-4042-B5CF-31F7E758463A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12140167" y="-11740147"/>
              <a:ext cx="355899" cy="25408"/>
            </a:xfrm>
            <a:custGeom>
              <a:avLst/>
              <a:gdLst>
                <a:gd name="connsiteX0" fmla="*/ 7588 w 355898"/>
                <a:gd name="connsiteY0" fmla="*/ 7584 h 0"/>
                <a:gd name="connsiteX1" fmla="*/ 368154 w 355898"/>
                <a:gd name="connsiteY1" fmla="*/ 758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5898">
                  <a:moveTo>
                    <a:pt x="7588" y="7584"/>
                  </a:moveTo>
                  <a:lnTo>
                    <a:pt x="368154" y="7584"/>
                  </a:lnTo>
                </a:path>
              </a:pathLst>
            </a:custGeom>
            <a:noFill/>
            <a:ln w="379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4" name="Forme libre : forme 1153">
              <a:extLst>
                <a:ext uri="{FF2B5EF4-FFF2-40B4-BE49-F238E27FC236}">
                  <a16:creationId xmlns:a16="http://schemas.microsoft.com/office/drawing/2014/main" id="{EC7459F3-4D96-462D-B626-B706A98A123C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12258320" y="-11683250"/>
              <a:ext cx="127107" cy="203260"/>
            </a:xfrm>
            <a:custGeom>
              <a:avLst/>
              <a:gdLst>
                <a:gd name="connsiteX0" fmla="*/ 38561 w 127106"/>
                <a:gd name="connsiteY0" fmla="*/ 168126 h 203260"/>
                <a:gd name="connsiteX1" fmla="*/ 65404 w 127106"/>
                <a:gd name="connsiteY1" fmla="*/ 142052 h 203260"/>
                <a:gd name="connsiteX2" fmla="*/ 120100 w 127106"/>
                <a:gd name="connsiteY2" fmla="*/ 68156 h 203260"/>
                <a:gd name="connsiteX3" fmla="*/ 66421 w 127106"/>
                <a:gd name="connsiteY3" fmla="*/ 19056 h 203260"/>
                <a:gd name="connsiteX4" fmla="*/ 19066 w 127106"/>
                <a:gd name="connsiteY4" fmla="*/ 64860 h 203260"/>
                <a:gd name="connsiteX5" fmla="*/ 32483 w 127106"/>
                <a:gd name="connsiteY5" fmla="*/ 79034 h 203260"/>
                <a:gd name="connsiteX6" fmla="*/ 45655 w 127106"/>
                <a:gd name="connsiteY6" fmla="*/ 65623 h 203260"/>
                <a:gd name="connsiteX7" fmla="*/ 32229 w 127106"/>
                <a:gd name="connsiteY7" fmla="*/ 52459 h 203260"/>
                <a:gd name="connsiteX8" fmla="*/ 28940 w 127106"/>
                <a:gd name="connsiteY8" fmla="*/ 52713 h 203260"/>
                <a:gd name="connsiteX9" fmla="*/ 63124 w 127106"/>
                <a:gd name="connsiteY9" fmla="*/ 26901 h 203260"/>
                <a:gd name="connsiteX10" fmla="*/ 97062 w 127106"/>
                <a:gd name="connsiteY10" fmla="*/ 68156 h 203260"/>
                <a:gd name="connsiteX11" fmla="*/ 70473 w 127106"/>
                <a:gd name="connsiteY11" fmla="*/ 124084 h 203260"/>
                <a:gd name="connsiteX12" fmla="*/ 21846 w 127106"/>
                <a:gd name="connsiteY12" fmla="*/ 178250 h 203260"/>
                <a:gd name="connsiteX13" fmla="*/ 19066 w 127106"/>
                <a:gd name="connsiteY13" fmla="*/ 187612 h 203260"/>
                <a:gd name="connsiteX14" fmla="*/ 113014 w 127106"/>
                <a:gd name="connsiteY14" fmla="*/ 187612 h 203260"/>
                <a:gd name="connsiteX15" fmla="*/ 120100 w 127106"/>
                <a:gd name="connsiteY15" fmla="*/ 143576 h 203260"/>
                <a:gd name="connsiteX16" fmla="*/ 113768 w 127106"/>
                <a:gd name="connsiteY16" fmla="*/ 143576 h 203260"/>
                <a:gd name="connsiteX17" fmla="*/ 108199 w 127106"/>
                <a:gd name="connsiteY17" fmla="*/ 166101 h 203260"/>
                <a:gd name="connsiteX18" fmla="*/ 84144 w 127106"/>
                <a:gd name="connsiteY18" fmla="*/ 168126 h 203260"/>
                <a:gd name="connsiteX19" fmla="*/ 38561 w 127106"/>
                <a:gd name="connsiteY19" fmla="*/ 168126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7106" h="203260">
                  <a:moveTo>
                    <a:pt x="38561" y="168126"/>
                  </a:moveTo>
                  <a:lnTo>
                    <a:pt x="65404" y="142052"/>
                  </a:lnTo>
                  <a:cubicBezTo>
                    <a:pt x="104910" y="107124"/>
                    <a:pt x="120100" y="93461"/>
                    <a:pt x="120100" y="68156"/>
                  </a:cubicBezTo>
                  <a:cubicBezTo>
                    <a:pt x="120100" y="39302"/>
                    <a:pt x="97308" y="19056"/>
                    <a:pt x="66421" y="19056"/>
                  </a:cubicBezTo>
                  <a:cubicBezTo>
                    <a:pt x="37806" y="19056"/>
                    <a:pt x="19066" y="42336"/>
                    <a:pt x="19066" y="64860"/>
                  </a:cubicBezTo>
                  <a:cubicBezTo>
                    <a:pt x="19066" y="79034"/>
                    <a:pt x="31729" y="79034"/>
                    <a:pt x="32483" y="79034"/>
                  </a:cubicBezTo>
                  <a:cubicBezTo>
                    <a:pt x="36789" y="79034"/>
                    <a:pt x="45655" y="76001"/>
                    <a:pt x="45655" y="65623"/>
                  </a:cubicBezTo>
                  <a:cubicBezTo>
                    <a:pt x="45655" y="59040"/>
                    <a:pt x="41095" y="52459"/>
                    <a:pt x="32229" y="52459"/>
                  </a:cubicBezTo>
                  <a:cubicBezTo>
                    <a:pt x="30203" y="52459"/>
                    <a:pt x="29703" y="52459"/>
                    <a:pt x="28940" y="52713"/>
                  </a:cubicBezTo>
                  <a:cubicBezTo>
                    <a:pt x="34764" y="36261"/>
                    <a:pt x="48435" y="26901"/>
                    <a:pt x="63124" y="26901"/>
                  </a:cubicBezTo>
                  <a:cubicBezTo>
                    <a:pt x="86170" y="26901"/>
                    <a:pt x="97062" y="47400"/>
                    <a:pt x="97062" y="68156"/>
                  </a:cubicBezTo>
                  <a:cubicBezTo>
                    <a:pt x="97062" y="88402"/>
                    <a:pt x="84398" y="108395"/>
                    <a:pt x="70473" y="124084"/>
                  </a:cubicBezTo>
                  <a:lnTo>
                    <a:pt x="21846" y="178250"/>
                  </a:lnTo>
                  <a:cubicBezTo>
                    <a:pt x="19066" y="181029"/>
                    <a:pt x="19066" y="181537"/>
                    <a:pt x="19066" y="187612"/>
                  </a:cubicBezTo>
                  <a:lnTo>
                    <a:pt x="113014" y="187612"/>
                  </a:lnTo>
                  <a:lnTo>
                    <a:pt x="120100" y="143576"/>
                  </a:lnTo>
                  <a:lnTo>
                    <a:pt x="113768" y="143576"/>
                  </a:lnTo>
                  <a:cubicBezTo>
                    <a:pt x="112505" y="151167"/>
                    <a:pt x="110734" y="162299"/>
                    <a:pt x="108199" y="166101"/>
                  </a:cubicBezTo>
                  <a:cubicBezTo>
                    <a:pt x="106428" y="168126"/>
                    <a:pt x="89713" y="168126"/>
                    <a:pt x="84144" y="168126"/>
                  </a:cubicBezTo>
                  <a:lnTo>
                    <a:pt x="38561" y="16812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5" name="Forme libre : forme 1154">
              <a:extLst>
                <a:ext uri="{FF2B5EF4-FFF2-40B4-BE49-F238E27FC236}">
                  <a16:creationId xmlns:a16="http://schemas.microsoft.com/office/drawing/2014/main" id="{C6CA7C76-FA8D-40BE-84EC-52CF6B4DA2A5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12528514" y="-12055378"/>
              <a:ext cx="152528" cy="635189"/>
            </a:xfrm>
            <a:custGeom>
              <a:avLst/>
              <a:gdLst>
                <a:gd name="connsiteX0" fmla="*/ 143654 w 152528"/>
                <a:gd name="connsiteY0" fmla="*/ 322763 h 635188"/>
                <a:gd name="connsiteX1" fmla="*/ 56539 w 152528"/>
                <a:gd name="connsiteY1" fmla="*/ 47400 h 635188"/>
                <a:gd name="connsiteX2" fmla="*/ 31475 w 152528"/>
                <a:gd name="connsiteY2" fmla="*/ 22087 h 635188"/>
                <a:gd name="connsiteX3" fmla="*/ 24380 w 152528"/>
                <a:gd name="connsiteY3" fmla="*/ 19056 h 635188"/>
                <a:gd name="connsiteX4" fmla="*/ 19066 w 152528"/>
                <a:gd name="connsiteY4" fmla="*/ 21588 h 635188"/>
                <a:gd name="connsiteX5" fmla="*/ 20583 w 152528"/>
                <a:gd name="connsiteY5" fmla="*/ 24113 h 635188"/>
                <a:gd name="connsiteX6" fmla="*/ 63379 w 152528"/>
                <a:gd name="connsiteY6" fmla="*/ 77516 h 635188"/>
                <a:gd name="connsiteX7" fmla="*/ 122634 w 152528"/>
                <a:gd name="connsiteY7" fmla="*/ 322509 h 635188"/>
                <a:gd name="connsiteX8" fmla="*/ 71736 w 152528"/>
                <a:gd name="connsiteY8" fmla="*/ 553838 h 635188"/>
                <a:gd name="connsiteX9" fmla="*/ 20075 w 152528"/>
                <a:gd name="connsiteY9" fmla="*/ 621412 h 635188"/>
                <a:gd name="connsiteX10" fmla="*/ 19066 w 152528"/>
                <a:gd name="connsiteY10" fmla="*/ 623682 h 635188"/>
                <a:gd name="connsiteX11" fmla="*/ 24380 w 152528"/>
                <a:gd name="connsiteY11" fmla="*/ 626216 h 635188"/>
                <a:gd name="connsiteX12" fmla="*/ 32230 w 152528"/>
                <a:gd name="connsiteY12" fmla="*/ 622420 h 635188"/>
                <a:gd name="connsiteX13" fmla="*/ 143654 w 152528"/>
                <a:gd name="connsiteY13" fmla="*/ 322763 h 635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2528" h="635188">
                  <a:moveTo>
                    <a:pt x="143654" y="322763"/>
                  </a:moveTo>
                  <a:cubicBezTo>
                    <a:pt x="143654" y="223299"/>
                    <a:pt x="120862" y="123076"/>
                    <a:pt x="56539" y="47400"/>
                  </a:cubicBezTo>
                  <a:cubicBezTo>
                    <a:pt x="51478" y="41580"/>
                    <a:pt x="41850" y="31203"/>
                    <a:pt x="31475" y="22087"/>
                  </a:cubicBezTo>
                  <a:cubicBezTo>
                    <a:pt x="28432" y="19056"/>
                    <a:pt x="27923" y="19056"/>
                    <a:pt x="24380" y="19056"/>
                  </a:cubicBezTo>
                  <a:cubicBezTo>
                    <a:pt x="21346" y="19056"/>
                    <a:pt x="19066" y="19056"/>
                    <a:pt x="19066" y="21588"/>
                  </a:cubicBezTo>
                  <a:cubicBezTo>
                    <a:pt x="19066" y="22596"/>
                    <a:pt x="20075" y="23612"/>
                    <a:pt x="20583" y="24113"/>
                  </a:cubicBezTo>
                  <a:cubicBezTo>
                    <a:pt x="29449" y="33228"/>
                    <a:pt x="46410" y="50187"/>
                    <a:pt x="63379" y="77516"/>
                  </a:cubicBezTo>
                  <a:cubicBezTo>
                    <a:pt x="104148" y="142814"/>
                    <a:pt x="122634" y="225070"/>
                    <a:pt x="122634" y="322509"/>
                  </a:cubicBezTo>
                  <a:cubicBezTo>
                    <a:pt x="122634" y="390594"/>
                    <a:pt x="113514" y="478415"/>
                    <a:pt x="71736" y="553838"/>
                  </a:cubicBezTo>
                  <a:cubicBezTo>
                    <a:pt x="51733" y="589772"/>
                    <a:pt x="30712" y="610781"/>
                    <a:pt x="20075" y="621412"/>
                  </a:cubicBezTo>
                  <a:cubicBezTo>
                    <a:pt x="19566" y="622165"/>
                    <a:pt x="19066" y="622928"/>
                    <a:pt x="19066" y="623682"/>
                  </a:cubicBezTo>
                  <a:cubicBezTo>
                    <a:pt x="19066" y="626216"/>
                    <a:pt x="21346" y="626216"/>
                    <a:pt x="24380" y="626216"/>
                  </a:cubicBezTo>
                  <a:cubicBezTo>
                    <a:pt x="27923" y="626216"/>
                    <a:pt x="28432" y="626216"/>
                    <a:pt x="32230" y="622420"/>
                  </a:cubicBezTo>
                  <a:cubicBezTo>
                    <a:pt x="117065" y="545229"/>
                    <a:pt x="143654" y="429315"/>
                    <a:pt x="143654" y="32276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8" name="Groupe 57" descr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X&amp;=\Phi_1+i \Phi_2 \\&#10;Y&amp;=\Phi_3+i \Phi_4  \\&#10;Z&amp;=\Phi_5+i \Phi_6&#10;\end{align*}&#10;&#10;\end{document}" title="IguanaTex Vector Display">
            <a:extLst>
              <a:ext uri="{FF2B5EF4-FFF2-40B4-BE49-F238E27FC236}">
                <a16:creationId xmlns:a16="http://schemas.microsoft.com/office/drawing/2014/main" id="{FBA64D91-A611-4A4E-9C3E-E675ED371833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7759700" y="3390900"/>
            <a:ext cx="1245933" cy="808019"/>
            <a:chOff x="13370528" y="-10760921"/>
            <a:chExt cx="1245933" cy="808019"/>
          </a:xfrm>
        </p:grpSpPr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2258C10B-36F3-4D1F-AA2E-02DEFDD8599E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13370528" y="-10760921"/>
              <a:ext cx="183952" cy="163425"/>
            </a:xfrm>
            <a:custGeom>
              <a:avLst/>
              <a:gdLst>
                <a:gd name="connsiteX0" fmla="*/ 108576 w 183952"/>
                <a:gd name="connsiteY0" fmla="*/ 70668 h 163425"/>
                <a:gd name="connsiteX1" fmla="*/ 91471 w 183952"/>
                <a:gd name="connsiteY1" fmla="*/ 30176 h 163425"/>
                <a:gd name="connsiteX2" fmla="*/ 90455 w 183952"/>
                <a:gd name="connsiteY2" fmla="*/ 27526 h 163425"/>
                <a:gd name="connsiteX3" fmla="*/ 102470 w 183952"/>
                <a:gd name="connsiteY3" fmla="*/ 21629 h 163425"/>
                <a:gd name="connsiteX4" fmla="*/ 106539 w 183952"/>
                <a:gd name="connsiteY4" fmla="*/ 17760 h 163425"/>
                <a:gd name="connsiteX5" fmla="*/ 103486 w 183952"/>
                <a:gd name="connsiteY5" fmla="*/ 15321 h 163425"/>
                <a:gd name="connsiteX6" fmla="*/ 77834 w 183952"/>
                <a:gd name="connsiteY6" fmla="*/ 15927 h 163425"/>
                <a:gd name="connsiteX7" fmla="*/ 55026 w 183952"/>
                <a:gd name="connsiteY7" fmla="*/ 15321 h 163425"/>
                <a:gd name="connsiteX8" fmla="*/ 51366 w 183952"/>
                <a:gd name="connsiteY8" fmla="*/ 19387 h 163425"/>
                <a:gd name="connsiteX9" fmla="*/ 56047 w 183952"/>
                <a:gd name="connsiteY9" fmla="*/ 21629 h 163425"/>
                <a:gd name="connsiteX10" fmla="*/ 71319 w 183952"/>
                <a:gd name="connsiteY10" fmla="*/ 28140 h 163425"/>
                <a:gd name="connsiteX11" fmla="*/ 95342 w 183952"/>
                <a:gd name="connsiteY11" fmla="*/ 84911 h 163425"/>
                <a:gd name="connsiteX12" fmla="*/ 52381 w 183952"/>
                <a:gd name="connsiteY12" fmla="*/ 131104 h 163425"/>
                <a:gd name="connsiteX13" fmla="*/ 49737 w 183952"/>
                <a:gd name="connsiteY13" fmla="*/ 133345 h 163425"/>
                <a:gd name="connsiteX14" fmla="*/ 19807 w 183952"/>
                <a:gd name="connsiteY14" fmla="*/ 147996 h 163425"/>
                <a:gd name="connsiteX15" fmla="*/ 15329 w 183952"/>
                <a:gd name="connsiteY15" fmla="*/ 152062 h 163425"/>
                <a:gd name="connsiteX16" fmla="*/ 17973 w 183952"/>
                <a:gd name="connsiteY16" fmla="*/ 154302 h 163425"/>
                <a:gd name="connsiteX17" fmla="*/ 37110 w 183952"/>
                <a:gd name="connsiteY17" fmla="*/ 153690 h 163425"/>
                <a:gd name="connsiteX18" fmla="*/ 59912 w 183952"/>
                <a:gd name="connsiteY18" fmla="*/ 154302 h 163425"/>
                <a:gd name="connsiteX19" fmla="*/ 63578 w 183952"/>
                <a:gd name="connsiteY19" fmla="*/ 150230 h 163425"/>
                <a:gd name="connsiteX20" fmla="*/ 61138 w 183952"/>
                <a:gd name="connsiteY20" fmla="*/ 147996 h 163425"/>
                <a:gd name="connsiteX21" fmla="*/ 52995 w 183952"/>
                <a:gd name="connsiteY21" fmla="*/ 141688 h 163425"/>
                <a:gd name="connsiteX22" fmla="*/ 58487 w 183952"/>
                <a:gd name="connsiteY22" fmla="*/ 132527 h 163425"/>
                <a:gd name="connsiteX23" fmla="*/ 79259 w 183952"/>
                <a:gd name="connsiteY23" fmla="*/ 110554 h 163425"/>
                <a:gd name="connsiteX24" fmla="*/ 97584 w 183952"/>
                <a:gd name="connsiteY24" fmla="*/ 90611 h 163425"/>
                <a:gd name="connsiteX25" fmla="*/ 118144 w 183952"/>
                <a:gd name="connsiteY25" fmla="*/ 139243 h 163425"/>
                <a:gd name="connsiteX26" fmla="*/ 119160 w 183952"/>
                <a:gd name="connsiteY26" fmla="*/ 142091 h 163425"/>
                <a:gd name="connsiteX27" fmla="*/ 107356 w 183952"/>
                <a:gd name="connsiteY27" fmla="*/ 147996 h 163425"/>
                <a:gd name="connsiteX28" fmla="*/ 103281 w 183952"/>
                <a:gd name="connsiteY28" fmla="*/ 151858 h 163425"/>
                <a:gd name="connsiteX29" fmla="*/ 106334 w 183952"/>
                <a:gd name="connsiteY29" fmla="*/ 154302 h 163425"/>
                <a:gd name="connsiteX30" fmla="*/ 131992 w 183952"/>
                <a:gd name="connsiteY30" fmla="*/ 153690 h 163425"/>
                <a:gd name="connsiteX31" fmla="*/ 154590 w 183952"/>
                <a:gd name="connsiteY31" fmla="*/ 154302 h 163425"/>
                <a:gd name="connsiteX32" fmla="*/ 158454 w 183952"/>
                <a:gd name="connsiteY32" fmla="*/ 150435 h 163425"/>
                <a:gd name="connsiteX33" fmla="*/ 154794 w 183952"/>
                <a:gd name="connsiteY33" fmla="*/ 147996 h 163425"/>
                <a:gd name="connsiteX34" fmla="*/ 137280 w 183952"/>
                <a:gd name="connsiteY34" fmla="*/ 139040 h 163425"/>
                <a:gd name="connsiteX35" fmla="*/ 111016 w 183952"/>
                <a:gd name="connsiteY35" fmla="*/ 76165 h 163425"/>
                <a:gd name="connsiteX36" fmla="*/ 152756 w 183952"/>
                <a:gd name="connsiteY36" fmla="*/ 32009 h 163425"/>
                <a:gd name="connsiteX37" fmla="*/ 178612 w 183952"/>
                <a:gd name="connsiteY37" fmla="*/ 21629 h 163425"/>
                <a:gd name="connsiteX38" fmla="*/ 183089 w 183952"/>
                <a:gd name="connsiteY38" fmla="*/ 17555 h 163425"/>
                <a:gd name="connsiteX39" fmla="*/ 180445 w 183952"/>
                <a:gd name="connsiteY39" fmla="*/ 15321 h 163425"/>
                <a:gd name="connsiteX40" fmla="*/ 161309 w 183952"/>
                <a:gd name="connsiteY40" fmla="*/ 15927 h 163425"/>
                <a:gd name="connsiteX41" fmla="*/ 138704 w 183952"/>
                <a:gd name="connsiteY41" fmla="*/ 15321 h 163425"/>
                <a:gd name="connsiteX42" fmla="*/ 134840 w 183952"/>
                <a:gd name="connsiteY42" fmla="*/ 19387 h 163425"/>
                <a:gd name="connsiteX43" fmla="*/ 137280 w 183952"/>
                <a:gd name="connsiteY43" fmla="*/ 21629 h 163425"/>
                <a:gd name="connsiteX44" fmla="*/ 145424 w 183952"/>
                <a:gd name="connsiteY44" fmla="*/ 27935 h 163425"/>
                <a:gd name="connsiteX45" fmla="*/ 141560 w 183952"/>
                <a:gd name="connsiteY45" fmla="*/ 35264 h 163425"/>
                <a:gd name="connsiteX46" fmla="*/ 108576 w 183952"/>
                <a:gd name="connsiteY46" fmla="*/ 70668 h 16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83952" h="163425">
                  <a:moveTo>
                    <a:pt x="108576" y="70668"/>
                  </a:moveTo>
                  <a:lnTo>
                    <a:pt x="91471" y="30176"/>
                  </a:lnTo>
                  <a:cubicBezTo>
                    <a:pt x="90865" y="28549"/>
                    <a:pt x="90455" y="27731"/>
                    <a:pt x="90455" y="27526"/>
                  </a:cubicBezTo>
                  <a:cubicBezTo>
                    <a:pt x="90455" y="26307"/>
                    <a:pt x="93917" y="22439"/>
                    <a:pt x="102470" y="21629"/>
                  </a:cubicBezTo>
                  <a:cubicBezTo>
                    <a:pt x="104501" y="21424"/>
                    <a:pt x="106539" y="21220"/>
                    <a:pt x="106539" y="17760"/>
                  </a:cubicBezTo>
                  <a:cubicBezTo>
                    <a:pt x="106539" y="15321"/>
                    <a:pt x="104099" y="15321"/>
                    <a:pt x="103486" y="15321"/>
                  </a:cubicBezTo>
                  <a:cubicBezTo>
                    <a:pt x="95137" y="15321"/>
                    <a:pt x="86380" y="15927"/>
                    <a:pt x="77834" y="15927"/>
                  </a:cubicBezTo>
                  <a:cubicBezTo>
                    <a:pt x="72744" y="15927"/>
                    <a:pt x="60116" y="15321"/>
                    <a:pt x="55026" y="15321"/>
                  </a:cubicBezTo>
                  <a:cubicBezTo>
                    <a:pt x="53806" y="15321"/>
                    <a:pt x="51366" y="15321"/>
                    <a:pt x="51366" y="19387"/>
                  </a:cubicBezTo>
                  <a:cubicBezTo>
                    <a:pt x="51366" y="21629"/>
                    <a:pt x="53397" y="21629"/>
                    <a:pt x="56047" y="21629"/>
                  </a:cubicBezTo>
                  <a:cubicBezTo>
                    <a:pt x="68260" y="21629"/>
                    <a:pt x="69486" y="23665"/>
                    <a:pt x="71319" y="28140"/>
                  </a:cubicBezTo>
                  <a:lnTo>
                    <a:pt x="95342" y="84911"/>
                  </a:lnTo>
                  <a:lnTo>
                    <a:pt x="52381" y="131104"/>
                  </a:lnTo>
                  <a:lnTo>
                    <a:pt x="49737" y="133345"/>
                  </a:lnTo>
                  <a:cubicBezTo>
                    <a:pt x="39760" y="144127"/>
                    <a:pt x="30192" y="147382"/>
                    <a:pt x="19807" y="147996"/>
                  </a:cubicBezTo>
                  <a:cubicBezTo>
                    <a:pt x="17162" y="148200"/>
                    <a:pt x="15329" y="148200"/>
                    <a:pt x="15329" y="152062"/>
                  </a:cubicBezTo>
                  <a:cubicBezTo>
                    <a:pt x="15329" y="152266"/>
                    <a:pt x="15329" y="154302"/>
                    <a:pt x="17973" y="154302"/>
                  </a:cubicBezTo>
                  <a:cubicBezTo>
                    <a:pt x="24079" y="154302"/>
                    <a:pt x="30799" y="153690"/>
                    <a:pt x="37110" y="153690"/>
                  </a:cubicBezTo>
                  <a:cubicBezTo>
                    <a:pt x="44646" y="153690"/>
                    <a:pt x="52586" y="154302"/>
                    <a:pt x="59912" y="154302"/>
                  </a:cubicBezTo>
                  <a:cubicBezTo>
                    <a:pt x="61138" y="154302"/>
                    <a:pt x="63578" y="154302"/>
                    <a:pt x="63578" y="150230"/>
                  </a:cubicBezTo>
                  <a:cubicBezTo>
                    <a:pt x="63578" y="148200"/>
                    <a:pt x="61541" y="147996"/>
                    <a:pt x="61138" y="147996"/>
                  </a:cubicBezTo>
                  <a:cubicBezTo>
                    <a:pt x="59305" y="147791"/>
                    <a:pt x="52995" y="147382"/>
                    <a:pt x="52995" y="141688"/>
                  </a:cubicBezTo>
                  <a:cubicBezTo>
                    <a:pt x="52995" y="138432"/>
                    <a:pt x="56047" y="135177"/>
                    <a:pt x="58487" y="132527"/>
                  </a:cubicBezTo>
                  <a:lnTo>
                    <a:pt x="79259" y="110554"/>
                  </a:lnTo>
                  <a:lnTo>
                    <a:pt x="97584" y="90611"/>
                  </a:lnTo>
                  <a:lnTo>
                    <a:pt x="118144" y="139243"/>
                  </a:lnTo>
                  <a:cubicBezTo>
                    <a:pt x="118955" y="141485"/>
                    <a:pt x="119160" y="141688"/>
                    <a:pt x="119160" y="142091"/>
                  </a:cubicBezTo>
                  <a:cubicBezTo>
                    <a:pt x="119160" y="143719"/>
                    <a:pt x="115296" y="147179"/>
                    <a:pt x="107356" y="147996"/>
                  </a:cubicBezTo>
                  <a:cubicBezTo>
                    <a:pt x="105114" y="148200"/>
                    <a:pt x="103281" y="148405"/>
                    <a:pt x="103281" y="151858"/>
                  </a:cubicBezTo>
                  <a:cubicBezTo>
                    <a:pt x="103281" y="154302"/>
                    <a:pt x="105523" y="154302"/>
                    <a:pt x="106334" y="154302"/>
                  </a:cubicBezTo>
                  <a:cubicBezTo>
                    <a:pt x="112038" y="154302"/>
                    <a:pt x="126288" y="153690"/>
                    <a:pt x="131992" y="153690"/>
                  </a:cubicBezTo>
                  <a:cubicBezTo>
                    <a:pt x="137076" y="153690"/>
                    <a:pt x="149499" y="154302"/>
                    <a:pt x="154590" y="154302"/>
                  </a:cubicBezTo>
                  <a:cubicBezTo>
                    <a:pt x="156014" y="154302"/>
                    <a:pt x="158454" y="154302"/>
                    <a:pt x="158454" y="150435"/>
                  </a:cubicBezTo>
                  <a:cubicBezTo>
                    <a:pt x="158454" y="147996"/>
                    <a:pt x="156423" y="147996"/>
                    <a:pt x="154794" y="147996"/>
                  </a:cubicBezTo>
                  <a:cubicBezTo>
                    <a:pt x="141151" y="147791"/>
                    <a:pt x="140742" y="147179"/>
                    <a:pt x="137280" y="139040"/>
                  </a:cubicBezTo>
                  <a:cubicBezTo>
                    <a:pt x="129341" y="120118"/>
                    <a:pt x="115698" y="88371"/>
                    <a:pt x="111016" y="76165"/>
                  </a:cubicBezTo>
                  <a:cubicBezTo>
                    <a:pt x="124863" y="61917"/>
                    <a:pt x="146241" y="37703"/>
                    <a:pt x="152756" y="32009"/>
                  </a:cubicBezTo>
                  <a:cubicBezTo>
                    <a:pt x="158658" y="27125"/>
                    <a:pt x="166400" y="22241"/>
                    <a:pt x="178612" y="21629"/>
                  </a:cubicBezTo>
                  <a:cubicBezTo>
                    <a:pt x="181263" y="21424"/>
                    <a:pt x="183089" y="21424"/>
                    <a:pt x="183089" y="17555"/>
                  </a:cubicBezTo>
                  <a:cubicBezTo>
                    <a:pt x="183089" y="17357"/>
                    <a:pt x="183089" y="15321"/>
                    <a:pt x="180445" y="15321"/>
                  </a:cubicBezTo>
                  <a:cubicBezTo>
                    <a:pt x="174339" y="15321"/>
                    <a:pt x="167620" y="15927"/>
                    <a:pt x="161309" y="15927"/>
                  </a:cubicBezTo>
                  <a:cubicBezTo>
                    <a:pt x="153772" y="15927"/>
                    <a:pt x="146037" y="15321"/>
                    <a:pt x="138704" y="15321"/>
                  </a:cubicBezTo>
                  <a:cubicBezTo>
                    <a:pt x="137485" y="15321"/>
                    <a:pt x="134840" y="15321"/>
                    <a:pt x="134840" y="19387"/>
                  </a:cubicBezTo>
                  <a:cubicBezTo>
                    <a:pt x="134840" y="20811"/>
                    <a:pt x="135856" y="21424"/>
                    <a:pt x="137280" y="21629"/>
                  </a:cubicBezTo>
                  <a:cubicBezTo>
                    <a:pt x="139114" y="21832"/>
                    <a:pt x="145424" y="22241"/>
                    <a:pt x="145424" y="27935"/>
                  </a:cubicBezTo>
                  <a:cubicBezTo>
                    <a:pt x="145424" y="30783"/>
                    <a:pt x="143189" y="33431"/>
                    <a:pt x="141560" y="35264"/>
                  </a:cubicBezTo>
                  <a:lnTo>
                    <a:pt x="108576" y="7066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7D7BF08D-5769-44C9-8E5D-30B055646829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13617672" y="-10696617"/>
              <a:ext cx="163513" cy="61284"/>
            </a:xfrm>
            <a:custGeom>
              <a:avLst/>
              <a:gdLst>
                <a:gd name="connsiteX0" fmla="*/ 143802 w 163512"/>
                <a:gd name="connsiteY0" fmla="*/ 23460 h 61284"/>
                <a:gd name="connsiteX1" fmla="*/ 150725 w 163512"/>
                <a:gd name="connsiteY1" fmla="*/ 19387 h 61284"/>
                <a:gd name="connsiteX2" fmla="*/ 144006 w 163512"/>
                <a:gd name="connsiteY2" fmla="*/ 15321 h 61284"/>
                <a:gd name="connsiteX3" fmla="*/ 22048 w 163512"/>
                <a:gd name="connsiteY3" fmla="*/ 15321 h 61284"/>
                <a:gd name="connsiteX4" fmla="*/ 15329 w 163512"/>
                <a:gd name="connsiteY4" fmla="*/ 19387 h 61284"/>
                <a:gd name="connsiteX5" fmla="*/ 22253 w 163512"/>
                <a:gd name="connsiteY5" fmla="*/ 23460 h 61284"/>
                <a:gd name="connsiteX6" fmla="*/ 143802 w 163512"/>
                <a:gd name="connsiteY6" fmla="*/ 23460 h 61284"/>
                <a:gd name="connsiteX7" fmla="*/ 144006 w 163512"/>
                <a:gd name="connsiteY7" fmla="*/ 62938 h 61284"/>
                <a:gd name="connsiteX8" fmla="*/ 150725 w 163512"/>
                <a:gd name="connsiteY8" fmla="*/ 58864 h 61284"/>
                <a:gd name="connsiteX9" fmla="*/ 143802 w 163512"/>
                <a:gd name="connsiteY9" fmla="*/ 54792 h 61284"/>
                <a:gd name="connsiteX10" fmla="*/ 22253 w 163512"/>
                <a:gd name="connsiteY10" fmla="*/ 54792 h 61284"/>
                <a:gd name="connsiteX11" fmla="*/ 15329 w 163512"/>
                <a:gd name="connsiteY11" fmla="*/ 58864 h 61284"/>
                <a:gd name="connsiteX12" fmla="*/ 22048 w 163512"/>
                <a:gd name="connsiteY12" fmla="*/ 62938 h 61284"/>
                <a:gd name="connsiteX13" fmla="*/ 144006 w 163512"/>
                <a:gd name="connsiteY13" fmla="*/ 62938 h 6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3512" h="61284">
                  <a:moveTo>
                    <a:pt x="143802" y="23460"/>
                  </a:moveTo>
                  <a:cubicBezTo>
                    <a:pt x="146855" y="23460"/>
                    <a:pt x="150725" y="23460"/>
                    <a:pt x="150725" y="19387"/>
                  </a:cubicBezTo>
                  <a:cubicBezTo>
                    <a:pt x="150725" y="15321"/>
                    <a:pt x="146855" y="15321"/>
                    <a:pt x="144006" y="15321"/>
                  </a:cubicBezTo>
                  <a:lnTo>
                    <a:pt x="22048" y="15321"/>
                  </a:lnTo>
                  <a:cubicBezTo>
                    <a:pt x="19200" y="15321"/>
                    <a:pt x="15329" y="15321"/>
                    <a:pt x="15329" y="19387"/>
                  </a:cubicBezTo>
                  <a:cubicBezTo>
                    <a:pt x="15329" y="23460"/>
                    <a:pt x="19200" y="23460"/>
                    <a:pt x="22253" y="23460"/>
                  </a:cubicBezTo>
                  <a:lnTo>
                    <a:pt x="143802" y="23460"/>
                  </a:lnTo>
                  <a:close/>
                  <a:moveTo>
                    <a:pt x="144006" y="62938"/>
                  </a:moveTo>
                  <a:cubicBezTo>
                    <a:pt x="146855" y="62938"/>
                    <a:pt x="150725" y="62938"/>
                    <a:pt x="150725" y="58864"/>
                  </a:cubicBezTo>
                  <a:cubicBezTo>
                    <a:pt x="150725" y="54792"/>
                    <a:pt x="146855" y="54792"/>
                    <a:pt x="143802" y="54792"/>
                  </a:cubicBezTo>
                  <a:lnTo>
                    <a:pt x="22253" y="54792"/>
                  </a:lnTo>
                  <a:cubicBezTo>
                    <a:pt x="19200" y="54792"/>
                    <a:pt x="15329" y="54792"/>
                    <a:pt x="15329" y="58864"/>
                  </a:cubicBezTo>
                  <a:cubicBezTo>
                    <a:pt x="15329" y="62938"/>
                    <a:pt x="19200" y="62938"/>
                    <a:pt x="22048" y="62938"/>
                  </a:cubicBezTo>
                  <a:lnTo>
                    <a:pt x="144006" y="6293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2D6B193A-F6D4-48A7-A9BA-0D334C3BDD47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13832603" y="-10760921"/>
              <a:ext cx="143074" cy="163425"/>
            </a:xfrm>
            <a:custGeom>
              <a:avLst/>
              <a:gdLst>
                <a:gd name="connsiteX0" fmla="*/ 85162 w 143073"/>
                <a:gd name="connsiteY0" fmla="*/ 126833 h 163425"/>
                <a:gd name="connsiteX1" fmla="*/ 139318 w 143073"/>
                <a:gd name="connsiteY1" fmla="*/ 84911 h 163425"/>
                <a:gd name="connsiteX2" fmla="*/ 85162 w 143073"/>
                <a:gd name="connsiteY2" fmla="*/ 42790 h 163425"/>
                <a:gd name="connsiteX3" fmla="*/ 85162 w 143073"/>
                <a:gd name="connsiteY3" fmla="*/ 31395 h 163425"/>
                <a:gd name="connsiteX4" fmla="*/ 104507 w 143073"/>
                <a:gd name="connsiteY4" fmla="*/ 21629 h 163425"/>
                <a:gd name="connsiteX5" fmla="*/ 111228 w 143073"/>
                <a:gd name="connsiteY5" fmla="*/ 21629 h 163425"/>
                <a:gd name="connsiteX6" fmla="*/ 111228 w 143073"/>
                <a:gd name="connsiteY6" fmla="*/ 15321 h 163425"/>
                <a:gd name="connsiteX7" fmla="*/ 76819 w 143073"/>
                <a:gd name="connsiteY7" fmla="*/ 15927 h 163425"/>
                <a:gd name="connsiteX8" fmla="*/ 42207 w 143073"/>
                <a:gd name="connsiteY8" fmla="*/ 15321 h 163425"/>
                <a:gd name="connsiteX9" fmla="*/ 42207 w 143073"/>
                <a:gd name="connsiteY9" fmla="*/ 21629 h 163425"/>
                <a:gd name="connsiteX10" fmla="*/ 48925 w 143073"/>
                <a:gd name="connsiteY10" fmla="*/ 21629 h 163425"/>
                <a:gd name="connsiteX11" fmla="*/ 68267 w 143073"/>
                <a:gd name="connsiteY11" fmla="*/ 31395 h 163425"/>
                <a:gd name="connsiteX12" fmla="*/ 68267 w 143073"/>
                <a:gd name="connsiteY12" fmla="*/ 42790 h 163425"/>
                <a:gd name="connsiteX13" fmla="*/ 15329 w 143073"/>
                <a:gd name="connsiteY13" fmla="*/ 84706 h 163425"/>
                <a:gd name="connsiteX14" fmla="*/ 68267 w 143073"/>
                <a:gd name="connsiteY14" fmla="*/ 126833 h 163425"/>
                <a:gd name="connsiteX15" fmla="*/ 68267 w 143073"/>
                <a:gd name="connsiteY15" fmla="*/ 138228 h 163425"/>
                <a:gd name="connsiteX16" fmla="*/ 48925 w 143073"/>
                <a:gd name="connsiteY16" fmla="*/ 147996 h 163425"/>
                <a:gd name="connsiteX17" fmla="*/ 42207 w 143073"/>
                <a:gd name="connsiteY17" fmla="*/ 147996 h 163425"/>
                <a:gd name="connsiteX18" fmla="*/ 42207 w 143073"/>
                <a:gd name="connsiteY18" fmla="*/ 154302 h 163425"/>
                <a:gd name="connsiteX19" fmla="*/ 76614 w 143073"/>
                <a:gd name="connsiteY19" fmla="*/ 153690 h 163425"/>
                <a:gd name="connsiteX20" fmla="*/ 111228 w 143073"/>
                <a:gd name="connsiteY20" fmla="*/ 154302 h 163425"/>
                <a:gd name="connsiteX21" fmla="*/ 111228 w 143073"/>
                <a:gd name="connsiteY21" fmla="*/ 147996 h 163425"/>
                <a:gd name="connsiteX22" fmla="*/ 104507 w 143073"/>
                <a:gd name="connsiteY22" fmla="*/ 147996 h 163425"/>
                <a:gd name="connsiteX23" fmla="*/ 85162 w 143073"/>
                <a:gd name="connsiteY23" fmla="*/ 138228 h 163425"/>
                <a:gd name="connsiteX24" fmla="*/ 85162 w 143073"/>
                <a:gd name="connsiteY24" fmla="*/ 126833 h 163425"/>
                <a:gd name="connsiteX25" fmla="*/ 68267 w 143073"/>
                <a:gd name="connsiteY25" fmla="*/ 122154 h 163425"/>
                <a:gd name="connsiteX26" fmla="*/ 35691 w 143073"/>
                <a:gd name="connsiteY26" fmla="*/ 84911 h 163425"/>
                <a:gd name="connsiteX27" fmla="*/ 68267 w 143073"/>
                <a:gd name="connsiteY27" fmla="*/ 47470 h 163425"/>
                <a:gd name="connsiteX28" fmla="*/ 68267 w 143073"/>
                <a:gd name="connsiteY28" fmla="*/ 122154 h 163425"/>
                <a:gd name="connsiteX29" fmla="*/ 85162 w 143073"/>
                <a:gd name="connsiteY29" fmla="*/ 47265 h 163425"/>
                <a:gd name="connsiteX30" fmla="*/ 118962 w 143073"/>
                <a:gd name="connsiteY30" fmla="*/ 84706 h 163425"/>
                <a:gd name="connsiteX31" fmla="*/ 85162 w 143073"/>
                <a:gd name="connsiteY31" fmla="*/ 122352 h 163425"/>
                <a:gd name="connsiteX32" fmla="*/ 85162 w 143073"/>
                <a:gd name="connsiteY32" fmla="*/ 47265 h 16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43073" h="163425">
                  <a:moveTo>
                    <a:pt x="85162" y="126833"/>
                  </a:moveTo>
                  <a:cubicBezTo>
                    <a:pt x="116720" y="124388"/>
                    <a:pt x="139318" y="105466"/>
                    <a:pt x="139318" y="84911"/>
                  </a:cubicBezTo>
                  <a:cubicBezTo>
                    <a:pt x="139318" y="63748"/>
                    <a:pt x="116113" y="45235"/>
                    <a:pt x="85162" y="42790"/>
                  </a:cubicBezTo>
                  <a:lnTo>
                    <a:pt x="85162" y="31395"/>
                  </a:lnTo>
                  <a:cubicBezTo>
                    <a:pt x="85162" y="24475"/>
                    <a:pt x="85162" y="21629"/>
                    <a:pt x="104507" y="21629"/>
                  </a:cubicBezTo>
                  <a:lnTo>
                    <a:pt x="111228" y="21629"/>
                  </a:lnTo>
                  <a:lnTo>
                    <a:pt x="111228" y="15321"/>
                  </a:lnTo>
                  <a:cubicBezTo>
                    <a:pt x="103894" y="15927"/>
                    <a:pt x="85162" y="15927"/>
                    <a:pt x="76819" y="15927"/>
                  </a:cubicBezTo>
                  <a:cubicBezTo>
                    <a:pt x="68471" y="15927"/>
                    <a:pt x="49532" y="15927"/>
                    <a:pt x="42207" y="15321"/>
                  </a:cubicBezTo>
                  <a:lnTo>
                    <a:pt x="42207" y="21629"/>
                  </a:lnTo>
                  <a:lnTo>
                    <a:pt x="48925" y="21629"/>
                  </a:lnTo>
                  <a:cubicBezTo>
                    <a:pt x="68267" y="21629"/>
                    <a:pt x="68267" y="24271"/>
                    <a:pt x="68267" y="31395"/>
                  </a:cubicBezTo>
                  <a:lnTo>
                    <a:pt x="68267" y="42790"/>
                  </a:lnTo>
                  <a:cubicBezTo>
                    <a:pt x="37116" y="45842"/>
                    <a:pt x="15329" y="64566"/>
                    <a:pt x="15329" y="84706"/>
                  </a:cubicBezTo>
                  <a:cubicBezTo>
                    <a:pt x="15329" y="105671"/>
                    <a:pt x="37927" y="123782"/>
                    <a:pt x="68267" y="126833"/>
                  </a:cubicBezTo>
                  <a:lnTo>
                    <a:pt x="68267" y="138228"/>
                  </a:lnTo>
                  <a:cubicBezTo>
                    <a:pt x="68267" y="145148"/>
                    <a:pt x="68267" y="147996"/>
                    <a:pt x="48925" y="147996"/>
                  </a:cubicBezTo>
                  <a:lnTo>
                    <a:pt x="42207" y="147996"/>
                  </a:lnTo>
                  <a:lnTo>
                    <a:pt x="42207" y="154302"/>
                  </a:lnTo>
                  <a:cubicBezTo>
                    <a:pt x="49532" y="153690"/>
                    <a:pt x="68267" y="153690"/>
                    <a:pt x="76614" y="153690"/>
                  </a:cubicBezTo>
                  <a:cubicBezTo>
                    <a:pt x="84964" y="153690"/>
                    <a:pt x="103894" y="153690"/>
                    <a:pt x="111228" y="154302"/>
                  </a:cubicBezTo>
                  <a:lnTo>
                    <a:pt x="111228" y="147996"/>
                  </a:lnTo>
                  <a:lnTo>
                    <a:pt x="104507" y="147996"/>
                  </a:lnTo>
                  <a:cubicBezTo>
                    <a:pt x="85162" y="147996"/>
                    <a:pt x="85162" y="145346"/>
                    <a:pt x="85162" y="138228"/>
                  </a:cubicBezTo>
                  <a:lnTo>
                    <a:pt x="85162" y="126833"/>
                  </a:lnTo>
                  <a:close/>
                  <a:moveTo>
                    <a:pt x="68267" y="122154"/>
                  </a:moveTo>
                  <a:cubicBezTo>
                    <a:pt x="39352" y="118285"/>
                    <a:pt x="35691" y="97531"/>
                    <a:pt x="35691" y="84911"/>
                  </a:cubicBezTo>
                  <a:cubicBezTo>
                    <a:pt x="35691" y="74333"/>
                    <a:pt x="37723" y="51543"/>
                    <a:pt x="68267" y="47470"/>
                  </a:cubicBezTo>
                  <a:lnTo>
                    <a:pt x="68267" y="122154"/>
                  </a:lnTo>
                  <a:close/>
                  <a:moveTo>
                    <a:pt x="85162" y="47265"/>
                  </a:moveTo>
                  <a:cubicBezTo>
                    <a:pt x="113257" y="50522"/>
                    <a:pt x="118962" y="69246"/>
                    <a:pt x="118962" y="84706"/>
                  </a:cubicBezTo>
                  <a:cubicBezTo>
                    <a:pt x="118962" y="96919"/>
                    <a:pt x="115908" y="118694"/>
                    <a:pt x="85162" y="122352"/>
                  </a:cubicBezTo>
                  <a:lnTo>
                    <a:pt x="85162" y="4726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BCF8A790-4021-4A4E-B937-47C754F891DD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13983829" y="-10686029"/>
              <a:ext cx="81756" cy="122569"/>
            </a:xfrm>
            <a:custGeom>
              <a:avLst/>
              <a:gdLst>
                <a:gd name="connsiteX0" fmla="*/ 47546 w 81756"/>
                <a:gd name="connsiteY0" fmla="*/ 19305 h 122568"/>
                <a:gd name="connsiteX1" fmla="*/ 43273 w 81756"/>
                <a:gd name="connsiteY1" fmla="*/ 15321 h 122568"/>
                <a:gd name="connsiteX2" fmla="*/ 15329 w 81756"/>
                <a:gd name="connsiteY2" fmla="*/ 24438 h 122568"/>
                <a:gd name="connsiteX3" fmla="*/ 15329 w 81756"/>
                <a:gd name="connsiteY3" fmla="*/ 29570 h 122568"/>
                <a:gd name="connsiteX4" fmla="*/ 35998 w 81756"/>
                <a:gd name="connsiteY4" fmla="*/ 25580 h 122568"/>
                <a:gd name="connsiteX5" fmla="*/ 35998 w 81756"/>
                <a:gd name="connsiteY5" fmla="*/ 98247 h 122568"/>
                <a:gd name="connsiteX6" fmla="*/ 21742 w 81756"/>
                <a:gd name="connsiteY6" fmla="*/ 104797 h 122568"/>
                <a:gd name="connsiteX7" fmla="*/ 16325 w 81756"/>
                <a:gd name="connsiteY7" fmla="*/ 104797 h 122568"/>
                <a:gd name="connsiteX8" fmla="*/ 16325 w 81756"/>
                <a:gd name="connsiteY8" fmla="*/ 109930 h 122568"/>
                <a:gd name="connsiteX9" fmla="*/ 41702 w 81756"/>
                <a:gd name="connsiteY9" fmla="*/ 109361 h 122568"/>
                <a:gd name="connsiteX10" fmla="*/ 67219 w 81756"/>
                <a:gd name="connsiteY10" fmla="*/ 109930 h 122568"/>
                <a:gd name="connsiteX11" fmla="*/ 67219 w 81756"/>
                <a:gd name="connsiteY11" fmla="*/ 104797 h 122568"/>
                <a:gd name="connsiteX12" fmla="*/ 61803 w 81756"/>
                <a:gd name="connsiteY12" fmla="*/ 104797 h 122568"/>
                <a:gd name="connsiteX13" fmla="*/ 47546 w 81756"/>
                <a:gd name="connsiteY13" fmla="*/ 98247 h 122568"/>
                <a:gd name="connsiteX14" fmla="*/ 47546 w 81756"/>
                <a:gd name="connsiteY14" fmla="*/ 19305 h 122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1756" h="122568">
                  <a:moveTo>
                    <a:pt x="47546" y="19305"/>
                  </a:moveTo>
                  <a:cubicBezTo>
                    <a:pt x="47546" y="15462"/>
                    <a:pt x="47265" y="15321"/>
                    <a:pt x="43273" y="15321"/>
                  </a:cubicBezTo>
                  <a:cubicBezTo>
                    <a:pt x="34146" y="24297"/>
                    <a:pt x="21173" y="24438"/>
                    <a:pt x="15329" y="24438"/>
                  </a:cubicBezTo>
                  <a:lnTo>
                    <a:pt x="15329" y="29570"/>
                  </a:lnTo>
                  <a:cubicBezTo>
                    <a:pt x="18752" y="29570"/>
                    <a:pt x="28161" y="29570"/>
                    <a:pt x="35998" y="25580"/>
                  </a:cubicBezTo>
                  <a:lnTo>
                    <a:pt x="35998" y="98247"/>
                  </a:lnTo>
                  <a:cubicBezTo>
                    <a:pt x="35998" y="102945"/>
                    <a:pt x="35998" y="104797"/>
                    <a:pt x="21742" y="104797"/>
                  </a:cubicBezTo>
                  <a:lnTo>
                    <a:pt x="16325" y="104797"/>
                  </a:lnTo>
                  <a:lnTo>
                    <a:pt x="16325" y="109930"/>
                  </a:lnTo>
                  <a:cubicBezTo>
                    <a:pt x="18893" y="109789"/>
                    <a:pt x="36426" y="109361"/>
                    <a:pt x="41702" y="109361"/>
                  </a:cubicBezTo>
                  <a:cubicBezTo>
                    <a:pt x="46122" y="109361"/>
                    <a:pt x="64083" y="109789"/>
                    <a:pt x="67219" y="109930"/>
                  </a:cubicBezTo>
                  <a:lnTo>
                    <a:pt x="67219" y="104797"/>
                  </a:lnTo>
                  <a:lnTo>
                    <a:pt x="61803" y="104797"/>
                  </a:lnTo>
                  <a:cubicBezTo>
                    <a:pt x="47546" y="104797"/>
                    <a:pt x="47546" y="102945"/>
                    <a:pt x="47546" y="98247"/>
                  </a:cubicBezTo>
                  <a:lnTo>
                    <a:pt x="47546" y="1930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D1C8B884-7B5C-4D58-88A2-C8F29DA4A4DD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14116284" y="-10740577"/>
              <a:ext cx="163513" cy="163425"/>
            </a:xfrm>
            <a:custGeom>
              <a:avLst/>
              <a:gdLst>
                <a:gd name="connsiteX0" fmla="*/ 87198 w 163512"/>
                <a:gd name="connsiteY0" fmla="*/ 87159 h 163425"/>
                <a:gd name="connsiteX1" fmla="*/ 144006 w 163512"/>
                <a:gd name="connsiteY1" fmla="*/ 87159 h 163425"/>
                <a:gd name="connsiteX2" fmla="*/ 150725 w 163512"/>
                <a:gd name="connsiteY2" fmla="*/ 83085 h 163425"/>
                <a:gd name="connsiteX3" fmla="*/ 144006 w 163512"/>
                <a:gd name="connsiteY3" fmla="*/ 79019 h 163425"/>
                <a:gd name="connsiteX4" fmla="*/ 87198 w 163512"/>
                <a:gd name="connsiteY4" fmla="*/ 79019 h 163425"/>
                <a:gd name="connsiteX5" fmla="*/ 87198 w 163512"/>
                <a:gd name="connsiteY5" fmla="*/ 22038 h 163425"/>
                <a:gd name="connsiteX6" fmla="*/ 83129 w 163512"/>
                <a:gd name="connsiteY6" fmla="*/ 15321 h 163425"/>
                <a:gd name="connsiteX7" fmla="*/ 79054 w 163512"/>
                <a:gd name="connsiteY7" fmla="*/ 22038 h 163425"/>
                <a:gd name="connsiteX8" fmla="*/ 79054 w 163512"/>
                <a:gd name="connsiteY8" fmla="*/ 79019 h 163425"/>
                <a:gd name="connsiteX9" fmla="*/ 22048 w 163512"/>
                <a:gd name="connsiteY9" fmla="*/ 79019 h 163425"/>
                <a:gd name="connsiteX10" fmla="*/ 15329 w 163512"/>
                <a:gd name="connsiteY10" fmla="*/ 83085 h 163425"/>
                <a:gd name="connsiteX11" fmla="*/ 22048 w 163512"/>
                <a:gd name="connsiteY11" fmla="*/ 87159 h 163425"/>
                <a:gd name="connsiteX12" fmla="*/ 79054 w 163512"/>
                <a:gd name="connsiteY12" fmla="*/ 87159 h 163425"/>
                <a:gd name="connsiteX13" fmla="*/ 79054 w 163512"/>
                <a:gd name="connsiteY13" fmla="*/ 144134 h 163425"/>
                <a:gd name="connsiteX14" fmla="*/ 83129 w 163512"/>
                <a:gd name="connsiteY14" fmla="*/ 150850 h 163425"/>
                <a:gd name="connsiteX15" fmla="*/ 87198 w 163512"/>
                <a:gd name="connsiteY15" fmla="*/ 144134 h 163425"/>
                <a:gd name="connsiteX16" fmla="*/ 87198 w 163512"/>
                <a:gd name="connsiteY16" fmla="*/ 87159 h 16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3512" h="163425">
                  <a:moveTo>
                    <a:pt x="87198" y="87159"/>
                  </a:moveTo>
                  <a:lnTo>
                    <a:pt x="144006" y="87159"/>
                  </a:lnTo>
                  <a:cubicBezTo>
                    <a:pt x="146855" y="87159"/>
                    <a:pt x="150725" y="87159"/>
                    <a:pt x="150725" y="83085"/>
                  </a:cubicBezTo>
                  <a:cubicBezTo>
                    <a:pt x="150725" y="79019"/>
                    <a:pt x="146855" y="79019"/>
                    <a:pt x="144006" y="79019"/>
                  </a:cubicBezTo>
                  <a:lnTo>
                    <a:pt x="87198" y="79019"/>
                  </a:lnTo>
                  <a:lnTo>
                    <a:pt x="87198" y="22038"/>
                  </a:lnTo>
                  <a:cubicBezTo>
                    <a:pt x="87198" y="19190"/>
                    <a:pt x="87198" y="15321"/>
                    <a:pt x="83129" y="15321"/>
                  </a:cubicBezTo>
                  <a:cubicBezTo>
                    <a:pt x="79054" y="15321"/>
                    <a:pt x="79054" y="19190"/>
                    <a:pt x="79054" y="22038"/>
                  </a:cubicBezTo>
                  <a:lnTo>
                    <a:pt x="79054" y="79019"/>
                  </a:lnTo>
                  <a:lnTo>
                    <a:pt x="22048" y="79019"/>
                  </a:lnTo>
                  <a:cubicBezTo>
                    <a:pt x="19200" y="79019"/>
                    <a:pt x="15329" y="79019"/>
                    <a:pt x="15329" y="83085"/>
                  </a:cubicBezTo>
                  <a:cubicBezTo>
                    <a:pt x="15329" y="87159"/>
                    <a:pt x="19200" y="87159"/>
                    <a:pt x="22048" y="87159"/>
                  </a:cubicBezTo>
                  <a:lnTo>
                    <a:pt x="79054" y="87159"/>
                  </a:lnTo>
                  <a:lnTo>
                    <a:pt x="79054" y="144134"/>
                  </a:lnTo>
                  <a:cubicBezTo>
                    <a:pt x="79054" y="146981"/>
                    <a:pt x="79054" y="150850"/>
                    <a:pt x="83129" y="150850"/>
                  </a:cubicBezTo>
                  <a:cubicBezTo>
                    <a:pt x="87198" y="150850"/>
                    <a:pt x="87198" y="146981"/>
                    <a:pt x="87198" y="144134"/>
                  </a:cubicBezTo>
                  <a:lnTo>
                    <a:pt x="87198" y="8715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93D2B522-D745-4901-8307-D381A9B1C341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14314400" y="-10756446"/>
              <a:ext cx="81756" cy="163425"/>
            </a:xfrm>
            <a:custGeom>
              <a:avLst/>
              <a:gdLst>
                <a:gd name="connsiteX0" fmla="*/ 67251 w 81756"/>
                <a:gd name="connsiteY0" fmla="*/ 22650 h 163425"/>
                <a:gd name="connsiteX1" fmla="*/ 59714 w 81756"/>
                <a:gd name="connsiteY1" fmla="*/ 15321 h 163425"/>
                <a:gd name="connsiteX2" fmla="*/ 48721 w 81756"/>
                <a:gd name="connsiteY2" fmla="*/ 26104 h 163425"/>
                <a:gd name="connsiteX3" fmla="*/ 56456 w 81756"/>
                <a:gd name="connsiteY3" fmla="*/ 33433 h 163425"/>
                <a:gd name="connsiteX4" fmla="*/ 67251 w 81756"/>
                <a:gd name="connsiteY4" fmla="*/ 22650 h 163425"/>
                <a:gd name="connsiteX5" fmla="*/ 51775 w 81756"/>
                <a:gd name="connsiteY5" fmla="*/ 99160 h 163425"/>
                <a:gd name="connsiteX6" fmla="*/ 56252 w 81756"/>
                <a:gd name="connsiteY6" fmla="*/ 87356 h 163425"/>
                <a:gd name="connsiteX7" fmla="*/ 58903 w 81756"/>
                <a:gd name="connsiteY7" fmla="*/ 76573 h 163425"/>
                <a:gd name="connsiteX8" fmla="*/ 42206 w 81756"/>
                <a:gd name="connsiteY8" fmla="*/ 59887 h 163425"/>
                <a:gd name="connsiteX9" fmla="*/ 15329 w 81756"/>
                <a:gd name="connsiteY9" fmla="*/ 91225 h 163425"/>
                <a:gd name="connsiteX10" fmla="*/ 17776 w 81756"/>
                <a:gd name="connsiteY10" fmla="*/ 93255 h 163425"/>
                <a:gd name="connsiteX11" fmla="*/ 21033 w 81756"/>
                <a:gd name="connsiteY11" fmla="*/ 89596 h 163425"/>
                <a:gd name="connsiteX12" fmla="*/ 41593 w 81756"/>
                <a:gd name="connsiteY12" fmla="*/ 64362 h 163425"/>
                <a:gd name="connsiteX13" fmla="*/ 46684 w 81756"/>
                <a:gd name="connsiteY13" fmla="*/ 70873 h 163425"/>
                <a:gd name="connsiteX14" fmla="*/ 44449 w 81756"/>
                <a:gd name="connsiteY14" fmla="*/ 81457 h 163425"/>
                <a:gd name="connsiteX15" fmla="*/ 30397 w 81756"/>
                <a:gd name="connsiteY15" fmla="*/ 119103 h 163425"/>
                <a:gd name="connsiteX16" fmla="*/ 25715 w 81756"/>
                <a:gd name="connsiteY16" fmla="*/ 135381 h 163425"/>
                <a:gd name="connsiteX17" fmla="*/ 42411 w 81756"/>
                <a:gd name="connsiteY17" fmla="*/ 152069 h 163425"/>
                <a:gd name="connsiteX18" fmla="*/ 69084 w 81756"/>
                <a:gd name="connsiteY18" fmla="*/ 120730 h 163425"/>
                <a:gd name="connsiteX19" fmla="*/ 66638 w 81756"/>
                <a:gd name="connsiteY19" fmla="*/ 118694 h 163425"/>
                <a:gd name="connsiteX20" fmla="*/ 63585 w 81756"/>
                <a:gd name="connsiteY20" fmla="*/ 122358 h 163425"/>
                <a:gd name="connsiteX21" fmla="*/ 42819 w 81756"/>
                <a:gd name="connsiteY21" fmla="*/ 147587 h 163425"/>
                <a:gd name="connsiteX22" fmla="*/ 37934 w 81756"/>
                <a:gd name="connsiteY22" fmla="*/ 140871 h 163425"/>
                <a:gd name="connsiteX23" fmla="*/ 43835 w 81756"/>
                <a:gd name="connsiteY23" fmla="*/ 120527 h 163425"/>
                <a:gd name="connsiteX24" fmla="*/ 51775 w 81756"/>
                <a:gd name="connsiteY24" fmla="*/ 99160 h 16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1756" h="163425">
                  <a:moveTo>
                    <a:pt x="67251" y="22650"/>
                  </a:moveTo>
                  <a:cubicBezTo>
                    <a:pt x="67251" y="18577"/>
                    <a:pt x="64396" y="15321"/>
                    <a:pt x="59714" y="15321"/>
                  </a:cubicBezTo>
                  <a:cubicBezTo>
                    <a:pt x="54221" y="15321"/>
                    <a:pt x="48721" y="20614"/>
                    <a:pt x="48721" y="26104"/>
                  </a:cubicBezTo>
                  <a:cubicBezTo>
                    <a:pt x="48721" y="29971"/>
                    <a:pt x="51570" y="33433"/>
                    <a:pt x="56456" y="33433"/>
                  </a:cubicBezTo>
                  <a:cubicBezTo>
                    <a:pt x="61138" y="33433"/>
                    <a:pt x="67251" y="28753"/>
                    <a:pt x="67251" y="22650"/>
                  </a:cubicBezTo>
                  <a:close/>
                  <a:moveTo>
                    <a:pt x="51775" y="99160"/>
                  </a:moveTo>
                  <a:cubicBezTo>
                    <a:pt x="54221" y="93255"/>
                    <a:pt x="54221" y="92853"/>
                    <a:pt x="56252" y="87356"/>
                  </a:cubicBezTo>
                  <a:cubicBezTo>
                    <a:pt x="57880" y="83290"/>
                    <a:pt x="58903" y="80436"/>
                    <a:pt x="58903" y="76573"/>
                  </a:cubicBezTo>
                  <a:cubicBezTo>
                    <a:pt x="58903" y="67413"/>
                    <a:pt x="52388" y="59887"/>
                    <a:pt x="42206" y="59887"/>
                  </a:cubicBezTo>
                  <a:cubicBezTo>
                    <a:pt x="23070" y="59887"/>
                    <a:pt x="15329" y="89392"/>
                    <a:pt x="15329" y="91225"/>
                  </a:cubicBezTo>
                  <a:cubicBezTo>
                    <a:pt x="15329" y="93255"/>
                    <a:pt x="17367" y="93255"/>
                    <a:pt x="17776" y="93255"/>
                  </a:cubicBezTo>
                  <a:cubicBezTo>
                    <a:pt x="19813" y="93255"/>
                    <a:pt x="20017" y="92853"/>
                    <a:pt x="21033" y="89596"/>
                  </a:cubicBezTo>
                  <a:cubicBezTo>
                    <a:pt x="26533" y="70465"/>
                    <a:pt x="34676" y="64362"/>
                    <a:pt x="41593" y="64362"/>
                  </a:cubicBezTo>
                  <a:cubicBezTo>
                    <a:pt x="43222" y="64362"/>
                    <a:pt x="46684" y="64362"/>
                    <a:pt x="46684" y="70873"/>
                  </a:cubicBezTo>
                  <a:cubicBezTo>
                    <a:pt x="46684" y="75151"/>
                    <a:pt x="45259" y="79421"/>
                    <a:pt x="44449" y="81457"/>
                  </a:cubicBezTo>
                  <a:cubicBezTo>
                    <a:pt x="42819" y="86744"/>
                    <a:pt x="33654" y="110350"/>
                    <a:pt x="30397" y="119103"/>
                  </a:cubicBezTo>
                  <a:cubicBezTo>
                    <a:pt x="28359" y="124394"/>
                    <a:pt x="25715" y="131105"/>
                    <a:pt x="25715" y="135381"/>
                  </a:cubicBezTo>
                  <a:cubicBezTo>
                    <a:pt x="25715" y="144945"/>
                    <a:pt x="32638" y="152069"/>
                    <a:pt x="42411" y="152069"/>
                  </a:cubicBezTo>
                  <a:cubicBezTo>
                    <a:pt x="61547" y="152069"/>
                    <a:pt x="69084" y="122563"/>
                    <a:pt x="69084" y="120730"/>
                  </a:cubicBezTo>
                  <a:cubicBezTo>
                    <a:pt x="69084" y="118694"/>
                    <a:pt x="67251" y="118694"/>
                    <a:pt x="66638" y="118694"/>
                  </a:cubicBezTo>
                  <a:cubicBezTo>
                    <a:pt x="64600" y="118694"/>
                    <a:pt x="64600" y="119307"/>
                    <a:pt x="63585" y="122358"/>
                  </a:cubicBezTo>
                  <a:cubicBezTo>
                    <a:pt x="59918" y="135177"/>
                    <a:pt x="53199" y="147587"/>
                    <a:pt x="42819" y="147587"/>
                  </a:cubicBezTo>
                  <a:cubicBezTo>
                    <a:pt x="39358" y="147587"/>
                    <a:pt x="37934" y="145557"/>
                    <a:pt x="37934" y="140871"/>
                  </a:cubicBezTo>
                  <a:cubicBezTo>
                    <a:pt x="37934" y="135790"/>
                    <a:pt x="39154" y="132936"/>
                    <a:pt x="43835" y="120527"/>
                  </a:cubicBezTo>
                  <a:lnTo>
                    <a:pt x="51775" y="9916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14818841-88FE-4B1D-B003-6244EEB6BA75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14390067" y="-10760921"/>
              <a:ext cx="143074" cy="163425"/>
            </a:xfrm>
            <a:custGeom>
              <a:avLst/>
              <a:gdLst>
                <a:gd name="connsiteX0" fmla="*/ 85161 w 143073"/>
                <a:gd name="connsiteY0" fmla="*/ 126833 h 163425"/>
                <a:gd name="connsiteX1" fmla="*/ 139318 w 143073"/>
                <a:gd name="connsiteY1" fmla="*/ 84911 h 163425"/>
                <a:gd name="connsiteX2" fmla="*/ 85161 w 143073"/>
                <a:gd name="connsiteY2" fmla="*/ 42790 h 163425"/>
                <a:gd name="connsiteX3" fmla="*/ 85161 w 143073"/>
                <a:gd name="connsiteY3" fmla="*/ 31395 h 163425"/>
                <a:gd name="connsiteX4" fmla="*/ 104508 w 143073"/>
                <a:gd name="connsiteY4" fmla="*/ 21629 h 163425"/>
                <a:gd name="connsiteX5" fmla="*/ 111227 w 143073"/>
                <a:gd name="connsiteY5" fmla="*/ 21629 h 163425"/>
                <a:gd name="connsiteX6" fmla="*/ 111227 w 143073"/>
                <a:gd name="connsiteY6" fmla="*/ 15321 h 163425"/>
                <a:gd name="connsiteX7" fmla="*/ 76819 w 143073"/>
                <a:gd name="connsiteY7" fmla="*/ 15927 h 163425"/>
                <a:gd name="connsiteX8" fmla="*/ 42207 w 143073"/>
                <a:gd name="connsiteY8" fmla="*/ 15321 h 163425"/>
                <a:gd name="connsiteX9" fmla="*/ 42207 w 143073"/>
                <a:gd name="connsiteY9" fmla="*/ 21629 h 163425"/>
                <a:gd name="connsiteX10" fmla="*/ 48927 w 143073"/>
                <a:gd name="connsiteY10" fmla="*/ 21629 h 163425"/>
                <a:gd name="connsiteX11" fmla="*/ 68267 w 143073"/>
                <a:gd name="connsiteY11" fmla="*/ 31395 h 163425"/>
                <a:gd name="connsiteX12" fmla="*/ 68267 w 143073"/>
                <a:gd name="connsiteY12" fmla="*/ 42790 h 163425"/>
                <a:gd name="connsiteX13" fmla="*/ 15329 w 143073"/>
                <a:gd name="connsiteY13" fmla="*/ 84706 h 163425"/>
                <a:gd name="connsiteX14" fmla="*/ 68267 w 143073"/>
                <a:gd name="connsiteY14" fmla="*/ 126833 h 163425"/>
                <a:gd name="connsiteX15" fmla="*/ 68267 w 143073"/>
                <a:gd name="connsiteY15" fmla="*/ 138228 h 163425"/>
                <a:gd name="connsiteX16" fmla="*/ 48927 w 143073"/>
                <a:gd name="connsiteY16" fmla="*/ 147996 h 163425"/>
                <a:gd name="connsiteX17" fmla="*/ 42207 w 143073"/>
                <a:gd name="connsiteY17" fmla="*/ 147996 h 163425"/>
                <a:gd name="connsiteX18" fmla="*/ 42207 w 143073"/>
                <a:gd name="connsiteY18" fmla="*/ 154302 h 163425"/>
                <a:gd name="connsiteX19" fmla="*/ 76615 w 143073"/>
                <a:gd name="connsiteY19" fmla="*/ 153690 h 163425"/>
                <a:gd name="connsiteX20" fmla="*/ 111227 w 143073"/>
                <a:gd name="connsiteY20" fmla="*/ 154302 h 163425"/>
                <a:gd name="connsiteX21" fmla="*/ 111227 w 143073"/>
                <a:gd name="connsiteY21" fmla="*/ 147996 h 163425"/>
                <a:gd name="connsiteX22" fmla="*/ 104508 w 143073"/>
                <a:gd name="connsiteY22" fmla="*/ 147996 h 163425"/>
                <a:gd name="connsiteX23" fmla="*/ 85161 w 143073"/>
                <a:gd name="connsiteY23" fmla="*/ 138228 h 163425"/>
                <a:gd name="connsiteX24" fmla="*/ 85161 w 143073"/>
                <a:gd name="connsiteY24" fmla="*/ 126833 h 163425"/>
                <a:gd name="connsiteX25" fmla="*/ 68267 w 143073"/>
                <a:gd name="connsiteY25" fmla="*/ 122154 h 163425"/>
                <a:gd name="connsiteX26" fmla="*/ 35692 w 143073"/>
                <a:gd name="connsiteY26" fmla="*/ 84911 h 163425"/>
                <a:gd name="connsiteX27" fmla="*/ 68267 w 143073"/>
                <a:gd name="connsiteY27" fmla="*/ 47470 h 163425"/>
                <a:gd name="connsiteX28" fmla="*/ 68267 w 143073"/>
                <a:gd name="connsiteY28" fmla="*/ 122154 h 163425"/>
                <a:gd name="connsiteX29" fmla="*/ 85161 w 143073"/>
                <a:gd name="connsiteY29" fmla="*/ 47265 h 163425"/>
                <a:gd name="connsiteX30" fmla="*/ 118962 w 143073"/>
                <a:gd name="connsiteY30" fmla="*/ 84706 h 163425"/>
                <a:gd name="connsiteX31" fmla="*/ 85161 w 143073"/>
                <a:gd name="connsiteY31" fmla="*/ 122352 h 163425"/>
                <a:gd name="connsiteX32" fmla="*/ 85161 w 143073"/>
                <a:gd name="connsiteY32" fmla="*/ 47265 h 16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43073" h="163425">
                  <a:moveTo>
                    <a:pt x="85161" y="126833"/>
                  </a:moveTo>
                  <a:cubicBezTo>
                    <a:pt x="116720" y="124388"/>
                    <a:pt x="139318" y="105466"/>
                    <a:pt x="139318" y="84911"/>
                  </a:cubicBezTo>
                  <a:cubicBezTo>
                    <a:pt x="139318" y="63748"/>
                    <a:pt x="116113" y="45235"/>
                    <a:pt x="85161" y="42790"/>
                  </a:cubicBezTo>
                  <a:lnTo>
                    <a:pt x="85161" y="31395"/>
                  </a:lnTo>
                  <a:cubicBezTo>
                    <a:pt x="85161" y="24475"/>
                    <a:pt x="85161" y="21629"/>
                    <a:pt x="104508" y="21629"/>
                  </a:cubicBezTo>
                  <a:lnTo>
                    <a:pt x="111227" y="21629"/>
                  </a:lnTo>
                  <a:lnTo>
                    <a:pt x="111227" y="15321"/>
                  </a:lnTo>
                  <a:cubicBezTo>
                    <a:pt x="103895" y="15927"/>
                    <a:pt x="85161" y="15927"/>
                    <a:pt x="76819" y="15927"/>
                  </a:cubicBezTo>
                  <a:cubicBezTo>
                    <a:pt x="68471" y="15927"/>
                    <a:pt x="49533" y="15927"/>
                    <a:pt x="42207" y="15321"/>
                  </a:cubicBezTo>
                  <a:lnTo>
                    <a:pt x="42207" y="21629"/>
                  </a:lnTo>
                  <a:lnTo>
                    <a:pt x="48927" y="21629"/>
                  </a:lnTo>
                  <a:cubicBezTo>
                    <a:pt x="68267" y="21629"/>
                    <a:pt x="68267" y="24271"/>
                    <a:pt x="68267" y="31395"/>
                  </a:cubicBezTo>
                  <a:lnTo>
                    <a:pt x="68267" y="42790"/>
                  </a:lnTo>
                  <a:cubicBezTo>
                    <a:pt x="37116" y="45842"/>
                    <a:pt x="15329" y="64566"/>
                    <a:pt x="15329" y="84706"/>
                  </a:cubicBezTo>
                  <a:cubicBezTo>
                    <a:pt x="15329" y="105671"/>
                    <a:pt x="37927" y="123782"/>
                    <a:pt x="68267" y="126833"/>
                  </a:cubicBezTo>
                  <a:lnTo>
                    <a:pt x="68267" y="138228"/>
                  </a:lnTo>
                  <a:cubicBezTo>
                    <a:pt x="68267" y="145148"/>
                    <a:pt x="68267" y="147996"/>
                    <a:pt x="48927" y="147996"/>
                  </a:cubicBezTo>
                  <a:lnTo>
                    <a:pt x="42207" y="147996"/>
                  </a:lnTo>
                  <a:lnTo>
                    <a:pt x="42207" y="154302"/>
                  </a:lnTo>
                  <a:cubicBezTo>
                    <a:pt x="49533" y="153690"/>
                    <a:pt x="68267" y="153690"/>
                    <a:pt x="76615" y="153690"/>
                  </a:cubicBezTo>
                  <a:cubicBezTo>
                    <a:pt x="84963" y="153690"/>
                    <a:pt x="103895" y="153690"/>
                    <a:pt x="111227" y="154302"/>
                  </a:cubicBezTo>
                  <a:lnTo>
                    <a:pt x="111227" y="147996"/>
                  </a:lnTo>
                  <a:lnTo>
                    <a:pt x="104508" y="147996"/>
                  </a:lnTo>
                  <a:cubicBezTo>
                    <a:pt x="85161" y="147996"/>
                    <a:pt x="85161" y="145346"/>
                    <a:pt x="85161" y="138228"/>
                  </a:cubicBezTo>
                  <a:lnTo>
                    <a:pt x="85161" y="126833"/>
                  </a:lnTo>
                  <a:close/>
                  <a:moveTo>
                    <a:pt x="68267" y="122154"/>
                  </a:moveTo>
                  <a:cubicBezTo>
                    <a:pt x="39352" y="118285"/>
                    <a:pt x="35692" y="97531"/>
                    <a:pt x="35692" y="84911"/>
                  </a:cubicBezTo>
                  <a:cubicBezTo>
                    <a:pt x="35692" y="74333"/>
                    <a:pt x="37723" y="51543"/>
                    <a:pt x="68267" y="47470"/>
                  </a:cubicBezTo>
                  <a:lnTo>
                    <a:pt x="68267" y="122154"/>
                  </a:lnTo>
                  <a:close/>
                  <a:moveTo>
                    <a:pt x="85161" y="47265"/>
                  </a:moveTo>
                  <a:cubicBezTo>
                    <a:pt x="113259" y="50522"/>
                    <a:pt x="118962" y="69246"/>
                    <a:pt x="118962" y="84706"/>
                  </a:cubicBezTo>
                  <a:cubicBezTo>
                    <a:pt x="118962" y="96919"/>
                    <a:pt x="115909" y="118694"/>
                    <a:pt x="85161" y="122352"/>
                  </a:cubicBezTo>
                  <a:lnTo>
                    <a:pt x="85161" y="4726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139AD3CA-338D-4C3C-8B13-0A341DD0360E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14534705" y="-10686029"/>
              <a:ext cx="81756" cy="122569"/>
            </a:xfrm>
            <a:custGeom>
              <a:avLst/>
              <a:gdLst>
                <a:gd name="connsiteX0" fmla="*/ 78345 w 81756"/>
                <a:gd name="connsiteY0" fmla="*/ 83998 h 122568"/>
                <a:gd name="connsiteX1" fmla="*/ 73497 w 81756"/>
                <a:gd name="connsiteY1" fmla="*/ 83998 h 122568"/>
                <a:gd name="connsiteX2" fmla="*/ 69787 w 81756"/>
                <a:gd name="connsiteY2" fmla="*/ 96964 h 122568"/>
                <a:gd name="connsiteX3" fmla="*/ 55677 w 81756"/>
                <a:gd name="connsiteY3" fmla="*/ 97819 h 122568"/>
                <a:gd name="connsiteX4" fmla="*/ 29445 w 81756"/>
                <a:gd name="connsiteY4" fmla="*/ 97819 h 122568"/>
                <a:gd name="connsiteX5" fmla="*/ 57957 w 81756"/>
                <a:gd name="connsiteY5" fmla="*/ 73880 h 122568"/>
                <a:gd name="connsiteX6" fmla="*/ 78345 w 81756"/>
                <a:gd name="connsiteY6" fmla="*/ 43103 h 122568"/>
                <a:gd name="connsiteX7" fmla="*/ 44985 w 81756"/>
                <a:gd name="connsiteY7" fmla="*/ 15321 h 122568"/>
                <a:gd name="connsiteX8" fmla="*/ 15329 w 81756"/>
                <a:gd name="connsiteY8" fmla="*/ 40825 h 122568"/>
                <a:gd name="connsiteX9" fmla="*/ 22885 w 81756"/>
                <a:gd name="connsiteY9" fmla="*/ 48805 h 122568"/>
                <a:gd name="connsiteX10" fmla="*/ 30441 w 81756"/>
                <a:gd name="connsiteY10" fmla="*/ 41253 h 122568"/>
                <a:gd name="connsiteX11" fmla="*/ 22029 w 81756"/>
                <a:gd name="connsiteY11" fmla="*/ 33701 h 122568"/>
                <a:gd name="connsiteX12" fmla="*/ 42846 w 81756"/>
                <a:gd name="connsiteY12" fmla="*/ 20448 h 122568"/>
                <a:gd name="connsiteX13" fmla="*/ 64517 w 81756"/>
                <a:gd name="connsiteY13" fmla="*/ 43103 h 122568"/>
                <a:gd name="connsiteX14" fmla="*/ 51110 w 81756"/>
                <a:gd name="connsiteY14" fmla="*/ 70459 h 122568"/>
                <a:gd name="connsiteX15" fmla="*/ 16753 w 81756"/>
                <a:gd name="connsiteY15" fmla="*/ 104375 h 122568"/>
                <a:gd name="connsiteX16" fmla="*/ 15329 w 81756"/>
                <a:gd name="connsiteY16" fmla="*/ 109930 h 122568"/>
                <a:gd name="connsiteX17" fmla="*/ 74066 w 81756"/>
                <a:gd name="connsiteY17" fmla="*/ 109930 h 122568"/>
                <a:gd name="connsiteX18" fmla="*/ 78345 w 81756"/>
                <a:gd name="connsiteY18" fmla="*/ 83998 h 122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756" h="122568">
                  <a:moveTo>
                    <a:pt x="78345" y="83998"/>
                  </a:moveTo>
                  <a:lnTo>
                    <a:pt x="73497" y="83998"/>
                  </a:lnTo>
                  <a:cubicBezTo>
                    <a:pt x="73069" y="87133"/>
                    <a:pt x="71645" y="95540"/>
                    <a:pt x="69787" y="96964"/>
                  </a:cubicBezTo>
                  <a:cubicBezTo>
                    <a:pt x="68650" y="97819"/>
                    <a:pt x="57670" y="97819"/>
                    <a:pt x="55677" y="97819"/>
                  </a:cubicBezTo>
                  <a:lnTo>
                    <a:pt x="29445" y="97819"/>
                  </a:lnTo>
                  <a:cubicBezTo>
                    <a:pt x="44410" y="84567"/>
                    <a:pt x="49405" y="80577"/>
                    <a:pt x="57957" y="73880"/>
                  </a:cubicBezTo>
                  <a:cubicBezTo>
                    <a:pt x="68509" y="65473"/>
                    <a:pt x="78345" y="56638"/>
                    <a:pt x="78345" y="43103"/>
                  </a:cubicBezTo>
                  <a:cubicBezTo>
                    <a:pt x="78345" y="25861"/>
                    <a:pt x="63234" y="15321"/>
                    <a:pt x="44985" y="15321"/>
                  </a:cubicBezTo>
                  <a:cubicBezTo>
                    <a:pt x="27305" y="15321"/>
                    <a:pt x="15329" y="27712"/>
                    <a:pt x="15329" y="40825"/>
                  </a:cubicBezTo>
                  <a:cubicBezTo>
                    <a:pt x="15329" y="48089"/>
                    <a:pt x="21461" y="48805"/>
                    <a:pt x="22885" y="48805"/>
                  </a:cubicBezTo>
                  <a:cubicBezTo>
                    <a:pt x="26309" y="48805"/>
                    <a:pt x="30441" y="46379"/>
                    <a:pt x="30441" y="41253"/>
                  </a:cubicBezTo>
                  <a:cubicBezTo>
                    <a:pt x="30441" y="38686"/>
                    <a:pt x="29445" y="33701"/>
                    <a:pt x="22029" y="33701"/>
                  </a:cubicBezTo>
                  <a:cubicBezTo>
                    <a:pt x="26449" y="23583"/>
                    <a:pt x="36145" y="20448"/>
                    <a:pt x="42846" y="20448"/>
                  </a:cubicBezTo>
                  <a:cubicBezTo>
                    <a:pt x="57101" y="20448"/>
                    <a:pt x="64517" y="31561"/>
                    <a:pt x="64517" y="43103"/>
                  </a:cubicBezTo>
                  <a:cubicBezTo>
                    <a:pt x="64517" y="55502"/>
                    <a:pt x="55677" y="65332"/>
                    <a:pt x="51110" y="70459"/>
                  </a:cubicBezTo>
                  <a:lnTo>
                    <a:pt x="16753" y="104375"/>
                  </a:lnTo>
                  <a:cubicBezTo>
                    <a:pt x="15329" y="105652"/>
                    <a:pt x="15329" y="105940"/>
                    <a:pt x="15329" y="109930"/>
                  </a:cubicBezTo>
                  <a:lnTo>
                    <a:pt x="74066" y="109930"/>
                  </a:lnTo>
                  <a:lnTo>
                    <a:pt x="78345" y="8399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2534E3AE-F4FB-4930-BA79-43C7621E3664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13393371" y="-10455642"/>
              <a:ext cx="163513" cy="163425"/>
            </a:xfrm>
            <a:custGeom>
              <a:avLst/>
              <a:gdLst>
                <a:gd name="connsiteX0" fmla="*/ 129750 w 163512"/>
                <a:gd name="connsiteY0" fmla="*/ 38520 h 163425"/>
                <a:gd name="connsiteX1" fmla="*/ 132599 w 163512"/>
                <a:gd name="connsiteY1" fmla="*/ 35666 h 163425"/>
                <a:gd name="connsiteX2" fmla="*/ 159272 w 163512"/>
                <a:gd name="connsiteY2" fmla="*/ 21628 h 163425"/>
                <a:gd name="connsiteX3" fmla="*/ 163341 w 163512"/>
                <a:gd name="connsiteY3" fmla="*/ 17760 h 163425"/>
                <a:gd name="connsiteX4" fmla="*/ 160696 w 163512"/>
                <a:gd name="connsiteY4" fmla="*/ 15321 h 163425"/>
                <a:gd name="connsiteX5" fmla="*/ 144000 w 163512"/>
                <a:gd name="connsiteY5" fmla="*/ 15927 h 163425"/>
                <a:gd name="connsiteX6" fmla="*/ 123644 w 163512"/>
                <a:gd name="connsiteY6" fmla="*/ 15321 h 163425"/>
                <a:gd name="connsiteX7" fmla="*/ 119773 w 163512"/>
                <a:gd name="connsiteY7" fmla="*/ 19183 h 163425"/>
                <a:gd name="connsiteX8" fmla="*/ 122826 w 163512"/>
                <a:gd name="connsiteY8" fmla="*/ 21628 h 163425"/>
                <a:gd name="connsiteX9" fmla="*/ 130159 w 163512"/>
                <a:gd name="connsiteY9" fmla="*/ 26307 h 163425"/>
                <a:gd name="connsiteX10" fmla="*/ 124659 w 163512"/>
                <a:gd name="connsiteY10" fmla="*/ 36075 h 163425"/>
                <a:gd name="connsiteX11" fmla="*/ 77426 w 163512"/>
                <a:gd name="connsiteY11" fmla="*/ 90407 h 163425"/>
                <a:gd name="connsiteX12" fmla="*/ 55026 w 163512"/>
                <a:gd name="connsiteY12" fmla="*/ 29971 h 163425"/>
                <a:gd name="connsiteX13" fmla="*/ 53806 w 163512"/>
                <a:gd name="connsiteY13" fmla="*/ 26511 h 163425"/>
                <a:gd name="connsiteX14" fmla="*/ 65820 w 163512"/>
                <a:gd name="connsiteY14" fmla="*/ 21628 h 163425"/>
                <a:gd name="connsiteX15" fmla="*/ 70707 w 163512"/>
                <a:gd name="connsiteY15" fmla="*/ 17555 h 163425"/>
                <a:gd name="connsiteX16" fmla="*/ 67653 w 163512"/>
                <a:gd name="connsiteY16" fmla="*/ 15321 h 163425"/>
                <a:gd name="connsiteX17" fmla="*/ 41996 w 163512"/>
                <a:gd name="connsiteY17" fmla="*/ 15927 h 163425"/>
                <a:gd name="connsiteX18" fmla="*/ 19193 w 163512"/>
                <a:gd name="connsiteY18" fmla="*/ 15321 h 163425"/>
                <a:gd name="connsiteX19" fmla="*/ 15329 w 163512"/>
                <a:gd name="connsiteY19" fmla="*/ 19387 h 163425"/>
                <a:gd name="connsiteX20" fmla="*/ 20011 w 163512"/>
                <a:gd name="connsiteY20" fmla="*/ 21628 h 163425"/>
                <a:gd name="connsiteX21" fmla="*/ 34874 w 163512"/>
                <a:gd name="connsiteY21" fmla="*/ 28549 h 163425"/>
                <a:gd name="connsiteX22" fmla="*/ 59912 w 163512"/>
                <a:gd name="connsiteY22" fmla="*/ 95495 h 163425"/>
                <a:gd name="connsiteX23" fmla="*/ 60730 w 163512"/>
                <a:gd name="connsiteY23" fmla="*/ 98955 h 163425"/>
                <a:gd name="connsiteX24" fmla="*/ 51571 w 163512"/>
                <a:gd name="connsiteY24" fmla="*/ 135987 h 163425"/>
                <a:gd name="connsiteX25" fmla="*/ 32428 w 163512"/>
                <a:gd name="connsiteY25" fmla="*/ 147996 h 163425"/>
                <a:gd name="connsiteX26" fmla="*/ 26935 w 163512"/>
                <a:gd name="connsiteY26" fmla="*/ 152062 h 163425"/>
                <a:gd name="connsiteX27" fmla="*/ 29784 w 163512"/>
                <a:gd name="connsiteY27" fmla="*/ 154302 h 163425"/>
                <a:gd name="connsiteX28" fmla="*/ 55435 w 163512"/>
                <a:gd name="connsiteY28" fmla="*/ 153690 h 163425"/>
                <a:gd name="connsiteX29" fmla="*/ 81495 w 163512"/>
                <a:gd name="connsiteY29" fmla="*/ 154302 h 163425"/>
                <a:gd name="connsiteX30" fmla="*/ 85366 w 163512"/>
                <a:gd name="connsiteY30" fmla="*/ 150230 h 163425"/>
                <a:gd name="connsiteX31" fmla="*/ 79661 w 163512"/>
                <a:gd name="connsiteY31" fmla="*/ 147996 h 163425"/>
                <a:gd name="connsiteX32" fmla="*/ 71927 w 163512"/>
                <a:gd name="connsiteY32" fmla="*/ 147587 h 163425"/>
                <a:gd name="connsiteX33" fmla="*/ 66433 w 163512"/>
                <a:gd name="connsiteY33" fmla="*/ 144331 h 163425"/>
                <a:gd name="connsiteX34" fmla="*/ 69282 w 163512"/>
                <a:gd name="connsiteY34" fmla="*/ 131513 h 163425"/>
                <a:gd name="connsiteX35" fmla="*/ 76404 w 163512"/>
                <a:gd name="connsiteY35" fmla="*/ 102818 h 163425"/>
                <a:gd name="connsiteX36" fmla="*/ 79259 w 163512"/>
                <a:gd name="connsiteY36" fmla="*/ 96510 h 163425"/>
                <a:gd name="connsiteX37" fmla="*/ 129750 w 163512"/>
                <a:gd name="connsiteY37" fmla="*/ 38520 h 16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63512" h="163425">
                  <a:moveTo>
                    <a:pt x="129750" y="38520"/>
                  </a:moveTo>
                  <a:lnTo>
                    <a:pt x="132599" y="35666"/>
                  </a:lnTo>
                  <a:cubicBezTo>
                    <a:pt x="138705" y="29564"/>
                    <a:pt x="145424" y="22643"/>
                    <a:pt x="159272" y="21628"/>
                  </a:cubicBezTo>
                  <a:cubicBezTo>
                    <a:pt x="161514" y="21424"/>
                    <a:pt x="163341" y="21424"/>
                    <a:pt x="163341" y="17760"/>
                  </a:cubicBezTo>
                  <a:cubicBezTo>
                    <a:pt x="163341" y="16132"/>
                    <a:pt x="162325" y="15321"/>
                    <a:pt x="160696" y="15321"/>
                  </a:cubicBezTo>
                  <a:cubicBezTo>
                    <a:pt x="155401" y="15321"/>
                    <a:pt x="149499" y="15927"/>
                    <a:pt x="144000" y="15927"/>
                  </a:cubicBezTo>
                  <a:cubicBezTo>
                    <a:pt x="137280" y="15927"/>
                    <a:pt x="130159" y="15321"/>
                    <a:pt x="123644" y="15321"/>
                  </a:cubicBezTo>
                  <a:cubicBezTo>
                    <a:pt x="122418" y="15321"/>
                    <a:pt x="119773" y="15321"/>
                    <a:pt x="119773" y="19183"/>
                  </a:cubicBezTo>
                  <a:cubicBezTo>
                    <a:pt x="119773" y="21424"/>
                    <a:pt x="121811" y="21628"/>
                    <a:pt x="122826" y="21628"/>
                  </a:cubicBezTo>
                  <a:cubicBezTo>
                    <a:pt x="124251" y="21628"/>
                    <a:pt x="130159" y="22037"/>
                    <a:pt x="130159" y="26307"/>
                  </a:cubicBezTo>
                  <a:cubicBezTo>
                    <a:pt x="130159" y="29767"/>
                    <a:pt x="125477" y="35060"/>
                    <a:pt x="124659" y="36075"/>
                  </a:cubicBezTo>
                  <a:lnTo>
                    <a:pt x="77426" y="90407"/>
                  </a:lnTo>
                  <a:lnTo>
                    <a:pt x="55026" y="29971"/>
                  </a:lnTo>
                  <a:cubicBezTo>
                    <a:pt x="53806" y="27125"/>
                    <a:pt x="53806" y="26716"/>
                    <a:pt x="53806" y="26511"/>
                  </a:cubicBezTo>
                  <a:cubicBezTo>
                    <a:pt x="53806" y="21628"/>
                    <a:pt x="63783" y="21628"/>
                    <a:pt x="65820" y="21628"/>
                  </a:cubicBezTo>
                  <a:cubicBezTo>
                    <a:pt x="68669" y="21628"/>
                    <a:pt x="70707" y="21628"/>
                    <a:pt x="70707" y="17555"/>
                  </a:cubicBezTo>
                  <a:cubicBezTo>
                    <a:pt x="70707" y="15321"/>
                    <a:pt x="68260" y="15321"/>
                    <a:pt x="67653" y="15321"/>
                  </a:cubicBezTo>
                  <a:cubicBezTo>
                    <a:pt x="61950" y="15321"/>
                    <a:pt x="47700" y="15927"/>
                    <a:pt x="41996" y="15927"/>
                  </a:cubicBezTo>
                  <a:cubicBezTo>
                    <a:pt x="36912" y="15927"/>
                    <a:pt x="24284" y="15321"/>
                    <a:pt x="19193" y="15321"/>
                  </a:cubicBezTo>
                  <a:cubicBezTo>
                    <a:pt x="17973" y="15321"/>
                    <a:pt x="15329" y="15321"/>
                    <a:pt x="15329" y="19387"/>
                  </a:cubicBezTo>
                  <a:cubicBezTo>
                    <a:pt x="15329" y="21628"/>
                    <a:pt x="17360" y="21628"/>
                    <a:pt x="20011" y="21628"/>
                  </a:cubicBezTo>
                  <a:cubicBezTo>
                    <a:pt x="32224" y="21628"/>
                    <a:pt x="33041" y="23460"/>
                    <a:pt x="34874" y="28549"/>
                  </a:cubicBezTo>
                  <a:lnTo>
                    <a:pt x="59912" y="95495"/>
                  </a:lnTo>
                  <a:cubicBezTo>
                    <a:pt x="60117" y="96101"/>
                    <a:pt x="60730" y="98342"/>
                    <a:pt x="60730" y="98955"/>
                  </a:cubicBezTo>
                  <a:cubicBezTo>
                    <a:pt x="60730" y="99561"/>
                    <a:pt x="52586" y="132323"/>
                    <a:pt x="51571" y="135987"/>
                  </a:cubicBezTo>
                  <a:cubicBezTo>
                    <a:pt x="48920" y="147178"/>
                    <a:pt x="48715" y="147791"/>
                    <a:pt x="32428" y="147996"/>
                  </a:cubicBezTo>
                  <a:cubicBezTo>
                    <a:pt x="28564" y="147996"/>
                    <a:pt x="26935" y="147996"/>
                    <a:pt x="26935" y="152062"/>
                  </a:cubicBezTo>
                  <a:cubicBezTo>
                    <a:pt x="26935" y="154302"/>
                    <a:pt x="29375" y="154302"/>
                    <a:pt x="29784" y="154302"/>
                  </a:cubicBezTo>
                  <a:cubicBezTo>
                    <a:pt x="35481" y="154302"/>
                    <a:pt x="49737" y="153690"/>
                    <a:pt x="55435" y="153690"/>
                  </a:cubicBezTo>
                  <a:cubicBezTo>
                    <a:pt x="61138" y="153690"/>
                    <a:pt x="75797" y="154302"/>
                    <a:pt x="81495" y="154302"/>
                  </a:cubicBezTo>
                  <a:cubicBezTo>
                    <a:pt x="82919" y="154302"/>
                    <a:pt x="85366" y="154302"/>
                    <a:pt x="85366" y="150230"/>
                  </a:cubicBezTo>
                  <a:cubicBezTo>
                    <a:pt x="85366" y="147996"/>
                    <a:pt x="83532" y="147996"/>
                    <a:pt x="79661" y="147996"/>
                  </a:cubicBezTo>
                  <a:cubicBezTo>
                    <a:pt x="79259" y="147996"/>
                    <a:pt x="75389" y="147996"/>
                    <a:pt x="71927" y="147587"/>
                  </a:cubicBezTo>
                  <a:cubicBezTo>
                    <a:pt x="67653" y="147178"/>
                    <a:pt x="66433" y="146776"/>
                    <a:pt x="66433" y="144331"/>
                  </a:cubicBezTo>
                  <a:cubicBezTo>
                    <a:pt x="66433" y="142907"/>
                    <a:pt x="68260" y="135783"/>
                    <a:pt x="69282" y="131513"/>
                  </a:cubicBezTo>
                  <a:lnTo>
                    <a:pt x="76404" y="102818"/>
                  </a:lnTo>
                  <a:cubicBezTo>
                    <a:pt x="77426" y="98955"/>
                    <a:pt x="77630" y="98342"/>
                    <a:pt x="79259" y="96510"/>
                  </a:cubicBezTo>
                  <a:lnTo>
                    <a:pt x="129750" y="3852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D3E62931-7444-4305-8DB4-FE9E6745802D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13617671" y="-10391338"/>
              <a:ext cx="163513" cy="61284"/>
            </a:xfrm>
            <a:custGeom>
              <a:avLst/>
              <a:gdLst>
                <a:gd name="connsiteX0" fmla="*/ 143802 w 163512"/>
                <a:gd name="connsiteY0" fmla="*/ 23460 h 61284"/>
                <a:gd name="connsiteX1" fmla="*/ 150726 w 163512"/>
                <a:gd name="connsiteY1" fmla="*/ 19387 h 61284"/>
                <a:gd name="connsiteX2" fmla="*/ 144006 w 163512"/>
                <a:gd name="connsiteY2" fmla="*/ 15321 h 61284"/>
                <a:gd name="connsiteX3" fmla="*/ 22049 w 163512"/>
                <a:gd name="connsiteY3" fmla="*/ 15321 h 61284"/>
                <a:gd name="connsiteX4" fmla="*/ 15329 w 163512"/>
                <a:gd name="connsiteY4" fmla="*/ 19387 h 61284"/>
                <a:gd name="connsiteX5" fmla="*/ 22254 w 163512"/>
                <a:gd name="connsiteY5" fmla="*/ 23460 h 61284"/>
                <a:gd name="connsiteX6" fmla="*/ 143802 w 163512"/>
                <a:gd name="connsiteY6" fmla="*/ 23460 h 61284"/>
                <a:gd name="connsiteX7" fmla="*/ 144006 w 163512"/>
                <a:gd name="connsiteY7" fmla="*/ 62938 h 61284"/>
                <a:gd name="connsiteX8" fmla="*/ 150726 w 163512"/>
                <a:gd name="connsiteY8" fmla="*/ 58864 h 61284"/>
                <a:gd name="connsiteX9" fmla="*/ 143802 w 163512"/>
                <a:gd name="connsiteY9" fmla="*/ 54792 h 61284"/>
                <a:gd name="connsiteX10" fmla="*/ 22254 w 163512"/>
                <a:gd name="connsiteY10" fmla="*/ 54792 h 61284"/>
                <a:gd name="connsiteX11" fmla="*/ 15329 w 163512"/>
                <a:gd name="connsiteY11" fmla="*/ 58864 h 61284"/>
                <a:gd name="connsiteX12" fmla="*/ 22049 w 163512"/>
                <a:gd name="connsiteY12" fmla="*/ 62938 h 61284"/>
                <a:gd name="connsiteX13" fmla="*/ 144006 w 163512"/>
                <a:gd name="connsiteY13" fmla="*/ 62938 h 6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3512" h="61284">
                  <a:moveTo>
                    <a:pt x="143802" y="23460"/>
                  </a:moveTo>
                  <a:cubicBezTo>
                    <a:pt x="146856" y="23460"/>
                    <a:pt x="150726" y="23460"/>
                    <a:pt x="150726" y="19387"/>
                  </a:cubicBezTo>
                  <a:cubicBezTo>
                    <a:pt x="150726" y="15321"/>
                    <a:pt x="146856" y="15321"/>
                    <a:pt x="144006" y="15321"/>
                  </a:cubicBezTo>
                  <a:lnTo>
                    <a:pt x="22049" y="15321"/>
                  </a:lnTo>
                  <a:cubicBezTo>
                    <a:pt x="19200" y="15321"/>
                    <a:pt x="15329" y="15321"/>
                    <a:pt x="15329" y="19387"/>
                  </a:cubicBezTo>
                  <a:cubicBezTo>
                    <a:pt x="15329" y="23460"/>
                    <a:pt x="19200" y="23460"/>
                    <a:pt x="22254" y="23460"/>
                  </a:cubicBezTo>
                  <a:lnTo>
                    <a:pt x="143802" y="23460"/>
                  </a:lnTo>
                  <a:close/>
                  <a:moveTo>
                    <a:pt x="144006" y="62938"/>
                  </a:moveTo>
                  <a:cubicBezTo>
                    <a:pt x="146856" y="62938"/>
                    <a:pt x="150726" y="62938"/>
                    <a:pt x="150726" y="58864"/>
                  </a:cubicBezTo>
                  <a:cubicBezTo>
                    <a:pt x="150726" y="54792"/>
                    <a:pt x="146856" y="54792"/>
                    <a:pt x="143802" y="54792"/>
                  </a:cubicBezTo>
                  <a:lnTo>
                    <a:pt x="22254" y="54792"/>
                  </a:lnTo>
                  <a:cubicBezTo>
                    <a:pt x="19200" y="54792"/>
                    <a:pt x="15329" y="54792"/>
                    <a:pt x="15329" y="58864"/>
                  </a:cubicBezTo>
                  <a:cubicBezTo>
                    <a:pt x="15329" y="62938"/>
                    <a:pt x="19200" y="62938"/>
                    <a:pt x="22049" y="62938"/>
                  </a:cubicBezTo>
                  <a:lnTo>
                    <a:pt x="144006" y="6293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D4FB2B76-6053-4A44-B8DD-461EA477F2A0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13832603" y="-10455642"/>
              <a:ext cx="143074" cy="163425"/>
            </a:xfrm>
            <a:custGeom>
              <a:avLst/>
              <a:gdLst>
                <a:gd name="connsiteX0" fmla="*/ 85162 w 143073"/>
                <a:gd name="connsiteY0" fmla="*/ 126833 h 163425"/>
                <a:gd name="connsiteX1" fmla="*/ 139318 w 143073"/>
                <a:gd name="connsiteY1" fmla="*/ 84911 h 163425"/>
                <a:gd name="connsiteX2" fmla="*/ 85162 w 143073"/>
                <a:gd name="connsiteY2" fmla="*/ 42790 h 163425"/>
                <a:gd name="connsiteX3" fmla="*/ 85162 w 143073"/>
                <a:gd name="connsiteY3" fmla="*/ 31395 h 163425"/>
                <a:gd name="connsiteX4" fmla="*/ 104507 w 143073"/>
                <a:gd name="connsiteY4" fmla="*/ 21628 h 163425"/>
                <a:gd name="connsiteX5" fmla="*/ 111228 w 143073"/>
                <a:gd name="connsiteY5" fmla="*/ 21628 h 163425"/>
                <a:gd name="connsiteX6" fmla="*/ 111228 w 143073"/>
                <a:gd name="connsiteY6" fmla="*/ 15321 h 163425"/>
                <a:gd name="connsiteX7" fmla="*/ 76819 w 143073"/>
                <a:gd name="connsiteY7" fmla="*/ 15927 h 163425"/>
                <a:gd name="connsiteX8" fmla="*/ 42207 w 143073"/>
                <a:gd name="connsiteY8" fmla="*/ 15321 h 163425"/>
                <a:gd name="connsiteX9" fmla="*/ 42207 w 143073"/>
                <a:gd name="connsiteY9" fmla="*/ 21628 h 163425"/>
                <a:gd name="connsiteX10" fmla="*/ 48925 w 143073"/>
                <a:gd name="connsiteY10" fmla="*/ 21628 h 163425"/>
                <a:gd name="connsiteX11" fmla="*/ 68267 w 143073"/>
                <a:gd name="connsiteY11" fmla="*/ 31395 h 163425"/>
                <a:gd name="connsiteX12" fmla="*/ 68267 w 143073"/>
                <a:gd name="connsiteY12" fmla="*/ 42790 h 163425"/>
                <a:gd name="connsiteX13" fmla="*/ 15329 w 143073"/>
                <a:gd name="connsiteY13" fmla="*/ 84706 h 163425"/>
                <a:gd name="connsiteX14" fmla="*/ 68267 w 143073"/>
                <a:gd name="connsiteY14" fmla="*/ 126833 h 163425"/>
                <a:gd name="connsiteX15" fmla="*/ 68267 w 143073"/>
                <a:gd name="connsiteY15" fmla="*/ 138228 h 163425"/>
                <a:gd name="connsiteX16" fmla="*/ 48925 w 143073"/>
                <a:gd name="connsiteY16" fmla="*/ 147996 h 163425"/>
                <a:gd name="connsiteX17" fmla="*/ 42207 w 143073"/>
                <a:gd name="connsiteY17" fmla="*/ 147996 h 163425"/>
                <a:gd name="connsiteX18" fmla="*/ 42207 w 143073"/>
                <a:gd name="connsiteY18" fmla="*/ 154302 h 163425"/>
                <a:gd name="connsiteX19" fmla="*/ 76614 w 143073"/>
                <a:gd name="connsiteY19" fmla="*/ 153690 h 163425"/>
                <a:gd name="connsiteX20" fmla="*/ 111228 w 143073"/>
                <a:gd name="connsiteY20" fmla="*/ 154302 h 163425"/>
                <a:gd name="connsiteX21" fmla="*/ 111228 w 143073"/>
                <a:gd name="connsiteY21" fmla="*/ 147996 h 163425"/>
                <a:gd name="connsiteX22" fmla="*/ 104507 w 143073"/>
                <a:gd name="connsiteY22" fmla="*/ 147996 h 163425"/>
                <a:gd name="connsiteX23" fmla="*/ 85162 w 143073"/>
                <a:gd name="connsiteY23" fmla="*/ 138228 h 163425"/>
                <a:gd name="connsiteX24" fmla="*/ 85162 w 143073"/>
                <a:gd name="connsiteY24" fmla="*/ 126833 h 163425"/>
                <a:gd name="connsiteX25" fmla="*/ 68267 w 143073"/>
                <a:gd name="connsiteY25" fmla="*/ 122154 h 163425"/>
                <a:gd name="connsiteX26" fmla="*/ 35691 w 143073"/>
                <a:gd name="connsiteY26" fmla="*/ 84911 h 163425"/>
                <a:gd name="connsiteX27" fmla="*/ 68267 w 143073"/>
                <a:gd name="connsiteY27" fmla="*/ 47470 h 163425"/>
                <a:gd name="connsiteX28" fmla="*/ 68267 w 143073"/>
                <a:gd name="connsiteY28" fmla="*/ 122154 h 163425"/>
                <a:gd name="connsiteX29" fmla="*/ 85162 w 143073"/>
                <a:gd name="connsiteY29" fmla="*/ 47265 h 163425"/>
                <a:gd name="connsiteX30" fmla="*/ 118962 w 143073"/>
                <a:gd name="connsiteY30" fmla="*/ 84706 h 163425"/>
                <a:gd name="connsiteX31" fmla="*/ 85162 w 143073"/>
                <a:gd name="connsiteY31" fmla="*/ 122352 h 163425"/>
                <a:gd name="connsiteX32" fmla="*/ 85162 w 143073"/>
                <a:gd name="connsiteY32" fmla="*/ 47265 h 16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43073" h="163425">
                  <a:moveTo>
                    <a:pt x="85162" y="126833"/>
                  </a:moveTo>
                  <a:cubicBezTo>
                    <a:pt x="116720" y="124388"/>
                    <a:pt x="139318" y="105466"/>
                    <a:pt x="139318" y="84911"/>
                  </a:cubicBezTo>
                  <a:cubicBezTo>
                    <a:pt x="139318" y="63748"/>
                    <a:pt x="116113" y="45235"/>
                    <a:pt x="85162" y="42790"/>
                  </a:cubicBezTo>
                  <a:lnTo>
                    <a:pt x="85162" y="31395"/>
                  </a:lnTo>
                  <a:cubicBezTo>
                    <a:pt x="85162" y="24475"/>
                    <a:pt x="85162" y="21628"/>
                    <a:pt x="104507" y="21628"/>
                  </a:cubicBezTo>
                  <a:lnTo>
                    <a:pt x="111228" y="21628"/>
                  </a:lnTo>
                  <a:lnTo>
                    <a:pt x="111228" y="15321"/>
                  </a:lnTo>
                  <a:cubicBezTo>
                    <a:pt x="103894" y="15927"/>
                    <a:pt x="85162" y="15927"/>
                    <a:pt x="76819" y="15927"/>
                  </a:cubicBezTo>
                  <a:cubicBezTo>
                    <a:pt x="68471" y="15927"/>
                    <a:pt x="49532" y="15927"/>
                    <a:pt x="42207" y="15321"/>
                  </a:cubicBezTo>
                  <a:lnTo>
                    <a:pt x="42207" y="21628"/>
                  </a:lnTo>
                  <a:lnTo>
                    <a:pt x="48925" y="21628"/>
                  </a:lnTo>
                  <a:cubicBezTo>
                    <a:pt x="68267" y="21628"/>
                    <a:pt x="68267" y="24271"/>
                    <a:pt x="68267" y="31395"/>
                  </a:cubicBezTo>
                  <a:lnTo>
                    <a:pt x="68267" y="42790"/>
                  </a:lnTo>
                  <a:cubicBezTo>
                    <a:pt x="37116" y="45842"/>
                    <a:pt x="15329" y="64566"/>
                    <a:pt x="15329" y="84706"/>
                  </a:cubicBezTo>
                  <a:cubicBezTo>
                    <a:pt x="15329" y="105671"/>
                    <a:pt x="37927" y="123782"/>
                    <a:pt x="68267" y="126833"/>
                  </a:cubicBezTo>
                  <a:lnTo>
                    <a:pt x="68267" y="138228"/>
                  </a:lnTo>
                  <a:cubicBezTo>
                    <a:pt x="68267" y="145148"/>
                    <a:pt x="68267" y="147996"/>
                    <a:pt x="48925" y="147996"/>
                  </a:cubicBezTo>
                  <a:lnTo>
                    <a:pt x="42207" y="147996"/>
                  </a:lnTo>
                  <a:lnTo>
                    <a:pt x="42207" y="154302"/>
                  </a:lnTo>
                  <a:cubicBezTo>
                    <a:pt x="49532" y="153690"/>
                    <a:pt x="68267" y="153690"/>
                    <a:pt x="76614" y="153690"/>
                  </a:cubicBezTo>
                  <a:cubicBezTo>
                    <a:pt x="84964" y="153690"/>
                    <a:pt x="103894" y="153690"/>
                    <a:pt x="111228" y="154302"/>
                  </a:cubicBezTo>
                  <a:lnTo>
                    <a:pt x="111228" y="147996"/>
                  </a:lnTo>
                  <a:lnTo>
                    <a:pt x="104507" y="147996"/>
                  </a:lnTo>
                  <a:cubicBezTo>
                    <a:pt x="85162" y="147996"/>
                    <a:pt x="85162" y="145346"/>
                    <a:pt x="85162" y="138228"/>
                  </a:cubicBezTo>
                  <a:lnTo>
                    <a:pt x="85162" y="126833"/>
                  </a:lnTo>
                  <a:close/>
                  <a:moveTo>
                    <a:pt x="68267" y="122154"/>
                  </a:moveTo>
                  <a:cubicBezTo>
                    <a:pt x="39352" y="118285"/>
                    <a:pt x="35691" y="97531"/>
                    <a:pt x="35691" y="84911"/>
                  </a:cubicBezTo>
                  <a:cubicBezTo>
                    <a:pt x="35691" y="74333"/>
                    <a:pt x="37723" y="51543"/>
                    <a:pt x="68267" y="47470"/>
                  </a:cubicBezTo>
                  <a:lnTo>
                    <a:pt x="68267" y="122154"/>
                  </a:lnTo>
                  <a:close/>
                  <a:moveTo>
                    <a:pt x="85162" y="47265"/>
                  </a:moveTo>
                  <a:cubicBezTo>
                    <a:pt x="113257" y="50522"/>
                    <a:pt x="118962" y="69244"/>
                    <a:pt x="118962" y="84706"/>
                  </a:cubicBezTo>
                  <a:cubicBezTo>
                    <a:pt x="118962" y="96919"/>
                    <a:pt x="115908" y="118694"/>
                    <a:pt x="85162" y="122352"/>
                  </a:cubicBezTo>
                  <a:lnTo>
                    <a:pt x="85162" y="4726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B57D0DF7-B38C-4E6E-BD29-EF40F24CE5B6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13975986" y="-10380750"/>
              <a:ext cx="81756" cy="122569"/>
            </a:xfrm>
            <a:custGeom>
              <a:avLst/>
              <a:gdLst>
                <a:gd name="connsiteX0" fmla="*/ 46550 w 81756"/>
                <a:gd name="connsiteY0" fmla="*/ 62338 h 122568"/>
                <a:gd name="connsiteX1" fmla="*/ 65654 w 81756"/>
                <a:gd name="connsiteY1" fmla="*/ 85281 h 122568"/>
                <a:gd name="connsiteX2" fmla="*/ 47125 w 81756"/>
                <a:gd name="connsiteY2" fmla="*/ 108218 h 122568"/>
                <a:gd name="connsiteX3" fmla="*/ 22885 w 81756"/>
                <a:gd name="connsiteY3" fmla="*/ 98247 h 122568"/>
                <a:gd name="connsiteX4" fmla="*/ 31157 w 81756"/>
                <a:gd name="connsiteY4" fmla="*/ 90267 h 122568"/>
                <a:gd name="connsiteX5" fmla="*/ 23313 w 81756"/>
                <a:gd name="connsiteY5" fmla="*/ 82428 h 122568"/>
                <a:gd name="connsiteX6" fmla="*/ 15329 w 81756"/>
                <a:gd name="connsiteY6" fmla="*/ 90695 h 122568"/>
                <a:gd name="connsiteX7" fmla="*/ 47406 w 81756"/>
                <a:gd name="connsiteY7" fmla="*/ 112776 h 122568"/>
                <a:gd name="connsiteX8" fmla="*/ 80907 w 81756"/>
                <a:gd name="connsiteY8" fmla="*/ 85281 h 122568"/>
                <a:gd name="connsiteX9" fmla="*/ 56105 w 81756"/>
                <a:gd name="connsiteY9" fmla="*/ 59772 h 122568"/>
                <a:gd name="connsiteX10" fmla="*/ 76493 w 81756"/>
                <a:gd name="connsiteY10" fmla="*/ 34984 h 122568"/>
                <a:gd name="connsiteX11" fmla="*/ 47693 w 81756"/>
                <a:gd name="connsiteY11" fmla="*/ 15321 h 122568"/>
                <a:gd name="connsiteX12" fmla="*/ 19749 w 81756"/>
                <a:gd name="connsiteY12" fmla="*/ 34409 h 122568"/>
                <a:gd name="connsiteX13" fmla="*/ 27165 w 81756"/>
                <a:gd name="connsiteY13" fmla="*/ 41961 h 122568"/>
                <a:gd name="connsiteX14" fmla="*/ 34434 w 81756"/>
                <a:gd name="connsiteY14" fmla="*/ 34696 h 122568"/>
                <a:gd name="connsiteX15" fmla="*/ 27165 w 81756"/>
                <a:gd name="connsiteY15" fmla="*/ 27285 h 122568"/>
                <a:gd name="connsiteX16" fmla="*/ 47265 w 81756"/>
                <a:gd name="connsiteY16" fmla="*/ 19452 h 122568"/>
                <a:gd name="connsiteX17" fmla="*/ 62665 w 81756"/>
                <a:gd name="connsiteY17" fmla="*/ 34984 h 122568"/>
                <a:gd name="connsiteX18" fmla="*/ 56961 w 81756"/>
                <a:gd name="connsiteY18" fmla="*/ 51938 h 122568"/>
                <a:gd name="connsiteX19" fmla="*/ 41134 w 81756"/>
                <a:gd name="connsiteY19" fmla="*/ 58068 h 122568"/>
                <a:gd name="connsiteX20" fmla="*/ 36573 w 81756"/>
                <a:gd name="connsiteY20" fmla="*/ 58488 h 122568"/>
                <a:gd name="connsiteX21" fmla="*/ 35149 w 81756"/>
                <a:gd name="connsiteY21" fmla="*/ 60346 h 122568"/>
                <a:gd name="connsiteX22" fmla="*/ 38854 w 81756"/>
                <a:gd name="connsiteY22" fmla="*/ 62338 h 122568"/>
                <a:gd name="connsiteX23" fmla="*/ 46550 w 81756"/>
                <a:gd name="connsiteY23" fmla="*/ 62338 h 122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1756" h="122568">
                  <a:moveTo>
                    <a:pt x="46550" y="62338"/>
                  </a:moveTo>
                  <a:cubicBezTo>
                    <a:pt x="57670" y="62338"/>
                    <a:pt x="65654" y="70030"/>
                    <a:pt x="65654" y="85281"/>
                  </a:cubicBezTo>
                  <a:cubicBezTo>
                    <a:pt x="65654" y="102945"/>
                    <a:pt x="55390" y="108218"/>
                    <a:pt x="47125" y="108218"/>
                  </a:cubicBezTo>
                  <a:cubicBezTo>
                    <a:pt x="41421" y="108218"/>
                    <a:pt x="28877" y="106654"/>
                    <a:pt x="22885" y="98247"/>
                  </a:cubicBezTo>
                  <a:cubicBezTo>
                    <a:pt x="29586" y="97959"/>
                    <a:pt x="31157" y="93261"/>
                    <a:pt x="31157" y="90267"/>
                  </a:cubicBezTo>
                  <a:cubicBezTo>
                    <a:pt x="31157" y="85709"/>
                    <a:pt x="27733" y="82428"/>
                    <a:pt x="23313" y="82428"/>
                  </a:cubicBezTo>
                  <a:cubicBezTo>
                    <a:pt x="19321" y="82428"/>
                    <a:pt x="15329" y="84853"/>
                    <a:pt x="15329" y="90695"/>
                  </a:cubicBezTo>
                  <a:cubicBezTo>
                    <a:pt x="15329" y="104088"/>
                    <a:pt x="30160" y="112776"/>
                    <a:pt x="47406" y="112776"/>
                  </a:cubicBezTo>
                  <a:cubicBezTo>
                    <a:pt x="67226" y="112776"/>
                    <a:pt x="80907" y="99530"/>
                    <a:pt x="80907" y="85281"/>
                  </a:cubicBezTo>
                  <a:cubicBezTo>
                    <a:pt x="80907" y="74167"/>
                    <a:pt x="71786" y="63052"/>
                    <a:pt x="56105" y="59772"/>
                  </a:cubicBezTo>
                  <a:cubicBezTo>
                    <a:pt x="71070" y="54358"/>
                    <a:pt x="76493" y="43672"/>
                    <a:pt x="76493" y="34984"/>
                  </a:cubicBezTo>
                  <a:cubicBezTo>
                    <a:pt x="76493" y="23722"/>
                    <a:pt x="63515" y="15321"/>
                    <a:pt x="47693" y="15321"/>
                  </a:cubicBezTo>
                  <a:cubicBezTo>
                    <a:pt x="31866" y="15321"/>
                    <a:pt x="19749" y="23014"/>
                    <a:pt x="19749" y="34409"/>
                  </a:cubicBezTo>
                  <a:cubicBezTo>
                    <a:pt x="19749" y="39254"/>
                    <a:pt x="22885" y="41961"/>
                    <a:pt x="27165" y="41961"/>
                  </a:cubicBezTo>
                  <a:cubicBezTo>
                    <a:pt x="31585" y="41961"/>
                    <a:pt x="34434" y="38686"/>
                    <a:pt x="34434" y="34696"/>
                  </a:cubicBezTo>
                  <a:cubicBezTo>
                    <a:pt x="34434" y="30566"/>
                    <a:pt x="31585" y="27571"/>
                    <a:pt x="27165" y="27285"/>
                  </a:cubicBezTo>
                  <a:cubicBezTo>
                    <a:pt x="32153" y="21015"/>
                    <a:pt x="41990" y="19452"/>
                    <a:pt x="47265" y="19452"/>
                  </a:cubicBezTo>
                  <a:cubicBezTo>
                    <a:pt x="53678" y="19452"/>
                    <a:pt x="62665" y="22586"/>
                    <a:pt x="62665" y="34984"/>
                  </a:cubicBezTo>
                  <a:cubicBezTo>
                    <a:pt x="62665" y="40965"/>
                    <a:pt x="60666" y="47521"/>
                    <a:pt x="56961" y="51938"/>
                  </a:cubicBezTo>
                  <a:cubicBezTo>
                    <a:pt x="52254" y="57352"/>
                    <a:pt x="48262" y="57640"/>
                    <a:pt x="41134" y="58068"/>
                  </a:cubicBezTo>
                  <a:cubicBezTo>
                    <a:pt x="37570" y="58348"/>
                    <a:pt x="37289" y="58348"/>
                    <a:pt x="36573" y="58488"/>
                  </a:cubicBezTo>
                  <a:cubicBezTo>
                    <a:pt x="36286" y="58488"/>
                    <a:pt x="35149" y="58776"/>
                    <a:pt x="35149" y="60346"/>
                  </a:cubicBezTo>
                  <a:cubicBezTo>
                    <a:pt x="35149" y="62338"/>
                    <a:pt x="36433" y="62338"/>
                    <a:pt x="38854" y="62338"/>
                  </a:cubicBezTo>
                  <a:lnTo>
                    <a:pt x="46550" y="6233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4152FFBC-3E16-4EEB-93D4-D29DB9CFB938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14116284" y="-10435298"/>
              <a:ext cx="163513" cy="163425"/>
            </a:xfrm>
            <a:custGeom>
              <a:avLst/>
              <a:gdLst>
                <a:gd name="connsiteX0" fmla="*/ 87198 w 163512"/>
                <a:gd name="connsiteY0" fmla="*/ 87159 h 163425"/>
                <a:gd name="connsiteX1" fmla="*/ 144006 w 163512"/>
                <a:gd name="connsiteY1" fmla="*/ 87159 h 163425"/>
                <a:gd name="connsiteX2" fmla="*/ 150725 w 163512"/>
                <a:gd name="connsiteY2" fmla="*/ 83085 h 163425"/>
                <a:gd name="connsiteX3" fmla="*/ 144006 w 163512"/>
                <a:gd name="connsiteY3" fmla="*/ 79019 h 163425"/>
                <a:gd name="connsiteX4" fmla="*/ 87198 w 163512"/>
                <a:gd name="connsiteY4" fmla="*/ 79019 h 163425"/>
                <a:gd name="connsiteX5" fmla="*/ 87198 w 163512"/>
                <a:gd name="connsiteY5" fmla="*/ 22037 h 163425"/>
                <a:gd name="connsiteX6" fmla="*/ 83129 w 163512"/>
                <a:gd name="connsiteY6" fmla="*/ 15321 h 163425"/>
                <a:gd name="connsiteX7" fmla="*/ 79054 w 163512"/>
                <a:gd name="connsiteY7" fmla="*/ 22037 h 163425"/>
                <a:gd name="connsiteX8" fmla="*/ 79054 w 163512"/>
                <a:gd name="connsiteY8" fmla="*/ 79019 h 163425"/>
                <a:gd name="connsiteX9" fmla="*/ 22048 w 163512"/>
                <a:gd name="connsiteY9" fmla="*/ 79019 h 163425"/>
                <a:gd name="connsiteX10" fmla="*/ 15329 w 163512"/>
                <a:gd name="connsiteY10" fmla="*/ 83085 h 163425"/>
                <a:gd name="connsiteX11" fmla="*/ 22048 w 163512"/>
                <a:gd name="connsiteY11" fmla="*/ 87159 h 163425"/>
                <a:gd name="connsiteX12" fmla="*/ 79054 w 163512"/>
                <a:gd name="connsiteY12" fmla="*/ 87159 h 163425"/>
                <a:gd name="connsiteX13" fmla="*/ 79054 w 163512"/>
                <a:gd name="connsiteY13" fmla="*/ 144134 h 163425"/>
                <a:gd name="connsiteX14" fmla="*/ 83129 w 163512"/>
                <a:gd name="connsiteY14" fmla="*/ 150850 h 163425"/>
                <a:gd name="connsiteX15" fmla="*/ 87198 w 163512"/>
                <a:gd name="connsiteY15" fmla="*/ 144134 h 163425"/>
                <a:gd name="connsiteX16" fmla="*/ 87198 w 163512"/>
                <a:gd name="connsiteY16" fmla="*/ 87159 h 16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3512" h="163425">
                  <a:moveTo>
                    <a:pt x="87198" y="87159"/>
                  </a:moveTo>
                  <a:lnTo>
                    <a:pt x="144006" y="87159"/>
                  </a:lnTo>
                  <a:cubicBezTo>
                    <a:pt x="146855" y="87159"/>
                    <a:pt x="150725" y="87159"/>
                    <a:pt x="150725" y="83085"/>
                  </a:cubicBezTo>
                  <a:cubicBezTo>
                    <a:pt x="150725" y="79019"/>
                    <a:pt x="146855" y="79019"/>
                    <a:pt x="144006" y="79019"/>
                  </a:cubicBezTo>
                  <a:lnTo>
                    <a:pt x="87198" y="79019"/>
                  </a:lnTo>
                  <a:lnTo>
                    <a:pt x="87198" y="22037"/>
                  </a:lnTo>
                  <a:cubicBezTo>
                    <a:pt x="87198" y="19190"/>
                    <a:pt x="87198" y="15321"/>
                    <a:pt x="83129" y="15321"/>
                  </a:cubicBezTo>
                  <a:cubicBezTo>
                    <a:pt x="79054" y="15321"/>
                    <a:pt x="79054" y="19190"/>
                    <a:pt x="79054" y="22037"/>
                  </a:cubicBezTo>
                  <a:lnTo>
                    <a:pt x="79054" y="79019"/>
                  </a:lnTo>
                  <a:lnTo>
                    <a:pt x="22048" y="79019"/>
                  </a:lnTo>
                  <a:cubicBezTo>
                    <a:pt x="19200" y="79019"/>
                    <a:pt x="15329" y="79019"/>
                    <a:pt x="15329" y="83085"/>
                  </a:cubicBezTo>
                  <a:cubicBezTo>
                    <a:pt x="15329" y="87159"/>
                    <a:pt x="19200" y="87159"/>
                    <a:pt x="22048" y="87159"/>
                  </a:cubicBezTo>
                  <a:lnTo>
                    <a:pt x="79054" y="87159"/>
                  </a:lnTo>
                  <a:lnTo>
                    <a:pt x="79054" y="144134"/>
                  </a:lnTo>
                  <a:cubicBezTo>
                    <a:pt x="79054" y="146981"/>
                    <a:pt x="79054" y="150850"/>
                    <a:pt x="83129" y="150850"/>
                  </a:cubicBezTo>
                  <a:cubicBezTo>
                    <a:pt x="87198" y="150850"/>
                    <a:pt x="87198" y="146981"/>
                    <a:pt x="87198" y="144134"/>
                  </a:cubicBezTo>
                  <a:lnTo>
                    <a:pt x="87198" y="8715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DAF69761-B4AC-4442-91C5-0B2F4B32208A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14314420" y="-10451167"/>
              <a:ext cx="81756" cy="163425"/>
            </a:xfrm>
            <a:custGeom>
              <a:avLst/>
              <a:gdLst>
                <a:gd name="connsiteX0" fmla="*/ 67251 w 81756"/>
                <a:gd name="connsiteY0" fmla="*/ 22650 h 163425"/>
                <a:gd name="connsiteX1" fmla="*/ 59714 w 81756"/>
                <a:gd name="connsiteY1" fmla="*/ 15321 h 163425"/>
                <a:gd name="connsiteX2" fmla="*/ 48721 w 81756"/>
                <a:gd name="connsiteY2" fmla="*/ 26104 h 163425"/>
                <a:gd name="connsiteX3" fmla="*/ 56456 w 81756"/>
                <a:gd name="connsiteY3" fmla="*/ 33431 h 163425"/>
                <a:gd name="connsiteX4" fmla="*/ 67251 w 81756"/>
                <a:gd name="connsiteY4" fmla="*/ 22650 h 163425"/>
                <a:gd name="connsiteX5" fmla="*/ 51775 w 81756"/>
                <a:gd name="connsiteY5" fmla="*/ 99160 h 163425"/>
                <a:gd name="connsiteX6" fmla="*/ 56252 w 81756"/>
                <a:gd name="connsiteY6" fmla="*/ 87356 h 163425"/>
                <a:gd name="connsiteX7" fmla="*/ 58903 w 81756"/>
                <a:gd name="connsiteY7" fmla="*/ 76573 h 163425"/>
                <a:gd name="connsiteX8" fmla="*/ 42206 w 81756"/>
                <a:gd name="connsiteY8" fmla="*/ 59887 h 163425"/>
                <a:gd name="connsiteX9" fmla="*/ 15329 w 81756"/>
                <a:gd name="connsiteY9" fmla="*/ 91225 h 163425"/>
                <a:gd name="connsiteX10" fmla="*/ 17776 w 81756"/>
                <a:gd name="connsiteY10" fmla="*/ 93255 h 163425"/>
                <a:gd name="connsiteX11" fmla="*/ 21033 w 81756"/>
                <a:gd name="connsiteY11" fmla="*/ 89596 h 163425"/>
                <a:gd name="connsiteX12" fmla="*/ 41593 w 81756"/>
                <a:gd name="connsiteY12" fmla="*/ 64362 h 163425"/>
                <a:gd name="connsiteX13" fmla="*/ 46684 w 81756"/>
                <a:gd name="connsiteY13" fmla="*/ 70873 h 163425"/>
                <a:gd name="connsiteX14" fmla="*/ 44449 w 81756"/>
                <a:gd name="connsiteY14" fmla="*/ 81457 h 163425"/>
                <a:gd name="connsiteX15" fmla="*/ 30397 w 81756"/>
                <a:gd name="connsiteY15" fmla="*/ 119103 h 163425"/>
                <a:gd name="connsiteX16" fmla="*/ 25715 w 81756"/>
                <a:gd name="connsiteY16" fmla="*/ 135381 h 163425"/>
                <a:gd name="connsiteX17" fmla="*/ 42411 w 81756"/>
                <a:gd name="connsiteY17" fmla="*/ 152069 h 163425"/>
                <a:gd name="connsiteX18" fmla="*/ 69084 w 81756"/>
                <a:gd name="connsiteY18" fmla="*/ 120730 h 163425"/>
                <a:gd name="connsiteX19" fmla="*/ 66638 w 81756"/>
                <a:gd name="connsiteY19" fmla="*/ 118694 h 163425"/>
                <a:gd name="connsiteX20" fmla="*/ 63585 w 81756"/>
                <a:gd name="connsiteY20" fmla="*/ 122358 h 163425"/>
                <a:gd name="connsiteX21" fmla="*/ 42820 w 81756"/>
                <a:gd name="connsiteY21" fmla="*/ 147587 h 163425"/>
                <a:gd name="connsiteX22" fmla="*/ 37934 w 81756"/>
                <a:gd name="connsiteY22" fmla="*/ 140871 h 163425"/>
                <a:gd name="connsiteX23" fmla="*/ 43835 w 81756"/>
                <a:gd name="connsiteY23" fmla="*/ 120527 h 163425"/>
                <a:gd name="connsiteX24" fmla="*/ 51775 w 81756"/>
                <a:gd name="connsiteY24" fmla="*/ 99160 h 16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1756" h="163425">
                  <a:moveTo>
                    <a:pt x="67251" y="22650"/>
                  </a:moveTo>
                  <a:cubicBezTo>
                    <a:pt x="67251" y="18577"/>
                    <a:pt x="64396" y="15321"/>
                    <a:pt x="59714" y="15321"/>
                  </a:cubicBezTo>
                  <a:cubicBezTo>
                    <a:pt x="54221" y="15321"/>
                    <a:pt x="48721" y="20613"/>
                    <a:pt x="48721" y="26104"/>
                  </a:cubicBezTo>
                  <a:cubicBezTo>
                    <a:pt x="48721" y="29971"/>
                    <a:pt x="51570" y="33431"/>
                    <a:pt x="56456" y="33431"/>
                  </a:cubicBezTo>
                  <a:cubicBezTo>
                    <a:pt x="61138" y="33431"/>
                    <a:pt x="67251" y="28752"/>
                    <a:pt x="67251" y="22650"/>
                  </a:cubicBezTo>
                  <a:close/>
                  <a:moveTo>
                    <a:pt x="51775" y="99160"/>
                  </a:moveTo>
                  <a:cubicBezTo>
                    <a:pt x="54221" y="93255"/>
                    <a:pt x="54221" y="92852"/>
                    <a:pt x="56252" y="87356"/>
                  </a:cubicBezTo>
                  <a:cubicBezTo>
                    <a:pt x="57881" y="83290"/>
                    <a:pt x="58903" y="80436"/>
                    <a:pt x="58903" y="76573"/>
                  </a:cubicBezTo>
                  <a:cubicBezTo>
                    <a:pt x="58903" y="67413"/>
                    <a:pt x="52388" y="59887"/>
                    <a:pt x="42206" y="59887"/>
                  </a:cubicBezTo>
                  <a:cubicBezTo>
                    <a:pt x="23071" y="59887"/>
                    <a:pt x="15329" y="89392"/>
                    <a:pt x="15329" y="91225"/>
                  </a:cubicBezTo>
                  <a:cubicBezTo>
                    <a:pt x="15329" y="93255"/>
                    <a:pt x="17367" y="93255"/>
                    <a:pt x="17776" y="93255"/>
                  </a:cubicBezTo>
                  <a:cubicBezTo>
                    <a:pt x="19813" y="93255"/>
                    <a:pt x="20017" y="92852"/>
                    <a:pt x="21033" y="89596"/>
                  </a:cubicBezTo>
                  <a:cubicBezTo>
                    <a:pt x="26533" y="70464"/>
                    <a:pt x="34676" y="64362"/>
                    <a:pt x="41593" y="64362"/>
                  </a:cubicBezTo>
                  <a:cubicBezTo>
                    <a:pt x="43222" y="64362"/>
                    <a:pt x="46684" y="64362"/>
                    <a:pt x="46684" y="70873"/>
                  </a:cubicBezTo>
                  <a:cubicBezTo>
                    <a:pt x="46684" y="75151"/>
                    <a:pt x="45259" y="79421"/>
                    <a:pt x="44449" y="81457"/>
                  </a:cubicBezTo>
                  <a:cubicBezTo>
                    <a:pt x="42820" y="86744"/>
                    <a:pt x="33654" y="110350"/>
                    <a:pt x="30397" y="119103"/>
                  </a:cubicBezTo>
                  <a:cubicBezTo>
                    <a:pt x="28359" y="124394"/>
                    <a:pt x="25715" y="131104"/>
                    <a:pt x="25715" y="135381"/>
                  </a:cubicBezTo>
                  <a:cubicBezTo>
                    <a:pt x="25715" y="144945"/>
                    <a:pt x="32638" y="152069"/>
                    <a:pt x="42411" y="152069"/>
                  </a:cubicBezTo>
                  <a:cubicBezTo>
                    <a:pt x="61547" y="152069"/>
                    <a:pt x="69084" y="122563"/>
                    <a:pt x="69084" y="120730"/>
                  </a:cubicBezTo>
                  <a:cubicBezTo>
                    <a:pt x="69084" y="118694"/>
                    <a:pt x="67251" y="118694"/>
                    <a:pt x="66638" y="118694"/>
                  </a:cubicBezTo>
                  <a:cubicBezTo>
                    <a:pt x="64600" y="118694"/>
                    <a:pt x="64600" y="119307"/>
                    <a:pt x="63585" y="122358"/>
                  </a:cubicBezTo>
                  <a:cubicBezTo>
                    <a:pt x="59918" y="135177"/>
                    <a:pt x="53199" y="147587"/>
                    <a:pt x="42820" y="147587"/>
                  </a:cubicBezTo>
                  <a:cubicBezTo>
                    <a:pt x="39358" y="147587"/>
                    <a:pt x="37934" y="145557"/>
                    <a:pt x="37934" y="140871"/>
                  </a:cubicBezTo>
                  <a:cubicBezTo>
                    <a:pt x="37934" y="135790"/>
                    <a:pt x="39154" y="132936"/>
                    <a:pt x="43835" y="120527"/>
                  </a:cubicBezTo>
                  <a:lnTo>
                    <a:pt x="51775" y="9916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6A5F6EF5-D654-4253-96AD-575648DE2583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14390067" y="-10455642"/>
              <a:ext cx="143074" cy="163425"/>
            </a:xfrm>
            <a:custGeom>
              <a:avLst/>
              <a:gdLst>
                <a:gd name="connsiteX0" fmla="*/ 85161 w 143073"/>
                <a:gd name="connsiteY0" fmla="*/ 126833 h 163425"/>
                <a:gd name="connsiteX1" fmla="*/ 139318 w 143073"/>
                <a:gd name="connsiteY1" fmla="*/ 84911 h 163425"/>
                <a:gd name="connsiteX2" fmla="*/ 85161 w 143073"/>
                <a:gd name="connsiteY2" fmla="*/ 42790 h 163425"/>
                <a:gd name="connsiteX3" fmla="*/ 85161 w 143073"/>
                <a:gd name="connsiteY3" fmla="*/ 31395 h 163425"/>
                <a:gd name="connsiteX4" fmla="*/ 104508 w 143073"/>
                <a:gd name="connsiteY4" fmla="*/ 21628 h 163425"/>
                <a:gd name="connsiteX5" fmla="*/ 111227 w 143073"/>
                <a:gd name="connsiteY5" fmla="*/ 21628 h 163425"/>
                <a:gd name="connsiteX6" fmla="*/ 111227 w 143073"/>
                <a:gd name="connsiteY6" fmla="*/ 15321 h 163425"/>
                <a:gd name="connsiteX7" fmla="*/ 76819 w 143073"/>
                <a:gd name="connsiteY7" fmla="*/ 15927 h 163425"/>
                <a:gd name="connsiteX8" fmla="*/ 42207 w 143073"/>
                <a:gd name="connsiteY8" fmla="*/ 15321 h 163425"/>
                <a:gd name="connsiteX9" fmla="*/ 42207 w 143073"/>
                <a:gd name="connsiteY9" fmla="*/ 21628 h 163425"/>
                <a:gd name="connsiteX10" fmla="*/ 48927 w 143073"/>
                <a:gd name="connsiteY10" fmla="*/ 21628 h 163425"/>
                <a:gd name="connsiteX11" fmla="*/ 68267 w 143073"/>
                <a:gd name="connsiteY11" fmla="*/ 31395 h 163425"/>
                <a:gd name="connsiteX12" fmla="*/ 68267 w 143073"/>
                <a:gd name="connsiteY12" fmla="*/ 42790 h 163425"/>
                <a:gd name="connsiteX13" fmla="*/ 15329 w 143073"/>
                <a:gd name="connsiteY13" fmla="*/ 84706 h 163425"/>
                <a:gd name="connsiteX14" fmla="*/ 68267 w 143073"/>
                <a:gd name="connsiteY14" fmla="*/ 126833 h 163425"/>
                <a:gd name="connsiteX15" fmla="*/ 68267 w 143073"/>
                <a:gd name="connsiteY15" fmla="*/ 138228 h 163425"/>
                <a:gd name="connsiteX16" fmla="*/ 48927 w 143073"/>
                <a:gd name="connsiteY16" fmla="*/ 147996 h 163425"/>
                <a:gd name="connsiteX17" fmla="*/ 42207 w 143073"/>
                <a:gd name="connsiteY17" fmla="*/ 147996 h 163425"/>
                <a:gd name="connsiteX18" fmla="*/ 42207 w 143073"/>
                <a:gd name="connsiteY18" fmla="*/ 154302 h 163425"/>
                <a:gd name="connsiteX19" fmla="*/ 76615 w 143073"/>
                <a:gd name="connsiteY19" fmla="*/ 153690 h 163425"/>
                <a:gd name="connsiteX20" fmla="*/ 111227 w 143073"/>
                <a:gd name="connsiteY20" fmla="*/ 154302 h 163425"/>
                <a:gd name="connsiteX21" fmla="*/ 111227 w 143073"/>
                <a:gd name="connsiteY21" fmla="*/ 147996 h 163425"/>
                <a:gd name="connsiteX22" fmla="*/ 104508 w 143073"/>
                <a:gd name="connsiteY22" fmla="*/ 147996 h 163425"/>
                <a:gd name="connsiteX23" fmla="*/ 85161 w 143073"/>
                <a:gd name="connsiteY23" fmla="*/ 138228 h 163425"/>
                <a:gd name="connsiteX24" fmla="*/ 85161 w 143073"/>
                <a:gd name="connsiteY24" fmla="*/ 126833 h 163425"/>
                <a:gd name="connsiteX25" fmla="*/ 68267 w 143073"/>
                <a:gd name="connsiteY25" fmla="*/ 122154 h 163425"/>
                <a:gd name="connsiteX26" fmla="*/ 35692 w 143073"/>
                <a:gd name="connsiteY26" fmla="*/ 84911 h 163425"/>
                <a:gd name="connsiteX27" fmla="*/ 68267 w 143073"/>
                <a:gd name="connsiteY27" fmla="*/ 47470 h 163425"/>
                <a:gd name="connsiteX28" fmla="*/ 68267 w 143073"/>
                <a:gd name="connsiteY28" fmla="*/ 122154 h 163425"/>
                <a:gd name="connsiteX29" fmla="*/ 85161 w 143073"/>
                <a:gd name="connsiteY29" fmla="*/ 47265 h 163425"/>
                <a:gd name="connsiteX30" fmla="*/ 118962 w 143073"/>
                <a:gd name="connsiteY30" fmla="*/ 84706 h 163425"/>
                <a:gd name="connsiteX31" fmla="*/ 85161 w 143073"/>
                <a:gd name="connsiteY31" fmla="*/ 122352 h 163425"/>
                <a:gd name="connsiteX32" fmla="*/ 85161 w 143073"/>
                <a:gd name="connsiteY32" fmla="*/ 47265 h 16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43073" h="163425">
                  <a:moveTo>
                    <a:pt x="85161" y="126833"/>
                  </a:moveTo>
                  <a:cubicBezTo>
                    <a:pt x="116720" y="124388"/>
                    <a:pt x="139318" y="105466"/>
                    <a:pt x="139318" y="84911"/>
                  </a:cubicBezTo>
                  <a:cubicBezTo>
                    <a:pt x="139318" y="63748"/>
                    <a:pt x="116113" y="45235"/>
                    <a:pt x="85161" y="42790"/>
                  </a:cubicBezTo>
                  <a:lnTo>
                    <a:pt x="85161" y="31395"/>
                  </a:lnTo>
                  <a:cubicBezTo>
                    <a:pt x="85161" y="24475"/>
                    <a:pt x="85161" y="21628"/>
                    <a:pt x="104508" y="21628"/>
                  </a:cubicBezTo>
                  <a:lnTo>
                    <a:pt x="111227" y="21628"/>
                  </a:lnTo>
                  <a:lnTo>
                    <a:pt x="111227" y="15321"/>
                  </a:lnTo>
                  <a:cubicBezTo>
                    <a:pt x="103895" y="15927"/>
                    <a:pt x="85161" y="15927"/>
                    <a:pt x="76819" y="15927"/>
                  </a:cubicBezTo>
                  <a:cubicBezTo>
                    <a:pt x="68471" y="15927"/>
                    <a:pt x="49533" y="15927"/>
                    <a:pt x="42207" y="15321"/>
                  </a:cubicBezTo>
                  <a:lnTo>
                    <a:pt x="42207" y="21628"/>
                  </a:lnTo>
                  <a:lnTo>
                    <a:pt x="48927" y="21628"/>
                  </a:lnTo>
                  <a:cubicBezTo>
                    <a:pt x="68267" y="21628"/>
                    <a:pt x="68267" y="24271"/>
                    <a:pt x="68267" y="31395"/>
                  </a:cubicBezTo>
                  <a:lnTo>
                    <a:pt x="68267" y="42790"/>
                  </a:lnTo>
                  <a:cubicBezTo>
                    <a:pt x="37116" y="45842"/>
                    <a:pt x="15329" y="64566"/>
                    <a:pt x="15329" y="84706"/>
                  </a:cubicBezTo>
                  <a:cubicBezTo>
                    <a:pt x="15329" y="105671"/>
                    <a:pt x="37927" y="123782"/>
                    <a:pt x="68267" y="126833"/>
                  </a:cubicBezTo>
                  <a:lnTo>
                    <a:pt x="68267" y="138228"/>
                  </a:lnTo>
                  <a:cubicBezTo>
                    <a:pt x="68267" y="145148"/>
                    <a:pt x="68267" y="147996"/>
                    <a:pt x="48927" y="147996"/>
                  </a:cubicBezTo>
                  <a:lnTo>
                    <a:pt x="42207" y="147996"/>
                  </a:lnTo>
                  <a:lnTo>
                    <a:pt x="42207" y="154302"/>
                  </a:lnTo>
                  <a:cubicBezTo>
                    <a:pt x="49533" y="153690"/>
                    <a:pt x="68267" y="153690"/>
                    <a:pt x="76615" y="153690"/>
                  </a:cubicBezTo>
                  <a:cubicBezTo>
                    <a:pt x="84963" y="153690"/>
                    <a:pt x="103895" y="153690"/>
                    <a:pt x="111227" y="154302"/>
                  </a:cubicBezTo>
                  <a:lnTo>
                    <a:pt x="111227" y="147996"/>
                  </a:lnTo>
                  <a:lnTo>
                    <a:pt x="104508" y="147996"/>
                  </a:lnTo>
                  <a:cubicBezTo>
                    <a:pt x="85161" y="147996"/>
                    <a:pt x="85161" y="145346"/>
                    <a:pt x="85161" y="138228"/>
                  </a:cubicBezTo>
                  <a:lnTo>
                    <a:pt x="85161" y="126833"/>
                  </a:lnTo>
                  <a:close/>
                  <a:moveTo>
                    <a:pt x="68267" y="122154"/>
                  </a:moveTo>
                  <a:cubicBezTo>
                    <a:pt x="39352" y="118285"/>
                    <a:pt x="35692" y="97531"/>
                    <a:pt x="35692" y="84911"/>
                  </a:cubicBezTo>
                  <a:cubicBezTo>
                    <a:pt x="35692" y="74333"/>
                    <a:pt x="37723" y="51543"/>
                    <a:pt x="68267" y="47470"/>
                  </a:cubicBezTo>
                  <a:lnTo>
                    <a:pt x="68267" y="122154"/>
                  </a:lnTo>
                  <a:close/>
                  <a:moveTo>
                    <a:pt x="85161" y="47265"/>
                  </a:moveTo>
                  <a:cubicBezTo>
                    <a:pt x="113259" y="50522"/>
                    <a:pt x="118962" y="69244"/>
                    <a:pt x="118962" y="84706"/>
                  </a:cubicBezTo>
                  <a:cubicBezTo>
                    <a:pt x="118962" y="96919"/>
                    <a:pt x="115909" y="118694"/>
                    <a:pt x="85161" y="122352"/>
                  </a:cubicBezTo>
                  <a:lnTo>
                    <a:pt x="85161" y="4726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B6CECB75-0977-4091-81C3-B20D966835A2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14531281" y="-10382180"/>
              <a:ext cx="81756" cy="122569"/>
            </a:xfrm>
            <a:custGeom>
              <a:avLst/>
              <a:gdLst>
                <a:gd name="connsiteX0" fmla="*/ 85187 w 81756"/>
                <a:gd name="connsiteY0" fmla="*/ 87994 h 122568"/>
                <a:gd name="connsiteX1" fmla="*/ 85187 w 81756"/>
                <a:gd name="connsiteY1" fmla="*/ 82862 h 122568"/>
                <a:gd name="connsiteX2" fmla="*/ 69365 w 81756"/>
                <a:gd name="connsiteY2" fmla="*/ 82862 h 122568"/>
                <a:gd name="connsiteX3" fmla="*/ 69365 w 81756"/>
                <a:gd name="connsiteY3" fmla="*/ 19311 h 122568"/>
                <a:gd name="connsiteX4" fmla="*/ 66229 w 81756"/>
                <a:gd name="connsiteY4" fmla="*/ 15321 h 122568"/>
                <a:gd name="connsiteX5" fmla="*/ 62518 w 81756"/>
                <a:gd name="connsiteY5" fmla="*/ 17320 h 122568"/>
                <a:gd name="connsiteX6" fmla="*/ 15329 w 81756"/>
                <a:gd name="connsiteY6" fmla="*/ 82862 h 122568"/>
                <a:gd name="connsiteX7" fmla="*/ 15329 w 81756"/>
                <a:gd name="connsiteY7" fmla="*/ 87994 h 122568"/>
                <a:gd name="connsiteX8" fmla="*/ 57249 w 81756"/>
                <a:gd name="connsiteY8" fmla="*/ 87994 h 122568"/>
                <a:gd name="connsiteX9" fmla="*/ 57249 w 81756"/>
                <a:gd name="connsiteY9" fmla="*/ 99677 h 122568"/>
                <a:gd name="connsiteX10" fmla="*/ 45700 w 81756"/>
                <a:gd name="connsiteY10" fmla="*/ 106227 h 122568"/>
                <a:gd name="connsiteX11" fmla="*/ 41849 w 81756"/>
                <a:gd name="connsiteY11" fmla="*/ 106227 h 122568"/>
                <a:gd name="connsiteX12" fmla="*/ 41849 w 81756"/>
                <a:gd name="connsiteY12" fmla="*/ 111360 h 122568"/>
                <a:gd name="connsiteX13" fmla="*/ 63234 w 81756"/>
                <a:gd name="connsiteY13" fmla="*/ 110791 h 122568"/>
                <a:gd name="connsiteX14" fmla="*/ 84759 w 81756"/>
                <a:gd name="connsiteY14" fmla="*/ 111360 h 122568"/>
                <a:gd name="connsiteX15" fmla="*/ 84759 w 81756"/>
                <a:gd name="connsiteY15" fmla="*/ 106227 h 122568"/>
                <a:gd name="connsiteX16" fmla="*/ 80913 w 81756"/>
                <a:gd name="connsiteY16" fmla="*/ 106227 h 122568"/>
                <a:gd name="connsiteX17" fmla="*/ 69365 w 81756"/>
                <a:gd name="connsiteY17" fmla="*/ 99677 h 122568"/>
                <a:gd name="connsiteX18" fmla="*/ 69365 w 81756"/>
                <a:gd name="connsiteY18" fmla="*/ 87994 h 122568"/>
                <a:gd name="connsiteX19" fmla="*/ 85187 w 81756"/>
                <a:gd name="connsiteY19" fmla="*/ 87994 h 122568"/>
                <a:gd name="connsiteX20" fmla="*/ 58245 w 81756"/>
                <a:gd name="connsiteY20" fmla="*/ 30713 h 122568"/>
                <a:gd name="connsiteX21" fmla="*/ 58245 w 81756"/>
                <a:gd name="connsiteY21" fmla="*/ 82862 h 122568"/>
                <a:gd name="connsiteX22" fmla="*/ 20605 w 81756"/>
                <a:gd name="connsiteY22" fmla="*/ 82862 h 122568"/>
                <a:gd name="connsiteX23" fmla="*/ 58245 w 81756"/>
                <a:gd name="connsiteY23" fmla="*/ 30713 h 122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1756" h="122568">
                  <a:moveTo>
                    <a:pt x="85187" y="87994"/>
                  </a:moveTo>
                  <a:lnTo>
                    <a:pt x="85187" y="82862"/>
                  </a:lnTo>
                  <a:lnTo>
                    <a:pt x="69365" y="82862"/>
                  </a:lnTo>
                  <a:lnTo>
                    <a:pt x="69365" y="19311"/>
                  </a:lnTo>
                  <a:cubicBezTo>
                    <a:pt x="69365" y="16324"/>
                    <a:pt x="69365" y="15321"/>
                    <a:pt x="66229" y="15321"/>
                  </a:cubicBezTo>
                  <a:cubicBezTo>
                    <a:pt x="64517" y="15321"/>
                    <a:pt x="63949" y="15321"/>
                    <a:pt x="62518" y="17320"/>
                  </a:cubicBezTo>
                  <a:lnTo>
                    <a:pt x="15329" y="82862"/>
                  </a:lnTo>
                  <a:lnTo>
                    <a:pt x="15329" y="87994"/>
                  </a:lnTo>
                  <a:lnTo>
                    <a:pt x="57249" y="87994"/>
                  </a:lnTo>
                  <a:lnTo>
                    <a:pt x="57249" y="99677"/>
                  </a:lnTo>
                  <a:cubicBezTo>
                    <a:pt x="57249" y="104522"/>
                    <a:pt x="57249" y="106227"/>
                    <a:pt x="45700" y="106227"/>
                  </a:cubicBezTo>
                  <a:lnTo>
                    <a:pt x="41849" y="106227"/>
                  </a:lnTo>
                  <a:lnTo>
                    <a:pt x="41849" y="111360"/>
                  </a:lnTo>
                  <a:cubicBezTo>
                    <a:pt x="48977" y="111072"/>
                    <a:pt x="58098" y="110791"/>
                    <a:pt x="63234" y="110791"/>
                  </a:cubicBezTo>
                  <a:cubicBezTo>
                    <a:pt x="68509" y="110791"/>
                    <a:pt x="77630" y="111072"/>
                    <a:pt x="84759" y="111360"/>
                  </a:cubicBezTo>
                  <a:lnTo>
                    <a:pt x="84759" y="106227"/>
                  </a:lnTo>
                  <a:lnTo>
                    <a:pt x="80913" y="106227"/>
                  </a:lnTo>
                  <a:cubicBezTo>
                    <a:pt x="69365" y="106227"/>
                    <a:pt x="69365" y="104522"/>
                    <a:pt x="69365" y="99677"/>
                  </a:cubicBezTo>
                  <a:lnTo>
                    <a:pt x="69365" y="87994"/>
                  </a:lnTo>
                  <a:lnTo>
                    <a:pt x="85187" y="87994"/>
                  </a:lnTo>
                  <a:close/>
                  <a:moveTo>
                    <a:pt x="58245" y="30713"/>
                  </a:moveTo>
                  <a:lnTo>
                    <a:pt x="58245" y="82862"/>
                  </a:lnTo>
                  <a:lnTo>
                    <a:pt x="20605" y="82862"/>
                  </a:lnTo>
                  <a:lnTo>
                    <a:pt x="58245" y="3071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729272E4-EBC4-4D24-8487-28FD744322B6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13407967" y="-10150366"/>
              <a:ext cx="163513" cy="163425"/>
            </a:xfrm>
            <a:custGeom>
              <a:avLst/>
              <a:gdLst>
                <a:gd name="connsiteX0" fmla="*/ 150112 w 163512"/>
                <a:gd name="connsiteY0" fmla="*/ 20205 h 163425"/>
                <a:gd name="connsiteX1" fmla="*/ 150719 w 163512"/>
                <a:gd name="connsiteY1" fmla="*/ 17154 h 163425"/>
                <a:gd name="connsiteX2" fmla="*/ 145628 w 163512"/>
                <a:gd name="connsiteY2" fmla="*/ 15321 h 163425"/>
                <a:gd name="connsiteX3" fmla="*/ 59714 w 163512"/>
                <a:gd name="connsiteY3" fmla="*/ 15321 h 163425"/>
                <a:gd name="connsiteX4" fmla="*/ 53403 w 163512"/>
                <a:gd name="connsiteY4" fmla="*/ 19388 h 163425"/>
                <a:gd name="connsiteX5" fmla="*/ 42200 w 163512"/>
                <a:gd name="connsiteY5" fmla="*/ 56018 h 163425"/>
                <a:gd name="connsiteX6" fmla="*/ 41593 w 163512"/>
                <a:gd name="connsiteY6" fmla="*/ 58866 h 163425"/>
                <a:gd name="connsiteX7" fmla="*/ 44033 w 163512"/>
                <a:gd name="connsiteY7" fmla="*/ 61106 h 163425"/>
                <a:gd name="connsiteX8" fmla="*/ 46684 w 163512"/>
                <a:gd name="connsiteY8" fmla="*/ 59070 h 163425"/>
                <a:gd name="connsiteX9" fmla="*/ 96766 w 163512"/>
                <a:gd name="connsiteY9" fmla="*/ 21629 h 163425"/>
                <a:gd name="connsiteX10" fmla="*/ 129954 w 163512"/>
                <a:gd name="connsiteY10" fmla="*/ 21629 h 163425"/>
                <a:gd name="connsiteX11" fmla="*/ 16140 w 163512"/>
                <a:gd name="connsiteY11" fmla="*/ 148807 h 163425"/>
                <a:gd name="connsiteX12" fmla="*/ 15329 w 163512"/>
                <a:gd name="connsiteY12" fmla="*/ 152472 h 163425"/>
                <a:gd name="connsiteX13" fmla="*/ 20420 w 163512"/>
                <a:gd name="connsiteY13" fmla="*/ 154303 h 163425"/>
                <a:gd name="connsiteX14" fmla="*/ 108985 w 163512"/>
                <a:gd name="connsiteY14" fmla="*/ 154303 h 163425"/>
                <a:gd name="connsiteX15" fmla="*/ 115296 w 163512"/>
                <a:gd name="connsiteY15" fmla="*/ 150230 h 163425"/>
                <a:gd name="connsiteX16" fmla="*/ 129750 w 163512"/>
                <a:gd name="connsiteY16" fmla="*/ 105263 h 163425"/>
                <a:gd name="connsiteX17" fmla="*/ 130568 w 163512"/>
                <a:gd name="connsiteY17" fmla="*/ 102212 h 163425"/>
                <a:gd name="connsiteX18" fmla="*/ 127917 w 163512"/>
                <a:gd name="connsiteY18" fmla="*/ 99971 h 163425"/>
                <a:gd name="connsiteX19" fmla="*/ 124455 w 163512"/>
                <a:gd name="connsiteY19" fmla="*/ 105058 h 163425"/>
                <a:gd name="connsiteX20" fmla="*/ 71115 w 163512"/>
                <a:gd name="connsiteY20" fmla="*/ 147383 h 163425"/>
                <a:gd name="connsiteX21" fmla="*/ 36298 w 163512"/>
                <a:gd name="connsiteY21" fmla="*/ 147383 h 163425"/>
                <a:gd name="connsiteX22" fmla="*/ 150112 w 163512"/>
                <a:gd name="connsiteY22" fmla="*/ 20205 h 16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3512" h="163425">
                  <a:moveTo>
                    <a:pt x="150112" y="20205"/>
                  </a:moveTo>
                  <a:cubicBezTo>
                    <a:pt x="150317" y="19388"/>
                    <a:pt x="150719" y="18373"/>
                    <a:pt x="150719" y="17154"/>
                  </a:cubicBezTo>
                  <a:cubicBezTo>
                    <a:pt x="150719" y="15321"/>
                    <a:pt x="149704" y="15321"/>
                    <a:pt x="145628" y="15321"/>
                  </a:cubicBezTo>
                  <a:lnTo>
                    <a:pt x="59714" y="15321"/>
                  </a:lnTo>
                  <a:cubicBezTo>
                    <a:pt x="54828" y="15321"/>
                    <a:pt x="54623" y="15526"/>
                    <a:pt x="53403" y="19388"/>
                  </a:cubicBezTo>
                  <a:lnTo>
                    <a:pt x="42200" y="56018"/>
                  </a:lnTo>
                  <a:cubicBezTo>
                    <a:pt x="41798" y="57034"/>
                    <a:pt x="41593" y="58457"/>
                    <a:pt x="41593" y="58866"/>
                  </a:cubicBezTo>
                  <a:cubicBezTo>
                    <a:pt x="41593" y="59070"/>
                    <a:pt x="41593" y="61106"/>
                    <a:pt x="44033" y="61106"/>
                  </a:cubicBezTo>
                  <a:cubicBezTo>
                    <a:pt x="45866" y="61106"/>
                    <a:pt x="46275" y="59682"/>
                    <a:pt x="46684" y="59070"/>
                  </a:cubicBezTo>
                  <a:cubicBezTo>
                    <a:pt x="54419" y="35060"/>
                    <a:pt x="65009" y="21629"/>
                    <a:pt x="96766" y="21629"/>
                  </a:cubicBezTo>
                  <a:lnTo>
                    <a:pt x="129954" y="21629"/>
                  </a:lnTo>
                  <a:lnTo>
                    <a:pt x="16140" y="148807"/>
                  </a:lnTo>
                  <a:cubicBezTo>
                    <a:pt x="16140" y="149012"/>
                    <a:pt x="15329" y="151858"/>
                    <a:pt x="15329" y="152472"/>
                  </a:cubicBezTo>
                  <a:cubicBezTo>
                    <a:pt x="15329" y="154303"/>
                    <a:pt x="16753" y="154303"/>
                    <a:pt x="20420" y="154303"/>
                  </a:cubicBezTo>
                  <a:lnTo>
                    <a:pt x="108985" y="154303"/>
                  </a:lnTo>
                  <a:cubicBezTo>
                    <a:pt x="113871" y="154303"/>
                    <a:pt x="114076" y="154099"/>
                    <a:pt x="115296" y="150230"/>
                  </a:cubicBezTo>
                  <a:lnTo>
                    <a:pt x="129750" y="105263"/>
                  </a:lnTo>
                  <a:cubicBezTo>
                    <a:pt x="129954" y="104446"/>
                    <a:pt x="130568" y="103022"/>
                    <a:pt x="130568" y="102212"/>
                  </a:cubicBezTo>
                  <a:cubicBezTo>
                    <a:pt x="130568" y="101191"/>
                    <a:pt x="129750" y="99971"/>
                    <a:pt x="127917" y="99971"/>
                  </a:cubicBezTo>
                  <a:cubicBezTo>
                    <a:pt x="126083" y="99971"/>
                    <a:pt x="125879" y="100788"/>
                    <a:pt x="124455" y="105058"/>
                  </a:cubicBezTo>
                  <a:cubicBezTo>
                    <a:pt x="115500" y="132732"/>
                    <a:pt x="105727" y="147383"/>
                    <a:pt x="71115" y="147383"/>
                  </a:cubicBezTo>
                  <a:lnTo>
                    <a:pt x="36298" y="147383"/>
                  </a:lnTo>
                  <a:lnTo>
                    <a:pt x="150112" y="2020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63F22BD4-4C10-4E10-82C1-154D365D00DF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13617671" y="-10086061"/>
              <a:ext cx="163513" cy="61284"/>
            </a:xfrm>
            <a:custGeom>
              <a:avLst/>
              <a:gdLst>
                <a:gd name="connsiteX0" fmla="*/ 143802 w 163512"/>
                <a:gd name="connsiteY0" fmla="*/ 23460 h 61284"/>
                <a:gd name="connsiteX1" fmla="*/ 150726 w 163512"/>
                <a:gd name="connsiteY1" fmla="*/ 19388 h 61284"/>
                <a:gd name="connsiteX2" fmla="*/ 144006 w 163512"/>
                <a:gd name="connsiteY2" fmla="*/ 15321 h 61284"/>
                <a:gd name="connsiteX3" fmla="*/ 22049 w 163512"/>
                <a:gd name="connsiteY3" fmla="*/ 15321 h 61284"/>
                <a:gd name="connsiteX4" fmla="*/ 15329 w 163512"/>
                <a:gd name="connsiteY4" fmla="*/ 19388 h 61284"/>
                <a:gd name="connsiteX5" fmla="*/ 22254 w 163512"/>
                <a:gd name="connsiteY5" fmla="*/ 23460 h 61284"/>
                <a:gd name="connsiteX6" fmla="*/ 143802 w 163512"/>
                <a:gd name="connsiteY6" fmla="*/ 23460 h 61284"/>
                <a:gd name="connsiteX7" fmla="*/ 144006 w 163512"/>
                <a:gd name="connsiteY7" fmla="*/ 62938 h 61284"/>
                <a:gd name="connsiteX8" fmla="*/ 150726 w 163512"/>
                <a:gd name="connsiteY8" fmla="*/ 58866 h 61284"/>
                <a:gd name="connsiteX9" fmla="*/ 143802 w 163512"/>
                <a:gd name="connsiteY9" fmla="*/ 54792 h 61284"/>
                <a:gd name="connsiteX10" fmla="*/ 22254 w 163512"/>
                <a:gd name="connsiteY10" fmla="*/ 54792 h 61284"/>
                <a:gd name="connsiteX11" fmla="*/ 15329 w 163512"/>
                <a:gd name="connsiteY11" fmla="*/ 58866 h 61284"/>
                <a:gd name="connsiteX12" fmla="*/ 22049 w 163512"/>
                <a:gd name="connsiteY12" fmla="*/ 62938 h 61284"/>
                <a:gd name="connsiteX13" fmla="*/ 144006 w 163512"/>
                <a:gd name="connsiteY13" fmla="*/ 62938 h 6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3512" h="61284">
                  <a:moveTo>
                    <a:pt x="143802" y="23460"/>
                  </a:moveTo>
                  <a:cubicBezTo>
                    <a:pt x="146856" y="23460"/>
                    <a:pt x="150726" y="23460"/>
                    <a:pt x="150726" y="19388"/>
                  </a:cubicBezTo>
                  <a:cubicBezTo>
                    <a:pt x="150726" y="15321"/>
                    <a:pt x="146856" y="15321"/>
                    <a:pt x="144006" y="15321"/>
                  </a:cubicBezTo>
                  <a:lnTo>
                    <a:pt x="22049" y="15321"/>
                  </a:lnTo>
                  <a:cubicBezTo>
                    <a:pt x="19200" y="15321"/>
                    <a:pt x="15329" y="15321"/>
                    <a:pt x="15329" y="19388"/>
                  </a:cubicBezTo>
                  <a:cubicBezTo>
                    <a:pt x="15329" y="23460"/>
                    <a:pt x="19200" y="23460"/>
                    <a:pt x="22254" y="23460"/>
                  </a:cubicBezTo>
                  <a:lnTo>
                    <a:pt x="143802" y="23460"/>
                  </a:lnTo>
                  <a:close/>
                  <a:moveTo>
                    <a:pt x="144006" y="62938"/>
                  </a:moveTo>
                  <a:cubicBezTo>
                    <a:pt x="146856" y="62938"/>
                    <a:pt x="150726" y="62938"/>
                    <a:pt x="150726" y="58866"/>
                  </a:cubicBezTo>
                  <a:cubicBezTo>
                    <a:pt x="150726" y="54792"/>
                    <a:pt x="146856" y="54792"/>
                    <a:pt x="143802" y="54792"/>
                  </a:cubicBezTo>
                  <a:lnTo>
                    <a:pt x="22254" y="54792"/>
                  </a:lnTo>
                  <a:cubicBezTo>
                    <a:pt x="19200" y="54792"/>
                    <a:pt x="15329" y="54792"/>
                    <a:pt x="15329" y="58866"/>
                  </a:cubicBezTo>
                  <a:cubicBezTo>
                    <a:pt x="15329" y="62938"/>
                    <a:pt x="19200" y="62938"/>
                    <a:pt x="22049" y="62938"/>
                  </a:cubicBezTo>
                  <a:lnTo>
                    <a:pt x="144006" y="6293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54ED968E-7328-4126-AD0E-541E2B403AA6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13832603" y="-10150366"/>
              <a:ext cx="143074" cy="163425"/>
            </a:xfrm>
            <a:custGeom>
              <a:avLst/>
              <a:gdLst>
                <a:gd name="connsiteX0" fmla="*/ 85162 w 143073"/>
                <a:gd name="connsiteY0" fmla="*/ 126834 h 163425"/>
                <a:gd name="connsiteX1" fmla="*/ 139318 w 143073"/>
                <a:gd name="connsiteY1" fmla="*/ 84912 h 163425"/>
                <a:gd name="connsiteX2" fmla="*/ 85162 w 143073"/>
                <a:gd name="connsiteY2" fmla="*/ 42791 h 163425"/>
                <a:gd name="connsiteX3" fmla="*/ 85162 w 143073"/>
                <a:gd name="connsiteY3" fmla="*/ 31397 h 163425"/>
                <a:gd name="connsiteX4" fmla="*/ 104507 w 143073"/>
                <a:gd name="connsiteY4" fmla="*/ 21629 h 163425"/>
                <a:gd name="connsiteX5" fmla="*/ 111228 w 143073"/>
                <a:gd name="connsiteY5" fmla="*/ 21629 h 163425"/>
                <a:gd name="connsiteX6" fmla="*/ 111228 w 143073"/>
                <a:gd name="connsiteY6" fmla="*/ 15321 h 163425"/>
                <a:gd name="connsiteX7" fmla="*/ 76819 w 143073"/>
                <a:gd name="connsiteY7" fmla="*/ 15928 h 163425"/>
                <a:gd name="connsiteX8" fmla="*/ 42207 w 143073"/>
                <a:gd name="connsiteY8" fmla="*/ 15321 h 163425"/>
                <a:gd name="connsiteX9" fmla="*/ 42207 w 143073"/>
                <a:gd name="connsiteY9" fmla="*/ 21629 h 163425"/>
                <a:gd name="connsiteX10" fmla="*/ 48925 w 143073"/>
                <a:gd name="connsiteY10" fmla="*/ 21629 h 163425"/>
                <a:gd name="connsiteX11" fmla="*/ 68267 w 143073"/>
                <a:gd name="connsiteY11" fmla="*/ 31397 h 163425"/>
                <a:gd name="connsiteX12" fmla="*/ 68267 w 143073"/>
                <a:gd name="connsiteY12" fmla="*/ 42791 h 163425"/>
                <a:gd name="connsiteX13" fmla="*/ 15329 w 143073"/>
                <a:gd name="connsiteY13" fmla="*/ 84708 h 163425"/>
                <a:gd name="connsiteX14" fmla="*/ 68267 w 143073"/>
                <a:gd name="connsiteY14" fmla="*/ 126834 h 163425"/>
                <a:gd name="connsiteX15" fmla="*/ 68267 w 143073"/>
                <a:gd name="connsiteY15" fmla="*/ 138229 h 163425"/>
                <a:gd name="connsiteX16" fmla="*/ 48925 w 143073"/>
                <a:gd name="connsiteY16" fmla="*/ 147996 h 163425"/>
                <a:gd name="connsiteX17" fmla="*/ 42207 w 143073"/>
                <a:gd name="connsiteY17" fmla="*/ 147996 h 163425"/>
                <a:gd name="connsiteX18" fmla="*/ 42207 w 143073"/>
                <a:gd name="connsiteY18" fmla="*/ 154303 h 163425"/>
                <a:gd name="connsiteX19" fmla="*/ 76614 w 143073"/>
                <a:gd name="connsiteY19" fmla="*/ 153691 h 163425"/>
                <a:gd name="connsiteX20" fmla="*/ 111228 w 143073"/>
                <a:gd name="connsiteY20" fmla="*/ 154303 h 163425"/>
                <a:gd name="connsiteX21" fmla="*/ 111228 w 143073"/>
                <a:gd name="connsiteY21" fmla="*/ 147996 h 163425"/>
                <a:gd name="connsiteX22" fmla="*/ 104507 w 143073"/>
                <a:gd name="connsiteY22" fmla="*/ 147996 h 163425"/>
                <a:gd name="connsiteX23" fmla="*/ 85162 w 143073"/>
                <a:gd name="connsiteY23" fmla="*/ 138229 h 163425"/>
                <a:gd name="connsiteX24" fmla="*/ 85162 w 143073"/>
                <a:gd name="connsiteY24" fmla="*/ 126834 h 163425"/>
                <a:gd name="connsiteX25" fmla="*/ 68267 w 143073"/>
                <a:gd name="connsiteY25" fmla="*/ 122155 h 163425"/>
                <a:gd name="connsiteX26" fmla="*/ 35691 w 143073"/>
                <a:gd name="connsiteY26" fmla="*/ 84912 h 163425"/>
                <a:gd name="connsiteX27" fmla="*/ 68267 w 143073"/>
                <a:gd name="connsiteY27" fmla="*/ 47471 h 163425"/>
                <a:gd name="connsiteX28" fmla="*/ 68267 w 143073"/>
                <a:gd name="connsiteY28" fmla="*/ 122155 h 163425"/>
                <a:gd name="connsiteX29" fmla="*/ 85162 w 143073"/>
                <a:gd name="connsiteY29" fmla="*/ 47266 h 163425"/>
                <a:gd name="connsiteX30" fmla="*/ 118962 w 143073"/>
                <a:gd name="connsiteY30" fmla="*/ 84708 h 163425"/>
                <a:gd name="connsiteX31" fmla="*/ 85162 w 143073"/>
                <a:gd name="connsiteY31" fmla="*/ 122352 h 163425"/>
                <a:gd name="connsiteX32" fmla="*/ 85162 w 143073"/>
                <a:gd name="connsiteY32" fmla="*/ 47266 h 16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43073" h="163425">
                  <a:moveTo>
                    <a:pt x="85162" y="126834"/>
                  </a:moveTo>
                  <a:cubicBezTo>
                    <a:pt x="116720" y="124389"/>
                    <a:pt x="139318" y="105467"/>
                    <a:pt x="139318" y="84912"/>
                  </a:cubicBezTo>
                  <a:cubicBezTo>
                    <a:pt x="139318" y="63749"/>
                    <a:pt x="116113" y="45236"/>
                    <a:pt x="85162" y="42791"/>
                  </a:cubicBezTo>
                  <a:lnTo>
                    <a:pt x="85162" y="31397"/>
                  </a:lnTo>
                  <a:cubicBezTo>
                    <a:pt x="85162" y="24477"/>
                    <a:pt x="85162" y="21629"/>
                    <a:pt x="104507" y="21629"/>
                  </a:cubicBezTo>
                  <a:lnTo>
                    <a:pt x="111228" y="21629"/>
                  </a:lnTo>
                  <a:lnTo>
                    <a:pt x="111228" y="15321"/>
                  </a:lnTo>
                  <a:cubicBezTo>
                    <a:pt x="103894" y="15928"/>
                    <a:pt x="85162" y="15928"/>
                    <a:pt x="76819" y="15928"/>
                  </a:cubicBezTo>
                  <a:cubicBezTo>
                    <a:pt x="68471" y="15928"/>
                    <a:pt x="49532" y="15928"/>
                    <a:pt x="42207" y="15321"/>
                  </a:cubicBezTo>
                  <a:lnTo>
                    <a:pt x="42207" y="21629"/>
                  </a:lnTo>
                  <a:lnTo>
                    <a:pt x="48925" y="21629"/>
                  </a:lnTo>
                  <a:cubicBezTo>
                    <a:pt x="68267" y="21629"/>
                    <a:pt x="68267" y="24272"/>
                    <a:pt x="68267" y="31397"/>
                  </a:cubicBezTo>
                  <a:lnTo>
                    <a:pt x="68267" y="42791"/>
                  </a:lnTo>
                  <a:cubicBezTo>
                    <a:pt x="37116" y="45842"/>
                    <a:pt x="15329" y="64566"/>
                    <a:pt x="15329" y="84708"/>
                  </a:cubicBezTo>
                  <a:cubicBezTo>
                    <a:pt x="15329" y="105672"/>
                    <a:pt x="37927" y="123782"/>
                    <a:pt x="68267" y="126834"/>
                  </a:cubicBezTo>
                  <a:lnTo>
                    <a:pt x="68267" y="138229"/>
                  </a:lnTo>
                  <a:cubicBezTo>
                    <a:pt x="68267" y="145149"/>
                    <a:pt x="68267" y="147996"/>
                    <a:pt x="48925" y="147996"/>
                  </a:cubicBezTo>
                  <a:lnTo>
                    <a:pt x="42207" y="147996"/>
                  </a:lnTo>
                  <a:lnTo>
                    <a:pt x="42207" y="154303"/>
                  </a:lnTo>
                  <a:cubicBezTo>
                    <a:pt x="49532" y="153691"/>
                    <a:pt x="68267" y="153691"/>
                    <a:pt x="76614" y="153691"/>
                  </a:cubicBezTo>
                  <a:cubicBezTo>
                    <a:pt x="84964" y="153691"/>
                    <a:pt x="103894" y="153691"/>
                    <a:pt x="111228" y="154303"/>
                  </a:cubicBezTo>
                  <a:lnTo>
                    <a:pt x="111228" y="147996"/>
                  </a:lnTo>
                  <a:lnTo>
                    <a:pt x="104507" y="147996"/>
                  </a:lnTo>
                  <a:cubicBezTo>
                    <a:pt x="85162" y="147996"/>
                    <a:pt x="85162" y="145347"/>
                    <a:pt x="85162" y="138229"/>
                  </a:cubicBezTo>
                  <a:lnTo>
                    <a:pt x="85162" y="126834"/>
                  </a:lnTo>
                  <a:close/>
                  <a:moveTo>
                    <a:pt x="68267" y="122155"/>
                  </a:moveTo>
                  <a:cubicBezTo>
                    <a:pt x="39352" y="118286"/>
                    <a:pt x="35691" y="97532"/>
                    <a:pt x="35691" y="84912"/>
                  </a:cubicBezTo>
                  <a:cubicBezTo>
                    <a:pt x="35691" y="74334"/>
                    <a:pt x="37723" y="51543"/>
                    <a:pt x="68267" y="47471"/>
                  </a:cubicBezTo>
                  <a:lnTo>
                    <a:pt x="68267" y="122155"/>
                  </a:lnTo>
                  <a:close/>
                  <a:moveTo>
                    <a:pt x="85162" y="47266"/>
                  </a:moveTo>
                  <a:cubicBezTo>
                    <a:pt x="113257" y="50522"/>
                    <a:pt x="118962" y="69246"/>
                    <a:pt x="118962" y="84708"/>
                  </a:cubicBezTo>
                  <a:cubicBezTo>
                    <a:pt x="118962" y="96919"/>
                    <a:pt x="115908" y="118695"/>
                    <a:pt x="85162" y="122352"/>
                  </a:cubicBezTo>
                  <a:lnTo>
                    <a:pt x="85162" y="4726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27CBFB40-A077-46D5-8CFD-EFE83C4DDF4E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13977269" y="-10075471"/>
              <a:ext cx="81756" cy="122569"/>
            </a:xfrm>
            <a:custGeom>
              <a:avLst/>
              <a:gdLst>
                <a:gd name="connsiteX0" fmla="*/ 28449 w 81756"/>
                <a:gd name="connsiteY0" fmla="*/ 30419 h 122568"/>
                <a:gd name="connsiteX1" fmla="*/ 42277 w 81756"/>
                <a:gd name="connsiteY1" fmla="*/ 32277 h 122568"/>
                <a:gd name="connsiteX2" fmla="*/ 72214 w 81756"/>
                <a:gd name="connsiteY2" fmla="*/ 17312 h 122568"/>
                <a:gd name="connsiteX3" fmla="*/ 70502 w 81756"/>
                <a:gd name="connsiteY3" fmla="*/ 15321 h 122568"/>
                <a:gd name="connsiteX4" fmla="*/ 69359 w 81756"/>
                <a:gd name="connsiteY4" fmla="*/ 15743 h 122568"/>
                <a:gd name="connsiteX5" fmla="*/ 47834 w 81756"/>
                <a:gd name="connsiteY5" fmla="*/ 19880 h 122568"/>
                <a:gd name="connsiteX6" fmla="*/ 27018 w 81756"/>
                <a:gd name="connsiteY6" fmla="*/ 16029 h 122568"/>
                <a:gd name="connsiteX7" fmla="*/ 25166 w 81756"/>
                <a:gd name="connsiteY7" fmla="*/ 15321 h 122568"/>
                <a:gd name="connsiteX8" fmla="*/ 23313 w 81756"/>
                <a:gd name="connsiteY8" fmla="*/ 19164 h 122568"/>
                <a:gd name="connsiteX9" fmla="*/ 23313 w 81756"/>
                <a:gd name="connsiteY9" fmla="*/ 61201 h 122568"/>
                <a:gd name="connsiteX10" fmla="*/ 25594 w 81756"/>
                <a:gd name="connsiteY10" fmla="*/ 65332 h 122568"/>
                <a:gd name="connsiteX11" fmla="*/ 28449 w 81756"/>
                <a:gd name="connsiteY11" fmla="*/ 63334 h 122568"/>
                <a:gd name="connsiteX12" fmla="*/ 48262 w 81756"/>
                <a:gd name="connsiteY12" fmla="*/ 54358 h 122568"/>
                <a:gd name="connsiteX13" fmla="*/ 61382 w 81756"/>
                <a:gd name="connsiteY13" fmla="*/ 62338 h 122568"/>
                <a:gd name="connsiteX14" fmla="*/ 64799 w 81756"/>
                <a:gd name="connsiteY14" fmla="*/ 80716 h 122568"/>
                <a:gd name="connsiteX15" fmla="*/ 60526 w 81756"/>
                <a:gd name="connsiteY15" fmla="*/ 99671 h 122568"/>
                <a:gd name="connsiteX16" fmla="*/ 43842 w 81756"/>
                <a:gd name="connsiteY16" fmla="*/ 108218 h 122568"/>
                <a:gd name="connsiteX17" fmla="*/ 21461 w 81756"/>
                <a:gd name="connsiteY17" fmla="*/ 93689 h 122568"/>
                <a:gd name="connsiteX18" fmla="*/ 29586 w 81756"/>
                <a:gd name="connsiteY18" fmla="*/ 86705 h 122568"/>
                <a:gd name="connsiteX19" fmla="*/ 22458 w 81756"/>
                <a:gd name="connsiteY19" fmla="*/ 79440 h 122568"/>
                <a:gd name="connsiteX20" fmla="*/ 15329 w 81756"/>
                <a:gd name="connsiteY20" fmla="*/ 87133 h 122568"/>
                <a:gd name="connsiteX21" fmla="*/ 44129 w 81756"/>
                <a:gd name="connsiteY21" fmla="*/ 112776 h 122568"/>
                <a:gd name="connsiteX22" fmla="*/ 78346 w 81756"/>
                <a:gd name="connsiteY22" fmla="*/ 81291 h 122568"/>
                <a:gd name="connsiteX23" fmla="*/ 48403 w 81756"/>
                <a:gd name="connsiteY23" fmla="*/ 50368 h 122568"/>
                <a:gd name="connsiteX24" fmla="*/ 28449 w 81756"/>
                <a:gd name="connsiteY24" fmla="*/ 57352 h 122568"/>
                <a:gd name="connsiteX25" fmla="*/ 28449 w 81756"/>
                <a:gd name="connsiteY25" fmla="*/ 30419 h 122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1756" h="122568">
                  <a:moveTo>
                    <a:pt x="28449" y="30419"/>
                  </a:moveTo>
                  <a:cubicBezTo>
                    <a:pt x="35717" y="32277"/>
                    <a:pt x="39997" y="32277"/>
                    <a:pt x="42277" y="32277"/>
                  </a:cubicBezTo>
                  <a:cubicBezTo>
                    <a:pt x="61094" y="32277"/>
                    <a:pt x="72214" y="19452"/>
                    <a:pt x="72214" y="17312"/>
                  </a:cubicBezTo>
                  <a:cubicBezTo>
                    <a:pt x="72214" y="15743"/>
                    <a:pt x="71218" y="15321"/>
                    <a:pt x="70502" y="15321"/>
                  </a:cubicBezTo>
                  <a:cubicBezTo>
                    <a:pt x="70215" y="15321"/>
                    <a:pt x="69934" y="15321"/>
                    <a:pt x="69359" y="15743"/>
                  </a:cubicBezTo>
                  <a:cubicBezTo>
                    <a:pt x="65942" y="17026"/>
                    <a:pt x="58386" y="19880"/>
                    <a:pt x="47834" y="19880"/>
                  </a:cubicBezTo>
                  <a:cubicBezTo>
                    <a:pt x="43842" y="19880"/>
                    <a:pt x="36286" y="19592"/>
                    <a:pt x="27018" y="16029"/>
                  </a:cubicBezTo>
                  <a:cubicBezTo>
                    <a:pt x="25594" y="15321"/>
                    <a:pt x="25313" y="15321"/>
                    <a:pt x="25166" y="15321"/>
                  </a:cubicBezTo>
                  <a:cubicBezTo>
                    <a:pt x="23313" y="15321"/>
                    <a:pt x="23313" y="16885"/>
                    <a:pt x="23313" y="19164"/>
                  </a:cubicBezTo>
                  <a:lnTo>
                    <a:pt x="23313" y="61201"/>
                  </a:lnTo>
                  <a:cubicBezTo>
                    <a:pt x="23313" y="63621"/>
                    <a:pt x="23313" y="65332"/>
                    <a:pt x="25594" y="65332"/>
                  </a:cubicBezTo>
                  <a:cubicBezTo>
                    <a:pt x="26877" y="65332"/>
                    <a:pt x="27018" y="65045"/>
                    <a:pt x="28449" y="63334"/>
                  </a:cubicBezTo>
                  <a:cubicBezTo>
                    <a:pt x="34574" y="55500"/>
                    <a:pt x="43273" y="54358"/>
                    <a:pt x="48262" y="54358"/>
                  </a:cubicBezTo>
                  <a:cubicBezTo>
                    <a:pt x="56815" y="54358"/>
                    <a:pt x="60666" y="61201"/>
                    <a:pt x="61382" y="62338"/>
                  </a:cubicBezTo>
                  <a:cubicBezTo>
                    <a:pt x="63943" y="67042"/>
                    <a:pt x="64799" y="72456"/>
                    <a:pt x="64799" y="80716"/>
                  </a:cubicBezTo>
                  <a:cubicBezTo>
                    <a:pt x="64799" y="84994"/>
                    <a:pt x="64799" y="93402"/>
                    <a:pt x="60526" y="99671"/>
                  </a:cubicBezTo>
                  <a:cubicBezTo>
                    <a:pt x="56961" y="104797"/>
                    <a:pt x="50830" y="108218"/>
                    <a:pt x="43842" y="108218"/>
                  </a:cubicBezTo>
                  <a:cubicBezTo>
                    <a:pt x="34574" y="108218"/>
                    <a:pt x="25025" y="103092"/>
                    <a:pt x="21461" y="93689"/>
                  </a:cubicBezTo>
                  <a:cubicBezTo>
                    <a:pt x="26877" y="94110"/>
                    <a:pt x="29586" y="90548"/>
                    <a:pt x="29586" y="86705"/>
                  </a:cubicBezTo>
                  <a:cubicBezTo>
                    <a:pt x="29586" y="80577"/>
                    <a:pt x="24310" y="79440"/>
                    <a:pt x="22458" y="79440"/>
                  </a:cubicBezTo>
                  <a:cubicBezTo>
                    <a:pt x="22176" y="79440"/>
                    <a:pt x="15329" y="79440"/>
                    <a:pt x="15329" y="87133"/>
                  </a:cubicBezTo>
                  <a:cubicBezTo>
                    <a:pt x="15329" y="99958"/>
                    <a:pt x="27018" y="112776"/>
                    <a:pt x="44129" y="112776"/>
                  </a:cubicBezTo>
                  <a:cubicBezTo>
                    <a:pt x="62378" y="112776"/>
                    <a:pt x="78346" y="99243"/>
                    <a:pt x="78346" y="81291"/>
                  </a:cubicBezTo>
                  <a:cubicBezTo>
                    <a:pt x="78346" y="65191"/>
                    <a:pt x="66082" y="50368"/>
                    <a:pt x="48403" y="50368"/>
                  </a:cubicBezTo>
                  <a:cubicBezTo>
                    <a:pt x="42130" y="50368"/>
                    <a:pt x="34721" y="51938"/>
                    <a:pt x="28449" y="57352"/>
                  </a:cubicBezTo>
                  <a:lnTo>
                    <a:pt x="28449" y="3041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4EE57F7D-8D7C-4870-899C-E5CCB492D7D6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14116283" y="-10130020"/>
              <a:ext cx="163513" cy="163425"/>
            </a:xfrm>
            <a:custGeom>
              <a:avLst/>
              <a:gdLst>
                <a:gd name="connsiteX0" fmla="*/ 87199 w 163512"/>
                <a:gd name="connsiteY0" fmla="*/ 87158 h 163425"/>
                <a:gd name="connsiteX1" fmla="*/ 144006 w 163512"/>
                <a:gd name="connsiteY1" fmla="*/ 87158 h 163425"/>
                <a:gd name="connsiteX2" fmla="*/ 150726 w 163512"/>
                <a:gd name="connsiteY2" fmla="*/ 83085 h 163425"/>
                <a:gd name="connsiteX3" fmla="*/ 144006 w 163512"/>
                <a:gd name="connsiteY3" fmla="*/ 79018 h 163425"/>
                <a:gd name="connsiteX4" fmla="*/ 87199 w 163512"/>
                <a:gd name="connsiteY4" fmla="*/ 79018 h 163425"/>
                <a:gd name="connsiteX5" fmla="*/ 87199 w 163512"/>
                <a:gd name="connsiteY5" fmla="*/ 22037 h 163425"/>
                <a:gd name="connsiteX6" fmla="*/ 83130 w 163512"/>
                <a:gd name="connsiteY6" fmla="*/ 15321 h 163425"/>
                <a:gd name="connsiteX7" fmla="*/ 79055 w 163512"/>
                <a:gd name="connsiteY7" fmla="*/ 22037 h 163425"/>
                <a:gd name="connsiteX8" fmla="*/ 79055 w 163512"/>
                <a:gd name="connsiteY8" fmla="*/ 79018 h 163425"/>
                <a:gd name="connsiteX9" fmla="*/ 22049 w 163512"/>
                <a:gd name="connsiteY9" fmla="*/ 79018 h 163425"/>
                <a:gd name="connsiteX10" fmla="*/ 15329 w 163512"/>
                <a:gd name="connsiteY10" fmla="*/ 83085 h 163425"/>
                <a:gd name="connsiteX11" fmla="*/ 22049 w 163512"/>
                <a:gd name="connsiteY11" fmla="*/ 87158 h 163425"/>
                <a:gd name="connsiteX12" fmla="*/ 79055 w 163512"/>
                <a:gd name="connsiteY12" fmla="*/ 87158 h 163425"/>
                <a:gd name="connsiteX13" fmla="*/ 79055 w 163512"/>
                <a:gd name="connsiteY13" fmla="*/ 144133 h 163425"/>
                <a:gd name="connsiteX14" fmla="*/ 83130 w 163512"/>
                <a:gd name="connsiteY14" fmla="*/ 150850 h 163425"/>
                <a:gd name="connsiteX15" fmla="*/ 87199 w 163512"/>
                <a:gd name="connsiteY15" fmla="*/ 144133 h 163425"/>
                <a:gd name="connsiteX16" fmla="*/ 87199 w 163512"/>
                <a:gd name="connsiteY16" fmla="*/ 87158 h 16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3512" h="163425">
                  <a:moveTo>
                    <a:pt x="87199" y="87158"/>
                  </a:moveTo>
                  <a:lnTo>
                    <a:pt x="144006" y="87158"/>
                  </a:lnTo>
                  <a:cubicBezTo>
                    <a:pt x="146856" y="87158"/>
                    <a:pt x="150726" y="87158"/>
                    <a:pt x="150726" y="83085"/>
                  </a:cubicBezTo>
                  <a:cubicBezTo>
                    <a:pt x="150726" y="79018"/>
                    <a:pt x="146856" y="79018"/>
                    <a:pt x="144006" y="79018"/>
                  </a:cubicBezTo>
                  <a:lnTo>
                    <a:pt x="87199" y="79018"/>
                  </a:lnTo>
                  <a:lnTo>
                    <a:pt x="87199" y="22037"/>
                  </a:lnTo>
                  <a:cubicBezTo>
                    <a:pt x="87199" y="19190"/>
                    <a:pt x="87199" y="15321"/>
                    <a:pt x="83130" y="15321"/>
                  </a:cubicBezTo>
                  <a:cubicBezTo>
                    <a:pt x="79055" y="15321"/>
                    <a:pt x="79055" y="19190"/>
                    <a:pt x="79055" y="22037"/>
                  </a:cubicBezTo>
                  <a:lnTo>
                    <a:pt x="79055" y="79018"/>
                  </a:lnTo>
                  <a:lnTo>
                    <a:pt x="22049" y="79018"/>
                  </a:lnTo>
                  <a:cubicBezTo>
                    <a:pt x="19200" y="79018"/>
                    <a:pt x="15329" y="79018"/>
                    <a:pt x="15329" y="83085"/>
                  </a:cubicBezTo>
                  <a:cubicBezTo>
                    <a:pt x="15329" y="87158"/>
                    <a:pt x="19200" y="87158"/>
                    <a:pt x="22049" y="87158"/>
                  </a:cubicBezTo>
                  <a:lnTo>
                    <a:pt x="79055" y="87158"/>
                  </a:lnTo>
                  <a:lnTo>
                    <a:pt x="79055" y="144133"/>
                  </a:lnTo>
                  <a:cubicBezTo>
                    <a:pt x="79055" y="146981"/>
                    <a:pt x="79055" y="150850"/>
                    <a:pt x="83130" y="150850"/>
                  </a:cubicBezTo>
                  <a:cubicBezTo>
                    <a:pt x="87199" y="150850"/>
                    <a:pt x="87199" y="146981"/>
                    <a:pt x="87199" y="144133"/>
                  </a:cubicBezTo>
                  <a:lnTo>
                    <a:pt x="87199" y="8715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7DA7421C-C375-4C74-ACB2-F06BBA10FAD5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14314420" y="-10145890"/>
              <a:ext cx="81756" cy="163425"/>
            </a:xfrm>
            <a:custGeom>
              <a:avLst/>
              <a:gdLst>
                <a:gd name="connsiteX0" fmla="*/ 67251 w 81756"/>
                <a:gd name="connsiteY0" fmla="*/ 22649 h 163425"/>
                <a:gd name="connsiteX1" fmla="*/ 59714 w 81756"/>
                <a:gd name="connsiteY1" fmla="*/ 15321 h 163425"/>
                <a:gd name="connsiteX2" fmla="*/ 48721 w 81756"/>
                <a:gd name="connsiteY2" fmla="*/ 26103 h 163425"/>
                <a:gd name="connsiteX3" fmla="*/ 56456 w 81756"/>
                <a:gd name="connsiteY3" fmla="*/ 33431 h 163425"/>
                <a:gd name="connsiteX4" fmla="*/ 67251 w 81756"/>
                <a:gd name="connsiteY4" fmla="*/ 22649 h 163425"/>
                <a:gd name="connsiteX5" fmla="*/ 51775 w 81756"/>
                <a:gd name="connsiteY5" fmla="*/ 99160 h 163425"/>
                <a:gd name="connsiteX6" fmla="*/ 56252 w 81756"/>
                <a:gd name="connsiteY6" fmla="*/ 87356 h 163425"/>
                <a:gd name="connsiteX7" fmla="*/ 58903 w 81756"/>
                <a:gd name="connsiteY7" fmla="*/ 76573 h 163425"/>
                <a:gd name="connsiteX8" fmla="*/ 42206 w 81756"/>
                <a:gd name="connsiteY8" fmla="*/ 59886 h 163425"/>
                <a:gd name="connsiteX9" fmla="*/ 15329 w 81756"/>
                <a:gd name="connsiteY9" fmla="*/ 91224 h 163425"/>
                <a:gd name="connsiteX10" fmla="*/ 17776 w 81756"/>
                <a:gd name="connsiteY10" fmla="*/ 93255 h 163425"/>
                <a:gd name="connsiteX11" fmla="*/ 21033 w 81756"/>
                <a:gd name="connsiteY11" fmla="*/ 89596 h 163425"/>
                <a:gd name="connsiteX12" fmla="*/ 41593 w 81756"/>
                <a:gd name="connsiteY12" fmla="*/ 64360 h 163425"/>
                <a:gd name="connsiteX13" fmla="*/ 46684 w 81756"/>
                <a:gd name="connsiteY13" fmla="*/ 70873 h 163425"/>
                <a:gd name="connsiteX14" fmla="*/ 44449 w 81756"/>
                <a:gd name="connsiteY14" fmla="*/ 81457 h 163425"/>
                <a:gd name="connsiteX15" fmla="*/ 30397 w 81756"/>
                <a:gd name="connsiteY15" fmla="*/ 119102 h 163425"/>
                <a:gd name="connsiteX16" fmla="*/ 25715 w 81756"/>
                <a:gd name="connsiteY16" fmla="*/ 135380 h 163425"/>
                <a:gd name="connsiteX17" fmla="*/ 42411 w 81756"/>
                <a:gd name="connsiteY17" fmla="*/ 152068 h 163425"/>
                <a:gd name="connsiteX18" fmla="*/ 69084 w 81756"/>
                <a:gd name="connsiteY18" fmla="*/ 120730 h 163425"/>
                <a:gd name="connsiteX19" fmla="*/ 66637 w 81756"/>
                <a:gd name="connsiteY19" fmla="*/ 118694 h 163425"/>
                <a:gd name="connsiteX20" fmla="*/ 63585 w 81756"/>
                <a:gd name="connsiteY20" fmla="*/ 122358 h 163425"/>
                <a:gd name="connsiteX21" fmla="*/ 42820 w 81756"/>
                <a:gd name="connsiteY21" fmla="*/ 147587 h 163425"/>
                <a:gd name="connsiteX22" fmla="*/ 37934 w 81756"/>
                <a:gd name="connsiteY22" fmla="*/ 140871 h 163425"/>
                <a:gd name="connsiteX23" fmla="*/ 43835 w 81756"/>
                <a:gd name="connsiteY23" fmla="*/ 120525 h 163425"/>
                <a:gd name="connsiteX24" fmla="*/ 51775 w 81756"/>
                <a:gd name="connsiteY24" fmla="*/ 99160 h 16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1756" h="163425">
                  <a:moveTo>
                    <a:pt x="67251" y="22649"/>
                  </a:moveTo>
                  <a:cubicBezTo>
                    <a:pt x="67251" y="18577"/>
                    <a:pt x="64396" y="15321"/>
                    <a:pt x="59714" y="15321"/>
                  </a:cubicBezTo>
                  <a:cubicBezTo>
                    <a:pt x="54221" y="15321"/>
                    <a:pt x="48721" y="20613"/>
                    <a:pt x="48721" y="26103"/>
                  </a:cubicBezTo>
                  <a:cubicBezTo>
                    <a:pt x="48721" y="29971"/>
                    <a:pt x="51570" y="33431"/>
                    <a:pt x="56456" y="33431"/>
                  </a:cubicBezTo>
                  <a:cubicBezTo>
                    <a:pt x="61138" y="33431"/>
                    <a:pt x="67251" y="28752"/>
                    <a:pt x="67251" y="22649"/>
                  </a:cubicBezTo>
                  <a:close/>
                  <a:moveTo>
                    <a:pt x="51775" y="99160"/>
                  </a:moveTo>
                  <a:cubicBezTo>
                    <a:pt x="54221" y="93255"/>
                    <a:pt x="54221" y="92852"/>
                    <a:pt x="56252" y="87356"/>
                  </a:cubicBezTo>
                  <a:cubicBezTo>
                    <a:pt x="57881" y="83289"/>
                    <a:pt x="58903" y="80436"/>
                    <a:pt x="58903" y="76573"/>
                  </a:cubicBezTo>
                  <a:cubicBezTo>
                    <a:pt x="58903" y="67413"/>
                    <a:pt x="52388" y="59886"/>
                    <a:pt x="42206" y="59886"/>
                  </a:cubicBezTo>
                  <a:cubicBezTo>
                    <a:pt x="23071" y="59886"/>
                    <a:pt x="15329" y="89392"/>
                    <a:pt x="15329" y="91224"/>
                  </a:cubicBezTo>
                  <a:cubicBezTo>
                    <a:pt x="15329" y="93255"/>
                    <a:pt x="17367" y="93255"/>
                    <a:pt x="17776" y="93255"/>
                  </a:cubicBezTo>
                  <a:cubicBezTo>
                    <a:pt x="19813" y="93255"/>
                    <a:pt x="20017" y="92852"/>
                    <a:pt x="21033" y="89596"/>
                  </a:cubicBezTo>
                  <a:cubicBezTo>
                    <a:pt x="26533" y="70464"/>
                    <a:pt x="34676" y="64360"/>
                    <a:pt x="41593" y="64360"/>
                  </a:cubicBezTo>
                  <a:cubicBezTo>
                    <a:pt x="43222" y="64360"/>
                    <a:pt x="46684" y="64360"/>
                    <a:pt x="46684" y="70873"/>
                  </a:cubicBezTo>
                  <a:cubicBezTo>
                    <a:pt x="46684" y="75149"/>
                    <a:pt x="45259" y="79421"/>
                    <a:pt x="44449" y="81457"/>
                  </a:cubicBezTo>
                  <a:cubicBezTo>
                    <a:pt x="42820" y="86742"/>
                    <a:pt x="33654" y="110350"/>
                    <a:pt x="30397" y="119102"/>
                  </a:cubicBezTo>
                  <a:cubicBezTo>
                    <a:pt x="28359" y="124394"/>
                    <a:pt x="25715" y="131104"/>
                    <a:pt x="25715" y="135380"/>
                  </a:cubicBezTo>
                  <a:cubicBezTo>
                    <a:pt x="25715" y="144943"/>
                    <a:pt x="32638" y="152068"/>
                    <a:pt x="42411" y="152068"/>
                  </a:cubicBezTo>
                  <a:cubicBezTo>
                    <a:pt x="61547" y="152068"/>
                    <a:pt x="69084" y="122561"/>
                    <a:pt x="69084" y="120730"/>
                  </a:cubicBezTo>
                  <a:cubicBezTo>
                    <a:pt x="69084" y="118694"/>
                    <a:pt x="67251" y="118694"/>
                    <a:pt x="66637" y="118694"/>
                  </a:cubicBezTo>
                  <a:cubicBezTo>
                    <a:pt x="64600" y="118694"/>
                    <a:pt x="64600" y="119306"/>
                    <a:pt x="63585" y="122358"/>
                  </a:cubicBezTo>
                  <a:cubicBezTo>
                    <a:pt x="59918" y="135177"/>
                    <a:pt x="53199" y="147587"/>
                    <a:pt x="42820" y="147587"/>
                  </a:cubicBezTo>
                  <a:cubicBezTo>
                    <a:pt x="39358" y="147587"/>
                    <a:pt x="37934" y="145557"/>
                    <a:pt x="37934" y="140871"/>
                  </a:cubicBezTo>
                  <a:cubicBezTo>
                    <a:pt x="37934" y="135789"/>
                    <a:pt x="39154" y="132936"/>
                    <a:pt x="43835" y="120525"/>
                  </a:cubicBezTo>
                  <a:lnTo>
                    <a:pt x="51775" y="9916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id="{7D1CC8EA-046A-4E4D-BED5-147A57C20084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14390067" y="-10150366"/>
              <a:ext cx="143074" cy="163425"/>
            </a:xfrm>
            <a:custGeom>
              <a:avLst/>
              <a:gdLst>
                <a:gd name="connsiteX0" fmla="*/ 85161 w 143073"/>
                <a:gd name="connsiteY0" fmla="*/ 126834 h 163425"/>
                <a:gd name="connsiteX1" fmla="*/ 139318 w 143073"/>
                <a:gd name="connsiteY1" fmla="*/ 84912 h 163425"/>
                <a:gd name="connsiteX2" fmla="*/ 85161 w 143073"/>
                <a:gd name="connsiteY2" fmla="*/ 42791 h 163425"/>
                <a:gd name="connsiteX3" fmla="*/ 85161 w 143073"/>
                <a:gd name="connsiteY3" fmla="*/ 31397 h 163425"/>
                <a:gd name="connsiteX4" fmla="*/ 104508 w 143073"/>
                <a:gd name="connsiteY4" fmla="*/ 21629 h 163425"/>
                <a:gd name="connsiteX5" fmla="*/ 111227 w 143073"/>
                <a:gd name="connsiteY5" fmla="*/ 21629 h 163425"/>
                <a:gd name="connsiteX6" fmla="*/ 111227 w 143073"/>
                <a:gd name="connsiteY6" fmla="*/ 15321 h 163425"/>
                <a:gd name="connsiteX7" fmla="*/ 76819 w 143073"/>
                <a:gd name="connsiteY7" fmla="*/ 15928 h 163425"/>
                <a:gd name="connsiteX8" fmla="*/ 42207 w 143073"/>
                <a:gd name="connsiteY8" fmla="*/ 15321 h 163425"/>
                <a:gd name="connsiteX9" fmla="*/ 42207 w 143073"/>
                <a:gd name="connsiteY9" fmla="*/ 21629 h 163425"/>
                <a:gd name="connsiteX10" fmla="*/ 48927 w 143073"/>
                <a:gd name="connsiteY10" fmla="*/ 21629 h 163425"/>
                <a:gd name="connsiteX11" fmla="*/ 68267 w 143073"/>
                <a:gd name="connsiteY11" fmla="*/ 31397 h 163425"/>
                <a:gd name="connsiteX12" fmla="*/ 68267 w 143073"/>
                <a:gd name="connsiteY12" fmla="*/ 42791 h 163425"/>
                <a:gd name="connsiteX13" fmla="*/ 15329 w 143073"/>
                <a:gd name="connsiteY13" fmla="*/ 84708 h 163425"/>
                <a:gd name="connsiteX14" fmla="*/ 68267 w 143073"/>
                <a:gd name="connsiteY14" fmla="*/ 126834 h 163425"/>
                <a:gd name="connsiteX15" fmla="*/ 68267 w 143073"/>
                <a:gd name="connsiteY15" fmla="*/ 138229 h 163425"/>
                <a:gd name="connsiteX16" fmla="*/ 48927 w 143073"/>
                <a:gd name="connsiteY16" fmla="*/ 147996 h 163425"/>
                <a:gd name="connsiteX17" fmla="*/ 42207 w 143073"/>
                <a:gd name="connsiteY17" fmla="*/ 147996 h 163425"/>
                <a:gd name="connsiteX18" fmla="*/ 42207 w 143073"/>
                <a:gd name="connsiteY18" fmla="*/ 154303 h 163425"/>
                <a:gd name="connsiteX19" fmla="*/ 76615 w 143073"/>
                <a:gd name="connsiteY19" fmla="*/ 153691 h 163425"/>
                <a:gd name="connsiteX20" fmla="*/ 111227 w 143073"/>
                <a:gd name="connsiteY20" fmla="*/ 154303 h 163425"/>
                <a:gd name="connsiteX21" fmla="*/ 111227 w 143073"/>
                <a:gd name="connsiteY21" fmla="*/ 147996 h 163425"/>
                <a:gd name="connsiteX22" fmla="*/ 104508 w 143073"/>
                <a:gd name="connsiteY22" fmla="*/ 147996 h 163425"/>
                <a:gd name="connsiteX23" fmla="*/ 85161 w 143073"/>
                <a:gd name="connsiteY23" fmla="*/ 138229 h 163425"/>
                <a:gd name="connsiteX24" fmla="*/ 85161 w 143073"/>
                <a:gd name="connsiteY24" fmla="*/ 126834 h 163425"/>
                <a:gd name="connsiteX25" fmla="*/ 68267 w 143073"/>
                <a:gd name="connsiteY25" fmla="*/ 122155 h 163425"/>
                <a:gd name="connsiteX26" fmla="*/ 35692 w 143073"/>
                <a:gd name="connsiteY26" fmla="*/ 84912 h 163425"/>
                <a:gd name="connsiteX27" fmla="*/ 68267 w 143073"/>
                <a:gd name="connsiteY27" fmla="*/ 47471 h 163425"/>
                <a:gd name="connsiteX28" fmla="*/ 68267 w 143073"/>
                <a:gd name="connsiteY28" fmla="*/ 122155 h 163425"/>
                <a:gd name="connsiteX29" fmla="*/ 85161 w 143073"/>
                <a:gd name="connsiteY29" fmla="*/ 47266 h 163425"/>
                <a:gd name="connsiteX30" fmla="*/ 118962 w 143073"/>
                <a:gd name="connsiteY30" fmla="*/ 84708 h 163425"/>
                <a:gd name="connsiteX31" fmla="*/ 85161 w 143073"/>
                <a:gd name="connsiteY31" fmla="*/ 122352 h 163425"/>
                <a:gd name="connsiteX32" fmla="*/ 85161 w 143073"/>
                <a:gd name="connsiteY32" fmla="*/ 47266 h 16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43073" h="163425">
                  <a:moveTo>
                    <a:pt x="85161" y="126834"/>
                  </a:moveTo>
                  <a:cubicBezTo>
                    <a:pt x="116720" y="124389"/>
                    <a:pt x="139318" y="105467"/>
                    <a:pt x="139318" y="84912"/>
                  </a:cubicBezTo>
                  <a:cubicBezTo>
                    <a:pt x="139318" y="63749"/>
                    <a:pt x="116113" y="45236"/>
                    <a:pt x="85161" y="42791"/>
                  </a:cubicBezTo>
                  <a:lnTo>
                    <a:pt x="85161" y="31397"/>
                  </a:lnTo>
                  <a:cubicBezTo>
                    <a:pt x="85161" y="24477"/>
                    <a:pt x="85161" y="21629"/>
                    <a:pt x="104508" y="21629"/>
                  </a:cubicBezTo>
                  <a:lnTo>
                    <a:pt x="111227" y="21629"/>
                  </a:lnTo>
                  <a:lnTo>
                    <a:pt x="111227" y="15321"/>
                  </a:lnTo>
                  <a:cubicBezTo>
                    <a:pt x="103895" y="15928"/>
                    <a:pt x="85161" y="15928"/>
                    <a:pt x="76819" y="15928"/>
                  </a:cubicBezTo>
                  <a:cubicBezTo>
                    <a:pt x="68471" y="15928"/>
                    <a:pt x="49533" y="15928"/>
                    <a:pt x="42207" y="15321"/>
                  </a:cubicBezTo>
                  <a:lnTo>
                    <a:pt x="42207" y="21629"/>
                  </a:lnTo>
                  <a:lnTo>
                    <a:pt x="48927" y="21629"/>
                  </a:lnTo>
                  <a:cubicBezTo>
                    <a:pt x="68267" y="21629"/>
                    <a:pt x="68267" y="24272"/>
                    <a:pt x="68267" y="31397"/>
                  </a:cubicBezTo>
                  <a:lnTo>
                    <a:pt x="68267" y="42791"/>
                  </a:lnTo>
                  <a:cubicBezTo>
                    <a:pt x="37116" y="45842"/>
                    <a:pt x="15329" y="64566"/>
                    <a:pt x="15329" y="84708"/>
                  </a:cubicBezTo>
                  <a:cubicBezTo>
                    <a:pt x="15329" y="105672"/>
                    <a:pt x="37927" y="123782"/>
                    <a:pt x="68267" y="126834"/>
                  </a:cubicBezTo>
                  <a:lnTo>
                    <a:pt x="68267" y="138229"/>
                  </a:lnTo>
                  <a:cubicBezTo>
                    <a:pt x="68267" y="145149"/>
                    <a:pt x="68267" y="147996"/>
                    <a:pt x="48927" y="147996"/>
                  </a:cubicBezTo>
                  <a:lnTo>
                    <a:pt x="42207" y="147996"/>
                  </a:lnTo>
                  <a:lnTo>
                    <a:pt x="42207" y="154303"/>
                  </a:lnTo>
                  <a:cubicBezTo>
                    <a:pt x="49533" y="153691"/>
                    <a:pt x="68267" y="153691"/>
                    <a:pt x="76615" y="153691"/>
                  </a:cubicBezTo>
                  <a:cubicBezTo>
                    <a:pt x="84963" y="153691"/>
                    <a:pt x="103895" y="153691"/>
                    <a:pt x="111227" y="154303"/>
                  </a:cubicBezTo>
                  <a:lnTo>
                    <a:pt x="111227" y="147996"/>
                  </a:lnTo>
                  <a:lnTo>
                    <a:pt x="104508" y="147996"/>
                  </a:lnTo>
                  <a:cubicBezTo>
                    <a:pt x="85161" y="147996"/>
                    <a:pt x="85161" y="145347"/>
                    <a:pt x="85161" y="138229"/>
                  </a:cubicBezTo>
                  <a:lnTo>
                    <a:pt x="85161" y="126834"/>
                  </a:lnTo>
                  <a:close/>
                  <a:moveTo>
                    <a:pt x="68267" y="122155"/>
                  </a:moveTo>
                  <a:cubicBezTo>
                    <a:pt x="39352" y="118286"/>
                    <a:pt x="35692" y="97532"/>
                    <a:pt x="35692" y="84912"/>
                  </a:cubicBezTo>
                  <a:cubicBezTo>
                    <a:pt x="35692" y="74334"/>
                    <a:pt x="37723" y="51543"/>
                    <a:pt x="68267" y="47471"/>
                  </a:cubicBezTo>
                  <a:lnTo>
                    <a:pt x="68267" y="122155"/>
                  </a:lnTo>
                  <a:close/>
                  <a:moveTo>
                    <a:pt x="85161" y="47266"/>
                  </a:moveTo>
                  <a:cubicBezTo>
                    <a:pt x="113259" y="50522"/>
                    <a:pt x="118962" y="69246"/>
                    <a:pt x="118962" y="84708"/>
                  </a:cubicBezTo>
                  <a:cubicBezTo>
                    <a:pt x="118962" y="96919"/>
                    <a:pt x="115909" y="118695"/>
                    <a:pt x="85161" y="122352"/>
                  </a:cubicBezTo>
                  <a:lnTo>
                    <a:pt x="85161" y="4726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303201CE-52D4-4FF3-8E32-048CB1A6721C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14533420" y="-10075471"/>
              <a:ext cx="81756" cy="122569"/>
            </a:xfrm>
            <a:custGeom>
              <a:avLst/>
              <a:gdLst>
                <a:gd name="connsiteX0" fmla="*/ 29018 w 81756"/>
                <a:gd name="connsiteY0" fmla="*/ 63334 h 122568"/>
                <a:gd name="connsiteX1" fmla="*/ 35430 w 81756"/>
                <a:gd name="connsiteY1" fmla="*/ 32416 h 122568"/>
                <a:gd name="connsiteX2" fmla="*/ 57102 w 81756"/>
                <a:gd name="connsiteY2" fmla="*/ 19452 h 122568"/>
                <a:gd name="connsiteX3" fmla="*/ 69934 w 81756"/>
                <a:gd name="connsiteY3" fmla="*/ 24437 h 122568"/>
                <a:gd name="connsiteX4" fmla="*/ 63375 w 81756"/>
                <a:gd name="connsiteY4" fmla="*/ 31274 h 122568"/>
                <a:gd name="connsiteX5" fmla="*/ 70074 w 81756"/>
                <a:gd name="connsiteY5" fmla="*/ 37971 h 122568"/>
                <a:gd name="connsiteX6" fmla="*/ 76922 w 81756"/>
                <a:gd name="connsiteY6" fmla="*/ 30994 h 122568"/>
                <a:gd name="connsiteX7" fmla="*/ 56815 w 81756"/>
                <a:gd name="connsiteY7" fmla="*/ 15321 h 122568"/>
                <a:gd name="connsiteX8" fmla="*/ 15329 w 81756"/>
                <a:gd name="connsiteY8" fmla="*/ 64763 h 122568"/>
                <a:gd name="connsiteX9" fmla="*/ 48409 w 81756"/>
                <a:gd name="connsiteY9" fmla="*/ 112776 h 122568"/>
                <a:gd name="connsiteX10" fmla="*/ 80907 w 81756"/>
                <a:gd name="connsiteY10" fmla="*/ 80864 h 122568"/>
                <a:gd name="connsiteX11" fmla="*/ 49833 w 81756"/>
                <a:gd name="connsiteY11" fmla="*/ 49372 h 122568"/>
                <a:gd name="connsiteX12" fmla="*/ 29018 w 81756"/>
                <a:gd name="connsiteY12" fmla="*/ 63334 h 122568"/>
                <a:gd name="connsiteX13" fmla="*/ 48409 w 81756"/>
                <a:gd name="connsiteY13" fmla="*/ 108218 h 122568"/>
                <a:gd name="connsiteX14" fmla="*/ 32722 w 81756"/>
                <a:gd name="connsiteY14" fmla="*/ 97819 h 122568"/>
                <a:gd name="connsiteX15" fmla="*/ 29445 w 81756"/>
                <a:gd name="connsiteY15" fmla="*/ 77870 h 122568"/>
                <a:gd name="connsiteX16" fmla="*/ 49118 w 81756"/>
                <a:gd name="connsiteY16" fmla="*/ 53362 h 122568"/>
                <a:gd name="connsiteX17" fmla="*/ 63661 w 81756"/>
                <a:gd name="connsiteY17" fmla="*/ 61201 h 122568"/>
                <a:gd name="connsiteX18" fmla="*/ 67226 w 81756"/>
                <a:gd name="connsiteY18" fmla="*/ 80864 h 122568"/>
                <a:gd name="connsiteX19" fmla="*/ 63375 w 81756"/>
                <a:gd name="connsiteY19" fmla="*/ 100526 h 122568"/>
                <a:gd name="connsiteX20" fmla="*/ 48409 w 81756"/>
                <a:gd name="connsiteY20" fmla="*/ 108218 h 122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1756" h="122568">
                  <a:moveTo>
                    <a:pt x="29018" y="63334"/>
                  </a:moveTo>
                  <a:cubicBezTo>
                    <a:pt x="29018" y="51651"/>
                    <a:pt x="30014" y="41106"/>
                    <a:pt x="35430" y="32416"/>
                  </a:cubicBezTo>
                  <a:cubicBezTo>
                    <a:pt x="40278" y="24725"/>
                    <a:pt x="47981" y="19452"/>
                    <a:pt x="57102" y="19452"/>
                  </a:cubicBezTo>
                  <a:cubicBezTo>
                    <a:pt x="61382" y="19452"/>
                    <a:pt x="67079" y="20588"/>
                    <a:pt x="69934" y="24437"/>
                  </a:cubicBezTo>
                  <a:cubicBezTo>
                    <a:pt x="66370" y="24725"/>
                    <a:pt x="63375" y="27144"/>
                    <a:pt x="63375" y="31274"/>
                  </a:cubicBezTo>
                  <a:cubicBezTo>
                    <a:pt x="63375" y="34837"/>
                    <a:pt x="65802" y="37971"/>
                    <a:pt x="70074" y="37971"/>
                  </a:cubicBezTo>
                  <a:cubicBezTo>
                    <a:pt x="74354" y="37971"/>
                    <a:pt x="76922" y="35123"/>
                    <a:pt x="76922" y="30994"/>
                  </a:cubicBezTo>
                  <a:cubicBezTo>
                    <a:pt x="76922" y="22726"/>
                    <a:pt x="70931" y="15321"/>
                    <a:pt x="56815" y="15321"/>
                  </a:cubicBezTo>
                  <a:cubicBezTo>
                    <a:pt x="36286" y="15321"/>
                    <a:pt x="15329" y="34128"/>
                    <a:pt x="15329" y="64763"/>
                  </a:cubicBezTo>
                  <a:cubicBezTo>
                    <a:pt x="15329" y="101662"/>
                    <a:pt x="32722" y="112776"/>
                    <a:pt x="48409" y="112776"/>
                  </a:cubicBezTo>
                  <a:cubicBezTo>
                    <a:pt x="65802" y="112776"/>
                    <a:pt x="80907" y="99530"/>
                    <a:pt x="80907" y="80864"/>
                  </a:cubicBezTo>
                  <a:cubicBezTo>
                    <a:pt x="80907" y="62766"/>
                    <a:pt x="66511" y="49372"/>
                    <a:pt x="49833" y="49372"/>
                  </a:cubicBezTo>
                  <a:cubicBezTo>
                    <a:pt x="38426" y="49372"/>
                    <a:pt x="32153" y="56924"/>
                    <a:pt x="29018" y="63334"/>
                  </a:cubicBezTo>
                  <a:close/>
                  <a:moveTo>
                    <a:pt x="48409" y="108218"/>
                  </a:moveTo>
                  <a:cubicBezTo>
                    <a:pt x="41281" y="108218"/>
                    <a:pt x="35717" y="104088"/>
                    <a:pt x="32722" y="97819"/>
                  </a:cubicBezTo>
                  <a:cubicBezTo>
                    <a:pt x="30589" y="93541"/>
                    <a:pt x="29445" y="86418"/>
                    <a:pt x="29445" y="77870"/>
                  </a:cubicBezTo>
                  <a:cubicBezTo>
                    <a:pt x="29445" y="64049"/>
                    <a:pt x="37717" y="53362"/>
                    <a:pt x="49118" y="53362"/>
                  </a:cubicBezTo>
                  <a:cubicBezTo>
                    <a:pt x="55677" y="53362"/>
                    <a:pt x="60098" y="55928"/>
                    <a:pt x="63661" y="61201"/>
                  </a:cubicBezTo>
                  <a:cubicBezTo>
                    <a:pt x="67079" y="66615"/>
                    <a:pt x="67226" y="72597"/>
                    <a:pt x="67226" y="80864"/>
                  </a:cubicBezTo>
                  <a:cubicBezTo>
                    <a:pt x="67226" y="88984"/>
                    <a:pt x="67226" y="94965"/>
                    <a:pt x="63375" y="100526"/>
                  </a:cubicBezTo>
                  <a:cubicBezTo>
                    <a:pt x="59951" y="105511"/>
                    <a:pt x="55390" y="108218"/>
                    <a:pt x="48409" y="10821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414" name="TextBox 89 2 1 3 2">
            <a:extLst>
              <a:ext uri="{FF2B5EF4-FFF2-40B4-BE49-F238E27FC236}">
                <a16:creationId xmlns:a16="http://schemas.microsoft.com/office/drawing/2014/main" id="{B73CD42F-451C-4218-AE60-BCA9378C9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05" y="6504190"/>
            <a:ext cx="83198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sz="1600" dirty="0">
                <a:solidFill>
                  <a:srgbClr val="1014A4"/>
                </a:solidFill>
              </a:rPr>
              <a:t>   Advantage of complex matrices: the </a:t>
            </a:r>
            <a:r>
              <a:rPr lang="en-US" sz="1600" dirty="0" err="1">
                <a:solidFill>
                  <a:srgbClr val="1014A4"/>
                </a:solidFill>
              </a:rPr>
              <a:t>e.v</a:t>
            </a:r>
            <a:r>
              <a:rPr lang="en-US" sz="1600" dirty="0">
                <a:solidFill>
                  <a:srgbClr val="1014A4"/>
                </a:solidFill>
              </a:rPr>
              <a:t>. distribution is exactly dual to the LLM droplet !</a:t>
            </a:r>
          </a:p>
        </p:txBody>
      </p:sp>
      <p:sp>
        <p:nvSpPr>
          <p:cNvPr id="415" name="Rectangle 30 1 2">
            <a:extLst>
              <a:ext uri="{FF2B5EF4-FFF2-40B4-BE49-F238E27FC236}">
                <a16:creationId xmlns:a16="http://schemas.microsoft.com/office/drawing/2014/main" id="{6BED096C-638D-4C96-B282-5D8C7329D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2270" y="3652727"/>
            <a:ext cx="881973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050" b="1" dirty="0">
                <a:solidFill>
                  <a:srgbClr val="00CC00"/>
                </a:solidFill>
              </a:rPr>
              <a:t> Vazquez ‘06</a:t>
            </a:r>
          </a:p>
        </p:txBody>
      </p:sp>
      <p:grpSp>
        <p:nvGrpSpPr>
          <p:cNvPr id="1492" name="Groupe 1491" descr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 \langle \mathcal{O}_1(x_1) \mathcal{O}_2(x_2)\,\dots\rangle = \frac1{\mathcal Z}\int \prod_{I=1}^6 D\Phi_I\ e^{-N\int \frac{d^4 x}{(2\pi)^4} \tr \partial_\mu \Phi^I(x)\partial^\mu \Phi_I(x)} \Bigl(\mathcal{O}_1(x_1)\mathcal{O}_2(x_2)\,\dots\Bigr)&#10;\end{align*}&#10;&#10;&#10;\end{document}" title="IguanaTex Vector Display">
            <a:extLst>
              <a:ext uri="{FF2B5EF4-FFF2-40B4-BE49-F238E27FC236}">
                <a16:creationId xmlns:a16="http://schemas.microsoft.com/office/drawing/2014/main" id="{404DA653-9184-4912-9A65-DCD61CDEFF83}"/>
              </a:ext>
            </a:extLst>
          </p:cNvPr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409334" y="1789114"/>
            <a:ext cx="7999052" cy="673796"/>
            <a:chOff x="5949350" y="-15145105"/>
            <a:chExt cx="9157151" cy="771348"/>
          </a:xfrm>
        </p:grpSpPr>
        <p:sp>
          <p:nvSpPr>
            <p:cNvPr id="1420" name="Forme libre : forme 1419">
              <a:extLst>
                <a:ext uri="{FF2B5EF4-FFF2-40B4-BE49-F238E27FC236}">
                  <a16:creationId xmlns:a16="http://schemas.microsoft.com/office/drawing/2014/main" id="{47B3F895-C27A-488C-8FF8-7D6DE72DA949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5949350" y="-14900828"/>
              <a:ext cx="305056" cy="279483"/>
            </a:xfrm>
            <a:custGeom>
              <a:avLst/>
              <a:gdLst>
                <a:gd name="connsiteX0" fmla="*/ 74270 w 305056"/>
                <a:gd name="connsiteY0" fmla="*/ 28670 h 279482"/>
                <a:gd name="connsiteX1" fmla="*/ 75541 w 305056"/>
                <a:gd name="connsiteY1" fmla="*/ 24120 h 279482"/>
                <a:gd name="connsiteX2" fmla="*/ 70472 w 305056"/>
                <a:gd name="connsiteY2" fmla="*/ 19056 h 279482"/>
                <a:gd name="connsiteX3" fmla="*/ 64650 w 305056"/>
                <a:gd name="connsiteY3" fmla="*/ 24876 h 279482"/>
                <a:gd name="connsiteX4" fmla="*/ 20337 w 305056"/>
                <a:gd name="connsiteY4" fmla="*/ 141043 h 279482"/>
                <a:gd name="connsiteX5" fmla="*/ 19066 w 305056"/>
                <a:gd name="connsiteY5" fmla="*/ 145600 h 279482"/>
                <a:gd name="connsiteX6" fmla="*/ 20337 w 305056"/>
                <a:gd name="connsiteY6" fmla="*/ 149904 h 279482"/>
                <a:gd name="connsiteX7" fmla="*/ 64650 w 305056"/>
                <a:gd name="connsiteY7" fmla="*/ 266072 h 279482"/>
                <a:gd name="connsiteX8" fmla="*/ 70472 w 305056"/>
                <a:gd name="connsiteY8" fmla="*/ 272146 h 279482"/>
                <a:gd name="connsiteX9" fmla="*/ 75541 w 305056"/>
                <a:gd name="connsiteY9" fmla="*/ 267080 h 279482"/>
                <a:gd name="connsiteX10" fmla="*/ 74270 w 305056"/>
                <a:gd name="connsiteY10" fmla="*/ 263031 h 279482"/>
                <a:gd name="connsiteX11" fmla="*/ 29449 w 305056"/>
                <a:gd name="connsiteY11" fmla="*/ 145600 h 279482"/>
                <a:gd name="connsiteX12" fmla="*/ 74270 w 305056"/>
                <a:gd name="connsiteY12" fmla="*/ 28670 h 279482"/>
                <a:gd name="connsiteX13" fmla="*/ 286469 w 305056"/>
                <a:gd name="connsiteY13" fmla="*/ 86886 h 279482"/>
                <a:gd name="connsiteX14" fmla="*/ 241393 w 305056"/>
                <a:gd name="connsiteY14" fmla="*/ 30441 h 279482"/>
                <a:gd name="connsiteX15" fmla="*/ 190996 w 305056"/>
                <a:gd name="connsiteY15" fmla="*/ 53220 h 279482"/>
                <a:gd name="connsiteX16" fmla="*/ 163143 w 305056"/>
                <a:gd name="connsiteY16" fmla="*/ 96500 h 279482"/>
                <a:gd name="connsiteX17" fmla="*/ 165677 w 305056"/>
                <a:gd name="connsiteY17" fmla="*/ 98271 h 279482"/>
                <a:gd name="connsiteX18" fmla="*/ 178340 w 305056"/>
                <a:gd name="connsiteY18" fmla="*/ 92960 h 279482"/>
                <a:gd name="connsiteX19" fmla="*/ 185935 w 305056"/>
                <a:gd name="connsiteY19" fmla="*/ 83089 h 279482"/>
                <a:gd name="connsiteX20" fmla="*/ 203404 w 305056"/>
                <a:gd name="connsiteY20" fmla="*/ 54991 h 279482"/>
                <a:gd name="connsiteX21" fmla="*/ 224679 w 305056"/>
                <a:gd name="connsiteY21" fmla="*/ 44367 h 279482"/>
                <a:gd name="connsiteX22" fmla="*/ 264940 w 305056"/>
                <a:gd name="connsiteY22" fmla="*/ 97763 h 279482"/>
                <a:gd name="connsiteX23" fmla="*/ 181375 w 305056"/>
                <a:gd name="connsiteY23" fmla="*/ 200520 h 279482"/>
                <a:gd name="connsiteX24" fmla="*/ 125663 w 305056"/>
                <a:gd name="connsiteY24" fmla="*/ 135731 h 279482"/>
                <a:gd name="connsiteX25" fmla="*/ 180366 w 305056"/>
                <a:gd name="connsiteY25" fmla="*/ 41580 h 279482"/>
                <a:gd name="connsiteX26" fmla="*/ 190495 w 305056"/>
                <a:gd name="connsiteY26" fmla="*/ 32220 h 279482"/>
                <a:gd name="connsiteX27" fmla="*/ 187961 w 305056"/>
                <a:gd name="connsiteY27" fmla="*/ 30441 h 279482"/>
                <a:gd name="connsiteX28" fmla="*/ 104142 w 305056"/>
                <a:gd name="connsiteY28" fmla="*/ 146618 h 279482"/>
                <a:gd name="connsiteX29" fmla="*/ 164661 w 305056"/>
                <a:gd name="connsiteY29" fmla="*/ 214440 h 279482"/>
                <a:gd name="connsiteX30" fmla="*/ 286469 w 305056"/>
                <a:gd name="connsiteY30" fmla="*/ 86886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05056" h="279482">
                  <a:moveTo>
                    <a:pt x="74270" y="28670"/>
                  </a:moveTo>
                  <a:cubicBezTo>
                    <a:pt x="75541" y="25891"/>
                    <a:pt x="75541" y="25383"/>
                    <a:pt x="75541" y="24120"/>
                  </a:cubicBezTo>
                  <a:cubicBezTo>
                    <a:pt x="75541" y="21334"/>
                    <a:pt x="73261" y="19056"/>
                    <a:pt x="70472" y="19056"/>
                  </a:cubicBezTo>
                  <a:cubicBezTo>
                    <a:pt x="68193" y="19056"/>
                    <a:pt x="66421" y="20318"/>
                    <a:pt x="64650" y="24876"/>
                  </a:cubicBezTo>
                  <a:lnTo>
                    <a:pt x="20337" y="141043"/>
                  </a:lnTo>
                  <a:cubicBezTo>
                    <a:pt x="19829" y="142567"/>
                    <a:pt x="19066" y="144084"/>
                    <a:pt x="19066" y="145600"/>
                  </a:cubicBezTo>
                  <a:cubicBezTo>
                    <a:pt x="19066" y="146363"/>
                    <a:pt x="19066" y="146863"/>
                    <a:pt x="20337" y="149904"/>
                  </a:cubicBezTo>
                  <a:lnTo>
                    <a:pt x="64650" y="266072"/>
                  </a:lnTo>
                  <a:cubicBezTo>
                    <a:pt x="65666" y="268859"/>
                    <a:pt x="66930" y="272146"/>
                    <a:pt x="70472" y="272146"/>
                  </a:cubicBezTo>
                  <a:cubicBezTo>
                    <a:pt x="73261" y="272146"/>
                    <a:pt x="75541" y="269867"/>
                    <a:pt x="75541" y="267080"/>
                  </a:cubicBezTo>
                  <a:cubicBezTo>
                    <a:pt x="75541" y="266326"/>
                    <a:pt x="75541" y="265818"/>
                    <a:pt x="74270" y="263031"/>
                  </a:cubicBezTo>
                  <a:lnTo>
                    <a:pt x="29449" y="145600"/>
                  </a:lnTo>
                  <a:lnTo>
                    <a:pt x="74270" y="28670"/>
                  </a:lnTo>
                  <a:close/>
                  <a:moveTo>
                    <a:pt x="286469" y="86886"/>
                  </a:moveTo>
                  <a:cubicBezTo>
                    <a:pt x="286469" y="54745"/>
                    <a:pt x="272289" y="30441"/>
                    <a:pt x="241393" y="30441"/>
                  </a:cubicBezTo>
                  <a:cubicBezTo>
                    <a:pt x="215059" y="30441"/>
                    <a:pt x="192767" y="51704"/>
                    <a:pt x="190996" y="53220"/>
                  </a:cubicBezTo>
                  <a:cubicBezTo>
                    <a:pt x="170738" y="73220"/>
                    <a:pt x="163143" y="95992"/>
                    <a:pt x="163143" y="96500"/>
                  </a:cubicBezTo>
                  <a:cubicBezTo>
                    <a:pt x="163143" y="98017"/>
                    <a:pt x="164406" y="98271"/>
                    <a:pt x="165677" y="98271"/>
                  </a:cubicBezTo>
                  <a:cubicBezTo>
                    <a:pt x="170484" y="98271"/>
                    <a:pt x="174535" y="95739"/>
                    <a:pt x="178340" y="92960"/>
                  </a:cubicBezTo>
                  <a:cubicBezTo>
                    <a:pt x="182892" y="89665"/>
                    <a:pt x="183147" y="88909"/>
                    <a:pt x="185935" y="83089"/>
                  </a:cubicBezTo>
                  <a:cubicBezTo>
                    <a:pt x="188215" y="78025"/>
                    <a:pt x="194038" y="65622"/>
                    <a:pt x="203404" y="54991"/>
                  </a:cubicBezTo>
                  <a:cubicBezTo>
                    <a:pt x="209482" y="48163"/>
                    <a:pt x="214550" y="44367"/>
                    <a:pt x="224679" y="44367"/>
                  </a:cubicBezTo>
                  <a:cubicBezTo>
                    <a:pt x="249242" y="44367"/>
                    <a:pt x="264940" y="64614"/>
                    <a:pt x="264940" y="97763"/>
                  </a:cubicBezTo>
                  <a:cubicBezTo>
                    <a:pt x="264940" y="149396"/>
                    <a:pt x="228222" y="200520"/>
                    <a:pt x="181375" y="200520"/>
                  </a:cubicBezTo>
                  <a:cubicBezTo>
                    <a:pt x="145420" y="200520"/>
                    <a:pt x="125663" y="171921"/>
                    <a:pt x="125663" y="135731"/>
                  </a:cubicBezTo>
                  <a:cubicBezTo>
                    <a:pt x="125663" y="101312"/>
                    <a:pt x="143394" y="63344"/>
                    <a:pt x="180366" y="41580"/>
                  </a:cubicBezTo>
                  <a:cubicBezTo>
                    <a:pt x="182892" y="40064"/>
                    <a:pt x="190495" y="35506"/>
                    <a:pt x="190495" y="32220"/>
                  </a:cubicBezTo>
                  <a:cubicBezTo>
                    <a:pt x="190495" y="30441"/>
                    <a:pt x="188469" y="30441"/>
                    <a:pt x="187961" y="30441"/>
                  </a:cubicBezTo>
                  <a:cubicBezTo>
                    <a:pt x="179095" y="30441"/>
                    <a:pt x="104142" y="70688"/>
                    <a:pt x="104142" y="146618"/>
                  </a:cubicBezTo>
                  <a:cubicBezTo>
                    <a:pt x="104142" y="182044"/>
                    <a:pt x="122628" y="214440"/>
                    <a:pt x="164661" y="214440"/>
                  </a:cubicBezTo>
                  <a:cubicBezTo>
                    <a:pt x="214041" y="214440"/>
                    <a:pt x="286469" y="164839"/>
                    <a:pt x="286469" y="8688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1" name="Forme libre : forme 1420">
              <a:extLst>
                <a:ext uri="{FF2B5EF4-FFF2-40B4-BE49-F238E27FC236}">
                  <a16:creationId xmlns:a16="http://schemas.microsoft.com/office/drawing/2014/main" id="{D8CBA15F-1B95-4CB7-BD7E-ABB28AB6947C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6240949" y="-14790719"/>
              <a:ext cx="101685" cy="152445"/>
            </a:xfrm>
            <a:custGeom>
              <a:avLst/>
              <a:gdLst>
                <a:gd name="connsiteX0" fmla="*/ 59136 w 101685"/>
                <a:gd name="connsiteY0" fmla="*/ 24009 h 152445"/>
                <a:gd name="connsiteX1" fmla="*/ 53822 w 101685"/>
                <a:gd name="connsiteY1" fmla="*/ 19056 h 152445"/>
                <a:gd name="connsiteX2" fmla="*/ 19066 w 101685"/>
                <a:gd name="connsiteY2" fmla="*/ 30393 h 152445"/>
                <a:gd name="connsiteX3" fmla="*/ 19066 w 101685"/>
                <a:gd name="connsiteY3" fmla="*/ 36776 h 152445"/>
                <a:gd name="connsiteX4" fmla="*/ 44773 w 101685"/>
                <a:gd name="connsiteY4" fmla="*/ 31814 h 152445"/>
                <a:gd name="connsiteX5" fmla="*/ 44773 w 101685"/>
                <a:gd name="connsiteY5" fmla="*/ 122193 h 152445"/>
                <a:gd name="connsiteX6" fmla="*/ 27042 w 101685"/>
                <a:gd name="connsiteY6" fmla="*/ 130339 h 152445"/>
                <a:gd name="connsiteX7" fmla="*/ 20305 w 101685"/>
                <a:gd name="connsiteY7" fmla="*/ 130339 h 152445"/>
                <a:gd name="connsiteX8" fmla="*/ 20305 w 101685"/>
                <a:gd name="connsiteY8" fmla="*/ 136724 h 152445"/>
                <a:gd name="connsiteX9" fmla="*/ 51868 w 101685"/>
                <a:gd name="connsiteY9" fmla="*/ 136017 h 152445"/>
                <a:gd name="connsiteX10" fmla="*/ 83605 w 101685"/>
                <a:gd name="connsiteY10" fmla="*/ 136724 h 152445"/>
                <a:gd name="connsiteX11" fmla="*/ 83605 w 101685"/>
                <a:gd name="connsiteY11" fmla="*/ 130339 h 152445"/>
                <a:gd name="connsiteX12" fmla="*/ 76868 w 101685"/>
                <a:gd name="connsiteY12" fmla="*/ 130339 h 152445"/>
                <a:gd name="connsiteX13" fmla="*/ 59136 w 101685"/>
                <a:gd name="connsiteY13" fmla="*/ 122193 h 152445"/>
                <a:gd name="connsiteX14" fmla="*/ 59136 w 101685"/>
                <a:gd name="connsiteY14" fmla="*/ 24009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1685" h="152445">
                  <a:moveTo>
                    <a:pt x="59136" y="24009"/>
                  </a:moveTo>
                  <a:cubicBezTo>
                    <a:pt x="59136" y="19229"/>
                    <a:pt x="58787" y="19056"/>
                    <a:pt x="53822" y="19056"/>
                  </a:cubicBezTo>
                  <a:cubicBezTo>
                    <a:pt x="42470" y="30218"/>
                    <a:pt x="26335" y="30393"/>
                    <a:pt x="19066" y="30393"/>
                  </a:cubicBezTo>
                  <a:lnTo>
                    <a:pt x="19066" y="36776"/>
                  </a:lnTo>
                  <a:cubicBezTo>
                    <a:pt x="23324" y="36776"/>
                    <a:pt x="35026" y="36776"/>
                    <a:pt x="44773" y="31814"/>
                  </a:cubicBezTo>
                  <a:lnTo>
                    <a:pt x="44773" y="122193"/>
                  </a:lnTo>
                  <a:cubicBezTo>
                    <a:pt x="44773" y="128038"/>
                    <a:pt x="44773" y="130339"/>
                    <a:pt x="27042" y="130339"/>
                  </a:cubicBezTo>
                  <a:lnTo>
                    <a:pt x="20305" y="130339"/>
                  </a:lnTo>
                  <a:lnTo>
                    <a:pt x="20305" y="136724"/>
                  </a:lnTo>
                  <a:cubicBezTo>
                    <a:pt x="23499" y="136548"/>
                    <a:pt x="45305" y="136017"/>
                    <a:pt x="51868" y="136017"/>
                  </a:cubicBezTo>
                  <a:cubicBezTo>
                    <a:pt x="57365" y="136017"/>
                    <a:pt x="79704" y="136548"/>
                    <a:pt x="83605" y="136724"/>
                  </a:cubicBezTo>
                  <a:lnTo>
                    <a:pt x="83605" y="130339"/>
                  </a:lnTo>
                  <a:lnTo>
                    <a:pt x="76868" y="130339"/>
                  </a:lnTo>
                  <a:cubicBezTo>
                    <a:pt x="59136" y="130339"/>
                    <a:pt x="59136" y="128038"/>
                    <a:pt x="59136" y="122193"/>
                  </a:cubicBezTo>
                  <a:lnTo>
                    <a:pt x="59136" y="2400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2" name="Forme libre : forme 1421">
              <a:extLst>
                <a:ext uri="{FF2B5EF4-FFF2-40B4-BE49-F238E27FC236}">
                  <a16:creationId xmlns:a16="http://schemas.microsoft.com/office/drawing/2014/main" id="{B110BB9F-D337-4A8A-BE8D-1177BD792AC3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360301" y="-14900828"/>
              <a:ext cx="76264" cy="279483"/>
            </a:xfrm>
            <a:custGeom>
              <a:avLst/>
              <a:gdLst>
                <a:gd name="connsiteX0" fmla="*/ 77813 w 76264"/>
                <a:gd name="connsiteY0" fmla="*/ 269614 h 279482"/>
                <a:gd name="connsiteX1" fmla="*/ 73507 w 76264"/>
                <a:gd name="connsiteY1" fmla="*/ 264047 h 279482"/>
                <a:gd name="connsiteX2" fmla="*/ 33755 w 76264"/>
                <a:gd name="connsiteY2" fmla="*/ 145600 h 279482"/>
                <a:gd name="connsiteX3" fmla="*/ 74524 w 76264"/>
                <a:gd name="connsiteY3" fmla="*/ 25891 h 279482"/>
                <a:gd name="connsiteX4" fmla="*/ 77813 w 76264"/>
                <a:gd name="connsiteY4" fmla="*/ 21588 h 279482"/>
                <a:gd name="connsiteX5" fmla="*/ 75279 w 76264"/>
                <a:gd name="connsiteY5" fmla="*/ 19056 h 279482"/>
                <a:gd name="connsiteX6" fmla="*/ 35018 w 76264"/>
                <a:gd name="connsiteY6" fmla="*/ 68410 h 279482"/>
                <a:gd name="connsiteX7" fmla="*/ 19066 w 76264"/>
                <a:gd name="connsiteY7" fmla="*/ 145600 h 279482"/>
                <a:gd name="connsiteX8" fmla="*/ 35781 w 76264"/>
                <a:gd name="connsiteY8" fmla="*/ 224563 h 279482"/>
                <a:gd name="connsiteX9" fmla="*/ 75279 w 76264"/>
                <a:gd name="connsiteY9" fmla="*/ 272146 h 279482"/>
                <a:gd name="connsiteX10" fmla="*/ 77813 w 76264"/>
                <a:gd name="connsiteY10" fmla="*/ 269614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64" h="279482">
                  <a:moveTo>
                    <a:pt x="77813" y="269614"/>
                  </a:moveTo>
                  <a:cubicBezTo>
                    <a:pt x="77813" y="268859"/>
                    <a:pt x="77813" y="268350"/>
                    <a:pt x="73507" y="264047"/>
                  </a:cubicBezTo>
                  <a:cubicBezTo>
                    <a:pt x="41858" y="232160"/>
                    <a:pt x="33755" y="184323"/>
                    <a:pt x="33755" y="145600"/>
                  </a:cubicBezTo>
                  <a:cubicBezTo>
                    <a:pt x="33755" y="101567"/>
                    <a:pt x="43375" y="57524"/>
                    <a:pt x="74524" y="25891"/>
                  </a:cubicBezTo>
                  <a:cubicBezTo>
                    <a:pt x="77813" y="22850"/>
                    <a:pt x="77813" y="22342"/>
                    <a:pt x="77813" y="21588"/>
                  </a:cubicBezTo>
                  <a:cubicBezTo>
                    <a:pt x="77813" y="19817"/>
                    <a:pt x="76796" y="19056"/>
                    <a:pt x="75279" y="19056"/>
                  </a:cubicBezTo>
                  <a:cubicBezTo>
                    <a:pt x="72745" y="19056"/>
                    <a:pt x="49961" y="36269"/>
                    <a:pt x="35018" y="68410"/>
                  </a:cubicBezTo>
                  <a:cubicBezTo>
                    <a:pt x="22101" y="96246"/>
                    <a:pt x="19066" y="124338"/>
                    <a:pt x="19066" y="145600"/>
                  </a:cubicBezTo>
                  <a:cubicBezTo>
                    <a:pt x="19066" y="165340"/>
                    <a:pt x="21846" y="195962"/>
                    <a:pt x="35781" y="224563"/>
                  </a:cubicBezTo>
                  <a:cubicBezTo>
                    <a:pt x="50970" y="255694"/>
                    <a:pt x="72745" y="272146"/>
                    <a:pt x="75279" y="272146"/>
                  </a:cubicBezTo>
                  <a:cubicBezTo>
                    <a:pt x="76796" y="272146"/>
                    <a:pt x="77813" y="271383"/>
                    <a:pt x="77813" y="26961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3" name="Forme libre : forme 1422">
              <a:extLst>
                <a:ext uri="{FF2B5EF4-FFF2-40B4-BE49-F238E27FC236}">
                  <a16:creationId xmlns:a16="http://schemas.microsoft.com/office/drawing/2014/main" id="{F6BA5635-2107-4E23-B3E5-3E04C61AA5A1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441077" y="-14822875"/>
              <a:ext cx="152528" cy="152445"/>
            </a:xfrm>
            <a:custGeom>
              <a:avLst/>
              <a:gdLst>
                <a:gd name="connsiteX0" fmla="*/ 96307 w 152528"/>
                <a:gd name="connsiteY0" fmla="*/ 54483 h 152445"/>
                <a:gd name="connsiteX1" fmla="*/ 121371 w 152528"/>
                <a:gd name="connsiteY1" fmla="*/ 24621 h 152445"/>
                <a:gd name="connsiteX2" fmla="*/ 134034 w 152528"/>
                <a:gd name="connsiteY2" fmla="*/ 27917 h 152445"/>
                <a:gd name="connsiteX3" fmla="*/ 121879 w 152528"/>
                <a:gd name="connsiteY3" fmla="*/ 41580 h 152445"/>
                <a:gd name="connsiteX4" fmla="*/ 131500 w 152528"/>
                <a:gd name="connsiteY4" fmla="*/ 50434 h 152445"/>
                <a:gd name="connsiteX5" fmla="*/ 145180 w 152528"/>
                <a:gd name="connsiteY5" fmla="*/ 35760 h 152445"/>
                <a:gd name="connsiteX6" fmla="*/ 121625 w 152528"/>
                <a:gd name="connsiteY6" fmla="*/ 19056 h 152445"/>
                <a:gd name="connsiteX7" fmla="*/ 95036 w 152528"/>
                <a:gd name="connsiteY7" fmla="*/ 38287 h 152445"/>
                <a:gd name="connsiteX8" fmla="*/ 67692 w 152528"/>
                <a:gd name="connsiteY8" fmla="*/ 19056 h 152445"/>
                <a:gd name="connsiteX9" fmla="*/ 26923 w 152528"/>
                <a:gd name="connsiteY9" fmla="*/ 58032 h 152445"/>
                <a:gd name="connsiteX10" fmla="*/ 29957 w 152528"/>
                <a:gd name="connsiteY10" fmla="*/ 60557 h 152445"/>
                <a:gd name="connsiteX11" fmla="*/ 33246 w 152528"/>
                <a:gd name="connsiteY11" fmla="*/ 57778 h 152445"/>
                <a:gd name="connsiteX12" fmla="*/ 67184 w 152528"/>
                <a:gd name="connsiteY12" fmla="*/ 24621 h 152445"/>
                <a:gd name="connsiteX13" fmla="*/ 80856 w 152528"/>
                <a:gd name="connsiteY13" fmla="*/ 41580 h 152445"/>
                <a:gd name="connsiteX14" fmla="*/ 67184 w 152528"/>
                <a:gd name="connsiteY14" fmla="*/ 101813 h 152445"/>
                <a:gd name="connsiteX15" fmla="*/ 43129 w 152528"/>
                <a:gd name="connsiteY15" fmla="*/ 128133 h 152445"/>
                <a:gd name="connsiteX16" fmla="*/ 30466 w 152528"/>
                <a:gd name="connsiteY16" fmla="*/ 124846 h 152445"/>
                <a:gd name="connsiteX17" fmla="*/ 42366 w 152528"/>
                <a:gd name="connsiteY17" fmla="*/ 111181 h 152445"/>
                <a:gd name="connsiteX18" fmla="*/ 33000 w 152528"/>
                <a:gd name="connsiteY18" fmla="*/ 102320 h 152445"/>
                <a:gd name="connsiteX19" fmla="*/ 19066 w 152528"/>
                <a:gd name="connsiteY19" fmla="*/ 117001 h 152445"/>
                <a:gd name="connsiteX20" fmla="*/ 42874 w 152528"/>
                <a:gd name="connsiteY20" fmla="*/ 133708 h 152445"/>
                <a:gd name="connsiteX21" fmla="*/ 69464 w 152528"/>
                <a:gd name="connsiteY21" fmla="*/ 114469 h 152445"/>
                <a:gd name="connsiteX22" fmla="*/ 96808 w 152528"/>
                <a:gd name="connsiteY22" fmla="*/ 133708 h 152445"/>
                <a:gd name="connsiteX23" fmla="*/ 137323 w 152528"/>
                <a:gd name="connsiteY23" fmla="*/ 94731 h 152445"/>
                <a:gd name="connsiteX24" fmla="*/ 134288 w 152528"/>
                <a:gd name="connsiteY24" fmla="*/ 92197 h 152445"/>
                <a:gd name="connsiteX25" fmla="*/ 130999 w 152528"/>
                <a:gd name="connsiteY25" fmla="*/ 94984 h 152445"/>
                <a:gd name="connsiteX26" fmla="*/ 97316 w 152528"/>
                <a:gd name="connsiteY26" fmla="*/ 128133 h 152445"/>
                <a:gd name="connsiteX27" fmla="*/ 83390 w 152528"/>
                <a:gd name="connsiteY27" fmla="*/ 111436 h 152445"/>
                <a:gd name="connsiteX28" fmla="*/ 87695 w 152528"/>
                <a:gd name="connsiteY28" fmla="*/ 89156 h 152445"/>
                <a:gd name="connsiteX29" fmla="*/ 96307 w 152528"/>
                <a:gd name="connsiteY29" fmla="*/ 54483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52528" h="152445">
                  <a:moveTo>
                    <a:pt x="96307" y="54483"/>
                  </a:moveTo>
                  <a:cubicBezTo>
                    <a:pt x="97824" y="47909"/>
                    <a:pt x="103647" y="24621"/>
                    <a:pt x="121371" y="24621"/>
                  </a:cubicBezTo>
                  <a:cubicBezTo>
                    <a:pt x="122642" y="24621"/>
                    <a:pt x="128719" y="24621"/>
                    <a:pt x="134034" y="27917"/>
                  </a:cubicBezTo>
                  <a:cubicBezTo>
                    <a:pt x="126948" y="29179"/>
                    <a:pt x="121879" y="35506"/>
                    <a:pt x="121879" y="41580"/>
                  </a:cubicBezTo>
                  <a:cubicBezTo>
                    <a:pt x="121879" y="45629"/>
                    <a:pt x="124668" y="50434"/>
                    <a:pt x="131500" y="50434"/>
                  </a:cubicBezTo>
                  <a:cubicBezTo>
                    <a:pt x="137077" y="50434"/>
                    <a:pt x="145180" y="45884"/>
                    <a:pt x="145180" y="35760"/>
                  </a:cubicBezTo>
                  <a:cubicBezTo>
                    <a:pt x="145180" y="22596"/>
                    <a:pt x="130236" y="19056"/>
                    <a:pt x="121625" y="19056"/>
                  </a:cubicBezTo>
                  <a:cubicBezTo>
                    <a:pt x="106936" y="19056"/>
                    <a:pt x="98078" y="32467"/>
                    <a:pt x="95036" y="38287"/>
                  </a:cubicBezTo>
                  <a:cubicBezTo>
                    <a:pt x="88704" y="21588"/>
                    <a:pt x="75032" y="19056"/>
                    <a:pt x="67692" y="19056"/>
                  </a:cubicBezTo>
                  <a:cubicBezTo>
                    <a:pt x="41349" y="19056"/>
                    <a:pt x="26923" y="51704"/>
                    <a:pt x="26923" y="58032"/>
                  </a:cubicBezTo>
                  <a:cubicBezTo>
                    <a:pt x="26923" y="60557"/>
                    <a:pt x="29449" y="60557"/>
                    <a:pt x="29957" y="60557"/>
                  </a:cubicBezTo>
                  <a:cubicBezTo>
                    <a:pt x="31983" y="60557"/>
                    <a:pt x="32746" y="60056"/>
                    <a:pt x="33246" y="57778"/>
                  </a:cubicBezTo>
                  <a:cubicBezTo>
                    <a:pt x="41858" y="30950"/>
                    <a:pt x="58572" y="24621"/>
                    <a:pt x="67184" y="24621"/>
                  </a:cubicBezTo>
                  <a:cubicBezTo>
                    <a:pt x="71990" y="24621"/>
                    <a:pt x="80856" y="26899"/>
                    <a:pt x="80856" y="41580"/>
                  </a:cubicBezTo>
                  <a:cubicBezTo>
                    <a:pt x="80856" y="49426"/>
                    <a:pt x="76550" y="66385"/>
                    <a:pt x="67184" y="101813"/>
                  </a:cubicBezTo>
                  <a:cubicBezTo>
                    <a:pt x="63132" y="117510"/>
                    <a:pt x="54267" y="128133"/>
                    <a:pt x="43129" y="128133"/>
                  </a:cubicBezTo>
                  <a:cubicBezTo>
                    <a:pt x="41603" y="128133"/>
                    <a:pt x="35780" y="128133"/>
                    <a:pt x="30466" y="124846"/>
                  </a:cubicBezTo>
                  <a:cubicBezTo>
                    <a:pt x="36797" y="123584"/>
                    <a:pt x="42366" y="118264"/>
                    <a:pt x="42366" y="111181"/>
                  </a:cubicBezTo>
                  <a:cubicBezTo>
                    <a:pt x="42366" y="104346"/>
                    <a:pt x="36797" y="102320"/>
                    <a:pt x="33000" y="102320"/>
                  </a:cubicBezTo>
                  <a:cubicBezTo>
                    <a:pt x="25397" y="102320"/>
                    <a:pt x="19066" y="108903"/>
                    <a:pt x="19066" y="117001"/>
                  </a:cubicBezTo>
                  <a:cubicBezTo>
                    <a:pt x="19066" y="128641"/>
                    <a:pt x="31729" y="133708"/>
                    <a:pt x="42874" y="133708"/>
                  </a:cubicBezTo>
                  <a:cubicBezTo>
                    <a:pt x="59589" y="133708"/>
                    <a:pt x="68701" y="115985"/>
                    <a:pt x="69464" y="114469"/>
                  </a:cubicBezTo>
                  <a:cubicBezTo>
                    <a:pt x="72498" y="123829"/>
                    <a:pt x="81618" y="133708"/>
                    <a:pt x="96808" y="133708"/>
                  </a:cubicBezTo>
                  <a:cubicBezTo>
                    <a:pt x="122896" y="133708"/>
                    <a:pt x="137323" y="101058"/>
                    <a:pt x="137323" y="94731"/>
                  </a:cubicBezTo>
                  <a:cubicBezTo>
                    <a:pt x="137323" y="92197"/>
                    <a:pt x="135051" y="92197"/>
                    <a:pt x="134288" y="92197"/>
                  </a:cubicBezTo>
                  <a:cubicBezTo>
                    <a:pt x="132008" y="92197"/>
                    <a:pt x="131500" y="93206"/>
                    <a:pt x="130999" y="94984"/>
                  </a:cubicBezTo>
                  <a:cubicBezTo>
                    <a:pt x="122642" y="122060"/>
                    <a:pt x="105419" y="128133"/>
                    <a:pt x="97316" y="128133"/>
                  </a:cubicBezTo>
                  <a:cubicBezTo>
                    <a:pt x="87441" y="128133"/>
                    <a:pt x="83390" y="120035"/>
                    <a:pt x="83390" y="111436"/>
                  </a:cubicBezTo>
                  <a:cubicBezTo>
                    <a:pt x="83390" y="105862"/>
                    <a:pt x="84907" y="100297"/>
                    <a:pt x="87695" y="89156"/>
                  </a:cubicBezTo>
                  <a:lnTo>
                    <a:pt x="96307" y="5448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4" name="Forme libre : forme 1423">
              <a:extLst>
                <a:ext uri="{FF2B5EF4-FFF2-40B4-BE49-F238E27FC236}">
                  <a16:creationId xmlns:a16="http://schemas.microsoft.com/office/drawing/2014/main" id="{2F8943E3-82E7-46E1-B5F5-C248F38E0418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6597815" y="-14790719"/>
              <a:ext cx="101685" cy="152445"/>
            </a:xfrm>
            <a:custGeom>
              <a:avLst/>
              <a:gdLst>
                <a:gd name="connsiteX0" fmla="*/ 59136 w 101685"/>
                <a:gd name="connsiteY0" fmla="*/ 24009 h 152445"/>
                <a:gd name="connsiteX1" fmla="*/ 53822 w 101685"/>
                <a:gd name="connsiteY1" fmla="*/ 19056 h 152445"/>
                <a:gd name="connsiteX2" fmla="*/ 19066 w 101685"/>
                <a:gd name="connsiteY2" fmla="*/ 30393 h 152445"/>
                <a:gd name="connsiteX3" fmla="*/ 19066 w 101685"/>
                <a:gd name="connsiteY3" fmla="*/ 36776 h 152445"/>
                <a:gd name="connsiteX4" fmla="*/ 44773 w 101685"/>
                <a:gd name="connsiteY4" fmla="*/ 31814 h 152445"/>
                <a:gd name="connsiteX5" fmla="*/ 44773 w 101685"/>
                <a:gd name="connsiteY5" fmla="*/ 122193 h 152445"/>
                <a:gd name="connsiteX6" fmla="*/ 27042 w 101685"/>
                <a:gd name="connsiteY6" fmla="*/ 130339 h 152445"/>
                <a:gd name="connsiteX7" fmla="*/ 20305 w 101685"/>
                <a:gd name="connsiteY7" fmla="*/ 130339 h 152445"/>
                <a:gd name="connsiteX8" fmla="*/ 20305 w 101685"/>
                <a:gd name="connsiteY8" fmla="*/ 136724 h 152445"/>
                <a:gd name="connsiteX9" fmla="*/ 51867 w 101685"/>
                <a:gd name="connsiteY9" fmla="*/ 136017 h 152445"/>
                <a:gd name="connsiteX10" fmla="*/ 83604 w 101685"/>
                <a:gd name="connsiteY10" fmla="*/ 136724 h 152445"/>
                <a:gd name="connsiteX11" fmla="*/ 83604 w 101685"/>
                <a:gd name="connsiteY11" fmla="*/ 130339 h 152445"/>
                <a:gd name="connsiteX12" fmla="*/ 76868 w 101685"/>
                <a:gd name="connsiteY12" fmla="*/ 130339 h 152445"/>
                <a:gd name="connsiteX13" fmla="*/ 59136 w 101685"/>
                <a:gd name="connsiteY13" fmla="*/ 122193 h 152445"/>
                <a:gd name="connsiteX14" fmla="*/ 59136 w 101685"/>
                <a:gd name="connsiteY14" fmla="*/ 24009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1685" h="152445">
                  <a:moveTo>
                    <a:pt x="59136" y="24009"/>
                  </a:moveTo>
                  <a:cubicBezTo>
                    <a:pt x="59136" y="19229"/>
                    <a:pt x="58787" y="19056"/>
                    <a:pt x="53822" y="19056"/>
                  </a:cubicBezTo>
                  <a:cubicBezTo>
                    <a:pt x="42469" y="30218"/>
                    <a:pt x="26335" y="30393"/>
                    <a:pt x="19066" y="30393"/>
                  </a:cubicBezTo>
                  <a:lnTo>
                    <a:pt x="19066" y="36776"/>
                  </a:lnTo>
                  <a:cubicBezTo>
                    <a:pt x="23324" y="36776"/>
                    <a:pt x="35026" y="36776"/>
                    <a:pt x="44773" y="31814"/>
                  </a:cubicBezTo>
                  <a:lnTo>
                    <a:pt x="44773" y="122193"/>
                  </a:lnTo>
                  <a:cubicBezTo>
                    <a:pt x="44773" y="128038"/>
                    <a:pt x="44773" y="130339"/>
                    <a:pt x="27042" y="130339"/>
                  </a:cubicBezTo>
                  <a:lnTo>
                    <a:pt x="20305" y="130339"/>
                  </a:lnTo>
                  <a:lnTo>
                    <a:pt x="20305" y="136724"/>
                  </a:lnTo>
                  <a:cubicBezTo>
                    <a:pt x="23499" y="136548"/>
                    <a:pt x="45305" y="136017"/>
                    <a:pt x="51867" y="136017"/>
                  </a:cubicBezTo>
                  <a:cubicBezTo>
                    <a:pt x="57365" y="136017"/>
                    <a:pt x="79704" y="136548"/>
                    <a:pt x="83604" y="136724"/>
                  </a:cubicBezTo>
                  <a:lnTo>
                    <a:pt x="83604" y="130339"/>
                  </a:lnTo>
                  <a:lnTo>
                    <a:pt x="76868" y="130339"/>
                  </a:lnTo>
                  <a:cubicBezTo>
                    <a:pt x="59136" y="130339"/>
                    <a:pt x="59136" y="128038"/>
                    <a:pt x="59136" y="122193"/>
                  </a:cubicBezTo>
                  <a:lnTo>
                    <a:pt x="59136" y="2400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5" name="Forme libre : forme 1424">
              <a:extLst>
                <a:ext uri="{FF2B5EF4-FFF2-40B4-BE49-F238E27FC236}">
                  <a16:creationId xmlns:a16="http://schemas.microsoft.com/office/drawing/2014/main" id="{3CB84F14-9DC1-4DB9-82F0-3B44596DF095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706529" y="-14900828"/>
              <a:ext cx="76264" cy="279483"/>
            </a:xfrm>
            <a:custGeom>
              <a:avLst/>
              <a:gdLst>
                <a:gd name="connsiteX0" fmla="*/ 77813 w 76264"/>
                <a:gd name="connsiteY0" fmla="*/ 145600 h 279482"/>
                <a:gd name="connsiteX1" fmla="*/ 61099 w 76264"/>
                <a:gd name="connsiteY1" fmla="*/ 66639 h 279482"/>
                <a:gd name="connsiteX2" fmla="*/ 21600 w 76264"/>
                <a:gd name="connsiteY2" fmla="*/ 19056 h 279482"/>
                <a:gd name="connsiteX3" fmla="*/ 19066 w 76264"/>
                <a:gd name="connsiteY3" fmla="*/ 21588 h 279482"/>
                <a:gd name="connsiteX4" fmla="*/ 23880 w 76264"/>
                <a:gd name="connsiteY4" fmla="*/ 27408 h 279482"/>
                <a:gd name="connsiteX5" fmla="*/ 63124 w 76264"/>
                <a:gd name="connsiteY5" fmla="*/ 145600 h 279482"/>
                <a:gd name="connsiteX6" fmla="*/ 22355 w 76264"/>
                <a:gd name="connsiteY6" fmla="*/ 265311 h 279482"/>
                <a:gd name="connsiteX7" fmla="*/ 19066 w 76264"/>
                <a:gd name="connsiteY7" fmla="*/ 269614 h 279482"/>
                <a:gd name="connsiteX8" fmla="*/ 21600 w 76264"/>
                <a:gd name="connsiteY8" fmla="*/ 272146 h 279482"/>
                <a:gd name="connsiteX9" fmla="*/ 61861 w 76264"/>
                <a:gd name="connsiteY9" fmla="*/ 222792 h 279482"/>
                <a:gd name="connsiteX10" fmla="*/ 77813 w 76264"/>
                <a:gd name="connsiteY10" fmla="*/ 145600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64" h="279482">
                  <a:moveTo>
                    <a:pt x="77813" y="145600"/>
                  </a:moveTo>
                  <a:cubicBezTo>
                    <a:pt x="77813" y="125862"/>
                    <a:pt x="75033" y="95238"/>
                    <a:pt x="61099" y="66639"/>
                  </a:cubicBezTo>
                  <a:cubicBezTo>
                    <a:pt x="45909" y="35506"/>
                    <a:pt x="24127" y="19056"/>
                    <a:pt x="21600" y="19056"/>
                  </a:cubicBezTo>
                  <a:cubicBezTo>
                    <a:pt x="20075" y="19056"/>
                    <a:pt x="19066" y="20071"/>
                    <a:pt x="19066" y="21588"/>
                  </a:cubicBezTo>
                  <a:cubicBezTo>
                    <a:pt x="19066" y="22342"/>
                    <a:pt x="19066" y="22850"/>
                    <a:pt x="23880" y="27408"/>
                  </a:cubicBezTo>
                  <a:cubicBezTo>
                    <a:pt x="48690" y="52467"/>
                    <a:pt x="63124" y="92706"/>
                    <a:pt x="63124" y="145600"/>
                  </a:cubicBezTo>
                  <a:cubicBezTo>
                    <a:pt x="63124" y="188880"/>
                    <a:pt x="53758" y="233424"/>
                    <a:pt x="22355" y="265311"/>
                  </a:cubicBezTo>
                  <a:cubicBezTo>
                    <a:pt x="19066" y="268350"/>
                    <a:pt x="19066" y="268859"/>
                    <a:pt x="19066" y="269614"/>
                  </a:cubicBezTo>
                  <a:cubicBezTo>
                    <a:pt x="19066" y="271129"/>
                    <a:pt x="20075" y="272146"/>
                    <a:pt x="21600" y="272146"/>
                  </a:cubicBezTo>
                  <a:cubicBezTo>
                    <a:pt x="24127" y="272146"/>
                    <a:pt x="46918" y="254933"/>
                    <a:pt x="61861" y="222792"/>
                  </a:cubicBezTo>
                  <a:cubicBezTo>
                    <a:pt x="74778" y="194955"/>
                    <a:pt x="77813" y="166864"/>
                    <a:pt x="77813" y="1456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6" name="Forme libre : forme 1425">
              <a:extLst>
                <a:ext uri="{FF2B5EF4-FFF2-40B4-BE49-F238E27FC236}">
                  <a16:creationId xmlns:a16="http://schemas.microsoft.com/office/drawing/2014/main" id="{71F65234-0624-4799-B6FD-DD118645CAAF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6805036" y="-14889443"/>
              <a:ext cx="203371" cy="203260"/>
            </a:xfrm>
            <a:custGeom>
              <a:avLst/>
              <a:gdLst>
                <a:gd name="connsiteX0" fmla="*/ 201392 w 203370"/>
                <a:gd name="connsiteY0" fmla="*/ 75500 h 203260"/>
                <a:gd name="connsiteX1" fmla="*/ 156317 w 203370"/>
                <a:gd name="connsiteY1" fmla="*/ 19056 h 203260"/>
                <a:gd name="connsiteX2" fmla="*/ 105920 w 203370"/>
                <a:gd name="connsiteY2" fmla="*/ 41835 h 203260"/>
                <a:gd name="connsiteX3" fmla="*/ 78067 w 203370"/>
                <a:gd name="connsiteY3" fmla="*/ 85115 h 203260"/>
                <a:gd name="connsiteX4" fmla="*/ 80602 w 203370"/>
                <a:gd name="connsiteY4" fmla="*/ 86886 h 203260"/>
                <a:gd name="connsiteX5" fmla="*/ 93264 w 203370"/>
                <a:gd name="connsiteY5" fmla="*/ 81574 h 203260"/>
                <a:gd name="connsiteX6" fmla="*/ 100859 w 203370"/>
                <a:gd name="connsiteY6" fmla="*/ 71704 h 203260"/>
                <a:gd name="connsiteX7" fmla="*/ 118328 w 203370"/>
                <a:gd name="connsiteY7" fmla="*/ 43606 h 203260"/>
                <a:gd name="connsiteX8" fmla="*/ 139603 w 203370"/>
                <a:gd name="connsiteY8" fmla="*/ 32981 h 203260"/>
                <a:gd name="connsiteX9" fmla="*/ 179864 w 203370"/>
                <a:gd name="connsiteY9" fmla="*/ 86377 h 203260"/>
                <a:gd name="connsiteX10" fmla="*/ 96299 w 203370"/>
                <a:gd name="connsiteY10" fmla="*/ 189135 h 203260"/>
                <a:gd name="connsiteX11" fmla="*/ 40587 w 203370"/>
                <a:gd name="connsiteY11" fmla="*/ 124346 h 203260"/>
                <a:gd name="connsiteX12" fmla="*/ 95290 w 203370"/>
                <a:gd name="connsiteY12" fmla="*/ 30195 h 203260"/>
                <a:gd name="connsiteX13" fmla="*/ 105419 w 203370"/>
                <a:gd name="connsiteY13" fmla="*/ 20834 h 203260"/>
                <a:gd name="connsiteX14" fmla="*/ 102885 w 203370"/>
                <a:gd name="connsiteY14" fmla="*/ 19056 h 203260"/>
                <a:gd name="connsiteX15" fmla="*/ 19066 w 203370"/>
                <a:gd name="connsiteY15" fmla="*/ 135232 h 203260"/>
                <a:gd name="connsiteX16" fmla="*/ 79585 w 203370"/>
                <a:gd name="connsiteY16" fmla="*/ 203054 h 203260"/>
                <a:gd name="connsiteX17" fmla="*/ 201392 w 203370"/>
                <a:gd name="connsiteY17" fmla="*/ 75500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3370" h="203260">
                  <a:moveTo>
                    <a:pt x="201392" y="75500"/>
                  </a:moveTo>
                  <a:cubicBezTo>
                    <a:pt x="201392" y="43359"/>
                    <a:pt x="187212" y="19056"/>
                    <a:pt x="156317" y="19056"/>
                  </a:cubicBezTo>
                  <a:cubicBezTo>
                    <a:pt x="129983" y="19056"/>
                    <a:pt x="107691" y="40318"/>
                    <a:pt x="105920" y="41835"/>
                  </a:cubicBezTo>
                  <a:cubicBezTo>
                    <a:pt x="85662" y="61835"/>
                    <a:pt x="78067" y="84606"/>
                    <a:pt x="78067" y="85115"/>
                  </a:cubicBezTo>
                  <a:cubicBezTo>
                    <a:pt x="78067" y="86631"/>
                    <a:pt x="79330" y="86886"/>
                    <a:pt x="80602" y="86886"/>
                  </a:cubicBezTo>
                  <a:cubicBezTo>
                    <a:pt x="85408" y="86886"/>
                    <a:pt x="89459" y="84353"/>
                    <a:pt x="93264" y="81574"/>
                  </a:cubicBezTo>
                  <a:cubicBezTo>
                    <a:pt x="97816" y="78279"/>
                    <a:pt x="98071" y="77524"/>
                    <a:pt x="100859" y="71704"/>
                  </a:cubicBezTo>
                  <a:cubicBezTo>
                    <a:pt x="103139" y="66639"/>
                    <a:pt x="108962" y="54236"/>
                    <a:pt x="118328" y="43606"/>
                  </a:cubicBezTo>
                  <a:cubicBezTo>
                    <a:pt x="124406" y="36778"/>
                    <a:pt x="129474" y="32981"/>
                    <a:pt x="139603" y="32981"/>
                  </a:cubicBezTo>
                  <a:cubicBezTo>
                    <a:pt x="164166" y="32981"/>
                    <a:pt x="179864" y="53228"/>
                    <a:pt x="179864" y="86377"/>
                  </a:cubicBezTo>
                  <a:cubicBezTo>
                    <a:pt x="179864" y="138011"/>
                    <a:pt x="143146" y="189135"/>
                    <a:pt x="96299" y="189135"/>
                  </a:cubicBezTo>
                  <a:cubicBezTo>
                    <a:pt x="60344" y="189135"/>
                    <a:pt x="40587" y="160536"/>
                    <a:pt x="40587" y="124346"/>
                  </a:cubicBezTo>
                  <a:cubicBezTo>
                    <a:pt x="40587" y="89927"/>
                    <a:pt x="58318" y="51958"/>
                    <a:pt x="95290" y="30195"/>
                  </a:cubicBezTo>
                  <a:cubicBezTo>
                    <a:pt x="97816" y="28678"/>
                    <a:pt x="105419" y="24120"/>
                    <a:pt x="105419" y="20834"/>
                  </a:cubicBezTo>
                  <a:cubicBezTo>
                    <a:pt x="105419" y="19056"/>
                    <a:pt x="103393" y="19056"/>
                    <a:pt x="102885" y="19056"/>
                  </a:cubicBezTo>
                  <a:cubicBezTo>
                    <a:pt x="94019" y="19056"/>
                    <a:pt x="19066" y="59302"/>
                    <a:pt x="19066" y="135232"/>
                  </a:cubicBezTo>
                  <a:cubicBezTo>
                    <a:pt x="19066" y="170659"/>
                    <a:pt x="37552" y="203054"/>
                    <a:pt x="79585" y="203054"/>
                  </a:cubicBezTo>
                  <a:cubicBezTo>
                    <a:pt x="128966" y="203054"/>
                    <a:pt x="201392" y="153453"/>
                    <a:pt x="201392" y="755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7" name="Forme libre : forme 1426">
              <a:extLst>
                <a:ext uri="{FF2B5EF4-FFF2-40B4-BE49-F238E27FC236}">
                  <a16:creationId xmlns:a16="http://schemas.microsoft.com/office/drawing/2014/main" id="{D990F7A0-2620-4E85-9DDD-EEA28B74D81E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7003387" y="-14790719"/>
              <a:ext cx="101685" cy="152445"/>
            </a:xfrm>
            <a:custGeom>
              <a:avLst/>
              <a:gdLst>
                <a:gd name="connsiteX0" fmla="*/ 97443 w 101685"/>
                <a:gd name="connsiteY0" fmla="*/ 104471 h 152445"/>
                <a:gd name="connsiteX1" fmla="*/ 91414 w 101685"/>
                <a:gd name="connsiteY1" fmla="*/ 104471 h 152445"/>
                <a:gd name="connsiteX2" fmla="*/ 86798 w 101685"/>
                <a:gd name="connsiteY2" fmla="*/ 120597 h 152445"/>
                <a:gd name="connsiteX3" fmla="*/ 69249 w 101685"/>
                <a:gd name="connsiteY3" fmla="*/ 121661 h 152445"/>
                <a:gd name="connsiteX4" fmla="*/ 36622 w 101685"/>
                <a:gd name="connsiteY4" fmla="*/ 121661 h 152445"/>
                <a:gd name="connsiteX5" fmla="*/ 72085 w 101685"/>
                <a:gd name="connsiteY5" fmla="*/ 91887 h 152445"/>
                <a:gd name="connsiteX6" fmla="*/ 97443 w 101685"/>
                <a:gd name="connsiteY6" fmla="*/ 53610 h 152445"/>
                <a:gd name="connsiteX7" fmla="*/ 55951 w 101685"/>
                <a:gd name="connsiteY7" fmla="*/ 19056 h 152445"/>
                <a:gd name="connsiteX8" fmla="*/ 19066 w 101685"/>
                <a:gd name="connsiteY8" fmla="*/ 50775 h 152445"/>
                <a:gd name="connsiteX9" fmla="*/ 28464 w 101685"/>
                <a:gd name="connsiteY9" fmla="*/ 60700 h 152445"/>
                <a:gd name="connsiteX10" fmla="*/ 37862 w 101685"/>
                <a:gd name="connsiteY10" fmla="*/ 51307 h 152445"/>
                <a:gd name="connsiteX11" fmla="*/ 27399 w 101685"/>
                <a:gd name="connsiteY11" fmla="*/ 41914 h 152445"/>
                <a:gd name="connsiteX12" fmla="*/ 53290 w 101685"/>
                <a:gd name="connsiteY12" fmla="*/ 25431 h 152445"/>
                <a:gd name="connsiteX13" fmla="*/ 80244 w 101685"/>
                <a:gd name="connsiteY13" fmla="*/ 53610 h 152445"/>
                <a:gd name="connsiteX14" fmla="*/ 63569 w 101685"/>
                <a:gd name="connsiteY14" fmla="*/ 87632 h 152445"/>
                <a:gd name="connsiteX15" fmla="*/ 20838 w 101685"/>
                <a:gd name="connsiteY15" fmla="*/ 129817 h 152445"/>
                <a:gd name="connsiteX16" fmla="*/ 19066 w 101685"/>
                <a:gd name="connsiteY16" fmla="*/ 136724 h 152445"/>
                <a:gd name="connsiteX17" fmla="*/ 92121 w 101685"/>
                <a:gd name="connsiteY17" fmla="*/ 136724 h 152445"/>
                <a:gd name="connsiteX18" fmla="*/ 97443 w 101685"/>
                <a:gd name="connsiteY18" fmla="*/ 104471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685" h="152445">
                  <a:moveTo>
                    <a:pt x="97443" y="104471"/>
                  </a:moveTo>
                  <a:lnTo>
                    <a:pt x="91414" y="104471"/>
                  </a:lnTo>
                  <a:cubicBezTo>
                    <a:pt x="90881" y="108370"/>
                    <a:pt x="89110" y="118826"/>
                    <a:pt x="86798" y="120597"/>
                  </a:cubicBezTo>
                  <a:cubicBezTo>
                    <a:pt x="85384" y="121661"/>
                    <a:pt x="71728" y="121661"/>
                    <a:pt x="69249" y="121661"/>
                  </a:cubicBezTo>
                  <a:lnTo>
                    <a:pt x="36622" y="121661"/>
                  </a:lnTo>
                  <a:cubicBezTo>
                    <a:pt x="55236" y="105178"/>
                    <a:pt x="61448" y="100216"/>
                    <a:pt x="72085" y="91887"/>
                  </a:cubicBezTo>
                  <a:cubicBezTo>
                    <a:pt x="85209" y="81430"/>
                    <a:pt x="97443" y="70441"/>
                    <a:pt x="97443" y="53610"/>
                  </a:cubicBezTo>
                  <a:cubicBezTo>
                    <a:pt x="97443" y="32164"/>
                    <a:pt x="78647" y="19056"/>
                    <a:pt x="55951" y="19056"/>
                  </a:cubicBezTo>
                  <a:cubicBezTo>
                    <a:pt x="33961" y="19056"/>
                    <a:pt x="19066" y="34465"/>
                    <a:pt x="19066" y="50775"/>
                  </a:cubicBezTo>
                  <a:cubicBezTo>
                    <a:pt x="19066" y="59809"/>
                    <a:pt x="26692" y="60700"/>
                    <a:pt x="28464" y="60700"/>
                  </a:cubicBezTo>
                  <a:cubicBezTo>
                    <a:pt x="32722" y="60700"/>
                    <a:pt x="37862" y="57682"/>
                    <a:pt x="37862" y="51307"/>
                  </a:cubicBezTo>
                  <a:cubicBezTo>
                    <a:pt x="37862" y="48115"/>
                    <a:pt x="36622" y="41914"/>
                    <a:pt x="27399" y="41914"/>
                  </a:cubicBezTo>
                  <a:cubicBezTo>
                    <a:pt x="32897" y="29329"/>
                    <a:pt x="44956" y="25431"/>
                    <a:pt x="53290" y="25431"/>
                  </a:cubicBezTo>
                  <a:cubicBezTo>
                    <a:pt x="71021" y="25431"/>
                    <a:pt x="80244" y="39254"/>
                    <a:pt x="80244" y="53610"/>
                  </a:cubicBezTo>
                  <a:cubicBezTo>
                    <a:pt x="80244" y="69029"/>
                    <a:pt x="69249" y="81256"/>
                    <a:pt x="63569" y="87632"/>
                  </a:cubicBezTo>
                  <a:lnTo>
                    <a:pt x="20838" y="129817"/>
                  </a:lnTo>
                  <a:cubicBezTo>
                    <a:pt x="19066" y="131405"/>
                    <a:pt x="19066" y="131761"/>
                    <a:pt x="19066" y="136724"/>
                  </a:cubicBezTo>
                  <a:lnTo>
                    <a:pt x="92121" y="136724"/>
                  </a:lnTo>
                  <a:lnTo>
                    <a:pt x="97443" y="10447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8" name="Forme libre : forme 1427">
              <a:extLst>
                <a:ext uri="{FF2B5EF4-FFF2-40B4-BE49-F238E27FC236}">
                  <a16:creationId xmlns:a16="http://schemas.microsoft.com/office/drawing/2014/main" id="{5DBAF7BD-9CCC-47D6-BD19-8654D387EED2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7130898" y="-14900828"/>
              <a:ext cx="76264" cy="279483"/>
            </a:xfrm>
            <a:custGeom>
              <a:avLst/>
              <a:gdLst>
                <a:gd name="connsiteX0" fmla="*/ 77813 w 76264"/>
                <a:gd name="connsiteY0" fmla="*/ 269614 h 279482"/>
                <a:gd name="connsiteX1" fmla="*/ 73507 w 76264"/>
                <a:gd name="connsiteY1" fmla="*/ 264047 h 279482"/>
                <a:gd name="connsiteX2" fmla="*/ 33755 w 76264"/>
                <a:gd name="connsiteY2" fmla="*/ 145600 h 279482"/>
                <a:gd name="connsiteX3" fmla="*/ 74524 w 76264"/>
                <a:gd name="connsiteY3" fmla="*/ 25891 h 279482"/>
                <a:gd name="connsiteX4" fmla="*/ 77813 w 76264"/>
                <a:gd name="connsiteY4" fmla="*/ 21588 h 279482"/>
                <a:gd name="connsiteX5" fmla="*/ 75279 w 76264"/>
                <a:gd name="connsiteY5" fmla="*/ 19056 h 279482"/>
                <a:gd name="connsiteX6" fmla="*/ 35018 w 76264"/>
                <a:gd name="connsiteY6" fmla="*/ 68410 h 279482"/>
                <a:gd name="connsiteX7" fmla="*/ 19066 w 76264"/>
                <a:gd name="connsiteY7" fmla="*/ 145600 h 279482"/>
                <a:gd name="connsiteX8" fmla="*/ 35781 w 76264"/>
                <a:gd name="connsiteY8" fmla="*/ 224563 h 279482"/>
                <a:gd name="connsiteX9" fmla="*/ 75279 w 76264"/>
                <a:gd name="connsiteY9" fmla="*/ 272146 h 279482"/>
                <a:gd name="connsiteX10" fmla="*/ 77813 w 76264"/>
                <a:gd name="connsiteY10" fmla="*/ 269614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64" h="279482">
                  <a:moveTo>
                    <a:pt x="77813" y="269614"/>
                  </a:moveTo>
                  <a:cubicBezTo>
                    <a:pt x="77813" y="268859"/>
                    <a:pt x="77813" y="268350"/>
                    <a:pt x="73507" y="264047"/>
                  </a:cubicBezTo>
                  <a:cubicBezTo>
                    <a:pt x="41858" y="232160"/>
                    <a:pt x="33755" y="184323"/>
                    <a:pt x="33755" y="145600"/>
                  </a:cubicBezTo>
                  <a:cubicBezTo>
                    <a:pt x="33755" y="101567"/>
                    <a:pt x="43375" y="57524"/>
                    <a:pt x="74524" y="25891"/>
                  </a:cubicBezTo>
                  <a:cubicBezTo>
                    <a:pt x="77813" y="22850"/>
                    <a:pt x="77813" y="22342"/>
                    <a:pt x="77813" y="21588"/>
                  </a:cubicBezTo>
                  <a:cubicBezTo>
                    <a:pt x="77813" y="19817"/>
                    <a:pt x="76796" y="19056"/>
                    <a:pt x="75279" y="19056"/>
                  </a:cubicBezTo>
                  <a:cubicBezTo>
                    <a:pt x="72745" y="19056"/>
                    <a:pt x="49961" y="36269"/>
                    <a:pt x="35018" y="68410"/>
                  </a:cubicBezTo>
                  <a:cubicBezTo>
                    <a:pt x="22101" y="96246"/>
                    <a:pt x="19066" y="124338"/>
                    <a:pt x="19066" y="145600"/>
                  </a:cubicBezTo>
                  <a:cubicBezTo>
                    <a:pt x="19066" y="165340"/>
                    <a:pt x="21846" y="195962"/>
                    <a:pt x="35781" y="224563"/>
                  </a:cubicBezTo>
                  <a:cubicBezTo>
                    <a:pt x="50970" y="255694"/>
                    <a:pt x="72745" y="272146"/>
                    <a:pt x="75279" y="272146"/>
                  </a:cubicBezTo>
                  <a:cubicBezTo>
                    <a:pt x="76796" y="272146"/>
                    <a:pt x="77813" y="271383"/>
                    <a:pt x="77813" y="26961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9" name="Forme libre : forme 1428">
              <a:extLst>
                <a:ext uri="{FF2B5EF4-FFF2-40B4-BE49-F238E27FC236}">
                  <a16:creationId xmlns:a16="http://schemas.microsoft.com/office/drawing/2014/main" id="{4B2A5BC8-DCFC-47B9-BC0D-149FD42B8B76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211674" y="-14822875"/>
              <a:ext cx="152528" cy="152445"/>
            </a:xfrm>
            <a:custGeom>
              <a:avLst/>
              <a:gdLst>
                <a:gd name="connsiteX0" fmla="*/ 96307 w 152528"/>
                <a:gd name="connsiteY0" fmla="*/ 54483 h 152445"/>
                <a:gd name="connsiteX1" fmla="*/ 121371 w 152528"/>
                <a:gd name="connsiteY1" fmla="*/ 24621 h 152445"/>
                <a:gd name="connsiteX2" fmla="*/ 134034 w 152528"/>
                <a:gd name="connsiteY2" fmla="*/ 27917 h 152445"/>
                <a:gd name="connsiteX3" fmla="*/ 121879 w 152528"/>
                <a:gd name="connsiteY3" fmla="*/ 41580 h 152445"/>
                <a:gd name="connsiteX4" fmla="*/ 131500 w 152528"/>
                <a:gd name="connsiteY4" fmla="*/ 50434 h 152445"/>
                <a:gd name="connsiteX5" fmla="*/ 145180 w 152528"/>
                <a:gd name="connsiteY5" fmla="*/ 35760 h 152445"/>
                <a:gd name="connsiteX6" fmla="*/ 121625 w 152528"/>
                <a:gd name="connsiteY6" fmla="*/ 19056 h 152445"/>
                <a:gd name="connsiteX7" fmla="*/ 95036 w 152528"/>
                <a:gd name="connsiteY7" fmla="*/ 38287 h 152445"/>
                <a:gd name="connsiteX8" fmla="*/ 67692 w 152528"/>
                <a:gd name="connsiteY8" fmla="*/ 19056 h 152445"/>
                <a:gd name="connsiteX9" fmla="*/ 26923 w 152528"/>
                <a:gd name="connsiteY9" fmla="*/ 58032 h 152445"/>
                <a:gd name="connsiteX10" fmla="*/ 29957 w 152528"/>
                <a:gd name="connsiteY10" fmla="*/ 60557 h 152445"/>
                <a:gd name="connsiteX11" fmla="*/ 33246 w 152528"/>
                <a:gd name="connsiteY11" fmla="*/ 57778 h 152445"/>
                <a:gd name="connsiteX12" fmla="*/ 67184 w 152528"/>
                <a:gd name="connsiteY12" fmla="*/ 24621 h 152445"/>
                <a:gd name="connsiteX13" fmla="*/ 80856 w 152528"/>
                <a:gd name="connsiteY13" fmla="*/ 41580 h 152445"/>
                <a:gd name="connsiteX14" fmla="*/ 67184 w 152528"/>
                <a:gd name="connsiteY14" fmla="*/ 101813 h 152445"/>
                <a:gd name="connsiteX15" fmla="*/ 43129 w 152528"/>
                <a:gd name="connsiteY15" fmla="*/ 128133 h 152445"/>
                <a:gd name="connsiteX16" fmla="*/ 30466 w 152528"/>
                <a:gd name="connsiteY16" fmla="*/ 124846 h 152445"/>
                <a:gd name="connsiteX17" fmla="*/ 42366 w 152528"/>
                <a:gd name="connsiteY17" fmla="*/ 111181 h 152445"/>
                <a:gd name="connsiteX18" fmla="*/ 33000 w 152528"/>
                <a:gd name="connsiteY18" fmla="*/ 102320 h 152445"/>
                <a:gd name="connsiteX19" fmla="*/ 19066 w 152528"/>
                <a:gd name="connsiteY19" fmla="*/ 117001 h 152445"/>
                <a:gd name="connsiteX20" fmla="*/ 42874 w 152528"/>
                <a:gd name="connsiteY20" fmla="*/ 133708 h 152445"/>
                <a:gd name="connsiteX21" fmla="*/ 69464 w 152528"/>
                <a:gd name="connsiteY21" fmla="*/ 114469 h 152445"/>
                <a:gd name="connsiteX22" fmla="*/ 96808 w 152528"/>
                <a:gd name="connsiteY22" fmla="*/ 133708 h 152445"/>
                <a:gd name="connsiteX23" fmla="*/ 137323 w 152528"/>
                <a:gd name="connsiteY23" fmla="*/ 94731 h 152445"/>
                <a:gd name="connsiteX24" fmla="*/ 134288 w 152528"/>
                <a:gd name="connsiteY24" fmla="*/ 92197 h 152445"/>
                <a:gd name="connsiteX25" fmla="*/ 130999 w 152528"/>
                <a:gd name="connsiteY25" fmla="*/ 94984 h 152445"/>
                <a:gd name="connsiteX26" fmla="*/ 97316 w 152528"/>
                <a:gd name="connsiteY26" fmla="*/ 128133 h 152445"/>
                <a:gd name="connsiteX27" fmla="*/ 83390 w 152528"/>
                <a:gd name="connsiteY27" fmla="*/ 111436 h 152445"/>
                <a:gd name="connsiteX28" fmla="*/ 87696 w 152528"/>
                <a:gd name="connsiteY28" fmla="*/ 89156 h 152445"/>
                <a:gd name="connsiteX29" fmla="*/ 96307 w 152528"/>
                <a:gd name="connsiteY29" fmla="*/ 54483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52528" h="152445">
                  <a:moveTo>
                    <a:pt x="96307" y="54483"/>
                  </a:moveTo>
                  <a:cubicBezTo>
                    <a:pt x="97824" y="47909"/>
                    <a:pt x="103647" y="24621"/>
                    <a:pt x="121371" y="24621"/>
                  </a:cubicBezTo>
                  <a:cubicBezTo>
                    <a:pt x="122642" y="24621"/>
                    <a:pt x="128719" y="24621"/>
                    <a:pt x="134034" y="27917"/>
                  </a:cubicBezTo>
                  <a:cubicBezTo>
                    <a:pt x="126948" y="29179"/>
                    <a:pt x="121879" y="35506"/>
                    <a:pt x="121879" y="41580"/>
                  </a:cubicBezTo>
                  <a:cubicBezTo>
                    <a:pt x="121879" y="45629"/>
                    <a:pt x="124668" y="50434"/>
                    <a:pt x="131500" y="50434"/>
                  </a:cubicBezTo>
                  <a:cubicBezTo>
                    <a:pt x="137077" y="50434"/>
                    <a:pt x="145180" y="45884"/>
                    <a:pt x="145180" y="35760"/>
                  </a:cubicBezTo>
                  <a:cubicBezTo>
                    <a:pt x="145180" y="22596"/>
                    <a:pt x="130236" y="19056"/>
                    <a:pt x="121625" y="19056"/>
                  </a:cubicBezTo>
                  <a:cubicBezTo>
                    <a:pt x="106936" y="19056"/>
                    <a:pt x="98078" y="32467"/>
                    <a:pt x="95036" y="38287"/>
                  </a:cubicBezTo>
                  <a:cubicBezTo>
                    <a:pt x="88704" y="21588"/>
                    <a:pt x="75032" y="19056"/>
                    <a:pt x="67692" y="19056"/>
                  </a:cubicBezTo>
                  <a:cubicBezTo>
                    <a:pt x="41349" y="19056"/>
                    <a:pt x="26923" y="51704"/>
                    <a:pt x="26923" y="58032"/>
                  </a:cubicBezTo>
                  <a:cubicBezTo>
                    <a:pt x="26923" y="60557"/>
                    <a:pt x="29449" y="60557"/>
                    <a:pt x="29957" y="60557"/>
                  </a:cubicBezTo>
                  <a:cubicBezTo>
                    <a:pt x="31983" y="60557"/>
                    <a:pt x="32746" y="60056"/>
                    <a:pt x="33246" y="57778"/>
                  </a:cubicBezTo>
                  <a:cubicBezTo>
                    <a:pt x="41858" y="30950"/>
                    <a:pt x="58572" y="24621"/>
                    <a:pt x="67184" y="24621"/>
                  </a:cubicBezTo>
                  <a:cubicBezTo>
                    <a:pt x="71990" y="24621"/>
                    <a:pt x="80856" y="26899"/>
                    <a:pt x="80856" y="41580"/>
                  </a:cubicBezTo>
                  <a:cubicBezTo>
                    <a:pt x="80856" y="49426"/>
                    <a:pt x="76550" y="66385"/>
                    <a:pt x="67184" y="101813"/>
                  </a:cubicBezTo>
                  <a:cubicBezTo>
                    <a:pt x="63132" y="117510"/>
                    <a:pt x="54267" y="128133"/>
                    <a:pt x="43129" y="128133"/>
                  </a:cubicBezTo>
                  <a:cubicBezTo>
                    <a:pt x="41603" y="128133"/>
                    <a:pt x="35781" y="128133"/>
                    <a:pt x="30466" y="124846"/>
                  </a:cubicBezTo>
                  <a:cubicBezTo>
                    <a:pt x="36797" y="123584"/>
                    <a:pt x="42366" y="118264"/>
                    <a:pt x="42366" y="111181"/>
                  </a:cubicBezTo>
                  <a:cubicBezTo>
                    <a:pt x="42366" y="104346"/>
                    <a:pt x="36797" y="102320"/>
                    <a:pt x="33000" y="102320"/>
                  </a:cubicBezTo>
                  <a:cubicBezTo>
                    <a:pt x="25397" y="102320"/>
                    <a:pt x="19066" y="108903"/>
                    <a:pt x="19066" y="117001"/>
                  </a:cubicBezTo>
                  <a:cubicBezTo>
                    <a:pt x="19066" y="128641"/>
                    <a:pt x="31729" y="133708"/>
                    <a:pt x="42874" y="133708"/>
                  </a:cubicBezTo>
                  <a:cubicBezTo>
                    <a:pt x="59589" y="133708"/>
                    <a:pt x="68701" y="115985"/>
                    <a:pt x="69464" y="114469"/>
                  </a:cubicBezTo>
                  <a:cubicBezTo>
                    <a:pt x="72498" y="123829"/>
                    <a:pt x="81618" y="133708"/>
                    <a:pt x="96808" y="133708"/>
                  </a:cubicBezTo>
                  <a:cubicBezTo>
                    <a:pt x="122896" y="133708"/>
                    <a:pt x="137323" y="101058"/>
                    <a:pt x="137323" y="94731"/>
                  </a:cubicBezTo>
                  <a:cubicBezTo>
                    <a:pt x="137323" y="92197"/>
                    <a:pt x="135051" y="92197"/>
                    <a:pt x="134288" y="92197"/>
                  </a:cubicBezTo>
                  <a:cubicBezTo>
                    <a:pt x="132008" y="92197"/>
                    <a:pt x="131500" y="93206"/>
                    <a:pt x="130999" y="94984"/>
                  </a:cubicBezTo>
                  <a:cubicBezTo>
                    <a:pt x="122642" y="122060"/>
                    <a:pt x="105419" y="128133"/>
                    <a:pt x="97316" y="128133"/>
                  </a:cubicBezTo>
                  <a:cubicBezTo>
                    <a:pt x="87441" y="128133"/>
                    <a:pt x="83390" y="120035"/>
                    <a:pt x="83390" y="111436"/>
                  </a:cubicBezTo>
                  <a:cubicBezTo>
                    <a:pt x="83390" y="105862"/>
                    <a:pt x="84907" y="100297"/>
                    <a:pt x="87696" y="89156"/>
                  </a:cubicBezTo>
                  <a:lnTo>
                    <a:pt x="96307" y="5448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0" name="Forme libre : forme 1429">
              <a:extLst>
                <a:ext uri="{FF2B5EF4-FFF2-40B4-BE49-F238E27FC236}">
                  <a16:creationId xmlns:a16="http://schemas.microsoft.com/office/drawing/2014/main" id="{A29E6B5C-D0F4-4B1B-AA7A-8D135E9C1BC5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7360253" y="-14790719"/>
              <a:ext cx="101685" cy="152445"/>
            </a:xfrm>
            <a:custGeom>
              <a:avLst/>
              <a:gdLst>
                <a:gd name="connsiteX0" fmla="*/ 97443 w 101685"/>
                <a:gd name="connsiteY0" fmla="*/ 104471 h 152445"/>
                <a:gd name="connsiteX1" fmla="*/ 91413 w 101685"/>
                <a:gd name="connsiteY1" fmla="*/ 104471 h 152445"/>
                <a:gd name="connsiteX2" fmla="*/ 86798 w 101685"/>
                <a:gd name="connsiteY2" fmla="*/ 120597 h 152445"/>
                <a:gd name="connsiteX3" fmla="*/ 69249 w 101685"/>
                <a:gd name="connsiteY3" fmla="*/ 121661 h 152445"/>
                <a:gd name="connsiteX4" fmla="*/ 36623 w 101685"/>
                <a:gd name="connsiteY4" fmla="*/ 121661 h 152445"/>
                <a:gd name="connsiteX5" fmla="*/ 72086 w 101685"/>
                <a:gd name="connsiteY5" fmla="*/ 91887 h 152445"/>
                <a:gd name="connsiteX6" fmla="*/ 97443 w 101685"/>
                <a:gd name="connsiteY6" fmla="*/ 53610 h 152445"/>
                <a:gd name="connsiteX7" fmla="*/ 55951 w 101685"/>
                <a:gd name="connsiteY7" fmla="*/ 19056 h 152445"/>
                <a:gd name="connsiteX8" fmla="*/ 19066 w 101685"/>
                <a:gd name="connsiteY8" fmla="*/ 50775 h 152445"/>
                <a:gd name="connsiteX9" fmla="*/ 28464 w 101685"/>
                <a:gd name="connsiteY9" fmla="*/ 60700 h 152445"/>
                <a:gd name="connsiteX10" fmla="*/ 37862 w 101685"/>
                <a:gd name="connsiteY10" fmla="*/ 51307 h 152445"/>
                <a:gd name="connsiteX11" fmla="*/ 27399 w 101685"/>
                <a:gd name="connsiteY11" fmla="*/ 41914 h 152445"/>
                <a:gd name="connsiteX12" fmla="*/ 53290 w 101685"/>
                <a:gd name="connsiteY12" fmla="*/ 25431 h 152445"/>
                <a:gd name="connsiteX13" fmla="*/ 80244 w 101685"/>
                <a:gd name="connsiteY13" fmla="*/ 53610 h 152445"/>
                <a:gd name="connsiteX14" fmla="*/ 63569 w 101685"/>
                <a:gd name="connsiteY14" fmla="*/ 87632 h 152445"/>
                <a:gd name="connsiteX15" fmla="*/ 20838 w 101685"/>
                <a:gd name="connsiteY15" fmla="*/ 129817 h 152445"/>
                <a:gd name="connsiteX16" fmla="*/ 19066 w 101685"/>
                <a:gd name="connsiteY16" fmla="*/ 136724 h 152445"/>
                <a:gd name="connsiteX17" fmla="*/ 92121 w 101685"/>
                <a:gd name="connsiteY17" fmla="*/ 136724 h 152445"/>
                <a:gd name="connsiteX18" fmla="*/ 97443 w 101685"/>
                <a:gd name="connsiteY18" fmla="*/ 104471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685" h="152445">
                  <a:moveTo>
                    <a:pt x="97443" y="104471"/>
                  </a:moveTo>
                  <a:lnTo>
                    <a:pt x="91413" y="104471"/>
                  </a:lnTo>
                  <a:cubicBezTo>
                    <a:pt x="90881" y="108370"/>
                    <a:pt x="89110" y="118826"/>
                    <a:pt x="86798" y="120597"/>
                  </a:cubicBezTo>
                  <a:cubicBezTo>
                    <a:pt x="85384" y="121661"/>
                    <a:pt x="71728" y="121661"/>
                    <a:pt x="69249" y="121661"/>
                  </a:cubicBezTo>
                  <a:lnTo>
                    <a:pt x="36623" y="121661"/>
                  </a:lnTo>
                  <a:cubicBezTo>
                    <a:pt x="55236" y="105178"/>
                    <a:pt x="61448" y="100216"/>
                    <a:pt x="72086" y="91887"/>
                  </a:cubicBezTo>
                  <a:cubicBezTo>
                    <a:pt x="85209" y="81430"/>
                    <a:pt x="97443" y="70441"/>
                    <a:pt x="97443" y="53610"/>
                  </a:cubicBezTo>
                  <a:cubicBezTo>
                    <a:pt x="97443" y="32164"/>
                    <a:pt x="78647" y="19056"/>
                    <a:pt x="55951" y="19056"/>
                  </a:cubicBezTo>
                  <a:cubicBezTo>
                    <a:pt x="33961" y="19056"/>
                    <a:pt x="19066" y="34465"/>
                    <a:pt x="19066" y="50775"/>
                  </a:cubicBezTo>
                  <a:cubicBezTo>
                    <a:pt x="19066" y="59809"/>
                    <a:pt x="26692" y="60700"/>
                    <a:pt x="28464" y="60700"/>
                  </a:cubicBezTo>
                  <a:cubicBezTo>
                    <a:pt x="32722" y="60700"/>
                    <a:pt x="37862" y="57682"/>
                    <a:pt x="37862" y="51307"/>
                  </a:cubicBezTo>
                  <a:cubicBezTo>
                    <a:pt x="37862" y="48115"/>
                    <a:pt x="36623" y="41914"/>
                    <a:pt x="27399" y="41914"/>
                  </a:cubicBezTo>
                  <a:cubicBezTo>
                    <a:pt x="32897" y="29329"/>
                    <a:pt x="44956" y="25431"/>
                    <a:pt x="53290" y="25431"/>
                  </a:cubicBezTo>
                  <a:cubicBezTo>
                    <a:pt x="71021" y="25431"/>
                    <a:pt x="80244" y="39254"/>
                    <a:pt x="80244" y="53610"/>
                  </a:cubicBezTo>
                  <a:cubicBezTo>
                    <a:pt x="80244" y="69029"/>
                    <a:pt x="69249" y="81256"/>
                    <a:pt x="63569" y="87632"/>
                  </a:cubicBezTo>
                  <a:lnTo>
                    <a:pt x="20838" y="129817"/>
                  </a:lnTo>
                  <a:cubicBezTo>
                    <a:pt x="19066" y="131405"/>
                    <a:pt x="19066" y="131761"/>
                    <a:pt x="19066" y="136724"/>
                  </a:cubicBezTo>
                  <a:lnTo>
                    <a:pt x="92121" y="136724"/>
                  </a:lnTo>
                  <a:lnTo>
                    <a:pt x="97443" y="10447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1" name="Forme libre : forme 1430">
              <a:extLst>
                <a:ext uri="{FF2B5EF4-FFF2-40B4-BE49-F238E27FC236}">
                  <a16:creationId xmlns:a16="http://schemas.microsoft.com/office/drawing/2014/main" id="{9B57C4CD-F999-4228-8DF3-A097E53AE87B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7477126" y="-14900828"/>
              <a:ext cx="76264" cy="279483"/>
            </a:xfrm>
            <a:custGeom>
              <a:avLst/>
              <a:gdLst>
                <a:gd name="connsiteX0" fmla="*/ 77813 w 76264"/>
                <a:gd name="connsiteY0" fmla="*/ 145600 h 279482"/>
                <a:gd name="connsiteX1" fmla="*/ 61099 w 76264"/>
                <a:gd name="connsiteY1" fmla="*/ 66639 h 279482"/>
                <a:gd name="connsiteX2" fmla="*/ 21600 w 76264"/>
                <a:gd name="connsiteY2" fmla="*/ 19056 h 279482"/>
                <a:gd name="connsiteX3" fmla="*/ 19066 w 76264"/>
                <a:gd name="connsiteY3" fmla="*/ 21588 h 279482"/>
                <a:gd name="connsiteX4" fmla="*/ 23880 w 76264"/>
                <a:gd name="connsiteY4" fmla="*/ 27408 h 279482"/>
                <a:gd name="connsiteX5" fmla="*/ 63124 w 76264"/>
                <a:gd name="connsiteY5" fmla="*/ 145600 h 279482"/>
                <a:gd name="connsiteX6" fmla="*/ 22355 w 76264"/>
                <a:gd name="connsiteY6" fmla="*/ 265311 h 279482"/>
                <a:gd name="connsiteX7" fmla="*/ 19066 w 76264"/>
                <a:gd name="connsiteY7" fmla="*/ 269614 h 279482"/>
                <a:gd name="connsiteX8" fmla="*/ 21600 w 76264"/>
                <a:gd name="connsiteY8" fmla="*/ 272146 h 279482"/>
                <a:gd name="connsiteX9" fmla="*/ 61861 w 76264"/>
                <a:gd name="connsiteY9" fmla="*/ 222792 h 279482"/>
                <a:gd name="connsiteX10" fmla="*/ 77813 w 76264"/>
                <a:gd name="connsiteY10" fmla="*/ 145600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64" h="279482">
                  <a:moveTo>
                    <a:pt x="77813" y="145600"/>
                  </a:moveTo>
                  <a:cubicBezTo>
                    <a:pt x="77813" y="125862"/>
                    <a:pt x="75033" y="95238"/>
                    <a:pt x="61099" y="66639"/>
                  </a:cubicBezTo>
                  <a:cubicBezTo>
                    <a:pt x="45909" y="35506"/>
                    <a:pt x="24127" y="19056"/>
                    <a:pt x="21600" y="19056"/>
                  </a:cubicBezTo>
                  <a:cubicBezTo>
                    <a:pt x="20075" y="19056"/>
                    <a:pt x="19066" y="20071"/>
                    <a:pt x="19066" y="21588"/>
                  </a:cubicBezTo>
                  <a:cubicBezTo>
                    <a:pt x="19066" y="22342"/>
                    <a:pt x="19066" y="22850"/>
                    <a:pt x="23880" y="27408"/>
                  </a:cubicBezTo>
                  <a:cubicBezTo>
                    <a:pt x="48690" y="52467"/>
                    <a:pt x="63124" y="92706"/>
                    <a:pt x="63124" y="145600"/>
                  </a:cubicBezTo>
                  <a:cubicBezTo>
                    <a:pt x="63124" y="188880"/>
                    <a:pt x="53758" y="233424"/>
                    <a:pt x="22355" y="265311"/>
                  </a:cubicBezTo>
                  <a:cubicBezTo>
                    <a:pt x="19066" y="268350"/>
                    <a:pt x="19066" y="268859"/>
                    <a:pt x="19066" y="269614"/>
                  </a:cubicBezTo>
                  <a:cubicBezTo>
                    <a:pt x="19066" y="271129"/>
                    <a:pt x="20075" y="272146"/>
                    <a:pt x="21600" y="272146"/>
                  </a:cubicBezTo>
                  <a:cubicBezTo>
                    <a:pt x="24127" y="272146"/>
                    <a:pt x="46918" y="254933"/>
                    <a:pt x="61861" y="222792"/>
                  </a:cubicBezTo>
                  <a:cubicBezTo>
                    <a:pt x="74779" y="194955"/>
                    <a:pt x="77813" y="166864"/>
                    <a:pt x="77813" y="1456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2" name="Forme libre : forme 1431">
              <a:extLst>
                <a:ext uri="{FF2B5EF4-FFF2-40B4-BE49-F238E27FC236}">
                  <a16:creationId xmlns:a16="http://schemas.microsoft.com/office/drawing/2014/main" id="{6C3F76CF-A8F6-4859-A24D-26EB83D71AC3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7667373" y="-14737840"/>
              <a:ext cx="50843" cy="50815"/>
            </a:xfrm>
            <a:custGeom>
              <a:avLst/>
              <a:gdLst>
                <a:gd name="connsiteX0" fmla="*/ 45909 w 50842"/>
                <a:gd name="connsiteY0" fmla="*/ 32474 h 50815"/>
                <a:gd name="connsiteX1" fmla="*/ 32491 w 50842"/>
                <a:gd name="connsiteY1" fmla="*/ 19056 h 50815"/>
                <a:gd name="connsiteX2" fmla="*/ 19066 w 50842"/>
                <a:gd name="connsiteY2" fmla="*/ 32474 h 50815"/>
                <a:gd name="connsiteX3" fmla="*/ 32491 w 50842"/>
                <a:gd name="connsiteY3" fmla="*/ 45885 h 50815"/>
                <a:gd name="connsiteX4" fmla="*/ 45909 w 50842"/>
                <a:gd name="connsiteY4" fmla="*/ 32474 h 50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42" h="50815">
                  <a:moveTo>
                    <a:pt x="45909" y="32474"/>
                  </a:moveTo>
                  <a:cubicBezTo>
                    <a:pt x="45909" y="25130"/>
                    <a:pt x="39832" y="19056"/>
                    <a:pt x="32491" y="19056"/>
                  </a:cubicBezTo>
                  <a:cubicBezTo>
                    <a:pt x="25143" y="19056"/>
                    <a:pt x="19066" y="25130"/>
                    <a:pt x="19066" y="32474"/>
                  </a:cubicBezTo>
                  <a:cubicBezTo>
                    <a:pt x="19066" y="39811"/>
                    <a:pt x="25143" y="45885"/>
                    <a:pt x="32491" y="45885"/>
                  </a:cubicBezTo>
                  <a:cubicBezTo>
                    <a:pt x="39832" y="45885"/>
                    <a:pt x="45909" y="39811"/>
                    <a:pt x="45909" y="3247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3" name="Forme libre : forme 1432">
              <a:extLst>
                <a:ext uri="{FF2B5EF4-FFF2-40B4-BE49-F238E27FC236}">
                  <a16:creationId xmlns:a16="http://schemas.microsoft.com/office/drawing/2014/main" id="{E4245387-8168-409D-A00F-4A3D917339FE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7779973" y="-14737840"/>
              <a:ext cx="50843" cy="50815"/>
            </a:xfrm>
            <a:custGeom>
              <a:avLst/>
              <a:gdLst>
                <a:gd name="connsiteX0" fmla="*/ 45909 w 50842"/>
                <a:gd name="connsiteY0" fmla="*/ 32474 h 50815"/>
                <a:gd name="connsiteX1" fmla="*/ 32492 w 50842"/>
                <a:gd name="connsiteY1" fmla="*/ 19056 h 50815"/>
                <a:gd name="connsiteX2" fmla="*/ 19066 w 50842"/>
                <a:gd name="connsiteY2" fmla="*/ 32474 h 50815"/>
                <a:gd name="connsiteX3" fmla="*/ 32492 w 50842"/>
                <a:gd name="connsiteY3" fmla="*/ 45885 h 50815"/>
                <a:gd name="connsiteX4" fmla="*/ 45909 w 50842"/>
                <a:gd name="connsiteY4" fmla="*/ 32474 h 50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42" h="50815">
                  <a:moveTo>
                    <a:pt x="45909" y="32474"/>
                  </a:moveTo>
                  <a:cubicBezTo>
                    <a:pt x="45909" y="25130"/>
                    <a:pt x="39832" y="19056"/>
                    <a:pt x="32492" y="19056"/>
                  </a:cubicBezTo>
                  <a:cubicBezTo>
                    <a:pt x="25143" y="19056"/>
                    <a:pt x="19066" y="25130"/>
                    <a:pt x="19066" y="32474"/>
                  </a:cubicBezTo>
                  <a:cubicBezTo>
                    <a:pt x="19066" y="39811"/>
                    <a:pt x="25143" y="45885"/>
                    <a:pt x="32492" y="45885"/>
                  </a:cubicBezTo>
                  <a:cubicBezTo>
                    <a:pt x="39832" y="45885"/>
                    <a:pt x="45909" y="39811"/>
                    <a:pt x="45909" y="3247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4" name="Forme libre : forme 1433">
              <a:extLst>
                <a:ext uri="{FF2B5EF4-FFF2-40B4-BE49-F238E27FC236}">
                  <a16:creationId xmlns:a16="http://schemas.microsoft.com/office/drawing/2014/main" id="{5A3B7EF8-9FD2-4D76-A243-28BD773DB715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7892320" y="-14737840"/>
              <a:ext cx="50843" cy="50815"/>
            </a:xfrm>
            <a:custGeom>
              <a:avLst/>
              <a:gdLst>
                <a:gd name="connsiteX0" fmla="*/ 45910 w 50842"/>
                <a:gd name="connsiteY0" fmla="*/ 32474 h 50815"/>
                <a:gd name="connsiteX1" fmla="*/ 32493 w 50842"/>
                <a:gd name="connsiteY1" fmla="*/ 19056 h 50815"/>
                <a:gd name="connsiteX2" fmla="*/ 19066 w 50842"/>
                <a:gd name="connsiteY2" fmla="*/ 32474 h 50815"/>
                <a:gd name="connsiteX3" fmla="*/ 32493 w 50842"/>
                <a:gd name="connsiteY3" fmla="*/ 45885 h 50815"/>
                <a:gd name="connsiteX4" fmla="*/ 45910 w 50842"/>
                <a:gd name="connsiteY4" fmla="*/ 32474 h 50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42" h="50815">
                  <a:moveTo>
                    <a:pt x="45910" y="32474"/>
                  </a:moveTo>
                  <a:cubicBezTo>
                    <a:pt x="45910" y="25130"/>
                    <a:pt x="39832" y="19056"/>
                    <a:pt x="32493" y="19056"/>
                  </a:cubicBezTo>
                  <a:cubicBezTo>
                    <a:pt x="25143" y="19056"/>
                    <a:pt x="19066" y="25130"/>
                    <a:pt x="19066" y="32474"/>
                  </a:cubicBezTo>
                  <a:cubicBezTo>
                    <a:pt x="19066" y="39811"/>
                    <a:pt x="25143" y="45885"/>
                    <a:pt x="32493" y="45885"/>
                  </a:cubicBezTo>
                  <a:cubicBezTo>
                    <a:pt x="39832" y="45885"/>
                    <a:pt x="45910" y="39811"/>
                    <a:pt x="45910" y="3247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5" name="Forme libre : forme 1434">
              <a:extLst>
                <a:ext uri="{FF2B5EF4-FFF2-40B4-BE49-F238E27FC236}">
                  <a16:creationId xmlns:a16="http://schemas.microsoft.com/office/drawing/2014/main" id="{0112921E-53AB-4877-8B1F-8094D6EDC7B8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997220" y="-14900828"/>
              <a:ext cx="76264" cy="279483"/>
            </a:xfrm>
            <a:custGeom>
              <a:avLst/>
              <a:gdLst>
                <a:gd name="connsiteX0" fmla="*/ 74270 w 76264"/>
                <a:gd name="connsiteY0" fmla="*/ 149904 h 279482"/>
                <a:gd name="connsiteX1" fmla="*/ 75541 w 76264"/>
                <a:gd name="connsiteY1" fmla="*/ 145600 h 279482"/>
                <a:gd name="connsiteX2" fmla="*/ 74270 w 76264"/>
                <a:gd name="connsiteY2" fmla="*/ 141297 h 279482"/>
                <a:gd name="connsiteX3" fmla="*/ 29957 w 76264"/>
                <a:gd name="connsiteY3" fmla="*/ 24876 h 279482"/>
                <a:gd name="connsiteX4" fmla="*/ 24134 w 76264"/>
                <a:gd name="connsiteY4" fmla="*/ 19056 h 279482"/>
                <a:gd name="connsiteX5" fmla="*/ 19066 w 76264"/>
                <a:gd name="connsiteY5" fmla="*/ 24120 h 279482"/>
                <a:gd name="connsiteX6" fmla="*/ 20337 w 76264"/>
                <a:gd name="connsiteY6" fmla="*/ 28169 h 279482"/>
                <a:gd name="connsiteX7" fmla="*/ 65158 w 76264"/>
                <a:gd name="connsiteY7" fmla="*/ 145600 h 279482"/>
                <a:gd name="connsiteX8" fmla="*/ 20337 w 76264"/>
                <a:gd name="connsiteY8" fmla="*/ 262530 h 279482"/>
                <a:gd name="connsiteX9" fmla="*/ 19066 w 76264"/>
                <a:gd name="connsiteY9" fmla="*/ 267080 h 279482"/>
                <a:gd name="connsiteX10" fmla="*/ 24134 w 76264"/>
                <a:gd name="connsiteY10" fmla="*/ 272146 h 279482"/>
                <a:gd name="connsiteX11" fmla="*/ 29449 w 76264"/>
                <a:gd name="connsiteY11" fmla="*/ 267080 h 279482"/>
                <a:gd name="connsiteX12" fmla="*/ 74270 w 76264"/>
                <a:gd name="connsiteY12" fmla="*/ 149904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264" h="279482">
                  <a:moveTo>
                    <a:pt x="74270" y="149904"/>
                  </a:moveTo>
                  <a:cubicBezTo>
                    <a:pt x="75541" y="146863"/>
                    <a:pt x="75541" y="146363"/>
                    <a:pt x="75541" y="145600"/>
                  </a:cubicBezTo>
                  <a:cubicBezTo>
                    <a:pt x="75541" y="144839"/>
                    <a:pt x="75541" y="144338"/>
                    <a:pt x="74270" y="141297"/>
                  </a:cubicBezTo>
                  <a:lnTo>
                    <a:pt x="29957" y="24876"/>
                  </a:lnTo>
                  <a:cubicBezTo>
                    <a:pt x="28440" y="20572"/>
                    <a:pt x="26915" y="19056"/>
                    <a:pt x="24134" y="19056"/>
                  </a:cubicBezTo>
                  <a:cubicBezTo>
                    <a:pt x="21346" y="19056"/>
                    <a:pt x="19066" y="21334"/>
                    <a:pt x="19066" y="24120"/>
                  </a:cubicBezTo>
                  <a:cubicBezTo>
                    <a:pt x="19066" y="24876"/>
                    <a:pt x="19066" y="25383"/>
                    <a:pt x="20337" y="28169"/>
                  </a:cubicBezTo>
                  <a:lnTo>
                    <a:pt x="65158" y="145600"/>
                  </a:lnTo>
                  <a:lnTo>
                    <a:pt x="20337" y="262530"/>
                  </a:lnTo>
                  <a:cubicBezTo>
                    <a:pt x="19066" y="265311"/>
                    <a:pt x="19066" y="265818"/>
                    <a:pt x="19066" y="267080"/>
                  </a:cubicBezTo>
                  <a:cubicBezTo>
                    <a:pt x="19066" y="269867"/>
                    <a:pt x="21346" y="272146"/>
                    <a:pt x="24134" y="272146"/>
                  </a:cubicBezTo>
                  <a:cubicBezTo>
                    <a:pt x="27423" y="272146"/>
                    <a:pt x="28440" y="269614"/>
                    <a:pt x="29449" y="267080"/>
                  </a:cubicBezTo>
                  <a:lnTo>
                    <a:pt x="74270" y="14990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6" name="Forme libre : forme 1435">
              <a:extLst>
                <a:ext uri="{FF2B5EF4-FFF2-40B4-BE49-F238E27FC236}">
                  <a16:creationId xmlns:a16="http://schemas.microsoft.com/office/drawing/2014/main" id="{16CBF2FA-1279-49A2-8016-B445245F053D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8166299" y="-14803891"/>
              <a:ext cx="203371" cy="76223"/>
            </a:xfrm>
            <a:custGeom>
              <a:avLst/>
              <a:gdLst>
                <a:gd name="connsiteX0" fmla="*/ 178855 w 203370"/>
                <a:gd name="connsiteY0" fmla="*/ 29179 h 76222"/>
                <a:gd name="connsiteX1" fmla="*/ 187467 w 203370"/>
                <a:gd name="connsiteY1" fmla="*/ 24113 h 76222"/>
                <a:gd name="connsiteX2" fmla="*/ 179110 w 203370"/>
                <a:gd name="connsiteY2" fmla="*/ 19056 h 76222"/>
                <a:gd name="connsiteX3" fmla="*/ 27423 w 203370"/>
                <a:gd name="connsiteY3" fmla="*/ 19056 h 76222"/>
                <a:gd name="connsiteX4" fmla="*/ 19066 w 203370"/>
                <a:gd name="connsiteY4" fmla="*/ 24113 h 76222"/>
                <a:gd name="connsiteX5" fmla="*/ 27678 w 203370"/>
                <a:gd name="connsiteY5" fmla="*/ 29179 h 76222"/>
                <a:gd name="connsiteX6" fmla="*/ 178855 w 203370"/>
                <a:gd name="connsiteY6" fmla="*/ 29179 h 76222"/>
                <a:gd name="connsiteX7" fmla="*/ 179110 w 203370"/>
                <a:gd name="connsiteY7" fmla="*/ 78279 h 76222"/>
                <a:gd name="connsiteX8" fmla="*/ 187467 w 203370"/>
                <a:gd name="connsiteY8" fmla="*/ 73213 h 76222"/>
                <a:gd name="connsiteX9" fmla="*/ 178855 w 203370"/>
                <a:gd name="connsiteY9" fmla="*/ 68148 h 76222"/>
                <a:gd name="connsiteX10" fmla="*/ 27678 w 203370"/>
                <a:gd name="connsiteY10" fmla="*/ 68148 h 76222"/>
                <a:gd name="connsiteX11" fmla="*/ 19066 w 203370"/>
                <a:gd name="connsiteY11" fmla="*/ 73213 h 76222"/>
                <a:gd name="connsiteX12" fmla="*/ 27423 w 203370"/>
                <a:gd name="connsiteY12" fmla="*/ 78279 h 76222"/>
                <a:gd name="connsiteX13" fmla="*/ 179110 w 203370"/>
                <a:gd name="connsiteY13" fmla="*/ 78279 h 7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370" h="76222">
                  <a:moveTo>
                    <a:pt x="178855" y="29179"/>
                  </a:moveTo>
                  <a:cubicBezTo>
                    <a:pt x="182653" y="29179"/>
                    <a:pt x="187467" y="29179"/>
                    <a:pt x="187467" y="24113"/>
                  </a:cubicBezTo>
                  <a:cubicBezTo>
                    <a:pt x="187467" y="19056"/>
                    <a:pt x="182653" y="19056"/>
                    <a:pt x="179110" y="19056"/>
                  </a:cubicBezTo>
                  <a:lnTo>
                    <a:pt x="27423" y="19056"/>
                  </a:lnTo>
                  <a:cubicBezTo>
                    <a:pt x="23880" y="19056"/>
                    <a:pt x="19066" y="19056"/>
                    <a:pt x="19066" y="24113"/>
                  </a:cubicBezTo>
                  <a:cubicBezTo>
                    <a:pt x="19066" y="29179"/>
                    <a:pt x="23880" y="29179"/>
                    <a:pt x="27678" y="29179"/>
                  </a:cubicBezTo>
                  <a:lnTo>
                    <a:pt x="178855" y="29179"/>
                  </a:lnTo>
                  <a:close/>
                  <a:moveTo>
                    <a:pt x="179110" y="78279"/>
                  </a:moveTo>
                  <a:cubicBezTo>
                    <a:pt x="182653" y="78279"/>
                    <a:pt x="187467" y="78279"/>
                    <a:pt x="187467" y="73213"/>
                  </a:cubicBezTo>
                  <a:cubicBezTo>
                    <a:pt x="187467" y="68148"/>
                    <a:pt x="182653" y="68148"/>
                    <a:pt x="178855" y="68148"/>
                  </a:cubicBezTo>
                  <a:lnTo>
                    <a:pt x="27678" y="68148"/>
                  </a:lnTo>
                  <a:cubicBezTo>
                    <a:pt x="23880" y="68148"/>
                    <a:pt x="19066" y="68148"/>
                    <a:pt x="19066" y="73213"/>
                  </a:cubicBezTo>
                  <a:cubicBezTo>
                    <a:pt x="19066" y="78279"/>
                    <a:pt x="23880" y="78279"/>
                    <a:pt x="27423" y="78279"/>
                  </a:cubicBezTo>
                  <a:lnTo>
                    <a:pt x="179110" y="7827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7" name="Forme libre : forme 1436">
              <a:extLst>
                <a:ext uri="{FF2B5EF4-FFF2-40B4-BE49-F238E27FC236}">
                  <a16:creationId xmlns:a16="http://schemas.microsoft.com/office/drawing/2014/main" id="{5F402CA1-D52A-4CA9-9CCB-E1DE71863D12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8510904" y="-15050813"/>
              <a:ext cx="101685" cy="203260"/>
            </a:xfrm>
            <a:custGeom>
              <a:avLst/>
              <a:gdLst>
                <a:gd name="connsiteX0" fmla="*/ 70981 w 101685"/>
                <a:gd name="connsiteY0" fmla="*/ 25631 h 203260"/>
                <a:gd name="connsiteX1" fmla="*/ 65150 w 101685"/>
                <a:gd name="connsiteY1" fmla="*/ 19056 h 203260"/>
                <a:gd name="connsiteX2" fmla="*/ 19066 w 101685"/>
                <a:gd name="connsiteY2" fmla="*/ 35253 h 203260"/>
                <a:gd name="connsiteX3" fmla="*/ 19066 w 101685"/>
                <a:gd name="connsiteY3" fmla="*/ 43099 h 203260"/>
                <a:gd name="connsiteX4" fmla="*/ 52241 w 101685"/>
                <a:gd name="connsiteY4" fmla="*/ 36516 h 203260"/>
                <a:gd name="connsiteX5" fmla="*/ 52241 w 101685"/>
                <a:gd name="connsiteY5" fmla="*/ 167619 h 203260"/>
                <a:gd name="connsiteX6" fmla="*/ 28687 w 101685"/>
                <a:gd name="connsiteY6" fmla="*/ 179766 h 203260"/>
                <a:gd name="connsiteX7" fmla="*/ 20583 w 101685"/>
                <a:gd name="connsiteY7" fmla="*/ 179766 h 203260"/>
                <a:gd name="connsiteX8" fmla="*/ 20583 w 101685"/>
                <a:gd name="connsiteY8" fmla="*/ 187612 h 203260"/>
                <a:gd name="connsiteX9" fmla="*/ 61607 w 101685"/>
                <a:gd name="connsiteY9" fmla="*/ 186849 h 203260"/>
                <a:gd name="connsiteX10" fmla="*/ 102631 w 101685"/>
                <a:gd name="connsiteY10" fmla="*/ 187612 h 203260"/>
                <a:gd name="connsiteX11" fmla="*/ 102631 w 101685"/>
                <a:gd name="connsiteY11" fmla="*/ 179766 h 203260"/>
                <a:gd name="connsiteX12" fmla="*/ 94528 w 101685"/>
                <a:gd name="connsiteY12" fmla="*/ 179766 h 203260"/>
                <a:gd name="connsiteX13" fmla="*/ 70981 w 101685"/>
                <a:gd name="connsiteY13" fmla="*/ 167619 h 203260"/>
                <a:gd name="connsiteX14" fmla="*/ 70981 w 101685"/>
                <a:gd name="connsiteY14" fmla="*/ 25631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1685" h="203260">
                  <a:moveTo>
                    <a:pt x="70981" y="25631"/>
                  </a:moveTo>
                  <a:cubicBezTo>
                    <a:pt x="70981" y="19557"/>
                    <a:pt x="70981" y="19056"/>
                    <a:pt x="65150" y="19056"/>
                  </a:cubicBezTo>
                  <a:cubicBezTo>
                    <a:pt x="49453" y="35253"/>
                    <a:pt x="27169" y="35253"/>
                    <a:pt x="19066" y="35253"/>
                  </a:cubicBezTo>
                  <a:lnTo>
                    <a:pt x="19066" y="43099"/>
                  </a:lnTo>
                  <a:cubicBezTo>
                    <a:pt x="24127" y="43099"/>
                    <a:pt x="39070" y="43099"/>
                    <a:pt x="52241" y="36516"/>
                  </a:cubicBezTo>
                  <a:lnTo>
                    <a:pt x="52241" y="167619"/>
                  </a:lnTo>
                  <a:cubicBezTo>
                    <a:pt x="52241" y="176725"/>
                    <a:pt x="51478" y="179766"/>
                    <a:pt x="28687" y="179766"/>
                  </a:cubicBezTo>
                  <a:lnTo>
                    <a:pt x="20583" y="179766"/>
                  </a:lnTo>
                  <a:lnTo>
                    <a:pt x="20583" y="187612"/>
                  </a:lnTo>
                  <a:cubicBezTo>
                    <a:pt x="29449" y="186849"/>
                    <a:pt x="51478" y="186849"/>
                    <a:pt x="61607" y="186849"/>
                  </a:cubicBezTo>
                  <a:cubicBezTo>
                    <a:pt x="71736" y="186849"/>
                    <a:pt x="93765" y="186849"/>
                    <a:pt x="102631" y="187612"/>
                  </a:cubicBezTo>
                  <a:lnTo>
                    <a:pt x="102631" y="179766"/>
                  </a:lnTo>
                  <a:lnTo>
                    <a:pt x="94528" y="179766"/>
                  </a:lnTo>
                  <a:cubicBezTo>
                    <a:pt x="71736" y="179766"/>
                    <a:pt x="70981" y="176980"/>
                    <a:pt x="70981" y="167619"/>
                  </a:cubicBezTo>
                  <a:lnTo>
                    <a:pt x="70981" y="2563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8" name="Forme libre : forme 1437">
              <a:extLst>
                <a:ext uri="{FF2B5EF4-FFF2-40B4-BE49-F238E27FC236}">
                  <a16:creationId xmlns:a16="http://schemas.microsoft.com/office/drawing/2014/main" id="{DE44EF64-260D-4ECD-8C4F-05A66492164A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8461345" y="-14762876"/>
              <a:ext cx="203371" cy="25408"/>
            </a:xfrm>
            <a:custGeom>
              <a:avLst/>
              <a:gdLst>
                <a:gd name="connsiteX0" fmla="*/ 7588 w 203370"/>
                <a:gd name="connsiteY0" fmla="*/ 7584 h 0"/>
                <a:gd name="connsiteX1" fmla="*/ 211257 w 203370"/>
                <a:gd name="connsiteY1" fmla="*/ 758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3370">
                  <a:moveTo>
                    <a:pt x="7588" y="7584"/>
                  </a:moveTo>
                  <a:lnTo>
                    <a:pt x="211257" y="7584"/>
                  </a:lnTo>
                </a:path>
              </a:pathLst>
            </a:custGeom>
            <a:noFill/>
            <a:ln w="379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9" name="Forme libre : forme 1438">
              <a:extLst>
                <a:ext uri="{FF2B5EF4-FFF2-40B4-BE49-F238E27FC236}">
                  <a16:creationId xmlns:a16="http://schemas.microsoft.com/office/drawing/2014/main" id="{18709027-F52D-4213-BC2C-50BDEDB237BA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8459219" y="-14710233"/>
              <a:ext cx="203371" cy="203260"/>
            </a:xfrm>
            <a:custGeom>
              <a:avLst/>
              <a:gdLst>
                <a:gd name="connsiteX0" fmla="*/ 128211 w 203370"/>
                <a:gd name="connsiteY0" fmla="*/ 103083 h 203260"/>
                <a:gd name="connsiteX1" fmla="*/ 144671 w 203370"/>
                <a:gd name="connsiteY1" fmla="*/ 105608 h 203260"/>
                <a:gd name="connsiteX2" fmla="*/ 145426 w 203370"/>
                <a:gd name="connsiteY2" fmla="*/ 107379 h 203260"/>
                <a:gd name="connsiteX3" fmla="*/ 148723 w 203370"/>
                <a:gd name="connsiteY3" fmla="*/ 109911 h 203260"/>
                <a:gd name="connsiteX4" fmla="*/ 160623 w 203370"/>
                <a:gd name="connsiteY4" fmla="*/ 100297 h 203260"/>
                <a:gd name="connsiteX5" fmla="*/ 144163 w 203370"/>
                <a:gd name="connsiteY5" fmla="*/ 92451 h 203260"/>
                <a:gd name="connsiteX6" fmla="*/ 140111 w 203370"/>
                <a:gd name="connsiteY6" fmla="*/ 91944 h 203260"/>
                <a:gd name="connsiteX7" fmla="*/ 146189 w 203370"/>
                <a:gd name="connsiteY7" fmla="*/ 85361 h 203260"/>
                <a:gd name="connsiteX8" fmla="*/ 203927 w 203370"/>
                <a:gd name="connsiteY8" fmla="*/ 20827 h 203260"/>
                <a:gd name="connsiteX9" fmla="*/ 201901 w 203370"/>
                <a:gd name="connsiteY9" fmla="*/ 19056 h 203260"/>
                <a:gd name="connsiteX10" fmla="*/ 186204 w 203370"/>
                <a:gd name="connsiteY10" fmla="*/ 26138 h 203260"/>
                <a:gd name="connsiteX11" fmla="*/ 160623 w 203370"/>
                <a:gd name="connsiteY11" fmla="*/ 23359 h 203260"/>
                <a:gd name="connsiteX12" fmla="*/ 127703 w 203370"/>
                <a:gd name="connsiteY12" fmla="*/ 19056 h 203260"/>
                <a:gd name="connsiteX13" fmla="*/ 82882 w 203370"/>
                <a:gd name="connsiteY13" fmla="*/ 32974 h 203260"/>
                <a:gd name="connsiteX14" fmla="*/ 58064 w 203370"/>
                <a:gd name="connsiteY14" fmla="*/ 62336 h 203260"/>
                <a:gd name="connsiteX15" fmla="*/ 60344 w 203370"/>
                <a:gd name="connsiteY15" fmla="*/ 64361 h 203260"/>
                <a:gd name="connsiteX16" fmla="*/ 82627 w 203370"/>
                <a:gd name="connsiteY16" fmla="*/ 50179 h 203260"/>
                <a:gd name="connsiteX17" fmla="*/ 106436 w 203370"/>
                <a:gd name="connsiteY17" fmla="*/ 34745 h 203260"/>
                <a:gd name="connsiteX18" fmla="*/ 130999 w 203370"/>
                <a:gd name="connsiteY18" fmla="*/ 37531 h 203260"/>
                <a:gd name="connsiteX19" fmla="*/ 163157 w 203370"/>
                <a:gd name="connsiteY19" fmla="*/ 41835 h 203260"/>
                <a:gd name="connsiteX20" fmla="*/ 172015 w 203370"/>
                <a:gd name="connsiteY20" fmla="*/ 41073 h 203260"/>
                <a:gd name="connsiteX21" fmla="*/ 124922 w 203370"/>
                <a:gd name="connsiteY21" fmla="*/ 92197 h 203260"/>
                <a:gd name="connsiteX22" fmla="*/ 99596 w 203370"/>
                <a:gd name="connsiteY22" fmla="*/ 92197 h 203260"/>
                <a:gd name="connsiteX23" fmla="*/ 83898 w 203370"/>
                <a:gd name="connsiteY23" fmla="*/ 100804 h 203260"/>
                <a:gd name="connsiteX24" fmla="*/ 90476 w 203370"/>
                <a:gd name="connsiteY24" fmla="*/ 103083 h 203260"/>
                <a:gd name="connsiteX25" fmla="*/ 113522 w 203370"/>
                <a:gd name="connsiteY25" fmla="*/ 103083 h 203260"/>
                <a:gd name="connsiteX26" fmla="*/ 66930 w 203370"/>
                <a:gd name="connsiteY26" fmla="*/ 146610 h 203260"/>
                <a:gd name="connsiteX27" fmla="*/ 27169 w 203370"/>
                <a:gd name="connsiteY27" fmla="*/ 181283 h 203260"/>
                <a:gd name="connsiteX28" fmla="*/ 19066 w 203370"/>
                <a:gd name="connsiteY28" fmla="*/ 190144 h 203260"/>
                <a:gd name="connsiteX29" fmla="*/ 21092 w 203370"/>
                <a:gd name="connsiteY29" fmla="*/ 191913 h 203260"/>
                <a:gd name="connsiteX30" fmla="*/ 33000 w 203370"/>
                <a:gd name="connsiteY30" fmla="*/ 187357 h 203260"/>
                <a:gd name="connsiteX31" fmla="*/ 45909 w 203370"/>
                <a:gd name="connsiteY31" fmla="*/ 184823 h 203260"/>
                <a:gd name="connsiteX32" fmla="*/ 85416 w 203370"/>
                <a:gd name="connsiteY32" fmla="*/ 188119 h 203260"/>
                <a:gd name="connsiteX33" fmla="*/ 126948 w 203370"/>
                <a:gd name="connsiteY33" fmla="*/ 191913 h 203260"/>
                <a:gd name="connsiteX34" fmla="*/ 168472 w 203370"/>
                <a:gd name="connsiteY34" fmla="*/ 174201 h 203260"/>
                <a:gd name="connsiteX35" fmla="*/ 188475 w 203370"/>
                <a:gd name="connsiteY35" fmla="*/ 141044 h 203260"/>
                <a:gd name="connsiteX36" fmla="*/ 186204 w 203370"/>
                <a:gd name="connsiteY36" fmla="*/ 139273 h 203260"/>
                <a:gd name="connsiteX37" fmla="*/ 163912 w 203370"/>
                <a:gd name="connsiteY37" fmla="*/ 153954 h 203260"/>
                <a:gd name="connsiteX38" fmla="*/ 152012 w 203370"/>
                <a:gd name="connsiteY38" fmla="*/ 176225 h 203260"/>
                <a:gd name="connsiteX39" fmla="*/ 112259 w 203370"/>
                <a:gd name="connsiteY39" fmla="*/ 173183 h 203260"/>
                <a:gd name="connsiteX40" fmla="*/ 67184 w 203370"/>
                <a:gd name="connsiteY40" fmla="*/ 169134 h 203260"/>
                <a:gd name="connsiteX41" fmla="*/ 54775 w 203370"/>
                <a:gd name="connsiteY41" fmla="*/ 170152 h 203260"/>
                <a:gd name="connsiteX42" fmla="*/ 128211 w 203370"/>
                <a:gd name="connsiteY42" fmla="*/ 103083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03370" h="203260">
                  <a:moveTo>
                    <a:pt x="128211" y="103083"/>
                  </a:moveTo>
                  <a:cubicBezTo>
                    <a:pt x="138340" y="103330"/>
                    <a:pt x="143154" y="104346"/>
                    <a:pt x="144671" y="105608"/>
                  </a:cubicBezTo>
                  <a:cubicBezTo>
                    <a:pt x="144926" y="105862"/>
                    <a:pt x="145180" y="106878"/>
                    <a:pt x="145426" y="107379"/>
                  </a:cubicBezTo>
                  <a:cubicBezTo>
                    <a:pt x="145426" y="109911"/>
                    <a:pt x="147452" y="109911"/>
                    <a:pt x="148723" y="109911"/>
                  </a:cubicBezTo>
                  <a:cubicBezTo>
                    <a:pt x="152774" y="109911"/>
                    <a:pt x="160623" y="105608"/>
                    <a:pt x="160623" y="100297"/>
                  </a:cubicBezTo>
                  <a:cubicBezTo>
                    <a:pt x="160623" y="93968"/>
                    <a:pt x="149986" y="92706"/>
                    <a:pt x="144163" y="92451"/>
                  </a:cubicBezTo>
                  <a:cubicBezTo>
                    <a:pt x="143654" y="92451"/>
                    <a:pt x="140111" y="92197"/>
                    <a:pt x="140111" y="91944"/>
                  </a:cubicBezTo>
                  <a:cubicBezTo>
                    <a:pt x="140111" y="91436"/>
                    <a:pt x="144163" y="87639"/>
                    <a:pt x="146189" y="85361"/>
                  </a:cubicBezTo>
                  <a:cubicBezTo>
                    <a:pt x="170243" y="61320"/>
                    <a:pt x="203927" y="23359"/>
                    <a:pt x="203927" y="20827"/>
                  </a:cubicBezTo>
                  <a:cubicBezTo>
                    <a:pt x="203927" y="20064"/>
                    <a:pt x="203673" y="19056"/>
                    <a:pt x="201901" y="19056"/>
                  </a:cubicBezTo>
                  <a:cubicBezTo>
                    <a:pt x="200129" y="19056"/>
                    <a:pt x="193544" y="20572"/>
                    <a:pt x="186204" y="26138"/>
                  </a:cubicBezTo>
                  <a:cubicBezTo>
                    <a:pt x="181643" y="26138"/>
                    <a:pt x="175312" y="26138"/>
                    <a:pt x="160623" y="23359"/>
                  </a:cubicBezTo>
                  <a:cubicBezTo>
                    <a:pt x="146697" y="20827"/>
                    <a:pt x="137577" y="19056"/>
                    <a:pt x="127703" y="19056"/>
                  </a:cubicBezTo>
                  <a:cubicBezTo>
                    <a:pt x="111497" y="19056"/>
                    <a:pt x="96307" y="24876"/>
                    <a:pt x="82882" y="32974"/>
                  </a:cubicBezTo>
                  <a:cubicBezTo>
                    <a:pt x="60090" y="47400"/>
                    <a:pt x="58064" y="62081"/>
                    <a:pt x="58064" y="62336"/>
                  </a:cubicBezTo>
                  <a:cubicBezTo>
                    <a:pt x="58064" y="63089"/>
                    <a:pt x="58318" y="64361"/>
                    <a:pt x="60344" y="64361"/>
                  </a:cubicBezTo>
                  <a:cubicBezTo>
                    <a:pt x="65158" y="64361"/>
                    <a:pt x="80347" y="57017"/>
                    <a:pt x="82627" y="50179"/>
                  </a:cubicBezTo>
                  <a:cubicBezTo>
                    <a:pt x="85924" y="40310"/>
                    <a:pt x="89213" y="34745"/>
                    <a:pt x="106436" y="34745"/>
                  </a:cubicBezTo>
                  <a:cubicBezTo>
                    <a:pt x="108708" y="34745"/>
                    <a:pt x="115802" y="34745"/>
                    <a:pt x="130999" y="37531"/>
                  </a:cubicBezTo>
                  <a:cubicBezTo>
                    <a:pt x="143654" y="39811"/>
                    <a:pt x="154037" y="41835"/>
                    <a:pt x="163157" y="41835"/>
                  </a:cubicBezTo>
                  <a:cubicBezTo>
                    <a:pt x="166192" y="41835"/>
                    <a:pt x="169234" y="41835"/>
                    <a:pt x="172015" y="41073"/>
                  </a:cubicBezTo>
                  <a:cubicBezTo>
                    <a:pt x="158598" y="56762"/>
                    <a:pt x="146951" y="69672"/>
                    <a:pt x="124922" y="92197"/>
                  </a:cubicBezTo>
                  <a:lnTo>
                    <a:pt x="99596" y="92197"/>
                  </a:lnTo>
                  <a:cubicBezTo>
                    <a:pt x="86178" y="92197"/>
                    <a:pt x="83898" y="99788"/>
                    <a:pt x="83898" y="100804"/>
                  </a:cubicBezTo>
                  <a:cubicBezTo>
                    <a:pt x="83898" y="103083"/>
                    <a:pt x="86178" y="103083"/>
                    <a:pt x="90476" y="103083"/>
                  </a:cubicBezTo>
                  <a:lnTo>
                    <a:pt x="113522" y="103083"/>
                  </a:lnTo>
                  <a:cubicBezTo>
                    <a:pt x="111751" y="105107"/>
                    <a:pt x="99850" y="117001"/>
                    <a:pt x="66930" y="146610"/>
                  </a:cubicBezTo>
                  <a:cubicBezTo>
                    <a:pt x="66421" y="147117"/>
                    <a:pt x="48189" y="163569"/>
                    <a:pt x="27169" y="181283"/>
                  </a:cubicBezTo>
                  <a:cubicBezTo>
                    <a:pt x="23880" y="184070"/>
                    <a:pt x="19066" y="188373"/>
                    <a:pt x="19066" y="190144"/>
                  </a:cubicBezTo>
                  <a:cubicBezTo>
                    <a:pt x="19066" y="190898"/>
                    <a:pt x="19320" y="191913"/>
                    <a:pt x="21092" y="191913"/>
                  </a:cubicBezTo>
                  <a:cubicBezTo>
                    <a:pt x="24388" y="191913"/>
                    <a:pt x="29703" y="189381"/>
                    <a:pt x="33000" y="187357"/>
                  </a:cubicBezTo>
                  <a:cubicBezTo>
                    <a:pt x="37552" y="184823"/>
                    <a:pt x="41858" y="184823"/>
                    <a:pt x="45909" y="184823"/>
                  </a:cubicBezTo>
                  <a:cubicBezTo>
                    <a:pt x="57309" y="184823"/>
                    <a:pt x="73769" y="186849"/>
                    <a:pt x="85416" y="188119"/>
                  </a:cubicBezTo>
                  <a:cubicBezTo>
                    <a:pt x="97570" y="189890"/>
                    <a:pt x="114539" y="191913"/>
                    <a:pt x="126948" y="191913"/>
                  </a:cubicBezTo>
                  <a:cubicBezTo>
                    <a:pt x="145426" y="191913"/>
                    <a:pt x="160369" y="181537"/>
                    <a:pt x="168472" y="174201"/>
                  </a:cubicBezTo>
                  <a:cubicBezTo>
                    <a:pt x="183923" y="160528"/>
                    <a:pt x="188475" y="142561"/>
                    <a:pt x="188475" y="141044"/>
                  </a:cubicBezTo>
                  <a:cubicBezTo>
                    <a:pt x="188475" y="139527"/>
                    <a:pt x="187467" y="139273"/>
                    <a:pt x="186204" y="139273"/>
                  </a:cubicBezTo>
                  <a:cubicBezTo>
                    <a:pt x="181389" y="139273"/>
                    <a:pt x="166192" y="146610"/>
                    <a:pt x="163912" y="153954"/>
                  </a:cubicBezTo>
                  <a:cubicBezTo>
                    <a:pt x="162395" y="158757"/>
                    <a:pt x="159861" y="167364"/>
                    <a:pt x="152012" y="176225"/>
                  </a:cubicBezTo>
                  <a:cubicBezTo>
                    <a:pt x="144417" y="176225"/>
                    <a:pt x="135551" y="176225"/>
                    <a:pt x="112259" y="173183"/>
                  </a:cubicBezTo>
                  <a:cubicBezTo>
                    <a:pt x="99596" y="171667"/>
                    <a:pt x="80602" y="169134"/>
                    <a:pt x="67184" y="169134"/>
                  </a:cubicBezTo>
                  <a:cubicBezTo>
                    <a:pt x="65666" y="169134"/>
                    <a:pt x="59589" y="169134"/>
                    <a:pt x="54775" y="170152"/>
                  </a:cubicBezTo>
                  <a:lnTo>
                    <a:pt x="128211" y="10308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0" name="Forme libre : forme 1439">
              <a:extLst>
                <a:ext uri="{FF2B5EF4-FFF2-40B4-BE49-F238E27FC236}">
                  <a16:creationId xmlns:a16="http://schemas.microsoft.com/office/drawing/2014/main" id="{9FF361F3-3DA3-47FC-9C02-0D3B3A14457C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8740287" y="-15055561"/>
              <a:ext cx="254213" cy="584373"/>
            </a:xfrm>
            <a:custGeom>
              <a:avLst/>
              <a:gdLst>
                <a:gd name="connsiteX0" fmla="*/ 31220 w 254213"/>
                <a:gd name="connsiteY0" fmla="*/ 570035 h 584373"/>
                <a:gd name="connsiteX1" fmla="*/ 43629 w 254213"/>
                <a:gd name="connsiteY1" fmla="*/ 557631 h 584373"/>
                <a:gd name="connsiteX2" fmla="*/ 31475 w 254213"/>
                <a:gd name="connsiteY2" fmla="*/ 545229 h 584373"/>
                <a:gd name="connsiteX3" fmla="*/ 19066 w 254213"/>
                <a:gd name="connsiteY3" fmla="*/ 557885 h 584373"/>
                <a:gd name="connsiteX4" fmla="*/ 47172 w 254213"/>
                <a:gd name="connsiteY4" fmla="*/ 581421 h 584373"/>
                <a:gd name="connsiteX5" fmla="*/ 118082 w 254213"/>
                <a:gd name="connsiteY5" fmla="*/ 448800 h 584373"/>
                <a:gd name="connsiteX6" fmla="*/ 167709 w 254213"/>
                <a:gd name="connsiteY6" fmla="*/ 206849 h 584373"/>
                <a:gd name="connsiteX7" fmla="*/ 195061 w 254213"/>
                <a:gd name="connsiteY7" fmla="*/ 69672 h 584373"/>
                <a:gd name="connsiteX8" fmla="*/ 216582 w 254213"/>
                <a:gd name="connsiteY8" fmla="*/ 24621 h 584373"/>
                <a:gd name="connsiteX9" fmla="*/ 231779 w 254213"/>
                <a:gd name="connsiteY9" fmla="*/ 30441 h 584373"/>
                <a:gd name="connsiteX10" fmla="*/ 219116 w 254213"/>
                <a:gd name="connsiteY10" fmla="*/ 42843 h 584373"/>
                <a:gd name="connsiteX11" fmla="*/ 231271 w 254213"/>
                <a:gd name="connsiteY11" fmla="*/ 55246 h 584373"/>
                <a:gd name="connsiteX12" fmla="*/ 243679 w 254213"/>
                <a:gd name="connsiteY12" fmla="*/ 42590 h 584373"/>
                <a:gd name="connsiteX13" fmla="*/ 216081 w 254213"/>
                <a:gd name="connsiteY13" fmla="*/ 19056 h 584373"/>
                <a:gd name="connsiteX14" fmla="*/ 168726 w 254213"/>
                <a:gd name="connsiteY14" fmla="*/ 98271 h 584373"/>
                <a:gd name="connsiteX15" fmla="*/ 105673 w 254213"/>
                <a:gd name="connsiteY15" fmla="*/ 393625 h 584373"/>
                <a:gd name="connsiteX16" fmla="*/ 83390 w 254213"/>
                <a:gd name="connsiteY16" fmla="*/ 509793 h 584373"/>
                <a:gd name="connsiteX17" fmla="*/ 46672 w 254213"/>
                <a:gd name="connsiteY17" fmla="*/ 575854 h 584373"/>
                <a:gd name="connsiteX18" fmla="*/ 31220 w 254213"/>
                <a:gd name="connsiteY18" fmla="*/ 570035 h 584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4213" h="584373">
                  <a:moveTo>
                    <a:pt x="31220" y="570035"/>
                  </a:moveTo>
                  <a:cubicBezTo>
                    <a:pt x="39323" y="569527"/>
                    <a:pt x="43629" y="563959"/>
                    <a:pt x="43629" y="557631"/>
                  </a:cubicBezTo>
                  <a:cubicBezTo>
                    <a:pt x="43629" y="549280"/>
                    <a:pt x="37298" y="545229"/>
                    <a:pt x="31475" y="545229"/>
                  </a:cubicBezTo>
                  <a:cubicBezTo>
                    <a:pt x="25397" y="545229"/>
                    <a:pt x="19066" y="549026"/>
                    <a:pt x="19066" y="557885"/>
                  </a:cubicBezTo>
                  <a:cubicBezTo>
                    <a:pt x="19066" y="570787"/>
                    <a:pt x="31729" y="581421"/>
                    <a:pt x="47172" y="581421"/>
                  </a:cubicBezTo>
                  <a:cubicBezTo>
                    <a:pt x="85662" y="581421"/>
                    <a:pt x="100097" y="522194"/>
                    <a:pt x="118082" y="448800"/>
                  </a:cubicBezTo>
                  <a:cubicBezTo>
                    <a:pt x="137577" y="368822"/>
                    <a:pt x="154037" y="288090"/>
                    <a:pt x="167709" y="206849"/>
                  </a:cubicBezTo>
                  <a:cubicBezTo>
                    <a:pt x="177084" y="152937"/>
                    <a:pt x="186449" y="102320"/>
                    <a:pt x="195061" y="69672"/>
                  </a:cubicBezTo>
                  <a:cubicBezTo>
                    <a:pt x="198096" y="57271"/>
                    <a:pt x="206707" y="24621"/>
                    <a:pt x="216582" y="24621"/>
                  </a:cubicBezTo>
                  <a:cubicBezTo>
                    <a:pt x="224431" y="24621"/>
                    <a:pt x="230762" y="29433"/>
                    <a:pt x="231779" y="30441"/>
                  </a:cubicBezTo>
                  <a:cubicBezTo>
                    <a:pt x="223422" y="30950"/>
                    <a:pt x="219116" y="36516"/>
                    <a:pt x="219116" y="42843"/>
                  </a:cubicBezTo>
                  <a:cubicBezTo>
                    <a:pt x="219116" y="51197"/>
                    <a:pt x="225447" y="55246"/>
                    <a:pt x="231271" y="55246"/>
                  </a:cubicBezTo>
                  <a:cubicBezTo>
                    <a:pt x="237348" y="55246"/>
                    <a:pt x="243679" y="51451"/>
                    <a:pt x="243679" y="42590"/>
                  </a:cubicBezTo>
                  <a:cubicBezTo>
                    <a:pt x="243679" y="28925"/>
                    <a:pt x="230007" y="19056"/>
                    <a:pt x="216081" y="19056"/>
                  </a:cubicBezTo>
                  <a:cubicBezTo>
                    <a:pt x="196833" y="19056"/>
                    <a:pt x="182652" y="46639"/>
                    <a:pt x="168726" y="98271"/>
                  </a:cubicBezTo>
                  <a:cubicBezTo>
                    <a:pt x="167963" y="101058"/>
                    <a:pt x="133526" y="228103"/>
                    <a:pt x="105673" y="393625"/>
                  </a:cubicBezTo>
                  <a:cubicBezTo>
                    <a:pt x="99088" y="432348"/>
                    <a:pt x="91739" y="474619"/>
                    <a:pt x="83390" y="509793"/>
                  </a:cubicBezTo>
                  <a:cubicBezTo>
                    <a:pt x="78830" y="528270"/>
                    <a:pt x="67176" y="575854"/>
                    <a:pt x="46672" y="575854"/>
                  </a:cubicBezTo>
                  <a:cubicBezTo>
                    <a:pt x="37552" y="575854"/>
                    <a:pt x="31475" y="570035"/>
                    <a:pt x="31220" y="57003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1" name="Forme libre : forme 1440">
              <a:extLst>
                <a:ext uri="{FF2B5EF4-FFF2-40B4-BE49-F238E27FC236}">
                  <a16:creationId xmlns:a16="http://schemas.microsoft.com/office/drawing/2014/main" id="{2D97FBBB-822A-4907-B6B4-7970FD099981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9160674" y="-15145105"/>
              <a:ext cx="101685" cy="152445"/>
            </a:xfrm>
            <a:custGeom>
              <a:avLst/>
              <a:gdLst>
                <a:gd name="connsiteX0" fmla="*/ 36090 w 101685"/>
                <a:gd name="connsiteY0" fmla="*/ 78772 h 152445"/>
                <a:gd name="connsiteX1" fmla="*/ 44066 w 101685"/>
                <a:gd name="connsiteY1" fmla="*/ 40318 h 152445"/>
                <a:gd name="connsiteX2" fmla="*/ 71021 w 101685"/>
                <a:gd name="connsiteY2" fmla="*/ 24193 h 152445"/>
                <a:gd name="connsiteX3" fmla="*/ 86981 w 101685"/>
                <a:gd name="connsiteY3" fmla="*/ 30393 h 152445"/>
                <a:gd name="connsiteX4" fmla="*/ 78822 w 101685"/>
                <a:gd name="connsiteY4" fmla="*/ 38898 h 152445"/>
                <a:gd name="connsiteX5" fmla="*/ 87155 w 101685"/>
                <a:gd name="connsiteY5" fmla="*/ 47227 h 152445"/>
                <a:gd name="connsiteX6" fmla="*/ 95671 w 101685"/>
                <a:gd name="connsiteY6" fmla="*/ 38549 h 152445"/>
                <a:gd name="connsiteX7" fmla="*/ 70664 w 101685"/>
                <a:gd name="connsiteY7" fmla="*/ 19056 h 152445"/>
                <a:gd name="connsiteX8" fmla="*/ 19066 w 101685"/>
                <a:gd name="connsiteY8" fmla="*/ 80551 h 152445"/>
                <a:gd name="connsiteX9" fmla="*/ 60209 w 101685"/>
                <a:gd name="connsiteY9" fmla="*/ 140266 h 152445"/>
                <a:gd name="connsiteX10" fmla="*/ 100629 w 101685"/>
                <a:gd name="connsiteY10" fmla="*/ 100574 h 152445"/>
                <a:gd name="connsiteX11" fmla="*/ 61981 w 101685"/>
                <a:gd name="connsiteY11" fmla="*/ 61407 h 152445"/>
                <a:gd name="connsiteX12" fmla="*/ 36090 w 101685"/>
                <a:gd name="connsiteY12" fmla="*/ 78772 h 152445"/>
                <a:gd name="connsiteX13" fmla="*/ 60209 w 101685"/>
                <a:gd name="connsiteY13" fmla="*/ 134596 h 152445"/>
                <a:gd name="connsiteX14" fmla="*/ 40698 w 101685"/>
                <a:gd name="connsiteY14" fmla="*/ 121663 h 152445"/>
                <a:gd name="connsiteX15" fmla="*/ 36623 w 101685"/>
                <a:gd name="connsiteY15" fmla="*/ 96851 h 152445"/>
                <a:gd name="connsiteX16" fmla="*/ 61091 w 101685"/>
                <a:gd name="connsiteY16" fmla="*/ 66369 h 152445"/>
                <a:gd name="connsiteX17" fmla="*/ 79179 w 101685"/>
                <a:gd name="connsiteY17" fmla="*/ 76119 h 152445"/>
                <a:gd name="connsiteX18" fmla="*/ 83612 w 101685"/>
                <a:gd name="connsiteY18" fmla="*/ 100574 h 152445"/>
                <a:gd name="connsiteX19" fmla="*/ 78822 w 101685"/>
                <a:gd name="connsiteY19" fmla="*/ 125029 h 152445"/>
                <a:gd name="connsiteX20" fmla="*/ 60209 w 101685"/>
                <a:gd name="connsiteY20" fmla="*/ 134596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1685" h="152445">
                  <a:moveTo>
                    <a:pt x="36090" y="78772"/>
                  </a:moveTo>
                  <a:cubicBezTo>
                    <a:pt x="36090" y="64242"/>
                    <a:pt x="37330" y="51125"/>
                    <a:pt x="44066" y="40318"/>
                  </a:cubicBezTo>
                  <a:cubicBezTo>
                    <a:pt x="50096" y="30751"/>
                    <a:pt x="59677" y="24193"/>
                    <a:pt x="71021" y="24193"/>
                  </a:cubicBezTo>
                  <a:cubicBezTo>
                    <a:pt x="76344" y="24193"/>
                    <a:pt x="83430" y="25606"/>
                    <a:pt x="86981" y="30393"/>
                  </a:cubicBezTo>
                  <a:cubicBezTo>
                    <a:pt x="82548" y="30751"/>
                    <a:pt x="78822" y="33760"/>
                    <a:pt x="78822" y="38898"/>
                  </a:cubicBezTo>
                  <a:cubicBezTo>
                    <a:pt x="78822" y="43328"/>
                    <a:pt x="81841" y="47227"/>
                    <a:pt x="87155" y="47227"/>
                  </a:cubicBezTo>
                  <a:cubicBezTo>
                    <a:pt x="92478" y="47227"/>
                    <a:pt x="95671" y="43685"/>
                    <a:pt x="95671" y="38549"/>
                  </a:cubicBezTo>
                  <a:cubicBezTo>
                    <a:pt x="95671" y="28266"/>
                    <a:pt x="88220" y="19056"/>
                    <a:pt x="70664" y="19056"/>
                  </a:cubicBezTo>
                  <a:cubicBezTo>
                    <a:pt x="45130" y="19056"/>
                    <a:pt x="19066" y="42447"/>
                    <a:pt x="19066" y="80551"/>
                  </a:cubicBezTo>
                  <a:cubicBezTo>
                    <a:pt x="19066" y="126442"/>
                    <a:pt x="40698" y="140266"/>
                    <a:pt x="60209" y="140266"/>
                  </a:cubicBezTo>
                  <a:cubicBezTo>
                    <a:pt x="81841" y="140266"/>
                    <a:pt x="100629" y="123790"/>
                    <a:pt x="100629" y="100574"/>
                  </a:cubicBezTo>
                  <a:cubicBezTo>
                    <a:pt x="100629" y="78065"/>
                    <a:pt x="82723" y="61407"/>
                    <a:pt x="61981" y="61407"/>
                  </a:cubicBezTo>
                  <a:cubicBezTo>
                    <a:pt x="47792" y="61407"/>
                    <a:pt x="39991" y="70800"/>
                    <a:pt x="36090" y="78772"/>
                  </a:cubicBezTo>
                  <a:close/>
                  <a:moveTo>
                    <a:pt x="60209" y="134596"/>
                  </a:moveTo>
                  <a:cubicBezTo>
                    <a:pt x="51343" y="134596"/>
                    <a:pt x="44424" y="129460"/>
                    <a:pt x="40698" y="121663"/>
                  </a:cubicBezTo>
                  <a:cubicBezTo>
                    <a:pt x="38044" y="116342"/>
                    <a:pt x="36623" y="107483"/>
                    <a:pt x="36623" y="96851"/>
                  </a:cubicBezTo>
                  <a:cubicBezTo>
                    <a:pt x="36623" y="79661"/>
                    <a:pt x="46910" y="66369"/>
                    <a:pt x="61091" y="66369"/>
                  </a:cubicBezTo>
                  <a:cubicBezTo>
                    <a:pt x="69249" y="66369"/>
                    <a:pt x="74747" y="69561"/>
                    <a:pt x="79179" y="76119"/>
                  </a:cubicBezTo>
                  <a:cubicBezTo>
                    <a:pt x="83430" y="82852"/>
                    <a:pt x="83612" y="90293"/>
                    <a:pt x="83612" y="100574"/>
                  </a:cubicBezTo>
                  <a:cubicBezTo>
                    <a:pt x="83612" y="110674"/>
                    <a:pt x="83612" y="118113"/>
                    <a:pt x="78822" y="125029"/>
                  </a:cubicBezTo>
                  <a:cubicBezTo>
                    <a:pt x="74564" y="131229"/>
                    <a:pt x="68892" y="134596"/>
                    <a:pt x="60209" y="13459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2" name="Forme libre : forme 1441">
              <a:extLst>
                <a:ext uri="{FF2B5EF4-FFF2-40B4-BE49-F238E27FC236}">
                  <a16:creationId xmlns:a16="http://schemas.microsoft.com/office/drawing/2014/main" id="{9E4760EB-010B-4EF7-8785-2C6495F334FA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9053935" y="-14951493"/>
              <a:ext cx="330477" cy="381113"/>
            </a:xfrm>
            <a:custGeom>
              <a:avLst/>
              <a:gdLst>
                <a:gd name="connsiteX0" fmla="*/ 314073 w 330477"/>
                <a:gd name="connsiteY0" fmla="*/ 373380 h 381113"/>
                <a:gd name="connsiteX1" fmla="*/ 314073 w 330477"/>
                <a:gd name="connsiteY1" fmla="*/ 359716 h 381113"/>
                <a:gd name="connsiteX2" fmla="*/ 272547 w 330477"/>
                <a:gd name="connsiteY2" fmla="*/ 331878 h 381113"/>
                <a:gd name="connsiteX3" fmla="*/ 272547 w 330477"/>
                <a:gd name="connsiteY3" fmla="*/ 60565 h 381113"/>
                <a:gd name="connsiteX4" fmla="*/ 314073 w 330477"/>
                <a:gd name="connsiteY4" fmla="*/ 32721 h 381113"/>
                <a:gd name="connsiteX5" fmla="*/ 314073 w 330477"/>
                <a:gd name="connsiteY5" fmla="*/ 19056 h 381113"/>
                <a:gd name="connsiteX6" fmla="*/ 19066 w 330477"/>
                <a:gd name="connsiteY6" fmla="*/ 19056 h 381113"/>
                <a:gd name="connsiteX7" fmla="*/ 19066 w 330477"/>
                <a:gd name="connsiteY7" fmla="*/ 32721 h 381113"/>
                <a:gd name="connsiteX8" fmla="*/ 60598 w 330477"/>
                <a:gd name="connsiteY8" fmla="*/ 60565 h 381113"/>
                <a:gd name="connsiteX9" fmla="*/ 60598 w 330477"/>
                <a:gd name="connsiteY9" fmla="*/ 331878 h 381113"/>
                <a:gd name="connsiteX10" fmla="*/ 19066 w 330477"/>
                <a:gd name="connsiteY10" fmla="*/ 359716 h 381113"/>
                <a:gd name="connsiteX11" fmla="*/ 19066 w 330477"/>
                <a:gd name="connsiteY11" fmla="*/ 373380 h 381113"/>
                <a:gd name="connsiteX12" fmla="*/ 140866 w 330477"/>
                <a:gd name="connsiteY12" fmla="*/ 373380 h 381113"/>
                <a:gd name="connsiteX13" fmla="*/ 140866 w 330477"/>
                <a:gd name="connsiteY13" fmla="*/ 359716 h 381113"/>
                <a:gd name="connsiteX14" fmla="*/ 99342 w 330477"/>
                <a:gd name="connsiteY14" fmla="*/ 331878 h 381113"/>
                <a:gd name="connsiteX15" fmla="*/ 99342 w 330477"/>
                <a:gd name="connsiteY15" fmla="*/ 32721 h 381113"/>
                <a:gd name="connsiteX16" fmla="*/ 233805 w 330477"/>
                <a:gd name="connsiteY16" fmla="*/ 32721 h 381113"/>
                <a:gd name="connsiteX17" fmla="*/ 233805 w 330477"/>
                <a:gd name="connsiteY17" fmla="*/ 331878 h 381113"/>
                <a:gd name="connsiteX18" fmla="*/ 192272 w 330477"/>
                <a:gd name="connsiteY18" fmla="*/ 359716 h 381113"/>
                <a:gd name="connsiteX19" fmla="*/ 192272 w 330477"/>
                <a:gd name="connsiteY19" fmla="*/ 373380 h 381113"/>
                <a:gd name="connsiteX20" fmla="*/ 314073 w 330477"/>
                <a:gd name="connsiteY20" fmla="*/ 373380 h 381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30477" h="381113">
                  <a:moveTo>
                    <a:pt x="314073" y="373380"/>
                  </a:moveTo>
                  <a:lnTo>
                    <a:pt x="314073" y="359716"/>
                  </a:lnTo>
                  <a:cubicBezTo>
                    <a:pt x="280397" y="359716"/>
                    <a:pt x="272547" y="348076"/>
                    <a:pt x="272547" y="331878"/>
                  </a:cubicBezTo>
                  <a:lnTo>
                    <a:pt x="272547" y="60565"/>
                  </a:lnTo>
                  <a:cubicBezTo>
                    <a:pt x="272547" y="44114"/>
                    <a:pt x="280652" y="32721"/>
                    <a:pt x="314073" y="32721"/>
                  </a:cubicBezTo>
                  <a:lnTo>
                    <a:pt x="314073" y="19056"/>
                  </a:lnTo>
                  <a:lnTo>
                    <a:pt x="19066" y="19056"/>
                  </a:lnTo>
                  <a:lnTo>
                    <a:pt x="19066" y="32721"/>
                  </a:lnTo>
                  <a:cubicBezTo>
                    <a:pt x="52749" y="32721"/>
                    <a:pt x="60598" y="44369"/>
                    <a:pt x="60598" y="60565"/>
                  </a:cubicBezTo>
                  <a:lnTo>
                    <a:pt x="60598" y="331878"/>
                  </a:lnTo>
                  <a:cubicBezTo>
                    <a:pt x="60598" y="348330"/>
                    <a:pt x="52495" y="359716"/>
                    <a:pt x="19066" y="359716"/>
                  </a:cubicBezTo>
                  <a:lnTo>
                    <a:pt x="19066" y="373380"/>
                  </a:lnTo>
                  <a:lnTo>
                    <a:pt x="140866" y="373380"/>
                  </a:lnTo>
                  <a:lnTo>
                    <a:pt x="140866" y="359716"/>
                  </a:lnTo>
                  <a:cubicBezTo>
                    <a:pt x="107190" y="359716"/>
                    <a:pt x="99342" y="348076"/>
                    <a:pt x="99342" y="331878"/>
                  </a:cubicBezTo>
                  <a:lnTo>
                    <a:pt x="99342" y="32721"/>
                  </a:lnTo>
                  <a:lnTo>
                    <a:pt x="233805" y="32721"/>
                  </a:lnTo>
                  <a:lnTo>
                    <a:pt x="233805" y="331878"/>
                  </a:lnTo>
                  <a:cubicBezTo>
                    <a:pt x="233805" y="348330"/>
                    <a:pt x="225701" y="359716"/>
                    <a:pt x="192272" y="359716"/>
                  </a:cubicBezTo>
                  <a:lnTo>
                    <a:pt x="192272" y="373380"/>
                  </a:lnTo>
                  <a:lnTo>
                    <a:pt x="314073" y="37338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3" name="Forme libre : forme 1442">
              <a:extLst>
                <a:ext uri="{FF2B5EF4-FFF2-40B4-BE49-F238E27FC236}">
                  <a16:creationId xmlns:a16="http://schemas.microsoft.com/office/drawing/2014/main" id="{E78C3F03-E901-433D-8293-B4846A2EFC34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9032922" y="-14529576"/>
              <a:ext cx="101685" cy="152445"/>
            </a:xfrm>
            <a:custGeom>
              <a:avLst/>
              <a:gdLst>
                <a:gd name="connsiteX0" fmla="*/ 80951 w 101685"/>
                <a:gd name="connsiteY0" fmla="*/ 33062 h 152445"/>
                <a:gd name="connsiteX1" fmla="*/ 96204 w 101685"/>
                <a:gd name="connsiteY1" fmla="*/ 25440 h 152445"/>
                <a:gd name="connsiteX2" fmla="*/ 102766 w 101685"/>
                <a:gd name="connsiteY2" fmla="*/ 21715 h 152445"/>
                <a:gd name="connsiteX3" fmla="*/ 99922 w 101685"/>
                <a:gd name="connsiteY3" fmla="*/ 19056 h 152445"/>
                <a:gd name="connsiteX4" fmla="*/ 88045 w 101685"/>
                <a:gd name="connsiteY4" fmla="*/ 19588 h 152445"/>
                <a:gd name="connsiteX5" fmla="*/ 75986 w 101685"/>
                <a:gd name="connsiteY5" fmla="*/ 19771 h 152445"/>
                <a:gd name="connsiteX6" fmla="*/ 63752 w 101685"/>
                <a:gd name="connsiteY6" fmla="*/ 19588 h 152445"/>
                <a:gd name="connsiteX7" fmla="*/ 51518 w 101685"/>
                <a:gd name="connsiteY7" fmla="*/ 19056 h 152445"/>
                <a:gd name="connsiteX8" fmla="*/ 47792 w 101685"/>
                <a:gd name="connsiteY8" fmla="*/ 22954 h 152445"/>
                <a:gd name="connsiteX9" fmla="*/ 53647 w 101685"/>
                <a:gd name="connsiteY9" fmla="*/ 25440 h 152445"/>
                <a:gd name="connsiteX10" fmla="*/ 60383 w 101685"/>
                <a:gd name="connsiteY10" fmla="*/ 25797 h 152445"/>
                <a:gd name="connsiteX11" fmla="*/ 65174 w 101685"/>
                <a:gd name="connsiteY11" fmla="*/ 28273 h 152445"/>
                <a:gd name="connsiteX12" fmla="*/ 64459 w 101685"/>
                <a:gd name="connsiteY12" fmla="*/ 31998 h 152445"/>
                <a:gd name="connsiteX13" fmla="*/ 40881 w 101685"/>
                <a:gd name="connsiteY13" fmla="*/ 126101 h 152445"/>
                <a:gd name="connsiteX14" fmla="*/ 25628 w 101685"/>
                <a:gd name="connsiteY14" fmla="*/ 133715 h 152445"/>
                <a:gd name="connsiteX15" fmla="*/ 19066 w 101685"/>
                <a:gd name="connsiteY15" fmla="*/ 137622 h 152445"/>
                <a:gd name="connsiteX16" fmla="*/ 21910 w 101685"/>
                <a:gd name="connsiteY16" fmla="*/ 140098 h 152445"/>
                <a:gd name="connsiteX17" fmla="*/ 45846 w 101685"/>
                <a:gd name="connsiteY17" fmla="*/ 139393 h 152445"/>
                <a:gd name="connsiteX18" fmla="*/ 58079 w 101685"/>
                <a:gd name="connsiteY18" fmla="*/ 139566 h 152445"/>
                <a:gd name="connsiteX19" fmla="*/ 70314 w 101685"/>
                <a:gd name="connsiteY19" fmla="*/ 140098 h 152445"/>
                <a:gd name="connsiteX20" fmla="*/ 74040 w 101685"/>
                <a:gd name="connsiteY20" fmla="*/ 136201 h 152445"/>
                <a:gd name="connsiteX21" fmla="*/ 68359 w 101685"/>
                <a:gd name="connsiteY21" fmla="*/ 133715 h 152445"/>
                <a:gd name="connsiteX22" fmla="*/ 60741 w 101685"/>
                <a:gd name="connsiteY22" fmla="*/ 133366 h 152445"/>
                <a:gd name="connsiteX23" fmla="*/ 56658 w 101685"/>
                <a:gd name="connsiteY23" fmla="*/ 130707 h 152445"/>
                <a:gd name="connsiteX24" fmla="*/ 57373 w 101685"/>
                <a:gd name="connsiteY24" fmla="*/ 126808 h 152445"/>
                <a:gd name="connsiteX25" fmla="*/ 80951 w 101685"/>
                <a:gd name="connsiteY25" fmla="*/ 33062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1685" h="152445">
                  <a:moveTo>
                    <a:pt x="80951" y="33062"/>
                  </a:moveTo>
                  <a:cubicBezTo>
                    <a:pt x="82548" y="27036"/>
                    <a:pt x="82906" y="25440"/>
                    <a:pt x="96204" y="25440"/>
                  </a:cubicBezTo>
                  <a:cubicBezTo>
                    <a:pt x="100637" y="25440"/>
                    <a:pt x="102766" y="25440"/>
                    <a:pt x="102766" y="21715"/>
                  </a:cubicBezTo>
                  <a:cubicBezTo>
                    <a:pt x="102766" y="20119"/>
                    <a:pt x="101519" y="19056"/>
                    <a:pt x="99922" y="19056"/>
                  </a:cubicBezTo>
                  <a:cubicBezTo>
                    <a:pt x="96204" y="19056"/>
                    <a:pt x="91771" y="19588"/>
                    <a:pt x="88045" y="19588"/>
                  </a:cubicBezTo>
                  <a:cubicBezTo>
                    <a:pt x="84145" y="19588"/>
                    <a:pt x="79886" y="19771"/>
                    <a:pt x="75986" y="19771"/>
                  </a:cubicBezTo>
                  <a:cubicBezTo>
                    <a:pt x="75986" y="19771"/>
                    <a:pt x="63752" y="19588"/>
                    <a:pt x="63752" y="19588"/>
                  </a:cubicBezTo>
                  <a:cubicBezTo>
                    <a:pt x="59851" y="19588"/>
                    <a:pt x="55418" y="19056"/>
                    <a:pt x="51518" y="19056"/>
                  </a:cubicBezTo>
                  <a:cubicBezTo>
                    <a:pt x="50453" y="19056"/>
                    <a:pt x="47792" y="19056"/>
                    <a:pt x="47792" y="22954"/>
                  </a:cubicBezTo>
                  <a:cubicBezTo>
                    <a:pt x="47792" y="25440"/>
                    <a:pt x="49746" y="25440"/>
                    <a:pt x="53647" y="25440"/>
                  </a:cubicBezTo>
                  <a:cubicBezTo>
                    <a:pt x="53822" y="25440"/>
                    <a:pt x="57373" y="25440"/>
                    <a:pt x="60383" y="25797"/>
                  </a:cubicBezTo>
                  <a:cubicBezTo>
                    <a:pt x="63927" y="26146"/>
                    <a:pt x="65174" y="26329"/>
                    <a:pt x="65174" y="28273"/>
                  </a:cubicBezTo>
                  <a:cubicBezTo>
                    <a:pt x="65174" y="29339"/>
                    <a:pt x="64816" y="30576"/>
                    <a:pt x="64459" y="31998"/>
                  </a:cubicBezTo>
                  <a:lnTo>
                    <a:pt x="40881" y="126101"/>
                  </a:lnTo>
                  <a:cubicBezTo>
                    <a:pt x="39459" y="131944"/>
                    <a:pt x="38926" y="133715"/>
                    <a:pt x="25628" y="133715"/>
                  </a:cubicBezTo>
                  <a:cubicBezTo>
                    <a:pt x="20846" y="133715"/>
                    <a:pt x="19066" y="133715"/>
                    <a:pt x="19066" y="137622"/>
                  </a:cubicBezTo>
                  <a:cubicBezTo>
                    <a:pt x="19066" y="137797"/>
                    <a:pt x="19066" y="140098"/>
                    <a:pt x="21910" y="140098"/>
                  </a:cubicBezTo>
                  <a:cubicBezTo>
                    <a:pt x="27224" y="140098"/>
                    <a:pt x="40523" y="139393"/>
                    <a:pt x="45846" y="139393"/>
                  </a:cubicBezTo>
                  <a:lnTo>
                    <a:pt x="58079" y="139566"/>
                  </a:lnTo>
                  <a:cubicBezTo>
                    <a:pt x="61980" y="139566"/>
                    <a:pt x="66413" y="140098"/>
                    <a:pt x="70314" y="140098"/>
                  </a:cubicBezTo>
                  <a:cubicBezTo>
                    <a:pt x="71378" y="140098"/>
                    <a:pt x="74040" y="140098"/>
                    <a:pt x="74040" y="136201"/>
                  </a:cubicBezTo>
                  <a:cubicBezTo>
                    <a:pt x="74040" y="133715"/>
                    <a:pt x="71910" y="133715"/>
                    <a:pt x="68359" y="133715"/>
                  </a:cubicBezTo>
                  <a:cubicBezTo>
                    <a:pt x="68010" y="133715"/>
                    <a:pt x="64284" y="133715"/>
                    <a:pt x="60741" y="133366"/>
                  </a:cubicBezTo>
                  <a:cubicBezTo>
                    <a:pt x="56658" y="133008"/>
                    <a:pt x="56658" y="132303"/>
                    <a:pt x="56658" y="130707"/>
                  </a:cubicBezTo>
                  <a:cubicBezTo>
                    <a:pt x="56658" y="130532"/>
                    <a:pt x="56658" y="129468"/>
                    <a:pt x="57373" y="126808"/>
                  </a:cubicBezTo>
                  <a:lnTo>
                    <a:pt x="80951" y="3306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4" name="Forme libre : forme 1443">
              <a:extLst>
                <a:ext uri="{FF2B5EF4-FFF2-40B4-BE49-F238E27FC236}">
                  <a16:creationId xmlns:a16="http://schemas.microsoft.com/office/drawing/2014/main" id="{59324FBC-C5BA-4650-84FF-AC2BF644FE8B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9137529" y="-14526202"/>
              <a:ext cx="254213" cy="152445"/>
            </a:xfrm>
            <a:custGeom>
              <a:avLst/>
              <a:gdLst>
                <a:gd name="connsiteX0" fmla="*/ 142836 w 254213"/>
                <a:gd name="connsiteY0" fmla="*/ 77175 h 152445"/>
                <a:gd name="connsiteX1" fmla="*/ 149573 w 254213"/>
                <a:gd name="connsiteY1" fmla="*/ 72746 h 152445"/>
                <a:gd name="connsiteX2" fmla="*/ 143011 w 254213"/>
                <a:gd name="connsiteY2" fmla="*/ 68497 h 152445"/>
                <a:gd name="connsiteX3" fmla="*/ 25628 w 254213"/>
                <a:gd name="connsiteY3" fmla="*/ 68497 h 152445"/>
                <a:gd name="connsiteX4" fmla="*/ 19066 w 254213"/>
                <a:gd name="connsiteY4" fmla="*/ 72746 h 152445"/>
                <a:gd name="connsiteX5" fmla="*/ 25811 w 254213"/>
                <a:gd name="connsiteY5" fmla="*/ 77175 h 152445"/>
                <a:gd name="connsiteX6" fmla="*/ 142836 w 254213"/>
                <a:gd name="connsiteY6" fmla="*/ 77175 h 152445"/>
                <a:gd name="connsiteX7" fmla="*/ 143011 w 254213"/>
                <a:gd name="connsiteY7" fmla="*/ 116168 h 152445"/>
                <a:gd name="connsiteX8" fmla="*/ 149573 w 254213"/>
                <a:gd name="connsiteY8" fmla="*/ 111912 h 152445"/>
                <a:gd name="connsiteX9" fmla="*/ 142836 w 254213"/>
                <a:gd name="connsiteY9" fmla="*/ 107481 h 152445"/>
                <a:gd name="connsiteX10" fmla="*/ 25811 w 254213"/>
                <a:gd name="connsiteY10" fmla="*/ 107481 h 152445"/>
                <a:gd name="connsiteX11" fmla="*/ 19066 w 254213"/>
                <a:gd name="connsiteY11" fmla="*/ 111912 h 152445"/>
                <a:gd name="connsiteX12" fmla="*/ 25628 w 254213"/>
                <a:gd name="connsiteY12" fmla="*/ 116168 h 152445"/>
                <a:gd name="connsiteX13" fmla="*/ 143011 w 254213"/>
                <a:gd name="connsiteY13" fmla="*/ 116168 h 152445"/>
                <a:gd name="connsiteX14" fmla="*/ 221533 w 254213"/>
                <a:gd name="connsiteY14" fmla="*/ 24010 h 152445"/>
                <a:gd name="connsiteX15" fmla="*/ 216219 w 254213"/>
                <a:gd name="connsiteY15" fmla="*/ 19056 h 152445"/>
                <a:gd name="connsiteX16" fmla="*/ 181463 w 254213"/>
                <a:gd name="connsiteY16" fmla="*/ 30393 h 152445"/>
                <a:gd name="connsiteX17" fmla="*/ 181463 w 254213"/>
                <a:gd name="connsiteY17" fmla="*/ 36778 h 152445"/>
                <a:gd name="connsiteX18" fmla="*/ 207170 w 254213"/>
                <a:gd name="connsiteY18" fmla="*/ 31815 h 152445"/>
                <a:gd name="connsiteX19" fmla="*/ 207170 w 254213"/>
                <a:gd name="connsiteY19" fmla="*/ 122195 h 152445"/>
                <a:gd name="connsiteX20" fmla="*/ 189438 w 254213"/>
                <a:gd name="connsiteY20" fmla="*/ 130341 h 152445"/>
                <a:gd name="connsiteX21" fmla="*/ 182702 w 254213"/>
                <a:gd name="connsiteY21" fmla="*/ 130341 h 152445"/>
                <a:gd name="connsiteX22" fmla="*/ 182702 w 254213"/>
                <a:gd name="connsiteY22" fmla="*/ 136724 h 152445"/>
                <a:gd name="connsiteX23" fmla="*/ 214264 w 254213"/>
                <a:gd name="connsiteY23" fmla="*/ 136018 h 152445"/>
                <a:gd name="connsiteX24" fmla="*/ 246001 w 254213"/>
                <a:gd name="connsiteY24" fmla="*/ 136724 h 152445"/>
                <a:gd name="connsiteX25" fmla="*/ 246001 w 254213"/>
                <a:gd name="connsiteY25" fmla="*/ 130341 h 152445"/>
                <a:gd name="connsiteX26" fmla="*/ 239265 w 254213"/>
                <a:gd name="connsiteY26" fmla="*/ 130341 h 152445"/>
                <a:gd name="connsiteX27" fmla="*/ 221533 w 254213"/>
                <a:gd name="connsiteY27" fmla="*/ 122195 h 152445"/>
                <a:gd name="connsiteX28" fmla="*/ 221533 w 254213"/>
                <a:gd name="connsiteY28" fmla="*/ 24010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54213" h="152445">
                  <a:moveTo>
                    <a:pt x="142836" y="77175"/>
                  </a:moveTo>
                  <a:cubicBezTo>
                    <a:pt x="145497" y="77175"/>
                    <a:pt x="149573" y="77175"/>
                    <a:pt x="149573" y="72746"/>
                  </a:cubicBezTo>
                  <a:cubicBezTo>
                    <a:pt x="149573" y="68497"/>
                    <a:pt x="145315" y="68497"/>
                    <a:pt x="143011" y="68497"/>
                  </a:cubicBezTo>
                  <a:lnTo>
                    <a:pt x="25628" y="68497"/>
                  </a:lnTo>
                  <a:cubicBezTo>
                    <a:pt x="23324" y="68497"/>
                    <a:pt x="19066" y="68497"/>
                    <a:pt x="19066" y="72746"/>
                  </a:cubicBezTo>
                  <a:cubicBezTo>
                    <a:pt x="19066" y="77175"/>
                    <a:pt x="23149" y="77175"/>
                    <a:pt x="25811" y="77175"/>
                  </a:cubicBezTo>
                  <a:lnTo>
                    <a:pt x="142836" y="77175"/>
                  </a:lnTo>
                  <a:close/>
                  <a:moveTo>
                    <a:pt x="143011" y="116168"/>
                  </a:moveTo>
                  <a:cubicBezTo>
                    <a:pt x="145315" y="116168"/>
                    <a:pt x="149573" y="116168"/>
                    <a:pt x="149573" y="111912"/>
                  </a:cubicBezTo>
                  <a:cubicBezTo>
                    <a:pt x="149573" y="107481"/>
                    <a:pt x="145497" y="107481"/>
                    <a:pt x="142836" y="107481"/>
                  </a:cubicBezTo>
                  <a:lnTo>
                    <a:pt x="25811" y="107481"/>
                  </a:lnTo>
                  <a:cubicBezTo>
                    <a:pt x="23149" y="107481"/>
                    <a:pt x="19066" y="107481"/>
                    <a:pt x="19066" y="111912"/>
                  </a:cubicBezTo>
                  <a:cubicBezTo>
                    <a:pt x="19066" y="116168"/>
                    <a:pt x="23324" y="116168"/>
                    <a:pt x="25628" y="116168"/>
                  </a:cubicBezTo>
                  <a:lnTo>
                    <a:pt x="143011" y="116168"/>
                  </a:lnTo>
                  <a:close/>
                  <a:moveTo>
                    <a:pt x="221533" y="24010"/>
                  </a:moveTo>
                  <a:cubicBezTo>
                    <a:pt x="221533" y="19231"/>
                    <a:pt x="221184" y="19056"/>
                    <a:pt x="216219" y="19056"/>
                  </a:cubicBezTo>
                  <a:cubicBezTo>
                    <a:pt x="204866" y="30220"/>
                    <a:pt x="188731" y="30393"/>
                    <a:pt x="181463" y="30393"/>
                  </a:cubicBezTo>
                  <a:lnTo>
                    <a:pt x="181463" y="36778"/>
                  </a:lnTo>
                  <a:cubicBezTo>
                    <a:pt x="185721" y="36778"/>
                    <a:pt x="197423" y="36778"/>
                    <a:pt x="207170" y="31815"/>
                  </a:cubicBezTo>
                  <a:lnTo>
                    <a:pt x="207170" y="122195"/>
                  </a:lnTo>
                  <a:cubicBezTo>
                    <a:pt x="207170" y="128038"/>
                    <a:pt x="207170" y="130341"/>
                    <a:pt x="189438" y="130341"/>
                  </a:cubicBezTo>
                  <a:lnTo>
                    <a:pt x="182702" y="130341"/>
                  </a:lnTo>
                  <a:lnTo>
                    <a:pt x="182702" y="136724"/>
                  </a:lnTo>
                  <a:cubicBezTo>
                    <a:pt x="185895" y="136550"/>
                    <a:pt x="207702" y="136018"/>
                    <a:pt x="214264" y="136018"/>
                  </a:cubicBezTo>
                  <a:cubicBezTo>
                    <a:pt x="219761" y="136018"/>
                    <a:pt x="242100" y="136550"/>
                    <a:pt x="246001" y="136724"/>
                  </a:cubicBezTo>
                  <a:lnTo>
                    <a:pt x="246001" y="130341"/>
                  </a:lnTo>
                  <a:lnTo>
                    <a:pt x="239265" y="130341"/>
                  </a:lnTo>
                  <a:cubicBezTo>
                    <a:pt x="221533" y="130341"/>
                    <a:pt x="221533" y="128038"/>
                    <a:pt x="221533" y="122195"/>
                  </a:cubicBezTo>
                  <a:lnTo>
                    <a:pt x="221533" y="2401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5" name="Forme libre : forme 1444">
              <a:extLst>
                <a:ext uri="{FF2B5EF4-FFF2-40B4-BE49-F238E27FC236}">
                  <a16:creationId xmlns:a16="http://schemas.microsoft.com/office/drawing/2014/main" id="{13FED533-CFCC-4EAE-B726-254D0255B23D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9433897" y="-14883869"/>
              <a:ext cx="228792" cy="203260"/>
            </a:xfrm>
            <a:custGeom>
              <a:avLst/>
              <a:gdLst>
                <a:gd name="connsiteX0" fmla="*/ 49198 w 228792"/>
                <a:gd name="connsiteY0" fmla="*/ 172175 h 203260"/>
                <a:gd name="connsiteX1" fmla="*/ 26161 w 228792"/>
                <a:gd name="connsiteY1" fmla="*/ 184070 h 203260"/>
                <a:gd name="connsiteX2" fmla="*/ 19066 w 228792"/>
                <a:gd name="connsiteY2" fmla="*/ 188874 h 203260"/>
                <a:gd name="connsiteX3" fmla="*/ 26161 w 228792"/>
                <a:gd name="connsiteY3" fmla="*/ 191915 h 203260"/>
                <a:gd name="connsiteX4" fmla="*/ 109972 w 228792"/>
                <a:gd name="connsiteY4" fmla="*/ 191915 h 203260"/>
                <a:gd name="connsiteX5" fmla="*/ 212531 w 228792"/>
                <a:gd name="connsiteY5" fmla="*/ 83083 h 203260"/>
                <a:gd name="connsiteX6" fmla="*/ 153021 w 228792"/>
                <a:gd name="connsiteY6" fmla="*/ 19056 h 203260"/>
                <a:gd name="connsiteX7" fmla="*/ 67939 w 228792"/>
                <a:gd name="connsiteY7" fmla="*/ 19056 h 203260"/>
                <a:gd name="connsiteX8" fmla="*/ 60344 w 228792"/>
                <a:gd name="connsiteY8" fmla="*/ 23860 h 203260"/>
                <a:gd name="connsiteX9" fmla="*/ 67684 w 228792"/>
                <a:gd name="connsiteY9" fmla="*/ 26901 h 203260"/>
                <a:gd name="connsiteX10" fmla="*/ 78576 w 228792"/>
                <a:gd name="connsiteY10" fmla="*/ 27408 h 203260"/>
                <a:gd name="connsiteX11" fmla="*/ 84145 w 228792"/>
                <a:gd name="connsiteY11" fmla="*/ 31459 h 203260"/>
                <a:gd name="connsiteX12" fmla="*/ 83136 w 228792"/>
                <a:gd name="connsiteY12" fmla="*/ 36261 h 203260"/>
                <a:gd name="connsiteX13" fmla="*/ 49198 w 228792"/>
                <a:gd name="connsiteY13" fmla="*/ 172175 h 203260"/>
                <a:gd name="connsiteX14" fmla="*/ 103894 w 228792"/>
                <a:gd name="connsiteY14" fmla="*/ 36516 h 203260"/>
                <a:gd name="connsiteX15" fmla="*/ 117574 w 228792"/>
                <a:gd name="connsiteY15" fmla="*/ 26901 h 203260"/>
                <a:gd name="connsiteX16" fmla="*/ 144664 w 228792"/>
                <a:gd name="connsiteY16" fmla="*/ 26901 h 203260"/>
                <a:gd name="connsiteX17" fmla="*/ 190501 w 228792"/>
                <a:gd name="connsiteY17" fmla="*/ 73721 h 203260"/>
                <a:gd name="connsiteX18" fmla="*/ 163912 w 228792"/>
                <a:gd name="connsiteY18" fmla="*/ 155471 h 203260"/>
                <a:gd name="connsiteX19" fmla="*/ 105419 w 228792"/>
                <a:gd name="connsiteY19" fmla="*/ 184070 h 203260"/>
                <a:gd name="connsiteX20" fmla="*/ 76805 w 228792"/>
                <a:gd name="connsiteY20" fmla="*/ 184070 h 203260"/>
                <a:gd name="connsiteX21" fmla="*/ 71228 w 228792"/>
                <a:gd name="connsiteY21" fmla="*/ 183815 h 203260"/>
                <a:gd name="connsiteX22" fmla="*/ 67939 w 228792"/>
                <a:gd name="connsiteY22" fmla="*/ 181283 h 203260"/>
                <a:gd name="connsiteX23" fmla="*/ 69202 w 228792"/>
                <a:gd name="connsiteY23" fmla="*/ 175463 h 203260"/>
                <a:gd name="connsiteX24" fmla="*/ 103894 w 228792"/>
                <a:gd name="connsiteY24" fmla="*/ 36516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28792" h="203260">
                  <a:moveTo>
                    <a:pt x="49198" y="172175"/>
                  </a:moveTo>
                  <a:cubicBezTo>
                    <a:pt x="46672" y="182044"/>
                    <a:pt x="46164" y="184070"/>
                    <a:pt x="26161" y="184070"/>
                  </a:cubicBezTo>
                  <a:cubicBezTo>
                    <a:pt x="21854" y="184070"/>
                    <a:pt x="19066" y="184070"/>
                    <a:pt x="19066" y="188874"/>
                  </a:cubicBezTo>
                  <a:cubicBezTo>
                    <a:pt x="19066" y="191915"/>
                    <a:pt x="21346" y="191915"/>
                    <a:pt x="26161" y="191915"/>
                  </a:cubicBezTo>
                  <a:lnTo>
                    <a:pt x="109972" y="191915"/>
                  </a:lnTo>
                  <a:cubicBezTo>
                    <a:pt x="162649" y="191915"/>
                    <a:pt x="212531" y="138510"/>
                    <a:pt x="212531" y="83083"/>
                  </a:cubicBezTo>
                  <a:cubicBezTo>
                    <a:pt x="212531" y="47402"/>
                    <a:pt x="191010" y="19056"/>
                    <a:pt x="153021" y="19056"/>
                  </a:cubicBezTo>
                  <a:lnTo>
                    <a:pt x="67939" y="19056"/>
                  </a:lnTo>
                  <a:cubicBezTo>
                    <a:pt x="63124" y="19056"/>
                    <a:pt x="60344" y="19056"/>
                    <a:pt x="60344" y="23860"/>
                  </a:cubicBezTo>
                  <a:cubicBezTo>
                    <a:pt x="60344" y="26901"/>
                    <a:pt x="62624" y="26901"/>
                    <a:pt x="67684" y="26901"/>
                  </a:cubicBezTo>
                  <a:cubicBezTo>
                    <a:pt x="70982" y="26901"/>
                    <a:pt x="75533" y="27154"/>
                    <a:pt x="78576" y="27408"/>
                  </a:cubicBezTo>
                  <a:cubicBezTo>
                    <a:pt x="82627" y="27909"/>
                    <a:pt x="84145" y="28670"/>
                    <a:pt x="84145" y="31459"/>
                  </a:cubicBezTo>
                  <a:cubicBezTo>
                    <a:pt x="84145" y="32467"/>
                    <a:pt x="83891" y="33228"/>
                    <a:pt x="83136" y="36261"/>
                  </a:cubicBezTo>
                  <a:lnTo>
                    <a:pt x="49198" y="172175"/>
                  </a:lnTo>
                  <a:close/>
                  <a:moveTo>
                    <a:pt x="103894" y="36516"/>
                  </a:moveTo>
                  <a:cubicBezTo>
                    <a:pt x="106174" y="27662"/>
                    <a:pt x="106682" y="26901"/>
                    <a:pt x="117574" y="26901"/>
                  </a:cubicBezTo>
                  <a:lnTo>
                    <a:pt x="144664" y="26901"/>
                  </a:lnTo>
                  <a:cubicBezTo>
                    <a:pt x="169482" y="26901"/>
                    <a:pt x="190501" y="40310"/>
                    <a:pt x="190501" y="73721"/>
                  </a:cubicBezTo>
                  <a:cubicBezTo>
                    <a:pt x="190501" y="86124"/>
                    <a:pt x="185441" y="127633"/>
                    <a:pt x="163912" y="155471"/>
                  </a:cubicBezTo>
                  <a:cubicBezTo>
                    <a:pt x="156572" y="164831"/>
                    <a:pt x="136561" y="184070"/>
                    <a:pt x="105419" y="184070"/>
                  </a:cubicBezTo>
                  <a:lnTo>
                    <a:pt x="76805" y="184070"/>
                  </a:lnTo>
                  <a:cubicBezTo>
                    <a:pt x="73253" y="184070"/>
                    <a:pt x="72753" y="184070"/>
                    <a:pt x="71228" y="183815"/>
                  </a:cubicBezTo>
                  <a:cubicBezTo>
                    <a:pt x="68702" y="183561"/>
                    <a:pt x="67939" y="183307"/>
                    <a:pt x="67939" y="181283"/>
                  </a:cubicBezTo>
                  <a:cubicBezTo>
                    <a:pt x="67939" y="180528"/>
                    <a:pt x="67939" y="180021"/>
                    <a:pt x="69202" y="175463"/>
                  </a:cubicBezTo>
                  <a:lnTo>
                    <a:pt x="103894" y="3651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6" name="Forme libre : forme 1445">
              <a:extLst>
                <a:ext uri="{FF2B5EF4-FFF2-40B4-BE49-F238E27FC236}">
                  <a16:creationId xmlns:a16="http://schemas.microsoft.com/office/drawing/2014/main" id="{31D19DA2-27BB-4947-94C3-131A96A37109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9654667" y="-14883869"/>
              <a:ext cx="177949" cy="203260"/>
            </a:xfrm>
            <a:custGeom>
              <a:avLst/>
              <a:gdLst>
                <a:gd name="connsiteX0" fmla="*/ 105920 w 177949"/>
                <a:gd name="connsiteY0" fmla="*/ 157749 h 203260"/>
                <a:gd name="connsiteX1" fmla="*/ 173278 w 177949"/>
                <a:gd name="connsiteY1" fmla="*/ 105608 h 203260"/>
                <a:gd name="connsiteX2" fmla="*/ 105920 w 177949"/>
                <a:gd name="connsiteY2" fmla="*/ 53220 h 203260"/>
                <a:gd name="connsiteX3" fmla="*/ 105920 w 177949"/>
                <a:gd name="connsiteY3" fmla="*/ 39048 h 203260"/>
                <a:gd name="connsiteX4" fmla="*/ 129983 w 177949"/>
                <a:gd name="connsiteY4" fmla="*/ 26901 h 203260"/>
                <a:gd name="connsiteX5" fmla="*/ 138340 w 177949"/>
                <a:gd name="connsiteY5" fmla="*/ 26901 h 203260"/>
                <a:gd name="connsiteX6" fmla="*/ 138340 w 177949"/>
                <a:gd name="connsiteY6" fmla="*/ 19056 h 203260"/>
                <a:gd name="connsiteX7" fmla="*/ 95545 w 177949"/>
                <a:gd name="connsiteY7" fmla="*/ 19809 h 203260"/>
                <a:gd name="connsiteX8" fmla="*/ 52495 w 177949"/>
                <a:gd name="connsiteY8" fmla="*/ 19056 h 203260"/>
                <a:gd name="connsiteX9" fmla="*/ 52495 w 177949"/>
                <a:gd name="connsiteY9" fmla="*/ 26901 h 203260"/>
                <a:gd name="connsiteX10" fmla="*/ 60853 w 177949"/>
                <a:gd name="connsiteY10" fmla="*/ 26901 h 203260"/>
                <a:gd name="connsiteX11" fmla="*/ 84907 w 177949"/>
                <a:gd name="connsiteY11" fmla="*/ 39048 h 203260"/>
                <a:gd name="connsiteX12" fmla="*/ 84907 w 177949"/>
                <a:gd name="connsiteY12" fmla="*/ 53220 h 203260"/>
                <a:gd name="connsiteX13" fmla="*/ 19066 w 177949"/>
                <a:gd name="connsiteY13" fmla="*/ 105354 h 203260"/>
                <a:gd name="connsiteX14" fmla="*/ 84907 w 177949"/>
                <a:gd name="connsiteY14" fmla="*/ 157749 h 203260"/>
                <a:gd name="connsiteX15" fmla="*/ 84907 w 177949"/>
                <a:gd name="connsiteY15" fmla="*/ 171921 h 203260"/>
                <a:gd name="connsiteX16" fmla="*/ 60853 w 177949"/>
                <a:gd name="connsiteY16" fmla="*/ 184070 h 203260"/>
                <a:gd name="connsiteX17" fmla="*/ 52495 w 177949"/>
                <a:gd name="connsiteY17" fmla="*/ 184070 h 203260"/>
                <a:gd name="connsiteX18" fmla="*/ 52495 w 177949"/>
                <a:gd name="connsiteY18" fmla="*/ 191915 h 203260"/>
                <a:gd name="connsiteX19" fmla="*/ 95290 w 177949"/>
                <a:gd name="connsiteY19" fmla="*/ 191152 h 203260"/>
                <a:gd name="connsiteX20" fmla="*/ 138340 w 177949"/>
                <a:gd name="connsiteY20" fmla="*/ 191915 h 203260"/>
                <a:gd name="connsiteX21" fmla="*/ 138340 w 177949"/>
                <a:gd name="connsiteY21" fmla="*/ 184070 h 203260"/>
                <a:gd name="connsiteX22" fmla="*/ 129983 w 177949"/>
                <a:gd name="connsiteY22" fmla="*/ 184070 h 203260"/>
                <a:gd name="connsiteX23" fmla="*/ 105920 w 177949"/>
                <a:gd name="connsiteY23" fmla="*/ 171921 h 203260"/>
                <a:gd name="connsiteX24" fmla="*/ 105920 w 177949"/>
                <a:gd name="connsiteY24" fmla="*/ 157749 h 203260"/>
                <a:gd name="connsiteX25" fmla="*/ 84907 w 177949"/>
                <a:gd name="connsiteY25" fmla="*/ 151929 h 203260"/>
                <a:gd name="connsiteX26" fmla="*/ 44392 w 177949"/>
                <a:gd name="connsiteY26" fmla="*/ 105608 h 203260"/>
                <a:gd name="connsiteX27" fmla="*/ 84907 w 177949"/>
                <a:gd name="connsiteY27" fmla="*/ 59040 h 203260"/>
                <a:gd name="connsiteX28" fmla="*/ 84907 w 177949"/>
                <a:gd name="connsiteY28" fmla="*/ 151929 h 203260"/>
                <a:gd name="connsiteX29" fmla="*/ 105920 w 177949"/>
                <a:gd name="connsiteY29" fmla="*/ 58788 h 203260"/>
                <a:gd name="connsiteX30" fmla="*/ 147961 w 177949"/>
                <a:gd name="connsiteY30" fmla="*/ 105354 h 203260"/>
                <a:gd name="connsiteX31" fmla="*/ 105920 w 177949"/>
                <a:gd name="connsiteY31" fmla="*/ 152175 h 203260"/>
                <a:gd name="connsiteX32" fmla="*/ 105920 w 177949"/>
                <a:gd name="connsiteY32" fmla="*/ 58788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7949" h="203260">
                  <a:moveTo>
                    <a:pt x="105920" y="157749"/>
                  </a:moveTo>
                  <a:cubicBezTo>
                    <a:pt x="145172" y="154708"/>
                    <a:pt x="173278" y="131175"/>
                    <a:pt x="173278" y="105608"/>
                  </a:cubicBezTo>
                  <a:cubicBezTo>
                    <a:pt x="173278" y="79287"/>
                    <a:pt x="144417" y="56261"/>
                    <a:pt x="105920" y="53220"/>
                  </a:cubicBezTo>
                  <a:lnTo>
                    <a:pt x="105920" y="39048"/>
                  </a:lnTo>
                  <a:cubicBezTo>
                    <a:pt x="105920" y="30441"/>
                    <a:pt x="105920" y="26901"/>
                    <a:pt x="129983" y="26901"/>
                  </a:cubicBezTo>
                  <a:lnTo>
                    <a:pt x="138340" y="26901"/>
                  </a:lnTo>
                  <a:lnTo>
                    <a:pt x="138340" y="19056"/>
                  </a:lnTo>
                  <a:cubicBezTo>
                    <a:pt x="129220" y="19809"/>
                    <a:pt x="105920" y="19809"/>
                    <a:pt x="95545" y="19809"/>
                  </a:cubicBezTo>
                  <a:cubicBezTo>
                    <a:pt x="85162" y="19809"/>
                    <a:pt x="61608" y="19809"/>
                    <a:pt x="52495" y="19056"/>
                  </a:cubicBezTo>
                  <a:lnTo>
                    <a:pt x="52495" y="26901"/>
                  </a:lnTo>
                  <a:lnTo>
                    <a:pt x="60853" y="26901"/>
                  </a:lnTo>
                  <a:cubicBezTo>
                    <a:pt x="84907" y="26901"/>
                    <a:pt x="84907" y="30187"/>
                    <a:pt x="84907" y="39048"/>
                  </a:cubicBezTo>
                  <a:lnTo>
                    <a:pt x="84907" y="53220"/>
                  </a:lnTo>
                  <a:cubicBezTo>
                    <a:pt x="46164" y="57017"/>
                    <a:pt x="19066" y="80304"/>
                    <a:pt x="19066" y="105354"/>
                  </a:cubicBezTo>
                  <a:cubicBezTo>
                    <a:pt x="19066" y="131428"/>
                    <a:pt x="47173" y="153954"/>
                    <a:pt x="84907" y="157749"/>
                  </a:cubicBezTo>
                  <a:lnTo>
                    <a:pt x="84907" y="171921"/>
                  </a:lnTo>
                  <a:cubicBezTo>
                    <a:pt x="84907" y="180528"/>
                    <a:pt x="84907" y="184070"/>
                    <a:pt x="60853" y="184070"/>
                  </a:cubicBezTo>
                  <a:lnTo>
                    <a:pt x="52495" y="184070"/>
                  </a:lnTo>
                  <a:lnTo>
                    <a:pt x="52495" y="191915"/>
                  </a:lnTo>
                  <a:cubicBezTo>
                    <a:pt x="61608" y="191152"/>
                    <a:pt x="84907" y="191152"/>
                    <a:pt x="95290" y="191152"/>
                  </a:cubicBezTo>
                  <a:cubicBezTo>
                    <a:pt x="105674" y="191152"/>
                    <a:pt x="129220" y="191152"/>
                    <a:pt x="138340" y="191915"/>
                  </a:cubicBezTo>
                  <a:lnTo>
                    <a:pt x="138340" y="184070"/>
                  </a:lnTo>
                  <a:lnTo>
                    <a:pt x="129983" y="184070"/>
                  </a:lnTo>
                  <a:cubicBezTo>
                    <a:pt x="105920" y="184070"/>
                    <a:pt x="105920" y="180774"/>
                    <a:pt x="105920" y="171921"/>
                  </a:cubicBezTo>
                  <a:lnTo>
                    <a:pt x="105920" y="157749"/>
                  </a:lnTo>
                  <a:close/>
                  <a:moveTo>
                    <a:pt x="84907" y="151929"/>
                  </a:moveTo>
                  <a:cubicBezTo>
                    <a:pt x="48944" y="147117"/>
                    <a:pt x="44392" y="121305"/>
                    <a:pt x="44392" y="105608"/>
                  </a:cubicBezTo>
                  <a:cubicBezTo>
                    <a:pt x="44392" y="92451"/>
                    <a:pt x="46919" y="64107"/>
                    <a:pt x="84907" y="59040"/>
                  </a:cubicBezTo>
                  <a:lnTo>
                    <a:pt x="84907" y="151929"/>
                  </a:lnTo>
                  <a:close/>
                  <a:moveTo>
                    <a:pt x="105920" y="58788"/>
                  </a:moveTo>
                  <a:cubicBezTo>
                    <a:pt x="140866" y="62837"/>
                    <a:pt x="147961" y="86124"/>
                    <a:pt x="147961" y="105354"/>
                  </a:cubicBezTo>
                  <a:cubicBezTo>
                    <a:pt x="147961" y="120543"/>
                    <a:pt x="144163" y="147626"/>
                    <a:pt x="105920" y="152175"/>
                  </a:cubicBezTo>
                  <a:lnTo>
                    <a:pt x="105920" y="5878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7" name="Forme libre : forme 1446">
              <a:extLst>
                <a:ext uri="{FF2B5EF4-FFF2-40B4-BE49-F238E27FC236}">
                  <a16:creationId xmlns:a16="http://schemas.microsoft.com/office/drawing/2014/main" id="{75030A9E-F38B-4610-92A9-511A421BDA95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9834738" y="-14794093"/>
              <a:ext cx="101685" cy="152445"/>
            </a:xfrm>
            <a:custGeom>
              <a:avLst/>
              <a:gdLst>
                <a:gd name="connsiteX0" fmla="*/ 80951 w 101685"/>
                <a:gd name="connsiteY0" fmla="*/ 33061 h 152445"/>
                <a:gd name="connsiteX1" fmla="*/ 96204 w 101685"/>
                <a:gd name="connsiteY1" fmla="*/ 25439 h 152445"/>
                <a:gd name="connsiteX2" fmla="*/ 102765 w 101685"/>
                <a:gd name="connsiteY2" fmla="*/ 21715 h 152445"/>
                <a:gd name="connsiteX3" fmla="*/ 99921 w 101685"/>
                <a:gd name="connsiteY3" fmla="*/ 19056 h 152445"/>
                <a:gd name="connsiteX4" fmla="*/ 88045 w 101685"/>
                <a:gd name="connsiteY4" fmla="*/ 19586 h 152445"/>
                <a:gd name="connsiteX5" fmla="*/ 75986 w 101685"/>
                <a:gd name="connsiteY5" fmla="*/ 19769 h 152445"/>
                <a:gd name="connsiteX6" fmla="*/ 63752 w 101685"/>
                <a:gd name="connsiteY6" fmla="*/ 19586 h 152445"/>
                <a:gd name="connsiteX7" fmla="*/ 51518 w 101685"/>
                <a:gd name="connsiteY7" fmla="*/ 19056 h 152445"/>
                <a:gd name="connsiteX8" fmla="*/ 47792 w 101685"/>
                <a:gd name="connsiteY8" fmla="*/ 22953 h 152445"/>
                <a:gd name="connsiteX9" fmla="*/ 53646 w 101685"/>
                <a:gd name="connsiteY9" fmla="*/ 25439 h 152445"/>
                <a:gd name="connsiteX10" fmla="*/ 60383 w 101685"/>
                <a:gd name="connsiteY10" fmla="*/ 25795 h 152445"/>
                <a:gd name="connsiteX11" fmla="*/ 65174 w 101685"/>
                <a:gd name="connsiteY11" fmla="*/ 28273 h 152445"/>
                <a:gd name="connsiteX12" fmla="*/ 64459 w 101685"/>
                <a:gd name="connsiteY12" fmla="*/ 31997 h 152445"/>
                <a:gd name="connsiteX13" fmla="*/ 40881 w 101685"/>
                <a:gd name="connsiteY13" fmla="*/ 126100 h 152445"/>
                <a:gd name="connsiteX14" fmla="*/ 25628 w 101685"/>
                <a:gd name="connsiteY14" fmla="*/ 133714 h 152445"/>
                <a:gd name="connsiteX15" fmla="*/ 19066 w 101685"/>
                <a:gd name="connsiteY15" fmla="*/ 137620 h 152445"/>
                <a:gd name="connsiteX16" fmla="*/ 21910 w 101685"/>
                <a:gd name="connsiteY16" fmla="*/ 140098 h 152445"/>
                <a:gd name="connsiteX17" fmla="*/ 45846 w 101685"/>
                <a:gd name="connsiteY17" fmla="*/ 139391 h 152445"/>
                <a:gd name="connsiteX18" fmla="*/ 58079 w 101685"/>
                <a:gd name="connsiteY18" fmla="*/ 139566 h 152445"/>
                <a:gd name="connsiteX19" fmla="*/ 70314 w 101685"/>
                <a:gd name="connsiteY19" fmla="*/ 140098 h 152445"/>
                <a:gd name="connsiteX20" fmla="*/ 74040 w 101685"/>
                <a:gd name="connsiteY20" fmla="*/ 136200 h 152445"/>
                <a:gd name="connsiteX21" fmla="*/ 68359 w 101685"/>
                <a:gd name="connsiteY21" fmla="*/ 133714 h 152445"/>
                <a:gd name="connsiteX22" fmla="*/ 60741 w 101685"/>
                <a:gd name="connsiteY22" fmla="*/ 133365 h 152445"/>
                <a:gd name="connsiteX23" fmla="*/ 56657 w 101685"/>
                <a:gd name="connsiteY23" fmla="*/ 130705 h 152445"/>
                <a:gd name="connsiteX24" fmla="*/ 57373 w 101685"/>
                <a:gd name="connsiteY24" fmla="*/ 126807 h 152445"/>
                <a:gd name="connsiteX25" fmla="*/ 80951 w 101685"/>
                <a:gd name="connsiteY25" fmla="*/ 33061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1685" h="152445">
                  <a:moveTo>
                    <a:pt x="80951" y="33061"/>
                  </a:moveTo>
                  <a:cubicBezTo>
                    <a:pt x="82547" y="27034"/>
                    <a:pt x="82905" y="25439"/>
                    <a:pt x="96204" y="25439"/>
                  </a:cubicBezTo>
                  <a:cubicBezTo>
                    <a:pt x="100637" y="25439"/>
                    <a:pt x="102765" y="25439"/>
                    <a:pt x="102765" y="21715"/>
                  </a:cubicBezTo>
                  <a:cubicBezTo>
                    <a:pt x="102765" y="20119"/>
                    <a:pt x="101518" y="19056"/>
                    <a:pt x="99921" y="19056"/>
                  </a:cubicBezTo>
                  <a:cubicBezTo>
                    <a:pt x="96204" y="19056"/>
                    <a:pt x="91771" y="19586"/>
                    <a:pt x="88045" y="19586"/>
                  </a:cubicBezTo>
                  <a:cubicBezTo>
                    <a:pt x="84145" y="19586"/>
                    <a:pt x="79886" y="19769"/>
                    <a:pt x="75986" y="19769"/>
                  </a:cubicBezTo>
                  <a:cubicBezTo>
                    <a:pt x="75986" y="19769"/>
                    <a:pt x="63752" y="19586"/>
                    <a:pt x="63752" y="19586"/>
                  </a:cubicBezTo>
                  <a:cubicBezTo>
                    <a:pt x="59851" y="19586"/>
                    <a:pt x="55418" y="19056"/>
                    <a:pt x="51518" y="19056"/>
                  </a:cubicBezTo>
                  <a:cubicBezTo>
                    <a:pt x="50453" y="19056"/>
                    <a:pt x="47792" y="19056"/>
                    <a:pt x="47792" y="22953"/>
                  </a:cubicBezTo>
                  <a:cubicBezTo>
                    <a:pt x="47792" y="25439"/>
                    <a:pt x="49746" y="25439"/>
                    <a:pt x="53646" y="25439"/>
                  </a:cubicBezTo>
                  <a:cubicBezTo>
                    <a:pt x="53822" y="25439"/>
                    <a:pt x="57373" y="25439"/>
                    <a:pt x="60383" y="25795"/>
                  </a:cubicBezTo>
                  <a:cubicBezTo>
                    <a:pt x="63927" y="26146"/>
                    <a:pt x="65174" y="26329"/>
                    <a:pt x="65174" y="28273"/>
                  </a:cubicBezTo>
                  <a:cubicBezTo>
                    <a:pt x="65174" y="29337"/>
                    <a:pt x="64816" y="30576"/>
                    <a:pt x="64459" y="31997"/>
                  </a:cubicBezTo>
                  <a:lnTo>
                    <a:pt x="40881" y="126100"/>
                  </a:lnTo>
                  <a:cubicBezTo>
                    <a:pt x="39459" y="131944"/>
                    <a:pt x="38926" y="133714"/>
                    <a:pt x="25628" y="133714"/>
                  </a:cubicBezTo>
                  <a:cubicBezTo>
                    <a:pt x="20845" y="133714"/>
                    <a:pt x="19066" y="133714"/>
                    <a:pt x="19066" y="137620"/>
                  </a:cubicBezTo>
                  <a:cubicBezTo>
                    <a:pt x="19066" y="137795"/>
                    <a:pt x="19066" y="140098"/>
                    <a:pt x="21910" y="140098"/>
                  </a:cubicBezTo>
                  <a:cubicBezTo>
                    <a:pt x="27224" y="140098"/>
                    <a:pt x="40523" y="139391"/>
                    <a:pt x="45846" y="139391"/>
                  </a:cubicBezTo>
                  <a:lnTo>
                    <a:pt x="58079" y="139566"/>
                  </a:lnTo>
                  <a:cubicBezTo>
                    <a:pt x="61980" y="139566"/>
                    <a:pt x="66413" y="140098"/>
                    <a:pt x="70314" y="140098"/>
                  </a:cubicBezTo>
                  <a:cubicBezTo>
                    <a:pt x="71378" y="140098"/>
                    <a:pt x="74040" y="140098"/>
                    <a:pt x="74040" y="136200"/>
                  </a:cubicBezTo>
                  <a:cubicBezTo>
                    <a:pt x="74040" y="133714"/>
                    <a:pt x="71910" y="133714"/>
                    <a:pt x="68359" y="133714"/>
                  </a:cubicBezTo>
                  <a:cubicBezTo>
                    <a:pt x="68010" y="133714"/>
                    <a:pt x="64284" y="133714"/>
                    <a:pt x="60741" y="133365"/>
                  </a:cubicBezTo>
                  <a:cubicBezTo>
                    <a:pt x="56657" y="133008"/>
                    <a:pt x="56657" y="132301"/>
                    <a:pt x="56657" y="130705"/>
                  </a:cubicBezTo>
                  <a:cubicBezTo>
                    <a:pt x="56657" y="130530"/>
                    <a:pt x="56657" y="129466"/>
                    <a:pt x="57373" y="126807"/>
                  </a:cubicBezTo>
                  <a:lnTo>
                    <a:pt x="80951" y="3306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8" name="Forme libre : forme 1447">
              <a:extLst>
                <a:ext uri="{FF2B5EF4-FFF2-40B4-BE49-F238E27FC236}">
                  <a16:creationId xmlns:a16="http://schemas.microsoft.com/office/drawing/2014/main" id="{6721F7B7-71F2-4D43-AD99-3F66B5577666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0035664" y="-14822875"/>
              <a:ext cx="127107" cy="152445"/>
            </a:xfrm>
            <a:custGeom>
              <a:avLst/>
              <a:gdLst>
                <a:gd name="connsiteX0" fmla="*/ 54775 w 127106"/>
                <a:gd name="connsiteY0" fmla="*/ 72459 h 152445"/>
                <a:gd name="connsiteX1" fmla="*/ 93519 w 127106"/>
                <a:gd name="connsiteY1" fmla="*/ 66639 h 152445"/>
                <a:gd name="connsiteX2" fmla="*/ 112505 w 127106"/>
                <a:gd name="connsiteY2" fmla="*/ 40565 h 152445"/>
                <a:gd name="connsiteX3" fmla="*/ 85415 w 127106"/>
                <a:gd name="connsiteY3" fmla="*/ 19056 h 152445"/>
                <a:gd name="connsiteX4" fmla="*/ 19066 w 127106"/>
                <a:gd name="connsiteY4" fmla="*/ 87894 h 152445"/>
                <a:gd name="connsiteX5" fmla="*/ 58826 w 127106"/>
                <a:gd name="connsiteY5" fmla="*/ 133708 h 152445"/>
                <a:gd name="connsiteX6" fmla="*/ 116311 w 127106"/>
                <a:gd name="connsiteY6" fmla="*/ 103837 h 152445"/>
                <a:gd name="connsiteX7" fmla="*/ 113268 w 127106"/>
                <a:gd name="connsiteY7" fmla="*/ 100551 h 152445"/>
                <a:gd name="connsiteX8" fmla="*/ 109979 w 127106"/>
                <a:gd name="connsiteY8" fmla="*/ 103083 h 152445"/>
                <a:gd name="connsiteX9" fmla="*/ 59335 w 127106"/>
                <a:gd name="connsiteY9" fmla="*/ 128133 h 152445"/>
                <a:gd name="connsiteX10" fmla="*/ 37298 w 127106"/>
                <a:gd name="connsiteY10" fmla="*/ 98780 h 152445"/>
                <a:gd name="connsiteX11" fmla="*/ 41349 w 127106"/>
                <a:gd name="connsiteY11" fmla="*/ 72459 h 152445"/>
                <a:gd name="connsiteX12" fmla="*/ 54775 w 127106"/>
                <a:gd name="connsiteY12" fmla="*/ 72459 h 152445"/>
                <a:gd name="connsiteX13" fmla="*/ 42874 w 127106"/>
                <a:gd name="connsiteY13" fmla="*/ 66886 h 152445"/>
                <a:gd name="connsiteX14" fmla="*/ 85415 w 127106"/>
                <a:gd name="connsiteY14" fmla="*/ 24621 h 152445"/>
                <a:gd name="connsiteX15" fmla="*/ 104156 w 127106"/>
                <a:gd name="connsiteY15" fmla="*/ 40565 h 152445"/>
                <a:gd name="connsiteX16" fmla="*/ 53258 w 127106"/>
                <a:gd name="connsiteY16" fmla="*/ 66886 h 152445"/>
                <a:gd name="connsiteX17" fmla="*/ 42874 w 127106"/>
                <a:gd name="connsiteY17" fmla="*/ 66886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106" h="152445">
                  <a:moveTo>
                    <a:pt x="54775" y="72459"/>
                  </a:moveTo>
                  <a:cubicBezTo>
                    <a:pt x="62115" y="72459"/>
                    <a:pt x="80856" y="71950"/>
                    <a:pt x="93519" y="66639"/>
                  </a:cubicBezTo>
                  <a:cubicBezTo>
                    <a:pt x="111242" y="59040"/>
                    <a:pt x="112505" y="44114"/>
                    <a:pt x="112505" y="40565"/>
                  </a:cubicBezTo>
                  <a:cubicBezTo>
                    <a:pt x="112505" y="29433"/>
                    <a:pt x="102885" y="19056"/>
                    <a:pt x="85415" y="19056"/>
                  </a:cubicBezTo>
                  <a:cubicBezTo>
                    <a:pt x="57309" y="19056"/>
                    <a:pt x="19066" y="43606"/>
                    <a:pt x="19066" y="87894"/>
                  </a:cubicBezTo>
                  <a:cubicBezTo>
                    <a:pt x="19066" y="113706"/>
                    <a:pt x="34009" y="133708"/>
                    <a:pt x="58826" y="133708"/>
                  </a:cubicBezTo>
                  <a:cubicBezTo>
                    <a:pt x="95036" y="133708"/>
                    <a:pt x="116311" y="106878"/>
                    <a:pt x="116311" y="103837"/>
                  </a:cubicBezTo>
                  <a:cubicBezTo>
                    <a:pt x="116311" y="102320"/>
                    <a:pt x="114786" y="100551"/>
                    <a:pt x="113268" y="100551"/>
                  </a:cubicBezTo>
                  <a:cubicBezTo>
                    <a:pt x="112005" y="100551"/>
                    <a:pt x="111496" y="101058"/>
                    <a:pt x="109979" y="103083"/>
                  </a:cubicBezTo>
                  <a:cubicBezTo>
                    <a:pt x="89975" y="128133"/>
                    <a:pt x="62369" y="128133"/>
                    <a:pt x="59335" y="128133"/>
                  </a:cubicBezTo>
                  <a:cubicBezTo>
                    <a:pt x="39578" y="128133"/>
                    <a:pt x="37298" y="106878"/>
                    <a:pt x="37298" y="98780"/>
                  </a:cubicBezTo>
                  <a:cubicBezTo>
                    <a:pt x="37298" y="95739"/>
                    <a:pt x="37552" y="87894"/>
                    <a:pt x="41349" y="72459"/>
                  </a:cubicBezTo>
                  <a:lnTo>
                    <a:pt x="54775" y="72459"/>
                  </a:lnTo>
                  <a:close/>
                  <a:moveTo>
                    <a:pt x="42874" y="66886"/>
                  </a:moveTo>
                  <a:cubicBezTo>
                    <a:pt x="52749" y="28416"/>
                    <a:pt x="78830" y="24621"/>
                    <a:pt x="85415" y="24621"/>
                  </a:cubicBezTo>
                  <a:cubicBezTo>
                    <a:pt x="97316" y="24621"/>
                    <a:pt x="104156" y="31966"/>
                    <a:pt x="104156" y="40565"/>
                  </a:cubicBezTo>
                  <a:cubicBezTo>
                    <a:pt x="104156" y="66886"/>
                    <a:pt x="63632" y="66886"/>
                    <a:pt x="53258" y="66886"/>
                  </a:cubicBezTo>
                  <a:lnTo>
                    <a:pt x="42874" y="6688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9" name="Forme libre : forme 1448">
              <a:extLst>
                <a:ext uri="{FF2B5EF4-FFF2-40B4-BE49-F238E27FC236}">
                  <a16:creationId xmlns:a16="http://schemas.microsoft.com/office/drawing/2014/main" id="{E4C69E11-A469-44E4-8275-6E4E4366DA63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0161102" y="-14906092"/>
              <a:ext cx="152528" cy="25408"/>
            </a:xfrm>
            <a:custGeom>
              <a:avLst/>
              <a:gdLst>
                <a:gd name="connsiteX0" fmla="*/ 131833 w 152528"/>
                <a:gd name="connsiteY0" fmla="*/ 27741 h 25407"/>
                <a:gd name="connsiteX1" fmla="*/ 138928 w 152528"/>
                <a:gd name="connsiteY1" fmla="*/ 23486 h 25407"/>
                <a:gd name="connsiteX2" fmla="*/ 131833 w 152528"/>
                <a:gd name="connsiteY2" fmla="*/ 19056 h 25407"/>
                <a:gd name="connsiteX3" fmla="*/ 26152 w 152528"/>
                <a:gd name="connsiteY3" fmla="*/ 19056 h 25407"/>
                <a:gd name="connsiteX4" fmla="*/ 19066 w 152528"/>
                <a:gd name="connsiteY4" fmla="*/ 23311 h 25407"/>
                <a:gd name="connsiteX5" fmla="*/ 26152 w 152528"/>
                <a:gd name="connsiteY5" fmla="*/ 27741 h 25407"/>
                <a:gd name="connsiteX6" fmla="*/ 131833 w 152528"/>
                <a:gd name="connsiteY6" fmla="*/ 27741 h 2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528" h="25407">
                  <a:moveTo>
                    <a:pt x="131833" y="27741"/>
                  </a:moveTo>
                  <a:cubicBezTo>
                    <a:pt x="134669" y="27741"/>
                    <a:pt x="138928" y="27741"/>
                    <a:pt x="138928" y="23486"/>
                  </a:cubicBezTo>
                  <a:cubicBezTo>
                    <a:pt x="138928" y="19056"/>
                    <a:pt x="134852" y="19056"/>
                    <a:pt x="131833" y="19056"/>
                  </a:cubicBezTo>
                  <a:lnTo>
                    <a:pt x="26152" y="19056"/>
                  </a:lnTo>
                  <a:cubicBezTo>
                    <a:pt x="23316" y="19056"/>
                    <a:pt x="19066" y="19056"/>
                    <a:pt x="19066" y="23311"/>
                  </a:cubicBezTo>
                  <a:cubicBezTo>
                    <a:pt x="19066" y="27741"/>
                    <a:pt x="23141" y="27741"/>
                    <a:pt x="26152" y="27741"/>
                  </a:cubicBezTo>
                  <a:lnTo>
                    <a:pt x="131833" y="2774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0" name="Forme libre : forme 1449">
              <a:extLst>
                <a:ext uri="{FF2B5EF4-FFF2-40B4-BE49-F238E27FC236}">
                  <a16:creationId xmlns:a16="http://schemas.microsoft.com/office/drawing/2014/main" id="{81703E4E-7741-42A0-8BD7-8460204345E4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0312481" y="-14978400"/>
              <a:ext cx="177949" cy="152445"/>
            </a:xfrm>
            <a:custGeom>
              <a:avLst/>
              <a:gdLst>
                <a:gd name="connsiteX0" fmla="*/ 154713 w 177949"/>
                <a:gd name="connsiteY0" fmla="*/ 38373 h 152445"/>
                <a:gd name="connsiteX1" fmla="*/ 173509 w 177949"/>
                <a:gd name="connsiteY1" fmla="*/ 25440 h 152445"/>
                <a:gd name="connsiteX2" fmla="*/ 177051 w 177949"/>
                <a:gd name="connsiteY2" fmla="*/ 21542 h 152445"/>
                <a:gd name="connsiteX3" fmla="*/ 174390 w 177949"/>
                <a:gd name="connsiteY3" fmla="*/ 19056 h 152445"/>
                <a:gd name="connsiteX4" fmla="*/ 155952 w 177949"/>
                <a:gd name="connsiteY4" fmla="*/ 19771 h 152445"/>
                <a:gd name="connsiteX5" fmla="*/ 137156 w 177949"/>
                <a:gd name="connsiteY5" fmla="*/ 19056 h 152445"/>
                <a:gd name="connsiteX6" fmla="*/ 133613 w 177949"/>
                <a:gd name="connsiteY6" fmla="*/ 22954 h 152445"/>
                <a:gd name="connsiteX7" fmla="*/ 137513 w 177949"/>
                <a:gd name="connsiteY7" fmla="*/ 25440 h 152445"/>
                <a:gd name="connsiteX8" fmla="*/ 148858 w 177949"/>
                <a:gd name="connsiteY8" fmla="*/ 32704 h 152445"/>
                <a:gd name="connsiteX9" fmla="*/ 148150 w 177949"/>
                <a:gd name="connsiteY9" fmla="*/ 36961 h 152445"/>
                <a:gd name="connsiteX10" fmla="*/ 128822 w 177949"/>
                <a:gd name="connsiteY10" fmla="*/ 114222 h 152445"/>
                <a:gd name="connsiteX11" fmla="*/ 83787 w 177949"/>
                <a:gd name="connsiteY11" fmla="*/ 22073 h 152445"/>
                <a:gd name="connsiteX12" fmla="*/ 77757 w 177949"/>
                <a:gd name="connsiteY12" fmla="*/ 19056 h 152445"/>
                <a:gd name="connsiteX13" fmla="*/ 53464 w 177949"/>
                <a:gd name="connsiteY13" fmla="*/ 19056 h 152445"/>
                <a:gd name="connsiteX14" fmla="*/ 47791 w 177949"/>
                <a:gd name="connsiteY14" fmla="*/ 22954 h 152445"/>
                <a:gd name="connsiteX15" fmla="*/ 53639 w 177949"/>
                <a:gd name="connsiteY15" fmla="*/ 25440 h 152445"/>
                <a:gd name="connsiteX16" fmla="*/ 64991 w 177949"/>
                <a:gd name="connsiteY16" fmla="*/ 26329 h 152445"/>
                <a:gd name="connsiteX17" fmla="*/ 41230 w 177949"/>
                <a:gd name="connsiteY17" fmla="*/ 121139 h 152445"/>
                <a:gd name="connsiteX18" fmla="*/ 22791 w 177949"/>
                <a:gd name="connsiteY18" fmla="*/ 133715 h 152445"/>
                <a:gd name="connsiteX19" fmla="*/ 19066 w 177949"/>
                <a:gd name="connsiteY19" fmla="*/ 137439 h 152445"/>
                <a:gd name="connsiteX20" fmla="*/ 21727 w 177949"/>
                <a:gd name="connsiteY20" fmla="*/ 140098 h 152445"/>
                <a:gd name="connsiteX21" fmla="*/ 40165 w 177949"/>
                <a:gd name="connsiteY21" fmla="*/ 139393 h 152445"/>
                <a:gd name="connsiteX22" fmla="*/ 58961 w 177949"/>
                <a:gd name="connsiteY22" fmla="*/ 140098 h 152445"/>
                <a:gd name="connsiteX23" fmla="*/ 62504 w 177949"/>
                <a:gd name="connsiteY23" fmla="*/ 136375 h 152445"/>
                <a:gd name="connsiteX24" fmla="*/ 58429 w 177949"/>
                <a:gd name="connsiteY24" fmla="*/ 133715 h 152445"/>
                <a:gd name="connsiteX25" fmla="*/ 47259 w 177949"/>
                <a:gd name="connsiteY25" fmla="*/ 126276 h 152445"/>
                <a:gd name="connsiteX26" fmla="*/ 47967 w 177949"/>
                <a:gd name="connsiteY26" fmla="*/ 121846 h 152445"/>
                <a:gd name="connsiteX27" fmla="*/ 70663 w 177949"/>
                <a:gd name="connsiteY27" fmla="*/ 31108 h 152445"/>
                <a:gd name="connsiteX28" fmla="*/ 122443 w 177949"/>
                <a:gd name="connsiteY28" fmla="*/ 137090 h 152445"/>
                <a:gd name="connsiteX29" fmla="*/ 126343 w 177949"/>
                <a:gd name="connsiteY29" fmla="*/ 140098 h 152445"/>
                <a:gd name="connsiteX30" fmla="*/ 130062 w 177949"/>
                <a:gd name="connsiteY30" fmla="*/ 136375 h 152445"/>
                <a:gd name="connsiteX31" fmla="*/ 154713 w 177949"/>
                <a:gd name="connsiteY31" fmla="*/ 38373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77949" h="152445">
                  <a:moveTo>
                    <a:pt x="154713" y="38373"/>
                  </a:moveTo>
                  <a:cubicBezTo>
                    <a:pt x="156484" y="31640"/>
                    <a:pt x="159320" y="25797"/>
                    <a:pt x="173509" y="25440"/>
                  </a:cubicBezTo>
                  <a:cubicBezTo>
                    <a:pt x="174390" y="25440"/>
                    <a:pt x="177051" y="25265"/>
                    <a:pt x="177051" y="21542"/>
                  </a:cubicBezTo>
                  <a:cubicBezTo>
                    <a:pt x="177051" y="20478"/>
                    <a:pt x="176170" y="19056"/>
                    <a:pt x="174390" y="19056"/>
                  </a:cubicBezTo>
                  <a:cubicBezTo>
                    <a:pt x="168543" y="19056"/>
                    <a:pt x="161981" y="19771"/>
                    <a:pt x="155952" y="19771"/>
                  </a:cubicBezTo>
                  <a:cubicBezTo>
                    <a:pt x="151693" y="19771"/>
                    <a:pt x="141414" y="19056"/>
                    <a:pt x="137156" y="19056"/>
                  </a:cubicBezTo>
                  <a:cubicBezTo>
                    <a:pt x="136274" y="19056"/>
                    <a:pt x="133613" y="19056"/>
                    <a:pt x="133613" y="22954"/>
                  </a:cubicBezTo>
                  <a:cubicBezTo>
                    <a:pt x="133613" y="25265"/>
                    <a:pt x="135917" y="25440"/>
                    <a:pt x="137513" y="25440"/>
                  </a:cubicBezTo>
                  <a:cubicBezTo>
                    <a:pt x="145847" y="25614"/>
                    <a:pt x="148858" y="28273"/>
                    <a:pt x="148858" y="32704"/>
                  </a:cubicBezTo>
                  <a:cubicBezTo>
                    <a:pt x="148858" y="34126"/>
                    <a:pt x="148682" y="35007"/>
                    <a:pt x="148150" y="36961"/>
                  </a:cubicBezTo>
                  <a:lnTo>
                    <a:pt x="128822" y="114222"/>
                  </a:lnTo>
                  <a:lnTo>
                    <a:pt x="83787" y="22073"/>
                  </a:lnTo>
                  <a:cubicBezTo>
                    <a:pt x="82365" y="19056"/>
                    <a:pt x="82015" y="19056"/>
                    <a:pt x="77757" y="19056"/>
                  </a:cubicBezTo>
                  <a:lnTo>
                    <a:pt x="53464" y="19056"/>
                  </a:lnTo>
                  <a:cubicBezTo>
                    <a:pt x="50096" y="19056"/>
                    <a:pt x="47791" y="19056"/>
                    <a:pt x="47791" y="22954"/>
                  </a:cubicBezTo>
                  <a:cubicBezTo>
                    <a:pt x="47791" y="25440"/>
                    <a:pt x="49921" y="25440"/>
                    <a:pt x="53639" y="25440"/>
                  </a:cubicBezTo>
                  <a:cubicBezTo>
                    <a:pt x="57365" y="25440"/>
                    <a:pt x="61265" y="25614"/>
                    <a:pt x="64991" y="26329"/>
                  </a:cubicBezTo>
                  <a:lnTo>
                    <a:pt x="41230" y="121139"/>
                  </a:lnTo>
                  <a:cubicBezTo>
                    <a:pt x="39633" y="127872"/>
                    <a:pt x="36622" y="133191"/>
                    <a:pt x="22791" y="133715"/>
                  </a:cubicBezTo>
                  <a:cubicBezTo>
                    <a:pt x="21552" y="133715"/>
                    <a:pt x="19066" y="133898"/>
                    <a:pt x="19066" y="137439"/>
                  </a:cubicBezTo>
                  <a:cubicBezTo>
                    <a:pt x="19066" y="139393"/>
                    <a:pt x="20487" y="140098"/>
                    <a:pt x="21727" y="140098"/>
                  </a:cubicBezTo>
                  <a:cubicBezTo>
                    <a:pt x="27574" y="140098"/>
                    <a:pt x="34136" y="139393"/>
                    <a:pt x="40165" y="139393"/>
                  </a:cubicBezTo>
                  <a:cubicBezTo>
                    <a:pt x="44424" y="139393"/>
                    <a:pt x="54703" y="140098"/>
                    <a:pt x="58961" y="140098"/>
                  </a:cubicBezTo>
                  <a:cubicBezTo>
                    <a:pt x="60733" y="140098"/>
                    <a:pt x="62504" y="139210"/>
                    <a:pt x="62504" y="136375"/>
                  </a:cubicBezTo>
                  <a:cubicBezTo>
                    <a:pt x="62504" y="133898"/>
                    <a:pt x="60383" y="133715"/>
                    <a:pt x="58429" y="133715"/>
                  </a:cubicBezTo>
                  <a:cubicBezTo>
                    <a:pt x="47259" y="133366"/>
                    <a:pt x="47259" y="128761"/>
                    <a:pt x="47259" y="126276"/>
                  </a:cubicBezTo>
                  <a:cubicBezTo>
                    <a:pt x="47259" y="125569"/>
                    <a:pt x="47259" y="124679"/>
                    <a:pt x="47967" y="121846"/>
                  </a:cubicBezTo>
                  <a:lnTo>
                    <a:pt x="70663" y="31108"/>
                  </a:lnTo>
                  <a:lnTo>
                    <a:pt x="122443" y="137090"/>
                  </a:lnTo>
                  <a:cubicBezTo>
                    <a:pt x="123857" y="139924"/>
                    <a:pt x="124564" y="140098"/>
                    <a:pt x="126343" y="140098"/>
                  </a:cubicBezTo>
                  <a:cubicBezTo>
                    <a:pt x="129180" y="140098"/>
                    <a:pt x="129180" y="139566"/>
                    <a:pt x="130062" y="136375"/>
                  </a:cubicBezTo>
                  <a:lnTo>
                    <a:pt x="154713" y="3837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1" name="Forme libre : forme 1450">
              <a:extLst>
                <a:ext uri="{FF2B5EF4-FFF2-40B4-BE49-F238E27FC236}">
                  <a16:creationId xmlns:a16="http://schemas.microsoft.com/office/drawing/2014/main" id="{C4312D84-10CB-4340-BFBB-5B1D7FCA08C9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10527925" y="-15000072"/>
              <a:ext cx="127107" cy="228668"/>
            </a:xfrm>
            <a:custGeom>
              <a:avLst/>
              <a:gdLst>
                <a:gd name="connsiteX0" fmla="*/ 118360 w 127106"/>
                <a:gd name="connsiteY0" fmla="*/ 28092 h 228667"/>
                <a:gd name="connsiteX1" fmla="*/ 111973 w 127106"/>
                <a:gd name="connsiteY1" fmla="*/ 36072 h 228667"/>
                <a:gd name="connsiteX2" fmla="*/ 119957 w 127106"/>
                <a:gd name="connsiteY2" fmla="*/ 44218 h 228667"/>
                <a:gd name="connsiteX3" fmla="*/ 128108 w 127106"/>
                <a:gd name="connsiteY3" fmla="*/ 35889 h 228667"/>
                <a:gd name="connsiteX4" fmla="*/ 106301 w 127106"/>
                <a:gd name="connsiteY4" fmla="*/ 19056 h 228667"/>
                <a:gd name="connsiteX5" fmla="*/ 74563 w 127106"/>
                <a:gd name="connsiteY5" fmla="*/ 51840 h 228667"/>
                <a:gd name="connsiteX6" fmla="*/ 62147 w 127106"/>
                <a:gd name="connsiteY6" fmla="*/ 151437 h 228667"/>
                <a:gd name="connsiteX7" fmla="*/ 59843 w 127106"/>
                <a:gd name="connsiteY7" fmla="*/ 176598 h 228667"/>
                <a:gd name="connsiteX8" fmla="*/ 40698 w 127106"/>
                <a:gd name="connsiteY8" fmla="*/ 210986 h 228667"/>
                <a:gd name="connsiteX9" fmla="*/ 28813 w 127106"/>
                <a:gd name="connsiteY9" fmla="*/ 206906 h 228667"/>
                <a:gd name="connsiteX10" fmla="*/ 35200 w 127106"/>
                <a:gd name="connsiteY10" fmla="*/ 198934 h 228667"/>
                <a:gd name="connsiteX11" fmla="*/ 27217 w 127106"/>
                <a:gd name="connsiteY11" fmla="*/ 190780 h 228667"/>
                <a:gd name="connsiteX12" fmla="*/ 19066 w 127106"/>
                <a:gd name="connsiteY12" fmla="*/ 199109 h 228667"/>
                <a:gd name="connsiteX13" fmla="*/ 40872 w 127106"/>
                <a:gd name="connsiteY13" fmla="*/ 215941 h 228667"/>
                <a:gd name="connsiteX14" fmla="*/ 72609 w 127106"/>
                <a:gd name="connsiteY14" fmla="*/ 183158 h 228667"/>
                <a:gd name="connsiteX15" fmla="*/ 85026 w 127106"/>
                <a:gd name="connsiteY15" fmla="*/ 83559 h 228667"/>
                <a:gd name="connsiteX16" fmla="*/ 87330 w 127106"/>
                <a:gd name="connsiteY16" fmla="*/ 58398 h 228667"/>
                <a:gd name="connsiteX17" fmla="*/ 106475 w 127106"/>
                <a:gd name="connsiteY17" fmla="*/ 24018 h 228667"/>
                <a:gd name="connsiteX18" fmla="*/ 118360 w 127106"/>
                <a:gd name="connsiteY18" fmla="*/ 28092 h 228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7106" h="228667">
                  <a:moveTo>
                    <a:pt x="118360" y="28092"/>
                  </a:moveTo>
                  <a:cubicBezTo>
                    <a:pt x="117295" y="28449"/>
                    <a:pt x="111973" y="30220"/>
                    <a:pt x="111973" y="36072"/>
                  </a:cubicBezTo>
                  <a:cubicBezTo>
                    <a:pt x="111973" y="41915"/>
                    <a:pt x="116588" y="44218"/>
                    <a:pt x="119957" y="44218"/>
                  </a:cubicBezTo>
                  <a:cubicBezTo>
                    <a:pt x="123675" y="44218"/>
                    <a:pt x="128108" y="41915"/>
                    <a:pt x="128108" y="35889"/>
                  </a:cubicBezTo>
                  <a:cubicBezTo>
                    <a:pt x="128108" y="26321"/>
                    <a:pt x="118185" y="19056"/>
                    <a:pt x="106301" y="19056"/>
                  </a:cubicBezTo>
                  <a:cubicBezTo>
                    <a:pt x="92295" y="19056"/>
                    <a:pt x="80236" y="29512"/>
                    <a:pt x="74563" y="51840"/>
                  </a:cubicBezTo>
                  <a:cubicBezTo>
                    <a:pt x="72609" y="59105"/>
                    <a:pt x="65515" y="111206"/>
                    <a:pt x="62147" y="151437"/>
                  </a:cubicBezTo>
                  <a:cubicBezTo>
                    <a:pt x="61798" y="155868"/>
                    <a:pt x="60908" y="167032"/>
                    <a:pt x="59843" y="176598"/>
                  </a:cubicBezTo>
                  <a:cubicBezTo>
                    <a:pt x="57539" y="196448"/>
                    <a:pt x="53813" y="210986"/>
                    <a:pt x="40698" y="210986"/>
                  </a:cubicBezTo>
                  <a:cubicBezTo>
                    <a:pt x="37329" y="210986"/>
                    <a:pt x="32539" y="209922"/>
                    <a:pt x="28813" y="206906"/>
                  </a:cubicBezTo>
                  <a:cubicBezTo>
                    <a:pt x="29878" y="206556"/>
                    <a:pt x="35200" y="204777"/>
                    <a:pt x="35200" y="198934"/>
                  </a:cubicBezTo>
                  <a:cubicBezTo>
                    <a:pt x="35200" y="193083"/>
                    <a:pt x="30585" y="190780"/>
                    <a:pt x="27217" y="190780"/>
                  </a:cubicBezTo>
                  <a:cubicBezTo>
                    <a:pt x="23499" y="190780"/>
                    <a:pt x="19066" y="193083"/>
                    <a:pt x="19066" y="199109"/>
                  </a:cubicBezTo>
                  <a:cubicBezTo>
                    <a:pt x="19066" y="208676"/>
                    <a:pt x="28996" y="215941"/>
                    <a:pt x="40872" y="215941"/>
                  </a:cubicBezTo>
                  <a:cubicBezTo>
                    <a:pt x="54878" y="215941"/>
                    <a:pt x="66937" y="205492"/>
                    <a:pt x="72609" y="183158"/>
                  </a:cubicBezTo>
                  <a:cubicBezTo>
                    <a:pt x="74563" y="175893"/>
                    <a:pt x="81658" y="123790"/>
                    <a:pt x="85026" y="83559"/>
                  </a:cubicBezTo>
                  <a:cubicBezTo>
                    <a:pt x="85376" y="79129"/>
                    <a:pt x="86266" y="67966"/>
                    <a:pt x="87330" y="58398"/>
                  </a:cubicBezTo>
                  <a:cubicBezTo>
                    <a:pt x="89634" y="38549"/>
                    <a:pt x="93360" y="24018"/>
                    <a:pt x="106475" y="24018"/>
                  </a:cubicBezTo>
                  <a:cubicBezTo>
                    <a:pt x="109844" y="24018"/>
                    <a:pt x="114634" y="25083"/>
                    <a:pt x="118360" y="2809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2" name="Forme libre : forme 1451">
              <a:extLst>
                <a:ext uri="{FF2B5EF4-FFF2-40B4-BE49-F238E27FC236}">
                  <a16:creationId xmlns:a16="http://schemas.microsoft.com/office/drawing/2014/main" id="{95C71F88-F3F9-4332-94C0-CB8A3C183D76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10798636" y="-15013138"/>
              <a:ext cx="101685" cy="127038"/>
            </a:xfrm>
            <a:custGeom>
              <a:avLst/>
              <a:gdLst>
                <a:gd name="connsiteX0" fmla="*/ 89610 w 101685"/>
                <a:gd name="connsiteY0" fmla="*/ 23776 h 127037"/>
                <a:gd name="connsiteX1" fmla="*/ 90118 w 101685"/>
                <a:gd name="connsiteY1" fmla="*/ 21124 h 127037"/>
                <a:gd name="connsiteX2" fmla="*/ 86194 w 101685"/>
                <a:gd name="connsiteY2" fmla="*/ 19101 h 127037"/>
                <a:gd name="connsiteX3" fmla="*/ 70615 w 101685"/>
                <a:gd name="connsiteY3" fmla="*/ 20236 h 127037"/>
                <a:gd name="connsiteX4" fmla="*/ 67573 w 101685"/>
                <a:gd name="connsiteY4" fmla="*/ 20999 h 127037"/>
                <a:gd name="connsiteX5" fmla="*/ 66691 w 101685"/>
                <a:gd name="connsiteY5" fmla="*/ 23903 h 127037"/>
                <a:gd name="connsiteX6" fmla="*/ 70488 w 101685"/>
                <a:gd name="connsiteY6" fmla="*/ 26056 h 127037"/>
                <a:gd name="connsiteX7" fmla="*/ 74794 w 101685"/>
                <a:gd name="connsiteY7" fmla="*/ 26310 h 127037"/>
                <a:gd name="connsiteX8" fmla="*/ 77328 w 101685"/>
                <a:gd name="connsiteY8" fmla="*/ 27962 h 127037"/>
                <a:gd name="connsiteX9" fmla="*/ 75803 w 101685"/>
                <a:gd name="connsiteY9" fmla="*/ 34670 h 127037"/>
                <a:gd name="connsiteX10" fmla="*/ 69853 w 101685"/>
                <a:gd name="connsiteY10" fmla="*/ 58466 h 127037"/>
                <a:gd name="connsiteX11" fmla="*/ 54656 w 101685"/>
                <a:gd name="connsiteY11" fmla="*/ 50868 h 127037"/>
                <a:gd name="connsiteX12" fmla="*/ 19066 w 101685"/>
                <a:gd name="connsiteY12" fmla="*/ 86185 h 127037"/>
                <a:gd name="connsiteX13" fmla="*/ 41230 w 101685"/>
                <a:gd name="connsiteY13" fmla="*/ 108210 h 127037"/>
                <a:gd name="connsiteX14" fmla="*/ 61241 w 101685"/>
                <a:gd name="connsiteY14" fmla="*/ 99349 h 127037"/>
                <a:gd name="connsiteX15" fmla="*/ 76184 w 101685"/>
                <a:gd name="connsiteY15" fmla="*/ 108210 h 127037"/>
                <a:gd name="connsiteX16" fmla="*/ 87330 w 101685"/>
                <a:gd name="connsiteY16" fmla="*/ 101128 h 127037"/>
                <a:gd name="connsiteX17" fmla="*/ 92398 w 101685"/>
                <a:gd name="connsiteY17" fmla="*/ 88590 h 127037"/>
                <a:gd name="connsiteX18" fmla="*/ 89737 w 101685"/>
                <a:gd name="connsiteY18" fmla="*/ 86819 h 127037"/>
                <a:gd name="connsiteX19" fmla="*/ 86695 w 101685"/>
                <a:gd name="connsiteY19" fmla="*/ 89606 h 127037"/>
                <a:gd name="connsiteX20" fmla="*/ 76693 w 101685"/>
                <a:gd name="connsiteY20" fmla="*/ 103907 h 127037"/>
                <a:gd name="connsiteX21" fmla="*/ 71625 w 101685"/>
                <a:gd name="connsiteY21" fmla="*/ 97196 h 127037"/>
                <a:gd name="connsiteX22" fmla="*/ 72133 w 101685"/>
                <a:gd name="connsiteY22" fmla="*/ 93147 h 127037"/>
                <a:gd name="connsiteX23" fmla="*/ 89610 w 101685"/>
                <a:gd name="connsiteY23" fmla="*/ 23776 h 127037"/>
                <a:gd name="connsiteX24" fmla="*/ 62004 w 101685"/>
                <a:gd name="connsiteY24" fmla="*/ 89987 h 127037"/>
                <a:gd name="connsiteX25" fmla="*/ 59216 w 101685"/>
                <a:gd name="connsiteY25" fmla="*/ 94664 h 127037"/>
                <a:gd name="connsiteX26" fmla="*/ 41611 w 101685"/>
                <a:gd name="connsiteY26" fmla="*/ 103907 h 127037"/>
                <a:gd name="connsiteX27" fmla="*/ 30466 w 101685"/>
                <a:gd name="connsiteY27" fmla="*/ 90995 h 127037"/>
                <a:gd name="connsiteX28" fmla="*/ 37933 w 101685"/>
                <a:gd name="connsiteY28" fmla="*/ 65302 h 127037"/>
                <a:gd name="connsiteX29" fmla="*/ 54656 w 101685"/>
                <a:gd name="connsiteY29" fmla="*/ 55171 h 127037"/>
                <a:gd name="connsiteX30" fmla="*/ 67827 w 101685"/>
                <a:gd name="connsiteY30" fmla="*/ 66183 h 127037"/>
                <a:gd name="connsiteX31" fmla="*/ 62004 w 101685"/>
                <a:gd name="connsiteY31" fmla="*/ 89987 h 127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685" h="127037">
                  <a:moveTo>
                    <a:pt x="89610" y="23776"/>
                  </a:moveTo>
                  <a:cubicBezTo>
                    <a:pt x="90118" y="22007"/>
                    <a:pt x="90118" y="21752"/>
                    <a:pt x="90118" y="21124"/>
                  </a:cubicBezTo>
                  <a:cubicBezTo>
                    <a:pt x="90118" y="18973"/>
                    <a:pt x="88220" y="18973"/>
                    <a:pt x="86194" y="19101"/>
                  </a:cubicBezTo>
                  <a:lnTo>
                    <a:pt x="70615" y="20236"/>
                  </a:lnTo>
                  <a:cubicBezTo>
                    <a:pt x="68463" y="20363"/>
                    <a:pt x="68208" y="20490"/>
                    <a:pt x="67573" y="20999"/>
                  </a:cubicBezTo>
                  <a:cubicBezTo>
                    <a:pt x="67065" y="21625"/>
                    <a:pt x="66691" y="23150"/>
                    <a:pt x="66691" y="23903"/>
                  </a:cubicBezTo>
                  <a:cubicBezTo>
                    <a:pt x="66691" y="26056"/>
                    <a:pt x="68717" y="26056"/>
                    <a:pt x="70488" y="26056"/>
                  </a:cubicBezTo>
                  <a:cubicBezTo>
                    <a:pt x="70615" y="26056"/>
                    <a:pt x="72896" y="26056"/>
                    <a:pt x="74794" y="26310"/>
                  </a:cubicBezTo>
                  <a:cubicBezTo>
                    <a:pt x="77201" y="26564"/>
                    <a:pt x="77328" y="26944"/>
                    <a:pt x="77328" y="27962"/>
                  </a:cubicBezTo>
                  <a:cubicBezTo>
                    <a:pt x="77328" y="28588"/>
                    <a:pt x="76311" y="32392"/>
                    <a:pt x="75803" y="34670"/>
                  </a:cubicBezTo>
                  <a:lnTo>
                    <a:pt x="69853" y="58466"/>
                  </a:lnTo>
                  <a:cubicBezTo>
                    <a:pt x="67446" y="55171"/>
                    <a:pt x="62632" y="50868"/>
                    <a:pt x="54656" y="50868"/>
                  </a:cubicBezTo>
                  <a:cubicBezTo>
                    <a:pt x="36797" y="50868"/>
                    <a:pt x="19066" y="68208"/>
                    <a:pt x="19066" y="86185"/>
                  </a:cubicBezTo>
                  <a:cubicBezTo>
                    <a:pt x="19066" y="99095"/>
                    <a:pt x="28567" y="108210"/>
                    <a:pt x="41230" y="108210"/>
                  </a:cubicBezTo>
                  <a:cubicBezTo>
                    <a:pt x="51613" y="108210"/>
                    <a:pt x="59724" y="100873"/>
                    <a:pt x="61241" y="99349"/>
                  </a:cubicBezTo>
                  <a:cubicBezTo>
                    <a:pt x="63522" y="105558"/>
                    <a:pt x="70488" y="108210"/>
                    <a:pt x="76184" y="108210"/>
                  </a:cubicBezTo>
                  <a:cubicBezTo>
                    <a:pt x="81252" y="108210"/>
                    <a:pt x="84669" y="105304"/>
                    <a:pt x="87330" y="101128"/>
                  </a:cubicBezTo>
                  <a:cubicBezTo>
                    <a:pt x="90627" y="96188"/>
                    <a:pt x="92398" y="89480"/>
                    <a:pt x="92398" y="88590"/>
                  </a:cubicBezTo>
                  <a:cubicBezTo>
                    <a:pt x="92398" y="86819"/>
                    <a:pt x="90245" y="86819"/>
                    <a:pt x="89737" y="86819"/>
                  </a:cubicBezTo>
                  <a:cubicBezTo>
                    <a:pt x="87457" y="86819"/>
                    <a:pt x="87330" y="87582"/>
                    <a:pt x="86695" y="89606"/>
                  </a:cubicBezTo>
                  <a:cubicBezTo>
                    <a:pt x="84422" y="98975"/>
                    <a:pt x="81126" y="103907"/>
                    <a:pt x="76693" y="103907"/>
                  </a:cubicBezTo>
                  <a:cubicBezTo>
                    <a:pt x="73150" y="103907"/>
                    <a:pt x="71625" y="101128"/>
                    <a:pt x="71625" y="97196"/>
                  </a:cubicBezTo>
                  <a:cubicBezTo>
                    <a:pt x="71625" y="95807"/>
                    <a:pt x="71751" y="94418"/>
                    <a:pt x="72133" y="93147"/>
                  </a:cubicBezTo>
                  <a:lnTo>
                    <a:pt x="89610" y="23776"/>
                  </a:lnTo>
                  <a:close/>
                  <a:moveTo>
                    <a:pt x="62004" y="89987"/>
                  </a:moveTo>
                  <a:cubicBezTo>
                    <a:pt x="61496" y="91885"/>
                    <a:pt x="61496" y="92139"/>
                    <a:pt x="59216" y="94664"/>
                  </a:cubicBezTo>
                  <a:cubicBezTo>
                    <a:pt x="54529" y="99983"/>
                    <a:pt x="47943" y="103907"/>
                    <a:pt x="41611" y="103907"/>
                  </a:cubicBezTo>
                  <a:cubicBezTo>
                    <a:pt x="37179" y="103907"/>
                    <a:pt x="30466" y="101500"/>
                    <a:pt x="30466" y="90995"/>
                  </a:cubicBezTo>
                  <a:cubicBezTo>
                    <a:pt x="30466" y="85175"/>
                    <a:pt x="33501" y="71885"/>
                    <a:pt x="37933" y="65302"/>
                  </a:cubicBezTo>
                  <a:cubicBezTo>
                    <a:pt x="42874" y="58339"/>
                    <a:pt x="49333" y="55171"/>
                    <a:pt x="54656" y="55171"/>
                  </a:cubicBezTo>
                  <a:cubicBezTo>
                    <a:pt x="60352" y="55171"/>
                    <a:pt x="65802" y="58594"/>
                    <a:pt x="67827" y="66183"/>
                  </a:cubicBezTo>
                  <a:lnTo>
                    <a:pt x="62004" y="8998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3" name="Forme libre : forme 1452">
              <a:extLst>
                <a:ext uri="{FF2B5EF4-FFF2-40B4-BE49-F238E27FC236}">
                  <a16:creationId xmlns:a16="http://schemas.microsoft.com/office/drawing/2014/main" id="{3AE44318-254E-40B2-9DF6-ADBD6FDCF5F7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10886990" y="-15062138"/>
              <a:ext cx="101685" cy="101630"/>
            </a:xfrm>
            <a:custGeom>
              <a:avLst/>
              <a:gdLst>
                <a:gd name="connsiteX0" fmla="*/ 89237 w 101685"/>
                <a:gd name="connsiteY0" fmla="*/ 84116 h 101630"/>
                <a:gd name="connsiteX1" fmla="*/ 89237 w 101685"/>
                <a:gd name="connsiteY1" fmla="*/ 78549 h 101630"/>
                <a:gd name="connsiteX2" fmla="*/ 73404 w 101685"/>
                <a:gd name="connsiteY2" fmla="*/ 78549 h 101630"/>
                <a:gd name="connsiteX3" fmla="*/ 73404 w 101685"/>
                <a:gd name="connsiteY3" fmla="*/ 22852 h 101630"/>
                <a:gd name="connsiteX4" fmla="*/ 69980 w 101685"/>
                <a:gd name="connsiteY4" fmla="*/ 19056 h 101630"/>
                <a:gd name="connsiteX5" fmla="*/ 65929 w 101685"/>
                <a:gd name="connsiteY5" fmla="*/ 20954 h 101630"/>
                <a:gd name="connsiteX6" fmla="*/ 19066 w 101685"/>
                <a:gd name="connsiteY6" fmla="*/ 78549 h 101630"/>
                <a:gd name="connsiteX7" fmla="*/ 19066 w 101685"/>
                <a:gd name="connsiteY7" fmla="*/ 84116 h 101630"/>
                <a:gd name="connsiteX8" fmla="*/ 61241 w 101685"/>
                <a:gd name="connsiteY8" fmla="*/ 84116 h 101630"/>
                <a:gd name="connsiteX9" fmla="*/ 61241 w 101685"/>
                <a:gd name="connsiteY9" fmla="*/ 93993 h 101630"/>
                <a:gd name="connsiteX10" fmla="*/ 50223 w 101685"/>
                <a:gd name="connsiteY10" fmla="*/ 99185 h 101630"/>
                <a:gd name="connsiteX11" fmla="*/ 45791 w 101685"/>
                <a:gd name="connsiteY11" fmla="*/ 99185 h 101630"/>
                <a:gd name="connsiteX12" fmla="*/ 45791 w 101685"/>
                <a:gd name="connsiteY12" fmla="*/ 104750 h 101630"/>
                <a:gd name="connsiteX13" fmla="*/ 67327 w 101685"/>
                <a:gd name="connsiteY13" fmla="*/ 104243 h 101630"/>
                <a:gd name="connsiteX14" fmla="*/ 88856 w 101685"/>
                <a:gd name="connsiteY14" fmla="*/ 104750 h 101630"/>
                <a:gd name="connsiteX15" fmla="*/ 88856 w 101685"/>
                <a:gd name="connsiteY15" fmla="*/ 99185 h 101630"/>
                <a:gd name="connsiteX16" fmla="*/ 84422 w 101685"/>
                <a:gd name="connsiteY16" fmla="*/ 99185 h 101630"/>
                <a:gd name="connsiteX17" fmla="*/ 73404 w 101685"/>
                <a:gd name="connsiteY17" fmla="*/ 93993 h 101630"/>
                <a:gd name="connsiteX18" fmla="*/ 73404 w 101685"/>
                <a:gd name="connsiteY18" fmla="*/ 84116 h 101630"/>
                <a:gd name="connsiteX19" fmla="*/ 89237 w 101685"/>
                <a:gd name="connsiteY19" fmla="*/ 84116 h 101630"/>
                <a:gd name="connsiteX20" fmla="*/ 62259 w 101685"/>
                <a:gd name="connsiteY20" fmla="*/ 32729 h 101630"/>
                <a:gd name="connsiteX21" fmla="*/ 62259 w 101685"/>
                <a:gd name="connsiteY21" fmla="*/ 78549 h 101630"/>
                <a:gd name="connsiteX22" fmla="*/ 25024 w 101685"/>
                <a:gd name="connsiteY22" fmla="*/ 78549 h 101630"/>
                <a:gd name="connsiteX23" fmla="*/ 62259 w 101685"/>
                <a:gd name="connsiteY23" fmla="*/ 32729 h 1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1685" h="101630">
                  <a:moveTo>
                    <a:pt x="89237" y="84116"/>
                  </a:moveTo>
                  <a:lnTo>
                    <a:pt x="89237" y="78549"/>
                  </a:lnTo>
                  <a:lnTo>
                    <a:pt x="73404" y="78549"/>
                  </a:lnTo>
                  <a:lnTo>
                    <a:pt x="73404" y="22852"/>
                  </a:lnTo>
                  <a:cubicBezTo>
                    <a:pt x="73404" y="19811"/>
                    <a:pt x="73277" y="19056"/>
                    <a:pt x="69980" y="19056"/>
                  </a:cubicBezTo>
                  <a:cubicBezTo>
                    <a:pt x="67454" y="19056"/>
                    <a:pt x="67327" y="19183"/>
                    <a:pt x="65929" y="20954"/>
                  </a:cubicBezTo>
                  <a:lnTo>
                    <a:pt x="19066" y="78549"/>
                  </a:lnTo>
                  <a:lnTo>
                    <a:pt x="19066" y="84116"/>
                  </a:lnTo>
                  <a:lnTo>
                    <a:pt x="61241" y="84116"/>
                  </a:lnTo>
                  <a:lnTo>
                    <a:pt x="61241" y="93993"/>
                  </a:lnTo>
                  <a:cubicBezTo>
                    <a:pt x="61241" y="97915"/>
                    <a:pt x="61241" y="99185"/>
                    <a:pt x="50223" y="99185"/>
                  </a:cubicBezTo>
                  <a:lnTo>
                    <a:pt x="45791" y="99185"/>
                  </a:lnTo>
                  <a:lnTo>
                    <a:pt x="45791" y="104750"/>
                  </a:lnTo>
                  <a:cubicBezTo>
                    <a:pt x="51748" y="104498"/>
                    <a:pt x="59978" y="104243"/>
                    <a:pt x="67327" y="104243"/>
                  </a:cubicBezTo>
                  <a:cubicBezTo>
                    <a:pt x="74667" y="104243"/>
                    <a:pt x="82778" y="104498"/>
                    <a:pt x="88856" y="104750"/>
                  </a:cubicBezTo>
                  <a:lnTo>
                    <a:pt x="88856" y="99185"/>
                  </a:lnTo>
                  <a:lnTo>
                    <a:pt x="84422" y="99185"/>
                  </a:lnTo>
                  <a:cubicBezTo>
                    <a:pt x="73404" y="99185"/>
                    <a:pt x="73404" y="97915"/>
                    <a:pt x="73404" y="93993"/>
                  </a:cubicBezTo>
                  <a:lnTo>
                    <a:pt x="73404" y="84116"/>
                  </a:lnTo>
                  <a:lnTo>
                    <a:pt x="89237" y="84116"/>
                  </a:lnTo>
                  <a:close/>
                  <a:moveTo>
                    <a:pt x="62259" y="32729"/>
                  </a:moveTo>
                  <a:lnTo>
                    <a:pt x="62259" y="78549"/>
                  </a:lnTo>
                  <a:lnTo>
                    <a:pt x="25024" y="78549"/>
                  </a:lnTo>
                  <a:lnTo>
                    <a:pt x="62259" y="3272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4" name="Forme libre : forme 1453">
              <a:extLst>
                <a:ext uri="{FF2B5EF4-FFF2-40B4-BE49-F238E27FC236}">
                  <a16:creationId xmlns:a16="http://schemas.microsoft.com/office/drawing/2014/main" id="{A8AF7422-9FF6-402B-B533-E685943478D3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10989635" y="-14981326"/>
              <a:ext cx="101685" cy="76223"/>
            </a:xfrm>
            <a:custGeom>
              <a:avLst/>
              <a:gdLst>
                <a:gd name="connsiteX0" fmla="*/ 85940 w 101685"/>
                <a:gd name="connsiteY0" fmla="*/ 25384 h 76222"/>
                <a:gd name="connsiteX1" fmla="*/ 80109 w 101685"/>
                <a:gd name="connsiteY1" fmla="*/ 32856 h 76222"/>
                <a:gd name="connsiteX2" fmla="*/ 85813 w 101685"/>
                <a:gd name="connsiteY2" fmla="*/ 38048 h 76222"/>
                <a:gd name="connsiteX3" fmla="*/ 93661 w 101685"/>
                <a:gd name="connsiteY3" fmla="*/ 29441 h 76222"/>
                <a:gd name="connsiteX4" fmla="*/ 78591 w 101685"/>
                <a:gd name="connsiteY4" fmla="*/ 19056 h 76222"/>
                <a:gd name="connsiteX5" fmla="*/ 62504 w 101685"/>
                <a:gd name="connsiteY5" fmla="*/ 27662 h 76222"/>
                <a:gd name="connsiteX6" fmla="*/ 45663 w 101685"/>
                <a:gd name="connsiteY6" fmla="*/ 19056 h 76222"/>
                <a:gd name="connsiteX7" fmla="*/ 20837 w 101685"/>
                <a:gd name="connsiteY7" fmla="*/ 38674 h 76222"/>
                <a:gd name="connsiteX8" fmla="*/ 23499 w 101685"/>
                <a:gd name="connsiteY8" fmla="*/ 40453 h 76222"/>
                <a:gd name="connsiteX9" fmla="*/ 26152 w 101685"/>
                <a:gd name="connsiteY9" fmla="*/ 38929 h 76222"/>
                <a:gd name="connsiteX10" fmla="*/ 45155 w 101685"/>
                <a:gd name="connsiteY10" fmla="*/ 23359 h 76222"/>
                <a:gd name="connsiteX11" fmla="*/ 54148 w 101685"/>
                <a:gd name="connsiteY11" fmla="*/ 31839 h 76222"/>
                <a:gd name="connsiteX12" fmla="*/ 47562 w 101685"/>
                <a:gd name="connsiteY12" fmla="*/ 60582 h 76222"/>
                <a:gd name="connsiteX13" fmla="*/ 34390 w 101685"/>
                <a:gd name="connsiteY13" fmla="*/ 72095 h 76222"/>
                <a:gd name="connsiteX14" fmla="*/ 26788 w 101685"/>
                <a:gd name="connsiteY14" fmla="*/ 70069 h 76222"/>
                <a:gd name="connsiteX15" fmla="*/ 32491 w 101685"/>
                <a:gd name="connsiteY15" fmla="*/ 62733 h 76222"/>
                <a:gd name="connsiteX16" fmla="*/ 26915 w 101685"/>
                <a:gd name="connsiteY16" fmla="*/ 57414 h 76222"/>
                <a:gd name="connsiteX17" fmla="*/ 19066 w 101685"/>
                <a:gd name="connsiteY17" fmla="*/ 66020 h 76222"/>
                <a:gd name="connsiteX18" fmla="*/ 34136 w 101685"/>
                <a:gd name="connsiteY18" fmla="*/ 76398 h 76222"/>
                <a:gd name="connsiteX19" fmla="*/ 49841 w 101685"/>
                <a:gd name="connsiteY19" fmla="*/ 67791 h 76222"/>
                <a:gd name="connsiteX20" fmla="*/ 66937 w 101685"/>
                <a:gd name="connsiteY20" fmla="*/ 76398 h 76222"/>
                <a:gd name="connsiteX21" fmla="*/ 91890 w 101685"/>
                <a:gd name="connsiteY21" fmla="*/ 56778 h 76222"/>
                <a:gd name="connsiteX22" fmla="*/ 89229 w 101685"/>
                <a:gd name="connsiteY22" fmla="*/ 55007 h 76222"/>
                <a:gd name="connsiteX23" fmla="*/ 86440 w 101685"/>
                <a:gd name="connsiteY23" fmla="*/ 56905 h 76222"/>
                <a:gd name="connsiteX24" fmla="*/ 67446 w 101685"/>
                <a:gd name="connsiteY24" fmla="*/ 72095 h 76222"/>
                <a:gd name="connsiteX25" fmla="*/ 58453 w 101685"/>
                <a:gd name="connsiteY25" fmla="*/ 63613 h 76222"/>
                <a:gd name="connsiteX26" fmla="*/ 59462 w 101685"/>
                <a:gd name="connsiteY26" fmla="*/ 56905 h 76222"/>
                <a:gd name="connsiteX27" fmla="*/ 66048 w 101685"/>
                <a:gd name="connsiteY27" fmla="*/ 31719 h 76222"/>
                <a:gd name="connsiteX28" fmla="*/ 78337 w 101685"/>
                <a:gd name="connsiteY28" fmla="*/ 23359 h 76222"/>
                <a:gd name="connsiteX29" fmla="*/ 85940 w 101685"/>
                <a:gd name="connsiteY29" fmla="*/ 25384 h 7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1685" h="76222">
                  <a:moveTo>
                    <a:pt x="85940" y="25384"/>
                  </a:moveTo>
                  <a:cubicBezTo>
                    <a:pt x="80109" y="27161"/>
                    <a:pt x="80109" y="32729"/>
                    <a:pt x="80109" y="32856"/>
                  </a:cubicBezTo>
                  <a:cubicBezTo>
                    <a:pt x="80109" y="35007"/>
                    <a:pt x="81626" y="38048"/>
                    <a:pt x="85813" y="38048"/>
                  </a:cubicBezTo>
                  <a:cubicBezTo>
                    <a:pt x="89356" y="38048"/>
                    <a:pt x="93661" y="35007"/>
                    <a:pt x="93661" y="29441"/>
                  </a:cubicBezTo>
                  <a:cubicBezTo>
                    <a:pt x="93661" y="21970"/>
                    <a:pt x="85304" y="19056"/>
                    <a:pt x="78591" y="19056"/>
                  </a:cubicBezTo>
                  <a:cubicBezTo>
                    <a:pt x="70361" y="19056"/>
                    <a:pt x="65039" y="24375"/>
                    <a:pt x="62504" y="27662"/>
                  </a:cubicBezTo>
                  <a:cubicBezTo>
                    <a:pt x="58326" y="20453"/>
                    <a:pt x="50223" y="19056"/>
                    <a:pt x="45663" y="19056"/>
                  </a:cubicBezTo>
                  <a:cubicBezTo>
                    <a:pt x="29830" y="19056"/>
                    <a:pt x="20837" y="33999"/>
                    <a:pt x="20837" y="38674"/>
                  </a:cubicBezTo>
                  <a:cubicBezTo>
                    <a:pt x="20837" y="40453"/>
                    <a:pt x="22863" y="40453"/>
                    <a:pt x="23499" y="40453"/>
                  </a:cubicBezTo>
                  <a:cubicBezTo>
                    <a:pt x="24635" y="40453"/>
                    <a:pt x="25652" y="40326"/>
                    <a:pt x="26152" y="38929"/>
                  </a:cubicBezTo>
                  <a:cubicBezTo>
                    <a:pt x="29957" y="26527"/>
                    <a:pt x="40340" y="23359"/>
                    <a:pt x="45155" y="23359"/>
                  </a:cubicBezTo>
                  <a:cubicBezTo>
                    <a:pt x="49333" y="23359"/>
                    <a:pt x="54148" y="25138"/>
                    <a:pt x="54148" y="31839"/>
                  </a:cubicBezTo>
                  <a:cubicBezTo>
                    <a:pt x="54148" y="35007"/>
                    <a:pt x="51868" y="43741"/>
                    <a:pt x="47562" y="60582"/>
                  </a:cubicBezTo>
                  <a:cubicBezTo>
                    <a:pt x="45663" y="67791"/>
                    <a:pt x="39832" y="72095"/>
                    <a:pt x="34390" y="72095"/>
                  </a:cubicBezTo>
                  <a:cubicBezTo>
                    <a:pt x="33501" y="72095"/>
                    <a:pt x="29830" y="72095"/>
                    <a:pt x="26788" y="70069"/>
                  </a:cubicBezTo>
                  <a:cubicBezTo>
                    <a:pt x="32491" y="68044"/>
                    <a:pt x="32491" y="63234"/>
                    <a:pt x="32491" y="62733"/>
                  </a:cubicBezTo>
                  <a:cubicBezTo>
                    <a:pt x="32491" y="59057"/>
                    <a:pt x="29703" y="57414"/>
                    <a:pt x="26915" y="57414"/>
                  </a:cubicBezTo>
                  <a:cubicBezTo>
                    <a:pt x="23753" y="57414"/>
                    <a:pt x="19066" y="59946"/>
                    <a:pt x="19066" y="66020"/>
                  </a:cubicBezTo>
                  <a:cubicBezTo>
                    <a:pt x="19066" y="73746"/>
                    <a:pt x="27677" y="76398"/>
                    <a:pt x="34136" y="76398"/>
                  </a:cubicBezTo>
                  <a:cubicBezTo>
                    <a:pt x="41103" y="76398"/>
                    <a:pt x="46798" y="72347"/>
                    <a:pt x="49841" y="67791"/>
                  </a:cubicBezTo>
                  <a:cubicBezTo>
                    <a:pt x="54910" y="75388"/>
                    <a:pt x="63013" y="76398"/>
                    <a:pt x="66937" y="76398"/>
                  </a:cubicBezTo>
                  <a:cubicBezTo>
                    <a:pt x="82897" y="76398"/>
                    <a:pt x="91890" y="61335"/>
                    <a:pt x="91890" y="56778"/>
                  </a:cubicBezTo>
                  <a:cubicBezTo>
                    <a:pt x="91890" y="55007"/>
                    <a:pt x="89737" y="55007"/>
                    <a:pt x="89229" y="55007"/>
                  </a:cubicBezTo>
                  <a:cubicBezTo>
                    <a:pt x="87076" y="55007"/>
                    <a:pt x="86822" y="55770"/>
                    <a:pt x="86440" y="56905"/>
                  </a:cubicBezTo>
                  <a:cubicBezTo>
                    <a:pt x="82770" y="68298"/>
                    <a:pt x="73014" y="72095"/>
                    <a:pt x="67446" y="72095"/>
                  </a:cubicBezTo>
                  <a:cubicBezTo>
                    <a:pt x="63649" y="72095"/>
                    <a:pt x="58453" y="70705"/>
                    <a:pt x="58453" y="63613"/>
                  </a:cubicBezTo>
                  <a:cubicBezTo>
                    <a:pt x="58453" y="62097"/>
                    <a:pt x="58453" y="61208"/>
                    <a:pt x="59462" y="56905"/>
                  </a:cubicBezTo>
                  <a:cubicBezTo>
                    <a:pt x="61615" y="48044"/>
                    <a:pt x="65039" y="33999"/>
                    <a:pt x="66048" y="31719"/>
                  </a:cubicBezTo>
                  <a:cubicBezTo>
                    <a:pt x="67700" y="28425"/>
                    <a:pt x="71878" y="23359"/>
                    <a:pt x="78337" y="23359"/>
                  </a:cubicBezTo>
                  <a:cubicBezTo>
                    <a:pt x="78719" y="23359"/>
                    <a:pt x="83024" y="23359"/>
                    <a:pt x="85940" y="2538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5" name="Forme libre : forme 1454">
              <a:extLst>
                <a:ext uri="{FF2B5EF4-FFF2-40B4-BE49-F238E27FC236}">
                  <a16:creationId xmlns:a16="http://schemas.microsoft.com/office/drawing/2014/main" id="{C4A6DB70-7D48-4D86-AD1B-8576E8DA2D24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10728345" y="-14889087"/>
              <a:ext cx="432163" cy="25408"/>
            </a:xfrm>
            <a:custGeom>
              <a:avLst/>
              <a:gdLst>
                <a:gd name="connsiteX0" fmla="*/ 6463 w 432162"/>
                <a:gd name="connsiteY0" fmla="*/ 6460 h 0"/>
                <a:gd name="connsiteX1" fmla="*/ 438428 w 432162"/>
                <a:gd name="connsiteY1" fmla="*/ 646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162">
                  <a:moveTo>
                    <a:pt x="6463" y="6460"/>
                  </a:moveTo>
                  <a:lnTo>
                    <a:pt x="438428" y="6460"/>
                  </a:lnTo>
                </a:path>
              </a:pathLst>
            </a:custGeom>
            <a:noFill/>
            <a:ln w="3229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6" name="Forme libre : forme 1455">
              <a:extLst>
                <a:ext uri="{FF2B5EF4-FFF2-40B4-BE49-F238E27FC236}">
                  <a16:creationId xmlns:a16="http://schemas.microsoft.com/office/drawing/2014/main" id="{144BD2A5-696B-4D6B-B7CF-379DA0762347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0734728" y="-14864842"/>
              <a:ext cx="152528" cy="152445"/>
            </a:xfrm>
            <a:custGeom>
              <a:avLst/>
              <a:gdLst>
                <a:gd name="connsiteX0" fmla="*/ 55926 w 152528"/>
                <a:gd name="connsiteY0" fmla="*/ 22089 h 152445"/>
                <a:gd name="connsiteX1" fmla="*/ 56308 w 152528"/>
                <a:gd name="connsiteY1" fmla="*/ 20827 h 152445"/>
                <a:gd name="connsiteX2" fmla="*/ 54155 w 152528"/>
                <a:gd name="connsiteY2" fmla="*/ 19056 h 152445"/>
                <a:gd name="connsiteX3" fmla="*/ 19066 w 152528"/>
                <a:gd name="connsiteY3" fmla="*/ 82345 h 152445"/>
                <a:gd name="connsiteX4" fmla="*/ 54155 w 152528"/>
                <a:gd name="connsiteY4" fmla="*/ 145641 h 152445"/>
                <a:gd name="connsiteX5" fmla="*/ 56308 w 152528"/>
                <a:gd name="connsiteY5" fmla="*/ 143871 h 152445"/>
                <a:gd name="connsiteX6" fmla="*/ 55291 w 152528"/>
                <a:gd name="connsiteY6" fmla="*/ 142220 h 152445"/>
                <a:gd name="connsiteX7" fmla="*/ 28821 w 152528"/>
                <a:gd name="connsiteY7" fmla="*/ 82345 h 152445"/>
                <a:gd name="connsiteX8" fmla="*/ 55926 w 152528"/>
                <a:gd name="connsiteY8" fmla="*/ 22089 h 152445"/>
                <a:gd name="connsiteX9" fmla="*/ 143263 w 152528"/>
                <a:gd name="connsiteY9" fmla="*/ 89562 h 152445"/>
                <a:gd name="connsiteX10" fmla="*/ 137949 w 152528"/>
                <a:gd name="connsiteY10" fmla="*/ 89562 h 152445"/>
                <a:gd name="connsiteX11" fmla="*/ 134270 w 152528"/>
                <a:gd name="connsiteY11" fmla="*/ 101083 h 152445"/>
                <a:gd name="connsiteX12" fmla="*/ 120726 w 152528"/>
                <a:gd name="connsiteY12" fmla="*/ 101836 h 152445"/>
                <a:gd name="connsiteX13" fmla="*/ 95900 w 152528"/>
                <a:gd name="connsiteY13" fmla="*/ 101836 h 152445"/>
                <a:gd name="connsiteX14" fmla="*/ 121226 w 152528"/>
                <a:gd name="connsiteY14" fmla="*/ 83488 h 152445"/>
                <a:gd name="connsiteX15" fmla="*/ 143263 w 152528"/>
                <a:gd name="connsiteY15" fmla="*/ 54881 h 152445"/>
                <a:gd name="connsiteX16" fmla="*/ 109826 w 152528"/>
                <a:gd name="connsiteY16" fmla="*/ 29688 h 152445"/>
                <a:gd name="connsiteX17" fmla="*/ 80194 w 152528"/>
                <a:gd name="connsiteY17" fmla="*/ 51967 h 152445"/>
                <a:gd name="connsiteX18" fmla="*/ 87535 w 152528"/>
                <a:gd name="connsiteY18" fmla="*/ 59692 h 152445"/>
                <a:gd name="connsiteX19" fmla="*/ 95010 w 152528"/>
                <a:gd name="connsiteY19" fmla="*/ 52220 h 152445"/>
                <a:gd name="connsiteX20" fmla="*/ 87789 w 152528"/>
                <a:gd name="connsiteY20" fmla="*/ 44749 h 152445"/>
                <a:gd name="connsiteX21" fmla="*/ 107173 w 152528"/>
                <a:gd name="connsiteY21" fmla="*/ 35261 h 152445"/>
                <a:gd name="connsiteX22" fmla="*/ 129710 w 152528"/>
                <a:gd name="connsiteY22" fmla="*/ 55008 h 152445"/>
                <a:gd name="connsiteX23" fmla="*/ 112615 w 152528"/>
                <a:gd name="connsiteY23" fmla="*/ 81964 h 152445"/>
                <a:gd name="connsiteX24" fmla="*/ 81712 w 152528"/>
                <a:gd name="connsiteY24" fmla="*/ 108173 h 152445"/>
                <a:gd name="connsiteX25" fmla="*/ 80194 w 152528"/>
                <a:gd name="connsiteY25" fmla="*/ 110198 h 152445"/>
                <a:gd name="connsiteX26" fmla="*/ 80194 w 152528"/>
                <a:gd name="connsiteY26" fmla="*/ 113993 h 152445"/>
                <a:gd name="connsiteX27" fmla="*/ 139084 w 152528"/>
                <a:gd name="connsiteY27" fmla="*/ 113993 h 152445"/>
                <a:gd name="connsiteX28" fmla="*/ 143263 w 152528"/>
                <a:gd name="connsiteY28" fmla="*/ 89562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2528" h="152445">
                  <a:moveTo>
                    <a:pt x="55926" y="22089"/>
                  </a:moveTo>
                  <a:cubicBezTo>
                    <a:pt x="55926" y="21970"/>
                    <a:pt x="56308" y="21461"/>
                    <a:pt x="56308" y="20827"/>
                  </a:cubicBezTo>
                  <a:cubicBezTo>
                    <a:pt x="56308" y="20318"/>
                    <a:pt x="56054" y="19056"/>
                    <a:pt x="54155" y="19056"/>
                  </a:cubicBezTo>
                  <a:cubicBezTo>
                    <a:pt x="51621" y="19056"/>
                    <a:pt x="19066" y="39310"/>
                    <a:pt x="19066" y="82345"/>
                  </a:cubicBezTo>
                  <a:cubicBezTo>
                    <a:pt x="19066" y="125259"/>
                    <a:pt x="51621" y="145641"/>
                    <a:pt x="54155" y="145641"/>
                  </a:cubicBezTo>
                  <a:cubicBezTo>
                    <a:pt x="56054" y="145641"/>
                    <a:pt x="56308" y="144370"/>
                    <a:pt x="56308" y="143871"/>
                  </a:cubicBezTo>
                  <a:cubicBezTo>
                    <a:pt x="56308" y="142981"/>
                    <a:pt x="55799" y="142600"/>
                    <a:pt x="55291" y="142220"/>
                  </a:cubicBezTo>
                  <a:cubicBezTo>
                    <a:pt x="32873" y="124370"/>
                    <a:pt x="28821" y="98676"/>
                    <a:pt x="28821" y="82345"/>
                  </a:cubicBezTo>
                  <a:cubicBezTo>
                    <a:pt x="28821" y="51331"/>
                    <a:pt x="43137" y="30950"/>
                    <a:pt x="55926" y="22089"/>
                  </a:cubicBezTo>
                  <a:close/>
                  <a:moveTo>
                    <a:pt x="143263" y="89562"/>
                  </a:moveTo>
                  <a:lnTo>
                    <a:pt x="137949" y="89562"/>
                  </a:lnTo>
                  <a:cubicBezTo>
                    <a:pt x="137567" y="91967"/>
                    <a:pt x="136296" y="99813"/>
                    <a:pt x="134270" y="101083"/>
                  </a:cubicBezTo>
                  <a:cubicBezTo>
                    <a:pt x="133261" y="101836"/>
                    <a:pt x="122624" y="101836"/>
                    <a:pt x="120726" y="101836"/>
                  </a:cubicBezTo>
                  <a:lnTo>
                    <a:pt x="95900" y="101836"/>
                  </a:lnTo>
                  <a:cubicBezTo>
                    <a:pt x="104257" y="95635"/>
                    <a:pt x="113631" y="88545"/>
                    <a:pt x="121226" y="83488"/>
                  </a:cubicBezTo>
                  <a:cubicBezTo>
                    <a:pt x="132626" y="75635"/>
                    <a:pt x="143263" y="68298"/>
                    <a:pt x="143263" y="54881"/>
                  </a:cubicBezTo>
                  <a:cubicBezTo>
                    <a:pt x="143263" y="38676"/>
                    <a:pt x="127938" y="29688"/>
                    <a:pt x="109826" y="29688"/>
                  </a:cubicBezTo>
                  <a:cubicBezTo>
                    <a:pt x="92730" y="29688"/>
                    <a:pt x="80194" y="39564"/>
                    <a:pt x="80194" y="51967"/>
                  </a:cubicBezTo>
                  <a:cubicBezTo>
                    <a:pt x="80194" y="58549"/>
                    <a:pt x="85763" y="59692"/>
                    <a:pt x="87535" y="59692"/>
                  </a:cubicBezTo>
                  <a:cubicBezTo>
                    <a:pt x="90958" y="59692"/>
                    <a:pt x="95010" y="57414"/>
                    <a:pt x="95010" y="52220"/>
                  </a:cubicBezTo>
                  <a:cubicBezTo>
                    <a:pt x="95010" y="47662"/>
                    <a:pt x="91721" y="45130"/>
                    <a:pt x="87789" y="44749"/>
                  </a:cubicBezTo>
                  <a:cubicBezTo>
                    <a:pt x="91340" y="39056"/>
                    <a:pt x="98680" y="35261"/>
                    <a:pt x="107173" y="35261"/>
                  </a:cubicBezTo>
                  <a:cubicBezTo>
                    <a:pt x="119454" y="35261"/>
                    <a:pt x="129710" y="42598"/>
                    <a:pt x="129710" y="55008"/>
                  </a:cubicBezTo>
                  <a:cubicBezTo>
                    <a:pt x="129710" y="65639"/>
                    <a:pt x="122370" y="73737"/>
                    <a:pt x="112615" y="81964"/>
                  </a:cubicBezTo>
                  <a:lnTo>
                    <a:pt x="81712" y="108173"/>
                  </a:lnTo>
                  <a:cubicBezTo>
                    <a:pt x="80449" y="109308"/>
                    <a:pt x="80321" y="109308"/>
                    <a:pt x="80194" y="110198"/>
                  </a:cubicBezTo>
                  <a:lnTo>
                    <a:pt x="80194" y="113993"/>
                  </a:lnTo>
                  <a:lnTo>
                    <a:pt x="139084" y="113993"/>
                  </a:lnTo>
                  <a:lnTo>
                    <a:pt x="143263" y="8956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7" name="Forme libre : forme 1456">
              <a:extLst>
                <a:ext uri="{FF2B5EF4-FFF2-40B4-BE49-F238E27FC236}">
                  <a16:creationId xmlns:a16="http://schemas.microsoft.com/office/drawing/2014/main" id="{139A7E12-942C-4B89-ABAE-9ECFC6D36A74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10881770" y="-14824460"/>
              <a:ext cx="101685" cy="76223"/>
            </a:xfrm>
            <a:custGeom>
              <a:avLst/>
              <a:gdLst>
                <a:gd name="connsiteX0" fmla="*/ 97086 w 101685"/>
                <a:gd name="connsiteY0" fmla="*/ 28672 h 76222"/>
                <a:gd name="connsiteX1" fmla="*/ 102400 w 101685"/>
                <a:gd name="connsiteY1" fmla="*/ 27410 h 76222"/>
                <a:gd name="connsiteX2" fmla="*/ 104426 w 101685"/>
                <a:gd name="connsiteY2" fmla="*/ 23106 h 76222"/>
                <a:gd name="connsiteX3" fmla="*/ 98476 w 101685"/>
                <a:gd name="connsiteY3" fmla="*/ 19056 h 76222"/>
                <a:gd name="connsiteX4" fmla="*/ 44146 w 101685"/>
                <a:gd name="connsiteY4" fmla="*/ 19056 h 76222"/>
                <a:gd name="connsiteX5" fmla="*/ 28186 w 101685"/>
                <a:gd name="connsiteY5" fmla="*/ 25384 h 76222"/>
                <a:gd name="connsiteX6" fmla="*/ 19066 w 101685"/>
                <a:gd name="connsiteY6" fmla="*/ 36396 h 76222"/>
                <a:gd name="connsiteX7" fmla="*/ 21600 w 101685"/>
                <a:gd name="connsiteY7" fmla="*/ 38167 h 76222"/>
                <a:gd name="connsiteX8" fmla="*/ 24389 w 101685"/>
                <a:gd name="connsiteY8" fmla="*/ 36905 h 76222"/>
                <a:gd name="connsiteX9" fmla="*/ 42494 w 101685"/>
                <a:gd name="connsiteY9" fmla="*/ 28672 h 76222"/>
                <a:gd name="connsiteX10" fmla="*/ 51486 w 101685"/>
                <a:gd name="connsiteY10" fmla="*/ 28672 h 76222"/>
                <a:gd name="connsiteX11" fmla="*/ 36034 w 101685"/>
                <a:gd name="connsiteY11" fmla="*/ 65639 h 76222"/>
                <a:gd name="connsiteX12" fmla="*/ 34136 w 101685"/>
                <a:gd name="connsiteY12" fmla="*/ 70443 h 76222"/>
                <a:gd name="connsiteX13" fmla="*/ 38950 w 101685"/>
                <a:gd name="connsiteY13" fmla="*/ 75001 h 76222"/>
                <a:gd name="connsiteX14" fmla="*/ 48952 w 101685"/>
                <a:gd name="connsiteY14" fmla="*/ 58930 h 76222"/>
                <a:gd name="connsiteX15" fmla="*/ 57063 w 101685"/>
                <a:gd name="connsiteY15" fmla="*/ 28672 h 76222"/>
                <a:gd name="connsiteX16" fmla="*/ 73650 w 101685"/>
                <a:gd name="connsiteY16" fmla="*/ 28672 h 76222"/>
                <a:gd name="connsiteX17" fmla="*/ 69599 w 101685"/>
                <a:gd name="connsiteY17" fmla="*/ 54373 h 76222"/>
                <a:gd name="connsiteX18" fmla="*/ 78338 w 101685"/>
                <a:gd name="connsiteY18" fmla="*/ 75001 h 76222"/>
                <a:gd name="connsiteX19" fmla="*/ 84923 w 101685"/>
                <a:gd name="connsiteY19" fmla="*/ 68799 h 76222"/>
                <a:gd name="connsiteX20" fmla="*/ 83532 w 101685"/>
                <a:gd name="connsiteY20" fmla="*/ 65259 h 76222"/>
                <a:gd name="connsiteX21" fmla="*/ 77702 w 101685"/>
                <a:gd name="connsiteY21" fmla="*/ 42343 h 76222"/>
                <a:gd name="connsiteX22" fmla="*/ 79100 w 101685"/>
                <a:gd name="connsiteY22" fmla="*/ 28672 h 76222"/>
                <a:gd name="connsiteX23" fmla="*/ 97086 w 101685"/>
                <a:gd name="connsiteY23" fmla="*/ 28672 h 7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1685" h="76222">
                  <a:moveTo>
                    <a:pt x="97086" y="28672"/>
                  </a:moveTo>
                  <a:cubicBezTo>
                    <a:pt x="99366" y="28672"/>
                    <a:pt x="100629" y="28672"/>
                    <a:pt x="102400" y="27410"/>
                  </a:cubicBezTo>
                  <a:cubicBezTo>
                    <a:pt x="103163" y="26647"/>
                    <a:pt x="104426" y="24876"/>
                    <a:pt x="104426" y="23106"/>
                  </a:cubicBezTo>
                  <a:cubicBezTo>
                    <a:pt x="104426" y="19056"/>
                    <a:pt x="100629" y="19056"/>
                    <a:pt x="98476" y="19056"/>
                  </a:cubicBezTo>
                  <a:lnTo>
                    <a:pt x="44146" y="19056"/>
                  </a:lnTo>
                  <a:cubicBezTo>
                    <a:pt x="41357" y="19056"/>
                    <a:pt x="35653" y="19056"/>
                    <a:pt x="28186" y="25384"/>
                  </a:cubicBezTo>
                  <a:cubicBezTo>
                    <a:pt x="24762" y="28418"/>
                    <a:pt x="19066" y="34872"/>
                    <a:pt x="19066" y="36396"/>
                  </a:cubicBezTo>
                  <a:cubicBezTo>
                    <a:pt x="19066" y="38167"/>
                    <a:pt x="20837" y="38167"/>
                    <a:pt x="21600" y="38167"/>
                  </a:cubicBezTo>
                  <a:cubicBezTo>
                    <a:pt x="23372" y="38167"/>
                    <a:pt x="23372" y="38040"/>
                    <a:pt x="24389" y="36905"/>
                  </a:cubicBezTo>
                  <a:cubicBezTo>
                    <a:pt x="28694" y="31459"/>
                    <a:pt x="34771" y="28672"/>
                    <a:pt x="42494" y="28672"/>
                  </a:cubicBezTo>
                  <a:lnTo>
                    <a:pt x="51486" y="28672"/>
                  </a:lnTo>
                  <a:cubicBezTo>
                    <a:pt x="46926" y="44496"/>
                    <a:pt x="40467" y="57660"/>
                    <a:pt x="36034" y="65639"/>
                  </a:cubicBezTo>
                  <a:cubicBezTo>
                    <a:pt x="34136" y="68926"/>
                    <a:pt x="34136" y="69181"/>
                    <a:pt x="34136" y="70443"/>
                  </a:cubicBezTo>
                  <a:cubicBezTo>
                    <a:pt x="34136" y="73357"/>
                    <a:pt x="36416" y="75001"/>
                    <a:pt x="38950" y="75001"/>
                  </a:cubicBezTo>
                  <a:cubicBezTo>
                    <a:pt x="44272" y="75001"/>
                    <a:pt x="46044" y="69181"/>
                    <a:pt x="48952" y="58930"/>
                  </a:cubicBezTo>
                  <a:cubicBezTo>
                    <a:pt x="51868" y="49053"/>
                    <a:pt x="54147" y="39938"/>
                    <a:pt x="57063" y="28672"/>
                  </a:cubicBezTo>
                  <a:lnTo>
                    <a:pt x="73650" y="28672"/>
                  </a:lnTo>
                  <a:cubicBezTo>
                    <a:pt x="73150" y="30568"/>
                    <a:pt x="69599" y="44369"/>
                    <a:pt x="69599" y="54373"/>
                  </a:cubicBezTo>
                  <a:cubicBezTo>
                    <a:pt x="69599" y="63106"/>
                    <a:pt x="72768" y="75001"/>
                    <a:pt x="78338" y="75001"/>
                  </a:cubicBezTo>
                  <a:cubicBezTo>
                    <a:pt x="81380" y="75001"/>
                    <a:pt x="84923" y="72095"/>
                    <a:pt x="84923" y="68799"/>
                  </a:cubicBezTo>
                  <a:cubicBezTo>
                    <a:pt x="84923" y="67410"/>
                    <a:pt x="84415" y="66775"/>
                    <a:pt x="83532" y="65259"/>
                  </a:cubicBezTo>
                  <a:cubicBezTo>
                    <a:pt x="77702" y="55762"/>
                    <a:pt x="77702" y="44623"/>
                    <a:pt x="77702" y="42343"/>
                  </a:cubicBezTo>
                  <a:cubicBezTo>
                    <a:pt x="77702" y="38040"/>
                    <a:pt x="78338" y="32975"/>
                    <a:pt x="79100" y="28672"/>
                  </a:cubicBezTo>
                  <a:lnTo>
                    <a:pt x="97086" y="2867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8" name="Forme libre : forme 1457">
              <a:extLst>
                <a:ext uri="{FF2B5EF4-FFF2-40B4-BE49-F238E27FC236}">
                  <a16:creationId xmlns:a16="http://schemas.microsoft.com/office/drawing/2014/main" id="{A5D8A5C1-9919-49CA-A43C-BC6C5E1C3E29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10992702" y="-14864842"/>
              <a:ext cx="50843" cy="152445"/>
            </a:xfrm>
            <a:custGeom>
              <a:avLst/>
              <a:gdLst>
                <a:gd name="connsiteX0" fmla="*/ 56181 w 50842"/>
                <a:gd name="connsiteY0" fmla="*/ 82345 h 152445"/>
                <a:gd name="connsiteX1" fmla="*/ 21092 w 50842"/>
                <a:gd name="connsiteY1" fmla="*/ 19056 h 152445"/>
                <a:gd name="connsiteX2" fmla="*/ 19066 w 50842"/>
                <a:gd name="connsiteY2" fmla="*/ 20827 h 152445"/>
                <a:gd name="connsiteX3" fmla="*/ 19829 w 50842"/>
                <a:gd name="connsiteY3" fmla="*/ 22470 h 152445"/>
                <a:gd name="connsiteX4" fmla="*/ 46426 w 50842"/>
                <a:gd name="connsiteY4" fmla="*/ 82345 h 152445"/>
                <a:gd name="connsiteX5" fmla="*/ 39967 w 50842"/>
                <a:gd name="connsiteY5" fmla="*/ 116018 h 152445"/>
                <a:gd name="connsiteX6" fmla="*/ 19701 w 50842"/>
                <a:gd name="connsiteY6" fmla="*/ 142472 h 152445"/>
                <a:gd name="connsiteX7" fmla="*/ 19066 w 50842"/>
                <a:gd name="connsiteY7" fmla="*/ 143871 h 152445"/>
                <a:gd name="connsiteX8" fmla="*/ 21092 w 50842"/>
                <a:gd name="connsiteY8" fmla="*/ 145641 h 152445"/>
                <a:gd name="connsiteX9" fmla="*/ 56181 w 50842"/>
                <a:gd name="connsiteY9" fmla="*/ 82345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842" h="152445">
                  <a:moveTo>
                    <a:pt x="56181" y="82345"/>
                  </a:moveTo>
                  <a:cubicBezTo>
                    <a:pt x="56181" y="39437"/>
                    <a:pt x="23626" y="19056"/>
                    <a:pt x="21092" y="19056"/>
                  </a:cubicBezTo>
                  <a:cubicBezTo>
                    <a:pt x="19066" y="19056"/>
                    <a:pt x="19066" y="20572"/>
                    <a:pt x="19066" y="20827"/>
                  </a:cubicBezTo>
                  <a:cubicBezTo>
                    <a:pt x="19066" y="20954"/>
                    <a:pt x="19066" y="21715"/>
                    <a:pt x="19829" y="22470"/>
                  </a:cubicBezTo>
                  <a:cubicBezTo>
                    <a:pt x="38823" y="37541"/>
                    <a:pt x="46426" y="59564"/>
                    <a:pt x="46426" y="82345"/>
                  </a:cubicBezTo>
                  <a:cubicBezTo>
                    <a:pt x="46426" y="93738"/>
                    <a:pt x="44272" y="105640"/>
                    <a:pt x="39967" y="116018"/>
                  </a:cubicBezTo>
                  <a:cubicBezTo>
                    <a:pt x="33890" y="130452"/>
                    <a:pt x="25906" y="137408"/>
                    <a:pt x="19701" y="142472"/>
                  </a:cubicBezTo>
                  <a:cubicBezTo>
                    <a:pt x="19320" y="142727"/>
                    <a:pt x="19066" y="143362"/>
                    <a:pt x="19066" y="143871"/>
                  </a:cubicBezTo>
                  <a:cubicBezTo>
                    <a:pt x="19066" y="144116"/>
                    <a:pt x="19066" y="145641"/>
                    <a:pt x="21092" y="145641"/>
                  </a:cubicBezTo>
                  <a:cubicBezTo>
                    <a:pt x="23626" y="145641"/>
                    <a:pt x="56181" y="125386"/>
                    <a:pt x="56181" y="8234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9" name="Forme libre : forme 1458">
              <a:extLst>
                <a:ext uri="{FF2B5EF4-FFF2-40B4-BE49-F238E27FC236}">
                  <a16:creationId xmlns:a16="http://schemas.microsoft.com/office/drawing/2014/main" id="{3111AD97-5278-456E-839C-3829C015D376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11056856" y="-14892873"/>
              <a:ext cx="101685" cy="101630"/>
            </a:xfrm>
            <a:custGeom>
              <a:avLst/>
              <a:gdLst>
                <a:gd name="connsiteX0" fmla="*/ 89237 w 101685"/>
                <a:gd name="connsiteY0" fmla="*/ 84114 h 101630"/>
                <a:gd name="connsiteX1" fmla="*/ 89237 w 101685"/>
                <a:gd name="connsiteY1" fmla="*/ 78549 h 101630"/>
                <a:gd name="connsiteX2" fmla="*/ 73404 w 101685"/>
                <a:gd name="connsiteY2" fmla="*/ 78549 h 101630"/>
                <a:gd name="connsiteX3" fmla="*/ 73404 w 101685"/>
                <a:gd name="connsiteY3" fmla="*/ 22850 h 101630"/>
                <a:gd name="connsiteX4" fmla="*/ 69980 w 101685"/>
                <a:gd name="connsiteY4" fmla="*/ 19056 h 101630"/>
                <a:gd name="connsiteX5" fmla="*/ 65928 w 101685"/>
                <a:gd name="connsiteY5" fmla="*/ 20954 h 101630"/>
                <a:gd name="connsiteX6" fmla="*/ 19066 w 101685"/>
                <a:gd name="connsiteY6" fmla="*/ 78549 h 101630"/>
                <a:gd name="connsiteX7" fmla="*/ 19066 w 101685"/>
                <a:gd name="connsiteY7" fmla="*/ 84114 h 101630"/>
                <a:gd name="connsiteX8" fmla="*/ 61241 w 101685"/>
                <a:gd name="connsiteY8" fmla="*/ 84114 h 101630"/>
                <a:gd name="connsiteX9" fmla="*/ 61241 w 101685"/>
                <a:gd name="connsiteY9" fmla="*/ 93991 h 101630"/>
                <a:gd name="connsiteX10" fmla="*/ 50223 w 101685"/>
                <a:gd name="connsiteY10" fmla="*/ 99185 h 101630"/>
                <a:gd name="connsiteX11" fmla="*/ 45790 w 101685"/>
                <a:gd name="connsiteY11" fmla="*/ 99185 h 101630"/>
                <a:gd name="connsiteX12" fmla="*/ 45790 w 101685"/>
                <a:gd name="connsiteY12" fmla="*/ 104750 h 101630"/>
                <a:gd name="connsiteX13" fmla="*/ 67327 w 101685"/>
                <a:gd name="connsiteY13" fmla="*/ 104242 h 101630"/>
                <a:gd name="connsiteX14" fmla="*/ 88855 w 101685"/>
                <a:gd name="connsiteY14" fmla="*/ 104750 h 101630"/>
                <a:gd name="connsiteX15" fmla="*/ 88855 w 101685"/>
                <a:gd name="connsiteY15" fmla="*/ 99185 h 101630"/>
                <a:gd name="connsiteX16" fmla="*/ 84422 w 101685"/>
                <a:gd name="connsiteY16" fmla="*/ 99185 h 101630"/>
                <a:gd name="connsiteX17" fmla="*/ 73404 w 101685"/>
                <a:gd name="connsiteY17" fmla="*/ 93991 h 101630"/>
                <a:gd name="connsiteX18" fmla="*/ 73404 w 101685"/>
                <a:gd name="connsiteY18" fmla="*/ 84114 h 101630"/>
                <a:gd name="connsiteX19" fmla="*/ 89237 w 101685"/>
                <a:gd name="connsiteY19" fmla="*/ 84114 h 101630"/>
                <a:gd name="connsiteX20" fmla="*/ 62259 w 101685"/>
                <a:gd name="connsiteY20" fmla="*/ 32729 h 101630"/>
                <a:gd name="connsiteX21" fmla="*/ 62259 w 101685"/>
                <a:gd name="connsiteY21" fmla="*/ 78549 h 101630"/>
                <a:gd name="connsiteX22" fmla="*/ 25024 w 101685"/>
                <a:gd name="connsiteY22" fmla="*/ 78549 h 101630"/>
                <a:gd name="connsiteX23" fmla="*/ 62259 w 101685"/>
                <a:gd name="connsiteY23" fmla="*/ 32729 h 1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1685" h="101630">
                  <a:moveTo>
                    <a:pt x="89237" y="84114"/>
                  </a:moveTo>
                  <a:lnTo>
                    <a:pt x="89237" y="78549"/>
                  </a:lnTo>
                  <a:lnTo>
                    <a:pt x="73404" y="78549"/>
                  </a:lnTo>
                  <a:lnTo>
                    <a:pt x="73404" y="22850"/>
                  </a:lnTo>
                  <a:cubicBezTo>
                    <a:pt x="73404" y="19809"/>
                    <a:pt x="73277" y="19056"/>
                    <a:pt x="69980" y="19056"/>
                  </a:cubicBezTo>
                  <a:cubicBezTo>
                    <a:pt x="67454" y="19056"/>
                    <a:pt x="67327" y="19183"/>
                    <a:pt x="65928" y="20954"/>
                  </a:cubicBezTo>
                  <a:lnTo>
                    <a:pt x="19066" y="78549"/>
                  </a:lnTo>
                  <a:lnTo>
                    <a:pt x="19066" y="84114"/>
                  </a:lnTo>
                  <a:lnTo>
                    <a:pt x="61241" y="84114"/>
                  </a:lnTo>
                  <a:lnTo>
                    <a:pt x="61241" y="93991"/>
                  </a:lnTo>
                  <a:cubicBezTo>
                    <a:pt x="61241" y="97915"/>
                    <a:pt x="61241" y="99185"/>
                    <a:pt x="50223" y="99185"/>
                  </a:cubicBezTo>
                  <a:lnTo>
                    <a:pt x="45790" y="99185"/>
                  </a:lnTo>
                  <a:lnTo>
                    <a:pt x="45790" y="104750"/>
                  </a:lnTo>
                  <a:cubicBezTo>
                    <a:pt x="51748" y="104496"/>
                    <a:pt x="59978" y="104242"/>
                    <a:pt x="67327" y="104242"/>
                  </a:cubicBezTo>
                  <a:cubicBezTo>
                    <a:pt x="74667" y="104242"/>
                    <a:pt x="82778" y="104496"/>
                    <a:pt x="88855" y="104750"/>
                  </a:cubicBezTo>
                  <a:lnTo>
                    <a:pt x="88855" y="99185"/>
                  </a:lnTo>
                  <a:lnTo>
                    <a:pt x="84422" y="99185"/>
                  </a:lnTo>
                  <a:cubicBezTo>
                    <a:pt x="73404" y="99185"/>
                    <a:pt x="73404" y="97915"/>
                    <a:pt x="73404" y="93991"/>
                  </a:cubicBezTo>
                  <a:lnTo>
                    <a:pt x="73404" y="84114"/>
                  </a:lnTo>
                  <a:lnTo>
                    <a:pt x="89237" y="84114"/>
                  </a:lnTo>
                  <a:close/>
                  <a:moveTo>
                    <a:pt x="62259" y="32729"/>
                  </a:moveTo>
                  <a:lnTo>
                    <a:pt x="62259" y="78549"/>
                  </a:lnTo>
                  <a:lnTo>
                    <a:pt x="25024" y="78549"/>
                  </a:lnTo>
                  <a:lnTo>
                    <a:pt x="62259" y="3272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0" name="Forme libre : forme 1459">
              <a:extLst>
                <a:ext uri="{FF2B5EF4-FFF2-40B4-BE49-F238E27FC236}">
                  <a16:creationId xmlns:a16="http://schemas.microsoft.com/office/drawing/2014/main" id="{5B62E0CA-ABFD-45F9-8096-20C87228DA67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11183261" y="-14966348"/>
              <a:ext cx="177949" cy="127038"/>
            </a:xfrm>
            <a:custGeom>
              <a:avLst/>
              <a:gdLst>
                <a:gd name="connsiteX0" fmla="*/ 49564 w 177949"/>
                <a:gd name="connsiteY0" fmla="*/ 58048 h 127037"/>
                <a:gd name="connsiteX1" fmla="*/ 77226 w 177949"/>
                <a:gd name="connsiteY1" fmla="*/ 58048 h 127037"/>
                <a:gd name="connsiteX2" fmla="*/ 77226 w 177949"/>
                <a:gd name="connsiteY2" fmla="*/ 51665 h 127037"/>
                <a:gd name="connsiteX3" fmla="*/ 49564 w 177949"/>
                <a:gd name="connsiteY3" fmla="*/ 51665 h 127037"/>
                <a:gd name="connsiteX4" fmla="*/ 49564 w 177949"/>
                <a:gd name="connsiteY4" fmla="*/ 19056 h 127037"/>
                <a:gd name="connsiteX5" fmla="*/ 43534 w 177949"/>
                <a:gd name="connsiteY5" fmla="*/ 19056 h 127037"/>
                <a:gd name="connsiteX6" fmla="*/ 19066 w 177949"/>
                <a:gd name="connsiteY6" fmla="*/ 53087 h 127037"/>
                <a:gd name="connsiteX7" fmla="*/ 19066 w 177949"/>
                <a:gd name="connsiteY7" fmla="*/ 58048 h 127037"/>
                <a:gd name="connsiteX8" fmla="*/ 35559 w 177949"/>
                <a:gd name="connsiteY8" fmla="*/ 58048 h 127037"/>
                <a:gd name="connsiteX9" fmla="*/ 35559 w 177949"/>
                <a:gd name="connsiteY9" fmla="*/ 105895 h 127037"/>
                <a:gd name="connsiteX10" fmla="*/ 60384 w 177949"/>
                <a:gd name="connsiteY10" fmla="*/ 129817 h 127037"/>
                <a:gd name="connsiteX11" fmla="*/ 80419 w 177949"/>
                <a:gd name="connsiteY11" fmla="*/ 105720 h 127037"/>
                <a:gd name="connsiteX12" fmla="*/ 80419 w 177949"/>
                <a:gd name="connsiteY12" fmla="*/ 95970 h 127037"/>
                <a:gd name="connsiteX13" fmla="*/ 74390 w 177949"/>
                <a:gd name="connsiteY13" fmla="*/ 95970 h 127037"/>
                <a:gd name="connsiteX14" fmla="*/ 74390 w 177949"/>
                <a:gd name="connsiteY14" fmla="*/ 105537 h 127037"/>
                <a:gd name="connsiteX15" fmla="*/ 61798 w 177949"/>
                <a:gd name="connsiteY15" fmla="*/ 124147 h 127037"/>
                <a:gd name="connsiteX16" fmla="*/ 49564 w 177949"/>
                <a:gd name="connsiteY16" fmla="*/ 106068 h 127037"/>
                <a:gd name="connsiteX17" fmla="*/ 49564 w 177949"/>
                <a:gd name="connsiteY17" fmla="*/ 58048 h 127037"/>
                <a:gd name="connsiteX18" fmla="*/ 128353 w 177949"/>
                <a:gd name="connsiteY18" fmla="*/ 87641 h 127037"/>
                <a:gd name="connsiteX19" fmla="*/ 152113 w 177949"/>
                <a:gd name="connsiteY19" fmla="*/ 54856 h 127037"/>
                <a:gd name="connsiteX20" fmla="*/ 149094 w 177949"/>
                <a:gd name="connsiteY20" fmla="*/ 61233 h 127037"/>
                <a:gd name="connsiteX21" fmla="*/ 157078 w 177949"/>
                <a:gd name="connsiteY21" fmla="*/ 69387 h 127037"/>
                <a:gd name="connsiteX22" fmla="*/ 165229 w 177949"/>
                <a:gd name="connsiteY22" fmla="*/ 61233 h 127037"/>
                <a:gd name="connsiteX23" fmla="*/ 151224 w 177949"/>
                <a:gd name="connsiteY23" fmla="*/ 49894 h 127037"/>
                <a:gd name="connsiteX24" fmla="*/ 127287 w 177949"/>
                <a:gd name="connsiteY24" fmla="*/ 68855 h 127037"/>
                <a:gd name="connsiteX25" fmla="*/ 127105 w 177949"/>
                <a:gd name="connsiteY25" fmla="*/ 68855 h 127037"/>
                <a:gd name="connsiteX26" fmla="*/ 127105 w 177949"/>
                <a:gd name="connsiteY26" fmla="*/ 49894 h 127037"/>
                <a:gd name="connsiteX27" fmla="*/ 101755 w 177949"/>
                <a:gd name="connsiteY27" fmla="*/ 51840 h 127037"/>
                <a:gd name="connsiteX28" fmla="*/ 101755 w 177949"/>
                <a:gd name="connsiteY28" fmla="*/ 58223 h 127037"/>
                <a:gd name="connsiteX29" fmla="*/ 115054 w 177949"/>
                <a:gd name="connsiteY29" fmla="*/ 68148 h 127037"/>
                <a:gd name="connsiteX30" fmla="*/ 115054 w 177949"/>
                <a:gd name="connsiteY30" fmla="*/ 114049 h 127037"/>
                <a:gd name="connsiteX31" fmla="*/ 101755 w 177949"/>
                <a:gd name="connsiteY31" fmla="*/ 121663 h 127037"/>
                <a:gd name="connsiteX32" fmla="*/ 101755 w 177949"/>
                <a:gd name="connsiteY32" fmla="*/ 128046 h 127037"/>
                <a:gd name="connsiteX33" fmla="*/ 121966 w 177949"/>
                <a:gd name="connsiteY33" fmla="*/ 127340 h 127037"/>
                <a:gd name="connsiteX34" fmla="*/ 145019 w 177949"/>
                <a:gd name="connsiteY34" fmla="*/ 128046 h 127037"/>
                <a:gd name="connsiteX35" fmla="*/ 145019 w 177949"/>
                <a:gd name="connsiteY35" fmla="*/ 121663 h 127037"/>
                <a:gd name="connsiteX36" fmla="*/ 141468 w 177949"/>
                <a:gd name="connsiteY36" fmla="*/ 121663 h 127037"/>
                <a:gd name="connsiteX37" fmla="*/ 128353 w 177949"/>
                <a:gd name="connsiteY37" fmla="*/ 113690 h 127037"/>
                <a:gd name="connsiteX38" fmla="*/ 128353 w 177949"/>
                <a:gd name="connsiteY38" fmla="*/ 87641 h 127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77949" h="127037">
                  <a:moveTo>
                    <a:pt x="49564" y="58048"/>
                  </a:moveTo>
                  <a:lnTo>
                    <a:pt x="77226" y="58048"/>
                  </a:lnTo>
                  <a:lnTo>
                    <a:pt x="77226" y="51665"/>
                  </a:lnTo>
                  <a:lnTo>
                    <a:pt x="49564" y="51665"/>
                  </a:lnTo>
                  <a:lnTo>
                    <a:pt x="49564" y="19056"/>
                  </a:lnTo>
                  <a:lnTo>
                    <a:pt x="43534" y="19056"/>
                  </a:lnTo>
                  <a:cubicBezTo>
                    <a:pt x="43359" y="35007"/>
                    <a:pt x="36091" y="52553"/>
                    <a:pt x="19066" y="53087"/>
                  </a:cubicBezTo>
                  <a:lnTo>
                    <a:pt x="19066" y="58048"/>
                  </a:lnTo>
                  <a:lnTo>
                    <a:pt x="35559" y="58048"/>
                  </a:lnTo>
                  <a:lnTo>
                    <a:pt x="35559" y="105895"/>
                  </a:lnTo>
                  <a:cubicBezTo>
                    <a:pt x="35559" y="125744"/>
                    <a:pt x="50454" y="129817"/>
                    <a:pt x="60384" y="129817"/>
                  </a:cubicBezTo>
                  <a:cubicBezTo>
                    <a:pt x="72260" y="129817"/>
                    <a:pt x="80419" y="119718"/>
                    <a:pt x="80419" y="105720"/>
                  </a:cubicBezTo>
                  <a:lnTo>
                    <a:pt x="80419" y="95970"/>
                  </a:lnTo>
                  <a:lnTo>
                    <a:pt x="74390" y="95970"/>
                  </a:lnTo>
                  <a:lnTo>
                    <a:pt x="74390" y="105537"/>
                  </a:lnTo>
                  <a:cubicBezTo>
                    <a:pt x="74390" y="117589"/>
                    <a:pt x="68717" y="124147"/>
                    <a:pt x="61798" y="124147"/>
                  </a:cubicBezTo>
                  <a:cubicBezTo>
                    <a:pt x="49564" y="124147"/>
                    <a:pt x="49564" y="109260"/>
                    <a:pt x="49564" y="106068"/>
                  </a:cubicBezTo>
                  <a:lnTo>
                    <a:pt x="49564" y="58048"/>
                  </a:lnTo>
                  <a:close/>
                  <a:moveTo>
                    <a:pt x="128353" y="87641"/>
                  </a:moveTo>
                  <a:cubicBezTo>
                    <a:pt x="128353" y="72754"/>
                    <a:pt x="135263" y="54856"/>
                    <a:pt x="152113" y="54856"/>
                  </a:cubicBezTo>
                  <a:cubicBezTo>
                    <a:pt x="150516" y="56095"/>
                    <a:pt x="149094" y="58398"/>
                    <a:pt x="149094" y="61233"/>
                  </a:cubicBezTo>
                  <a:cubicBezTo>
                    <a:pt x="149094" y="67084"/>
                    <a:pt x="153702" y="69387"/>
                    <a:pt x="157078" y="69387"/>
                  </a:cubicBezTo>
                  <a:cubicBezTo>
                    <a:pt x="161329" y="69387"/>
                    <a:pt x="165229" y="66552"/>
                    <a:pt x="165229" y="61233"/>
                  </a:cubicBezTo>
                  <a:cubicBezTo>
                    <a:pt x="165229" y="55205"/>
                    <a:pt x="159557" y="49894"/>
                    <a:pt x="151224" y="49894"/>
                  </a:cubicBezTo>
                  <a:cubicBezTo>
                    <a:pt x="142358" y="49894"/>
                    <a:pt x="132602" y="55388"/>
                    <a:pt x="127287" y="68855"/>
                  </a:cubicBezTo>
                  <a:lnTo>
                    <a:pt x="127105" y="68855"/>
                  </a:lnTo>
                  <a:lnTo>
                    <a:pt x="127105" y="49894"/>
                  </a:lnTo>
                  <a:lnTo>
                    <a:pt x="101755" y="51840"/>
                  </a:lnTo>
                  <a:lnTo>
                    <a:pt x="101755" y="58223"/>
                  </a:lnTo>
                  <a:cubicBezTo>
                    <a:pt x="113632" y="58223"/>
                    <a:pt x="115054" y="59462"/>
                    <a:pt x="115054" y="68148"/>
                  </a:cubicBezTo>
                  <a:lnTo>
                    <a:pt x="115054" y="114049"/>
                  </a:lnTo>
                  <a:cubicBezTo>
                    <a:pt x="115054" y="121663"/>
                    <a:pt x="113274" y="121663"/>
                    <a:pt x="101755" y="121663"/>
                  </a:cubicBezTo>
                  <a:lnTo>
                    <a:pt x="101755" y="128046"/>
                  </a:lnTo>
                  <a:cubicBezTo>
                    <a:pt x="102637" y="128046"/>
                    <a:pt x="114696" y="127340"/>
                    <a:pt x="121966" y="127340"/>
                  </a:cubicBezTo>
                  <a:cubicBezTo>
                    <a:pt x="129592" y="127340"/>
                    <a:pt x="137393" y="127689"/>
                    <a:pt x="145019" y="128046"/>
                  </a:cubicBezTo>
                  <a:lnTo>
                    <a:pt x="145019" y="121663"/>
                  </a:lnTo>
                  <a:lnTo>
                    <a:pt x="141468" y="121663"/>
                  </a:lnTo>
                  <a:cubicBezTo>
                    <a:pt x="128353" y="121663"/>
                    <a:pt x="128353" y="119718"/>
                    <a:pt x="128353" y="113690"/>
                  </a:cubicBezTo>
                  <a:lnTo>
                    <a:pt x="128353" y="8764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1" name="Forme libre : forme 1460">
              <a:extLst>
                <a:ext uri="{FF2B5EF4-FFF2-40B4-BE49-F238E27FC236}">
                  <a16:creationId xmlns:a16="http://schemas.microsoft.com/office/drawing/2014/main" id="{F31086D5-0C20-4A34-8AD2-8169919B18FA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11347032" y="-14983887"/>
              <a:ext cx="127107" cy="152445"/>
            </a:xfrm>
            <a:custGeom>
              <a:avLst/>
              <a:gdLst>
                <a:gd name="connsiteX0" fmla="*/ 101519 w 127106"/>
                <a:gd name="connsiteY0" fmla="*/ 85687 h 152445"/>
                <a:gd name="connsiteX1" fmla="*/ 74390 w 127106"/>
                <a:gd name="connsiteY1" fmla="*/ 64773 h 152445"/>
                <a:gd name="connsiteX2" fmla="*/ 22618 w 127106"/>
                <a:gd name="connsiteY2" fmla="*/ 99327 h 152445"/>
                <a:gd name="connsiteX3" fmla="*/ 19066 w 127106"/>
                <a:gd name="connsiteY3" fmla="*/ 116700 h 152445"/>
                <a:gd name="connsiteX4" fmla="*/ 56300 w 127106"/>
                <a:gd name="connsiteY4" fmla="*/ 149127 h 152445"/>
                <a:gd name="connsiteX5" fmla="*/ 120847 w 127106"/>
                <a:gd name="connsiteY5" fmla="*/ 66727 h 152445"/>
                <a:gd name="connsiteX6" fmla="*/ 77226 w 127106"/>
                <a:gd name="connsiteY6" fmla="*/ 19056 h 152445"/>
                <a:gd name="connsiteX7" fmla="*/ 40348 w 127106"/>
                <a:gd name="connsiteY7" fmla="*/ 47583 h 152445"/>
                <a:gd name="connsiteX8" fmla="*/ 47435 w 127106"/>
                <a:gd name="connsiteY8" fmla="*/ 53968 h 152445"/>
                <a:gd name="connsiteX9" fmla="*/ 57366 w 127106"/>
                <a:gd name="connsiteY9" fmla="*/ 44217 h 152445"/>
                <a:gd name="connsiteX10" fmla="*/ 50454 w 127106"/>
                <a:gd name="connsiteY10" fmla="*/ 37485 h 152445"/>
                <a:gd name="connsiteX11" fmla="*/ 76876 w 127106"/>
                <a:gd name="connsiteY11" fmla="*/ 24193 h 152445"/>
                <a:gd name="connsiteX12" fmla="*/ 105951 w 127106"/>
                <a:gd name="connsiteY12" fmla="*/ 57683 h 152445"/>
                <a:gd name="connsiteX13" fmla="*/ 101694 w 127106"/>
                <a:gd name="connsiteY13" fmla="*/ 85687 h 152445"/>
                <a:gd name="connsiteX14" fmla="*/ 101519 w 127106"/>
                <a:gd name="connsiteY14" fmla="*/ 85687 h 152445"/>
                <a:gd name="connsiteX15" fmla="*/ 56658 w 127106"/>
                <a:gd name="connsiteY15" fmla="*/ 143457 h 152445"/>
                <a:gd name="connsiteX16" fmla="*/ 34319 w 127106"/>
                <a:gd name="connsiteY16" fmla="*/ 122902 h 152445"/>
                <a:gd name="connsiteX17" fmla="*/ 40881 w 127106"/>
                <a:gd name="connsiteY17" fmla="*/ 94191 h 152445"/>
                <a:gd name="connsiteX18" fmla="*/ 75096 w 127106"/>
                <a:gd name="connsiteY18" fmla="*/ 69736 h 152445"/>
                <a:gd name="connsiteX19" fmla="*/ 97976 w 127106"/>
                <a:gd name="connsiteY19" fmla="*/ 93841 h 152445"/>
                <a:gd name="connsiteX20" fmla="*/ 56658 w 127106"/>
                <a:gd name="connsiteY20" fmla="*/ 143457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7106" h="152445">
                  <a:moveTo>
                    <a:pt x="101519" y="85687"/>
                  </a:moveTo>
                  <a:cubicBezTo>
                    <a:pt x="99040" y="75405"/>
                    <a:pt x="91056" y="64773"/>
                    <a:pt x="74390" y="64773"/>
                  </a:cubicBezTo>
                  <a:cubicBezTo>
                    <a:pt x="49564" y="64773"/>
                    <a:pt x="28996" y="83384"/>
                    <a:pt x="22618" y="99327"/>
                  </a:cubicBezTo>
                  <a:cubicBezTo>
                    <a:pt x="21553" y="102345"/>
                    <a:pt x="19066" y="109610"/>
                    <a:pt x="19066" y="116700"/>
                  </a:cubicBezTo>
                  <a:cubicBezTo>
                    <a:pt x="19066" y="128928"/>
                    <a:pt x="28639" y="149127"/>
                    <a:pt x="56300" y="149127"/>
                  </a:cubicBezTo>
                  <a:cubicBezTo>
                    <a:pt x="102226" y="149127"/>
                    <a:pt x="120847" y="91888"/>
                    <a:pt x="120847" y="66727"/>
                  </a:cubicBezTo>
                  <a:cubicBezTo>
                    <a:pt x="120847" y="36421"/>
                    <a:pt x="100986" y="19056"/>
                    <a:pt x="77226" y="19056"/>
                  </a:cubicBezTo>
                  <a:cubicBezTo>
                    <a:pt x="48324" y="19056"/>
                    <a:pt x="40348" y="42089"/>
                    <a:pt x="40348" y="47583"/>
                  </a:cubicBezTo>
                  <a:cubicBezTo>
                    <a:pt x="40348" y="49005"/>
                    <a:pt x="41231" y="53968"/>
                    <a:pt x="47435" y="53968"/>
                  </a:cubicBezTo>
                  <a:cubicBezTo>
                    <a:pt x="53647" y="53968"/>
                    <a:pt x="57366" y="48473"/>
                    <a:pt x="57366" y="44217"/>
                  </a:cubicBezTo>
                  <a:cubicBezTo>
                    <a:pt x="57366" y="39429"/>
                    <a:pt x="53822" y="37834"/>
                    <a:pt x="50454" y="37485"/>
                  </a:cubicBezTo>
                  <a:cubicBezTo>
                    <a:pt x="59319" y="24193"/>
                    <a:pt x="73858" y="24193"/>
                    <a:pt x="76876" y="24193"/>
                  </a:cubicBezTo>
                  <a:cubicBezTo>
                    <a:pt x="90175" y="24193"/>
                    <a:pt x="105951" y="32522"/>
                    <a:pt x="105951" y="57683"/>
                  </a:cubicBezTo>
                  <a:cubicBezTo>
                    <a:pt x="105951" y="65305"/>
                    <a:pt x="105062" y="71507"/>
                    <a:pt x="101694" y="85687"/>
                  </a:cubicBezTo>
                  <a:lnTo>
                    <a:pt x="101519" y="85687"/>
                  </a:lnTo>
                  <a:close/>
                  <a:moveTo>
                    <a:pt x="56658" y="143457"/>
                  </a:moveTo>
                  <a:cubicBezTo>
                    <a:pt x="36623" y="143457"/>
                    <a:pt x="34319" y="128396"/>
                    <a:pt x="34319" y="122902"/>
                  </a:cubicBezTo>
                  <a:cubicBezTo>
                    <a:pt x="34319" y="115993"/>
                    <a:pt x="39102" y="98622"/>
                    <a:pt x="40881" y="94191"/>
                  </a:cubicBezTo>
                  <a:cubicBezTo>
                    <a:pt x="44067" y="86036"/>
                    <a:pt x="55061" y="69736"/>
                    <a:pt x="75096" y="69736"/>
                  </a:cubicBezTo>
                  <a:cubicBezTo>
                    <a:pt x="92296" y="69736"/>
                    <a:pt x="97976" y="83203"/>
                    <a:pt x="97976" y="93841"/>
                  </a:cubicBezTo>
                  <a:cubicBezTo>
                    <a:pt x="97976" y="105712"/>
                    <a:pt x="86449" y="143457"/>
                    <a:pt x="56658" y="14345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2" name="Forme libre : forme 1461">
              <a:extLst>
                <a:ext uri="{FF2B5EF4-FFF2-40B4-BE49-F238E27FC236}">
                  <a16:creationId xmlns:a16="http://schemas.microsoft.com/office/drawing/2014/main" id="{1C6B293F-95A2-43AC-91A1-C8F62270F4AC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11456598" y="-14887979"/>
              <a:ext cx="101685" cy="101630"/>
            </a:xfrm>
            <a:custGeom>
              <a:avLst/>
              <a:gdLst>
                <a:gd name="connsiteX0" fmla="*/ 19566 w 101685"/>
                <a:gd name="connsiteY0" fmla="*/ 94881 h 101630"/>
                <a:gd name="connsiteX1" fmla="*/ 19066 w 101685"/>
                <a:gd name="connsiteY1" fmla="*/ 97922 h 101630"/>
                <a:gd name="connsiteX2" fmla="*/ 23745 w 101685"/>
                <a:gd name="connsiteY2" fmla="*/ 102353 h 101630"/>
                <a:gd name="connsiteX3" fmla="*/ 30211 w 101685"/>
                <a:gd name="connsiteY3" fmla="*/ 96652 h 101630"/>
                <a:gd name="connsiteX4" fmla="*/ 33119 w 101685"/>
                <a:gd name="connsiteY4" fmla="*/ 84758 h 101630"/>
                <a:gd name="connsiteX5" fmla="*/ 36161 w 101685"/>
                <a:gd name="connsiteY5" fmla="*/ 72603 h 101630"/>
                <a:gd name="connsiteX6" fmla="*/ 51613 w 101685"/>
                <a:gd name="connsiteY6" fmla="*/ 76398 h 101630"/>
                <a:gd name="connsiteX7" fmla="*/ 72006 w 101685"/>
                <a:gd name="connsiteY7" fmla="*/ 67036 h 101630"/>
                <a:gd name="connsiteX8" fmla="*/ 86949 w 101685"/>
                <a:gd name="connsiteY8" fmla="*/ 76398 h 101630"/>
                <a:gd name="connsiteX9" fmla="*/ 98094 w 101685"/>
                <a:gd name="connsiteY9" fmla="*/ 69316 h 101630"/>
                <a:gd name="connsiteX10" fmla="*/ 103163 w 101685"/>
                <a:gd name="connsiteY10" fmla="*/ 56778 h 101630"/>
                <a:gd name="connsiteX11" fmla="*/ 100502 w 101685"/>
                <a:gd name="connsiteY11" fmla="*/ 55008 h 101630"/>
                <a:gd name="connsiteX12" fmla="*/ 97459 w 101685"/>
                <a:gd name="connsiteY12" fmla="*/ 57795 h 101630"/>
                <a:gd name="connsiteX13" fmla="*/ 87457 w 101685"/>
                <a:gd name="connsiteY13" fmla="*/ 72095 h 101630"/>
                <a:gd name="connsiteX14" fmla="*/ 82389 w 101685"/>
                <a:gd name="connsiteY14" fmla="*/ 65386 h 101630"/>
                <a:gd name="connsiteX15" fmla="*/ 91255 w 101685"/>
                <a:gd name="connsiteY15" fmla="*/ 27917 h 101630"/>
                <a:gd name="connsiteX16" fmla="*/ 91890 w 101685"/>
                <a:gd name="connsiteY16" fmla="*/ 24883 h 101630"/>
                <a:gd name="connsiteX17" fmla="*/ 87203 w 101685"/>
                <a:gd name="connsiteY17" fmla="*/ 20453 h 101630"/>
                <a:gd name="connsiteX18" fmla="*/ 80236 w 101685"/>
                <a:gd name="connsiteY18" fmla="*/ 28425 h 101630"/>
                <a:gd name="connsiteX19" fmla="*/ 77448 w 101685"/>
                <a:gd name="connsiteY19" fmla="*/ 39310 h 101630"/>
                <a:gd name="connsiteX20" fmla="*/ 73396 w 101685"/>
                <a:gd name="connsiteY20" fmla="*/ 55770 h 101630"/>
                <a:gd name="connsiteX21" fmla="*/ 70353 w 101685"/>
                <a:gd name="connsiteY21" fmla="*/ 61844 h 101630"/>
                <a:gd name="connsiteX22" fmla="*/ 52248 w 101685"/>
                <a:gd name="connsiteY22" fmla="*/ 72095 h 101630"/>
                <a:gd name="connsiteX23" fmla="*/ 39959 w 101685"/>
                <a:gd name="connsiteY23" fmla="*/ 60455 h 101630"/>
                <a:gd name="connsiteX24" fmla="*/ 41604 w 101685"/>
                <a:gd name="connsiteY24" fmla="*/ 51212 h 101630"/>
                <a:gd name="connsiteX25" fmla="*/ 44392 w 101685"/>
                <a:gd name="connsiteY25" fmla="*/ 39819 h 101630"/>
                <a:gd name="connsiteX26" fmla="*/ 46545 w 101685"/>
                <a:gd name="connsiteY26" fmla="*/ 31339 h 101630"/>
                <a:gd name="connsiteX27" fmla="*/ 48316 w 101685"/>
                <a:gd name="connsiteY27" fmla="*/ 23486 h 101630"/>
                <a:gd name="connsiteX28" fmla="*/ 43629 w 101685"/>
                <a:gd name="connsiteY28" fmla="*/ 19056 h 101630"/>
                <a:gd name="connsiteX29" fmla="*/ 37044 w 101685"/>
                <a:gd name="connsiteY29" fmla="*/ 25257 h 101630"/>
                <a:gd name="connsiteX30" fmla="*/ 19566 w 101685"/>
                <a:gd name="connsiteY30" fmla="*/ 94881 h 1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01685" h="101630">
                  <a:moveTo>
                    <a:pt x="19566" y="94881"/>
                  </a:moveTo>
                  <a:cubicBezTo>
                    <a:pt x="19066" y="96907"/>
                    <a:pt x="19066" y="97542"/>
                    <a:pt x="19066" y="97922"/>
                  </a:cubicBezTo>
                  <a:cubicBezTo>
                    <a:pt x="19066" y="100828"/>
                    <a:pt x="21346" y="102353"/>
                    <a:pt x="23745" y="102353"/>
                  </a:cubicBezTo>
                  <a:cubicBezTo>
                    <a:pt x="26407" y="102353"/>
                    <a:pt x="29068" y="100828"/>
                    <a:pt x="30211" y="96652"/>
                  </a:cubicBezTo>
                  <a:cubicBezTo>
                    <a:pt x="32365" y="88427"/>
                    <a:pt x="31093" y="93112"/>
                    <a:pt x="33119" y="84758"/>
                  </a:cubicBezTo>
                  <a:lnTo>
                    <a:pt x="36161" y="72603"/>
                  </a:lnTo>
                  <a:cubicBezTo>
                    <a:pt x="41103" y="75644"/>
                    <a:pt x="47053" y="76398"/>
                    <a:pt x="51613" y="76398"/>
                  </a:cubicBezTo>
                  <a:cubicBezTo>
                    <a:pt x="59716" y="76398"/>
                    <a:pt x="66429" y="72603"/>
                    <a:pt x="72006" y="67036"/>
                  </a:cubicBezTo>
                  <a:cubicBezTo>
                    <a:pt x="74286" y="74627"/>
                    <a:pt x="82770" y="76398"/>
                    <a:pt x="86949" y="76398"/>
                  </a:cubicBezTo>
                  <a:cubicBezTo>
                    <a:pt x="92017" y="76398"/>
                    <a:pt x="95433" y="73492"/>
                    <a:pt x="98094" y="69316"/>
                  </a:cubicBezTo>
                  <a:cubicBezTo>
                    <a:pt x="101384" y="64376"/>
                    <a:pt x="103163" y="57668"/>
                    <a:pt x="103163" y="56778"/>
                  </a:cubicBezTo>
                  <a:cubicBezTo>
                    <a:pt x="103163" y="55008"/>
                    <a:pt x="101010" y="55008"/>
                    <a:pt x="100502" y="55008"/>
                  </a:cubicBezTo>
                  <a:cubicBezTo>
                    <a:pt x="98221" y="55008"/>
                    <a:pt x="98094" y="55770"/>
                    <a:pt x="97459" y="57795"/>
                  </a:cubicBezTo>
                  <a:cubicBezTo>
                    <a:pt x="95179" y="67163"/>
                    <a:pt x="91890" y="72095"/>
                    <a:pt x="87457" y="72095"/>
                  </a:cubicBezTo>
                  <a:cubicBezTo>
                    <a:pt x="83906" y="72095"/>
                    <a:pt x="82389" y="69316"/>
                    <a:pt x="82389" y="65386"/>
                  </a:cubicBezTo>
                  <a:cubicBezTo>
                    <a:pt x="82389" y="62733"/>
                    <a:pt x="86313" y="47410"/>
                    <a:pt x="91255" y="27917"/>
                  </a:cubicBezTo>
                  <a:cubicBezTo>
                    <a:pt x="91890" y="25766"/>
                    <a:pt x="91890" y="25511"/>
                    <a:pt x="91890" y="24883"/>
                  </a:cubicBezTo>
                  <a:cubicBezTo>
                    <a:pt x="91890" y="22097"/>
                    <a:pt x="89610" y="20453"/>
                    <a:pt x="87203" y="20453"/>
                  </a:cubicBezTo>
                  <a:cubicBezTo>
                    <a:pt x="82134" y="20453"/>
                    <a:pt x="81126" y="24756"/>
                    <a:pt x="80236" y="28425"/>
                  </a:cubicBezTo>
                  <a:cubicBezTo>
                    <a:pt x="78719" y="33872"/>
                    <a:pt x="78719" y="34118"/>
                    <a:pt x="77448" y="39310"/>
                  </a:cubicBezTo>
                  <a:cubicBezTo>
                    <a:pt x="76058" y="44758"/>
                    <a:pt x="74413" y="51339"/>
                    <a:pt x="73396" y="55770"/>
                  </a:cubicBezTo>
                  <a:cubicBezTo>
                    <a:pt x="72506" y="58930"/>
                    <a:pt x="72506" y="59185"/>
                    <a:pt x="70353" y="61844"/>
                  </a:cubicBezTo>
                  <a:cubicBezTo>
                    <a:pt x="66302" y="66910"/>
                    <a:pt x="60224" y="72095"/>
                    <a:pt x="52248" y="72095"/>
                  </a:cubicBezTo>
                  <a:cubicBezTo>
                    <a:pt x="45408" y="72095"/>
                    <a:pt x="39959" y="69443"/>
                    <a:pt x="39959" y="60455"/>
                  </a:cubicBezTo>
                  <a:cubicBezTo>
                    <a:pt x="39959" y="57541"/>
                    <a:pt x="40594" y="54881"/>
                    <a:pt x="41604" y="51212"/>
                  </a:cubicBezTo>
                  <a:cubicBezTo>
                    <a:pt x="42874" y="45639"/>
                    <a:pt x="43129" y="44758"/>
                    <a:pt x="44392" y="39819"/>
                  </a:cubicBezTo>
                  <a:lnTo>
                    <a:pt x="46545" y="31339"/>
                  </a:lnTo>
                  <a:cubicBezTo>
                    <a:pt x="47180" y="28680"/>
                    <a:pt x="48316" y="24122"/>
                    <a:pt x="48316" y="23486"/>
                  </a:cubicBezTo>
                  <a:cubicBezTo>
                    <a:pt x="48316" y="21335"/>
                    <a:pt x="46672" y="19056"/>
                    <a:pt x="43629" y="19056"/>
                  </a:cubicBezTo>
                  <a:cubicBezTo>
                    <a:pt x="38569" y="19056"/>
                    <a:pt x="37424" y="23740"/>
                    <a:pt x="37044" y="25257"/>
                  </a:cubicBezTo>
                  <a:lnTo>
                    <a:pt x="19566" y="9488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3" name="Forme libre : forme 1462">
              <a:extLst>
                <a:ext uri="{FF2B5EF4-FFF2-40B4-BE49-F238E27FC236}">
                  <a16:creationId xmlns:a16="http://schemas.microsoft.com/office/drawing/2014/main" id="{15BB5C8D-796E-4107-B510-9A09986986F5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11577241" y="-14978400"/>
              <a:ext cx="152528" cy="152445"/>
            </a:xfrm>
            <a:custGeom>
              <a:avLst/>
              <a:gdLst>
                <a:gd name="connsiteX0" fmla="*/ 86091 w 152528"/>
                <a:gd name="connsiteY0" fmla="*/ 115469 h 152445"/>
                <a:gd name="connsiteX1" fmla="*/ 138578 w 152528"/>
                <a:gd name="connsiteY1" fmla="*/ 79668 h 152445"/>
                <a:gd name="connsiteX2" fmla="*/ 86091 w 152528"/>
                <a:gd name="connsiteY2" fmla="*/ 43692 h 152445"/>
                <a:gd name="connsiteX3" fmla="*/ 86091 w 152528"/>
                <a:gd name="connsiteY3" fmla="*/ 33594 h 152445"/>
                <a:gd name="connsiteX4" fmla="*/ 102758 w 152528"/>
                <a:gd name="connsiteY4" fmla="*/ 25440 h 152445"/>
                <a:gd name="connsiteX5" fmla="*/ 108970 w 152528"/>
                <a:gd name="connsiteY5" fmla="*/ 25440 h 152445"/>
                <a:gd name="connsiteX6" fmla="*/ 108970 w 152528"/>
                <a:gd name="connsiteY6" fmla="*/ 19056 h 152445"/>
                <a:gd name="connsiteX7" fmla="*/ 78290 w 152528"/>
                <a:gd name="connsiteY7" fmla="*/ 19771 h 152445"/>
                <a:gd name="connsiteX8" fmla="*/ 47617 w 152528"/>
                <a:gd name="connsiteY8" fmla="*/ 19056 h 152445"/>
                <a:gd name="connsiteX9" fmla="*/ 47617 w 152528"/>
                <a:gd name="connsiteY9" fmla="*/ 25440 h 152445"/>
                <a:gd name="connsiteX10" fmla="*/ 53822 w 152528"/>
                <a:gd name="connsiteY10" fmla="*/ 25440 h 152445"/>
                <a:gd name="connsiteX11" fmla="*/ 70488 w 152528"/>
                <a:gd name="connsiteY11" fmla="*/ 33594 h 152445"/>
                <a:gd name="connsiteX12" fmla="*/ 70488 w 152528"/>
                <a:gd name="connsiteY12" fmla="*/ 43868 h 152445"/>
                <a:gd name="connsiteX13" fmla="*/ 19066 w 152528"/>
                <a:gd name="connsiteY13" fmla="*/ 79493 h 152445"/>
                <a:gd name="connsiteX14" fmla="*/ 70488 w 152528"/>
                <a:gd name="connsiteY14" fmla="*/ 115286 h 152445"/>
                <a:gd name="connsiteX15" fmla="*/ 70488 w 152528"/>
                <a:gd name="connsiteY15" fmla="*/ 125569 h 152445"/>
                <a:gd name="connsiteX16" fmla="*/ 53822 w 152528"/>
                <a:gd name="connsiteY16" fmla="*/ 133715 h 152445"/>
                <a:gd name="connsiteX17" fmla="*/ 47617 w 152528"/>
                <a:gd name="connsiteY17" fmla="*/ 133715 h 152445"/>
                <a:gd name="connsiteX18" fmla="*/ 47617 w 152528"/>
                <a:gd name="connsiteY18" fmla="*/ 140098 h 152445"/>
                <a:gd name="connsiteX19" fmla="*/ 78290 w 152528"/>
                <a:gd name="connsiteY19" fmla="*/ 139393 h 152445"/>
                <a:gd name="connsiteX20" fmla="*/ 108970 w 152528"/>
                <a:gd name="connsiteY20" fmla="*/ 140098 h 152445"/>
                <a:gd name="connsiteX21" fmla="*/ 108970 w 152528"/>
                <a:gd name="connsiteY21" fmla="*/ 133715 h 152445"/>
                <a:gd name="connsiteX22" fmla="*/ 102758 w 152528"/>
                <a:gd name="connsiteY22" fmla="*/ 133715 h 152445"/>
                <a:gd name="connsiteX23" fmla="*/ 86091 w 152528"/>
                <a:gd name="connsiteY23" fmla="*/ 125569 h 152445"/>
                <a:gd name="connsiteX24" fmla="*/ 86091 w 152528"/>
                <a:gd name="connsiteY24" fmla="*/ 115469 h 152445"/>
                <a:gd name="connsiteX25" fmla="*/ 70488 w 152528"/>
                <a:gd name="connsiteY25" fmla="*/ 110324 h 152445"/>
                <a:gd name="connsiteX26" fmla="*/ 37330 w 152528"/>
                <a:gd name="connsiteY26" fmla="*/ 79668 h 152445"/>
                <a:gd name="connsiteX27" fmla="*/ 70488 w 152528"/>
                <a:gd name="connsiteY27" fmla="*/ 48830 h 152445"/>
                <a:gd name="connsiteX28" fmla="*/ 70488 w 152528"/>
                <a:gd name="connsiteY28" fmla="*/ 110324 h 152445"/>
                <a:gd name="connsiteX29" fmla="*/ 86091 w 152528"/>
                <a:gd name="connsiteY29" fmla="*/ 48830 h 152445"/>
                <a:gd name="connsiteX30" fmla="*/ 120314 w 152528"/>
                <a:gd name="connsiteY30" fmla="*/ 79493 h 152445"/>
                <a:gd name="connsiteX31" fmla="*/ 86091 w 152528"/>
                <a:gd name="connsiteY31" fmla="*/ 110324 h 152445"/>
                <a:gd name="connsiteX32" fmla="*/ 86091 w 152528"/>
                <a:gd name="connsiteY32" fmla="*/ 48830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2528" h="152445">
                  <a:moveTo>
                    <a:pt x="86091" y="115469"/>
                  </a:moveTo>
                  <a:cubicBezTo>
                    <a:pt x="115174" y="113341"/>
                    <a:pt x="138578" y="98098"/>
                    <a:pt x="138578" y="79668"/>
                  </a:cubicBezTo>
                  <a:cubicBezTo>
                    <a:pt x="138578" y="60526"/>
                    <a:pt x="114284" y="45639"/>
                    <a:pt x="86091" y="43692"/>
                  </a:cubicBezTo>
                  <a:lnTo>
                    <a:pt x="86091" y="33594"/>
                  </a:lnTo>
                  <a:cubicBezTo>
                    <a:pt x="86091" y="27741"/>
                    <a:pt x="86091" y="25440"/>
                    <a:pt x="102758" y="25440"/>
                  </a:cubicBezTo>
                  <a:lnTo>
                    <a:pt x="108970" y="25440"/>
                  </a:lnTo>
                  <a:lnTo>
                    <a:pt x="108970" y="19056"/>
                  </a:lnTo>
                  <a:cubicBezTo>
                    <a:pt x="105069" y="19239"/>
                    <a:pt x="84851" y="19771"/>
                    <a:pt x="78290" y="19771"/>
                  </a:cubicBezTo>
                  <a:cubicBezTo>
                    <a:pt x="67827" y="19771"/>
                    <a:pt x="49389" y="19239"/>
                    <a:pt x="47617" y="19056"/>
                  </a:cubicBezTo>
                  <a:lnTo>
                    <a:pt x="47617" y="25440"/>
                  </a:lnTo>
                  <a:lnTo>
                    <a:pt x="53822" y="25440"/>
                  </a:lnTo>
                  <a:cubicBezTo>
                    <a:pt x="70488" y="25440"/>
                    <a:pt x="70488" y="27741"/>
                    <a:pt x="70488" y="33594"/>
                  </a:cubicBezTo>
                  <a:lnTo>
                    <a:pt x="70488" y="43868"/>
                  </a:lnTo>
                  <a:cubicBezTo>
                    <a:pt x="39459" y="46354"/>
                    <a:pt x="19066" y="62478"/>
                    <a:pt x="19066" y="79493"/>
                  </a:cubicBezTo>
                  <a:cubicBezTo>
                    <a:pt x="19066" y="97215"/>
                    <a:pt x="40348" y="112810"/>
                    <a:pt x="70488" y="115286"/>
                  </a:cubicBezTo>
                  <a:lnTo>
                    <a:pt x="70488" y="125569"/>
                  </a:lnTo>
                  <a:cubicBezTo>
                    <a:pt x="70488" y="131412"/>
                    <a:pt x="70488" y="133715"/>
                    <a:pt x="53822" y="133715"/>
                  </a:cubicBezTo>
                  <a:lnTo>
                    <a:pt x="47617" y="133715"/>
                  </a:lnTo>
                  <a:lnTo>
                    <a:pt x="47617" y="140098"/>
                  </a:lnTo>
                  <a:cubicBezTo>
                    <a:pt x="51518" y="139924"/>
                    <a:pt x="71728" y="139393"/>
                    <a:pt x="78290" y="139393"/>
                  </a:cubicBezTo>
                  <a:cubicBezTo>
                    <a:pt x="88752" y="139393"/>
                    <a:pt x="107190" y="139924"/>
                    <a:pt x="108970" y="140098"/>
                  </a:cubicBezTo>
                  <a:lnTo>
                    <a:pt x="108970" y="133715"/>
                  </a:lnTo>
                  <a:lnTo>
                    <a:pt x="102758" y="133715"/>
                  </a:lnTo>
                  <a:cubicBezTo>
                    <a:pt x="86091" y="133715"/>
                    <a:pt x="86091" y="131412"/>
                    <a:pt x="86091" y="125569"/>
                  </a:cubicBezTo>
                  <a:lnTo>
                    <a:pt x="86091" y="115469"/>
                  </a:lnTo>
                  <a:close/>
                  <a:moveTo>
                    <a:pt x="70488" y="110324"/>
                  </a:moveTo>
                  <a:cubicBezTo>
                    <a:pt x="55776" y="108911"/>
                    <a:pt x="37330" y="102353"/>
                    <a:pt x="37330" y="79668"/>
                  </a:cubicBezTo>
                  <a:cubicBezTo>
                    <a:pt x="37330" y="56278"/>
                    <a:pt x="56483" y="50251"/>
                    <a:pt x="70488" y="48830"/>
                  </a:cubicBezTo>
                  <a:lnTo>
                    <a:pt x="70488" y="110324"/>
                  </a:lnTo>
                  <a:close/>
                  <a:moveTo>
                    <a:pt x="86091" y="48830"/>
                  </a:moveTo>
                  <a:cubicBezTo>
                    <a:pt x="102225" y="50069"/>
                    <a:pt x="120314" y="57159"/>
                    <a:pt x="120314" y="79493"/>
                  </a:cubicBezTo>
                  <a:cubicBezTo>
                    <a:pt x="120314" y="102885"/>
                    <a:pt x="100986" y="109260"/>
                    <a:pt x="86091" y="110324"/>
                  </a:cubicBezTo>
                  <a:lnTo>
                    <a:pt x="86091" y="4883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4" name="Forme libre : forme 1463">
              <a:extLst>
                <a:ext uri="{FF2B5EF4-FFF2-40B4-BE49-F238E27FC236}">
                  <a16:creationId xmlns:a16="http://schemas.microsoft.com/office/drawing/2014/main" id="{A0F3E4BE-8C66-4C51-9170-F5F14582DAD0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11723590" y="-15020190"/>
              <a:ext cx="76264" cy="101630"/>
            </a:xfrm>
            <a:custGeom>
              <a:avLst/>
              <a:gdLst>
                <a:gd name="connsiteX0" fmla="*/ 65293 w 76264"/>
                <a:gd name="connsiteY0" fmla="*/ 29940 h 101630"/>
                <a:gd name="connsiteX1" fmla="*/ 76939 w 76264"/>
                <a:gd name="connsiteY1" fmla="*/ 24748 h 101630"/>
                <a:gd name="connsiteX2" fmla="*/ 82134 w 76264"/>
                <a:gd name="connsiteY2" fmla="*/ 21207 h 101630"/>
                <a:gd name="connsiteX3" fmla="*/ 79854 w 76264"/>
                <a:gd name="connsiteY3" fmla="*/ 19056 h 101630"/>
                <a:gd name="connsiteX4" fmla="*/ 71116 w 76264"/>
                <a:gd name="connsiteY4" fmla="*/ 19437 h 101630"/>
                <a:gd name="connsiteX5" fmla="*/ 61369 w 76264"/>
                <a:gd name="connsiteY5" fmla="*/ 19563 h 101630"/>
                <a:gd name="connsiteX6" fmla="*/ 51613 w 76264"/>
                <a:gd name="connsiteY6" fmla="*/ 19437 h 101630"/>
                <a:gd name="connsiteX7" fmla="*/ 42493 w 76264"/>
                <a:gd name="connsiteY7" fmla="*/ 19056 h 101630"/>
                <a:gd name="connsiteX8" fmla="*/ 39204 w 76264"/>
                <a:gd name="connsiteY8" fmla="*/ 22596 h 101630"/>
                <a:gd name="connsiteX9" fmla="*/ 43757 w 76264"/>
                <a:gd name="connsiteY9" fmla="*/ 24748 h 101630"/>
                <a:gd name="connsiteX10" fmla="*/ 49207 w 76264"/>
                <a:gd name="connsiteY10" fmla="*/ 25003 h 101630"/>
                <a:gd name="connsiteX11" fmla="*/ 52749 w 76264"/>
                <a:gd name="connsiteY11" fmla="*/ 26527 h 101630"/>
                <a:gd name="connsiteX12" fmla="*/ 52503 w 76264"/>
                <a:gd name="connsiteY12" fmla="*/ 28551 h 101630"/>
                <a:gd name="connsiteX13" fmla="*/ 35908 w 76264"/>
                <a:gd name="connsiteY13" fmla="*/ 94627 h 101630"/>
                <a:gd name="connsiteX14" fmla="*/ 24254 w 76264"/>
                <a:gd name="connsiteY14" fmla="*/ 99819 h 101630"/>
                <a:gd name="connsiteX15" fmla="*/ 19066 w 76264"/>
                <a:gd name="connsiteY15" fmla="*/ 103361 h 101630"/>
                <a:gd name="connsiteX16" fmla="*/ 21346 w 76264"/>
                <a:gd name="connsiteY16" fmla="*/ 105512 h 101630"/>
                <a:gd name="connsiteX17" fmla="*/ 30085 w 76264"/>
                <a:gd name="connsiteY17" fmla="*/ 105132 h 101630"/>
                <a:gd name="connsiteX18" fmla="*/ 39832 w 76264"/>
                <a:gd name="connsiteY18" fmla="*/ 105005 h 101630"/>
                <a:gd name="connsiteX19" fmla="*/ 49587 w 76264"/>
                <a:gd name="connsiteY19" fmla="*/ 105132 h 101630"/>
                <a:gd name="connsiteX20" fmla="*/ 58708 w 76264"/>
                <a:gd name="connsiteY20" fmla="*/ 105512 h 101630"/>
                <a:gd name="connsiteX21" fmla="*/ 61869 w 76264"/>
                <a:gd name="connsiteY21" fmla="*/ 101971 h 101630"/>
                <a:gd name="connsiteX22" fmla="*/ 57436 w 76264"/>
                <a:gd name="connsiteY22" fmla="*/ 99819 h 101630"/>
                <a:gd name="connsiteX23" fmla="*/ 51995 w 76264"/>
                <a:gd name="connsiteY23" fmla="*/ 99566 h 101630"/>
                <a:gd name="connsiteX24" fmla="*/ 48317 w 76264"/>
                <a:gd name="connsiteY24" fmla="*/ 98042 h 101630"/>
                <a:gd name="connsiteX25" fmla="*/ 48825 w 76264"/>
                <a:gd name="connsiteY25" fmla="*/ 95635 h 101630"/>
                <a:gd name="connsiteX26" fmla="*/ 65293 w 76264"/>
                <a:gd name="connsiteY26" fmla="*/ 29940 h 1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6264" h="101630">
                  <a:moveTo>
                    <a:pt x="65293" y="29940"/>
                  </a:moveTo>
                  <a:cubicBezTo>
                    <a:pt x="66429" y="25637"/>
                    <a:pt x="66556" y="24748"/>
                    <a:pt x="76939" y="24748"/>
                  </a:cubicBezTo>
                  <a:cubicBezTo>
                    <a:pt x="80363" y="24748"/>
                    <a:pt x="82134" y="24748"/>
                    <a:pt x="82134" y="21207"/>
                  </a:cubicBezTo>
                  <a:cubicBezTo>
                    <a:pt x="82134" y="20199"/>
                    <a:pt x="81372" y="19056"/>
                    <a:pt x="79854" y="19056"/>
                  </a:cubicBezTo>
                  <a:cubicBezTo>
                    <a:pt x="77066" y="19056"/>
                    <a:pt x="73905" y="19437"/>
                    <a:pt x="71116" y="19437"/>
                  </a:cubicBezTo>
                  <a:cubicBezTo>
                    <a:pt x="67827" y="19437"/>
                    <a:pt x="64657" y="19563"/>
                    <a:pt x="61369" y="19563"/>
                  </a:cubicBezTo>
                  <a:cubicBezTo>
                    <a:pt x="58072" y="19563"/>
                    <a:pt x="54902" y="19437"/>
                    <a:pt x="51613" y="19437"/>
                  </a:cubicBezTo>
                  <a:cubicBezTo>
                    <a:pt x="48698" y="19437"/>
                    <a:pt x="45409" y="19056"/>
                    <a:pt x="42493" y="19056"/>
                  </a:cubicBezTo>
                  <a:cubicBezTo>
                    <a:pt x="41730" y="19056"/>
                    <a:pt x="39204" y="19056"/>
                    <a:pt x="39204" y="22596"/>
                  </a:cubicBezTo>
                  <a:cubicBezTo>
                    <a:pt x="39204" y="24748"/>
                    <a:pt x="41103" y="24748"/>
                    <a:pt x="43757" y="24748"/>
                  </a:cubicBezTo>
                  <a:cubicBezTo>
                    <a:pt x="44265" y="24748"/>
                    <a:pt x="46672" y="24748"/>
                    <a:pt x="49207" y="25003"/>
                  </a:cubicBezTo>
                  <a:cubicBezTo>
                    <a:pt x="52622" y="25256"/>
                    <a:pt x="52749" y="25383"/>
                    <a:pt x="52749" y="26527"/>
                  </a:cubicBezTo>
                  <a:cubicBezTo>
                    <a:pt x="52749" y="27154"/>
                    <a:pt x="52749" y="27408"/>
                    <a:pt x="52503" y="28551"/>
                  </a:cubicBezTo>
                  <a:lnTo>
                    <a:pt x="35908" y="94627"/>
                  </a:lnTo>
                  <a:cubicBezTo>
                    <a:pt x="34771" y="98930"/>
                    <a:pt x="34644" y="99819"/>
                    <a:pt x="24254" y="99819"/>
                  </a:cubicBezTo>
                  <a:cubicBezTo>
                    <a:pt x="20837" y="99819"/>
                    <a:pt x="19066" y="99819"/>
                    <a:pt x="19066" y="103361"/>
                  </a:cubicBezTo>
                  <a:cubicBezTo>
                    <a:pt x="19066" y="104750"/>
                    <a:pt x="20075" y="105512"/>
                    <a:pt x="21346" y="105512"/>
                  </a:cubicBezTo>
                  <a:cubicBezTo>
                    <a:pt x="24127" y="105512"/>
                    <a:pt x="27296" y="105132"/>
                    <a:pt x="30085" y="105132"/>
                  </a:cubicBezTo>
                  <a:cubicBezTo>
                    <a:pt x="33373" y="105132"/>
                    <a:pt x="36543" y="105005"/>
                    <a:pt x="39832" y="105005"/>
                  </a:cubicBezTo>
                  <a:cubicBezTo>
                    <a:pt x="43129" y="105005"/>
                    <a:pt x="46290" y="105132"/>
                    <a:pt x="49587" y="105132"/>
                  </a:cubicBezTo>
                  <a:cubicBezTo>
                    <a:pt x="52503" y="105132"/>
                    <a:pt x="55792" y="105512"/>
                    <a:pt x="58708" y="105512"/>
                  </a:cubicBezTo>
                  <a:cubicBezTo>
                    <a:pt x="59462" y="105512"/>
                    <a:pt x="61869" y="105512"/>
                    <a:pt x="61869" y="101971"/>
                  </a:cubicBezTo>
                  <a:cubicBezTo>
                    <a:pt x="61869" y="99819"/>
                    <a:pt x="59970" y="99819"/>
                    <a:pt x="57436" y="99819"/>
                  </a:cubicBezTo>
                  <a:cubicBezTo>
                    <a:pt x="55411" y="99819"/>
                    <a:pt x="54148" y="99819"/>
                    <a:pt x="51995" y="99566"/>
                  </a:cubicBezTo>
                  <a:cubicBezTo>
                    <a:pt x="48443" y="99312"/>
                    <a:pt x="48317" y="99185"/>
                    <a:pt x="48317" y="98042"/>
                  </a:cubicBezTo>
                  <a:cubicBezTo>
                    <a:pt x="48317" y="97414"/>
                    <a:pt x="48570" y="96398"/>
                    <a:pt x="48825" y="95635"/>
                  </a:cubicBezTo>
                  <a:lnTo>
                    <a:pt x="65293" y="2994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5" name="Forme libre : forme 1464">
              <a:extLst>
                <a:ext uri="{FF2B5EF4-FFF2-40B4-BE49-F238E27FC236}">
                  <a16:creationId xmlns:a16="http://schemas.microsoft.com/office/drawing/2014/main" id="{50B58AE0-C360-49C7-AE22-EEEC45A0FE99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11831557" y="-14990270"/>
              <a:ext cx="76264" cy="203260"/>
            </a:xfrm>
            <a:custGeom>
              <a:avLst/>
              <a:gdLst>
                <a:gd name="connsiteX0" fmla="*/ 61623 w 76264"/>
                <a:gd name="connsiteY0" fmla="*/ 19056 h 203260"/>
                <a:gd name="connsiteX1" fmla="*/ 19066 w 76264"/>
                <a:gd name="connsiteY1" fmla="*/ 107489 h 203260"/>
                <a:gd name="connsiteX2" fmla="*/ 61623 w 76264"/>
                <a:gd name="connsiteY2" fmla="*/ 196097 h 203260"/>
                <a:gd name="connsiteX3" fmla="*/ 65166 w 76264"/>
                <a:gd name="connsiteY3" fmla="*/ 193970 h 203260"/>
                <a:gd name="connsiteX4" fmla="*/ 63394 w 76264"/>
                <a:gd name="connsiteY4" fmla="*/ 191310 h 203260"/>
                <a:gd name="connsiteX5" fmla="*/ 31126 w 76264"/>
                <a:gd name="connsiteY5" fmla="*/ 107664 h 203260"/>
                <a:gd name="connsiteX6" fmla="*/ 63927 w 76264"/>
                <a:gd name="connsiteY6" fmla="*/ 23311 h 203260"/>
                <a:gd name="connsiteX7" fmla="*/ 65166 w 76264"/>
                <a:gd name="connsiteY7" fmla="*/ 21183 h 203260"/>
                <a:gd name="connsiteX8" fmla="*/ 61623 w 76264"/>
                <a:gd name="connsiteY8" fmla="*/ 19056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264" h="203260">
                  <a:moveTo>
                    <a:pt x="61623" y="19056"/>
                  </a:moveTo>
                  <a:cubicBezTo>
                    <a:pt x="27932" y="42804"/>
                    <a:pt x="19066" y="80374"/>
                    <a:pt x="19066" y="107489"/>
                  </a:cubicBezTo>
                  <a:cubicBezTo>
                    <a:pt x="19066" y="132476"/>
                    <a:pt x="26510" y="171285"/>
                    <a:pt x="61623" y="196097"/>
                  </a:cubicBezTo>
                  <a:cubicBezTo>
                    <a:pt x="63037" y="196097"/>
                    <a:pt x="65166" y="196097"/>
                    <a:pt x="65166" y="193970"/>
                  </a:cubicBezTo>
                  <a:cubicBezTo>
                    <a:pt x="65166" y="192906"/>
                    <a:pt x="64634" y="192549"/>
                    <a:pt x="63394" y="191310"/>
                  </a:cubicBezTo>
                  <a:cubicBezTo>
                    <a:pt x="39809" y="170048"/>
                    <a:pt x="31126" y="139915"/>
                    <a:pt x="31126" y="107664"/>
                  </a:cubicBezTo>
                  <a:cubicBezTo>
                    <a:pt x="31126" y="59819"/>
                    <a:pt x="49389" y="36419"/>
                    <a:pt x="63927" y="23311"/>
                  </a:cubicBezTo>
                  <a:cubicBezTo>
                    <a:pt x="64634" y="22596"/>
                    <a:pt x="65166" y="22064"/>
                    <a:pt x="65166" y="21183"/>
                  </a:cubicBezTo>
                  <a:cubicBezTo>
                    <a:pt x="65166" y="19056"/>
                    <a:pt x="63037" y="19056"/>
                    <a:pt x="61623" y="1905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6" name="Forme libre : forme 1465">
              <a:extLst>
                <a:ext uri="{FF2B5EF4-FFF2-40B4-BE49-F238E27FC236}">
                  <a16:creationId xmlns:a16="http://schemas.microsoft.com/office/drawing/2014/main" id="{EF69E22C-3E56-4034-BACD-AC6A0DCD126A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11898809" y="-14935509"/>
              <a:ext cx="127107" cy="101630"/>
            </a:xfrm>
            <a:custGeom>
              <a:avLst/>
              <a:gdLst>
                <a:gd name="connsiteX0" fmla="*/ 54712 w 127106"/>
                <a:gd name="connsiteY0" fmla="*/ 78422 h 101630"/>
                <a:gd name="connsiteX1" fmla="*/ 38044 w 127106"/>
                <a:gd name="connsiteY1" fmla="*/ 94016 h 101630"/>
                <a:gd name="connsiteX2" fmla="*/ 28464 w 127106"/>
                <a:gd name="connsiteY2" fmla="*/ 91539 h 101630"/>
                <a:gd name="connsiteX3" fmla="*/ 36265 w 127106"/>
                <a:gd name="connsiteY3" fmla="*/ 81788 h 101630"/>
                <a:gd name="connsiteX4" fmla="*/ 29179 w 127106"/>
                <a:gd name="connsiteY4" fmla="*/ 75230 h 101630"/>
                <a:gd name="connsiteX5" fmla="*/ 19066 w 127106"/>
                <a:gd name="connsiteY5" fmla="*/ 86045 h 101630"/>
                <a:gd name="connsiteX6" fmla="*/ 37687 w 127106"/>
                <a:gd name="connsiteY6" fmla="*/ 98978 h 101630"/>
                <a:gd name="connsiteX7" fmla="*/ 57548 w 127106"/>
                <a:gd name="connsiteY7" fmla="*/ 86394 h 101630"/>
                <a:gd name="connsiteX8" fmla="*/ 78647 w 127106"/>
                <a:gd name="connsiteY8" fmla="*/ 98978 h 101630"/>
                <a:gd name="connsiteX9" fmla="*/ 109852 w 127106"/>
                <a:gd name="connsiteY9" fmla="*/ 71863 h 101630"/>
                <a:gd name="connsiteX10" fmla="*/ 107016 w 127106"/>
                <a:gd name="connsiteY10" fmla="*/ 69561 h 101630"/>
                <a:gd name="connsiteX11" fmla="*/ 103647 w 127106"/>
                <a:gd name="connsiteY11" fmla="*/ 72578 h 101630"/>
                <a:gd name="connsiteX12" fmla="*/ 79354 w 127106"/>
                <a:gd name="connsiteY12" fmla="*/ 94016 h 101630"/>
                <a:gd name="connsiteX13" fmla="*/ 68543 w 127106"/>
                <a:gd name="connsiteY13" fmla="*/ 82495 h 101630"/>
                <a:gd name="connsiteX14" fmla="*/ 77757 w 127106"/>
                <a:gd name="connsiteY14" fmla="*/ 42089 h 101630"/>
                <a:gd name="connsiteX15" fmla="*/ 95139 w 127106"/>
                <a:gd name="connsiteY15" fmla="*/ 24018 h 101630"/>
                <a:gd name="connsiteX16" fmla="*/ 104713 w 127106"/>
                <a:gd name="connsiteY16" fmla="*/ 26496 h 101630"/>
                <a:gd name="connsiteX17" fmla="*/ 96911 w 127106"/>
                <a:gd name="connsiteY17" fmla="*/ 36246 h 101630"/>
                <a:gd name="connsiteX18" fmla="*/ 104005 w 127106"/>
                <a:gd name="connsiteY18" fmla="*/ 42804 h 101630"/>
                <a:gd name="connsiteX19" fmla="*/ 113935 w 127106"/>
                <a:gd name="connsiteY19" fmla="*/ 31990 h 101630"/>
                <a:gd name="connsiteX20" fmla="*/ 95489 w 127106"/>
                <a:gd name="connsiteY20" fmla="*/ 19056 h 101630"/>
                <a:gd name="connsiteX21" fmla="*/ 75629 w 127106"/>
                <a:gd name="connsiteY21" fmla="*/ 31640 h 101630"/>
                <a:gd name="connsiteX22" fmla="*/ 54354 w 127106"/>
                <a:gd name="connsiteY22" fmla="*/ 19056 h 101630"/>
                <a:gd name="connsiteX23" fmla="*/ 23149 w 127106"/>
                <a:gd name="connsiteY23" fmla="*/ 46171 h 101630"/>
                <a:gd name="connsiteX24" fmla="*/ 26160 w 127106"/>
                <a:gd name="connsiteY24" fmla="*/ 48473 h 101630"/>
                <a:gd name="connsiteX25" fmla="*/ 29528 w 127106"/>
                <a:gd name="connsiteY25" fmla="*/ 45463 h 101630"/>
                <a:gd name="connsiteX26" fmla="*/ 53822 w 127106"/>
                <a:gd name="connsiteY26" fmla="*/ 24018 h 101630"/>
                <a:gd name="connsiteX27" fmla="*/ 64459 w 127106"/>
                <a:gd name="connsiteY27" fmla="*/ 35714 h 101630"/>
                <a:gd name="connsiteX28" fmla="*/ 60741 w 127106"/>
                <a:gd name="connsiteY28" fmla="*/ 54143 h 101630"/>
                <a:gd name="connsiteX29" fmla="*/ 54712 w 127106"/>
                <a:gd name="connsiteY29" fmla="*/ 78422 h 1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7106" h="101630">
                  <a:moveTo>
                    <a:pt x="54712" y="78422"/>
                  </a:moveTo>
                  <a:cubicBezTo>
                    <a:pt x="52932" y="84449"/>
                    <a:pt x="47085" y="94016"/>
                    <a:pt x="38044" y="94016"/>
                  </a:cubicBezTo>
                  <a:cubicBezTo>
                    <a:pt x="37512" y="94016"/>
                    <a:pt x="32190" y="94016"/>
                    <a:pt x="28464" y="91539"/>
                  </a:cubicBezTo>
                  <a:cubicBezTo>
                    <a:pt x="35733" y="89237"/>
                    <a:pt x="36265" y="82852"/>
                    <a:pt x="36265" y="81788"/>
                  </a:cubicBezTo>
                  <a:cubicBezTo>
                    <a:pt x="36265" y="77890"/>
                    <a:pt x="33255" y="75230"/>
                    <a:pt x="29179" y="75230"/>
                  </a:cubicBezTo>
                  <a:cubicBezTo>
                    <a:pt x="24214" y="75230"/>
                    <a:pt x="19066" y="79487"/>
                    <a:pt x="19066" y="86045"/>
                  </a:cubicBezTo>
                  <a:cubicBezTo>
                    <a:pt x="19066" y="94906"/>
                    <a:pt x="28996" y="98978"/>
                    <a:pt x="37687" y="98978"/>
                  </a:cubicBezTo>
                  <a:cubicBezTo>
                    <a:pt x="45846" y="98978"/>
                    <a:pt x="53115" y="93842"/>
                    <a:pt x="57548" y="86394"/>
                  </a:cubicBezTo>
                  <a:cubicBezTo>
                    <a:pt x="61798" y="95787"/>
                    <a:pt x="71553" y="98978"/>
                    <a:pt x="78647" y="98978"/>
                  </a:cubicBezTo>
                  <a:cubicBezTo>
                    <a:pt x="99040" y="98978"/>
                    <a:pt x="109852" y="76826"/>
                    <a:pt x="109852" y="71863"/>
                  </a:cubicBezTo>
                  <a:cubicBezTo>
                    <a:pt x="109852" y="69561"/>
                    <a:pt x="107548" y="69561"/>
                    <a:pt x="107016" y="69561"/>
                  </a:cubicBezTo>
                  <a:cubicBezTo>
                    <a:pt x="104537" y="69561"/>
                    <a:pt x="104355" y="70451"/>
                    <a:pt x="103647" y="72578"/>
                  </a:cubicBezTo>
                  <a:cubicBezTo>
                    <a:pt x="99922" y="84806"/>
                    <a:pt x="89284" y="94016"/>
                    <a:pt x="79354" y="94016"/>
                  </a:cubicBezTo>
                  <a:cubicBezTo>
                    <a:pt x="72260" y="94016"/>
                    <a:pt x="68543" y="89237"/>
                    <a:pt x="68543" y="82495"/>
                  </a:cubicBezTo>
                  <a:cubicBezTo>
                    <a:pt x="68543" y="77890"/>
                    <a:pt x="72792" y="61765"/>
                    <a:pt x="77757" y="42089"/>
                  </a:cubicBezTo>
                  <a:cubicBezTo>
                    <a:pt x="81308" y="28449"/>
                    <a:pt x="89284" y="24018"/>
                    <a:pt x="95139" y="24018"/>
                  </a:cubicBezTo>
                  <a:cubicBezTo>
                    <a:pt x="95489" y="24018"/>
                    <a:pt x="100986" y="24018"/>
                    <a:pt x="104713" y="26496"/>
                  </a:cubicBezTo>
                  <a:cubicBezTo>
                    <a:pt x="99040" y="28092"/>
                    <a:pt x="96911" y="33054"/>
                    <a:pt x="96911" y="36246"/>
                  </a:cubicBezTo>
                  <a:cubicBezTo>
                    <a:pt x="96911" y="40144"/>
                    <a:pt x="99922" y="42804"/>
                    <a:pt x="104005" y="42804"/>
                  </a:cubicBezTo>
                  <a:cubicBezTo>
                    <a:pt x="108080" y="42804"/>
                    <a:pt x="113935" y="39437"/>
                    <a:pt x="113935" y="31990"/>
                  </a:cubicBezTo>
                  <a:cubicBezTo>
                    <a:pt x="113935" y="22066"/>
                    <a:pt x="102583" y="19056"/>
                    <a:pt x="95489" y="19056"/>
                  </a:cubicBezTo>
                  <a:cubicBezTo>
                    <a:pt x="86623" y="19056"/>
                    <a:pt x="79529" y="24900"/>
                    <a:pt x="75629" y="31640"/>
                  </a:cubicBezTo>
                  <a:cubicBezTo>
                    <a:pt x="72442" y="24367"/>
                    <a:pt x="64284" y="19056"/>
                    <a:pt x="54354" y="19056"/>
                  </a:cubicBezTo>
                  <a:cubicBezTo>
                    <a:pt x="34494" y="19056"/>
                    <a:pt x="23149" y="40851"/>
                    <a:pt x="23149" y="46171"/>
                  </a:cubicBezTo>
                  <a:cubicBezTo>
                    <a:pt x="23149" y="48473"/>
                    <a:pt x="25628" y="48473"/>
                    <a:pt x="26160" y="48473"/>
                  </a:cubicBezTo>
                  <a:cubicBezTo>
                    <a:pt x="28464" y="48473"/>
                    <a:pt x="28646" y="47766"/>
                    <a:pt x="29528" y="45463"/>
                  </a:cubicBezTo>
                  <a:cubicBezTo>
                    <a:pt x="33961" y="31640"/>
                    <a:pt x="45131" y="24018"/>
                    <a:pt x="53822" y="24018"/>
                  </a:cubicBezTo>
                  <a:cubicBezTo>
                    <a:pt x="59677" y="24018"/>
                    <a:pt x="64459" y="27210"/>
                    <a:pt x="64459" y="35714"/>
                  </a:cubicBezTo>
                  <a:cubicBezTo>
                    <a:pt x="64459" y="39254"/>
                    <a:pt x="62330" y="48115"/>
                    <a:pt x="60741" y="54143"/>
                  </a:cubicBezTo>
                  <a:lnTo>
                    <a:pt x="54712" y="7842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7" name="Forme libre : forme 1466">
              <a:extLst>
                <a:ext uri="{FF2B5EF4-FFF2-40B4-BE49-F238E27FC236}">
                  <a16:creationId xmlns:a16="http://schemas.microsoft.com/office/drawing/2014/main" id="{3D89D22C-FDDB-4E59-A00E-8D927674757C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12017746" y="-14990270"/>
              <a:ext cx="76264" cy="203260"/>
            </a:xfrm>
            <a:custGeom>
              <a:avLst/>
              <a:gdLst>
                <a:gd name="connsiteX0" fmla="*/ 22435 w 76264"/>
                <a:gd name="connsiteY0" fmla="*/ 19056 h 203260"/>
                <a:gd name="connsiteX1" fmla="*/ 19066 w 76264"/>
                <a:gd name="connsiteY1" fmla="*/ 21183 h 203260"/>
                <a:gd name="connsiteX2" fmla="*/ 20663 w 76264"/>
                <a:gd name="connsiteY2" fmla="*/ 23843 h 203260"/>
                <a:gd name="connsiteX3" fmla="*/ 52932 w 76264"/>
                <a:gd name="connsiteY3" fmla="*/ 107489 h 203260"/>
                <a:gd name="connsiteX4" fmla="*/ 22252 w 76264"/>
                <a:gd name="connsiteY4" fmla="*/ 189890 h 203260"/>
                <a:gd name="connsiteX5" fmla="*/ 19066 w 76264"/>
                <a:gd name="connsiteY5" fmla="*/ 193970 h 203260"/>
                <a:gd name="connsiteX6" fmla="*/ 21370 w 76264"/>
                <a:gd name="connsiteY6" fmla="*/ 196097 h 203260"/>
                <a:gd name="connsiteX7" fmla="*/ 52043 w 76264"/>
                <a:gd name="connsiteY7" fmla="*/ 162251 h 203260"/>
                <a:gd name="connsiteX8" fmla="*/ 64992 w 76264"/>
                <a:gd name="connsiteY8" fmla="*/ 107664 h 203260"/>
                <a:gd name="connsiteX9" fmla="*/ 22435 w 76264"/>
                <a:gd name="connsiteY9" fmla="*/ 19056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64" h="203260">
                  <a:moveTo>
                    <a:pt x="22435" y="19056"/>
                  </a:moveTo>
                  <a:cubicBezTo>
                    <a:pt x="21196" y="19056"/>
                    <a:pt x="19066" y="19056"/>
                    <a:pt x="19066" y="21183"/>
                  </a:cubicBezTo>
                  <a:cubicBezTo>
                    <a:pt x="19066" y="22064"/>
                    <a:pt x="19598" y="22596"/>
                    <a:pt x="20663" y="23843"/>
                  </a:cubicBezTo>
                  <a:cubicBezTo>
                    <a:pt x="35908" y="37840"/>
                    <a:pt x="52932" y="61763"/>
                    <a:pt x="52932" y="107489"/>
                  </a:cubicBezTo>
                  <a:cubicBezTo>
                    <a:pt x="52932" y="144529"/>
                    <a:pt x="41405" y="172524"/>
                    <a:pt x="22252" y="189890"/>
                  </a:cubicBezTo>
                  <a:cubicBezTo>
                    <a:pt x="19241" y="192906"/>
                    <a:pt x="19066" y="193081"/>
                    <a:pt x="19066" y="193970"/>
                  </a:cubicBezTo>
                  <a:cubicBezTo>
                    <a:pt x="19066" y="194851"/>
                    <a:pt x="19598" y="196097"/>
                    <a:pt x="21370" y="196097"/>
                  </a:cubicBezTo>
                  <a:cubicBezTo>
                    <a:pt x="23499" y="196097"/>
                    <a:pt x="40341" y="184403"/>
                    <a:pt x="52043" y="162251"/>
                  </a:cubicBezTo>
                  <a:cubicBezTo>
                    <a:pt x="59843" y="147537"/>
                    <a:pt x="64992" y="128395"/>
                    <a:pt x="64992" y="107664"/>
                  </a:cubicBezTo>
                  <a:cubicBezTo>
                    <a:pt x="64992" y="82677"/>
                    <a:pt x="57540" y="43868"/>
                    <a:pt x="22435" y="1905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8" name="Forme libre : forme 1467">
              <a:extLst>
                <a:ext uri="{FF2B5EF4-FFF2-40B4-BE49-F238E27FC236}">
                  <a16:creationId xmlns:a16="http://schemas.microsoft.com/office/drawing/2014/main" id="{A2F12026-377F-4E4B-A980-45154208B874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12094929" y="-14983887"/>
              <a:ext cx="127107" cy="152445"/>
            </a:xfrm>
            <a:custGeom>
              <a:avLst/>
              <a:gdLst>
                <a:gd name="connsiteX0" fmla="*/ 101519 w 127106"/>
                <a:gd name="connsiteY0" fmla="*/ 85687 h 152445"/>
                <a:gd name="connsiteX1" fmla="*/ 74389 w 127106"/>
                <a:gd name="connsiteY1" fmla="*/ 64773 h 152445"/>
                <a:gd name="connsiteX2" fmla="*/ 22617 w 127106"/>
                <a:gd name="connsiteY2" fmla="*/ 99327 h 152445"/>
                <a:gd name="connsiteX3" fmla="*/ 19066 w 127106"/>
                <a:gd name="connsiteY3" fmla="*/ 116700 h 152445"/>
                <a:gd name="connsiteX4" fmla="*/ 56300 w 127106"/>
                <a:gd name="connsiteY4" fmla="*/ 149127 h 152445"/>
                <a:gd name="connsiteX5" fmla="*/ 120847 w 127106"/>
                <a:gd name="connsiteY5" fmla="*/ 66727 h 152445"/>
                <a:gd name="connsiteX6" fmla="*/ 77225 w 127106"/>
                <a:gd name="connsiteY6" fmla="*/ 19056 h 152445"/>
                <a:gd name="connsiteX7" fmla="*/ 40348 w 127106"/>
                <a:gd name="connsiteY7" fmla="*/ 47583 h 152445"/>
                <a:gd name="connsiteX8" fmla="*/ 47435 w 127106"/>
                <a:gd name="connsiteY8" fmla="*/ 53968 h 152445"/>
                <a:gd name="connsiteX9" fmla="*/ 57365 w 127106"/>
                <a:gd name="connsiteY9" fmla="*/ 44217 h 152445"/>
                <a:gd name="connsiteX10" fmla="*/ 50453 w 127106"/>
                <a:gd name="connsiteY10" fmla="*/ 37485 h 152445"/>
                <a:gd name="connsiteX11" fmla="*/ 76875 w 127106"/>
                <a:gd name="connsiteY11" fmla="*/ 24193 h 152445"/>
                <a:gd name="connsiteX12" fmla="*/ 105951 w 127106"/>
                <a:gd name="connsiteY12" fmla="*/ 57683 h 152445"/>
                <a:gd name="connsiteX13" fmla="*/ 101694 w 127106"/>
                <a:gd name="connsiteY13" fmla="*/ 85687 h 152445"/>
                <a:gd name="connsiteX14" fmla="*/ 101519 w 127106"/>
                <a:gd name="connsiteY14" fmla="*/ 85687 h 152445"/>
                <a:gd name="connsiteX15" fmla="*/ 56658 w 127106"/>
                <a:gd name="connsiteY15" fmla="*/ 143457 h 152445"/>
                <a:gd name="connsiteX16" fmla="*/ 34319 w 127106"/>
                <a:gd name="connsiteY16" fmla="*/ 122902 h 152445"/>
                <a:gd name="connsiteX17" fmla="*/ 40881 w 127106"/>
                <a:gd name="connsiteY17" fmla="*/ 94191 h 152445"/>
                <a:gd name="connsiteX18" fmla="*/ 75096 w 127106"/>
                <a:gd name="connsiteY18" fmla="*/ 69736 h 152445"/>
                <a:gd name="connsiteX19" fmla="*/ 97976 w 127106"/>
                <a:gd name="connsiteY19" fmla="*/ 93841 h 152445"/>
                <a:gd name="connsiteX20" fmla="*/ 56658 w 127106"/>
                <a:gd name="connsiteY20" fmla="*/ 143457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7106" h="152445">
                  <a:moveTo>
                    <a:pt x="101519" y="85687"/>
                  </a:moveTo>
                  <a:cubicBezTo>
                    <a:pt x="99040" y="75405"/>
                    <a:pt x="91056" y="64773"/>
                    <a:pt x="74389" y="64773"/>
                  </a:cubicBezTo>
                  <a:cubicBezTo>
                    <a:pt x="49564" y="64773"/>
                    <a:pt x="28996" y="83384"/>
                    <a:pt x="22617" y="99327"/>
                  </a:cubicBezTo>
                  <a:cubicBezTo>
                    <a:pt x="21552" y="102345"/>
                    <a:pt x="19066" y="109610"/>
                    <a:pt x="19066" y="116700"/>
                  </a:cubicBezTo>
                  <a:cubicBezTo>
                    <a:pt x="19066" y="128928"/>
                    <a:pt x="28639" y="149127"/>
                    <a:pt x="56300" y="149127"/>
                  </a:cubicBezTo>
                  <a:cubicBezTo>
                    <a:pt x="102225" y="149127"/>
                    <a:pt x="120847" y="91888"/>
                    <a:pt x="120847" y="66727"/>
                  </a:cubicBezTo>
                  <a:cubicBezTo>
                    <a:pt x="120847" y="36421"/>
                    <a:pt x="100986" y="19056"/>
                    <a:pt x="77225" y="19056"/>
                  </a:cubicBezTo>
                  <a:cubicBezTo>
                    <a:pt x="48324" y="19056"/>
                    <a:pt x="40348" y="42089"/>
                    <a:pt x="40348" y="47583"/>
                  </a:cubicBezTo>
                  <a:cubicBezTo>
                    <a:pt x="40348" y="49005"/>
                    <a:pt x="41231" y="53968"/>
                    <a:pt x="47435" y="53968"/>
                  </a:cubicBezTo>
                  <a:cubicBezTo>
                    <a:pt x="53647" y="53968"/>
                    <a:pt x="57365" y="48473"/>
                    <a:pt x="57365" y="44217"/>
                  </a:cubicBezTo>
                  <a:cubicBezTo>
                    <a:pt x="57365" y="39429"/>
                    <a:pt x="53822" y="37834"/>
                    <a:pt x="50453" y="37485"/>
                  </a:cubicBezTo>
                  <a:cubicBezTo>
                    <a:pt x="59319" y="24193"/>
                    <a:pt x="73858" y="24193"/>
                    <a:pt x="76875" y="24193"/>
                  </a:cubicBezTo>
                  <a:cubicBezTo>
                    <a:pt x="90174" y="24193"/>
                    <a:pt x="105951" y="32522"/>
                    <a:pt x="105951" y="57683"/>
                  </a:cubicBezTo>
                  <a:cubicBezTo>
                    <a:pt x="105951" y="65305"/>
                    <a:pt x="105062" y="71507"/>
                    <a:pt x="101694" y="85687"/>
                  </a:cubicBezTo>
                  <a:lnTo>
                    <a:pt x="101519" y="85687"/>
                  </a:lnTo>
                  <a:close/>
                  <a:moveTo>
                    <a:pt x="56658" y="143457"/>
                  </a:moveTo>
                  <a:cubicBezTo>
                    <a:pt x="36623" y="143457"/>
                    <a:pt x="34319" y="128396"/>
                    <a:pt x="34319" y="122902"/>
                  </a:cubicBezTo>
                  <a:cubicBezTo>
                    <a:pt x="34319" y="115993"/>
                    <a:pt x="39102" y="98622"/>
                    <a:pt x="40881" y="94191"/>
                  </a:cubicBezTo>
                  <a:cubicBezTo>
                    <a:pt x="44066" y="86036"/>
                    <a:pt x="55061" y="69736"/>
                    <a:pt x="75096" y="69736"/>
                  </a:cubicBezTo>
                  <a:cubicBezTo>
                    <a:pt x="92296" y="69736"/>
                    <a:pt x="97976" y="83203"/>
                    <a:pt x="97976" y="93841"/>
                  </a:cubicBezTo>
                  <a:cubicBezTo>
                    <a:pt x="97976" y="105712"/>
                    <a:pt x="86449" y="143457"/>
                    <a:pt x="56658" y="14345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9" name="Forme libre : forme 1468">
              <a:extLst>
                <a:ext uri="{FF2B5EF4-FFF2-40B4-BE49-F238E27FC236}">
                  <a16:creationId xmlns:a16="http://schemas.microsoft.com/office/drawing/2014/main" id="{F61D66E9-7BFA-4493-9D1E-BD68324FB214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2215400" y="-14989685"/>
              <a:ext cx="101685" cy="101630"/>
            </a:xfrm>
            <a:custGeom>
              <a:avLst/>
              <a:gdLst>
                <a:gd name="connsiteX0" fmla="*/ 19567 w 101685"/>
                <a:gd name="connsiteY0" fmla="*/ 94881 h 101630"/>
                <a:gd name="connsiteX1" fmla="*/ 19066 w 101685"/>
                <a:gd name="connsiteY1" fmla="*/ 97922 h 101630"/>
                <a:gd name="connsiteX2" fmla="*/ 23746 w 101685"/>
                <a:gd name="connsiteY2" fmla="*/ 102353 h 101630"/>
                <a:gd name="connsiteX3" fmla="*/ 30212 w 101685"/>
                <a:gd name="connsiteY3" fmla="*/ 96652 h 101630"/>
                <a:gd name="connsiteX4" fmla="*/ 33120 w 101685"/>
                <a:gd name="connsiteY4" fmla="*/ 84758 h 101630"/>
                <a:gd name="connsiteX5" fmla="*/ 36162 w 101685"/>
                <a:gd name="connsiteY5" fmla="*/ 72602 h 101630"/>
                <a:gd name="connsiteX6" fmla="*/ 51614 w 101685"/>
                <a:gd name="connsiteY6" fmla="*/ 76396 h 101630"/>
                <a:gd name="connsiteX7" fmla="*/ 72006 w 101685"/>
                <a:gd name="connsiteY7" fmla="*/ 67036 h 101630"/>
                <a:gd name="connsiteX8" fmla="*/ 86949 w 101685"/>
                <a:gd name="connsiteY8" fmla="*/ 76396 h 101630"/>
                <a:gd name="connsiteX9" fmla="*/ 98095 w 101685"/>
                <a:gd name="connsiteY9" fmla="*/ 69314 h 101630"/>
                <a:gd name="connsiteX10" fmla="*/ 103163 w 101685"/>
                <a:gd name="connsiteY10" fmla="*/ 56778 h 101630"/>
                <a:gd name="connsiteX11" fmla="*/ 100502 w 101685"/>
                <a:gd name="connsiteY11" fmla="*/ 55007 h 101630"/>
                <a:gd name="connsiteX12" fmla="*/ 97460 w 101685"/>
                <a:gd name="connsiteY12" fmla="*/ 57793 h 101630"/>
                <a:gd name="connsiteX13" fmla="*/ 87458 w 101685"/>
                <a:gd name="connsiteY13" fmla="*/ 72093 h 101630"/>
                <a:gd name="connsiteX14" fmla="*/ 82389 w 101685"/>
                <a:gd name="connsiteY14" fmla="*/ 65384 h 101630"/>
                <a:gd name="connsiteX15" fmla="*/ 91255 w 101685"/>
                <a:gd name="connsiteY15" fmla="*/ 27917 h 101630"/>
                <a:gd name="connsiteX16" fmla="*/ 91890 w 101685"/>
                <a:gd name="connsiteY16" fmla="*/ 24883 h 101630"/>
                <a:gd name="connsiteX17" fmla="*/ 87204 w 101685"/>
                <a:gd name="connsiteY17" fmla="*/ 20453 h 101630"/>
                <a:gd name="connsiteX18" fmla="*/ 80236 w 101685"/>
                <a:gd name="connsiteY18" fmla="*/ 28425 h 101630"/>
                <a:gd name="connsiteX19" fmla="*/ 77448 w 101685"/>
                <a:gd name="connsiteY19" fmla="*/ 39310 h 101630"/>
                <a:gd name="connsiteX20" fmla="*/ 73397 w 101685"/>
                <a:gd name="connsiteY20" fmla="*/ 55770 h 101630"/>
                <a:gd name="connsiteX21" fmla="*/ 70354 w 101685"/>
                <a:gd name="connsiteY21" fmla="*/ 61844 h 101630"/>
                <a:gd name="connsiteX22" fmla="*/ 52249 w 101685"/>
                <a:gd name="connsiteY22" fmla="*/ 72093 h 101630"/>
                <a:gd name="connsiteX23" fmla="*/ 39960 w 101685"/>
                <a:gd name="connsiteY23" fmla="*/ 60455 h 101630"/>
                <a:gd name="connsiteX24" fmla="*/ 41604 w 101685"/>
                <a:gd name="connsiteY24" fmla="*/ 51212 h 101630"/>
                <a:gd name="connsiteX25" fmla="*/ 44392 w 101685"/>
                <a:gd name="connsiteY25" fmla="*/ 39819 h 101630"/>
                <a:gd name="connsiteX26" fmla="*/ 46546 w 101685"/>
                <a:gd name="connsiteY26" fmla="*/ 31338 h 101630"/>
                <a:gd name="connsiteX27" fmla="*/ 48317 w 101685"/>
                <a:gd name="connsiteY27" fmla="*/ 23486 h 101630"/>
                <a:gd name="connsiteX28" fmla="*/ 43629 w 101685"/>
                <a:gd name="connsiteY28" fmla="*/ 19056 h 101630"/>
                <a:gd name="connsiteX29" fmla="*/ 37044 w 101685"/>
                <a:gd name="connsiteY29" fmla="*/ 25257 h 101630"/>
                <a:gd name="connsiteX30" fmla="*/ 19567 w 101685"/>
                <a:gd name="connsiteY30" fmla="*/ 94881 h 1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01685" h="101630">
                  <a:moveTo>
                    <a:pt x="19567" y="94881"/>
                  </a:moveTo>
                  <a:cubicBezTo>
                    <a:pt x="19066" y="96905"/>
                    <a:pt x="19066" y="97541"/>
                    <a:pt x="19066" y="97922"/>
                  </a:cubicBezTo>
                  <a:cubicBezTo>
                    <a:pt x="19066" y="100828"/>
                    <a:pt x="21346" y="102353"/>
                    <a:pt x="23746" y="102353"/>
                  </a:cubicBezTo>
                  <a:cubicBezTo>
                    <a:pt x="26407" y="102353"/>
                    <a:pt x="29068" y="100828"/>
                    <a:pt x="30212" y="96652"/>
                  </a:cubicBezTo>
                  <a:cubicBezTo>
                    <a:pt x="32365" y="88426"/>
                    <a:pt x="31094" y="93110"/>
                    <a:pt x="33120" y="84758"/>
                  </a:cubicBezTo>
                  <a:lnTo>
                    <a:pt x="36162" y="72602"/>
                  </a:lnTo>
                  <a:cubicBezTo>
                    <a:pt x="41103" y="75643"/>
                    <a:pt x="47054" y="76396"/>
                    <a:pt x="51614" y="76396"/>
                  </a:cubicBezTo>
                  <a:cubicBezTo>
                    <a:pt x="59717" y="76396"/>
                    <a:pt x="66429" y="72602"/>
                    <a:pt x="72006" y="67036"/>
                  </a:cubicBezTo>
                  <a:cubicBezTo>
                    <a:pt x="74287" y="74627"/>
                    <a:pt x="82771" y="76396"/>
                    <a:pt x="86949" y="76396"/>
                  </a:cubicBezTo>
                  <a:cubicBezTo>
                    <a:pt x="92017" y="76396"/>
                    <a:pt x="95434" y="73492"/>
                    <a:pt x="98095" y="69314"/>
                  </a:cubicBezTo>
                  <a:cubicBezTo>
                    <a:pt x="101384" y="64376"/>
                    <a:pt x="103163" y="57666"/>
                    <a:pt x="103163" y="56778"/>
                  </a:cubicBezTo>
                  <a:cubicBezTo>
                    <a:pt x="103163" y="55007"/>
                    <a:pt x="101010" y="55007"/>
                    <a:pt x="100502" y="55007"/>
                  </a:cubicBezTo>
                  <a:cubicBezTo>
                    <a:pt x="98222" y="55007"/>
                    <a:pt x="98095" y="55770"/>
                    <a:pt x="97460" y="57793"/>
                  </a:cubicBezTo>
                  <a:cubicBezTo>
                    <a:pt x="95180" y="67163"/>
                    <a:pt x="91890" y="72093"/>
                    <a:pt x="87458" y="72093"/>
                  </a:cubicBezTo>
                  <a:cubicBezTo>
                    <a:pt x="83906" y="72093"/>
                    <a:pt x="82389" y="69314"/>
                    <a:pt x="82389" y="65384"/>
                  </a:cubicBezTo>
                  <a:cubicBezTo>
                    <a:pt x="82389" y="62733"/>
                    <a:pt x="86314" y="47408"/>
                    <a:pt x="91255" y="27917"/>
                  </a:cubicBezTo>
                  <a:cubicBezTo>
                    <a:pt x="91890" y="25764"/>
                    <a:pt x="91890" y="25510"/>
                    <a:pt x="91890" y="24883"/>
                  </a:cubicBezTo>
                  <a:cubicBezTo>
                    <a:pt x="91890" y="22097"/>
                    <a:pt x="89611" y="20453"/>
                    <a:pt x="87204" y="20453"/>
                  </a:cubicBezTo>
                  <a:cubicBezTo>
                    <a:pt x="82135" y="20453"/>
                    <a:pt x="81126" y="24756"/>
                    <a:pt x="80236" y="28425"/>
                  </a:cubicBezTo>
                  <a:cubicBezTo>
                    <a:pt x="78719" y="33872"/>
                    <a:pt x="78719" y="34118"/>
                    <a:pt x="77448" y="39310"/>
                  </a:cubicBezTo>
                  <a:cubicBezTo>
                    <a:pt x="76058" y="44756"/>
                    <a:pt x="74413" y="51339"/>
                    <a:pt x="73397" y="55770"/>
                  </a:cubicBezTo>
                  <a:cubicBezTo>
                    <a:pt x="72507" y="58929"/>
                    <a:pt x="72507" y="59183"/>
                    <a:pt x="70354" y="61844"/>
                  </a:cubicBezTo>
                  <a:cubicBezTo>
                    <a:pt x="66303" y="66909"/>
                    <a:pt x="60225" y="72093"/>
                    <a:pt x="52249" y="72093"/>
                  </a:cubicBezTo>
                  <a:cubicBezTo>
                    <a:pt x="45409" y="72093"/>
                    <a:pt x="39960" y="69441"/>
                    <a:pt x="39960" y="60455"/>
                  </a:cubicBezTo>
                  <a:cubicBezTo>
                    <a:pt x="39960" y="57539"/>
                    <a:pt x="40595" y="54880"/>
                    <a:pt x="41604" y="51212"/>
                  </a:cubicBezTo>
                  <a:cubicBezTo>
                    <a:pt x="42875" y="45639"/>
                    <a:pt x="43130" y="44756"/>
                    <a:pt x="44392" y="39819"/>
                  </a:cubicBezTo>
                  <a:lnTo>
                    <a:pt x="46546" y="31338"/>
                  </a:lnTo>
                  <a:cubicBezTo>
                    <a:pt x="47181" y="28678"/>
                    <a:pt x="48317" y="24120"/>
                    <a:pt x="48317" y="23486"/>
                  </a:cubicBezTo>
                  <a:cubicBezTo>
                    <a:pt x="48317" y="21334"/>
                    <a:pt x="46672" y="19056"/>
                    <a:pt x="43629" y="19056"/>
                  </a:cubicBezTo>
                  <a:cubicBezTo>
                    <a:pt x="38570" y="19056"/>
                    <a:pt x="37425" y="23740"/>
                    <a:pt x="37044" y="25257"/>
                  </a:cubicBezTo>
                  <a:lnTo>
                    <a:pt x="19567" y="9488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0" name="Forme libre : forme 1469">
              <a:extLst>
                <a:ext uri="{FF2B5EF4-FFF2-40B4-BE49-F238E27FC236}">
                  <a16:creationId xmlns:a16="http://schemas.microsoft.com/office/drawing/2014/main" id="{DB21304E-0B4F-44DF-9FDD-4C719580A3FF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12336042" y="-14978400"/>
              <a:ext cx="152528" cy="152445"/>
            </a:xfrm>
            <a:custGeom>
              <a:avLst/>
              <a:gdLst>
                <a:gd name="connsiteX0" fmla="*/ 86091 w 152528"/>
                <a:gd name="connsiteY0" fmla="*/ 115469 h 152445"/>
                <a:gd name="connsiteX1" fmla="*/ 138578 w 152528"/>
                <a:gd name="connsiteY1" fmla="*/ 79668 h 152445"/>
                <a:gd name="connsiteX2" fmla="*/ 86091 w 152528"/>
                <a:gd name="connsiteY2" fmla="*/ 43692 h 152445"/>
                <a:gd name="connsiteX3" fmla="*/ 86091 w 152528"/>
                <a:gd name="connsiteY3" fmla="*/ 33594 h 152445"/>
                <a:gd name="connsiteX4" fmla="*/ 102758 w 152528"/>
                <a:gd name="connsiteY4" fmla="*/ 25440 h 152445"/>
                <a:gd name="connsiteX5" fmla="*/ 108970 w 152528"/>
                <a:gd name="connsiteY5" fmla="*/ 25440 h 152445"/>
                <a:gd name="connsiteX6" fmla="*/ 108970 w 152528"/>
                <a:gd name="connsiteY6" fmla="*/ 19056 h 152445"/>
                <a:gd name="connsiteX7" fmla="*/ 78290 w 152528"/>
                <a:gd name="connsiteY7" fmla="*/ 19771 h 152445"/>
                <a:gd name="connsiteX8" fmla="*/ 47617 w 152528"/>
                <a:gd name="connsiteY8" fmla="*/ 19056 h 152445"/>
                <a:gd name="connsiteX9" fmla="*/ 47617 w 152528"/>
                <a:gd name="connsiteY9" fmla="*/ 25440 h 152445"/>
                <a:gd name="connsiteX10" fmla="*/ 53822 w 152528"/>
                <a:gd name="connsiteY10" fmla="*/ 25440 h 152445"/>
                <a:gd name="connsiteX11" fmla="*/ 70488 w 152528"/>
                <a:gd name="connsiteY11" fmla="*/ 33594 h 152445"/>
                <a:gd name="connsiteX12" fmla="*/ 70488 w 152528"/>
                <a:gd name="connsiteY12" fmla="*/ 43868 h 152445"/>
                <a:gd name="connsiteX13" fmla="*/ 19066 w 152528"/>
                <a:gd name="connsiteY13" fmla="*/ 79493 h 152445"/>
                <a:gd name="connsiteX14" fmla="*/ 70488 w 152528"/>
                <a:gd name="connsiteY14" fmla="*/ 115286 h 152445"/>
                <a:gd name="connsiteX15" fmla="*/ 70488 w 152528"/>
                <a:gd name="connsiteY15" fmla="*/ 125569 h 152445"/>
                <a:gd name="connsiteX16" fmla="*/ 53822 w 152528"/>
                <a:gd name="connsiteY16" fmla="*/ 133715 h 152445"/>
                <a:gd name="connsiteX17" fmla="*/ 47617 w 152528"/>
                <a:gd name="connsiteY17" fmla="*/ 133715 h 152445"/>
                <a:gd name="connsiteX18" fmla="*/ 47617 w 152528"/>
                <a:gd name="connsiteY18" fmla="*/ 140098 h 152445"/>
                <a:gd name="connsiteX19" fmla="*/ 78290 w 152528"/>
                <a:gd name="connsiteY19" fmla="*/ 139393 h 152445"/>
                <a:gd name="connsiteX20" fmla="*/ 108970 w 152528"/>
                <a:gd name="connsiteY20" fmla="*/ 140098 h 152445"/>
                <a:gd name="connsiteX21" fmla="*/ 108970 w 152528"/>
                <a:gd name="connsiteY21" fmla="*/ 133715 h 152445"/>
                <a:gd name="connsiteX22" fmla="*/ 102758 w 152528"/>
                <a:gd name="connsiteY22" fmla="*/ 133715 h 152445"/>
                <a:gd name="connsiteX23" fmla="*/ 86091 w 152528"/>
                <a:gd name="connsiteY23" fmla="*/ 125569 h 152445"/>
                <a:gd name="connsiteX24" fmla="*/ 86091 w 152528"/>
                <a:gd name="connsiteY24" fmla="*/ 115469 h 152445"/>
                <a:gd name="connsiteX25" fmla="*/ 70488 w 152528"/>
                <a:gd name="connsiteY25" fmla="*/ 110324 h 152445"/>
                <a:gd name="connsiteX26" fmla="*/ 37330 w 152528"/>
                <a:gd name="connsiteY26" fmla="*/ 79668 h 152445"/>
                <a:gd name="connsiteX27" fmla="*/ 70488 w 152528"/>
                <a:gd name="connsiteY27" fmla="*/ 48830 h 152445"/>
                <a:gd name="connsiteX28" fmla="*/ 70488 w 152528"/>
                <a:gd name="connsiteY28" fmla="*/ 110324 h 152445"/>
                <a:gd name="connsiteX29" fmla="*/ 86091 w 152528"/>
                <a:gd name="connsiteY29" fmla="*/ 48830 h 152445"/>
                <a:gd name="connsiteX30" fmla="*/ 120314 w 152528"/>
                <a:gd name="connsiteY30" fmla="*/ 79493 h 152445"/>
                <a:gd name="connsiteX31" fmla="*/ 86091 w 152528"/>
                <a:gd name="connsiteY31" fmla="*/ 110324 h 152445"/>
                <a:gd name="connsiteX32" fmla="*/ 86091 w 152528"/>
                <a:gd name="connsiteY32" fmla="*/ 48830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2528" h="152445">
                  <a:moveTo>
                    <a:pt x="86091" y="115469"/>
                  </a:moveTo>
                  <a:cubicBezTo>
                    <a:pt x="115174" y="113341"/>
                    <a:pt x="138578" y="98098"/>
                    <a:pt x="138578" y="79668"/>
                  </a:cubicBezTo>
                  <a:cubicBezTo>
                    <a:pt x="138578" y="60526"/>
                    <a:pt x="114285" y="45639"/>
                    <a:pt x="86091" y="43692"/>
                  </a:cubicBezTo>
                  <a:lnTo>
                    <a:pt x="86091" y="33594"/>
                  </a:lnTo>
                  <a:cubicBezTo>
                    <a:pt x="86091" y="27741"/>
                    <a:pt x="86091" y="25440"/>
                    <a:pt x="102758" y="25440"/>
                  </a:cubicBezTo>
                  <a:lnTo>
                    <a:pt x="108970" y="25440"/>
                  </a:lnTo>
                  <a:lnTo>
                    <a:pt x="108970" y="19056"/>
                  </a:lnTo>
                  <a:cubicBezTo>
                    <a:pt x="105069" y="19239"/>
                    <a:pt x="84851" y="19771"/>
                    <a:pt x="78290" y="19771"/>
                  </a:cubicBezTo>
                  <a:cubicBezTo>
                    <a:pt x="67827" y="19771"/>
                    <a:pt x="49389" y="19239"/>
                    <a:pt x="47617" y="19056"/>
                  </a:cubicBezTo>
                  <a:lnTo>
                    <a:pt x="47617" y="25440"/>
                  </a:lnTo>
                  <a:lnTo>
                    <a:pt x="53822" y="25440"/>
                  </a:lnTo>
                  <a:cubicBezTo>
                    <a:pt x="70488" y="25440"/>
                    <a:pt x="70488" y="27741"/>
                    <a:pt x="70488" y="33594"/>
                  </a:cubicBezTo>
                  <a:lnTo>
                    <a:pt x="70488" y="43868"/>
                  </a:lnTo>
                  <a:cubicBezTo>
                    <a:pt x="39459" y="46354"/>
                    <a:pt x="19066" y="62478"/>
                    <a:pt x="19066" y="79493"/>
                  </a:cubicBezTo>
                  <a:cubicBezTo>
                    <a:pt x="19066" y="97215"/>
                    <a:pt x="40348" y="112810"/>
                    <a:pt x="70488" y="115286"/>
                  </a:cubicBezTo>
                  <a:lnTo>
                    <a:pt x="70488" y="125569"/>
                  </a:lnTo>
                  <a:cubicBezTo>
                    <a:pt x="70488" y="131412"/>
                    <a:pt x="70488" y="133715"/>
                    <a:pt x="53822" y="133715"/>
                  </a:cubicBezTo>
                  <a:lnTo>
                    <a:pt x="47617" y="133715"/>
                  </a:lnTo>
                  <a:lnTo>
                    <a:pt x="47617" y="140098"/>
                  </a:lnTo>
                  <a:cubicBezTo>
                    <a:pt x="51518" y="139924"/>
                    <a:pt x="71728" y="139393"/>
                    <a:pt x="78290" y="139393"/>
                  </a:cubicBezTo>
                  <a:cubicBezTo>
                    <a:pt x="88752" y="139393"/>
                    <a:pt x="107190" y="139924"/>
                    <a:pt x="108970" y="140098"/>
                  </a:cubicBezTo>
                  <a:lnTo>
                    <a:pt x="108970" y="133715"/>
                  </a:lnTo>
                  <a:lnTo>
                    <a:pt x="102758" y="133715"/>
                  </a:lnTo>
                  <a:cubicBezTo>
                    <a:pt x="86091" y="133715"/>
                    <a:pt x="86091" y="131412"/>
                    <a:pt x="86091" y="125569"/>
                  </a:cubicBezTo>
                  <a:lnTo>
                    <a:pt x="86091" y="115469"/>
                  </a:lnTo>
                  <a:close/>
                  <a:moveTo>
                    <a:pt x="70488" y="110324"/>
                  </a:moveTo>
                  <a:cubicBezTo>
                    <a:pt x="55776" y="108911"/>
                    <a:pt x="37330" y="102353"/>
                    <a:pt x="37330" y="79668"/>
                  </a:cubicBezTo>
                  <a:cubicBezTo>
                    <a:pt x="37330" y="56278"/>
                    <a:pt x="56483" y="50251"/>
                    <a:pt x="70488" y="48830"/>
                  </a:cubicBezTo>
                  <a:lnTo>
                    <a:pt x="70488" y="110324"/>
                  </a:lnTo>
                  <a:close/>
                  <a:moveTo>
                    <a:pt x="86091" y="48830"/>
                  </a:moveTo>
                  <a:cubicBezTo>
                    <a:pt x="102225" y="50069"/>
                    <a:pt x="120314" y="57159"/>
                    <a:pt x="120314" y="79493"/>
                  </a:cubicBezTo>
                  <a:cubicBezTo>
                    <a:pt x="120314" y="102885"/>
                    <a:pt x="100986" y="109260"/>
                    <a:pt x="86091" y="110324"/>
                  </a:cubicBezTo>
                  <a:lnTo>
                    <a:pt x="86091" y="4883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1" name="Forme libre : forme 1470">
              <a:extLst>
                <a:ext uri="{FF2B5EF4-FFF2-40B4-BE49-F238E27FC236}">
                  <a16:creationId xmlns:a16="http://schemas.microsoft.com/office/drawing/2014/main" id="{9037684B-FDEC-4521-9599-FA4CDE0A352A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12482393" y="-14918356"/>
              <a:ext cx="76264" cy="101630"/>
            </a:xfrm>
            <a:custGeom>
              <a:avLst/>
              <a:gdLst>
                <a:gd name="connsiteX0" fmla="*/ 65293 w 76264"/>
                <a:gd name="connsiteY0" fmla="*/ 29940 h 101630"/>
                <a:gd name="connsiteX1" fmla="*/ 76940 w 76264"/>
                <a:gd name="connsiteY1" fmla="*/ 24748 h 101630"/>
                <a:gd name="connsiteX2" fmla="*/ 82135 w 76264"/>
                <a:gd name="connsiteY2" fmla="*/ 21207 h 101630"/>
                <a:gd name="connsiteX3" fmla="*/ 79855 w 76264"/>
                <a:gd name="connsiteY3" fmla="*/ 19056 h 101630"/>
                <a:gd name="connsiteX4" fmla="*/ 71117 w 76264"/>
                <a:gd name="connsiteY4" fmla="*/ 19437 h 101630"/>
                <a:gd name="connsiteX5" fmla="*/ 61369 w 76264"/>
                <a:gd name="connsiteY5" fmla="*/ 19564 h 101630"/>
                <a:gd name="connsiteX6" fmla="*/ 51614 w 76264"/>
                <a:gd name="connsiteY6" fmla="*/ 19437 h 101630"/>
                <a:gd name="connsiteX7" fmla="*/ 42494 w 76264"/>
                <a:gd name="connsiteY7" fmla="*/ 19056 h 101630"/>
                <a:gd name="connsiteX8" fmla="*/ 39205 w 76264"/>
                <a:gd name="connsiteY8" fmla="*/ 22596 h 101630"/>
                <a:gd name="connsiteX9" fmla="*/ 43757 w 76264"/>
                <a:gd name="connsiteY9" fmla="*/ 24748 h 101630"/>
                <a:gd name="connsiteX10" fmla="*/ 49207 w 76264"/>
                <a:gd name="connsiteY10" fmla="*/ 25003 h 101630"/>
                <a:gd name="connsiteX11" fmla="*/ 52750 w 76264"/>
                <a:gd name="connsiteY11" fmla="*/ 26527 h 101630"/>
                <a:gd name="connsiteX12" fmla="*/ 52504 w 76264"/>
                <a:gd name="connsiteY12" fmla="*/ 28551 h 101630"/>
                <a:gd name="connsiteX13" fmla="*/ 35908 w 76264"/>
                <a:gd name="connsiteY13" fmla="*/ 94627 h 101630"/>
                <a:gd name="connsiteX14" fmla="*/ 24254 w 76264"/>
                <a:gd name="connsiteY14" fmla="*/ 99819 h 101630"/>
                <a:gd name="connsiteX15" fmla="*/ 19066 w 76264"/>
                <a:gd name="connsiteY15" fmla="*/ 103361 h 101630"/>
                <a:gd name="connsiteX16" fmla="*/ 21346 w 76264"/>
                <a:gd name="connsiteY16" fmla="*/ 105512 h 101630"/>
                <a:gd name="connsiteX17" fmla="*/ 30085 w 76264"/>
                <a:gd name="connsiteY17" fmla="*/ 105132 h 101630"/>
                <a:gd name="connsiteX18" fmla="*/ 39833 w 76264"/>
                <a:gd name="connsiteY18" fmla="*/ 105005 h 101630"/>
                <a:gd name="connsiteX19" fmla="*/ 49588 w 76264"/>
                <a:gd name="connsiteY19" fmla="*/ 105132 h 101630"/>
                <a:gd name="connsiteX20" fmla="*/ 58708 w 76264"/>
                <a:gd name="connsiteY20" fmla="*/ 105512 h 101630"/>
                <a:gd name="connsiteX21" fmla="*/ 61870 w 76264"/>
                <a:gd name="connsiteY21" fmla="*/ 101971 h 101630"/>
                <a:gd name="connsiteX22" fmla="*/ 57437 w 76264"/>
                <a:gd name="connsiteY22" fmla="*/ 99819 h 101630"/>
                <a:gd name="connsiteX23" fmla="*/ 51995 w 76264"/>
                <a:gd name="connsiteY23" fmla="*/ 99566 h 101630"/>
                <a:gd name="connsiteX24" fmla="*/ 48317 w 76264"/>
                <a:gd name="connsiteY24" fmla="*/ 98042 h 101630"/>
                <a:gd name="connsiteX25" fmla="*/ 48826 w 76264"/>
                <a:gd name="connsiteY25" fmla="*/ 95635 h 101630"/>
                <a:gd name="connsiteX26" fmla="*/ 65293 w 76264"/>
                <a:gd name="connsiteY26" fmla="*/ 29940 h 1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6264" h="101630">
                  <a:moveTo>
                    <a:pt x="65293" y="29940"/>
                  </a:moveTo>
                  <a:cubicBezTo>
                    <a:pt x="66430" y="25637"/>
                    <a:pt x="66556" y="24748"/>
                    <a:pt x="76940" y="24748"/>
                  </a:cubicBezTo>
                  <a:cubicBezTo>
                    <a:pt x="80363" y="24748"/>
                    <a:pt x="82135" y="24748"/>
                    <a:pt x="82135" y="21207"/>
                  </a:cubicBezTo>
                  <a:cubicBezTo>
                    <a:pt x="82135" y="20199"/>
                    <a:pt x="81373" y="19056"/>
                    <a:pt x="79855" y="19056"/>
                  </a:cubicBezTo>
                  <a:cubicBezTo>
                    <a:pt x="77067" y="19056"/>
                    <a:pt x="73905" y="19437"/>
                    <a:pt x="71117" y="19437"/>
                  </a:cubicBezTo>
                  <a:cubicBezTo>
                    <a:pt x="67828" y="19437"/>
                    <a:pt x="64658" y="19564"/>
                    <a:pt x="61369" y="19564"/>
                  </a:cubicBezTo>
                  <a:cubicBezTo>
                    <a:pt x="58072" y="19564"/>
                    <a:pt x="54902" y="19437"/>
                    <a:pt x="51614" y="19437"/>
                  </a:cubicBezTo>
                  <a:cubicBezTo>
                    <a:pt x="48698" y="19437"/>
                    <a:pt x="45409" y="19056"/>
                    <a:pt x="42494" y="19056"/>
                  </a:cubicBezTo>
                  <a:cubicBezTo>
                    <a:pt x="41731" y="19056"/>
                    <a:pt x="39205" y="19056"/>
                    <a:pt x="39205" y="22596"/>
                  </a:cubicBezTo>
                  <a:cubicBezTo>
                    <a:pt x="39205" y="24748"/>
                    <a:pt x="41103" y="24748"/>
                    <a:pt x="43757" y="24748"/>
                  </a:cubicBezTo>
                  <a:cubicBezTo>
                    <a:pt x="44265" y="24748"/>
                    <a:pt x="46673" y="24748"/>
                    <a:pt x="49207" y="25003"/>
                  </a:cubicBezTo>
                  <a:cubicBezTo>
                    <a:pt x="52622" y="25257"/>
                    <a:pt x="52750" y="25383"/>
                    <a:pt x="52750" y="26527"/>
                  </a:cubicBezTo>
                  <a:cubicBezTo>
                    <a:pt x="52750" y="27154"/>
                    <a:pt x="52750" y="27408"/>
                    <a:pt x="52504" y="28551"/>
                  </a:cubicBezTo>
                  <a:lnTo>
                    <a:pt x="35908" y="94627"/>
                  </a:lnTo>
                  <a:cubicBezTo>
                    <a:pt x="34772" y="98930"/>
                    <a:pt x="34645" y="99819"/>
                    <a:pt x="24254" y="99819"/>
                  </a:cubicBezTo>
                  <a:cubicBezTo>
                    <a:pt x="20838" y="99819"/>
                    <a:pt x="19066" y="99819"/>
                    <a:pt x="19066" y="103361"/>
                  </a:cubicBezTo>
                  <a:cubicBezTo>
                    <a:pt x="19066" y="104750"/>
                    <a:pt x="20075" y="105512"/>
                    <a:pt x="21346" y="105512"/>
                  </a:cubicBezTo>
                  <a:cubicBezTo>
                    <a:pt x="24127" y="105512"/>
                    <a:pt x="27296" y="105132"/>
                    <a:pt x="30085" y="105132"/>
                  </a:cubicBezTo>
                  <a:cubicBezTo>
                    <a:pt x="33374" y="105132"/>
                    <a:pt x="36543" y="105005"/>
                    <a:pt x="39833" y="105005"/>
                  </a:cubicBezTo>
                  <a:cubicBezTo>
                    <a:pt x="43129" y="105005"/>
                    <a:pt x="46291" y="105132"/>
                    <a:pt x="49588" y="105132"/>
                  </a:cubicBezTo>
                  <a:cubicBezTo>
                    <a:pt x="52504" y="105132"/>
                    <a:pt x="55792" y="105512"/>
                    <a:pt x="58708" y="105512"/>
                  </a:cubicBezTo>
                  <a:cubicBezTo>
                    <a:pt x="59463" y="105512"/>
                    <a:pt x="61870" y="105512"/>
                    <a:pt x="61870" y="101971"/>
                  </a:cubicBezTo>
                  <a:cubicBezTo>
                    <a:pt x="61870" y="99819"/>
                    <a:pt x="59971" y="99819"/>
                    <a:pt x="57437" y="99819"/>
                  </a:cubicBezTo>
                  <a:cubicBezTo>
                    <a:pt x="55411" y="99819"/>
                    <a:pt x="54148" y="99819"/>
                    <a:pt x="51995" y="99566"/>
                  </a:cubicBezTo>
                  <a:cubicBezTo>
                    <a:pt x="48444" y="99312"/>
                    <a:pt x="48317" y="99185"/>
                    <a:pt x="48317" y="98042"/>
                  </a:cubicBezTo>
                  <a:cubicBezTo>
                    <a:pt x="48317" y="97414"/>
                    <a:pt x="48571" y="96398"/>
                    <a:pt x="48826" y="95635"/>
                  </a:cubicBezTo>
                  <a:lnTo>
                    <a:pt x="65293" y="2994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2" name="Forme libre : forme 1471">
              <a:extLst>
                <a:ext uri="{FF2B5EF4-FFF2-40B4-BE49-F238E27FC236}">
                  <a16:creationId xmlns:a16="http://schemas.microsoft.com/office/drawing/2014/main" id="{8671EA22-5E02-4C17-B55F-B882D90B5415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2590333" y="-14990270"/>
              <a:ext cx="76264" cy="203260"/>
            </a:xfrm>
            <a:custGeom>
              <a:avLst/>
              <a:gdLst>
                <a:gd name="connsiteX0" fmla="*/ 61623 w 76264"/>
                <a:gd name="connsiteY0" fmla="*/ 19056 h 203260"/>
                <a:gd name="connsiteX1" fmla="*/ 19066 w 76264"/>
                <a:gd name="connsiteY1" fmla="*/ 107489 h 203260"/>
                <a:gd name="connsiteX2" fmla="*/ 61623 w 76264"/>
                <a:gd name="connsiteY2" fmla="*/ 196097 h 203260"/>
                <a:gd name="connsiteX3" fmla="*/ 65166 w 76264"/>
                <a:gd name="connsiteY3" fmla="*/ 193970 h 203260"/>
                <a:gd name="connsiteX4" fmla="*/ 63394 w 76264"/>
                <a:gd name="connsiteY4" fmla="*/ 191310 h 203260"/>
                <a:gd name="connsiteX5" fmla="*/ 31126 w 76264"/>
                <a:gd name="connsiteY5" fmla="*/ 107664 h 203260"/>
                <a:gd name="connsiteX6" fmla="*/ 63927 w 76264"/>
                <a:gd name="connsiteY6" fmla="*/ 23311 h 203260"/>
                <a:gd name="connsiteX7" fmla="*/ 65166 w 76264"/>
                <a:gd name="connsiteY7" fmla="*/ 21183 h 203260"/>
                <a:gd name="connsiteX8" fmla="*/ 61623 w 76264"/>
                <a:gd name="connsiteY8" fmla="*/ 19056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264" h="203260">
                  <a:moveTo>
                    <a:pt x="61623" y="19056"/>
                  </a:moveTo>
                  <a:cubicBezTo>
                    <a:pt x="27932" y="42804"/>
                    <a:pt x="19066" y="80374"/>
                    <a:pt x="19066" y="107489"/>
                  </a:cubicBezTo>
                  <a:cubicBezTo>
                    <a:pt x="19066" y="132476"/>
                    <a:pt x="26510" y="171285"/>
                    <a:pt x="61623" y="196097"/>
                  </a:cubicBezTo>
                  <a:cubicBezTo>
                    <a:pt x="63037" y="196097"/>
                    <a:pt x="65166" y="196097"/>
                    <a:pt x="65166" y="193970"/>
                  </a:cubicBezTo>
                  <a:cubicBezTo>
                    <a:pt x="65166" y="192906"/>
                    <a:pt x="64634" y="192549"/>
                    <a:pt x="63394" y="191310"/>
                  </a:cubicBezTo>
                  <a:cubicBezTo>
                    <a:pt x="39809" y="170048"/>
                    <a:pt x="31126" y="139915"/>
                    <a:pt x="31126" y="107664"/>
                  </a:cubicBezTo>
                  <a:cubicBezTo>
                    <a:pt x="31126" y="59819"/>
                    <a:pt x="49389" y="36419"/>
                    <a:pt x="63927" y="23311"/>
                  </a:cubicBezTo>
                  <a:cubicBezTo>
                    <a:pt x="64634" y="22596"/>
                    <a:pt x="65166" y="22064"/>
                    <a:pt x="65166" y="21183"/>
                  </a:cubicBezTo>
                  <a:cubicBezTo>
                    <a:pt x="65166" y="19056"/>
                    <a:pt x="63037" y="19056"/>
                    <a:pt x="61623" y="1905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3" name="Forme libre : forme 1472">
              <a:extLst>
                <a:ext uri="{FF2B5EF4-FFF2-40B4-BE49-F238E27FC236}">
                  <a16:creationId xmlns:a16="http://schemas.microsoft.com/office/drawing/2014/main" id="{5CFC8ED6-C43D-4D7C-BD48-C77C34A36967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2657585" y="-14935509"/>
              <a:ext cx="127107" cy="101630"/>
            </a:xfrm>
            <a:custGeom>
              <a:avLst/>
              <a:gdLst>
                <a:gd name="connsiteX0" fmla="*/ 54712 w 127106"/>
                <a:gd name="connsiteY0" fmla="*/ 78422 h 101630"/>
                <a:gd name="connsiteX1" fmla="*/ 38044 w 127106"/>
                <a:gd name="connsiteY1" fmla="*/ 94016 h 101630"/>
                <a:gd name="connsiteX2" fmla="*/ 28464 w 127106"/>
                <a:gd name="connsiteY2" fmla="*/ 91539 h 101630"/>
                <a:gd name="connsiteX3" fmla="*/ 36265 w 127106"/>
                <a:gd name="connsiteY3" fmla="*/ 81788 h 101630"/>
                <a:gd name="connsiteX4" fmla="*/ 29179 w 127106"/>
                <a:gd name="connsiteY4" fmla="*/ 75230 h 101630"/>
                <a:gd name="connsiteX5" fmla="*/ 19066 w 127106"/>
                <a:gd name="connsiteY5" fmla="*/ 86045 h 101630"/>
                <a:gd name="connsiteX6" fmla="*/ 37687 w 127106"/>
                <a:gd name="connsiteY6" fmla="*/ 98978 h 101630"/>
                <a:gd name="connsiteX7" fmla="*/ 57548 w 127106"/>
                <a:gd name="connsiteY7" fmla="*/ 86394 h 101630"/>
                <a:gd name="connsiteX8" fmla="*/ 78647 w 127106"/>
                <a:gd name="connsiteY8" fmla="*/ 98978 h 101630"/>
                <a:gd name="connsiteX9" fmla="*/ 109852 w 127106"/>
                <a:gd name="connsiteY9" fmla="*/ 71863 h 101630"/>
                <a:gd name="connsiteX10" fmla="*/ 107016 w 127106"/>
                <a:gd name="connsiteY10" fmla="*/ 69561 h 101630"/>
                <a:gd name="connsiteX11" fmla="*/ 103647 w 127106"/>
                <a:gd name="connsiteY11" fmla="*/ 72578 h 101630"/>
                <a:gd name="connsiteX12" fmla="*/ 79354 w 127106"/>
                <a:gd name="connsiteY12" fmla="*/ 94016 h 101630"/>
                <a:gd name="connsiteX13" fmla="*/ 68543 w 127106"/>
                <a:gd name="connsiteY13" fmla="*/ 82495 h 101630"/>
                <a:gd name="connsiteX14" fmla="*/ 77757 w 127106"/>
                <a:gd name="connsiteY14" fmla="*/ 42089 h 101630"/>
                <a:gd name="connsiteX15" fmla="*/ 95139 w 127106"/>
                <a:gd name="connsiteY15" fmla="*/ 24018 h 101630"/>
                <a:gd name="connsiteX16" fmla="*/ 104712 w 127106"/>
                <a:gd name="connsiteY16" fmla="*/ 26496 h 101630"/>
                <a:gd name="connsiteX17" fmla="*/ 96911 w 127106"/>
                <a:gd name="connsiteY17" fmla="*/ 36246 h 101630"/>
                <a:gd name="connsiteX18" fmla="*/ 104005 w 127106"/>
                <a:gd name="connsiteY18" fmla="*/ 42804 h 101630"/>
                <a:gd name="connsiteX19" fmla="*/ 113935 w 127106"/>
                <a:gd name="connsiteY19" fmla="*/ 31990 h 101630"/>
                <a:gd name="connsiteX20" fmla="*/ 95489 w 127106"/>
                <a:gd name="connsiteY20" fmla="*/ 19056 h 101630"/>
                <a:gd name="connsiteX21" fmla="*/ 75629 w 127106"/>
                <a:gd name="connsiteY21" fmla="*/ 31640 h 101630"/>
                <a:gd name="connsiteX22" fmla="*/ 54354 w 127106"/>
                <a:gd name="connsiteY22" fmla="*/ 19056 h 101630"/>
                <a:gd name="connsiteX23" fmla="*/ 23149 w 127106"/>
                <a:gd name="connsiteY23" fmla="*/ 46171 h 101630"/>
                <a:gd name="connsiteX24" fmla="*/ 26160 w 127106"/>
                <a:gd name="connsiteY24" fmla="*/ 48473 h 101630"/>
                <a:gd name="connsiteX25" fmla="*/ 29528 w 127106"/>
                <a:gd name="connsiteY25" fmla="*/ 45463 h 101630"/>
                <a:gd name="connsiteX26" fmla="*/ 53822 w 127106"/>
                <a:gd name="connsiteY26" fmla="*/ 24018 h 101630"/>
                <a:gd name="connsiteX27" fmla="*/ 64459 w 127106"/>
                <a:gd name="connsiteY27" fmla="*/ 35714 h 101630"/>
                <a:gd name="connsiteX28" fmla="*/ 60741 w 127106"/>
                <a:gd name="connsiteY28" fmla="*/ 54143 h 101630"/>
                <a:gd name="connsiteX29" fmla="*/ 54712 w 127106"/>
                <a:gd name="connsiteY29" fmla="*/ 78422 h 1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7106" h="101630">
                  <a:moveTo>
                    <a:pt x="54712" y="78422"/>
                  </a:moveTo>
                  <a:cubicBezTo>
                    <a:pt x="52932" y="84449"/>
                    <a:pt x="47086" y="94016"/>
                    <a:pt x="38044" y="94016"/>
                  </a:cubicBezTo>
                  <a:cubicBezTo>
                    <a:pt x="37512" y="94016"/>
                    <a:pt x="32190" y="94016"/>
                    <a:pt x="28464" y="91539"/>
                  </a:cubicBezTo>
                  <a:cubicBezTo>
                    <a:pt x="35733" y="89237"/>
                    <a:pt x="36265" y="82852"/>
                    <a:pt x="36265" y="81788"/>
                  </a:cubicBezTo>
                  <a:cubicBezTo>
                    <a:pt x="36265" y="77890"/>
                    <a:pt x="33255" y="75230"/>
                    <a:pt x="29179" y="75230"/>
                  </a:cubicBezTo>
                  <a:cubicBezTo>
                    <a:pt x="24214" y="75230"/>
                    <a:pt x="19066" y="79487"/>
                    <a:pt x="19066" y="86045"/>
                  </a:cubicBezTo>
                  <a:cubicBezTo>
                    <a:pt x="19066" y="94906"/>
                    <a:pt x="28996" y="98978"/>
                    <a:pt x="37687" y="98978"/>
                  </a:cubicBezTo>
                  <a:cubicBezTo>
                    <a:pt x="45846" y="98978"/>
                    <a:pt x="53115" y="93842"/>
                    <a:pt x="57548" y="86394"/>
                  </a:cubicBezTo>
                  <a:cubicBezTo>
                    <a:pt x="61798" y="95787"/>
                    <a:pt x="71553" y="98978"/>
                    <a:pt x="78647" y="98978"/>
                  </a:cubicBezTo>
                  <a:cubicBezTo>
                    <a:pt x="99040" y="98978"/>
                    <a:pt x="109852" y="76826"/>
                    <a:pt x="109852" y="71863"/>
                  </a:cubicBezTo>
                  <a:cubicBezTo>
                    <a:pt x="109852" y="69561"/>
                    <a:pt x="107548" y="69561"/>
                    <a:pt x="107016" y="69561"/>
                  </a:cubicBezTo>
                  <a:cubicBezTo>
                    <a:pt x="104537" y="69561"/>
                    <a:pt x="104355" y="70451"/>
                    <a:pt x="103647" y="72578"/>
                  </a:cubicBezTo>
                  <a:cubicBezTo>
                    <a:pt x="99922" y="84806"/>
                    <a:pt x="89285" y="94016"/>
                    <a:pt x="79354" y="94016"/>
                  </a:cubicBezTo>
                  <a:cubicBezTo>
                    <a:pt x="72260" y="94016"/>
                    <a:pt x="68543" y="89237"/>
                    <a:pt x="68543" y="82495"/>
                  </a:cubicBezTo>
                  <a:cubicBezTo>
                    <a:pt x="68543" y="77890"/>
                    <a:pt x="72792" y="61765"/>
                    <a:pt x="77757" y="42089"/>
                  </a:cubicBezTo>
                  <a:cubicBezTo>
                    <a:pt x="81309" y="28449"/>
                    <a:pt x="89285" y="24018"/>
                    <a:pt x="95139" y="24018"/>
                  </a:cubicBezTo>
                  <a:cubicBezTo>
                    <a:pt x="95489" y="24018"/>
                    <a:pt x="100986" y="24018"/>
                    <a:pt x="104712" y="26496"/>
                  </a:cubicBezTo>
                  <a:cubicBezTo>
                    <a:pt x="99040" y="28092"/>
                    <a:pt x="96911" y="33054"/>
                    <a:pt x="96911" y="36246"/>
                  </a:cubicBezTo>
                  <a:cubicBezTo>
                    <a:pt x="96911" y="40144"/>
                    <a:pt x="99922" y="42804"/>
                    <a:pt x="104005" y="42804"/>
                  </a:cubicBezTo>
                  <a:cubicBezTo>
                    <a:pt x="108080" y="42804"/>
                    <a:pt x="113935" y="39437"/>
                    <a:pt x="113935" y="31990"/>
                  </a:cubicBezTo>
                  <a:cubicBezTo>
                    <a:pt x="113935" y="22066"/>
                    <a:pt x="102583" y="19056"/>
                    <a:pt x="95489" y="19056"/>
                  </a:cubicBezTo>
                  <a:cubicBezTo>
                    <a:pt x="86623" y="19056"/>
                    <a:pt x="79529" y="24900"/>
                    <a:pt x="75629" y="31640"/>
                  </a:cubicBezTo>
                  <a:cubicBezTo>
                    <a:pt x="72443" y="24367"/>
                    <a:pt x="64284" y="19056"/>
                    <a:pt x="54354" y="19056"/>
                  </a:cubicBezTo>
                  <a:cubicBezTo>
                    <a:pt x="34494" y="19056"/>
                    <a:pt x="23149" y="40851"/>
                    <a:pt x="23149" y="46171"/>
                  </a:cubicBezTo>
                  <a:cubicBezTo>
                    <a:pt x="23149" y="48473"/>
                    <a:pt x="25628" y="48473"/>
                    <a:pt x="26160" y="48473"/>
                  </a:cubicBezTo>
                  <a:cubicBezTo>
                    <a:pt x="28464" y="48473"/>
                    <a:pt x="28647" y="47766"/>
                    <a:pt x="29528" y="45463"/>
                  </a:cubicBezTo>
                  <a:cubicBezTo>
                    <a:pt x="33961" y="31640"/>
                    <a:pt x="45130" y="24018"/>
                    <a:pt x="53822" y="24018"/>
                  </a:cubicBezTo>
                  <a:cubicBezTo>
                    <a:pt x="59677" y="24018"/>
                    <a:pt x="64459" y="27210"/>
                    <a:pt x="64459" y="35714"/>
                  </a:cubicBezTo>
                  <a:cubicBezTo>
                    <a:pt x="64459" y="39254"/>
                    <a:pt x="62330" y="48115"/>
                    <a:pt x="60741" y="54143"/>
                  </a:cubicBezTo>
                  <a:lnTo>
                    <a:pt x="54712" y="7842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4" name="Forme libre : forme 1473">
              <a:extLst>
                <a:ext uri="{FF2B5EF4-FFF2-40B4-BE49-F238E27FC236}">
                  <a16:creationId xmlns:a16="http://schemas.microsoft.com/office/drawing/2014/main" id="{9A544088-63BB-40B5-A9A2-52C121731764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12776523" y="-14990270"/>
              <a:ext cx="76264" cy="203260"/>
            </a:xfrm>
            <a:custGeom>
              <a:avLst/>
              <a:gdLst>
                <a:gd name="connsiteX0" fmla="*/ 22435 w 76264"/>
                <a:gd name="connsiteY0" fmla="*/ 19056 h 203260"/>
                <a:gd name="connsiteX1" fmla="*/ 19066 w 76264"/>
                <a:gd name="connsiteY1" fmla="*/ 21183 h 203260"/>
                <a:gd name="connsiteX2" fmla="*/ 20663 w 76264"/>
                <a:gd name="connsiteY2" fmla="*/ 23843 h 203260"/>
                <a:gd name="connsiteX3" fmla="*/ 52932 w 76264"/>
                <a:gd name="connsiteY3" fmla="*/ 107489 h 203260"/>
                <a:gd name="connsiteX4" fmla="*/ 22252 w 76264"/>
                <a:gd name="connsiteY4" fmla="*/ 189890 h 203260"/>
                <a:gd name="connsiteX5" fmla="*/ 19066 w 76264"/>
                <a:gd name="connsiteY5" fmla="*/ 193970 h 203260"/>
                <a:gd name="connsiteX6" fmla="*/ 21370 w 76264"/>
                <a:gd name="connsiteY6" fmla="*/ 196097 h 203260"/>
                <a:gd name="connsiteX7" fmla="*/ 52042 w 76264"/>
                <a:gd name="connsiteY7" fmla="*/ 162251 h 203260"/>
                <a:gd name="connsiteX8" fmla="*/ 64992 w 76264"/>
                <a:gd name="connsiteY8" fmla="*/ 107664 h 203260"/>
                <a:gd name="connsiteX9" fmla="*/ 22435 w 76264"/>
                <a:gd name="connsiteY9" fmla="*/ 19056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64" h="203260">
                  <a:moveTo>
                    <a:pt x="22435" y="19056"/>
                  </a:moveTo>
                  <a:cubicBezTo>
                    <a:pt x="21196" y="19056"/>
                    <a:pt x="19066" y="19056"/>
                    <a:pt x="19066" y="21183"/>
                  </a:cubicBezTo>
                  <a:cubicBezTo>
                    <a:pt x="19066" y="22064"/>
                    <a:pt x="19598" y="22596"/>
                    <a:pt x="20663" y="23843"/>
                  </a:cubicBezTo>
                  <a:cubicBezTo>
                    <a:pt x="35908" y="37840"/>
                    <a:pt x="52932" y="61763"/>
                    <a:pt x="52932" y="107489"/>
                  </a:cubicBezTo>
                  <a:cubicBezTo>
                    <a:pt x="52932" y="144529"/>
                    <a:pt x="41405" y="172524"/>
                    <a:pt x="22252" y="189890"/>
                  </a:cubicBezTo>
                  <a:cubicBezTo>
                    <a:pt x="19241" y="192906"/>
                    <a:pt x="19066" y="193081"/>
                    <a:pt x="19066" y="193970"/>
                  </a:cubicBezTo>
                  <a:cubicBezTo>
                    <a:pt x="19066" y="194851"/>
                    <a:pt x="19598" y="196097"/>
                    <a:pt x="21370" y="196097"/>
                  </a:cubicBezTo>
                  <a:cubicBezTo>
                    <a:pt x="23499" y="196097"/>
                    <a:pt x="40341" y="184403"/>
                    <a:pt x="52042" y="162251"/>
                  </a:cubicBezTo>
                  <a:cubicBezTo>
                    <a:pt x="59843" y="147537"/>
                    <a:pt x="64992" y="128395"/>
                    <a:pt x="64992" y="107664"/>
                  </a:cubicBezTo>
                  <a:cubicBezTo>
                    <a:pt x="64992" y="82677"/>
                    <a:pt x="57540" y="43868"/>
                    <a:pt x="22435" y="1905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5" name="Forme libre : forme 1474">
              <a:extLst>
                <a:ext uri="{FF2B5EF4-FFF2-40B4-BE49-F238E27FC236}">
                  <a16:creationId xmlns:a16="http://schemas.microsoft.com/office/drawing/2014/main" id="{179DDDE7-D58D-4380-A079-7B1ACDE8609E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2901338" y="-15002116"/>
              <a:ext cx="127107" cy="482743"/>
            </a:xfrm>
            <a:custGeom>
              <a:avLst/>
              <a:gdLst>
                <a:gd name="connsiteX0" fmla="*/ 103894 w 127106"/>
                <a:gd name="connsiteY0" fmla="*/ 471581 h 482743"/>
                <a:gd name="connsiteX1" fmla="*/ 106937 w 127106"/>
                <a:gd name="connsiteY1" fmla="*/ 474368 h 482743"/>
                <a:gd name="connsiteX2" fmla="*/ 112505 w 127106"/>
                <a:gd name="connsiteY2" fmla="*/ 474368 h 482743"/>
                <a:gd name="connsiteX3" fmla="*/ 115294 w 127106"/>
                <a:gd name="connsiteY3" fmla="*/ 471834 h 482743"/>
                <a:gd name="connsiteX4" fmla="*/ 114277 w 127106"/>
                <a:gd name="connsiteY4" fmla="*/ 469556 h 482743"/>
                <a:gd name="connsiteX5" fmla="*/ 75787 w 127106"/>
                <a:gd name="connsiteY5" fmla="*/ 418685 h 482743"/>
                <a:gd name="connsiteX6" fmla="*/ 38307 w 127106"/>
                <a:gd name="connsiteY6" fmla="*/ 246835 h 482743"/>
                <a:gd name="connsiteX7" fmla="*/ 114531 w 127106"/>
                <a:gd name="connsiteY7" fmla="*/ 23613 h 482743"/>
                <a:gd name="connsiteX8" fmla="*/ 115294 w 127106"/>
                <a:gd name="connsiteY8" fmla="*/ 21588 h 482743"/>
                <a:gd name="connsiteX9" fmla="*/ 110480 w 127106"/>
                <a:gd name="connsiteY9" fmla="*/ 19056 h 482743"/>
                <a:gd name="connsiteX10" fmla="*/ 104402 w 127106"/>
                <a:gd name="connsiteY10" fmla="*/ 21081 h 482743"/>
                <a:gd name="connsiteX11" fmla="*/ 35773 w 127106"/>
                <a:gd name="connsiteY11" fmla="*/ 130412 h 482743"/>
                <a:gd name="connsiteX12" fmla="*/ 19066 w 127106"/>
                <a:gd name="connsiteY12" fmla="*/ 246581 h 482743"/>
                <a:gd name="connsiteX13" fmla="*/ 69710 w 127106"/>
                <a:gd name="connsiteY13" fmla="*/ 433111 h 482743"/>
                <a:gd name="connsiteX14" fmla="*/ 85916 w 127106"/>
                <a:gd name="connsiteY14" fmla="*/ 453612 h 482743"/>
                <a:gd name="connsiteX15" fmla="*/ 94019 w 127106"/>
                <a:gd name="connsiteY15" fmla="*/ 462472 h 482743"/>
                <a:gd name="connsiteX16" fmla="*/ 103894 w 127106"/>
                <a:gd name="connsiteY16" fmla="*/ 471581 h 482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7106" h="482743">
                  <a:moveTo>
                    <a:pt x="103894" y="471581"/>
                  </a:moveTo>
                  <a:cubicBezTo>
                    <a:pt x="104402" y="471834"/>
                    <a:pt x="106682" y="474368"/>
                    <a:pt x="106937" y="474368"/>
                  </a:cubicBezTo>
                  <a:lnTo>
                    <a:pt x="112505" y="474368"/>
                  </a:lnTo>
                  <a:cubicBezTo>
                    <a:pt x="113260" y="474368"/>
                    <a:pt x="115294" y="474113"/>
                    <a:pt x="115294" y="471834"/>
                  </a:cubicBezTo>
                  <a:cubicBezTo>
                    <a:pt x="115294" y="470818"/>
                    <a:pt x="114786" y="470317"/>
                    <a:pt x="114277" y="469556"/>
                  </a:cubicBezTo>
                  <a:cubicBezTo>
                    <a:pt x="105157" y="460450"/>
                    <a:pt x="91485" y="446521"/>
                    <a:pt x="75787" y="418685"/>
                  </a:cubicBezTo>
                  <a:cubicBezTo>
                    <a:pt x="48435" y="370092"/>
                    <a:pt x="38307" y="307575"/>
                    <a:pt x="38307" y="246835"/>
                  </a:cubicBezTo>
                  <a:cubicBezTo>
                    <a:pt x="38307" y="134461"/>
                    <a:pt x="70218" y="68410"/>
                    <a:pt x="114531" y="23613"/>
                  </a:cubicBezTo>
                  <a:cubicBezTo>
                    <a:pt x="115294" y="22850"/>
                    <a:pt x="115294" y="22089"/>
                    <a:pt x="115294" y="21588"/>
                  </a:cubicBezTo>
                  <a:cubicBezTo>
                    <a:pt x="115294" y="19056"/>
                    <a:pt x="113514" y="19056"/>
                    <a:pt x="110480" y="19056"/>
                  </a:cubicBezTo>
                  <a:cubicBezTo>
                    <a:pt x="107183" y="19056"/>
                    <a:pt x="106682" y="19056"/>
                    <a:pt x="104402" y="21081"/>
                  </a:cubicBezTo>
                  <a:cubicBezTo>
                    <a:pt x="80347" y="41835"/>
                    <a:pt x="53250" y="77017"/>
                    <a:pt x="35773" y="130412"/>
                  </a:cubicBezTo>
                  <a:cubicBezTo>
                    <a:pt x="24889" y="163823"/>
                    <a:pt x="19066" y="204571"/>
                    <a:pt x="19066" y="246581"/>
                  </a:cubicBezTo>
                  <a:cubicBezTo>
                    <a:pt x="19066" y="306565"/>
                    <a:pt x="29950" y="374397"/>
                    <a:pt x="69710" y="433111"/>
                  </a:cubicBezTo>
                  <a:cubicBezTo>
                    <a:pt x="76542" y="442982"/>
                    <a:pt x="85916" y="453358"/>
                    <a:pt x="85916" y="453612"/>
                  </a:cubicBezTo>
                  <a:cubicBezTo>
                    <a:pt x="88450" y="456646"/>
                    <a:pt x="91993" y="460693"/>
                    <a:pt x="94019" y="462472"/>
                  </a:cubicBezTo>
                  <a:lnTo>
                    <a:pt x="103894" y="47158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6" name="Forme libre : forme 1475">
              <a:extLst>
                <a:ext uri="{FF2B5EF4-FFF2-40B4-BE49-F238E27FC236}">
                  <a16:creationId xmlns:a16="http://schemas.microsoft.com/office/drawing/2014/main" id="{319FDC66-B93E-4AFE-9EF3-AAC5F47A32CF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3021445" y="-14889443"/>
              <a:ext cx="203371" cy="203260"/>
            </a:xfrm>
            <a:custGeom>
              <a:avLst/>
              <a:gdLst>
                <a:gd name="connsiteX0" fmla="*/ 201392 w 203370"/>
                <a:gd name="connsiteY0" fmla="*/ 75500 h 203260"/>
                <a:gd name="connsiteX1" fmla="*/ 156317 w 203370"/>
                <a:gd name="connsiteY1" fmla="*/ 19056 h 203260"/>
                <a:gd name="connsiteX2" fmla="*/ 105920 w 203370"/>
                <a:gd name="connsiteY2" fmla="*/ 41835 h 203260"/>
                <a:gd name="connsiteX3" fmla="*/ 78067 w 203370"/>
                <a:gd name="connsiteY3" fmla="*/ 85115 h 203260"/>
                <a:gd name="connsiteX4" fmla="*/ 80602 w 203370"/>
                <a:gd name="connsiteY4" fmla="*/ 86886 h 203260"/>
                <a:gd name="connsiteX5" fmla="*/ 93264 w 203370"/>
                <a:gd name="connsiteY5" fmla="*/ 81574 h 203260"/>
                <a:gd name="connsiteX6" fmla="*/ 100859 w 203370"/>
                <a:gd name="connsiteY6" fmla="*/ 71704 h 203260"/>
                <a:gd name="connsiteX7" fmla="*/ 118329 w 203370"/>
                <a:gd name="connsiteY7" fmla="*/ 43606 h 203260"/>
                <a:gd name="connsiteX8" fmla="*/ 139603 w 203370"/>
                <a:gd name="connsiteY8" fmla="*/ 32981 h 203260"/>
                <a:gd name="connsiteX9" fmla="*/ 179864 w 203370"/>
                <a:gd name="connsiteY9" fmla="*/ 86377 h 203260"/>
                <a:gd name="connsiteX10" fmla="*/ 96299 w 203370"/>
                <a:gd name="connsiteY10" fmla="*/ 189135 h 203260"/>
                <a:gd name="connsiteX11" fmla="*/ 40587 w 203370"/>
                <a:gd name="connsiteY11" fmla="*/ 124346 h 203260"/>
                <a:gd name="connsiteX12" fmla="*/ 95290 w 203370"/>
                <a:gd name="connsiteY12" fmla="*/ 30195 h 203260"/>
                <a:gd name="connsiteX13" fmla="*/ 105419 w 203370"/>
                <a:gd name="connsiteY13" fmla="*/ 20834 h 203260"/>
                <a:gd name="connsiteX14" fmla="*/ 102885 w 203370"/>
                <a:gd name="connsiteY14" fmla="*/ 19056 h 203260"/>
                <a:gd name="connsiteX15" fmla="*/ 19066 w 203370"/>
                <a:gd name="connsiteY15" fmla="*/ 135232 h 203260"/>
                <a:gd name="connsiteX16" fmla="*/ 79584 w 203370"/>
                <a:gd name="connsiteY16" fmla="*/ 203054 h 203260"/>
                <a:gd name="connsiteX17" fmla="*/ 201392 w 203370"/>
                <a:gd name="connsiteY17" fmla="*/ 75500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3370" h="203260">
                  <a:moveTo>
                    <a:pt x="201392" y="75500"/>
                  </a:moveTo>
                  <a:cubicBezTo>
                    <a:pt x="201392" y="43359"/>
                    <a:pt x="187212" y="19056"/>
                    <a:pt x="156317" y="19056"/>
                  </a:cubicBezTo>
                  <a:cubicBezTo>
                    <a:pt x="129983" y="19056"/>
                    <a:pt x="107691" y="40318"/>
                    <a:pt x="105920" y="41835"/>
                  </a:cubicBezTo>
                  <a:cubicBezTo>
                    <a:pt x="85662" y="61835"/>
                    <a:pt x="78067" y="84606"/>
                    <a:pt x="78067" y="85115"/>
                  </a:cubicBezTo>
                  <a:cubicBezTo>
                    <a:pt x="78067" y="86631"/>
                    <a:pt x="79331" y="86886"/>
                    <a:pt x="80602" y="86886"/>
                  </a:cubicBezTo>
                  <a:cubicBezTo>
                    <a:pt x="85408" y="86886"/>
                    <a:pt x="89460" y="84353"/>
                    <a:pt x="93264" y="81574"/>
                  </a:cubicBezTo>
                  <a:cubicBezTo>
                    <a:pt x="97816" y="78279"/>
                    <a:pt x="98071" y="77524"/>
                    <a:pt x="100859" y="71704"/>
                  </a:cubicBezTo>
                  <a:cubicBezTo>
                    <a:pt x="103139" y="66639"/>
                    <a:pt x="108962" y="54236"/>
                    <a:pt x="118329" y="43606"/>
                  </a:cubicBezTo>
                  <a:cubicBezTo>
                    <a:pt x="124405" y="36778"/>
                    <a:pt x="129474" y="32981"/>
                    <a:pt x="139603" y="32981"/>
                  </a:cubicBezTo>
                  <a:cubicBezTo>
                    <a:pt x="164167" y="32981"/>
                    <a:pt x="179864" y="53228"/>
                    <a:pt x="179864" y="86377"/>
                  </a:cubicBezTo>
                  <a:cubicBezTo>
                    <a:pt x="179864" y="138011"/>
                    <a:pt x="143146" y="189135"/>
                    <a:pt x="96299" y="189135"/>
                  </a:cubicBezTo>
                  <a:cubicBezTo>
                    <a:pt x="60344" y="189135"/>
                    <a:pt x="40587" y="160536"/>
                    <a:pt x="40587" y="124346"/>
                  </a:cubicBezTo>
                  <a:cubicBezTo>
                    <a:pt x="40587" y="89927"/>
                    <a:pt x="58318" y="51958"/>
                    <a:pt x="95290" y="30195"/>
                  </a:cubicBezTo>
                  <a:cubicBezTo>
                    <a:pt x="97816" y="28678"/>
                    <a:pt x="105419" y="24120"/>
                    <a:pt x="105419" y="20834"/>
                  </a:cubicBezTo>
                  <a:cubicBezTo>
                    <a:pt x="105419" y="19056"/>
                    <a:pt x="103393" y="19056"/>
                    <a:pt x="102885" y="19056"/>
                  </a:cubicBezTo>
                  <a:cubicBezTo>
                    <a:pt x="94019" y="19056"/>
                    <a:pt x="19066" y="59302"/>
                    <a:pt x="19066" y="135232"/>
                  </a:cubicBezTo>
                  <a:cubicBezTo>
                    <a:pt x="19066" y="170659"/>
                    <a:pt x="37552" y="203054"/>
                    <a:pt x="79584" y="203054"/>
                  </a:cubicBezTo>
                  <a:cubicBezTo>
                    <a:pt x="128966" y="203054"/>
                    <a:pt x="201392" y="153453"/>
                    <a:pt x="201392" y="755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7" name="Forme libre : forme 1476">
              <a:extLst>
                <a:ext uri="{FF2B5EF4-FFF2-40B4-BE49-F238E27FC236}">
                  <a16:creationId xmlns:a16="http://schemas.microsoft.com/office/drawing/2014/main" id="{0DEA8135-AFD9-43EA-83DE-AF39D5E57F92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3227955" y="-14790719"/>
              <a:ext cx="101685" cy="152445"/>
            </a:xfrm>
            <a:custGeom>
              <a:avLst/>
              <a:gdLst>
                <a:gd name="connsiteX0" fmla="*/ 59136 w 101685"/>
                <a:gd name="connsiteY0" fmla="*/ 24009 h 152445"/>
                <a:gd name="connsiteX1" fmla="*/ 53822 w 101685"/>
                <a:gd name="connsiteY1" fmla="*/ 19056 h 152445"/>
                <a:gd name="connsiteX2" fmla="*/ 19066 w 101685"/>
                <a:gd name="connsiteY2" fmla="*/ 30393 h 152445"/>
                <a:gd name="connsiteX3" fmla="*/ 19066 w 101685"/>
                <a:gd name="connsiteY3" fmla="*/ 36776 h 152445"/>
                <a:gd name="connsiteX4" fmla="*/ 44774 w 101685"/>
                <a:gd name="connsiteY4" fmla="*/ 31814 h 152445"/>
                <a:gd name="connsiteX5" fmla="*/ 44774 w 101685"/>
                <a:gd name="connsiteY5" fmla="*/ 122193 h 152445"/>
                <a:gd name="connsiteX6" fmla="*/ 27042 w 101685"/>
                <a:gd name="connsiteY6" fmla="*/ 130339 h 152445"/>
                <a:gd name="connsiteX7" fmla="*/ 20305 w 101685"/>
                <a:gd name="connsiteY7" fmla="*/ 130339 h 152445"/>
                <a:gd name="connsiteX8" fmla="*/ 20305 w 101685"/>
                <a:gd name="connsiteY8" fmla="*/ 136724 h 152445"/>
                <a:gd name="connsiteX9" fmla="*/ 51868 w 101685"/>
                <a:gd name="connsiteY9" fmla="*/ 136017 h 152445"/>
                <a:gd name="connsiteX10" fmla="*/ 83605 w 101685"/>
                <a:gd name="connsiteY10" fmla="*/ 136724 h 152445"/>
                <a:gd name="connsiteX11" fmla="*/ 83605 w 101685"/>
                <a:gd name="connsiteY11" fmla="*/ 130339 h 152445"/>
                <a:gd name="connsiteX12" fmla="*/ 76868 w 101685"/>
                <a:gd name="connsiteY12" fmla="*/ 130339 h 152445"/>
                <a:gd name="connsiteX13" fmla="*/ 59136 w 101685"/>
                <a:gd name="connsiteY13" fmla="*/ 122193 h 152445"/>
                <a:gd name="connsiteX14" fmla="*/ 59136 w 101685"/>
                <a:gd name="connsiteY14" fmla="*/ 24009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1685" h="152445">
                  <a:moveTo>
                    <a:pt x="59136" y="24009"/>
                  </a:moveTo>
                  <a:cubicBezTo>
                    <a:pt x="59136" y="19229"/>
                    <a:pt x="58787" y="19056"/>
                    <a:pt x="53822" y="19056"/>
                  </a:cubicBezTo>
                  <a:cubicBezTo>
                    <a:pt x="42470" y="30218"/>
                    <a:pt x="26335" y="30393"/>
                    <a:pt x="19066" y="30393"/>
                  </a:cubicBezTo>
                  <a:lnTo>
                    <a:pt x="19066" y="36776"/>
                  </a:lnTo>
                  <a:cubicBezTo>
                    <a:pt x="23324" y="36776"/>
                    <a:pt x="35026" y="36776"/>
                    <a:pt x="44774" y="31814"/>
                  </a:cubicBezTo>
                  <a:lnTo>
                    <a:pt x="44774" y="122193"/>
                  </a:lnTo>
                  <a:cubicBezTo>
                    <a:pt x="44774" y="128038"/>
                    <a:pt x="44774" y="130339"/>
                    <a:pt x="27042" y="130339"/>
                  </a:cubicBezTo>
                  <a:lnTo>
                    <a:pt x="20305" y="130339"/>
                  </a:lnTo>
                  <a:lnTo>
                    <a:pt x="20305" y="136724"/>
                  </a:lnTo>
                  <a:cubicBezTo>
                    <a:pt x="23499" y="136548"/>
                    <a:pt x="45306" y="136017"/>
                    <a:pt x="51868" y="136017"/>
                  </a:cubicBezTo>
                  <a:cubicBezTo>
                    <a:pt x="57365" y="136017"/>
                    <a:pt x="79704" y="136548"/>
                    <a:pt x="83605" y="136724"/>
                  </a:cubicBezTo>
                  <a:lnTo>
                    <a:pt x="83605" y="130339"/>
                  </a:lnTo>
                  <a:lnTo>
                    <a:pt x="76868" y="130339"/>
                  </a:lnTo>
                  <a:cubicBezTo>
                    <a:pt x="59136" y="130339"/>
                    <a:pt x="59136" y="128038"/>
                    <a:pt x="59136" y="122193"/>
                  </a:cubicBezTo>
                  <a:lnTo>
                    <a:pt x="59136" y="2400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8" name="Forme libre : forme 1477">
              <a:extLst>
                <a:ext uri="{FF2B5EF4-FFF2-40B4-BE49-F238E27FC236}">
                  <a16:creationId xmlns:a16="http://schemas.microsoft.com/office/drawing/2014/main" id="{3C72326D-1518-424C-8AFC-9517DBCF636D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13347306" y="-14900828"/>
              <a:ext cx="76264" cy="279483"/>
            </a:xfrm>
            <a:custGeom>
              <a:avLst/>
              <a:gdLst>
                <a:gd name="connsiteX0" fmla="*/ 77813 w 76264"/>
                <a:gd name="connsiteY0" fmla="*/ 269614 h 279482"/>
                <a:gd name="connsiteX1" fmla="*/ 73508 w 76264"/>
                <a:gd name="connsiteY1" fmla="*/ 264047 h 279482"/>
                <a:gd name="connsiteX2" fmla="*/ 33755 w 76264"/>
                <a:gd name="connsiteY2" fmla="*/ 145600 h 279482"/>
                <a:gd name="connsiteX3" fmla="*/ 74525 w 76264"/>
                <a:gd name="connsiteY3" fmla="*/ 25891 h 279482"/>
                <a:gd name="connsiteX4" fmla="*/ 77813 w 76264"/>
                <a:gd name="connsiteY4" fmla="*/ 21588 h 279482"/>
                <a:gd name="connsiteX5" fmla="*/ 75280 w 76264"/>
                <a:gd name="connsiteY5" fmla="*/ 19056 h 279482"/>
                <a:gd name="connsiteX6" fmla="*/ 35018 w 76264"/>
                <a:gd name="connsiteY6" fmla="*/ 68410 h 279482"/>
                <a:gd name="connsiteX7" fmla="*/ 19066 w 76264"/>
                <a:gd name="connsiteY7" fmla="*/ 145600 h 279482"/>
                <a:gd name="connsiteX8" fmla="*/ 35781 w 76264"/>
                <a:gd name="connsiteY8" fmla="*/ 224563 h 279482"/>
                <a:gd name="connsiteX9" fmla="*/ 75280 w 76264"/>
                <a:gd name="connsiteY9" fmla="*/ 272146 h 279482"/>
                <a:gd name="connsiteX10" fmla="*/ 77813 w 76264"/>
                <a:gd name="connsiteY10" fmla="*/ 269614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64" h="279482">
                  <a:moveTo>
                    <a:pt x="77813" y="269614"/>
                  </a:moveTo>
                  <a:cubicBezTo>
                    <a:pt x="77813" y="268859"/>
                    <a:pt x="77813" y="268350"/>
                    <a:pt x="73508" y="264047"/>
                  </a:cubicBezTo>
                  <a:cubicBezTo>
                    <a:pt x="41858" y="232160"/>
                    <a:pt x="33755" y="184323"/>
                    <a:pt x="33755" y="145600"/>
                  </a:cubicBezTo>
                  <a:cubicBezTo>
                    <a:pt x="33755" y="101567"/>
                    <a:pt x="43376" y="57524"/>
                    <a:pt x="74525" y="25891"/>
                  </a:cubicBezTo>
                  <a:cubicBezTo>
                    <a:pt x="77813" y="22850"/>
                    <a:pt x="77813" y="22342"/>
                    <a:pt x="77813" y="21588"/>
                  </a:cubicBezTo>
                  <a:cubicBezTo>
                    <a:pt x="77813" y="19817"/>
                    <a:pt x="76797" y="19056"/>
                    <a:pt x="75280" y="19056"/>
                  </a:cubicBezTo>
                  <a:cubicBezTo>
                    <a:pt x="72745" y="19056"/>
                    <a:pt x="49961" y="36269"/>
                    <a:pt x="35018" y="68410"/>
                  </a:cubicBezTo>
                  <a:cubicBezTo>
                    <a:pt x="22101" y="96246"/>
                    <a:pt x="19066" y="124338"/>
                    <a:pt x="19066" y="145600"/>
                  </a:cubicBezTo>
                  <a:cubicBezTo>
                    <a:pt x="19066" y="165340"/>
                    <a:pt x="21847" y="195962"/>
                    <a:pt x="35781" y="224563"/>
                  </a:cubicBezTo>
                  <a:cubicBezTo>
                    <a:pt x="50970" y="255694"/>
                    <a:pt x="72745" y="272146"/>
                    <a:pt x="75280" y="272146"/>
                  </a:cubicBezTo>
                  <a:cubicBezTo>
                    <a:pt x="76797" y="272146"/>
                    <a:pt x="77813" y="271383"/>
                    <a:pt x="77813" y="26961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9" name="Forme libre : forme 1478">
              <a:extLst>
                <a:ext uri="{FF2B5EF4-FFF2-40B4-BE49-F238E27FC236}">
                  <a16:creationId xmlns:a16="http://schemas.microsoft.com/office/drawing/2014/main" id="{111A4A0D-84CB-4198-8E54-D932AE1C9A2C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13428083" y="-14822875"/>
              <a:ext cx="152528" cy="152445"/>
            </a:xfrm>
            <a:custGeom>
              <a:avLst/>
              <a:gdLst>
                <a:gd name="connsiteX0" fmla="*/ 96307 w 152528"/>
                <a:gd name="connsiteY0" fmla="*/ 54483 h 152445"/>
                <a:gd name="connsiteX1" fmla="*/ 121371 w 152528"/>
                <a:gd name="connsiteY1" fmla="*/ 24621 h 152445"/>
                <a:gd name="connsiteX2" fmla="*/ 134034 w 152528"/>
                <a:gd name="connsiteY2" fmla="*/ 27917 h 152445"/>
                <a:gd name="connsiteX3" fmla="*/ 121879 w 152528"/>
                <a:gd name="connsiteY3" fmla="*/ 41580 h 152445"/>
                <a:gd name="connsiteX4" fmla="*/ 131499 w 152528"/>
                <a:gd name="connsiteY4" fmla="*/ 50434 h 152445"/>
                <a:gd name="connsiteX5" fmla="*/ 145180 w 152528"/>
                <a:gd name="connsiteY5" fmla="*/ 35760 h 152445"/>
                <a:gd name="connsiteX6" fmla="*/ 121625 w 152528"/>
                <a:gd name="connsiteY6" fmla="*/ 19056 h 152445"/>
                <a:gd name="connsiteX7" fmla="*/ 95036 w 152528"/>
                <a:gd name="connsiteY7" fmla="*/ 38287 h 152445"/>
                <a:gd name="connsiteX8" fmla="*/ 67692 w 152528"/>
                <a:gd name="connsiteY8" fmla="*/ 19056 h 152445"/>
                <a:gd name="connsiteX9" fmla="*/ 26923 w 152528"/>
                <a:gd name="connsiteY9" fmla="*/ 58032 h 152445"/>
                <a:gd name="connsiteX10" fmla="*/ 29957 w 152528"/>
                <a:gd name="connsiteY10" fmla="*/ 60557 h 152445"/>
                <a:gd name="connsiteX11" fmla="*/ 33246 w 152528"/>
                <a:gd name="connsiteY11" fmla="*/ 57778 h 152445"/>
                <a:gd name="connsiteX12" fmla="*/ 67183 w 152528"/>
                <a:gd name="connsiteY12" fmla="*/ 24621 h 152445"/>
                <a:gd name="connsiteX13" fmla="*/ 80856 w 152528"/>
                <a:gd name="connsiteY13" fmla="*/ 41580 h 152445"/>
                <a:gd name="connsiteX14" fmla="*/ 67183 w 152528"/>
                <a:gd name="connsiteY14" fmla="*/ 101813 h 152445"/>
                <a:gd name="connsiteX15" fmla="*/ 43129 w 152528"/>
                <a:gd name="connsiteY15" fmla="*/ 128133 h 152445"/>
                <a:gd name="connsiteX16" fmla="*/ 30466 w 152528"/>
                <a:gd name="connsiteY16" fmla="*/ 124846 h 152445"/>
                <a:gd name="connsiteX17" fmla="*/ 42366 w 152528"/>
                <a:gd name="connsiteY17" fmla="*/ 111181 h 152445"/>
                <a:gd name="connsiteX18" fmla="*/ 33000 w 152528"/>
                <a:gd name="connsiteY18" fmla="*/ 102320 h 152445"/>
                <a:gd name="connsiteX19" fmla="*/ 19066 w 152528"/>
                <a:gd name="connsiteY19" fmla="*/ 117001 h 152445"/>
                <a:gd name="connsiteX20" fmla="*/ 42874 w 152528"/>
                <a:gd name="connsiteY20" fmla="*/ 133708 h 152445"/>
                <a:gd name="connsiteX21" fmla="*/ 69463 w 152528"/>
                <a:gd name="connsiteY21" fmla="*/ 114469 h 152445"/>
                <a:gd name="connsiteX22" fmla="*/ 96808 w 152528"/>
                <a:gd name="connsiteY22" fmla="*/ 133708 h 152445"/>
                <a:gd name="connsiteX23" fmla="*/ 137323 w 152528"/>
                <a:gd name="connsiteY23" fmla="*/ 94731 h 152445"/>
                <a:gd name="connsiteX24" fmla="*/ 134288 w 152528"/>
                <a:gd name="connsiteY24" fmla="*/ 92197 h 152445"/>
                <a:gd name="connsiteX25" fmla="*/ 130999 w 152528"/>
                <a:gd name="connsiteY25" fmla="*/ 94984 h 152445"/>
                <a:gd name="connsiteX26" fmla="*/ 97316 w 152528"/>
                <a:gd name="connsiteY26" fmla="*/ 128133 h 152445"/>
                <a:gd name="connsiteX27" fmla="*/ 83390 w 152528"/>
                <a:gd name="connsiteY27" fmla="*/ 111436 h 152445"/>
                <a:gd name="connsiteX28" fmla="*/ 87695 w 152528"/>
                <a:gd name="connsiteY28" fmla="*/ 89156 h 152445"/>
                <a:gd name="connsiteX29" fmla="*/ 96307 w 152528"/>
                <a:gd name="connsiteY29" fmla="*/ 54483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52528" h="152445">
                  <a:moveTo>
                    <a:pt x="96307" y="54483"/>
                  </a:moveTo>
                  <a:cubicBezTo>
                    <a:pt x="97824" y="47909"/>
                    <a:pt x="103647" y="24621"/>
                    <a:pt x="121371" y="24621"/>
                  </a:cubicBezTo>
                  <a:cubicBezTo>
                    <a:pt x="122642" y="24621"/>
                    <a:pt x="128720" y="24621"/>
                    <a:pt x="134034" y="27917"/>
                  </a:cubicBezTo>
                  <a:cubicBezTo>
                    <a:pt x="126948" y="29179"/>
                    <a:pt x="121879" y="35506"/>
                    <a:pt x="121879" y="41580"/>
                  </a:cubicBezTo>
                  <a:cubicBezTo>
                    <a:pt x="121879" y="45629"/>
                    <a:pt x="124668" y="50434"/>
                    <a:pt x="131499" y="50434"/>
                  </a:cubicBezTo>
                  <a:cubicBezTo>
                    <a:pt x="137077" y="50434"/>
                    <a:pt x="145180" y="45884"/>
                    <a:pt x="145180" y="35760"/>
                  </a:cubicBezTo>
                  <a:cubicBezTo>
                    <a:pt x="145180" y="22596"/>
                    <a:pt x="130236" y="19056"/>
                    <a:pt x="121625" y="19056"/>
                  </a:cubicBezTo>
                  <a:cubicBezTo>
                    <a:pt x="106936" y="19056"/>
                    <a:pt x="98079" y="32467"/>
                    <a:pt x="95036" y="38287"/>
                  </a:cubicBezTo>
                  <a:cubicBezTo>
                    <a:pt x="88705" y="21588"/>
                    <a:pt x="75032" y="19056"/>
                    <a:pt x="67692" y="19056"/>
                  </a:cubicBezTo>
                  <a:cubicBezTo>
                    <a:pt x="41349" y="19056"/>
                    <a:pt x="26923" y="51704"/>
                    <a:pt x="26923" y="58032"/>
                  </a:cubicBezTo>
                  <a:cubicBezTo>
                    <a:pt x="26923" y="60557"/>
                    <a:pt x="29449" y="60557"/>
                    <a:pt x="29957" y="60557"/>
                  </a:cubicBezTo>
                  <a:cubicBezTo>
                    <a:pt x="31983" y="60557"/>
                    <a:pt x="32746" y="60056"/>
                    <a:pt x="33246" y="57778"/>
                  </a:cubicBezTo>
                  <a:cubicBezTo>
                    <a:pt x="41857" y="30950"/>
                    <a:pt x="58572" y="24621"/>
                    <a:pt x="67183" y="24621"/>
                  </a:cubicBezTo>
                  <a:cubicBezTo>
                    <a:pt x="71990" y="24621"/>
                    <a:pt x="80856" y="26899"/>
                    <a:pt x="80856" y="41580"/>
                  </a:cubicBezTo>
                  <a:cubicBezTo>
                    <a:pt x="80856" y="49426"/>
                    <a:pt x="76550" y="66385"/>
                    <a:pt x="67183" y="101813"/>
                  </a:cubicBezTo>
                  <a:cubicBezTo>
                    <a:pt x="63132" y="117510"/>
                    <a:pt x="54266" y="128133"/>
                    <a:pt x="43129" y="128133"/>
                  </a:cubicBezTo>
                  <a:cubicBezTo>
                    <a:pt x="41604" y="128133"/>
                    <a:pt x="35781" y="128133"/>
                    <a:pt x="30466" y="124846"/>
                  </a:cubicBezTo>
                  <a:cubicBezTo>
                    <a:pt x="36797" y="123584"/>
                    <a:pt x="42366" y="118264"/>
                    <a:pt x="42366" y="111181"/>
                  </a:cubicBezTo>
                  <a:cubicBezTo>
                    <a:pt x="42366" y="104346"/>
                    <a:pt x="36797" y="102320"/>
                    <a:pt x="33000" y="102320"/>
                  </a:cubicBezTo>
                  <a:cubicBezTo>
                    <a:pt x="25397" y="102320"/>
                    <a:pt x="19066" y="108903"/>
                    <a:pt x="19066" y="117001"/>
                  </a:cubicBezTo>
                  <a:cubicBezTo>
                    <a:pt x="19066" y="128641"/>
                    <a:pt x="31729" y="133708"/>
                    <a:pt x="42874" y="133708"/>
                  </a:cubicBezTo>
                  <a:cubicBezTo>
                    <a:pt x="59589" y="133708"/>
                    <a:pt x="68701" y="115985"/>
                    <a:pt x="69463" y="114469"/>
                  </a:cubicBezTo>
                  <a:cubicBezTo>
                    <a:pt x="72498" y="123829"/>
                    <a:pt x="81619" y="133708"/>
                    <a:pt x="96808" y="133708"/>
                  </a:cubicBezTo>
                  <a:cubicBezTo>
                    <a:pt x="122896" y="133708"/>
                    <a:pt x="137323" y="101058"/>
                    <a:pt x="137323" y="94731"/>
                  </a:cubicBezTo>
                  <a:cubicBezTo>
                    <a:pt x="137323" y="92197"/>
                    <a:pt x="135051" y="92197"/>
                    <a:pt x="134288" y="92197"/>
                  </a:cubicBezTo>
                  <a:cubicBezTo>
                    <a:pt x="132008" y="92197"/>
                    <a:pt x="131499" y="93206"/>
                    <a:pt x="130999" y="94984"/>
                  </a:cubicBezTo>
                  <a:cubicBezTo>
                    <a:pt x="122642" y="122060"/>
                    <a:pt x="105419" y="128133"/>
                    <a:pt x="97316" y="128133"/>
                  </a:cubicBezTo>
                  <a:cubicBezTo>
                    <a:pt x="87441" y="128133"/>
                    <a:pt x="83390" y="120035"/>
                    <a:pt x="83390" y="111436"/>
                  </a:cubicBezTo>
                  <a:cubicBezTo>
                    <a:pt x="83390" y="105862"/>
                    <a:pt x="84907" y="100297"/>
                    <a:pt x="87695" y="89156"/>
                  </a:cubicBezTo>
                  <a:lnTo>
                    <a:pt x="96307" y="5448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0" name="Forme libre : forme 1479">
              <a:extLst>
                <a:ext uri="{FF2B5EF4-FFF2-40B4-BE49-F238E27FC236}">
                  <a16:creationId xmlns:a16="http://schemas.microsoft.com/office/drawing/2014/main" id="{26C499F1-6C6D-4FC1-A704-F2B482B49E03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13584820" y="-14790719"/>
              <a:ext cx="101685" cy="152445"/>
            </a:xfrm>
            <a:custGeom>
              <a:avLst/>
              <a:gdLst>
                <a:gd name="connsiteX0" fmla="*/ 59136 w 101685"/>
                <a:gd name="connsiteY0" fmla="*/ 24009 h 152445"/>
                <a:gd name="connsiteX1" fmla="*/ 53822 w 101685"/>
                <a:gd name="connsiteY1" fmla="*/ 19056 h 152445"/>
                <a:gd name="connsiteX2" fmla="*/ 19066 w 101685"/>
                <a:gd name="connsiteY2" fmla="*/ 30393 h 152445"/>
                <a:gd name="connsiteX3" fmla="*/ 19066 w 101685"/>
                <a:gd name="connsiteY3" fmla="*/ 36776 h 152445"/>
                <a:gd name="connsiteX4" fmla="*/ 44773 w 101685"/>
                <a:gd name="connsiteY4" fmla="*/ 31814 h 152445"/>
                <a:gd name="connsiteX5" fmla="*/ 44773 w 101685"/>
                <a:gd name="connsiteY5" fmla="*/ 122193 h 152445"/>
                <a:gd name="connsiteX6" fmla="*/ 27042 w 101685"/>
                <a:gd name="connsiteY6" fmla="*/ 130339 h 152445"/>
                <a:gd name="connsiteX7" fmla="*/ 20305 w 101685"/>
                <a:gd name="connsiteY7" fmla="*/ 130339 h 152445"/>
                <a:gd name="connsiteX8" fmla="*/ 20305 w 101685"/>
                <a:gd name="connsiteY8" fmla="*/ 136724 h 152445"/>
                <a:gd name="connsiteX9" fmla="*/ 51868 w 101685"/>
                <a:gd name="connsiteY9" fmla="*/ 136017 h 152445"/>
                <a:gd name="connsiteX10" fmla="*/ 83605 w 101685"/>
                <a:gd name="connsiteY10" fmla="*/ 136724 h 152445"/>
                <a:gd name="connsiteX11" fmla="*/ 83605 w 101685"/>
                <a:gd name="connsiteY11" fmla="*/ 130339 h 152445"/>
                <a:gd name="connsiteX12" fmla="*/ 76868 w 101685"/>
                <a:gd name="connsiteY12" fmla="*/ 130339 h 152445"/>
                <a:gd name="connsiteX13" fmla="*/ 59136 w 101685"/>
                <a:gd name="connsiteY13" fmla="*/ 122193 h 152445"/>
                <a:gd name="connsiteX14" fmla="*/ 59136 w 101685"/>
                <a:gd name="connsiteY14" fmla="*/ 24009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1685" h="152445">
                  <a:moveTo>
                    <a:pt x="59136" y="24009"/>
                  </a:moveTo>
                  <a:cubicBezTo>
                    <a:pt x="59136" y="19229"/>
                    <a:pt x="58787" y="19056"/>
                    <a:pt x="53822" y="19056"/>
                  </a:cubicBezTo>
                  <a:cubicBezTo>
                    <a:pt x="42470" y="30218"/>
                    <a:pt x="26334" y="30393"/>
                    <a:pt x="19066" y="30393"/>
                  </a:cubicBezTo>
                  <a:lnTo>
                    <a:pt x="19066" y="36776"/>
                  </a:lnTo>
                  <a:cubicBezTo>
                    <a:pt x="23324" y="36776"/>
                    <a:pt x="35026" y="36776"/>
                    <a:pt x="44773" y="31814"/>
                  </a:cubicBezTo>
                  <a:lnTo>
                    <a:pt x="44773" y="122193"/>
                  </a:lnTo>
                  <a:cubicBezTo>
                    <a:pt x="44773" y="128038"/>
                    <a:pt x="44773" y="130339"/>
                    <a:pt x="27042" y="130339"/>
                  </a:cubicBezTo>
                  <a:lnTo>
                    <a:pt x="20305" y="130339"/>
                  </a:lnTo>
                  <a:lnTo>
                    <a:pt x="20305" y="136724"/>
                  </a:lnTo>
                  <a:cubicBezTo>
                    <a:pt x="23499" y="136548"/>
                    <a:pt x="45306" y="136017"/>
                    <a:pt x="51868" y="136017"/>
                  </a:cubicBezTo>
                  <a:cubicBezTo>
                    <a:pt x="57365" y="136017"/>
                    <a:pt x="79704" y="136548"/>
                    <a:pt x="83605" y="136724"/>
                  </a:cubicBezTo>
                  <a:lnTo>
                    <a:pt x="83605" y="130339"/>
                  </a:lnTo>
                  <a:lnTo>
                    <a:pt x="76868" y="130339"/>
                  </a:lnTo>
                  <a:cubicBezTo>
                    <a:pt x="59136" y="130339"/>
                    <a:pt x="59136" y="128038"/>
                    <a:pt x="59136" y="122193"/>
                  </a:cubicBezTo>
                  <a:lnTo>
                    <a:pt x="59136" y="2400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1" name="Forme libre : forme 1480">
              <a:extLst>
                <a:ext uri="{FF2B5EF4-FFF2-40B4-BE49-F238E27FC236}">
                  <a16:creationId xmlns:a16="http://schemas.microsoft.com/office/drawing/2014/main" id="{16B44D7D-67A4-4869-B86B-82D2049BFCC9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13693534" y="-14900828"/>
              <a:ext cx="76264" cy="279483"/>
            </a:xfrm>
            <a:custGeom>
              <a:avLst/>
              <a:gdLst>
                <a:gd name="connsiteX0" fmla="*/ 77813 w 76264"/>
                <a:gd name="connsiteY0" fmla="*/ 145600 h 279482"/>
                <a:gd name="connsiteX1" fmla="*/ 61099 w 76264"/>
                <a:gd name="connsiteY1" fmla="*/ 66639 h 279482"/>
                <a:gd name="connsiteX2" fmla="*/ 21601 w 76264"/>
                <a:gd name="connsiteY2" fmla="*/ 19056 h 279482"/>
                <a:gd name="connsiteX3" fmla="*/ 19066 w 76264"/>
                <a:gd name="connsiteY3" fmla="*/ 21588 h 279482"/>
                <a:gd name="connsiteX4" fmla="*/ 23880 w 76264"/>
                <a:gd name="connsiteY4" fmla="*/ 27408 h 279482"/>
                <a:gd name="connsiteX5" fmla="*/ 63124 w 76264"/>
                <a:gd name="connsiteY5" fmla="*/ 145600 h 279482"/>
                <a:gd name="connsiteX6" fmla="*/ 22355 w 76264"/>
                <a:gd name="connsiteY6" fmla="*/ 265311 h 279482"/>
                <a:gd name="connsiteX7" fmla="*/ 19066 w 76264"/>
                <a:gd name="connsiteY7" fmla="*/ 269614 h 279482"/>
                <a:gd name="connsiteX8" fmla="*/ 21601 w 76264"/>
                <a:gd name="connsiteY8" fmla="*/ 272146 h 279482"/>
                <a:gd name="connsiteX9" fmla="*/ 61861 w 76264"/>
                <a:gd name="connsiteY9" fmla="*/ 222792 h 279482"/>
                <a:gd name="connsiteX10" fmla="*/ 77813 w 76264"/>
                <a:gd name="connsiteY10" fmla="*/ 145600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64" h="279482">
                  <a:moveTo>
                    <a:pt x="77813" y="145600"/>
                  </a:moveTo>
                  <a:cubicBezTo>
                    <a:pt x="77813" y="125862"/>
                    <a:pt x="75033" y="95238"/>
                    <a:pt x="61099" y="66639"/>
                  </a:cubicBezTo>
                  <a:cubicBezTo>
                    <a:pt x="45909" y="35506"/>
                    <a:pt x="24127" y="19056"/>
                    <a:pt x="21601" y="19056"/>
                  </a:cubicBezTo>
                  <a:cubicBezTo>
                    <a:pt x="20075" y="19056"/>
                    <a:pt x="19066" y="20071"/>
                    <a:pt x="19066" y="21588"/>
                  </a:cubicBezTo>
                  <a:cubicBezTo>
                    <a:pt x="19066" y="22342"/>
                    <a:pt x="19066" y="22850"/>
                    <a:pt x="23880" y="27408"/>
                  </a:cubicBezTo>
                  <a:cubicBezTo>
                    <a:pt x="48690" y="52467"/>
                    <a:pt x="63124" y="92706"/>
                    <a:pt x="63124" y="145600"/>
                  </a:cubicBezTo>
                  <a:cubicBezTo>
                    <a:pt x="63124" y="188880"/>
                    <a:pt x="53758" y="233424"/>
                    <a:pt x="22355" y="265311"/>
                  </a:cubicBezTo>
                  <a:cubicBezTo>
                    <a:pt x="19066" y="268350"/>
                    <a:pt x="19066" y="268859"/>
                    <a:pt x="19066" y="269614"/>
                  </a:cubicBezTo>
                  <a:cubicBezTo>
                    <a:pt x="19066" y="271129"/>
                    <a:pt x="20075" y="272146"/>
                    <a:pt x="21601" y="272146"/>
                  </a:cubicBezTo>
                  <a:cubicBezTo>
                    <a:pt x="24127" y="272146"/>
                    <a:pt x="46918" y="254933"/>
                    <a:pt x="61861" y="222792"/>
                  </a:cubicBezTo>
                  <a:cubicBezTo>
                    <a:pt x="74778" y="194955"/>
                    <a:pt x="77813" y="166864"/>
                    <a:pt x="77813" y="1456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2" name="Forme libre : forme 1481">
              <a:extLst>
                <a:ext uri="{FF2B5EF4-FFF2-40B4-BE49-F238E27FC236}">
                  <a16:creationId xmlns:a16="http://schemas.microsoft.com/office/drawing/2014/main" id="{3C745A13-5FEC-4BDB-B261-750C03DC0312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13792017" y="-14889443"/>
              <a:ext cx="203371" cy="203260"/>
            </a:xfrm>
            <a:custGeom>
              <a:avLst/>
              <a:gdLst>
                <a:gd name="connsiteX0" fmla="*/ 201392 w 203370"/>
                <a:gd name="connsiteY0" fmla="*/ 75500 h 203260"/>
                <a:gd name="connsiteX1" fmla="*/ 156317 w 203370"/>
                <a:gd name="connsiteY1" fmla="*/ 19056 h 203260"/>
                <a:gd name="connsiteX2" fmla="*/ 105920 w 203370"/>
                <a:gd name="connsiteY2" fmla="*/ 41835 h 203260"/>
                <a:gd name="connsiteX3" fmla="*/ 78067 w 203370"/>
                <a:gd name="connsiteY3" fmla="*/ 85115 h 203260"/>
                <a:gd name="connsiteX4" fmla="*/ 80602 w 203370"/>
                <a:gd name="connsiteY4" fmla="*/ 86886 h 203260"/>
                <a:gd name="connsiteX5" fmla="*/ 93264 w 203370"/>
                <a:gd name="connsiteY5" fmla="*/ 81574 h 203260"/>
                <a:gd name="connsiteX6" fmla="*/ 100859 w 203370"/>
                <a:gd name="connsiteY6" fmla="*/ 71704 h 203260"/>
                <a:gd name="connsiteX7" fmla="*/ 118329 w 203370"/>
                <a:gd name="connsiteY7" fmla="*/ 43606 h 203260"/>
                <a:gd name="connsiteX8" fmla="*/ 139603 w 203370"/>
                <a:gd name="connsiteY8" fmla="*/ 32981 h 203260"/>
                <a:gd name="connsiteX9" fmla="*/ 179864 w 203370"/>
                <a:gd name="connsiteY9" fmla="*/ 86377 h 203260"/>
                <a:gd name="connsiteX10" fmla="*/ 96299 w 203370"/>
                <a:gd name="connsiteY10" fmla="*/ 189135 h 203260"/>
                <a:gd name="connsiteX11" fmla="*/ 40587 w 203370"/>
                <a:gd name="connsiteY11" fmla="*/ 124346 h 203260"/>
                <a:gd name="connsiteX12" fmla="*/ 95290 w 203370"/>
                <a:gd name="connsiteY12" fmla="*/ 30195 h 203260"/>
                <a:gd name="connsiteX13" fmla="*/ 105419 w 203370"/>
                <a:gd name="connsiteY13" fmla="*/ 20834 h 203260"/>
                <a:gd name="connsiteX14" fmla="*/ 102885 w 203370"/>
                <a:gd name="connsiteY14" fmla="*/ 19056 h 203260"/>
                <a:gd name="connsiteX15" fmla="*/ 19066 w 203370"/>
                <a:gd name="connsiteY15" fmla="*/ 135232 h 203260"/>
                <a:gd name="connsiteX16" fmla="*/ 79584 w 203370"/>
                <a:gd name="connsiteY16" fmla="*/ 203054 h 203260"/>
                <a:gd name="connsiteX17" fmla="*/ 201392 w 203370"/>
                <a:gd name="connsiteY17" fmla="*/ 75500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3370" h="203260">
                  <a:moveTo>
                    <a:pt x="201392" y="75500"/>
                  </a:moveTo>
                  <a:cubicBezTo>
                    <a:pt x="201392" y="43359"/>
                    <a:pt x="187212" y="19056"/>
                    <a:pt x="156317" y="19056"/>
                  </a:cubicBezTo>
                  <a:cubicBezTo>
                    <a:pt x="129983" y="19056"/>
                    <a:pt x="107691" y="40318"/>
                    <a:pt x="105920" y="41835"/>
                  </a:cubicBezTo>
                  <a:cubicBezTo>
                    <a:pt x="85662" y="61835"/>
                    <a:pt x="78067" y="84606"/>
                    <a:pt x="78067" y="85115"/>
                  </a:cubicBezTo>
                  <a:cubicBezTo>
                    <a:pt x="78067" y="86631"/>
                    <a:pt x="79330" y="86886"/>
                    <a:pt x="80602" y="86886"/>
                  </a:cubicBezTo>
                  <a:cubicBezTo>
                    <a:pt x="85408" y="86886"/>
                    <a:pt x="89460" y="84353"/>
                    <a:pt x="93264" y="81574"/>
                  </a:cubicBezTo>
                  <a:cubicBezTo>
                    <a:pt x="97816" y="78279"/>
                    <a:pt x="98071" y="77524"/>
                    <a:pt x="100859" y="71704"/>
                  </a:cubicBezTo>
                  <a:cubicBezTo>
                    <a:pt x="103139" y="66639"/>
                    <a:pt x="108962" y="54236"/>
                    <a:pt x="118329" y="43606"/>
                  </a:cubicBezTo>
                  <a:cubicBezTo>
                    <a:pt x="124405" y="36778"/>
                    <a:pt x="129474" y="32981"/>
                    <a:pt x="139603" y="32981"/>
                  </a:cubicBezTo>
                  <a:cubicBezTo>
                    <a:pt x="164167" y="32981"/>
                    <a:pt x="179864" y="53228"/>
                    <a:pt x="179864" y="86377"/>
                  </a:cubicBezTo>
                  <a:cubicBezTo>
                    <a:pt x="179864" y="138011"/>
                    <a:pt x="143146" y="189135"/>
                    <a:pt x="96299" y="189135"/>
                  </a:cubicBezTo>
                  <a:cubicBezTo>
                    <a:pt x="60344" y="189135"/>
                    <a:pt x="40587" y="160536"/>
                    <a:pt x="40587" y="124346"/>
                  </a:cubicBezTo>
                  <a:cubicBezTo>
                    <a:pt x="40587" y="89927"/>
                    <a:pt x="58318" y="51958"/>
                    <a:pt x="95290" y="30195"/>
                  </a:cubicBezTo>
                  <a:cubicBezTo>
                    <a:pt x="97816" y="28678"/>
                    <a:pt x="105419" y="24120"/>
                    <a:pt x="105419" y="20834"/>
                  </a:cubicBezTo>
                  <a:cubicBezTo>
                    <a:pt x="105419" y="19056"/>
                    <a:pt x="103393" y="19056"/>
                    <a:pt x="102885" y="19056"/>
                  </a:cubicBezTo>
                  <a:cubicBezTo>
                    <a:pt x="94019" y="19056"/>
                    <a:pt x="19066" y="59302"/>
                    <a:pt x="19066" y="135232"/>
                  </a:cubicBezTo>
                  <a:cubicBezTo>
                    <a:pt x="19066" y="170659"/>
                    <a:pt x="37552" y="203054"/>
                    <a:pt x="79584" y="203054"/>
                  </a:cubicBezTo>
                  <a:cubicBezTo>
                    <a:pt x="128966" y="203054"/>
                    <a:pt x="201392" y="153453"/>
                    <a:pt x="201392" y="755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3" name="Forme libre : forme 1482">
              <a:extLst>
                <a:ext uri="{FF2B5EF4-FFF2-40B4-BE49-F238E27FC236}">
                  <a16:creationId xmlns:a16="http://schemas.microsoft.com/office/drawing/2014/main" id="{C3AC266A-47B2-4AF6-9E30-C2B08B8893D6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13990393" y="-14790719"/>
              <a:ext cx="101685" cy="152445"/>
            </a:xfrm>
            <a:custGeom>
              <a:avLst/>
              <a:gdLst>
                <a:gd name="connsiteX0" fmla="*/ 97443 w 101685"/>
                <a:gd name="connsiteY0" fmla="*/ 104471 h 152445"/>
                <a:gd name="connsiteX1" fmla="*/ 91414 w 101685"/>
                <a:gd name="connsiteY1" fmla="*/ 104471 h 152445"/>
                <a:gd name="connsiteX2" fmla="*/ 86799 w 101685"/>
                <a:gd name="connsiteY2" fmla="*/ 120597 h 152445"/>
                <a:gd name="connsiteX3" fmla="*/ 69249 w 101685"/>
                <a:gd name="connsiteY3" fmla="*/ 121661 h 152445"/>
                <a:gd name="connsiteX4" fmla="*/ 36623 w 101685"/>
                <a:gd name="connsiteY4" fmla="*/ 121661 h 152445"/>
                <a:gd name="connsiteX5" fmla="*/ 72086 w 101685"/>
                <a:gd name="connsiteY5" fmla="*/ 91887 h 152445"/>
                <a:gd name="connsiteX6" fmla="*/ 97443 w 101685"/>
                <a:gd name="connsiteY6" fmla="*/ 53610 h 152445"/>
                <a:gd name="connsiteX7" fmla="*/ 55951 w 101685"/>
                <a:gd name="connsiteY7" fmla="*/ 19056 h 152445"/>
                <a:gd name="connsiteX8" fmla="*/ 19066 w 101685"/>
                <a:gd name="connsiteY8" fmla="*/ 50775 h 152445"/>
                <a:gd name="connsiteX9" fmla="*/ 28464 w 101685"/>
                <a:gd name="connsiteY9" fmla="*/ 60700 h 152445"/>
                <a:gd name="connsiteX10" fmla="*/ 37862 w 101685"/>
                <a:gd name="connsiteY10" fmla="*/ 51307 h 152445"/>
                <a:gd name="connsiteX11" fmla="*/ 27400 w 101685"/>
                <a:gd name="connsiteY11" fmla="*/ 41914 h 152445"/>
                <a:gd name="connsiteX12" fmla="*/ 53290 w 101685"/>
                <a:gd name="connsiteY12" fmla="*/ 25431 h 152445"/>
                <a:gd name="connsiteX13" fmla="*/ 80245 w 101685"/>
                <a:gd name="connsiteY13" fmla="*/ 53610 h 152445"/>
                <a:gd name="connsiteX14" fmla="*/ 63570 w 101685"/>
                <a:gd name="connsiteY14" fmla="*/ 87632 h 152445"/>
                <a:gd name="connsiteX15" fmla="*/ 20838 w 101685"/>
                <a:gd name="connsiteY15" fmla="*/ 129815 h 152445"/>
                <a:gd name="connsiteX16" fmla="*/ 19066 w 101685"/>
                <a:gd name="connsiteY16" fmla="*/ 136724 h 152445"/>
                <a:gd name="connsiteX17" fmla="*/ 92121 w 101685"/>
                <a:gd name="connsiteY17" fmla="*/ 136724 h 152445"/>
                <a:gd name="connsiteX18" fmla="*/ 97443 w 101685"/>
                <a:gd name="connsiteY18" fmla="*/ 104471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685" h="152445">
                  <a:moveTo>
                    <a:pt x="97443" y="104471"/>
                  </a:moveTo>
                  <a:lnTo>
                    <a:pt x="91414" y="104471"/>
                  </a:lnTo>
                  <a:cubicBezTo>
                    <a:pt x="90882" y="108370"/>
                    <a:pt x="89110" y="118826"/>
                    <a:pt x="86799" y="120597"/>
                  </a:cubicBezTo>
                  <a:cubicBezTo>
                    <a:pt x="85384" y="121661"/>
                    <a:pt x="71728" y="121661"/>
                    <a:pt x="69249" y="121661"/>
                  </a:cubicBezTo>
                  <a:lnTo>
                    <a:pt x="36623" y="121661"/>
                  </a:lnTo>
                  <a:cubicBezTo>
                    <a:pt x="55236" y="105178"/>
                    <a:pt x="61449" y="100216"/>
                    <a:pt x="72086" y="91887"/>
                  </a:cubicBezTo>
                  <a:cubicBezTo>
                    <a:pt x="85210" y="81430"/>
                    <a:pt x="97443" y="70441"/>
                    <a:pt x="97443" y="53610"/>
                  </a:cubicBezTo>
                  <a:cubicBezTo>
                    <a:pt x="97443" y="32164"/>
                    <a:pt x="78647" y="19056"/>
                    <a:pt x="55951" y="19056"/>
                  </a:cubicBezTo>
                  <a:cubicBezTo>
                    <a:pt x="33962" y="19056"/>
                    <a:pt x="19066" y="34465"/>
                    <a:pt x="19066" y="50775"/>
                  </a:cubicBezTo>
                  <a:cubicBezTo>
                    <a:pt x="19066" y="59809"/>
                    <a:pt x="26693" y="60700"/>
                    <a:pt x="28464" y="60700"/>
                  </a:cubicBezTo>
                  <a:cubicBezTo>
                    <a:pt x="32722" y="60700"/>
                    <a:pt x="37862" y="57682"/>
                    <a:pt x="37862" y="51307"/>
                  </a:cubicBezTo>
                  <a:cubicBezTo>
                    <a:pt x="37862" y="48115"/>
                    <a:pt x="36623" y="41914"/>
                    <a:pt x="27400" y="41914"/>
                  </a:cubicBezTo>
                  <a:cubicBezTo>
                    <a:pt x="32897" y="29329"/>
                    <a:pt x="44957" y="25431"/>
                    <a:pt x="53290" y="25431"/>
                  </a:cubicBezTo>
                  <a:cubicBezTo>
                    <a:pt x="71021" y="25431"/>
                    <a:pt x="80245" y="39254"/>
                    <a:pt x="80245" y="53610"/>
                  </a:cubicBezTo>
                  <a:cubicBezTo>
                    <a:pt x="80245" y="69029"/>
                    <a:pt x="69249" y="81256"/>
                    <a:pt x="63570" y="87632"/>
                  </a:cubicBezTo>
                  <a:lnTo>
                    <a:pt x="20838" y="129815"/>
                  </a:lnTo>
                  <a:cubicBezTo>
                    <a:pt x="19066" y="131403"/>
                    <a:pt x="19066" y="131761"/>
                    <a:pt x="19066" y="136724"/>
                  </a:cubicBezTo>
                  <a:lnTo>
                    <a:pt x="92121" y="136724"/>
                  </a:lnTo>
                  <a:lnTo>
                    <a:pt x="97443" y="10447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4" name="Forme libre : forme 1483">
              <a:extLst>
                <a:ext uri="{FF2B5EF4-FFF2-40B4-BE49-F238E27FC236}">
                  <a16:creationId xmlns:a16="http://schemas.microsoft.com/office/drawing/2014/main" id="{7ABFD5CE-990F-4A38-A08B-17B081D2926F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14117903" y="-14900828"/>
              <a:ext cx="76264" cy="279483"/>
            </a:xfrm>
            <a:custGeom>
              <a:avLst/>
              <a:gdLst>
                <a:gd name="connsiteX0" fmla="*/ 77813 w 76264"/>
                <a:gd name="connsiteY0" fmla="*/ 269614 h 279482"/>
                <a:gd name="connsiteX1" fmla="*/ 73508 w 76264"/>
                <a:gd name="connsiteY1" fmla="*/ 264047 h 279482"/>
                <a:gd name="connsiteX2" fmla="*/ 33755 w 76264"/>
                <a:gd name="connsiteY2" fmla="*/ 145600 h 279482"/>
                <a:gd name="connsiteX3" fmla="*/ 74525 w 76264"/>
                <a:gd name="connsiteY3" fmla="*/ 25891 h 279482"/>
                <a:gd name="connsiteX4" fmla="*/ 77813 w 76264"/>
                <a:gd name="connsiteY4" fmla="*/ 21588 h 279482"/>
                <a:gd name="connsiteX5" fmla="*/ 75280 w 76264"/>
                <a:gd name="connsiteY5" fmla="*/ 19056 h 279482"/>
                <a:gd name="connsiteX6" fmla="*/ 35018 w 76264"/>
                <a:gd name="connsiteY6" fmla="*/ 68410 h 279482"/>
                <a:gd name="connsiteX7" fmla="*/ 19066 w 76264"/>
                <a:gd name="connsiteY7" fmla="*/ 145600 h 279482"/>
                <a:gd name="connsiteX8" fmla="*/ 35781 w 76264"/>
                <a:gd name="connsiteY8" fmla="*/ 224563 h 279482"/>
                <a:gd name="connsiteX9" fmla="*/ 75280 w 76264"/>
                <a:gd name="connsiteY9" fmla="*/ 272146 h 279482"/>
                <a:gd name="connsiteX10" fmla="*/ 77813 w 76264"/>
                <a:gd name="connsiteY10" fmla="*/ 269614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64" h="279482">
                  <a:moveTo>
                    <a:pt x="77813" y="269614"/>
                  </a:moveTo>
                  <a:cubicBezTo>
                    <a:pt x="77813" y="268859"/>
                    <a:pt x="77813" y="268350"/>
                    <a:pt x="73508" y="264047"/>
                  </a:cubicBezTo>
                  <a:cubicBezTo>
                    <a:pt x="41858" y="232160"/>
                    <a:pt x="33755" y="184323"/>
                    <a:pt x="33755" y="145600"/>
                  </a:cubicBezTo>
                  <a:cubicBezTo>
                    <a:pt x="33755" y="101567"/>
                    <a:pt x="43376" y="57524"/>
                    <a:pt x="74525" y="25891"/>
                  </a:cubicBezTo>
                  <a:cubicBezTo>
                    <a:pt x="77813" y="22850"/>
                    <a:pt x="77813" y="22342"/>
                    <a:pt x="77813" y="21588"/>
                  </a:cubicBezTo>
                  <a:cubicBezTo>
                    <a:pt x="77813" y="19817"/>
                    <a:pt x="76797" y="19056"/>
                    <a:pt x="75280" y="19056"/>
                  </a:cubicBezTo>
                  <a:cubicBezTo>
                    <a:pt x="72745" y="19056"/>
                    <a:pt x="49961" y="36269"/>
                    <a:pt x="35018" y="68410"/>
                  </a:cubicBezTo>
                  <a:cubicBezTo>
                    <a:pt x="22101" y="96246"/>
                    <a:pt x="19066" y="124338"/>
                    <a:pt x="19066" y="145600"/>
                  </a:cubicBezTo>
                  <a:cubicBezTo>
                    <a:pt x="19066" y="165340"/>
                    <a:pt x="21847" y="195962"/>
                    <a:pt x="35781" y="224563"/>
                  </a:cubicBezTo>
                  <a:cubicBezTo>
                    <a:pt x="50970" y="255694"/>
                    <a:pt x="72745" y="272146"/>
                    <a:pt x="75280" y="272146"/>
                  </a:cubicBezTo>
                  <a:cubicBezTo>
                    <a:pt x="76797" y="272146"/>
                    <a:pt x="77813" y="271383"/>
                    <a:pt x="77813" y="26961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5" name="Forme libre : forme 1484">
              <a:extLst>
                <a:ext uri="{FF2B5EF4-FFF2-40B4-BE49-F238E27FC236}">
                  <a16:creationId xmlns:a16="http://schemas.microsoft.com/office/drawing/2014/main" id="{52F2DBEE-12A4-45CC-B239-5AAEAAD5D978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14198679" y="-14822875"/>
              <a:ext cx="152528" cy="152445"/>
            </a:xfrm>
            <a:custGeom>
              <a:avLst/>
              <a:gdLst>
                <a:gd name="connsiteX0" fmla="*/ 96307 w 152528"/>
                <a:gd name="connsiteY0" fmla="*/ 54483 h 152445"/>
                <a:gd name="connsiteX1" fmla="*/ 121371 w 152528"/>
                <a:gd name="connsiteY1" fmla="*/ 24621 h 152445"/>
                <a:gd name="connsiteX2" fmla="*/ 134034 w 152528"/>
                <a:gd name="connsiteY2" fmla="*/ 27917 h 152445"/>
                <a:gd name="connsiteX3" fmla="*/ 121879 w 152528"/>
                <a:gd name="connsiteY3" fmla="*/ 41580 h 152445"/>
                <a:gd name="connsiteX4" fmla="*/ 131499 w 152528"/>
                <a:gd name="connsiteY4" fmla="*/ 50434 h 152445"/>
                <a:gd name="connsiteX5" fmla="*/ 145180 w 152528"/>
                <a:gd name="connsiteY5" fmla="*/ 35760 h 152445"/>
                <a:gd name="connsiteX6" fmla="*/ 121625 w 152528"/>
                <a:gd name="connsiteY6" fmla="*/ 19056 h 152445"/>
                <a:gd name="connsiteX7" fmla="*/ 95036 w 152528"/>
                <a:gd name="connsiteY7" fmla="*/ 38287 h 152445"/>
                <a:gd name="connsiteX8" fmla="*/ 67692 w 152528"/>
                <a:gd name="connsiteY8" fmla="*/ 19056 h 152445"/>
                <a:gd name="connsiteX9" fmla="*/ 26923 w 152528"/>
                <a:gd name="connsiteY9" fmla="*/ 58032 h 152445"/>
                <a:gd name="connsiteX10" fmla="*/ 29957 w 152528"/>
                <a:gd name="connsiteY10" fmla="*/ 60557 h 152445"/>
                <a:gd name="connsiteX11" fmla="*/ 33246 w 152528"/>
                <a:gd name="connsiteY11" fmla="*/ 57778 h 152445"/>
                <a:gd name="connsiteX12" fmla="*/ 67183 w 152528"/>
                <a:gd name="connsiteY12" fmla="*/ 24621 h 152445"/>
                <a:gd name="connsiteX13" fmla="*/ 80856 w 152528"/>
                <a:gd name="connsiteY13" fmla="*/ 41580 h 152445"/>
                <a:gd name="connsiteX14" fmla="*/ 67183 w 152528"/>
                <a:gd name="connsiteY14" fmla="*/ 101813 h 152445"/>
                <a:gd name="connsiteX15" fmla="*/ 43129 w 152528"/>
                <a:gd name="connsiteY15" fmla="*/ 128133 h 152445"/>
                <a:gd name="connsiteX16" fmla="*/ 30466 w 152528"/>
                <a:gd name="connsiteY16" fmla="*/ 124846 h 152445"/>
                <a:gd name="connsiteX17" fmla="*/ 42366 w 152528"/>
                <a:gd name="connsiteY17" fmla="*/ 111181 h 152445"/>
                <a:gd name="connsiteX18" fmla="*/ 33000 w 152528"/>
                <a:gd name="connsiteY18" fmla="*/ 102320 h 152445"/>
                <a:gd name="connsiteX19" fmla="*/ 19066 w 152528"/>
                <a:gd name="connsiteY19" fmla="*/ 117001 h 152445"/>
                <a:gd name="connsiteX20" fmla="*/ 42874 w 152528"/>
                <a:gd name="connsiteY20" fmla="*/ 133708 h 152445"/>
                <a:gd name="connsiteX21" fmla="*/ 69463 w 152528"/>
                <a:gd name="connsiteY21" fmla="*/ 114469 h 152445"/>
                <a:gd name="connsiteX22" fmla="*/ 96808 w 152528"/>
                <a:gd name="connsiteY22" fmla="*/ 133708 h 152445"/>
                <a:gd name="connsiteX23" fmla="*/ 137323 w 152528"/>
                <a:gd name="connsiteY23" fmla="*/ 94731 h 152445"/>
                <a:gd name="connsiteX24" fmla="*/ 134288 w 152528"/>
                <a:gd name="connsiteY24" fmla="*/ 92197 h 152445"/>
                <a:gd name="connsiteX25" fmla="*/ 131000 w 152528"/>
                <a:gd name="connsiteY25" fmla="*/ 94984 h 152445"/>
                <a:gd name="connsiteX26" fmla="*/ 97316 w 152528"/>
                <a:gd name="connsiteY26" fmla="*/ 128133 h 152445"/>
                <a:gd name="connsiteX27" fmla="*/ 83390 w 152528"/>
                <a:gd name="connsiteY27" fmla="*/ 111436 h 152445"/>
                <a:gd name="connsiteX28" fmla="*/ 87695 w 152528"/>
                <a:gd name="connsiteY28" fmla="*/ 89156 h 152445"/>
                <a:gd name="connsiteX29" fmla="*/ 96307 w 152528"/>
                <a:gd name="connsiteY29" fmla="*/ 54483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52528" h="152445">
                  <a:moveTo>
                    <a:pt x="96307" y="54483"/>
                  </a:moveTo>
                  <a:cubicBezTo>
                    <a:pt x="97824" y="47909"/>
                    <a:pt x="103647" y="24621"/>
                    <a:pt x="121371" y="24621"/>
                  </a:cubicBezTo>
                  <a:cubicBezTo>
                    <a:pt x="122642" y="24621"/>
                    <a:pt x="128720" y="24621"/>
                    <a:pt x="134034" y="27917"/>
                  </a:cubicBezTo>
                  <a:cubicBezTo>
                    <a:pt x="126948" y="29179"/>
                    <a:pt x="121879" y="35506"/>
                    <a:pt x="121879" y="41580"/>
                  </a:cubicBezTo>
                  <a:cubicBezTo>
                    <a:pt x="121879" y="45629"/>
                    <a:pt x="124668" y="50434"/>
                    <a:pt x="131499" y="50434"/>
                  </a:cubicBezTo>
                  <a:cubicBezTo>
                    <a:pt x="137077" y="50434"/>
                    <a:pt x="145180" y="45884"/>
                    <a:pt x="145180" y="35760"/>
                  </a:cubicBezTo>
                  <a:cubicBezTo>
                    <a:pt x="145180" y="22596"/>
                    <a:pt x="130237" y="19056"/>
                    <a:pt x="121625" y="19056"/>
                  </a:cubicBezTo>
                  <a:cubicBezTo>
                    <a:pt x="106936" y="19056"/>
                    <a:pt x="98079" y="32467"/>
                    <a:pt x="95036" y="38287"/>
                  </a:cubicBezTo>
                  <a:cubicBezTo>
                    <a:pt x="88705" y="21588"/>
                    <a:pt x="75032" y="19056"/>
                    <a:pt x="67692" y="19056"/>
                  </a:cubicBezTo>
                  <a:cubicBezTo>
                    <a:pt x="41349" y="19056"/>
                    <a:pt x="26923" y="51704"/>
                    <a:pt x="26923" y="58032"/>
                  </a:cubicBezTo>
                  <a:cubicBezTo>
                    <a:pt x="26923" y="60557"/>
                    <a:pt x="29449" y="60557"/>
                    <a:pt x="29957" y="60557"/>
                  </a:cubicBezTo>
                  <a:cubicBezTo>
                    <a:pt x="31983" y="60557"/>
                    <a:pt x="32746" y="60056"/>
                    <a:pt x="33246" y="57778"/>
                  </a:cubicBezTo>
                  <a:cubicBezTo>
                    <a:pt x="41857" y="30950"/>
                    <a:pt x="58572" y="24621"/>
                    <a:pt x="67183" y="24621"/>
                  </a:cubicBezTo>
                  <a:cubicBezTo>
                    <a:pt x="71990" y="24621"/>
                    <a:pt x="80856" y="26899"/>
                    <a:pt x="80856" y="41580"/>
                  </a:cubicBezTo>
                  <a:cubicBezTo>
                    <a:pt x="80856" y="49426"/>
                    <a:pt x="76550" y="66385"/>
                    <a:pt x="67183" y="101813"/>
                  </a:cubicBezTo>
                  <a:cubicBezTo>
                    <a:pt x="63132" y="117510"/>
                    <a:pt x="54266" y="128133"/>
                    <a:pt x="43129" y="128133"/>
                  </a:cubicBezTo>
                  <a:cubicBezTo>
                    <a:pt x="41604" y="128133"/>
                    <a:pt x="35781" y="128133"/>
                    <a:pt x="30466" y="124846"/>
                  </a:cubicBezTo>
                  <a:cubicBezTo>
                    <a:pt x="36797" y="123584"/>
                    <a:pt x="42366" y="118264"/>
                    <a:pt x="42366" y="111181"/>
                  </a:cubicBezTo>
                  <a:cubicBezTo>
                    <a:pt x="42366" y="104346"/>
                    <a:pt x="36797" y="102320"/>
                    <a:pt x="33000" y="102320"/>
                  </a:cubicBezTo>
                  <a:cubicBezTo>
                    <a:pt x="25397" y="102320"/>
                    <a:pt x="19066" y="108903"/>
                    <a:pt x="19066" y="117001"/>
                  </a:cubicBezTo>
                  <a:cubicBezTo>
                    <a:pt x="19066" y="128641"/>
                    <a:pt x="31729" y="133708"/>
                    <a:pt x="42874" y="133708"/>
                  </a:cubicBezTo>
                  <a:cubicBezTo>
                    <a:pt x="59589" y="133708"/>
                    <a:pt x="68701" y="115985"/>
                    <a:pt x="69463" y="114469"/>
                  </a:cubicBezTo>
                  <a:cubicBezTo>
                    <a:pt x="72498" y="123829"/>
                    <a:pt x="81619" y="133708"/>
                    <a:pt x="96808" y="133708"/>
                  </a:cubicBezTo>
                  <a:cubicBezTo>
                    <a:pt x="122896" y="133708"/>
                    <a:pt x="137323" y="101058"/>
                    <a:pt x="137323" y="94731"/>
                  </a:cubicBezTo>
                  <a:cubicBezTo>
                    <a:pt x="137323" y="92197"/>
                    <a:pt x="135051" y="92197"/>
                    <a:pt x="134288" y="92197"/>
                  </a:cubicBezTo>
                  <a:cubicBezTo>
                    <a:pt x="132008" y="92197"/>
                    <a:pt x="131499" y="93206"/>
                    <a:pt x="131000" y="94984"/>
                  </a:cubicBezTo>
                  <a:cubicBezTo>
                    <a:pt x="122642" y="122060"/>
                    <a:pt x="105419" y="128133"/>
                    <a:pt x="97316" y="128133"/>
                  </a:cubicBezTo>
                  <a:cubicBezTo>
                    <a:pt x="87442" y="128133"/>
                    <a:pt x="83390" y="120035"/>
                    <a:pt x="83390" y="111436"/>
                  </a:cubicBezTo>
                  <a:cubicBezTo>
                    <a:pt x="83390" y="105862"/>
                    <a:pt x="84907" y="100297"/>
                    <a:pt x="87695" y="89156"/>
                  </a:cubicBezTo>
                  <a:lnTo>
                    <a:pt x="96307" y="5448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6" name="Forme libre : forme 1485">
              <a:extLst>
                <a:ext uri="{FF2B5EF4-FFF2-40B4-BE49-F238E27FC236}">
                  <a16:creationId xmlns:a16="http://schemas.microsoft.com/office/drawing/2014/main" id="{11AF366F-0189-4517-AAAF-3D162C30779C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14347233" y="-14790719"/>
              <a:ext cx="101685" cy="152445"/>
            </a:xfrm>
            <a:custGeom>
              <a:avLst/>
              <a:gdLst>
                <a:gd name="connsiteX0" fmla="*/ 97443 w 101685"/>
                <a:gd name="connsiteY0" fmla="*/ 104471 h 152445"/>
                <a:gd name="connsiteX1" fmla="*/ 91414 w 101685"/>
                <a:gd name="connsiteY1" fmla="*/ 104471 h 152445"/>
                <a:gd name="connsiteX2" fmla="*/ 86799 w 101685"/>
                <a:gd name="connsiteY2" fmla="*/ 120597 h 152445"/>
                <a:gd name="connsiteX3" fmla="*/ 69249 w 101685"/>
                <a:gd name="connsiteY3" fmla="*/ 121661 h 152445"/>
                <a:gd name="connsiteX4" fmla="*/ 36623 w 101685"/>
                <a:gd name="connsiteY4" fmla="*/ 121661 h 152445"/>
                <a:gd name="connsiteX5" fmla="*/ 72086 w 101685"/>
                <a:gd name="connsiteY5" fmla="*/ 91887 h 152445"/>
                <a:gd name="connsiteX6" fmla="*/ 97443 w 101685"/>
                <a:gd name="connsiteY6" fmla="*/ 53610 h 152445"/>
                <a:gd name="connsiteX7" fmla="*/ 55951 w 101685"/>
                <a:gd name="connsiteY7" fmla="*/ 19056 h 152445"/>
                <a:gd name="connsiteX8" fmla="*/ 19066 w 101685"/>
                <a:gd name="connsiteY8" fmla="*/ 50775 h 152445"/>
                <a:gd name="connsiteX9" fmla="*/ 28464 w 101685"/>
                <a:gd name="connsiteY9" fmla="*/ 60700 h 152445"/>
                <a:gd name="connsiteX10" fmla="*/ 37862 w 101685"/>
                <a:gd name="connsiteY10" fmla="*/ 51307 h 152445"/>
                <a:gd name="connsiteX11" fmla="*/ 27400 w 101685"/>
                <a:gd name="connsiteY11" fmla="*/ 41914 h 152445"/>
                <a:gd name="connsiteX12" fmla="*/ 53290 w 101685"/>
                <a:gd name="connsiteY12" fmla="*/ 25431 h 152445"/>
                <a:gd name="connsiteX13" fmla="*/ 80244 w 101685"/>
                <a:gd name="connsiteY13" fmla="*/ 53610 h 152445"/>
                <a:gd name="connsiteX14" fmla="*/ 63570 w 101685"/>
                <a:gd name="connsiteY14" fmla="*/ 87632 h 152445"/>
                <a:gd name="connsiteX15" fmla="*/ 20838 w 101685"/>
                <a:gd name="connsiteY15" fmla="*/ 129815 h 152445"/>
                <a:gd name="connsiteX16" fmla="*/ 19066 w 101685"/>
                <a:gd name="connsiteY16" fmla="*/ 136724 h 152445"/>
                <a:gd name="connsiteX17" fmla="*/ 92121 w 101685"/>
                <a:gd name="connsiteY17" fmla="*/ 136724 h 152445"/>
                <a:gd name="connsiteX18" fmla="*/ 97443 w 101685"/>
                <a:gd name="connsiteY18" fmla="*/ 104471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685" h="152445">
                  <a:moveTo>
                    <a:pt x="97443" y="104471"/>
                  </a:moveTo>
                  <a:lnTo>
                    <a:pt x="91414" y="104471"/>
                  </a:lnTo>
                  <a:cubicBezTo>
                    <a:pt x="90882" y="108370"/>
                    <a:pt x="89110" y="118826"/>
                    <a:pt x="86799" y="120597"/>
                  </a:cubicBezTo>
                  <a:cubicBezTo>
                    <a:pt x="85384" y="121661"/>
                    <a:pt x="71728" y="121661"/>
                    <a:pt x="69249" y="121661"/>
                  </a:cubicBezTo>
                  <a:lnTo>
                    <a:pt x="36623" y="121661"/>
                  </a:lnTo>
                  <a:cubicBezTo>
                    <a:pt x="55236" y="105178"/>
                    <a:pt x="61449" y="100216"/>
                    <a:pt x="72086" y="91887"/>
                  </a:cubicBezTo>
                  <a:cubicBezTo>
                    <a:pt x="85210" y="81430"/>
                    <a:pt x="97443" y="70441"/>
                    <a:pt x="97443" y="53610"/>
                  </a:cubicBezTo>
                  <a:cubicBezTo>
                    <a:pt x="97443" y="32164"/>
                    <a:pt x="78647" y="19056"/>
                    <a:pt x="55951" y="19056"/>
                  </a:cubicBezTo>
                  <a:cubicBezTo>
                    <a:pt x="33961" y="19056"/>
                    <a:pt x="19066" y="34465"/>
                    <a:pt x="19066" y="50775"/>
                  </a:cubicBezTo>
                  <a:cubicBezTo>
                    <a:pt x="19066" y="59809"/>
                    <a:pt x="26693" y="60700"/>
                    <a:pt x="28464" y="60700"/>
                  </a:cubicBezTo>
                  <a:cubicBezTo>
                    <a:pt x="32722" y="60700"/>
                    <a:pt x="37862" y="57682"/>
                    <a:pt x="37862" y="51307"/>
                  </a:cubicBezTo>
                  <a:cubicBezTo>
                    <a:pt x="37862" y="48115"/>
                    <a:pt x="36623" y="41914"/>
                    <a:pt x="27400" y="41914"/>
                  </a:cubicBezTo>
                  <a:cubicBezTo>
                    <a:pt x="32897" y="29329"/>
                    <a:pt x="44956" y="25431"/>
                    <a:pt x="53290" y="25431"/>
                  </a:cubicBezTo>
                  <a:cubicBezTo>
                    <a:pt x="71021" y="25431"/>
                    <a:pt x="80244" y="39254"/>
                    <a:pt x="80244" y="53610"/>
                  </a:cubicBezTo>
                  <a:cubicBezTo>
                    <a:pt x="80244" y="69029"/>
                    <a:pt x="69249" y="81256"/>
                    <a:pt x="63570" y="87632"/>
                  </a:cubicBezTo>
                  <a:lnTo>
                    <a:pt x="20838" y="129815"/>
                  </a:lnTo>
                  <a:cubicBezTo>
                    <a:pt x="19066" y="131403"/>
                    <a:pt x="19066" y="131761"/>
                    <a:pt x="19066" y="136724"/>
                  </a:cubicBezTo>
                  <a:lnTo>
                    <a:pt x="92121" y="136724"/>
                  </a:lnTo>
                  <a:lnTo>
                    <a:pt x="97443" y="10447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7" name="Forme libre : forme 1486">
              <a:extLst>
                <a:ext uri="{FF2B5EF4-FFF2-40B4-BE49-F238E27FC236}">
                  <a16:creationId xmlns:a16="http://schemas.microsoft.com/office/drawing/2014/main" id="{D4CF1F39-C986-407A-A960-98D2D074D4EB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14464131" y="-14900828"/>
              <a:ext cx="76264" cy="279483"/>
            </a:xfrm>
            <a:custGeom>
              <a:avLst/>
              <a:gdLst>
                <a:gd name="connsiteX0" fmla="*/ 77813 w 76264"/>
                <a:gd name="connsiteY0" fmla="*/ 145600 h 279482"/>
                <a:gd name="connsiteX1" fmla="*/ 61099 w 76264"/>
                <a:gd name="connsiteY1" fmla="*/ 66639 h 279482"/>
                <a:gd name="connsiteX2" fmla="*/ 21601 w 76264"/>
                <a:gd name="connsiteY2" fmla="*/ 19056 h 279482"/>
                <a:gd name="connsiteX3" fmla="*/ 19066 w 76264"/>
                <a:gd name="connsiteY3" fmla="*/ 21588 h 279482"/>
                <a:gd name="connsiteX4" fmla="*/ 23880 w 76264"/>
                <a:gd name="connsiteY4" fmla="*/ 27408 h 279482"/>
                <a:gd name="connsiteX5" fmla="*/ 63124 w 76264"/>
                <a:gd name="connsiteY5" fmla="*/ 145600 h 279482"/>
                <a:gd name="connsiteX6" fmla="*/ 22355 w 76264"/>
                <a:gd name="connsiteY6" fmla="*/ 265311 h 279482"/>
                <a:gd name="connsiteX7" fmla="*/ 19066 w 76264"/>
                <a:gd name="connsiteY7" fmla="*/ 269614 h 279482"/>
                <a:gd name="connsiteX8" fmla="*/ 21601 w 76264"/>
                <a:gd name="connsiteY8" fmla="*/ 272146 h 279482"/>
                <a:gd name="connsiteX9" fmla="*/ 61861 w 76264"/>
                <a:gd name="connsiteY9" fmla="*/ 222792 h 279482"/>
                <a:gd name="connsiteX10" fmla="*/ 77813 w 76264"/>
                <a:gd name="connsiteY10" fmla="*/ 145600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64" h="279482">
                  <a:moveTo>
                    <a:pt x="77813" y="145600"/>
                  </a:moveTo>
                  <a:cubicBezTo>
                    <a:pt x="77813" y="125862"/>
                    <a:pt x="75033" y="95238"/>
                    <a:pt x="61099" y="66639"/>
                  </a:cubicBezTo>
                  <a:cubicBezTo>
                    <a:pt x="45909" y="35506"/>
                    <a:pt x="24127" y="19056"/>
                    <a:pt x="21601" y="19056"/>
                  </a:cubicBezTo>
                  <a:cubicBezTo>
                    <a:pt x="20075" y="19056"/>
                    <a:pt x="19066" y="20071"/>
                    <a:pt x="19066" y="21588"/>
                  </a:cubicBezTo>
                  <a:cubicBezTo>
                    <a:pt x="19066" y="22342"/>
                    <a:pt x="19066" y="22850"/>
                    <a:pt x="23880" y="27408"/>
                  </a:cubicBezTo>
                  <a:cubicBezTo>
                    <a:pt x="48690" y="52467"/>
                    <a:pt x="63124" y="92706"/>
                    <a:pt x="63124" y="145600"/>
                  </a:cubicBezTo>
                  <a:cubicBezTo>
                    <a:pt x="63124" y="188880"/>
                    <a:pt x="53758" y="233424"/>
                    <a:pt x="22355" y="265311"/>
                  </a:cubicBezTo>
                  <a:cubicBezTo>
                    <a:pt x="19066" y="268350"/>
                    <a:pt x="19066" y="268859"/>
                    <a:pt x="19066" y="269614"/>
                  </a:cubicBezTo>
                  <a:cubicBezTo>
                    <a:pt x="19066" y="271129"/>
                    <a:pt x="20075" y="272146"/>
                    <a:pt x="21601" y="272146"/>
                  </a:cubicBezTo>
                  <a:cubicBezTo>
                    <a:pt x="24127" y="272146"/>
                    <a:pt x="46918" y="254933"/>
                    <a:pt x="61861" y="222792"/>
                  </a:cubicBezTo>
                  <a:cubicBezTo>
                    <a:pt x="74778" y="194955"/>
                    <a:pt x="77813" y="166864"/>
                    <a:pt x="77813" y="1456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8" name="Forme libre : forme 1487">
              <a:extLst>
                <a:ext uri="{FF2B5EF4-FFF2-40B4-BE49-F238E27FC236}">
                  <a16:creationId xmlns:a16="http://schemas.microsoft.com/office/drawing/2014/main" id="{8EB3B280-7013-4452-9A3D-ECE38D04B2F7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14654379" y="-14737840"/>
              <a:ext cx="50843" cy="50815"/>
            </a:xfrm>
            <a:custGeom>
              <a:avLst/>
              <a:gdLst>
                <a:gd name="connsiteX0" fmla="*/ 45909 w 50842"/>
                <a:gd name="connsiteY0" fmla="*/ 32474 h 50815"/>
                <a:gd name="connsiteX1" fmla="*/ 32491 w 50842"/>
                <a:gd name="connsiteY1" fmla="*/ 19056 h 50815"/>
                <a:gd name="connsiteX2" fmla="*/ 19066 w 50842"/>
                <a:gd name="connsiteY2" fmla="*/ 32474 h 50815"/>
                <a:gd name="connsiteX3" fmla="*/ 32491 w 50842"/>
                <a:gd name="connsiteY3" fmla="*/ 45885 h 50815"/>
                <a:gd name="connsiteX4" fmla="*/ 45909 w 50842"/>
                <a:gd name="connsiteY4" fmla="*/ 32474 h 50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42" h="50815">
                  <a:moveTo>
                    <a:pt x="45909" y="32474"/>
                  </a:moveTo>
                  <a:cubicBezTo>
                    <a:pt x="45909" y="25130"/>
                    <a:pt x="39832" y="19056"/>
                    <a:pt x="32491" y="19056"/>
                  </a:cubicBezTo>
                  <a:cubicBezTo>
                    <a:pt x="25143" y="19056"/>
                    <a:pt x="19066" y="25130"/>
                    <a:pt x="19066" y="32474"/>
                  </a:cubicBezTo>
                  <a:cubicBezTo>
                    <a:pt x="19066" y="39811"/>
                    <a:pt x="25143" y="45885"/>
                    <a:pt x="32491" y="45885"/>
                  </a:cubicBezTo>
                  <a:cubicBezTo>
                    <a:pt x="39832" y="45885"/>
                    <a:pt x="45909" y="39811"/>
                    <a:pt x="45909" y="3247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9" name="Forme libre : forme 1488">
              <a:extLst>
                <a:ext uri="{FF2B5EF4-FFF2-40B4-BE49-F238E27FC236}">
                  <a16:creationId xmlns:a16="http://schemas.microsoft.com/office/drawing/2014/main" id="{EE4E6113-9ECC-41AA-B629-0A2D75E33522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14766979" y="-14737840"/>
              <a:ext cx="50843" cy="50815"/>
            </a:xfrm>
            <a:custGeom>
              <a:avLst/>
              <a:gdLst>
                <a:gd name="connsiteX0" fmla="*/ 45909 w 50842"/>
                <a:gd name="connsiteY0" fmla="*/ 32474 h 50815"/>
                <a:gd name="connsiteX1" fmla="*/ 32491 w 50842"/>
                <a:gd name="connsiteY1" fmla="*/ 19056 h 50815"/>
                <a:gd name="connsiteX2" fmla="*/ 19066 w 50842"/>
                <a:gd name="connsiteY2" fmla="*/ 32474 h 50815"/>
                <a:gd name="connsiteX3" fmla="*/ 32491 w 50842"/>
                <a:gd name="connsiteY3" fmla="*/ 45885 h 50815"/>
                <a:gd name="connsiteX4" fmla="*/ 45909 w 50842"/>
                <a:gd name="connsiteY4" fmla="*/ 32474 h 50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42" h="50815">
                  <a:moveTo>
                    <a:pt x="45909" y="32474"/>
                  </a:moveTo>
                  <a:cubicBezTo>
                    <a:pt x="45909" y="25130"/>
                    <a:pt x="39832" y="19056"/>
                    <a:pt x="32491" y="19056"/>
                  </a:cubicBezTo>
                  <a:cubicBezTo>
                    <a:pt x="25143" y="19056"/>
                    <a:pt x="19066" y="25130"/>
                    <a:pt x="19066" y="32474"/>
                  </a:cubicBezTo>
                  <a:cubicBezTo>
                    <a:pt x="19066" y="39811"/>
                    <a:pt x="25143" y="45885"/>
                    <a:pt x="32491" y="45885"/>
                  </a:cubicBezTo>
                  <a:cubicBezTo>
                    <a:pt x="39832" y="45885"/>
                    <a:pt x="45909" y="39811"/>
                    <a:pt x="45909" y="3247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0" name="Forme libre : forme 1489">
              <a:extLst>
                <a:ext uri="{FF2B5EF4-FFF2-40B4-BE49-F238E27FC236}">
                  <a16:creationId xmlns:a16="http://schemas.microsoft.com/office/drawing/2014/main" id="{78360DD9-2FBD-4825-8D2E-7AD688233EC6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14879326" y="-14737840"/>
              <a:ext cx="50843" cy="50815"/>
            </a:xfrm>
            <a:custGeom>
              <a:avLst/>
              <a:gdLst>
                <a:gd name="connsiteX0" fmla="*/ 45910 w 50842"/>
                <a:gd name="connsiteY0" fmla="*/ 32474 h 50815"/>
                <a:gd name="connsiteX1" fmla="*/ 32490 w 50842"/>
                <a:gd name="connsiteY1" fmla="*/ 19056 h 50815"/>
                <a:gd name="connsiteX2" fmla="*/ 19066 w 50842"/>
                <a:gd name="connsiteY2" fmla="*/ 32474 h 50815"/>
                <a:gd name="connsiteX3" fmla="*/ 32490 w 50842"/>
                <a:gd name="connsiteY3" fmla="*/ 45885 h 50815"/>
                <a:gd name="connsiteX4" fmla="*/ 45910 w 50842"/>
                <a:gd name="connsiteY4" fmla="*/ 32474 h 50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42" h="50815">
                  <a:moveTo>
                    <a:pt x="45910" y="32474"/>
                  </a:moveTo>
                  <a:cubicBezTo>
                    <a:pt x="45910" y="25130"/>
                    <a:pt x="39832" y="19056"/>
                    <a:pt x="32490" y="19056"/>
                  </a:cubicBezTo>
                  <a:cubicBezTo>
                    <a:pt x="25143" y="19056"/>
                    <a:pt x="19066" y="25130"/>
                    <a:pt x="19066" y="32474"/>
                  </a:cubicBezTo>
                  <a:cubicBezTo>
                    <a:pt x="19066" y="39811"/>
                    <a:pt x="25143" y="45885"/>
                    <a:pt x="32490" y="45885"/>
                  </a:cubicBezTo>
                  <a:cubicBezTo>
                    <a:pt x="39832" y="45885"/>
                    <a:pt x="45910" y="39811"/>
                    <a:pt x="45910" y="3247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1" name="Forme libre : forme 1490">
              <a:extLst>
                <a:ext uri="{FF2B5EF4-FFF2-40B4-BE49-F238E27FC236}">
                  <a16:creationId xmlns:a16="http://schemas.microsoft.com/office/drawing/2014/main" id="{425F46AD-B19E-4987-9A2D-BE25977E6DF7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14979394" y="-15002116"/>
              <a:ext cx="127107" cy="482743"/>
            </a:xfrm>
            <a:custGeom>
              <a:avLst/>
              <a:gdLst>
                <a:gd name="connsiteX0" fmla="*/ 115285 w 127106"/>
                <a:gd name="connsiteY0" fmla="*/ 246581 h 482743"/>
                <a:gd name="connsiteX1" fmla="*/ 48435 w 127106"/>
                <a:gd name="connsiteY1" fmla="*/ 39811 h 482743"/>
                <a:gd name="connsiteX2" fmla="*/ 29441 w 127106"/>
                <a:gd name="connsiteY2" fmla="*/ 20572 h 482743"/>
                <a:gd name="connsiteX3" fmla="*/ 23872 w 127106"/>
                <a:gd name="connsiteY3" fmla="*/ 19056 h 482743"/>
                <a:gd name="connsiteX4" fmla="*/ 19066 w 127106"/>
                <a:gd name="connsiteY4" fmla="*/ 21588 h 482743"/>
                <a:gd name="connsiteX5" fmla="*/ 20583 w 127106"/>
                <a:gd name="connsiteY5" fmla="*/ 24113 h 482743"/>
                <a:gd name="connsiteX6" fmla="*/ 58564 w 127106"/>
                <a:gd name="connsiteY6" fmla="*/ 74739 h 482743"/>
                <a:gd name="connsiteX7" fmla="*/ 96045 w 127106"/>
                <a:gd name="connsiteY7" fmla="*/ 246581 h 482743"/>
                <a:gd name="connsiteX8" fmla="*/ 20075 w 127106"/>
                <a:gd name="connsiteY8" fmla="*/ 469810 h 482743"/>
                <a:gd name="connsiteX9" fmla="*/ 19066 w 127106"/>
                <a:gd name="connsiteY9" fmla="*/ 471834 h 482743"/>
                <a:gd name="connsiteX10" fmla="*/ 23872 w 127106"/>
                <a:gd name="connsiteY10" fmla="*/ 474368 h 482743"/>
                <a:gd name="connsiteX11" fmla="*/ 29949 w 127106"/>
                <a:gd name="connsiteY11" fmla="*/ 472342 h 482743"/>
                <a:gd name="connsiteX12" fmla="*/ 98579 w 127106"/>
                <a:gd name="connsiteY12" fmla="*/ 363002 h 482743"/>
                <a:gd name="connsiteX13" fmla="*/ 115285 w 127106"/>
                <a:gd name="connsiteY13" fmla="*/ 246581 h 482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7106" h="482743">
                  <a:moveTo>
                    <a:pt x="115285" y="246581"/>
                  </a:moveTo>
                  <a:cubicBezTo>
                    <a:pt x="115285" y="173946"/>
                    <a:pt x="98325" y="96755"/>
                    <a:pt x="48435" y="39811"/>
                  </a:cubicBezTo>
                  <a:cubicBezTo>
                    <a:pt x="44892" y="35760"/>
                    <a:pt x="35518" y="25891"/>
                    <a:pt x="29441" y="20572"/>
                  </a:cubicBezTo>
                  <a:cubicBezTo>
                    <a:pt x="27670" y="19056"/>
                    <a:pt x="27168" y="19056"/>
                    <a:pt x="23872" y="19056"/>
                  </a:cubicBezTo>
                  <a:cubicBezTo>
                    <a:pt x="21338" y="19056"/>
                    <a:pt x="19066" y="19056"/>
                    <a:pt x="19066" y="21588"/>
                  </a:cubicBezTo>
                  <a:cubicBezTo>
                    <a:pt x="19066" y="22598"/>
                    <a:pt x="20075" y="23613"/>
                    <a:pt x="20583" y="24113"/>
                  </a:cubicBezTo>
                  <a:cubicBezTo>
                    <a:pt x="29195" y="32974"/>
                    <a:pt x="42867" y="46893"/>
                    <a:pt x="58564" y="74739"/>
                  </a:cubicBezTo>
                  <a:cubicBezTo>
                    <a:pt x="85916" y="123330"/>
                    <a:pt x="96045" y="185841"/>
                    <a:pt x="96045" y="246581"/>
                  </a:cubicBezTo>
                  <a:cubicBezTo>
                    <a:pt x="96045" y="356428"/>
                    <a:pt x="65658" y="423497"/>
                    <a:pt x="20075" y="469810"/>
                  </a:cubicBezTo>
                  <a:cubicBezTo>
                    <a:pt x="19566" y="470317"/>
                    <a:pt x="19066" y="471072"/>
                    <a:pt x="19066" y="471834"/>
                  </a:cubicBezTo>
                  <a:cubicBezTo>
                    <a:pt x="19066" y="474368"/>
                    <a:pt x="21338" y="474368"/>
                    <a:pt x="23872" y="474368"/>
                  </a:cubicBezTo>
                  <a:cubicBezTo>
                    <a:pt x="27168" y="474368"/>
                    <a:pt x="27670" y="474368"/>
                    <a:pt x="29949" y="472342"/>
                  </a:cubicBezTo>
                  <a:cubicBezTo>
                    <a:pt x="54004" y="451587"/>
                    <a:pt x="81102" y="416405"/>
                    <a:pt x="98579" y="363002"/>
                  </a:cubicBezTo>
                  <a:cubicBezTo>
                    <a:pt x="109716" y="328330"/>
                    <a:pt x="115285" y="287327"/>
                    <a:pt x="115285" y="24658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1122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730" grpId="0" animBg="1"/>
      <p:bldP spid="731" grpId="0"/>
      <p:bldP spid="774" grpId="0"/>
      <p:bldP spid="414" grpId="0"/>
      <p:bldP spid="4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71901" y="182099"/>
            <a:ext cx="8229600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Eigenvalue representation for ½-BPS</a:t>
            </a:r>
          </a:p>
        </p:txBody>
      </p:sp>
      <p:sp>
        <p:nvSpPr>
          <p:cNvPr id="64" name="TextBox 89 2 1 1 1 1"/>
          <p:cNvSpPr txBox="1">
            <a:spLocks noChangeArrowheads="1"/>
          </p:cNvSpPr>
          <p:nvPr/>
        </p:nvSpPr>
        <p:spPr bwMode="auto">
          <a:xfrm>
            <a:off x="550646" y="1050881"/>
            <a:ext cx="65272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1600" dirty="0">
                <a:solidFill>
                  <a:srgbClr val="1014A4"/>
                </a:solidFill>
              </a:rPr>
              <a:t>   Schur decomposition for 2-point correlator of exponential operators</a:t>
            </a:r>
          </a:p>
        </p:txBody>
      </p:sp>
      <p:sp>
        <p:nvSpPr>
          <p:cNvPr id="143" name="Rectangle 30 1 1">
            <a:extLst>
              <a:ext uri="{FF2B5EF4-FFF2-40B4-BE49-F238E27FC236}">
                <a16:creationId xmlns:a16="http://schemas.microsoft.com/office/drawing/2014/main" id="{3F175A74-B8EC-48E3-AFF1-C9C65B0CD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2626" y="182099"/>
            <a:ext cx="246093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050" b="1" dirty="0">
                <a:solidFill>
                  <a:srgbClr val="00CC00"/>
                </a:solidFill>
              </a:rPr>
              <a:t> </a:t>
            </a:r>
            <a:r>
              <a:rPr lang="en-GB" sz="1050" b="1" dirty="0" err="1">
                <a:solidFill>
                  <a:srgbClr val="00CC00"/>
                </a:solidFill>
              </a:rPr>
              <a:t>Anempodistov</a:t>
            </a:r>
            <a:r>
              <a:rPr lang="en-GB" sz="1050" b="1" dirty="0">
                <a:solidFill>
                  <a:srgbClr val="00CC00"/>
                </a:solidFill>
              </a:rPr>
              <a:t>, Holguin, V.K., Murali ‘25</a:t>
            </a:r>
          </a:p>
        </p:txBody>
      </p:sp>
      <p:grpSp>
        <p:nvGrpSpPr>
          <p:cNvPr id="16" name="Groupe 15" descr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 Z = U(z+T)U^\dagger&#10;\end{align*}&#10;&#10;\end{document}" title="IguanaTex Vector Display">
            <a:extLst>
              <a:ext uri="{FF2B5EF4-FFF2-40B4-BE49-F238E27FC236}">
                <a16:creationId xmlns:a16="http://schemas.microsoft.com/office/drawing/2014/main" id="{41594D31-DE0C-4B19-86DA-10F03359560A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7387355" y="1123885"/>
            <a:ext cx="1393962" cy="240454"/>
            <a:chOff x="9378032" y="-15117768"/>
            <a:chExt cx="1849031" cy="318951"/>
          </a:xfrm>
        </p:grpSpPr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81676AE5-1D84-45E3-A543-D7E5262D49E4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9378032" y="-15061341"/>
              <a:ext cx="203371" cy="203260"/>
            </a:xfrm>
            <a:custGeom>
              <a:avLst/>
              <a:gdLst>
                <a:gd name="connsiteX0" fmla="*/ 186704 w 203370"/>
                <a:gd name="connsiteY0" fmla="*/ 25130 h 203260"/>
                <a:gd name="connsiteX1" fmla="*/ 187458 w 203370"/>
                <a:gd name="connsiteY1" fmla="*/ 21334 h 203260"/>
                <a:gd name="connsiteX2" fmla="*/ 181127 w 203370"/>
                <a:gd name="connsiteY2" fmla="*/ 19056 h 203260"/>
                <a:gd name="connsiteX3" fmla="*/ 74270 w 203370"/>
                <a:gd name="connsiteY3" fmla="*/ 19056 h 203260"/>
                <a:gd name="connsiteX4" fmla="*/ 66421 w 203370"/>
                <a:gd name="connsiteY4" fmla="*/ 24113 h 203260"/>
                <a:gd name="connsiteX5" fmla="*/ 52487 w 203370"/>
                <a:gd name="connsiteY5" fmla="*/ 69672 h 203260"/>
                <a:gd name="connsiteX6" fmla="*/ 51733 w 203370"/>
                <a:gd name="connsiteY6" fmla="*/ 73213 h 203260"/>
                <a:gd name="connsiteX7" fmla="*/ 54767 w 203370"/>
                <a:gd name="connsiteY7" fmla="*/ 76001 h 203260"/>
                <a:gd name="connsiteX8" fmla="*/ 58064 w 203370"/>
                <a:gd name="connsiteY8" fmla="*/ 73467 h 203260"/>
                <a:gd name="connsiteX9" fmla="*/ 120354 w 203370"/>
                <a:gd name="connsiteY9" fmla="*/ 26901 h 203260"/>
                <a:gd name="connsiteX10" fmla="*/ 161632 w 203370"/>
                <a:gd name="connsiteY10" fmla="*/ 26901 h 203260"/>
                <a:gd name="connsiteX11" fmla="*/ 20075 w 203370"/>
                <a:gd name="connsiteY11" fmla="*/ 185078 h 203260"/>
                <a:gd name="connsiteX12" fmla="*/ 19066 w 203370"/>
                <a:gd name="connsiteY12" fmla="*/ 189635 h 203260"/>
                <a:gd name="connsiteX13" fmla="*/ 25397 w 203370"/>
                <a:gd name="connsiteY13" fmla="*/ 191913 h 203260"/>
                <a:gd name="connsiteX14" fmla="*/ 135551 w 203370"/>
                <a:gd name="connsiteY14" fmla="*/ 191913 h 203260"/>
                <a:gd name="connsiteX15" fmla="*/ 143400 w 203370"/>
                <a:gd name="connsiteY15" fmla="*/ 186849 h 203260"/>
                <a:gd name="connsiteX16" fmla="*/ 161378 w 203370"/>
                <a:gd name="connsiteY16" fmla="*/ 130921 h 203260"/>
                <a:gd name="connsiteX17" fmla="*/ 162395 w 203370"/>
                <a:gd name="connsiteY17" fmla="*/ 127125 h 203260"/>
                <a:gd name="connsiteX18" fmla="*/ 159098 w 203370"/>
                <a:gd name="connsiteY18" fmla="*/ 124338 h 203260"/>
                <a:gd name="connsiteX19" fmla="*/ 154792 w 203370"/>
                <a:gd name="connsiteY19" fmla="*/ 130666 h 203260"/>
                <a:gd name="connsiteX20" fmla="*/ 88450 w 203370"/>
                <a:gd name="connsiteY20" fmla="*/ 183307 h 203260"/>
                <a:gd name="connsiteX21" fmla="*/ 45147 w 203370"/>
                <a:gd name="connsiteY21" fmla="*/ 183307 h 203260"/>
                <a:gd name="connsiteX22" fmla="*/ 186704 w 203370"/>
                <a:gd name="connsiteY22" fmla="*/ 25130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03370" h="203260">
                  <a:moveTo>
                    <a:pt x="186704" y="25130"/>
                  </a:moveTo>
                  <a:cubicBezTo>
                    <a:pt x="186958" y="24113"/>
                    <a:pt x="187458" y="22850"/>
                    <a:pt x="187458" y="21334"/>
                  </a:cubicBezTo>
                  <a:cubicBezTo>
                    <a:pt x="187458" y="19056"/>
                    <a:pt x="186195" y="19056"/>
                    <a:pt x="181127" y="19056"/>
                  </a:cubicBezTo>
                  <a:lnTo>
                    <a:pt x="74270" y="19056"/>
                  </a:lnTo>
                  <a:cubicBezTo>
                    <a:pt x="68193" y="19056"/>
                    <a:pt x="67938" y="19310"/>
                    <a:pt x="66421" y="24113"/>
                  </a:cubicBezTo>
                  <a:lnTo>
                    <a:pt x="52487" y="69672"/>
                  </a:lnTo>
                  <a:cubicBezTo>
                    <a:pt x="51986" y="70935"/>
                    <a:pt x="51733" y="72706"/>
                    <a:pt x="51733" y="73213"/>
                  </a:cubicBezTo>
                  <a:cubicBezTo>
                    <a:pt x="51733" y="73467"/>
                    <a:pt x="51733" y="76001"/>
                    <a:pt x="54767" y="76001"/>
                  </a:cubicBezTo>
                  <a:cubicBezTo>
                    <a:pt x="57047" y="76001"/>
                    <a:pt x="57556" y="74230"/>
                    <a:pt x="58064" y="73467"/>
                  </a:cubicBezTo>
                  <a:cubicBezTo>
                    <a:pt x="67684" y="43606"/>
                    <a:pt x="80855" y="26901"/>
                    <a:pt x="120354" y="26901"/>
                  </a:cubicBezTo>
                  <a:lnTo>
                    <a:pt x="161632" y="26901"/>
                  </a:lnTo>
                  <a:lnTo>
                    <a:pt x="20075" y="185078"/>
                  </a:lnTo>
                  <a:cubicBezTo>
                    <a:pt x="20075" y="185332"/>
                    <a:pt x="19066" y="188874"/>
                    <a:pt x="19066" y="189635"/>
                  </a:cubicBezTo>
                  <a:cubicBezTo>
                    <a:pt x="19066" y="191913"/>
                    <a:pt x="20837" y="191913"/>
                    <a:pt x="25397" y="191913"/>
                  </a:cubicBezTo>
                  <a:lnTo>
                    <a:pt x="135551" y="191913"/>
                  </a:lnTo>
                  <a:cubicBezTo>
                    <a:pt x="141629" y="191913"/>
                    <a:pt x="141883" y="191661"/>
                    <a:pt x="143400" y="186849"/>
                  </a:cubicBezTo>
                  <a:lnTo>
                    <a:pt x="161378" y="130921"/>
                  </a:lnTo>
                  <a:cubicBezTo>
                    <a:pt x="161632" y="129904"/>
                    <a:pt x="162395" y="128134"/>
                    <a:pt x="162395" y="127125"/>
                  </a:cubicBezTo>
                  <a:cubicBezTo>
                    <a:pt x="162395" y="125854"/>
                    <a:pt x="161378" y="124338"/>
                    <a:pt x="159098" y="124338"/>
                  </a:cubicBezTo>
                  <a:cubicBezTo>
                    <a:pt x="156817" y="124338"/>
                    <a:pt x="156564" y="125355"/>
                    <a:pt x="154792" y="130666"/>
                  </a:cubicBezTo>
                  <a:cubicBezTo>
                    <a:pt x="143654" y="165085"/>
                    <a:pt x="131500" y="183307"/>
                    <a:pt x="88450" y="183307"/>
                  </a:cubicBezTo>
                  <a:lnTo>
                    <a:pt x="45147" y="183307"/>
                  </a:lnTo>
                  <a:lnTo>
                    <a:pt x="186704" y="2513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39C48D14-E808-448F-BF42-028DEDC79AB0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9638880" y="-14981362"/>
              <a:ext cx="203371" cy="76223"/>
            </a:xfrm>
            <a:custGeom>
              <a:avLst/>
              <a:gdLst>
                <a:gd name="connsiteX0" fmla="*/ 178856 w 203370"/>
                <a:gd name="connsiteY0" fmla="*/ 29179 h 76222"/>
                <a:gd name="connsiteX1" fmla="*/ 187467 w 203370"/>
                <a:gd name="connsiteY1" fmla="*/ 24113 h 76222"/>
                <a:gd name="connsiteX2" fmla="*/ 179110 w 203370"/>
                <a:gd name="connsiteY2" fmla="*/ 19056 h 76222"/>
                <a:gd name="connsiteX3" fmla="*/ 27424 w 203370"/>
                <a:gd name="connsiteY3" fmla="*/ 19056 h 76222"/>
                <a:gd name="connsiteX4" fmla="*/ 19066 w 203370"/>
                <a:gd name="connsiteY4" fmla="*/ 24113 h 76222"/>
                <a:gd name="connsiteX5" fmla="*/ 27677 w 203370"/>
                <a:gd name="connsiteY5" fmla="*/ 29179 h 76222"/>
                <a:gd name="connsiteX6" fmla="*/ 178856 w 203370"/>
                <a:gd name="connsiteY6" fmla="*/ 29179 h 76222"/>
                <a:gd name="connsiteX7" fmla="*/ 179110 w 203370"/>
                <a:gd name="connsiteY7" fmla="*/ 78279 h 76222"/>
                <a:gd name="connsiteX8" fmla="*/ 187467 w 203370"/>
                <a:gd name="connsiteY8" fmla="*/ 73213 h 76222"/>
                <a:gd name="connsiteX9" fmla="*/ 178856 w 203370"/>
                <a:gd name="connsiteY9" fmla="*/ 68148 h 76222"/>
                <a:gd name="connsiteX10" fmla="*/ 27677 w 203370"/>
                <a:gd name="connsiteY10" fmla="*/ 68148 h 76222"/>
                <a:gd name="connsiteX11" fmla="*/ 19066 w 203370"/>
                <a:gd name="connsiteY11" fmla="*/ 73213 h 76222"/>
                <a:gd name="connsiteX12" fmla="*/ 27424 w 203370"/>
                <a:gd name="connsiteY12" fmla="*/ 78279 h 76222"/>
                <a:gd name="connsiteX13" fmla="*/ 179110 w 203370"/>
                <a:gd name="connsiteY13" fmla="*/ 78279 h 7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370" h="76222">
                  <a:moveTo>
                    <a:pt x="178856" y="29179"/>
                  </a:moveTo>
                  <a:cubicBezTo>
                    <a:pt x="182652" y="29179"/>
                    <a:pt x="187467" y="29179"/>
                    <a:pt x="187467" y="24113"/>
                  </a:cubicBezTo>
                  <a:cubicBezTo>
                    <a:pt x="187467" y="19056"/>
                    <a:pt x="182652" y="19056"/>
                    <a:pt x="179110" y="19056"/>
                  </a:cubicBezTo>
                  <a:lnTo>
                    <a:pt x="27424" y="19056"/>
                  </a:lnTo>
                  <a:cubicBezTo>
                    <a:pt x="23881" y="19056"/>
                    <a:pt x="19066" y="19056"/>
                    <a:pt x="19066" y="24113"/>
                  </a:cubicBezTo>
                  <a:cubicBezTo>
                    <a:pt x="19066" y="29179"/>
                    <a:pt x="23881" y="29179"/>
                    <a:pt x="27677" y="29179"/>
                  </a:cubicBezTo>
                  <a:lnTo>
                    <a:pt x="178856" y="29179"/>
                  </a:lnTo>
                  <a:close/>
                  <a:moveTo>
                    <a:pt x="179110" y="78279"/>
                  </a:moveTo>
                  <a:cubicBezTo>
                    <a:pt x="182652" y="78279"/>
                    <a:pt x="187467" y="78279"/>
                    <a:pt x="187467" y="73213"/>
                  </a:cubicBezTo>
                  <a:cubicBezTo>
                    <a:pt x="187467" y="68148"/>
                    <a:pt x="182652" y="68148"/>
                    <a:pt x="178856" y="68148"/>
                  </a:cubicBezTo>
                  <a:lnTo>
                    <a:pt x="27677" y="68148"/>
                  </a:lnTo>
                  <a:cubicBezTo>
                    <a:pt x="23881" y="68148"/>
                    <a:pt x="19066" y="68148"/>
                    <a:pt x="19066" y="73213"/>
                  </a:cubicBezTo>
                  <a:cubicBezTo>
                    <a:pt x="19066" y="78279"/>
                    <a:pt x="23881" y="78279"/>
                    <a:pt x="27424" y="78279"/>
                  </a:cubicBezTo>
                  <a:lnTo>
                    <a:pt x="179110" y="7827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FCE91E3B-F743-4ECE-B809-A147F10954A1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9909000" y="-15061341"/>
              <a:ext cx="203371" cy="203260"/>
            </a:xfrm>
            <a:custGeom>
              <a:avLst/>
              <a:gdLst>
                <a:gd name="connsiteX0" fmla="*/ 162895 w 203370"/>
                <a:gd name="connsiteY0" fmla="*/ 45631 h 203260"/>
                <a:gd name="connsiteX1" fmla="*/ 190247 w 203370"/>
                <a:gd name="connsiteY1" fmla="*/ 26901 h 203260"/>
                <a:gd name="connsiteX2" fmla="*/ 194552 w 203370"/>
                <a:gd name="connsiteY2" fmla="*/ 21835 h 203260"/>
                <a:gd name="connsiteX3" fmla="*/ 191256 w 203370"/>
                <a:gd name="connsiteY3" fmla="*/ 19056 h 203260"/>
                <a:gd name="connsiteX4" fmla="*/ 165429 w 203370"/>
                <a:gd name="connsiteY4" fmla="*/ 19809 h 203260"/>
                <a:gd name="connsiteX5" fmla="*/ 139094 w 203370"/>
                <a:gd name="connsiteY5" fmla="*/ 19056 h 203260"/>
                <a:gd name="connsiteX6" fmla="*/ 134534 w 203370"/>
                <a:gd name="connsiteY6" fmla="*/ 24113 h 203260"/>
                <a:gd name="connsiteX7" fmla="*/ 139094 w 203370"/>
                <a:gd name="connsiteY7" fmla="*/ 26901 h 203260"/>
                <a:gd name="connsiteX8" fmla="*/ 156309 w 203370"/>
                <a:gd name="connsiteY8" fmla="*/ 38032 h 203260"/>
                <a:gd name="connsiteX9" fmla="*/ 155554 w 203370"/>
                <a:gd name="connsiteY9" fmla="*/ 43351 h 203260"/>
                <a:gd name="connsiteX10" fmla="*/ 132762 w 203370"/>
                <a:gd name="connsiteY10" fmla="*/ 133708 h 203260"/>
                <a:gd name="connsiteX11" fmla="*/ 69710 w 203370"/>
                <a:gd name="connsiteY11" fmla="*/ 189635 h 203260"/>
                <a:gd name="connsiteX12" fmla="*/ 38815 w 203370"/>
                <a:gd name="connsiteY12" fmla="*/ 156733 h 203260"/>
                <a:gd name="connsiteX13" fmla="*/ 41603 w 203370"/>
                <a:gd name="connsiteY13" fmla="*/ 136995 h 203260"/>
                <a:gd name="connsiteX14" fmla="*/ 66166 w 203370"/>
                <a:gd name="connsiteY14" fmla="*/ 38541 h 203260"/>
                <a:gd name="connsiteX15" fmla="*/ 87433 w 203370"/>
                <a:gd name="connsiteY15" fmla="*/ 26901 h 203260"/>
                <a:gd name="connsiteX16" fmla="*/ 96045 w 203370"/>
                <a:gd name="connsiteY16" fmla="*/ 21835 h 203260"/>
                <a:gd name="connsiteX17" fmla="*/ 92501 w 203370"/>
                <a:gd name="connsiteY17" fmla="*/ 19056 h 203260"/>
                <a:gd name="connsiteX18" fmla="*/ 60089 w 203370"/>
                <a:gd name="connsiteY18" fmla="*/ 19809 h 203260"/>
                <a:gd name="connsiteX19" fmla="*/ 27423 w 203370"/>
                <a:gd name="connsiteY19" fmla="*/ 19056 h 203260"/>
                <a:gd name="connsiteX20" fmla="*/ 22609 w 203370"/>
                <a:gd name="connsiteY20" fmla="*/ 24113 h 203260"/>
                <a:gd name="connsiteX21" fmla="*/ 29695 w 203370"/>
                <a:gd name="connsiteY21" fmla="*/ 26901 h 203260"/>
                <a:gd name="connsiteX22" fmla="*/ 39324 w 203370"/>
                <a:gd name="connsiteY22" fmla="*/ 27408 h 203260"/>
                <a:gd name="connsiteX23" fmla="*/ 46155 w 203370"/>
                <a:gd name="connsiteY23" fmla="*/ 31457 h 203260"/>
                <a:gd name="connsiteX24" fmla="*/ 41857 w 203370"/>
                <a:gd name="connsiteY24" fmla="*/ 49426 h 203260"/>
                <a:gd name="connsiteX25" fmla="*/ 36281 w 203370"/>
                <a:gd name="connsiteY25" fmla="*/ 71698 h 203260"/>
                <a:gd name="connsiteX26" fmla="*/ 20837 w 203370"/>
                <a:gd name="connsiteY26" fmla="*/ 134207 h 203260"/>
                <a:gd name="connsiteX27" fmla="*/ 19066 w 203370"/>
                <a:gd name="connsiteY27" fmla="*/ 148888 h 203260"/>
                <a:gd name="connsiteX28" fmla="*/ 68693 w 203370"/>
                <a:gd name="connsiteY28" fmla="*/ 197481 h 203260"/>
                <a:gd name="connsiteX29" fmla="*/ 140357 w 203370"/>
                <a:gd name="connsiteY29" fmla="*/ 135478 h 203260"/>
                <a:gd name="connsiteX30" fmla="*/ 162895 w 203370"/>
                <a:gd name="connsiteY30" fmla="*/ 45631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03370" h="203260">
                  <a:moveTo>
                    <a:pt x="162895" y="45631"/>
                  </a:moveTo>
                  <a:cubicBezTo>
                    <a:pt x="165429" y="35253"/>
                    <a:pt x="169989" y="27662"/>
                    <a:pt x="190247" y="26901"/>
                  </a:cubicBezTo>
                  <a:cubicBezTo>
                    <a:pt x="191510" y="26901"/>
                    <a:pt x="194552" y="26647"/>
                    <a:pt x="194552" y="21835"/>
                  </a:cubicBezTo>
                  <a:cubicBezTo>
                    <a:pt x="194552" y="21588"/>
                    <a:pt x="194552" y="19056"/>
                    <a:pt x="191256" y="19056"/>
                  </a:cubicBezTo>
                  <a:cubicBezTo>
                    <a:pt x="182898" y="19056"/>
                    <a:pt x="174041" y="19809"/>
                    <a:pt x="165429" y="19809"/>
                  </a:cubicBezTo>
                  <a:cubicBezTo>
                    <a:pt x="156817" y="19809"/>
                    <a:pt x="147451" y="19056"/>
                    <a:pt x="139094" y="19056"/>
                  </a:cubicBezTo>
                  <a:cubicBezTo>
                    <a:pt x="137577" y="19056"/>
                    <a:pt x="134534" y="19056"/>
                    <a:pt x="134534" y="24113"/>
                  </a:cubicBezTo>
                  <a:cubicBezTo>
                    <a:pt x="134534" y="26901"/>
                    <a:pt x="137069" y="26901"/>
                    <a:pt x="139094" y="26901"/>
                  </a:cubicBezTo>
                  <a:cubicBezTo>
                    <a:pt x="153529" y="27154"/>
                    <a:pt x="156309" y="32467"/>
                    <a:pt x="156309" y="38032"/>
                  </a:cubicBezTo>
                  <a:cubicBezTo>
                    <a:pt x="156309" y="38794"/>
                    <a:pt x="155809" y="42590"/>
                    <a:pt x="155554" y="43351"/>
                  </a:cubicBezTo>
                  <a:lnTo>
                    <a:pt x="132762" y="133708"/>
                  </a:lnTo>
                  <a:cubicBezTo>
                    <a:pt x="124151" y="167618"/>
                    <a:pt x="95028" y="189635"/>
                    <a:pt x="69710" y="189635"/>
                  </a:cubicBezTo>
                  <a:cubicBezTo>
                    <a:pt x="52487" y="189635"/>
                    <a:pt x="38815" y="178504"/>
                    <a:pt x="38815" y="156733"/>
                  </a:cubicBezTo>
                  <a:cubicBezTo>
                    <a:pt x="38815" y="156224"/>
                    <a:pt x="38815" y="148126"/>
                    <a:pt x="41603" y="136995"/>
                  </a:cubicBezTo>
                  <a:lnTo>
                    <a:pt x="66166" y="38541"/>
                  </a:lnTo>
                  <a:cubicBezTo>
                    <a:pt x="68439" y="29433"/>
                    <a:pt x="68947" y="26901"/>
                    <a:pt x="87433" y="26901"/>
                  </a:cubicBezTo>
                  <a:cubicBezTo>
                    <a:pt x="94019" y="26901"/>
                    <a:pt x="96045" y="26901"/>
                    <a:pt x="96045" y="21835"/>
                  </a:cubicBezTo>
                  <a:cubicBezTo>
                    <a:pt x="96045" y="19056"/>
                    <a:pt x="93256" y="19056"/>
                    <a:pt x="92501" y="19056"/>
                  </a:cubicBezTo>
                  <a:cubicBezTo>
                    <a:pt x="85408" y="19056"/>
                    <a:pt x="67176" y="19809"/>
                    <a:pt x="60089" y="19809"/>
                  </a:cubicBezTo>
                  <a:cubicBezTo>
                    <a:pt x="52741" y="19809"/>
                    <a:pt x="34764" y="19056"/>
                    <a:pt x="27423" y="19056"/>
                  </a:cubicBezTo>
                  <a:cubicBezTo>
                    <a:pt x="25397" y="19056"/>
                    <a:pt x="22609" y="19056"/>
                    <a:pt x="22609" y="24113"/>
                  </a:cubicBezTo>
                  <a:cubicBezTo>
                    <a:pt x="22609" y="26901"/>
                    <a:pt x="24889" y="26901"/>
                    <a:pt x="29695" y="26901"/>
                  </a:cubicBezTo>
                  <a:cubicBezTo>
                    <a:pt x="30203" y="26901"/>
                    <a:pt x="35018" y="26901"/>
                    <a:pt x="39324" y="27408"/>
                  </a:cubicBezTo>
                  <a:cubicBezTo>
                    <a:pt x="43883" y="27909"/>
                    <a:pt x="46155" y="28163"/>
                    <a:pt x="46155" y="31457"/>
                  </a:cubicBezTo>
                  <a:cubicBezTo>
                    <a:pt x="46155" y="32974"/>
                    <a:pt x="43375" y="43606"/>
                    <a:pt x="41857" y="49426"/>
                  </a:cubicBezTo>
                  <a:lnTo>
                    <a:pt x="36281" y="71698"/>
                  </a:lnTo>
                  <a:cubicBezTo>
                    <a:pt x="34001" y="81567"/>
                    <a:pt x="21846" y="129404"/>
                    <a:pt x="20837" y="134207"/>
                  </a:cubicBezTo>
                  <a:cubicBezTo>
                    <a:pt x="19066" y="141297"/>
                    <a:pt x="19066" y="145093"/>
                    <a:pt x="19066" y="148888"/>
                  </a:cubicBezTo>
                  <a:cubicBezTo>
                    <a:pt x="19066" y="179766"/>
                    <a:pt x="42104" y="197481"/>
                    <a:pt x="68693" y="197481"/>
                  </a:cubicBezTo>
                  <a:cubicBezTo>
                    <a:pt x="100605" y="197481"/>
                    <a:pt x="132000" y="168880"/>
                    <a:pt x="140357" y="135478"/>
                  </a:cubicBezTo>
                  <a:lnTo>
                    <a:pt x="162895" y="4563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5F5945A0-0D9E-4F74-8C3E-E76EF80201A5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10117652" y="-15078300"/>
              <a:ext cx="76264" cy="279483"/>
            </a:xfrm>
            <a:custGeom>
              <a:avLst/>
              <a:gdLst>
                <a:gd name="connsiteX0" fmla="*/ 77813 w 76264"/>
                <a:gd name="connsiteY0" fmla="*/ 269612 h 279482"/>
                <a:gd name="connsiteX1" fmla="*/ 73508 w 76264"/>
                <a:gd name="connsiteY1" fmla="*/ 264047 h 279482"/>
                <a:gd name="connsiteX2" fmla="*/ 33755 w 76264"/>
                <a:gd name="connsiteY2" fmla="*/ 145600 h 279482"/>
                <a:gd name="connsiteX3" fmla="*/ 74525 w 76264"/>
                <a:gd name="connsiteY3" fmla="*/ 25891 h 279482"/>
                <a:gd name="connsiteX4" fmla="*/ 77813 w 76264"/>
                <a:gd name="connsiteY4" fmla="*/ 21588 h 279482"/>
                <a:gd name="connsiteX5" fmla="*/ 75279 w 76264"/>
                <a:gd name="connsiteY5" fmla="*/ 19056 h 279482"/>
                <a:gd name="connsiteX6" fmla="*/ 35018 w 76264"/>
                <a:gd name="connsiteY6" fmla="*/ 68410 h 279482"/>
                <a:gd name="connsiteX7" fmla="*/ 19066 w 76264"/>
                <a:gd name="connsiteY7" fmla="*/ 145600 h 279482"/>
                <a:gd name="connsiteX8" fmla="*/ 35781 w 76264"/>
                <a:gd name="connsiteY8" fmla="*/ 224563 h 279482"/>
                <a:gd name="connsiteX9" fmla="*/ 75279 w 76264"/>
                <a:gd name="connsiteY9" fmla="*/ 272146 h 279482"/>
                <a:gd name="connsiteX10" fmla="*/ 77813 w 76264"/>
                <a:gd name="connsiteY10" fmla="*/ 269612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64" h="279482">
                  <a:moveTo>
                    <a:pt x="77813" y="269612"/>
                  </a:moveTo>
                  <a:cubicBezTo>
                    <a:pt x="77813" y="268859"/>
                    <a:pt x="77813" y="268350"/>
                    <a:pt x="73508" y="264047"/>
                  </a:cubicBezTo>
                  <a:cubicBezTo>
                    <a:pt x="41858" y="232160"/>
                    <a:pt x="33755" y="184323"/>
                    <a:pt x="33755" y="145600"/>
                  </a:cubicBezTo>
                  <a:cubicBezTo>
                    <a:pt x="33755" y="101567"/>
                    <a:pt x="43376" y="57524"/>
                    <a:pt x="74525" y="25891"/>
                  </a:cubicBezTo>
                  <a:cubicBezTo>
                    <a:pt x="77813" y="22850"/>
                    <a:pt x="77813" y="22342"/>
                    <a:pt x="77813" y="21588"/>
                  </a:cubicBezTo>
                  <a:cubicBezTo>
                    <a:pt x="77813" y="19817"/>
                    <a:pt x="76796" y="19056"/>
                    <a:pt x="75279" y="19056"/>
                  </a:cubicBezTo>
                  <a:cubicBezTo>
                    <a:pt x="72745" y="19056"/>
                    <a:pt x="49961" y="36269"/>
                    <a:pt x="35018" y="68410"/>
                  </a:cubicBezTo>
                  <a:cubicBezTo>
                    <a:pt x="22101" y="96246"/>
                    <a:pt x="19066" y="124338"/>
                    <a:pt x="19066" y="145600"/>
                  </a:cubicBezTo>
                  <a:cubicBezTo>
                    <a:pt x="19066" y="165340"/>
                    <a:pt x="21846" y="195962"/>
                    <a:pt x="35781" y="224563"/>
                  </a:cubicBezTo>
                  <a:cubicBezTo>
                    <a:pt x="50970" y="255694"/>
                    <a:pt x="72745" y="272146"/>
                    <a:pt x="75279" y="272146"/>
                  </a:cubicBezTo>
                  <a:cubicBezTo>
                    <a:pt x="76796" y="272146"/>
                    <a:pt x="77813" y="271383"/>
                    <a:pt x="77813" y="26961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6B45C3D8-9524-41C9-A4F7-E370C339E34E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10201953" y="-15000346"/>
              <a:ext cx="127107" cy="152445"/>
            </a:xfrm>
            <a:custGeom>
              <a:avLst/>
              <a:gdLst>
                <a:gd name="connsiteX0" fmla="*/ 41850 w 127106"/>
                <a:gd name="connsiteY0" fmla="*/ 109911 h 152445"/>
                <a:gd name="connsiteX1" fmla="*/ 71990 w 127106"/>
                <a:gd name="connsiteY1" fmla="*/ 81058 h 152445"/>
                <a:gd name="connsiteX2" fmla="*/ 96808 w 127106"/>
                <a:gd name="connsiteY2" fmla="*/ 58287 h 152445"/>
                <a:gd name="connsiteX3" fmla="*/ 126432 w 127106"/>
                <a:gd name="connsiteY3" fmla="*/ 21588 h 152445"/>
                <a:gd name="connsiteX4" fmla="*/ 123643 w 127106"/>
                <a:gd name="connsiteY4" fmla="*/ 19056 h 152445"/>
                <a:gd name="connsiteX5" fmla="*/ 119846 w 127106"/>
                <a:gd name="connsiteY5" fmla="*/ 21835 h 152445"/>
                <a:gd name="connsiteX6" fmla="*/ 100859 w 127106"/>
                <a:gd name="connsiteY6" fmla="*/ 38040 h 152445"/>
                <a:gd name="connsiteX7" fmla="*/ 87942 w 127106"/>
                <a:gd name="connsiteY7" fmla="*/ 29940 h 152445"/>
                <a:gd name="connsiteX8" fmla="*/ 70465 w 127106"/>
                <a:gd name="connsiteY8" fmla="*/ 19056 h 152445"/>
                <a:gd name="connsiteX9" fmla="*/ 39824 w 127106"/>
                <a:gd name="connsiteY9" fmla="*/ 47909 h 152445"/>
                <a:gd name="connsiteX10" fmla="*/ 42867 w 127106"/>
                <a:gd name="connsiteY10" fmla="*/ 50688 h 152445"/>
                <a:gd name="connsiteX11" fmla="*/ 46156 w 127106"/>
                <a:gd name="connsiteY11" fmla="*/ 47909 h 152445"/>
                <a:gd name="connsiteX12" fmla="*/ 67684 w 127106"/>
                <a:gd name="connsiteY12" fmla="*/ 36015 h 152445"/>
                <a:gd name="connsiteX13" fmla="*/ 83636 w 127106"/>
                <a:gd name="connsiteY13" fmla="*/ 39809 h 152445"/>
                <a:gd name="connsiteX14" fmla="*/ 103131 w 127106"/>
                <a:gd name="connsiteY14" fmla="*/ 43606 h 152445"/>
                <a:gd name="connsiteX15" fmla="*/ 67939 w 127106"/>
                <a:gd name="connsiteY15" fmla="*/ 76762 h 152445"/>
                <a:gd name="connsiteX16" fmla="*/ 45147 w 127106"/>
                <a:gd name="connsiteY16" fmla="*/ 98017 h 152445"/>
                <a:gd name="connsiteX17" fmla="*/ 19066 w 127106"/>
                <a:gd name="connsiteY17" fmla="*/ 131174 h 152445"/>
                <a:gd name="connsiteX18" fmla="*/ 22101 w 127106"/>
                <a:gd name="connsiteY18" fmla="*/ 133708 h 152445"/>
                <a:gd name="connsiteX19" fmla="*/ 26152 w 127106"/>
                <a:gd name="connsiteY19" fmla="*/ 130412 h 152445"/>
                <a:gd name="connsiteX20" fmla="*/ 47681 w 127106"/>
                <a:gd name="connsiteY20" fmla="*/ 114723 h 152445"/>
                <a:gd name="connsiteX21" fmla="*/ 62362 w 127106"/>
                <a:gd name="connsiteY21" fmla="*/ 124338 h 152445"/>
                <a:gd name="connsiteX22" fmla="*/ 78576 w 127106"/>
                <a:gd name="connsiteY22" fmla="*/ 133708 h 152445"/>
                <a:gd name="connsiteX23" fmla="*/ 118329 w 127106"/>
                <a:gd name="connsiteY23" fmla="*/ 94729 h 152445"/>
                <a:gd name="connsiteX24" fmla="*/ 115294 w 127106"/>
                <a:gd name="connsiteY24" fmla="*/ 92197 h 152445"/>
                <a:gd name="connsiteX25" fmla="*/ 111743 w 127106"/>
                <a:gd name="connsiteY25" fmla="*/ 95485 h 152445"/>
                <a:gd name="connsiteX26" fmla="*/ 81356 w 127106"/>
                <a:gd name="connsiteY26" fmla="*/ 116747 h 152445"/>
                <a:gd name="connsiteX27" fmla="*/ 66413 w 127106"/>
                <a:gd name="connsiteY27" fmla="*/ 113461 h 152445"/>
                <a:gd name="connsiteX28" fmla="*/ 48690 w 127106"/>
                <a:gd name="connsiteY28" fmla="*/ 109158 h 152445"/>
                <a:gd name="connsiteX29" fmla="*/ 41850 w 127106"/>
                <a:gd name="connsiteY29" fmla="*/ 109911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7106" h="152445">
                  <a:moveTo>
                    <a:pt x="41850" y="109911"/>
                  </a:moveTo>
                  <a:cubicBezTo>
                    <a:pt x="55530" y="95230"/>
                    <a:pt x="62871" y="88911"/>
                    <a:pt x="71990" y="81058"/>
                  </a:cubicBezTo>
                  <a:cubicBezTo>
                    <a:pt x="71990" y="80811"/>
                    <a:pt x="87688" y="67393"/>
                    <a:pt x="96808" y="58287"/>
                  </a:cubicBezTo>
                  <a:cubicBezTo>
                    <a:pt x="120863" y="34745"/>
                    <a:pt x="126432" y="22596"/>
                    <a:pt x="126432" y="21588"/>
                  </a:cubicBezTo>
                  <a:cubicBezTo>
                    <a:pt x="126432" y="19056"/>
                    <a:pt x="124152" y="19056"/>
                    <a:pt x="123643" y="19056"/>
                  </a:cubicBezTo>
                  <a:cubicBezTo>
                    <a:pt x="121872" y="19056"/>
                    <a:pt x="121117" y="19564"/>
                    <a:pt x="119846" y="21835"/>
                  </a:cubicBezTo>
                  <a:cubicBezTo>
                    <a:pt x="112251" y="33991"/>
                    <a:pt x="106937" y="38040"/>
                    <a:pt x="100859" y="38040"/>
                  </a:cubicBezTo>
                  <a:cubicBezTo>
                    <a:pt x="94782" y="38040"/>
                    <a:pt x="91740" y="34236"/>
                    <a:pt x="87942" y="29940"/>
                  </a:cubicBezTo>
                  <a:cubicBezTo>
                    <a:pt x="83128" y="24113"/>
                    <a:pt x="78823" y="19056"/>
                    <a:pt x="70465" y="19056"/>
                  </a:cubicBezTo>
                  <a:cubicBezTo>
                    <a:pt x="51478" y="19056"/>
                    <a:pt x="39824" y="42590"/>
                    <a:pt x="39824" y="47909"/>
                  </a:cubicBezTo>
                  <a:cubicBezTo>
                    <a:pt x="39824" y="49171"/>
                    <a:pt x="40587" y="50688"/>
                    <a:pt x="42867" y="50688"/>
                  </a:cubicBezTo>
                  <a:cubicBezTo>
                    <a:pt x="45147" y="50688"/>
                    <a:pt x="45655" y="49426"/>
                    <a:pt x="46156" y="47909"/>
                  </a:cubicBezTo>
                  <a:cubicBezTo>
                    <a:pt x="50970" y="36261"/>
                    <a:pt x="65659" y="36015"/>
                    <a:pt x="67684" y="36015"/>
                  </a:cubicBezTo>
                  <a:cubicBezTo>
                    <a:pt x="72999" y="36015"/>
                    <a:pt x="77813" y="37786"/>
                    <a:pt x="83636" y="39809"/>
                  </a:cubicBezTo>
                  <a:cubicBezTo>
                    <a:pt x="93765" y="43606"/>
                    <a:pt x="96553" y="43606"/>
                    <a:pt x="103131" y="43606"/>
                  </a:cubicBezTo>
                  <a:cubicBezTo>
                    <a:pt x="94020" y="54483"/>
                    <a:pt x="72745" y="72713"/>
                    <a:pt x="67939" y="76762"/>
                  </a:cubicBezTo>
                  <a:lnTo>
                    <a:pt x="45147" y="98017"/>
                  </a:lnTo>
                  <a:cubicBezTo>
                    <a:pt x="27924" y="114978"/>
                    <a:pt x="19066" y="129404"/>
                    <a:pt x="19066" y="131174"/>
                  </a:cubicBezTo>
                  <a:cubicBezTo>
                    <a:pt x="19066" y="133708"/>
                    <a:pt x="21592" y="133708"/>
                    <a:pt x="22101" y="133708"/>
                  </a:cubicBezTo>
                  <a:cubicBezTo>
                    <a:pt x="24127" y="133708"/>
                    <a:pt x="24635" y="133199"/>
                    <a:pt x="26152" y="130412"/>
                  </a:cubicBezTo>
                  <a:cubicBezTo>
                    <a:pt x="31975" y="121559"/>
                    <a:pt x="39578" y="114723"/>
                    <a:pt x="47681" y="114723"/>
                  </a:cubicBezTo>
                  <a:cubicBezTo>
                    <a:pt x="53504" y="114723"/>
                    <a:pt x="56038" y="117001"/>
                    <a:pt x="62362" y="124338"/>
                  </a:cubicBezTo>
                  <a:cubicBezTo>
                    <a:pt x="66667" y="129657"/>
                    <a:pt x="71228" y="133708"/>
                    <a:pt x="78576" y="133708"/>
                  </a:cubicBezTo>
                  <a:cubicBezTo>
                    <a:pt x="103640" y="133708"/>
                    <a:pt x="118329" y="101559"/>
                    <a:pt x="118329" y="94729"/>
                  </a:cubicBezTo>
                  <a:cubicBezTo>
                    <a:pt x="118329" y="93459"/>
                    <a:pt x="117319" y="92197"/>
                    <a:pt x="115294" y="92197"/>
                  </a:cubicBezTo>
                  <a:cubicBezTo>
                    <a:pt x="113014" y="92197"/>
                    <a:pt x="112505" y="93714"/>
                    <a:pt x="111743" y="95485"/>
                  </a:cubicBezTo>
                  <a:cubicBezTo>
                    <a:pt x="105920" y="111936"/>
                    <a:pt x="89713" y="116747"/>
                    <a:pt x="81356" y="116747"/>
                  </a:cubicBezTo>
                  <a:cubicBezTo>
                    <a:pt x="76296" y="116747"/>
                    <a:pt x="71736" y="115230"/>
                    <a:pt x="66413" y="113461"/>
                  </a:cubicBezTo>
                  <a:cubicBezTo>
                    <a:pt x="57809" y="110166"/>
                    <a:pt x="54013" y="109158"/>
                    <a:pt x="48690" y="109158"/>
                  </a:cubicBezTo>
                  <a:cubicBezTo>
                    <a:pt x="48182" y="109158"/>
                    <a:pt x="44130" y="109158"/>
                    <a:pt x="41850" y="10991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ECDD8C8F-27FD-490C-8875-EE1DE363BC38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10390437" y="-15036037"/>
              <a:ext cx="203371" cy="203260"/>
            </a:xfrm>
            <a:custGeom>
              <a:avLst/>
              <a:gdLst>
                <a:gd name="connsiteX0" fmla="*/ 108453 w 203370"/>
                <a:gd name="connsiteY0" fmla="*/ 108404 h 203260"/>
                <a:gd name="connsiteX1" fmla="*/ 179109 w 203370"/>
                <a:gd name="connsiteY1" fmla="*/ 108404 h 203260"/>
                <a:gd name="connsiteX2" fmla="*/ 187466 w 203370"/>
                <a:gd name="connsiteY2" fmla="*/ 103338 h 203260"/>
                <a:gd name="connsiteX3" fmla="*/ 179109 w 203370"/>
                <a:gd name="connsiteY3" fmla="*/ 98281 h 203260"/>
                <a:gd name="connsiteX4" fmla="*/ 108453 w 203370"/>
                <a:gd name="connsiteY4" fmla="*/ 98281 h 203260"/>
                <a:gd name="connsiteX5" fmla="*/ 108453 w 203370"/>
                <a:gd name="connsiteY5" fmla="*/ 27410 h 203260"/>
                <a:gd name="connsiteX6" fmla="*/ 103393 w 203370"/>
                <a:gd name="connsiteY6" fmla="*/ 19056 h 203260"/>
                <a:gd name="connsiteX7" fmla="*/ 98325 w 203370"/>
                <a:gd name="connsiteY7" fmla="*/ 27410 h 203260"/>
                <a:gd name="connsiteX8" fmla="*/ 98325 w 203370"/>
                <a:gd name="connsiteY8" fmla="*/ 98281 h 203260"/>
                <a:gd name="connsiteX9" fmla="*/ 27423 w 203370"/>
                <a:gd name="connsiteY9" fmla="*/ 98281 h 203260"/>
                <a:gd name="connsiteX10" fmla="*/ 19066 w 203370"/>
                <a:gd name="connsiteY10" fmla="*/ 103338 h 203260"/>
                <a:gd name="connsiteX11" fmla="*/ 27423 w 203370"/>
                <a:gd name="connsiteY11" fmla="*/ 108404 h 203260"/>
                <a:gd name="connsiteX12" fmla="*/ 98325 w 203370"/>
                <a:gd name="connsiteY12" fmla="*/ 108404 h 203260"/>
                <a:gd name="connsiteX13" fmla="*/ 98325 w 203370"/>
                <a:gd name="connsiteY13" fmla="*/ 179267 h 203260"/>
                <a:gd name="connsiteX14" fmla="*/ 103393 w 203370"/>
                <a:gd name="connsiteY14" fmla="*/ 187619 h 203260"/>
                <a:gd name="connsiteX15" fmla="*/ 108453 w 203370"/>
                <a:gd name="connsiteY15" fmla="*/ 179267 h 203260"/>
                <a:gd name="connsiteX16" fmla="*/ 108453 w 203370"/>
                <a:gd name="connsiteY16" fmla="*/ 108404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3370" h="203260">
                  <a:moveTo>
                    <a:pt x="108453" y="108404"/>
                  </a:moveTo>
                  <a:lnTo>
                    <a:pt x="179109" y="108404"/>
                  </a:lnTo>
                  <a:cubicBezTo>
                    <a:pt x="182652" y="108404"/>
                    <a:pt x="187466" y="108404"/>
                    <a:pt x="187466" y="103338"/>
                  </a:cubicBezTo>
                  <a:cubicBezTo>
                    <a:pt x="187466" y="98281"/>
                    <a:pt x="182652" y="98281"/>
                    <a:pt x="179109" y="98281"/>
                  </a:cubicBezTo>
                  <a:lnTo>
                    <a:pt x="108453" y="98281"/>
                  </a:lnTo>
                  <a:lnTo>
                    <a:pt x="108453" y="27410"/>
                  </a:lnTo>
                  <a:cubicBezTo>
                    <a:pt x="108453" y="23868"/>
                    <a:pt x="108453" y="19056"/>
                    <a:pt x="103393" y="19056"/>
                  </a:cubicBezTo>
                  <a:cubicBezTo>
                    <a:pt x="98325" y="19056"/>
                    <a:pt x="98325" y="23868"/>
                    <a:pt x="98325" y="27410"/>
                  </a:cubicBezTo>
                  <a:lnTo>
                    <a:pt x="98325" y="98281"/>
                  </a:lnTo>
                  <a:lnTo>
                    <a:pt x="27423" y="98281"/>
                  </a:lnTo>
                  <a:cubicBezTo>
                    <a:pt x="23880" y="98281"/>
                    <a:pt x="19066" y="98281"/>
                    <a:pt x="19066" y="103338"/>
                  </a:cubicBezTo>
                  <a:cubicBezTo>
                    <a:pt x="19066" y="108404"/>
                    <a:pt x="23880" y="108404"/>
                    <a:pt x="27423" y="108404"/>
                  </a:cubicBezTo>
                  <a:lnTo>
                    <a:pt x="98325" y="108404"/>
                  </a:lnTo>
                  <a:lnTo>
                    <a:pt x="98325" y="179267"/>
                  </a:lnTo>
                  <a:cubicBezTo>
                    <a:pt x="98325" y="182807"/>
                    <a:pt x="98325" y="187619"/>
                    <a:pt x="103393" y="187619"/>
                  </a:cubicBezTo>
                  <a:cubicBezTo>
                    <a:pt x="108453" y="187619"/>
                    <a:pt x="108453" y="182807"/>
                    <a:pt x="108453" y="179267"/>
                  </a:cubicBezTo>
                  <a:lnTo>
                    <a:pt x="108453" y="10840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B769E02F-8CBA-417B-ACB8-DFA5217CBF2C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10635607" y="-15059824"/>
              <a:ext cx="203371" cy="203260"/>
            </a:xfrm>
            <a:custGeom>
              <a:avLst/>
              <a:gdLst>
                <a:gd name="connsiteX0" fmla="*/ 121117 w 203370"/>
                <a:gd name="connsiteY0" fmla="*/ 36770 h 203260"/>
                <a:gd name="connsiteX1" fmla="*/ 126940 w 203370"/>
                <a:gd name="connsiteY1" fmla="*/ 27408 h 203260"/>
                <a:gd name="connsiteX2" fmla="*/ 142892 w 203370"/>
                <a:gd name="connsiteY2" fmla="*/ 26899 h 203260"/>
                <a:gd name="connsiteX3" fmla="*/ 179864 w 203370"/>
                <a:gd name="connsiteY3" fmla="*/ 47655 h 203260"/>
                <a:gd name="connsiteX4" fmla="*/ 177838 w 203370"/>
                <a:gd name="connsiteY4" fmla="*/ 67901 h 203260"/>
                <a:gd name="connsiteX5" fmla="*/ 177084 w 203370"/>
                <a:gd name="connsiteY5" fmla="*/ 72713 h 203260"/>
                <a:gd name="connsiteX6" fmla="*/ 180119 w 203370"/>
                <a:gd name="connsiteY6" fmla="*/ 76001 h 203260"/>
                <a:gd name="connsiteX7" fmla="*/ 183916 w 203370"/>
                <a:gd name="connsiteY7" fmla="*/ 70181 h 203260"/>
                <a:gd name="connsiteX8" fmla="*/ 190756 w 203370"/>
                <a:gd name="connsiteY8" fmla="*/ 26146 h 203260"/>
                <a:gd name="connsiteX9" fmla="*/ 191264 w 203370"/>
                <a:gd name="connsiteY9" fmla="*/ 21842 h 203260"/>
                <a:gd name="connsiteX10" fmla="*/ 184424 w 203370"/>
                <a:gd name="connsiteY10" fmla="*/ 19056 h 203260"/>
                <a:gd name="connsiteX11" fmla="*/ 43884 w 203370"/>
                <a:gd name="connsiteY11" fmla="*/ 19056 h 203260"/>
                <a:gd name="connsiteX12" fmla="*/ 35781 w 203370"/>
                <a:gd name="connsiteY12" fmla="*/ 24120 h 203260"/>
                <a:gd name="connsiteX13" fmla="*/ 20583 w 203370"/>
                <a:gd name="connsiteY13" fmla="*/ 68664 h 203260"/>
                <a:gd name="connsiteX14" fmla="*/ 19066 w 203370"/>
                <a:gd name="connsiteY14" fmla="*/ 73213 h 203260"/>
                <a:gd name="connsiteX15" fmla="*/ 22109 w 203370"/>
                <a:gd name="connsiteY15" fmla="*/ 76001 h 203260"/>
                <a:gd name="connsiteX16" fmla="*/ 26407 w 203370"/>
                <a:gd name="connsiteY16" fmla="*/ 70688 h 203260"/>
                <a:gd name="connsiteX17" fmla="*/ 84145 w 203370"/>
                <a:gd name="connsiteY17" fmla="*/ 26899 h 203260"/>
                <a:gd name="connsiteX18" fmla="*/ 94020 w 203370"/>
                <a:gd name="connsiteY18" fmla="*/ 26899 h 203260"/>
                <a:gd name="connsiteX19" fmla="*/ 101114 w 203370"/>
                <a:gd name="connsiteY19" fmla="*/ 29940 h 203260"/>
                <a:gd name="connsiteX20" fmla="*/ 100097 w 203370"/>
                <a:gd name="connsiteY20" fmla="*/ 35253 h 203260"/>
                <a:gd name="connsiteX21" fmla="*/ 66167 w 203370"/>
                <a:gd name="connsiteY21" fmla="*/ 170405 h 203260"/>
                <a:gd name="connsiteX22" fmla="*/ 36035 w 203370"/>
                <a:gd name="connsiteY22" fmla="*/ 182553 h 203260"/>
                <a:gd name="connsiteX23" fmla="*/ 25398 w 203370"/>
                <a:gd name="connsiteY23" fmla="*/ 187357 h 203260"/>
                <a:gd name="connsiteX24" fmla="*/ 29704 w 203370"/>
                <a:gd name="connsiteY24" fmla="*/ 190397 h 203260"/>
                <a:gd name="connsiteX25" fmla="*/ 50470 w 203370"/>
                <a:gd name="connsiteY25" fmla="*/ 189890 h 203260"/>
                <a:gd name="connsiteX26" fmla="*/ 71990 w 203370"/>
                <a:gd name="connsiteY26" fmla="*/ 189635 h 203260"/>
                <a:gd name="connsiteX27" fmla="*/ 93011 w 203370"/>
                <a:gd name="connsiteY27" fmla="*/ 189890 h 203260"/>
                <a:gd name="connsiteX28" fmla="*/ 115040 w 203370"/>
                <a:gd name="connsiteY28" fmla="*/ 190397 h 203260"/>
                <a:gd name="connsiteX29" fmla="*/ 120609 w 203370"/>
                <a:gd name="connsiteY29" fmla="*/ 185332 h 203260"/>
                <a:gd name="connsiteX30" fmla="*/ 111997 w 203370"/>
                <a:gd name="connsiteY30" fmla="*/ 182553 h 203260"/>
                <a:gd name="connsiteX31" fmla="*/ 95791 w 203370"/>
                <a:gd name="connsiteY31" fmla="*/ 182044 h 203260"/>
                <a:gd name="connsiteX32" fmla="*/ 86425 w 203370"/>
                <a:gd name="connsiteY32" fmla="*/ 176479 h 203260"/>
                <a:gd name="connsiteX33" fmla="*/ 87442 w 203370"/>
                <a:gd name="connsiteY33" fmla="*/ 171160 h 203260"/>
                <a:gd name="connsiteX34" fmla="*/ 121117 w 203370"/>
                <a:gd name="connsiteY34" fmla="*/ 36770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03370" h="203260">
                  <a:moveTo>
                    <a:pt x="121117" y="36770"/>
                  </a:moveTo>
                  <a:cubicBezTo>
                    <a:pt x="122889" y="29688"/>
                    <a:pt x="123906" y="28171"/>
                    <a:pt x="126940" y="27408"/>
                  </a:cubicBezTo>
                  <a:cubicBezTo>
                    <a:pt x="129220" y="26899"/>
                    <a:pt x="137578" y="26899"/>
                    <a:pt x="142892" y="26899"/>
                  </a:cubicBezTo>
                  <a:cubicBezTo>
                    <a:pt x="168472" y="26899"/>
                    <a:pt x="179864" y="27917"/>
                    <a:pt x="179864" y="47655"/>
                  </a:cubicBezTo>
                  <a:cubicBezTo>
                    <a:pt x="179864" y="51451"/>
                    <a:pt x="178856" y="61320"/>
                    <a:pt x="177838" y="67901"/>
                  </a:cubicBezTo>
                  <a:cubicBezTo>
                    <a:pt x="177584" y="68919"/>
                    <a:pt x="177084" y="71950"/>
                    <a:pt x="177084" y="72713"/>
                  </a:cubicBezTo>
                  <a:cubicBezTo>
                    <a:pt x="177084" y="74230"/>
                    <a:pt x="177838" y="76001"/>
                    <a:pt x="180119" y="76001"/>
                  </a:cubicBezTo>
                  <a:cubicBezTo>
                    <a:pt x="182907" y="76001"/>
                    <a:pt x="183407" y="73976"/>
                    <a:pt x="183916" y="70181"/>
                  </a:cubicBezTo>
                  <a:lnTo>
                    <a:pt x="190756" y="26146"/>
                  </a:lnTo>
                  <a:cubicBezTo>
                    <a:pt x="191010" y="25130"/>
                    <a:pt x="191264" y="22596"/>
                    <a:pt x="191264" y="21842"/>
                  </a:cubicBezTo>
                  <a:cubicBezTo>
                    <a:pt x="191264" y="19056"/>
                    <a:pt x="188730" y="19056"/>
                    <a:pt x="184424" y="19056"/>
                  </a:cubicBezTo>
                  <a:lnTo>
                    <a:pt x="43884" y="19056"/>
                  </a:lnTo>
                  <a:cubicBezTo>
                    <a:pt x="37807" y="19056"/>
                    <a:pt x="37552" y="19310"/>
                    <a:pt x="35781" y="24120"/>
                  </a:cubicBezTo>
                  <a:lnTo>
                    <a:pt x="20583" y="68664"/>
                  </a:lnTo>
                  <a:cubicBezTo>
                    <a:pt x="20330" y="69164"/>
                    <a:pt x="19066" y="72713"/>
                    <a:pt x="19066" y="73213"/>
                  </a:cubicBezTo>
                  <a:cubicBezTo>
                    <a:pt x="19066" y="74737"/>
                    <a:pt x="20330" y="76001"/>
                    <a:pt x="22109" y="76001"/>
                  </a:cubicBezTo>
                  <a:cubicBezTo>
                    <a:pt x="24635" y="76001"/>
                    <a:pt x="24889" y="74737"/>
                    <a:pt x="26407" y="70688"/>
                  </a:cubicBezTo>
                  <a:cubicBezTo>
                    <a:pt x="40086" y="31457"/>
                    <a:pt x="46664" y="26899"/>
                    <a:pt x="84145" y="26899"/>
                  </a:cubicBezTo>
                  <a:lnTo>
                    <a:pt x="94020" y="26899"/>
                  </a:lnTo>
                  <a:cubicBezTo>
                    <a:pt x="101114" y="26899"/>
                    <a:pt x="101114" y="27917"/>
                    <a:pt x="101114" y="29940"/>
                  </a:cubicBezTo>
                  <a:cubicBezTo>
                    <a:pt x="101114" y="31457"/>
                    <a:pt x="100351" y="34490"/>
                    <a:pt x="100097" y="35253"/>
                  </a:cubicBezTo>
                  <a:lnTo>
                    <a:pt x="66167" y="170405"/>
                  </a:lnTo>
                  <a:cubicBezTo>
                    <a:pt x="63888" y="179766"/>
                    <a:pt x="63124" y="182553"/>
                    <a:pt x="36035" y="182553"/>
                  </a:cubicBezTo>
                  <a:cubicBezTo>
                    <a:pt x="26916" y="182553"/>
                    <a:pt x="25398" y="182553"/>
                    <a:pt x="25398" y="187357"/>
                  </a:cubicBezTo>
                  <a:cubicBezTo>
                    <a:pt x="25398" y="190397"/>
                    <a:pt x="28186" y="190397"/>
                    <a:pt x="29704" y="190397"/>
                  </a:cubicBezTo>
                  <a:cubicBezTo>
                    <a:pt x="36535" y="190397"/>
                    <a:pt x="43630" y="189890"/>
                    <a:pt x="50470" y="189890"/>
                  </a:cubicBezTo>
                  <a:cubicBezTo>
                    <a:pt x="57556" y="189890"/>
                    <a:pt x="64904" y="189635"/>
                    <a:pt x="71990" y="189635"/>
                  </a:cubicBezTo>
                  <a:cubicBezTo>
                    <a:pt x="79085" y="189635"/>
                    <a:pt x="86171" y="189890"/>
                    <a:pt x="93011" y="189890"/>
                  </a:cubicBezTo>
                  <a:cubicBezTo>
                    <a:pt x="100351" y="189890"/>
                    <a:pt x="107946" y="190397"/>
                    <a:pt x="115040" y="190397"/>
                  </a:cubicBezTo>
                  <a:cubicBezTo>
                    <a:pt x="117574" y="190397"/>
                    <a:pt x="120609" y="190397"/>
                    <a:pt x="120609" y="185332"/>
                  </a:cubicBezTo>
                  <a:cubicBezTo>
                    <a:pt x="120609" y="182553"/>
                    <a:pt x="118583" y="182553"/>
                    <a:pt x="111997" y="182553"/>
                  </a:cubicBezTo>
                  <a:cubicBezTo>
                    <a:pt x="105674" y="182553"/>
                    <a:pt x="102377" y="182553"/>
                    <a:pt x="95791" y="182044"/>
                  </a:cubicBezTo>
                  <a:cubicBezTo>
                    <a:pt x="88451" y="181283"/>
                    <a:pt x="86425" y="180528"/>
                    <a:pt x="86425" y="176479"/>
                  </a:cubicBezTo>
                  <a:cubicBezTo>
                    <a:pt x="86425" y="176225"/>
                    <a:pt x="86425" y="174962"/>
                    <a:pt x="87442" y="171160"/>
                  </a:cubicBezTo>
                  <a:lnTo>
                    <a:pt x="121117" y="3677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CE42B31E-EC88-4655-A69B-1D1E8F9629D5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10827124" y="-15078300"/>
              <a:ext cx="76264" cy="279483"/>
            </a:xfrm>
            <a:custGeom>
              <a:avLst/>
              <a:gdLst>
                <a:gd name="connsiteX0" fmla="*/ 77813 w 76264"/>
                <a:gd name="connsiteY0" fmla="*/ 145600 h 279482"/>
                <a:gd name="connsiteX1" fmla="*/ 61099 w 76264"/>
                <a:gd name="connsiteY1" fmla="*/ 66639 h 279482"/>
                <a:gd name="connsiteX2" fmla="*/ 21601 w 76264"/>
                <a:gd name="connsiteY2" fmla="*/ 19056 h 279482"/>
                <a:gd name="connsiteX3" fmla="*/ 19066 w 76264"/>
                <a:gd name="connsiteY3" fmla="*/ 21588 h 279482"/>
                <a:gd name="connsiteX4" fmla="*/ 23881 w 76264"/>
                <a:gd name="connsiteY4" fmla="*/ 27408 h 279482"/>
                <a:gd name="connsiteX5" fmla="*/ 63124 w 76264"/>
                <a:gd name="connsiteY5" fmla="*/ 145600 h 279482"/>
                <a:gd name="connsiteX6" fmla="*/ 22355 w 76264"/>
                <a:gd name="connsiteY6" fmla="*/ 265309 h 279482"/>
                <a:gd name="connsiteX7" fmla="*/ 19066 w 76264"/>
                <a:gd name="connsiteY7" fmla="*/ 269612 h 279482"/>
                <a:gd name="connsiteX8" fmla="*/ 21601 w 76264"/>
                <a:gd name="connsiteY8" fmla="*/ 272146 h 279482"/>
                <a:gd name="connsiteX9" fmla="*/ 61861 w 76264"/>
                <a:gd name="connsiteY9" fmla="*/ 222792 h 279482"/>
                <a:gd name="connsiteX10" fmla="*/ 77813 w 76264"/>
                <a:gd name="connsiteY10" fmla="*/ 145600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64" h="279482">
                  <a:moveTo>
                    <a:pt x="77813" y="145600"/>
                  </a:moveTo>
                  <a:cubicBezTo>
                    <a:pt x="77813" y="125862"/>
                    <a:pt x="75033" y="95238"/>
                    <a:pt x="61099" y="66639"/>
                  </a:cubicBezTo>
                  <a:cubicBezTo>
                    <a:pt x="45909" y="35506"/>
                    <a:pt x="24127" y="19056"/>
                    <a:pt x="21601" y="19056"/>
                  </a:cubicBezTo>
                  <a:cubicBezTo>
                    <a:pt x="20075" y="19056"/>
                    <a:pt x="19066" y="20071"/>
                    <a:pt x="19066" y="21588"/>
                  </a:cubicBezTo>
                  <a:cubicBezTo>
                    <a:pt x="19066" y="22342"/>
                    <a:pt x="19066" y="22850"/>
                    <a:pt x="23881" y="27408"/>
                  </a:cubicBezTo>
                  <a:cubicBezTo>
                    <a:pt x="48690" y="52467"/>
                    <a:pt x="63124" y="92706"/>
                    <a:pt x="63124" y="145600"/>
                  </a:cubicBezTo>
                  <a:cubicBezTo>
                    <a:pt x="63124" y="188880"/>
                    <a:pt x="53758" y="233424"/>
                    <a:pt x="22355" y="265309"/>
                  </a:cubicBezTo>
                  <a:cubicBezTo>
                    <a:pt x="19066" y="268350"/>
                    <a:pt x="19066" y="268859"/>
                    <a:pt x="19066" y="269612"/>
                  </a:cubicBezTo>
                  <a:cubicBezTo>
                    <a:pt x="19066" y="271129"/>
                    <a:pt x="20075" y="272146"/>
                    <a:pt x="21601" y="272146"/>
                  </a:cubicBezTo>
                  <a:cubicBezTo>
                    <a:pt x="24127" y="272146"/>
                    <a:pt x="46918" y="254933"/>
                    <a:pt x="61861" y="222792"/>
                  </a:cubicBezTo>
                  <a:cubicBezTo>
                    <a:pt x="74778" y="194955"/>
                    <a:pt x="77813" y="166864"/>
                    <a:pt x="77813" y="1456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151790C8-F718-4383-A0E8-1CD83EDCAF1A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10928166" y="-15061341"/>
              <a:ext cx="203371" cy="203260"/>
            </a:xfrm>
            <a:custGeom>
              <a:avLst/>
              <a:gdLst>
                <a:gd name="connsiteX0" fmla="*/ 162895 w 203370"/>
                <a:gd name="connsiteY0" fmla="*/ 45631 h 203260"/>
                <a:gd name="connsiteX1" fmla="*/ 190247 w 203370"/>
                <a:gd name="connsiteY1" fmla="*/ 26901 h 203260"/>
                <a:gd name="connsiteX2" fmla="*/ 194552 w 203370"/>
                <a:gd name="connsiteY2" fmla="*/ 21835 h 203260"/>
                <a:gd name="connsiteX3" fmla="*/ 191256 w 203370"/>
                <a:gd name="connsiteY3" fmla="*/ 19056 h 203260"/>
                <a:gd name="connsiteX4" fmla="*/ 165430 w 203370"/>
                <a:gd name="connsiteY4" fmla="*/ 19809 h 203260"/>
                <a:gd name="connsiteX5" fmla="*/ 139094 w 203370"/>
                <a:gd name="connsiteY5" fmla="*/ 19056 h 203260"/>
                <a:gd name="connsiteX6" fmla="*/ 134534 w 203370"/>
                <a:gd name="connsiteY6" fmla="*/ 24113 h 203260"/>
                <a:gd name="connsiteX7" fmla="*/ 139094 w 203370"/>
                <a:gd name="connsiteY7" fmla="*/ 26901 h 203260"/>
                <a:gd name="connsiteX8" fmla="*/ 156309 w 203370"/>
                <a:gd name="connsiteY8" fmla="*/ 38032 h 203260"/>
                <a:gd name="connsiteX9" fmla="*/ 155554 w 203370"/>
                <a:gd name="connsiteY9" fmla="*/ 43351 h 203260"/>
                <a:gd name="connsiteX10" fmla="*/ 132763 w 203370"/>
                <a:gd name="connsiteY10" fmla="*/ 133708 h 203260"/>
                <a:gd name="connsiteX11" fmla="*/ 69710 w 203370"/>
                <a:gd name="connsiteY11" fmla="*/ 189635 h 203260"/>
                <a:gd name="connsiteX12" fmla="*/ 38815 w 203370"/>
                <a:gd name="connsiteY12" fmla="*/ 156733 h 203260"/>
                <a:gd name="connsiteX13" fmla="*/ 41604 w 203370"/>
                <a:gd name="connsiteY13" fmla="*/ 136995 h 203260"/>
                <a:gd name="connsiteX14" fmla="*/ 66167 w 203370"/>
                <a:gd name="connsiteY14" fmla="*/ 38541 h 203260"/>
                <a:gd name="connsiteX15" fmla="*/ 87433 w 203370"/>
                <a:gd name="connsiteY15" fmla="*/ 26901 h 203260"/>
                <a:gd name="connsiteX16" fmla="*/ 96045 w 203370"/>
                <a:gd name="connsiteY16" fmla="*/ 21835 h 203260"/>
                <a:gd name="connsiteX17" fmla="*/ 92501 w 203370"/>
                <a:gd name="connsiteY17" fmla="*/ 19056 h 203260"/>
                <a:gd name="connsiteX18" fmla="*/ 60089 w 203370"/>
                <a:gd name="connsiteY18" fmla="*/ 19809 h 203260"/>
                <a:gd name="connsiteX19" fmla="*/ 27423 w 203370"/>
                <a:gd name="connsiteY19" fmla="*/ 19056 h 203260"/>
                <a:gd name="connsiteX20" fmla="*/ 22609 w 203370"/>
                <a:gd name="connsiteY20" fmla="*/ 24113 h 203260"/>
                <a:gd name="connsiteX21" fmla="*/ 29695 w 203370"/>
                <a:gd name="connsiteY21" fmla="*/ 26901 h 203260"/>
                <a:gd name="connsiteX22" fmla="*/ 39324 w 203370"/>
                <a:gd name="connsiteY22" fmla="*/ 27408 h 203260"/>
                <a:gd name="connsiteX23" fmla="*/ 46155 w 203370"/>
                <a:gd name="connsiteY23" fmla="*/ 31457 h 203260"/>
                <a:gd name="connsiteX24" fmla="*/ 41857 w 203370"/>
                <a:gd name="connsiteY24" fmla="*/ 49426 h 203260"/>
                <a:gd name="connsiteX25" fmla="*/ 36281 w 203370"/>
                <a:gd name="connsiteY25" fmla="*/ 71698 h 203260"/>
                <a:gd name="connsiteX26" fmla="*/ 20837 w 203370"/>
                <a:gd name="connsiteY26" fmla="*/ 134207 h 203260"/>
                <a:gd name="connsiteX27" fmla="*/ 19066 w 203370"/>
                <a:gd name="connsiteY27" fmla="*/ 148888 h 203260"/>
                <a:gd name="connsiteX28" fmla="*/ 68693 w 203370"/>
                <a:gd name="connsiteY28" fmla="*/ 197481 h 203260"/>
                <a:gd name="connsiteX29" fmla="*/ 140357 w 203370"/>
                <a:gd name="connsiteY29" fmla="*/ 135478 h 203260"/>
                <a:gd name="connsiteX30" fmla="*/ 162895 w 203370"/>
                <a:gd name="connsiteY30" fmla="*/ 45631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03370" h="203260">
                  <a:moveTo>
                    <a:pt x="162895" y="45631"/>
                  </a:moveTo>
                  <a:cubicBezTo>
                    <a:pt x="165430" y="35253"/>
                    <a:pt x="169989" y="27662"/>
                    <a:pt x="190247" y="26901"/>
                  </a:cubicBezTo>
                  <a:cubicBezTo>
                    <a:pt x="191510" y="26901"/>
                    <a:pt x="194552" y="26647"/>
                    <a:pt x="194552" y="21835"/>
                  </a:cubicBezTo>
                  <a:cubicBezTo>
                    <a:pt x="194552" y="21588"/>
                    <a:pt x="194552" y="19056"/>
                    <a:pt x="191256" y="19056"/>
                  </a:cubicBezTo>
                  <a:cubicBezTo>
                    <a:pt x="182898" y="19056"/>
                    <a:pt x="174041" y="19809"/>
                    <a:pt x="165430" y="19809"/>
                  </a:cubicBezTo>
                  <a:cubicBezTo>
                    <a:pt x="156817" y="19809"/>
                    <a:pt x="147451" y="19056"/>
                    <a:pt x="139094" y="19056"/>
                  </a:cubicBezTo>
                  <a:cubicBezTo>
                    <a:pt x="137577" y="19056"/>
                    <a:pt x="134534" y="19056"/>
                    <a:pt x="134534" y="24113"/>
                  </a:cubicBezTo>
                  <a:cubicBezTo>
                    <a:pt x="134534" y="26901"/>
                    <a:pt x="137069" y="26901"/>
                    <a:pt x="139094" y="26901"/>
                  </a:cubicBezTo>
                  <a:cubicBezTo>
                    <a:pt x="153529" y="27154"/>
                    <a:pt x="156309" y="32467"/>
                    <a:pt x="156309" y="38032"/>
                  </a:cubicBezTo>
                  <a:cubicBezTo>
                    <a:pt x="156309" y="38794"/>
                    <a:pt x="155809" y="42590"/>
                    <a:pt x="155554" y="43351"/>
                  </a:cubicBezTo>
                  <a:lnTo>
                    <a:pt x="132763" y="133708"/>
                  </a:lnTo>
                  <a:cubicBezTo>
                    <a:pt x="124152" y="167618"/>
                    <a:pt x="95028" y="189635"/>
                    <a:pt x="69710" y="189635"/>
                  </a:cubicBezTo>
                  <a:cubicBezTo>
                    <a:pt x="52487" y="189635"/>
                    <a:pt x="38815" y="178504"/>
                    <a:pt x="38815" y="156733"/>
                  </a:cubicBezTo>
                  <a:cubicBezTo>
                    <a:pt x="38815" y="156224"/>
                    <a:pt x="38815" y="148126"/>
                    <a:pt x="41604" y="136995"/>
                  </a:cubicBezTo>
                  <a:lnTo>
                    <a:pt x="66167" y="38541"/>
                  </a:lnTo>
                  <a:cubicBezTo>
                    <a:pt x="68439" y="29433"/>
                    <a:pt x="68947" y="26901"/>
                    <a:pt x="87433" y="26901"/>
                  </a:cubicBezTo>
                  <a:cubicBezTo>
                    <a:pt x="94019" y="26901"/>
                    <a:pt x="96045" y="26901"/>
                    <a:pt x="96045" y="21835"/>
                  </a:cubicBezTo>
                  <a:cubicBezTo>
                    <a:pt x="96045" y="19056"/>
                    <a:pt x="93256" y="19056"/>
                    <a:pt x="92501" y="19056"/>
                  </a:cubicBezTo>
                  <a:cubicBezTo>
                    <a:pt x="85408" y="19056"/>
                    <a:pt x="67176" y="19809"/>
                    <a:pt x="60089" y="19809"/>
                  </a:cubicBezTo>
                  <a:cubicBezTo>
                    <a:pt x="52741" y="19809"/>
                    <a:pt x="34764" y="19056"/>
                    <a:pt x="27423" y="19056"/>
                  </a:cubicBezTo>
                  <a:cubicBezTo>
                    <a:pt x="25397" y="19056"/>
                    <a:pt x="22609" y="19056"/>
                    <a:pt x="22609" y="24113"/>
                  </a:cubicBezTo>
                  <a:cubicBezTo>
                    <a:pt x="22609" y="26901"/>
                    <a:pt x="24889" y="26901"/>
                    <a:pt x="29695" y="26901"/>
                  </a:cubicBezTo>
                  <a:cubicBezTo>
                    <a:pt x="30203" y="26901"/>
                    <a:pt x="35018" y="26901"/>
                    <a:pt x="39324" y="27408"/>
                  </a:cubicBezTo>
                  <a:cubicBezTo>
                    <a:pt x="43884" y="27909"/>
                    <a:pt x="46155" y="28163"/>
                    <a:pt x="46155" y="31457"/>
                  </a:cubicBezTo>
                  <a:cubicBezTo>
                    <a:pt x="46155" y="32974"/>
                    <a:pt x="43375" y="43606"/>
                    <a:pt x="41857" y="49426"/>
                  </a:cubicBezTo>
                  <a:lnTo>
                    <a:pt x="36281" y="71698"/>
                  </a:lnTo>
                  <a:cubicBezTo>
                    <a:pt x="34001" y="81567"/>
                    <a:pt x="21846" y="129404"/>
                    <a:pt x="20837" y="134207"/>
                  </a:cubicBezTo>
                  <a:cubicBezTo>
                    <a:pt x="19066" y="141297"/>
                    <a:pt x="19066" y="145093"/>
                    <a:pt x="19066" y="148888"/>
                  </a:cubicBezTo>
                  <a:cubicBezTo>
                    <a:pt x="19066" y="179766"/>
                    <a:pt x="42104" y="197481"/>
                    <a:pt x="68693" y="197481"/>
                  </a:cubicBezTo>
                  <a:cubicBezTo>
                    <a:pt x="100605" y="197481"/>
                    <a:pt x="132000" y="168880"/>
                    <a:pt x="140357" y="135478"/>
                  </a:cubicBezTo>
                  <a:lnTo>
                    <a:pt x="162895" y="4563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F5A0455F-C216-476C-9E49-E423EE23A77A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11125378" y="-15117768"/>
              <a:ext cx="101685" cy="177853"/>
            </a:xfrm>
            <a:custGeom>
              <a:avLst/>
              <a:gdLst>
                <a:gd name="connsiteX0" fmla="*/ 53997 w 101685"/>
                <a:gd name="connsiteY0" fmla="*/ 69736 h 177852"/>
                <a:gd name="connsiteX1" fmla="*/ 63744 w 101685"/>
                <a:gd name="connsiteY1" fmla="*/ 71690 h 177852"/>
                <a:gd name="connsiteX2" fmla="*/ 77043 w 101685"/>
                <a:gd name="connsiteY2" fmla="*/ 74349 h 177852"/>
                <a:gd name="connsiteX3" fmla="*/ 84669 w 101685"/>
                <a:gd name="connsiteY3" fmla="*/ 67433 h 177852"/>
                <a:gd name="connsiteX4" fmla="*/ 77043 w 101685"/>
                <a:gd name="connsiteY4" fmla="*/ 60526 h 177852"/>
                <a:gd name="connsiteX5" fmla="*/ 63744 w 101685"/>
                <a:gd name="connsiteY5" fmla="*/ 63178 h 177852"/>
                <a:gd name="connsiteX6" fmla="*/ 53997 w 101685"/>
                <a:gd name="connsiteY6" fmla="*/ 65132 h 177852"/>
                <a:gd name="connsiteX7" fmla="*/ 56476 w 101685"/>
                <a:gd name="connsiteY7" fmla="*/ 45988 h 177852"/>
                <a:gd name="connsiteX8" fmla="*/ 58779 w 101685"/>
                <a:gd name="connsiteY8" fmla="*/ 27203 h 177852"/>
                <a:gd name="connsiteX9" fmla="*/ 51868 w 101685"/>
                <a:gd name="connsiteY9" fmla="*/ 19056 h 177852"/>
                <a:gd name="connsiteX10" fmla="*/ 44948 w 101685"/>
                <a:gd name="connsiteY10" fmla="*/ 27203 h 177852"/>
                <a:gd name="connsiteX11" fmla="*/ 47435 w 101685"/>
                <a:gd name="connsiteY11" fmla="*/ 47942 h 177852"/>
                <a:gd name="connsiteX12" fmla="*/ 49739 w 101685"/>
                <a:gd name="connsiteY12" fmla="*/ 65132 h 177852"/>
                <a:gd name="connsiteX13" fmla="*/ 39983 w 101685"/>
                <a:gd name="connsiteY13" fmla="*/ 63178 h 177852"/>
                <a:gd name="connsiteX14" fmla="*/ 26685 w 101685"/>
                <a:gd name="connsiteY14" fmla="*/ 60526 h 177852"/>
                <a:gd name="connsiteX15" fmla="*/ 19066 w 101685"/>
                <a:gd name="connsiteY15" fmla="*/ 67433 h 177852"/>
                <a:gd name="connsiteX16" fmla="*/ 26685 w 101685"/>
                <a:gd name="connsiteY16" fmla="*/ 74349 h 177852"/>
                <a:gd name="connsiteX17" fmla="*/ 39983 w 101685"/>
                <a:gd name="connsiteY17" fmla="*/ 71690 h 177852"/>
                <a:gd name="connsiteX18" fmla="*/ 49739 w 101685"/>
                <a:gd name="connsiteY18" fmla="*/ 69736 h 177852"/>
                <a:gd name="connsiteX19" fmla="*/ 47260 w 101685"/>
                <a:gd name="connsiteY19" fmla="*/ 83559 h 177852"/>
                <a:gd name="connsiteX20" fmla="*/ 44948 w 101685"/>
                <a:gd name="connsiteY20" fmla="*/ 105005 h 177852"/>
                <a:gd name="connsiteX21" fmla="*/ 48849 w 101685"/>
                <a:gd name="connsiteY21" fmla="*/ 179084 h 177852"/>
                <a:gd name="connsiteX22" fmla="*/ 51868 w 101685"/>
                <a:gd name="connsiteY22" fmla="*/ 181736 h 177852"/>
                <a:gd name="connsiteX23" fmla="*/ 55061 w 101685"/>
                <a:gd name="connsiteY23" fmla="*/ 178196 h 177852"/>
                <a:gd name="connsiteX24" fmla="*/ 57183 w 101685"/>
                <a:gd name="connsiteY24" fmla="*/ 151786 h 177852"/>
                <a:gd name="connsiteX25" fmla="*/ 58779 w 101685"/>
                <a:gd name="connsiteY25" fmla="*/ 105005 h 177852"/>
                <a:gd name="connsiteX26" fmla="*/ 56300 w 101685"/>
                <a:gd name="connsiteY26" fmla="*/ 83210 h 177852"/>
                <a:gd name="connsiteX27" fmla="*/ 53997 w 101685"/>
                <a:gd name="connsiteY27" fmla="*/ 69736 h 177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1685" h="177852">
                  <a:moveTo>
                    <a:pt x="53997" y="69736"/>
                  </a:moveTo>
                  <a:cubicBezTo>
                    <a:pt x="56650" y="70094"/>
                    <a:pt x="58429" y="70268"/>
                    <a:pt x="63744" y="71690"/>
                  </a:cubicBezTo>
                  <a:cubicBezTo>
                    <a:pt x="69425" y="73286"/>
                    <a:pt x="73674" y="74349"/>
                    <a:pt x="77043" y="74349"/>
                  </a:cubicBezTo>
                  <a:cubicBezTo>
                    <a:pt x="83962" y="74349"/>
                    <a:pt x="84669" y="69030"/>
                    <a:pt x="84669" y="67433"/>
                  </a:cubicBezTo>
                  <a:cubicBezTo>
                    <a:pt x="84669" y="66020"/>
                    <a:pt x="83962" y="60526"/>
                    <a:pt x="77043" y="60526"/>
                  </a:cubicBezTo>
                  <a:cubicBezTo>
                    <a:pt x="73674" y="60526"/>
                    <a:pt x="69425" y="61590"/>
                    <a:pt x="63744" y="63178"/>
                  </a:cubicBezTo>
                  <a:cubicBezTo>
                    <a:pt x="58429" y="64600"/>
                    <a:pt x="56650" y="64773"/>
                    <a:pt x="53997" y="65132"/>
                  </a:cubicBezTo>
                  <a:cubicBezTo>
                    <a:pt x="54346" y="58930"/>
                    <a:pt x="55594" y="51482"/>
                    <a:pt x="56476" y="45988"/>
                  </a:cubicBezTo>
                  <a:cubicBezTo>
                    <a:pt x="57183" y="42447"/>
                    <a:pt x="58779" y="33411"/>
                    <a:pt x="58779" y="27203"/>
                  </a:cubicBezTo>
                  <a:cubicBezTo>
                    <a:pt x="58779" y="21890"/>
                    <a:pt x="56300" y="19056"/>
                    <a:pt x="51868" y="19056"/>
                  </a:cubicBezTo>
                  <a:cubicBezTo>
                    <a:pt x="48142" y="19056"/>
                    <a:pt x="44948" y="21002"/>
                    <a:pt x="44948" y="27203"/>
                  </a:cubicBezTo>
                  <a:cubicBezTo>
                    <a:pt x="44948" y="33054"/>
                    <a:pt x="46370" y="41915"/>
                    <a:pt x="47435" y="47942"/>
                  </a:cubicBezTo>
                  <a:cubicBezTo>
                    <a:pt x="47784" y="49886"/>
                    <a:pt x="49381" y="58574"/>
                    <a:pt x="49739" y="65132"/>
                  </a:cubicBezTo>
                  <a:cubicBezTo>
                    <a:pt x="47078" y="64773"/>
                    <a:pt x="45306" y="64600"/>
                    <a:pt x="39983" y="63178"/>
                  </a:cubicBezTo>
                  <a:cubicBezTo>
                    <a:pt x="34311" y="61590"/>
                    <a:pt x="30053" y="60526"/>
                    <a:pt x="26685" y="60526"/>
                  </a:cubicBezTo>
                  <a:cubicBezTo>
                    <a:pt x="19774" y="60526"/>
                    <a:pt x="19066" y="65837"/>
                    <a:pt x="19066" y="67433"/>
                  </a:cubicBezTo>
                  <a:cubicBezTo>
                    <a:pt x="19066" y="68855"/>
                    <a:pt x="19774" y="74349"/>
                    <a:pt x="26685" y="74349"/>
                  </a:cubicBezTo>
                  <a:cubicBezTo>
                    <a:pt x="30053" y="74349"/>
                    <a:pt x="34311" y="73286"/>
                    <a:pt x="39983" y="71690"/>
                  </a:cubicBezTo>
                  <a:cubicBezTo>
                    <a:pt x="45306" y="70268"/>
                    <a:pt x="47078" y="70094"/>
                    <a:pt x="49739" y="69736"/>
                  </a:cubicBezTo>
                  <a:cubicBezTo>
                    <a:pt x="49381" y="74166"/>
                    <a:pt x="48142" y="79836"/>
                    <a:pt x="47260" y="83559"/>
                  </a:cubicBezTo>
                  <a:cubicBezTo>
                    <a:pt x="44948" y="94548"/>
                    <a:pt x="44948" y="95787"/>
                    <a:pt x="44948" y="105005"/>
                  </a:cubicBezTo>
                  <a:cubicBezTo>
                    <a:pt x="44948" y="139210"/>
                    <a:pt x="48317" y="175534"/>
                    <a:pt x="48849" y="179084"/>
                  </a:cubicBezTo>
                  <a:cubicBezTo>
                    <a:pt x="49032" y="180680"/>
                    <a:pt x="49381" y="181736"/>
                    <a:pt x="51868" y="181736"/>
                  </a:cubicBezTo>
                  <a:cubicBezTo>
                    <a:pt x="54529" y="181736"/>
                    <a:pt x="54704" y="180680"/>
                    <a:pt x="55061" y="178196"/>
                  </a:cubicBezTo>
                  <a:cubicBezTo>
                    <a:pt x="55061" y="178020"/>
                    <a:pt x="56476" y="162601"/>
                    <a:pt x="57183" y="151786"/>
                  </a:cubicBezTo>
                  <a:cubicBezTo>
                    <a:pt x="58072" y="136193"/>
                    <a:pt x="58779" y="120599"/>
                    <a:pt x="58779" y="105005"/>
                  </a:cubicBezTo>
                  <a:cubicBezTo>
                    <a:pt x="58779" y="95787"/>
                    <a:pt x="58779" y="94548"/>
                    <a:pt x="56300" y="83210"/>
                  </a:cubicBezTo>
                  <a:cubicBezTo>
                    <a:pt x="55943" y="81258"/>
                    <a:pt x="54346" y="74166"/>
                    <a:pt x="53997" y="6973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30" name="Groupe 329" descr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\langle O_{V_{t}}\,O_{\bar{V}_{\bar{t}}}\rangle\,=\,\int_{\mathbb{C}}\prod_{j=1}^{N}\,d^{2}z \,e^{-|z_{j}|^2+ V_{\boldsymbol{t}}(z_{j})&#10;+ \bar{V}_{\bar{\boldsymbol{t}}}(\bar{z}_{j})}|\Delta(z)|^{2}&#10;\end{align*}&#10;&#10;\end{document}" title="IguanaTex Vector Display">
            <a:extLst>
              <a:ext uri="{FF2B5EF4-FFF2-40B4-BE49-F238E27FC236}">
                <a16:creationId xmlns:a16="http://schemas.microsoft.com/office/drawing/2014/main" id="{ED99A8D7-9AE1-4EF1-B1F5-0E90129AD8AB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2167365" y="1424887"/>
            <a:ext cx="4709294" cy="675944"/>
            <a:chOff x="7529437" y="-15141565"/>
            <a:chExt cx="5548810" cy="796442"/>
          </a:xfrm>
        </p:grpSpPr>
        <p:sp>
          <p:nvSpPr>
            <p:cNvPr id="118" name="Forme libre : forme 117">
              <a:extLst>
                <a:ext uri="{FF2B5EF4-FFF2-40B4-BE49-F238E27FC236}">
                  <a16:creationId xmlns:a16="http://schemas.microsoft.com/office/drawing/2014/main" id="{234DA9A8-A39C-407A-A946-9F1307C7FD71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7529437" y="-14893940"/>
              <a:ext cx="76264" cy="279483"/>
            </a:xfrm>
            <a:custGeom>
              <a:avLst/>
              <a:gdLst>
                <a:gd name="connsiteX0" fmla="*/ 74270 w 76264"/>
                <a:gd name="connsiteY0" fmla="*/ 28670 h 279482"/>
                <a:gd name="connsiteX1" fmla="*/ 75541 w 76264"/>
                <a:gd name="connsiteY1" fmla="*/ 24120 h 279482"/>
                <a:gd name="connsiteX2" fmla="*/ 70473 w 76264"/>
                <a:gd name="connsiteY2" fmla="*/ 19056 h 279482"/>
                <a:gd name="connsiteX3" fmla="*/ 64650 w 76264"/>
                <a:gd name="connsiteY3" fmla="*/ 24876 h 279482"/>
                <a:gd name="connsiteX4" fmla="*/ 20337 w 76264"/>
                <a:gd name="connsiteY4" fmla="*/ 141043 h 279482"/>
                <a:gd name="connsiteX5" fmla="*/ 19066 w 76264"/>
                <a:gd name="connsiteY5" fmla="*/ 145600 h 279482"/>
                <a:gd name="connsiteX6" fmla="*/ 20337 w 76264"/>
                <a:gd name="connsiteY6" fmla="*/ 149904 h 279482"/>
                <a:gd name="connsiteX7" fmla="*/ 64650 w 76264"/>
                <a:gd name="connsiteY7" fmla="*/ 266072 h 279482"/>
                <a:gd name="connsiteX8" fmla="*/ 70473 w 76264"/>
                <a:gd name="connsiteY8" fmla="*/ 272146 h 279482"/>
                <a:gd name="connsiteX9" fmla="*/ 75541 w 76264"/>
                <a:gd name="connsiteY9" fmla="*/ 267080 h 279482"/>
                <a:gd name="connsiteX10" fmla="*/ 74270 w 76264"/>
                <a:gd name="connsiteY10" fmla="*/ 263031 h 279482"/>
                <a:gd name="connsiteX11" fmla="*/ 29449 w 76264"/>
                <a:gd name="connsiteY11" fmla="*/ 145600 h 279482"/>
                <a:gd name="connsiteX12" fmla="*/ 74270 w 76264"/>
                <a:gd name="connsiteY12" fmla="*/ 28670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264" h="279482">
                  <a:moveTo>
                    <a:pt x="74270" y="28670"/>
                  </a:moveTo>
                  <a:cubicBezTo>
                    <a:pt x="75541" y="25891"/>
                    <a:pt x="75541" y="25383"/>
                    <a:pt x="75541" y="24120"/>
                  </a:cubicBezTo>
                  <a:cubicBezTo>
                    <a:pt x="75541" y="21334"/>
                    <a:pt x="73261" y="19056"/>
                    <a:pt x="70473" y="19056"/>
                  </a:cubicBezTo>
                  <a:cubicBezTo>
                    <a:pt x="68193" y="19056"/>
                    <a:pt x="66421" y="20318"/>
                    <a:pt x="64650" y="24876"/>
                  </a:cubicBezTo>
                  <a:lnTo>
                    <a:pt x="20337" y="141043"/>
                  </a:lnTo>
                  <a:cubicBezTo>
                    <a:pt x="19829" y="142567"/>
                    <a:pt x="19066" y="144084"/>
                    <a:pt x="19066" y="145600"/>
                  </a:cubicBezTo>
                  <a:cubicBezTo>
                    <a:pt x="19066" y="146363"/>
                    <a:pt x="19066" y="146863"/>
                    <a:pt x="20337" y="149904"/>
                  </a:cubicBezTo>
                  <a:lnTo>
                    <a:pt x="64650" y="266072"/>
                  </a:lnTo>
                  <a:cubicBezTo>
                    <a:pt x="65667" y="268859"/>
                    <a:pt x="66930" y="272146"/>
                    <a:pt x="70473" y="272146"/>
                  </a:cubicBezTo>
                  <a:cubicBezTo>
                    <a:pt x="73261" y="272146"/>
                    <a:pt x="75541" y="269867"/>
                    <a:pt x="75541" y="267080"/>
                  </a:cubicBezTo>
                  <a:cubicBezTo>
                    <a:pt x="75541" y="266326"/>
                    <a:pt x="75541" y="265818"/>
                    <a:pt x="74270" y="263031"/>
                  </a:cubicBezTo>
                  <a:lnTo>
                    <a:pt x="29449" y="145600"/>
                  </a:lnTo>
                  <a:lnTo>
                    <a:pt x="74270" y="2867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9" name="Forme libre : forme 118">
              <a:extLst>
                <a:ext uri="{FF2B5EF4-FFF2-40B4-BE49-F238E27FC236}">
                  <a16:creationId xmlns:a16="http://schemas.microsoft.com/office/drawing/2014/main" id="{02C06038-559D-4C87-8636-A90A14AA9D29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7612501" y="-14882554"/>
              <a:ext cx="203371" cy="203260"/>
            </a:xfrm>
            <a:custGeom>
              <a:avLst/>
              <a:gdLst>
                <a:gd name="connsiteX0" fmla="*/ 194044 w 203370"/>
                <a:gd name="connsiteY0" fmla="*/ 87140 h 203260"/>
                <a:gd name="connsiteX1" fmla="*/ 129474 w 203370"/>
                <a:gd name="connsiteY1" fmla="*/ 19056 h 203260"/>
                <a:gd name="connsiteX2" fmla="*/ 19066 w 203370"/>
                <a:gd name="connsiteY2" fmla="*/ 135477 h 203260"/>
                <a:gd name="connsiteX3" fmla="*/ 83890 w 203370"/>
                <a:gd name="connsiteY3" fmla="*/ 203054 h 203260"/>
                <a:gd name="connsiteX4" fmla="*/ 194044 w 203370"/>
                <a:gd name="connsiteY4" fmla="*/ 87140 h 203260"/>
                <a:gd name="connsiteX5" fmla="*/ 85408 w 203370"/>
                <a:gd name="connsiteY5" fmla="*/ 196471 h 203260"/>
                <a:gd name="connsiteX6" fmla="*/ 42613 w 203370"/>
                <a:gd name="connsiteY6" fmla="*/ 142567 h 203260"/>
                <a:gd name="connsiteX7" fmla="*/ 65658 w 203370"/>
                <a:gd name="connsiteY7" fmla="*/ 64868 h 203260"/>
                <a:gd name="connsiteX8" fmla="*/ 127957 w 203370"/>
                <a:gd name="connsiteY8" fmla="*/ 25383 h 203260"/>
                <a:gd name="connsiteX9" fmla="*/ 171507 w 203370"/>
                <a:gd name="connsiteY9" fmla="*/ 77269 h 203260"/>
                <a:gd name="connsiteX10" fmla="*/ 139603 w 203370"/>
                <a:gd name="connsiteY10" fmla="*/ 166101 h 203260"/>
                <a:gd name="connsiteX11" fmla="*/ 85408 w 203370"/>
                <a:gd name="connsiteY11" fmla="*/ 196471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3370" h="203260">
                  <a:moveTo>
                    <a:pt x="194044" y="87140"/>
                  </a:moveTo>
                  <a:cubicBezTo>
                    <a:pt x="194044" y="46392"/>
                    <a:pt x="167201" y="19056"/>
                    <a:pt x="129474" y="19056"/>
                  </a:cubicBezTo>
                  <a:cubicBezTo>
                    <a:pt x="74778" y="19056"/>
                    <a:pt x="19066" y="76508"/>
                    <a:pt x="19066" y="135477"/>
                  </a:cubicBezTo>
                  <a:cubicBezTo>
                    <a:pt x="19066" y="177495"/>
                    <a:pt x="47427" y="203054"/>
                    <a:pt x="83890" y="203054"/>
                  </a:cubicBezTo>
                  <a:cubicBezTo>
                    <a:pt x="137577" y="203054"/>
                    <a:pt x="194044" y="147626"/>
                    <a:pt x="194044" y="87140"/>
                  </a:cubicBezTo>
                  <a:close/>
                  <a:moveTo>
                    <a:pt x="85408" y="196471"/>
                  </a:moveTo>
                  <a:cubicBezTo>
                    <a:pt x="60344" y="196471"/>
                    <a:pt x="42613" y="175978"/>
                    <a:pt x="42613" y="142567"/>
                  </a:cubicBezTo>
                  <a:cubicBezTo>
                    <a:pt x="42613" y="131428"/>
                    <a:pt x="46164" y="94484"/>
                    <a:pt x="65658" y="64868"/>
                  </a:cubicBezTo>
                  <a:cubicBezTo>
                    <a:pt x="83136" y="38547"/>
                    <a:pt x="107946" y="25383"/>
                    <a:pt x="127957" y="25383"/>
                  </a:cubicBezTo>
                  <a:cubicBezTo>
                    <a:pt x="148715" y="25383"/>
                    <a:pt x="171507" y="39557"/>
                    <a:pt x="171507" y="77269"/>
                  </a:cubicBezTo>
                  <a:cubicBezTo>
                    <a:pt x="171507" y="95492"/>
                    <a:pt x="164675" y="134978"/>
                    <a:pt x="139603" y="166101"/>
                  </a:cubicBezTo>
                  <a:cubicBezTo>
                    <a:pt x="127448" y="181544"/>
                    <a:pt x="106682" y="196471"/>
                    <a:pt x="85408" y="19647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0" name="Forme libre : forme 119">
              <a:extLst>
                <a:ext uri="{FF2B5EF4-FFF2-40B4-BE49-F238E27FC236}">
                  <a16:creationId xmlns:a16="http://schemas.microsoft.com/office/drawing/2014/main" id="{D1660E07-17A6-4A01-A464-A7A4341EE90B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7807274" y="-14787207"/>
              <a:ext cx="152528" cy="152445"/>
            </a:xfrm>
            <a:custGeom>
              <a:avLst/>
              <a:gdLst>
                <a:gd name="connsiteX0" fmla="*/ 131841 w 152528"/>
                <a:gd name="connsiteY0" fmla="*/ 40152 h 152445"/>
                <a:gd name="connsiteX1" fmla="*/ 153648 w 152528"/>
                <a:gd name="connsiteY1" fmla="*/ 25440 h 152445"/>
                <a:gd name="connsiteX2" fmla="*/ 157731 w 152528"/>
                <a:gd name="connsiteY2" fmla="*/ 21542 h 152445"/>
                <a:gd name="connsiteX3" fmla="*/ 155245 w 152528"/>
                <a:gd name="connsiteY3" fmla="*/ 19056 h 152445"/>
                <a:gd name="connsiteX4" fmla="*/ 141057 w 152528"/>
                <a:gd name="connsiteY4" fmla="*/ 19771 h 152445"/>
                <a:gd name="connsiteX5" fmla="*/ 122618 w 152528"/>
                <a:gd name="connsiteY5" fmla="*/ 19056 h 152445"/>
                <a:gd name="connsiteX6" fmla="*/ 119075 w 152528"/>
                <a:gd name="connsiteY6" fmla="*/ 22954 h 152445"/>
                <a:gd name="connsiteX7" fmla="*/ 122269 w 152528"/>
                <a:gd name="connsiteY7" fmla="*/ 25440 h 152445"/>
                <a:gd name="connsiteX8" fmla="*/ 129538 w 152528"/>
                <a:gd name="connsiteY8" fmla="*/ 30576 h 152445"/>
                <a:gd name="connsiteX9" fmla="*/ 126344 w 152528"/>
                <a:gd name="connsiteY9" fmla="*/ 37666 h 152445"/>
                <a:gd name="connsiteX10" fmla="*/ 68185 w 152528"/>
                <a:gd name="connsiteY10" fmla="*/ 123442 h 152445"/>
                <a:gd name="connsiteX11" fmla="*/ 52050 w 152528"/>
                <a:gd name="connsiteY11" fmla="*/ 32879 h 152445"/>
                <a:gd name="connsiteX12" fmla="*/ 51693 w 152528"/>
                <a:gd name="connsiteY12" fmla="*/ 30227 h 152445"/>
                <a:gd name="connsiteX13" fmla="*/ 62862 w 152528"/>
                <a:gd name="connsiteY13" fmla="*/ 25440 h 152445"/>
                <a:gd name="connsiteX14" fmla="*/ 68185 w 152528"/>
                <a:gd name="connsiteY14" fmla="*/ 21542 h 152445"/>
                <a:gd name="connsiteX15" fmla="*/ 65166 w 152528"/>
                <a:gd name="connsiteY15" fmla="*/ 19056 h 152445"/>
                <a:gd name="connsiteX16" fmla="*/ 42295 w 152528"/>
                <a:gd name="connsiteY16" fmla="*/ 19771 h 152445"/>
                <a:gd name="connsiteX17" fmla="*/ 22617 w 152528"/>
                <a:gd name="connsiteY17" fmla="*/ 19056 h 152445"/>
                <a:gd name="connsiteX18" fmla="*/ 19066 w 152528"/>
                <a:gd name="connsiteY18" fmla="*/ 22954 h 152445"/>
                <a:gd name="connsiteX19" fmla="*/ 23499 w 152528"/>
                <a:gd name="connsiteY19" fmla="*/ 25440 h 152445"/>
                <a:gd name="connsiteX20" fmla="*/ 34494 w 152528"/>
                <a:gd name="connsiteY20" fmla="*/ 31108 h 152445"/>
                <a:gd name="connsiteX21" fmla="*/ 53822 w 152528"/>
                <a:gd name="connsiteY21" fmla="*/ 138861 h 152445"/>
                <a:gd name="connsiteX22" fmla="*/ 58080 w 152528"/>
                <a:gd name="connsiteY22" fmla="*/ 143640 h 152445"/>
                <a:gd name="connsiteX23" fmla="*/ 64110 w 152528"/>
                <a:gd name="connsiteY23" fmla="*/ 139741 h 152445"/>
                <a:gd name="connsiteX24" fmla="*/ 131841 w 152528"/>
                <a:gd name="connsiteY24" fmla="*/ 40152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52528" h="152445">
                  <a:moveTo>
                    <a:pt x="131841" y="40152"/>
                  </a:moveTo>
                  <a:cubicBezTo>
                    <a:pt x="138403" y="30576"/>
                    <a:pt x="144076" y="26146"/>
                    <a:pt x="153648" y="25440"/>
                  </a:cubicBezTo>
                  <a:cubicBezTo>
                    <a:pt x="155777" y="25265"/>
                    <a:pt x="157731" y="25082"/>
                    <a:pt x="157731" y="21542"/>
                  </a:cubicBezTo>
                  <a:cubicBezTo>
                    <a:pt x="157731" y="21010"/>
                    <a:pt x="157374" y="19056"/>
                    <a:pt x="155245" y="19056"/>
                  </a:cubicBezTo>
                  <a:cubicBezTo>
                    <a:pt x="150987" y="19056"/>
                    <a:pt x="145490" y="19771"/>
                    <a:pt x="141057" y="19771"/>
                  </a:cubicBezTo>
                  <a:cubicBezTo>
                    <a:pt x="135384" y="19771"/>
                    <a:pt x="127941" y="19056"/>
                    <a:pt x="122618" y="19056"/>
                  </a:cubicBezTo>
                  <a:cubicBezTo>
                    <a:pt x="121021" y="19056"/>
                    <a:pt x="119075" y="19588"/>
                    <a:pt x="119075" y="22954"/>
                  </a:cubicBezTo>
                  <a:cubicBezTo>
                    <a:pt x="119075" y="25265"/>
                    <a:pt x="121554" y="25440"/>
                    <a:pt x="122269" y="25440"/>
                  </a:cubicBezTo>
                  <a:cubicBezTo>
                    <a:pt x="127941" y="25797"/>
                    <a:pt x="129538" y="27917"/>
                    <a:pt x="129538" y="30576"/>
                  </a:cubicBezTo>
                  <a:cubicBezTo>
                    <a:pt x="129538" y="33062"/>
                    <a:pt x="128291" y="34831"/>
                    <a:pt x="126344" y="37666"/>
                  </a:cubicBezTo>
                  <a:lnTo>
                    <a:pt x="68185" y="123442"/>
                  </a:lnTo>
                  <a:lnTo>
                    <a:pt x="52050" y="32879"/>
                  </a:lnTo>
                  <a:cubicBezTo>
                    <a:pt x="51693" y="31291"/>
                    <a:pt x="51693" y="30934"/>
                    <a:pt x="51693" y="30227"/>
                  </a:cubicBezTo>
                  <a:cubicBezTo>
                    <a:pt x="51693" y="25440"/>
                    <a:pt x="61623" y="25440"/>
                    <a:pt x="62862" y="25440"/>
                  </a:cubicBezTo>
                  <a:cubicBezTo>
                    <a:pt x="65881" y="25440"/>
                    <a:pt x="68185" y="25440"/>
                    <a:pt x="68185" y="21542"/>
                  </a:cubicBezTo>
                  <a:cubicBezTo>
                    <a:pt x="68185" y="21366"/>
                    <a:pt x="68010" y="19056"/>
                    <a:pt x="65166" y="19056"/>
                  </a:cubicBezTo>
                  <a:cubicBezTo>
                    <a:pt x="60026" y="19056"/>
                    <a:pt x="47435" y="19771"/>
                    <a:pt x="42295" y="19771"/>
                  </a:cubicBezTo>
                  <a:cubicBezTo>
                    <a:pt x="37862" y="19771"/>
                    <a:pt x="27050" y="19056"/>
                    <a:pt x="22617" y="19056"/>
                  </a:cubicBezTo>
                  <a:cubicBezTo>
                    <a:pt x="21020" y="19056"/>
                    <a:pt x="19066" y="19588"/>
                    <a:pt x="19066" y="22954"/>
                  </a:cubicBezTo>
                  <a:cubicBezTo>
                    <a:pt x="19066" y="25440"/>
                    <a:pt x="21552" y="25440"/>
                    <a:pt x="23499" y="25440"/>
                  </a:cubicBezTo>
                  <a:cubicBezTo>
                    <a:pt x="33429" y="25440"/>
                    <a:pt x="33612" y="26504"/>
                    <a:pt x="34494" y="31108"/>
                  </a:cubicBezTo>
                  <a:lnTo>
                    <a:pt x="53822" y="138861"/>
                  </a:lnTo>
                  <a:cubicBezTo>
                    <a:pt x="54529" y="142576"/>
                    <a:pt x="54712" y="143640"/>
                    <a:pt x="58080" y="143640"/>
                  </a:cubicBezTo>
                  <a:cubicBezTo>
                    <a:pt x="61448" y="143640"/>
                    <a:pt x="62330" y="142401"/>
                    <a:pt x="64110" y="139741"/>
                  </a:cubicBezTo>
                  <a:lnTo>
                    <a:pt x="131841" y="4015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1" name="Forme libre : forme 120">
              <a:extLst>
                <a:ext uri="{FF2B5EF4-FFF2-40B4-BE49-F238E27FC236}">
                  <a16:creationId xmlns:a16="http://schemas.microsoft.com/office/drawing/2014/main" id="{5313600E-22E2-429C-A6CF-8777481F9133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7923512" y="-14720099"/>
              <a:ext cx="76264" cy="101630"/>
            </a:xfrm>
            <a:custGeom>
              <a:avLst/>
              <a:gdLst>
                <a:gd name="connsiteX0" fmla="*/ 48197 w 76264"/>
                <a:gd name="connsiteY0" fmla="*/ 49435 h 101630"/>
                <a:gd name="connsiteX1" fmla="*/ 63140 w 76264"/>
                <a:gd name="connsiteY1" fmla="*/ 49435 h 101630"/>
                <a:gd name="connsiteX2" fmla="*/ 66564 w 76264"/>
                <a:gd name="connsiteY2" fmla="*/ 48799 h 101630"/>
                <a:gd name="connsiteX3" fmla="*/ 67573 w 76264"/>
                <a:gd name="connsiteY3" fmla="*/ 45893 h 101630"/>
                <a:gd name="connsiteX4" fmla="*/ 63522 w 76264"/>
                <a:gd name="connsiteY4" fmla="*/ 43741 h 101630"/>
                <a:gd name="connsiteX5" fmla="*/ 49587 w 76264"/>
                <a:gd name="connsiteY5" fmla="*/ 43741 h 101630"/>
                <a:gd name="connsiteX6" fmla="*/ 52249 w 76264"/>
                <a:gd name="connsiteY6" fmla="*/ 33230 h 101630"/>
                <a:gd name="connsiteX7" fmla="*/ 54529 w 76264"/>
                <a:gd name="connsiteY7" fmla="*/ 23486 h 101630"/>
                <a:gd name="connsiteX8" fmla="*/ 49842 w 76264"/>
                <a:gd name="connsiteY8" fmla="*/ 19056 h 101630"/>
                <a:gd name="connsiteX9" fmla="*/ 43637 w 76264"/>
                <a:gd name="connsiteY9" fmla="*/ 23868 h 101630"/>
                <a:gd name="connsiteX10" fmla="*/ 38569 w 76264"/>
                <a:gd name="connsiteY10" fmla="*/ 43741 h 101630"/>
                <a:gd name="connsiteX11" fmla="*/ 23499 w 76264"/>
                <a:gd name="connsiteY11" fmla="*/ 43741 h 101630"/>
                <a:gd name="connsiteX12" fmla="*/ 19066 w 76264"/>
                <a:gd name="connsiteY12" fmla="*/ 47282 h 101630"/>
                <a:gd name="connsiteX13" fmla="*/ 23118 w 76264"/>
                <a:gd name="connsiteY13" fmla="*/ 49435 h 101630"/>
                <a:gd name="connsiteX14" fmla="*/ 37179 w 76264"/>
                <a:gd name="connsiteY14" fmla="*/ 49435 h 101630"/>
                <a:gd name="connsiteX15" fmla="*/ 29703 w 76264"/>
                <a:gd name="connsiteY15" fmla="*/ 79185 h 101630"/>
                <a:gd name="connsiteX16" fmla="*/ 28059 w 76264"/>
                <a:gd name="connsiteY16" fmla="*/ 87410 h 101630"/>
                <a:gd name="connsiteX17" fmla="*/ 43637 w 76264"/>
                <a:gd name="connsiteY17" fmla="*/ 99686 h 101630"/>
                <a:gd name="connsiteX18" fmla="*/ 68336 w 76264"/>
                <a:gd name="connsiteY18" fmla="*/ 80065 h 101630"/>
                <a:gd name="connsiteX19" fmla="*/ 65674 w 76264"/>
                <a:gd name="connsiteY19" fmla="*/ 78296 h 101630"/>
                <a:gd name="connsiteX20" fmla="*/ 62759 w 76264"/>
                <a:gd name="connsiteY20" fmla="*/ 80447 h 101630"/>
                <a:gd name="connsiteX21" fmla="*/ 44146 w 76264"/>
                <a:gd name="connsiteY21" fmla="*/ 95382 h 101630"/>
                <a:gd name="connsiteX22" fmla="*/ 38823 w 76264"/>
                <a:gd name="connsiteY22" fmla="*/ 88674 h 101630"/>
                <a:gd name="connsiteX23" fmla="*/ 39205 w 76264"/>
                <a:gd name="connsiteY23" fmla="*/ 85132 h 101630"/>
                <a:gd name="connsiteX24" fmla="*/ 48197 w 76264"/>
                <a:gd name="connsiteY24" fmla="*/ 49435 h 1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6264" h="101630">
                  <a:moveTo>
                    <a:pt x="48197" y="49435"/>
                  </a:moveTo>
                  <a:lnTo>
                    <a:pt x="63140" y="49435"/>
                  </a:lnTo>
                  <a:cubicBezTo>
                    <a:pt x="65802" y="49435"/>
                    <a:pt x="65929" y="49308"/>
                    <a:pt x="66564" y="48799"/>
                  </a:cubicBezTo>
                  <a:cubicBezTo>
                    <a:pt x="67192" y="48298"/>
                    <a:pt x="67573" y="46647"/>
                    <a:pt x="67573" y="45893"/>
                  </a:cubicBezTo>
                  <a:cubicBezTo>
                    <a:pt x="67573" y="43741"/>
                    <a:pt x="65674" y="43741"/>
                    <a:pt x="63522" y="43741"/>
                  </a:cubicBezTo>
                  <a:lnTo>
                    <a:pt x="49587" y="43741"/>
                  </a:lnTo>
                  <a:lnTo>
                    <a:pt x="52249" y="33230"/>
                  </a:lnTo>
                  <a:cubicBezTo>
                    <a:pt x="53011" y="29942"/>
                    <a:pt x="54529" y="24241"/>
                    <a:pt x="54529" y="23486"/>
                  </a:cubicBezTo>
                  <a:cubicBezTo>
                    <a:pt x="54529" y="21335"/>
                    <a:pt x="52884" y="19056"/>
                    <a:pt x="49842" y="19056"/>
                  </a:cubicBezTo>
                  <a:cubicBezTo>
                    <a:pt x="47689" y="19056"/>
                    <a:pt x="44654" y="20445"/>
                    <a:pt x="43637" y="23868"/>
                  </a:cubicBezTo>
                  <a:cubicBezTo>
                    <a:pt x="43002" y="26020"/>
                    <a:pt x="44527" y="20065"/>
                    <a:pt x="38569" y="43741"/>
                  </a:cubicBezTo>
                  <a:lnTo>
                    <a:pt x="23499" y="43741"/>
                  </a:lnTo>
                  <a:cubicBezTo>
                    <a:pt x="20965" y="43741"/>
                    <a:pt x="19066" y="43741"/>
                    <a:pt x="19066" y="47282"/>
                  </a:cubicBezTo>
                  <a:cubicBezTo>
                    <a:pt x="19066" y="49435"/>
                    <a:pt x="20838" y="49435"/>
                    <a:pt x="23118" y="49435"/>
                  </a:cubicBezTo>
                  <a:lnTo>
                    <a:pt x="37179" y="49435"/>
                  </a:lnTo>
                  <a:lnTo>
                    <a:pt x="29703" y="79185"/>
                  </a:lnTo>
                  <a:cubicBezTo>
                    <a:pt x="29076" y="81964"/>
                    <a:pt x="28059" y="85895"/>
                    <a:pt x="28059" y="87410"/>
                  </a:cubicBezTo>
                  <a:cubicBezTo>
                    <a:pt x="28059" y="94629"/>
                    <a:pt x="34772" y="99686"/>
                    <a:pt x="43637" y="99686"/>
                  </a:cubicBezTo>
                  <a:cubicBezTo>
                    <a:pt x="58961" y="99686"/>
                    <a:pt x="68336" y="82599"/>
                    <a:pt x="68336" y="80065"/>
                  </a:cubicBezTo>
                  <a:cubicBezTo>
                    <a:pt x="68336" y="78296"/>
                    <a:pt x="66183" y="78296"/>
                    <a:pt x="65674" y="78296"/>
                  </a:cubicBezTo>
                  <a:cubicBezTo>
                    <a:pt x="63649" y="78296"/>
                    <a:pt x="63395" y="78803"/>
                    <a:pt x="62759" y="80447"/>
                  </a:cubicBezTo>
                  <a:cubicBezTo>
                    <a:pt x="58580" y="89562"/>
                    <a:pt x="50731" y="95382"/>
                    <a:pt x="44146" y="95382"/>
                  </a:cubicBezTo>
                  <a:cubicBezTo>
                    <a:pt x="40094" y="95382"/>
                    <a:pt x="38823" y="92476"/>
                    <a:pt x="38823" y="88674"/>
                  </a:cubicBezTo>
                  <a:cubicBezTo>
                    <a:pt x="38823" y="86648"/>
                    <a:pt x="38950" y="86267"/>
                    <a:pt x="39205" y="85132"/>
                  </a:cubicBezTo>
                  <a:lnTo>
                    <a:pt x="48197" y="4943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2" name="Forme libre : forme 121">
              <a:extLst>
                <a:ext uri="{FF2B5EF4-FFF2-40B4-BE49-F238E27FC236}">
                  <a16:creationId xmlns:a16="http://schemas.microsoft.com/office/drawing/2014/main" id="{6AADC19C-DAE7-4AD5-A470-888327B3AC14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8064186" y="-14882554"/>
              <a:ext cx="203371" cy="203260"/>
            </a:xfrm>
            <a:custGeom>
              <a:avLst/>
              <a:gdLst>
                <a:gd name="connsiteX0" fmla="*/ 194044 w 203370"/>
                <a:gd name="connsiteY0" fmla="*/ 87140 h 203260"/>
                <a:gd name="connsiteX1" fmla="*/ 129474 w 203370"/>
                <a:gd name="connsiteY1" fmla="*/ 19056 h 203260"/>
                <a:gd name="connsiteX2" fmla="*/ 19066 w 203370"/>
                <a:gd name="connsiteY2" fmla="*/ 135477 h 203260"/>
                <a:gd name="connsiteX3" fmla="*/ 83890 w 203370"/>
                <a:gd name="connsiteY3" fmla="*/ 203054 h 203260"/>
                <a:gd name="connsiteX4" fmla="*/ 194044 w 203370"/>
                <a:gd name="connsiteY4" fmla="*/ 87140 h 203260"/>
                <a:gd name="connsiteX5" fmla="*/ 85408 w 203370"/>
                <a:gd name="connsiteY5" fmla="*/ 196471 h 203260"/>
                <a:gd name="connsiteX6" fmla="*/ 42612 w 203370"/>
                <a:gd name="connsiteY6" fmla="*/ 142567 h 203260"/>
                <a:gd name="connsiteX7" fmla="*/ 65658 w 203370"/>
                <a:gd name="connsiteY7" fmla="*/ 64868 h 203260"/>
                <a:gd name="connsiteX8" fmla="*/ 127957 w 203370"/>
                <a:gd name="connsiteY8" fmla="*/ 25383 h 203260"/>
                <a:gd name="connsiteX9" fmla="*/ 171507 w 203370"/>
                <a:gd name="connsiteY9" fmla="*/ 77269 h 203260"/>
                <a:gd name="connsiteX10" fmla="*/ 139603 w 203370"/>
                <a:gd name="connsiteY10" fmla="*/ 166101 h 203260"/>
                <a:gd name="connsiteX11" fmla="*/ 85408 w 203370"/>
                <a:gd name="connsiteY11" fmla="*/ 196471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3370" h="203260">
                  <a:moveTo>
                    <a:pt x="194044" y="87140"/>
                  </a:moveTo>
                  <a:cubicBezTo>
                    <a:pt x="194044" y="46392"/>
                    <a:pt x="167201" y="19056"/>
                    <a:pt x="129474" y="19056"/>
                  </a:cubicBezTo>
                  <a:cubicBezTo>
                    <a:pt x="74778" y="19056"/>
                    <a:pt x="19066" y="76508"/>
                    <a:pt x="19066" y="135477"/>
                  </a:cubicBezTo>
                  <a:cubicBezTo>
                    <a:pt x="19066" y="177495"/>
                    <a:pt x="47427" y="203054"/>
                    <a:pt x="83890" y="203054"/>
                  </a:cubicBezTo>
                  <a:cubicBezTo>
                    <a:pt x="137577" y="203054"/>
                    <a:pt x="194044" y="147626"/>
                    <a:pt x="194044" y="87140"/>
                  </a:cubicBezTo>
                  <a:close/>
                  <a:moveTo>
                    <a:pt x="85408" y="196471"/>
                  </a:moveTo>
                  <a:cubicBezTo>
                    <a:pt x="60344" y="196471"/>
                    <a:pt x="42612" y="175978"/>
                    <a:pt x="42612" y="142567"/>
                  </a:cubicBezTo>
                  <a:cubicBezTo>
                    <a:pt x="42612" y="131428"/>
                    <a:pt x="46163" y="94484"/>
                    <a:pt x="65658" y="64868"/>
                  </a:cubicBezTo>
                  <a:cubicBezTo>
                    <a:pt x="83136" y="38547"/>
                    <a:pt x="107945" y="25383"/>
                    <a:pt x="127957" y="25383"/>
                  </a:cubicBezTo>
                  <a:cubicBezTo>
                    <a:pt x="148715" y="25383"/>
                    <a:pt x="171507" y="39557"/>
                    <a:pt x="171507" y="77269"/>
                  </a:cubicBezTo>
                  <a:cubicBezTo>
                    <a:pt x="171507" y="95492"/>
                    <a:pt x="164675" y="134978"/>
                    <a:pt x="139603" y="166101"/>
                  </a:cubicBezTo>
                  <a:cubicBezTo>
                    <a:pt x="127448" y="181544"/>
                    <a:pt x="106682" y="196471"/>
                    <a:pt x="85408" y="19647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3" name="Forme libre : forme 122">
              <a:extLst>
                <a:ext uri="{FF2B5EF4-FFF2-40B4-BE49-F238E27FC236}">
                  <a16:creationId xmlns:a16="http://schemas.microsoft.com/office/drawing/2014/main" id="{F9DE25DE-3914-4B81-8C0C-FE07A824F78F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8291166" y="-14794831"/>
              <a:ext cx="101685" cy="25408"/>
            </a:xfrm>
            <a:custGeom>
              <a:avLst/>
              <a:gdLst>
                <a:gd name="connsiteX0" fmla="*/ 89642 w 101685"/>
                <a:gd name="connsiteY0" fmla="*/ 25787 h 25407"/>
                <a:gd name="connsiteX1" fmla="*/ 89642 w 101685"/>
                <a:gd name="connsiteY1" fmla="*/ 19056 h 25407"/>
                <a:gd name="connsiteX2" fmla="*/ 19066 w 101685"/>
                <a:gd name="connsiteY2" fmla="*/ 19056 h 25407"/>
                <a:gd name="connsiteX3" fmla="*/ 19066 w 101685"/>
                <a:gd name="connsiteY3" fmla="*/ 25787 h 25407"/>
                <a:gd name="connsiteX4" fmla="*/ 89642 w 101685"/>
                <a:gd name="connsiteY4" fmla="*/ 25787 h 2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85" h="25407">
                  <a:moveTo>
                    <a:pt x="89642" y="25787"/>
                  </a:moveTo>
                  <a:lnTo>
                    <a:pt x="89642" y="19056"/>
                  </a:lnTo>
                  <a:lnTo>
                    <a:pt x="19066" y="19056"/>
                  </a:lnTo>
                  <a:lnTo>
                    <a:pt x="19066" y="25787"/>
                  </a:lnTo>
                  <a:lnTo>
                    <a:pt x="89642" y="2578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4" name="Forme libre : forme 123">
              <a:extLst>
                <a:ext uri="{FF2B5EF4-FFF2-40B4-BE49-F238E27FC236}">
                  <a16:creationId xmlns:a16="http://schemas.microsoft.com/office/drawing/2014/main" id="{B594E6DA-851A-4479-8C8F-06C9E8998906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8258959" y="-14765813"/>
              <a:ext cx="152528" cy="152445"/>
            </a:xfrm>
            <a:custGeom>
              <a:avLst/>
              <a:gdLst>
                <a:gd name="connsiteX0" fmla="*/ 131841 w 152528"/>
                <a:gd name="connsiteY0" fmla="*/ 40152 h 152445"/>
                <a:gd name="connsiteX1" fmla="*/ 153648 w 152528"/>
                <a:gd name="connsiteY1" fmla="*/ 25439 h 152445"/>
                <a:gd name="connsiteX2" fmla="*/ 157731 w 152528"/>
                <a:gd name="connsiteY2" fmla="*/ 21540 h 152445"/>
                <a:gd name="connsiteX3" fmla="*/ 155245 w 152528"/>
                <a:gd name="connsiteY3" fmla="*/ 19056 h 152445"/>
                <a:gd name="connsiteX4" fmla="*/ 141057 w 152528"/>
                <a:gd name="connsiteY4" fmla="*/ 19771 h 152445"/>
                <a:gd name="connsiteX5" fmla="*/ 122618 w 152528"/>
                <a:gd name="connsiteY5" fmla="*/ 19056 h 152445"/>
                <a:gd name="connsiteX6" fmla="*/ 119075 w 152528"/>
                <a:gd name="connsiteY6" fmla="*/ 22954 h 152445"/>
                <a:gd name="connsiteX7" fmla="*/ 122269 w 152528"/>
                <a:gd name="connsiteY7" fmla="*/ 25439 h 152445"/>
                <a:gd name="connsiteX8" fmla="*/ 129537 w 152528"/>
                <a:gd name="connsiteY8" fmla="*/ 30576 h 152445"/>
                <a:gd name="connsiteX9" fmla="*/ 126344 w 152528"/>
                <a:gd name="connsiteY9" fmla="*/ 37666 h 152445"/>
                <a:gd name="connsiteX10" fmla="*/ 68185 w 152528"/>
                <a:gd name="connsiteY10" fmla="*/ 123442 h 152445"/>
                <a:gd name="connsiteX11" fmla="*/ 52050 w 152528"/>
                <a:gd name="connsiteY11" fmla="*/ 32879 h 152445"/>
                <a:gd name="connsiteX12" fmla="*/ 51693 w 152528"/>
                <a:gd name="connsiteY12" fmla="*/ 30227 h 152445"/>
                <a:gd name="connsiteX13" fmla="*/ 62862 w 152528"/>
                <a:gd name="connsiteY13" fmla="*/ 25439 h 152445"/>
                <a:gd name="connsiteX14" fmla="*/ 68185 w 152528"/>
                <a:gd name="connsiteY14" fmla="*/ 21540 h 152445"/>
                <a:gd name="connsiteX15" fmla="*/ 65166 w 152528"/>
                <a:gd name="connsiteY15" fmla="*/ 19056 h 152445"/>
                <a:gd name="connsiteX16" fmla="*/ 42295 w 152528"/>
                <a:gd name="connsiteY16" fmla="*/ 19771 h 152445"/>
                <a:gd name="connsiteX17" fmla="*/ 22617 w 152528"/>
                <a:gd name="connsiteY17" fmla="*/ 19056 h 152445"/>
                <a:gd name="connsiteX18" fmla="*/ 19066 w 152528"/>
                <a:gd name="connsiteY18" fmla="*/ 22954 h 152445"/>
                <a:gd name="connsiteX19" fmla="*/ 23499 w 152528"/>
                <a:gd name="connsiteY19" fmla="*/ 25439 h 152445"/>
                <a:gd name="connsiteX20" fmla="*/ 34494 w 152528"/>
                <a:gd name="connsiteY20" fmla="*/ 31108 h 152445"/>
                <a:gd name="connsiteX21" fmla="*/ 53822 w 152528"/>
                <a:gd name="connsiteY21" fmla="*/ 138861 h 152445"/>
                <a:gd name="connsiteX22" fmla="*/ 58080 w 152528"/>
                <a:gd name="connsiteY22" fmla="*/ 143640 h 152445"/>
                <a:gd name="connsiteX23" fmla="*/ 64109 w 152528"/>
                <a:gd name="connsiteY23" fmla="*/ 139741 h 152445"/>
                <a:gd name="connsiteX24" fmla="*/ 131841 w 152528"/>
                <a:gd name="connsiteY24" fmla="*/ 40152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52528" h="152445">
                  <a:moveTo>
                    <a:pt x="131841" y="40152"/>
                  </a:moveTo>
                  <a:cubicBezTo>
                    <a:pt x="138403" y="30576"/>
                    <a:pt x="144075" y="26146"/>
                    <a:pt x="153648" y="25439"/>
                  </a:cubicBezTo>
                  <a:cubicBezTo>
                    <a:pt x="155777" y="25265"/>
                    <a:pt x="157731" y="25082"/>
                    <a:pt x="157731" y="21540"/>
                  </a:cubicBezTo>
                  <a:cubicBezTo>
                    <a:pt x="157731" y="21010"/>
                    <a:pt x="157374" y="19056"/>
                    <a:pt x="155245" y="19056"/>
                  </a:cubicBezTo>
                  <a:cubicBezTo>
                    <a:pt x="150987" y="19056"/>
                    <a:pt x="145489" y="19771"/>
                    <a:pt x="141057" y="19771"/>
                  </a:cubicBezTo>
                  <a:cubicBezTo>
                    <a:pt x="135384" y="19771"/>
                    <a:pt x="127941" y="19056"/>
                    <a:pt x="122618" y="19056"/>
                  </a:cubicBezTo>
                  <a:cubicBezTo>
                    <a:pt x="121021" y="19056"/>
                    <a:pt x="119075" y="19588"/>
                    <a:pt x="119075" y="22954"/>
                  </a:cubicBezTo>
                  <a:cubicBezTo>
                    <a:pt x="119075" y="25265"/>
                    <a:pt x="121554" y="25439"/>
                    <a:pt x="122269" y="25439"/>
                  </a:cubicBezTo>
                  <a:cubicBezTo>
                    <a:pt x="127941" y="25797"/>
                    <a:pt x="129537" y="27917"/>
                    <a:pt x="129537" y="30576"/>
                  </a:cubicBezTo>
                  <a:cubicBezTo>
                    <a:pt x="129537" y="33062"/>
                    <a:pt x="128290" y="34831"/>
                    <a:pt x="126344" y="37666"/>
                  </a:cubicBezTo>
                  <a:lnTo>
                    <a:pt x="68185" y="123442"/>
                  </a:lnTo>
                  <a:lnTo>
                    <a:pt x="52050" y="32879"/>
                  </a:lnTo>
                  <a:cubicBezTo>
                    <a:pt x="51693" y="31291"/>
                    <a:pt x="51693" y="30933"/>
                    <a:pt x="51693" y="30227"/>
                  </a:cubicBezTo>
                  <a:cubicBezTo>
                    <a:pt x="51693" y="25439"/>
                    <a:pt x="61623" y="25439"/>
                    <a:pt x="62862" y="25439"/>
                  </a:cubicBezTo>
                  <a:cubicBezTo>
                    <a:pt x="65881" y="25439"/>
                    <a:pt x="68185" y="25439"/>
                    <a:pt x="68185" y="21540"/>
                  </a:cubicBezTo>
                  <a:cubicBezTo>
                    <a:pt x="68185" y="21366"/>
                    <a:pt x="68010" y="19056"/>
                    <a:pt x="65166" y="19056"/>
                  </a:cubicBezTo>
                  <a:cubicBezTo>
                    <a:pt x="60026" y="19056"/>
                    <a:pt x="47435" y="19771"/>
                    <a:pt x="42295" y="19771"/>
                  </a:cubicBezTo>
                  <a:cubicBezTo>
                    <a:pt x="37862" y="19771"/>
                    <a:pt x="27050" y="19056"/>
                    <a:pt x="22617" y="19056"/>
                  </a:cubicBezTo>
                  <a:cubicBezTo>
                    <a:pt x="21020" y="19056"/>
                    <a:pt x="19066" y="19588"/>
                    <a:pt x="19066" y="22954"/>
                  </a:cubicBezTo>
                  <a:cubicBezTo>
                    <a:pt x="19066" y="25439"/>
                    <a:pt x="21552" y="25439"/>
                    <a:pt x="23499" y="25439"/>
                  </a:cubicBezTo>
                  <a:cubicBezTo>
                    <a:pt x="33429" y="25439"/>
                    <a:pt x="33612" y="26504"/>
                    <a:pt x="34494" y="31108"/>
                  </a:cubicBezTo>
                  <a:lnTo>
                    <a:pt x="53822" y="138861"/>
                  </a:lnTo>
                  <a:cubicBezTo>
                    <a:pt x="54528" y="142576"/>
                    <a:pt x="54712" y="143640"/>
                    <a:pt x="58080" y="143640"/>
                  </a:cubicBezTo>
                  <a:cubicBezTo>
                    <a:pt x="61448" y="143640"/>
                    <a:pt x="62330" y="142401"/>
                    <a:pt x="64109" y="139741"/>
                  </a:cubicBezTo>
                  <a:lnTo>
                    <a:pt x="131841" y="4015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5" name="Forme libre : forme 124">
              <a:extLst>
                <a:ext uri="{FF2B5EF4-FFF2-40B4-BE49-F238E27FC236}">
                  <a16:creationId xmlns:a16="http://schemas.microsoft.com/office/drawing/2014/main" id="{C166DF86-7CF5-4D90-A7C0-05ADCA2373F9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8384919" y="-14708680"/>
              <a:ext cx="76264" cy="25408"/>
            </a:xfrm>
            <a:custGeom>
              <a:avLst/>
              <a:gdLst>
                <a:gd name="connsiteX0" fmla="*/ 76065 w 76264"/>
                <a:gd name="connsiteY0" fmla="*/ 24631 h 25407"/>
                <a:gd name="connsiteX1" fmla="*/ 76065 w 76264"/>
                <a:gd name="connsiteY1" fmla="*/ 19056 h 25407"/>
                <a:gd name="connsiteX2" fmla="*/ 19066 w 76264"/>
                <a:gd name="connsiteY2" fmla="*/ 19056 h 25407"/>
                <a:gd name="connsiteX3" fmla="*/ 19066 w 76264"/>
                <a:gd name="connsiteY3" fmla="*/ 24631 h 25407"/>
                <a:gd name="connsiteX4" fmla="*/ 76065 w 76264"/>
                <a:gd name="connsiteY4" fmla="*/ 24631 h 2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64" h="25407">
                  <a:moveTo>
                    <a:pt x="76065" y="24631"/>
                  </a:moveTo>
                  <a:lnTo>
                    <a:pt x="76065" y="19056"/>
                  </a:lnTo>
                  <a:lnTo>
                    <a:pt x="19066" y="19056"/>
                  </a:lnTo>
                  <a:lnTo>
                    <a:pt x="19066" y="24631"/>
                  </a:lnTo>
                  <a:lnTo>
                    <a:pt x="76065" y="2463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6" name="Forme libre : forme 125">
              <a:extLst>
                <a:ext uri="{FF2B5EF4-FFF2-40B4-BE49-F238E27FC236}">
                  <a16:creationId xmlns:a16="http://schemas.microsoft.com/office/drawing/2014/main" id="{AFBC84C2-EBA2-4B97-87CC-AEE67C521D3E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8375199" y="-14688212"/>
              <a:ext cx="76264" cy="101630"/>
            </a:xfrm>
            <a:custGeom>
              <a:avLst/>
              <a:gdLst>
                <a:gd name="connsiteX0" fmla="*/ 48197 w 76264"/>
                <a:gd name="connsiteY0" fmla="*/ 49433 h 101630"/>
                <a:gd name="connsiteX1" fmla="*/ 63140 w 76264"/>
                <a:gd name="connsiteY1" fmla="*/ 49433 h 101630"/>
                <a:gd name="connsiteX2" fmla="*/ 66564 w 76264"/>
                <a:gd name="connsiteY2" fmla="*/ 48798 h 101630"/>
                <a:gd name="connsiteX3" fmla="*/ 67573 w 76264"/>
                <a:gd name="connsiteY3" fmla="*/ 45893 h 101630"/>
                <a:gd name="connsiteX4" fmla="*/ 63522 w 76264"/>
                <a:gd name="connsiteY4" fmla="*/ 43741 h 101630"/>
                <a:gd name="connsiteX5" fmla="*/ 49587 w 76264"/>
                <a:gd name="connsiteY5" fmla="*/ 43741 h 101630"/>
                <a:gd name="connsiteX6" fmla="*/ 52249 w 76264"/>
                <a:gd name="connsiteY6" fmla="*/ 33228 h 101630"/>
                <a:gd name="connsiteX7" fmla="*/ 54528 w 76264"/>
                <a:gd name="connsiteY7" fmla="*/ 23486 h 101630"/>
                <a:gd name="connsiteX8" fmla="*/ 49842 w 76264"/>
                <a:gd name="connsiteY8" fmla="*/ 19056 h 101630"/>
                <a:gd name="connsiteX9" fmla="*/ 43637 w 76264"/>
                <a:gd name="connsiteY9" fmla="*/ 23868 h 101630"/>
                <a:gd name="connsiteX10" fmla="*/ 38569 w 76264"/>
                <a:gd name="connsiteY10" fmla="*/ 43741 h 101630"/>
                <a:gd name="connsiteX11" fmla="*/ 23499 w 76264"/>
                <a:gd name="connsiteY11" fmla="*/ 43741 h 101630"/>
                <a:gd name="connsiteX12" fmla="*/ 19066 w 76264"/>
                <a:gd name="connsiteY12" fmla="*/ 47282 h 101630"/>
                <a:gd name="connsiteX13" fmla="*/ 23117 w 76264"/>
                <a:gd name="connsiteY13" fmla="*/ 49433 h 101630"/>
                <a:gd name="connsiteX14" fmla="*/ 37179 w 76264"/>
                <a:gd name="connsiteY14" fmla="*/ 49433 h 101630"/>
                <a:gd name="connsiteX15" fmla="*/ 29703 w 76264"/>
                <a:gd name="connsiteY15" fmla="*/ 79185 h 101630"/>
                <a:gd name="connsiteX16" fmla="*/ 28059 w 76264"/>
                <a:gd name="connsiteY16" fmla="*/ 87410 h 101630"/>
                <a:gd name="connsiteX17" fmla="*/ 43637 w 76264"/>
                <a:gd name="connsiteY17" fmla="*/ 99686 h 101630"/>
                <a:gd name="connsiteX18" fmla="*/ 68335 w 76264"/>
                <a:gd name="connsiteY18" fmla="*/ 80065 h 101630"/>
                <a:gd name="connsiteX19" fmla="*/ 65674 w 76264"/>
                <a:gd name="connsiteY19" fmla="*/ 78294 h 101630"/>
                <a:gd name="connsiteX20" fmla="*/ 62759 w 76264"/>
                <a:gd name="connsiteY20" fmla="*/ 80447 h 101630"/>
                <a:gd name="connsiteX21" fmla="*/ 44146 w 76264"/>
                <a:gd name="connsiteY21" fmla="*/ 95382 h 101630"/>
                <a:gd name="connsiteX22" fmla="*/ 38823 w 76264"/>
                <a:gd name="connsiteY22" fmla="*/ 88672 h 101630"/>
                <a:gd name="connsiteX23" fmla="*/ 39205 w 76264"/>
                <a:gd name="connsiteY23" fmla="*/ 85132 h 101630"/>
                <a:gd name="connsiteX24" fmla="*/ 48197 w 76264"/>
                <a:gd name="connsiteY24" fmla="*/ 49433 h 1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6264" h="101630">
                  <a:moveTo>
                    <a:pt x="48197" y="49433"/>
                  </a:moveTo>
                  <a:lnTo>
                    <a:pt x="63140" y="49433"/>
                  </a:lnTo>
                  <a:cubicBezTo>
                    <a:pt x="65802" y="49433"/>
                    <a:pt x="65928" y="49306"/>
                    <a:pt x="66564" y="48798"/>
                  </a:cubicBezTo>
                  <a:cubicBezTo>
                    <a:pt x="67191" y="48298"/>
                    <a:pt x="67573" y="46647"/>
                    <a:pt x="67573" y="45893"/>
                  </a:cubicBezTo>
                  <a:cubicBezTo>
                    <a:pt x="67573" y="43741"/>
                    <a:pt x="65674" y="43741"/>
                    <a:pt x="63522" y="43741"/>
                  </a:cubicBezTo>
                  <a:lnTo>
                    <a:pt x="49587" y="43741"/>
                  </a:lnTo>
                  <a:lnTo>
                    <a:pt x="52249" y="33228"/>
                  </a:lnTo>
                  <a:cubicBezTo>
                    <a:pt x="53011" y="29942"/>
                    <a:pt x="54528" y="24240"/>
                    <a:pt x="54528" y="23486"/>
                  </a:cubicBezTo>
                  <a:cubicBezTo>
                    <a:pt x="54528" y="21334"/>
                    <a:pt x="52884" y="19056"/>
                    <a:pt x="49842" y="19056"/>
                  </a:cubicBezTo>
                  <a:cubicBezTo>
                    <a:pt x="47689" y="19056"/>
                    <a:pt x="44654" y="20445"/>
                    <a:pt x="43637" y="23868"/>
                  </a:cubicBezTo>
                  <a:cubicBezTo>
                    <a:pt x="43002" y="26019"/>
                    <a:pt x="44527" y="20064"/>
                    <a:pt x="38569" y="43741"/>
                  </a:cubicBezTo>
                  <a:lnTo>
                    <a:pt x="23499" y="43741"/>
                  </a:lnTo>
                  <a:cubicBezTo>
                    <a:pt x="20964" y="43741"/>
                    <a:pt x="19066" y="43741"/>
                    <a:pt x="19066" y="47282"/>
                  </a:cubicBezTo>
                  <a:cubicBezTo>
                    <a:pt x="19066" y="49433"/>
                    <a:pt x="20838" y="49433"/>
                    <a:pt x="23117" y="49433"/>
                  </a:cubicBezTo>
                  <a:lnTo>
                    <a:pt x="37179" y="49433"/>
                  </a:lnTo>
                  <a:lnTo>
                    <a:pt x="29703" y="79185"/>
                  </a:lnTo>
                  <a:cubicBezTo>
                    <a:pt x="29075" y="81964"/>
                    <a:pt x="28059" y="85893"/>
                    <a:pt x="28059" y="87410"/>
                  </a:cubicBezTo>
                  <a:cubicBezTo>
                    <a:pt x="28059" y="94627"/>
                    <a:pt x="34772" y="99686"/>
                    <a:pt x="43637" y="99686"/>
                  </a:cubicBezTo>
                  <a:cubicBezTo>
                    <a:pt x="58961" y="99686"/>
                    <a:pt x="68335" y="82598"/>
                    <a:pt x="68335" y="80065"/>
                  </a:cubicBezTo>
                  <a:cubicBezTo>
                    <a:pt x="68335" y="78294"/>
                    <a:pt x="66183" y="78294"/>
                    <a:pt x="65674" y="78294"/>
                  </a:cubicBezTo>
                  <a:cubicBezTo>
                    <a:pt x="63648" y="78294"/>
                    <a:pt x="63394" y="78803"/>
                    <a:pt x="62759" y="80447"/>
                  </a:cubicBezTo>
                  <a:cubicBezTo>
                    <a:pt x="58580" y="89562"/>
                    <a:pt x="50731" y="95382"/>
                    <a:pt x="44146" y="95382"/>
                  </a:cubicBezTo>
                  <a:cubicBezTo>
                    <a:pt x="40094" y="95382"/>
                    <a:pt x="38823" y="92476"/>
                    <a:pt x="38823" y="88672"/>
                  </a:cubicBezTo>
                  <a:cubicBezTo>
                    <a:pt x="38823" y="86648"/>
                    <a:pt x="38950" y="86267"/>
                    <a:pt x="39205" y="85132"/>
                  </a:cubicBezTo>
                  <a:lnTo>
                    <a:pt x="48197" y="4943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7" name="Forme libre : forme 126">
              <a:extLst>
                <a:ext uri="{FF2B5EF4-FFF2-40B4-BE49-F238E27FC236}">
                  <a16:creationId xmlns:a16="http://schemas.microsoft.com/office/drawing/2014/main" id="{3BF0F192-8844-4E23-8ECC-AA4095BCB59E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8475191" y="-14893940"/>
              <a:ext cx="76264" cy="279483"/>
            </a:xfrm>
            <a:custGeom>
              <a:avLst/>
              <a:gdLst>
                <a:gd name="connsiteX0" fmla="*/ 74270 w 76264"/>
                <a:gd name="connsiteY0" fmla="*/ 149904 h 279482"/>
                <a:gd name="connsiteX1" fmla="*/ 75541 w 76264"/>
                <a:gd name="connsiteY1" fmla="*/ 145600 h 279482"/>
                <a:gd name="connsiteX2" fmla="*/ 74270 w 76264"/>
                <a:gd name="connsiteY2" fmla="*/ 141297 h 279482"/>
                <a:gd name="connsiteX3" fmla="*/ 29957 w 76264"/>
                <a:gd name="connsiteY3" fmla="*/ 24876 h 279482"/>
                <a:gd name="connsiteX4" fmla="*/ 24134 w 76264"/>
                <a:gd name="connsiteY4" fmla="*/ 19056 h 279482"/>
                <a:gd name="connsiteX5" fmla="*/ 19066 w 76264"/>
                <a:gd name="connsiteY5" fmla="*/ 24120 h 279482"/>
                <a:gd name="connsiteX6" fmla="*/ 20337 w 76264"/>
                <a:gd name="connsiteY6" fmla="*/ 28169 h 279482"/>
                <a:gd name="connsiteX7" fmla="*/ 65158 w 76264"/>
                <a:gd name="connsiteY7" fmla="*/ 145600 h 279482"/>
                <a:gd name="connsiteX8" fmla="*/ 20337 w 76264"/>
                <a:gd name="connsiteY8" fmla="*/ 262530 h 279482"/>
                <a:gd name="connsiteX9" fmla="*/ 19066 w 76264"/>
                <a:gd name="connsiteY9" fmla="*/ 267080 h 279482"/>
                <a:gd name="connsiteX10" fmla="*/ 24134 w 76264"/>
                <a:gd name="connsiteY10" fmla="*/ 272146 h 279482"/>
                <a:gd name="connsiteX11" fmla="*/ 29449 w 76264"/>
                <a:gd name="connsiteY11" fmla="*/ 267080 h 279482"/>
                <a:gd name="connsiteX12" fmla="*/ 74270 w 76264"/>
                <a:gd name="connsiteY12" fmla="*/ 149904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264" h="279482">
                  <a:moveTo>
                    <a:pt x="74270" y="149904"/>
                  </a:moveTo>
                  <a:cubicBezTo>
                    <a:pt x="75541" y="146863"/>
                    <a:pt x="75541" y="146363"/>
                    <a:pt x="75541" y="145600"/>
                  </a:cubicBezTo>
                  <a:cubicBezTo>
                    <a:pt x="75541" y="144839"/>
                    <a:pt x="75541" y="144338"/>
                    <a:pt x="74270" y="141297"/>
                  </a:cubicBezTo>
                  <a:lnTo>
                    <a:pt x="29957" y="24876"/>
                  </a:lnTo>
                  <a:cubicBezTo>
                    <a:pt x="28440" y="20572"/>
                    <a:pt x="26915" y="19056"/>
                    <a:pt x="24134" y="19056"/>
                  </a:cubicBezTo>
                  <a:cubicBezTo>
                    <a:pt x="21346" y="19056"/>
                    <a:pt x="19066" y="21334"/>
                    <a:pt x="19066" y="24120"/>
                  </a:cubicBezTo>
                  <a:cubicBezTo>
                    <a:pt x="19066" y="24876"/>
                    <a:pt x="19066" y="25383"/>
                    <a:pt x="20337" y="28169"/>
                  </a:cubicBezTo>
                  <a:lnTo>
                    <a:pt x="65158" y="145600"/>
                  </a:lnTo>
                  <a:lnTo>
                    <a:pt x="20337" y="262530"/>
                  </a:lnTo>
                  <a:cubicBezTo>
                    <a:pt x="19066" y="265309"/>
                    <a:pt x="19066" y="265818"/>
                    <a:pt x="19066" y="267080"/>
                  </a:cubicBezTo>
                  <a:cubicBezTo>
                    <a:pt x="19066" y="269867"/>
                    <a:pt x="21346" y="272146"/>
                    <a:pt x="24134" y="272146"/>
                  </a:cubicBezTo>
                  <a:cubicBezTo>
                    <a:pt x="27423" y="272146"/>
                    <a:pt x="28440" y="269612"/>
                    <a:pt x="29449" y="267080"/>
                  </a:cubicBezTo>
                  <a:lnTo>
                    <a:pt x="74270" y="14990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8" name="Forme libre : forme 127">
              <a:extLst>
                <a:ext uri="{FF2B5EF4-FFF2-40B4-BE49-F238E27FC236}">
                  <a16:creationId xmlns:a16="http://schemas.microsoft.com/office/drawing/2014/main" id="{D405892A-D836-4327-AB4E-6B9C2DDD18E3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8686493" y="-14797002"/>
              <a:ext cx="203371" cy="76223"/>
            </a:xfrm>
            <a:custGeom>
              <a:avLst/>
              <a:gdLst>
                <a:gd name="connsiteX0" fmla="*/ 178855 w 203370"/>
                <a:gd name="connsiteY0" fmla="*/ 29179 h 76222"/>
                <a:gd name="connsiteX1" fmla="*/ 187466 w 203370"/>
                <a:gd name="connsiteY1" fmla="*/ 24113 h 76222"/>
                <a:gd name="connsiteX2" fmla="*/ 179109 w 203370"/>
                <a:gd name="connsiteY2" fmla="*/ 19056 h 76222"/>
                <a:gd name="connsiteX3" fmla="*/ 27423 w 203370"/>
                <a:gd name="connsiteY3" fmla="*/ 19056 h 76222"/>
                <a:gd name="connsiteX4" fmla="*/ 19066 w 203370"/>
                <a:gd name="connsiteY4" fmla="*/ 24113 h 76222"/>
                <a:gd name="connsiteX5" fmla="*/ 27677 w 203370"/>
                <a:gd name="connsiteY5" fmla="*/ 29179 h 76222"/>
                <a:gd name="connsiteX6" fmla="*/ 178855 w 203370"/>
                <a:gd name="connsiteY6" fmla="*/ 29179 h 76222"/>
                <a:gd name="connsiteX7" fmla="*/ 179109 w 203370"/>
                <a:gd name="connsiteY7" fmla="*/ 78279 h 76222"/>
                <a:gd name="connsiteX8" fmla="*/ 187466 w 203370"/>
                <a:gd name="connsiteY8" fmla="*/ 73213 h 76222"/>
                <a:gd name="connsiteX9" fmla="*/ 178855 w 203370"/>
                <a:gd name="connsiteY9" fmla="*/ 68148 h 76222"/>
                <a:gd name="connsiteX10" fmla="*/ 27677 w 203370"/>
                <a:gd name="connsiteY10" fmla="*/ 68148 h 76222"/>
                <a:gd name="connsiteX11" fmla="*/ 19066 w 203370"/>
                <a:gd name="connsiteY11" fmla="*/ 73213 h 76222"/>
                <a:gd name="connsiteX12" fmla="*/ 27423 w 203370"/>
                <a:gd name="connsiteY12" fmla="*/ 78279 h 76222"/>
                <a:gd name="connsiteX13" fmla="*/ 179109 w 203370"/>
                <a:gd name="connsiteY13" fmla="*/ 78279 h 7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370" h="76222">
                  <a:moveTo>
                    <a:pt x="178855" y="29179"/>
                  </a:moveTo>
                  <a:cubicBezTo>
                    <a:pt x="182652" y="29179"/>
                    <a:pt x="187466" y="29179"/>
                    <a:pt x="187466" y="24113"/>
                  </a:cubicBezTo>
                  <a:cubicBezTo>
                    <a:pt x="187466" y="19056"/>
                    <a:pt x="182652" y="19056"/>
                    <a:pt x="179109" y="19056"/>
                  </a:cubicBezTo>
                  <a:lnTo>
                    <a:pt x="27423" y="19056"/>
                  </a:lnTo>
                  <a:cubicBezTo>
                    <a:pt x="23880" y="19056"/>
                    <a:pt x="19066" y="19056"/>
                    <a:pt x="19066" y="24113"/>
                  </a:cubicBezTo>
                  <a:cubicBezTo>
                    <a:pt x="19066" y="29179"/>
                    <a:pt x="23880" y="29179"/>
                    <a:pt x="27677" y="29179"/>
                  </a:cubicBezTo>
                  <a:lnTo>
                    <a:pt x="178855" y="29179"/>
                  </a:lnTo>
                  <a:close/>
                  <a:moveTo>
                    <a:pt x="179109" y="78279"/>
                  </a:moveTo>
                  <a:cubicBezTo>
                    <a:pt x="182652" y="78279"/>
                    <a:pt x="187466" y="78279"/>
                    <a:pt x="187466" y="73213"/>
                  </a:cubicBezTo>
                  <a:cubicBezTo>
                    <a:pt x="187466" y="68148"/>
                    <a:pt x="182652" y="68148"/>
                    <a:pt x="178855" y="68148"/>
                  </a:cubicBezTo>
                  <a:lnTo>
                    <a:pt x="27677" y="68148"/>
                  </a:lnTo>
                  <a:cubicBezTo>
                    <a:pt x="23880" y="68148"/>
                    <a:pt x="19066" y="68148"/>
                    <a:pt x="19066" y="73213"/>
                  </a:cubicBezTo>
                  <a:cubicBezTo>
                    <a:pt x="19066" y="78279"/>
                    <a:pt x="23880" y="78279"/>
                    <a:pt x="27423" y="78279"/>
                  </a:cubicBezTo>
                  <a:lnTo>
                    <a:pt x="179109" y="7827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9" name="Forme libre : forme 128">
              <a:extLst>
                <a:ext uri="{FF2B5EF4-FFF2-40B4-BE49-F238E27FC236}">
                  <a16:creationId xmlns:a16="http://schemas.microsoft.com/office/drawing/2014/main" id="{FC6E62DF-1750-4FDA-8500-B0055397E2DC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8996023" y="-15048675"/>
              <a:ext cx="254213" cy="584373"/>
            </a:xfrm>
            <a:custGeom>
              <a:avLst/>
              <a:gdLst>
                <a:gd name="connsiteX0" fmla="*/ 31220 w 254213"/>
                <a:gd name="connsiteY0" fmla="*/ 570034 h 584373"/>
                <a:gd name="connsiteX1" fmla="*/ 43629 w 254213"/>
                <a:gd name="connsiteY1" fmla="*/ 557632 h 584373"/>
                <a:gd name="connsiteX2" fmla="*/ 31474 w 254213"/>
                <a:gd name="connsiteY2" fmla="*/ 545231 h 584373"/>
                <a:gd name="connsiteX3" fmla="*/ 19066 w 254213"/>
                <a:gd name="connsiteY3" fmla="*/ 557887 h 584373"/>
                <a:gd name="connsiteX4" fmla="*/ 47172 w 254213"/>
                <a:gd name="connsiteY4" fmla="*/ 581422 h 584373"/>
                <a:gd name="connsiteX5" fmla="*/ 118082 w 254213"/>
                <a:gd name="connsiteY5" fmla="*/ 448802 h 584373"/>
                <a:gd name="connsiteX6" fmla="*/ 167709 w 254213"/>
                <a:gd name="connsiteY6" fmla="*/ 206850 h 584373"/>
                <a:gd name="connsiteX7" fmla="*/ 195061 w 254213"/>
                <a:gd name="connsiteY7" fmla="*/ 69672 h 584373"/>
                <a:gd name="connsiteX8" fmla="*/ 216582 w 254213"/>
                <a:gd name="connsiteY8" fmla="*/ 24623 h 584373"/>
                <a:gd name="connsiteX9" fmla="*/ 231779 w 254213"/>
                <a:gd name="connsiteY9" fmla="*/ 30443 h 584373"/>
                <a:gd name="connsiteX10" fmla="*/ 219116 w 254213"/>
                <a:gd name="connsiteY10" fmla="*/ 42844 h 584373"/>
                <a:gd name="connsiteX11" fmla="*/ 231270 w 254213"/>
                <a:gd name="connsiteY11" fmla="*/ 55246 h 584373"/>
                <a:gd name="connsiteX12" fmla="*/ 243679 w 254213"/>
                <a:gd name="connsiteY12" fmla="*/ 42590 h 584373"/>
                <a:gd name="connsiteX13" fmla="*/ 216081 w 254213"/>
                <a:gd name="connsiteY13" fmla="*/ 19056 h 584373"/>
                <a:gd name="connsiteX14" fmla="*/ 168726 w 254213"/>
                <a:gd name="connsiteY14" fmla="*/ 98273 h 584373"/>
                <a:gd name="connsiteX15" fmla="*/ 105673 w 254213"/>
                <a:gd name="connsiteY15" fmla="*/ 393628 h 584373"/>
                <a:gd name="connsiteX16" fmla="*/ 83390 w 254213"/>
                <a:gd name="connsiteY16" fmla="*/ 509795 h 584373"/>
                <a:gd name="connsiteX17" fmla="*/ 46672 w 254213"/>
                <a:gd name="connsiteY17" fmla="*/ 575855 h 584373"/>
                <a:gd name="connsiteX18" fmla="*/ 31220 w 254213"/>
                <a:gd name="connsiteY18" fmla="*/ 570034 h 584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4213" h="584373">
                  <a:moveTo>
                    <a:pt x="31220" y="570034"/>
                  </a:moveTo>
                  <a:cubicBezTo>
                    <a:pt x="39324" y="569527"/>
                    <a:pt x="43629" y="563961"/>
                    <a:pt x="43629" y="557632"/>
                  </a:cubicBezTo>
                  <a:cubicBezTo>
                    <a:pt x="43629" y="549281"/>
                    <a:pt x="37298" y="545231"/>
                    <a:pt x="31474" y="545231"/>
                  </a:cubicBezTo>
                  <a:cubicBezTo>
                    <a:pt x="25398" y="545231"/>
                    <a:pt x="19066" y="549027"/>
                    <a:pt x="19066" y="557887"/>
                  </a:cubicBezTo>
                  <a:cubicBezTo>
                    <a:pt x="19066" y="570789"/>
                    <a:pt x="31729" y="581422"/>
                    <a:pt x="47172" y="581422"/>
                  </a:cubicBezTo>
                  <a:cubicBezTo>
                    <a:pt x="85662" y="581422"/>
                    <a:pt x="100096" y="522196"/>
                    <a:pt x="118082" y="448802"/>
                  </a:cubicBezTo>
                  <a:cubicBezTo>
                    <a:pt x="137577" y="368823"/>
                    <a:pt x="154037" y="288091"/>
                    <a:pt x="167709" y="206850"/>
                  </a:cubicBezTo>
                  <a:cubicBezTo>
                    <a:pt x="177083" y="152938"/>
                    <a:pt x="186449" y="102322"/>
                    <a:pt x="195061" y="69672"/>
                  </a:cubicBezTo>
                  <a:cubicBezTo>
                    <a:pt x="198096" y="57271"/>
                    <a:pt x="206707" y="24623"/>
                    <a:pt x="216582" y="24623"/>
                  </a:cubicBezTo>
                  <a:cubicBezTo>
                    <a:pt x="224431" y="24623"/>
                    <a:pt x="230762" y="29433"/>
                    <a:pt x="231779" y="30443"/>
                  </a:cubicBezTo>
                  <a:cubicBezTo>
                    <a:pt x="223422" y="30950"/>
                    <a:pt x="219116" y="36516"/>
                    <a:pt x="219116" y="42844"/>
                  </a:cubicBezTo>
                  <a:cubicBezTo>
                    <a:pt x="219116" y="51197"/>
                    <a:pt x="225448" y="55246"/>
                    <a:pt x="231270" y="55246"/>
                  </a:cubicBezTo>
                  <a:cubicBezTo>
                    <a:pt x="237348" y="55246"/>
                    <a:pt x="243679" y="51451"/>
                    <a:pt x="243679" y="42590"/>
                  </a:cubicBezTo>
                  <a:cubicBezTo>
                    <a:pt x="243679" y="28926"/>
                    <a:pt x="230007" y="19056"/>
                    <a:pt x="216081" y="19056"/>
                  </a:cubicBezTo>
                  <a:cubicBezTo>
                    <a:pt x="196833" y="19056"/>
                    <a:pt x="182653" y="46639"/>
                    <a:pt x="168726" y="98273"/>
                  </a:cubicBezTo>
                  <a:cubicBezTo>
                    <a:pt x="167964" y="101059"/>
                    <a:pt x="133525" y="228105"/>
                    <a:pt x="105673" y="393628"/>
                  </a:cubicBezTo>
                  <a:cubicBezTo>
                    <a:pt x="99088" y="432350"/>
                    <a:pt x="91739" y="474620"/>
                    <a:pt x="83390" y="509795"/>
                  </a:cubicBezTo>
                  <a:cubicBezTo>
                    <a:pt x="78830" y="528272"/>
                    <a:pt x="67176" y="575855"/>
                    <a:pt x="46672" y="575855"/>
                  </a:cubicBezTo>
                  <a:cubicBezTo>
                    <a:pt x="37552" y="575855"/>
                    <a:pt x="31474" y="570034"/>
                    <a:pt x="31220" y="57003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0" name="Forme libre : forme 129">
              <a:extLst>
                <a:ext uri="{FF2B5EF4-FFF2-40B4-BE49-F238E27FC236}">
                  <a16:creationId xmlns:a16="http://schemas.microsoft.com/office/drawing/2014/main" id="{0F1B9B68-80C6-4B4E-B90E-758B4BB98047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9129111" y="-14598258"/>
              <a:ext cx="152528" cy="152445"/>
            </a:xfrm>
            <a:custGeom>
              <a:avLst/>
              <a:gdLst>
                <a:gd name="connsiteX0" fmla="*/ 128997 w 152528"/>
                <a:gd name="connsiteY0" fmla="*/ 24899 h 152445"/>
                <a:gd name="connsiteX1" fmla="*/ 125986 w 152528"/>
                <a:gd name="connsiteY1" fmla="*/ 19056 h 152445"/>
                <a:gd name="connsiteX2" fmla="*/ 122793 w 152528"/>
                <a:gd name="connsiteY2" fmla="*/ 22239 h 152445"/>
                <a:gd name="connsiteX3" fmla="*/ 116938 w 152528"/>
                <a:gd name="connsiteY3" fmla="*/ 27202 h 152445"/>
                <a:gd name="connsiteX4" fmla="*/ 100986 w 152528"/>
                <a:gd name="connsiteY4" fmla="*/ 22953 h 152445"/>
                <a:gd name="connsiteX5" fmla="*/ 81476 w 152528"/>
                <a:gd name="connsiteY5" fmla="*/ 19056 h 152445"/>
                <a:gd name="connsiteX6" fmla="*/ 19066 w 152528"/>
                <a:gd name="connsiteY6" fmla="*/ 83026 h 152445"/>
                <a:gd name="connsiteX7" fmla="*/ 81833 w 152528"/>
                <a:gd name="connsiteY7" fmla="*/ 147180 h 152445"/>
                <a:gd name="connsiteX8" fmla="*/ 116764 w 152528"/>
                <a:gd name="connsiteY8" fmla="*/ 137431 h 152445"/>
                <a:gd name="connsiteX9" fmla="*/ 133962 w 152528"/>
                <a:gd name="connsiteY9" fmla="*/ 120956 h 152445"/>
                <a:gd name="connsiteX10" fmla="*/ 130237 w 152528"/>
                <a:gd name="connsiteY10" fmla="*/ 117406 h 152445"/>
                <a:gd name="connsiteX11" fmla="*/ 126519 w 152528"/>
                <a:gd name="connsiteY11" fmla="*/ 119890 h 152445"/>
                <a:gd name="connsiteX12" fmla="*/ 84669 w 152528"/>
                <a:gd name="connsiteY12" fmla="*/ 138676 h 152445"/>
                <a:gd name="connsiteX13" fmla="*/ 50271 w 152528"/>
                <a:gd name="connsiteY13" fmla="*/ 83384 h 152445"/>
                <a:gd name="connsiteX14" fmla="*/ 82008 w 152528"/>
                <a:gd name="connsiteY14" fmla="*/ 25256 h 152445"/>
                <a:gd name="connsiteX15" fmla="*/ 122619 w 152528"/>
                <a:gd name="connsiteY15" fmla="*/ 56976 h 152445"/>
                <a:gd name="connsiteX16" fmla="*/ 125986 w 152528"/>
                <a:gd name="connsiteY16" fmla="*/ 60343 h 152445"/>
                <a:gd name="connsiteX17" fmla="*/ 128997 w 152528"/>
                <a:gd name="connsiteY17" fmla="*/ 54498 h 152445"/>
                <a:gd name="connsiteX18" fmla="*/ 128997 w 152528"/>
                <a:gd name="connsiteY18" fmla="*/ 24899 h 152445"/>
                <a:gd name="connsiteX19" fmla="*/ 122793 w 152528"/>
                <a:gd name="connsiteY19" fmla="*/ 43153 h 152445"/>
                <a:gd name="connsiteX20" fmla="*/ 113927 w 152528"/>
                <a:gd name="connsiteY20" fmla="*/ 33228 h 152445"/>
                <a:gd name="connsiteX21" fmla="*/ 117121 w 152528"/>
                <a:gd name="connsiteY21" fmla="*/ 33409 h 152445"/>
                <a:gd name="connsiteX22" fmla="*/ 122793 w 152528"/>
                <a:gd name="connsiteY22" fmla="*/ 32164 h 152445"/>
                <a:gd name="connsiteX23" fmla="*/ 122793 w 152528"/>
                <a:gd name="connsiteY23" fmla="*/ 43153 h 152445"/>
                <a:gd name="connsiteX24" fmla="*/ 59843 w 152528"/>
                <a:gd name="connsiteY24" fmla="*/ 29329 h 152445"/>
                <a:gd name="connsiteX25" fmla="*/ 44066 w 152528"/>
                <a:gd name="connsiteY25" fmla="*/ 83384 h 152445"/>
                <a:gd name="connsiteX26" fmla="*/ 62688 w 152528"/>
                <a:gd name="connsiteY26" fmla="*/ 138144 h 152445"/>
                <a:gd name="connsiteX27" fmla="*/ 25271 w 152528"/>
                <a:gd name="connsiteY27" fmla="*/ 83209 h 152445"/>
                <a:gd name="connsiteX28" fmla="*/ 59843 w 152528"/>
                <a:gd name="connsiteY28" fmla="*/ 29154 h 152445"/>
                <a:gd name="connsiteX29" fmla="*/ 59843 w 152528"/>
                <a:gd name="connsiteY29" fmla="*/ 29329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52528" h="152445">
                  <a:moveTo>
                    <a:pt x="128997" y="24899"/>
                  </a:moveTo>
                  <a:cubicBezTo>
                    <a:pt x="128997" y="21889"/>
                    <a:pt x="128997" y="19056"/>
                    <a:pt x="125986" y="19056"/>
                  </a:cubicBezTo>
                  <a:cubicBezTo>
                    <a:pt x="125804" y="19056"/>
                    <a:pt x="123151" y="19056"/>
                    <a:pt x="122793" y="22239"/>
                  </a:cubicBezTo>
                  <a:cubicBezTo>
                    <a:pt x="122261" y="27202"/>
                    <a:pt x="118186" y="27202"/>
                    <a:pt x="116938" y="27202"/>
                  </a:cubicBezTo>
                  <a:cubicBezTo>
                    <a:pt x="110734" y="27202"/>
                    <a:pt x="104529" y="24550"/>
                    <a:pt x="100986" y="22953"/>
                  </a:cubicBezTo>
                  <a:cubicBezTo>
                    <a:pt x="91938" y="19056"/>
                    <a:pt x="84320" y="19056"/>
                    <a:pt x="81476" y="19056"/>
                  </a:cubicBezTo>
                  <a:cubicBezTo>
                    <a:pt x="51868" y="19056"/>
                    <a:pt x="19066" y="37658"/>
                    <a:pt x="19066" y="83026"/>
                  </a:cubicBezTo>
                  <a:cubicBezTo>
                    <a:pt x="19066" y="128219"/>
                    <a:pt x="51161" y="147180"/>
                    <a:pt x="81833" y="147180"/>
                  </a:cubicBezTo>
                  <a:cubicBezTo>
                    <a:pt x="91231" y="147180"/>
                    <a:pt x="103823" y="145236"/>
                    <a:pt x="116764" y="137431"/>
                  </a:cubicBezTo>
                  <a:cubicBezTo>
                    <a:pt x="124922" y="132293"/>
                    <a:pt x="133962" y="123432"/>
                    <a:pt x="133962" y="120956"/>
                  </a:cubicBezTo>
                  <a:cubicBezTo>
                    <a:pt x="133962" y="118470"/>
                    <a:pt x="131301" y="117406"/>
                    <a:pt x="130237" y="117406"/>
                  </a:cubicBezTo>
                  <a:cubicBezTo>
                    <a:pt x="128997" y="117406"/>
                    <a:pt x="128291" y="117938"/>
                    <a:pt x="126519" y="119890"/>
                  </a:cubicBezTo>
                  <a:cubicBezTo>
                    <a:pt x="116232" y="131586"/>
                    <a:pt x="100454" y="138676"/>
                    <a:pt x="84669" y="138676"/>
                  </a:cubicBezTo>
                  <a:cubicBezTo>
                    <a:pt x="57190" y="138676"/>
                    <a:pt x="50271" y="110848"/>
                    <a:pt x="50271" y="83384"/>
                  </a:cubicBezTo>
                  <a:cubicBezTo>
                    <a:pt x="50271" y="48472"/>
                    <a:pt x="63037" y="25256"/>
                    <a:pt x="82008" y="25256"/>
                  </a:cubicBezTo>
                  <a:cubicBezTo>
                    <a:pt x="95307" y="25256"/>
                    <a:pt x="116589" y="38190"/>
                    <a:pt x="122619" y="56976"/>
                  </a:cubicBezTo>
                  <a:cubicBezTo>
                    <a:pt x="123151" y="58572"/>
                    <a:pt x="123683" y="60343"/>
                    <a:pt x="125986" y="60343"/>
                  </a:cubicBezTo>
                  <a:cubicBezTo>
                    <a:pt x="128997" y="60343"/>
                    <a:pt x="128997" y="57508"/>
                    <a:pt x="128997" y="54498"/>
                  </a:cubicBezTo>
                  <a:lnTo>
                    <a:pt x="128997" y="24899"/>
                  </a:lnTo>
                  <a:close/>
                  <a:moveTo>
                    <a:pt x="122793" y="43153"/>
                  </a:moveTo>
                  <a:cubicBezTo>
                    <a:pt x="120664" y="40143"/>
                    <a:pt x="118360" y="37840"/>
                    <a:pt x="113927" y="33228"/>
                  </a:cubicBezTo>
                  <a:cubicBezTo>
                    <a:pt x="114817" y="33409"/>
                    <a:pt x="116232" y="33409"/>
                    <a:pt x="117121" y="33409"/>
                  </a:cubicBezTo>
                  <a:cubicBezTo>
                    <a:pt x="119068" y="33409"/>
                    <a:pt x="121371" y="33053"/>
                    <a:pt x="122793" y="32164"/>
                  </a:cubicBezTo>
                  <a:lnTo>
                    <a:pt x="122793" y="43153"/>
                  </a:lnTo>
                  <a:close/>
                  <a:moveTo>
                    <a:pt x="59843" y="29329"/>
                  </a:moveTo>
                  <a:cubicBezTo>
                    <a:pt x="55768" y="33409"/>
                    <a:pt x="44066" y="48647"/>
                    <a:pt x="44066" y="83384"/>
                  </a:cubicBezTo>
                  <a:cubicBezTo>
                    <a:pt x="44066" y="100931"/>
                    <a:pt x="46728" y="125386"/>
                    <a:pt x="62688" y="138144"/>
                  </a:cubicBezTo>
                  <a:cubicBezTo>
                    <a:pt x="33604" y="128751"/>
                    <a:pt x="25271" y="104829"/>
                    <a:pt x="25271" y="83209"/>
                  </a:cubicBezTo>
                  <a:cubicBezTo>
                    <a:pt x="25271" y="50600"/>
                    <a:pt x="43177" y="34824"/>
                    <a:pt x="59843" y="29154"/>
                  </a:cubicBezTo>
                  <a:lnTo>
                    <a:pt x="59843" y="2932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1" name="Forme libre : forme 130">
              <a:extLst>
                <a:ext uri="{FF2B5EF4-FFF2-40B4-BE49-F238E27FC236}">
                  <a16:creationId xmlns:a16="http://schemas.microsoft.com/office/drawing/2014/main" id="{697619F5-B43C-4FD6-8DE9-DB00230D1371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9403232" y="-15141565"/>
              <a:ext cx="177949" cy="152445"/>
            </a:xfrm>
            <a:custGeom>
              <a:avLst/>
              <a:gdLst>
                <a:gd name="connsiteX0" fmla="*/ 154713 w 177949"/>
                <a:gd name="connsiteY0" fmla="*/ 38373 h 152445"/>
                <a:gd name="connsiteX1" fmla="*/ 173509 w 177949"/>
                <a:gd name="connsiteY1" fmla="*/ 25439 h 152445"/>
                <a:gd name="connsiteX2" fmla="*/ 177052 w 177949"/>
                <a:gd name="connsiteY2" fmla="*/ 21542 h 152445"/>
                <a:gd name="connsiteX3" fmla="*/ 174390 w 177949"/>
                <a:gd name="connsiteY3" fmla="*/ 19056 h 152445"/>
                <a:gd name="connsiteX4" fmla="*/ 155952 w 177949"/>
                <a:gd name="connsiteY4" fmla="*/ 19771 h 152445"/>
                <a:gd name="connsiteX5" fmla="*/ 137156 w 177949"/>
                <a:gd name="connsiteY5" fmla="*/ 19056 h 152445"/>
                <a:gd name="connsiteX6" fmla="*/ 133613 w 177949"/>
                <a:gd name="connsiteY6" fmla="*/ 22954 h 152445"/>
                <a:gd name="connsiteX7" fmla="*/ 137513 w 177949"/>
                <a:gd name="connsiteY7" fmla="*/ 25439 h 152445"/>
                <a:gd name="connsiteX8" fmla="*/ 148858 w 177949"/>
                <a:gd name="connsiteY8" fmla="*/ 32704 h 152445"/>
                <a:gd name="connsiteX9" fmla="*/ 148150 w 177949"/>
                <a:gd name="connsiteY9" fmla="*/ 36961 h 152445"/>
                <a:gd name="connsiteX10" fmla="*/ 128823 w 177949"/>
                <a:gd name="connsiteY10" fmla="*/ 114222 h 152445"/>
                <a:gd name="connsiteX11" fmla="*/ 83787 w 177949"/>
                <a:gd name="connsiteY11" fmla="*/ 22073 h 152445"/>
                <a:gd name="connsiteX12" fmla="*/ 77757 w 177949"/>
                <a:gd name="connsiteY12" fmla="*/ 19056 h 152445"/>
                <a:gd name="connsiteX13" fmla="*/ 53464 w 177949"/>
                <a:gd name="connsiteY13" fmla="*/ 19056 h 152445"/>
                <a:gd name="connsiteX14" fmla="*/ 47792 w 177949"/>
                <a:gd name="connsiteY14" fmla="*/ 22954 h 152445"/>
                <a:gd name="connsiteX15" fmla="*/ 53639 w 177949"/>
                <a:gd name="connsiteY15" fmla="*/ 25439 h 152445"/>
                <a:gd name="connsiteX16" fmla="*/ 64991 w 177949"/>
                <a:gd name="connsiteY16" fmla="*/ 26329 h 152445"/>
                <a:gd name="connsiteX17" fmla="*/ 41231 w 177949"/>
                <a:gd name="connsiteY17" fmla="*/ 121139 h 152445"/>
                <a:gd name="connsiteX18" fmla="*/ 22791 w 177949"/>
                <a:gd name="connsiteY18" fmla="*/ 133715 h 152445"/>
                <a:gd name="connsiteX19" fmla="*/ 19066 w 177949"/>
                <a:gd name="connsiteY19" fmla="*/ 137439 h 152445"/>
                <a:gd name="connsiteX20" fmla="*/ 21727 w 177949"/>
                <a:gd name="connsiteY20" fmla="*/ 140098 h 152445"/>
                <a:gd name="connsiteX21" fmla="*/ 40165 w 177949"/>
                <a:gd name="connsiteY21" fmla="*/ 139393 h 152445"/>
                <a:gd name="connsiteX22" fmla="*/ 58961 w 177949"/>
                <a:gd name="connsiteY22" fmla="*/ 140098 h 152445"/>
                <a:gd name="connsiteX23" fmla="*/ 62504 w 177949"/>
                <a:gd name="connsiteY23" fmla="*/ 136375 h 152445"/>
                <a:gd name="connsiteX24" fmla="*/ 58429 w 177949"/>
                <a:gd name="connsiteY24" fmla="*/ 133715 h 152445"/>
                <a:gd name="connsiteX25" fmla="*/ 47259 w 177949"/>
                <a:gd name="connsiteY25" fmla="*/ 126275 h 152445"/>
                <a:gd name="connsiteX26" fmla="*/ 47967 w 177949"/>
                <a:gd name="connsiteY26" fmla="*/ 121846 h 152445"/>
                <a:gd name="connsiteX27" fmla="*/ 70664 w 177949"/>
                <a:gd name="connsiteY27" fmla="*/ 31108 h 152445"/>
                <a:gd name="connsiteX28" fmla="*/ 122443 w 177949"/>
                <a:gd name="connsiteY28" fmla="*/ 137090 h 152445"/>
                <a:gd name="connsiteX29" fmla="*/ 126344 w 177949"/>
                <a:gd name="connsiteY29" fmla="*/ 140098 h 152445"/>
                <a:gd name="connsiteX30" fmla="*/ 130062 w 177949"/>
                <a:gd name="connsiteY30" fmla="*/ 136375 h 152445"/>
                <a:gd name="connsiteX31" fmla="*/ 154713 w 177949"/>
                <a:gd name="connsiteY31" fmla="*/ 38373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77949" h="152445">
                  <a:moveTo>
                    <a:pt x="154713" y="38373"/>
                  </a:moveTo>
                  <a:cubicBezTo>
                    <a:pt x="156484" y="31640"/>
                    <a:pt x="159320" y="25797"/>
                    <a:pt x="173509" y="25439"/>
                  </a:cubicBezTo>
                  <a:cubicBezTo>
                    <a:pt x="174390" y="25439"/>
                    <a:pt x="177052" y="25265"/>
                    <a:pt x="177052" y="21542"/>
                  </a:cubicBezTo>
                  <a:cubicBezTo>
                    <a:pt x="177052" y="20478"/>
                    <a:pt x="176170" y="19056"/>
                    <a:pt x="174390" y="19056"/>
                  </a:cubicBezTo>
                  <a:cubicBezTo>
                    <a:pt x="168544" y="19056"/>
                    <a:pt x="161982" y="19771"/>
                    <a:pt x="155952" y="19771"/>
                  </a:cubicBezTo>
                  <a:cubicBezTo>
                    <a:pt x="151694" y="19771"/>
                    <a:pt x="141414" y="19056"/>
                    <a:pt x="137156" y="19056"/>
                  </a:cubicBezTo>
                  <a:cubicBezTo>
                    <a:pt x="136274" y="19056"/>
                    <a:pt x="133613" y="19056"/>
                    <a:pt x="133613" y="22954"/>
                  </a:cubicBezTo>
                  <a:cubicBezTo>
                    <a:pt x="133613" y="25265"/>
                    <a:pt x="135917" y="25439"/>
                    <a:pt x="137513" y="25439"/>
                  </a:cubicBezTo>
                  <a:cubicBezTo>
                    <a:pt x="145847" y="25614"/>
                    <a:pt x="148858" y="28273"/>
                    <a:pt x="148858" y="32704"/>
                  </a:cubicBezTo>
                  <a:cubicBezTo>
                    <a:pt x="148858" y="34126"/>
                    <a:pt x="148683" y="35007"/>
                    <a:pt x="148150" y="36961"/>
                  </a:cubicBezTo>
                  <a:lnTo>
                    <a:pt x="128823" y="114222"/>
                  </a:lnTo>
                  <a:lnTo>
                    <a:pt x="83787" y="22073"/>
                  </a:lnTo>
                  <a:cubicBezTo>
                    <a:pt x="82365" y="19056"/>
                    <a:pt x="82016" y="19056"/>
                    <a:pt x="77757" y="19056"/>
                  </a:cubicBezTo>
                  <a:lnTo>
                    <a:pt x="53464" y="19056"/>
                  </a:lnTo>
                  <a:cubicBezTo>
                    <a:pt x="50096" y="19056"/>
                    <a:pt x="47792" y="19056"/>
                    <a:pt x="47792" y="22954"/>
                  </a:cubicBezTo>
                  <a:cubicBezTo>
                    <a:pt x="47792" y="25439"/>
                    <a:pt x="49921" y="25439"/>
                    <a:pt x="53639" y="25439"/>
                  </a:cubicBezTo>
                  <a:cubicBezTo>
                    <a:pt x="57365" y="25439"/>
                    <a:pt x="61266" y="25614"/>
                    <a:pt x="64991" y="26329"/>
                  </a:cubicBezTo>
                  <a:lnTo>
                    <a:pt x="41231" y="121139"/>
                  </a:lnTo>
                  <a:cubicBezTo>
                    <a:pt x="39633" y="127872"/>
                    <a:pt x="36622" y="133191"/>
                    <a:pt x="22791" y="133715"/>
                  </a:cubicBezTo>
                  <a:cubicBezTo>
                    <a:pt x="21552" y="133715"/>
                    <a:pt x="19066" y="133898"/>
                    <a:pt x="19066" y="137439"/>
                  </a:cubicBezTo>
                  <a:cubicBezTo>
                    <a:pt x="19066" y="139393"/>
                    <a:pt x="20488" y="140098"/>
                    <a:pt x="21727" y="140098"/>
                  </a:cubicBezTo>
                  <a:cubicBezTo>
                    <a:pt x="27574" y="140098"/>
                    <a:pt x="34136" y="139393"/>
                    <a:pt x="40165" y="139393"/>
                  </a:cubicBezTo>
                  <a:cubicBezTo>
                    <a:pt x="44424" y="139393"/>
                    <a:pt x="54704" y="140098"/>
                    <a:pt x="58961" y="140098"/>
                  </a:cubicBezTo>
                  <a:cubicBezTo>
                    <a:pt x="60733" y="140098"/>
                    <a:pt x="62504" y="139210"/>
                    <a:pt x="62504" y="136375"/>
                  </a:cubicBezTo>
                  <a:cubicBezTo>
                    <a:pt x="62504" y="133898"/>
                    <a:pt x="60383" y="133715"/>
                    <a:pt x="58429" y="133715"/>
                  </a:cubicBezTo>
                  <a:cubicBezTo>
                    <a:pt x="47259" y="133366"/>
                    <a:pt x="47259" y="128761"/>
                    <a:pt x="47259" y="126275"/>
                  </a:cubicBezTo>
                  <a:cubicBezTo>
                    <a:pt x="47259" y="125569"/>
                    <a:pt x="47259" y="124679"/>
                    <a:pt x="47967" y="121846"/>
                  </a:cubicBezTo>
                  <a:lnTo>
                    <a:pt x="70664" y="31108"/>
                  </a:lnTo>
                  <a:lnTo>
                    <a:pt x="122443" y="137090"/>
                  </a:lnTo>
                  <a:cubicBezTo>
                    <a:pt x="123858" y="139924"/>
                    <a:pt x="124564" y="140098"/>
                    <a:pt x="126344" y="140098"/>
                  </a:cubicBezTo>
                  <a:cubicBezTo>
                    <a:pt x="129180" y="140098"/>
                    <a:pt x="129180" y="139566"/>
                    <a:pt x="130062" y="136375"/>
                  </a:cubicBezTo>
                  <a:lnTo>
                    <a:pt x="154713" y="3837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2" name="Forme libre : forme 131">
              <a:extLst>
                <a:ext uri="{FF2B5EF4-FFF2-40B4-BE49-F238E27FC236}">
                  <a16:creationId xmlns:a16="http://schemas.microsoft.com/office/drawing/2014/main" id="{AF4F1839-5172-42F5-8F9A-B1D88E7DCACA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9333084" y="-14944606"/>
              <a:ext cx="330477" cy="381113"/>
            </a:xfrm>
            <a:custGeom>
              <a:avLst/>
              <a:gdLst>
                <a:gd name="connsiteX0" fmla="*/ 314073 w 330477"/>
                <a:gd name="connsiteY0" fmla="*/ 373380 h 381113"/>
                <a:gd name="connsiteX1" fmla="*/ 314073 w 330477"/>
                <a:gd name="connsiteY1" fmla="*/ 359716 h 381113"/>
                <a:gd name="connsiteX2" fmla="*/ 272548 w 330477"/>
                <a:gd name="connsiteY2" fmla="*/ 331877 h 381113"/>
                <a:gd name="connsiteX3" fmla="*/ 272548 w 330477"/>
                <a:gd name="connsiteY3" fmla="*/ 60565 h 381113"/>
                <a:gd name="connsiteX4" fmla="*/ 314073 w 330477"/>
                <a:gd name="connsiteY4" fmla="*/ 32719 h 381113"/>
                <a:gd name="connsiteX5" fmla="*/ 314073 w 330477"/>
                <a:gd name="connsiteY5" fmla="*/ 19056 h 381113"/>
                <a:gd name="connsiteX6" fmla="*/ 19066 w 330477"/>
                <a:gd name="connsiteY6" fmla="*/ 19056 h 381113"/>
                <a:gd name="connsiteX7" fmla="*/ 19066 w 330477"/>
                <a:gd name="connsiteY7" fmla="*/ 32719 h 381113"/>
                <a:gd name="connsiteX8" fmla="*/ 60598 w 330477"/>
                <a:gd name="connsiteY8" fmla="*/ 60565 h 381113"/>
                <a:gd name="connsiteX9" fmla="*/ 60598 w 330477"/>
                <a:gd name="connsiteY9" fmla="*/ 331877 h 381113"/>
                <a:gd name="connsiteX10" fmla="*/ 19066 w 330477"/>
                <a:gd name="connsiteY10" fmla="*/ 359716 h 381113"/>
                <a:gd name="connsiteX11" fmla="*/ 19066 w 330477"/>
                <a:gd name="connsiteY11" fmla="*/ 373380 h 381113"/>
                <a:gd name="connsiteX12" fmla="*/ 140865 w 330477"/>
                <a:gd name="connsiteY12" fmla="*/ 373380 h 381113"/>
                <a:gd name="connsiteX13" fmla="*/ 140865 w 330477"/>
                <a:gd name="connsiteY13" fmla="*/ 359716 h 381113"/>
                <a:gd name="connsiteX14" fmla="*/ 99342 w 330477"/>
                <a:gd name="connsiteY14" fmla="*/ 331877 h 381113"/>
                <a:gd name="connsiteX15" fmla="*/ 99342 w 330477"/>
                <a:gd name="connsiteY15" fmla="*/ 32719 h 381113"/>
                <a:gd name="connsiteX16" fmla="*/ 233804 w 330477"/>
                <a:gd name="connsiteY16" fmla="*/ 32719 h 381113"/>
                <a:gd name="connsiteX17" fmla="*/ 233804 w 330477"/>
                <a:gd name="connsiteY17" fmla="*/ 331877 h 381113"/>
                <a:gd name="connsiteX18" fmla="*/ 192272 w 330477"/>
                <a:gd name="connsiteY18" fmla="*/ 359716 h 381113"/>
                <a:gd name="connsiteX19" fmla="*/ 192272 w 330477"/>
                <a:gd name="connsiteY19" fmla="*/ 373380 h 381113"/>
                <a:gd name="connsiteX20" fmla="*/ 314073 w 330477"/>
                <a:gd name="connsiteY20" fmla="*/ 373380 h 381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30477" h="381113">
                  <a:moveTo>
                    <a:pt x="314073" y="373380"/>
                  </a:moveTo>
                  <a:lnTo>
                    <a:pt x="314073" y="359716"/>
                  </a:lnTo>
                  <a:cubicBezTo>
                    <a:pt x="280397" y="359716"/>
                    <a:pt x="272548" y="348074"/>
                    <a:pt x="272548" y="331877"/>
                  </a:cubicBezTo>
                  <a:lnTo>
                    <a:pt x="272548" y="60565"/>
                  </a:lnTo>
                  <a:cubicBezTo>
                    <a:pt x="272548" y="44113"/>
                    <a:pt x="280652" y="32719"/>
                    <a:pt x="314073" y="32719"/>
                  </a:cubicBezTo>
                  <a:lnTo>
                    <a:pt x="314073" y="19056"/>
                  </a:lnTo>
                  <a:lnTo>
                    <a:pt x="19066" y="19056"/>
                  </a:lnTo>
                  <a:lnTo>
                    <a:pt x="19066" y="32719"/>
                  </a:lnTo>
                  <a:cubicBezTo>
                    <a:pt x="52749" y="32719"/>
                    <a:pt x="60598" y="44367"/>
                    <a:pt x="60598" y="60565"/>
                  </a:cubicBezTo>
                  <a:lnTo>
                    <a:pt x="60598" y="331877"/>
                  </a:lnTo>
                  <a:cubicBezTo>
                    <a:pt x="60598" y="348327"/>
                    <a:pt x="52495" y="359716"/>
                    <a:pt x="19066" y="359716"/>
                  </a:cubicBezTo>
                  <a:lnTo>
                    <a:pt x="19066" y="373380"/>
                  </a:lnTo>
                  <a:lnTo>
                    <a:pt x="140865" y="373380"/>
                  </a:lnTo>
                  <a:lnTo>
                    <a:pt x="140865" y="359716"/>
                  </a:lnTo>
                  <a:cubicBezTo>
                    <a:pt x="107190" y="359716"/>
                    <a:pt x="99342" y="348074"/>
                    <a:pt x="99342" y="331877"/>
                  </a:cubicBezTo>
                  <a:lnTo>
                    <a:pt x="99342" y="32719"/>
                  </a:lnTo>
                  <a:lnTo>
                    <a:pt x="233804" y="32719"/>
                  </a:lnTo>
                  <a:lnTo>
                    <a:pt x="233804" y="331877"/>
                  </a:lnTo>
                  <a:cubicBezTo>
                    <a:pt x="233804" y="348327"/>
                    <a:pt x="225701" y="359716"/>
                    <a:pt x="192272" y="359716"/>
                  </a:cubicBezTo>
                  <a:lnTo>
                    <a:pt x="192272" y="373380"/>
                  </a:lnTo>
                  <a:lnTo>
                    <a:pt x="314073" y="37338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3" name="Forme libre : forme 132">
              <a:extLst>
                <a:ext uri="{FF2B5EF4-FFF2-40B4-BE49-F238E27FC236}">
                  <a16:creationId xmlns:a16="http://schemas.microsoft.com/office/drawing/2014/main" id="{36F65505-E7C6-42C1-90CB-139C0CC1BCC2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9305456" y="-14522976"/>
              <a:ext cx="101685" cy="177853"/>
            </a:xfrm>
            <a:custGeom>
              <a:avLst/>
              <a:gdLst>
                <a:gd name="connsiteX0" fmla="*/ 96903 w 101685"/>
                <a:gd name="connsiteY0" fmla="*/ 25789 h 177852"/>
                <a:gd name="connsiteX1" fmla="*/ 89816 w 101685"/>
                <a:gd name="connsiteY1" fmla="*/ 19056 h 177852"/>
                <a:gd name="connsiteX2" fmla="*/ 79887 w 101685"/>
                <a:gd name="connsiteY2" fmla="*/ 28797 h 177852"/>
                <a:gd name="connsiteX3" fmla="*/ 86981 w 101685"/>
                <a:gd name="connsiteY3" fmla="*/ 35539 h 177852"/>
                <a:gd name="connsiteX4" fmla="*/ 96903 w 101685"/>
                <a:gd name="connsiteY4" fmla="*/ 25789 h 177852"/>
                <a:gd name="connsiteX5" fmla="*/ 59319 w 101685"/>
                <a:gd name="connsiteY5" fmla="*/ 145236 h 177852"/>
                <a:gd name="connsiteX6" fmla="*/ 36440 w 101685"/>
                <a:gd name="connsiteY6" fmla="*/ 167737 h 177852"/>
                <a:gd name="connsiteX7" fmla="*/ 30061 w 101685"/>
                <a:gd name="connsiteY7" fmla="*/ 166673 h 177852"/>
                <a:gd name="connsiteX8" fmla="*/ 36090 w 101685"/>
                <a:gd name="connsiteY8" fmla="*/ 157639 h 177852"/>
                <a:gd name="connsiteX9" fmla="*/ 29171 w 101685"/>
                <a:gd name="connsiteY9" fmla="*/ 151081 h 177852"/>
                <a:gd name="connsiteX10" fmla="*/ 19066 w 101685"/>
                <a:gd name="connsiteY10" fmla="*/ 161537 h 177852"/>
                <a:gd name="connsiteX11" fmla="*/ 36622 w 101685"/>
                <a:gd name="connsiteY11" fmla="*/ 172700 h 177852"/>
                <a:gd name="connsiteX12" fmla="*/ 73500 w 101685"/>
                <a:gd name="connsiteY12" fmla="*/ 144704 h 177852"/>
                <a:gd name="connsiteX13" fmla="*/ 89460 w 101685"/>
                <a:gd name="connsiteY13" fmla="*/ 81256 h 177852"/>
                <a:gd name="connsiteX14" fmla="*/ 90349 w 101685"/>
                <a:gd name="connsiteY14" fmla="*/ 75055 h 177852"/>
                <a:gd name="connsiteX15" fmla="*/ 71370 w 101685"/>
                <a:gd name="connsiteY15" fmla="*/ 58398 h 177852"/>
                <a:gd name="connsiteX16" fmla="*/ 40341 w 101685"/>
                <a:gd name="connsiteY16" fmla="*/ 85512 h 177852"/>
                <a:gd name="connsiteX17" fmla="*/ 43359 w 101685"/>
                <a:gd name="connsiteY17" fmla="*/ 87815 h 177852"/>
                <a:gd name="connsiteX18" fmla="*/ 46902 w 101685"/>
                <a:gd name="connsiteY18" fmla="*/ 84623 h 177852"/>
                <a:gd name="connsiteX19" fmla="*/ 70838 w 101685"/>
                <a:gd name="connsiteY19" fmla="*/ 63361 h 177852"/>
                <a:gd name="connsiteX20" fmla="*/ 76868 w 101685"/>
                <a:gd name="connsiteY20" fmla="*/ 72046 h 177852"/>
                <a:gd name="connsiteX21" fmla="*/ 76335 w 101685"/>
                <a:gd name="connsiteY21" fmla="*/ 77358 h 177852"/>
                <a:gd name="connsiteX22" fmla="*/ 59319 w 101685"/>
                <a:gd name="connsiteY22" fmla="*/ 145236 h 177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1685" h="177852">
                  <a:moveTo>
                    <a:pt x="96903" y="25789"/>
                  </a:moveTo>
                  <a:cubicBezTo>
                    <a:pt x="96903" y="22779"/>
                    <a:pt x="94599" y="19056"/>
                    <a:pt x="89816" y="19056"/>
                  </a:cubicBezTo>
                  <a:cubicBezTo>
                    <a:pt x="84669" y="19056"/>
                    <a:pt x="79887" y="24018"/>
                    <a:pt x="79887" y="28797"/>
                  </a:cubicBezTo>
                  <a:cubicBezTo>
                    <a:pt x="79887" y="31640"/>
                    <a:pt x="82016" y="35539"/>
                    <a:pt x="86981" y="35539"/>
                  </a:cubicBezTo>
                  <a:cubicBezTo>
                    <a:pt x="91763" y="35539"/>
                    <a:pt x="96903" y="30927"/>
                    <a:pt x="96903" y="25789"/>
                  </a:cubicBezTo>
                  <a:close/>
                  <a:moveTo>
                    <a:pt x="59319" y="145236"/>
                  </a:moveTo>
                  <a:cubicBezTo>
                    <a:pt x="56300" y="157463"/>
                    <a:pt x="46902" y="167737"/>
                    <a:pt x="36440" y="167737"/>
                  </a:cubicBezTo>
                  <a:cubicBezTo>
                    <a:pt x="34136" y="167737"/>
                    <a:pt x="32007" y="167388"/>
                    <a:pt x="30061" y="166673"/>
                  </a:cubicBezTo>
                  <a:cubicBezTo>
                    <a:pt x="34668" y="164554"/>
                    <a:pt x="36090" y="160298"/>
                    <a:pt x="36090" y="157639"/>
                  </a:cubicBezTo>
                  <a:cubicBezTo>
                    <a:pt x="36090" y="153382"/>
                    <a:pt x="32722" y="151081"/>
                    <a:pt x="29171" y="151081"/>
                  </a:cubicBezTo>
                  <a:cubicBezTo>
                    <a:pt x="23673" y="151081"/>
                    <a:pt x="19066" y="155868"/>
                    <a:pt x="19066" y="161537"/>
                  </a:cubicBezTo>
                  <a:cubicBezTo>
                    <a:pt x="19066" y="168269"/>
                    <a:pt x="25978" y="172700"/>
                    <a:pt x="36622" y="172700"/>
                  </a:cubicBezTo>
                  <a:cubicBezTo>
                    <a:pt x="47260" y="172700"/>
                    <a:pt x="68003" y="166324"/>
                    <a:pt x="73500" y="144704"/>
                  </a:cubicBezTo>
                  <a:lnTo>
                    <a:pt x="89460" y="81256"/>
                  </a:lnTo>
                  <a:cubicBezTo>
                    <a:pt x="89992" y="79312"/>
                    <a:pt x="90349" y="77716"/>
                    <a:pt x="90349" y="75055"/>
                  </a:cubicBezTo>
                  <a:cubicBezTo>
                    <a:pt x="90349" y="65305"/>
                    <a:pt x="82016" y="58398"/>
                    <a:pt x="71370" y="58398"/>
                  </a:cubicBezTo>
                  <a:cubicBezTo>
                    <a:pt x="51693" y="58398"/>
                    <a:pt x="40341" y="83027"/>
                    <a:pt x="40341" y="85512"/>
                  </a:cubicBezTo>
                  <a:cubicBezTo>
                    <a:pt x="40341" y="87815"/>
                    <a:pt x="42827" y="87815"/>
                    <a:pt x="43359" y="87815"/>
                  </a:cubicBezTo>
                  <a:cubicBezTo>
                    <a:pt x="45488" y="87815"/>
                    <a:pt x="45663" y="87283"/>
                    <a:pt x="46902" y="84623"/>
                  </a:cubicBezTo>
                  <a:cubicBezTo>
                    <a:pt x="51335" y="74349"/>
                    <a:pt x="60558" y="63361"/>
                    <a:pt x="70838" y="63361"/>
                  </a:cubicBezTo>
                  <a:cubicBezTo>
                    <a:pt x="75271" y="63361"/>
                    <a:pt x="76868" y="66369"/>
                    <a:pt x="76868" y="72046"/>
                  </a:cubicBezTo>
                  <a:cubicBezTo>
                    <a:pt x="76868" y="73991"/>
                    <a:pt x="76518" y="76477"/>
                    <a:pt x="76335" y="77358"/>
                  </a:cubicBezTo>
                  <a:lnTo>
                    <a:pt x="59319" y="14523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4" name="Forme libre : forme 133">
              <a:extLst>
                <a:ext uri="{FF2B5EF4-FFF2-40B4-BE49-F238E27FC236}">
                  <a16:creationId xmlns:a16="http://schemas.microsoft.com/office/drawing/2014/main" id="{6EFB3E13-A895-452F-8D9F-B06A935A1818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9411924" y="-14523151"/>
              <a:ext cx="254213" cy="152445"/>
            </a:xfrm>
            <a:custGeom>
              <a:avLst/>
              <a:gdLst>
                <a:gd name="connsiteX0" fmla="*/ 142836 w 254213"/>
                <a:gd name="connsiteY0" fmla="*/ 77176 h 152445"/>
                <a:gd name="connsiteX1" fmla="*/ 149573 w 254213"/>
                <a:gd name="connsiteY1" fmla="*/ 72746 h 152445"/>
                <a:gd name="connsiteX2" fmla="*/ 143011 w 254213"/>
                <a:gd name="connsiteY2" fmla="*/ 68498 h 152445"/>
                <a:gd name="connsiteX3" fmla="*/ 25628 w 254213"/>
                <a:gd name="connsiteY3" fmla="*/ 68498 h 152445"/>
                <a:gd name="connsiteX4" fmla="*/ 19066 w 254213"/>
                <a:gd name="connsiteY4" fmla="*/ 72746 h 152445"/>
                <a:gd name="connsiteX5" fmla="*/ 25811 w 254213"/>
                <a:gd name="connsiteY5" fmla="*/ 77176 h 152445"/>
                <a:gd name="connsiteX6" fmla="*/ 142836 w 254213"/>
                <a:gd name="connsiteY6" fmla="*/ 77176 h 152445"/>
                <a:gd name="connsiteX7" fmla="*/ 143011 w 254213"/>
                <a:gd name="connsiteY7" fmla="*/ 116168 h 152445"/>
                <a:gd name="connsiteX8" fmla="*/ 149573 w 254213"/>
                <a:gd name="connsiteY8" fmla="*/ 111913 h 152445"/>
                <a:gd name="connsiteX9" fmla="*/ 142836 w 254213"/>
                <a:gd name="connsiteY9" fmla="*/ 107483 h 152445"/>
                <a:gd name="connsiteX10" fmla="*/ 25811 w 254213"/>
                <a:gd name="connsiteY10" fmla="*/ 107483 h 152445"/>
                <a:gd name="connsiteX11" fmla="*/ 19066 w 254213"/>
                <a:gd name="connsiteY11" fmla="*/ 111913 h 152445"/>
                <a:gd name="connsiteX12" fmla="*/ 25628 w 254213"/>
                <a:gd name="connsiteY12" fmla="*/ 116168 h 152445"/>
                <a:gd name="connsiteX13" fmla="*/ 143011 w 254213"/>
                <a:gd name="connsiteY13" fmla="*/ 116168 h 152445"/>
                <a:gd name="connsiteX14" fmla="*/ 221533 w 254213"/>
                <a:gd name="connsiteY14" fmla="*/ 24010 h 152445"/>
                <a:gd name="connsiteX15" fmla="*/ 216219 w 254213"/>
                <a:gd name="connsiteY15" fmla="*/ 19056 h 152445"/>
                <a:gd name="connsiteX16" fmla="*/ 181463 w 254213"/>
                <a:gd name="connsiteY16" fmla="*/ 30395 h 152445"/>
                <a:gd name="connsiteX17" fmla="*/ 181463 w 254213"/>
                <a:gd name="connsiteY17" fmla="*/ 36778 h 152445"/>
                <a:gd name="connsiteX18" fmla="*/ 207170 w 254213"/>
                <a:gd name="connsiteY18" fmla="*/ 31815 h 152445"/>
                <a:gd name="connsiteX19" fmla="*/ 207170 w 254213"/>
                <a:gd name="connsiteY19" fmla="*/ 122195 h 152445"/>
                <a:gd name="connsiteX20" fmla="*/ 189439 w 254213"/>
                <a:gd name="connsiteY20" fmla="*/ 130341 h 152445"/>
                <a:gd name="connsiteX21" fmla="*/ 182702 w 254213"/>
                <a:gd name="connsiteY21" fmla="*/ 130341 h 152445"/>
                <a:gd name="connsiteX22" fmla="*/ 182702 w 254213"/>
                <a:gd name="connsiteY22" fmla="*/ 136725 h 152445"/>
                <a:gd name="connsiteX23" fmla="*/ 214264 w 254213"/>
                <a:gd name="connsiteY23" fmla="*/ 136018 h 152445"/>
                <a:gd name="connsiteX24" fmla="*/ 246001 w 254213"/>
                <a:gd name="connsiteY24" fmla="*/ 136725 h 152445"/>
                <a:gd name="connsiteX25" fmla="*/ 246001 w 254213"/>
                <a:gd name="connsiteY25" fmla="*/ 130341 h 152445"/>
                <a:gd name="connsiteX26" fmla="*/ 239265 w 254213"/>
                <a:gd name="connsiteY26" fmla="*/ 130341 h 152445"/>
                <a:gd name="connsiteX27" fmla="*/ 221533 w 254213"/>
                <a:gd name="connsiteY27" fmla="*/ 122195 h 152445"/>
                <a:gd name="connsiteX28" fmla="*/ 221533 w 254213"/>
                <a:gd name="connsiteY28" fmla="*/ 24010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54213" h="152445">
                  <a:moveTo>
                    <a:pt x="142836" y="77176"/>
                  </a:moveTo>
                  <a:cubicBezTo>
                    <a:pt x="145497" y="77176"/>
                    <a:pt x="149573" y="77176"/>
                    <a:pt x="149573" y="72746"/>
                  </a:cubicBezTo>
                  <a:cubicBezTo>
                    <a:pt x="149573" y="68498"/>
                    <a:pt x="145315" y="68498"/>
                    <a:pt x="143011" y="68498"/>
                  </a:cubicBezTo>
                  <a:lnTo>
                    <a:pt x="25628" y="68498"/>
                  </a:lnTo>
                  <a:cubicBezTo>
                    <a:pt x="23324" y="68498"/>
                    <a:pt x="19066" y="68498"/>
                    <a:pt x="19066" y="72746"/>
                  </a:cubicBezTo>
                  <a:cubicBezTo>
                    <a:pt x="19066" y="77176"/>
                    <a:pt x="23149" y="77176"/>
                    <a:pt x="25811" y="77176"/>
                  </a:cubicBezTo>
                  <a:lnTo>
                    <a:pt x="142836" y="77176"/>
                  </a:lnTo>
                  <a:close/>
                  <a:moveTo>
                    <a:pt x="143011" y="116168"/>
                  </a:moveTo>
                  <a:cubicBezTo>
                    <a:pt x="145315" y="116168"/>
                    <a:pt x="149573" y="116168"/>
                    <a:pt x="149573" y="111913"/>
                  </a:cubicBezTo>
                  <a:cubicBezTo>
                    <a:pt x="149573" y="107483"/>
                    <a:pt x="145497" y="107483"/>
                    <a:pt x="142836" y="107483"/>
                  </a:cubicBezTo>
                  <a:lnTo>
                    <a:pt x="25811" y="107483"/>
                  </a:lnTo>
                  <a:cubicBezTo>
                    <a:pt x="23149" y="107483"/>
                    <a:pt x="19066" y="107483"/>
                    <a:pt x="19066" y="111913"/>
                  </a:cubicBezTo>
                  <a:cubicBezTo>
                    <a:pt x="19066" y="116168"/>
                    <a:pt x="23324" y="116168"/>
                    <a:pt x="25628" y="116168"/>
                  </a:cubicBezTo>
                  <a:lnTo>
                    <a:pt x="143011" y="116168"/>
                  </a:lnTo>
                  <a:close/>
                  <a:moveTo>
                    <a:pt x="221533" y="24010"/>
                  </a:moveTo>
                  <a:cubicBezTo>
                    <a:pt x="221533" y="19231"/>
                    <a:pt x="221184" y="19056"/>
                    <a:pt x="216219" y="19056"/>
                  </a:cubicBezTo>
                  <a:cubicBezTo>
                    <a:pt x="204866" y="30220"/>
                    <a:pt x="188731" y="30395"/>
                    <a:pt x="181463" y="30395"/>
                  </a:cubicBezTo>
                  <a:lnTo>
                    <a:pt x="181463" y="36778"/>
                  </a:lnTo>
                  <a:cubicBezTo>
                    <a:pt x="185721" y="36778"/>
                    <a:pt x="197423" y="36778"/>
                    <a:pt x="207170" y="31815"/>
                  </a:cubicBezTo>
                  <a:lnTo>
                    <a:pt x="207170" y="122195"/>
                  </a:lnTo>
                  <a:cubicBezTo>
                    <a:pt x="207170" y="128039"/>
                    <a:pt x="207170" y="130341"/>
                    <a:pt x="189439" y="130341"/>
                  </a:cubicBezTo>
                  <a:lnTo>
                    <a:pt x="182702" y="130341"/>
                  </a:lnTo>
                  <a:lnTo>
                    <a:pt x="182702" y="136725"/>
                  </a:lnTo>
                  <a:cubicBezTo>
                    <a:pt x="185895" y="136550"/>
                    <a:pt x="207702" y="136018"/>
                    <a:pt x="214264" y="136018"/>
                  </a:cubicBezTo>
                  <a:cubicBezTo>
                    <a:pt x="219762" y="136018"/>
                    <a:pt x="242101" y="136550"/>
                    <a:pt x="246001" y="136725"/>
                  </a:cubicBezTo>
                  <a:lnTo>
                    <a:pt x="246001" y="130341"/>
                  </a:lnTo>
                  <a:lnTo>
                    <a:pt x="239265" y="130341"/>
                  </a:lnTo>
                  <a:cubicBezTo>
                    <a:pt x="221533" y="130341"/>
                    <a:pt x="221533" y="128039"/>
                    <a:pt x="221533" y="122195"/>
                  </a:cubicBezTo>
                  <a:lnTo>
                    <a:pt x="221533" y="2401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5" name="Forme libre : forme 134">
              <a:extLst>
                <a:ext uri="{FF2B5EF4-FFF2-40B4-BE49-F238E27FC236}">
                  <a16:creationId xmlns:a16="http://schemas.microsoft.com/office/drawing/2014/main" id="{210C08E2-FA3F-4385-BC19-D74F6CB053C5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9750494" y="-14879767"/>
              <a:ext cx="152528" cy="203260"/>
            </a:xfrm>
            <a:custGeom>
              <a:avLst/>
              <a:gdLst>
                <a:gd name="connsiteX0" fmla="*/ 139602 w 152528"/>
                <a:gd name="connsiteY0" fmla="*/ 21842 h 203260"/>
                <a:gd name="connsiteX1" fmla="*/ 136314 w 152528"/>
                <a:gd name="connsiteY1" fmla="*/ 19056 h 203260"/>
                <a:gd name="connsiteX2" fmla="*/ 104148 w 152528"/>
                <a:gd name="connsiteY2" fmla="*/ 21842 h 203260"/>
                <a:gd name="connsiteX3" fmla="*/ 100605 w 152528"/>
                <a:gd name="connsiteY3" fmla="*/ 26645 h 203260"/>
                <a:gd name="connsiteX4" fmla="*/ 106682 w 152528"/>
                <a:gd name="connsiteY4" fmla="*/ 29686 h 203260"/>
                <a:gd name="connsiteX5" fmla="*/ 119345 w 152528"/>
                <a:gd name="connsiteY5" fmla="*/ 33989 h 203260"/>
                <a:gd name="connsiteX6" fmla="*/ 118582 w 152528"/>
                <a:gd name="connsiteY6" fmla="*/ 39048 h 203260"/>
                <a:gd name="connsiteX7" fmla="*/ 103394 w 152528"/>
                <a:gd name="connsiteY7" fmla="*/ 99033 h 203260"/>
                <a:gd name="connsiteX8" fmla="*/ 80093 w 152528"/>
                <a:gd name="connsiteY8" fmla="*/ 82837 h 203260"/>
                <a:gd name="connsiteX9" fmla="*/ 19066 w 152528"/>
                <a:gd name="connsiteY9" fmla="*/ 156986 h 203260"/>
                <a:gd name="connsiteX10" fmla="*/ 52749 w 152528"/>
                <a:gd name="connsiteY10" fmla="*/ 197488 h 203260"/>
                <a:gd name="connsiteX11" fmla="*/ 85662 w 152528"/>
                <a:gd name="connsiteY11" fmla="*/ 178504 h 203260"/>
                <a:gd name="connsiteX12" fmla="*/ 108708 w 152528"/>
                <a:gd name="connsiteY12" fmla="*/ 197488 h 203260"/>
                <a:gd name="connsiteX13" fmla="*/ 127448 w 152528"/>
                <a:gd name="connsiteY13" fmla="*/ 183561 h 203260"/>
                <a:gd name="connsiteX14" fmla="*/ 135043 w 152528"/>
                <a:gd name="connsiteY14" fmla="*/ 158510 h 203260"/>
                <a:gd name="connsiteX15" fmla="*/ 132008 w 152528"/>
                <a:gd name="connsiteY15" fmla="*/ 155978 h 203260"/>
                <a:gd name="connsiteX16" fmla="*/ 128457 w 152528"/>
                <a:gd name="connsiteY16" fmla="*/ 160536 h 203260"/>
                <a:gd name="connsiteX17" fmla="*/ 109216 w 152528"/>
                <a:gd name="connsiteY17" fmla="*/ 191913 h 203260"/>
                <a:gd name="connsiteX18" fmla="*/ 101622 w 152528"/>
                <a:gd name="connsiteY18" fmla="*/ 180274 h 203260"/>
                <a:gd name="connsiteX19" fmla="*/ 103139 w 152528"/>
                <a:gd name="connsiteY19" fmla="*/ 168126 h 203260"/>
                <a:gd name="connsiteX20" fmla="*/ 139602 w 152528"/>
                <a:gd name="connsiteY20" fmla="*/ 21842 h 203260"/>
                <a:gd name="connsiteX21" fmla="*/ 86933 w 152528"/>
                <a:gd name="connsiteY21" fmla="*/ 164585 h 203260"/>
                <a:gd name="connsiteX22" fmla="*/ 81864 w 152528"/>
                <a:gd name="connsiteY22" fmla="*/ 173946 h 203260"/>
                <a:gd name="connsiteX23" fmla="*/ 53250 w 152528"/>
                <a:gd name="connsiteY23" fmla="*/ 191913 h 203260"/>
                <a:gd name="connsiteX24" fmla="*/ 37044 w 152528"/>
                <a:gd name="connsiteY24" fmla="*/ 168126 h 203260"/>
                <a:gd name="connsiteX25" fmla="*/ 50970 w 152528"/>
                <a:gd name="connsiteY25" fmla="*/ 112698 h 203260"/>
                <a:gd name="connsiteX26" fmla="*/ 80347 w 152528"/>
                <a:gd name="connsiteY26" fmla="*/ 88402 h 203260"/>
                <a:gd name="connsiteX27" fmla="*/ 100351 w 152528"/>
                <a:gd name="connsiteY27" fmla="*/ 110673 h 203260"/>
                <a:gd name="connsiteX28" fmla="*/ 99596 w 152528"/>
                <a:gd name="connsiteY28" fmla="*/ 114976 h 203260"/>
                <a:gd name="connsiteX29" fmla="*/ 86933 w 152528"/>
                <a:gd name="connsiteY29" fmla="*/ 164585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52528" h="203260">
                  <a:moveTo>
                    <a:pt x="139602" y="21842"/>
                  </a:moveTo>
                  <a:cubicBezTo>
                    <a:pt x="139602" y="21588"/>
                    <a:pt x="139602" y="19056"/>
                    <a:pt x="136314" y="19056"/>
                  </a:cubicBezTo>
                  <a:cubicBezTo>
                    <a:pt x="132509" y="19056"/>
                    <a:pt x="108453" y="21334"/>
                    <a:pt x="104148" y="21842"/>
                  </a:cubicBezTo>
                  <a:cubicBezTo>
                    <a:pt x="102122" y="22097"/>
                    <a:pt x="100605" y="23359"/>
                    <a:pt x="100605" y="26645"/>
                  </a:cubicBezTo>
                  <a:cubicBezTo>
                    <a:pt x="100605" y="29686"/>
                    <a:pt x="102885" y="29686"/>
                    <a:pt x="106682" y="29686"/>
                  </a:cubicBezTo>
                  <a:cubicBezTo>
                    <a:pt x="118837" y="29686"/>
                    <a:pt x="119345" y="31457"/>
                    <a:pt x="119345" y="33989"/>
                  </a:cubicBezTo>
                  <a:lnTo>
                    <a:pt x="118582" y="39048"/>
                  </a:lnTo>
                  <a:lnTo>
                    <a:pt x="103394" y="99033"/>
                  </a:lnTo>
                  <a:cubicBezTo>
                    <a:pt x="98834" y="89672"/>
                    <a:pt x="91493" y="82837"/>
                    <a:pt x="80093" y="82837"/>
                  </a:cubicBezTo>
                  <a:cubicBezTo>
                    <a:pt x="50469" y="82837"/>
                    <a:pt x="19066" y="120042"/>
                    <a:pt x="19066" y="156986"/>
                  </a:cubicBezTo>
                  <a:cubicBezTo>
                    <a:pt x="19066" y="180782"/>
                    <a:pt x="32992" y="197488"/>
                    <a:pt x="52749" y="197488"/>
                  </a:cubicBezTo>
                  <a:cubicBezTo>
                    <a:pt x="57809" y="197488"/>
                    <a:pt x="70473" y="196471"/>
                    <a:pt x="85662" y="178504"/>
                  </a:cubicBezTo>
                  <a:cubicBezTo>
                    <a:pt x="87688" y="189135"/>
                    <a:pt x="96553" y="197488"/>
                    <a:pt x="108708" y="197488"/>
                  </a:cubicBezTo>
                  <a:cubicBezTo>
                    <a:pt x="117574" y="197488"/>
                    <a:pt x="123397" y="191659"/>
                    <a:pt x="127448" y="183561"/>
                  </a:cubicBezTo>
                  <a:cubicBezTo>
                    <a:pt x="131754" y="174454"/>
                    <a:pt x="135043" y="159011"/>
                    <a:pt x="135043" y="158510"/>
                  </a:cubicBezTo>
                  <a:cubicBezTo>
                    <a:pt x="135043" y="155978"/>
                    <a:pt x="132763" y="155978"/>
                    <a:pt x="132008" y="155978"/>
                  </a:cubicBezTo>
                  <a:cubicBezTo>
                    <a:pt x="129474" y="155978"/>
                    <a:pt x="129220" y="156986"/>
                    <a:pt x="128457" y="160536"/>
                  </a:cubicBezTo>
                  <a:cubicBezTo>
                    <a:pt x="124159" y="176987"/>
                    <a:pt x="119599" y="191913"/>
                    <a:pt x="109216" y="191913"/>
                  </a:cubicBezTo>
                  <a:cubicBezTo>
                    <a:pt x="102377" y="191913"/>
                    <a:pt x="101622" y="185340"/>
                    <a:pt x="101622" y="180274"/>
                  </a:cubicBezTo>
                  <a:cubicBezTo>
                    <a:pt x="101622" y="174201"/>
                    <a:pt x="102122" y="172430"/>
                    <a:pt x="103139" y="168126"/>
                  </a:cubicBezTo>
                  <a:lnTo>
                    <a:pt x="139602" y="21842"/>
                  </a:lnTo>
                  <a:close/>
                  <a:moveTo>
                    <a:pt x="86933" y="164585"/>
                  </a:moveTo>
                  <a:cubicBezTo>
                    <a:pt x="85662" y="169142"/>
                    <a:pt x="85662" y="169643"/>
                    <a:pt x="81864" y="173946"/>
                  </a:cubicBezTo>
                  <a:cubicBezTo>
                    <a:pt x="70727" y="187864"/>
                    <a:pt x="60344" y="191913"/>
                    <a:pt x="53250" y="191913"/>
                  </a:cubicBezTo>
                  <a:cubicBezTo>
                    <a:pt x="40587" y="191913"/>
                    <a:pt x="37044" y="177995"/>
                    <a:pt x="37044" y="168126"/>
                  </a:cubicBezTo>
                  <a:cubicBezTo>
                    <a:pt x="37044" y="155469"/>
                    <a:pt x="45147" y="124338"/>
                    <a:pt x="50970" y="112698"/>
                  </a:cubicBezTo>
                  <a:cubicBezTo>
                    <a:pt x="58826" y="97772"/>
                    <a:pt x="70218" y="88402"/>
                    <a:pt x="80347" y="88402"/>
                  </a:cubicBezTo>
                  <a:cubicBezTo>
                    <a:pt x="96808" y="88402"/>
                    <a:pt x="100351" y="109158"/>
                    <a:pt x="100351" y="110673"/>
                  </a:cubicBezTo>
                  <a:cubicBezTo>
                    <a:pt x="100351" y="112189"/>
                    <a:pt x="99842" y="113714"/>
                    <a:pt x="99596" y="114976"/>
                  </a:cubicBezTo>
                  <a:lnTo>
                    <a:pt x="86933" y="16458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6" name="Forme libre : forme 135">
              <a:extLst>
                <a:ext uri="{FF2B5EF4-FFF2-40B4-BE49-F238E27FC236}">
                  <a16:creationId xmlns:a16="http://schemas.microsoft.com/office/drawing/2014/main" id="{0B0BE2E2-BC7E-4BD7-A783-94B87E386F60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9883369" y="-14926319"/>
              <a:ext cx="101685" cy="152445"/>
            </a:xfrm>
            <a:custGeom>
              <a:avLst/>
              <a:gdLst>
                <a:gd name="connsiteX0" fmla="*/ 97443 w 101685"/>
                <a:gd name="connsiteY0" fmla="*/ 104473 h 152445"/>
                <a:gd name="connsiteX1" fmla="*/ 91413 w 101685"/>
                <a:gd name="connsiteY1" fmla="*/ 104473 h 152445"/>
                <a:gd name="connsiteX2" fmla="*/ 86798 w 101685"/>
                <a:gd name="connsiteY2" fmla="*/ 120599 h 152445"/>
                <a:gd name="connsiteX3" fmla="*/ 69249 w 101685"/>
                <a:gd name="connsiteY3" fmla="*/ 121663 h 152445"/>
                <a:gd name="connsiteX4" fmla="*/ 36622 w 101685"/>
                <a:gd name="connsiteY4" fmla="*/ 121663 h 152445"/>
                <a:gd name="connsiteX5" fmla="*/ 72085 w 101685"/>
                <a:gd name="connsiteY5" fmla="*/ 91888 h 152445"/>
                <a:gd name="connsiteX6" fmla="*/ 97443 w 101685"/>
                <a:gd name="connsiteY6" fmla="*/ 53610 h 152445"/>
                <a:gd name="connsiteX7" fmla="*/ 55951 w 101685"/>
                <a:gd name="connsiteY7" fmla="*/ 19056 h 152445"/>
                <a:gd name="connsiteX8" fmla="*/ 19066 w 101685"/>
                <a:gd name="connsiteY8" fmla="*/ 50776 h 152445"/>
                <a:gd name="connsiteX9" fmla="*/ 28463 w 101685"/>
                <a:gd name="connsiteY9" fmla="*/ 60701 h 152445"/>
                <a:gd name="connsiteX10" fmla="*/ 37862 w 101685"/>
                <a:gd name="connsiteY10" fmla="*/ 51308 h 152445"/>
                <a:gd name="connsiteX11" fmla="*/ 27399 w 101685"/>
                <a:gd name="connsiteY11" fmla="*/ 41915 h 152445"/>
                <a:gd name="connsiteX12" fmla="*/ 53289 w 101685"/>
                <a:gd name="connsiteY12" fmla="*/ 25432 h 152445"/>
                <a:gd name="connsiteX13" fmla="*/ 80244 w 101685"/>
                <a:gd name="connsiteY13" fmla="*/ 53610 h 152445"/>
                <a:gd name="connsiteX14" fmla="*/ 63569 w 101685"/>
                <a:gd name="connsiteY14" fmla="*/ 87633 h 152445"/>
                <a:gd name="connsiteX15" fmla="*/ 20837 w 101685"/>
                <a:gd name="connsiteY15" fmla="*/ 129817 h 152445"/>
                <a:gd name="connsiteX16" fmla="*/ 19066 w 101685"/>
                <a:gd name="connsiteY16" fmla="*/ 136725 h 152445"/>
                <a:gd name="connsiteX17" fmla="*/ 92121 w 101685"/>
                <a:gd name="connsiteY17" fmla="*/ 136725 h 152445"/>
                <a:gd name="connsiteX18" fmla="*/ 97443 w 101685"/>
                <a:gd name="connsiteY18" fmla="*/ 104473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685" h="152445">
                  <a:moveTo>
                    <a:pt x="97443" y="104473"/>
                  </a:moveTo>
                  <a:lnTo>
                    <a:pt x="91413" y="104473"/>
                  </a:lnTo>
                  <a:cubicBezTo>
                    <a:pt x="90881" y="108371"/>
                    <a:pt x="89110" y="118828"/>
                    <a:pt x="86798" y="120599"/>
                  </a:cubicBezTo>
                  <a:cubicBezTo>
                    <a:pt x="85384" y="121663"/>
                    <a:pt x="71727" y="121663"/>
                    <a:pt x="69249" y="121663"/>
                  </a:cubicBezTo>
                  <a:lnTo>
                    <a:pt x="36622" y="121663"/>
                  </a:lnTo>
                  <a:cubicBezTo>
                    <a:pt x="55235" y="105180"/>
                    <a:pt x="61448" y="100217"/>
                    <a:pt x="72085" y="91888"/>
                  </a:cubicBezTo>
                  <a:cubicBezTo>
                    <a:pt x="85209" y="81432"/>
                    <a:pt x="97443" y="70443"/>
                    <a:pt x="97443" y="53610"/>
                  </a:cubicBezTo>
                  <a:cubicBezTo>
                    <a:pt x="97443" y="32164"/>
                    <a:pt x="78647" y="19056"/>
                    <a:pt x="55951" y="19056"/>
                  </a:cubicBezTo>
                  <a:cubicBezTo>
                    <a:pt x="33961" y="19056"/>
                    <a:pt x="19066" y="34467"/>
                    <a:pt x="19066" y="50776"/>
                  </a:cubicBezTo>
                  <a:cubicBezTo>
                    <a:pt x="19066" y="59811"/>
                    <a:pt x="26692" y="60701"/>
                    <a:pt x="28463" y="60701"/>
                  </a:cubicBezTo>
                  <a:cubicBezTo>
                    <a:pt x="32722" y="60701"/>
                    <a:pt x="37862" y="57683"/>
                    <a:pt x="37862" y="51308"/>
                  </a:cubicBezTo>
                  <a:cubicBezTo>
                    <a:pt x="37862" y="48115"/>
                    <a:pt x="36622" y="41915"/>
                    <a:pt x="27399" y="41915"/>
                  </a:cubicBezTo>
                  <a:cubicBezTo>
                    <a:pt x="32896" y="29331"/>
                    <a:pt x="44956" y="25432"/>
                    <a:pt x="53289" y="25432"/>
                  </a:cubicBezTo>
                  <a:cubicBezTo>
                    <a:pt x="71020" y="25432"/>
                    <a:pt x="80244" y="39254"/>
                    <a:pt x="80244" y="53610"/>
                  </a:cubicBezTo>
                  <a:cubicBezTo>
                    <a:pt x="80244" y="69030"/>
                    <a:pt x="69249" y="81256"/>
                    <a:pt x="63569" y="87633"/>
                  </a:cubicBezTo>
                  <a:lnTo>
                    <a:pt x="20837" y="129817"/>
                  </a:lnTo>
                  <a:cubicBezTo>
                    <a:pt x="19066" y="131405"/>
                    <a:pt x="19066" y="131763"/>
                    <a:pt x="19066" y="136725"/>
                  </a:cubicBezTo>
                  <a:lnTo>
                    <a:pt x="92121" y="136725"/>
                  </a:lnTo>
                  <a:lnTo>
                    <a:pt x="97443" y="10447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7" name="Forme libre : forme 136">
              <a:extLst>
                <a:ext uri="{FF2B5EF4-FFF2-40B4-BE49-F238E27FC236}">
                  <a16:creationId xmlns:a16="http://schemas.microsoft.com/office/drawing/2014/main" id="{C6610A62-6A44-4590-9087-F7D92041E343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9996698" y="-14815986"/>
              <a:ext cx="127107" cy="152445"/>
            </a:xfrm>
            <a:custGeom>
              <a:avLst/>
              <a:gdLst>
                <a:gd name="connsiteX0" fmla="*/ 41850 w 127106"/>
                <a:gd name="connsiteY0" fmla="*/ 109911 h 152445"/>
                <a:gd name="connsiteX1" fmla="*/ 71990 w 127106"/>
                <a:gd name="connsiteY1" fmla="*/ 81058 h 152445"/>
                <a:gd name="connsiteX2" fmla="*/ 96808 w 127106"/>
                <a:gd name="connsiteY2" fmla="*/ 58287 h 152445"/>
                <a:gd name="connsiteX3" fmla="*/ 126432 w 127106"/>
                <a:gd name="connsiteY3" fmla="*/ 21588 h 152445"/>
                <a:gd name="connsiteX4" fmla="*/ 123644 w 127106"/>
                <a:gd name="connsiteY4" fmla="*/ 19056 h 152445"/>
                <a:gd name="connsiteX5" fmla="*/ 119846 w 127106"/>
                <a:gd name="connsiteY5" fmla="*/ 21835 h 152445"/>
                <a:gd name="connsiteX6" fmla="*/ 100859 w 127106"/>
                <a:gd name="connsiteY6" fmla="*/ 38040 h 152445"/>
                <a:gd name="connsiteX7" fmla="*/ 87942 w 127106"/>
                <a:gd name="connsiteY7" fmla="*/ 29940 h 152445"/>
                <a:gd name="connsiteX8" fmla="*/ 70465 w 127106"/>
                <a:gd name="connsiteY8" fmla="*/ 19056 h 152445"/>
                <a:gd name="connsiteX9" fmla="*/ 39824 w 127106"/>
                <a:gd name="connsiteY9" fmla="*/ 47909 h 152445"/>
                <a:gd name="connsiteX10" fmla="*/ 42867 w 127106"/>
                <a:gd name="connsiteY10" fmla="*/ 50688 h 152445"/>
                <a:gd name="connsiteX11" fmla="*/ 46156 w 127106"/>
                <a:gd name="connsiteY11" fmla="*/ 47909 h 152445"/>
                <a:gd name="connsiteX12" fmla="*/ 67684 w 127106"/>
                <a:gd name="connsiteY12" fmla="*/ 36015 h 152445"/>
                <a:gd name="connsiteX13" fmla="*/ 83636 w 127106"/>
                <a:gd name="connsiteY13" fmla="*/ 39809 h 152445"/>
                <a:gd name="connsiteX14" fmla="*/ 103131 w 127106"/>
                <a:gd name="connsiteY14" fmla="*/ 43606 h 152445"/>
                <a:gd name="connsiteX15" fmla="*/ 67939 w 127106"/>
                <a:gd name="connsiteY15" fmla="*/ 76762 h 152445"/>
                <a:gd name="connsiteX16" fmla="*/ 45147 w 127106"/>
                <a:gd name="connsiteY16" fmla="*/ 98017 h 152445"/>
                <a:gd name="connsiteX17" fmla="*/ 19066 w 127106"/>
                <a:gd name="connsiteY17" fmla="*/ 131174 h 152445"/>
                <a:gd name="connsiteX18" fmla="*/ 22101 w 127106"/>
                <a:gd name="connsiteY18" fmla="*/ 133707 h 152445"/>
                <a:gd name="connsiteX19" fmla="*/ 26152 w 127106"/>
                <a:gd name="connsiteY19" fmla="*/ 130412 h 152445"/>
                <a:gd name="connsiteX20" fmla="*/ 47681 w 127106"/>
                <a:gd name="connsiteY20" fmla="*/ 114723 h 152445"/>
                <a:gd name="connsiteX21" fmla="*/ 62362 w 127106"/>
                <a:gd name="connsiteY21" fmla="*/ 124338 h 152445"/>
                <a:gd name="connsiteX22" fmla="*/ 78576 w 127106"/>
                <a:gd name="connsiteY22" fmla="*/ 133707 h 152445"/>
                <a:gd name="connsiteX23" fmla="*/ 118329 w 127106"/>
                <a:gd name="connsiteY23" fmla="*/ 94729 h 152445"/>
                <a:gd name="connsiteX24" fmla="*/ 115294 w 127106"/>
                <a:gd name="connsiteY24" fmla="*/ 92197 h 152445"/>
                <a:gd name="connsiteX25" fmla="*/ 111743 w 127106"/>
                <a:gd name="connsiteY25" fmla="*/ 95485 h 152445"/>
                <a:gd name="connsiteX26" fmla="*/ 81356 w 127106"/>
                <a:gd name="connsiteY26" fmla="*/ 116747 h 152445"/>
                <a:gd name="connsiteX27" fmla="*/ 66414 w 127106"/>
                <a:gd name="connsiteY27" fmla="*/ 113461 h 152445"/>
                <a:gd name="connsiteX28" fmla="*/ 48690 w 127106"/>
                <a:gd name="connsiteY28" fmla="*/ 109156 h 152445"/>
                <a:gd name="connsiteX29" fmla="*/ 41850 w 127106"/>
                <a:gd name="connsiteY29" fmla="*/ 109911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7106" h="152445">
                  <a:moveTo>
                    <a:pt x="41850" y="109911"/>
                  </a:moveTo>
                  <a:cubicBezTo>
                    <a:pt x="55530" y="95230"/>
                    <a:pt x="62870" y="88911"/>
                    <a:pt x="71990" y="81058"/>
                  </a:cubicBezTo>
                  <a:cubicBezTo>
                    <a:pt x="71990" y="80811"/>
                    <a:pt x="87688" y="67393"/>
                    <a:pt x="96808" y="58287"/>
                  </a:cubicBezTo>
                  <a:cubicBezTo>
                    <a:pt x="120862" y="34745"/>
                    <a:pt x="126432" y="22596"/>
                    <a:pt x="126432" y="21588"/>
                  </a:cubicBezTo>
                  <a:cubicBezTo>
                    <a:pt x="126432" y="19056"/>
                    <a:pt x="124152" y="19056"/>
                    <a:pt x="123644" y="19056"/>
                  </a:cubicBezTo>
                  <a:cubicBezTo>
                    <a:pt x="121872" y="19056"/>
                    <a:pt x="121117" y="19563"/>
                    <a:pt x="119846" y="21835"/>
                  </a:cubicBezTo>
                  <a:cubicBezTo>
                    <a:pt x="112251" y="33991"/>
                    <a:pt x="106937" y="38040"/>
                    <a:pt x="100859" y="38040"/>
                  </a:cubicBezTo>
                  <a:cubicBezTo>
                    <a:pt x="94782" y="38040"/>
                    <a:pt x="91740" y="34236"/>
                    <a:pt x="87942" y="29940"/>
                  </a:cubicBezTo>
                  <a:cubicBezTo>
                    <a:pt x="83128" y="24113"/>
                    <a:pt x="78822" y="19056"/>
                    <a:pt x="70465" y="19056"/>
                  </a:cubicBezTo>
                  <a:cubicBezTo>
                    <a:pt x="51478" y="19056"/>
                    <a:pt x="39824" y="42588"/>
                    <a:pt x="39824" y="47909"/>
                  </a:cubicBezTo>
                  <a:cubicBezTo>
                    <a:pt x="39824" y="49171"/>
                    <a:pt x="40587" y="50688"/>
                    <a:pt x="42867" y="50688"/>
                  </a:cubicBezTo>
                  <a:cubicBezTo>
                    <a:pt x="45147" y="50688"/>
                    <a:pt x="45656" y="49426"/>
                    <a:pt x="46156" y="47909"/>
                  </a:cubicBezTo>
                  <a:cubicBezTo>
                    <a:pt x="50970" y="36261"/>
                    <a:pt x="65659" y="36015"/>
                    <a:pt x="67684" y="36015"/>
                  </a:cubicBezTo>
                  <a:cubicBezTo>
                    <a:pt x="72999" y="36015"/>
                    <a:pt x="77813" y="37786"/>
                    <a:pt x="83636" y="39809"/>
                  </a:cubicBezTo>
                  <a:cubicBezTo>
                    <a:pt x="93765" y="43606"/>
                    <a:pt x="96553" y="43606"/>
                    <a:pt x="103131" y="43606"/>
                  </a:cubicBezTo>
                  <a:cubicBezTo>
                    <a:pt x="94020" y="54483"/>
                    <a:pt x="72745" y="72713"/>
                    <a:pt x="67939" y="76762"/>
                  </a:cubicBezTo>
                  <a:lnTo>
                    <a:pt x="45147" y="98017"/>
                  </a:lnTo>
                  <a:cubicBezTo>
                    <a:pt x="27924" y="114976"/>
                    <a:pt x="19066" y="129403"/>
                    <a:pt x="19066" y="131174"/>
                  </a:cubicBezTo>
                  <a:cubicBezTo>
                    <a:pt x="19066" y="133707"/>
                    <a:pt x="21593" y="133707"/>
                    <a:pt x="22101" y="133707"/>
                  </a:cubicBezTo>
                  <a:cubicBezTo>
                    <a:pt x="24127" y="133707"/>
                    <a:pt x="24635" y="133199"/>
                    <a:pt x="26152" y="130412"/>
                  </a:cubicBezTo>
                  <a:cubicBezTo>
                    <a:pt x="31975" y="121559"/>
                    <a:pt x="39578" y="114723"/>
                    <a:pt x="47681" y="114723"/>
                  </a:cubicBezTo>
                  <a:cubicBezTo>
                    <a:pt x="53504" y="114723"/>
                    <a:pt x="56038" y="117001"/>
                    <a:pt x="62362" y="124338"/>
                  </a:cubicBezTo>
                  <a:cubicBezTo>
                    <a:pt x="66667" y="129657"/>
                    <a:pt x="71228" y="133707"/>
                    <a:pt x="78576" y="133707"/>
                  </a:cubicBezTo>
                  <a:cubicBezTo>
                    <a:pt x="103640" y="133707"/>
                    <a:pt x="118329" y="101559"/>
                    <a:pt x="118329" y="94729"/>
                  </a:cubicBezTo>
                  <a:cubicBezTo>
                    <a:pt x="118329" y="93459"/>
                    <a:pt x="117320" y="92197"/>
                    <a:pt x="115294" y="92197"/>
                  </a:cubicBezTo>
                  <a:cubicBezTo>
                    <a:pt x="113014" y="92197"/>
                    <a:pt x="112505" y="93714"/>
                    <a:pt x="111743" y="95485"/>
                  </a:cubicBezTo>
                  <a:cubicBezTo>
                    <a:pt x="105920" y="111935"/>
                    <a:pt x="89714" y="116747"/>
                    <a:pt x="81356" y="116747"/>
                  </a:cubicBezTo>
                  <a:cubicBezTo>
                    <a:pt x="76296" y="116747"/>
                    <a:pt x="71736" y="115230"/>
                    <a:pt x="66414" y="113461"/>
                  </a:cubicBezTo>
                  <a:cubicBezTo>
                    <a:pt x="57810" y="110166"/>
                    <a:pt x="54013" y="109156"/>
                    <a:pt x="48690" y="109156"/>
                  </a:cubicBezTo>
                  <a:cubicBezTo>
                    <a:pt x="48182" y="109156"/>
                    <a:pt x="44130" y="109156"/>
                    <a:pt x="41850" y="10991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8" name="Forme libre : forme 137">
              <a:extLst>
                <a:ext uri="{FF2B5EF4-FFF2-40B4-BE49-F238E27FC236}">
                  <a16:creationId xmlns:a16="http://schemas.microsoft.com/office/drawing/2014/main" id="{8EA9C1C1-B458-4F28-ABDC-A3F4FD0AE8C1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10168664" y="-14815986"/>
              <a:ext cx="127107" cy="152445"/>
            </a:xfrm>
            <a:custGeom>
              <a:avLst/>
              <a:gdLst>
                <a:gd name="connsiteX0" fmla="*/ 54775 w 127106"/>
                <a:gd name="connsiteY0" fmla="*/ 72459 h 152445"/>
                <a:gd name="connsiteX1" fmla="*/ 93519 w 127106"/>
                <a:gd name="connsiteY1" fmla="*/ 66639 h 152445"/>
                <a:gd name="connsiteX2" fmla="*/ 112504 w 127106"/>
                <a:gd name="connsiteY2" fmla="*/ 40565 h 152445"/>
                <a:gd name="connsiteX3" fmla="*/ 85415 w 127106"/>
                <a:gd name="connsiteY3" fmla="*/ 19056 h 152445"/>
                <a:gd name="connsiteX4" fmla="*/ 19066 w 127106"/>
                <a:gd name="connsiteY4" fmla="*/ 87894 h 152445"/>
                <a:gd name="connsiteX5" fmla="*/ 58826 w 127106"/>
                <a:gd name="connsiteY5" fmla="*/ 133707 h 152445"/>
                <a:gd name="connsiteX6" fmla="*/ 116310 w 127106"/>
                <a:gd name="connsiteY6" fmla="*/ 103837 h 152445"/>
                <a:gd name="connsiteX7" fmla="*/ 113266 w 127106"/>
                <a:gd name="connsiteY7" fmla="*/ 100549 h 152445"/>
                <a:gd name="connsiteX8" fmla="*/ 109980 w 127106"/>
                <a:gd name="connsiteY8" fmla="*/ 103083 h 152445"/>
                <a:gd name="connsiteX9" fmla="*/ 59335 w 127106"/>
                <a:gd name="connsiteY9" fmla="*/ 128133 h 152445"/>
                <a:gd name="connsiteX10" fmla="*/ 37298 w 127106"/>
                <a:gd name="connsiteY10" fmla="*/ 98780 h 152445"/>
                <a:gd name="connsiteX11" fmla="*/ 41349 w 127106"/>
                <a:gd name="connsiteY11" fmla="*/ 72459 h 152445"/>
                <a:gd name="connsiteX12" fmla="*/ 54775 w 127106"/>
                <a:gd name="connsiteY12" fmla="*/ 72459 h 152445"/>
                <a:gd name="connsiteX13" fmla="*/ 42874 w 127106"/>
                <a:gd name="connsiteY13" fmla="*/ 66886 h 152445"/>
                <a:gd name="connsiteX14" fmla="*/ 85415 w 127106"/>
                <a:gd name="connsiteY14" fmla="*/ 24621 h 152445"/>
                <a:gd name="connsiteX15" fmla="*/ 104155 w 127106"/>
                <a:gd name="connsiteY15" fmla="*/ 40565 h 152445"/>
                <a:gd name="connsiteX16" fmla="*/ 53258 w 127106"/>
                <a:gd name="connsiteY16" fmla="*/ 66886 h 152445"/>
                <a:gd name="connsiteX17" fmla="*/ 42874 w 127106"/>
                <a:gd name="connsiteY17" fmla="*/ 66886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106" h="152445">
                  <a:moveTo>
                    <a:pt x="54775" y="72459"/>
                  </a:moveTo>
                  <a:cubicBezTo>
                    <a:pt x="62116" y="72459"/>
                    <a:pt x="80856" y="71950"/>
                    <a:pt x="93519" y="66639"/>
                  </a:cubicBezTo>
                  <a:cubicBezTo>
                    <a:pt x="111243" y="59040"/>
                    <a:pt x="112504" y="44113"/>
                    <a:pt x="112504" y="40565"/>
                  </a:cubicBezTo>
                  <a:cubicBezTo>
                    <a:pt x="112504" y="29433"/>
                    <a:pt x="102885" y="19056"/>
                    <a:pt x="85415" y="19056"/>
                  </a:cubicBezTo>
                  <a:cubicBezTo>
                    <a:pt x="57309" y="19056"/>
                    <a:pt x="19066" y="43606"/>
                    <a:pt x="19066" y="87894"/>
                  </a:cubicBezTo>
                  <a:cubicBezTo>
                    <a:pt x="19066" y="113706"/>
                    <a:pt x="34009" y="133707"/>
                    <a:pt x="58826" y="133707"/>
                  </a:cubicBezTo>
                  <a:cubicBezTo>
                    <a:pt x="95038" y="133707"/>
                    <a:pt x="116310" y="106878"/>
                    <a:pt x="116310" y="103837"/>
                  </a:cubicBezTo>
                  <a:cubicBezTo>
                    <a:pt x="116310" y="102320"/>
                    <a:pt x="114785" y="100549"/>
                    <a:pt x="113266" y="100549"/>
                  </a:cubicBezTo>
                  <a:cubicBezTo>
                    <a:pt x="112006" y="100549"/>
                    <a:pt x="111498" y="101058"/>
                    <a:pt x="109980" y="103083"/>
                  </a:cubicBezTo>
                  <a:cubicBezTo>
                    <a:pt x="89975" y="128133"/>
                    <a:pt x="62369" y="128133"/>
                    <a:pt x="59335" y="128133"/>
                  </a:cubicBezTo>
                  <a:cubicBezTo>
                    <a:pt x="39578" y="128133"/>
                    <a:pt x="37298" y="106878"/>
                    <a:pt x="37298" y="98780"/>
                  </a:cubicBezTo>
                  <a:cubicBezTo>
                    <a:pt x="37298" y="95739"/>
                    <a:pt x="37552" y="87894"/>
                    <a:pt x="41349" y="72459"/>
                  </a:cubicBezTo>
                  <a:lnTo>
                    <a:pt x="54775" y="72459"/>
                  </a:lnTo>
                  <a:close/>
                  <a:moveTo>
                    <a:pt x="42874" y="66886"/>
                  </a:moveTo>
                  <a:cubicBezTo>
                    <a:pt x="52750" y="28416"/>
                    <a:pt x="78830" y="24621"/>
                    <a:pt x="85415" y="24621"/>
                  </a:cubicBezTo>
                  <a:cubicBezTo>
                    <a:pt x="97315" y="24621"/>
                    <a:pt x="104155" y="31966"/>
                    <a:pt x="104155" y="40565"/>
                  </a:cubicBezTo>
                  <a:cubicBezTo>
                    <a:pt x="104155" y="66886"/>
                    <a:pt x="63632" y="66886"/>
                    <a:pt x="53258" y="66886"/>
                  </a:cubicBezTo>
                  <a:lnTo>
                    <a:pt x="42874" y="6688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9" name="Forme libre : forme 138">
              <a:extLst>
                <a:ext uri="{FF2B5EF4-FFF2-40B4-BE49-F238E27FC236}">
                  <a16:creationId xmlns:a16="http://schemas.microsoft.com/office/drawing/2014/main" id="{225B0DF6-0016-4EAF-A098-BAB698123C98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10294002" y="-14941563"/>
              <a:ext cx="203371" cy="203260"/>
            </a:xfrm>
            <a:custGeom>
              <a:avLst/>
              <a:gdLst>
                <a:gd name="connsiteX0" fmla="*/ 131834 w 203370"/>
                <a:gd name="connsiteY0" fmla="*/ 111919 h 203260"/>
                <a:gd name="connsiteX1" fmla="*/ 138928 w 203370"/>
                <a:gd name="connsiteY1" fmla="*/ 107664 h 203260"/>
                <a:gd name="connsiteX2" fmla="*/ 131834 w 203370"/>
                <a:gd name="connsiteY2" fmla="*/ 103234 h 203260"/>
                <a:gd name="connsiteX3" fmla="*/ 26152 w 203370"/>
                <a:gd name="connsiteY3" fmla="*/ 103234 h 203260"/>
                <a:gd name="connsiteX4" fmla="*/ 19066 w 203370"/>
                <a:gd name="connsiteY4" fmla="*/ 107489 h 203260"/>
                <a:gd name="connsiteX5" fmla="*/ 26152 w 203370"/>
                <a:gd name="connsiteY5" fmla="*/ 111919 h 203260"/>
                <a:gd name="connsiteX6" fmla="*/ 131834 w 203370"/>
                <a:gd name="connsiteY6" fmla="*/ 111919 h 203260"/>
                <a:gd name="connsiteX7" fmla="*/ 192606 w 203370"/>
                <a:gd name="connsiteY7" fmla="*/ 25963 h 203260"/>
                <a:gd name="connsiteX8" fmla="*/ 188348 w 203370"/>
                <a:gd name="connsiteY8" fmla="*/ 19056 h 203260"/>
                <a:gd name="connsiteX9" fmla="*/ 183915 w 203370"/>
                <a:gd name="connsiteY9" fmla="*/ 25963 h 203260"/>
                <a:gd name="connsiteX10" fmla="*/ 183915 w 203370"/>
                <a:gd name="connsiteY10" fmla="*/ 189366 h 203260"/>
                <a:gd name="connsiteX11" fmla="*/ 188174 w 203370"/>
                <a:gd name="connsiteY11" fmla="*/ 196273 h 203260"/>
                <a:gd name="connsiteX12" fmla="*/ 192606 w 203370"/>
                <a:gd name="connsiteY12" fmla="*/ 189366 h 203260"/>
                <a:gd name="connsiteX13" fmla="*/ 192606 w 203370"/>
                <a:gd name="connsiteY13" fmla="*/ 25963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370" h="203260">
                  <a:moveTo>
                    <a:pt x="131834" y="111919"/>
                  </a:moveTo>
                  <a:cubicBezTo>
                    <a:pt x="134669" y="111919"/>
                    <a:pt x="138928" y="111919"/>
                    <a:pt x="138928" y="107664"/>
                  </a:cubicBezTo>
                  <a:cubicBezTo>
                    <a:pt x="138928" y="103234"/>
                    <a:pt x="134852" y="103234"/>
                    <a:pt x="131834" y="103234"/>
                  </a:cubicBezTo>
                  <a:lnTo>
                    <a:pt x="26152" y="103234"/>
                  </a:lnTo>
                  <a:cubicBezTo>
                    <a:pt x="23316" y="103234"/>
                    <a:pt x="19066" y="103234"/>
                    <a:pt x="19066" y="107489"/>
                  </a:cubicBezTo>
                  <a:cubicBezTo>
                    <a:pt x="19066" y="111919"/>
                    <a:pt x="23141" y="111919"/>
                    <a:pt x="26152" y="111919"/>
                  </a:cubicBezTo>
                  <a:lnTo>
                    <a:pt x="131834" y="111919"/>
                  </a:lnTo>
                  <a:close/>
                  <a:moveTo>
                    <a:pt x="192606" y="25963"/>
                  </a:moveTo>
                  <a:cubicBezTo>
                    <a:pt x="192606" y="23311"/>
                    <a:pt x="192606" y="19056"/>
                    <a:pt x="188348" y="19056"/>
                  </a:cubicBezTo>
                  <a:cubicBezTo>
                    <a:pt x="183915" y="19056"/>
                    <a:pt x="183915" y="23128"/>
                    <a:pt x="183915" y="25963"/>
                  </a:cubicBezTo>
                  <a:lnTo>
                    <a:pt x="183915" y="189366"/>
                  </a:lnTo>
                  <a:cubicBezTo>
                    <a:pt x="183915" y="192017"/>
                    <a:pt x="183915" y="196273"/>
                    <a:pt x="188174" y="196273"/>
                  </a:cubicBezTo>
                  <a:cubicBezTo>
                    <a:pt x="192606" y="196273"/>
                    <a:pt x="192606" y="192200"/>
                    <a:pt x="192606" y="189366"/>
                  </a:cubicBezTo>
                  <a:lnTo>
                    <a:pt x="192606" y="2596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0" name="Forme libre : forme 139">
              <a:extLst>
                <a:ext uri="{FF2B5EF4-FFF2-40B4-BE49-F238E27FC236}">
                  <a16:creationId xmlns:a16="http://schemas.microsoft.com/office/drawing/2014/main" id="{D40273BF-0CCA-4E01-A036-CC39F0CA29F7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10504114" y="-14886802"/>
              <a:ext cx="101685" cy="101630"/>
            </a:xfrm>
            <a:custGeom>
              <a:avLst/>
              <a:gdLst>
                <a:gd name="connsiteX0" fmla="*/ 38037 w 101685"/>
                <a:gd name="connsiteY0" fmla="*/ 81613 h 101630"/>
                <a:gd name="connsiteX1" fmla="*/ 60908 w 101685"/>
                <a:gd name="connsiteY1" fmla="*/ 61588 h 101630"/>
                <a:gd name="connsiteX2" fmla="*/ 83072 w 101685"/>
                <a:gd name="connsiteY2" fmla="*/ 42978 h 101630"/>
                <a:gd name="connsiteX3" fmla="*/ 100629 w 101685"/>
                <a:gd name="connsiteY3" fmla="*/ 21183 h 101630"/>
                <a:gd name="connsiteX4" fmla="*/ 97610 w 101685"/>
                <a:gd name="connsiteY4" fmla="*/ 19056 h 101630"/>
                <a:gd name="connsiteX5" fmla="*/ 94599 w 101685"/>
                <a:gd name="connsiteY5" fmla="*/ 20825 h 101630"/>
                <a:gd name="connsiteX6" fmla="*/ 81126 w 101685"/>
                <a:gd name="connsiteY6" fmla="*/ 31640 h 101630"/>
                <a:gd name="connsiteX7" fmla="*/ 71013 w 101685"/>
                <a:gd name="connsiteY7" fmla="*/ 26319 h 101630"/>
                <a:gd name="connsiteX8" fmla="*/ 57007 w 101685"/>
                <a:gd name="connsiteY8" fmla="*/ 19056 h 101630"/>
                <a:gd name="connsiteX9" fmla="*/ 33246 w 101685"/>
                <a:gd name="connsiteY9" fmla="*/ 39786 h 101630"/>
                <a:gd name="connsiteX10" fmla="*/ 36265 w 101685"/>
                <a:gd name="connsiteY10" fmla="*/ 41914 h 101630"/>
                <a:gd name="connsiteX11" fmla="*/ 39451 w 101685"/>
                <a:gd name="connsiteY11" fmla="*/ 39436 h 101630"/>
                <a:gd name="connsiteX12" fmla="*/ 54878 w 101685"/>
                <a:gd name="connsiteY12" fmla="*/ 32878 h 101630"/>
                <a:gd name="connsiteX13" fmla="*/ 66048 w 101685"/>
                <a:gd name="connsiteY13" fmla="*/ 34473 h 101630"/>
                <a:gd name="connsiteX14" fmla="*/ 81475 w 101685"/>
                <a:gd name="connsiteY14" fmla="*/ 36602 h 101630"/>
                <a:gd name="connsiteX15" fmla="*/ 56833 w 101685"/>
                <a:gd name="connsiteY15" fmla="*/ 58040 h 101630"/>
                <a:gd name="connsiteX16" fmla="*/ 34843 w 101685"/>
                <a:gd name="connsiteY16" fmla="*/ 77007 h 101630"/>
                <a:gd name="connsiteX17" fmla="*/ 19066 w 101685"/>
                <a:gd name="connsiteY17" fmla="*/ 96849 h 101630"/>
                <a:gd name="connsiteX18" fmla="*/ 22077 w 101685"/>
                <a:gd name="connsiteY18" fmla="*/ 98977 h 101630"/>
                <a:gd name="connsiteX19" fmla="*/ 25088 w 101685"/>
                <a:gd name="connsiteY19" fmla="*/ 97207 h 101630"/>
                <a:gd name="connsiteX20" fmla="*/ 41405 w 101685"/>
                <a:gd name="connsiteY20" fmla="*/ 86392 h 101630"/>
                <a:gd name="connsiteX21" fmla="*/ 50978 w 101685"/>
                <a:gd name="connsiteY21" fmla="*/ 91006 h 101630"/>
                <a:gd name="connsiteX22" fmla="*/ 65698 w 101685"/>
                <a:gd name="connsiteY22" fmla="*/ 98977 h 101630"/>
                <a:gd name="connsiteX23" fmla="*/ 96546 w 101685"/>
                <a:gd name="connsiteY23" fmla="*/ 71513 h 101630"/>
                <a:gd name="connsiteX24" fmla="*/ 93535 w 101685"/>
                <a:gd name="connsiteY24" fmla="*/ 69202 h 101630"/>
                <a:gd name="connsiteX25" fmla="*/ 90341 w 101685"/>
                <a:gd name="connsiteY25" fmla="*/ 72045 h 101630"/>
                <a:gd name="connsiteX26" fmla="*/ 67827 w 101685"/>
                <a:gd name="connsiteY26" fmla="*/ 85153 h 101630"/>
                <a:gd name="connsiteX27" fmla="*/ 54878 w 101685"/>
                <a:gd name="connsiteY27" fmla="*/ 83209 h 101630"/>
                <a:gd name="connsiteX28" fmla="*/ 42112 w 101685"/>
                <a:gd name="connsiteY28" fmla="*/ 81438 h 101630"/>
                <a:gd name="connsiteX29" fmla="*/ 38037 w 101685"/>
                <a:gd name="connsiteY29" fmla="*/ 81613 h 1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1685" h="101630">
                  <a:moveTo>
                    <a:pt x="38037" y="81613"/>
                  </a:moveTo>
                  <a:cubicBezTo>
                    <a:pt x="42644" y="77007"/>
                    <a:pt x="45838" y="73633"/>
                    <a:pt x="60908" y="61588"/>
                  </a:cubicBezTo>
                  <a:cubicBezTo>
                    <a:pt x="64633" y="58572"/>
                    <a:pt x="77932" y="47940"/>
                    <a:pt x="83072" y="42978"/>
                  </a:cubicBezTo>
                  <a:cubicBezTo>
                    <a:pt x="93892" y="32346"/>
                    <a:pt x="100629" y="23311"/>
                    <a:pt x="100629" y="21183"/>
                  </a:cubicBezTo>
                  <a:cubicBezTo>
                    <a:pt x="100629" y="19056"/>
                    <a:pt x="98325" y="19056"/>
                    <a:pt x="97610" y="19056"/>
                  </a:cubicBezTo>
                  <a:cubicBezTo>
                    <a:pt x="96013" y="19056"/>
                    <a:pt x="95481" y="19412"/>
                    <a:pt x="94599" y="20825"/>
                  </a:cubicBezTo>
                  <a:cubicBezTo>
                    <a:pt x="89102" y="28979"/>
                    <a:pt x="85376" y="31640"/>
                    <a:pt x="81126" y="31640"/>
                  </a:cubicBezTo>
                  <a:cubicBezTo>
                    <a:pt x="78996" y="31640"/>
                    <a:pt x="76335" y="31457"/>
                    <a:pt x="71013" y="26319"/>
                  </a:cubicBezTo>
                  <a:cubicBezTo>
                    <a:pt x="64983" y="20293"/>
                    <a:pt x="61082" y="19056"/>
                    <a:pt x="57007" y="19056"/>
                  </a:cubicBezTo>
                  <a:cubicBezTo>
                    <a:pt x="42819" y="19056"/>
                    <a:pt x="33246" y="34473"/>
                    <a:pt x="33246" y="39786"/>
                  </a:cubicBezTo>
                  <a:cubicBezTo>
                    <a:pt x="33246" y="41382"/>
                    <a:pt x="35018" y="41914"/>
                    <a:pt x="36265" y="41914"/>
                  </a:cubicBezTo>
                  <a:cubicBezTo>
                    <a:pt x="38386" y="41914"/>
                    <a:pt x="38743" y="41382"/>
                    <a:pt x="39451" y="39436"/>
                  </a:cubicBezTo>
                  <a:cubicBezTo>
                    <a:pt x="42112" y="33228"/>
                    <a:pt x="52042" y="32878"/>
                    <a:pt x="54878" y="32878"/>
                  </a:cubicBezTo>
                  <a:cubicBezTo>
                    <a:pt x="58961" y="32878"/>
                    <a:pt x="63569" y="33941"/>
                    <a:pt x="66048" y="34473"/>
                  </a:cubicBezTo>
                  <a:cubicBezTo>
                    <a:pt x="75803" y="36602"/>
                    <a:pt x="77042" y="36602"/>
                    <a:pt x="81475" y="36602"/>
                  </a:cubicBezTo>
                  <a:cubicBezTo>
                    <a:pt x="76868" y="41382"/>
                    <a:pt x="73674" y="44573"/>
                    <a:pt x="56833" y="58040"/>
                  </a:cubicBezTo>
                  <a:cubicBezTo>
                    <a:pt x="43002" y="69029"/>
                    <a:pt x="38211" y="73459"/>
                    <a:pt x="34843" y="77007"/>
                  </a:cubicBezTo>
                  <a:cubicBezTo>
                    <a:pt x="24206" y="87456"/>
                    <a:pt x="19066" y="95253"/>
                    <a:pt x="19066" y="96849"/>
                  </a:cubicBezTo>
                  <a:cubicBezTo>
                    <a:pt x="19066" y="98977"/>
                    <a:pt x="21369" y="98977"/>
                    <a:pt x="22077" y="98977"/>
                  </a:cubicBezTo>
                  <a:cubicBezTo>
                    <a:pt x="23848" y="98977"/>
                    <a:pt x="24206" y="98628"/>
                    <a:pt x="25088" y="97207"/>
                  </a:cubicBezTo>
                  <a:cubicBezTo>
                    <a:pt x="29878" y="90474"/>
                    <a:pt x="35376" y="86392"/>
                    <a:pt x="41405" y="86392"/>
                  </a:cubicBezTo>
                  <a:cubicBezTo>
                    <a:pt x="43534" y="86392"/>
                    <a:pt x="46187" y="86575"/>
                    <a:pt x="50978" y="91006"/>
                  </a:cubicBezTo>
                  <a:cubicBezTo>
                    <a:pt x="56475" y="96317"/>
                    <a:pt x="60018" y="98977"/>
                    <a:pt x="65698" y="98977"/>
                  </a:cubicBezTo>
                  <a:cubicBezTo>
                    <a:pt x="84669" y="98977"/>
                    <a:pt x="96546" y="77531"/>
                    <a:pt x="96546" y="71513"/>
                  </a:cubicBezTo>
                  <a:cubicBezTo>
                    <a:pt x="96546" y="69385"/>
                    <a:pt x="94599" y="69202"/>
                    <a:pt x="93535" y="69202"/>
                  </a:cubicBezTo>
                  <a:cubicBezTo>
                    <a:pt x="91405" y="69202"/>
                    <a:pt x="91048" y="70092"/>
                    <a:pt x="90341" y="72045"/>
                  </a:cubicBezTo>
                  <a:cubicBezTo>
                    <a:pt x="86972" y="80906"/>
                    <a:pt x="76510" y="85153"/>
                    <a:pt x="67827" y="85153"/>
                  </a:cubicBezTo>
                  <a:cubicBezTo>
                    <a:pt x="63744" y="85153"/>
                    <a:pt x="59311" y="84273"/>
                    <a:pt x="54878" y="83209"/>
                  </a:cubicBezTo>
                  <a:cubicBezTo>
                    <a:pt x="46719" y="81438"/>
                    <a:pt x="45306" y="81438"/>
                    <a:pt x="42112" y="81438"/>
                  </a:cubicBezTo>
                  <a:cubicBezTo>
                    <a:pt x="41754" y="81438"/>
                    <a:pt x="39101" y="81438"/>
                    <a:pt x="38037" y="8161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1" name="Forme libre : forme 140">
              <a:extLst>
                <a:ext uri="{FF2B5EF4-FFF2-40B4-BE49-F238E27FC236}">
                  <a16:creationId xmlns:a16="http://schemas.microsoft.com/office/drawing/2014/main" id="{4BE84366-07FD-4A68-B739-A08A75870A5F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10594759" y="-14867751"/>
              <a:ext cx="76264" cy="127038"/>
            </a:xfrm>
            <a:custGeom>
              <a:avLst/>
              <a:gdLst>
                <a:gd name="connsiteX0" fmla="*/ 78973 w 76264"/>
                <a:gd name="connsiteY0" fmla="*/ 24503 h 127037"/>
                <a:gd name="connsiteX1" fmla="*/ 73396 w 76264"/>
                <a:gd name="connsiteY1" fmla="*/ 19056 h 127037"/>
                <a:gd name="connsiteX2" fmla="*/ 65547 w 76264"/>
                <a:gd name="connsiteY2" fmla="*/ 26654 h 127037"/>
                <a:gd name="connsiteX3" fmla="*/ 71116 w 76264"/>
                <a:gd name="connsiteY3" fmla="*/ 32093 h 127037"/>
                <a:gd name="connsiteX4" fmla="*/ 78973 w 76264"/>
                <a:gd name="connsiteY4" fmla="*/ 24503 h 127037"/>
                <a:gd name="connsiteX5" fmla="*/ 51359 w 76264"/>
                <a:gd name="connsiteY5" fmla="*/ 109181 h 127037"/>
                <a:gd name="connsiteX6" fmla="*/ 33246 w 76264"/>
                <a:gd name="connsiteY6" fmla="*/ 125133 h 127037"/>
                <a:gd name="connsiteX7" fmla="*/ 28694 w 76264"/>
                <a:gd name="connsiteY7" fmla="*/ 124505 h 127037"/>
                <a:gd name="connsiteX8" fmla="*/ 32618 w 76264"/>
                <a:gd name="connsiteY8" fmla="*/ 117797 h 127037"/>
                <a:gd name="connsiteX9" fmla="*/ 26915 w 76264"/>
                <a:gd name="connsiteY9" fmla="*/ 112603 h 127037"/>
                <a:gd name="connsiteX10" fmla="*/ 19066 w 76264"/>
                <a:gd name="connsiteY10" fmla="*/ 120703 h 127037"/>
                <a:gd name="connsiteX11" fmla="*/ 33373 w 76264"/>
                <a:gd name="connsiteY11" fmla="*/ 129437 h 127037"/>
                <a:gd name="connsiteX12" fmla="*/ 62377 w 76264"/>
                <a:gd name="connsiteY12" fmla="*/ 109308 h 127037"/>
                <a:gd name="connsiteX13" fmla="*/ 73778 w 76264"/>
                <a:gd name="connsiteY13" fmla="*/ 63996 h 127037"/>
                <a:gd name="connsiteX14" fmla="*/ 74413 w 76264"/>
                <a:gd name="connsiteY14" fmla="*/ 59819 h 127037"/>
                <a:gd name="connsiteX15" fmla="*/ 58834 w 76264"/>
                <a:gd name="connsiteY15" fmla="*/ 47537 h 127037"/>
                <a:gd name="connsiteX16" fmla="*/ 34136 w 76264"/>
                <a:gd name="connsiteY16" fmla="*/ 67155 h 127037"/>
                <a:gd name="connsiteX17" fmla="*/ 36798 w 76264"/>
                <a:gd name="connsiteY17" fmla="*/ 68934 h 127037"/>
                <a:gd name="connsiteX18" fmla="*/ 39586 w 76264"/>
                <a:gd name="connsiteY18" fmla="*/ 67155 h 127037"/>
                <a:gd name="connsiteX19" fmla="*/ 58326 w 76264"/>
                <a:gd name="connsiteY19" fmla="*/ 51840 h 127037"/>
                <a:gd name="connsiteX20" fmla="*/ 63649 w 76264"/>
                <a:gd name="connsiteY20" fmla="*/ 58549 h 127037"/>
                <a:gd name="connsiteX21" fmla="*/ 63267 w 76264"/>
                <a:gd name="connsiteY21" fmla="*/ 61844 h 127037"/>
                <a:gd name="connsiteX22" fmla="*/ 51359 w 76264"/>
                <a:gd name="connsiteY22" fmla="*/ 109181 h 127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264" h="127037">
                  <a:moveTo>
                    <a:pt x="78973" y="24503"/>
                  </a:moveTo>
                  <a:cubicBezTo>
                    <a:pt x="78973" y="21590"/>
                    <a:pt x="76820" y="19056"/>
                    <a:pt x="73396" y="19056"/>
                  </a:cubicBezTo>
                  <a:cubicBezTo>
                    <a:pt x="69472" y="19056"/>
                    <a:pt x="65547" y="22852"/>
                    <a:pt x="65547" y="26654"/>
                  </a:cubicBezTo>
                  <a:cubicBezTo>
                    <a:pt x="65547" y="29688"/>
                    <a:pt x="67954" y="32093"/>
                    <a:pt x="71116" y="32093"/>
                  </a:cubicBezTo>
                  <a:cubicBezTo>
                    <a:pt x="75421" y="32093"/>
                    <a:pt x="78973" y="28044"/>
                    <a:pt x="78973" y="24503"/>
                  </a:cubicBezTo>
                  <a:close/>
                  <a:moveTo>
                    <a:pt x="51359" y="109181"/>
                  </a:moveTo>
                  <a:cubicBezTo>
                    <a:pt x="48952" y="118805"/>
                    <a:pt x="40976" y="125133"/>
                    <a:pt x="33246" y="125133"/>
                  </a:cubicBezTo>
                  <a:cubicBezTo>
                    <a:pt x="31093" y="125133"/>
                    <a:pt x="29703" y="124752"/>
                    <a:pt x="28694" y="124505"/>
                  </a:cubicBezTo>
                  <a:cubicBezTo>
                    <a:pt x="31729" y="122727"/>
                    <a:pt x="32618" y="119441"/>
                    <a:pt x="32618" y="117797"/>
                  </a:cubicBezTo>
                  <a:cubicBezTo>
                    <a:pt x="32618" y="115644"/>
                    <a:pt x="31093" y="112603"/>
                    <a:pt x="26915" y="112603"/>
                  </a:cubicBezTo>
                  <a:cubicBezTo>
                    <a:pt x="22609" y="112603"/>
                    <a:pt x="19066" y="116525"/>
                    <a:pt x="19066" y="120703"/>
                  </a:cubicBezTo>
                  <a:cubicBezTo>
                    <a:pt x="19066" y="126149"/>
                    <a:pt x="24762" y="129437"/>
                    <a:pt x="33373" y="129437"/>
                  </a:cubicBezTo>
                  <a:cubicBezTo>
                    <a:pt x="41992" y="129437"/>
                    <a:pt x="58453" y="125006"/>
                    <a:pt x="62377" y="109308"/>
                  </a:cubicBezTo>
                  <a:lnTo>
                    <a:pt x="73778" y="63996"/>
                  </a:lnTo>
                  <a:cubicBezTo>
                    <a:pt x="74031" y="62725"/>
                    <a:pt x="74413" y="61590"/>
                    <a:pt x="74413" y="59819"/>
                  </a:cubicBezTo>
                  <a:cubicBezTo>
                    <a:pt x="74413" y="52602"/>
                    <a:pt x="67700" y="47537"/>
                    <a:pt x="58834" y="47537"/>
                  </a:cubicBezTo>
                  <a:cubicBezTo>
                    <a:pt x="43510" y="47537"/>
                    <a:pt x="34136" y="64631"/>
                    <a:pt x="34136" y="67155"/>
                  </a:cubicBezTo>
                  <a:cubicBezTo>
                    <a:pt x="34136" y="68934"/>
                    <a:pt x="36161" y="68934"/>
                    <a:pt x="36798" y="68934"/>
                  </a:cubicBezTo>
                  <a:cubicBezTo>
                    <a:pt x="38696" y="68934"/>
                    <a:pt x="38950" y="68425"/>
                    <a:pt x="39586" y="67155"/>
                  </a:cubicBezTo>
                  <a:cubicBezTo>
                    <a:pt x="45409" y="54754"/>
                    <a:pt x="54020" y="51840"/>
                    <a:pt x="58326" y="51840"/>
                  </a:cubicBezTo>
                  <a:cubicBezTo>
                    <a:pt x="63394" y="51840"/>
                    <a:pt x="63649" y="56398"/>
                    <a:pt x="63649" y="58549"/>
                  </a:cubicBezTo>
                  <a:cubicBezTo>
                    <a:pt x="63649" y="60320"/>
                    <a:pt x="63522" y="60828"/>
                    <a:pt x="63267" y="61844"/>
                  </a:cubicBezTo>
                  <a:lnTo>
                    <a:pt x="51359" y="10918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2" name="Forme libre : forme 141">
              <a:extLst>
                <a:ext uri="{FF2B5EF4-FFF2-40B4-BE49-F238E27FC236}">
                  <a16:creationId xmlns:a16="http://schemas.microsoft.com/office/drawing/2014/main" id="{FE3935EE-BD1C-4562-9100-F3C82FF49759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10710398" y="-14941563"/>
              <a:ext cx="25421" cy="203260"/>
            </a:xfrm>
            <a:custGeom>
              <a:avLst/>
              <a:gdLst>
                <a:gd name="connsiteX0" fmla="*/ 27756 w 25421"/>
                <a:gd name="connsiteY0" fmla="*/ 25963 h 203260"/>
                <a:gd name="connsiteX1" fmla="*/ 23499 w 25421"/>
                <a:gd name="connsiteY1" fmla="*/ 19056 h 203260"/>
                <a:gd name="connsiteX2" fmla="*/ 19066 w 25421"/>
                <a:gd name="connsiteY2" fmla="*/ 25963 h 203260"/>
                <a:gd name="connsiteX3" fmla="*/ 19066 w 25421"/>
                <a:gd name="connsiteY3" fmla="*/ 189366 h 203260"/>
                <a:gd name="connsiteX4" fmla="*/ 23324 w 25421"/>
                <a:gd name="connsiteY4" fmla="*/ 196273 h 203260"/>
                <a:gd name="connsiteX5" fmla="*/ 27756 w 25421"/>
                <a:gd name="connsiteY5" fmla="*/ 189366 h 203260"/>
                <a:gd name="connsiteX6" fmla="*/ 27756 w 25421"/>
                <a:gd name="connsiteY6" fmla="*/ 25963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21" h="203260">
                  <a:moveTo>
                    <a:pt x="27756" y="25963"/>
                  </a:moveTo>
                  <a:cubicBezTo>
                    <a:pt x="27756" y="23311"/>
                    <a:pt x="27756" y="19056"/>
                    <a:pt x="23499" y="19056"/>
                  </a:cubicBezTo>
                  <a:cubicBezTo>
                    <a:pt x="19066" y="19056"/>
                    <a:pt x="19066" y="23128"/>
                    <a:pt x="19066" y="25963"/>
                  </a:cubicBezTo>
                  <a:lnTo>
                    <a:pt x="19066" y="189366"/>
                  </a:lnTo>
                  <a:cubicBezTo>
                    <a:pt x="19066" y="192017"/>
                    <a:pt x="19066" y="196273"/>
                    <a:pt x="23324" y="196273"/>
                  </a:cubicBezTo>
                  <a:cubicBezTo>
                    <a:pt x="27756" y="196273"/>
                    <a:pt x="27756" y="192200"/>
                    <a:pt x="27756" y="189366"/>
                  </a:cubicBezTo>
                  <a:lnTo>
                    <a:pt x="27756" y="2596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5" name="Forme libre : forme 144">
              <a:extLst>
                <a:ext uri="{FF2B5EF4-FFF2-40B4-BE49-F238E27FC236}">
                  <a16:creationId xmlns:a16="http://schemas.microsoft.com/office/drawing/2014/main" id="{57BB558B-E815-47FF-959E-DDB75EDF4812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10756365" y="-14969329"/>
              <a:ext cx="76264" cy="101630"/>
            </a:xfrm>
            <a:custGeom>
              <a:avLst/>
              <a:gdLst>
                <a:gd name="connsiteX0" fmla="*/ 82135 w 76264"/>
                <a:gd name="connsiteY0" fmla="*/ 78930 h 101630"/>
                <a:gd name="connsiteX1" fmla="*/ 76820 w 76264"/>
                <a:gd name="connsiteY1" fmla="*/ 78930 h 101630"/>
                <a:gd name="connsiteX2" fmla="*/ 73142 w 76264"/>
                <a:gd name="connsiteY2" fmla="*/ 90451 h 101630"/>
                <a:gd name="connsiteX3" fmla="*/ 59598 w 76264"/>
                <a:gd name="connsiteY3" fmla="*/ 91204 h 101630"/>
                <a:gd name="connsiteX4" fmla="*/ 34772 w 76264"/>
                <a:gd name="connsiteY4" fmla="*/ 91204 h 101630"/>
                <a:gd name="connsiteX5" fmla="*/ 60098 w 76264"/>
                <a:gd name="connsiteY5" fmla="*/ 72856 h 101630"/>
                <a:gd name="connsiteX6" fmla="*/ 82135 w 76264"/>
                <a:gd name="connsiteY6" fmla="*/ 44249 h 101630"/>
                <a:gd name="connsiteX7" fmla="*/ 48698 w 76264"/>
                <a:gd name="connsiteY7" fmla="*/ 19056 h 101630"/>
                <a:gd name="connsiteX8" fmla="*/ 19066 w 76264"/>
                <a:gd name="connsiteY8" fmla="*/ 41334 h 101630"/>
                <a:gd name="connsiteX9" fmla="*/ 26407 w 76264"/>
                <a:gd name="connsiteY9" fmla="*/ 49060 h 101630"/>
                <a:gd name="connsiteX10" fmla="*/ 33882 w 76264"/>
                <a:gd name="connsiteY10" fmla="*/ 41588 h 101630"/>
                <a:gd name="connsiteX11" fmla="*/ 26661 w 76264"/>
                <a:gd name="connsiteY11" fmla="*/ 34117 h 101630"/>
                <a:gd name="connsiteX12" fmla="*/ 46044 w 76264"/>
                <a:gd name="connsiteY12" fmla="*/ 24629 h 101630"/>
                <a:gd name="connsiteX13" fmla="*/ 68582 w 76264"/>
                <a:gd name="connsiteY13" fmla="*/ 44375 h 101630"/>
                <a:gd name="connsiteX14" fmla="*/ 51487 w 76264"/>
                <a:gd name="connsiteY14" fmla="*/ 71332 h 101630"/>
                <a:gd name="connsiteX15" fmla="*/ 20583 w 76264"/>
                <a:gd name="connsiteY15" fmla="*/ 97541 h 101630"/>
                <a:gd name="connsiteX16" fmla="*/ 19066 w 76264"/>
                <a:gd name="connsiteY16" fmla="*/ 99566 h 101630"/>
                <a:gd name="connsiteX17" fmla="*/ 19066 w 76264"/>
                <a:gd name="connsiteY17" fmla="*/ 103361 h 101630"/>
                <a:gd name="connsiteX18" fmla="*/ 77956 w 76264"/>
                <a:gd name="connsiteY18" fmla="*/ 103361 h 101630"/>
                <a:gd name="connsiteX19" fmla="*/ 82135 w 76264"/>
                <a:gd name="connsiteY19" fmla="*/ 78930 h 1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64" h="101630">
                  <a:moveTo>
                    <a:pt x="82135" y="78930"/>
                  </a:moveTo>
                  <a:lnTo>
                    <a:pt x="76820" y="78930"/>
                  </a:lnTo>
                  <a:cubicBezTo>
                    <a:pt x="76439" y="81335"/>
                    <a:pt x="75168" y="89181"/>
                    <a:pt x="73142" y="90451"/>
                  </a:cubicBezTo>
                  <a:cubicBezTo>
                    <a:pt x="72134" y="91204"/>
                    <a:pt x="61496" y="91204"/>
                    <a:pt x="59598" y="91204"/>
                  </a:cubicBezTo>
                  <a:lnTo>
                    <a:pt x="34772" y="91204"/>
                  </a:lnTo>
                  <a:cubicBezTo>
                    <a:pt x="43129" y="85005"/>
                    <a:pt x="52503" y="77913"/>
                    <a:pt x="60098" y="72856"/>
                  </a:cubicBezTo>
                  <a:cubicBezTo>
                    <a:pt x="71498" y="65003"/>
                    <a:pt x="82135" y="57666"/>
                    <a:pt x="82135" y="44249"/>
                  </a:cubicBezTo>
                  <a:cubicBezTo>
                    <a:pt x="82135" y="28044"/>
                    <a:pt x="66811" y="19056"/>
                    <a:pt x="48698" y="19056"/>
                  </a:cubicBezTo>
                  <a:cubicBezTo>
                    <a:pt x="31602" y="19056"/>
                    <a:pt x="19066" y="28932"/>
                    <a:pt x="19066" y="41334"/>
                  </a:cubicBezTo>
                  <a:cubicBezTo>
                    <a:pt x="19066" y="47917"/>
                    <a:pt x="24635" y="49060"/>
                    <a:pt x="26407" y="49060"/>
                  </a:cubicBezTo>
                  <a:cubicBezTo>
                    <a:pt x="29830" y="49060"/>
                    <a:pt x="33882" y="46782"/>
                    <a:pt x="33882" y="41588"/>
                  </a:cubicBezTo>
                  <a:cubicBezTo>
                    <a:pt x="33882" y="37032"/>
                    <a:pt x="30594" y="34498"/>
                    <a:pt x="26661" y="34117"/>
                  </a:cubicBezTo>
                  <a:cubicBezTo>
                    <a:pt x="30212" y="28424"/>
                    <a:pt x="37552" y="24629"/>
                    <a:pt x="46044" y="24629"/>
                  </a:cubicBezTo>
                  <a:cubicBezTo>
                    <a:pt x="58326" y="24629"/>
                    <a:pt x="68582" y="31966"/>
                    <a:pt x="68582" y="44375"/>
                  </a:cubicBezTo>
                  <a:cubicBezTo>
                    <a:pt x="68582" y="55007"/>
                    <a:pt x="61241" y="63106"/>
                    <a:pt x="51487" y="71332"/>
                  </a:cubicBezTo>
                  <a:lnTo>
                    <a:pt x="20583" y="97541"/>
                  </a:lnTo>
                  <a:cubicBezTo>
                    <a:pt x="19320" y="98676"/>
                    <a:pt x="19193" y="98676"/>
                    <a:pt x="19066" y="99566"/>
                  </a:cubicBezTo>
                  <a:lnTo>
                    <a:pt x="19066" y="103361"/>
                  </a:lnTo>
                  <a:lnTo>
                    <a:pt x="77956" y="103361"/>
                  </a:lnTo>
                  <a:lnTo>
                    <a:pt x="82135" y="7893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6" name="Forme libre : forme 145">
              <a:extLst>
                <a:ext uri="{FF2B5EF4-FFF2-40B4-BE49-F238E27FC236}">
                  <a16:creationId xmlns:a16="http://schemas.microsoft.com/office/drawing/2014/main" id="{9AE92D38-3211-4732-A1E8-5D6BBB96F8FF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10856084" y="-14918347"/>
              <a:ext cx="152528" cy="152445"/>
            </a:xfrm>
            <a:custGeom>
              <a:avLst/>
              <a:gdLst>
                <a:gd name="connsiteX0" fmla="*/ 88752 w 152528"/>
                <a:gd name="connsiteY0" fmla="*/ 88703 h 152445"/>
                <a:gd name="connsiteX1" fmla="*/ 143011 w 152528"/>
                <a:gd name="connsiteY1" fmla="*/ 88703 h 152445"/>
                <a:gd name="connsiteX2" fmla="*/ 149573 w 152528"/>
                <a:gd name="connsiteY2" fmla="*/ 84448 h 152445"/>
                <a:gd name="connsiteX3" fmla="*/ 143011 w 152528"/>
                <a:gd name="connsiteY3" fmla="*/ 80017 h 152445"/>
                <a:gd name="connsiteX4" fmla="*/ 88752 w 152528"/>
                <a:gd name="connsiteY4" fmla="*/ 80017 h 152445"/>
                <a:gd name="connsiteX5" fmla="*/ 88752 w 152528"/>
                <a:gd name="connsiteY5" fmla="*/ 25614 h 152445"/>
                <a:gd name="connsiteX6" fmla="*/ 84494 w 152528"/>
                <a:gd name="connsiteY6" fmla="*/ 19056 h 152445"/>
                <a:gd name="connsiteX7" fmla="*/ 80062 w 152528"/>
                <a:gd name="connsiteY7" fmla="*/ 25614 h 152445"/>
                <a:gd name="connsiteX8" fmla="*/ 80062 w 152528"/>
                <a:gd name="connsiteY8" fmla="*/ 80017 h 152445"/>
                <a:gd name="connsiteX9" fmla="*/ 25628 w 152528"/>
                <a:gd name="connsiteY9" fmla="*/ 80017 h 152445"/>
                <a:gd name="connsiteX10" fmla="*/ 19066 w 152528"/>
                <a:gd name="connsiteY10" fmla="*/ 84273 h 152445"/>
                <a:gd name="connsiteX11" fmla="*/ 25628 w 152528"/>
                <a:gd name="connsiteY11" fmla="*/ 88703 h 152445"/>
                <a:gd name="connsiteX12" fmla="*/ 80062 w 152528"/>
                <a:gd name="connsiteY12" fmla="*/ 88703 h 152445"/>
                <a:gd name="connsiteX13" fmla="*/ 80062 w 152528"/>
                <a:gd name="connsiteY13" fmla="*/ 143108 h 152445"/>
                <a:gd name="connsiteX14" fmla="*/ 84319 w 152528"/>
                <a:gd name="connsiteY14" fmla="*/ 149666 h 152445"/>
                <a:gd name="connsiteX15" fmla="*/ 88752 w 152528"/>
                <a:gd name="connsiteY15" fmla="*/ 143108 h 152445"/>
                <a:gd name="connsiteX16" fmla="*/ 88752 w 152528"/>
                <a:gd name="connsiteY16" fmla="*/ 88703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2528" h="152445">
                  <a:moveTo>
                    <a:pt x="88752" y="88703"/>
                  </a:moveTo>
                  <a:lnTo>
                    <a:pt x="143011" y="88703"/>
                  </a:lnTo>
                  <a:cubicBezTo>
                    <a:pt x="145315" y="88703"/>
                    <a:pt x="149573" y="88703"/>
                    <a:pt x="149573" y="84448"/>
                  </a:cubicBezTo>
                  <a:cubicBezTo>
                    <a:pt x="149573" y="80017"/>
                    <a:pt x="145498" y="80017"/>
                    <a:pt x="143011" y="80017"/>
                  </a:cubicBezTo>
                  <a:lnTo>
                    <a:pt x="88752" y="80017"/>
                  </a:lnTo>
                  <a:lnTo>
                    <a:pt x="88752" y="25614"/>
                  </a:lnTo>
                  <a:cubicBezTo>
                    <a:pt x="88752" y="23311"/>
                    <a:pt x="88752" y="19056"/>
                    <a:pt x="84494" y="19056"/>
                  </a:cubicBezTo>
                  <a:cubicBezTo>
                    <a:pt x="80062" y="19056"/>
                    <a:pt x="80062" y="23128"/>
                    <a:pt x="80062" y="25614"/>
                  </a:cubicBezTo>
                  <a:lnTo>
                    <a:pt x="80062" y="80017"/>
                  </a:lnTo>
                  <a:lnTo>
                    <a:pt x="25628" y="80017"/>
                  </a:lnTo>
                  <a:cubicBezTo>
                    <a:pt x="23324" y="80017"/>
                    <a:pt x="19066" y="80017"/>
                    <a:pt x="19066" y="84273"/>
                  </a:cubicBezTo>
                  <a:cubicBezTo>
                    <a:pt x="19066" y="88703"/>
                    <a:pt x="23149" y="88703"/>
                    <a:pt x="25628" y="88703"/>
                  </a:cubicBezTo>
                  <a:lnTo>
                    <a:pt x="80062" y="88703"/>
                  </a:lnTo>
                  <a:lnTo>
                    <a:pt x="80062" y="143108"/>
                  </a:lnTo>
                  <a:cubicBezTo>
                    <a:pt x="80062" y="145409"/>
                    <a:pt x="80062" y="149666"/>
                    <a:pt x="84319" y="149666"/>
                  </a:cubicBezTo>
                  <a:cubicBezTo>
                    <a:pt x="88752" y="149666"/>
                    <a:pt x="88752" y="145585"/>
                    <a:pt x="88752" y="143108"/>
                  </a:cubicBezTo>
                  <a:lnTo>
                    <a:pt x="88752" y="8870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7" name="Forme libre : forme 146">
              <a:extLst>
                <a:ext uri="{FF2B5EF4-FFF2-40B4-BE49-F238E27FC236}">
                  <a16:creationId xmlns:a16="http://schemas.microsoft.com/office/drawing/2014/main" id="{3E359CC4-6941-4681-801D-7E25E5C0EC25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11013158" y="-14929694"/>
              <a:ext cx="152528" cy="152445"/>
            </a:xfrm>
            <a:custGeom>
              <a:avLst/>
              <a:gdLst>
                <a:gd name="connsiteX0" fmla="*/ 131841 w 152528"/>
                <a:gd name="connsiteY0" fmla="*/ 40152 h 152445"/>
                <a:gd name="connsiteX1" fmla="*/ 153648 w 152528"/>
                <a:gd name="connsiteY1" fmla="*/ 25440 h 152445"/>
                <a:gd name="connsiteX2" fmla="*/ 157731 w 152528"/>
                <a:gd name="connsiteY2" fmla="*/ 21542 h 152445"/>
                <a:gd name="connsiteX3" fmla="*/ 155245 w 152528"/>
                <a:gd name="connsiteY3" fmla="*/ 19056 h 152445"/>
                <a:gd name="connsiteX4" fmla="*/ 141056 w 152528"/>
                <a:gd name="connsiteY4" fmla="*/ 19771 h 152445"/>
                <a:gd name="connsiteX5" fmla="*/ 122619 w 152528"/>
                <a:gd name="connsiteY5" fmla="*/ 19056 h 152445"/>
                <a:gd name="connsiteX6" fmla="*/ 119076 w 152528"/>
                <a:gd name="connsiteY6" fmla="*/ 22954 h 152445"/>
                <a:gd name="connsiteX7" fmla="*/ 122269 w 152528"/>
                <a:gd name="connsiteY7" fmla="*/ 25440 h 152445"/>
                <a:gd name="connsiteX8" fmla="*/ 129538 w 152528"/>
                <a:gd name="connsiteY8" fmla="*/ 30576 h 152445"/>
                <a:gd name="connsiteX9" fmla="*/ 126344 w 152528"/>
                <a:gd name="connsiteY9" fmla="*/ 37666 h 152445"/>
                <a:gd name="connsiteX10" fmla="*/ 68185 w 152528"/>
                <a:gd name="connsiteY10" fmla="*/ 123442 h 152445"/>
                <a:gd name="connsiteX11" fmla="*/ 52050 w 152528"/>
                <a:gd name="connsiteY11" fmla="*/ 32879 h 152445"/>
                <a:gd name="connsiteX12" fmla="*/ 51693 w 152528"/>
                <a:gd name="connsiteY12" fmla="*/ 30227 h 152445"/>
                <a:gd name="connsiteX13" fmla="*/ 62862 w 152528"/>
                <a:gd name="connsiteY13" fmla="*/ 25440 h 152445"/>
                <a:gd name="connsiteX14" fmla="*/ 68185 w 152528"/>
                <a:gd name="connsiteY14" fmla="*/ 21542 h 152445"/>
                <a:gd name="connsiteX15" fmla="*/ 65166 w 152528"/>
                <a:gd name="connsiteY15" fmla="*/ 19056 h 152445"/>
                <a:gd name="connsiteX16" fmla="*/ 42295 w 152528"/>
                <a:gd name="connsiteY16" fmla="*/ 19771 h 152445"/>
                <a:gd name="connsiteX17" fmla="*/ 22617 w 152528"/>
                <a:gd name="connsiteY17" fmla="*/ 19056 h 152445"/>
                <a:gd name="connsiteX18" fmla="*/ 19066 w 152528"/>
                <a:gd name="connsiteY18" fmla="*/ 22954 h 152445"/>
                <a:gd name="connsiteX19" fmla="*/ 23499 w 152528"/>
                <a:gd name="connsiteY19" fmla="*/ 25440 h 152445"/>
                <a:gd name="connsiteX20" fmla="*/ 34494 w 152528"/>
                <a:gd name="connsiteY20" fmla="*/ 31108 h 152445"/>
                <a:gd name="connsiteX21" fmla="*/ 53822 w 152528"/>
                <a:gd name="connsiteY21" fmla="*/ 138861 h 152445"/>
                <a:gd name="connsiteX22" fmla="*/ 58080 w 152528"/>
                <a:gd name="connsiteY22" fmla="*/ 143640 h 152445"/>
                <a:gd name="connsiteX23" fmla="*/ 64110 w 152528"/>
                <a:gd name="connsiteY23" fmla="*/ 139741 h 152445"/>
                <a:gd name="connsiteX24" fmla="*/ 131841 w 152528"/>
                <a:gd name="connsiteY24" fmla="*/ 40152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52528" h="152445">
                  <a:moveTo>
                    <a:pt x="131841" y="40152"/>
                  </a:moveTo>
                  <a:cubicBezTo>
                    <a:pt x="138403" y="30576"/>
                    <a:pt x="144076" y="26146"/>
                    <a:pt x="153648" y="25440"/>
                  </a:cubicBezTo>
                  <a:cubicBezTo>
                    <a:pt x="155777" y="25265"/>
                    <a:pt x="157731" y="25082"/>
                    <a:pt x="157731" y="21542"/>
                  </a:cubicBezTo>
                  <a:cubicBezTo>
                    <a:pt x="157731" y="21010"/>
                    <a:pt x="157374" y="19056"/>
                    <a:pt x="155245" y="19056"/>
                  </a:cubicBezTo>
                  <a:cubicBezTo>
                    <a:pt x="150987" y="19056"/>
                    <a:pt x="145490" y="19771"/>
                    <a:pt x="141056" y="19771"/>
                  </a:cubicBezTo>
                  <a:cubicBezTo>
                    <a:pt x="135384" y="19771"/>
                    <a:pt x="127941" y="19056"/>
                    <a:pt x="122619" y="19056"/>
                  </a:cubicBezTo>
                  <a:cubicBezTo>
                    <a:pt x="121021" y="19056"/>
                    <a:pt x="119076" y="19588"/>
                    <a:pt x="119076" y="22954"/>
                  </a:cubicBezTo>
                  <a:cubicBezTo>
                    <a:pt x="119076" y="25265"/>
                    <a:pt x="121554" y="25440"/>
                    <a:pt x="122269" y="25440"/>
                  </a:cubicBezTo>
                  <a:cubicBezTo>
                    <a:pt x="127941" y="25797"/>
                    <a:pt x="129538" y="27917"/>
                    <a:pt x="129538" y="30576"/>
                  </a:cubicBezTo>
                  <a:cubicBezTo>
                    <a:pt x="129538" y="33062"/>
                    <a:pt x="128291" y="34833"/>
                    <a:pt x="126344" y="37666"/>
                  </a:cubicBezTo>
                  <a:lnTo>
                    <a:pt x="68185" y="123442"/>
                  </a:lnTo>
                  <a:lnTo>
                    <a:pt x="52050" y="32879"/>
                  </a:lnTo>
                  <a:cubicBezTo>
                    <a:pt x="51693" y="31291"/>
                    <a:pt x="51693" y="30934"/>
                    <a:pt x="51693" y="30227"/>
                  </a:cubicBezTo>
                  <a:cubicBezTo>
                    <a:pt x="51693" y="25440"/>
                    <a:pt x="61623" y="25440"/>
                    <a:pt x="62862" y="25440"/>
                  </a:cubicBezTo>
                  <a:cubicBezTo>
                    <a:pt x="65882" y="25440"/>
                    <a:pt x="68185" y="25440"/>
                    <a:pt x="68185" y="21542"/>
                  </a:cubicBezTo>
                  <a:cubicBezTo>
                    <a:pt x="68185" y="21366"/>
                    <a:pt x="68010" y="19056"/>
                    <a:pt x="65166" y="19056"/>
                  </a:cubicBezTo>
                  <a:cubicBezTo>
                    <a:pt x="60026" y="19056"/>
                    <a:pt x="47435" y="19771"/>
                    <a:pt x="42295" y="19771"/>
                  </a:cubicBezTo>
                  <a:cubicBezTo>
                    <a:pt x="37862" y="19771"/>
                    <a:pt x="27050" y="19056"/>
                    <a:pt x="22617" y="19056"/>
                  </a:cubicBezTo>
                  <a:cubicBezTo>
                    <a:pt x="21020" y="19056"/>
                    <a:pt x="19066" y="19588"/>
                    <a:pt x="19066" y="22954"/>
                  </a:cubicBezTo>
                  <a:cubicBezTo>
                    <a:pt x="19066" y="25440"/>
                    <a:pt x="21552" y="25440"/>
                    <a:pt x="23499" y="25440"/>
                  </a:cubicBezTo>
                  <a:cubicBezTo>
                    <a:pt x="33429" y="25440"/>
                    <a:pt x="33612" y="26504"/>
                    <a:pt x="34494" y="31108"/>
                  </a:cubicBezTo>
                  <a:lnTo>
                    <a:pt x="53822" y="138861"/>
                  </a:lnTo>
                  <a:cubicBezTo>
                    <a:pt x="54528" y="142576"/>
                    <a:pt x="54712" y="143640"/>
                    <a:pt x="58080" y="143640"/>
                  </a:cubicBezTo>
                  <a:cubicBezTo>
                    <a:pt x="61449" y="143640"/>
                    <a:pt x="62330" y="142401"/>
                    <a:pt x="64110" y="139741"/>
                  </a:cubicBezTo>
                  <a:lnTo>
                    <a:pt x="131841" y="4015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8" name="Forme libre : forme 147">
              <a:extLst>
                <a:ext uri="{FF2B5EF4-FFF2-40B4-BE49-F238E27FC236}">
                  <a16:creationId xmlns:a16="http://schemas.microsoft.com/office/drawing/2014/main" id="{554F1CB5-E14C-4FDF-9C6D-E279756EA372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11126737" y="-14864962"/>
              <a:ext cx="76264" cy="101630"/>
            </a:xfrm>
            <a:custGeom>
              <a:avLst/>
              <a:gdLst>
                <a:gd name="connsiteX0" fmla="*/ 54528 w 76264"/>
                <a:gd name="connsiteY0" fmla="*/ 52981 h 101630"/>
                <a:gd name="connsiteX1" fmla="*/ 70107 w 76264"/>
                <a:gd name="connsiteY1" fmla="*/ 52981 h 101630"/>
                <a:gd name="connsiteX2" fmla="*/ 74286 w 76264"/>
                <a:gd name="connsiteY2" fmla="*/ 51839 h 101630"/>
                <a:gd name="connsiteX3" fmla="*/ 75684 w 76264"/>
                <a:gd name="connsiteY3" fmla="*/ 47662 h 101630"/>
                <a:gd name="connsiteX4" fmla="*/ 70615 w 76264"/>
                <a:gd name="connsiteY4" fmla="*/ 44494 h 101630"/>
                <a:gd name="connsiteX5" fmla="*/ 56681 w 76264"/>
                <a:gd name="connsiteY5" fmla="*/ 44494 h 101630"/>
                <a:gd name="connsiteX6" fmla="*/ 58961 w 76264"/>
                <a:gd name="connsiteY6" fmla="*/ 35259 h 101630"/>
                <a:gd name="connsiteX7" fmla="*/ 61114 w 76264"/>
                <a:gd name="connsiteY7" fmla="*/ 25764 h 101630"/>
                <a:gd name="connsiteX8" fmla="*/ 54028 w 76264"/>
                <a:gd name="connsiteY8" fmla="*/ 19056 h 101630"/>
                <a:gd name="connsiteX9" fmla="*/ 44400 w 76264"/>
                <a:gd name="connsiteY9" fmla="*/ 27915 h 101630"/>
                <a:gd name="connsiteX10" fmla="*/ 40221 w 76264"/>
                <a:gd name="connsiteY10" fmla="*/ 44494 h 101630"/>
                <a:gd name="connsiteX11" fmla="*/ 24770 w 76264"/>
                <a:gd name="connsiteY11" fmla="*/ 44494 h 101630"/>
                <a:gd name="connsiteX12" fmla="*/ 20464 w 76264"/>
                <a:gd name="connsiteY12" fmla="*/ 45510 h 101630"/>
                <a:gd name="connsiteX13" fmla="*/ 19066 w 76264"/>
                <a:gd name="connsiteY13" fmla="*/ 49813 h 101630"/>
                <a:gd name="connsiteX14" fmla="*/ 24134 w 76264"/>
                <a:gd name="connsiteY14" fmla="*/ 52981 h 101630"/>
                <a:gd name="connsiteX15" fmla="*/ 38068 w 76264"/>
                <a:gd name="connsiteY15" fmla="*/ 52981 h 101630"/>
                <a:gd name="connsiteX16" fmla="*/ 29457 w 76264"/>
                <a:gd name="connsiteY16" fmla="*/ 89052 h 101630"/>
                <a:gd name="connsiteX17" fmla="*/ 49850 w 76264"/>
                <a:gd name="connsiteY17" fmla="*/ 101964 h 101630"/>
                <a:gd name="connsiteX18" fmla="*/ 79989 w 76264"/>
                <a:gd name="connsiteY18" fmla="*/ 81962 h 101630"/>
                <a:gd name="connsiteX19" fmla="*/ 74667 w 76264"/>
                <a:gd name="connsiteY19" fmla="*/ 79183 h 101630"/>
                <a:gd name="connsiteX20" fmla="*/ 69352 w 76264"/>
                <a:gd name="connsiteY20" fmla="*/ 81335 h 101630"/>
                <a:gd name="connsiteX21" fmla="*/ 50731 w 76264"/>
                <a:gd name="connsiteY21" fmla="*/ 94880 h 101630"/>
                <a:gd name="connsiteX22" fmla="*/ 45663 w 76264"/>
                <a:gd name="connsiteY22" fmla="*/ 89561 h 101630"/>
                <a:gd name="connsiteX23" fmla="*/ 46172 w 76264"/>
                <a:gd name="connsiteY23" fmla="*/ 86273 h 101630"/>
                <a:gd name="connsiteX24" fmla="*/ 54528 w 76264"/>
                <a:gd name="connsiteY24" fmla="*/ 52981 h 1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6264" h="101630">
                  <a:moveTo>
                    <a:pt x="54528" y="52981"/>
                  </a:moveTo>
                  <a:lnTo>
                    <a:pt x="70107" y="52981"/>
                  </a:lnTo>
                  <a:cubicBezTo>
                    <a:pt x="72515" y="52981"/>
                    <a:pt x="73277" y="52981"/>
                    <a:pt x="74286" y="51839"/>
                  </a:cubicBezTo>
                  <a:cubicBezTo>
                    <a:pt x="75303" y="50831"/>
                    <a:pt x="75684" y="47790"/>
                    <a:pt x="75684" y="47662"/>
                  </a:cubicBezTo>
                  <a:cubicBezTo>
                    <a:pt x="75684" y="44494"/>
                    <a:pt x="72387" y="44494"/>
                    <a:pt x="70615" y="44494"/>
                  </a:cubicBezTo>
                  <a:lnTo>
                    <a:pt x="56681" y="44494"/>
                  </a:lnTo>
                  <a:lnTo>
                    <a:pt x="58961" y="35259"/>
                  </a:lnTo>
                  <a:cubicBezTo>
                    <a:pt x="59724" y="32093"/>
                    <a:pt x="61114" y="26772"/>
                    <a:pt x="61114" y="25764"/>
                  </a:cubicBezTo>
                  <a:cubicBezTo>
                    <a:pt x="61114" y="22215"/>
                    <a:pt x="58588" y="19056"/>
                    <a:pt x="54028" y="19056"/>
                  </a:cubicBezTo>
                  <a:cubicBezTo>
                    <a:pt x="46680" y="19056"/>
                    <a:pt x="44908" y="25891"/>
                    <a:pt x="44400" y="27915"/>
                  </a:cubicBezTo>
                  <a:lnTo>
                    <a:pt x="40221" y="44494"/>
                  </a:lnTo>
                  <a:lnTo>
                    <a:pt x="24770" y="44494"/>
                  </a:lnTo>
                  <a:cubicBezTo>
                    <a:pt x="22362" y="44494"/>
                    <a:pt x="21473" y="44494"/>
                    <a:pt x="20464" y="45510"/>
                  </a:cubicBezTo>
                  <a:cubicBezTo>
                    <a:pt x="19574" y="46645"/>
                    <a:pt x="19066" y="49686"/>
                    <a:pt x="19066" y="49813"/>
                  </a:cubicBezTo>
                  <a:cubicBezTo>
                    <a:pt x="19066" y="52981"/>
                    <a:pt x="22362" y="52981"/>
                    <a:pt x="24134" y="52981"/>
                  </a:cubicBezTo>
                  <a:lnTo>
                    <a:pt x="38068" y="52981"/>
                  </a:lnTo>
                  <a:lnTo>
                    <a:pt x="29457" y="89052"/>
                  </a:lnTo>
                  <a:cubicBezTo>
                    <a:pt x="29457" y="97533"/>
                    <a:pt x="38449" y="101964"/>
                    <a:pt x="49850" y="101964"/>
                  </a:cubicBezTo>
                  <a:cubicBezTo>
                    <a:pt x="69480" y="101964"/>
                    <a:pt x="79989" y="85384"/>
                    <a:pt x="79989" y="81962"/>
                  </a:cubicBezTo>
                  <a:cubicBezTo>
                    <a:pt x="79989" y="79183"/>
                    <a:pt x="77456" y="79183"/>
                    <a:pt x="74667" y="79183"/>
                  </a:cubicBezTo>
                  <a:cubicBezTo>
                    <a:pt x="70997" y="79183"/>
                    <a:pt x="70361" y="79183"/>
                    <a:pt x="69352" y="81335"/>
                  </a:cubicBezTo>
                  <a:cubicBezTo>
                    <a:pt x="64539" y="91332"/>
                    <a:pt x="55800" y="94880"/>
                    <a:pt x="50731" y="94880"/>
                  </a:cubicBezTo>
                  <a:cubicBezTo>
                    <a:pt x="47570" y="94880"/>
                    <a:pt x="45663" y="93103"/>
                    <a:pt x="45663" y="89561"/>
                  </a:cubicBezTo>
                  <a:cubicBezTo>
                    <a:pt x="45663" y="88925"/>
                    <a:pt x="45663" y="88298"/>
                    <a:pt x="46172" y="86273"/>
                  </a:cubicBezTo>
                  <a:lnTo>
                    <a:pt x="54528" y="5298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9" name="Forme libre : forme 148">
              <a:extLst>
                <a:ext uri="{FF2B5EF4-FFF2-40B4-BE49-F238E27FC236}">
                  <a16:creationId xmlns:a16="http://schemas.microsoft.com/office/drawing/2014/main" id="{788525CF-A21F-4BE9-8028-5BECF3F5806F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11230109" y="-14941563"/>
              <a:ext cx="76264" cy="203260"/>
            </a:xfrm>
            <a:custGeom>
              <a:avLst/>
              <a:gdLst>
                <a:gd name="connsiteX0" fmla="*/ 61623 w 76264"/>
                <a:gd name="connsiteY0" fmla="*/ 19056 h 203260"/>
                <a:gd name="connsiteX1" fmla="*/ 19066 w 76264"/>
                <a:gd name="connsiteY1" fmla="*/ 107489 h 203260"/>
                <a:gd name="connsiteX2" fmla="*/ 61623 w 76264"/>
                <a:gd name="connsiteY2" fmla="*/ 196099 h 203260"/>
                <a:gd name="connsiteX3" fmla="*/ 65166 w 76264"/>
                <a:gd name="connsiteY3" fmla="*/ 193970 h 203260"/>
                <a:gd name="connsiteX4" fmla="*/ 63395 w 76264"/>
                <a:gd name="connsiteY4" fmla="*/ 191310 h 203260"/>
                <a:gd name="connsiteX5" fmla="*/ 31125 w 76264"/>
                <a:gd name="connsiteY5" fmla="*/ 107664 h 203260"/>
                <a:gd name="connsiteX6" fmla="*/ 63927 w 76264"/>
                <a:gd name="connsiteY6" fmla="*/ 23311 h 203260"/>
                <a:gd name="connsiteX7" fmla="*/ 65166 w 76264"/>
                <a:gd name="connsiteY7" fmla="*/ 21183 h 203260"/>
                <a:gd name="connsiteX8" fmla="*/ 61623 w 76264"/>
                <a:gd name="connsiteY8" fmla="*/ 19056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264" h="203260">
                  <a:moveTo>
                    <a:pt x="61623" y="19056"/>
                  </a:moveTo>
                  <a:cubicBezTo>
                    <a:pt x="27932" y="42804"/>
                    <a:pt x="19066" y="80376"/>
                    <a:pt x="19066" y="107489"/>
                  </a:cubicBezTo>
                  <a:cubicBezTo>
                    <a:pt x="19066" y="132476"/>
                    <a:pt x="26510" y="171287"/>
                    <a:pt x="61623" y="196099"/>
                  </a:cubicBezTo>
                  <a:cubicBezTo>
                    <a:pt x="63037" y="196099"/>
                    <a:pt x="65166" y="196099"/>
                    <a:pt x="65166" y="193970"/>
                  </a:cubicBezTo>
                  <a:cubicBezTo>
                    <a:pt x="65166" y="192906"/>
                    <a:pt x="64634" y="192549"/>
                    <a:pt x="63395" y="191310"/>
                  </a:cubicBezTo>
                  <a:cubicBezTo>
                    <a:pt x="39809" y="170048"/>
                    <a:pt x="31125" y="139915"/>
                    <a:pt x="31125" y="107664"/>
                  </a:cubicBezTo>
                  <a:cubicBezTo>
                    <a:pt x="31125" y="59819"/>
                    <a:pt x="49389" y="36419"/>
                    <a:pt x="63927" y="23311"/>
                  </a:cubicBezTo>
                  <a:cubicBezTo>
                    <a:pt x="64634" y="22596"/>
                    <a:pt x="65166" y="22064"/>
                    <a:pt x="65166" y="21183"/>
                  </a:cubicBezTo>
                  <a:cubicBezTo>
                    <a:pt x="65166" y="19056"/>
                    <a:pt x="63037" y="19056"/>
                    <a:pt x="61623" y="1905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0" name="Forme libre : forme 149">
              <a:extLst>
                <a:ext uri="{FF2B5EF4-FFF2-40B4-BE49-F238E27FC236}">
                  <a16:creationId xmlns:a16="http://schemas.microsoft.com/office/drawing/2014/main" id="{82A56368-C3F5-4450-8601-1A8C84F72FB7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11299674" y="-14886802"/>
              <a:ext cx="101685" cy="101630"/>
            </a:xfrm>
            <a:custGeom>
              <a:avLst/>
              <a:gdLst>
                <a:gd name="connsiteX0" fmla="*/ 38037 w 101685"/>
                <a:gd name="connsiteY0" fmla="*/ 81613 h 101630"/>
                <a:gd name="connsiteX1" fmla="*/ 60908 w 101685"/>
                <a:gd name="connsiteY1" fmla="*/ 61588 h 101630"/>
                <a:gd name="connsiteX2" fmla="*/ 83072 w 101685"/>
                <a:gd name="connsiteY2" fmla="*/ 42978 h 101630"/>
                <a:gd name="connsiteX3" fmla="*/ 100629 w 101685"/>
                <a:gd name="connsiteY3" fmla="*/ 21183 h 101630"/>
                <a:gd name="connsiteX4" fmla="*/ 97610 w 101685"/>
                <a:gd name="connsiteY4" fmla="*/ 19056 h 101630"/>
                <a:gd name="connsiteX5" fmla="*/ 94599 w 101685"/>
                <a:gd name="connsiteY5" fmla="*/ 20825 h 101630"/>
                <a:gd name="connsiteX6" fmla="*/ 81126 w 101685"/>
                <a:gd name="connsiteY6" fmla="*/ 31640 h 101630"/>
                <a:gd name="connsiteX7" fmla="*/ 71013 w 101685"/>
                <a:gd name="connsiteY7" fmla="*/ 26319 h 101630"/>
                <a:gd name="connsiteX8" fmla="*/ 57007 w 101685"/>
                <a:gd name="connsiteY8" fmla="*/ 19056 h 101630"/>
                <a:gd name="connsiteX9" fmla="*/ 33246 w 101685"/>
                <a:gd name="connsiteY9" fmla="*/ 39786 h 101630"/>
                <a:gd name="connsiteX10" fmla="*/ 36265 w 101685"/>
                <a:gd name="connsiteY10" fmla="*/ 41914 h 101630"/>
                <a:gd name="connsiteX11" fmla="*/ 39451 w 101685"/>
                <a:gd name="connsiteY11" fmla="*/ 39436 h 101630"/>
                <a:gd name="connsiteX12" fmla="*/ 54878 w 101685"/>
                <a:gd name="connsiteY12" fmla="*/ 32878 h 101630"/>
                <a:gd name="connsiteX13" fmla="*/ 66048 w 101685"/>
                <a:gd name="connsiteY13" fmla="*/ 34473 h 101630"/>
                <a:gd name="connsiteX14" fmla="*/ 81475 w 101685"/>
                <a:gd name="connsiteY14" fmla="*/ 36602 h 101630"/>
                <a:gd name="connsiteX15" fmla="*/ 56833 w 101685"/>
                <a:gd name="connsiteY15" fmla="*/ 58040 h 101630"/>
                <a:gd name="connsiteX16" fmla="*/ 34843 w 101685"/>
                <a:gd name="connsiteY16" fmla="*/ 77007 h 101630"/>
                <a:gd name="connsiteX17" fmla="*/ 19066 w 101685"/>
                <a:gd name="connsiteY17" fmla="*/ 96849 h 101630"/>
                <a:gd name="connsiteX18" fmla="*/ 22077 w 101685"/>
                <a:gd name="connsiteY18" fmla="*/ 98977 h 101630"/>
                <a:gd name="connsiteX19" fmla="*/ 25088 w 101685"/>
                <a:gd name="connsiteY19" fmla="*/ 97207 h 101630"/>
                <a:gd name="connsiteX20" fmla="*/ 41405 w 101685"/>
                <a:gd name="connsiteY20" fmla="*/ 86392 h 101630"/>
                <a:gd name="connsiteX21" fmla="*/ 50978 w 101685"/>
                <a:gd name="connsiteY21" fmla="*/ 91006 h 101630"/>
                <a:gd name="connsiteX22" fmla="*/ 65698 w 101685"/>
                <a:gd name="connsiteY22" fmla="*/ 98977 h 101630"/>
                <a:gd name="connsiteX23" fmla="*/ 96546 w 101685"/>
                <a:gd name="connsiteY23" fmla="*/ 71513 h 101630"/>
                <a:gd name="connsiteX24" fmla="*/ 93535 w 101685"/>
                <a:gd name="connsiteY24" fmla="*/ 69202 h 101630"/>
                <a:gd name="connsiteX25" fmla="*/ 90341 w 101685"/>
                <a:gd name="connsiteY25" fmla="*/ 72045 h 101630"/>
                <a:gd name="connsiteX26" fmla="*/ 67827 w 101685"/>
                <a:gd name="connsiteY26" fmla="*/ 85153 h 101630"/>
                <a:gd name="connsiteX27" fmla="*/ 54878 w 101685"/>
                <a:gd name="connsiteY27" fmla="*/ 83209 h 101630"/>
                <a:gd name="connsiteX28" fmla="*/ 42112 w 101685"/>
                <a:gd name="connsiteY28" fmla="*/ 81438 h 101630"/>
                <a:gd name="connsiteX29" fmla="*/ 38037 w 101685"/>
                <a:gd name="connsiteY29" fmla="*/ 81613 h 1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1685" h="101630">
                  <a:moveTo>
                    <a:pt x="38037" y="81613"/>
                  </a:moveTo>
                  <a:cubicBezTo>
                    <a:pt x="42644" y="77007"/>
                    <a:pt x="45838" y="73633"/>
                    <a:pt x="60908" y="61588"/>
                  </a:cubicBezTo>
                  <a:cubicBezTo>
                    <a:pt x="64634" y="58572"/>
                    <a:pt x="77933" y="47940"/>
                    <a:pt x="83072" y="42978"/>
                  </a:cubicBezTo>
                  <a:cubicBezTo>
                    <a:pt x="93892" y="32346"/>
                    <a:pt x="100629" y="23311"/>
                    <a:pt x="100629" y="21183"/>
                  </a:cubicBezTo>
                  <a:cubicBezTo>
                    <a:pt x="100629" y="19056"/>
                    <a:pt x="98325" y="19056"/>
                    <a:pt x="97610" y="19056"/>
                  </a:cubicBezTo>
                  <a:cubicBezTo>
                    <a:pt x="96013" y="19056"/>
                    <a:pt x="95481" y="19412"/>
                    <a:pt x="94599" y="20825"/>
                  </a:cubicBezTo>
                  <a:cubicBezTo>
                    <a:pt x="89102" y="28979"/>
                    <a:pt x="85376" y="31640"/>
                    <a:pt x="81126" y="31640"/>
                  </a:cubicBezTo>
                  <a:cubicBezTo>
                    <a:pt x="78997" y="31640"/>
                    <a:pt x="76335" y="31457"/>
                    <a:pt x="71013" y="26319"/>
                  </a:cubicBezTo>
                  <a:cubicBezTo>
                    <a:pt x="64983" y="20293"/>
                    <a:pt x="61083" y="19056"/>
                    <a:pt x="57007" y="19056"/>
                  </a:cubicBezTo>
                  <a:cubicBezTo>
                    <a:pt x="42819" y="19056"/>
                    <a:pt x="33246" y="34473"/>
                    <a:pt x="33246" y="39786"/>
                  </a:cubicBezTo>
                  <a:cubicBezTo>
                    <a:pt x="33246" y="41382"/>
                    <a:pt x="35018" y="41914"/>
                    <a:pt x="36265" y="41914"/>
                  </a:cubicBezTo>
                  <a:cubicBezTo>
                    <a:pt x="38386" y="41914"/>
                    <a:pt x="38744" y="41382"/>
                    <a:pt x="39451" y="39436"/>
                  </a:cubicBezTo>
                  <a:cubicBezTo>
                    <a:pt x="42112" y="33228"/>
                    <a:pt x="52042" y="32878"/>
                    <a:pt x="54878" y="32878"/>
                  </a:cubicBezTo>
                  <a:cubicBezTo>
                    <a:pt x="58961" y="32878"/>
                    <a:pt x="63570" y="33941"/>
                    <a:pt x="66048" y="34473"/>
                  </a:cubicBezTo>
                  <a:cubicBezTo>
                    <a:pt x="75803" y="36602"/>
                    <a:pt x="77043" y="36602"/>
                    <a:pt x="81475" y="36602"/>
                  </a:cubicBezTo>
                  <a:cubicBezTo>
                    <a:pt x="76868" y="41382"/>
                    <a:pt x="73674" y="44573"/>
                    <a:pt x="56833" y="58040"/>
                  </a:cubicBezTo>
                  <a:cubicBezTo>
                    <a:pt x="43002" y="69029"/>
                    <a:pt x="38212" y="73459"/>
                    <a:pt x="34843" y="77007"/>
                  </a:cubicBezTo>
                  <a:cubicBezTo>
                    <a:pt x="24206" y="87456"/>
                    <a:pt x="19066" y="95253"/>
                    <a:pt x="19066" y="96849"/>
                  </a:cubicBezTo>
                  <a:cubicBezTo>
                    <a:pt x="19066" y="98977"/>
                    <a:pt x="21370" y="98977"/>
                    <a:pt x="22077" y="98977"/>
                  </a:cubicBezTo>
                  <a:cubicBezTo>
                    <a:pt x="23849" y="98977"/>
                    <a:pt x="24206" y="98628"/>
                    <a:pt x="25088" y="97207"/>
                  </a:cubicBezTo>
                  <a:cubicBezTo>
                    <a:pt x="29878" y="90474"/>
                    <a:pt x="35376" y="86392"/>
                    <a:pt x="41405" y="86392"/>
                  </a:cubicBezTo>
                  <a:cubicBezTo>
                    <a:pt x="43534" y="86392"/>
                    <a:pt x="46188" y="86575"/>
                    <a:pt x="50978" y="91006"/>
                  </a:cubicBezTo>
                  <a:cubicBezTo>
                    <a:pt x="56475" y="96317"/>
                    <a:pt x="60018" y="98977"/>
                    <a:pt x="65698" y="98977"/>
                  </a:cubicBezTo>
                  <a:cubicBezTo>
                    <a:pt x="84669" y="98977"/>
                    <a:pt x="96546" y="77531"/>
                    <a:pt x="96546" y="71513"/>
                  </a:cubicBezTo>
                  <a:cubicBezTo>
                    <a:pt x="96546" y="69385"/>
                    <a:pt x="94599" y="69202"/>
                    <a:pt x="93535" y="69202"/>
                  </a:cubicBezTo>
                  <a:cubicBezTo>
                    <a:pt x="91406" y="69202"/>
                    <a:pt x="91048" y="70092"/>
                    <a:pt x="90341" y="72045"/>
                  </a:cubicBezTo>
                  <a:cubicBezTo>
                    <a:pt x="86973" y="80906"/>
                    <a:pt x="76511" y="85153"/>
                    <a:pt x="67827" y="85153"/>
                  </a:cubicBezTo>
                  <a:cubicBezTo>
                    <a:pt x="63744" y="85153"/>
                    <a:pt x="59311" y="84273"/>
                    <a:pt x="54878" y="83209"/>
                  </a:cubicBezTo>
                  <a:cubicBezTo>
                    <a:pt x="46720" y="81438"/>
                    <a:pt x="45306" y="81438"/>
                    <a:pt x="42112" y="81438"/>
                  </a:cubicBezTo>
                  <a:cubicBezTo>
                    <a:pt x="41754" y="81438"/>
                    <a:pt x="39101" y="81438"/>
                    <a:pt x="38037" y="8161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1" name="Forme libre : forme 150">
              <a:extLst>
                <a:ext uri="{FF2B5EF4-FFF2-40B4-BE49-F238E27FC236}">
                  <a16:creationId xmlns:a16="http://schemas.microsoft.com/office/drawing/2014/main" id="{FDEECEB5-8105-4248-AC10-B3F354E84B06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11390296" y="-14867751"/>
              <a:ext cx="76264" cy="127038"/>
            </a:xfrm>
            <a:custGeom>
              <a:avLst/>
              <a:gdLst>
                <a:gd name="connsiteX0" fmla="*/ 78972 w 76264"/>
                <a:gd name="connsiteY0" fmla="*/ 24503 h 127037"/>
                <a:gd name="connsiteX1" fmla="*/ 73396 w 76264"/>
                <a:gd name="connsiteY1" fmla="*/ 19056 h 127037"/>
                <a:gd name="connsiteX2" fmla="*/ 65547 w 76264"/>
                <a:gd name="connsiteY2" fmla="*/ 26654 h 127037"/>
                <a:gd name="connsiteX3" fmla="*/ 71116 w 76264"/>
                <a:gd name="connsiteY3" fmla="*/ 32093 h 127037"/>
                <a:gd name="connsiteX4" fmla="*/ 78972 w 76264"/>
                <a:gd name="connsiteY4" fmla="*/ 24503 h 127037"/>
                <a:gd name="connsiteX5" fmla="*/ 51359 w 76264"/>
                <a:gd name="connsiteY5" fmla="*/ 109181 h 127037"/>
                <a:gd name="connsiteX6" fmla="*/ 33246 w 76264"/>
                <a:gd name="connsiteY6" fmla="*/ 125133 h 127037"/>
                <a:gd name="connsiteX7" fmla="*/ 28694 w 76264"/>
                <a:gd name="connsiteY7" fmla="*/ 124505 h 127037"/>
                <a:gd name="connsiteX8" fmla="*/ 32618 w 76264"/>
                <a:gd name="connsiteY8" fmla="*/ 117797 h 127037"/>
                <a:gd name="connsiteX9" fmla="*/ 26915 w 76264"/>
                <a:gd name="connsiteY9" fmla="*/ 112603 h 127037"/>
                <a:gd name="connsiteX10" fmla="*/ 19066 w 76264"/>
                <a:gd name="connsiteY10" fmla="*/ 120703 h 127037"/>
                <a:gd name="connsiteX11" fmla="*/ 33373 w 76264"/>
                <a:gd name="connsiteY11" fmla="*/ 129437 h 127037"/>
                <a:gd name="connsiteX12" fmla="*/ 62377 w 76264"/>
                <a:gd name="connsiteY12" fmla="*/ 109308 h 127037"/>
                <a:gd name="connsiteX13" fmla="*/ 73777 w 76264"/>
                <a:gd name="connsiteY13" fmla="*/ 63996 h 127037"/>
                <a:gd name="connsiteX14" fmla="*/ 74413 w 76264"/>
                <a:gd name="connsiteY14" fmla="*/ 59819 h 127037"/>
                <a:gd name="connsiteX15" fmla="*/ 58834 w 76264"/>
                <a:gd name="connsiteY15" fmla="*/ 47537 h 127037"/>
                <a:gd name="connsiteX16" fmla="*/ 34136 w 76264"/>
                <a:gd name="connsiteY16" fmla="*/ 67155 h 127037"/>
                <a:gd name="connsiteX17" fmla="*/ 36797 w 76264"/>
                <a:gd name="connsiteY17" fmla="*/ 68934 h 127037"/>
                <a:gd name="connsiteX18" fmla="*/ 39585 w 76264"/>
                <a:gd name="connsiteY18" fmla="*/ 67155 h 127037"/>
                <a:gd name="connsiteX19" fmla="*/ 58326 w 76264"/>
                <a:gd name="connsiteY19" fmla="*/ 51840 h 127037"/>
                <a:gd name="connsiteX20" fmla="*/ 63648 w 76264"/>
                <a:gd name="connsiteY20" fmla="*/ 58549 h 127037"/>
                <a:gd name="connsiteX21" fmla="*/ 63267 w 76264"/>
                <a:gd name="connsiteY21" fmla="*/ 61844 h 127037"/>
                <a:gd name="connsiteX22" fmla="*/ 51359 w 76264"/>
                <a:gd name="connsiteY22" fmla="*/ 109181 h 127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264" h="127037">
                  <a:moveTo>
                    <a:pt x="78972" y="24503"/>
                  </a:moveTo>
                  <a:cubicBezTo>
                    <a:pt x="78972" y="21590"/>
                    <a:pt x="76819" y="19056"/>
                    <a:pt x="73396" y="19056"/>
                  </a:cubicBezTo>
                  <a:cubicBezTo>
                    <a:pt x="69471" y="19056"/>
                    <a:pt x="65547" y="22852"/>
                    <a:pt x="65547" y="26654"/>
                  </a:cubicBezTo>
                  <a:cubicBezTo>
                    <a:pt x="65547" y="29688"/>
                    <a:pt x="67954" y="32093"/>
                    <a:pt x="71116" y="32093"/>
                  </a:cubicBezTo>
                  <a:cubicBezTo>
                    <a:pt x="75421" y="32093"/>
                    <a:pt x="78972" y="28044"/>
                    <a:pt x="78972" y="24503"/>
                  </a:cubicBezTo>
                  <a:close/>
                  <a:moveTo>
                    <a:pt x="51359" y="109181"/>
                  </a:moveTo>
                  <a:cubicBezTo>
                    <a:pt x="48951" y="118805"/>
                    <a:pt x="40975" y="125133"/>
                    <a:pt x="33246" y="125133"/>
                  </a:cubicBezTo>
                  <a:cubicBezTo>
                    <a:pt x="31093" y="125133"/>
                    <a:pt x="29703" y="124752"/>
                    <a:pt x="28694" y="124505"/>
                  </a:cubicBezTo>
                  <a:cubicBezTo>
                    <a:pt x="31729" y="122727"/>
                    <a:pt x="32618" y="119441"/>
                    <a:pt x="32618" y="117797"/>
                  </a:cubicBezTo>
                  <a:cubicBezTo>
                    <a:pt x="32618" y="115644"/>
                    <a:pt x="31093" y="112603"/>
                    <a:pt x="26915" y="112603"/>
                  </a:cubicBezTo>
                  <a:cubicBezTo>
                    <a:pt x="22609" y="112603"/>
                    <a:pt x="19066" y="116525"/>
                    <a:pt x="19066" y="120703"/>
                  </a:cubicBezTo>
                  <a:cubicBezTo>
                    <a:pt x="19066" y="126149"/>
                    <a:pt x="24762" y="129437"/>
                    <a:pt x="33373" y="129437"/>
                  </a:cubicBezTo>
                  <a:cubicBezTo>
                    <a:pt x="41992" y="129437"/>
                    <a:pt x="58452" y="125006"/>
                    <a:pt x="62377" y="109308"/>
                  </a:cubicBezTo>
                  <a:lnTo>
                    <a:pt x="73777" y="63996"/>
                  </a:lnTo>
                  <a:cubicBezTo>
                    <a:pt x="74031" y="62725"/>
                    <a:pt x="74413" y="61590"/>
                    <a:pt x="74413" y="59819"/>
                  </a:cubicBezTo>
                  <a:cubicBezTo>
                    <a:pt x="74413" y="52602"/>
                    <a:pt x="67700" y="47537"/>
                    <a:pt x="58834" y="47537"/>
                  </a:cubicBezTo>
                  <a:cubicBezTo>
                    <a:pt x="43510" y="47537"/>
                    <a:pt x="34136" y="64631"/>
                    <a:pt x="34136" y="67155"/>
                  </a:cubicBezTo>
                  <a:cubicBezTo>
                    <a:pt x="34136" y="68934"/>
                    <a:pt x="36161" y="68934"/>
                    <a:pt x="36797" y="68934"/>
                  </a:cubicBezTo>
                  <a:cubicBezTo>
                    <a:pt x="38696" y="68934"/>
                    <a:pt x="38950" y="68425"/>
                    <a:pt x="39585" y="67155"/>
                  </a:cubicBezTo>
                  <a:cubicBezTo>
                    <a:pt x="45408" y="54754"/>
                    <a:pt x="54020" y="51840"/>
                    <a:pt x="58326" y="51840"/>
                  </a:cubicBezTo>
                  <a:cubicBezTo>
                    <a:pt x="63394" y="51840"/>
                    <a:pt x="63648" y="56398"/>
                    <a:pt x="63648" y="58549"/>
                  </a:cubicBezTo>
                  <a:cubicBezTo>
                    <a:pt x="63648" y="60320"/>
                    <a:pt x="63521" y="60828"/>
                    <a:pt x="63267" y="61844"/>
                  </a:cubicBezTo>
                  <a:lnTo>
                    <a:pt x="51359" y="10918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2" name="Forme libre : forme 151">
              <a:extLst>
                <a:ext uri="{FF2B5EF4-FFF2-40B4-BE49-F238E27FC236}">
                  <a16:creationId xmlns:a16="http://schemas.microsoft.com/office/drawing/2014/main" id="{26F237D6-4CBC-425C-81B3-AC60AC6E0D89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11492818" y="-14941563"/>
              <a:ext cx="228792" cy="203260"/>
            </a:xfrm>
            <a:custGeom>
              <a:avLst/>
              <a:gdLst>
                <a:gd name="connsiteX0" fmla="*/ 22435 w 228792"/>
                <a:gd name="connsiteY0" fmla="*/ 19056 h 203260"/>
                <a:gd name="connsiteX1" fmla="*/ 19066 w 228792"/>
                <a:gd name="connsiteY1" fmla="*/ 21183 h 203260"/>
                <a:gd name="connsiteX2" fmla="*/ 20663 w 228792"/>
                <a:gd name="connsiteY2" fmla="*/ 23843 h 203260"/>
                <a:gd name="connsiteX3" fmla="*/ 52932 w 228792"/>
                <a:gd name="connsiteY3" fmla="*/ 107489 h 203260"/>
                <a:gd name="connsiteX4" fmla="*/ 22251 w 228792"/>
                <a:gd name="connsiteY4" fmla="*/ 189890 h 203260"/>
                <a:gd name="connsiteX5" fmla="*/ 19066 w 228792"/>
                <a:gd name="connsiteY5" fmla="*/ 193970 h 203260"/>
                <a:gd name="connsiteX6" fmla="*/ 21370 w 228792"/>
                <a:gd name="connsiteY6" fmla="*/ 196099 h 203260"/>
                <a:gd name="connsiteX7" fmla="*/ 52042 w 228792"/>
                <a:gd name="connsiteY7" fmla="*/ 162251 h 203260"/>
                <a:gd name="connsiteX8" fmla="*/ 64992 w 228792"/>
                <a:gd name="connsiteY8" fmla="*/ 107664 h 203260"/>
                <a:gd name="connsiteX9" fmla="*/ 22435 w 228792"/>
                <a:gd name="connsiteY9" fmla="*/ 19056 h 203260"/>
                <a:gd name="connsiteX10" fmla="*/ 167707 w 228792"/>
                <a:gd name="connsiteY10" fmla="*/ 111919 h 203260"/>
                <a:gd name="connsiteX11" fmla="*/ 221967 w 228792"/>
                <a:gd name="connsiteY11" fmla="*/ 111919 h 203260"/>
                <a:gd name="connsiteX12" fmla="*/ 228528 w 228792"/>
                <a:gd name="connsiteY12" fmla="*/ 107664 h 203260"/>
                <a:gd name="connsiteX13" fmla="*/ 221967 w 228792"/>
                <a:gd name="connsiteY13" fmla="*/ 103234 h 203260"/>
                <a:gd name="connsiteX14" fmla="*/ 167707 w 228792"/>
                <a:gd name="connsiteY14" fmla="*/ 103234 h 203260"/>
                <a:gd name="connsiteX15" fmla="*/ 167707 w 228792"/>
                <a:gd name="connsiteY15" fmla="*/ 48830 h 203260"/>
                <a:gd name="connsiteX16" fmla="*/ 163450 w 228792"/>
                <a:gd name="connsiteY16" fmla="*/ 42272 h 203260"/>
                <a:gd name="connsiteX17" fmla="*/ 159017 w 228792"/>
                <a:gd name="connsiteY17" fmla="*/ 48830 h 203260"/>
                <a:gd name="connsiteX18" fmla="*/ 159017 w 228792"/>
                <a:gd name="connsiteY18" fmla="*/ 103234 h 203260"/>
                <a:gd name="connsiteX19" fmla="*/ 104583 w 228792"/>
                <a:gd name="connsiteY19" fmla="*/ 103234 h 203260"/>
                <a:gd name="connsiteX20" fmla="*/ 98021 w 228792"/>
                <a:gd name="connsiteY20" fmla="*/ 107489 h 203260"/>
                <a:gd name="connsiteX21" fmla="*/ 104583 w 228792"/>
                <a:gd name="connsiteY21" fmla="*/ 111919 h 203260"/>
                <a:gd name="connsiteX22" fmla="*/ 159017 w 228792"/>
                <a:gd name="connsiteY22" fmla="*/ 111919 h 203260"/>
                <a:gd name="connsiteX23" fmla="*/ 159017 w 228792"/>
                <a:gd name="connsiteY23" fmla="*/ 166324 h 203260"/>
                <a:gd name="connsiteX24" fmla="*/ 163274 w 228792"/>
                <a:gd name="connsiteY24" fmla="*/ 172883 h 203260"/>
                <a:gd name="connsiteX25" fmla="*/ 167707 w 228792"/>
                <a:gd name="connsiteY25" fmla="*/ 166324 h 203260"/>
                <a:gd name="connsiteX26" fmla="*/ 167707 w 228792"/>
                <a:gd name="connsiteY26" fmla="*/ 111919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28792" h="203260">
                  <a:moveTo>
                    <a:pt x="22435" y="19056"/>
                  </a:moveTo>
                  <a:cubicBezTo>
                    <a:pt x="21196" y="19056"/>
                    <a:pt x="19066" y="19056"/>
                    <a:pt x="19066" y="21183"/>
                  </a:cubicBezTo>
                  <a:cubicBezTo>
                    <a:pt x="19066" y="22064"/>
                    <a:pt x="19598" y="22596"/>
                    <a:pt x="20663" y="23843"/>
                  </a:cubicBezTo>
                  <a:cubicBezTo>
                    <a:pt x="35908" y="37841"/>
                    <a:pt x="52932" y="61763"/>
                    <a:pt x="52932" y="107489"/>
                  </a:cubicBezTo>
                  <a:cubicBezTo>
                    <a:pt x="52932" y="144529"/>
                    <a:pt x="41405" y="172524"/>
                    <a:pt x="22251" y="189890"/>
                  </a:cubicBezTo>
                  <a:cubicBezTo>
                    <a:pt x="19241" y="192906"/>
                    <a:pt x="19066" y="193081"/>
                    <a:pt x="19066" y="193970"/>
                  </a:cubicBezTo>
                  <a:cubicBezTo>
                    <a:pt x="19066" y="194852"/>
                    <a:pt x="19598" y="196099"/>
                    <a:pt x="21370" y="196099"/>
                  </a:cubicBezTo>
                  <a:cubicBezTo>
                    <a:pt x="23499" y="196099"/>
                    <a:pt x="40341" y="184403"/>
                    <a:pt x="52042" y="162251"/>
                  </a:cubicBezTo>
                  <a:cubicBezTo>
                    <a:pt x="59843" y="147539"/>
                    <a:pt x="64992" y="128395"/>
                    <a:pt x="64992" y="107664"/>
                  </a:cubicBezTo>
                  <a:cubicBezTo>
                    <a:pt x="64992" y="82677"/>
                    <a:pt x="57539" y="43868"/>
                    <a:pt x="22435" y="19056"/>
                  </a:cubicBezTo>
                  <a:close/>
                  <a:moveTo>
                    <a:pt x="167707" y="111919"/>
                  </a:moveTo>
                  <a:lnTo>
                    <a:pt x="221967" y="111919"/>
                  </a:lnTo>
                  <a:cubicBezTo>
                    <a:pt x="224270" y="111919"/>
                    <a:pt x="228528" y="111919"/>
                    <a:pt x="228528" y="107664"/>
                  </a:cubicBezTo>
                  <a:cubicBezTo>
                    <a:pt x="228528" y="103234"/>
                    <a:pt x="224453" y="103234"/>
                    <a:pt x="221967" y="103234"/>
                  </a:cubicBezTo>
                  <a:lnTo>
                    <a:pt x="167707" y="103234"/>
                  </a:lnTo>
                  <a:lnTo>
                    <a:pt x="167707" y="48830"/>
                  </a:lnTo>
                  <a:cubicBezTo>
                    <a:pt x="167707" y="46527"/>
                    <a:pt x="167707" y="42272"/>
                    <a:pt x="163450" y="42272"/>
                  </a:cubicBezTo>
                  <a:cubicBezTo>
                    <a:pt x="159017" y="42272"/>
                    <a:pt x="159017" y="46344"/>
                    <a:pt x="159017" y="48830"/>
                  </a:cubicBezTo>
                  <a:lnTo>
                    <a:pt x="159017" y="103234"/>
                  </a:lnTo>
                  <a:lnTo>
                    <a:pt x="104583" y="103234"/>
                  </a:lnTo>
                  <a:cubicBezTo>
                    <a:pt x="102280" y="103234"/>
                    <a:pt x="98021" y="103234"/>
                    <a:pt x="98021" y="107489"/>
                  </a:cubicBezTo>
                  <a:cubicBezTo>
                    <a:pt x="98021" y="111919"/>
                    <a:pt x="102104" y="111919"/>
                    <a:pt x="104583" y="111919"/>
                  </a:cubicBezTo>
                  <a:lnTo>
                    <a:pt x="159017" y="111919"/>
                  </a:lnTo>
                  <a:lnTo>
                    <a:pt x="159017" y="166324"/>
                  </a:lnTo>
                  <a:cubicBezTo>
                    <a:pt x="159017" y="168626"/>
                    <a:pt x="159017" y="172883"/>
                    <a:pt x="163274" y="172883"/>
                  </a:cubicBezTo>
                  <a:cubicBezTo>
                    <a:pt x="167707" y="172883"/>
                    <a:pt x="167707" y="168801"/>
                    <a:pt x="167707" y="166324"/>
                  </a:cubicBezTo>
                  <a:lnTo>
                    <a:pt x="167707" y="11191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3" name="Forme libre : forme 152">
              <a:extLst>
                <a:ext uri="{FF2B5EF4-FFF2-40B4-BE49-F238E27FC236}">
                  <a16:creationId xmlns:a16="http://schemas.microsoft.com/office/drawing/2014/main" id="{108760EC-BDBE-4022-B53B-621F5B4FD55F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11761051" y="-14958685"/>
              <a:ext cx="101685" cy="25408"/>
            </a:xfrm>
            <a:custGeom>
              <a:avLst/>
              <a:gdLst>
                <a:gd name="connsiteX0" fmla="*/ 89642 w 101685"/>
                <a:gd name="connsiteY0" fmla="*/ 25789 h 25407"/>
                <a:gd name="connsiteX1" fmla="*/ 89642 w 101685"/>
                <a:gd name="connsiteY1" fmla="*/ 19056 h 25407"/>
                <a:gd name="connsiteX2" fmla="*/ 19066 w 101685"/>
                <a:gd name="connsiteY2" fmla="*/ 19056 h 25407"/>
                <a:gd name="connsiteX3" fmla="*/ 19066 w 101685"/>
                <a:gd name="connsiteY3" fmla="*/ 25789 h 25407"/>
                <a:gd name="connsiteX4" fmla="*/ 89642 w 101685"/>
                <a:gd name="connsiteY4" fmla="*/ 25789 h 2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85" h="25407">
                  <a:moveTo>
                    <a:pt x="89642" y="25789"/>
                  </a:moveTo>
                  <a:lnTo>
                    <a:pt x="89642" y="19056"/>
                  </a:lnTo>
                  <a:lnTo>
                    <a:pt x="19066" y="19056"/>
                  </a:lnTo>
                  <a:lnTo>
                    <a:pt x="19066" y="25789"/>
                  </a:lnTo>
                  <a:lnTo>
                    <a:pt x="89642" y="2578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4" name="Forme libre : forme 153">
              <a:extLst>
                <a:ext uri="{FF2B5EF4-FFF2-40B4-BE49-F238E27FC236}">
                  <a16:creationId xmlns:a16="http://schemas.microsoft.com/office/drawing/2014/main" id="{6BA12591-2DE3-4224-8201-A254049B4850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11728845" y="-14929694"/>
              <a:ext cx="152528" cy="152445"/>
            </a:xfrm>
            <a:custGeom>
              <a:avLst/>
              <a:gdLst>
                <a:gd name="connsiteX0" fmla="*/ 131841 w 152528"/>
                <a:gd name="connsiteY0" fmla="*/ 40152 h 152445"/>
                <a:gd name="connsiteX1" fmla="*/ 153648 w 152528"/>
                <a:gd name="connsiteY1" fmla="*/ 25440 h 152445"/>
                <a:gd name="connsiteX2" fmla="*/ 157731 w 152528"/>
                <a:gd name="connsiteY2" fmla="*/ 21542 h 152445"/>
                <a:gd name="connsiteX3" fmla="*/ 155245 w 152528"/>
                <a:gd name="connsiteY3" fmla="*/ 19056 h 152445"/>
                <a:gd name="connsiteX4" fmla="*/ 141057 w 152528"/>
                <a:gd name="connsiteY4" fmla="*/ 19771 h 152445"/>
                <a:gd name="connsiteX5" fmla="*/ 122619 w 152528"/>
                <a:gd name="connsiteY5" fmla="*/ 19056 h 152445"/>
                <a:gd name="connsiteX6" fmla="*/ 119075 w 152528"/>
                <a:gd name="connsiteY6" fmla="*/ 22954 h 152445"/>
                <a:gd name="connsiteX7" fmla="*/ 122269 w 152528"/>
                <a:gd name="connsiteY7" fmla="*/ 25440 h 152445"/>
                <a:gd name="connsiteX8" fmla="*/ 129538 w 152528"/>
                <a:gd name="connsiteY8" fmla="*/ 30576 h 152445"/>
                <a:gd name="connsiteX9" fmla="*/ 126344 w 152528"/>
                <a:gd name="connsiteY9" fmla="*/ 37666 h 152445"/>
                <a:gd name="connsiteX10" fmla="*/ 68185 w 152528"/>
                <a:gd name="connsiteY10" fmla="*/ 123442 h 152445"/>
                <a:gd name="connsiteX11" fmla="*/ 52051 w 152528"/>
                <a:gd name="connsiteY11" fmla="*/ 32879 h 152445"/>
                <a:gd name="connsiteX12" fmla="*/ 51693 w 152528"/>
                <a:gd name="connsiteY12" fmla="*/ 30227 h 152445"/>
                <a:gd name="connsiteX13" fmla="*/ 62862 w 152528"/>
                <a:gd name="connsiteY13" fmla="*/ 25440 h 152445"/>
                <a:gd name="connsiteX14" fmla="*/ 68185 w 152528"/>
                <a:gd name="connsiteY14" fmla="*/ 21542 h 152445"/>
                <a:gd name="connsiteX15" fmla="*/ 65166 w 152528"/>
                <a:gd name="connsiteY15" fmla="*/ 19056 h 152445"/>
                <a:gd name="connsiteX16" fmla="*/ 42295 w 152528"/>
                <a:gd name="connsiteY16" fmla="*/ 19771 h 152445"/>
                <a:gd name="connsiteX17" fmla="*/ 22618 w 152528"/>
                <a:gd name="connsiteY17" fmla="*/ 19056 h 152445"/>
                <a:gd name="connsiteX18" fmla="*/ 19066 w 152528"/>
                <a:gd name="connsiteY18" fmla="*/ 22954 h 152445"/>
                <a:gd name="connsiteX19" fmla="*/ 23499 w 152528"/>
                <a:gd name="connsiteY19" fmla="*/ 25440 h 152445"/>
                <a:gd name="connsiteX20" fmla="*/ 34494 w 152528"/>
                <a:gd name="connsiteY20" fmla="*/ 31108 h 152445"/>
                <a:gd name="connsiteX21" fmla="*/ 53822 w 152528"/>
                <a:gd name="connsiteY21" fmla="*/ 138861 h 152445"/>
                <a:gd name="connsiteX22" fmla="*/ 58080 w 152528"/>
                <a:gd name="connsiteY22" fmla="*/ 143640 h 152445"/>
                <a:gd name="connsiteX23" fmla="*/ 64110 w 152528"/>
                <a:gd name="connsiteY23" fmla="*/ 139741 h 152445"/>
                <a:gd name="connsiteX24" fmla="*/ 131841 w 152528"/>
                <a:gd name="connsiteY24" fmla="*/ 40152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52528" h="152445">
                  <a:moveTo>
                    <a:pt x="131841" y="40152"/>
                  </a:moveTo>
                  <a:cubicBezTo>
                    <a:pt x="138404" y="30576"/>
                    <a:pt x="144076" y="26146"/>
                    <a:pt x="153648" y="25440"/>
                  </a:cubicBezTo>
                  <a:cubicBezTo>
                    <a:pt x="155777" y="25265"/>
                    <a:pt x="157731" y="25082"/>
                    <a:pt x="157731" y="21542"/>
                  </a:cubicBezTo>
                  <a:cubicBezTo>
                    <a:pt x="157731" y="21010"/>
                    <a:pt x="157374" y="19056"/>
                    <a:pt x="155245" y="19056"/>
                  </a:cubicBezTo>
                  <a:cubicBezTo>
                    <a:pt x="150987" y="19056"/>
                    <a:pt x="145490" y="19771"/>
                    <a:pt x="141057" y="19771"/>
                  </a:cubicBezTo>
                  <a:cubicBezTo>
                    <a:pt x="135384" y="19771"/>
                    <a:pt x="127941" y="19056"/>
                    <a:pt x="122619" y="19056"/>
                  </a:cubicBezTo>
                  <a:cubicBezTo>
                    <a:pt x="121022" y="19056"/>
                    <a:pt x="119075" y="19588"/>
                    <a:pt x="119075" y="22954"/>
                  </a:cubicBezTo>
                  <a:cubicBezTo>
                    <a:pt x="119075" y="25265"/>
                    <a:pt x="121554" y="25440"/>
                    <a:pt x="122269" y="25440"/>
                  </a:cubicBezTo>
                  <a:cubicBezTo>
                    <a:pt x="127941" y="25797"/>
                    <a:pt x="129538" y="27917"/>
                    <a:pt x="129538" y="30576"/>
                  </a:cubicBezTo>
                  <a:cubicBezTo>
                    <a:pt x="129538" y="33062"/>
                    <a:pt x="128291" y="34833"/>
                    <a:pt x="126344" y="37666"/>
                  </a:cubicBezTo>
                  <a:lnTo>
                    <a:pt x="68185" y="123442"/>
                  </a:lnTo>
                  <a:lnTo>
                    <a:pt x="52051" y="32879"/>
                  </a:lnTo>
                  <a:cubicBezTo>
                    <a:pt x="51693" y="31291"/>
                    <a:pt x="51693" y="30934"/>
                    <a:pt x="51693" y="30227"/>
                  </a:cubicBezTo>
                  <a:cubicBezTo>
                    <a:pt x="51693" y="25440"/>
                    <a:pt x="61623" y="25440"/>
                    <a:pt x="62862" y="25440"/>
                  </a:cubicBezTo>
                  <a:cubicBezTo>
                    <a:pt x="65881" y="25440"/>
                    <a:pt x="68185" y="25440"/>
                    <a:pt x="68185" y="21542"/>
                  </a:cubicBezTo>
                  <a:cubicBezTo>
                    <a:pt x="68185" y="21366"/>
                    <a:pt x="68010" y="19056"/>
                    <a:pt x="65166" y="19056"/>
                  </a:cubicBezTo>
                  <a:cubicBezTo>
                    <a:pt x="60027" y="19056"/>
                    <a:pt x="47435" y="19771"/>
                    <a:pt x="42295" y="19771"/>
                  </a:cubicBezTo>
                  <a:cubicBezTo>
                    <a:pt x="37862" y="19771"/>
                    <a:pt x="27050" y="19056"/>
                    <a:pt x="22618" y="19056"/>
                  </a:cubicBezTo>
                  <a:cubicBezTo>
                    <a:pt x="21020" y="19056"/>
                    <a:pt x="19066" y="19588"/>
                    <a:pt x="19066" y="22954"/>
                  </a:cubicBezTo>
                  <a:cubicBezTo>
                    <a:pt x="19066" y="25440"/>
                    <a:pt x="21552" y="25440"/>
                    <a:pt x="23499" y="25440"/>
                  </a:cubicBezTo>
                  <a:cubicBezTo>
                    <a:pt x="33429" y="25440"/>
                    <a:pt x="33612" y="26504"/>
                    <a:pt x="34494" y="31108"/>
                  </a:cubicBezTo>
                  <a:lnTo>
                    <a:pt x="53822" y="138861"/>
                  </a:lnTo>
                  <a:cubicBezTo>
                    <a:pt x="54529" y="142576"/>
                    <a:pt x="54712" y="143640"/>
                    <a:pt x="58080" y="143640"/>
                  </a:cubicBezTo>
                  <a:cubicBezTo>
                    <a:pt x="61449" y="143640"/>
                    <a:pt x="62330" y="142401"/>
                    <a:pt x="64110" y="139741"/>
                  </a:cubicBezTo>
                  <a:lnTo>
                    <a:pt x="131841" y="4015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5" name="Forme libre : forme 154">
              <a:extLst>
                <a:ext uri="{FF2B5EF4-FFF2-40B4-BE49-F238E27FC236}">
                  <a16:creationId xmlns:a16="http://schemas.microsoft.com/office/drawing/2014/main" id="{E4AB7773-715F-49A7-8825-070D34A7F96A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11845069" y="-14872533"/>
              <a:ext cx="76264" cy="25408"/>
            </a:xfrm>
            <a:custGeom>
              <a:avLst/>
              <a:gdLst>
                <a:gd name="connsiteX0" fmla="*/ 76065 w 76264"/>
                <a:gd name="connsiteY0" fmla="*/ 24629 h 25407"/>
                <a:gd name="connsiteX1" fmla="*/ 76065 w 76264"/>
                <a:gd name="connsiteY1" fmla="*/ 19056 h 25407"/>
                <a:gd name="connsiteX2" fmla="*/ 19066 w 76264"/>
                <a:gd name="connsiteY2" fmla="*/ 19056 h 25407"/>
                <a:gd name="connsiteX3" fmla="*/ 19066 w 76264"/>
                <a:gd name="connsiteY3" fmla="*/ 24629 h 25407"/>
                <a:gd name="connsiteX4" fmla="*/ 76065 w 76264"/>
                <a:gd name="connsiteY4" fmla="*/ 24629 h 2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64" h="25407">
                  <a:moveTo>
                    <a:pt x="76065" y="24629"/>
                  </a:moveTo>
                  <a:lnTo>
                    <a:pt x="76065" y="19056"/>
                  </a:lnTo>
                  <a:lnTo>
                    <a:pt x="19066" y="19056"/>
                  </a:lnTo>
                  <a:lnTo>
                    <a:pt x="19066" y="24629"/>
                  </a:lnTo>
                  <a:lnTo>
                    <a:pt x="76065" y="2462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6" name="Forme libre : forme 155">
              <a:extLst>
                <a:ext uri="{FF2B5EF4-FFF2-40B4-BE49-F238E27FC236}">
                  <a16:creationId xmlns:a16="http://schemas.microsoft.com/office/drawing/2014/main" id="{252217E9-6DF2-49BE-9028-52B8D6250539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11842424" y="-14851981"/>
              <a:ext cx="76264" cy="101630"/>
            </a:xfrm>
            <a:custGeom>
              <a:avLst/>
              <a:gdLst>
                <a:gd name="connsiteX0" fmla="*/ 54528 w 76264"/>
                <a:gd name="connsiteY0" fmla="*/ 52981 h 101630"/>
                <a:gd name="connsiteX1" fmla="*/ 70107 w 76264"/>
                <a:gd name="connsiteY1" fmla="*/ 52981 h 101630"/>
                <a:gd name="connsiteX2" fmla="*/ 74286 w 76264"/>
                <a:gd name="connsiteY2" fmla="*/ 51839 h 101630"/>
                <a:gd name="connsiteX3" fmla="*/ 75684 w 76264"/>
                <a:gd name="connsiteY3" fmla="*/ 47662 h 101630"/>
                <a:gd name="connsiteX4" fmla="*/ 70615 w 76264"/>
                <a:gd name="connsiteY4" fmla="*/ 44494 h 101630"/>
                <a:gd name="connsiteX5" fmla="*/ 56681 w 76264"/>
                <a:gd name="connsiteY5" fmla="*/ 44494 h 101630"/>
                <a:gd name="connsiteX6" fmla="*/ 58961 w 76264"/>
                <a:gd name="connsiteY6" fmla="*/ 35259 h 101630"/>
                <a:gd name="connsiteX7" fmla="*/ 61114 w 76264"/>
                <a:gd name="connsiteY7" fmla="*/ 25764 h 101630"/>
                <a:gd name="connsiteX8" fmla="*/ 54028 w 76264"/>
                <a:gd name="connsiteY8" fmla="*/ 19056 h 101630"/>
                <a:gd name="connsiteX9" fmla="*/ 44400 w 76264"/>
                <a:gd name="connsiteY9" fmla="*/ 27917 h 101630"/>
                <a:gd name="connsiteX10" fmla="*/ 40221 w 76264"/>
                <a:gd name="connsiteY10" fmla="*/ 44494 h 101630"/>
                <a:gd name="connsiteX11" fmla="*/ 24770 w 76264"/>
                <a:gd name="connsiteY11" fmla="*/ 44494 h 101630"/>
                <a:gd name="connsiteX12" fmla="*/ 20464 w 76264"/>
                <a:gd name="connsiteY12" fmla="*/ 45510 h 101630"/>
                <a:gd name="connsiteX13" fmla="*/ 19066 w 76264"/>
                <a:gd name="connsiteY13" fmla="*/ 49815 h 101630"/>
                <a:gd name="connsiteX14" fmla="*/ 24134 w 76264"/>
                <a:gd name="connsiteY14" fmla="*/ 52981 h 101630"/>
                <a:gd name="connsiteX15" fmla="*/ 38068 w 76264"/>
                <a:gd name="connsiteY15" fmla="*/ 52981 h 101630"/>
                <a:gd name="connsiteX16" fmla="*/ 29457 w 76264"/>
                <a:gd name="connsiteY16" fmla="*/ 89054 h 101630"/>
                <a:gd name="connsiteX17" fmla="*/ 49850 w 76264"/>
                <a:gd name="connsiteY17" fmla="*/ 101964 h 101630"/>
                <a:gd name="connsiteX18" fmla="*/ 79990 w 76264"/>
                <a:gd name="connsiteY18" fmla="*/ 81962 h 101630"/>
                <a:gd name="connsiteX19" fmla="*/ 74667 w 76264"/>
                <a:gd name="connsiteY19" fmla="*/ 79183 h 101630"/>
                <a:gd name="connsiteX20" fmla="*/ 69352 w 76264"/>
                <a:gd name="connsiteY20" fmla="*/ 81335 h 101630"/>
                <a:gd name="connsiteX21" fmla="*/ 50732 w 76264"/>
                <a:gd name="connsiteY21" fmla="*/ 94881 h 101630"/>
                <a:gd name="connsiteX22" fmla="*/ 45663 w 76264"/>
                <a:gd name="connsiteY22" fmla="*/ 89561 h 101630"/>
                <a:gd name="connsiteX23" fmla="*/ 46172 w 76264"/>
                <a:gd name="connsiteY23" fmla="*/ 86275 h 101630"/>
                <a:gd name="connsiteX24" fmla="*/ 54528 w 76264"/>
                <a:gd name="connsiteY24" fmla="*/ 52981 h 1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6264" h="101630">
                  <a:moveTo>
                    <a:pt x="54528" y="52981"/>
                  </a:moveTo>
                  <a:lnTo>
                    <a:pt x="70107" y="52981"/>
                  </a:lnTo>
                  <a:cubicBezTo>
                    <a:pt x="72515" y="52981"/>
                    <a:pt x="73276" y="52981"/>
                    <a:pt x="74286" y="51839"/>
                  </a:cubicBezTo>
                  <a:cubicBezTo>
                    <a:pt x="75303" y="50831"/>
                    <a:pt x="75684" y="47790"/>
                    <a:pt x="75684" y="47662"/>
                  </a:cubicBezTo>
                  <a:cubicBezTo>
                    <a:pt x="75684" y="44494"/>
                    <a:pt x="72387" y="44494"/>
                    <a:pt x="70615" y="44494"/>
                  </a:cubicBezTo>
                  <a:lnTo>
                    <a:pt x="56681" y="44494"/>
                  </a:lnTo>
                  <a:lnTo>
                    <a:pt x="58961" y="35259"/>
                  </a:lnTo>
                  <a:cubicBezTo>
                    <a:pt x="59724" y="32093"/>
                    <a:pt x="61114" y="26772"/>
                    <a:pt x="61114" y="25764"/>
                  </a:cubicBezTo>
                  <a:cubicBezTo>
                    <a:pt x="61114" y="22215"/>
                    <a:pt x="58588" y="19056"/>
                    <a:pt x="54028" y="19056"/>
                  </a:cubicBezTo>
                  <a:cubicBezTo>
                    <a:pt x="46680" y="19056"/>
                    <a:pt x="44909" y="25891"/>
                    <a:pt x="44400" y="27917"/>
                  </a:cubicBezTo>
                  <a:lnTo>
                    <a:pt x="40221" y="44494"/>
                  </a:lnTo>
                  <a:lnTo>
                    <a:pt x="24770" y="44494"/>
                  </a:lnTo>
                  <a:cubicBezTo>
                    <a:pt x="22362" y="44494"/>
                    <a:pt x="21473" y="44494"/>
                    <a:pt x="20464" y="45510"/>
                  </a:cubicBezTo>
                  <a:cubicBezTo>
                    <a:pt x="19574" y="46647"/>
                    <a:pt x="19066" y="49688"/>
                    <a:pt x="19066" y="49815"/>
                  </a:cubicBezTo>
                  <a:cubicBezTo>
                    <a:pt x="19066" y="52981"/>
                    <a:pt x="22362" y="52981"/>
                    <a:pt x="24134" y="52981"/>
                  </a:cubicBezTo>
                  <a:lnTo>
                    <a:pt x="38068" y="52981"/>
                  </a:lnTo>
                  <a:lnTo>
                    <a:pt x="29457" y="89054"/>
                  </a:lnTo>
                  <a:cubicBezTo>
                    <a:pt x="29457" y="97533"/>
                    <a:pt x="38449" y="101964"/>
                    <a:pt x="49850" y="101964"/>
                  </a:cubicBezTo>
                  <a:cubicBezTo>
                    <a:pt x="69480" y="101964"/>
                    <a:pt x="79990" y="85384"/>
                    <a:pt x="79990" y="81962"/>
                  </a:cubicBezTo>
                  <a:cubicBezTo>
                    <a:pt x="79990" y="79183"/>
                    <a:pt x="77456" y="79183"/>
                    <a:pt x="74667" y="79183"/>
                  </a:cubicBezTo>
                  <a:cubicBezTo>
                    <a:pt x="70997" y="79183"/>
                    <a:pt x="70362" y="79183"/>
                    <a:pt x="69352" y="81335"/>
                  </a:cubicBezTo>
                  <a:cubicBezTo>
                    <a:pt x="64538" y="91332"/>
                    <a:pt x="55799" y="94881"/>
                    <a:pt x="50732" y="94881"/>
                  </a:cubicBezTo>
                  <a:cubicBezTo>
                    <a:pt x="47570" y="94881"/>
                    <a:pt x="45663" y="93103"/>
                    <a:pt x="45663" y="89561"/>
                  </a:cubicBezTo>
                  <a:cubicBezTo>
                    <a:pt x="45663" y="88926"/>
                    <a:pt x="45663" y="88298"/>
                    <a:pt x="46172" y="86275"/>
                  </a:cubicBezTo>
                  <a:lnTo>
                    <a:pt x="54528" y="5298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7" name="Forme libre : forme 156">
              <a:extLst>
                <a:ext uri="{FF2B5EF4-FFF2-40B4-BE49-F238E27FC236}">
                  <a16:creationId xmlns:a16="http://schemas.microsoft.com/office/drawing/2014/main" id="{9921EE44-4074-45A7-8916-3C8237BE2C2E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11945798" y="-14941563"/>
              <a:ext cx="76264" cy="203260"/>
            </a:xfrm>
            <a:custGeom>
              <a:avLst/>
              <a:gdLst>
                <a:gd name="connsiteX0" fmla="*/ 61623 w 76264"/>
                <a:gd name="connsiteY0" fmla="*/ 19056 h 203260"/>
                <a:gd name="connsiteX1" fmla="*/ 19066 w 76264"/>
                <a:gd name="connsiteY1" fmla="*/ 107489 h 203260"/>
                <a:gd name="connsiteX2" fmla="*/ 61623 w 76264"/>
                <a:gd name="connsiteY2" fmla="*/ 196099 h 203260"/>
                <a:gd name="connsiteX3" fmla="*/ 65166 w 76264"/>
                <a:gd name="connsiteY3" fmla="*/ 193970 h 203260"/>
                <a:gd name="connsiteX4" fmla="*/ 63394 w 76264"/>
                <a:gd name="connsiteY4" fmla="*/ 191310 h 203260"/>
                <a:gd name="connsiteX5" fmla="*/ 31125 w 76264"/>
                <a:gd name="connsiteY5" fmla="*/ 107664 h 203260"/>
                <a:gd name="connsiteX6" fmla="*/ 63927 w 76264"/>
                <a:gd name="connsiteY6" fmla="*/ 23311 h 203260"/>
                <a:gd name="connsiteX7" fmla="*/ 65166 w 76264"/>
                <a:gd name="connsiteY7" fmla="*/ 21183 h 203260"/>
                <a:gd name="connsiteX8" fmla="*/ 61623 w 76264"/>
                <a:gd name="connsiteY8" fmla="*/ 19056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264" h="203260">
                  <a:moveTo>
                    <a:pt x="61623" y="19056"/>
                  </a:moveTo>
                  <a:cubicBezTo>
                    <a:pt x="27932" y="42804"/>
                    <a:pt x="19066" y="80376"/>
                    <a:pt x="19066" y="107489"/>
                  </a:cubicBezTo>
                  <a:cubicBezTo>
                    <a:pt x="19066" y="132476"/>
                    <a:pt x="26510" y="171287"/>
                    <a:pt x="61623" y="196099"/>
                  </a:cubicBezTo>
                  <a:cubicBezTo>
                    <a:pt x="63037" y="196099"/>
                    <a:pt x="65166" y="196099"/>
                    <a:pt x="65166" y="193970"/>
                  </a:cubicBezTo>
                  <a:cubicBezTo>
                    <a:pt x="65166" y="192906"/>
                    <a:pt x="64633" y="192549"/>
                    <a:pt x="63394" y="191310"/>
                  </a:cubicBezTo>
                  <a:cubicBezTo>
                    <a:pt x="39809" y="170048"/>
                    <a:pt x="31125" y="139915"/>
                    <a:pt x="31125" y="107664"/>
                  </a:cubicBezTo>
                  <a:cubicBezTo>
                    <a:pt x="31125" y="59819"/>
                    <a:pt x="49389" y="36419"/>
                    <a:pt x="63927" y="23311"/>
                  </a:cubicBezTo>
                  <a:cubicBezTo>
                    <a:pt x="64633" y="22596"/>
                    <a:pt x="65166" y="22064"/>
                    <a:pt x="65166" y="21183"/>
                  </a:cubicBezTo>
                  <a:cubicBezTo>
                    <a:pt x="65166" y="19056"/>
                    <a:pt x="63037" y="19056"/>
                    <a:pt x="61623" y="1905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8" name="Forme libre : forme 157">
              <a:extLst>
                <a:ext uri="{FF2B5EF4-FFF2-40B4-BE49-F238E27FC236}">
                  <a16:creationId xmlns:a16="http://schemas.microsoft.com/office/drawing/2014/main" id="{1C9153B0-2844-44AA-9B58-7D8FB3FFB87F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12031929" y="-14913916"/>
              <a:ext cx="101685" cy="25408"/>
            </a:xfrm>
            <a:custGeom>
              <a:avLst/>
              <a:gdLst>
                <a:gd name="connsiteX0" fmla="*/ 89642 w 101685"/>
                <a:gd name="connsiteY0" fmla="*/ 25787 h 25407"/>
                <a:gd name="connsiteX1" fmla="*/ 89642 w 101685"/>
                <a:gd name="connsiteY1" fmla="*/ 19056 h 25407"/>
                <a:gd name="connsiteX2" fmla="*/ 19066 w 101685"/>
                <a:gd name="connsiteY2" fmla="*/ 19056 h 25407"/>
                <a:gd name="connsiteX3" fmla="*/ 19066 w 101685"/>
                <a:gd name="connsiteY3" fmla="*/ 25787 h 25407"/>
                <a:gd name="connsiteX4" fmla="*/ 89642 w 101685"/>
                <a:gd name="connsiteY4" fmla="*/ 25787 h 2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85" h="25407">
                  <a:moveTo>
                    <a:pt x="89642" y="25787"/>
                  </a:moveTo>
                  <a:lnTo>
                    <a:pt x="89642" y="19056"/>
                  </a:lnTo>
                  <a:lnTo>
                    <a:pt x="19066" y="19056"/>
                  </a:lnTo>
                  <a:lnTo>
                    <a:pt x="19066" y="25787"/>
                  </a:lnTo>
                  <a:lnTo>
                    <a:pt x="89642" y="2578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9" name="Forme libre : forme 158">
              <a:extLst>
                <a:ext uri="{FF2B5EF4-FFF2-40B4-BE49-F238E27FC236}">
                  <a16:creationId xmlns:a16="http://schemas.microsoft.com/office/drawing/2014/main" id="{80CC147F-1BB1-4BFB-9986-951A2FD6CF53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12015362" y="-14886802"/>
              <a:ext cx="101685" cy="101630"/>
            </a:xfrm>
            <a:custGeom>
              <a:avLst/>
              <a:gdLst>
                <a:gd name="connsiteX0" fmla="*/ 38037 w 101685"/>
                <a:gd name="connsiteY0" fmla="*/ 81613 h 101630"/>
                <a:gd name="connsiteX1" fmla="*/ 60908 w 101685"/>
                <a:gd name="connsiteY1" fmla="*/ 61588 h 101630"/>
                <a:gd name="connsiteX2" fmla="*/ 83072 w 101685"/>
                <a:gd name="connsiteY2" fmla="*/ 42978 h 101630"/>
                <a:gd name="connsiteX3" fmla="*/ 100629 w 101685"/>
                <a:gd name="connsiteY3" fmla="*/ 21183 h 101630"/>
                <a:gd name="connsiteX4" fmla="*/ 97610 w 101685"/>
                <a:gd name="connsiteY4" fmla="*/ 19056 h 101630"/>
                <a:gd name="connsiteX5" fmla="*/ 94599 w 101685"/>
                <a:gd name="connsiteY5" fmla="*/ 20825 h 101630"/>
                <a:gd name="connsiteX6" fmla="*/ 81126 w 101685"/>
                <a:gd name="connsiteY6" fmla="*/ 31640 h 101630"/>
                <a:gd name="connsiteX7" fmla="*/ 71013 w 101685"/>
                <a:gd name="connsiteY7" fmla="*/ 26319 h 101630"/>
                <a:gd name="connsiteX8" fmla="*/ 57007 w 101685"/>
                <a:gd name="connsiteY8" fmla="*/ 19056 h 101630"/>
                <a:gd name="connsiteX9" fmla="*/ 33246 w 101685"/>
                <a:gd name="connsiteY9" fmla="*/ 39786 h 101630"/>
                <a:gd name="connsiteX10" fmla="*/ 36265 w 101685"/>
                <a:gd name="connsiteY10" fmla="*/ 41914 h 101630"/>
                <a:gd name="connsiteX11" fmla="*/ 39450 w 101685"/>
                <a:gd name="connsiteY11" fmla="*/ 39436 h 101630"/>
                <a:gd name="connsiteX12" fmla="*/ 54878 w 101685"/>
                <a:gd name="connsiteY12" fmla="*/ 32878 h 101630"/>
                <a:gd name="connsiteX13" fmla="*/ 66048 w 101685"/>
                <a:gd name="connsiteY13" fmla="*/ 34473 h 101630"/>
                <a:gd name="connsiteX14" fmla="*/ 81475 w 101685"/>
                <a:gd name="connsiteY14" fmla="*/ 36602 h 101630"/>
                <a:gd name="connsiteX15" fmla="*/ 56833 w 101685"/>
                <a:gd name="connsiteY15" fmla="*/ 58040 h 101630"/>
                <a:gd name="connsiteX16" fmla="*/ 34843 w 101685"/>
                <a:gd name="connsiteY16" fmla="*/ 77007 h 101630"/>
                <a:gd name="connsiteX17" fmla="*/ 19066 w 101685"/>
                <a:gd name="connsiteY17" fmla="*/ 96849 h 101630"/>
                <a:gd name="connsiteX18" fmla="*/ 22077 w 101685"/>
                <a:gd name="connsiteY18" fmla="*/ 98977 h 101630"/>
                <a:gd name="connsiteX19" fmla="*/ 25088 w 101685"/>
                <a:gd name="connsiteY19" fmla="*/ 97207 h 101630"/>
                <a:gd name="connsiteX20" fmla="*/ 41405 w 101685"/>
                <a:gd name="connsiteY20" fmla="*/ 86392 h 101630"/>
                <a:gd name="connsiteX21" fmla="*/ 50978 w 101685"/>
                <a:gd name="connsiteY21" fmla="*/ 91006 h 101630"/>
                <a:gd name="connsiteX22" fmla="*/ 65698 w 101685"/>
                <a:gd name="connsiteY22" fmla="*/ 98977 h 101630"/>
                <a:gd name="connsiteX23" fmla="*/ 96545 w 101685"/>
                <a:gd name="connsiteY23" fmla="*/ 71513 h 101630"/>
                <a:gd name="connsiteX24" fmla="*/ 93534 w 101685"/>
                <a:gd name="connsiteY24" fmla="*/ 69202 h 101630"/>
                <a:gd name="connsiteX25" fmla="*/ 90341 w 101685"/>
                <a:gd name="connsiteY25" fmla="*/ 72045 h 101630"/>
                <a:gd name="connsiteX26" fmla="*/ 67827 w 101685"/>
                <a:gd name="connsiteY26" fmla="*/ 85153 h 101630"/>
                <a:gd name="connsiteX27" fmla="*/ 54878 w 101685"/>
                <a:gd name="connsiteY27" fmla="*/ 83209 h 101630"/>
                <a:gd name="connsiteX28" fmla="*/ 42112 w 101685"/>
                <a:gd name="connsiteY28" fmla="*/ 81438 h 101630"/>
                <a:gd name="connsiteX29" fmla="*/ 38037 w 101685"/>
                <a:gd name="connsiteY29" fmla="*/ 81613 h 1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1685" h="101630">
                  <a:moveTo>
                    <a:pt x="38037" y="81613"/>
                  </a:moveTo>
                  <a:cubicBezTo>
                    <a:pt x="42644" y="77007"/>
                    <a:pt x="45837" y="73633"/>
                    <a:pt x="60908" y="61588"/>
                  </a:cubicBezTo>
                  <a:cubicBezTo>
                    <a:pt x="64633" y="58572"/>
                    <a:pt x="77932" y="47940"/>
                    <a:pt x="83072" y="42978"/>
                  </a:cubicBezTo>
                  <a:cubicBezTo>
                    <a:pt x="93892" y="32346"/>
                    <a:pt x="100629" y="23311"/>
                    <a:pt x="100629" y="21183"/>
                  </a:cubicBezTo>
                  <a:cubicBezTo>
                    <a:pt x="100629" y="19056"/>
                    <a:pt x="98325" y="19056"/>
                    <a:pt x="97610" y="19056"/>
                  </a:cubicBezTo>
                  <a:cubicBezTo>
                    <a:pt x="96013" y="19056"/>
                    <a:pt x="95481" y="19412"/>
                    <a:pt x="94599" y="20825"/>
                  </a:cubicBezTo>
                  <a:cubicBezTo>
                    <a:pt x="89102" y="28979"/>
                    <a:pt x="85376" y="31640"/>
                    <a:pt x="81126" y="31640"/>
                  </a:cubicBezTo>
                  <a:cubicBezTo>
                    <a:pt x="78996" y="31640"/>
                    <a:pt x="76335" y="31457"/>
                    <a:pt x="71013" y="26319"/>
                  </a:cubicBezTo>
                  <a:cubicBezTo>
                    <a:pt x="64983" y="20293"/>
                    <a:pt x="61082" y="19056"/>
                    <a:pt x="57007" y="19056"/>
                  </a:cubicBezTo>
                  <a:cubicBezTo>
                    <a:pt x="42819" y="19056"/>
                    <a:pt x="33246" y="34473"/>
                    <a:pt x="33246" y="39786"/>
                  </a:cubicBezTo>
                  <a:cubicBezTo>
                    <a:pt x="33246" y="41382"/>
                    <a:pt x="35018" y="41914"/>
                    <a:pt x="36265" y="41914"/>
                  </a:cubicBezTo>
                  <a:cubicBezTo>
                    <a:pt x="38386" y="41914"/>
                    <a:pt x="38743" y="41382"/>
                    <a:pt x="39450" y="39436"/>
                  </a:cubicBezTo>
                  <a:cubicBezTo>
                    <a:pt x="42112" y="33228"/>
                    <a:pt x="52042" y="32878"/>
                    <a:pt x="54878" y="32878"/>
                  </a:cubicBezTo>
                  <a:cubicBezTo>
                    <a:pt x="58961" y="32878"/>
                    <a:pt x="63569" y="33941"/>
                    <a:pt x="66048" y="34473"/>
                  </a:cubicBezTo>
                  <a:cubicBezTo>
                    <a:pt x="75803" y="36602"/>
                    <a:pt x="77042" y="36602"/>
                    <a:pt x="81475" y="36602"/>
                  </a:cubicBezTo>
                  <a:cubicBezTo>
                    <a:pt x="76868" y="41382"/>
                    <a:pt x="73674" y="44573"/>
                    <a:pt x="56833" y="58040"/>
                  </a:cubicBezTo>
                  <a:cubicBezTo>
                    <a:pt x="43002" y="69029"/>
                    <a:pt x="38211" y="73459"/>
                    <a:pt x="34843" y="77007"/>
                  </a:cubicBezTo>
                  <a:cubicBezTo>
                    <a:pt x="24206" y="87456"/>
                    <a:pt x="19066" y="95253"/>
                    <a:pt x="19066" y="96849"/>
                  </a:cubicBezTo>
                  <a:cubicBezTo>
                    <a:pt x="19066" y="98977"/>
                    <a:pt x="21369" y="98977"/>
                    <a:pt x="22077" y="98977"/>
                  </a:cubicBezTo>
                  <a:cubicBezTo>
                    <a:pt x="23848" y="98977"/>
                    <a:pt x="24206" y="98628"/>
                    <a:pt x="25088" y="97207"/>
                  </a:cubicBezTo>
                  <a:cubicBezTo>
                    <a:pt x="29878" y="90474"/>
                    <a:pt x="35375" y="86392"/>
                    <a:pt x="41405" y="86392"/>
                  </a:cubicBezTo>
                  <a:cubicBezTo>
                    <a:pt x="43534" y="86392"/>
                    <a:pt x="46187" y="86575"/>
                    <a:pt x="50978" y="91006"/>
                  </a:cubicBezTo>
                  <a:cubicBezTo>
                    <a:pt x="56475" y="96317"/>
                    <a:pt x="60018" y="98977"/>
                    <a:pt x="65698" y="98977"/>
                  </a:cubicBezTo>
                  <a:cubicBezTo>
                    <a:pt x="84669" y="98977"/>
                    <a:pt x="96545" y="77531"/>
                    <a:pt x="96545" y="71513"/>
                  </a:cubicBezTo>
                  <a:cubicBezTo>
                    <a:pt x="96545" y="69385"/>
                    <a:pt x="94599" y="69202"/>
                    <a:pt x="93534" y="69202"/>
                  </a:cubicBezTo>
                  <a:cubicBezTo>
                    <a:pt x="91405" y="69202"/>
                    <a:pt x="91048" y="70092"/>
                    <a:pt x="90341" y="72045"/>
                  </a:cubicBezTo>
                  <a:cubicBezTo>
                    <a:pt x="86972" y="80906"/>
                    <a:pt x="76510" y="85153"/>
                    <a:pt x="67827" y="85153"/>
                  </a:cubicBezTo>
                  <a:cubicBezTo>
                    <a:pt x="63744" y="85153"/>
                    <a:pt x="59311" y="84273"/>
                    <a:pt x="54878" y="83209"/>
                  </a:cubicBezTo>
                  <a:cubicBezTo>
                    <a:pt x="46719" y="81438"/>
                    <a:pt x="45306" y="81438"/>
                    <a:pt x="42112" y="81438"/>
                  </a:cubicBezTo>
                  <a:cubicBezTo>
                    <a:pt x="41754" y="81438"/>
                    <a:pt x="39101" y="81438"/>
                    <a:pt x="38037" y="8161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0" name="Forme libre : forme 159">
              <a:extLst>
                <a:ext uri="{FF2B5EF4-FFF2-40B4-BE49-F238E27FC236}">
                  <a16:creationId xmlns:a16="http://schemas.microsoft.com/office/drawing/2014/main" id="{F33401F4-8CB3-4CC6-8EC5-D299831A7E65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12106007" y="-14867751"/>
              <a:ext cx="76264" cy="127038"/>
            </a:xfrm>
            <a:custGeom>
              <a:avLst/>
              <a:gdLst>
                <a:gd name="connsiteX0" fmla="*/ 78972 w 76264"/>
                <a:gd name="connsiteY0" fmla="*/ 24503 h 127037"/>
                <a:gd name="connsiteX1" fmla="*/ 73396 w 76264"/>
                <a:gd name="connsiteY1" fmla="*/ 19056 h 127037"/>
                <a:gd name="connsiteX2" fmla="*/ 65547 w 76264"/>
                <a:gd name="connsiteY2" fmla="*/ 26654 h 127037"/>
                <a:gd name="connsiteX3" fmla="*/ 71116 w 76264"/>
                <a:gd name="connsiteY3" fmla="*/ 32093 h 127037"/>
                <a:gd name="connsiteX4" fmla="*/ 78972 w 76264"/>
                <a:gd name="connsiteY4" fmla="*/ 24503 h 127037"/>
                <a:gd name="connsiteX5" fmla="*/ 51359 w 76264"/>
                <a:gd name="connsiteY5" fmla="*/ 109181 h 127037"/>
                <a:gd name="connsiteX6" fmla="*/ 33246 w 76264"/>
                <a:gd name="connsiteY6" fmla="*/ 125133 h 127037"/>
                <a:gd name="connsiteX7" fmla="*/ 28694 w 76264"/>
                <a:gd name="connsiteY7" fmla="*/ 124505 h 127037"/>
                <a:gd name="connsiteX8" fmla="*/ 32618 w 76264"/>
                <a:gd name="connsiteY8" fmla="*/ 117797 h 127037"/>
                <a:gd name="connsiteX9" fmla="*/ 26915 w 76264"/>
                <a:gd name="connsiteY9" fmla="*/ 112603 h 127037"/>
                <a:gd name="connsiteX10" fmla="*/ 19066 w 76264"/>
                <a:gd name="connsiteY10" fmla="*/ 120703 h 127037"/>
                <a:gd name="connsiteX11" fmla="*/ 33373 w 76264"/>
                <a:gd name="connsiteY11" fmla="*/ 129437 h 127037"/>
                <a:gd name="connsiteX12" fmla="*/ 62377 w 76264"/>
                <a:gd name="connsiteY12" fmla="*/ 109308 h 127037"/>
                <a:gd name="connsiteX13" fmla="*/ 73778 w 76264"/>
                <a:gd name="connsiteY13" fmla="*/ 63996 h 127037"/>
                <a:gd name="connsiteX14" fmla="*/ 74413 w 76264"/>
                <a:gd name="connsiteY14" fmla="*/ 59819 h 127037"/>
                <a:gd name="connsiteX15" fmla="*/ 58834 w 76264"/>
                <a:gd name="connsiteY15" fmla="*/ 47537 h 127037"/>
                <a:gd name="connsiteX16" fmla="*/ 34136 w 76264"/>
                <a:gd name="connsiteY16" fmla="*/ 67155 h 127037"/>
                <a:gd name="connsiteX17" fmla="*/ 36797 w 76264"/>
                <a:gd name="connsiteY17" fmla="*/ 68934 h 127037"/>
                <a:gd name="connsiteX18" fmla="*/ 39586 w 76264"/>
                <a:gd name="connsiteY18" fmla="*/ 67155 h 127037"/>
                <a:gd name="connsiteX19" fmla="*/ 58326 w 76264"/>
                <a:gd name="connsiteY19" fmla="*/ 51840 h 127037"/>
                <a:gd name="connsiteX20" fmla="*/ 63649 w 76264"/>
                <a:gd name="connsiteY20" fmla="*/ 58549 h 127037"/>
                <a:gd name="connsiteX21" fmla="*/ 63267 w 76264"/>
                <a:gd name="connsiteY21" fmla="*/ 61844 h 127037"/>
                <a:gd name="connsiteX22" fmla="*/ 51359 w 76264"/>
                <a:gd name="connsiteY22" fmla="*/ 109181 h 127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264" h="127037">
                  <a:moveTo>
                    <a:pt x="78972" y="24503"/>
                  </a:moveTo>
                  <a:cubicBezTo>
                    <a:pt x="78972" y="21590"/>
                    <a:pt x="76820" y="19056"/>
                    <a:pt x="73396" y="19056"/>
                  </a:cubicBezTo>
                  <a:cubicBezTo>
                    <a:pt x="69471" y="19056"/>
                    <a:pt x="65547" y="22852"/>
                    <a:pt x="65547" y="26654"/>
                  </a:cubicBezTo>
                  <a:cubicBezTo>
                    <a:pt x="65547" y="29688"/>
                    <a:pt x="67954" y="32093"/>
                    <a:pt x="71116" y="32093"/>
                  </a:cubicBezTo>
                  <a:cubicBezTo>
                    <a:pt x="75421" y="32093"/>
                    <a:pt x="78972" y="28044"/>
                    <a:pt x="78972" y="24503"/>
                  </a:cubicBezTo>
                  <a:close/>
                  <a:moveTo>
                    <a:pt x="51359" y="109181"/>
                  </a:moveTo>
                  <a:cubicBezTo>
                    <a:pt x="48952" y="118805"/>
                    <a:pt x="40976" y="125133"/>
                    <a:pt x="33246" y="125133"/>
                  </a:cubicBezTo>
                  <a:cubicBezTo>
                    <a:pt x="31093" y="125133"/>
                    <a:pt x="29703" y="124752"/>
                    <a:pt x="28694" y="124505"/>
                  </a:cubicBezTo>
                  <a:cubicBezTo>
                    <a:pt x="31729" y="122727"/>
                    <a:pt x="32618" y="119441"/>
                    <a:pt x="32618" y="117797"/>
                  </a:cubicBezTo>
                  <a:cubicBezTo>
                    <a:pt x="32618" y="115644"/>
                    <a:pt x="31093" y="112603"/>
                    <a:pt x="26915" y="112603"/>
                  </a:cubicBezTo>
                  <a:cubicBezTo>
                    <a:pt x="22609" y="112603"/>
                    <a:pt x="19066" y="116525"/>
                    <a:pt x="19066" y="120703"/>
                  </a:cubicBezTo>
                  <a:cubicBezTo>
                    <a:pt x="19066" y="126149"/>
                    <a:pt x="24762" y="129437"/>
                    <a:pt x="33373" y="129437"/>
                  </a:cubicBezTo>
                  <a:cubicBezTo>
                    <a:pt x="41992" y="129437"/>
                    <a:pt x="58453" y="125006"/>
                    <a:pt x="62377" y="109308"/>
                  </a:cubicBezTo>
                  <a:lnTo>
                    <a:pt x="73778" y="63996"/>
                  </a:lnTo>
                  <a:cubicBezTo>
                    <a:pt x="74031" y="62725"/>
                    <a:pt x="74413" y="61590"/>
                    <a:pt x="74413" y="59819"/>
                  </a:cubicBezTo>
                  <a:cubicBezTo>
                    <a:pt x="74413" y="52602"/>
                    <a:pt x="67700" y="47537"/>
                    <a:pt x="58834" y="47537"/>
                  </a:cubicBezTo>
                  <a:cubicBezTo>
                    <a:pt x="43510" y="47537"/>
                    <a:pt x="34136" y="64631"/>
                    <a:pt x="34136" y="67155"/>
                  </a:cubicBezTo>
                  <a:cubicBezTo>
                    <a:pt x="34136" y="68934"/>
                    <a:pt x="36161" y="68934"/>
                    <a:pt x="36797" y="68934"/>
                  </a:cubicBezTo>
                  <a:cubicBezTo>
                    <a:pt x="38696" y="68934"/>
                    <a:pt x="38950" y="68425"/>
                    <a:pt x="39586" y="67155"/>
                  </a:cubicBezTo>
                  <a:cubicBezTo>
                    <a:pt x="45409" y="54754"/>
                    <a:pt x="54020" y="51840"/>
                    <a:pt x="58326" y="51840"/>
                  </a:cubicBezTo>
                  <a:cubicBezTo>
                    <a:pt x="63394" y="51840"/>
                    <a:pt x="63649" y="56398"/>
                    <a:pt x="63649" y="58549"/>
                  </a:cubicBezTo>
                  <a:cubicBezTo>
                    <a:pt x="63649" y="60320"/>
                    <a:pt x="63522" y="60828"/>
                    <a:pt x="63267" y="61844"/>
                  </a:cubicBezTo>
                  <a:lnTo>
                    <a:pt x="51359" y="10918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1" name="Forme libre : forme 160">
              <a:extLst>
                <a:ext uri="{FF2B5EF4-FFF2-40B4-BE49-F238E27FC236}">
                  <a16:creationId xmlns:a16="http://schemas.microsoft.com/office/drawing/2014/main" id="{254F1E41-CCA1-49C2-8C92-75DC4FED8065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12208530" y="-14941563"/>
              <a:ext cx="76264" cy="203260"/>
            </a:xfrm>
            <a:custGeom>
              <a:avLst/>
              <a:gdLst>
                <a:gd name="connsiteX0" fmla="*/ 22435 w 76264"/>
                <a:gd name="connsiteY0" fmla="*/ 19056 h 203260"/>
                <a:gd name="connsiteX1" fmla="*/ 19066 w 76264"/>
                <a:gd name="connsiteY1" fmla="*/ 21183 h 203260"/>
                <a:gd name="connsiteX2" fmla="*/ 20663 w 76264"/>
                <a:gd name="connsiteY2" fmla="*/ 23843 h 203260"/>
                <a:gd name="connsiteX3" fmla="*/ 52933 w 76264"/>
                <a:gd name="connsiteY3" fmla="*/ 107489 h 203260"/>
                <a:gd name="connsiteX4" fmla="*/ 22252 w 76264"/>
                <a:gd name="connsiteY4" fmla="*/ 189890 h 203260"/>
                <a:gd name="connsiteX5" fmla="*/ 19066 w 76264"/>
                <a:gd name="connsiteY5" fmla="*/ 193970 h 203260"/>
                <a:gd name="connsiteX6" fmla="*/ 21370 w 76264"/>
                <a:gd name="connsiteY6" fmla="*/ 196099 h 203260"/>
                <a:gd name="connsiteX7" fmla="*/ 52043 w 76264"/>
                <a:gd name="connsiteY7" fmla="*/ 162251 h 203260"/>
                <a:gd name="connsiteX8" fmla="*/ 64992 w 76264"/>
                <a:gd name="connsiteY8" fmla="*/ 107664 h 203260"/>
                <a:gd name="connsiteX9" fmla="*/ 22435 w 76264"/>
                <a:gd name="connsiteY9" fmla="*/ 19056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64" h="203260">
                  <a:moveTo>
                    <a:pt x="22435" y="19056"/>
                  </a:moveTo>
                  <a:cubicBezTo>
                    <a:pt x="21196" y="19056"/>
                    <a:pt x="19066" y="19056"/>
                    <a:pt x="19066" y="21183"/>
                  </a:cubicBezTo>
                  <a:cubicBezTo>
                    <a:pt x="19066" y="22064"/>
                    <a:pt x="19599" y="22596"/>
                    <a:pt x="20663" y="23843"/>
                  </a:cubicBezTo>
                  <a:cubicBezTo>
                    <a:pt x="35908" y="37841"/>
                    <a:pt x="52933" y="61763"/>
                    <a:pt x="52933" y="107489"/>
                  </a:cubicBezTo>
                  <a:cubicBezTo>
                    <a:pt x="52933" y="144529"/>
                    <a:pt x="41405" y="172524"/>
                    <a:pt x="22252" y="189890"/>
                  </a:cubicBezTo>
                  <a:cubicBezTo>
                    <a:pt x="19241" y="192906"/>
                    <a:pt x="19066" y="193081"/>
                    <a:pt x="19066" y="193970"/>
                  </a:cubicBezTo>
                  <a:cubicBezTo>
                    <a:pt x="19066" y="194852"/>
                    <a:pt x="19599" y="196099"/>
                    <a:pt x="21370" y="196099"/>
                  </a:cubicBezTo>
                  <a:cubicBezTo>
                    <a:pt x="23499" y="196099"/>
                    <a:pt x="40341" y="184403"/>
                    <a:pt x="52043" y="162251"/>
                  </a:cubicBezTo>
                  <a:cubicBezTo>
                    <a:pt x="59844" y="147539"/>
                    <a:pt x="64992" y="128395"/>
                    <a:pt x="64992" y="107664"/>
                  </a:cubicBezTo>
                  <a:cubicBezTo>
                    <a:pt x="64992" y="82677"/>
                    <a:pt x="57540" y="43868"/>
                    <a:pt x="22435" y="1905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2" name="Forme libre : forme 161">
              <a:extLst>
                <a:ext uri="{FF2B5EF4-FFF2-40B4-BE49-F238E27FC236}">
                  <a16:creationId xmlns:a16="http://schemas.microsoft.com/office/drawing/2014/main" id="{5DE522C4-C557-4D16-9BAA-8D73FBB54FE1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12317867" y="-14893940"/>
              <a:ext cx="25421" cy="279483"/>
            </a:xfrm>
            <a:custGeom>
              <a:avLst/>
              <a:gdLst>
                <a:gd name="connsiteX0" fmla="*/ 29195 w 25421"/>
                <a:gd name="connsiteY0" fmla="*/ 28169 h 279482"/>
                <a:gd name="connsiteX1" fmla="*/ 24134 w 25421"/>
                <a:gd name="connsiteY1" fmla="*/ 19056 h 279482"/>
                <a:gd name="connsiteX2" fmla="*/ 19066 w 25421"/>
                <a:gd name="connsiteY2" fmla="*/ 28169 h 279482"/>
                <a:gd name="connsiteX3" fmla="*/ 19066 w 25421"/>
                <a:gd name="connsiteY3" fmla="*/ 263031 h 279482"/>
                <a:gd name="connsiteX4" fmla="*/ 24134 w 25421"/>
                <a:gd name="connsiteY4" fmla="*/ 272146 h 279482"/>
                <a:gd name="connsiteX5" fmla="*/ 29195 w 25421"/>
                <a:gd name="connsiteY5" fmla="*/ 263031 h 279482"/>
                <a:gd name="connsiteX6" fmla="*/ 29195 w 25421"/>
                <a:gd name="connsiteY6" fmla="*/ 28169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21" h="279482">
                  <a:moveTo>
                    <a:pt x="29195" y="28169"/>
                  </a:moveTo>
                  <a:cubicBezTo>
                    <a:pt x="29195" y="23612"/>
                    <a:pt x="29195" y="19056"/>
                    <a:pt x="24134" y="19056"/>
                  </a:cubicBezTo>
                  <a:cubicBezTo>
                    <a:pt x="19066" y="19056"/>
                    <a:pt x="19066" y="23612"/>
                    <a:pt x="19066" y="28169"/>
                  </a:cubicBezTo>
                  <a:lnTo>
                    <a:pt x="19066" y="263031"/>
                  </a:lnTo>
                  <a:cubicBezTo>
                    <a:pt x="19066" y="267589"/>
                    <a:pt x="19066" y="272146"/>
                    <a:pt x="24134" y="272146"/>
                  </a:cubicBezTo>
                  <a:cubicBezTo>
                    <a:pt x="29195" y="272146"/>
                    <a:pt x="29195" y="267589"/>
                    <a:pt x="29195" y="263031"/>
                  </a:cubicBezTo>
                  <a:lnTo>
                    <a:pt x="29195" y="2816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3" name="Forme libre : forme 162">
              <a:extLst>
                <a:ext uri="{FF2B5EF4-FFF2-40B4-BE49-F238E27FC236}">
                  <a16:creationId xmlns:a16="http://schemas.microsoft.com/office/drawing/2014/main" id="{C444C032-E7F9-482A-B612-85C175139D6B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12369976" y="-14893940"/>
              <a:ext cx="305056" cy="279483"/>
            </a:xfrm>
            <a:custGeom>
              <a:avLst/>
              <a:gdLst>
                <a:gd name="connsiteX0" fmla="*/ 119091 w 305056"/>
                <a:gd name="connsiteY0" fmla="*/ 32218 h 279482"/>
                <a:gd name="connsiteX1" fmla="*/ 112505 w 305056"/>
                <a:gd name="connsiteY1" fmla="*/ 27662 h 279482"/>
                <a:gd name="connsiteX2" fmla="*/ 105928 w 305056"/>
                <a:gd name="connsiteY2" fmla="*/ 32218 h 279482"/>
                <a:gd name="connsiteX3" fmla="*/ 20338 w 305056"/>
                <a:gd name="connsiteY3" fmla="*/ 203808 h 279482"/>
                <a:gd name="connsiteX4" fmla="*/ 19066 w 305056"/>
                <a:gd name="connsiteY4" fmla="*/ 206849 h 279482"/>
                <a:gd name="connsiteX5" fmla="*/ 24635 w 305056"/>
                <a:gd name="connsiteY5" fmla="*/ 208873 h 279482"/>
                <a:gd name="connsiteX6" fmla="*/ 200376 w 305056"/>
                <a:gd name="connsiteY6" fmla="*/ 208873 h 279482"/>
                <a:gd name="connsiteX7" fmla="*/ 205953 w 305056"/>
                <a:gd name="connsiteY7" fmla="*/ 206849 h 279482"/>
                <a:gd name="connsiteX8" fmla="*/ 204682 w 305056"/>
                <a:gd name="connsiteY8" fmla="*/ 203808 h 279482"/>
                <a:gd name="connsiteX9" fmla="*/ 119091 w 305056"/>
                <a:gd name="connsiteY9" fmla="*/ 32218 h 279482"/>
                <a:gd name="connsiteX10" fmla="*/ 104403 w 305056"/>
                <a:gd name="connsiteY10" fmla="*/ 52966 h 279482"/>
                <a:gd name="connsiteX11" fmla="*/ 172524 w 305056"/>
                <a:gd name="connsiteY11" fmla="*/ 189635 h 279482"/>
                <a:gd name="connsiteX12" fmla="*/ 36035 w 305056"/>
                <a:gd name="connsiteY12" fmla="*/ 189635 h 279482"/>
                <a:gd name="connsiteX13" fmla="*/ 104403 w 305056"/>
                <a:gd name="connsiteY13" fmla="*/ 52966 h 279482"/>
                <a:gd name="connsiteX14" fmla="*/ 302027 w 305056"/>
                <a:gd name="connsiteY14" fmla="*/ 269612 h 279482"/>
                <a:gd name="connsiteX15" fmla="*/ 297721 w 305056"/>
                <a:gd name="connsiteY15" fmla="*/ 264047 h 279482"/>
                <a:gd name="connsiteX16" fmla="*/ 257970 w 305056"/>
                <a:gd name="connsiteY16" fmla="*/ 145600 h 279482"/>
                <a:gd name="connsiteX17" fmla="*/ 298738 w 305056"/>
                <a:gd name="connsiteY17" fmla="*/ 25891 h 279482"/>
                <a:gd name="connsiteX18" fmla="*/ 302027 w 305056"/>
                <a:gd name="connsiteY18" fmla="*/ 21588 h 279482"/>
                <a:gd name="connsiteX19" fmla="*/ 299493 w 305056"/>
                <a:gd name="connsiteY19" fmla="*/ 19056 h 279482"/>
                <a:gd name="connsiteX20" fmla="*/ 259233 w 305056"/>
                <a:gd name="connsiteY20" fmla="*/ 68410 h 279482"/>
                <a:gd name="connsiteX21" fmla="*/ 243281 w 305056"/>
                <a:gd name="connsiteY21" fmla="*/ 145600 h 279482"/>
                <a:gd name="connsiteX22" fmla="*/ 259995 w 305056"/>
                <a:gd name="connsiteY22" fmla="*/ 224563 h 279482"/>
                <a:gd name="connsiteX23" fmla="*/ 299493 w 305056"/>
                <a:gd name="connsiteY23" fmla="*/ 272146 h 279482"/>
                <a:gd name="connsiteX24" fmla="*/ 302027 w 305056"/>
                <a:gd name="connsiteY24" fmla="*/ 269612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5056" h="279482">
                  <a:moveTo>
                    <a:pt x="119091" y="32218"/>
                  </a:moveTo>
                  <a:cubicBezTo>
                    <a:pt x="117320" y="28925"/>
                    <a:pt x="116811" y="27662"/>
                    <a:pt x="112505" y="27662"/>
                  </a:cubicBezTo>
                  <a:cubicBezTo>
                    <a:pt x="108200" y="27662"/>
                    <a:pt x="107699" y="28925"/>
                    <a:pt x="105928" y="32218"/>
                  </a:cubicBezTo>
                  <a:lnTo>
                    <a:pt x="20338" y="203808"/>
                  </a:lnTo>
                  <a:cubicBezTo>
                    <a:pt x="19066" y="206086"/>
                    <a:pt x="19066" y="206594"/>
                    <a:pt x="19066" y="206849"/>
                  </a:cubicBezTo>
                  <a:cubicBezTo>
                    <a:pt x="19066" y="208873"/>
                    <a:pt x="20583" y="208873"/>
                    <a:pt x="24635" y="208873"/>
                  </a:cubicBezTo>
                  <a:lnTo>
                    <a:pt x="200376" y="208873"/>
                  </a:lnTo>
                  <a:cubicBezTo>
                    <a:pt x="204428" y="208873"/>
                    <a:pt x="205953" y="208873"/>
                    <a:pt x="205953" y="206849"/>
                  </a:cubicBezTo>
                  <a:cubicBezTo>
                    <a:pt x="205953" y="206594"/>
                    <a:pt x="205953" y="206086"/>
                    <a:pt x="204682" y="203808"/>
                  </a:cubicBezTo>
                  <a:lnTo>
                    <a:pt x="119091" y="32218"/>
                  </a:lnTo>
                  <a:close/>
                  <a:moveTo>
                    <a:pt x="104403" y="52966"/>
                  </a:moveTo>
                  <a:lnTo>
                    <a:pt x="172524" y="189635"/>
                  </a:lnTo>
                  <a:lnTo>
                    <a:pt x="36035" y="189635"/>
                  </a:lnTo>
                  <a:lnTo>
                    <a:pt x="104403" y="52966"/>
                  </a:lnTo>
                  <a:close/>
                  <a:moveTo>
                    <a:pt x="302027" y="269612"/>
                  </a:moveTo>
                  <a:cubicBezTo>
                    <a:pt x="302027" y="268859"/>
                    <a:pt x="302027" y="268350"/>
                    <a:pt x="297721" y="264047"/>
                  </a:cubicBezTo>
                  <a:cubicBezTo>
                    <a:pt x="266071" y="232160"/>
                    <a:pt x="257970" y="184323"/>
                    <a:pt x="257970" y="145600"/>
                  </a:cubicBezTo>
                  <a:cubicBezTo>
                    <a:pt x="257970" y="101567"/>
                    <a:pt x="267590" y="57524"/>
                    <a:pt x="298738" y="25891"/>
                  </a:cubicBezTo>
                  <a:cubicBezTo>
                    <a:pt x="302027" y="22850"/>
                    <a:pt x="302027" y="22342"/>
                    <a:pt x="302027" y="21588"/>
                  </a:cubicBezTo>
                  <a:cubicBezTo>
                    <a:pt x="302027" y="19817"/>
                    <a:pt x="301011" y="19056"/>
                    <a:pt x="299493" y="19056"/>
                  </a:cubicBezTo>
                  <a:cubicBezTo>
                    <a:pt x="296958" y="19056"/>
                    <a:pt x="274176" y="36269"/>
                    <a:pt x="259233" y="68410"/>
                  </a:cubicBezTo>
                  <a:cubicBezTo>
                    <a:pt x="246315" y="96246"/>
                    <a:pt x="243281" y="124338"/>
                    <a:pt x="243281" y="145600"/>
                  </a:cubicBezTo>
                  <a:cubicBezTo>
                    <a:pt x="243281" y="165338"/>
                    <a:pt x="246061" y="195962"/>
                    <a:pt x="259995" y="224563"/>
                  </a:cubicBezTo>
                  <a:cubicBezTo>
                    <a:pt x="275186" y="255694"/>
                    <a:pt x="296958" y="272146"/>
                    <a:pt x="299493" y="272146"/>
                  </a:cubicBezTo>
                  <a:cubicBezTo>
                    <a:pt x="301011" y="272146"/>
                    <a:pt x="302027" y="271383"/>
                    <a:pt x="302027" y="26961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26" name="Forme libre : forme 325">
              <a:extLst>
                <a:ext uri="{FF2B5EF4-FFF2-40B4-BE49-F238E27FC236}">
                  <a16:creationId xmlns:a16="http://schemas.microsoft.com/office/drawing/2014/main" id="{3036B13E-D59F-4FBF-8038-E8E3FF52D630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12678523" y="-14815986"/>
              <a:ext cx="127107" cy="152445"/>
            </a:xfrm>
            <a:custGeom>
              <a:avLst/>
              <a:gdLst>
                <a:gd name="connsiteX0" fmla="*/ 41850 w 127106"/>
                <a:gd name="connsiteY0" fmla="*/ 109911 h 152445"/>
                <a:gd name="connsiteX1" fmla="*/ 71990 w 127106"/>
                <a:gd name="connsiteY1" fmla="*/ 81058 h 152445"/>
                <a:gd name="connsiteX2" fmla="*/ 96808 w 127106"/>
                <a:gd name="connsiteY2" fmla="*/ 58287 h 152445"/>
                <a:gd name="connsiteX3" fmla="*/ 126432 w 127106"/>
                <a:gd name="connsiteY3" fmla="*/ 21588 h 152445"/>
                <a:gd name="connsiteX4" fmla="*/ 123643 w 127106"/>
                <a:gd name="connsiteY4" fmla="*/ 19056 h 152445"/>
                <a:gd name="connsiteX5" fmla="*/ 119846 w 127106"/>
                <a:gd name="connsiteY5" fmla="*/ 21835 h 152445"/>
                <a:gd name="connsiteX6" fmla="*/ 100859 w 127106"/>
                <a:gd name="connsiteY6" fmla="*/ 38040 h 152445"/>
                <a:gd name="connsiteX7" fmla="*/ 87942 w 127106"/>
                <a:gd name="connsiteY7" fmla="*/ 29940 h 152445"/>
                <a:gd name="connsiteX8" fmla="*/ 70465 w 127106"/>
                <a:gd name="connsiteY8" fmla="*/ 19056 h 152445"/>
                <a:gd name="connsiteX9" fmla="*/ 39824 w 127106"/>
                <a:gd name="connsiteY9" fmla="*/ 47909 h 152445"/>
                <a:gd name="connsiteX10" fmla="*/ 42867 w 127106"/>
                <a:gd name="connsiteY10" fmla="*/ 50688 h 152445"/>
                <a:gd name="connsiteX11" fmla="*/ 46156 w 127106"/>
                <a:gd name="connsiteY11" fmla="*/ 47909 h 152445"/>
                <a:gd name="connsiteX12" fmla="*/ 67684 w 127106"/>
                <a:gd name="connsiteY12" fmla="*/ 36015 h 152445"/>
                <a:gd name="connsiteX13" fmla="*/ 83636 w 127106"/>
                <a:gd name="connsiteY13" fmla="*/ 39809 h 152445"/>
                <a:gd name="connsiteX14" fmla="*/ 103131 w 127106"/>
                <a:gd name="connsiteY14" fmla="*/ 43606 h 152445"/>
                <a:gd name="connsiteX15" fmla="*/ 67939 w 127106"/>
                <a:gd name="connsiteY15" fmla="*/ 76762 h 152445"/>
                <a:gd name="connsiteX16" fmla="*/ 45147 w 127106"/>
                <a:gd name="connsiteY16" fmla="*/ 98017 h 152445"/>
                <a:gd name="connsiteX17" fmla="*/ 19066 w 127106"/>
                <a:gd name="connsiteY17" fmla="*/ 131174 h 152445"/>
                <a:gd name="connsiteX18" fmla="*/ 22101 w 127106"/>
                <a:gd name="connsiteY18" fmla="*/ 133707 h 152445"/>
                <a:gd name="connsiteX19" fmla="*/ 26152 w 127106"/>
                <a:gd name="connsiteY19" fmla="*/ 130412 h 152445"/>
                <a:gd name="connsiteX20" fmla="*/ 47681 w 127106"/>
                <a:gd name="connsiteY20" fmla="*/ 114723 h 152445"/>
                <a:gd name="connsiteX21" fmla="*/ 62362 w 127106"/>
                <a:gd name="connsiteY21" fmla="*/ 124338 h 152445"/>
                <a:gd name="connsiteX22" fmla="*/ 78576 w 127106"/>
                <a:gd name="connsiteY22" fmla="*/ 133707 h 152445"/>
                <a:gd name="connsiteX23" fmla="*/ 118329 w 127106"/>
                <a:gd name="connsiteY23" fmla="*/ 94729 h 152445"/>
                <a:gd name="connsiteX24" fmla="*/ 115294 w 127106"/>
                <a:gd name="connsiteY24" fmla="*/ 92197 h 152445"/>
                <a:gd name="connsiteX25" fmla="*/ 111743 w 127106"/>
                <a:gd name="connsiteY25" fmla="*/ 95485 h 152445"/>
                <a:gd name="connsiteX26" fmla="*/ 81356 w 127106"/>
                <a:gd name="connsiteY26" fmla="*/ 116747 h 152445"/>
                <a:gd name="connsiteX27" fmla="*/ 66413 w 127106"/>
                <a:gd name="connsiteY27" fmla="*/ 113461 h 152445"/>
                <a:gd name="connsiteX28" fmla="*/ 48690 w 127106"/>
                <a:gd name="connsiteY28" fmla="*/ 109156 h 152445"/>
                <a:gd name="connsiteX29" fmla="*/ 41850 w 127106"/>
                <a:gd name="connsiteY29" fmla="*/ 109911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7106" h="152445">
                  <a:moveTo>
                    <a:pt x="41850" y="109911"/>
                  </a:moveTo>
                  <a:cubicBezTo>
                    <a:pt x="55530" y="95230"/>
                    <a:pt x="62871" y="88911"/>
                    <a:pt x="71990" y="81058"/>
                  </a:cubicBezTo>
                  <a:cubicBezTo>
                    <a:pt x="71990" y="80811"/>
                    <a:pt x="87688" y="67393"/>
                    <a:pt x="96808" y="58287"/>
                  </a:cubicBezTo>
                  <a:cubicBezTo>
                    <a:pt x="120863" y="34745"/>
                    <a:pt x="126432" y="22596"/>
                    <a:pt x="126432" y="21588"/>
                  </a:cubicBezTo>
                  <a:cubicBezTo>
                    <a:pt x="126432" y="19056"/>
                    <a:pt x="124152" y="19056"/>
                    <a:pt x="123643" y="19056"/>
                  </a:cubicBezTo>
                  <a:cubicBezTo>
                    <a:pt x="121872" y="19056"/>
                    <a:pt x="121117" y="19563"/>
                    <a:pt x="119846" y="21835"/>
                  </a:cubicBezTo>
                  <a:cubicBezTo>
                    <a:pt x="112251" y="33991"/>
                    <a:pt x="106937" y="38040"/>
                    <a:pt x="100859" y="38040"/>
                  </a:cubicBezTo>
                  <a:cubicBezTo>
                    <a:pt x="94782" y="38040"/>
                    <a:pt x="91740" y="34236"/>
                    <a:pt x="87942" y="29940"/>
                  </a:cubicBezTo>
                  <a:cubicBezTo>
                    <a:pt x="83127" y="24113"/>
                    <a:pt x="78823" y="19056"/>
                    <a:pt x="70465" y="19056"/>
                  </a:cubicBezTo>
                  <a:cubicBezTo>
                    <a:pt x="51478" y="19056"/>
                    <a:pt x="39824" y="42588"/>
                    <a:pt x="39824" y="47909"/>
                  </a:cubicBezTo>
                  <a:cubicBezTo>
                    <a:pt x="39824" y="49171"/>
                    <a:pt x="40587" y="50688"/>
                    <a:pt x="42867" y="50688"/>
                  </a:cubicBezTo>
                  <a:cubicBezTo>
                    <a:pt x="45147" y="50688"/>
                    <a:pt x="45655" y="49426"/>
                    <a:pt x="46156" y="47909"/>
                  </a:cubicBezTo>
                  <a:cubicBezTo>
                    <a:pt x="50970" y="36261"/>
                    <a:pt x="65659" y="36015"/>
                    <a:pt x="67684" y="36015"/>
                  </a:cubicBezTo>
                  <a:cubicBezTo>
                    <a:pt x="72999" y="36015"/>
                    <a:pt x="77813" y="37786"/>
                    <a:pt x="83636" y="39809"/>
                  </a:cubicBezTo>
                  <a:cubicBezTo>
                    <a:pt x="93765" y="43606"/>
                    <a:pt x="96553" y="43606"/>
                    <a:pt x="103131" y="43606"/>
                  </a:cubicBezTo>
                  <a:cubicBezTo>
                    <a:pt x="94020" y="54483"/>
                    <a:pt x="72745" y="72713"/>
                    <a:pt x="67939" y="76762"/>
                  </a:cubicBezTo>
                  <a:lnTo>
                    <a:pt x="45147" y="98017"/>
                  </a:lnTo>
                  <a:cubicBezTo>
                    <a:pt x="27924" y="114976"/>
                    <a:pt x="19066" y="129403"/>
                    <a:pt x="19066" y="131174"/>
                  </a:cubicBezTo>
                  <a:cubicBezTo>
                    <a:pt x="19066" y="133707"/>
                    <a:pt x="21592" y="133707"/>
                    <a:pt x="22101" y="133707"/>
                  </a:cubicBezTo>
                  <a:cubicBezTo>
                    <a:pt x="24127" y="133707"/>
                    <a:pt x="24635" y="133199"/>
                    <a:pt x="26152" y="130412"/>
                  </a:cubicBezTo>
                  <a:cubicBezTo>
                    <a:pt x="31975" y="121559"/>
                    <a:pt x="39578" y="114723"/>
                    <a:pt x="47681" y="114723"/>
                  </a:cubicBezTo>
                  <a:cubicBezTo>
                    <a:pt x="53504" y="114723"/>
                    <a:pt x="56038" y="117001"/>
                    <a:pt x="62362" y="124338"/>
                  </a:cubicBezTo>
                  <a:cubicBezTo>
                    <a:pt x="66667" y="129657"/>
                    <a:pt x="71228" y="133707"/>
                    <a:pt x="78576" y="133707"/>
                  </a:cubicBezTo>
                  <a:cubicBezTo>
                    <a:pt x="103640" y="133707"/>
                    <a:pt x="118329" y="101559"/>
                    <a:pt x="118329" y="94729"/>
                  </a:cubicBezTo>
                  <a:cubicBezTo>
                    <a:pt x="118329" y="93459"/>
                    <a:pt x="117319" y="92197"/>
                    <a:pt x="115294" y="92197"/>
                  </a:cubicBezTo>
                  <a:cubicBezTo>
                    <a:pt x="113014" y="92197"/>
                    <a:pt x="112505" y="93714"/>
                    <a:pt x="111743" y="95485"/>
                  </a:cubicBezTo>
                  <a:cubicBezTo>
                    <a:pt x="105920" y="111935"/>
                    <a:pt x="89713" y="116747"/>
                    <a:pt x="81356" y="116747"/>
                  </a:cubicBezTo>
                  <a:cubicBezTo>
                    <a:pt x="76296" y="116747"/>
                    <a:pt x="71736" y="115230"/>
                    <a:pt x="66413" y="113461"/>
                  </a:cubicBezTo>
                  <a:cubicBezTo>
                    <a:pt x="57809" y="110166"/>
                    <a:pt x="54013" y="109156"/>
                    <a:pt x="48690" y="109156"/>
                  </a:cubicBezTo>
                  <a:cubicBezTo>
                    <a:pt x="48182" y="109156"/>
                    <a:pt x="44130" y="109156"/>
                    <a:pt x="41850" y="10991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27" name="Forme libre : forme 326">
              <a:extLst>
                <a:ext uri="{FF2B5EF4-FFF2-40B4-BE49-F238E27FC236}">
                  <a16:creationId xmlns:a16="http://schemas.microsoft.com/office/drawing/2014/main" id="{5E3D4769-A1B2-495D-B18E-83468BBEEB9A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12810977" y="-14893940"/>
              <a:ext cx="76264" cy="279483"/>
            </a:xfrm>
            <a:custGeom>
              <a:avLst/>
              <a:gdLst>
                <a:gd name="connsiteX0" fmla="*/ 77813 w 76264"/>
                <a:gd name="connsiteY0" fmla="*/ 145600 h 279482"/>
                <a:gd name="connsiteX1" fmla="*/ 61099 w 76264"/>
                <a:gd name="connsiteY1" fmla="*/ 66639 h 279482"/>
                <a:gd name="connsiteX2" fmla="*/ 21601 w 76264"/>
                <a:gd name="connsiteY2" fmla="*/ 19056 h 279482"/>
                <a:gd name="connsiteX3" fmla="*/ 19066 w 76264"/>
                <a:gd name="connsiteY3" fmla="*/ 21588 h 279482"/>
                <a:gd name="connsiteX4" fmla="*/ 23881 w 76264"/>
                <a:gd name="connsiteY4" fmla="*/ 27408 h 279482"/>
                <a:gd name="connsiteX5" fmla="*/ 63124 w 76264"/>
                <a:gd name="connsiteY5" fmla="*/ 145600 h 279482"/>
                <a:gd name="connsiteX6" fmla="*/ 22355 w 76264"/>
                <a:gd name="connsiteY6" fmla="*/ 265309 h 279482"/>
                <a:gd name="connsiteX7" fmla="*/ 19066 w 76264"/>
                <a:gd name="connsiteY7" fmla="*/ 269612 h 279482"/>
                <a:gd name="connsiteX8" fmla="*/ 21601 w 76264"/>
                <a:gd name="connsiteY8" fmla="*/ 272146 h 279482"/>
                <a:gd name="connsiteX9" fmla="*/ 61861 w 76264"/>
                <a:gd name="connsiteY9" fmla="*/ 222792 h 279482"/>
                <a:gd name="connsiteX10" fmla="*/ 77813 w 76264"/>
                <a:gd name="connsiteY10" fmla="*/ 145600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64" h="279482">
                  <a:moveTo>
                    <a:pt x="77813" y="145600"/>
                  </a:moveTo>
                  <a:cubicBezTo>
                    <a:pt x="77813" y="125862"/>
                    <a:pt x="75033" y="95238"/>
                    <a:pt x="61099" y="66639"/>
                  </a:cubicBezTo>
                  <a:cubicBezTo>
                    <a:pt x="45909" y="35506"/>
                    <a:pt x="24127" y="19056"/>
                    <a:pt x="21601" y="19056"/>
                  </a:cubicBezTo>
                  <a:cubicBezTo>
                    <a:pt x="20075" y="19056"/>
                    <a:pt x="19066" y="20071"/>
                    <a:pt x="19066" y="21588"/>
                  </a:cubicBezTo>
                  <a:cubicBezTo>
                    <a:pt x="19066" y="22342"/>
                    <a:pt x="19066" y="22850"/>
                    <a:pt x="23881" y="27408"/>
                  </a:cubicBezTo>
                  <a:cubicBezTo>
                    <a:pt x="48690" y="52467"/>
                    <a:pt x="63124" y="92706"/>
                    <a:pt x="63124" y="145600"/>
                  </a:cubicBezTo>
                  <a:cubicBezTo>
                    <a:pt x="63124" y="188880"/>
                    <a:pt x="53758" y="233422"/>
                    <a:pt x="22355" y="265309"/>
                  </a:cubicBezTo>
                  <a:cubicBezTo>
                    <a:pt x="19066" y="268350"/>
                    <a:pt x="19066" y="268859"/>
                    <a:pt x="19066" y="269612"/>
                  </a:cubicBezTo>
                  <a:cubicBezTo>
                    <a:pt x="19066" y="271129"/>
                    <a:pt x="20075" y="272146"/>
                    <a:pt x="21601" y="272146"/>
                  </a:cubicBezTo>
                  <a:cubicBezTo>
                    <a:pt x="24127" y="272146"/>
                    <a:pt x="46919" y="254933"/>
                    <a:pt x="61861" y="222792"/>
                  </a:cubicBezTo>
                  <a:cubicBezTo>
                    <a:pt x="74778" y="194954"/>
                    <a:pt x="77813" y="166864"/>
                    <a:pt x="77813" y="1456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28" name="Forme libre : forme 327">
              <a:extLst>
                <a:ext uri="{FF2B5EF4-FFF2-40B4-BE49-F238E27FC236}">
                  <a16:creationId xmlns:a16="http://schemas.microsoft.com/office/drawing/2014/main" id="{42A412E1-1F8B-4BA9-A519-537B4B13B80C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12925182" y="-14893940"/>
              <a:ext cx="25421" cy="279483"/>
            </a:xfrm>
            <a:custGeom>
              <a:avLst/>
              <a:gdLst>
                <a:gd name="connsiteX0" fmla="*/ 29195 w 25421"/>
                <a:gd name="connsiteY0" fmla="*/ 28169 h 279482"/>
                <a:gd name="connsiteX1" fmla="*/ 24135 w 25421"/>
                <a:gd name="connsiteY1" fmla="*/ 19056 h 279482"/>
                <a:gd name="connsiteX2" fmla="*/ 19066 w 25421"/>
                <a:gd name="connsiteY2" fmla="*/ 28169 h 279482"/>
                <a:gd name="connsiteX3" fmla="*/ 19066 w 25421"/>
                <a:gd name="connsiteY3" fmla="*/ 263031 h 279482"/>
                <a:gd name="connsiteX4" fmla="*/ 24135 w 25421"/>
                <a:gd name="connsiteY4" fmla="*/ 272146 h 279482"/>
                <a:gd name="connsiteX5" fmla="*/ 29195 w 25421"/>
                <a:gd name="connsiteY5" fmla="*/ 263031 h 279482"/>
                <a:gd name="connsiteX6" fmla="*/ 29195 w 25421"/>
                <a:gd name="connsiteY6" fmla="*/ 28169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21" h="279482">
                  <a:moveTo>
                    <a:pt x="29195" y="28169"/>
                  </a:moveTo>
                  <a:cubicBezTo>
                    <a:pt x="29195" y="23612"/>
                    <a:pt x="29195" y="19056"/>
                    <a:pt x="24135" y="19056"/>
                  </a:cubicBezTo>
                  <a:cubicBezTo>
                    <a:pt x="19066" y="19056"/>
                    <a:pt x="19066" y="23612"/>
                    <a:pt x="19066" y="28169"/>
                  </a:cubicBezTo>
                  <a:lnTo>
                    <a:pt x="19066" y="263031"/>
                  </a:lnTo>
                  <a:cubicBezTo>
                    <a:pt x="19066" y="267589"/>
                    <a:pt x="19066" y="272146"/>
                    <a:pt x="24135" y="272146"/>
                  </a:cubicBezTo>
                  <a:cubicBezTo>
                    <a:pt x="29195" y="272146"/>
                    <a:pt x="29195" y="267589"/>
                    <a:pt x="29195" y="263031"/>
                  </a:cubicBezTo>
                  <a:lnTo>
                    <a:pt x="29195" y="2816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29" name="Forme libre : forme 328">
              <a:extLst>
                <a:ext uri="{FF2B5EF4-FFF2-40B4-BE49-F238E27FC236}">
                  <a16:creationId xmlns:a16="http://schemas.microsoft.com/office/drawing/2014/main" id="{688E92F6-1DEA-491C-9A19-D9A2E4DF4577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12976562" y="-14926319"/>
              <a:ext cx="101685" cy="152445"/>
            </a:xfrm>
            <a:custGeom>
              <a:avLst/>
              <a:gdLst>
                <a:gd name="connsiteX0" fmla="*/ 97443 w 101685"/>
                <a:gd name="connsiteY0" fmla="*/ 104473 h 152445"/>
                <a:gd name="connsiteX1" fmla="*/ 91414 w 101685"/>
                <a:gd name="connsiteY1" fmla="*/ 104473 h 152445"/>
                <a:gd name="connsiteX2" fmla="*/ 86799 w 101685"/>
                <a:gd name="connsiteY2" fmla="*/ 120599 h 152445"/>
                <a:gd name="connsiteX3" fmla="*/ 69249 w 101685"/>
                <a:gd name="connsiteY3" fmla="*/ 121663 h 152445"/>
                <a:gd name="connsiteX4" fmla="*/ 36623 w 101685"/>
                <a:gd name="connsiteY4" fmla="*/ 121663 h 152445"/>
                <a:gd name="connsiteX5" fmla="*/ 72086 w 101685"/>
                <a:gd name="connsiteY5" fmla="*/ 91888 h 152445"/>
                <a:gd name="connsiteX6" fmla="*/ 97443 w 101685"/>
                <a:gd name="connsiteY6" fmla="*/ 53610 h 152445"/>
                <a:gd name="connsiteX7" fmla="*/ 55951 w 101685"/>
                <a:gd name="connsiteY7" fmla="*/ 19056 h 152445"/>
                <a:gd name="connsiteX8" fmla="*/ 19066 w 101685"/>
                <a:gd name="connsiteY8" fmla="*/ 50776 h 152445"/>
                <a:gd name="connsiteX9" fmla="*/ 28464 w 101685"/>
                <a:gd name="connsiteY9" fmla="*/ 60701 h 152445"/>
                <a:gd name="connsiteX10" fmla="*/ 37862 w 101685"/>
                <a:gd name="connsiteY10" fmla="*/ 51308 h 152445"/>
                <a:gd name="connsiteX11" fmla="*/ 27400 w 101685"/>
                <a:gd name="connsiteY11" fmla="*/ 41915 h 152445"/>
                <a:gd name="connsiteX12" fmla="*/ 53290 w 101685"/>
                <a:gd name="connsiteY12" fmla="*/ 25432 h 152445"/>
                <a:gd name="connsiteX13" fmla="*/ 80245 w 101685"/>
                <a:gd name="connsiteY13" fmla="*/ 53610 h 152445"/>
                <a:gd name="connsiteX14" fmla="*/ 63570 w 101685"/>
                <a:gd name="connsiteY14" fmla="*/ 87633 h 152445"/>
                <a:gd name="connsiteX15" fmla="*/ 20838 w 101685"/>
                <a:gd name="connsiteY15" fmla="*/ 129817 h 152445"/>
                <a:gd name="connsiteX16" fmla="*/ 19066 w 101685"/>
                <a:gd name="connsiteY16" fmla="*/ 136725 h 152445"/>
                <a:gd name="connsiteX17" fmla="*/ 92121 w 101685"/>
                <a:gd name="connsiteY17" fmla="*/ 136725 h 152445"/>
                <a:gd name="connsiteX18" fmla="*/ 97443 w 101685"/>
                <a:gd name="connsiteY18" fmla="*/ 104473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685" h="152445">
                  <a:moveTo>
                    <a:pt x="97443" y="104473"/>
                  </a:moveTo>
                  <a:lnTo>
                    <a:pt x="91414" y="104473"/>
                  </a:lnTo>
                  <a:cubicBezTo>
                    <a:pt x="90882" y="108371"/>
                    <a:pt x="89110" y="118828"/>
                    <a:pt x="86799" y="120599"/>
                  </a:cubicBezTo>
                  <a:cubicBezTo>
                    <a:pt x="85384" y="121663"/>
                    <a:pt x="71728" y="121663"/>
                    <a:pt x="69249" y="121663"/>
                  </a:cubicBezTo>
                  <a:lnTo>
                    <a:pt x="36623" y="121663"/>
                  </a:lnTo>
                  <a:cubicBezTo>
                    <a:pt x="55236" y="105180"/>
                    <a:pt x="61449" y="100217"/>
                    <a:pt x="72086" y="91888"/>
                  </a:cubicBezTo>
                  <a:cubicBezTo>
                    <a:pt x="85210" y="81432"/>
                    <a:pt x="97443" y="70443"/>
                    <a:pt x="97443" y="53610"/>
                  </a:cubicBezTo>
                  <a:cubicBezTo>
                    <a:pt x="97443" y="32164"/>
                    <a:pt x="78647" y="19056"/>
                    <a:pt x="55951" y="19056"/>
                  </a:cubicBezTo>
                  <a:cubicBezTo>
                    <a:pt x="33961" y="19056"/>
                    <a:pt x="19066" y="34467"/>
                    <a:pt x="19066" y="50776"/>
                  </a:cubicBezTo>
                  <a:cubicBezTo>
                    <a:pt x="19066" y="59811"/>
                    <a:pt x="26693" y="60701"/>
                    <a:pt x="28464" y="60701"/>
                  </a:cubicBezTo>
                  <a:cubicBezTo>
                    <a:pt x="32722" y="60701"/>
                    <a:pt x="37862" y="57683"/>
                    <a:pt x="37862" y="51308"/>
                  </a:cubicBezTo>
                  <a:cubicBezTo>
                    <a:pt x="37862" y="48115"/>
                    <a:pt x="36623" y="41915"/>
                    <a:pt x="27400" y="41915"/>
                  </a:cubicBezTo>
                  <a:cubicBezTo>
                    <a:pt x="32897" y="29331"/>
                    <a:pt x="44956" y="25432"/>
                    <a:pt x="53290" y="25432"/>
                  </a:cubicBezTo>
                  <a:cubicBezTo>
                    <a:pt x="71021" y="25432"/>
                    <a:pt x="80245" y="39254"/>
                    <a:pt x="80245" y="53610"/>
                  </a:cubicBezTo>
                  <a:cubicBezTo>
                    <a:pt x="80245" y="69030"/>
                    <a:pt x="69249" y="81256"/>
                    <a:pt x="63570" y="87633"/>
                  </a:cubicBezTo>
                  <a:lnTo>
                    <a:pt x="20838" y="129817"/>
                  </a:lnTo>
                  <a:cubicBezTo>
                    <a:pt x="19066" y="131405"/>
                    <a:pt x="19066" y="131763"/>
                    <a:pt x="19066" y="136725"/>
                  </a:cubicBezTo>
                  <a:lnTo>
                    <a:pt x="92121" y="136725"/>
                  </a:lnTo>
                  <a:lnTo>
                    <a:pt x="97443" y="10447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369" name="TextBox 89 2 1 1 2 1 1">
            <a:extLst>
              <a:ext uri="{FF2B5EF4-FFF2-40B4-BE49-F238E27FC236}">
                <a16:creationId xmlns:a16="http://schemas.microsoft.com/office/drawing/2014/main" id="{63D73883-4F72-41A6-95A7-4CACD20E2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11" y="2143546"/>
            <a:ext cx="523110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sz="1600" dirty="0">
                <a:solidFill>
                  <a:srgbClr val="1014A4"/>
                </a:solidFill>
              </a:rPr>
              <a:t>   Saddle point equation  (Laplacian growth problem!)</a:t>
            </a:r>
          </a:p>
        </p:txBody>
      </p:sp>
      <p:grpSp>
        <p:nvGrpSpPr>
          <p:cNvPr id="445" name="Groupe 444" descr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(\partial_{z}\,\partial_{\bar{z}})^{-1}\rho(z,\bar{z})=z\bar{z}&#10;- V_{\boldsymbol{t}}(z)-\bar{V}_{\boldsymbol{t}}(z)&#10;\end{align*}&#10;&#10;\end{document}" title="IguanaTex Vector Display">
            <a:extLst>
              <a:ext uri="{FF2B5EF4-FFF2-40B4-BE49-F238E27FC236}">
                <a16:creationId xmlns:a16="http://schemas.microsoft.com/office/drawing/2014/main" id="{4D2174B3-E03F-41D5-A2D3-05F9004594E6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2474219" y="2660801"/>
            <a:ext cx="3536316" cy="274552"/>
            <a:chOff x="8202905" y="-14318611"/>
            <a:chExt cx="4039162" cy="313591"/>
          </a:xfrm>
        </p:grpSpPr>
        <p:sp>
          <p:nvSpPr>
            <p:cNvPr id="412" name="Forme libre : forme 411">
              <a:extLst>
                <a:ext uri="{FF2B5EF4-FFF2-40B4-BE49-F238E27FC236}">
                  <a16:creationId xmlns:a16="http://schemas.microsoft.com/office/drawing/2014/main" id="{B237C79D-6151-4A92-BFE2-740784C03395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8202905" y="-14286233"/>
              <a:ext cx="76264" cy="279483"/>
            </a:xfrm>
            <a:custGeom>
              <a:avLst/>
              <a:gdLst>
                <a:gd name="connsiteX0" fmla="*/ 77813 w 76264"/>
                <a:gd name="connsiteY0" fmla="*/ 269612 h 279482"/>
                <a:gd name="connsiteX1" fmla="*/ 73508 w 76264"/>
                <a:gd name="connsiteY1" fmla="*/ 264047 h 279482"/>
                <a:gd name="connsiteX2" fmla="*/ 33755 w 76264"/>
                <a:gd name="connsiteY2" fmla="*/ 145600 h 279482"/>
                <a:gd name="connsiteX3" fmla="*/ 74524 w 76264"/>
                <a:gd name="connsiteY3" fmla="*/ 25891 h 279482"/>
                <a:gd name="connsiteX4" fmla="*/ 77813 w 76264"/>
                <a:gd name="connsiteY4" fmla="*/ 21588 h 279482"/>
                <a:gd name="connsiteX5" fmla="*/ 75279 w 76264"/>
                <a:gd name="connsiteY5" fmla="*/ 19056 h 279482"/>
                <a:gd name="connsiteX6" fmla="*/ 35018 w 76264"/>
                <a:gd name="connsiteY6" fmla="*/ 68410 h 279482"/>
                <a:gd name="connsiteX7" fmla="*/ 19066 w 76264"/>
                <a:gd name="connsiteY7" fmla="*/ 145600 h 279482"/>
                <a:gd name="connsiteX8" fmla="*/ 35781 w 76264"/>
                <a:gd name="connsiteY8" fmla="*/ 224563 h 279482"/>
                <a:gd name="connsiteX9" fmla="*/ 75279 w 76264"/>
                <a:gd name="connsiteY9" fmla="*/ 272146 h 279482"/>
                <a:gd name="connsiteX10" fmla="*/ 77813 w 76264"/>
                <a:gd name="connsiteY10" fmla="*/ 269612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64" h="279482">
                  <a:moveTo>
                    <a:pt x="77813" y="269612"/>
                  </a:moveTo>
                  <a:cubicBezTo>
                    <a:pt x="77813" y="268859"/>
                    <a:pt x="77813" y="268350"/>
                    <a:pt x="73508" y="264047"/>
                  </a:cubicBezTo>
                  <a:cubicBezTo>
                    <a:pt x="41858" y="232160"/>
                    <a:pt x="33755" y="184323"/>
                    <a:pt x="33755" y="145600"/>
                  </a:cubicBezTo>
                  <a:cubicBezTo>
                    <a:pt x="33755" y="101567"/>
                    <a:pt x="43375" y="57524"/>
                    <a:pt x="74524" y="25891"/>
                  </a:cubicBezTo>
                  <a:cubicBezTo>
                    <a:pt x="77813" y="22850"/>
                    <a:pt x="77813" y="22342"/>
                    <a:pt x="77813" y="21588"/>
                  </a:cubicBezTo>
                  <a:cubicBezTo>
                    <a:pt x="77813" y="19817"/>
                    <a:pt x="76796" y="19056"/>
                    <a:pt x="75279" y="19056"/>
                  </a:cubicBezTo>
                  <a:cubicBezTo>
                    <a:pt x="72745" y="19056"/>
                    <a:pt x="49961" y="36269"/>
                    <a:pt x="35018" y="68410"/>
                  </a:cubicBezTo>
                  <a:cubicBezTo>
                    <a:pt x="22101" y="96246"/>
                    <a:pt x="19066" y="124338"/>
                    <a:pt x="19066" y="145600"/>
                  </a:cubicBezTo>
                  <a:cubicBezTo>
                    <a:pt x="19066" y="165340"/>
                    <a:pt x="21846" y="195963"/>
                    <a:pt x="35781" y="224563"/>
                  </a:cubicBezTo>
                  <a:cubicBezTo>
                    <a:pt x="50970" y="255694"/>
                    <a:pt x="72745" y="272146"/>
                    <a:pt x="75279" y="272146"/>
                  </a:cubicBezTo>
                  <a:cubicBezTo>
                    <a:pt x="76796" y="272146"/>
                    <a:pt x="77813" y="271383"/>
                    <a:pt x="77813" y="26961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13" name="Forme libre : forme 412">
              <a:extLst>
                <a:ext uri="{FF2B5EF4-FFF2-40B4-BE49-F238E27FC236}">
                  <a16:creationId xmlns:a16="http://schemas.microsoft.com/office/drawing/2014/main" id="{37550064-90D4-452F-9156-9CBD1EFAD799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8286469" y="-14277626"/>
              <a:ext cx="152528" cy="203260"/>
            </a:xfrm>
            <a:custGeom>
              <a:avLst/>
              <a:gdLst>
                <a:gd name="connsiteX0" fmla="*/ 126185 w 152528"/>
                <a:gd name="connsiteY0" fmla="*/ 114469 h 203260"/>
                <a:gd name="connsiteX1" fmla="*/ 93519 w 152528"/>
                <a:gd name="connsiteY1" fmla="*/ 84606 h 203260"/>
                <a:gd name="connsiteX2" fmla="*/ 41858 w 152528"/>
                <a:gd name="connsiteY2" fmla="*/ 108395 h 203260"/>
                <a:gd name="connsiteX3" fmla="*/ 19066 w 152528"/>
                <a:gd name="connsiteY3" fmla="*/ 160782 h 203260"/>
                <a:gd name="connsiteX4" fmla="*/ 65659 w 152528"/>
                <a:gd name="connsiteY4" fmla="*/ 205833 h 203260"/>
                <a:gd name="connsiteX5" fmla="*/ 152266 w 152528"/>
                <a:gd name="connsiteY5" fmla="*/ 84606 h 203260"/>
                <a:gd name="connsiteX6" fmla="*/ 97571 w 152528"/>
                <a:gd name="connsiteY6" fmla="*/ 19056 h 203260"/>
                <a:gd name="connsiteX7" fmla="*/ 49198 w 152528"/>
                <a:gd name="connsiteY7" fmla="*/ 59040 h 203260"/>
                <a:gd name="connsiteX8" fmla="*/ 58826 w 152528"/>
                <a:gd name="connsiteY8" fmla="*/ 67901 h 203260"/>
                <a:gd name="connsiteX9" fmla="*/ 72499 w 152528"/>
                <a:gd name="connsiteY9" fmla="*/ 54483 h 203260"/>
                <a:gd name="connsiteX10" fmla="*/ 60598 w 152528"/>
                <a:gd name="connsiteY10" fmla="*/ 45629 h 203260"/>
                <a:gd name="connsiteX11" fmla="*/ 97062 w 152528"/>
                <a:gd name="connsiteY11" fmla="*/ 25383 h 203260"/>
                <a:gd name="connsiteX12" fmla="*/ 133272 w 152528"/>
                <a:gd name="connsiteY12" fmla="*/ 71189 h 203260"/>
                <a:gd name="connsiteX13" fmla="*/ 126432 w 152528"/>
                <a:gd name="connsiteY13" fmla="*/ 114469 h 203260"/>
                <a:gd name="connsiteX14" fmla="*/ 126185 w 152528"/>
                <a:gd name="connsiteY14" fmla="*/ 114469 h 203260"/>
                <a:gd name="connsiteX15" fmla="*/ 66421 w 152528"/>
                <a:gd name="connsiteY15" fmla="*/ 198751 h 203260"/>
                <a:gd name="connsiteX16" fmla="*/ 38561 w 152528"/>
                <a:gd name="connsiteY16" fmla="*/ 170150 h 203260"/>
                <a:gd name="connsiteX17" fmla="*/ 55276 w 152528"/>
                <a:gd name="connsiteY17" fmla="*/ 112698 h 203260"/>
                <a:gd name="connsiteX18" fmla="*/ 93519 w 152528"/>
                <a:gd name="connsiteY18" fmla="*/ 90173 h 203260"/>
                <a:gd name="connsiteX19" fmla="*/ 121625 w 152528"/>
                <a:gd name="connsiteY19" fmla="*/ 123583 h 203260"/>
                <a:gd name="connsiteX20" fmla="*/ 66421 w 152528"/>
                <a:gd name="connsiteY20" fmla="*/ 198751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2528" h="203260">
                  <a:moveTo>
                    <a:pt x="126185" y="114469"/>
                  </a:moveTo>
                  <a:cubicBezTo>
                    <a:pt x="123651" y="98780"/>
                    <a:pt x="113268" y="84606"/>
                    <a:pt x="93519" y="84606"/>
                  </a:cubicBezTo>
                  <a:cubicBezTo>
                    <a:pt x="78067" y="84606"/>
                    <a:pt x="61607" y="88657"/>
                    <a:pt x="41858" y="108395"/>
                  </a:cubicBezTo>
                  <a:cubicBezTo>
                    <a:pt x="20838" y="129404"/>
                    <a:pt x="19066" y="152937"/>
                    <a:pt x="19066" y="160782"/>
                  </a:cubicBezTo>
                  <a:cubicBezTo>
                    <a:pt x="19066" y="176479"/>
                    <a:pt x="30212" y="205833"/>
                    <a:pt x="65659" y="205833"/>
                  </a:cubicBezTo>
                  <a:cubicBezTo>
                    <a:pt x="125931" y="205833"/>
                    <a:pt x="152266" y="120796"/>
                    <a:pt x="152266" y="84606"/>
                  </a:cubicBezTo>
                  <a:cubicBezTo>
                    <a:pt x="152266" y="44359"/>
                    <a:pt x="128712" y="19056"/>
                    <a:pt x="97571" y="19056"/>
                  </a:cubicBezTo>
                  <a:cubicBezTo>
                    <a:pt x="60852" y="19056"/>
                    <a:pt x="49198" y="51958"/>
                    <a:pt x="49198" y="59040"/>
                  </a:cubicBezTo>
                  <a:cubicBezTo>
                    <a:pt x="49198" y="62590"/>
                    <a:pt x="51224" y="67901"/>
                    <a:pt x="58826" y="67901"/>
                  </a:cubicBezTo>
                  <a:cubicBezTo>
                    <a:pt x="67176" y="67901"/>
                    <a:pt x="72499" y="60310"/>
                    <a:pt x="72499" y="54483"/>
                  </a:cubicBezTo>
                  <a:cubicBezTo>
                    <a:pt x="72499" y="45629"/>
                    <a:pt x="64650" y="45629"/>
                    <a:pt x="60598" y="45629"/>
                  </a:cubicBezTo>
                  <a:cubicBezTo>
                    <a:pt x="71736" y="26899"/>
                    <a:pt x="89714" y="25383"/>
                    <a:pt x="97062" y="25383"/>
                  </a:cubicBezTo>
                  <a:cubicBezTo>
                    <a:pt x="115548" y="25383"/>
                    <a:pt x="133272" y="38539"/>
                    <a:pt x="133272" y="71189"/>
                  </a:cubicBezTo>
                  <a:cubicBezTo>
                    <a:pt x="133272" y="81058"/>
                    <a:pt x="131754" y="93968"/>
                    <a:pt x="126432" y="114469"/>
                  </a:cubicBezTo>
                  <a:lnTo>
                    <a:pt x="126185" y="114469"/>
                  </a:lnTo>
                  <a:close/>
                  <a:moveTo>
                    <a:pt x="66421" y="198751"/>
                  </a:moveTo>
                  <a:cubicBezTo>
                    <a:pt x="38561" y="198751"/>
                    <a:pt x="38561" y="172684"/>
                    <a:pt x="38561" y="170150"/>
                  </a:cubicBezTo>
                  <a:cubicBezTo>
                    <a:pt x="38561" y="163315"/>
                    <a:pt x="44893" y="127880"/>
                    <a:pt x="55276" y="112698"/>
                  </a:cubicBezTo>
                  <a:cubicBezTo>
                    <a:pt x="65405" y="98271"/>
                    <a:pt x="77813" y="90173"/>
                    <a:pt x="93519" y="90173"/>
                  </a:cubicBezTo>
                  <a:cubicBezTo>
                    <a:pt x="121117" y="90173"/>
                    <a:pt x="121625" y="118518"/>
                    <a:pt x="121625" y="123583"/>
                  </a:cubicBezTo>
                  <a:cubicBezTo>
                    <a:pt x="121625" y="141806"/>
                    <a:pt x="105419" y="198751"/>
                    <a:pt x="66421" y="19875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14" name="Forme libre : forme 413">
              <a:extLst>
                <a:ext uri="{FF2B5EF4-FFF2-40B4-BE49-F238E27FC236}">
                  <a16:creationId xmlns:a16="http://schemas.microsoft.com/office/drawing/2014/main" id="{54C594C8-0B7A-4942-BC86-69DB802D6AC4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8421614" y="-14136610"/>
              <a:ext cx="101685" cy="101630"/>
            </a:xfrm>
            <a:custGeom>
              <a:avLst/>
              <a:gdLst>
                <a:gd name="connsiteX0" fmla="*/ 38037 w 101685"/>
                <a:gd name="connsiteY0" fmla="*/ 81615 h 101630"/>
                <a:gd name="connsiteX1" fmla="*/ 60908 w 101685"/>
                <a:gd name="connsiteY1" fmla="*/ 61590 h 101630"/>
                <a:gd name="connsiteX2" fmla="*/ 83072 w 101685"/>
                <a:gd name="connsiteY2" fmla="*/ 42979 h 101630"/>
                <a:gd name="connsiteX3" fmla="*/ 100629 w 101685"/>
                <a:gd name="connsiteY3" fmla="*/ 21185 h 101630"/>
                <a:gd name="connsiteX4" fmla="*/ 97610 w 101685"/>
                <a:gd name="connsiteY4" fmla="*/ 19056 h 101630"/>
                <a:gd name="connsiteX5" fmla="*/ 94599 w 101685"/>
                <a:gd name="connsiteY5" fmla="*/ 20827 h 101630"/>
                <a:gd name="connsiteX6" fmla="*/ 81126 w 101685"/>
                <a:gd name="connsiteY6" fmla="*/ 31642 h 101630"/>
                <a:gd name="connsiteX7" fmla="*/ 71013 w 101685"/>
                <a:gd name="connsiteY7" fmla="*/ 26321 h 101630"/>
                <a:gd name="connsiteX8" fmla="*/ 57008 w 101685"/>
                <a:gd name="connsiteY8" fmla="*/ 19056 h 101630"/>
                <a:gd name="connsiteX9" fmla="*/ 33246 w 101685"/>
                <a:gd name="connsiteY9" fmla="*/ 39788 h 101630"/>
                <a:gd name="connsiteX10" fmla="*/ 36265 w 101685"/>
                <a:gd name="connsiteY10" fmla="*/ 41915 h 101630"/>
                <a:gd name="connsiteX11" fmla="*/ 39451 w 101685"/>
                <a:gd name="connsiteY11" fmla="*/ 39437 h 101630"/>
                <a:gd name="connsiteX12" fmla="*/ 54878 w 101685"/>
                <a:gd name="connsiteY12" fmla="*/ 32879 h 101630"/>
                <a:gd name="connsiteX13" fmla="*/ 66048 w 101685"/>
                <a:gd name="connsiteY13" fmla="*/ 34475 h 101630"/>
                <a:gd name="connsiteX14" fmla="*/ 81475 w 101685"/>
                <a:gd name="connsiteY14" fmla="*/ 36604 h 101630"/>
                <a:gd name="connsiteX15" fmla="*/ 56833 w 101685"/>
                <a:gd name="connsiteY15" fmla="*/ 58042 h 101630"/>
                <a:gd name="connsiteX16" fmla="*/ 34843 w 101685"/>
                <a:gd name="connsiteY16" fmla="*/ 77009 h 101630"/>
                <a:gd name="connsiteX17" fmla="*/ 19066 w 101685"/>
                <a:gd name="connsiteY17" fmla="*/ 96851 h 101630"/>
                <a:gd name="connsiteX18" fmla="*/ 22077 w 101685"/>
                <a:gd name="connsiteY18" fmla="*/ 98978 h 101630"/>
                <a:gd name="connsiteX19" fmla="*/ 25088 w 101685"/>
                <a:gd name="connsiteY19" fmla="*/ 97209 h 101630"/>
                <a:gd name="connsiteX20" fmla="*/ 41405 w 101685"/>
                <a:gd name="connsiteY20" fmla="*/ 86394 h 101630"/>
                <a:gd name="connsiteX21" fmla="*/ 50978 w 101685"/>
                <a:gd name="connsiteY21" fmla="*/ 91008 h 101630"/>
                <a:gd name="connsiteX22" fmla="*/ 65698 w 101685"/>
                <a:gd name="connsiteY22" fmla="*/ 98978 h 101630"/>
                <a:gd name="connsiteX23" fmla="*/ 96545 w 101685"/>
                <a:gd name="connsiteY23" fmla="*/ 71515 h 101630"/>
                <a:gd name="connsiteX24" fmla="*/ 93535 w 101685"/>
                <a:gd name="connsiteY24" fmla="*/ 69204 h 101630"/>
                <a:gd name="connsiteX25" fmla="*/ 90341 w 101685"/>
                <a:gd name="connsiteY25" fmla="*/ 72046 h 101630"/>
                <a:gd name="connsiteX26" fmla="*/ 67828 w 101685"/>
                <a:gd name="connsiteY26" fmla="*/ 85155 h 101630"/>
                <a:gd name="connsiteX27" fmla="*/ 54878 w 101685"/>
                <a:gd name="connsiteY27" fmla="*/ 83210 h 101630"/>
                <a:gd name="connsiteX28" fmla="*/ 42112 w 101685"/>
                <a:gd name="connsiteY28" fmla="*/ 81439 h 101630"/>
                <a:gd name="connsiteX29" fmla="*/ 38037 w 101685"/>
                <a:gd name="connsiteY29" fmla="*/ 81615 h 1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1685" h="101630">
                  <a:moveTo>
                    <a:pt x="38037" y="81615"/>
                  </a:moveTo>
                  <a:cubicBezTo>
                    <a:pt x="42644" y="77009"/>
                    <a:pt x="45838" y="73634"/>
                    <a:pt x="60908" y="61590"/>
                  </a:cubicBezTo>
                  <a:cubicBezTo>
                    <a:pt x="64634" y="58574"/>
                    <a:pt x="77932" y="47942"/>
                    <a:pt x="83072" y="42979"/>
                  </a:cubicBezTo>
                  <a:cubicBezTo>
                    <a:pt x="93892" y="32347"/>
                    <a:pt x="100629" y="23312"/>
                    <a:pt x="100629" y="21185"/>
                  </a:cubicBezTo>
                  <a:cubicBezTo>
                    <a:pt x="100629" y="19056"/>
                    <a:pt x="98325" y="19056"/>
                    <a:pt x="97610" y="19056"/>
                  </a:cubicBezTo>
                  <a:cubicBezTo>
                    <a:pt x="96014" y="19056"/>
                    <a:pt x="95481" y="19414"/>
                    <a:pt x="94599" y="20827"/>
                  </a:cubicBezTo>
                  <a:cubicBezTo>
                    <a:pt x="89102" y="28980"/>
                    <a:pt x="85376" y="31642"/>
                    <a:pt x="81126" y="31642"/>
                  </a:cubicBezTo>
                  <a:cubicBezTo>
                    <a:pt x="78997" y="31642"/>
                    <a:pt x="76335" y="31459"/>
                    <a:pt x="71013" y="26321"/>
                  </a:cubicBezTo>
                  <a:cubicBezTo>
                    <a:pt x="64983" y="20295"/>
                    <a:pt x="61083" y="19056"/>
                    <a:pt x="57008" y="19056"/>
                  </a:cubicBezTo>
                  <a:cubicBezTo>
                    <a:pt x="42819" y="19056"/>
                    <a:pt x="33246" y="34475"/>
                    <a:pt x="33246" y="39788"/>
                  </a:cubicBezTo>
                  <a:cubicBezTo>
                    <a:pt x="33246" y="41383"/>
                    <a:pt x="35018" y="41915"/>
                    <a:pt x="36265" y="41915"/>
                  </a:cubicBezTo>
                  <a:cubicBezTo>
                    <a:pt x="38386" y="41915"/>
                    <a:pt x="38744" y="41383"/>
                    <a:pt x="39451" y="39437"/>
                  </a:cubicBezTo>
                  <a:cubicBezTo>
                    <a:pt x="42112" y="33230"/>
                    <a:pt x="52042" y="32879"/>
                    <a:pt x="54878" y="32879"/>
                  </a:cubicBezTo>
                  <a:cubicBezTo>
                    <a:pt x="58962" y="32879"/>
                    <a:pt x="63569" y="33943"/>
                    <a:pt x="66048" y="34475"/>
                  </a:cubicBezTo>
                  <a:cubicBezTo>
                    <a:pt x="75804" y="36604"/>
                    <a:pt x="77043" y="36604"/>
                    <a:pt x="81475" y="36604"/>
                  </a:cubicBezTo>
                  <a:cubicBezTo>
                    <a:pt x="76868" y="41383"/>
                    <a:pt x="73674" y="44575"/>
                    <a:pt x="56833" y="58042"/>
                  </a:cubicBezTo>
                  <a:cubicBezTo>
                    <a:pt x="43002" y="69030"/>
                    <a:pt x="38212" y="73461"/>
                    <a:pt x="34843" y="77009"/>
                  </a:cubicBezTo>
                  <a:cubicBezTo>
                    <a:pt x="24206" y="87458"/>
                    <a:pt x="19066" y="95255"/>
                    <a:pt x="19066" y="96851"/>
                  </a:cubicBezTo>
                  <a:cubicBezTo>
                    <a:pt x="19066" y="98978"/>
                    <a:pt x="21370" y="98978"/>
                    <a:pt x="22077" y="98978"/>
                  </a:cubicBezTo>
                  <a:cubicBezTo>
                    <a:pt x="23848" y="98978"/>
                    <a:pt x="24206" y="98629"/>
                    <a:pt x="25088" y="97209"/>
                  </a:cubicBezTo>
                  <a:cubicBezTo>
                    <a:pt x="29878" y="90476"/>
                    <a:pt x="35375" y="86394"/>
                    <a:pt x="41405" y="86394"/>
                  </a:cubicBezTo>
                  <a:cubicBezTo>
                    <a:pt x="43534" y="86394"/>
                    <a:pt x="46188" y="86577"/>
                    <a:pt x="50978" y="91008"/>
                  </a:cubicBezTo>
                  <a:cubicBezTo>
                    <a:pt x="56475" y="96319"/>
                    <a:pt x="60018" y="98978"/>
                    <a:pt x="65698" y="98978"/>
                  </a:cubicBezTo>
                  <a:cubicBezTo>
                    <a:pt x="84669" y="98978"/>
                    <a:pt x="96545" y="77533"/>
                    <a:pt x="96545" y="71515"/>
                  </a:cubicBezTo>
                  <a:cubicBezTo>
                    <a:pt x="96545" y="69387"/>
                    <a:pt x="94599" y="69204"/>
                    <a:pt x="93535" y="69204"/>
                  </a:cubicBezTo>
                  <a:cubicBezTo>
                    <a:pt x="91406" y="69204"/>
                    <a:pt x="91048" y="70094"/>
                    <a:pt x="90341" y="72046"/>
                  </a:cubicBezTo>
                  <a:cubicBezTo>
                    <a:pt x="86973" y="80907"/>
                    <a:pt x="76510" y="85155"/>
                    <a:pt x="67828" y="85155"/>
                  </a:cubicBezTo>
                  <a:cubicBezTo>
                    <a:pt x="63744" y="85155"/>
                    <a:pt x="59311" y="84274"/>
                    <a:pt x="54878" y="83210"/>
                  </a:cubicBezTo>
                  <a:cubicBezTo>
                    <a:pt x="46720" y="81439"/>
                    <a:pt x="45306" y="81439"/>
                    <a:pt x="42112" y="81439"/>
                  </a:cubicBezTo>
                  <a:cubicBezTo>
                    <a:pt x="41755" y="81439"/>
                    <a:pt x="39101" y="81439"/>
                    <a:pt x="38037" y="8161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15" name="Forme libre : forme 414">
              <a:extLst>
                <a:ext uri="{FF2B5EF4-FFF2-40B4-BE49-F238E27FC236}">
                  <a16:creationId xmlns:a16="http://schemas.microsoft.com/office/drawing/2014/main" id="{45387E18-ABBD-4E97-BA83-6ACA96B75ECC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8579833" y="-14277626"/>
              <a:ext cx="152528" cy="203260"/>
            </a:xfrm>
            <a:custGeom>
              <a:avLst/>
              <a:gdLst>
                <a:gd name="connsiteX0" fmla="*/ 126185 w 152528"/>
                <a:gd name="connsiteY0" fmla="*/ 114469 h 203260"/>
                <a:gd name="connsiteX1" fmla="*/ 93519 w 152528"/>
                <a:gd name="connsiteY1" fmla="*/ 84606 h 203260"/>
                <a:gd name="connsiteX2" fmla="*/ 41858 w 152528"/>
                <a:gd name="connsiteY2" fmla="*/ 108395 h 203260"/>
                <a:gd name="connsiteX3" fmla="*/ 19066 w 152528"/>
                <a:gd name="connsiteY3" fmla="*/ 160782 h 203260"/>
                <a:gd name="connsiteX4" fmla="*/ 65659 w 152528"/>
                <a:gd name="connsiteY4" fmla="*/ 205833 h 203260"/>
                <a:gd name="connsiteX5" fmla="*/ 152266 w 152528"/>
                <a:gd name="connsiteY5" fmla="*/ 84606 h 203260"/>
                <a:gd name="connsiteX6" fmla="*/ 97570 w 152528"/>
                <a:gd name="connsiteY6" fmla="*/ 19056 h 203260"/>
                <a:gd name="connsiteX7" fmla="*/ 49198 w 152528"/>
                <a:gd name="connsiteY7" fmla="*/ 59040 h 203260"/>
                <a:gd name="connsiteX8" fmla="*/ 58826 w 152528"/>
                <a:gd name="connsiteY8" fmla="*/ 67901 h 203260"/>
                <a:gd name="connsiteX9" fmla="*/ 72498 w 152528"/>
                <a:gd name="connsiteY9" fmla="*/ 54483 h 203260"/>
                <a:gd name="connsiteX10" fmla="*/ 60598 w 152528"/>
                <a:gd name="connsiteY10" fmla="*/ 45629 h 203260"/>
                <a:gd name="connsiteX11" fmla="*/ 97062 w 152528"/>
                <a:gd name="connsiteY11" fmla="*/ 25383 h 203260"/>
                <a:gd name="connsiteX12" fmla="*/ 133271 w 152528"/>
                <a:gd name="connsiteY12" fmla="*/ 71189 h 203260"/>
                <a:gd name="connsiteX13" fmla="*/ 126431 w 152528"/>
                <a:gd name="connsiteY13" fmla="*/ 114469 h 203260"/>
                <a:gd name="connsiteX14" fmla="*/ 126185 w 152528"/>
                <a:gd name="connsiteY14" fmla="*/ 114469 h 203260"/>
                <a:gd name="connsiteX15" fmla="*/ 66421 w 152528"/>
                <a:gd name="connsiteY15" fmla="*/ 198751 h 203260"/>
                <a:gd name="connsiteX16" fmla="*/ 38561 w 152528"/>
                <a:gd name="connsiteY16" fmla="*/ 170150 h 203260"/>
                <a:gd name="connsiteX17" fmla="*/ 55276 w 152528"/>
                <a:gd name="connsiteY17" fmla="*/ 112698 h 203260"/>
                <a:gd name="connsiteX18" fmla="*/ 93519 w 152528"/>
                <a:gd name="connsiteY18" fmla="*/ 90173 h 203260"/>
                <a:gd name="connsiteX19" fmla="*/ 121625 w 152528"/>
                <a:gd name="connsiteY19" fmla="*/ 123583 h 203260"/>
                <a:gd name="connsiteX20" fmla="*/ 66421 w 152528"/>
                <a:gd name="connsiteY20" fmla="*/ 198751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2528" h="203260">
                  <a:moveTo>
                    <a:pt x="126185" y="114469"/>
                  </a:moveTo>
                  <a:cubicBezTo>
                    <a:pt x="123651" y="98780"/>
                    <a:pt x="113268" y="84606"/>
                    <a:pt x="93519" y="84606"/>
                  </a:cubicBezTo>
                  <a:cubicBezTo>
                    <a:pt x="78067" y="84606"/>
                    <a:pt x="61607" y="88657"/>
                    <a:pt x="41858" y="108395"/>
                  </a:cubicBezTo>
                  <a:cubicBezTo>
                    <a:pt x="20838" y="129404"/>
                    <a:pt x="19066" y="152937"/>
                    <a:pt x="19066" y="160782"/>
                  </a:cubicBezTo>
                  <a:cubicBezTo>
                    <a:pt x="19066" y="176479"/>
                    <a:pt x="30212" y="205833"/>
                    <a:pt x="65659" y="205833"/>
                  </a:cubicBezTo>
                  <a:cubicBezTo>
                    <a:pt x="125931" y="205833"/>
                    <a:pt x="152266" y="120796"/>
                    <a:pt x="152266" y="84606"/>
                  </a:cubicBezTo>
                  <a:cubicBezTo>
                    <a:pt x="152266" y="44359"/>
                    <a:pt x="128711" y="19056"/>
                    <a:pt x="97570" y="19056"/>
                  </a:cubicBezTo>
                  <a:cubicBezTo>
                    <a:pt x="60852" y="19056"/>
                    <a:pt x="49198" y="51958"/>
                    <a:pt x="49198" y="59040"/>
                  </a:cubicBezTo>
                  <a:cubicBezTo>
                    <a:pt x="49198" y="62590"/>
                    <a:pt x="51224" y="67901"/>
                    <a:pt x="58826" y="67901"/>
                  </a:cubicBezTo>
                  <a:cubicBezTo>
                    <a:pt x="67176" y="67901"/>
                    <a:pt x="72498" y="60310"/>
                    <a:pt x="72498" y="54483"/>
                  </a:cubicBezTo>
                  <a:cubicBezTo>
                    <a:pt x="72498" y="45629"/>
                    <a:pt x="64650" y="45629"/>
                    <a:pt x="60598" y="45629"/>
                  </a:cubicBezTo>
                  <a:cubicBezTo>
                    <a:pt x="71736" y="26899"/>
                    <a:pt x="89713" y="25383"/>
                    <a:pt x="97062" y="25383"/>
                  </a:cubicBezTo>
                  <a:cubicBezTo>
                    <a:pt x="115548" y="25383"/>
                    <a:pt x="133271" y="38539"/>
                    <a:pt x="133271" y="71189"/>
                  </a:cubicBezTo>
                  <a:cubicBezTo>
                    <a:pt x="133271" y="81058"/>
                    <a:pt x="131754" y="93968"/>
                    <a:pt x="126431" y="114469"/>
                  </a:cubicBezTo>
                  <a:lnTo>
                    <a:pt x="126185" y="114469"/>
                  </a:lnTo>
                  <a:close/>
                  <a:moveTo>
                    <a:pt x="66421" y="198751"/>
                  </a:moveTo>
                  <a:cubicBezTo>
                    <a:pt x="38561" y="198751"/>
                    <a:pt x="38561" y="172684"/>
                    <a:pt x="38561" y="170150"/>
                  </a:cubicBezTo>
                  <a:cubicBezTo>
                    <a:pt x="38561" y="163315"/>
                    <a:pt x="44892" y="127880"/>
                    <a:pt x="55276" y="112698"/>
                  </a:cubicBezTo>
                  <a:cubicBezTo>
                    <a:pt x="65404" y="98271"/>
                    <a:pt x="77813" y="90173"/>
                    <a:pt x="93519" y="90173"/>
                  </a:cubicBezTo>
                  <a:cubicBezTo>
                    <a:pt x="121117" y="90173"/>
                    <a:pt x="121625" y="118518"/>
                    <a:pt x="121625" y="123583"/>
                  </a:cubicBezTo>
                  <a:cubicBezTo>
                    <a:pt x="121625" y="141806"/>
                    <a:pt x="105419" y="198751"/>
                    <a:pt x="66421" y="19875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16" name="Forme libre : forme 415">
              <a:extLst>
                <a:ext uri="{FF2B5EF4-FFF2-40B4-BE49-F238E27FC236}">
                  <a16:creationId xmlns:a16="http://schemas.microsoft.com/office/drawing/2014/main" id="{81B3C10E-15AB-4C89-8F8C-55E41EC6E104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8731684" y="-14163724"/>
              <a:ext cx="101685" cy="25408"/>
            </a:xfrm>
            <a:custGeom>
              <a:avLst/>
              <a:gdLst>
                <a:gd name="connsiteX0" fmla="*/ 89642 w 101685"/>
                <a:gd name="connsiteY0" fmla="*/ 25787 h 25407"/>
                <a:gd name="connsiteX1" fmla="*/ 89642 w 101685"/>
                <a:gd name="connsiteY1" fmla="*/ 19056 h 25407"/>
                <a:gd name="connsiteX2" fmla="*/ 19066 w 101685"/>
                <a:gd name="connsiteY2" fmla="*/ 19056 h 25407"/>
                <a:gd name="connsiteX3" fmla="*/ 19066 w 101685"/>
                <a:gd name="connsiteY3" fmla="*/ 25787 h 25407"/>
                <a:gd name="connsiteX4" fmla="*/ 89642 w 101685"/>
                <a:gd name="connsiteY4" fmla="*/ 25787 h 2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85" h="25407">
                  <a:moveTo>
                    <a:pt x="89642" y="25787"/>
                  </a:moveTo>
                  <a:lnTo>
                    <a:pt x="89642" y="19056"/>
                  </a:lnTo>
                  <a:lnTo>
                    <a:pt x="19066" y="19056"/>
                  </a:lnTo>
                  <a:lnTo>
                    <a:pt x="19066" y="25787"/>
                  </a:lnTo>
                  <a:lnTo>
                    <a:pt x="89642" y="2578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17" name="Forme libre : forme 416">
              <a:extLst>
                <a:ext uri="{FF2B5EF4-FFF2-40B4-BE49-F238E27FC236}">
                  <a16:creationId xmlns:a16="http://schemas.microsoft.com/office/drawing/2014/main" id="{6AEB4B07-7E3E-4777-ADC0-FA6B77A86CE9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8714978" y="-14136610"/>
              <a:ext cx="101685" cy="101630"/>
            </a:xfrm>
            <a:custGeom>
              <a:avLst/>
              <a:gdLst>
                <a:gd name="connsiteX0" fmla="*/ 38037 w 101685"/>
                <a:gd name="connsiteY0" fmla="*/ 81615 h 101630"/>
                <a:gd name="connsiteX1" fmla="*/ 60908 w 101685"/>
                <a:gd name="connsiteY1" fmla="*/ 61590 h 101630"/>
                <a:gd name="connsiteX2" fmla="*/ 83072 w 101685"/>
                <a:gd name="connsiteY2" fmla="*/ 42979 h 101630"/>
                <a:gd name="connsiteX3" fmla="*/ 100629 w 101685"/>
                <a:gd name="connsiteY3" fmla="*/ 21185 h 101630"/>
                <a:gd name="connsiteX4" fmla="*/ 97610 w 101685"/>
                <a:gd name="connsiteY4" fmla="*/ 19056 h 101630"/>
                <a:gd name="connsiteX5" fmla="*/ 94599 w 101685"/>
                <a:gd name="connsiteY5" fmla="*/ 20827 h 101630"/>
                <a:gd name="connsiteX6" fmla="*/ 81126 w 101685"/>
                <a:gd name="connsiteY6" fmla="*/ 31642 h 101630"/>
                <a:gd name="connsiteX7" fmla="*/ 71013 w 101685"/>
                <a:gd name="connsiteY7" fmla="*/ 26321 h 101630"/>
                <a:gd name="connsiteX8" fmla="*/ 57008 w 101685"/>
                <a:gd name="connsiteY8" fmla="*/ 19056 h 101630"/>
                <a:gd name="connsiteX9" fmla="*/ 33246 w 101685"/>
                <a:gd name="connsiteY9" fmla="*/ 39788 h 101630"/>
                <a:gd name="connsiteX10" fmla="*/ 36265 w 101685"/>
                <a:gd name="connsiteY10" fmla="*/ 41915 h 101630"/>
                <a:gd name="connsiteX11" fmla="*/ 39451 w 101685"/>
                <a:gd name="connsiteY11" fmla="*/ 39437 h 101630"/>
                <a:gd name="connsiteX12" fmla="*/ 54878 w 101685"/>
                <a:gd name="connsiteY12" fmla="*/ 32879 h 101630"/>
                <a:gd name="connsiteX13" fmla="*/ 66048 w 101685"/>
                <a:gd name="connsiteY13" fmla="*/ 34475 h 101630"/>
                <a:gd name="connsiteX14" fmla="*/ 81475 w 101685"/>
                <a:gd name="connsiteY14" fmla="*/ 36604 h 101630"/>
                <a:gd name="connsiteX15" fmla="*/ 56833 w 101685"/>
                <a:gd name="connsiteY15" fmla="*/ 58042 h 101630"/>
                <a:gd name="connsiteX16" fmla="*/ 34843 w 101685"/>
                <a:gd name="connsiteY16" fmla="*/ 77009 h 101630"/>
                <a:gd name="connsiteX17" fmla="*/ 19066 w 101685"/>
                <a:gd name="connsiteY17" fmla="*/ 96851 h 101630"/>
                <a:gd name="connsiteX18" fmla="*/ 22077 w 101685"/>
                <a:gd name="connsiteY18" fmla="*/ 98978 h 101630"/>
                <a:gd name="connsiteX19" fmla="*/ 25088 w 101685"/>
                <a:gd name="connsiteY19" fmla="*/ 97209 h 101630"/>
                <a:gd name="connsiteX20" fmla="*/ 41405 w 101685"/>
                <a:gd name="connsiteY20" fmla="*/ 86394 h 101630"/>
                <a:gd name="connsiteX21" fmla="*/ 50978 w 101685"/>
                <a:gd name="connsiteY21" fmla="*/ 91008 h 101630"/>
                <a:gd name="connsiteX22" fmla="*/ 65698 w 101685"/>
                <a:gd name="connsiteY22" fmla="*/ 98978 h 101630"/>
                <a:gd name="connsiteX23" fmla="*/ 96546 w 101685"/>
                <a:gd name="connsiteY23" fmla="*/ 71515 h 101630"/>
                <a:gd name="connsiteX24" fmla="*/ 93535 w 101685"/>
                <a:gd name="connsiteY24" fmla="*/ 69204 h 101630"/>
                <a:gd name="connsiteX25" fmla="*/ 90341 w 101685"/>
                <a:gd name="connsiteY25" fmla="*/ 72046 h 101630"/>
                <a:gd name="connsiteX26" fmla="*/ 67828 w 101685"/>
                <a:gd name="connsiteY26" fmla="*/ 85155 h 101630"/>
                <a:gd name="connsiteX27" fmla="*/ 54878 w 101685"/>
                <a:gd name="connsiteY27" fmla="*/ 83210 h 101630"/>
                <a:gd name="connsiteX28" fmla="*/ 42112 w 101685"/>
                <a:gd name="connsiteY28" fmla="*/ 81439 h 101630"/>
                <a:gd name="connsiteX29" fmla="*/ 38037 w 101685"/>
                <a:gd name="connsiteY29" fmla="*/ 81615 h 1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1685" h="101630">
                  <a:moveTo>
                    <a:pt x="38037" y="81615"/>
                  </a:moveTo>
                  <a:cubicBezTo>
                    <a:pt x="42644" y="77009"/>
                    <a:pt x="45838" y="73634"/>
                    <a:pt x="60908" y="61590"/>
                  </a:cubicBezTo>
                  <a:cubicBezTo>
                    <a:pt x="64634" y="58574"/>
                    <a:pt x="77933" y="47942"/>
                    <a:pt x="83072" y="42979"/>
                  </a:cubicBezTo>
                  <a:cubicBezTo>
                    <a:pt x="93893" y="32347"/>
                    <a:pt x="100629" y="23312"/>
                    <a:pt x="100629" y="21185"/>
                  </a:cubicBezTo>
                  <a:cubicBezTo>
                    <a:pt x="100629" y="19056"/>
                    <a:pt x="98325" y="19056"/>
                    <a:pt x="97610" y="19056"/>
                  </a:cubicBezTo>
                  <a:cubicBezTo>
                    <a:pt x="96014" y="19056"/>
                    <a:pt x="95481" y="19414"/>
                    <a:pt x="94599" y="20827"/>
                  </a:cubicBezTo>
                  <a:cubicBezTo>
                    <a:pt x="89102" y="28980"/>
                    <a:pt x="85376" y="31642"/>
                    <a:pt x="81126" y="31642"/>
                  </a:cubicBezTo>
                  <a:cubicBezTo>
                    <a:pt x="78997" y="31642"/>
                    <a:pt x="76336" y="31459"/>
                    <a:pt x="71013" y="26321"/>
                  </a:cubicBezTo>
                  <a:cubicBezTo>
                    <a:pt x="64984" y="20295"/>
                    <a:pt x="61083" y="19056"/>
                    <a:pt x="57008" y="19056"/>
                  </a:cubicBezTo>
                  <a:cubicBezTo>
                    <a:pt x="42819" y="19056"/>
                    <a:pt x="33246" y="34475"/>
                    <a:pt x="33246" y="39788"/>
                  </a:cubicBezTo>
                  <a:cubicBezTo>
                    <a:pt x="33246" y="41383"/>
                    <a:pt x="35018" y="41915"/>
                    <a:pt x="36265" y="41915"/>
                  </a:cubicBezTo>
                  <a:cubicBezTo>
                    <a:pt x="38386" y="41915"/>
                    <a:pt x="38744" y="41383"/>
                    <a:pt x="39451" y="39437"/>
                  </a:cubicBezTo>
                  <a:cubicBezTo>
                    <a:pt x="42112" y="33230"/>
                    <a:pt x="52042" y="32879"/>
                    <a:pt x="54878" y="32879"/>
                  </a:cubicBezTo>
                  <a:cubicBezTo>
                    <a:pt x="58962" y="32879"/>
                    <a:pt x="63570" y="33943"/>
                    <a:pt x="66048" y="34475"/>
                  </a:cubicBezTo>
                  <a:cubicBezTo>
                    <a:pt x="75804" y="36604"/>
                    <a:pt x="77043" y="36604"/>
                    <a:pt x="81475" y="36604"/>
                  </a:cubicBezTo>
                  <a:cubicBezTo>
                    <a:pt x="76868" y="41383"/>
                    <a:pt x="73674" y="44575"/>
                    <a:pt x="56833" y="58042"/>
                  </a:cubicBezTo>
                  <a:cubicBezTo>
                    <a:pt x="43002" y="69030"/>
                    <a:pt x="38212" y="73461"/>
                    <a:pt x="34843" y="77009"/>
                  </a:cubicBezTo>
                  <a:cubicBezTo>
                    <a:pt x="24206" y="87458"/>
                    <a:pt x="19066" y="95255"/>
                    <a:pt x="19066" y="96851"/>
                  </a:cubicBezTo>
                  <a:cubicBezTo>
                    <a:pt x="19066" y="98978"/>
                    <a:pt x="21370" y="98978"/>
                    <a:pt x="22077" y="98978"/>
                  </a:cubicBezTo>
                  <a:cubicBezTo>
                    <a:pt x="23848" y="98978"/>
                    <a:pt x="24206" y="98629"/>
                    <a:pt x="25088" y="97209"/>
                  </a:cubicBezTo>
                  <a:cubicBezTo>
                    <a:pt x="29878" y="90476"/>
                    <a:pt x="35376" y="86394"/>
                    <a:pt x="41405" y="86394"/>
                  </a:cubicBezTo>
                  <a:cubicBezTo>
                    <a:pt x="43534" y="86394"/>
                    <a:pt x="46188" y="86577"/>
                    <a:pt x="50978" y="91008"/>
                  </a:cubicBezTo>
                  <a:cubicBezTo>
                    <a:pt x="56475" y="96319"/>
                    <a:pt x="60018" y="98978"/>
                    <a:pt x="65698" y="98978"/>
                  </a:cubicBezTo>
                  <a:cubicBezTo>
                    <a:pt x="84669" y="98978"/>
                    <a:pt x="96546" y="77533"/>
                    <a:pt x="96546" y="71515"/>
                  </a:cubicBezTo>
                  <a:cubicBezTo>
                    <a:pt x="96546" y="69387"/>
                    <a:pt x="94599" y="69204"/>
                    <a:pt x="93535" y="69204"/>
                  </a:cubicBezTo>
                  <a:cubicBezTo>
                    <a:pt x="91406" y="69204"/>
                    <a:pt x="91048" y="70094"/>
                    <a:pt x="90341" y="72046"/>
                  </a:cubicBezTo>
                  <a:cubicBezTo>
                    <a:pt x="86973" y="80907"/>
                    <a:pt x="76510" y="85155"/>
                    <a:pt x="67828" y="85155"/>
                  </a:cubicBezTo>
                  <a:cubicBezTo>
                    <a:pt x="63744" y="85155"/>
                    <a:pt x="59311" y="84274"/>
                    <a:pt x="54878" y="83210"/>
                  </a:cubicBezTo>
                  <a:cubicBezTo>
                    <a:pt x="46720" y="81439"/>
                    <a:pt x="45306" y="81439"/>
                    <a:pt x="42112" y="81439"/>
                  </a:cubicBezTo>
                  <a:cubicBezTo>
                    <a:pt x="41755" y="81439"/>
                    <a:pt x="39101" y="81439"/>
                    <a:pt x="38037" y="8161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18" name="Forme libre : forme 417">
              <a:extLst>
                <a:ext uri="{FF2B5EF4-FFF2-40B4-BE49-F238E27FC236}">
                  <a16:creationId xmlns:a16="http://schemas.microsoft.com/office/drawing/2014/main" id="{136053F4-5C64-43E1-995C-A04E352C0F81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8835301" y="-14286233"/>
              <a:ext cx="76264" cy="279483"/>
            </a:xfrm>
            <a:custGeom>
              <a:avLst/>
              <a:gdLst>
                <a:gd name="connsiteX0" fmla="*/ 77813 w 76264"/>
                <a:gd name="connsiteY0" fmla="*/ 145600 h 279482"/>
                <a:gd name="connsiteX1" fmla="*/ 61099 w 76264"/>
                <a:gd name="connsiteY1" fmla="*/ 66639 h 279482"/>
                <a:gd name="connsiteX2" fmla="*/ 21600 w 76264"/>
                <a:gd name="connsiteY2" fmla="*/ 19056 h 279482"/>
                <a:gd name="connsiteX3" fmla="*/ 19066 w 76264"/>
                <a:gd name="connsiteY3" fmla="*/ 21588 h 279482"/>
                <a:gd name="connsiteX4" fmla="*/ 23880 w 76264"/>
                <a:gd name="connsiteY4" fmla="*/ 27408 h 279482"/>
                <a:gd name="connsiteX5" fmla="*/ 63124 w 76264"/>
                <a:gd name="connsiteY5" fmla="*/ 145600 h 279482"/>
                <a:gd name="connsiteX6" fmla="*/ 22355 w 76264"/>
                <a:gd name="connsiteY6" fmla="*/ 265309 h 279482"/>
                <a:gd name="connsiteX7" fmla="*/ 19066 w 76264"/>
                <a:gd name="connsiteY7" fmla="*/ 269612 h 279482"/>
                <a:gd name="connsiteX8" fmla="*/ 21600 w 76264"/>
                <a:gd name="connsiteY8" fmla="*/ 272146 h 279482"/>
                <a:gd name="connsiteX9" fmla="*/ 61861 w 76264"/>
                <a:gd name="connsiteY9" fmla="*/ 222792 h 279482"/>
                <a:gd name="connsiteX10" fmla="*/ 77813 w 76264"/>
                <a:gd name="connsiteY10" fmla="*/ 145600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64" h="279482">
                  <a:moveTo>
                    <a:pt x="77813" y="145600"/>
                  </a:moveTo>
                  <a:cubicBezTo>
                    <a:pt x="77813" y="125862"/>
                    <a:pt x="75033" y="95238"/>
                    <a:pt x="61099" y="66639"/>
                  </a:cubicBezTo>
                  <a:cubicBezTo>
                    <a:pt x="45909" y="35506"/>
                    <a:pt x="24127" y="19056"/>
                    <a:pt x="21600" y="19056"/>
                  </a:cubicBezTo>
                  <a:cubicBezTo>
                    <a:pt x="20075" y="19056"/>
                    <a:pt x="19066" y="20071"/>
                    <a:pt x="19066" y="21588"/>
                  </a:cubicBezTo>
                  <a:cubicBezTo>
                    <a:pt x="19066" y="22342"/>
                    <a:pt x="19066" y="22850"/>
                    <a:pt x="23880" y="27408"/>
                  </a:cubicBezTo>
                  <a:cubicBezTo>
                    <a:pt x="48690" y="52467"/>
                    <a:pt x="63124" y="92706"/>
                    <a:pt x="63124" y="145600"/>
                  </a:cubicBezTo>
                  <a:cubicBezTo>
                    <a:pt x="63124" y="188880"/>
                    <a:pt x="53758" y="233424"/>
                    <a:pt x="22355" y="265309"/>
                  </a:cubicBezTo>
                  <a:cubicBezTo>
                    <a:pt x="19066" y="268350"/>
                    <a:pt x="19066" y="268859"/>
                    <a:pt x="19066" y="269612"/>
                  </a:cubicBezTo>
                  <a:cubicBezTo>
                    <a:pt x="19066" y="271129"/>
                    <a:pt x="20075" y="272146"/>
                    <a:pt x="21600" y="272146"/>
                  </a:cubicBezTo>
                  <a:cubicBezTo>
                    <a:pt x="24127" y="272146"/>
                    <a:pt x="46918" y="254933"/>
                    <a:pt x="61861" y="222792"/>
                  </a:cubicBezTo>
                  <a:cubicBezTo>
                    <a:pt x="74779" y="194955"/>
                    <a:pt x="77813" y="166864"/>
                    <a:pt x="77813" y="1456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19" name="Forme libre : forme 418">
              <a:extLst>
                <a:ext uri="{FF2B5EF4-FFF2-40B4-BE49-F238E27FC236}">
                  <a16:creationId xmlns:a16="http://schemas.microsoft.com/office/drawing/2014/main" id="{8198376C-1ED4-4F30-ABC0-66FECE9FC615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8938503" y="-14249677"/>
              <a:ext cx="152528" cy="25408"/>
            </a:xfrm>
            <a:custGeom>
              <a:avLst/>
              <a:gdLst>
                <a:gd name="connsiteX0" fmla="*/ 131833 w 152528"/>
                <a:gd name="connsiteY0" fmla="*/ 27743 h 25407"/>
                <a:gd name="connsiteX1" fmla="*/ 138928 w 152528"/>
                <a:gd name="connsiteY1" fmla="*/ 23486 h 25407"/>
                <a:gd name="connsiteX2" fmla="*/ 131833 w 152528"/>
                <a:gd name="connsiteY2" fmla="*/ 19056 h 25407"/>
                <a:gd name="connsiteX3" fmla="*/ 26152 w 152528"/>
                <a:gd name="connsiteY3" fmla="*/ 19056 h 25407"/>
                <a:gd name="connsiteX4" fmla="*/ 19066 w 152528"/>
                <a:gd name="connsiteY4" fmla="*/ 23312 h 25407"/>
                <a:gd name="connsiteX5" fmla="*/ 26152 w 152528"/>
                <a:gd name="connsiteY5" fmla="*/ 27743 h 25407"/>
                <a:gd name="connsiteX6" fmla="*/ 131833 w 152528"/>
                <a:gd name="connsiteY6" fmla="*/ 27743 h 2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528" h="25407">
                  <a:moveTo>
                    <a:pt x="131833" y="27743"/>
                  </a:moveTo>
                  <a:cubicBezTo>
                    <a:pt x="134670" y="27743"/>
                    <a:pt x="138928" y="27743"/>
                    <a:pt x="138928" y="23486"/>
                  </a:cubicBezTo>
                  <a:cubicBezTo>
                    <a:pt x="138928" y="19056"/>
                    <a:pt x="134853" y="19056"/>
                    <a:pt x="131833" y="19056"/>
                  </a:cubicBezTo>
                  <a:lnTo>
                    <a:pt x="26152" y="19056"/>
                  </a:lnTo>
                  <a:cubicBezTo>
                    <a:pt x="23316" y="19056"/>
                    <a:pt x="19066" y="19056"/>
                    <a:pt x="19066" y="23312"/>
                  </a:cubicBezTo>
                  <a:cubicBezTo>
                    <a:pt x="19066" y="27743"/>
                    <a:pt x="23141" y="27743"/>
                    <a:pt x="26152" y="27743"/>
                  </a:cubicBezTo>
                  <a:lnTo>
                    <a:pt x="131833" y="2774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20" name="Forme libre : forme 419">
              <a:extLst>
                <a:ext uri="{FF2B5EF4-FFF2-40B4-BE49-F238E27FC236}">
                  <a16:creationId xmlns:a16="http://schemas.microsoft.com/office/drawing/2014/main" id="{7D9FBF26-B222-41AC-A081-193E31310BA5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9096977" y="-14318611"/>
              <a:ext cx="101685" cy="152445"/>
            </a:xfrm>
            <a:custGeom>
              <a:avLst/>
              <a:gdLst>
                <a:gd name="connsiteX0" fmla="*/ 59137 w 101685"/>
                <a:gd name="connsiteY0" fmla="*/ 24010 h 152445"/>
                <a:gd name="connsiteX1" fmla="*/ 53822 w 101685"/>
                <a:gd name="connsiteY1" fmla="*/ 19056 h 152445"/>
                <a:gd name="connsiteX2" fmla="*/ 19066 w 101685"/>
                <a:gd name="connsiteY2" fmla="*/ 30395 h 152445"/>
                <a:gd name="connsiteX3" fmla="*/ 19066 w 101685"/>
                <a:gd name="connsiteY3" fmla="*/ 36778 h 152445"/>
                <a:gd name="connsiteX4" fmla="*/ 44774 w 101685"/>
                <a:gd name="connsiteY4" fmla="*/ 31815 h 152445"/>
                <a:gd name="connsiteX5" fmla="*/ 44774 w 101685"/>
                <a:gd name="connsiteY5" fmla="*/ 122195 h 152445"/>
                <a:gd name="connsiteX6" fmla="*/ 27042 w 101685"/>
                <a:gd name="connsiteY6" fmla="*/ 130341 h 152445"/>
                <a:gd name="connsiteX7" fmla="*/ 20305 w 101685"/>
                <a:gd name="connsiteY7" fmla="*/ 130341 h 152445"/>
                <a:gd name="connsiteX8" fmla="*/ 20305 w 101685"/>
                <a:gd name="connsiteY8" fmla="*/ 136725 h 152445"/>
                <a:gd name="connsiteX9" fmla="*/ 51868 w 101685"/>
                <a:gd name="connsiteY9" fmla="*/ 136018 h 152445"/>
                <a:gd name="connsiteX10" fmla="*/ 83605 w 101685"/>
                <a:gd name="connsiteY10" fmla="*/ 136725 h 152445"/>
                <a:gd name="connsiteX11" fmla="*/ 83605 w 101685"/>
                <a:gd name="connsiteY11" fmla="*/ 130341 h 152445"/>
                <a:gd name="connsiteX12" fmla="*/ 76868 w 101685"/>
                <a:gd name="connsiteY12" fmla="*/ 130341 h 152445"/>
                <a:gd name="connsiteX13" fmla="*/ 59137 w 101685"/>
                <a:gd name="connsiteY13" fmla="*/ 122195 h 152445"/>
                <a:gd name="connsiteX14" fmla="*/ 59137 w 101685"/>
                <a:gd name="connsiteY14" fmla="*/ 24010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1685" h="152445">
                  <a:moveTo>
                    <a:pt x="59137" y="24010"/>
                  </a:moveTo>
                  <a:cubicBezTo>
                    <a:pt x="59137" y="19231"/>
                    <a:pt x="58787" y="19056"/>
                    <a:pt x="53822" y="19056"/>
                  </a:cubicBezTo>
                  <a:cubicBezTo>
                    <a:pt x="42470" y="30220"/>
                    <a:pt x="26334" y="30395"/>
                    <a:pt x="19066" y="30395"/>
                  </a:cubicBezTo>
                  <a:lnTo>
                    <a:pt x="19066" y="36778"/>
                  </a:lnTo>
                  <a:cubicBezTo>
                    <a:pt x="23324" y="36778"/>
                    <a:pt x="35026" y="36778"/>
                    <a:pt x="44774" y="31815"/>
                  </a:cubicBezTo>
                  <a:lnTo>
                    <a:pt x="44774" y="122195"/>
                  </a:lnTo>
                  <a:cubicBezTo>
                    <a:pt x="44774" y="128040"/>
                    <a:pt x="44774" y="130341"/>
                    <a:pt x="27042" y="130341"/>
                  </a:cubicBezTo>
                  <a:lnTo>
                    <a:pt x="20305" y="130341"/>
                  </a:lnTo>
                  <a:lnTo>
                    <a:pt x="20305" y="136725"/>
                  </a:lnTo>
                  <a:cubicBezTo>
                    <a:pt x="23499" y="136550"/>
                    <a:pt x="45305" y="136018"/>
                    <a:pt x="51868" y="136018"/>
                  </a:cubicBezTo>
                  <a:cubicBezTo>
                    <a:pt x="57365" y="136018"/>
                    <a:pt x="79704" y="136550"/>
                    <a:pt x="83605" y="136725"/>
                  </a:cubicBezTo>
                  <a:lnTo>
                    <a:pt x="83605" y="130341"/>
                  </a:lnTo>
                  <a:lnTo>
                    <a:pt x="76868" y="130341"/>
                  </a:lnTo>
                  <a:cubicBezTo>
                    <a:pt x="59137" y="130341"/>
                    <a:pt x="59137" y="128040"/>
                    <a:pt x="59137" y="122195"/>
                  </a:cubicBezTo>
                  <a:lnTo>
                    <a:pt x="59137" y="2401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21" name="Forme libre : forme 420">
              <a:extLst>
                <a:ext uri="{FF2B5EF4-FFF2-40B4-BE49-F238E27FC236}">
                  <a16:creationId xmlns:a16="http://schemas.microsoft.com/office/drawing/2014/main" id="{B0CE297F-408D-4818-9D0B-C5F7D3CF651D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9198850" y="-14208280"/>
              <a:ext cx="152528" cy="203260"/>
            </a:xfrm>
            <a:custGeom>
              <a:avLst/>
              <a:gdLst>
                <a:gd name="connsiteX0" fmla="*/ 19829 w 152528"/>
                <a:gd name="connsiteY0" fmla="*/ 174708 h 203260"/>
                <a:gd name="connsiteX1" fmla="*/ 19066 w 152528"/>
                <a:gd name="connsiteY1" fmla="*/ 178757 h 203260"/>
                <a:gd name="connsiteX2" fmla="*/ 26161 w 152528"/>
                <a:gd name="connsiteY2" fmla="*/ 185586 h 203260"/>
                <a:gd name="connsiteX3" fmla="*/ 35018 w 152528"/>
                <a:gd name="connsiteY3" fmla="*/ 180274 h 203260"/>
                <a:gd name="connsiteX4" fmla="*/ 51232 w 152528"/>
                <a:gd name="connsiteY4" fmla="*/ 116747 h 203260"/>
                <a:gd name="connsiteX5" fmla="*/ 76296 w 152528"/>
                <a:gd name="connsiteY5" fmla="*/ 133708 h 203260"/>
                <a:gd name="connsiteX6" fmla="*/ 138594 w 152528"/>
                <a:gd name="connsiteY6" fmla="*/ 60310 h 203260"/>
                <a:gd name="connsiteX7" fmla="*/ 103394 w 152528"/>
                <a:gd name="connsiteY7" fmla="*/ 19056 h 203260"/>
                <a:gd name="connsiteX8" fmla="*/ 44646 w 152528"/>
                <a:gd name="connsiteY8" fmla="*/ 75238 h 203260"/>
                <a:gd name="connsiteX9" fmla="*/ 19829 w 152528"/>
                <a:gd name="connsiteY9" fmla="*/ 174708 h 203260"/>
                <a:gd name="connsiteX10" fmla="*/ 76042 w 152528"/>
                <a:gd name="connsiteY10" fmla="*/ 128133 h 203260"/>
                <a:gd name="connsiteX11" fmla="*/ 54267 w 152528"/>
                <a:gd name="connsiteY11" fmla="*/ 105608 h 203260"/>
                <a:gd name="connsiteX12" fmla="*/ 56293 w 152528"/>
                <a:gd name="connsiteY12" fmla="*/ 96246 h 203260"/>
                <a:gd name="connsiteX13" fmla="*/ 71490 w 152528"/>
                <a:gd name="connsiteY13" fmla="*/ 48663 h 203260"/>
                <a:gd name="connsiteX14" fmla="*/ 102886 w 152528"/>
                <a:gd name="connsiteY14" fmla="*/ 24621 h 203260"/>
                <a:gd name="connsiteX15" fmla="*/ 120363 w 152528"/>
                <a:gd name="connsiteY15" fmla="*/ 49426 h 203260"/>
                <a:gd name="connsiteX16" fmla="*/ 106182 w 152528"/>
                <a:gd name="connsiteY16" fmla="*/ 104091 h 203260"/>
                <a:gd name="connsiteX17" fmla="*/ 76042 w 152528"/>
                <a:gd name="connsiteY17" fmla="*/ 128133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528" h="203260">
                  <a:moveTo>
                    <a:pt x="19829" y="174708"/>
                  </a:moveTo>
                  <a:cubicBezTo>
                    <a:pt x="19066" y="177741"/>
                    <a:pt x="19066" y="178250"/>
                    <a:pt x="19066" y="178757"/>
                  </a:cubicBezTo>
                  <a:cubicBezTo>
                    <a:pt x="19066" y="182553"/>
                    <a:pt x="21855" y="185586"/>
                    <a:pt x="26161" y="185586"/>
                  </a:cubicBezTo>
                  <a:cubicBezTo>
                    <a:pt x="31475" y="185586"/>
                    <a:pt x="34518" y="181029"/>
                    <a:pt x="35018" y="180274"/>
                  </a:cubicBezTo>
                  <a:cubicBezTo>
                    <a:pt x="36290" y="177995"/>
                    <a:pt x="44393" y="144084"/>
                    <a:pt x="51232" y="116747"/>
                  </a:cubicBezTo>
                  <a:cubicBezTo>
                    <a:pt x="56293" y="126870"/>
                    <a:pt x="64396" y="133708"/>
                    <a:pt x="76296" y="133708"/>
                  </a:cubicBezTo>
                  <a:cubicBezTo>
                    <a:pt x="105927" y="133708"/>
                    <a:pt x="138594" y="98017"/>
                    <a:pt x="138594" y="60310"/>
                  </a:cubicBezTo>
                  <a:cubicBezTo>
                    <a:pt x="138594" y="33482"/>
                    <a:pt x="121879" y="19056"/>
                    <a:pt x="103394" y="19056"/>
                  </a:cubicBezTo>
                  <a:cubicBezTo>
                    <a:pt x="78830" y="19056"/>
                    <a:pt x="52241" y="44359"/>
                    <a:pt x="44646" y="75238"/>
                  </a:cubicBezTo>
                  <a:lnTo>
                    <a:pt x="19829" y="174708"/>
                  </a:lnTo>
                  <a:close/>
                  <a:moveTo>
                    <a:pt x="76042" y="128133"/>
                  </a:moveTo>
                  <a:cubicBezTo>
                    <a:pt x="58318" y="128133"/>
                    <a:pt x="54267" y="107886"/>
                    <a:pt x="54267" y="105608"/>
                  </a:cubicBezTo>
                  <a:cubicBezTo>
                    <a:pt x="54267" y="104600"/>
                    <a:pt x="55530" y="99534"/>
                    <a:pt x="56293" y="96246"/>
                  </a:cubicBezTo>
                  <a:cubicBezTo>
                    <a:pt x="63387" y="67901"/>
                    <a:pt x="65913" y="58786"/>
                    <a:pt x="71490" y="48663"/>
                  </a:cubicBezTo>
                  <a:cubicBezTo>
                    <a:pt x="82373" y="30187"/>
                    <a:pt x="95037" y="24621"/>
                    <a:pt x="102886" y="24621"/>
                  </a:cubicBezTo>
                  <a:cubicBezTo>
                    <a:pt x="112260" y="24621"/>
                    <a:pt x="120363" y="31966"/>
                    <a:pt x="120363" y="49426"/>
                  </a:cubicBezTo>
                  <a:cubicBezTo>
                    <a:pt x="120363" y="63344"/>
                    <a:pt x="113014" y="91690"/>
                    <a:pt x="106182" y="104091"/>
                  </a:cubicBezTo>
                  <a:cubicBezTo>
                    <a:pt x="97825" y="120035"/>
                    <a:pt x="85671" y="128133"/>
                    <a:pt x="76042" y="12813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22" name="Forme libre : forme 421">
              <a:extLst>
                <a:ext uri="{FF2B5EF4-FFF2-40B4-BE49-F238E27FC236}">
                  <a16:creationId xmlns:a16="http://schemas.microsoft.com/office/drawing/2014/main" id="{CD71CE77-CD35-4EDE-9CB1-76A35307097C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9347274" y="-14286233"/>
              <a:ext cx="76264" cy="279483"/>
            </a:xfrm>
            <a:custGeom>
              <a:avLst/>
              <a:gdLst>
                <a:gd name="connsiteX0" fmla="*/ 77813 w 76264"/>
                <a:gd name="connsiteY0" fmla="*/ 269612 h 279482"/>
                <a:gd name="connsiteX1" fmla="*/ 73508 w 76264"/>
                <a:gd name="connsiteY1" fmla="*/ 264047 h 279482"/>
                <a:gd name="connsiteX2" fmla="*/ 33755 w 76264"/>
                <a:gd name="connsiteY2" fmla="*/ 145600 h 279482"/>
                <a:gd name="connsiteX3" fmla="*/ 74525 w 76264"/>
                <a:gd name="connsiteY3" fmla="*/ 25891 h 279482"/>
                <a:gd name="connsiteX4" fmla="*/ 77813 w 76264"/>
                <a:gd name="connsiteY4" fmla="*/ 21588 h 279482"/>
                <a:gd name="connsiteX5" fmla="*/ 75280 w 76264"/>
                <a:gd name="connsiteY5" fmla="*/ 19056 h 279482"/>
                <a:gd name="connsiteX6" fmla="*/ 35018 w 76264"/>
                <a:gd name="connsiteY6" fmla="*/ 68410 h 279482"/>
                <a:gd name="connsiteX7" fmla="*/ 19066 w 76264"/>
                <a:gd name="connsiteY7" fmla="*/ 145600 h 279482"/>
                <a:gd name="connsiteX8" fmla="*/ 35781 w 76264"/>
                <a:gd name="connsiteY8" fmla="*/ 224563 h 279482"/>
                <a:gd name="connsiteX9" fmla="*/ 75280 w 76264"/>
                <a:gd name="connsiteY9" fmla="*/ 272146 h 279482"/>
                <a:gd name="connsiteX10" fmla="*/ 77813 w 76264"/>
                <a:gd name="connsiteY10" fmla="*/ 269612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64" h="279482">
                  <a:moveTo>
                    <a:pt x="77813" y="269612"/>
                  </a:moveTo>
                  <a:cubicBezTo>
                    <a:pt x="77813" y="268859"/>
                    <a:pt x="77813" y="268350"/>
                    <a:pt x="73508" y="264047"/>
                  </a:cubicBezTo>
                  <a:cubicBezTo>
                    <a:pt x="41858" y="232160"/>
                    <a:pt x="33755" y="184323"/>
                    <a:pt x="33755" y="145600"/>
                  </a:cubicBezTo>
                  <a:cubicBezTo>
                    <a:pt x="33755" y="101567"/>
                    <a:pt x="43376" y="57524"/>
                    <a:pt x="74525" y="25891"/>
                  </a:cubicBezTo>
                  <a:cubicBezTo>
                    <a:pt x="77813" y="22850"/>
                    <a:pt x="77813" y="22342"/>
                    <a:pt x="77813" y="21588"/>
                  </a:cubicBezTo>
                  <a:cubicBezTo>
                    <a:pt x="77813" y="19817"/>
                    <a:pt x="76796" y="19056"/>
                    <a:pt x="75280" y="19056"/>
                  </a:cubicBezTo>
                  <a:cubicBezTo>
                    <a:pt x="72745" y="19056"/>
                    <a:pt x="49961" y="36269"/>
                    <a:pt x="35018" y="68410"/>
                  </a:cubicBezTo>
                  <a:cubicBezTo>
                    <a:pt x="22101" y="96246"/>
                    <a:pt x="19066" y="124338"/>
                    <a:pt x="19066" y="145600"/>
                  </a:cubicBezTo>
                  <a:cubicBezTo>
                    <a:pt x="19066" y="165340"/>
                    <a:pt x="21846" y="195963"/>
                    <a:pt x="35781" y="224563"/>
                  </a:cubicBezTo>
                  <a:cubicBezTo>
                    <a:pt x="50970" y="255694"/>
                    <a:pt x="72745" y="272146"/>
                    <a:pt x="75280" y="272146"/>
                  </a:cubicBezTo>
                  <a:cubicBezTo>
                    <a:pt x="76796" y="272146"/>
                    <a:pt x="77813" y="271383"/>
                    <a:pt x="77813" y="26961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23" name="Forme libre : forme 422">
              <a:extLst>
                <a:ext uri="{FF2B5EF4-FFF2-40B4-BE49-F238E27FC236}">
                  <a16:creationId xmlns:a16="http://schemas.microsoft.com/office/drawing/2014/main" id="{A11E5073-7F7E-4A74-9040-EDF3C9AF5E38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9431574" y="-14208280"/>
              <a:ext cx="127107" cy="152445"/>
            </a:xfrm>
            <a:custGeom>
              <a:avLst/>
              <a:gdLst>
                <a:gd name="connsiteX0" fmla="*/ 41850 w 127106"/>
                <a:gd name="connsiteY0" fmla="*/ 109911 h 152445"/>
                <a:gd name="connsiteX1" fmla="*/ 71990 w 127106"/>
                <a:gd name="connsiteY1" fmla="*/ 81058 h 152445"/>
                <a:gd name="connsiteX2" fmla="*/ 96808 w 127106"/>
                <a:gd name="connsiteY2" fmla="*/ 58287 h 152445"/>
                <a:gd name="connsiteX3" fmla="*/ 126432 w 127106"/>
                <a:gd name="connsiteY3" fmla="*/ 21588 h 152445"/>
                <a:gd name="connsiteX4" fmla="*/ 123643 w 127106"/>
                <a:gd name="connsiteY4" fmla="*/ 19056 h 152445"/>
                <a:gd name="connsiteX5" fmla="*/ 119846 w 127106"/>
                <a:gd name="connsiteY5" fmla="*/ 21835 h 152445"/>
                <a:gd name="connsiteX6" fmla="*/ 100859 w 127106"/>
                <a:gd name="connsiteY6" fmla="*/ 38040 h 152445"/>
                <a:gd name="connsiteX7" fmla="*/ 87942 w 127106"/>
                <a:gd name="connsiteY7" fmla="*/ 29940 h 152445"/>
                <a:gd name="connsiteX8" fmla="*/ 70465 w 127106"/>
                <a:gd name="connsiteY8" fmla="*/ 19056 h 152445"/>
                <a:gd name="connsiteX9" fmla="*/ 39824 w 127106"/>
                <a:gd name="connsiteY9" fmla="*/ 47909 h 152445"/>
                <a:gd name="connsiteX10" fmla="*/ 42867 w 127106"/>
                <a:gd name="connsiteY10" fmla="*/ 50688 h 152445"/>
                <a:gd name="connsiteX11" fmla="*/ 46156 w 127106"/>
                <a:gd name="connsiteY11" fmla="*/ 47909 h 152445"/>
                <a:gd name="connsiteX12" fmla="*/ 67684 w 127106"/>
                <a:gd name="connsiteY12" fmla="*/ 36015 h 152445"/>
                <a:gd name="connsiteX13" fmla="*/ 83636 w 127106"/>
                <a:gd name="connsiteY13" fmla="*/ 39809 h 152445"/>
                <a:gd name="connsiteX14" fmla="*/ 103131 w 127106"/>
                <a:gd name="connsiteY14" fmla="*/ 43606 h 152445"/>
                <a:gd name="connsiteX15" fmla="*/ 67938 w 127106"/>
                <a:gd name="connsiteY15" fmla="*/ 76762 h 152445"/>
                <a:gd name="connsiteX16" fmla="*/ 45147 w 127106"/>
                <a:gd name="connsiteY16" fmla="*/ 98017 h 152445"/>
                <a:gd name="connsiteX17" fmla="*/ 19066 w 127106"/>
                <a:gd name="connsiteY17" fmla="*/ 131174 h 152445"/>
                <a:gd name="connsiteX18" fmla="*/ 22101 w 127106"/>
                <a:gd name="connsiteY18" fmla="*/ 133708 h 152445"/>
                <a:gd name="connsiteX19" fmla="*/ 26152 w 127106"/>
                <a:gd name="connsiteY19" fmla="*/ 130412 h 152445"/>
                <a:gd name="connsiteX20" fmla="*/ 47681 w 127106"/>
                <a:gd name="connsiteY20" fmla="*/ 114723 h 152445"/>
                <a:gd name="connsiteX21" fmla="*/ 62362 w 127106"/>
                <a:gd name="connsiteY21" fmla="*/ 124338 h 152445"/>
                <a:gd name="connsiteX22" fmla="*/ 78576 w 127106"/>
                <a:gd name="connsiteY22" fmla="*/ 133708 h 152445"/>
                <a:gd name="connsiteX23" fmla="*/ 118329 w 127106"/>
                <a:gd name="connsiteY23" fmla="*/ 94729 h 152445"/>
                <a:gd name="connsiteX24" fmla="*/ 115294 w 127106"/>
                <a:gd name="connsiteY24" fmla="*/ 92197 h 152445"/>
                <a:gd name="connsiteX25" fmla="*/ 111743 w 127106"/>
                <a:gd name="connsiteY25" fmla="*/ 95485 h 152445"/>
                <a:gd name="connsiteX26" fmla="*/ 81356 w 127106"/>
                <a:gd name="connsiteY26" fmla="*/ 116747 h 152445"/>
                <a:gd name="connsiteX27" fmla="*/ 66414 w 127106"/>
                <a:gd name="connsiteY27" fmla="*/ 113461 h 152445"/>
                <a:gd name="connsiteX28" fmla="*/ 48690 w 127106"/>
                <a:gd name="connsiteY28" fmla="*/ 109158 h 152445"/>
                <a:gd name="connsiteX29" fmla="*/ 41850 w 127106"/>
                <a:gd name="connsiteY29" fmla="*/ 109911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7106" h="152445">
                  <a:moveTo>
                    <a:pt x="41850" y="109911"/>
                  </a:moveTo>
                  <a:cubicBezTo>
                    <a:pt x="55530" y="95230"/>
                    <a:pt x="62871" y="88911"/>
                    <a:pt x="71990" y="81058"/>
                  </a:cubicBezTo>
                  <a:cubicBezTo>
                    <a:pt x="71990" y="80811"/>
                    <a:pt x="87688" y="67393"/>
                    <a:pt x="96808" y="58287"/>
                  </a:cubicBezTo>
                  <a:cubicBezTo>
                    <a:pt x="120863" y="34745"/>
                    <a:pt x="126432" y="22596"/>
                    <a:pt x="126432" y="21588"/>
                  </a:cubicBezTo>
                  <a:cubicBezTo>
                    <a:pt x="126432" y="19056"/>
                    <a:pt x="124152" y="19056"/>
                    <a:pt x="123643" y="19056"/>
                  </a:cubicBezTo>
                  <a:cubicBezTo>
                    <a:pt x="121872" y="19056"/>
                    <a:pt x="121117" y="19564"/>
                    <a:pt x="119846" y="21835"/>
                  </a:cubicBezTo>
                  <a:cubicBezTo>
                    <a:pt x="112251" y="33991"/>
                    <a:pt x="106937" y="38040"/>
                    <a:pt x="100859" y="38040"/>
                  </a:cubicBezTo>
                  <a:cubicBezTo>
                    <a:pt x="94782" y="38040"/>
                    <a:pt x="91740" y="34236"/>
                    <a:pt x="87942" y="29940"/>
                  </a:cubicBezTo>
                  <a:cubicBezTo>
                    <a:pt x="83128" y="24113"/>
                    <a:pt x="78822" y="19056"/>
                    <a:pt x="70465" y="19056"/>
                  </a:cubicBezTo>
                  <a:cubicBezTo>
                    <a:pt x="51478" y="19056"/>
                    <a:pt x="39824" y="42590"/>
                    <a:pt x="39824" y="47909"/>
                  </a:cubicBezTo>
                  <a:cubicBezTo>
                    <a:pt x="39824" y="49171"/>
                    <a:pt x="40587" y="50688"/>
                    <a:pt x="42867" y="50688"/>
                  </a:cubicBezTo>
                  <a:cubicBezTo>
                    <a:pt x="45147" y="50688"/>
                    <a:pt x="45655" y="49426"/>
                    <a:pt x="46156" y="47909"/>
                  </a:cubicBezTo>
                  <a:cubicBezTo>
                    <a:pt x="50970" y="36261"/>
                    <a:pt x="65659" y="36015"/>
                    <a:pt x="67684" y="36015"/>
                  </a:cubicBezTo>
                  <a:cubicBezTo>
                    <a:pt x="72999" y="36015"/>
                    <a:pt x="77813" y="37786"/>
                    <a:pt x="83636" y="39809"/>
                  </a:cubicBezTo>
                  <a:cubicBezTo>
                    <a:pt x="93765" y="43606"/>
                    <a:pt x="96553" y="43606"/>
                    <a:pt x="103131" y="43606"/>
                  </a:cubicBezTo>
                  <a:cubicBezTo>
                    <a:pt x="94019" y="54483"/>
                    <a:pt x="72745" y="72713"/>
                    <a:pt x="67938" y="76762"/>
                  </a:cubicBezTo>
                  <a:lnTo>
                    <a:pt x="45147" y="98017"/>
                  </a:lnTo>
                  <a:cubicBezTo>
                    <a:pt x="27924" y="114978"/>
                    <a:pt x="19066" y="129404"/>
                    <a:pt x="19066" y="131174"/>
                  </a:cubicBezTo>
                  <a:cubicBezTo>
                    <a:pt x="19066" y="133708"/>
                    <a:pt x="21592" y="133708"/>
                    <a:pt x="22101" y="133708"/>
                  </a:cubicBezTo>
                  <a:cubicBezTo>
                    <a:pt x="24127" y="133708"/>
                    <a:pt x="24635" y="133199"/>
                    <a:pt x="26152" y="130412"/>
                  </a:cubicBezTo>
                  <a:cubicBezTo>
                    <a:pt x="31975" y="121559"/>
                    <a:pt x="39578" y="114723"/>
                    <a:pt x="47681" y="114723"/>
                  </a:cubicBezTo>
                  <a:cubicBezTo>
                    <a:pt x="53504" y="114723"/>
                    <a:pt x="56038" y="117001"/>
                    <a:pt x="62362" y="124338"/>
                  </a:cubicBezTo>
                  <a:cubicBezTo>
                    <a:pt x="66667" y="129657"/>
                    <a:pt x="71228" y="133708"/>
                    <a:pt x="78576" y="133708"/>
                  </a:cubicBezTo>
                  <a:cubicBezTo>
                    <a:pt x="103640" y="133708"/>
                    <a:pt x="118329" y="101559"/>
                    <a:pt x="118329" y="94729"/>
                  </a:cubicBezTo>
                  <a:cubicBezTo>
                    <a:pt x="118329" y="93459"/>
                    <a:pt x="117320" y="92197"/>
                    <a:pt x="115294" y="92197"/>
                  </a:cubicBezTo>
                  <a:cubicBezTo>
                    <a:pt x="113014" y="92197"/>
                    <a:pt x="112505" y="93714"/>
                    <a:pt x="111743" y="95485"/>
                  </a:cubicBezTo>
                  <a:cubicBezTo>
                    <a:pt x="105920" y="111936"/>
                    <a:pt x="89714" y="116747"/>
                    <a:pt x="81356" y="116747"/>
                  </a:cubicBezTo>
                  <a:cubicBezTo>
                    <a:pt x="76296" y="116747"/>
                    <a:pt x="71736" y="115230"/>
                    <a:pt x="66414" y="113461"/>
                  </a:cubicBezTo>
                  <a:cubicBezTo>
                    <a:pt x="57810" y="110166"/>
                    <a:pt x="54013" y="109158"/>
                    <a:pt x="48690" y="109158"/>
                  </a:cubicBezTo>
                  <a:cubicBezTo>
                    <a:pt x="48182" y="109158"/>
                    <a:pt x="44130" y="109158"/>
                    <a:pt x="41850" y="10991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24" name="Forme libre : forme 423">
              <a:extLst>
                <a:ext uri="{FF2B5EF4-FFF2-40B4-BE49-F238E27FC236}">
                  <a16:creationId xmlns:a16="http://schemas.microsoft.com/office/drawing/2014/main" id="{6AD48362-923A-4153-9E56-AD2E3A027417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9571374" y="-14123244"/>
              <a:ext cx="50843" cy="101630"/>
            </a:xfrm>
            <a:custGeom>
              <a:avLst/>
              <a:gdLst>
                <a:gd name="connsiteX0" fmla="*/ 48698 w 50842"/>
                <a:gd name="connsiteY0" fmla="*/ 45631 h 101630"/>
                <a:gd name="connsiteX1" fmla="*/ 32492 w 50842"/>
                <a:gd name="connsiteY1" fmla="*/ 19056 h 101630"/>
                <a:gd name="connsiteX2" fmla="*/ 19066 w 50842"/>
                <a:gd name="connsiteY2" fmla="*/ 32474 h 101630"/>
                <a:gd name="connsiteX3" fmla="*/ 32492 w 50842"/>
                <a:gd name="connsiteY3" fmla="*/ 45884 h 101630"/>
                <a:gd name="connsiteX4" fmla="*/ 41349 w 50842"/>
                <a:gd name="connsiteY4" fmla="*/ 42598 h 101630"/>
                <a:gd name="connsiteX5" fmla="*/ 42621 w 50842"/>
                <a:gd name="connsiteY5" fmla="*/ 41835 h 101630"/>
                <a:gd name="connsiteX6" fmla="*/ 43129 w 50842"/>
                <a:gd name="connsiteY6" fmla="*/ 45631 h 101630"/>
                <a:gd name="connsiteX7" fmla="*/ 25906 w 50842"/>
                <a:gd name="connsiteY7" fmla="*/ 87894 h 101630"/>
                <a:gd name="connsiteX8" fmla="*/ 23118 w 50842"/>
                <a:gd name="connsiteY8" fmla="*/ 91944 h 101630"/>
                <a:gd name="connsiteX9" fmla="*/ 25652 w 50842"/>
                <a:gd name="connsiteY9" fmla="*/ 94731 h 101630"/>
                <a:gd name="connsiteX10" fmla="*/ 48698 w 50842"/>
                <a:gd name="connsiteY10" fmla="*/ 45631 h 1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842" h="101630">
                  <a:moveTo>
                    <a:pt x="48698" y="45631"/>
                  </a:moveTo>
                  <a:cubicBezTo>
                    <a:pt x="48698" y="28925"/>
                    <a:pt x="42366" y="19056"/>
                    <a:pt x="32492" y="19056"/>
                  </a:cubicBezTo>
                  <a:cubicBezTo>
                    <a:pt x="24134" y="19056"/>
                    <a:pt x="19066" y="25384"/>
                    <a:pt x="19066" y="32474"/>
                  </a:cubicBezTo>
                  <a:cubicBezTo>
                    <a:pt x="19066" y="39302"/>
                    <a:pt x="24134" y="45884"/>
                    <a:pt x="32492" y="45884"/>
                  </a:cubicBezTo>
                  <a:cubicBezTo>
                    <a:pt x="35526" y="45884"/>
                    <a:pt x="38823" y="44868"/>
                    <a:pt x="41349" y="42598"/>
                  </a:cubicBezTo>
                  <a:cubicBezTo>
                    <a:pt x="42112" y="42089"/>
                    <a:pt x="42366" y="41835"/>
                    <a:pt x="42621" y="41835"/>
                  </a:cubicBezTo>
                  <a:cubicBezTo>
                    <a:pt x="42874" y="41835"/>
                    <a:pt x="43129" y="42089"/>
                    <a:pt x="43129" y="45631"/>
                  </a:cubicBezTo>
                  <a:cubicBezTo>
                    <a:pt x="43129" y="64361"/>
                    <a:pt x="34263" y="79541"/>
                    <a:pt x="25906" y="87894"/>
                  </a:cubicBezTo>
                  <a:cubicBezTo>
                    <a:pt x="23118" y="90680"/>
                    <a:pt x="23118" y="91189"/>
                    <a:pt x="23118" y="91944"/>
                  </a:cubicBezTo>
                  <a:cubicBezTo>
                    <a:pt x="23118" y="93721"/>
                    <a:pt x="24389" y="94731"/>
                    <a:pt x="25652" y="94731"/>
                  </a:cubicBezTo>
                  <a:cubicBezTo>
                    <a:pt x="28440" y="94731"/>
                    <a:pt x="48698" y="75246"/>
                    <a:pt x="48698" y="4563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25" name="Forme libre : forme 424">
              <a:extLst>
                <a:ext uri="{FF2B5EF4-FFF2-40B4-BE49-F238E27FC236}">
                  <a16:creationId xmlns:a16="http://schemas.microsoft.com/office/drawing/2014/main" id="{E1C78D97-8EC5-40C2-A712-F3C3BC8F28B1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9694857" y="-14245740"/>
              <a:ext cx="127107" cy="25408"/>
            </a:xfrm>
            <a:custGeom>
              <a:avLst/>
              <a:gdLst>
                <a:gd name="connsiteX0" fmla="*/ 110488 w 127106"/>
                <a:gd name="connsiteY0" fmla="*/ 26899 h 25407"/>
                <a:gd name="connsiteX1" fmla="*/ 110488 w 127106"/>
                <a:gd name="connsiteY1" fmla="*/ 19056 h 25407"/>
                <a:gd name="connsiteX2" fmla="*/ 19066 w 127106"/>
                <a:gd name="connsiteY2" fmla="*/ 19056 h 25407"/>
                <a:gd name="connsiteX3" fmla="*/ 19066 w 127106"/>
                <a:gd name="connsiteY3" fmla="*/ 26899 h 25407"/>
                <a:gd name="connsiteX4" fmla="*/ 110488 w 127106"/>
                <a:gd name="connsiteY4" fmla="*/ 26899 h 2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106" h="25407">
                  <a:moveTo>
                    <a:pt x="110488" y="26899"/>
                  </a:moveTo>
                  <a:lnTo>
                    <a:pt x="110488" y="19056"/>
                  </a:lnTo>
                  <a:lnTo>
                    <a:pt x="19066" y="19056"/>
                  </a:lnTo>
                  <a:lnTo>
                    <a:pt x="19066" y="26899"/>
                  </a:lnTo>
                  <a:lnTo>
                    <a:pt x="110488" y="2689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26" name="Forme libre : forme 425">
              <a:extLst>
                <a:ext uri="{FF2B5EF4-FFF2-40B4-BE49-F238E27FC236}">
                  <a16:creationId xmlns:a16="http://schemas.microsoft.com/office/drawing/2014/main" id="{B440D84A-2D64-4543-9BD2-5CD5A9ECCC67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9673052" y="-14208280"/>
              <a:ext cx="127107" cy="152445"/>
            </a:xfrm>
            <a:custGeom>
              <a:avLst/>
              <a:gdLst>
                <a:gd name="connsiteX0" fmla="*/ 41850 w 127106"/>
                <a:gd name="connsiteY0" fmla="*/ 109911 h 152445"/>
                <a:gd name="connsiteX1" fmla="*/ 71990 w 127106"/>
                <a:gd name="connsiteY1" fmla="*/ 81058 h 152445"/>
                <a:gd name="connsiteX2" fmla="*/ 96808 w 127106"/>
                <a:gd name="connsiteY2" fmla="*/ 58287 h 152445"/>
                <a:gd name="connsiteX3" fmla="*/ 126432 w 127106"/>
                <a:gd name="connsiteY3" fmla="*/ 21588 h 152445"/>
                <a:gd name="connsiteX4" fmla="*/ 123643 w 127106"/>
                <a:gd name="connsiteY4" fmla="*/ 19056 h 152445"/>
                <a:gd name="connsiteX5" fmla="*/ 119846 w 127106"/>
                <a:gd name="connsiteY5" fmla="*/ 21835 h 152445"/>
                <a:gd name="connsiteX6" fmla="*/ 100859 w 127106"/>
                <a:gd name="connsiteY6" fmla="*/ 38040 h 152445"/>
                <a:gd name="connsiteX7" fmla="*/ 87942 w 127106"/>
                <a:gd name="connsiteY7" fmla="*/ 29940 h 152445"/>
                <a:gd name="connsiteX8" fmla="*/ 70465 w 127106"/>
                <a:gd name="connsiteY8" fmla="*/ 19056 h 152445"/>
                <a:gd name="connsiteX9" fmla="*/ 39824 w 127106"/>
                <a:gd name="connsiteY9" fmla="*/ 47909 h 152445"/>
                <a:gd name="connsiteX10" fmla="*/ 42867 w 127106"/>
                <a:gd name="connsiteY10" fmla="*/ 50688 h 152445"/>
                <a:gd name="connsiteX11" fmla="*/ 46155 w 127106"/>
                <a:gd name="connsiteY11" fmla="*/ 47909 h 152445"/>
                <a:gd name="connsiteX12" fmla="*/ 67684 w 127106"/>
                <a:gd name="connsiteY12" fmla="*/ 36015 h 152445"/>
                <a:gd name="connsiteX13" fmla="*/ 83636 w 127106"/>
                <a:gd name="connsiteY13" fmla="*/ 39809 h 152445"/>
                <a:gd name="connsiteX14" fmla="*/ 103131 w 127106"/>
                <a:gd name="connsiteY14" fmla="*/ 43606 h 152445"/>
                <a:gd name="connsiteX15" fmla="*/ 67938 w 127106"/>
                <a:gd name="connsiteY15" fmla="*/ 76762 h 152445"/>
                <a:gd name="connsiteX16" fmla="*/ 45147 w 127106"/>
                <a:gd name="connsiteY16" fmla="*/ 98017 h 152445"/>
                <a:gd name="connsiteX17" fmla="*/ 19066 w 127106"/>
                <a:gd name="connsiteY17" fmla="*/ 131174 h 152445"/>
                <a:gd name="connsiteX18" fmla="*/ 22101 w 127106"/>
                <a:gd name="connsiteY18" fmla="*/ 133708 h 152445"/>
                <a:gd name="connsiteX19" fmla="*/ 26152 w 127106"/>
                <a:gd name="connsiteY19" fmla="*/ 130412 h 152445"/>
                <a:gd name="connsiteX20" fmla="*/ 47681 w 127106"/>
                <a:gd name="connsiteY20" fmla="*/ 114723 h 152445"/>
                <a:gd name="connsiteX21" fmla="*/ 62362 w 127106"/>
                <a:gd name="connsiteY21" fmla="*/ 124338 h 152445"/>
                <a:gd name="connsiteX22" fmla="*/ 78576 w 127106"/>
                <a:gd name="connsiteY22" fmla="*/ 133708 h 152445"/>
                <a:gd name="connsiteX23" fmla="*/ 118329 w 127106"/>
                <a:gd name="connsiteY23" fmla="*/ 94729 h 152445"/>
                <a:gd name="connsiteX24" fmla="*/ 115294 w 127106"/>
                <a:gd name="connsiteY24" fmla="*/ 92197 h 152445"/>
                <a:gd name="connsiteX25" fmla="*/ 111743 w 127106"/>
                <a:gd name="connsiteY25" fmla="*/ 95485 h 152445"/>
                <a:gd name="connsiteX26" fmla="*/ 81356 w 127106"/>
                <a:gd name="connsiteY26" fmla="*/ 116747 h 152445"/>
                <a:gd name="connsiteX27" fmla="*/ 66414 w 127106"/>
                <a:gd name="connsiteY27" fmla="*/ 113461 h 152445"/>
                <a:gd name="connsiteX28" fmla="*/ 48690 w 127106"/>
                <a:gd name="connsiteY28" fmla="*/ 109158 h 152445"/>
                <a:gd name="connsiteX29" fmla="*/ 41850 w 127106"/>
                <a:gd name="connsiteY29" fmla="*/ 109911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7106" h="152445">
                  <a:moveTo>
                    <a:pt x="41850" y="109911"/>
                  </a:moveTo>
                  <a:cubicBezTo>
                    <a:pt x="55530" y="95230"/>
                    <a:pt x="62870" y="88911"/>
                    <a:pt x="71990" y="81058"/>
                  </a:cubicBezTo>
                  <a:cubicBezTo>
                    <a:pt x="71990" y="80811"/>
                    <a:pt x="87688" y="67393"/>
                    <a:pt x="96808" y="58287"/>
                  </a:cubicBezTo>
                  <a:cubicBezTo>
                    <a:pt x="120862" y="34745"/>
                    <a:pt x="126432" y="22596"/>
                    <a:pt x="126432" y="21588"/>
                  </a:cubicBezTo>
                  <a:cubicBezTo>
                    <a:pt x="126432" y="19056"/>
                    <a:pt x="124152" y="19056"/>
                    <a:pt x="123643" y="19056"/>
                  </a:cubicBezTo>
                  <a:cubicBezTo>
                    <a:pt x="121872" y="19056"/>
                    <a:pt x="121117" y="19564"/>
                    <a:pt x="119846" y="21835"/>
                  </a:cubicBezTo>
                  <a:cubicBezTo>
                    <a:pt x="112251" y="33991"/>
                    <a:pt x="106937" y="38040"/>
                    <a:pt x="100859" y="38040"/>
                  </a:cubicBezTo>
                  <a:cubicBezTo>
                    <a:pt x="94782" y="38040"/>
                    <a:pt x="91739" y="34236"/>
                    <a:pt x="87942" y="29940"/>
                  </a:cubicBezTo>
                  <a:cubicBezTo>
                    <a:pt x="83128" y="24113"/>
                    <a:pt x="78822" y="19056"/>
                    <a:pt x="70465" y="19056"/>
                  </a:cubicBezTo>
                  <a:cubicBezTo>
                    <a:pt x="51478" y="19056"/>
                    <a:pt x="39824" y="42590"/>
                    <a:pt x="39824" y="47909"/>
                  </a:cubicBezTo>
                  <a:cubicBezTo>
                    <a:pt x="39824" y="49171"/>
                    <a:pt x="40587" y="50688"/>
                    <a:pt x="42867" y="50688"/>
                  </a:cubicBezTo>
                  <a:cubicBezTo>
                    <a:pt x="45147" y="50688"/>
                    <a:pt x="45655" y="49426"/>
                    <a:pt x="46155" y="47909"/>
                  </a:cubicBezTo>
                  <a:cubicBezTo>
                    <a:pt x="50970" y="36261"/>
                    <a:pt x="65659" y="36015"/>
                    <a:pt x="67684" y="36015"/>
                  </a:cubicBezTo>
                  <a:cubicBezTo>
                    <a:pt x="72999" y="36015"/>
                    <a:pt x="77813" y="37786"/>
                    <a:pt x="83636" y="39809"/>
                  </a:cubicBezTo>
                  <a:cubicBezTo>
                    <a:pt x="93765" y="43606"/>
                    <a:pt x="96553" y="43606"/>
                    <a:pt x="103131" y="43606"/>
                  </a:cubicBezTo>
                  <a:cubicBezTo>
                    <a:pt x="94019" y="54483"/>
                    <a:pt x="72745" y="72713"/>
                    <a:pt x="67938" y="76762"/>
                  </a:cubicBezTo>
                  <a:lnTo>
                    <a:pt x="45147" y="98017"/>
                  </a:lnTo>
                  <a:cubicBezTo>
                    <a:pt x="27924" y="114978"/>
                    <a:pt x="19066" y="129404"/>
                    <a:pt x="19066" y="131174"/>
                  </a:cubicBezTo>
                  <a:cubicBezTo>
                    <a:pt x="19066" y="133708"/>
                    <a:pt x="21592" y="133708"/>
                    <a:pt x="22101" y="133708"/>
                  </a:cubicBezTo>
                  <a:cubicBezTo>
                    <a:pt x="24127" y="133708"/>
                    <a:pt x="24635" y="133199"/>
                    <a:pt x="26152" y="130412"/>
                  </a:cubicBezTo>
                  <a:cubicBezTo>
                    <a:pt x="31975" y="121559"/>
                    <a:pt x="39578" y="114723"/>
                    <a:pt x="47681" y="114723"/>
                  </a:cubicBezTo>
                  <a:cubicBezTo>
                    <a:pt x="53504" y="114723"/>
                    <a:pt x="56038" y="117001"/>
                    <a:pt x="62362" y="124338"/>
                  </a:cubicBezTo>
                  <a:cubicBezTo>
                    <a:pt x="66667" y="129657"/>
                    <a:pt x="71228" y="133708"/>
                    <a:pt x="78576" y="133708"/>
                  </a:cubicBezTo>
                  <a:cubicBezTo>
                    <a:pt x="103640" y="133708"/>
                    <a:pt x="118329" y="101559"/>
                    <a:pt x="118329" y="94729"/>
                  </a:cubicBezTo>
                  <a:cubicBezTo>
                    <a:pt x="118329" y="93459"/>
                    <a:pt x="117320" y="92197"/>
                    <a:pt x="115294" y="92197"/>
                  </a:cubicBezTo>
                  <a:cubicBezTo>
                    <a:pt x="113014" y="92197"/>
                    <a:pt x="112505" y="93714"/>
                    <a:pt x="111743" y="95485"/>
                  </a:cubicBezTo>
                  <a:cubicBezTo>
                    <a:pt x="105920" y="111936"/>
                    <a:pt x="89713" y="116747"/>
                    <a:pt x="81356" y="116747"/>
                  </a:cubicBezTo>
                  <a:cubicBezTo>
                    <a:pt x="76296" y="116747"/>
                    <a:pt x="71736" y="115230"/>
                    <a:pt x="66414" y="113461"/>
                  </a:cubicBezTo>
                  <a:cubicBezTo>
                    <a:pt x="57810" y="110166"/>
                    <a:pt x="54013" y="109158"/>
                    <a:pt x="48690" y="109158"/>
                  </a:cubicBezTo>
                  <a:cubicBezTo>
                    <a:pt x="48182" y="109158"/>
                    <a:pt x="44130" y="109158"/>
                    <a:pt x="41850" y="10991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27" name="Forme libre : forme 426">
              <a:extLst>
                <a:ext uri="{FF2B5EF4-FFF2-40B4-BE49-F238E27FC236}">
                  <a16:creationId xmlns:a16="http://schemas.microsoft.com/office/drawing/2014/main" id="{C07A5093-6607-46DE-A4A2-5691936F9966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9805531" y="-14286233"/>
              <a:ext cx="76264" cy="279483"/>
            </a:xfrm>
            <a:custGeom>
              <a:avLst/>
              <a:gdLst>
                <a:gd name="connsiteX0" fmla="*/ 77813 w 76264"/>
                <a:gd name="connsiteY0" fmla="*/ 145600 h 279482"/>
                <a:gd name="connsiteX1" fmla="*/ 61099 w 76264"/>
                <a:gd name="connsiteY1" fmla="*/ 66639 h 279482"/>
                <a:gd name="connsiteX2" fmla="*/ 21601 w 76264"/>
                <a:gd name="connsiteY2" fmla="*/ 19056 h 279482"/>
                <a:gd name="connsiteX3" fmla="*/ 19066 w 76264"/>
                <a:gd name="connsiteY3" fmla="*/ 21588 h 279482"/>
                <a:gd name="connsiteX4" fmla="*/ 23881 w 76264"/>
                <a:gd name="connsiteY4" fmla="*/ 27408 h 279482"/>
                <a:gd name="connsiteX5" fmla="*/ 63124 w 76264"/>
                <a:gd name="connsiteY5" fmla="*/ 145600 h 279482"/>
                <a:gd name="connsiteX6" fmla="*/ 22355 w 76264"/>
                <a:gd name="connsiteY6" fmla="*/ 265309 h 279482"/>
                <a:gd name="connsiteX7" fmla="*/ 19066 w 76264"/>
                <a:gd name="connsiteY7" fmla="*/ 269612 h 279482"/>
                <a:gd name="connsiteX8" fmla="*/ 21601 w 76264"/>
                <a:gd name="connsiteY8" fmla="*/ 272146 h 279482"/>
                <a:gd name="connsiteX9" fmla="*/ 61861 w 76264"/>
                <a:gd name="connsiteY9" fmla="*/ 222792 h 279482"/>
                <a:gd name="connsiteX10" fmla="*/ 77813 w 76264"/>
                <a:gd name="connsiteY10" fmla="*/ 145600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64" h="279482">
                  <a:moveTo>
                    <a:pt x="77813" y="145600"/>
                  </a:moveTo>
                  <a:cubicBezTo>
                    <a:pt x="77813" y="125862"/>
                    <a:pt x="75033" y="95238"/>
                    <a:pt x="61099" y="66639"/>
                  </a:cubicBezTo>
                  <a:cubicBezTo>
                    <a:pt x="45909" y="35506"/>
                    <a:pt x="24127" y="19056"/>
                    <a:pt x="21601" y="19056"/>
                  </a:cubicBezTo>
                  <a:cubicBezTo>
                    <a:pt x="20075" y="19056"/>
                    <a:pt x="19066" y="20071"/>
                    <a:pt x="19066" y="21588"/>
                  </a:cubicBezTo>
                  <a:cubicBezTo>
                    <a:pt x="19066" y="22342"/>
                    <a:pt x="19066" y="22850"/>
                    <a:pt x="23881" y="27408"/>
                  </a:cubicBezTo>
                  <a:cubicBezTo>
                    <a:pt x="48690" y="52467"/>
                    <a:pt x="63124" y="92706"/>
                    <a:pt x="63124" y="145600"/>
                  </a:cubicBezTo>
                  <a:cubicBezTo>
                    <a:pt x="63124" y="188880"/>
                    <a:pt x="53758" y="233424"/>
                    <a:pt x="22355" y="265309"/>
                  </a:cubicBezTo>
                  <a:cubicBezTo>
                    <a:pt x="19066" y="268350"/>
                    <a:pt x="19066" y="268859"/>
                    <a:pt x="19066" y="269612"/>
                  </a:cubicBezTo>
                  <a:cubicBezTo>
                    <a:pt x="19066" y="271129"/>
                    <a:pt x="20075" y="272146"/>
                    <a:pt x="21601" y="272146"/>
                  </a:cubicBezTo>
                  <a:cubicBezTo>
                    <a:pt x="24127" y="272146"/>
                    <a:pt x="46919" y="254933"/>
                    <a:pt x="61861" y="222792"/>
                  </a:cubicBezTo>
                  <a:cubicBezTo>
                    <a:pt x="74778" y="194955"/>
                    <a:pt x="77813" y="166864"/>
                    <a:pt x="77813" y="1456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28" name="Forme libre : forme 427">
              <a:extLst>
                <a:ext uri="{FF2B5EF4-FFF2-40B4-BE49-F238E27FC236}">
                  <a16:creationId xmlns:a16="http://schemas.microsoft.com/office/drawing/2014/main" id="{284957B6-5D3F-495F-A8D1-3B37DD943DDD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9974093" y="-14189296"/>
              <a:ext cx="203371" cy="76223"/>
            </a:xfrm>
            <a:custGeom>
              <a:avLst/>
              <a:gdLst>
                <a:gd name="connsiteX0" fmla="*/ 178855 w 203370"/>
                <a:gd name="connsiteY0" fmla="*/ 29179 h 76222"/>
                <a:gd name="connsiteX1" fmla="*/ 187468 w 203370"/>
                <a:gd name="connsiteY1" fmla="*/ 24113 h 76222"/>
                <a:gd name="connsiteX2" fmla="*/ 179109 w 203370"/>
                <a:gd name="connsiteY2" fmla="*/ 19056 h 76222"/>
                <a:gd name="connsiteX3" fmla="*/ 27424 w 203370"/>
                <a:gd name="connsiteY3" fmla="*/ 19056 h 76222"/>
                <a:gd name="connsiteX4" fmla="*/ 19066 w 203370"/>
                <a:gd name="connsiteY4" fmla="*/ 24113 h 76222"/>
                <a:gd name="connsiteX5" fmla="*/ 27677 w 203370"/>
                <a:gd name="connsiteY5" fmla="*/ 29179 h 76222"/>
                <a:gd name="connsiteX6" fmla="*/ 178855 w 203370"/>
                <a:gd name="connsiteY6" fmla="*/ 29179 h 76222"/>
                <a:gd name="connsiteX7" fmla="*/ 179109 w 203370"/>
                <a:gd name="connsiteY7" fmla="*/ 78279 h 76222"/>
                <a:gd name="connsiteX8" fmla="*/ 187468 w 203370"/>
                <a:gd name="connsiteY8" fmla="*/ 73213 h 76222"/>
                <a:gd name="connsiteX9" fmla="*/ 178855 w 203370"/>
                <a:gd name="connsiteY9" fmla="*/ 68148 h 76222"/>
                <a:gd name="connsiteX10" fmla="*/ 27677 w 203370"/>
                <a:gd name="connsiteY10" fmla="*/ 68148 h 76222"/>
                <a:gd name="connsiteX11" fmla="*/ 19066 w 203370"/>
                <a:gd name="connsiteY11" fmla="*/ 73213 h 76222"/>
                <a:gd name="connsiteX12" fmla="*/ 27424 w 203370"/>
                <a:gd name="connsiteY12" fmla="*/ 78279 h 76222"/>
                <a:gd name="connsiteX13" fmla="*/ 179109 w 203370"/>
                <a:gd name="connsiteY13" fmla="*/ 78279 h 7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370" h="76222">
                  <a:moveTo>
                    <a:pt x="178855" y="29179"/>
                  </a:moveTo>
                  <a:cubicBezTo>
                    <a:pt x="182653" y="29179"/>
                    <a:pt x="187468" y="29179"/>
                    <a:pt x="187468" y="24113"/>
                  </a:cubicBezTo>
                  <a:cubicBezTo>
                    <a:pt x="187468" y="19056"/>
                    <a:pt x="182653" y="19056"/>
                    <a:pt x="179109" y="19056"/>
                  </a:cubicBezTo>
                  <a:lnTo>
                    <a:pt x="27424" y="19056"/>
                  </a:lnTo>
                  <a:cubicBezTo>
                    <a:pt x="23880" y="19056"/>
                    <a:pt x="19066" y="19056"/>
                    <a:pt x="19066" y="24113"/>
                  </a:cubicBezTo>
                  <a:cubicBezTo>
                    <a:pt x="19066" y="29179"/>
                    <a:pt x="23880" y="29179"/>
                    <a:pt x="27677" y="29179"/>
                  </a:cubicBezTo>
                  <a:lnTo>
                    <a:pt x="178855" y="29179"/>
                  </a:lnTo>
                  <a:close/>
                  <a:moveTo>
                    <a:pt x="179109" y="78279"/>
                  </a:moveTo>
                  <a:cubicBezTo>
                    <a:pt x="182653" y="78279"/>
                    <a:pt x="187468" y="78279"/>
                    <a:pt x="187468" y="73213"/>
                  </a:cubicBezTo>
                  <a:cubicBezTo>
                    <a:pt x="187468" y="68148"/>
                    <a:pt x="182653" y="68148"/>
                    <a:pt x="178855" y="68148"/>
                  </a:cubicBezTo>
                  <a:lnTo>
                    <a:pt x="27677" y="68148"/>
                  </a:lnTo>
                  <a:cubicBezTo>
                    <a:pt x="23880" y="68148"/>
                    <a:pt x="19066" y="68148"/>
                    <a:pt x="19066" y="73213"/>
                  </a:cubicBezTo>
                  <a:cubicBezTo>
                    <a:pt x="19066" y="78279"/>
                    <a:pt x="23880" y="78279"/>
                    <a:pt x="27424" y="78279"/>
                  </a:cubicBezTo>
                  <a:lnTo>
                    <a:pt x="179109" y="7827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29" name="Forme libre : forme 428">
              <a:extLst>
                <a:ext uri="{FF2B5EF4-FFF2-40B4-BE49-F238E27FC236}">
                  <a16:creationId xmlns:a16="http://schemas.microsoft.com/office/drawing/2014/main" id="{AD00365A-A5CA-477D-BD9E-A947C36A988F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10238144" y="-14208280"/>
              <a:ext cx="127107" cy="152445"/>
            </a:xfrm>
            <a:custGeom>
              <a:avLst/>
              <a:gdLst>
                <a:gd name="connsiteX0" fmla="*/ 41850 w 127106"/>
                <a:gd name="connsiteY0" fmla="*/ 109911 h 152445"/>
                <a:gd name="connsiteX1" fmla="*/ 71990 w 127106"/>
                <a:gd name="connsiteY1" fmla="*/ 81058 h 152445"/>
                <a:gd name="connsiteX2" fmla="*/ 96808 w 127106"/>
                <a:gd name="connsiteY2" fmla="*/ 58287 h 152445"/>
                <a:gd name="connsiteX3" fmla="*/ 126431 w 127106"/>
                <a:gd name="connsiteY3" fmla="*/ 21588 h 152445"/>
                <a:gd name="connsiteX4" fmla="*/ 123643 w 127106"/>
                <a:gd name="connsiteY4" fmla="*/ 19056 h 152445"/>
                <a:gd name="connsiteX5" fmla="*/ 119846 w 127106"/>
                <a:gd name="connsiteY5" fmla="*/ 21835 h 152445"/>
                <a:gd name="connsiteX6" fmla="*/ 100859 w 127106"/>
                <a:gd name="connsiteY6" fmla="*/ 38040 h 152445"/>
                <a:gd name="connsiteX7" fmla="*/ 87942 w 127106"/>
                <a:gd name="connsiteY7" fmla="*/ 29940 h 152445"/>
                <a:gd name="connsiteX8" fmla="*/ 70465 w 127106"/>
                <a:gd name="connsiteY8" fmla="*/ 19056 h 152445"/>
                <a:gd name="connsiteX9" fmla="*/ 39824 w 127106"/>
                <a:gd name="connsiteY9" fmla="*/ 47909 h 152445"/>
                <a:gd name="connsiteX10" fmla="*/ 42867 w 127106"/>
                <a:gd name="connsiteY10" fmla="*/ 50688 h 152445"/>
                <a:gd name="connsiteX11" fmla="*/ 46155 w 127106"/>
                <a:gd name="connsiteY11" fmla="*/ 47909 h 152445"/>
                <a:gd name="connsiteX12" fmla="*/ 67684 w 127106"/>
                <a:gd name="connsiteY12" fmla="*/ 36015 h 152445"/>
                <a:gd name="connsiteX13" fmla="*/ 83636 w 127106"/>
                <a:gd name="connsiteY13" fmla="*/ 39809 h 152445"/>
                <a:gd name="connsiteX14" fmla="*/ 103131 w 127106"/>
                <a:gd name="connsiteY14" fmla="*/ 43606 h 152445"/>
                <a:gd name="connsiteX15" fmla="*/ 67938 w 127106"/>
                <a:gd name="connsiteY15" fmla="*/ 76762 h 152445"/>
                <a:gd name="connsiteX16" fmla="*/ 45147 w 127106"/>
                <a:gd name="connsiteY16" fmla="*/ 98017 h 152445"/>
                <a:gd name="connsiteX17" fmla="*/ 19066 w 127106"/>
                <a:gd name="connsiteY17" fmla="*/ 131174 h 152445"/>
                <a:gd name="connsiteX18" fmla="*/ 22101 w 127106"/>
                <a:gd name="connsiteY18" fmla="*/ 133708 h 152445"/>
                <a:gd name="connsiteX19" fmla="*/ 26152 w 127106"/>
                <a:gd name="connsiteY19" fmla="*/ 130412 h 152445"/>
                <a:gd name="connsiteX20" fmla="*/ 47681 w 127106"/>
                <a:gd name="connsiteY20" fmla="*/ 114723 h 152445"/>
                <a:gd name="connsiteX21" fmla="*/ 62362 w 127106"/>
                <a:gd name="connsiteY21" fmla="*/ 124338 h 152445"/>
                <a:gd name="connsiteX22" fmla="*/ 78576 w 127106"/>
                <a:gd name="connsiteY22" fmla="*/ 133708 h 152445"/>
                <a:gd name="connsiteX23" fmla="*/ 118329 w 127106"/>
                <a:gd name="connsiteY23" fmla="*/ 94729 h 152445"/>
                <a:gd name="connsiteX24" fmla="*/ 115294 w 127106"/>
                <a:gd name="connsiteY24" fmla="*/ 92197 h 152445"/>
                <a:gd name="connsiteX25" fmla="*/ 111743 w 127106"/>
                <a:gd name="connsiteY25" fmla="*/ 95485 h 152445"/>
                <a:gd name="connsiteX26" fmla="*/ 81356 w 127106"/>
                <a:gd name="connsiteY26" fmla="*/ 116747 h 152445"/>
                <a:gd name="connsiteX27" fmla="*/ 66413 w 127106"/>
                <a:gd name="connsiteY27" fmla="*/ 113461 h 152445"/>
                <a:gd name="connsiteX28" fmla="*/ 48690 w 127106"/>
                <a:gd name="connsiteY28" fmla="*/ 109158 h 152445"/>
                <a:gd name="connsiteX29" fmla="*/ 41850 w 127106"/>
                <a:gd name="connsiteY29" fmla="*/ 109911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7106" h="152445">
                  <a:moveTo>
                    <a:pt x="41850" y="109911"/>
                  </a:moveTo>
                  <a:cubicBezTo>
                    <a:pt x="55530" y="95230"/>
                    <a:pt x="62870" y="88911"/>
                    <a:pt x="71990" y="81058"/>
                  </a:cubicBezTo>
                  <a:cubicBezTo>
                    <a:pt x="71990" y="80811"/>
                    <a:pt x="87688" y="67393"/>
                    <a:pt x="96808" y="58287"/>
                  </a:cubicBezTo>
                  <a:cubicBezTo>
                    <a:pt x="120862" y="34745"/>
                    <a:pt x="126431" y="22596"/>
                    <a:pt x="126431" y="21588"/>
                  </a:cubicBezTo>
                  <a:cubicBezTo>
                    <a:pt x="126431" y="19056"/>
                    <a:pt x="124151" y="19056"/>
                    <a:pt x="123643" y="19056"/>
                  </a:cubicBezTo>
                  <a:cubicBezTo>
                    <a:pt x="121872" y="19056"/>
                    <a:pt x="121117" y="19564"/>
                    <a:pt x="119846" y="21835"/>
                  </a:cubicBezTo>
                  <a:cubicBezTo>
                    <a:pt x="112251" y="33991"/>
                    <a:pt x="106937" y="38040"/>
                    <a:pt x="100859" y="38040"/>
                  </a:cubicBezTo>
                  <a:cubicBezTo>
                    <a:pt x="94782" y="38040"/>
                    <a:pt x="91739" y="34236"/>
                    <a:pt x="87942" y="29940"/>
                  </a:cubicBezTo>
                  <a:cubicBezTo>
                    <a:pt x="83128" y="24113"/>
                    <a:pt x="78822" y="19056"/>
                    <a:pt x="70465" y="19056"/>
                  </a:cubicBezTo>
                  <a:cubicBezTo>
                    <a:pt x="51478" y="19056"/>
                    <a:pt x="39824" y="42590"/>
                    <a:pt x="39824" y="47909"/>
                  </a:cubicBezTo>
                  <a:cubicBezTo>
                    <a:pt x="39824" y="49171"/>
                    <a:pt x="40587" y="50688"/>
                    <a:pt x="42867" y="50688"/>
                  </a:cubicBezTo>
                  <a:cubicBezTo>
                    <a:pt x="45147" y="50688"/>
                    <a:pt x="45655" y="49426"/>
                    <a:pt x="46155" y="47909"/>
                  </a:cubicBezTo>
                  <a:cubicBezTo>
                    <a:pt x="50970" y="36261"/>
                    <a:pt x="65659" y="36015"/>
                    <a:pt x="67684" y="36015"/>
                  </a:cubicBezTo>
                  <a:cubicBezTo>
                    <a:pt x="72999" y="36015"/>
                    <a:pt x="77813" y="37786"/>
                    <a:pt x="83636" y="39809"/>
                  </a:cubicBezTo>
                  <a:cubicBezTo>
                    <a:pt x="93765" y="43606"/>
                    <a:pt x="96553" y="43606"/>
                    <a:pt x="103131" y="43606"/>
                  </a:cubicBezTo>
                  <a:cubicBezTo>
                    <a:pt x="94019" y="54483"/>
                    <a:pt x="72745" y="72713"/>
                    <a:pt x="67938" y="76762"/>
                  </a:cubicBezTo>
                  <a:lnTo>
                    <a:pt x="45147" y="98017"/>
                  </a:lnTo>
                  <a:cubicBezTo>
                    <a:pt x="27923" y="114978"/>
                    <a:pt x="19066" y="129404"/>
                    <a:pt x="19066" y="131174"/>
                  </a:cubicBezTo>
                  <a:cubicBezTo>
                    <a:pt x="19066" y="133708"/>
                    <a:pt x="21592" y="133708"/>
                    <a:pt x="22101" y="133708"/>
                  </a:cubicBezTo>
                  <a:cubicBezTo>
                    <a:pt x="24127" y="133708"/>
                    <a:pt x="24635" y="133199"/>
                    <a:pt x="26152" y="130412"/>
                  </a:cubicBezTo>
                  <a:cubicBezTo>
                    <a:pt x="31975" y="121559"/>
                    <a:pt x="39578" y="114723"/>
                    <a:pt x="47681" y="114723"/>
                  </a:cubicBezTo>
                  <a:cubicBezTo>
                    <a:pt x="53504" y="114723"/>
                    <a:pt x="56038" y="117001"/>
                    <a:pt x="62362" y="124338"/>
                  </a:cubicBezTo>
                  <a:cubicBezTo>
                    <a:pt x="66667" y="129657"/>
                    <a:pt x="71228" y="133708"/>
                    <a:pt x="78576" y="133708"/>
                  </a:cubicBezTo>
                  <a:cubicBezTo>
                    <a:pt x="103640" y="133708"/>
                    <a:pt x="118329" y="101559"/>
                    <a:pt x="118329" y="94729"/>
                  </a:cubicBezTo>
                  <a:cubicBezTo>
                    <a:pt x="118329" y="93459"/>
                    <a:pt x="117319" y="92197"/>
                    <a:pt x="115294" y="92197"/>
                  </a:cubicBezTo>
                  <a:cubicBezTo>
                    <a:pt x="113014" y="92197"/>
                    <a:pt x="112505" y="93714"/>
                    <a:pt x="111743" y="95485"/>
                  </a:cubicBezTo>
                  <a:cubicBezTo>
                    <a:pt x="105920" y="111936"/>
                    <a:pt x="89713" y="116747"/>
                    <a:pt x="81356" y="116747"/>
                  </a:cubicBezTo>
                  <a:cubicBezTo>
                    <a:pt x="76296" y="116747"/>
                    <a:pt x="71736" y="115230"/>
                    <a:pt x="66413" y="113461"/>
                  </a:cubicBezTo>
                  <a:cubicBezTo>
                    <a:pt x="57809" y="110166"/>
                    <a:pt x="54013" y="109158"/>
                    <a:pt x="48690" y="109158"/>
                  </a:cubicBezTo>
                  <a:cubicBezTo>
                    <a:pt x="48182" y="109158"/>
                    <a:pt x="44130" y="109158"/>
                    <a:pt x="41850" y="10991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30" name="Forme libre : forme 429">
              <a:extLst>
                <a:ext uri="{FF2B5EF4-FFF2-40B4-BE49-F238E27FC236}">
                  <a16:creationId xmlns:a16="http://schemas.microsoft.com/office/drawing/2014/main" id="{74383E0F-AC11-49F3-82E2-26B1241B8410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10388860" y="-14245740"/>
              <a:ext cx="127107" cy="25408"/>
            </a:xfrm>
            <a:custGeom>
              <a:avLst/>
              <a:gdLst>
                <a:gd name="connsiteX0" fmla="*/ 110488 w 127106"/>
                <a:gd name="connsiteY0" fmla="*/ 26899 h 25407"/>
                <a:gd name="connsiteX1" fmla="*/ 110488 w 127106"/>
                <a:gd name="connsiteY1" fmla="*/ 19056 h 25407"/>
                <a:gd name="connsiteX2" fmla="*/ 19066 w 127106"/>
                <a:gd name="connsiteY2" fmla="*/ 19056 h 25407"/>
                <a:gd name="connsiteX3" fmla="*/ 19066 w 127106"/>
                <a:gd name="connsiteY3" fmla="*/ 26899 h 25407"/>
                <a:gd name="connsiteX4" fmla="*/ 110488 w 127106"/>
                <a:gd name="connsiteY4" fmla="*/ 26899 h 2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106" h="25407">
                  <a:moveTo>
                    <a:pt x="110488" y="26899"/>
                  </a:moveTo>
                  <a:lnTo>
                    <a:pt x="110488" y="19056"/>
                  </a:lnTo>
                  <a:lnTo>
                    <a:pt x="19066" y="19056"/>
                  </a:lnTo>
                  <a:lnTo>
                    <a:pt x="19066" y="26899"/>
                  </a:lnTo>
                  <a:lnTo>
                    <a:pt x="110488" y="2689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31" name="Forme libre : forme 430">
              <a:extLst>
                <a:ext uri="{FF2B5EF4-FFF2-40B4-BE49-F238E27FC236}">
                  <a16:creationId xmlns:a16="http://schemas.microsoft.com/office/drawing/2014/main" id="{78BB2BDA-4A98-4C80-9D39-7E906D34FA7E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10367080" y="-14208280"/>
              <a:ext cx="127107" cy="152445"/>
            </a:xfrm>
            <a:custGeom>
              <a:avLst/>
              <a:gdLst>
                <a:gd name="connsiteX0" fmla="*/ 41850 w 127106"/>
                <a:gd name="connsiteY0" fmla="*/ 109911 h 152445"/>
                <a:gd name="connsiteX1" fmla="*/ 71990 w 127106"/>
                <a:gd name="connsiteY1" fmla="*/ 81058 h 152445"/>
                <a:gd name="connsiteX2" fmla="*/ 96808 w 127106"/>
                <a:gd name="connsiteY2" fmla="*/ 58287 h 152445"/>
                <a:gd name="connsiteX3" fmla="*/ 126432 w 127106"/>
                <a:gd name="connsiteY3" fmla="*/ 21588 h 152445"/>
                <a:gd name="connsiteX4" fmla="*/ 123643 w 127106"/>
                <a:gd name="connsiteY4" fmla="*/ 19056 h 152445"/>
                <a:gd name="connsiteX5" fmla="*/ 119846 w 127106"/>
                <a:gd name="connsiteY5" fmla="*/ 21835 h 152445"/>
                <a:gd name="connsiteX6" fmla="*/ 100859 w 127106"/>
                <a:gd name="connsiteY6" fmla="*/ 38040 h 152445"/>
                <a:gd name="connsiteX7" fmla="*/ 87942 w 127106"/>
                <a:gd name="connsiteY7" fmla="*/ 29940 h 152445"/>
                <a:gd name="connsiteX8" fmla="*/ 70465 w 127106"/>
                <a:gd name="connsiteY8" fmla="*/ 19056 h 152445"/>
                <a:gd name="connsiteX9" fmla="*/ 39824 w 127106"/>
                <a:gd name="connsiteY9" fmla="*/ 47909 h 152445"/>
                <a:gd name="connsiteX10" fmla="*/ 42867 w 127106"/>
                <a:gd name="connsiteY10" fmla="*/ 50688 h 152445"/>
                <a:gd name="connsiteX11" fmla="*/ 46156 w 127106"/>
                <a:gd name="connsiteY11" fmla="*/ 47909 h 152445"/>
                <a:gd name="connsiteX12" fmla="*/ 67684 w 127106"/>
                <a:gd name="connsiteY12" fmla="*/ 36015 h 152445"/>
                <a:gd name="connsiteX13" fmla="*/ 83636 w 127106"/>
                <a:gd name="connsiteY13" fmla="*/ 39809 h 152445"/>
                <a:gd name="connsiteX14" fmla="*/ 103131 w 127106"/>
                <a:gd name="connsiteY14" fmla="*/ 43606 h 152445"/>
                <a:gd name="connsiteX15" fmla="*/ 67939 w 127106"/>
                <a:gd name="connsiteY15" fmla="*/ 76762 h 152445"/>
                <a:gd name="connsiteX16" fmla="*/ 45147 w 127106"/>
                <a:gd name="connsiteY16" fmla="*/ 98017 h 152445"/>
                <a:gd name="connsiteX17" fmla="*/ 19066 w 127106"/>
                <a:gd name="connsiteY17" fmla="*/ 131174 h 152445"/>
                <a:gd name="connsiteX18" fmla="*/ 22101 w 127106"/>
                <a:gd name="connsiteY18" fmla="*/ 133708 h 152445"/>
                <a:gd name="connsiteX19" fmla="*/ 26152 w 127106"/>
                <a:gd name="connsiteY19" fmla="*/ 130412 h 152445"/>
                <a:gd name="connsiteX20" fmla="*/ 47681 w 127106"/>
                <a:gd name="connsiteY20" fmla="*/ 114723 h 152445"/>
                <a:gd name="connsiteX21" fmla="*/ 62362 w 127106"/>
                <a:gd name="connsiteY21" fmla="*/ 124338 h 152445"/>
                <a:gd name="connsiteX22" fmla="*/ 78576 w 127106"/>
                <a:gd name="connsiteY22" fmla="*/ 133708 h 152445"/>
                <a:gd name="connsiteX23" fmla="*/ 118329 w 127106"/>
                <a:gd name="connsiteY23" fmla="*/ 94729 h 152445"/>
                <a:gd name="connsiteX24" fmla="*/ 115294 w 127106"/>
                <a:gd name="connsiteY24" fmla="*/ 92197 h 152445"/>
                <a:gd name="connsiteX25" fmla="*/ 111743 w 127106"/>
                <a:gd name="connsiteY25" fmla="*/ 95485 h 152445"/>
                <a:gd name="connsiteX26" fmla="*/ 81356 w 127106"/>
                <a:gd name="connsiteY26" fmla="*/ 116747 h 152445"/>
                <a:gd name="connsiteX27" fmla="*/ 66413 w 127106"/>
                <a:gd name="connsiteY27" fmla="*/ 113461 h 152445"/>
                <a:gd name="connsiteX28" fmla="*/ 48690 w 127106"/>
                <a:gd name="connsiteY28" fmla="*/ 109158 h 152445"/>
                <a:gd name="connsiteX29" fmla="*/ 41850 w 127106"/>
                <a:gd name="connsiteY29" fmla="*/ 109911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7106" h="152445">
                  <a:moveTo>
                    <a:pt x="41850" y="109911"/>
                  </a:moveTo>
                  <a:cubicBezTo>
                    <a:pt x="55530" y="95230"/>
                    <a:pt x="62871" y="88911"/>
                    <a:pt x="71990" y="81058"/>
                  </a:cubicBezTo>
                  <a:cubicBezTo>
                    <a:pt x="71990" y="80811"/>
                    <a:pt x="87688" y="67393"/>
                    <a:pt x="96808" y="58287"/>
                  </a:cubicBezTo>
                  <a:cubicBezTo>
                    <a:pt x="120863" y="34745"/>
                    <a:pt x="126432" y="22596"/>
                    <a:pt x="126432" y="21588"/>
                  </a:cubicBezTo>
                  <a:cubicBezTo>
                    <a:pt x="126432" y="19056"/>
                    <a:pt x="124152" y="19056"/>
                    <a:pt x="123643" y="19056"/>
                  </a:cubicBezTo>
                  <a:cubicBezTo>
                    <a:pt x="121872" y="19056"/>
                    <a:pt x="121117" y="19564"/>
                    <a:pt x="119846" y="21835"/>
                  </a:cubicBezTo>
                  <a:cubicBezTo>
                    <a:pt x="112251" y="33991"/>
                    <a:pt x="106937" y="38040"/>
                    <a:pt x="100859" y="38040"/>
                  </a:cubicBezTo>
                  <a:cubicBezTo>
                    <a:pt x="94782" y="38040"/>
                    <a:pt x="91740" y="34236"/>
                    <a:pt x="87942" y="29940"/>
                  </a:cubicBezTo>
                  <a:cubicBezTo>
                    <a:pt x="83128" y="24113"/>
                    <a:pt x="78823" y="19056"/>
                    <a:pt x="70465" y="19056"/>
                  </a:cubicBezTo>
                  <a:cubicBezTo>
                    <a:pt x="51478" y="19056"/>
                    <a:pt x="39824" y="42590"/>
                    <a:pt x="39824" y="47909"/>
                  </a:cubicBezTo>
                  <a:cubicBezTo>
                    <a:pt x="39824" y="49171"/>
                    <a:pt x="40587" y="50688"/>
                    <a:pt x="42867" y="50688"/>
                  </a:cubicBezTo>
                  <a:cubicBezTo>
                    <a:pt x="45147" y="50688"/>
                    <a:pt x="45655" y="49426"/>
                    <a:pt x="46156" y="47909"/>
                  </a:cubicBezTo>
                  <a:cubicBezTo>
                    <a:pt x="50970" y="36261"/>
                    <a:pt x="65659" y="36015"/>
                    <a:pt x="67684" y="36015"/>
                  </a:cubicBezTo>
                  <a:cubicBezTo>
                    <a:pt x="72999" y="36015"/>
                    <a:pt x="77813" y="37786"/>
                    <a:pt x="83636" y="39809"/>
                  </a:cubicBezTo>
                  <a:cubicBezTo>
                    <a:pt x="93765" y="43606"/>
                    <a:pt x="96553" y="43606"/>
                    <a:pt x="103131" y="43606"/>
                  </a:cubicBezTo>
                  <a:cubicBezTo>
                    <a:pt x="94020" y="54483"/>
                    <a:pt x="72745" y="72713"/>
                    <a:pt x="67939" y="76762"/>
                  </a:cubicBezTo>
                  <a:lnTo>
                    <a:pt x="45147" y="98017"/>
                  </a:lnTo>
                  <a:cubicBezTo>
                    <a:pt x="27924" y="114978"/>
                    <a:pt x="19066" y="129404"/>
                    <a:pt x="19066" y="131174"/>
                  </a:cubicBezTo>
                  <a:cubicBezTo>
                    <a:pt x="19066" y="133708"/>
                    <a:pt x="21592" y="133708"/>
                    <a:pt x="22101" y="133708"/>
                  </a:cubicBezTo>
                  <a:cubicBezTo>
                    <a:pt x="24127" y="133708"/>
                    <a:pt x="24635" y="133199"/>
                    <a:pt x="26152" y="130412"/>
                  </a:cubicBezTo>
                  <a:cubicBezTo>
                    <a:pt x="31975" y="121559"/>
                    <a:pt x="39578" y="114723"/>
                    <a:pt x="47681" y="114723"/>
                  </a:cubicBezTo>
                  <a:cubicBezTo>
                    <a:pt x="53504" y="114723"/>
                    <a:pt x="56038" y="117001"/>
                    <a:pt x="62362" y="124338"/>
                  </a:cubicBezTo>
                  <a:cubicBezTo>
                    <a:pt x="66667" y="129657"/>
                    <a:pt x="71228" y="133708"/>
                    <a:pt x="78576" y="133708"/>
                  </a:cubicBezTo>
                  <a:cubicBezTo>
                    <a:pt x="103640" y="133708"/>
                    <a:pt x="118329" y="101559"/>
                    <a:pt x="118329" y="94729"/>
                  </a:cubicBezTo>
                  <a:cubicBezTo>
                    <a:pt x="118329" y="93459"/>
                    <a:pt x="117319" y="92197"/>
                    <a:pt x="115294" y="92197"/>
                  </a:cubicBezTo>
                  <a:cubicBezTo>
                    <a:pt x="113014" y="92197"/>
                    <a:pt x="112505" y="93714"/>
                    <a:pt x="111743" y="95485"/>
                  </a:cubicBezTo>
                  <a:cubicBezTo>
                    <a:pt x="105920" y="111936"/>
                    <a:pt x="89713" y="116747"/>
                    <a:pt x="81356" y="116747"/>
                  </a:cubicBezTo>
                  <a:cubicBezTo>
                    <a:pt x="76296" y="116747"/>
                    <a:pt x="71736" y="115230"/>
                    <a:pt x="66413" y="113461"/>
                  </a:cubicBezTo>
                  <a:cubicBezTo>
                    <a:pt x="57809" y="110166"/>
                    <a:pt x="54013" y="109158"/>
                    <a:pt x="48690" y="109158"/>
                  </a:cubicBezTo>
                  <a:cubicBezTo>
                    <a:pt x="48182" y="109158"/>
                    <a:pt x="44130" y="109158"/>
                    <a:pt x="41850" y="10991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32" name="Forme libre : forme 431">
              <a:extLst>
                <a:ext uri="{FF2B5EF4-FFF2-40B4-BE49-F238E27FC236}">
                  <a16:creationId xmlns:a16="http://schemas.microsoft.com/office/drawing/2014/main" id="{702F527D-428B-4C17-9ADE-CFB064A8423B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10562404" y="-14164746"/>
              <a:ext cx="177949" cy="25408"/>
            </a:xfrm>
            <a:custGeom>
              <a:avLst/>
              <a:gdLst>
                <a:gd name="connsiteX0" fmla="*/ 164921 w 177949"/>
                <a:gd name="connsiteY0" fmla="*/ 29179 h 25407"/>
                <a:gd name="connsiteX1" fmla="*/ 173787 w 177949"/>
                <a:gd name="connsiteY1" fmla="*/ 24113 h 25407"/>
                <a:gd name="connsiteX2" fmla="*/ 164921 w 177949"/>
                <a:gd name="connsiteY2" fmla="*/ 19056 h 25407"/>
                <a:gd name="connsiteX3" fmla="*/ 27924 w 177949"/>
                <a:gd name="connsiteY3" fmla="*/ 19056 h 25407"/>
                <a:gd name="connsiteX4" fmla="*/ 19066 w 177949"/>
                <a:gd name="connsiteY4" fmla="*/ 24113 h 25407"/>
                <a:gd name="connsiteX5" fmla="*/ 27924 w 177949"/>
                <a:gd name="connsiteY5" fmla="*/ 29179 h 25407"/>
                <a:gd name="connsiteX6" fmla="*/ 164921 w 177949"/>
                <a:gd name="connsiteY6" fmla="*/ 29179 h 2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949" h="25407">
                  <a:moveTo>
                    <a:pt x="164921" y="29179"/>
                  </a:moveTo>
                  <a:cubicBezTo>
                    <a:pt x="169227" y="29179"/>
                    <a:pt x="173787" y="29179"/>
                    <a:pt x="173787" y="24113"/>
                  </a:cubicBezTo>
                  <a:cubicBezTo>
                    <a:pt x="173787" y="19056"/>
                    <a:pt x="169227" y="19056"/>
                    <a:pt x="164921" y="19056"/>
                  </a:cubicBezTo>
                  <a:lnTo>
                    <a:pt x="27924" y="19056"/>
                  </a:lnTo>
                  <a:cubicBezTo>
                    <a:pt x="23618" y="19056"/>
                    <a:pt x="19066" y="19056"/>
                    <a:pt x="19066" y="24113"/>
                  </a:cubicBezTo>
                  <a:cubicBezTo>
                    <a:pt x="19066" y="29179"/>
                    <a:pt x="23618" y="29179"/>
                    <a:pt x="27924" y="29179"/>
                  </a:cubicBezTo>
                  <a:lnTo>
                    <a:pt x="164921" y="2917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33" name="Forme libre : forme 432">
              <a:extLst>
                <a:ext uri="{FF2B5EF4-FFF2-40B4-BE49-F238E27FC236}">
                  <a16:creationId xmlns:a16="http://schemas.microsoft.com/office/drawing/2014/main" id="{50AA4D57-731B-49AC-AC50-58255EDC7507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10808811" y="-14269274"/>
              <a:ext cx="203371" cy="203260"/>
            </a:xfrm>
            <a:custGeom>
              <a:avLst/>
              <a:gdLst>
                <a:gd name="connsiteX0" fmla="*/ 163911 w 203370"/>
                <a:gd name="connsiteY0" fmla="*/ 47909 h 203260"/>
                <a:gd name="connsiteX1" fmla="*/ 196324 w 203370"/>
                <a:gd name="connsiteY1" fmla="*/ 26901 h 203260"/>
                <a:gd name="connsiteX2" fmla="*/ 199621 w 203370"/>
                <a:gd name="connsiteY2" fmla="*/ 22089 h 203260"/>
                <a:gd name="connsiteX3" fmla="*/ 196324 w 203370"/>
                <a:gd name="connsiteY3" fmla="*/ 19056 h 203260"/>
                <a:gd name="connsiteX4" fmla="*/ 175558 w 203370"/>
                <a:gd name="connsiteY4" fmla="*/ 19809 h 203260"/>
                <a:gd name="connsiteX5" fmla="*/ 150494 w 203370"/>
                <a:gd name="connsiteY5" fmla="*/ 19056 h 203260"/>
                <a:gd name="connsiteX6" fmla="*/ 145680 w 203370"/>
                <a:gd name="connsiteY6" fmla="*/ 23860 h 203260"/>
                <a:gd name="connsiteX7" fmla="*/ 149731 w 203370"/>
                <a:gd name="connsiteY7" fmla="*/ 26901 h 203260"/>
                <a:gd name="connsiteX8" fmla="*/ 161378 w 203370"/>
                <a:gd name="connsiteY8" fmla="*/ 35253 h 203260"/>
                <a:gd name="connsiteX9" fmla="*/ 157580 w 203370"/>
                <a:gd name="connsiteY9" fmla="*/ 44868 h 203260"/>
                <a:gd name="connsiteX10" fmla="*/ 79838 w 203370"/>
                <a:gd name="connsiteY10" fmla="*/ 168381 h 203260"/>
                <a:gd name="connsiteX11" fmla="*/ 62623 w 203370"/>
                <a:gd name="connsiteY11" fmla="*/ 34490 h 203260"/>
                <a:gd name="connsiteX12" fmla="*/ 80093 w 203370"/>
                <a:gd name="connsiteY12" fmla="*/ 26901 h 203260"/>
                <a:gd name="connsiteX13" fmla="*/ 86424 w 203370"/>
                <a:gd name="connsiteY13" fmla="*/ 21835 h 203260"/>
                <a:gd name="connsiteX14" fmla="*/ 82881 w 203370"/>
                <a:gd name="connsiteY14" fmla="*/ 19056 h 203260"/>
                <a:gd name="connsiteX15" fmla="*/ 51478 w 203370"/>
                <a:gd name="connsiteY15" fmla="*/ 19809 h 203260"/>
                <a:gd name="connsiteX16" fmla="*/ 37552 w 203370"/>
                <a:gd name="connsiteY16" fmla="*/ 19564 h 203260"/>
                <a:gd name="connsiteX17" fmla="*/ 23880 w 203370"/>
                <a:gd name="connsiteY17" fmla="*/ 19056 h 203260"/>
                <a:gd name="connsiteX18" fmla="*/ 19066 w 203370"/>
                <a:gd name="connsiteY18" fmla="*/ 23860 h 203260"/>
                <a:gd name="connsiteX19" fmla="*/ 25397 w 203370"/>
                <a:gd name="connsiteY19" fmla="*/ 26901 h 203260"/>
                <a:gd name="connsiteX20" fmla="*/ 40594 w 203370"/>
                <a:gd name="connsiteY20" fmla="*/ 35508 h 203260"/>
                <a:gd name="connsiteX21" fmla="*/ 60598 w 203370"/>
                <a:gd name="connsiteY21" fmla="*/ 191661 h 203260"/>
                <a:gd name="connsiteX22" fmla="*/ 65658 w 203370"/>
                <a:gd name="connsiteY22" fmla="*/ 197481 h 203260"/>
                <a:gd name="connsiteX23" fmla="*/ 72752 w 203370"/>
                <a:gd name="connsiteY23" fmla="*/ 192931 h 203260"/>
                <a:gd name="connsiteX24" fmla="*/ 163911 w 203370"/>
                <a:gd name="connsiteY24" fmla="*/ 47909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03370" h="203260">
                  <a:moveTo>
                    <a:pt x="163911" y="47909"/>
                  </a:moveTo>
                  <a:cubicBezTo>
                    <a:pt x="176320" y="28163"/>
                    <a:pt x="186958" y="27408"/>
                    <a:pt x="196324" y="26901"/>
                  </a:cubicBezTo>
                  <a:cubicBezTo>
                    <a:pt x="199367" y="26647"/>
                    <a:pt x="199621" y="22343"/>
                    <a:pt x="199621" y="22089"/>
                  </a:cubicBezTo>
                  <a:cubicBezTo>
                    <a:pt x="199621" y="20064"/>
                    <a:pt x="198350" y="19056"/>
                    <a:pt x="196324" y="19056"/>
                  </a:cubicBezTo>
                  <a:cubicBezTo>
                    <a:pt x="189738" y="19056"/>
                    <a:pt x="182398" y="19809"/>
                    <a:pt x="175558" y="19809"/>
                  </a:cubicBezTo>
                  <a:cubicBezTo>
                    <a:pt x="167201" y="19809"/>
                    <a:pt x="158597" y="19056"/>
                    <a:pt x="150494" y="19056"/>
                  </a:cubicBezTo>
                  <a:cubicBezTo>
                    <a:pt x="148969" y="19056"/>
                    <a:pt x="145680" y="19056"/>
                    <a:pt x="145680" y="23860"/>
                  </a:cubicBezTo>
                  <a:cubicBezTo>
                    <a:pt x="145680" y="26647"/>
                    <a:pt x="147960" y="26901"/>
                    <a:pt x="149731" y="26901"/>
                  </a:cubicBezTo>
                  <a:cubicBezTo>
                    <a:pt x="156572" y="27408"/>
                    <a:pt x="161378" y="29933"/>
                    <a:pt x="161378" y="35253"/>
                  </a:cubicBezTo>
                  <a:cubicBezTo>
                    <a:pt x="161378" y="39048"/>
                    <a:pt x="157580" y="44614"/>
                    <a:pt x="157580" y="44868"/>
                  </a:cubicBezTo>
                  <a:lnTo>
                    <a:pt x="79838" y="168381"/>
                  </a:lnTo>
                  <a:lnTo>
                    <a:pt x="62623" y="34490"/>
                  </a:lnTo>
                  <a:cubicBezTo>
                    <a:pt x="62623" y="30187"/>
                    <a:pt x="68446" y="26901"/>
                    <a:pt x="80093" y="26901"/>
                  </a:cubicBezTo>
                  <a:cubicBezTo>
                    <a:pt x="83636" y="26901"/>
                    <a:pt x="86424" y="26901"/>
                    <a:pt x="86424" y="21835"/>
                  </a:cubicBezTo>
                  <a:cubicBezTo>
                    <a:pt x="86424" y="19564"/>
                    <a:pt x="84398" y="19056"/>
                    <a:pt x="82881" y="19056"/>
                  </a:cubicBezTo>
                  <a:cubicBezTo>
                    <a:pt x="72752" y="19056"/>
                    <a:pt x="61861" y="19809"/>
                    <a:pt x="51478" y="19809"/>
                  </a:cubicBezTo>
                  <a:cubicBezTo>
                    <a:pt x="46918" y="19809"/>
                    <a:pt x="42112" y="19564"/>
                    <a:pt x="37552" y="19564"/>
                  </a:cubicBezTo>
                  <a:cubicBezTo>
                    <a:pt x="32992" y="19564"/>
                    <a:pt x="28186" y="19056"/>
                    <a:pt x="23880" y="19056"/>
                  </a:cubicBezTo>
                  <a:cubicBezTo>
                    <a:pt x="22108" y="19056"/>
                    <a:pt x="19066" y="19056"/>
                    <a:pt x="19066" y="23860"/>
                  </a:cubicBezTo>
                  <a:cubicBezTo>
                    <a:pt x="19066" y="26901"/>
                    <a:pt x="21345" y="26901"/>
                    <a:pt x="25397" y="26901"/>
                  </a:cubicBezTo>
                  <a:cubicBezTo>
                    <a:pt x="39577" y="26901"/>
                    <a:pt x="39832" y="29179"/>
                    <a:pt x="40594" y="35508"/>
                  </a:cubicBezTo>
                  <a:lnTo>
                    <a:pt x="60598" y="191661"/>
                  </a:lnTo>
                  <a:cubicBezTo>
                    <a:pt x="61352" y="196725"/>
                    <a:pt x="62370" y="197481"/>
                    <a:pt x="65658" y="197481"/>
                  </a:cubicBezTo>
                  <a:cubicBezTo>
                    <a:pt x="69709" y="197481"/>
                    <a:pt x="70726" y="196218"/>
                    <a:pt x="72752" y="192931"/>
                  </a:cubicBezTo>
                  <a:lnTo>
                    <a:pt x="163911" y="4790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34" name="Forme libre : forme 433">
              <a:extLst>
                <a:ext uri="{FF2B5EF4-FFF2-40B4-BE49-F238E27FC236}">
                  <a16:creationId xmlns:a16="http://schemas.microsoft.com/office/drawing/2014/main" id="{34ECFB9D-B7CD-4D4B-8E9E-F12FE90BE935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10948767" y="-14172411"/>
              <a:ext cx="101685" cy="152445"/>
            </a:xfrm>
            <a:custGeom>
              <a:avLst/>
              <a:gdLst>
                <a:gd name="connsiteX0" fmla="*/ 63570 w 101685"/>
                <a:gd name="connsiteY0" fmla="*/ 64249 h 152445"/>
                <a:gd name="connsiteX1" fmla="*/ 81475 w 101685"/>
                <a:gd name="connsiteY1" fmla="*/ 64249 h 152445"/>
                <a:gd name="connsiteX2" fmla="*/ 86798 w 101685"/>
                <a:gd name="connsiteY2" fmla="*/ 63185 h 152445"/>
                <a:gd name="connsiteX3" fmla="*/ 88570 w 101685"/>
                <a:gd name="connsiteY3" fmla="*/ 58223 h 152445"/>
                <a:gd name="connsiteX4" fmla="*/ 82007 w 101685"/>
                <a:gd name="connsiteY4" fmla="*/ 54324 h 152445"/>
                <a:gd name="connsiteX5" fmla="*/ 66048 w 101685"/>
                <a:gd name="connsiteY5" fmla="*/ 54324 h 152445"/>
                <a:gd name="connsiteX6" fmla="*/ 69242 w 101685"/>
                <a:gd name="connsiteY6" fmla="*/ 41391 h 152445"/>
                <a:gd name="connsiteX7" fmla="*/ 72260 w 101685"/>
                <a:gd name="connsiteY7" fmla="*/ 27917 h 152445"/>
                <a:gd name="connsiteX8" fmla="*/ 62862 w 101685"/>
                <a:gd name="connsiteY8" fmla="*/ 19056 h 152445"/>
                <a:gd name="connsiteX9" fmla="*/ 49563 w 101685"/>
                <a:gd name="connsiteY9" fmla="*/ 32347 h 152445"/>
                <a:gd name="connsiteX10" fmla="*/ 44066 w 101685"/>
                <a:gd name="connsiteY10" fmla="*/ 54324 h 152445"/>
                <a:gd name="connsiteX11" fmla="*/ 26152 w 101685"/>
                <a:gd name="connsiteY11" fmla="*/ 54324 h 152445"/>
                <a:gd name="connsiteX12" fmla="*/ 20838 w 101685"/>
                <a:gd name="connsiteY12" fmla="*/ 55388 h 152445"/>
                <a:gd name="connsiteX13" fmla="*/ 19066 w 101685"/>
                <a:gd name="connsiteY13" fmla="*/ 60351 h 152445"/>
                <a:gd name="connsiteX14" fmla="*/ 25620 w 101685"/>
                <a:gd name="connsiteY14" fmla="*/ 64249 h 152445"/>
                <a:gd name="connsiteX15" fmla="*/ 41405 w 101685"/>
                <a:gd name="connsiteY15" fmla="*/ 64249 h 152445"/>
                <a:gd name="connsiteX16" fmla="*/ 28814 w 101685"/>
                <a:gd name="connsiteY16" fmla="*/ 116883 h 152445"/>
                <a:gd name="connsiteX17" fmla="*/ 54172 w 101685"/>
                <a:gd name="connsiteY17" fmla="*/ 134430 h 152445"/>
                <a:gd name="connsiteX18" fmla="*/ 91405 w 101685"/>
                <a:gd name="connsiteY18" fmla="*/ 106783 h 152445"/>
                <a:gd name="connsiteX19" fmla="*/ 85733 w 101685"/>
                <a:gd name="connsiteY19" fmla="*/ 103592 h 152445"/>
                <a:gd name="connsiteX20" fmla="*/ 79878 w 101685"/>
                <a:gd name="connsiteY20" fmla="*/ 106959 h 152445"/>
                <a:gd name="connsiteX21" fmla="*/ 55411 w 101685"/>
                <a:gd name="connsiteY21" fmla="*/ 126276 h 152445"/>
                <a:gd name="connsiteX22" fmla="*/ 50271 w 101685"/>
                <a:gd name="connsiteY22" fmla="*/ 119186 h 152445"/>
                <a:gd name="connsiteX23" fmla="*/ 51152 w 101685"/>
                <a:gd name="connsiteY23" fmla="*/ 113160 h 152445"/>
                <a:gd name="connsiteX24" fmla="*/ 63570 w 101685"/>
                <a:gd name="connsiteY24" fmla="*/ 64249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1685" h="152445">
                  <a:moveTo>
                    <a:pt x="63570" y="64249"/>
                  </a:moveTo>
                  <a:lnTo>
                    <a:pt x="81475" y="64249"/>
                  </a:lnTo>
                  <a:cubicBezTo>
                    <a:pt x="84669" y="64249"/>
                    <a:pt x="85733" y="64249"/>
                    <a:pt x="86798" y="63185"/>
                  </a:cubicBezTo>
                  <a:cubicBezTo>
                    <a:pt x="87862" y="62297"/>
                    <a:pt x="88570" y="59645"/>
                    <a:pt x="88570" y="58223"/>
                  </a:cubicBezTo>
                  <a:cubicBezTo>
                    <a:pt x="88570" y="54324"/>
                    <a:pt x="84844" y="54324"/>
                    <a:pt x="82007" y="54324"/>
                  </a:cubicBezTo>
                  <a:lnTo>
                    <a:pt x="66048" y="54324"/>
                  </a:lnTo>
                  <a:cubicBezTo>
                    <a:pt x="67470" y="48473"/>
                    <a:pt x="67470" y="48125"/>
                    <a:pt x="69242" y="41391"/>
                  </a:cubicBezTo>
                  <a:cubicBezTo>
                    <a:pt x="70306" y="36961"/>
                    <a:pt x="72260" y="29156"/>
                    <a:pt x="72260" y="27917"/>
                  </a:cubicBezTo>
                  <a:cubicBezTo>
                    <a:pt x="72260" y="22422"/>
                    <a:pt x="68177" y="19056"/>
                    <a:pt x="62862" y="19056"/>
                  </a:cubicBezTo>
                  <a:cubicBezTo>
                    <a:pt x="52749" y="19056"/>
                    <a:pt x="50445" y="28275"/>
                    <a:pt x="49563" y="32347"/>
                  </a:cubicBezTo>
                  <a:cubicBezTo>
                    <a:pt x="47609" y="39612"/>
                    <a:pt x="45838" y="46878"/>
                    <a:pt x="44066" y="54324"/>
                  </a:cubicBezTo>
                  <a:lnTo>
                    <a:pt x="26152" y="54324"/>
                  </a:lnTo>
                  <a:cubicBezTo>
                    <a:pt x="22967" y="54324"/>
                    <a:pt x="21902" y="54324"/>
                    <a:pt x="20838" y="55388"/>
                  </a:cubicBezTo>
                  <a:cubicBezTo>
                    <a:pt x="19773" y="56271"/>
                    <a:pt x="19066" y="58930"/>
                    <a:pt x="19066" y="60351"/>
                  </a:cubicBezTo>
                  <a:cubicBezTo>
                    <a:pt x="19066" y="64249"/>
                    <a:pt x="22784" y="64249"/>
                    <a:pt x="25620" y="64249"/>
                  </a:cubicBezTo>
                  <a:lnTo>
                    <a:pt x="41405" y="64249"/>
                  </a:lnTo>
                  <a:lnTo>
                    <a:pt x="28814" y="116883"/>
                  </a:lnTo>
                  <a:cubicBezTo>
                    <a:pt x="28814" y="128753"/>
                    <a:pt x="41937" y="134430"/>
                    <a:pt x="54172" y="134430"/>
                  </a:cubicBezTo>
                  <a:cubicBezTo>
                    <a:pt x="78107" y="134430"/>
                    <a:pt x="91405" y="110682"/>
                    <a:pt x="91405" y="106783"/>
                  </a:cubicBezTo>
                  <a:cubicBezTo>
                    <a:pt x="91405" y="103592"/>
                    <a:pt x="88394" y="103592"/>
                    <a:pt x="85733" y="103592"/>
                  </a:cubicBezTo>
                  <a:cubicBezTo>
                    <a:pt x="81475" y="103592"/>
                    <a:pt x="81475" y="103767"/>
                    <a:pt x="79878" y="106959"/>
                  </a:cubicBezTo>
                  <a:cubicBezTo>
                    <a:pt x="73142" y="120956"/>
                    <a:pt x="62330" y="126276"/>
                    <a:pt x="55411" y="126276"/>
                  </a:cubicBezTo>
                  <a:cubicBezTo>
                    <a:pt x="52749" y="126276"/>
                    <a:pt x="50271" y="125212"/>
                    <a:pt x="50271" y="119186"/>
                  </a:cubicBezTo>
                  <a:cubicBezTo>
                    <a:pt x="50271" y="116883"/>
                    <a:pt x="50271" y="116525"/>
                    <a:pt x="51152" y="113160"/>
                  </a:cubicBezTo>
                  <a:lnTo>
                    <a:pt x="63570" y="6424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35" name="Forme libre : forme 434">
              <a:extLst>
                <a:ext uri="{FF2B5EF4-FFF2-40B4-BE49-F238E27FC236}">
                  <a16:creationId xmlns:a16="http://schemas.microsoft.com/office/drawing/2014/main" id="{614D4AD9-A734-4D69-AEF6-85AB0B6E29E0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11066645" y="-14286233"/>
              <a:ext cx="76264" cy="279483"/>
            </a:xfrm>
            <a:custGeom>
              <a:avLst/>
              <a:gdLst>
                <a:gd name="connsiteX0" fmla="*/ 77813 w 76264"/>
                <a:gd name="connsiteY0" fmla="*/ 269612 h 279482"/>
                <a:gd name="connsiteX1" fmla="*/ 73508 w 76264"/>
                <a:gd name="connsiteY1" fmla="*/ 264047 h 279482"/>
                <a:gd name="connsiteX2" fmla="*/ 33755 w 76264"/>
                <a:gd name="connsiteY2" fmla="*/ 145600 h 279482"/>
                <a:gd name="connsiteX3" fmla="*/ 74525 w 76264"/>
                <a:gd name="connsiteY3" fmla="*/ 25891 h 279482"/>
                <a:gd name="connsiteX4" fmla="*/ 77813 w 76264"/>
                <a:gd name="connsiteY4" fmla="*/ 21588 h 279482"/>
                <a:gd name="connsiteX5" fmla="*/ 75280 w 76264"/>
                <a:gd name="connsiteY5" fmla="*/ 19056 h 279482"/>
                <a:gd name="connsiteX6" fmla="*/ 35018 w 76264"/>
                <a:gd name="connsiteY6" fmla="*/ 68410 h 279482"/>
                <a:gd name="connsiteX7" fmla="*/ 19066 w 76264"/>
                <a:gd name="connsiteY7" fmla="*/ 145600 h 279482"/>
                <a:gd name="connsiteX8" fmla="*/ 35781 w 76264"/>
                <a:gd name="connsiteY8" fmla="*/ 224563 h 279482"/>
                <a:gd name="connsiteX9" fmla="*/ 75280 w 76264"/>
                <a:gd name="connsiteY9" fmla="*/ 272146 h 279482"/>
                <a:gd name="connsiteX10" fmla="*/ 77813 w 76264"/>
                <a:gd name="connsiteY10" fmla="*/ 269612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64" h="279482">
                  <a:moveTo>
                    <a:pt x="77813" y="269612"/>
                  </a:moveTo>
                  <a:cubicBezTo>
                    <a:pt x="77813" y="268859"/>
                    <a:pt x="77813" y="268350"/>
                    <a:pt x="73508" y="264047"/>
                  </a:cubicBezTo>
                  <a:cubicBezTo>
                    <a:pt x="41858" y="232160"/>
                    <a:pt x="33755" y="184323"/>
                    <a:pt x="33755" y="145600"/>
                  </a:cubicBezTo>
                  <a:cubicBezTo>
                    <a:pt x="33755" y="101567"/>
                    <a:pt x="43376" y="57524"/>
                    <a:pt x="74525" y="25891"/>
                  </a:cubicBezTo>
                  <a:cubicBezTo>
                    <a:pt x="77813" y="22850"/>
                    <a:pt x="77813" y="22342"/>
                    <a:pt x="77813" y="21588"/>
                  </a:cubicBezTo>
                  <a:cubicBezTo>
                    <a:pt x="77813" y="19817"/>
                    <a:pt x="76797" y="19056"/>
                    <a:pt x="75280" y="19056"/>
                  </a:cubicBezTo>
                  <a:cubicBezTo>
                    <a:pt x="72745" y="19056"/>
                    <a:pt x="49961" y="36269"/>
                    <a:pt x="35018" y="68410"/>
                  </a:cubicBezTo>
                  <a:cubicBezTo>
                    <a:pt x="22101" y="96246"/>
                    <a:pt x="19066" y="124338"/>
                    <a:pt x="19066" y="145600"/>
                  </a:cubicBezTo>
                  <a:cubicBezTo>
                    <a:pt x="19066" y="165340"/>
                    <a:pt x="21847" y="195963"/>
                    <a:pt x="35781" y="224563"/>
                  </a:cubicBezTo>
                  <a:cubicBezTo>
                    <a:pt x="50970" y="255694"/>
                    <a:pt x="72745" y="272146"/>
                    <a:pt x="75280" y="272146"/>
                  </a:cubicBezTo>
                  <a:cubicBezTo>
                    <a:pt x="76797" y="272146"/>
                    <a:pt x="77813" y="271383"/>
                    <a:pt x="77813" y="26961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36" name="Forme libre : forme 435">
              <a:extLst>
                <a:ext uri="{FF2B5EF4-FFF2-40B4-BE49-F238E27FC236}">
                  <a16:creationId xmlns:a16="http://schemas.microsoft.com/office/drawing/2014/main" id="{0F4A3442-BF9D-4BEC-8818-A67A5F2B7AF7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11150973" y="-14208280"/>
              <a:ext cx="127107" cy="152445"/>
            </a:xfrm>
            <a:custGeom>
              <a:avLst/>
              <a:gdLst>
                <a:gd name="connsiteX0" fmla="*/ 41850 w 127106"/>
                <a:gd name="connsiteY0" fmla="*/ 109911 h 152445"/>
                <a:gd name="connsiteX1" fmla="*/ 71990 w 127106"/>
                <a:gd name="connsiteY1" fmla="*/ 81058 h 152445"/>
                <a:gd name="connsiteX2" fmla="*/ 96808 w 127106"/>
                <a:gd name="connsiteY2" fmla="*/ 58287 h 152445"/>
                <a:gd name="connsiteX3" fmla="*/ 126432 w 127106"/>
                <a:gd name="connsiteY3" fmla="*/ 21588 h 152445"/>
                <a:gd name="connsiteX4" fmla="*/ 123643 w 127106"/>
                <a:gd name="connsiteY4" fmla="*/ 19056 h 152445"/>
                <a:gd name="connsiteX5" fmla="*/ 119846 w 127106"/>
                <a:gd name="connsiteY5" fmla="*/ 21835 h 152445"/>
                <a:gd name="connsiteX6" fmla="*/ 100859 w 127106"/>
                <a:gd name="connsiteY6" fmla="*/ 38040 h 152445"/>
                <a:gd name="connsiteX7" fmla="*/ 87942 w 127106"/>
                <a:gd name="connsiteY7" fmla="*/ 29940 h 152445"/>
                <a:gd name="connsiteX8" fmla="*/ 70465 w 127106"/>
                <a:gd name="connsiteY8" fmla="*/ 19056 h 152445"/>
                <a:gd name="connsiteX9" fmla="*/ 39824 w 127106"/>
                <a:gd name="connsiteY9" fmla="*/ 47909 h 152445"/>
                <a:gd name="connsiteX10" fmla="*/ 42867 w 127106"/>
                <a:gd name="connsiteY10" fmla="*/ 50688 h 152445"/>
                <a:gd name="connsiteX11" fmla="*/ 46155 w 127106"/>
                <a:gd name="connsiteY11" fmla="*/ 47909 h 152445"/>
                <a:gd name="connsiteX12" fmla="*/ 67684 w 127106"/>
                <a:gd name="connsiteY12" fmla="*/ 36015 h 152445"/>
                <a:gd name="connsiteX13" fmla="*/ 83636 w 127106"/>
                <a:gd name="connsiteY13" fmla="*/ 39809 h 152445"/>
                <a:gd name="connsiteX14" fmla="*/ 103131 w 127106"/>
                <a:gd name="connsiteY14" fmla="*/ 43606 h 152445"/>
                <a:gd name="connsiteX15" fmla="*/ 67939 w 127106"/>
                <a:gd name="connsiteY15" fmla="*/ 76762 h 152445"/>
                <a:gd name="connsiteX16" fmla="*/ 45147 w 127106"/>
                <a:gd name="connsiteY16" fmla="*/ 98017 h 152445"/>
                <a:gd name="connsiteX17" fmla="*/ 19066 w 127106"/>
                <a:gd name="connsiteY17" fmla="*/ 131174 h 152445"/>
                <a:gd name="connsiteX18" fmla="*/ 22101 w 127106"/>
                <a:gd name="connsiteY18" fmla="*/ 133708 h 152445"/>
                <a:gd name="connsiteX19" fmla="*/ 26152 w 127106"/>
                <a:gd name="connsiteY19" fmla="*/ 130412 h 152445"/>
                <a:gd name="connsiteX20" fmla="*/ 47681 w 127106"/>
                <a:gd name="connsiteY20" fmla="*/ 114723 h 152445"/>
                <a:gd name="connsiteX21" fmla="*/ 62362 w 127106"/>
                <a:gd name="connsiteY21" fmla="*/ 124338 h 152445"/>
                <a:gd name="connsiteX22" fmla="*/ 78576 w 127106"/>
                <a:gd name="connsiteY22" fmla="*/ 133708 h 152445"/>
                <a:gd name="connsiteX23" fmla="*/ 118329 w 127106"/>
                <a:gd name="connsiteY23" fmla="*/ 94729 h 152445"/>
                <a:gd name="connsiteX24" fmla="*/ 115294 w 127106"/>
                <a:gd name="connsiteY24" fmla="*/ 92197 h 152445"/>
                <a:gd name="connsiteX25" fmla="*/ 111743 w 127106"/>
                <a:gd name="connsiteY25" fmla="*/ 95485 h 152445"/>
                <a:gd name="connsiteX26" fmla="*/ 81356 w 127106"/>
                <a:gd name="connsiteY26" fmla="*/ 116747 h 152445"/>
                <a:gd name="connsiteX27" fmla="*/ 66414 w 127106"/>
                <a:gd name="connsiteY27" fmla="*/ 113461 h 152445"/>
                <a:gd name="connsiteX28" fmla="*/ 48690 w 127106"/>
                <a:gd name="connsiteY28" fmla="*/ 109158 h 152445"/>
                <a:gd name="connsiteX29" fmla="*/ 41850 w 127106"/>
                <a:gd name="connsiteY29" fmla="*/ 109911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7106" h="152445">
                  <a:moveTo>
                    <a:pt x="41850" y="109911"/>
                  </a:moveTo>
                  <a:cubicBezTo>
                    <a:pt x="55530" y="95230"/>
                    <a:pt x="62870" y="88911"/>
                    <a:pt x="71990" y="81058"/>
                  </a:cubicBezTo>
                  <a:cubicBezTo>
                    <a:pt x="71990" y="80811"/>
                    <a:pt x="87688" y="67393"/>
                    <a:pt x="96808" y="58287"/>
                  </a:cubicBezTo>
                  <a:cubicBezTo>
                    <a:pt x="120862" y="34745"/>
                    <a:pt x="126432" y="22596"/>
                    <a:pt x="126432" y="21588"/>
                  </a:cubicBezTo>
                  <a:cubicBezTo>
                    <a:pt x="126432" y="19056"/>
                    <a:pt x="124152" y="19056"/>
                    <a:pt x="123643" y="19056"/>
                  </a:cubicBezTo>
                  <a:cubicBezTo>
                    <a:pt x="121872" y="19056"/>
                    <a:pt x="121117" y="19564"/>
                    <a:pt x="119846" y="21835"/>
                  </a:cubicBezTo>
                  <a:cubicBezTo>
                    <a:pt x="112251" y="33991"/>
                    <a:pt x="106937" y="38040"/>
                    <a:pt x="100859" y="38040"/>
                  </a:cubicBezTo>
                  <a:cubicBezTo>
                    <a:pt x="94782" y="38040"/>
                    <a:pt x="91740" y="34236"/>
                    <a:pt x="87942" y="29940"/>
                  </a:cubicBezTo>
                  <a:cubicBezTo>
                    <a:pt x="83128" y="24113"/>
                    <a:pt x="78822" y="19056"/>
                    <a:pt x="70465" y="19056"/>
                  </a:cubicBezTo>
                  <a:cubicBezTo>
                    <a:pt x="51478" y="19056"/>
                    <a:pt x="39824" y="42590"/>
                    <a:pt x="39824" y="47909"/>
                  </a:cubicBezTo>
                  <a:cubicBezTo>
                    <a:pt x="39824" y="49171"/>
                    <a:pt x="40587" y="50688"/>
                    <a:pt x="42867" y="50688"/>
                  </a:cubicBezTo>
                  <a:cubicBezTo>
                    <a:pt x="45147" y="50688"/>
                    <a:pt x="45655" y="49426"/>
                    <a:pt x="46155" y="47909"/>
                  </a:cubicBezTo>
                  <a:cubicBezTo>
                    <a:pt x="50970" y="36261"/>
                    <a:pt x="65659" y="36015"/>
                    <a:pt x="67684" y="36015"/>
                  </a:cubicBezTo>
                  <a:cubicBezTo>
                    <a:pt x="72999" y="36015"/>
                    <a:pt x="77813" y="37786"/>
                    <a:pt x="83636" y="39809"/>
                  </a:cubicBezTo>
                  <a:cubicBezTo>
                    <a:pt x="93765" y="43606"/>
                    <a:pt x="96553" y="43606"/>
                    <a:pt x="103131" y="43606"/>
                  </a:cubicBezTo>
                  <a:cubicBezTo>
                    <a:pt x="94020" y="54483"/>
                    <a:pt x="72745" y="72713"/>
                    <a:pt x="67939" y="76762"/>
                  </a:cubicBezTo>
                  <a:lnTo>
                    <a:pt x="45147" y="98017"/>
                  </a:lnTo>
                  <a:cubicBezTo>
                    <a:pt x="27924" y="114978"/>
                    <a:pt x="19066" y="129404"/>
                    <a:pt x="19066" y="131174"/>
                  </a:cubicBezTo>
                  <a:cubicBezTo>
                    <a:pt x="19066" y="133708"/>
                    <a:pt x="21592" y="133708"/>
                    <a:pt x="22101" y="133708"/>
                  </a:cubicBezTo>
                  <a:cubicBezTo>
                    <a:pt x="24127" y="133708"/>
                    <a:pt x="24635" y="133199"/>
                    <a:pt x="26152" y="130412"/>
                  </a:cubicBezTo>
                  <a:cubicBezTo>
                    <a:pt x="31975" y="121559"/>
                    <a:pt x="39578" y="114723"/>
                    <a:pt x="47681" y="114723"/>
                  </a:cubicBezTo>
                  <a:cubicBezTo>
                    <a:pt x="53504" y="114723"/>
                    <a:pt x="56038" y="117001"/>
                    <a:pt x="62362" y="124338"/>
                  </a:cubicBezTo>
                  <a:cubicBezTo>
                    <a:pt x="66667" y="129657"/>
                    <a:pt x="71228" y="133708"/>
                    <a:pt x="78576" y="133708"/>
                  </a:cubicBezTo>
                  <a:cubicBezTo>
                    <a:pt x="103640" y="133708"/>
                    <a:pt x="118329" y="101559"/>
                    <a:pt x="118329" y="94729"/>
                  </a:cubicBezTo>
                  <a:cubicBezTo>
                    <a:pt x="118329" y="93459"/>
                    <a:pt x="117319" y="92197"/>
                    <a:pt x="115294" y="92197"/>
                  </a:cubicBezTo>
                  <a:cubicBezTo>
                    <a:pt x="113014" y="92197"/>
                    <a:pt x="112505" y="93714"/>
                    <a:pt x="111743" y="95485"/>
                  </a:cubicBezTo>
                  <a:cubicBezTo>
                    <a:pt x="105920" y="111936"/>
                    <a:pt x="89713" y="116747"/>
                    <a:pt x="81356" y="116747"/>
                  </a:cubicBezTo>
                  <a:cubicBezTo>
                    <a:pt x="76296" y="116747"/>
                    <a:pt x="71736" y="115230"/>
                    <a:pt x="66414" y="113461"/>
                  </a:cubicBezTo>
                  <a:cubicBezTo>
                    <a:pt x="57810" y="110166"/>
                    <a:pt x="54013" y="109158"/>
                    <a:pt x="48690" y="109158"/>
                  </a:cubicBezTo>
                  <a:cubicBezTo>
                    <a:pt x="48182" y="109158"/>
                    <a:pt x="44130" y="109158"/>
                    <a:pt x="41850" y="10991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37" name="Forme libre : forme 436">
              <a:extLst>
                <a:ext uri="{FF2B5EF4-FFF2-40B4-BE49-F238E27FC236}">
                  <a16:creationId xmlns:a16="http://schemas.microsoft.com/office/drawing/2014/main" id="{A1262AF3-D18D-454C-B78A-3390F9D48694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11283427" y="-14286233"/>
              <a:ext cx="76264" cy="279483"/>
            </a:xfrm>
            <a:custGeom>
              <a:avLst/>
              <a:gdLst>
                <a:gd name="connsiteX0" fmla="*/ 77813 w 76264"/>
                <a:gd name="connsiteY0" fmla="*/ 145600 h 279482"/>
                <a:gd name="connsiteX1" fmla="*/ 61099 w 76264"/>
                <a:gd name="connsiteY1" fmla="*/ 66639 h 279482"/>
                <a:gd name="connsiteX2" fmla="*/ 21601 w 76264"/>
                <a:gd name="connsiteY2" fmla="*/ 19056 h 279482"/>
                <a:gd name="connsiteX3" fmla="*/ 19066 w 76264"/>
                <a:gd name="connsiteY3" fmla="*/ 21588 h 279482"/>
                <a:gd name="connsiteX4" fmla="*/ 23881 w 76264"/>
                <a:gd name="connsiteY4" fmla="*/ 27408 h 279482"/>
                <a:gd name="connsiteX5" fmla="*/ 63124 w 76264"/>
                <a:gd name="connsiteY5" fmla="*/ 145600 h 279482"/>
                <a:gd name="connsiteX6" fmla="*/ 22355 w 76264"/>
                <a:gd name="connsiteY6" fmla="*/ 265309 h 279482"/>
                <a:gd name="connsiteX7" fmla="*/ 19066 w 76264"/>
                <a:gd name="connsiteY7" fmla="*/ 269612 h 279482"/>
                <a:gd name="connsiteX8" fmla="*/ 21601 w 76264"/>
                <a:gd name="connsiteY8" fmla="*/ 272146 h 279482"/>
                <a:gd name="connsiteX9" fmla="*/ 61861 w 76264"/>
                <a:gd name="connsiteY9" fmla="*/ 222792 h 279482"/>
                <a:gd name="connsiteX10" fmla="*/ 77813 w 76264"/>
                <a:gd name="connsiteY10" fmla="*/ 145600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64" h="279482">
                  <a:moveTo>
                    <a:pt x="77813" y="145600"/>
                  </a:moveTo>
                  <a:cubicBezTo>
                    <a:pt x="77813" y="125862"/>
                    <a:pt x="75033" y="95238"/>
                    <a:pt x="61099" y="66639"/>
                  </a:cubicBezTo>
                  <a:cubicBezTo>
                    <a:pt x="45909" y="35506"/>
                    <a:pt x="24127" y="19056"/>
                    <a:pt x="21601" y="19056"/>
                  </a:cubicBezTo>
                  <a:cubicBezTo>
                    <a:pt x="20075" y="19056"/>
                    <a:pt x="19066" y="20071"/>
                    <a:pt x="19066" y="21588"/>
                  </a:cubicBezTo>
                  <a:cubicBezTo>
                    <a:pt x="19066" y="22342"/>
                    <a:pt x="19066" y="22850"/>
                    <a:pt x="23881" y="27408"/>
                  </a:cubicBezTo>
                  <a:cubicBezTo>
                    <a:pt x="48690" y="52467"/>
                    <a:pt x="63124" y="92706"/>
                    <a:pt x="63124" y="145600"/>
                  </a:cubicBezTo>
                  <a:cubicBezTo>
                    <a:pt x="63124" y="188880"/>
                    <a:pt x="53758" y="233424"/>
                    <a:pt x="22355" y="265309"/>
                  </a:cubicBezTo>
                  <a:cubicBezTo>
                    <a:pt x="19066" y="268350"/>
                    <a:pt x="19066" y="268859"/>
                    <a:pt x="19066" y="269612"/>
                  </a:cubicBezTo>
                  <a:cubicBezTo>
                    <a:pt x="19066" y="271129"/>
                    <a:pt x="20075" y="272146"/>
                    <a:pt x="21601" y="272146"/>
                  </a:cubicBezTo>
                  <a:cubicBezTo>
                    <a:pt x="24127" y="272146"/>
                    <a:pt x="46918" y="254933"/>
                    <a:pt x="61861" y="222792"/>
                  </a:cubicBezTo>
                  <a:cubicBezTo>
                    <a:pt x="74778" y="194955"/>
                    <a:pt x="77813" y="166864"/>
                    <a:pt x="77813" y="1456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38" name="Forme libre : forme 437">
              <a:extLst>
                <a:ext uri="{FF2B5EF4-FFF2-40B4-BE49-F238E27FC236}">
                  <a16:creationId xmlns:a16="http://schemas.microsoft.com/office/drawing/2014/main" id="{16C21DD0-396D-4A5E-9F24-D551F710E666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11444779" y="-14164746"/>
              <a:ext cx="177949" cy="25408"/>
            </a:xfrm>
            <a:custGeom>
              <a:avLst/>
              <a:gdLst>
                <a:gd name="connsiteX0" fmla="*/ 164921 w 177949"/>
                <a:gd name="connsiteY0" fmla="*/ 29179 h 25407"/>
                <a:gd name="connsiteX1" fmla="*/ 173787 w 177949"/>
                <a:gd name="connsiteY1" fmla="*/ 24113 h 25407"/>
                <a:gd name="connsiteX2" fmla="*/ 164921 w 177949"/>
                <a:gd name="connsiteY2" fmla="*/ 19056 h 25407"/>
                <a:gd name="connsiteX3" fmla="*/ 27924 w 177949"/>
                <a:gd name="connsiteY3" fmla="*/ 19056 h 25407"/>
                <a:gd name="connsiteX4" fmla="*/ 19066 w 177949"/>
                <a:gd name="connsiteY4" fmla="*/ 24113 h 25407"/>
                <a:gd name="connsiteX5" fmla="*/ 27924 w 177949"/>
                <a:gd name="connsiteY5" fmla="*/ 29179 h 25407"/>
                <a:gd name="connsiteX6" fmla="*/ 164921 w 177949"/>
                <a:gd name="connsiteY6" fmla="*/ 29179 h 2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949" h="25407">
                  <a:moveTo>
                    <a:pt x="164921" y="29179"/>
                  </a:moveTo>
                  <a:cubicBezTo>
                    <a:pt x="169226" y="29179"/>
                    <a:pt x="173787" y="29179"/>
                    <a:pt x="173787" y="24113"/>
                  </a:cubicBezTo>
                  <a:cubicBezTo>
                    <a:pt x="173787" y="19056"/>
                    <a:pt x="169226" y="19056"/>
                    <a:pt x="164921" y="19056"/>
                  </a:cubicBezTo>
                  <a:lnTo>
                    <a:pt x="27924" y="19056"/>
                  </a:lnTo>
                  <a:cubicBezTo>
                    <a:pt x="23618" y="19056"/>
                    <a:pt x="19066" y="19056"/>
                    <a:pt x="19066" y="24113"/>
                  </a:cubicBezTo>
                  <a:cubicBezTo>
                    <a:pt x="19066" y="29179"/>
                    <a:pt x="23618" y="29179"/>
                    <a:pt x="27924" y="29179"/>
                  </a:cubicBezTo>
                  <a:lnTo>
                    <a:pt x="164921" y="2917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39" name="Forme libre : forme 438">
              <a:extLst>
                <a:ext uri="{FF2B5EF4-FFF2-40B4-BE49-F238E27FC236}">
                  <a16:creationId xmlns:a16="http://schemas.microsoft.com/office/drawing/2014/main" id="{938F8455-5595-4DE5-9B3C-A973AB0E0E0C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11733192" y="-14309743"/>
              <a:ext cx="127107" cy="25408"/>
            </a:xfrm>
            <a:custGeom>
              <a:avLst/>
              <a:gdLst>
                <a:gd name="connsiteX0" fmla="*/ 110488 w 127106"/>
                <a:gd name="connsiteY0" fmla="*/ 26901 h 25407"/>
                <a:gd name="connsiteX1" fmla="*/ 110488 w 127106"/>
                <a:gd name="connsiteY1" fmla="*/ 19056 h 25407"/>
                <a:gd name="connsiteX2" fmla="*/ 19066 w 127106"/>
                <a:gd name="connsiteY2" fmla="*/ 19056 h 25407"/>
                <a:gd name="connsiteX3" fmla="*/ 19066 w 127106"/>
                <a:gd name="connsiteY3" fmla="*/ 26901 h 25407"/>
                <a:gd name="connsiteX4" fmla="*/ 110488 w 127106"/>
                <a:gd name="connsiteY4" fmla="*/ 26901 h 2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106" h="25407">
                  <a:moveTo>
                    <a:pt x="110488" y="26901"/>
                  </a:moveTo>
                  <a:lnTo>
                    <a:pt x="110488" y="19056"/>
                  </a:lnTo>
                  <a:lnTo>
                    <a:pt x="19066" y="19056"/>
                  </a:lnTo>
                  <a:lnTo>
                    <a:pt x="19066" y="26901"/>
                  </a:lnTo>
                  <a:lnTo>
                    <a:pt x="110488" y="2690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40" name="Forme libre : forme 439">
              <a:extLst>
                <a:ext uri="{FF2B5EF4-FFF2-40B4-BE49-F238E27FC236}">
                  <a16:creationId xmlns:a16="http://schemas.microsoft.com/office/drawing/2014/main" id="{1F7DE73B-28BF-4E2D-B5E7-6581F7E554AD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11691212" y="-14269274"/>
              <a:ext cx="203371" cy="203260"/>
            </a:xfrm>
            <a:custGeom>
              <a:avLst/>
              <a:gdLst>
                <a:gd name="connsiteX0" fmla="*/ 163912 w 203370"/>
                <a:gd name="connsiteY0" fmla="*/ 47909 h 203260"/>
                <a:gd name="connsiteX1" fmla="*/ 196324 w 203370"/>
                <a:gd name="connsiteY1" fmla="*/ 26901 h 203260"/>
                <a:gd name="connsiteX2" fmla="*/ 199621 w 203370"/>
                <a:gd name="connsiteY2" fmla="*/ 22089 h 203260"/>
                <a:gd name="connsiteX3" fmla="*/ 196324 w 203370"/>
                <a:gd name="connsiteY3" fmla="*/ 19056 h 203260"/>
                <a:gd name="connsiteX4" fmla="*/ 175558 w 203370"/>
                <a:gd name="connsiteY4" fmla="*/ 19809 h 203260"/>
                <a:gd name="connsiteX5" fmla="*/ 150494 w 203370"/>
                <a:gd name="connsiteY5" fmla="*/ 19056 h 203260"/>
                <a:gd name="connsiteX6" fmla="*/ 145680 w 203370"/>
                <a:gd name="connsiteY6" fmla="*/ 23860 h 203260"/>
                <a:gd name="connsiteX7" fmla="*/ 149731 w 203370"/>
                <a:gd name="connsiteY7" fmla="*/ 26901 h 203260"/>
                <a:gd name="connsiteX8" fmla="*/ 161378 w 203370"/>
                <a:gd name="connsiteY8" fmla="*/ 35253 h 203260"/>
                <a:gd name="connsiteX9" fmla="*/ 157580 w 203370"/>
                <a:gd name="connsiteY9" fmla="*/ 44868 h 203260"/>
                <a:gd name="connsiteX10" fmla="*/ 79839 w 203370"/>
                <a:gd name="connsiteY10" fmla="*/ 168381 h 203260"/>
                <a:gd name="connsiteX11" fmla="*/ 62623 w 203370"/>
                <a:gd name="connsiteY11" fmla="*/ 34490 h 203260"/>
                <a:gd name="connsiteX12" fmla="*/ 80093 w 203370"/>
                <a:gd name="connsiteY12" fmla="*/ 26901 h 203260"/>
                <a:gd name="connsiteX13" fmla="*/ 86424 w 203370"/>
                <a:gd name="connsiteY13" fmla="*/ 21835 h 203260"/>
                <a:gd name="connsiteX14" fmla="*/ 82882 w 203370"/>
                <a:gd name="connsiteY14" fmla="*/ 19056 h 203260"/>
                <a:gd name="connsiteX15" fmla="*/ 51478 w 203370"/>
                <a:gd name="connsiteY15" fmla="*/ 19809 h 203260"/>
                <a:gd name="connsiteX16" fmla="*/ 37552 w 203370"/>
                <a:gd name="connsiteY16" fmla="*/ 19564 h 203260"/>
                <a:gd name="connsiteX17" fmla="*/ 23880 w 203370"/>
                <a:gd name="connsiteY17" fmla="*/ 19056 h 203260"/>
                <a:gd name="connsiteX18" fmla="*/ 19066 w 203370"/>
                <a:gd name="connsiteY18" fmla="*/ 23860 h 203260"/>
                <a:gd name="connsiteX19" fmla="*/ 25397 w 203370"/>
                <a:gd name="connsiteY19" fmla="*/ 26901 h 203260"/>
                <a:gd name="connsiteX20" fmla="*/ 40594 w 203370"/>
                <a:gd name="connsiteY20" fmla="*/ 35508 h 203260"/>
                <a:gd name="connsiteX21" fmla="*/ 60598 w 203370"/>
                <a:gd name="connsiteY21" fmla="*/ 191661 h 203260"/>
                <a:gd name="connsiteX22" fmla="*/ 65658 w 203370"/>
                <a:gd name="connsiteY22" fmla="*/ 197481 h 203260"/>
                <a:gd name="connsiteX23" fmla="*/ 72752 w 203370"/>
                <a:gd name="connsiteY23" fmla="*/ 192931 h 203260"/>
                <a:gd name="connsiteX24" fmla="*/ 163912 w 203370"/>
                <a:gd name="connsiteY24" fmla="*/ 47909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03370" h="203260">
                  <a:moveTo>
                    <a:pt x="163912" y="47909"/>
                  </a:moveTo>
                  <a:cubicBezTo>
                    <a:pt x="176320" y="28163"/>
                    <a:pt x="186958" y="27408"/>
                    <a:pt x="196324" y="26901"/>
                  </a:cubicBezTo>
                  <a:cubicBezTo>
                    <a:pt x="199367" y="26647"/>
                    <a:pt x="199621" y="22343"/>
                    <a:pt x="199621" y="22089"/>
                  </a:cubicBezTo>
                  <a:cubicBezTo>
                    <a:pt x="199621" y="20064"/>
                    <a:pt x="198350" y="19056"/>
                    <a:pt x="196324" y="19056"/>
                  </a:cubicBezTo>
                  <a:cubicBezTo>
                    <a:pt x="189738" y="19056"/>
                    <a:pt x="182398" y="19809"/>
                    <a:pt x="175558" y="19809"/>
                  </a:cubicBezTo>
                  <a:cubicBezTo>
                    <a:pt x="167201" y="19809"/>
                    <a:pt x="158597" y="19056"/>
                    <a:pt x="150494" y="19056"/>
                  </a:cubicBezTo>
                  <a:cubicBezTo>
                    <a:pt x="148969" y="19056"/>
                    <a:pt x="145680" y="19056"/>
                    <a:pt x="145680" y="23860"/>
                  </a:cubicBezTo>
                  <a:cubicBezTo>
                    <a:pt x="145680" y="26647"/>
                    <a:pt x="147960" y="26901"/>
                    <a:pt x="149731" y="26901"/>
                  </a:cubicBezTo>
                  <a:cubicBezTo>
                    <a:pt x="156572" y="27408"/>
                    <a:pt x="161378" y="29933"/>
                    <a:pt x="161378" y="35253"/>
                  </a:cubicBezTo>
                  <a:cubicBezTo>
                    <a:pt x="161378" y="39048"/>
                    <a:pt x="157580" y="44614"/>
                    <a:pt x="157580" y="44868"/>
                  </a:cubicBezTo>
                  <a:lnTo>
                    <a:pt x="79839" y="168381"/>
                  </a:lnTo>
                  <a:lnTo>
                    <a:pt x="62623" y="34490"/>
                  </a:lnTo>
                  <a:cubicBezTo>
                    <a:pt x="62623" y="30187"/>
                    <a:pt x="68447" y="26901"/>
                    <a:pt x="80093" y="26901"/>
                  </a:cubicBezTo>
                  <a:cubicBezTo>
                    <a:pt x="83636" y="26901"/>
                    <a:pt x="86424" y="26901"/>
                    <a:pt x="86424" y="21835"/>
                  </a:cubicBezTo>
                  <a:cubicBezTo>
                    <a:pt x="86424" y="19564"/>
                    <a:pt x="84398" y="19056"/>
                    <a:pt x="82882" y="19056"/>
                  </a:cubicBezTo>
                  <a:cubicBezTo>
                    <a:pt x="72752" y="19056"/>
                    <a:pt x="61861" y="19809"/>
                    <a:pt x="51478" y="19809"/>
                  </a:cubicBezTo>
                  <a:cubicBezTo>
                    <a:pt x="46918" y="19809"/>
                    <a:pt x="42112" y="19564"/>
                    <a:pt x="37552" y="19564"/>
                  </a:cubicBezTo>
                  <a:cubicBezTo>
                    <a:pt x="32992" y="19564"/>
                    <a:pt x="28186" y="19056"/>
                    <a:pt x="23880" y="19056"/>
                  </a:cubicBezTo>
                  <a:cubicBezTo>
                    <a:pt x="22108" y="19056"/>
                    <a:pt x="19066" y="19056"/>
                    <a:pt x="19066" y="23860"/>
                  </a:cubicBezTo>
                  <a:cubicBezTo>
                    <a:pt x="19066" y="26901"/>
                    <a:pt x="21345" y="26901"/>
                    <a:pt x="25397" y="26901"/>
                  </a:cubicBezTo>
                  <a:cubicBezTo>
                    <a:pt x="39577" y="26901"/>
                    <a:pt x="39832" y="29179"/>
                    <a:pt x="40594" y="35508"/>
                  </a:cubicBezTo>
                  <a:lnTo>
                    <a:pt x="60598" y="191661"/>
                  </a:lnTo>
                  <a:cubicBezTo>
                    <a:pt x="61352" y="196725"/>
                    <a:pt x="62370" y="197481"/>
                    <a:pt x="65658" y="197481"/>
                  </a:cubicBezTo>
                  <a:cubicBezTo>
                    <a:pt x="69709" y="197481"/>
                    <a:pt x="70726" y="196218"/>
                    <a:pt x="72752" y="192931"/>
                  </a:cubicBezTo>
                  <a:lnTo>
                    <a:pt x="163912" y="4790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41" name="Forme libre : forme 440">
              <a:extLst>
                <a:ext uri="{FF2B5EF4-FFF2-40B4-BE49-F238E27FC236}">
                  <a16:creationId xmlns:a16="http://schemas.microsoft.com/office/drawing/2014/main" id="{8D81AA19-879E-41E0-AFB7-5F75CC98DAA8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11831142" y="-14172411"/>
              <a:ext cx="101685" cy="152445"/>
            </a:xfrm>
            <a:custGeom>
              <a:avLst/>
              <a:gdLst>
                <a:gd name="connsiteX0" fmla="*/ 63569 w 101685"/>
                <a:gd name="connsiteY0" fmla="*/ 64249 h 152445"/>
                <a:gd name="connsiteX1" fmla="*/ 81475 w 101685"/>
                <a:gd name="connsiteY1" fmla="*/ 64249 h 152445"/>
                <a:gd name="connsiteX2" fmla="*/ 86798 w 101685"/>
                <a:gd name="connsiteY2" fmla="*/ 63185 h 152445"/>
                <a:gd name="connsiteX3" fmla="*/ 88569 w 101685"/>
                <a:gd name="connsiteY3" fmla="*/ 58223 h 152445"/>
                <a:gd name="connsiteX4" fmla="*/ 82007 w 101685"/>
                <a:gd name="connsiteY4" fmla="*/ 54324 h 152445"/>
                <a:gd name="connsiteX5" fmla="*/ 66048 w 101685"/>
                <a:gd name="connsiteY5" fmla="*/ 54324 h 152445"/>
                <a:gd name="connsiteX6" fmla="*/ 69242 w 101685"/>
                <a:gd name="connsiteY6" fmla="*/ 41391 h 152445"/>
                <a:gd name="connsiteX7" fmla="*/ 72260 w 101685"/>
                <a:gd name="connsiteY7" fmla="*/ 27917 h 152445"/>
                <a:gd name="connsiteX8" fmla="*/ 62862 w 101685"/>
                <a:gd name="connsiteY8" fmla="*/ 19056 h 152445"/>
                <a:gd name="connsiteX9" fmla="*/ 49563 w 101685"/>
                <a:gd name="connsiteY9" fmla="*/ 32347 h 152445"/>
                <a:gd name="connsiteX10" fmla="*/ 44066 w 101685"/>
                <a:gd name="connsiteY10" fmla="*/ 54324 h 152445"/>
                <a:gd name="connsiteX11" fmla="*/ 26152 w 101685"/>
                <a:gd name="connsiteY11" fmla="*/ 54324 h 152445"/>
                <a:gd name="connsiteX12" fmla="*/ 20837 w 101685"/>
                <a:gd name="connsiteY12" fmla="*/ 55388 h 152445"/>
                <a:gd name="connsiteX13" fmla="*/ 19066 w 101685"/>
                <a:gd name="connsiteY13" fmla="*/ 60351 h 152445"/>
                <a:gd name="connsiteX14" fmla="*/ 25620 w 101685"/>
                <a:gd name="connsiteY14" fmla="*/ 64249 h 152445"/>
                <a:gd name="connsiteX15" fmla="*/ 41405 w 101685"/>
                <a:gd name="connsiteY15" fmla="*/ 64249 h 152445"/>
                <a:gd name="connsiteX16" fmla="*/ 28813 w 101685"/>
                <a:gd name="connsiteY16" fmla="*/ 116883 h 152445"/>
                <a:gd name="connsiteX17" fmla="*/ 54171 w 101685"/>
                <a:gd name="connsiteY17" fmla="*/ 134430 h 152445"/>
                <a:gd name="connsiteX18" fmla="*/ 91405 w 101685"/>
                <a:gd name="connsiteY18" fmla="*/ 106783 h 152445"/>
                <a:gd name="connsiteX19" fmla="*/ 85733 w 101685"/>
                <a:gd name="connsiteY19" fmla="*/ 103592 h 152445"/>
                <a:gd name="connsiteX20" fmla="*/ 79878 w 101685"/>
                <a:gd name="connsiteY20" fmla="*/ 106959 h 152445"/>
                <a:gd name="connsiteX21" fmla="*/ 55411 w 101685"/>
                <a:gd name="connsiteY21" fmla="*/ 126276 h 152445"/>
                <a:gd name="connsiteX22" fmla="*/ 50271 w 101685"/>
                <a:gd name="connsiteY22" fmla="*/ 119186 h 152445"/>
                <a:gd name="connsiteX23" fmla="*/ 51152 w 101685"/>
                <a:gd name="connsiteY23" fmla="*/ 113160 h 152445"/>
                <a:gd name="connsiteX24" fmla="*/ 63569 w 101685"/>
                <a:gd name="connsiteY24" fmla="*/ 64249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1685" h="152445">
                  <a:moveTo>
                    <a:pt x="63569" y="64249"/>
                  </a:moveTo>
                  <a:lnTo>
                    <a:pt x="81475" y="64249"/>
                  </a:lnTo>
                  <a:cubicBezTo>
                    <a:pt x="84669" y="64249"/>
                    <a:pt x="85733" y="64249"/>
                    <a:pt x="86798" y="63185"/>
                  </a:cubicBezTo>
                  <a:cubicBezTo>
                    <a:pt x="87862" y="62297"/>
                    <a:pt x="88569" y="59645"/>
                    <a:pt x="88569" y="58223"/>
                  </a:cubicBezTo>
                  <a:cubicBezTo>
                    <a:pt x="88569" y="54324"/>
                    <a:pt x="84844" y="54324"/>
                    <a:pt x="82007" y="54324"/>
                  </a:cubicBezTo>
                  <a:lnTo>
                    <a:pt x="66048" y="54324"/>
                  </a:lnTo>
                  <a:cubicBezTo>
                    <a:pt x="67470" y="48473"/>
                    <a:pt x="67470" y="48125"/>
                    <a:pt x="69242" y="41391"/>
                  </a:cubicBezTo>
                  <a:cubicBezTo>
                    <a:pt x="70306" y="36961"/>
                    <a:pt x="72260" y="29156"/>
                    <a:pt x="72260" y="27917"/>
                  </a:cubicBezTo>
                  <a:cubicBezTo>
                    <a:pt x="72260" y="22422"/>
                    <a:pt x="68177" y="19056"/>
                    <a:pt x="62862" y="19056"/>
                  </a:cubicBezTo>
                  <a:cubicBezTo>
                    <a:pt x="52749" y="19056"/>
                    <a:pt x="50445" y="28275"/>
                    <a:pt x="49563" y="32347"/>
                  </a:cubicBezTo>
                  <a:cubicBezTo>
                    <a:pt x="47609" y="39612"/>
                    <a:pt x="45838" y="46878"/>
                    <a:pt x="44066" y="54324"/>
                  </a:cubicBezTo>
                  <a:lnTo>
                    <a:pt x="26152" y="54324"/>
                  </a:lnTo>
                  <a:cubicBezTo>
                    <a:pt x="22967" y="54324"/>
                    <a:pt x="21902" y="54324"/>
                    <a:pt x="20837" y="55388"/>
                  </a:cubicBezTo>
                  <a:cubicBezTo>
                    <a:pt x="19773" y="56271"/>
                    <a:pt x="19066" y="58930"/>
                    <a:pt x="19066" y="60351"/>
                  </a:cubicBezTo>
                  <a:cubicBezTo>
                    <a:pt x="19066" y="64249"/>
                    <a:pt x="22784" y="64249"/>
                    <a:pt x="25620" y="64249"/>
                  </a:cubicBezTo>
                  <a:lnTo>
                    <a:pt x="41405" y="64249"/>
                  </a:lnTo>
                  <a:lnTo>
                    <a:pt x="28813" y="116883"/>
                  </a:lnTo>
                  <a:cubicBezTo>
                    <a:pt x="28813" y="128753"/>
                    <a:pt x="41937" y="134430"/>
                    <a:pt x="54171" y="134430"/>
                  </a:cubicBezTo>
                  <a:cubicBezTo>
                    <a:pt x="78107" y="134430"/>
                    <a:pt x="91405" y="110682"/>
                    <a:pt x="91405" y="106783"/>
                  </a:cubicBezTo>
                  <a:cubicBezTo>
                    <a:pt x="91405" y="103592"/>
                    <a:pt x="88394" y="103592"/>
                    <a:pt x="85733" y="103592"/>
                  </a:cubicBezTo>
                  <a:cubicBezTo>
                    <a:pt x="81475" y="103592"/>
                    <a:pt x="81475" y="103767"/>
                    <a:pt x="79878" y="106959"/>
                  </a:cubicBezTo>
                  <a:cubicBezTo>
                    <a:pt x="73142" y="120956"/>
                    <a:pt x="62330" y="126276"/>
                    <a:pt x="55411" y="126276"/>
                  </a:cubicBezTo>
                  <a:cubicBezTo>
                    <a:pt x="52749" y="126276"/>
                    <a:pt x="50271" y="125212"/>
                    <a:pt x="50271" y="119186"/>
                  </a:cubicBezTo>
                  <a:cubicBezTo>
                    <a:pt x="50271" y="116883"/>
                    <a:pt x="50271" y="116525"/>
                    <a:pt x="51152" y="113160"/>
                  </a:cubicBezTo>
                  <a:lnTo>
                    <a:pt x="63569" y="6424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42" name="Forme libre : forme 441">
              <a:extLst>
                <a:ext uri="{FF2B5EF4-FFF2-40B4-BE49-F238E27FC236}">
                  <a16:creationId xmlns:a16="http://schemas.microsoft.com/office/drawing/2014/main" id="{8EA43853-AF82-447E-9A1B-0F0EFE0CD6F1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11949021" y="-14286233"/>
              <a:ext cx="76264" cy="279483"/>
            </a:xfrm>
            <a:custGeom>
              <a:avLst/>
              <a:gdLst>
                <a:gd name="connsiteX0" fmla="*/ 77813 w 76264"/>
                <a:gd name="connsiteY0" fmla="*/ 269612 h 279482"/>
                <a:gd name="connsiteX1" fmla="*/ 73508 w 76264"/>
                <a:gd name="connsiteY1" fmla="*/ 264047 h 279482"/>
                <a:gd name="connsiteX2" fmla="*/ 33755 w 76264"/>
                <a:gd name="connsiteY2" fmla="*/ 145600 h 279482"/>
                <a:gd name="connsiteX3" fmla="*/ 74525 w 76264"/>
                <a:gd name="connsiteY3" fmla="*/ 25891 h 279482"/>
                <a:gd name="connsiteX4" fmla="*/ 77813 w 76264"/>
                <a:gd name="connsiteY4" fmla="*/ 21588 h 279482"/>
                <a:gd name="connsiteX5" fmla="*/ 75280 w 76264"/>
                <a:gd name="connsiteY5" fmla="*/ 19056 h 279482"/>
                <a:gd name="connsiteX6" fmla="*/ 35018 w 76264"/>
                <a:gd name="connsiteY6" fmla="*/ 68410 h 279482"/>
                <a:gd name="connsiteX7" fmla="*/ 19066 w 76264"/>
                <a:gd name="connsiteY7" fmla="*/ 145600 h 279482"/>
                <a:gd name="connsiteX8" fmla="*/ 35781 w 76264"/>
                <a:gd name="connsiteY8" fmla="*/ 224563 h 279482"/>
                <a:gd name="connsiteX9" fmla="*/ 75280 w 76264"/>
                <a:gd name="connsiteY9" fmla="*/ 272146 h 279482"/>
                <a:gd name="connsiteX10" fmla="*/ 77813 w 76264"/>
                <a:gd name="connsiteY10" fmla="*/ 269612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64" h="279482">
                  <a:moveTo>
                    <a:pt x="77813" y="269612"/>
                  </a:moveTo>
                  <a:cubicBezTo>
                    <a:pt x="77813" y="268859"/>
                    <a:pt x="77813" y="268350"/>
                    <a:pt x="73508" y="264047"/>
                  </a:cubicBezTo>
                  <a:cubicBezTo>
                    <a:pt x="41858" y="232160"/>
                    <a:pt x="33755" y="184323"/>
                    <a:pt x="33755" y="145600"/>
                  </a:cubicBezTo>
                  <a:cubicBezTo>
                    <a:pt x="33755" y="101567"/>
                    <a:pt x="43376" y="57524"/>
                    <a:pt x="74525" y="25891"/>
                  </a:cubicBezTo>
                  <a:cubicBezTo>
                    <a:pt x="77813" y="22850"/>
                    <a:pt x="77813" y="22342"/>
                    <a:pt x="77813" y="21588"/>
                  </a:cubicBezTo>
                  <a:cubicBezTo>
                    <a:pt x="77813" y="19817"/>
                    <a:pt x="76797" y="19056"/>
                    <a:pt x="75280" y="19056"/>
                  </a:cubicBezTo>
                  <a:cubicBezTo>
                    <a:pt x="72745" y="19056"/>
                    <a:pt x="49961" y="36269"/>
                    <a:pt x="35018" y="68410"/>
                  </a:cubicBezTo>
                  <a:cubicBezTo>
                    <a:pt x="22101" y="96246"/>
                    <a:pt x="19066" y="124338"/>
                    <a:pt x="19066" y="145600"/>
                  </a:cubicBezTo>
                  <a:cubicBezTo>
                    <a:pt x="19066" y="165340"/>
                    <a:pt x="21846" y="195963"/>
                    <a:pt x="35781" y="224563"/>
                  </a:cubicBezTo>
                  <a:cubicBezTo>
                    <a:pt x="50970" y="255694"/>
                    <a:pt x="72745" y="272146"/>
                    <a:pt x="75280" y="272146"/>
                  </a:cubicBezTo>
                  <a:cubicBezTo>
                    <a:pt x="76797" y="272146"/>
                    <a:pt x="77813" y="271383"/>
                    <a:pt x="77813" y="26961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43" name="Forme libre : forme 442">
              <a:extLst>
                <a:ext uri="{FF2B5EF4-FFF2-40B4-BE49-F238E27FC236}">
                  <a16:creationId xmlns:a16="http://schemas.microsoft.com/office/drawing/2014/main" id="{12658ED6-C7FE-458E-B112-DE5EC746C33A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12033349" y="-14208280"/>
              <a:ext cx="127107" cy="152445"/>
            </a:xfrm>
            <a:custGeom>
              <a:avLst/>
              <a:gdLst>
                <a:gd name="connsiteX0" fmla="*/ 41850 w 127106"/>
                <a:gd name="connsiteY0" fmla="*/ 109911 h 152445"/>
                <a:gd name="connsiteX1" fmla="*/ 71990 w 127106"/>
                <a:gd name="connsiteY1" fmla="*/ 81058 h 152445"/>
                <a:gd name="connsiteX2" fmla="*/ 96808 w 127106"/>
                <a:gd name="connsiteY2" fmla="*/ 58287 h 152445"/>
                <a:gd name="connsiteX3" fmla="*/ 126431 w 127106"/>
                <a:gd name="connsiteY3" fmla="*/ 21588 h 152445"/>
                <a:gd name="connsiteX4" fmla="*/ 123643 w 127106"/>
                <a:gd name="connsiteY4" fmla="*/ 19056 h 152445"/>
                <a:gd name="connsiteX5" fmla="*/ 119846 w 127106"/>
                <a:gd name="connsiteY5" fmla="*/ 21835 h 152445"/>
                <a:gd name="connsiteX6" fmla="*/ 100859 w 127106"/>
                <a:gd name="connsiteY6" fmla="*/ 38040 h 152445"/>
                <a:gd name="connsiteX7" fmla="*/ 87942 w 127106"/>
                <a:gd name="connsiteY7" fmla="*/ 29940 h 152445"/>
                <a:gd name="connsiteX8" fmla="*/ 70465 w 127106"/>
                <a:gd name="connsiteY8" fmla="*/ 19056 h 152445"/>
                <a:gd name="connsiteX9" fmla="*/ 39824 w 127106"/>
                <a:gd name="connsiteY9" fmla="*/ 47909 h 152445"/>
                <a:gd name="connsiteX10" fmla="*/ 42867 w 127106"/>
                <a:gd name="connsiteY10" fmla="*/ 50688 h 152445"/>
                <a:gd name="connsiteX11" fmla="*/ 46155 w 127106"/>
                <a:gd name="connsiteY11" fmla="*/ 47909 h 152445"/>
                <a:gd name="connsiteX12" fmla="*/ 67684 w 127106"/>
                <a:gd name="connsiteY12" fmla="*/ 36015 h 152445"/>
                <a:gd name="connsiteX13" fmla="*/ 83636 w 127106"/>
                <a:gd name="connsiteY13" fmla="*/ 39809 h 152445"/>
                <a:gd name="connsiteX14" fmla="*/ 103131 w 127106"/>
                <a:gd name="connsiteY14" fmla="*/ 43606 h 152445"/>
                <a:gd name="connsiteX15" fmla="*/ 67939 w 127106"/>
                <a:gd name="connsiteY15" fmla="*/ 76762 h 152445"/>
                <a:gd name="connsiteX16" fmla="*/ 45147 w 127106"/>
                <a:gd name="connsiteY16" fmla="*/ 98017 h 152445"/>
                <a:gd name="connsiteX17" fmla="*/ 19066 w 127106"/>
                <a:gd name="connsiteY17" fmla="*/ 131174 h 152445"/>
                <a:gd name="connsiteX18" fmla="*/ 22101 w 127106"/>
                <a:gd name="connsiteY18" fmla="*/ 133708 h 152445"/>
                <a:gd name="connsiteX19" fmla="*/ 26152 w 127106"/>
                <a:gd name="connsiteY19" fmla="*/ 130412 h 152445"/>
                <a:gd name="connsiteX20" fmla="*/ 47681 w 127106"/>
                <a:gd name="connsiteY20" fmla="*/ 114723 h 152445"/>
                <a:gd name="connsiteX21" fmla="*/ 62362 w 127106"/>
                <a:gd name="connsiteY21" fmla="*/ 124338 h 152445"/>
                <a:gd name="connsiteX22" fmla="*/ 78576 w 127106"/>
                <a:gd name="connsiteY22" fmla="*/ 133708 h 152445"/>
                <a:gd name="connsiteX23" fmla="*/ 118329 w 127106"/>
                <a:gd name="connsiteY23" fmla="*/ 94729 h 152445"/>
                <a:gd name="connsiteX24" fmla="*/ 115294 w 127106"/>
                <a:gd name="connsiteY24" fmla="*/ 92197 h 152445"/>
                <a:gd name="connsiteX25" fmla="*/ 111743 w 127106"/>
                <a:gd name="connsiteY25" fmla="*/ 95485 h 152445"/>
                <a:gd name="connsiteX26" fmla="*/ 81356 w 127106"/>
                <a:gd name="connsiteY26" fmla="*/ 116747 h 152445"/>
                <a:gd name="connsiteX27" fmla="*/ 66413 w 127106"/>
                <a:gd name="connsiteY27" fmla="*/ 113461 h 152445"/>
                <a:gd name="connsiteX28" fmla="*/ 48690 w 127106"/>
                <a:gd name="connsiteY28" fmla="*/ 109158 h 152445"/>
                <a:gd name="connsiteX29" fmla="*/ 41850 w 127106"/>
                <a:gd name="connsiteY29" fmla="*/ 109911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7106" h="152445">
                  <a:moveTo>
                    <a:pt x="41850" y="109911"/>
                  </a:moveTo>
                  <a:cubicBezTo>
                    <a:pt x="55529" y="95230"/>
                    <a:pt x="62870" y="88911"/>
                    <a:pt x="71990" y="81058"/>
                  </a:cubicBezTo>
                  <a:cubicBezTo>
                    <a:pt x="71990" y="80811"/>
                    <a:pt x="87688" y="67393"/>
                    <a:pt x="96808" y="58287"/>
                  </a:cubicBezTo>
                  <a:cubicBezTo>
                    <a:pt x="120862" y="34745"/>
                    <a:pt x="126431" y="22596"/>
                    <a:pt x="126431" y="21588"/>
                  </a:cubicBezTo>
                  <a:cubicBezTo>
                    <a:pt x="126431" y="19056"/>
                    <a:pt x="124152" y="19056"/>
                    <a:pt x="123643" y="19056"/>
                  </a:cubicBezTo>
                  <a:cubicBezTo>
                    <a:pt x="121872" y="19056"/>
                    <a:pt x="121117" y="19564"/>
                    <a:pt x="119846" y="21835"/>
                  </a:cubicBezTo>
                  <a:cubicBezTo>
                    <a:pt x="112251" y="33991"/>
                    <a:pt x="106937" y="38040"/>
                    <a:pt x="100859" y="38040"/>
                  </a:cubicBezTo>
                  <a:cubicBezTo>
                    <a:pt x="94782" y="38040"/>
                    <a:pt x="91740" y="34236"/>
                    <a:pt x="87942" y="29940"/>
                  </a:cubicBezTo>
                  <a:cubicBezTo>
                    <a:pt x="83128" y="24113"/>
                    <a:pt x="78822" y="19056"/>
                    <a:pt x="70465" y="19056"/>
                  </a:cubicBezTo>
                  <a:cubicBezTo>
                    <a:pt x="51478" y="19056"/>
                    <a:pt x="39824" y="42590"/>
                    <a:pt x="39824" y="47909"/>
                  </a:cubicBezTo>
                  <a:cubicBezTo>
                    <a:pt x="39824" y="49171"/>
                    <a:pt x="40587" y="50688"/>
                    <a:pt x="42867" y="50688"/>
                  </a:cubicBezTo>
                  <a:cubicBezTo>
                    <a:pt x="45147" y="50688"/>
                    <a:pt x="45655" y="49426"/>
                    <a:pt x="46155" y="47909"/>
                  </a:cubicBezTo>
                  <a:cubicBezTo>
                    <a:pt x="50970" y="36261"/>
                    <a:pt x="65659" y="36015"/>
                    <a:pt x="67684" y="36015"/>
                  </a:cubicBezTo>
                  <a:cubicBezTo>
                    <a:pt x="72999" y="36015"/>
                    <a:pt x="77813" y="37786"/>
                    <a:pt x="83636" y="39809"/>
                  </a:cubicBezTo>
                  <a:cubicBezTo>
                    <a:pt x="93765" y="43606"/>
                    <a:pt x="96553" y="43606"/>
                    <a:pt x="103131" y="43606"/>
                  </a:cubicBezTo>
                  <a:cubicBezTo>
                    <a:pt x="94019" y="54483"/>
                    <a:pt x="72745" y="72713"/>
                    <a:pt x="67939" y="76762"/>
                  </a:cubicBezTo>
                  <a:lnTo>
                    <a:pt x="45147" y="98017"/>
                  </a:lnTo>
                  <a:cubicBezTo>
                    <a:pt x="27924" y="114978"/>
                    <a:pt x="19066" y="129404"/>
                    <a:pt x="19066" y="131174"/>
                  </a:cubicBezTo>
                  <a:cubicBezTo>
                    <a:pt x="19066" y="133708"/>
                    <a:pt x="21592" y="133708"/>
                    <a:pt x="22101" y="133708"/>
                  </a:cubicBezTo>
                  <a:cubicBezTo>
                    <a:pt x="24127" y="133708"/>
                    <a:pt x="24635" y="133199"/>
                    <a:pt x="26152" y="130412"/>
                  </a:cubicBezTo>
                  <a:cubicBezTo>
                    <a:pt x="31975" y="121559"/>
                    <a:pt x="39578" y="114723"/>
                    <a:pt x="47681" y="114723"/>
                  </a:cubicBezTo>
                  <a:cubicBezTo>
                    <a:pt x="53504" y="114723"/>
                    <a:pt x="56038" y="117001"/>
                    <a:pt x="62362" y="124338"/>
                  </a:cubicBezTo>
                  <a:cubicBezTo>
                    <a:pt x="66667" y="129657"/>
                    <a:pt x="71228" y="133708"/>
                    <a:pt x="78576" y="133708"/>
                  </a:cubicBezTo>
                  <a:cubicBezTo>
                    <a:pt x="103640" y="133708"/>
                    <a:pt x="118329" y="101559"/>
                    <a:pt x="118329" y="94729"/>
                  </a:cubicBezTo>
                  <a:cubicBezTo>
                    <a:pt x="118329" y="93459"/>
                    <a:pt x="117319" y="92197"/>
                    <a:pt x="115294" y="92197"/>
                  </a:cubicBezTo>
                  <a:cubicBezTo>
                    <a:pt x="113014" y="92197"/>
                    <a:pt x="112505" y="93714"/>
                    <a:pt x="111743" y="95485"/>
                  </a:cubicBezTo>
                  <a:cubicBezTo>
                    <a:pt x="105920" y="111936"/>
                    <a:pt x="89713" y="116747"/>
                    <a:pt x="81356" y="116747"/>
                  </a:cubicBezTo>
                  <a:cubicBezTo>
                    <a:pt x="76296" y="116747"/>
                    <a:pt x="71736" y="115230"/>
                    <a:pt x="66413" y="113461"/>
                  </a:cubicBezTo>
                  <a:cubicBezTo>
                    <a:pt x="57809" y="110166"/>
                    <a:pt x="54013" y="109158"/>
                    <a:pt x="48690" y="109158"/>
                  </a:cubicBezTo>
                  <a:cubicBezTo>
                    <a:pt x="48182" y="109158"/>
                    <a:pt x="44130" y="109158"/>
                    <a:pt x="41850" y="10991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44" name="Forme libre : forme 443">
              <a:extLst>
                <a:ext uri="{FF2B5EF4-FFF2-40B4-BE49-F238E27FC236}">
                  <a16:creationId xmlns:a16="http://schemas.microsoft.com/office/drawing/2014/main" id="{548AA376-6ACB-473C-BD33-AFD31254EA6B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12165803" y="-14286233"/>
              <a:ext cx="76264" cy="279483"/>
            </a:xfrm>
            <a:custGeom>
              <a:avLst/>
              <a:gdLst>
                <a:gd name="connsiteX0" fmla="*/ 77813 w 76264"/>
                <a:gd name="connsiteY0" fmla="*/ 145600 h 279482"/>
                <a:gd name="connsiteX1" fmla="*/ 61099 w 76264"/>
                <a:gd name="connsiteY1" fmla="*/ 66639 h 279482"/>
                <a:gd name="connsiteX2" fmla="*/ 21601 w 76264"/>
                <a:gd name="connsiteY2" fmla="*/ 19056 h 279482"/>
                <a:gd name="connsiteX3" fmla="*/ 19066 w 76264"/>
                <a:gd name="connsiteY3" fmla="*/ 21588 h 279482"/>
                <a:gd name="connsiteX4" fmla="*/ 23880 w 76264"/>
                <a:gd name="connsiteY4" fmla="*/ 27408 h 279482"/>
                <a:gd name="connsiteX5" fmla="*/ 63124 w 76264"/>
                <a:gd name="connsiteY5" fmla="*/ 145600 h 279482"/>
                <a:gd name="connsiteX6" fmla="*/ 22355 w 76264"/>
                <a:gd name="connsiteY6" fmla="*/ 265309 h 279482"/>
                <a:gd name="connsiteX7" fmla="*/ 19066 w 76264"/>
                <a:gd name="connsiteY7" fmla="*/ 269612 h 279482"/>
                <a:gd name="connsiteX8" fmla="*/ 21601 w 76264"/>
                <a:gd name="connsiteY8" fmla="*/ 272146 h 279482"/>
                <a:gd name="connsiteX9" fmla="*/ 61861 w 76264"/>
                <a:gd name="connsiteY9" fmla="*/ 222792 h 279482"/>
                <a:gd name="connsiteX10" fmla="*/ 77813 w 76264"/>
                <a:gd name="connsiteY10" fmla="*/ 145600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64" h="279482">
                  <a:moveTo>
                    <a:pt x="77813" y="145600"/>
                  </a:moveTo>
                  <a:cubicBezTo>
                    <a:pt x="77813" y="125862"/>
                    <a:pt x="75033" y="95238"/>
                    <a:pt x="61099" y="66639"/>
                  </a:cubicBezTo>
                  <a:cubicBezTo>
                    <a:pt x="45909" y="35506"/>
                    <a:pt x="24127" y="19056"/>
                    <a:pt x="21601" y="19056"/>
                  </a:cubicBezTo>
                  <a:cubicBezTo>
                    <a:pt x="20075" y="19056"/>
                    <a:pt x="19066" y="20071"/>
                    <a:pt x="19066" y="21588"/>
                  </a:cubicBezTo>
                  <a:cubicBezTo>
                    <a:pt x="19066" y="22342"/>
                    <a:pt x="19066" y="22850"/>
                    <a:pt x="23880" y="27408"/>
                  </a:cubicBezTo>
                  <a:cubicBezTo>
                    <a:pt x="48690" y="52467"/>
                    <a:pt x="63124" y="92706"/>
                    <a:pt x="63124" y="145600"/>
                  </a:cubicBezTo>
                  <a:cubicBezTo>
                    <a:pt x="63124" y="188880"/>
                    <a:pt x="53758" y="233424"/>
                    <a:pt x="22355" y="265309"/>
                  </a:cubicBezTo>
                  <a:cubicBezTo>
                    <a:pt x="19066" y="268350"/>
                    <a:pt x="19066" y="268859"/>
                    <a:pt x="19066" y="269612"/>
                  </a:cubicBezTo>
                  <a:cubicBezTo>
                    <a:pt x="19066" y="271129"/>
                    <a:pt x="20075" y="272146"/>
                    <a:pt x="21601" y="272146"/>
                  </a:cubicBezTo>
                  <a:cubicBezTo>
                    <a:pt x="24127" y="272146"/>
                    <a:pt x="46918" y="254933"/>
                    <a:pt x="61861" y="222792"/>
                  </a:cubicBezTo>
                  <a:cubicBezTo>
                    <a:pt x="74778" y="194955"/>
                    <a:pt x="77813" y="166864"/>
                    <a:pt x="77813" y="1456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482" name="TextBox 89 2 1 1 2 2">
            <a:extLst>
              <a:ext uri="{FF2B5EF4-FFF2-40B4-BE49-F238E27FC236}">
                <a16:creationId xmlns:a16="http://schemas.microsoft.com/office/drawing/2014/main" id="{052726A1-6B1E-4166-BD94-BBA2DE9E3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791" y="2986458"/>
            <a:ext cx="83518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1600" dirty="0">
                <a:solidFill>
                  <a:srgbClr val="1014A4"/>
                </a:solidFill>
              </a:rPr>
              <a:t>   Solution – constant density of </a:t>
            </a:r>
            <a:r>
              <a:rPr lang="en-US" sz="1600" dirty="0" err="1">
                <a:solidFill>
                  <a:srgbClr val="1014A4"/>
                </a:solidFill>
              </a:rPr>
              <a:t>e.v.’s</a:t>
            </a:r>
            <a:r>
              <a:rPr lang="en-US" sz="1600" dirty="0">
                <a:solidFill>
                  <a:srgbClr val="1014A4"/>
                </a:solidFill>
              </a:rPr>
              <a:t> in a spot defined by potentials:  dual to LLM droplet!</a:t>
            </a:r>
          </a:p>
        </p:txBody>
      </p:sp>
      <p:sp>
        <p:nvSpPr>
          <p:cNvPr id="483" name="Rectangle 30 2 1">
            <a:extLst>
              <a:ext uri="{FF2B5EF4-FFF2-40B4-BE49-F238E27FC236}">
                <a16:creationId xmlns:a16="http://schemas.microsoft.com/office/drawing/2014/main" id="{81952291-1C7A-4D30-9A2C-87B17AC3C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3097" y="2162412"/>
            <a:ext cx="3116559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050" b="1" dirty="0" err="1">
                <a:solidFill>
                  <a:srgbClr val="00CC00"/>
                </a:solidFill>
              </a:rPr>
              <a:t>Kostov</a:t>
            </a:r>
            <a:r>
              <a:rPr lang="en-GB" sz="1050" b="1" dirty="0">
                <a:solidFill>
                  <a:srgbClr val="00CC00"/>
                </a:solidFill>
              </a:rPr>
              <a:t>, </a:t>
            </a:r>
            <a:r>
              <a:rPr lang="en-GB" sz="1050" b="1" dirty="0" err="1">
                <a:solidFill>
                  <a:srgbClr val="00CC00"/>
                </a:solidFill>
              </a:rPr>
              <a:t>Krichever</a:t>
            </a:r>
            <a:r>
              <a:rPr lang="en-GB" sz="1050" b="1" dirty="0">
                <a:solidFill>
                  <a:srgbClr val="00CC00"/>
                </a:solidFill>
              </a:rPr>
              <a:t>, </a:t>
            </a:r>
            <a:r>
              <a:rPr lang="en-GB" sz="1050" b="1" dirty="0" err="1">
                <a:solidFill>
                  <a:srgbClr val="00CC00"/>
                </a:solidFill>
              </a:rPr>
              <a:t>Mineev</a:t>
            </a:r>
            <a:r>
              <a:rPr lang="en-GB" sz="1050" b="1" dirty="0">
                <a:solidFill>
                  <a:srgbClr val="00CC00"/>
                </a:solidFill>
              </a:rPr>
              <a:t>, </a:t>
            </a:r>
            <a:r>
              <a:rPr lang="en-GB" sz="1050" b="1" dirty="0" err="1">
                <a:solidFill>
                  <a:srgbClr val="00CC00"/>
                </a:solidFill>
              </a:rPr>
              <a:t>Wigmann</a:t>
            </a:r>
            <a:r>
              <a:rPr lang="en-GB" sz="1050" b="1" dirty="0">
                <a:solidFill>
                  <a:srgbClr val="00CC00"/>
                </a:solidFill>
              </a:rPr>
              <a:t>, </a:t>
            </a:r>
            <a:r>
              <a:rPr lang="en-GB" sz="1050" b="1" dirty="0" err="1">
                <a:solidFill>
                  <a:srgbClr val="00CC00"/>
                </a:solidFill>
              </a:rPr>
              <a:t>Zabrodin</a:t>
            </a:r>
            <a:r>
              <a:rPr lang="en-GB" sz="1050" b="1" dirty="0">
                <a:solidFill>
                  <a:srgbClr val="00CC00"/>
                </a:solidFill>
              </a:rPr>
              <a:t> </a:t>
            </a:r>
          </a:p>
          <a:p>
            <a:r>
              <a:rPr lang="de-DE" sz="1050" b="1" dirty="0" err="1">
                <a:solidFill>
                  <a:srgbClr val="00CC00"/>
                </a:solidFill>
              </a:rPr>
              <a:t>Krichever</a:t>
            </a:r>
            <a:r>
              <a:rPr lang="de-DE" sz="1050" b="1" dirty="0">
                <a:solidFill>
                  <a:srgbClr val="00CC00"/>
                </a:solidFill>
              </a:rPr>
              <a:t>, </a:t>
            </a:r>
            <a:r>
              <a:rPr lang="de-DE" sz="1050" b="1" dirty="0" err="1">
                <a:solidFill>
                  <a:srgbClr val="00CC00"/>
                </a:solidFill>
              </a:rPr>
              <a:t>Mineev</a:t>
            </a:r>
            <a:r>
              <a:rPr lang="de-DE" sz="1050" b="1" dirty="0">
                <a:solidFill>
                  <a:srgbClr val="00CC00"/>
                </a:solidFill>
              </a:rPr>
              <a:t>-Weinstein, Wiegmann, </a:t>
            </a:r>
            <a:r>
              <a:rPr lang="de-DE" sz="1050" b="1" dirty="0" err="1">
                <a:solidFill>
                  <a:srgbClr val="00CC00"/>
                </a:solidFill>
              </a:rPr>
              <a:t>Zabrodin</a:t>
            </a:r>
            <a:r>
              <a:rPr lang="de-DE" sz="1050" b="1" dirty="0">
                <a:solidFill>
                  <a:srgbClr val="00CC00"/>
                </a:solidFill>
              </a:rPr>
              <a:t> </a:t>
            </a:r>
            <a:endParaRPr lang="en-GB" sz="1050" b="1" dirty="0">
              <a:solidFill>
                <a:srgbClr val="00CC00"/>
              </a:solidFill>
            </a:endParaRPr>
          </a:p>
          <a:p>
            <a:pPr algn="l"/>
            <a:r>
              <a:rPr lang="en-GB" sz="1050" b="1" dirty="0">
                <a:solidFill>
                  <a:srgbClr val="00CC00"/>
                </a:solidFill>
              </a:rPr>
              <a:t>V.K., </a:t>
            </a:r>
            <a:r>
              <a:rPr lang="en-GB" sz="1050" b="1" dirty="0" err="1">
                <a:solidFill>
                  <a:srgbClr val="00CC00"/>
                </a:solidFill>
              </a:rPr>
              <a:t>Marshakov</a:t>
            </a:r>
            <a:endParaRPr lang="en-GB" sz="1050" b="1" dirty="0">
              <a:solidFill>
                <a:srgbClr val="00CC00"/>
              </a:solidFill>
            </a:endParaRPr>
          </a:p>
        </p:txBody>
      </p:sp>
      <p:grpSp>
        <p:nvGrpSpPr>
          <p:cNvPr id="36" name="Groupe 35" descr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 V_{\boldsymbol{t}}(z) = t_2 z^2 + t_4 z^4&#10;\end{align*}&#10;&#10;\end{document}" title="IguanaTex Vector Display">
            <a:extLst>
              <a:ext uri="{FF2B5EF4-FFF2-40B4-BE49-F238E27FC236}">
                <a16:creationId xmlns:a16="http://schemas.microsoft.com/office/drawing/2014/main" id="{520868B2-3AF9-4D63-8526-FF3B5A178212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7073900" y="3784600"/>
            <a:ext cx="1550666" cy="232027"/>
            <a:chOff x="12036213" y="-9276189"/>
            <a:chExt cx="1550666" cy="232027"/>
          </a:xfrm>
        </p:grpSpPr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4E4FF2F3-E352-4F76-94E8-C6442226BAFB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2036213" y="-9238375"/>
              <a:ext cx="150451" cy="150370"/>
            </a:xfrm>
            <a:custGeom>
              <a:avLst/>
              <a:gdLst>
                <a:gd name="connsiteX0" fmla="*/ 121260 w 150451"/>
                <a:gd name="connsiteY0" fmla="*/ 35443 h 150370"/>
                <a:gd name="connsiteX1" fmla="*/ 145239 w 150451"/>
                <a:gd name="connsiteY1" fmla="*/ 19901 h 150370"/>
                <a:gd name="connsiteX2" fmla="*/ 147678 w 150451"/>
                <a:gd name="connsiteY2" fmla="*/ 16341 h 150370"/>
                <a:gd name="connsiteX3" fmla="*/ 145239 w 150451"/>
                <a:gd name="connsiteY3" fmla="*/ 14097 h 150370"/>
                <a:gd name="connsiteX4" fmla="*/ 129876 w 150451"/>
                <a:gd name="connsiteY4" fmla="*/ 14655 h 150370"/>
                <a:gd name="connsiteX5" fmla="*/ 111334 w 150451"/>
                <a:gd name="connsiteY5" fmla="*/ 14097 h 150370"/>
                <a:gd name="connsiteX6" fmla="*/ 107773 w 150451"/>
                <a:gd name="connsiteY6" fmla="*/ 17651 h 150370"/>
                <a:gd name="connsiteX7" fmla="*/ 110770 w 150451"/>
                <a:gd name="connsiteY7" fmla="*/ 19901 h 150370"/>
                <a:gd name="connsiteX8" fmla="*/ 119386 w 150451"/>
                <a:gd name="connsiteY8" fmla="*/ 26080 h 150370"/>
                <a:gd name="connsiteX9" fmla="*/ 116577 w 150451"/>
                <a:gd name="connsiteY9" fmla="*/ 33193 h 150370"/>
                <a:gd name="connsiteX10" fmla="*/ 59064 w 150451"/>
                <a:gd name="connsiteY10" fmla="*/ 124567 h 150370"/>
                <a:gd name="connsiteX11" fmla="*/ 46329 w 150451"/>
                <a:gd name="connsiteY11" fmla="*/ 25516 h 150370"/>
                <a:gd name="connsiteX12" fmla="*/ 59252 w 150451"/>
                <a:gd name="connsiteY12" fmla="*/ 19901 h 150370"/>
                <a:gd name="connsiteX13" fmla="*/ 63936 w 150451"/>
                <a:gd name="connsiteY13" fmla="*/ 16153 h 150370"/>
                <a:gd name="connsiteX14" fmla="*/ 61315 w 150451"/>
                <a:gd name="connsiteY14" fmla="*/ 14097 h 150370"/>
                <a:gd name="connsiteX15" fmla="*/ 38083 w 150451"/>
                <a:gd name="connsiteY15" fmla="*/ 14655 h 150370"/>
                <a:gd name="connsiteX16" fmla="*/ 27781 w 150451"/>
                <a:gd name="connsiteY16" fmla="*/ 14474 h 150370"/>
                <a:gd name="connsiteX17" fmla="*/ 17667 w 150451"/>
                <a:gd name="connsiteY17" fmla="*/ 14097 h 150370"/>
                <a:gd name="connsiteX18" fmla="*/ 14105 w 150451"/>
                <a:gd name="connsiteY18" fmla="*/ 17651 h 150370"/>
                <a:gd name="connsiteX19" fmla="*/ 18789 w 150451"/>
                <a:gd name="connsiteY19" fmla="*/ 19901 h 150370"/>
                <a:gd name="connsiteX20" fmla="*/ 30032 w 150451"/>
                <a:gd name="connsiteY20" fmla="*/ 26268 h 150370"/>
                <a:gd name="connsiteX21" fmla="*/ 44830 w 150451"/>
                <a:gd name="connsiteY21" fmla="*/ 141789 h 150370"/>
                <a:gd name="connsiteX22" fmla="*/ 48574 w 150451"/>
                <a:gd name="connsiteY22" fmla="*/ 146094 h 150370"/>
                <a:gd name="connsiteX23" fmla="*/ 53822 w 150451"/>
                <a:gd name="connsiteY23" fmla="*/ 142729 h 150370"/>
                <a:gd name="connsiteX24" fmla="*/ 121260 w 150451"/>
                <a:gd name="connsiteY24" fmla="*/ 35443 h 150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50451" h="150370">
                  <a:moveTo>
                    <a:pt x="121260" y="35443"/>
                  </a:moveTo>
                  <a:cubicBezTo>
                    <a:pt x="130440" y="20835"/>
                    <a:pt x="138310" y="20276"/>
                    <a:pt x="145239" y="19901"/>
                  </a:cubicBezTo>
                  <a:cubicBezTo>
                    <a:pt x="147489" y="19713"/>
                    <a:pt x="147678" y="16529"/>
                    <a:pt x="147678" y="16341"/>
                  </a:cubicBezTo>
                  <a:cubicBezTo>
                    <a:pt x="147678" y="14843"/>
                    <a:pt x="146738" y="14097"/>
                    <a:pt x="145239" y="14097"/>
                  </a:cubicBezTo>
                  <a:cubicBezTo>
                    <a:pt x="140366" y="14097"/>
                    <a:pt x="134936" y="14655"/>
                    <a:pt x="129876" y="14655"/>
                  </a:cubicBezTo>
                  <a:cubicBezTo>
                    <a:pt x="123694" y="14655"/>
                    <a:pt x="117329" y="14097"/>
                    <a:pt x="111334" y="14097"/>
                  </a:cubicBezTo>
                  <a:cubicBezTo>
                    <a:pt x="110206" y="14097"/>
                    <a:pt x="107773" y="14097"/>
                    <a:pt x="107773" y="17651"/>
                  </a:cubicBezTo>
                  <a:cubicBezTo>
                    <a:pt x="107773" y="19713"/>
                    <a:pt x="109459" y="19901"/>
                    <a:pt x="110770" y="19901"/>
                  </a:cubicBezTo>
                  <a:cubicBezTo>
                    <a:pt x="115830" y="20276"/>
                    <a:pt x="119386" y="22144"/>
                    <a:pt x="119386" y="26080"/>
                  </a:cubicBezTo>
                  <a:cubicBezTo>
                    <a:pt x="119386" y="28887"/>
                    <a:pt x="116577" y="33005"/>
                    <a:pt x="116577" y="33193"/>
                  </a:cubicBezTo>
                  <a:lnTo>
                    <a:pt x="59064" y="124567"/>
                  </a:lnTo>
                  <a:lnTo>
                    <a:pt x="46329" y="25516"/>
                  </a:lnTo>
                  <a:cubicBezTo>
                    <a:pt x="46329" y="22332"/>
                    <a:pt x="50636" y="19901"/>
                    <a:pt x="59252" y="19901"/>
                  </a:cubicBezTo>
                  <a:cubicBezTo>
                    <a:pt x="61873" y="19901"/>
                    <a:pt x="63936" y="19901"/>
                    <a:pt x="63936" y="16153"/>
                  </a:cubicBezTo>
                  <a:cubicBezTo>
                    <a:pt x="63936" y="14474"/>
                    <a:pt x="62437" y="14097"/>
                    <a:pt x="61315" y="14097"/>
                  </a:cubicBezTo>
                  <a:cubicBezTo>
                    <a:pt x="53822" y="14097"/>
                    <a:pt x="45764" y="14655"/>
                    <a:pt x="38083" y="14655"/>
                  </a:cubicBezTo>
                  <a:cubicBezTo>
                    <a:pt x="34710" y="14655"/>
                    <a:pt x="31154" y="14474"/>
                    <a:pt x="27781" y="14474"/>
                  </a:cubicBezTo>
                  <a:cubicBezTo>
                    <a:pt x="24407" y="14474"/>
                    <a:pt x="20852" y="14097"/>
                    <a:pt x="17667" y="14097"/>
                  </a:cubicBezTo>
                  <a:cubicBezTo>
                    <a:pt x="16356" y="14097"/>
                    <a:pt x="14105" y="14097"/>
                    <a:pt x="14105" y="17651"/>
                  </a:cubicBezTo>
                  <a:cubicBezTo>
                    <a:pt x="14105" y="19901"/>
                    <a:pt x="15792" y="19901"/>
                    <a:pt x="18789" y="19901"/>
                  </a:cubicBezTo>
                  <a:cubicBezTo>
                    <a:pt x="29279" y="19901"/>
                    <a:pt x="29468" y="21586"/>
                    <a:pt x="30032" y="26268"/>
                  </a:cubicBezTo>
                  <a:lnTo>
                    <a:pt x="44830" y="141789"/>
                  </a:lnTo>
                  <a:cubicBezTo>
                    <a:pt x="45388" y="145536"/>
                    <a:pt x="46141" y="146094"/>
                    <a:pt x="48574" y="146094"/>
                  </a:cubicBezTo>
                  <a:cubicBezTo>
                    <a:pt x="51571" y="146094"/>
                    <a:pt x="52323" y="145161"/>
                    <a:pt x="53822" y="142729"/>
                  </a:cubicBezTo>
                  <a:lnTo>
                    <a:pt x="121260" y="3544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81F3CCE1-AFB0-4FDF-85E2-F5397CF07AF3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12139751" y="-9166716"/>
              <a:ext cx="75226" cy="112778"/>
            </a:xfrm>
            <a:custGeom>
              <a:avLst/>
              <a:gdLst>
                <a:gd name="connsiteX0" fmla="*/ 47028 w 75225"/>
                <a:gd name="connsiteY0" fmla="*/ 47531 h 112777"/>
                <a:gd name="connsiteX1" fmla="*/ 60274 w 75225"/>
                <a:gd name="connsiteY1" fmla="*/ 47531 h 112777"/>
                <a:gd name="connsiteX2" fmla="*/ 64212 w 75225"/>
                <a:gd name="connsiteY2" fmla="*/ 46744 h 112777"/>
                <a:gd name="connsiteX3" fmla="*/ 65523 w 75225"/>
                <a:gd name="connsiteY3" fmla="*/ 43073 h 112777"/>
                <a:gd name="connsiteX4" fmla="*/ 60668 w 75225"/>
                <a:gd name="connsiteY4" fmla="*/ 40189 h 112777"/>
                <a:gd name="connsiteX5" fmla="*/ 48861 w 75225"/>
                <a:gd name="connsiteY5" fmla="*/ 40189 h 112777"/>
                <a:gd name="connsiteX6" fmla="*/ 51224 w 75225"/>
                <a:gd name="connsiteY6" fmla="*/ 30621 h 112777"/>
                <a:gd name="connsiteX7" fmla="*/ 53457 w 75225"/>
                <a:gd name="connsiteY7" fmla="*/ 20653 h 112777"/>
                <a:gd name="connsiteX8" fmla="*/ 46505 w 75225"/>
                <a:gd name="connsiteY8" fmla="*/ 14097 h 112777"/>
                <a:gd name="connsiteX9" fmla="*/ 36666 w 75225"/>
                <a:gd name="connsiteY9" fmla="*/ 23930 h 112777"/>
                <a:gd name="connsiteX10" fmla="*/ 32600 w 75225"/>
                <a:gd name="connsiteY10" fmla="*/ 40189 h 112777"/>
                <a:gd name="connsiteX11" fmla="*/ 19347 w 75225"/>
                <a:gd name="connsiteY11" fmla="*/ 40189 h 112777"/>
                <a:gd name="connsiteX12" fmla="*/ 15415 w 75225"/>
                <a:gd name="connsiteY12" fmla="*/ 40976 h 112777"/>
                <a:gd name="connsiteX13" fmla="*/ 14105 w 75225"/>
                <a:gd name="connsiteY13" fmla="*/ 44647 h 112777"/>
                <a:gd name="connsiteX14" fmla="*/ 18953 w 75225"/>
                <a:gd name="connsiteY14" fmla="*/ 47531 h 112777"/>
                <a:gd name="connsiteX15" fmla="*/ 30631 w 75225"/>
                <a:gd name="connsiteY15" fmla="*/ 47531 h 112777"/>
                <a:gd name="connsiteX16" fmla="*/ 21316 w 75225"/>
                <a:gd name="connsiteY16" fmla="*/ 86469 h 112777"/>
                <a:gd name="connsiteX17" fmla="*/ 40075 w 75225"/>
                <a:gd name="connsiteY17" fmla="*/ 99450 h 112777"/>
                <a:gd name="connsiteX18" fmla="*/ 67621 w 75225"/>
                <a:gd name="connsiteY18" fmla="*/ 78997 h 112777"/>
                <a:gd name="connsiteX19" fmla="*/ 63425 w 75225"/>
                <a:gd name="connsiteY19" fmla="*/ 76636 h 112777"/>
                <a:gd name="connsiteX20" fmla="*/ 59093 w 75225"/>
                <a:gd name="connsiteY20" fmla="*/ 79127 h 112777"/>
                <a:gd name="connsiteX21" fmla="*/ 40992 w 75225"/>
                <a:gd name="connsiteY21" fmla="*/ 93418 h 112777"/>
                <a:gd name="connsiteX22" fmla="*/ 37190 w 75225"/>
                <a:gd name="connsiteY22" fmla="*/ 88173 h 112777"/>
                <a:gd name="connsiteX23" fmla="*/ 37842 w 75225"/>
                <a:gd name="connsiteY23" fmla="*/ 83715 h 112777"/>
                <a:gd name="connsiteX24" fmla="*/ 47028 w 75225"/>
                <a:gd name="connsiteY24" fmla="*/ 47531 h 112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5225" h="112777">
                  <a:moveTo>
                    <a:pt x="47028" y="47531"/>
                  </a:moveTo>
                  <a:lnTo>
                    <a:pt x="60274" y="47531"/>
                  </a:lnTo>
                  <a:cubicBezTo>
                    <a:pt x="62637" y="47531"/>
                    <a:pt x="63425" y="47531"/>
                    <a:pt x="64212" y="46744"/>
                  </a:cubicBezTo>
                  <a:cubicBezTo>
                    <a:pt x="64999" y="46087"/>
                    <a:pt x="65523" y="44125"/>
                    <a:pt x="65523" y="43073"/>
                  </a:cubicBezTo>
                  <a:cubicBezTo>
                    <a:pt x="65523" y="40189"/>
                    <a:pt x="62766" y="40189"/>
                    <a:pt x="60668" y="40189"/>
                  </a:cubicBezTo>
                  <a:lnTo>
                    <a:pt x="48861" y="40189"/>
                  </a:lnTo>
                  <a:cubicBezTo>
                    <a:pt x="49913" y="35860"/>
                    <a:pt x="49913" y="35602"/>
                    <a:pt x="51224" y="30621"/>
                  </a:cubicBezTo>
                  <a:cubicBezTo>
                    <a:pt x="52012" y="27343"/>
                    <a:pt x="53457" y="21569"/>
                    <a:pt x="53457" y="20653"/>
                  </a:cubicBezTo>
                  <a:cubicBezTo>
                    <a:pt x="53457" y="16588"/>
                    <a:pt x="50437" y="14097"/>
                    <a:pt x="46505" y="14097"/>
                  </a:cubicBezTo>
                  <a:cubicBezTo>
                    <a:pt x="39023" y="14097"/>
                    <a:pt x="37319" y="20918"/>
                    <a:pt x="36666" y="23930"/>
                  </a:cubicBezTo>
                  <a:cubicBezTo>
                    <a:pt x="35221" y="29305"/>
                    <a:pt x="33910" y="34680"/>
                    <a:pt x="32600" y="40189"/>
                  </a:cubicBezTo>
                  <a:lnTo>
                    <a:pt x="19347" y="40189"/>
                  </a:lnTo>
                  <a:cubicBezTo>
                    <a:pt x="16991" y="40189"/>
                    <a:pt x="16203" y="40189"/>
                    <a:pt x="15415" y="40976"/>
                  </a:cubicBezTo>
                  <a:cubicBezTo>
                    <a:pt x="14628" y="41629"/>
                    <a:pt x="14105" y="43596"/>
                    <a:pt x="14105" y="44647"/>
                  </a:cubicBezTo>
                  <a:cubicBezTo>
                    <a:pt x="14105" y="47531"/>
                    <a:pt x="16855" y="47531"/>
                    <a:pt x="18953" y="47531"/>
                  </a:cubicBezTo>
                  <a:lnTo>
                    <a:pt x="30631" y="47531"/>
                  </a:lnTo>
                  <a:lnTo>
                    <a:pt x="21316" y="86469"/>
                  </a:lnTo>
                  <a:cubicBezTo>
                    <a:pt x="21316" y="95250"/>
                    <a:pt x="31025" y="99450"/>
                    <a:pt x="40075" y="99450"/>
                  </a:cubicBezTo>
                  <a:cubicBezTo>
                    <a:pt x="57783" y="99450"/>
                    <a:pt x="67621" y="81882"/>
                    <a:pt x="67621" y="78997"/>
                  </a:cubicBezTo>
                  <a:cubicBezTo>
                    <a:pt x="67621" y="76636"/>
                    <a:pt x="65393" y="76636"/>
                    <a:pt x="63425" y="76636"/>
                  </a:cubicBezTo>
                  <a:cubicBezTo>
                    <a:pt x="60274" y="76636"/>
                    <a:pt x="60274" y="76766"/>
                    <a:pt x="59093" y="79127"/>
                  </a:cubicBezTo>
                  <a:cubicBezTo>
                    <a:pt x="54110" y="89482"/>
                    <a:pt x="46111" y="93418"/>
                    <a:pt x="40992" y="93418"/>
                  </a:cubicBezTo>
                  <a:cubicBezTo>
                    <a:pt x="39023" y="93418"/>
                    <a:pt x="37190" y="92631"/>
                    <a:pt x="37190" y="88173"/>
                  </a:cubicBezTo>
                  <a:cubicBezTo>
                    <a:pt x="37190" y="86469"/>
                    <a:pt x="37190" y="86204"/>
                    <a:pt x="37842" y="83715"/>
                  </a:cubicBezTo>
                  <a:lnTo>
                    <a:pt x="47028" y="4753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BEEFBF6C-FC1E-4EC2-B77E-2F9537A9D69F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2226956" y="-9250921"/>
              <a:ext cx="56419" cy="206759"/>
            </a:xfrm>
            <a:custGeom>
              <a:avLst/>
              <a:gdLst>
                <a:gd name="connsiteX0" fmla="*/ 57565 w 56419"/>
                <a:gd name="connsiteY0" fmla="*/ 199457 h 206759"/>
                <a:gd name="connsiteX1" fmla="*/ 54380 w 56419"/>
                <a:gd name="connsiteY1" fmla="*/ 195339 h 206759"/>
                <a:gd name="connsiteX2" fmla="*/ 24972 w 56419"/>
                <a:gd name="connsiteY2" fmla="*/ 107714 h 206759"/>
                <a:gd name="connsiteX3" fmla="*/ 55133 w 56419"/>
                <a:gd name="connsiteY3" fmla="*/ 19154 h 206759"/>
                <a:gd name="connsiteX4" fmla="*/ 57565 w 56419"/>
                <a:gd name="connsiteY4" fmla="*/ 15971 h 206759"/>
                <a:gd name="connsiteX5" fmla="*/ 55691 w 56419"/>
                <a:gd name="connsiteY5" fmla="*/ 14097 h 206759"/>
                <a:gd name="connsiteX6" fmla="*/ 25906 w 56419"/>
                <a:gd name="connsiteY6" fmla="*/ 50609 h 206759"/>
                <a:gd name="connsiteX7" fmla="*/ 14105 w 56419"/>
                <a:gd name="connsiteY7" fmla="*/ 107714 h 206759"/>
                <a:gd name="connsiteX8" fmla="*/ 26470 w 56419"/>
                <a:gd name="connsiteY8" fmla="*/ 166130 h 206759"/>
                <a:gd name="connsiteX9" fmla="*/ 55691 w 56419"/>
                <a:gd name="connsiteY9" fmla="*/ 201332 h 206759"/>
                <a:gd name="connsiteX10" fmla="*/ 57565 w 56419"/>
                <a:gd name="connsiteY10" fmla="*/ 199457 h 20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419" h="206759">
                  <a:moveTo>
                    <a:pt x="57565" y="199457"/>
                  </a:moveTo>
                  <a:cubicBezTo>
                    <a:pt x="57565" y="198899"/>
                    <a:pt x="57565" y="198523"/>
                    <a:pt x="54380" y="195339"/>
                  </a:cubicBezTo>
                  <a:cubicBezTo>
                    <a:pt x="30966" y="171750"/>
                    <a:pt x="24972" y="136360"/>
                    <a:pt x="24972" y="107714"/>
                  </a:cubicBezTo>
                  <a:cubicBezTo>
                    <a:pt x="24972" y="75138"/>
                    <a:pt x="32089" y="42555"/>
                    <a:pt x="55133" y="19154"/>
                  </a:cubicBezTo>
                  <a:cubicBezTo>
                    <a:pt x="57565" y="16904"/>
                    <a:pt x="57565" y="16528"/>
                    <a:pt x="57565" y="15971"/>
                  </a:cubicBezTo>
                  <a:cubicBezTo>
                    <a:pt x="57565" y="14661"/>
                    <a:pt x="56813" y="14097"/>
                    <a:pt x="55691" y="14097"/>
                  </a:cubicBezTo>
                  <a:cubicBezTo>
                    <a:pt x="53816" y="14097"/>
                    <a:pt x="36961" y="26832"/>
                    <a:pt x="25906" y="50609"/>
                  </a:cubicBezTo>
                  <a:cubicBezTo>
                    <a:pt x="16350" y="71202"/>
                    <a:pt x="14105" y="91984"/>
                    <a:pt x="14105" y="107714"/>
                  </a:cubicBezTo>
                  <a:cubicBezTo>
                    <a:pt x="14105" y="122317"/>
                    <a:pt x="16162" y="144971"/>
                    <a:pt x="26470" y="166130"/>
                  </a:cubicBezTo>
                  <a:cubicBezTo>
                    <a:pt x="37707" y="189160"/>
                    <a:pt x="53816" y="201332"/>
                    <a:pt x="55691" y="201332"/>
                  </a:cubicBezTo>
                  <a:cubicBezTo>
                    <a:pt x="56813" y="201332"/>
                    <a:pt x="57565" y="200767"/>
                    <a:pt x="57565" y="19945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7FF70CE1-8BB7-4158-8DE7-A64A7DBAA68B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2289341" y="-9193252"/>
              <a:ext cx="94032" cy="112778"/>
            </a:xfrm>
            <a:custGeom>
              <a:avLst/>
              <a:gdLst>
                <a:gd name="connsiteX0" fmla="*/ 30960 w 94032"/>
                <a:gd name="connsiteY0" fmla="*/ 81311 h 112777"/>
                <a:gd name="connsiteX1" fmla="*/ 53258 w 94032"/>
                <a:gd name="connsiteY1" fmla="*/ 59966 h 112777"/>
                <a:gd name="connsiteX2" fmla="*/ 71617 w 94032"/>
                <a:gd name="connsiteY2" fmla="*/ 43120 h 112777"/>
                <a:gd name="connsiteX3" fmla="*/ 93532 w 94032"/>
                <a:gd name="connsiteY3" fmla="*/ 15971 h 112777"/>
                <a:gd name="connsiteX4" fmla="*/ 91470 w 94032"/>
                <a:gd name="connsiteY4" fmla="*/ 14097 h 112777"/>
                <a:gd name="connsiteX5" fmla="*/ 88661 w 94032"/>
                <a:gd name="connsiteY5" fmla="*/ 16153 h 112777"/>
                <a:gd name="connsiteX6" fmla="*/ 74614 w 94032"/>
                <a:gd name="connsiteY6" fmla="*/ 28142 h 112777"/>
                <a:gd name="connsiteX7" fmla="*/ 65059 w 94032"/>
                <a:gd name="connsiteY7" fmla="*/ 22150 h 112777"/>
                <a:gd name="connsiteX8" fmla="*/ 52129 w 94032"/>
                <a:gd name="connsiteY8" fmla="*/ 14097 h 112777"/>
                <a:gd name="connsiteX9" fmla="*/ 29461 w 94032"/>
                <a:gd name="connsiteY9" fmla="*/ 35443 h 112777"/>
                <a:gd name="connsiteX10" fmla="*/ 31712 w 94032"/>
                <a:gd name="connsiteY10" fmla="*/ 37498 h 112777"/>
                <a:gd name="connsiteX11" fmla="*/ 34145 w 94032"/>
                <a:gd name="connsiteY11" fmla="*/ 35443 h 112777"/>
                <a:gd name="connsiteX12" fmla="*/ 50072 w 94032"/>
                <a:gd name="connsiteY12" fmla="*/ 26643 h 112777"/>
                <a:gd name="connsiteX13" fmla="*/ 61873 w 94032"/>
                <a:gd name="connsiteY13" fmla="*/ 29451 h 112777"/>
                <a:gd name="connsiteX14" fmla="*/ 76296 w 94032"/>
                <a:gd name="connsiteY14" fmla="*/ 32259 h 112777"/>
                <a:gd name="connsiteX15" fmla="*/ 50260 w 94032"/>
                <a:gd name="connsiteY15" fmla="*/ 56788 h 112777"/>
                <a:gd name="connsiteX16" fmla="*/ 33399 w 94032"/>
                <a:gd name="connsiteY16" fmla="*/ 72512 h 112777"/>
                <a:gd name="connsiteX17" fmla="*/ 14105 w 94032"/>
                <a:gd name="connsiteY17" fmla="*/ 97041 h 112777"/>
                <a:gd name="connsiteX18" fmla="*/ 16350 w 94032"/>
                <a:gd name="connsiteY18" fmla="*/ 98916 h 112777"/>
                <a:gd name="connsiteX19" fmla="*/ 19347 w 94032"/>
                <a:gd name="connsiteY19" fmla="*/ 96478 h 112777"/>
                <a:gd name="connsiteX20" fmla="*/ 35274 w 94032"/>
                <a:gd name="connsiteY20" fmla="*/ 84871 h 112777"/>
                <a:gd name="connsiteX21" fmla="*/ 46135 w 94032"/>
                <a:gd name="connsiteY21" fmla="*/ 91984 h 112777"/>
                <a:gd name="connsiteX22" fmla="*/ 58130 w 94032"/>
                <a:gd name="connsiteY22" fmla="*/ 98916 h 112777"/>
                <a:gd name="connsiteX23" fmla="*/ 87538 w 94032"/>
                <a:gd name="connsiteY23" fmla="*/ 70080 h 112777"/>
                <a:gd name="connsiteX24" fmla="*/ 85293 w 94032"/>
                <a:gd name="connsiteY24" fmla="*/ 68206 h 112777"/>
                <a:gd name="connsiteX25" fmla="*/ 82666 w 94032"/>
                <a:gd name="connsiteY25" fmla="*/ 70639 h 112777"/>
                <a:gd name="connsiteX26" fmla="*/ 60187 w 94032"/>
                <a:gd name="connsiteY26" fmla="*/ 86368 h 112777"/>
                <a:gd name="connsiteX27" fmla="*/ 49132 w 94032"/>
                <a:gd name="connsiteY27" fmla="*/ 83937 h 112777"/>
                <a:gd name="connsiteX28" fmla="*/ 36020 w 94032"/>
                <a:gd name="connsiteY28" fmla="*/ 80754 h 112777"/>
                <a:gd name="connsiteX29" fmla="*/ 30960 w 94032"/>
                <a:gd name="connsiteY29" fmla="*/ 81311 h 112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4032" h="112777">
                  <a:moveTo>
                    <a:pt x="30960" y="81311"/>
                  </a:moveTo>
                  <a:cubicBezTo>
                    <a:pt x="41080" y="70450"/>
                    <a:pt x="46510" y="65776"/>
                    <a:pt x="53258" y="59966"/>
                  </a:cubicBezTo>
                  <a:cubicBezTo>
                    <a:pt x="53258" y="59784"/>
                    <a:pt x="64870" y="49856"/>
                    <a:pt x="71617" y="43120"/>
                  </a:cubicBezTo>
                  <a:cubicBezTo>
                    <a:pt x="89413" y="25704"/>
                    <a:pt x="93532" y="16716"/>
                    <a:pt x="93532" y="15971"/>
                  </a:cubicBezTo>
                  <a:cubicBezTo>
                    <a:pt x="93532" y="14097"/>
                    <a:pt x="91845" y="14097"/>
                    <a:pt x="91470" y="14097"/>
                  </a:cubicBezTo>
                  <a:cubicBezTo>
                    <a:pt x="90159" y="14097"/>
                    <a:pt x="89601" y="14474"/>
                    <a:pt x="88661" y="16153"/>
                  </a:cubicBezTo>
                  <a:cubicBezTo>
                    <a:pt x="83042" y="25146"/>
                    <a:pt x="79111" y="28142"/>
                    <a:pt x="74614" y="28142"/>
                  </a:cubicBezTo>
                  <a:cubicBezTo>
                    <a:pt x="70118" y="28142"/>
                    <a:pt x="67867" y="25327"/>
                    <a:pt x="65059" y="22150"/>
                  </a:cubicBezTo>
                  <a:cubicBezTo>
                    <a:pt x="61497" y="17838"/>
                    <a:pt x="58312" y="14097"/>
                    <a:pt x="52129" y="14097"/>
                  </a:cubicBezTo>
                  <a:cubicBezTo>
                    <a:pt x="38083" y="14097"/>
                    <a:pt x="29461" y="31508"/>
                    <a:pt x="29461" y="35443"/>
                  </a:cubicBezTo>
                  <a:cubicBezTo>
                    <a:pt x="29461" y="36376"/>
                    <a:pt x="30026" y="37498"/>
                    <a:pt x="31712" y="37498"/>
                  </a:cubicBezTo>
                  <a:cubicBezTo>
                    <a:pt x="33399" y="37498"/>
                    <a:pt x="33775" y="36565"/>
                    <a:pt x="34145" y="35443"/>
                  </a:cubicBezTo>
                  <a:cubicBezTo>
                    <a:pt x="37707" y="26826"/>
                    <a:pt x="48574" y="26643"/>
                    <a:pt x="50072" y="26643"/>
                  </a:cubicBezTo>
                  <a:cubicBezTo>
                    <a:pt x="54004" y="26643"/>
                    <a:pt x="57565" y="27953"/>
                    <a:pt x="61873" y="29451"/>
                  </a:cubicBezTo>
                  <a:cubicBezTo>
                    <a:pt x="69366" y="32259"/>
                    <a:pt x="71429" y="32259"/>
                    <a:pt x="76296" y="32259"/>
                  </a:cubicBezTo>
                  <a:cubicBezTo>
                    <a:pt x="69554" y="40306"/>
                    <a:pt x="53816" y="53793"/>
                    <a:pt x="50260" y="56788"/>
                  </a:cubicBezTo>
                  <a:lnTo>
                    <a:pt x="33399" y="72512"/>
                  </a:lnTo>
                  <a:cubicBezTo>
                    <a:pt x="20657" y="85059"/>
                    <a:pt x="14105" y="95732"/>
                    <a:pt x="14105" y="97041"/>
                  </a:cubicBezTo>
                  <a:cubicBezTo>
                    <a:pt x="14105" y="98916"/>
                    <a:pt x="15974" y="98916"/>
                    <a:pt x="16350" y="98916"/>
                  </a:cubicBezTo>
                  <a:cubicBezTo>
                    <a:pt x="17849" y="98916"/>
                    <a:pt x="18224" y="98539"/>
                    <a:pt x="19347" y="96478"/>
                  </a:cubicBezTo>
                  <a:cubicBezTo>
                    <a:pt x="23655" y="89928"/>
                    <a:pt x="29279" y="84871"/>
                    <a:pt x="35274" y="84871"/>
                  </a:cubicBezTo>
                  <a:cubicBezTo>
                    <a:pt x="39581" y="84871"/>
                    <a:pt x="41456" y="86556"/>
                    <a:pt x="46135" y="91984"/>
                  </a:cubicBezTo>
                  <a:cubicBezTo>
                    <a:pt x="49320" y="95919"/>
                    <a:pt x="52693" y="98916"/>
                    <a:pt x="58130" y="98916"/>
                  </a:cubicBezTo>
                  <a:cubicBezTo>
                    <a:pt x="76671" y="98916"/>
                    <a:pt x="87538" y="75132"/>
                    <a:pt x="87538" y="70080"/>
                  </a:cubicBezTo>
                  <a:cubicBezTo>
                    <a:pt x="87538" y="69140"/>
                    <a:pt x="86791" y="68206"/>
                    <a:pt x="85293" y="68206"/>
                  </a:cubicBezTo>
                  <a:cubicBezTo>
                    <a:pt x="83606" y="68206"/>
                    <a:pt x="83230" y="69328"/>
                    <a:pt x="82666" y="70639"/>
                  </a:cubicBezTo>
                  <a:cubicBezTo>
                    <a:pt x="78358" y="82810"/>
                    <a:pt x="66369" y="86368"/>
                    <a:pt x="60187" y="86368"/>
                  </a:cubicBezTo>
                  <a:cubicBezTo>
                    <a:pt x="56443" y="86368"/>
                    <a:pt x="53069" y="85246"/>
                    <a:pt x="49132" y="83937"/>
                  </a:cubicBezTo>
                  <a:cubicBezTo>
                    <a:pt x="42767" y="81499"/>
                    <a:pt x="39958" y="80754"/>
                    <a:pt x="36020" y="80754"/>
                  </a:cubicBezTo>
                  <a:cubicBezTo>
                    <a:pt x="35644" y="80754"/>
                    <a:pt x="32647" y="80754"/>
                    <a:pt x="30960" y="8131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1434C1EF-CC42-460B-89F1-115BCDE7EEA9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2387329" y="-9250921"/>
              <a:ext cx="56419" cy="206759"/>
            </a:xfrm>
            <a:custGeom>
              <a:avLst/>
              <a:gdLst>
                <a:gd name="connsiteX0" fmla="*/ 57565 w 56419"/>
                <a:gd name="connsiteY0" fmla="*/ 107714 h 206759"/>
                <a:gd name="connsiteX1" fmla="*/ 45200 w 56419"/>
                <a:gd name="connsiteY1" fmla="*/ 49299 h 206759"/>
                <a:gd name="connsiteX2" fmla="*/ 15980 w 56419"/>
                <a:gd name="connsiteY2" fmla="*/ 14097 h 206759"/>
                <a:gd name="connsiteX3" fmla="*/ 14105 w 56419"/>
                <a:gd name="connsiteY3" fmla="*/ 15971 h 206759"/>
                <a:gd name="connsiteX4" fmla="*/ 17666 w 56419"/>
                <a:gd name="connsiteY4" fmla="*/ 20276 h 206759"/>
                <a:gd name="connsiteX5" fmla="*/ 46699 w 56419"/>
                <a:gd name="connsiteY5" fmla="*/ 107714 h 206759"/>
                <a:gd name="connsiteX6" fmla="*/ 16538 w 56419"/>
                <a:gd name="connsiteY6" fmla="*/ 196273 h 206759"/>
                <a:gd name="connsiteX7" fmla="*/ 14105 w 56419"/>
                <a:gd name="connsiteY7" fmla="*/ 199457 h 206759"/>
                <a:gd name="connsiteX8" fmla="*/ 15980 w 56419"/>
                <a:gd name="connsiteY8" fmla="*/ 201332 h 206759"/>
                <a:gd name="connsiteX9" fmla="*/ 45764 w 56419"/>
                <a:gd name="connsiteY9" fmla="*/ 164820 h 206759"/>
                <a:gd name="connsiteX10" fmla="*/ 57565 w 56419"/>
                <a:gd name="connsiteY10" fmla="*/ 107714 h 20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419" h="206759">
                  <a:moveTo>
                    <a:pt x="57565" y="107714"/>
                  </a:moveTo>
                  <a:cubicBezTo>
                    <a:pt x="57565" y="93112"/>
                    <a:pt x="55508" y="70456"/>
                    <a:pt x="45200" y="49299"/>
                  </a:cubicBezTo>
                  <a:cubicBezTo>
                    <a:pt x="33963" y="26267"/>
                    <a:pt x="17849" y="14097"/>
                    <a:pt x="15980" y="14097"/>
                  </a:cubicBezTo>
                  <a:cubicBezTo>
                    <a:pt x="14851" y="14097"/>
                    <a:pt x="14105" y="14849"/>
                    <a:pt x="14105" y="15971"/>
                  </a:cubicBezTo>
                  <a:cubicBezTo>
                    <a:pt x="14105" y="16528"/>
                    <a:pt x="14105" y="16904"/>
                    <a:pt x="17666" y="20276"/>
                  </a:cubicBezTo>
                  <a:cubicBezTo>
                    <a:pt x="36020" y="38814"/>
                    <a:pt x="46699" y="68583"/>
                    <a:pt x="46699" y="107714"/>
                  </a:cubicBezTo>
                  <a:cubicBezTo>
                    <a:pt x="46699" y="139732"/>
                    <a:pt x="39770" y="172685"/>
                    <a:pt x="16538" y="196273"/>
                  </a:cubicBezTo>
                  <a:cubicBezTo>
                    <a:pt x="14105" y="198523"/>
                    <a:pt x="14105" y="198899"/>
                    <a:pt x="14105" y="199457"/>
                  </a:cubicBezTo>
                  <a:cubicBezTo>
                    <a:pt x="14105" y="200579"/>
                    <a:pt x="14851" y="201332"/>
                    <a:pt x="15980" y="201332"/>
                  </a:cubicBezTo>
                  <a:cubicBezTo>
                    <a:pt x="17849" y="201332"/>
                    <a:pt x="34709" y="188597"/>
                    <a:pt x="45764" y="164820"/>
                  </a:cubicBezTo>
                  <a:cubicBezTo>
                    <a:pt x="55320" y="144226"/>
                    <a:pt x="57565" y="123445"/>
                    <a:pt x="57565" y="10771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0BA5F80F-6ACB-40E0-949D-7EF2A018C84C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12512029" y="-9179207"/>
              <a:ext cx="150451" cy="56389"/>
            </a:xfrm>
            <a:custGeom>
              <a:avLst/>
              <a:gdLst>
                <a:gd name="connsiteX0" fmla="*/ 132316 w 150451"/>
                <a:gd name="connsiteY0" fmla="*/ 21586 h 56388"/>
                <a:gd name="connsiteX1" fmla="*/ 138685 w 150451"/>
                <a:gd name="connsiteY1" fmla="*/ 17838 h 56388"/>
                <a:gd name="connsiteX2" fmla="*/ 132504 w 150451"/>
                <a:gd name="connsiteY2" fmla="*/ 14097 h 56388"/>
                <a:gd name="connsiteX3" fmla="*/ 20287 w 150451"/>
                <a:gd name="connsiteY3" fmla="*/ 14097 h 56388"/>
                <a:gd name="connsiteX4" fmla="*/ 14105 w 150451"/>
                <a:gd name="connsiteY4" fmla="*/ 17838 h 56388"/>
                <a:gd name="connsiteX5" fmla="*/ 20475 w 150451"/>
                <a:gd name="connsiteY5" fmla="*/ 21586 h 56388"/>
                <a:gd name="connsiteX6" fmla="*/ 132316 w 150451"/>
                <a:gd name="connsiteY6" fmla="*/ 21586 h 56388"/>
                <a:gd name="connsiteX7" fmla="*/ 132504 w 150451"/>
                <a:gd name="connsiteY7" fmla="*/ 57910 h 56388"/>
                <a:gd name="connsiteX8" fmla="*/ 138685 w 150451"/>
                <a:gd name="connsiteY8" fmla="*/ 54162 h 56388"/>
                <a:gd name="connsiteX9" fmla="*/ 132316 w 150451"/>
                <a:gd name="connsiteY9" fmla="*/ 50415 h 56388"/>
                <a:gd name="connsiteX10" fmla="*/ 20475 w 150451"/>
                <a:gd name="connsiteY10" fmla="*/ 50415 h 56388"/>
                <a:gd name="connsiteX11" fmla="*/ 14105 w 150451"/>
                <a:gd name="connsiteY11" fmla="*/ 54162 h 56388"/>
                <a:gd name="connsiteX12" fmla="*/ 20287 w 150451"/>
                <a:gd name="connsiteY12" fmla="*/ 57910 h 56388"/>
                <a:gd name="connsiteX13" fmla="*/ 132504 w 150451"/>
                <a:gd name="connsiteY13" fmla="*/ 57910 h 56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0451" h="56388">
                  <a:moveTo>
                    <a:pt x="132316" y="21586"/>
                  </a:moveTo>
                  <a:cubicBezTo>
                    <a:pt x="135124" y="21586"/>
                    <a:pt x="138685" y="21586"/>
                    <a:pt x="138685" y="17838"/>
                  </a:cubicBezTo>
                  <a:cubicBezTo>
                    <a:pt x="138685" y="14097"/>
                    <a:pt x="135124" y="14097"/>
                    <a:pt x="132504" y="14097"/>
                  </a:cubicBezTo>
                  <a:lnTo>
                    <a:pt x="20287" y="14097"/>
                  </a:lnTo>
                  <a:cubicBezTo>
                    <a:pt x="17666" y="14097"/>
                    <a:pt x="14105" y="14097"/>
                    <a:pt x="14105" y="17838"/>
                  </a:cubicBezTo>
                  <a:cubicBezTo>
                    <a:pt x="14105" y="21586"/>
                    <a:pt x="17666" y="21586"/>
                    <a:pt x="20475" y="21586"/>
                  </a:cubicBezTo>
                  <a:lnTo>
                    <a:pt x="132316" y="21586"/>
                  </a:lnTo>
                  <a:close/>
                  <a:moveTo>
                    <a:pt x="132504" y="57910"/>
                  </a:moveTo>
                  <a:cubicBezTo>
                    <a:pt x="135124" y="57910"/>
                    <a:pt x="138685" y="57910"/>
                    <a:pt x="138685" y="54162"/>
                  </a:cubicBezTo>
                  <a:cubicBezTo>
                    <a:pt x="138685" y="50415"/>
                    <a:pt x="135124" y="50415"/>
                    <a:pt x="132316" y="50415"/>
                  </a:cubicBezTo>
                  <a:lnTo>
                    <a:pt x="20475" y="50415"/>
                  </a:lnTo>
                  <a:cubicBezTo>
                    <a:pt x="17666" y="50415"/>
                    <a:pt x="14105" y="50415"/>
                    <a:pt x="14105" y="54162"/>
                  </a:cubicBezTo>
                  <a:cubicBezTo>
                    <a:pt x="14105" y="57910"/>
                    <a:pt x="17666" y="57910"/>
                    <a:pt x="20287" y="57910"/>
                  </a:cubicBezTo>
                  <a:lnTo>
                    <a:pt x="132504" y="5791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87944684-658C-437C-9DD9-42EAAAF09ACA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12703638" y="-9227702"/>
              <a:ext cx="75226" cy="131574"/>
            </a:xfrm>
            <a:custGeom>
              <a:avLst/>
              <a:gdLst>
                <a:gd name="connsiteX0" fmla="*/ 48385 w 75225"/>
                <a:gd name="connsiteY0" fmla="*/ 56412 h 131573"/>
                <a:gd name="connsiteX1" fmla="*/ 65999 w 75225"/>
                <a:gd name="connsiteY1" fmla="*/ 56412 h 131573"/>
                <a:gd name="connsiteX2" fmla="*/ 71617 w 75225"/>
                <a:gd name="connsiteY2" fmla="*/ 52665 h 131573"/>
                <a:gd name="connsiteX3" fmla="*/ 66375 w 75225"/>
                <a:gd name="connsiteY3" fmla="*/ 50603 h 131573"/>
                <a:gd name="connsiteX4" fmla="*/ 49884 w 75225"/>
                <a:gd name="connsiteY4" fmla="*/ 50603 h 131573"/>
                <a:gd name="connsiteX5" fmla="*/ 57565 w 75225"/>
                <a:gd name="connsiteY5" fmla="*/ 19148 h 131573"/>
                <a:gd name="connsiteX6" fmla="*/ 52135 w 75225"/>
                <a:gd name="connsiteY6" fmla="*/ 14097 h 131573"/>
                <a:gd name="connsiteX7" fmla="*/ 44642 w 75225"/>
                <a:gd name="connsiteY7" fmla="*/ 20835 h 131573"/>
                <a:gd name="connsiteX8" fmla="*/ 37337 w 75225"/>
                <a:gd name="connsiteY8" fmla="*/ 50603 h 131573"/>
                <a:gd name="connsiteX9" fmla="*/ 19723 w 75225"/>
                <a:gd name="connsiteY9" fmla="*/ 50603 h 131573"/>
                <a:gd name="connsiteX10" fmla="*/ 14105 w 75225"/>
                <a:gd name="connsiteY10" fmla="*/ 54163 h 131573"/>
                <a:gd name="connsiteX11" fmla="*/ 19353 w 75225"/>
                <a:gd name="connsiteY11" fmla="*/ 56412 h 131573"/>
                <a:gd name="connsiteX12" fmla="*/ 35838 w 75225"/>
                <a:gd name="connsiteY12" fmla="*/ 56412 h 131573"/>
                <a:gd name="connsiteX13" fmla="*/ 21598 w 75225"/>
                <a:gd name="connsiteY13" fmla="*/ 116138 h 131573"/>
                <a:gd name="connsiteX14" fmla="*/ 38835 w 75225"/>
                <a:gd name="connsiteY14" fmla="*/ 133366 h 131573"/>
                <a:gd name="connsiteX15" fmla="*/ 68620 w 75225"/>
                <a:gd name="connsiteY15" fmla="*/ 104530 h 131573"/>
                <a:gd name="connsiteX16" fmla="*/ 66375 w 75225"/>
                <a:gd name="connsiteY16" fmla="*/ 102657 h 131573"/>
                <a:gd name="connsiteX17" fmla="*/ 63560 w 75225"/>
                <a:gd name="connsiteY17" fmla="*/ 105277 h 131573"/>
                <a:gd name="connsiteX18" fmla="*/ 39211 w 75225"/>
                <a:gd name="connsiteY18" fmla="*/ 129242 h 131573"/>
                <a:gd name="connsiteX19" fmla="*/ 33399 w 75225"/>
                <a:gd name="connsiteY19" fmla="*/ 120630 h 131573"/>
                <a:gd name="connsiteX20" fmla="*/ 34527 w 75225"/>
                <a:gd name="connsiteY20" fmla="*/ 111644 h 131573"/>
                <a:gd name="connsiteX21" fmla="*/ 48385 w 75225"/>
                <a:gd name="connsiteY21" fmla="*/ 56412 h 131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5225" h="131573">
                  <a:moveTo>
                    <a:pt x="48385" y="56412"/>
                  </a:moveTo>
                  <a:lnTo>
                    <a:pt x="65999" y="56412"/>
                  </a:lnTo>
                  <a:cubicBezTo>
                    <a:pt x="69742" y="56412"/>
                    <a:pt x="71617" y="56412"/>
                    <a:pt x="71617" y="52665"/>
                  </a:cubicBezTo>
                  <a:cubicBezTo>
                    <a:pt x="71617" y="50603"/>
                    <a:pt x="69742" y="50603"/>
                    <a:pt x="66375" y="50603"/>
                  </a:cubicBezTo>
                  <a:lnTo>
                    <a:pt x="49884" y="50603"/>
                  </a:lnTo>
                  <a:cubicBezTo>
                    <a:pt x="56631" y="24018"/>
                    <a:pt x="57565" y="20276"/>
                    <a:pt x="57565" y="19148"/>
                  </a:cubicBezTo>
                  <a:cubicBezTo>
                    <a:pt x="57565" y="15965"/>
                    <a:pt x="55320" y="14097"/>
                    <a:pt x="52135" y="14097"/>
                  </a:cubicBezTo>
                  <a:cubicBezTo>
                    <a:pt x="51571" y="14097"/>
                    <a:pt x="46329" y="14285"/>
                    <a:pt x="44642" y="20835"/>
                  </a:cubicBezTo>
                  <a:lnTo>
                    <a:pt x="37337" y="50603"/>
                  </a:lnTo>
                  <a:lnTo>
                    <a:pt x="19723" y="50603"/>
                  </a:lnTo>
                  <a:cubicBezTo>
                    <a:pt x="15980" y="50603"/>
                    <a:pt x="14105" y="50603"/>
                    <a:pt x="14105" y="54163"/>
                  </a:cubicBezTo>
                  <a:cubicBezTo>
                    <a:pt x="14105" y="56412"/>
                    <a:pt x="15603" y="56412"/>
                    <a:pt x="19353" y="56412"/>
                  </a:cubicBezTo>
                  <a:lnTo>
                    <a:pt x="35838" y="56412"/>
                  </a:lnTo>
                  <a:cubicBezTo>
                    <a:pt x="22350" y="109583"/>
                    <a:pt x="21598" y="112766"/>
                    <a:pt x="21598" y="116138"/>
                  </a:cubicBezTo>
                  <a:cubicBezTo>
                    <a:pt x="21598" y="126246"/>
                    <a:pt x="28715" y="133366"/>
                    <a:pt x="38835" y="133366"/>
                  </a:cubicBezTo>
                  <a:cubicBezTo>
                    <a:pt x="57941" y="133366"/>
                    <a:pt x="68620" y="106028"/>
                    <a:pt x="68620" y="104530"/>
                  </a:cubicBezTo>
                  <a:cubicBezTo>
                    <a:pt x="68620" y="102657"/>
                    <a:pt x="67121" y="102657"/>
                    <a:pt x="66375" y="102657"/>
                  </a:cubicBezTo>
                  <a:cubicBezTo>
                    <a:pt x="64688" y="102657"/>
                    <a:pt x="64500" y="103221"/>
                    <a:pt x="63560" y="105277"/>
                  </a:cubicBezTo>
                  <a:cubicBezTo>
                    <a:pt x="55508" y="124749"/>
                    <a:pt x="45576" y="129242"/>
                    <a:pt x="39211" y="129242"/>
                  </a:cubicBezTo>
                  <a:cubicBezTo>
                    <a:pt x="35274" y="129242"/>
                    <a:pt x="33399" y="126811"/>
                    <a:pt x="33399" y="120630"/>
                  </a:cubicBezTo>
                  <a:cubicBezTo>
                    <a:pt x="33399" y="116138"/>
                    <a:pt x="33775" y="114828"/>
                    <a:pt x="34527" y="111644"/>
                  </a:cubicBezTo>
                  <a:lnTo>
                    <a:pt x="48385" y="5641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8FAC16F9-7F39-4EEC-B805-1019A7A061A2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12775240" y="-9169465"/>
              <a:ext cx="75226" cy="112778"/>
            </a:xfrm>
            <a:custGeom>
              <a:avLst/>
              <a:gdLst>
                <a:gd name="connsiteX0" fmla="*/ 72087 w 75225"/>
                <a:gd name="connsiteY0" fmla="*/ 77288 h 112777"/>
                <a:gd name="connsiteX1" fmla="*/ 67627 w 75225"/>
                <a:gd name="connsiteY1" fmla="*/ 77288 h 112777"/>
                <a:gd name="connsiteX2" fmla="*/ 64213 w 75225"/>
                <a:gd name="connsiteY2" fmla="*/ 89218 h 112777"/>
                <a:gd name="connsiteX3" fmla="*/ 51230 w 75225"/>
                <a:gd name="connsiteY3" fmla="*/ 90005 h 112777"/>
                <a:gd name="connsiteX4" fmla="*/ 27093 w 75225"/>
                <a:gd name="connsiteY4" fmla="*/ 90005 h 112777"/>
                <a:gd name="connsiteX5" fmla="*/ 53328 w 75225"/>
                <a:gd name="connsiteY5" fmla="*/ 67978 h 112777"/>
                <a:gd name="connsiteX6" fmla="*/ 72087 w 75225"/>
                <a:gd name="connsiteY6" fmla="*/ 39660 h 112777"/>
                <a:gd name="connsiteX7" fmla="*/ 41392 w 75225"/>
                <a:gd name="connsiteY7" fmla="*/ 14097 h 112777"/>
                <a:gd name="connsiteX8" fmla="*/ 14105 w 75225"/>
                <a:gd name="connsiteY8" fmla="*/ 37564 h 112777"/>
                <a:gd name="connsiteX9" fmla="*/ 21057 w 75225"/>
                <a:gd name="connsiteY9" fmla="*/ 44906 h 112777"/>
                <a:gd name="connsiteX10" fmla="*/ 28010 w 75225"/>
                <a:gd name="connsiteY10" fmla="*/ 37957 h 112777"/>
                <a:gd name="connsiteX11" fmla="*/ 20270 w 75225"/>
                <a:gd name="connsiteY11" fmla="*/ 31009 h 112777"/>
                <a:gd name="connsiteX12" fmla="*/ 39424 w 75225"/>
                <a:gd name="connsiteY12" fmla="*/ 18815 h 112777"/>
                <a:gd name="connsiteX13" fmla="*/ 59364 w 75225"/>
                <a:gd name="connsiteY13" fmla="*/ 39660 h 112777"/>
                <a:gd name="connsiteX14" fmla="*/ 47028 w 75225"/>
                <a:gd name="connsiteY14" fmla="*/ 64830 h 112777"/>
                <a:gd name="connsiteX15" fmla="*/ 15416 w 75225"/>
                <a:gd name="connsiteY15" fmla="*/ 96037 h 112777"/>
                <a:gd name="connsiteX16" fmla="*/ 14105 w 75225"/>
                <a:gd name="connsiteY16" fmla="*/ 101148 h 112777"/>
                <a:gd name="connsiteX17" fmla="*/ 68150 w 75225"/>
                <a:gd name="connsiteY17" fmla="*/ 101148 h 112777"/>
                <a:gd name="connsiteX18" fmla="*/ 72087 w 75225"/>
                <a:gd name="connsiteY18" fmla="*/ 77288 h 112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5225" h="112777">
                  <a:moveTo>
                    <a:pt x="72087" y="77288"/>
                  </a:moveTo>
                  <a:lnTo>
                    <a:pt x="67627" y="77288"/>
                  </a:lnTo>
                  <a:cubicBezTo>
                    <a:pt x="67233" y="80172"/>
                    <a:pt x="65923" y="87908"/>
                    <a:pt x="64213" y="89218"/>
                  </a:cubicBezTo>
                  <a:cubicBezTo>
                    <a:pt x="63166" y="90005"/>
                    <a:pt x="53064" y="90005"/>
                    <a:pt x="51230" y="90005"/>
                  </a:cubicBezTo>
                  <a:lnTo>
                    <a:pt x="27093" y="90005"/>
                  </a:lnTo>
                  <a:cubicBezTo>
                    <a:pt x="40863" y="77811"/>
                    <a:pt x="45459" y="74140"/>
                    <a:pt x="53328" y="67978"/>
                  </a:cubicBezTo>
                  <a:cubicBezTo>
                    <a:pt x="63037" y="60242"/>
                    <a:pt x="72087" y="52113"/>
                    <a:pt x="72087" y="39660"/>
                  </a:cubicBezTo>
                  <a:cubicBezTo>
                    <a:pt x="72087" y="23795"/>
                    <a:pt x="58183" y="14097"/>
                    <a:pt x="41392" y="14097"/>
                  </a:cubicBezTo>
                  <a:cubicBezTo>
                    <a:pt x="25124" y="14097"/>
                    <a:pt x="14105" y="25498"/>
                    <a:pt x="14105" y="37564"/>
                  </a:cubicBezTo>
                  <a:cubicBezTo>
                    <a:pt x="14105" y="44248"/>
                    <a:pt x="19747" y="44906"/>
                    <a:pt x="21057" y="44906"/>
                  </a:cubicBezTo>
                  <a:cubicBezTo>
                    <a:pt x="24208" y="44906"/>
                    <a:pt x="28010" y="42674"/>
                    <a:pt x="28010" y="37957"/>
                  </a:cubicBezTo>
                  <a:cubicBezTo>
                    <a:pt x="28010" y="35595"/>
                    <a:pt x="27093" y="31009"/>
                    <a:pt x="20270" y="31009"/>
                  </a:cubicBezTo>
                  <a:cubicBezTo>
                    <a:pt x="24337" y="21699"/>
                    <a:pt x="33258" y="18815"/>
                    <a:pt x="39424" y="18815"/>
                  </a:cubicBezTo>
                  <a:cubicBezTo>
                    <a:pt x="52541" y="18815"/>
                    <a:pt x="59364" y="29040"/>
                    <a:pt x="59364" y="39660"/>
                  </a:cubicBezTo>
                  <a:cubicBezTo>
                    <a:pt x="59364" y="51068"/>
                    <a:pt x="51230" y="60113"/>
                    <a:pt x="47028" y="64830"/>
                  </a:cubicBezTo>
                  <a:lnTo>
                    <a:pt x="15416" y="96037"/>
                  </a:lnTo>
                  <a:cubicBezTo>
                    <a:pt x="14105" y="97212"/>
                    <a:pt x="14105" y="97477"/>
                    <a:pt x="14105" y="101148"/>
                  </a:cubicBezTo>
                  <a:lnTo>
                    <a:pt x="68150" y="101148"/>
                  </a:lnTo>
                  <a:lnTo>
                    <a:pt x="72087" y="7728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361F1463-A107-400C-916E-293DE3375092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12859099" y="-9193252"/>
              <a:ext cx="94032" cy="112778"/>
            </a:xfrm>
            <a:custGeom>
              <a:avLst/>
              <a:gdLst>
                <a:gd name="connsiteX0" fmla="*/ 30960 w 94032"/>
                <a:gd name="connsiteY0" fmla="*/ 81311 h 112777"/>
                <a:gd name="connsiteX1" fmla="*/ 53258 w 94032"/>
                <a:gd name="connsiteY1" fmla="*/ 59966 h 112777"/>
                <a:gd name="connsiteX2" fmla="*/ 71617 w 94032"/>
                <a:gd name="connsiteY2" fmla="*/ 43120 h 112777"/>
                <a:gd name="connsiteX3" fmla="*/ 93533 w 94032"/>
                <a:gd name="connsiteY3" fmla="*/ 15971 h 112777"/>
                <a:gd name="connsiteX4" fmla="*/ 91470 w 94032"/>
                <a:gd name="connsiteY4" fmla="*/ 14097 h 112777"/>
                <a:gd name="connsiteX5" fmla="*/ 88661 w 94032"/>
                <a:gd name="connsiteY5" fmla="*/ 16153 h 112777"/>
                <a:gd name="connsiteX6" fmla="*/ 74614 w 94032"/>
                <a:gd name="connsiteY6" fmla="*/ 28142 h 112777"/>
                <a:gd name="connsiteX7" fmla="*/ 65059 w 94032"/>
                <a:gd name="connsiteY7" fmla="*/ 22150 h 112777"/>
                <a:gd name="connsiteX8" fmla="*/ 52129 w 94032"/>
                <a:gd name="connsiteY8" fmla="*/ 14097 h 112777"/>
                <a:gd name="connsiteX9" fmla="*/ 29461 w 94032"/>
                <a:gd name="connsiteY9" fmla="*/ 35443 h 112777"/>
                <a:gd name="connsiteX10" fmla="*/ 31712 w 94032"/>
                <a:gd name="connsiteY10" fmla="*/ 37498 h 112777"/>
                <a:gd name="connsiteX11" fmla="*/ 34146 w 94032"/>
                <a:gd name="connsiteY11" fmla="*/ 35443 h 112777"/>
                <a:gd name="connsiteX12" fmla="*/ 50072 w 94032"/>
                <a:gd name="connsiteY12" fmla="*/ 26643 h 112777"/>
                <a:gd name="connsiteX13" fmla="*/ 61873 w 94032"/>
                <a:gd name="connsiteY13" fmla="*/ 29451 h 112777"/>
                <a:gd name="connsiteX14" fmla="*/ 76296 w 94032"/>
                <a:gd name="connsiteY14" fmla="*/ 32259 h 112777"/>
                <a:gd name="connsiteX15" fmla="*/ 50260 w 94032"/>
                <a:gd name="connsiteY15" fmla="*/ 56788 h 112777"/>
                <a:gd name="connsiteX16" fmla="*/ 33399 w 94032"/>
                <a:gd name="connsiteY16" fmla="*/ 72512 h 112777"/>
                <a:gd name="connsiteX17" fmla="*/ 14105 w 94032"/>
                <a:gd name="connsiteY17" fmla="*/ 97041 h 112777"/>
                <a:gd name="connsiteX18" fmla="*/ 16350 w 94032"/>
                <a:gd name="connsiteY18" fmla="*/ 98916 h 112777"/>
                <a:gd name="connsiteX19" fmla="*/ 19347 w 94032"/>
                <a:gd name="connsiteY19" fmla="*/ 96478 h 112777"/>
                <a:gd name="connsiteX20" fmla="*/ 35274 w 94032"/>
                <a:gd name="connsiteY20" fmla="*/ 84871 h 112777"/>
                <a:gd name="connsiteX21" fmla="*/ 46135 w 94032"/>
                <a:gd name="connsiteY21" fmla="*/ 91984 h 112777"/>
                <a:gd name="connsiteX22" fmla="*/ 58130 w 94032"/>
                <a:gd name="connsiteY22" fmla="*/ 98916 h 112777"/>
                <a:gd name="connsiteX23" fmla="*/ 87538 w 94032"/>
                <a:gd name="connsiteY23" fmla="*/ 70080 h 112777"/>
                <a:gd name="connsiteX24" fmla="*/ 85293 w 94032"/>
                <a:gd name="connsiteY24" fmla="*/ 68206 h 112777"/>
                <a:gd name="connsiteX25" fmla="*/ 82666 w 94032"/>
                <a:gd name="connsiteY25" fmla="*/ 70639 h 112777"/>
                <a:gd name="connsiteX26" fmla="*/ 60187 w 94032"/>
                <a:gd name="connsiteY26" fmla="*/ 86368 h 112777"/>
                <a:gd name="connsiteX27" fmla="*/ 49132 w 94032"/>
                <a:gd name="connsiteY27" fmla="*/ 83937 h 112777"/>
                <a:gd name="connsiteX28" fmla="*/ 36020 w 94032"/>
                <a:gd name="connsiteY28" fmla="*/ 80754 h 112777"/>
                <a:gd name="connsiteX29" fmla="*/ 30960 w 94032"/>
                <a:gd name="connsiteY29" fmla="*/ 81311 h 112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4032" h="112777">
                  <a:moveTo>
                    <a:pt x="30960" y="81311"/>
                  </a:moveTo>
                  <a:cubicBezTo>
                    <a:pt x="41081" y="70450"/>
                    <a:pt x="46511" y="65776"/>
                    <a:pt x="53258" y="59966"/>
                  </a:cubicBezTo>
                  <a:cubicBezTo>
                    <a:pt x="53258" y="59784"/>
                    <a:pt x="64870" y="49856"/>
                    <a:pt x="71617" y="43120"/>
                  </a:cubicBezTo>
                  <a:cubicBezTo>
                    <a:pt x="89413" y="25704"/>
                    <a:pt x="93533" y="16716"/>
                    <a:pt x="93533" y="15971"/>
                  </a:cubicBezTo>
                  <a:cubicBezTo>
                    <a:pt x="93533" y="14097"/>
                    <a:pt x="91846" y="14097"/>
                    <a:pt x="91470" y="14097"/>
                  </a:cubicBezTo>
                  <a:cubicBezTo>
                    <a:pt x="90159" y="14097"/>
                    <a:pt x="89601" y="14474"/>
                    <a:pt x="88661" y="16153"/>
                  </a:cubicBezTo>
                  <a:cubicBezTo>
                    <a:pt x="83042" y="25146"/>
                    <a:pt x="79111" y="28142"/>
                    <a:pt x="74614" y="28142"/>
                  </a:cubicBezTo>
                  <a:cubicBezTo>
                    <a:pt x="70119" y="28142"/>
                    <a:pt x="67868" y="25327"/>
                    <a:pt x="65059" y="22150"/>
                  </a:cubicBezTo>
                  <a:cubicBezTo>
                    <a:pt x="61497" y="17838"/>
                    <a:pt x="58312" y="14097"/>
                    <a:pt x="52129" y="14097"/>
                  </a:cubicBezTo>
                  <a:cubicBezTo>
                    <a:pt x="38083" y="14097"/>
                    <a:pt x="29461" y="31508"/>
                    <a:pt x="29461" y="35443"/>
                  </a:cubicBezTo>
                  <a:cubicBezTo>
                    <a:pt x="29461" y="36376"/>
                    <a:pt x="30026" y="37498"/>
                    <a:pt x="31712" y="37498"/>
                  </a:cubicBezTo>
                  <a:cubicBezTo>
                    <a:pt x="33399" y="37498"/>
                    <a:pt x="33775" y="36565"/>
                    <a:pt x="34146" y="35443"/>
                  </a:cubicBezTo>
                  <a:cubicBezTo>
                    <a:pt x="37707" y="26826"/>
                    <a:pt x="48574" y="26643"/>
                    <a:pt x="50072" y="26643"/>
                  </a:cubicBezTo>
                  <a:cubicBezTo>
                    <a:pt x="54004" y="26643"/>
                    <a:pt x="57565" y="27953"/>
                    <a:pt x="61873" y="29451"/>
                  </a:cubicBezTo>
                  <a:cubicBezTo>
                    <a:pt x="69366" y="32259"/>
                    <a:pt x="71429" y="32259"/>
                    <a:pt x="76296" y="32259"/>
                  </a:cubicBezTo>
                  <a:cubicBezTo>
                    <a:pt x="69555" y="40306"/>
                    <a:pt x="53816" y="53793"/>
                    <a:pt x="50260" y="56788"/>
                  </a:cubicBezTo>
                  <a:lnTo>
                    <a:pt x="33399" y="72512"/>
                  </a:lnTo>
                  <a:cubicBezTo>
                    <a:pt x="20658" y="85059"/>
                    <a:pt x="14105" y="95732"/>
                    <a:pt x="14105" y="97041"/>
                  </a:cubicBezTo>
                  <a:cubicBezTo>
                    <a:pt x="14105" y="98916"/>
                    <a:pt x="15974" y="98916"/>
                    <a:pt x="16350" y="98916"/>
                  </a:cubicBezTo>
                  <a:cubicBezTo>
                    <a:pt x="17849" y="98916"/>
                    <a:pt x="18224" y="98539"/>
                    <a:pt x="19347" y="96478"/>
                  </a:cubicBezTo>
                  <a:cubicBezTo>
                    <a:pt x="23655" y="89928"/>
                    <a:pt x="29279" y="84871"/>
                    <a:pt x="35274" y="84871"/>
                  </a:cubicBezTo>
                  <a:cubicBezTo>
                    <a:pt x="39582" y="84871"/>
                    <a:pt x="41456" y="86556"/>
                    <a:pt x="46135" y="91984"/>
                  </a:cubicBezTo>
                  <a:cubicBezTo>
                    <a:pt x="49320" y="95919"/>
                    <a:pt x="52693" y="98916"/>
                    <a:pt x="58130" y="98916"/>
                  </a:cubicBezTo>
                  <a:cubicBezTo>
                    <a:pt x="76671" y="98916"/>
                    <a:pt x="87538" y="75132"/>
                    <a:pt x="87538" y="70080"/>
                  </a:cubicBezTo>
                  <a:cubicBezTo>
                    <a:pt x="87538" y="69140"/>
                    <a:pt x="86791" y="68206"/>
                    <a:pt x="85293" y="68206"/>
                  </a:cubicBezTo>
                  <a:cubicBezTo>
                    <a:pt x="83606" y="68206"/>
                    <a:pt x="83230" y="69328"/>
                    <a:pt x="82666" y="70639"/>
                  </a:cubicBezTo>
                  <a:cubicBezTo>
                    <a:pt x="78358" y="82810"/>
                    <a:pt x="66369" y="86368"/>
                    <a:pt x="60187" y="86368"/>
                  </a:cubicBezTo>
                  <a:cubicBezTo>
                    <a:pt x="56443" y="86368"/>
                    <a:pt x="53069" y="85246"/>
                    <a:pt x="49132" y="83937"/>
                  </a:cubicBezTo>
                  <a:cubicBezTo>
                    <a:pt x="42767" y="81499"/>
                    <a:pt x="39958" y="80754"/>
                    <a:pt x="36020" y="80754"/>
                  </a:cubicBezTo>
                  <a:cubicBezTo>
                    <a:pt x="35644" y="80754"/>
                    <a:pt x="32647" y="80754"/>
                    <a:pt x="30960" y="8131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83728BA4-02B8-4D32-8FA3-5D466C3A935B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12954673" y="-9274874"/>
              <a:ext cx="75226" cy="112778"/>
            </a:xfrm>
            <a:custGeom>
              <a:avLst/>
              <a:gdLst>
                <a:gd name="connsiteX0" fmla="*/ 72087 w 75225"/>
                <a:gd name="connsiteY0" fmla="*/ 77289 h 112777"/>
                <a:gd name="connsiteX1" fmla="*/ 67627 w 75225"/>
                <a:gd name="connsiteY1" fmla="*/ 77289 h 112777"/>
                <a:gd name="connsiteX2" fmla="*/ 64212 w 75225"/>
                <a:gd name="connsiteY2" fmla="*/ 89218 h 112777"/>
                <a:gd name="connsiteX3" fmla="*/ 51230 w 75225"/>
                <a:gd name="connsiteY3" fmla="*/ 90005 h 112777"/>
                <a:gd name="connsiteX4" fmla="*/ 27093 w 75225"/>
                <a:gd name="connsiteY4" fmla="*/ 90005 h 112777"/>
                <a:gd name="connsiteX5" fmla="*/ 53328 w 75225"/>
                <a:gd name="connsiteY5" fmla="*/ 67978 h 112777"/>
                <a:gd name="connsiteX6" fmla="*/ 72087 w 75225"/>
                <a:gd name="connsiteY6" fmla="*/ 39661 h 112777"/>
                <a:gd name="connsiteX7" fmla="*/ 41392 w 75225"/>
                <a:gd name="connsiteY7" fmla="*/ 14097 h 112777"/>
                <a:gd name="connsiteX8" fmla="*/ 14105 w 75225"/>
                <a:gd name="connsiteY8" fmla="*/ 37564 h 112777"/>
                <a:gd name="connsiteX9" fmla="*/ 21057 w 75225"/>
                <a:gd name="connsiteY9" fmla="*/ 44906 h 112777"/>
                <a:gd name="connsiteX10" fmla="*/ 28010 w 75225"/>
                <a:gd name="connsiteY10" fmla="*/ 37957 h 112777"/>
                <a:gd name="connsiteX11" fmla="*/ 20270 w 75225"/>
                <a:gd name="connsiteY11" fmla="*/ 31009 h 112777"/>
                <a:gd name="connsiteX12" fmla="*/ 39423 w 75225"/>
                <a:gd name="connsiteY12" fmla="*/ 18815 h 112777"/>
                <a:gd name="connsiteX13" fmla="*/ 59364 w 75225"/>
                <a:gd name="connsiteY13" fmla="*/ 39661 h 112777"/>
                <a:gd name="connsiteX14" fmla="*/ 47028 w 75225"/>
                <a:gd name="connsiteY14" fmla="*/ 64830 h 112777"/>
                <a:gd name="connsiteX15" fmla="*/ 15416 w 75225"/>
                <a:gd name="connsiteY15" fmla="*/ 96038 h 112777"/>
                <a:gd name="connsiteX16" fmla="*/ 14105 w 75225"/>
                <a:gd name="connsiteY16" fmla="*/ 101148 h 112777"/>
                <a:gd name="connsiteX17" fmla="*/ 68150 w 75225"/>
                <a:gd name="connsiteY17" fmla="*/ 101148 h 112777"/>
                <a:gd name="connsiteX18" fmla="*/ 72087 w 75225"/>
                <a:gd name="connsiteY18" fmla="*/ 77289 h 112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5225" h="112777">
                  <a:moveTo>
                    <a:pt x="72087" y="77289"/>
                  </a:moveTo>
                  <a:lnTo>
                    <a:pt x="67627" y="77289"/>
                  </a:lnTo>
                  <a:cubicBezTo>
                    <a:pt x="67233" y="80173"/>
                    <a:pt x="65922" y="87908"/>
                    <a:pt x="64212" y="89218"/>
                  </a:cubicBezTo>
                  <a:cubicBezTo>
                    <a:pt x="63166" y="90005"/>
                    <a:pt x="53064" y="90005"/>
                    <a:pt x="51230" y="90005"/>
                  </a:cubicBezTo>
                  <a:lnTo>
                    <a:pt x="27093" y="90005"/>
                  </a:lnTo>
                  <a:cubicBezTo>
                    <a:pt x="40863" y="77811"/>
                    <a:pt x="45459" y="74140"/>
                    <a:pt x="53328" y="67978"/>
                  </a:cubicBezTo>
                  <a:cubicBezTo>
                    <a:pt x="63037" y="60242"/>
                    <a:pt x="72087" y="52113"/>
                    <a:pt x="72087" y="39661"/>
                  </a:cubicBezTo>
                  <a:cubicBezTo>
                    <a:pt x="72087" y="23796"/>
                    <a:pt x="58182" y="14097"/>
                    <a:pt x="41392" y="14097"/>
                  </a:cubicBezTo>
                  <a:cubicBezTo>
                    <a:pt x="25124" y="14097"/>
                    <a:pt x="14105" y="25500"/>
                    <a:pt x="14105" y="37564"/>
                  </a:cubicBezTo>
                  <a:cubicBezTo>
                    <a:pt x="14105" y="44249"/>
                    <a:pt x="19747" y="44906"/>
                    <a:pt x="21057" y="44906"/>
                  </a:cubicBezTo>
                  <a:cubicBezTo>
                    <a:pt x="24208" y="44906"/>
                    <a:pt x="28010" y="42674"/>
                    <a:pt x="28010" y="37957"/>
                  </a:cubicBezTo>
                  <a:cubicBezTo>
                    <a:pt x="28010" y="35596"/>
                    <a:pt x="27093" y="31009"/>
                    <a:pt x="20270" y="31009"/>
                  </a:cubicBezTo>
                  <a:cubicBezTo>
                    <a:pt x="24337" y="21699"/>
                    <a:pt x="33258" y="18815"/>
                    <a:pt x="39423" y="18815"/>
                  </a:cubicBezTo>
                  <a:cubicBezTo>
                    <a:pt x="52541" y="18815"/>
                    <a:pt x="59364" y="29041"/>
                    <a:pt x="59364" y="39661"/>
                  </a:cubicBezTo>
                  <a:cubicBezTo>
                    <a:pt x="59364" y="51068"/>
                    <a:pt x="51230" y="60114"/>
                    <a:pt x="47028" y="64830"/>
                  </a:cubicBezTo>
                  <a:lnTo>
                    <a:pt x="15416" y="96038"/>
                  </a:lnTo>
                  <a:cubicBezTo>
                    <a:pt x="14105" y="97213"/>
                    <a:pt x="14105" y="97477"/>
                    <a:pt x="14105" y="101148"/>
                  </a:cubicBezTo>
                  <a:lnTo>
                    <a:pt x="68150" y="101148"/>
                  </a:lnTo>
                  <a:lnTo>
                    <a:pt x="72087" y="7728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5BA7CD57-9C40-4CF8-AC20-8A447C737C2F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13082583" y="-9219655"/>
              <a:ext cx="150451" cy="150370"/>
            </a:xfrm>
            <a:custGeom>
              <a:avLst/>
              <a:gdLst>
                <a:gd name="connsiteX0" fmla="*/ 80233 w 150451"/>
                <a:gd name="connsiteY0" fmla="*/ 80196 h 150370"/>
                <a:gd name="connsiteX1" fmla="*/ 132503 w 150451"/>
                <a:gd name="connsiteY1" fmla="*/ 80196 h 150370"/>
                <a:gd name="connsiteX2" fmla="*/ 138685 w 150451"/>
                <a:gd name="connsiteY2" fmla="*/ 76448 h 150370"/>
                <a:gd name="connsiteX3" fmla="*/ 132503 w 150451"/>
                <a:gd name="connsiteY3" fmla="*/ 72707 h 150370"/>
                <a:gd name="connsiteX4" fmla="*/ 80233 w 150451"/>
                <a:gd name="connsiteY4" fmla="*/ 72707 h 150370"/>
                <a:gd name="connsiteX5" fmla="*/ 80233 w 150451"/>
                <a:gd name="connsiteY5" fmla="*/ 20277 h 150370"/>
                <a:gd name="connsiteX6" fmla="*/ 76489 w 150451"/>
                <a:gd name="connsiteY6" fmla="*/ 14097 h 150370"/>
                <a:gd name="connsiteX7" fmla="*/ 72739 w 150451"/>
                <a:gd name="connsiteY7" fmla="*/ 20277 h 150370"/>
                <a:gd name="connsiteX8" fmla="*/ 72739 w 150451"/>
                <a:gd name="connsiteY8" fmla="*/ 72707 h 150370"/>
                <a:gd name="connsiteX9" fmla="*/ 20287 w 150451"/>
                <a:gd name="connsiteY9" fmla="*/ 72707 h 150370"/>
                <a:gd name="connsiteX10" fmla="*/ 14105 w 150451"/>
                <a:gd name="connsiteY10" fmla="*/ 76448 h 150370"/>
                <a:gd name="connsiteX11" fmla="*/ 20287 w 150451"/>
                <a:gd name="connsiteY11" fmla="*/ 80196 h 150370"/>
                <a:gd name="connsiteX12" fmla="*/ 72739 w 150451"/>
                <a:gd name="connsiteY12" fmla="*/ 80196 h 150370"/>
                <a:gd name="connsiteX13" fmla="*/ 72739 w 150451"/>
                <a:gd name="connsiteY13" fmla="*/ 132620 h 150370"/>
                <a:gd name="connsiteX14" fmla="*/ 76489 w 150451"/>
                <a:gd name="connsiteY14" fmla="*/ 138799 h 150370"/>
                <a:gd name="connsiteX15" fmla="*/ 80233 w 150451"/>
                <a:gd name="connsiteY15" fmla="*/ 132620 h 150370"/>
                <a:gd name="connsiteX16" fmla="*/ 80233 w 150451"/>
                <a:gd name="connsiteY16" fmla="*/ 80196 h 150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0451" h="150370">
                  <a:moveTo>
                    <a:pt x="80233" y="80196"/>
                  </a:moveTo>
                  <a:lnTo>
                    <a:pt x="132503" y="80196"/>
                  </a:lnTo>
                  <a:cubicBezTo>
                    <a:pt x="135124" y="80196"/>
                    <a:pt x="138685" y="80196"/>
                    <a:pt x="138685" y="76448"/>
                  </a:cubicBezTo>
                  <a:cubicBezTo>
                    <a:pt x="138685" y="72707"/>
                    <a:pt x="135124" y="72707"/>
                    <a:pt x="132503" y="72707"/>
                  </a:cubicBezTo>
                  <a:lnTo>
                    <a:pt x="80233" y="72707"/>
                  </a:lnTo>
                  <a:lnTo>
                    <a:pt x="80233" y="20277"/>
                  </a:lnTo>
                  <a:cubicBezTo>
                    <a:pt x="80233" y="17657"/>
                    <a:pt x="80233" y="14097"/>
                    <a:pt x="76489" y="14097"/>
                  </a:cubicBezTo>
                  <a:cubicBezTo>
                    <a:pt x="72739" y="14097"/>
                    <a:pt x="72739" y="17657"/>
                    <a:pt x="72739" y="20277"/>
                  </a:cubicBezTo>
                  <a:lnTo>
                    <a:pt x="72739" y="72707"/>
                  </a:lnTo>
                  <a:lnTo>
                    <a:pt x="20287" y="72707"/>
                  </a:lnTo>
                  <a:cubicBezTo>
                    <a:pt x="17666" y="72707"/>
                    <a:pt x="14105" y="72707"/>
                    <a:pt x="14105" y="76448"/>
                  </a:cubicBezTo>
                  <a:cubicBezTo>
                    <a:pt x="14105" y="80196"/>
                    <a:pt x="17666" y="80196"/>
                    <a:pt x="20287" y="80196"/>
                  </a:cubicBezTo>
                  <a:lnTo>
                    <a:pt x="72739" y="80196"/>
                  </a:lnTo>
                  <a:lnTo>
                    <a:pt x="72739" y="132620"/>
                  </a:lnTo>
                  <a:cubicBezTo>
                    <a:pt x="72739" y="135239"/>
                    <a:pt x="72739" y="138799"/>
                    <a:pt x="76489" y="138799"/>
                  </a:cubicBezTo>
                  <a:cubicBezTo>
                    <a:pt x="80233" y="138799"/>
                    <a:pt x="80233" y="135239"/>
                    <a:pt x="80233" y="132620"/>
                  </a:cubicBezTo>
                  <a:lnTo>
                    <a:pt x="80233" y="8019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8B3D5012-07A7-417A-813A-4A8353E5B043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13263769" y="-9227702"/>
              <a:ext cx="75226" cy="131574"/>
            </a:xfrm>
            <a:custGeom>
              <a:avLst/>
              <a:gdLst>
                <a:gd name="connsiteX0" fmla="*/ 48385 w 75225"/>
                <a:gd name="connsiteY0" fmla="*/ 56412 h 131573"/>
                <a:gd name="connsiteX1" fmla="*/ 65999 w 75225"/>
                <a:gd name="connsiteY1" fmla="*/ 56412 h 131573"/>
                <a:gd name="connsiteX2" fmla="*/ 71617 w 75225"/>
                <a:gd name="connsiteY2" fmla="*/ 52665 h 131573"/>
                <a:gd name="connsiteX3" fmla="*/ 66375 w 75225"/>
                <a:gd name="connsiteY3" fmla="*/ 50603 h 131573"/>
                <a:gd name="connsiteX4" fmla="*/ 49884 w 75225"/>
                <a:gd name="connsiteY4" fmla="*/ 50603 h 131573"/>
                <a:gd name="connsiteX5" fmla="*/ 57565 w 75225"/>
                <a:gd name="connsiteY5" fmla="*/ 19148 h 131573"/>
                <a:gd name="connsiteX6" fmla="*/ 52135 w 75225"/>
                <a:gd name="connsiteY6" fmla="*/ 14097 h 131573"/>
                <a:gd name="connsiteX7" fmla="*/ 44642 w 75225"/>
                <a:gd name="connsiteY7" fmla="*/ 20835 h 131573"/>
                <a:gd name="connsiteX8" fmla="*/ 37337 w 75225"/>
                <a:gd name="connsiteY8" fmla="*/ 50603 h 131573"/>
                <a:gd name="connsiteX9" fmla="*/ 19723 w 75225"/>
                <a:gd name="connsiteY9" fmla="*/ 50603 h 131573"/>
                <a:gd name="connsiteX10" fmla="*/ 14105 w 75225"/>
                <a:gd name="connsiteY10" fmla="*/ 54163 h 131573"/>
                <a:gd name="connsiteX11" fmla="*/ 19353 w 75225"/>
                <a:gd name="connsiteY11" fmla="*/ 56412 h 131573"/>
                <a:gd name="connsiteX12" fmla="*/ 35838 w 75225"/>
                <a:gd name="connsiteY12" fmla="*/ 56412 h 131573"/>
                <a:gd name="connsiteX13" fmla="*/ 21598 w 75225"/>
                <a:gd name="connsiteY13" fmla="*/ 116138 h 131573"/>
                <a:gd name="connsiteX14" fmla="*/ 38835 w 75225"/>
                <a:gd name="connsiteY14" fmla="*/ 133366 h 131573"/>
                <a:gd name="connsiteX15" fmla="*/ 68620 w 75225"/>
                <a:gd name="connsiteY15" fmla="*/ 104530 h 131573"/>
                <a:gd name="connsiteX16" fmla="*/ 66375 w 75225"/>
                <a:gd name="connsiteY16" fmla="*/ 102657 h 131573"/>
                <a:gd name="connsiteX17" fmla="*/ 63560 w 75225"/>
                <a:gd name="connsiteY17" fmla="*/ 105277 h 131573"/>
                <a:gd name="connsiteX18" fmla="*/ 39211 w 75225"/>
                <a:gd name="connsiteY18" fmla="*/ 129242 h 131573"/>
                <a:gd name="connsiteX19" fmla="*/ 33399 w 75225"/>
                <a:gd name="connsiteY19" fmla="*/ 120630 h 131573"/>
                <a:gd name="connsiteX20" fmla="*/ 34527 w 75225"/>
                <a:gd name="connsiteY20" fmla="*/ 111644 h 131573"/>
                <a:gd name="connsiteX21" fmla="*/ 48385 w 75225"/>
                <a:gd name="connsiteY21" fmla="*/ 56412 h 131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5225" h="131573">
                  <a:moveTo>
                    <a:pt x="48385" y="56412"/>
                  </a:moveTo>
                  <a:lnTo>
                    <a:pt x="65999" y="56412"/>
                  </a:lnTo>
                  <a:cubicBezTo>
                    <a:pt x="69742" y="56412"/>
                    <a:pt x="71617" y="56412"/>
                    <a:pt x="71617" y="52665"/>
                  </a:cubicBezTo>
                  <a:cubicBezTo>
                    <a:pt x="71617" y="50603"/>
                    <a:pt x="69742" y="50603"/>
                    <a:pt x="66375" y="50603"/>
                  </a:cubicBezTo>
                  <a:lnTo>
                    <a:pt x="49884" y="50603"/>
                  </a:lnTo>
                  <a:cubicBezTo>
                    <a:pt x="56630" y="24018"/>
                    <a:pt x="57565" y="20276"/>
                    <a:pt x="57565" y="19148"/>
                  </a:cubicBezTo>
                  <a:cubicBezTo>
                    <a:pt x="57565" y="15965"/>
                    <a:pt x="55320" y="14097"/>
                    <a:pt x="52135" y="14097"/>
                  </a:cubicBezTo>
                  <a:cubicBezTo>
                    <a:pt x="51571" y="14097"/>
                    <a:pt x="46329" y="14285"/>
                    <a:pt x="44642" y="20835"/>
                  </a:cubicBezTo>
                  <a:lnTo>
                    <a:pt x="37337" y="50603"/>
                  </a:lnTo>
                  <a:lnTo>
                    <a:pt x="19723" y="50603"/>
                  </a:lnTo>
                  <a:cubicBezTo>
                    <a:pt x="15979" y="50603"/>
                    <a:pt x="14105" y="50603"/>
                    <a:pt x="14105" y="54163"/>
                  </a:cubicBezTo>
                  <a:cubicBezTo>
                    <a:pt x="14105" y="56412"/>
                    <a:pt x="15603" y="56412"/>
                    <a:pt x="19353" y="56412"/>
                  </a:cubicBezTo>
                  <a:lnTo>
                    <a:pt x="35838" y="56412"/>
                  </a:lnTo>
                  <a:cubicBezTo>
                    <a:pt x="22350" y="109583"/>
                    <a:pt x="21598" y="112766"/>
                    <a:pt x="21598" y="116138"/>
                  </a:cubicBezTo>
                  <a:cubicBezTo>
                    <a:pt x="21598" y="126246"/>
                    <a:pt x="28715" y="133366"/>
                    <a:pt x="38835" y="133366"/>
                  </a:cubicBezTo>
                  <a:cubicBezTo>
                    <a:pt x="57941" y="133366"/>
                    <a:pt x="68620" y="106028"/>
                    <a:pt x="68620" y="104530"/>
                  </a:cubicBezTo>
                  <a:cubicBezTo>
                    <a:pt x="68620" y="102657"/>
                    <a:pt x="67121" y="102657"/>
                    <a:pt x="66375" y="102657"/>
                  </a:cubicBezTo>
                  <a:cubicBezTo>
                    <a:pt x="64688" y="102657"/>
                    <a:pt x="64500" y="103221"/>
                    <a:pt x="63560" y="105277"/>
                  </a:cubicBezTo>
                  <a:cubicBezTo>
                    <a:pt x="55508" y="124749"/>
                    <a:pt x="45576" y="129242"/>
                    <a:pt x="39211" y="129242"/>
                  </a:cubicBezTo>
                  <a:cubicBezTo>
                    <a:pt x="35274" y="129242"/>
                    <a:pt x="33399" y="126811"/>
                    <a:pt x="33399" y="120630"/>
                  </a:cubicBezTo>
                  <a:cubicBezTo>
                    <a:pt x="33399" y="116138"/>
                    <a:pt x="33775" y="114828"/>
                    <a:pt x="34527" y="111644"/>
                  </a:cubicBezTo>
                  <a:lnTo>
                    <a:pt x="48385" y="5641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17A9B2E1-FB83-4B53-8A01-1FD00EB84B2F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13332222" y="-9170781"/>
              <a:ext cx="75226" cy="112778"/>
            </a:xfrm>
            <a:custGeom>
              <a:avLst/>
              <a:gdLst>
                <a:gd name="connsiteX0" fmla="*/ 78382 w 75225"/>
                <a:gd name="connsiteY0" fmla="*/ 80965 h 112777"/>
                <a:gd name="connsiteX1" fmla="*/ 78382 w 75225"/>
                <a:gd name="connsiteY1" fmla="*/ 76243 h 112777"/>
                <a:gd name="connsiteX2" fmla="*/ 63824 w 75225"/>
                <a:gd name="connsiteY2" fmla="*/ 76243 h 112777"/>
                <a:gd name="connsiteX3" fmla="*/ 63824 w 75225"/>
                <a:gd name="connsiteY3" fmla="*/ 17768 h 112777"/>
                <a:gd name="connsiteX4" fmla="*/ 60938 w 75225"/>
                <a:gd name="connsiteY4" fmla="*/ 14097 h 112777"/>
                <a:gd name="connsiteX5" fmla="*/ 57524 w 75225"/>
                <a:gd name="connsiteY5" fmla="*/ 15936 h 112777"/>
                <a:gd name="connsiteX6" fmla="*/ 14105 w 75225"/>
                <a:gd name="connsiteY6" fmla="*/ 76243 h 112777"/>
                <a:gd name="connsiteX7" fmla="*/ 14105 w 75225"/>
                <a:gd name="connsiteY7" fmla="*/ 80965 h 112777"/>
                <a:gd name="connsiteX8" fmla="*/ 52676 w 75225"/>
                <a:gd name="connsiteY8" fmla="*/ 80965 h 112777"/>
                <a:gd name="connsiteX9" fmla="*/ 52676 w 75225"/>
                <a:gd name="connsiteY9" fmla="*/ 91714 h 112777"/>
                <a:gd name="connsiteX10" fmla="*/ 42050 w 75225"/>
                <a:gd name="connsiteY10" fmla="*/ 97741 h 112777"/>
                <a:gd name="connsiteX11" fmla="*/ 38506 w 75225"/>
                <a:gd name="connsiteY11" fmla="*/ 97741 h 112777"/>
                <a:gd name="connsiteX12" fmla="*/ 38506 w 75225"/>
                <a:gd name="connsiteY12" fmla="*/ 102464 h 112777"/>
                <a:gd name="connsiteX13" fmla="*/ 58182 w 75225"/>
                <a:gd name="connsiteY13" fmla="*/ 101941 h 112777"/>
                <a:gd name="connsiteX14" fmla="*/ 77987 w 75225"/>
                <a:gd name="connsiteY14" fmla="*/ 102464 h 112777"/>
                <a:gd name="connsiteX15" fmla="*/ 77987 w 75225"/>
                <a:gd name="connsiteY15" fmla="*/ 97741 h 112777"/>
                <a:gd name="connsiteX16" fmla="*/ 74450 w 75225"/>
                <a:gd name="connsiteY16" fmla="*/ 97741 h 112777"/>
                <a:gd name="connsiteX17" fmla="*/ 63824 w 75225"/>
                <a:gd name="connsiteY17" fmla="*/ 91714 h 112777"/>
                <a:gd name="connsiteX18" fmla="*/ 63824 w 75225"/>
                <a:gd name="connsiteY18" fmla="*/ 80965 h 112777"/>
                <a:gd name="connsiteX19" fmla="*/ 78382 w 75225"/>
                <a:gd name="connsiteY19" fmla="*/ 80965 h 112777"/>
                <a:gd name="connsiteX20" fmla="*/ 53592 w 75225"/>
                <a:gd name="connsiteY20" fmla="*/ 28260 h 112777"/>
                <a:gd name="connsiteX21" fmla="*/ 53592 w 75225"/>
                <a:gd name="connsiteY21" fmla="*/ 76243 h 112777"/>
                <a:gd name="connsiteX22" fmla="*/ 18959 w 75225"/>
                <a:gd name="connsiteY22" fmla="*/ 76243 h 112777"/>
                <a:gd name="connsiteX23" fmla="*/ 53592 w 75225"/>
                <a:gd name="connsiteY23" fmla="*/ 28260 h 112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5225" h="112777">
                  <a:moveTo>
                    <a:pt x="78382" y="80965"/>
                  </a:moveTo>
                  <a:lnTo>
                    <a:pt x="78382" y="76243"/>
                  </a:lnTo>
                  <a:lnTo>
                    <a:pt x="63824" y="76243"/>
                  </a:lnTo>
                  <a:lnTo>
                    <a:pt x="63824" y="17768"/>
                  </a:lnTo>
                  <a:cubicBezTo>
                    <a:pt x="63824" y="15020"/>
                    <a:pt x="63824" y="14097"/>
                    <a:pt x="60938" y="14097"/>
                  </a:cubicBezTo>
                  <a:cubicBezTo>
                    <a:pt x="59364" y="14097"/>
                    <a:pt x="58841" y="14097"/>
                    <a:pt x="57524" y="15936"/>
                  </a:cubicBezTo>
                  <a:lnTo>
                    <a:pt x="14105" y="76243"/>
                  </a:lnTo>
                  <a:lnTo>
                    <a:pt x="14105" y="80965"/>
                  </a:lnTo>
                  <a:lnTo>
                    <a:pt x="52676" y="80965"/>
                  </a:lnTo>
                  <a:lnTo>
                    <a:pt x="52676" y="91714"/>
                  </a:lnTo>
                  <a:cubicBezTo>
                    <a:pt x="52676" y="96173"/>
                    <a:pt x="52676" y="97741"/>
                    <a:pt x="42050" y="97741"/>
                  </a:cubicBezTo>
                  <a:lnTo>
                    <a:pt x="38506" y="97741"/>
                  </a:lnTo>
                  <a:lnTo>
                    <a:pt x="38506" y="102464"/>
                  </a:lnTo>
                  <a:cubicBezTo>
                    <a:pt x="45065" y="102199"/>
                    <a:pt x="53457" y="101941"/>
                    <a:pt x="58182" y="101941"/>
                  </a:cubicBezTo>
                  <a:cubicBezTo>
                    <a:pt x="63037" y="101941"/>
                    <a:pt x="71429" y="102199"/>
                    <a:pt x="77987" y="102464"/>
                  </a:cubicBezTo>
                  <a:lnTo>
                    <a:pt x="77987" y="97741"/>
                  </a:lnTo>
                  <a:lnTo>
                    <a:pt x="74450" y="97741"/>
                  </a:lnTo>
                  <a:cubicBezTo>
                    <a:pt x="63824" y="97741"/>
                    <a:pt x="63824" y="96173"/>
                    <a:pt x="63824" y="91714"/>
                  </a:cubicBezTo>
                  <a:lnTo>
                    <a:pt x="63824" y="80965"/>
                  </a:lnTo>
                  <a:lnTo>
                    <a:pt x="78382" y="80965"/>
                  </a:lnTo>
                  <a:close/>
                  <a:moveTo>
                    <a:pt x="53592" y="28260"/>
                  </a:moveTo>
                  <a:lnTo>
                    <a:pt x="53592" y="76243"/>
                  </a:lnTo>
                  <a:lnTo>
                    <a:pt x="18959" y="76243"/>
                  </a:lnTo>
                  <a:lnTo>
                    <a:pt x="53592" y="2826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81DAFCBC-FCBB-43E7-B12C-149CB16DBB87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13419230" y="-9193252"/>
              <a:ext cx="94032" cy="112778"/>
            </a:xfrm>
            <a:custGeom>
              <a:avLst/>
              <a:gdLst>
                <a:gd name="connsiteX0" fmla="*/ 30960 w 94032"/>
                <a:gd name="connsiteY0" fmla="*/ 81311 h 112777"/>
                <a:gd name="connsiteX1" fmla="*/ 53258 w 94032"/>
                <a:gd name="connsiteY1" fmla="*/ 59966 h 112777"/>
                <a:gd name="connsiteX2" fmla="*/ 71617 w 94032"/>
                <a:gd name="connsiteY2" fmla="*/ 43120 h 112777"/>
                <a:gd name="connsiteX3" fmla="*/ 93533 w 94032"/>
                <a:gd name="connsiteY3" fmla="*/ 15971 h 112777"/>
                <a:gd name="connsiteX4" fmla="*/ 91470 w 94032"/>
                <a:gd name="connsiteY4" fmla="*/ 14097 h 112777"/>
                <a:gd name="connsiteX5" fmla="*/ 88661 w 94032"/>
                <a:gd name="connsiteY5" fmla="*/ 16153 h 112777"/>
                <a:gd name="connsiteX6" fmla="*/ 74614 w 94032"/>
                <a:gd name="connsiteY6" fmla="*/ 28142 h 112777"/>
                <a:gd name="connsiteX7" fmla="*/ 65059 w 94032"/>
                <a:gd name="connsiteY7" fmla="*/ 22150 h 112777"/>
                <a:gd name="connsiteX8" fmla="*/ 52129 w 94032"/>
                <a:gd name="connsiteY8" fmla="*/ 14097 h 112777"/>
                <a:gd name="connsiteX9" fmla="*/ 29461 w 94032"/>
                <a:gd name="connsiteY9" fmla="*/ 35443 h 112777"/>
                <a:gd name="connsiteX10" fmla="*/ 31712 w 94032"/>
                <a:gd name="connsiteY10" fmla="*/ 37498 h 112777"/>
                <a:gd name="connsiteX11" fmla="*/ 34145 w 94032"/>
                <a:gd name="connsiteY11" fmla="*/ 35443 h 112777"/>
                <a:gd name="connsiteX12" fmla="*/ 50072 w 94032"/>
                <a:gd name="connsiteY12" fmla="*/ 26643 h 112777"/>
                <a:gd name="connsiteX13" fmla="*/ 61873 w 94032"/>
                <a:gd name="connsiteY13" fmla="*/ 29451 h 112777"/>
                <a:gd name="connsiteX14" fmla="*/ 76296 w 94032"/>
                <a:gd name="connsiteY14" fmla="*/ 32259 h 112777"/>
                <a:gd name="connsiteX15" fmla="*/ 50260 w 94032"/>
                <a:gd name="connsiteY15" fmla="*/ 56788 h 112777"/>
                <a:gd name="connsiteX16" fmla="*/ 33399 w 94032"/>
                <a:gd name="connsiteY16" fmla="*/ 72512 h 112777"/>
                <a:gd name="connsiteX17" fmla="*/ 14105 w 94032"/>
                <a:gd name="connsiteY17" fmla="*/ 97041 h 112777"/>
                <a:gd name="connsiteX18" fmla="*/ 16350 w 94032"/>
                <a:gd name="connsiteY18" fmla="*/ 98916 h 112777"/>
                <a:gd name="connsiteX19" fmla="*/ 19347 w 94032"/>
                <a:gd name="connsiteY19" fmla="*/ 96478 h 112777"/>
                <a:gd name="connsiteX20" fmla="*/ 35274 w 94032"/>
                <a:gd name="connsiteY20" fmla="*/ 84871 h 112777"/>
                <a:gd name="connsiteX21" fmla="*/ 46135 w 94032"/>
                <a:gd name="connsiteY21" fmla="*/ 91984 h 112777"/>
                <a:gd name="connsiteX22" fmla="*/ 58130 w 94032"/>
                <a:gd name="connsiteY22" fmla="*/ 98916 h 112777"/>
                <a:gd name="connsiteX23" fmla="*/ 87538 w 94032"/>
                <a:gd name="connsiteY23" fmla="*/ 70080 h 112777"/>
                <a:gd name="connsiteX24" fmla="*/ 85293 w 94032"/>
                <a:gd name="connsiteY24" fmla="*/ 68206 h 112777"/>
                <a:gd name="connsiteX25" fmla="*/ 82666 w 94032"/>
                <a:gd name="connsiteY25" fmla="*/ 70639 h 112777"/>
                <a:gd name="connsiteX26" fmla="*/ 60187 w 94032"/>
                <a:gd name="connsiteY26" fmla="*/ 86368 h 112777"/>
                <a:gd name="connsiteX27" fmla="*/ 49132 w 94032"/>
                <a:gd name="connsiteY27" fmla="*/ 83937 h 112777"/>
                <a:gd name="connsiteX28" fmla="*/ 36020 w 94032"/>
                <a:gd name="connsiteY28" fmla="*/ 80754 h 112777"/>
                <a:gd name="connsiteX29" fmla="*/ 30960 w 94032"/>
                <a:gd name="connsiteY29" fmla="*/ 81311 h 112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4032" h="112777">
                  <a:moveTo>
                    <a:pt x="30960" y="81311"/>
                  </a:moveTo>
                  <a:cubicBezTo>
                    <a:pt x="41081" y="70450"/>
                    <a:pt x="46510" y="65776"/>
                    <a:pt x="53258" y="59966"/>
                  </a:cubicBezTo>
                  <a:cubicBezTo>
                    <a:pt x="53258" y="59784"/>
                    <a:pt x="64870" y="49856"/>
                    <a:pt x="71617" y="43120"/>
                  </a:cubicBezTo>
                  <a:cubicBezTo>
                    <a:pt x="89413" y="25704"/>
                    <a:pt x="93533" y="16716"/>
                    <a:pt x="93533" y="15971"/>
                  </a:cubicBezTo>
                  <a:cubicBezTo>
                    <a:pt x="93533" y="14097"/>
                    <a:pt x="91846" y="14097"/>
                    <a:pt x="91470" y="14097"/>
                  </a:cubicBezTo>
                  <a:cubicBezTo>
                    <a:pt x="90159" y="14097"/>
                    <a:pt x="89601" y="14474"/>
                    <a:pt x="88661" y="16153"/>
                  </a:cubicBezTo>
                  <a:cubicBezTo>
                    <a:pt x="83042" y="25146"/>
                    <a:pt x="79111" y="28142"/>
                    <a:pt x="74614" y="28142"/>
                  </a:cubicBezTo>
                  <a:cubicBezTo>
                    <a:pt x="70118" y="28142"/>
                    <a:pt x="67868" y="25327"/>
                    <a:pt x="65059" y="22150"/>
                  </a:cubicBezTo>
                  <a:cubicBezTo>
                    <a:pt x="61497" y="17838"/>
                    <a:pt x="58312" y="14097"/>
                    <a:pt x="52129" y="14097"/>
                  </a:cubicBezTo>
                  <a:cubicBezTo>
                    <a:pt x="38083" y="14097"/>
                    <a:pt x="29461" y="31508"/>
                    <a:pt x="29461" y="35443"/>
                  </a:cubicBezTo>
                  <a:cubicBezTo>
                    <a:pt x="29461" y="36376"/>
                    <a:pt x="30026" y="37498"/>
                    <a:pt x="31712" y="37498"/>
                  </a:cubicBezTo>
                  <a:cubicBezTo>
                    <a:pt x="33399" y="37498"/>
                    <a:pt x="33775" y="36565"/>
                    <a:pt x="34145" y="35443"/>
                  </a:cubicBezTo>
                  <a:cubicBezTo>
                    <a:pt x="37707" y="26826"/>
                    <a:pt x="48574" y="26643"/>
                    <a:pt x="50072" y="26643"/>
                  </a:cubicBezTo>
                  <a:cubicBezTo>
                    <a:pt x="54004" y="26643"/>
                    <a:pt x="57565" y="27953"/>
                    <a:pt x="61873" y="29451"/>
                  </a:cubicBezTo>
                  <a:cubicBezTo>
                    <a:pt x="69366" y="32259"/>
                    <a:pt x="71429" y="32259"/>
                    <a:pt x="76296" y="32259"/>
                  </a:cubicBezTo>
                  <a:cubicBezTo>
                    <a:pt x="69554" y="40306"/>
                    <a:pt x="53816" y="53793"/>
                    <a:pt x="50260" y="56788"/>
                  </a:cubicBezTo>
                  <a:lnTo>
                    <a:pt x="33399" y="72512"/>
                  </a:lnTo>
                  <a:cubicBezTo>
                    <a:pt x="20658" y="85059"/>
                    <a:pt x="14105" y="95732"/>
                    <a:pt x="14105" y="97041"/>
                  </a:cubicBezTo>
                  <a:cubicBezTo>
                    <a:pt x="14105" y="98916"/>
                    <a:pt x="15974" y="98916"/>
                    <a:pt x="16350" y="98916"/>
                  </a:cubicBezTo>
                  <a:cubicBezTo>
                    <a:pt x="17849" y="98916"/>
                    <a:pt x="18224" y="98539"/>
                    <a:pt x="19347" y="96478"/>
                  </a:cubicBezTo>
                  <a:cubicBezTo>
                    <a:pt x="23655" y="89928"/>
                    <a:pt x="29279" y="84871"/>
                    <a:pt x="35274" y="84871"/>
                  </a:cubicBezTo>
                  <a:cubicBezTo>
                    <a:pt x="39581" y="84871"/>
                    <a:pt x="41456" y="86556"/>
                    <a:pt x="46135" y="91984"/>
                  </a:cubicBezTo>
                  <a:cubicBezTo>
                    <a:pt x="49320" y="95919"/>
                    <a:pt x="52693" y="98916"/>
                    <a:pt x="58130" y="98916"/>
                  </a:cubicBezTo>
                  <a:cubicBezTo>
                    <a:pt x="76671" y="98916"/>
                    <a:pt x="87538" y="75132"/>
                    <a:pt x="87538" y="70080"/>
                  </a:cubicBezTo>
                  <a:cubicBezTo>
                    <a:pt x="87538" y="69140"/>
                    <a:pt x="86791" y="68206"/>
                    <a:pt x="85293" y="68206"/>
                  </a:cubicBezTo>
                  <a:cubicBezTo>
                    <a:pt x="83606" y="68206"/>
                    <a:pt x="83230" y="69328"/>
                    <a:pt x="82666" y="70639"/>
                  </a:cubicBezTo>
                  <a:cubicBezTo>
                    <a:pt x="78358" y="82810"/>
                    <a:pt x="66369" y="86368"/>
                    <a:pt x="60187" y="86368"/>
                  </a:cubicBezTo>
                  <a:cubicBezTo>
                    <a:pt x="56443" y="86368"/>
                    <a:pt x="53069" y="85246"/>
                    <a:pt x="49132" y="83937"/>
                  </a:cubicBezTo>
                  <a:cubicBezTo>
                    <a:pt x="42767" y="81499"/>
                    <a:pt x="39958" y="80754"/>
                    <a:pt x="36020" y="80754"/>
                  </a:cubicBezTo>
                  <a:cubicBezTo>
                    <a:pt x="35644" y="80754"/>
                    <a:pt x="32647" y="80754"/>
                    <a:pt x="30960" y="8131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664ADCDF-2646-4E03-A8B0-B125E1C4C607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13511653" y="-9276189"/>
              <a:ext cx="75226" cy="112778"/>
            </a:xfrm>
            <a:custGeom>
              <a:avLst/>
              <a:gdLst>
                <a:gd name="connsiteX0" fmla="*/ 78382 w 75225"/>
                <a:gd name="connsiteY0" fmla="*/ 80965 h 112777"/>
                <a:gd name="connsiteX1" fmla="*/ 78382 w 75225"/>
                <a:gd name="connsiteY1" fmla="*/ 76242 h 112777"/>
                <a:gd name="connsiteX2" fmla="*/ 63824 w 75225"/>
                <a:gd name="connsiteY2" fmla="*/ 76242 h 112777"/>
                <a:gd name="connsiteX3" fmla="*/ 63824 w 75225"/>
                <a:gd name="connsiteY3" fmla="*/ 17768 h 112777"/>
                <a:gd name="connsiteX4" fmla="*/ 60938 w 75225"/>
                <a:gd name="connsiteY4" fmla="*/ 14097 h 112777"/>
                <a:gd name="connsiteX5" fmla="*/ 57524 w 75225"/>
                <a:gd name="connsiteY5" fmla="*/ 15935 h 112777"/>
                <a:gd name="connsiteX6" fmla="*/ 14105 w 75225"/>
                <a:gd name="connsiteY6" fmla="*/ 76242 h 112777"/>
                <a:gd name="connsiteX7" fmla="*/ 14105 w 75225"/>
                <a:gd name="connsiteY7" fmla="*/ 80965 h 112777"/>
                <a:gd name="connsiteX8" fmla="*/ 52676 w 75225"/>
                <a:gd name="connsiteY8" fmla="*/ 80965 h 112777"/>
                <a:gd name="connsiteX9" fmla="*/ 52676 w 75225"/>
                <a:gd name="connsiteY9" fmla="*/ 91713 h 112777"/>
                <a:gd name="connsiteX10" fmla="*/ 42050 w 75225"/>
                <a:gd name="connsiteY10" fmla="*/ 97740 h 112777"/>
                <a:gd name="connsiteX11" fmla="*/ 38506 w 75225"/>
                <a:gd name="connsiteY11" fmla="*/ 97740 h 112777"/>
                <a:gd name="connsiteX12" fmla="*/ 38506 w 75225"/>
                <a:gd name="connsiteY12" fmla="*/ 102463 h 112777"/>
                <a:gd name="connsiteX13" fmla="*/ 58182 w 75225"/>
                <a:gd name="connsiteY13" fmla="*/ 101940 h 112777"/>
                <a:gd name="connsiteX14" fmla="*/ 77988 w 75225"/>
                <a:gd name="connsiteY14" fmla="*/ 102463 h 112777"/>
                <a:gd name="connsiteX15" fmla="*/ 77988 w 75225"/>
                <a:gd name="connsiteY15" fmla="*/ 97740 h 112777"/>
                <a:gd name="connsiteX16" fmla="*/ 74450 w 75225"/>
                <a:gd name="connsiteY16" fmla="*/ 97740 h 112777"/>
                <a:gd name="connsiteX17" fmla="*/ 63824 w 75225"/>
                <a:gd name="connsiteY17" fmla="*/ 91713 h 112777"/>
                <a:gd name="connsiteX18" fmla="*/ 63824 w 75225"/>
                <a:gd name="connsiteY18" fmla="*/ 80965 h 112777"/>
                <a:gd name="connsiteX19" fmla="*/ 78382 w 75225"/>
                <a:gd name="connsiteY19" fmla="*/ 80965 h 112777"/>
                <a:gd name="connsiteX20" fmla="*/ 53593 w 75225"/>
                <a:gd name="connsiteY20" fmla="*/ 28259 h 112777"/>
                <a:gd name="connsiteX21" fmla="*/ 53593 w 75225"/>
                <a:gd name="connsiteY21" fmla="*/ 76242 h 112777"/>
                <a:gd name="connsiteX22" fmla="*/ 18959 w 75225"/>
                <a:gd name="connsiteY22" fmla="*/ 76242 h 112777"/>
                <a:gd name="connsiteX23" fmla="*/ 53593 w 75225"/>
                <a:gd name="connsiteY23" fmla="*/ 28259 h 112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5225" h="112777">
                  <a:moveTo>
                    <a:pt x="78382" y="80965"/>
                  </a:moveTo>
                  <a:lnTo>
                    <a:pt x="78382" y="76242"/>
                  </a:lnTo>
                  <a:lnTo>
                    <a:pt x="63824" y="76242"/>
                  </a:lnTo>
                  <a:lnTo>
                    <a:pt x="63824" y="17768"/>
                  </a:lnTo>
                  <a:cubicBezTo>
                    <a:pt x="63824" y="15020"/>
                    <a:pt x="63824" y="14097"/>
                    <a:pt x="60938" y="14097"/>
                  </a:cubicBezTo>
                  <a:cubicBezTo>
                    <a:pt x="59364" y="14097"/>
                    <a:pt x="58841" y="14097"/>
                    <a:pt x="57524" y="15935"/>
                  </a:cubicBezTo>
                  <a:lnTo>
                    <a:pt x="14105" y="76242"/>
                  </a:lnTo>
                  <a:lnTo>
                    <a:pt x="14105" y="80965"/>
                  </a:lnTo>
                  <a:lnTo>
                    <a:pt x="52676" y="80965"/>
                  </a:lnTo>
                  <a:lnTo>
                    <a:pt x="52676" y="91713"/>
                  </a:lnTo>
                  <a:cubicBezTo>
                    <a:pt x="52676" y="96171"/>
                    <a:pt x="52676" y="97740"/>
                    <a:pt x="42050" y="97740"/>
                  </a:cubicBezTo>
                  <a:lnTo>
                    <a:pt x="38506" y="97740"/>
                  </a:lnTo>
                  <a:lnTo>
                    <a:pt x="38506" y="102463"/>
                  </a:lnTo>
                  <a:cubicBezTo>
                    <a:pt x="45065" y="102199"/>
                    <a:pt x="53457" y="101940"/>
                    <a:pt x="58182" y="101940"/>
                  </a:cubicBezTo>
                  <a:cubicBezTo>
                    <a:pt x="63037" y="101940"/>
                    <a:pt x="71429" y="102199"/>
                    <a:pt x="77988" y="102463"/>
                  </a:cubicBezTo>
                  <a:lnTo>
                    <a:pt x="77988" y="97740"/>
                  </a:lnTo>
                  <a:lnTo>
                    <a:pt x="74450" y="97740"/>
                  </a:lnTo>
                  <a:cubicBezTo>
                    <a:pt x="63824" y="97740"/>
                    <a:pt x="63824" y="96171"/>
                    <a:pt x="63824" y="91713"/>
                  </a:cubicBezTo>
                  <a:lnTo>
                    <a:pt x="63824" y="80965"/>
                  </a:lnTo>
                  <a:lnTo>
                    <a:pt x="78382" y="80965"/>
                  </a:lnTo>
                  <a:close/>
                  <a:moveTo>
                    <a:pt x="53593" y="28259"/>
                  </a:moveTo>
                  <a:lnTo>
                    <a:pt x="53593" y="76242"/>
                  </a:lnTo>
                  <a:lnTo>
                    <a:pt x="18959" y="76242"/>
                  </a:lnTo>
                  <a:lnTo>
                    <a:pt x="53593" y="2825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56" name="TextBox 89 2 1 3 1">
            <a:extLst>
              <a:ext uri="{FF2B5EF4-FFF2-40B4-BE49-F238E27FC236}">
                <a16:creationId xmlns:a16="http://schemas.microsoft.com/office/drawing/2014/main" id="{A27D1DA7-E242-4FA3-B15E-3972FAB99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112" y="6164363"/>
            <a:ext cx="84255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sz="1600" dirty="0">
                <a:solidFill>
                  <a:srgbClr val="1014A4"/>
                </a:solidFill>
              </a:rPr>
              <a:t>   We also established the analogue of  LLM droplets for ½ BPS  coherent state operators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AC943AF4-90D8-4269-88AB-57C3014D3768}"/>
              </a:ext>
            </a:extLst>
          </p:cNvPr>
          <p:cNvGrpSpPr/>
          <p:nvPr/>
        </p:nvGrpSpPr>
        <p:grpSpPr>
          <a:xfrm>
            <a:off x="5548258" y="5829506"/>
            <a:ext cx="2782189" cy="287556"/>
            <a:chOff x="6540305" y="5775469"/>
            <a:chExt cx="2782189" cy="287556"/>
          </a:xfrm>
        </p:grpSpPr>
        <p:grpSp>
          <p:nvGrpSpPr>
            <p:cNvPr id="203" name="Groupe 202" descr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\log\langle O\,O\rangle\,\sim (t_*-t)^{7/3}&#10;\end{align*}&#10;&#10;\end{document}" title="IguanaTex Vector Display">
              <a:extLst>
                <a:ext uri="{FF2B5EF4-FFF2-40B4-BE49-F238E27FC236}">
                  <a16:creationId xmlns:a16="http://schemas.microsoft.com/office/drawing/2014/main" id="{73CD3686-D4C5-4293-A191-08328C54318C}"/>
                </a:ext>
              </a:extLst>
            </p:cNvPr>
            <p:cNvGrpSpPr>
              <a:grpSpLocks noChangeAspect="1"/>
            </p:cNvGrpSpPr>
            <p:nvPr>
              <p:custDataLst>
                <p:tags r:id="rId44"/>
              </p:custDataLst>
            </p:nvPr>
          </p:nvGrpSpPr>
          <p:grpSpPr>
            <a:xfrm>
              <a:off x="6540305" y="5775469"/>
              <a:ext cx="1968117" cy="261685"/>
              <a:chOff x="11286458" y="-8503859"/>
              <a:chExt cx="1968116" cy="261684"/>
            </a:xfrm>
          </p:grpSpPr>
          <p:sp>
            <p:nvSpPr>
              <p:cNvPr id="204" name="Forme libre : forme 203">
                <a:extLst>
                  <a:ext uri="{FF2B5EF4-FFF2-40B4-BE49-F238E27FC236}">
                    <a16:creationId xmlns:a16="http://schemas.microsoft.com/office/drawing/2014/main" id="{8596B667-99E3-4B96-AF26-F08742D3F222}"/>
                  </a:ext>
                </a:extLst>
              </p:cNvPr>
              <p:cNvSpPr/>
              <p:nvPr>
                <p:custDataLst>
                  <p:tags r:id="rId45"/>
                </p:custDataLst>
              </p:nvPr>
            </p:nvSpPr>
            <p:spPr>
              <a:xfrm>
                <a:off x="11286458" y="-8454423"/>
                <a:ext cx="264382" cy="203260"/>
              </a:xfrm>
              <a:custGeom>
                <a:avLst/>
                <a:gdLst>
                  <a:gd name="connsiteX0" fmla="*/ 44424 w 264381"/>
                  <a:gd name="connsiteY0" fmla="*/ 15245 h 203260"/>
                  <a:gd name="connsiteX1" fmla="*/ 15253 w 264381"/>
                  <a:gd name="connsiteY1" fmla="*/ 17474 h 203260"/>
                  <a:gd name="connsiteX2" fmla="*/ 15253 w 264381"/>
                  <a:gd name="connsiteY2" fmla="*/ 23750 h 203260"/>
                  <a:gd name="connsiteX3" fmla="*/ 31052 w 264381"/>
                  <a:gd name="connsiteY3" fmla="*/ 35088 h 203260"/>
                  <a:gd name="connsiteX4" fmla="*/ 31052 w 264381"/>
                  <a:gd name="connsiteY4" fmla="*/ 140370 h 203260"/>
                  <a:gd name="connsiteX5" fmla="*/ 15253 w 264381"/>
                  <a:gd name="connsiteY5" fmla="*/ 149485 h 203260"/>
                  <a:gd name="connsiteX6" fmla="*/ 15253 w 264381"/>
                  <a:gd name="connsiteY6" fmla="*/ 155760 h 203260"/>
                  <a:gd name="connsiteX7" fmla="*/ 37738 w 264381"/>
                  <a:gd name="connsiteY7" fmla="*/ 155151 h 203260"/>
                  <a:gd name="connsiteX8" fmla="*/ 60224 w 264381"/>
                  <a:gd name="connsiteY8" fmla="*/ 155760 h 203260"/>
                  <a:gd name="connsiteX9" fmla="*/ 60224 w 264381"/>
                  <a:gd name="connsiteY9" fmla="*/ 149485 h 203260"/>
                  <a:gd name="connsiteX10" fmla="*/ 44424 w 264381"/>
                  <a:gd name="connsiteY10" fmla="*/ 140370 h 203260"/>
                  <a:gd name="connsiteX11" fmla="*/ 44424 w 264381"/>
                  <a:gd name="connsiteY11" fmla="*/ 15245 h 203260"/>
                  <a:gd name="connsiteX12" fmla="*/ 160271 w 264381"/>
                  <a:gd name="connsiteY12" fmla="*/ 112435 h 203260"/>
                  <a:gd name="connsiteX13" fmla="*/ 115497 w 264381"/>
                  <a:gd name="connsiteY13" fmla="*/ 65056 h 203260"/>
                  <a:gd name="connsiteX14" fmla="*/ 70527 w 264381"/>
                  <a:gd name="connsiteY14" fmla="*/ 112435 h 203260"/>
                  <a:gd name="connsiteX15" fmla="*/ 115294 w 264381"/>
                  <a:gd name="connsiteY15" fmla="*/ 157991 h 203260"/>
                  <a:gd name="connsiteX16" fmla="*/ 160271 w 264381"/>
                  <a:gd name="connsiteY16" fmla="*/ 112435 h 203260"/>
                  <a:gd name="connsiteX17" fmla="*/ 115497 w 264381"/>
                  <a:gd name="connsiteY17" fmla="*/ 152928 h 203260"/>
                  <a:gd name="connsiteX18" fmla="*/ 92402 w 264381"/>
                  <a:gd name="connsiteY18" fmla="*/ 139361 h 203260"/>
                  <a:gd name="connsiteX19" fmla="*/ 87337 w 264381"/>
                  <a:gd name="connsiteY19" fmla="*/ 110814 h 203260"/>
                  <a:gd name="connsiteX20" fmla="*/ 92198 w 264381"/>
                  <a:gd name="connsiteY20" fmla="*/ 83076 h 203260"/>
                  <a:gd name="connsiteX21" fmla="*/ 115294 w 264381"/>
                  <a:gd name="connsiteY21" fmla="*/ 69508 h 203260"/>
                  <a:gd name="connsiteX22" fmla="*/ 138186 w 264381"/>
                  <a:gd name="connsiteY22" fmla="*/ 82670 h 203260"/>
                  <a:gd name="connsiteX23" fmla="*/ 143454 w 264381"/>
                  <a:gd name="connsiteY23" fmla="*/ 110814 h 203260"/>
                  <a:gd name="connsiteX24" fmla="*/ 138999 w 264381"/>
                  <a:gd name="connsiteY24" fmla="*/ 137944 h 203260"/>
                  <a:gd name="connsiteX25" fmla="*/ 115497 w 264381"/>
                  <a:gd name="connsiteY25" fmla="*/ 152928 h 203260"/>
                  <a:gd name="connsiteX26" fmla="*/ 211126 w 264381"/>
                  <a:gd name="connsiteY26" fmla="*/ 120934 h 203260"/>
                  <a:gd name="connsiteX27" fmla="*/ 193503 w 264381"/>
                  <a:gd name="connsiteY27" fmla="*/ 96034 h 203260"/>
                  <a:gd name="connsiteX28" fmla="*/ 196744 w 264381"/>
                  <a:gd name="connsiteY28" fmla="*/ 79024 h 203260"/>
                  <a:gd name="connsiteX29" fmla="*/ 211126 w 264381"/>
                  <a:gd name="connsiteY29" fmla="*/ 70925 h 203260"/>
                  <a:gd name="connsiteX30" fmla="*/ 228756 w 264381"/>
                  <a:gd name="connsiteY30" fmla="*/ 95830 h 203260"/>
                  <a:gd name="connsiteX31" fmla="*/ 225515 w 264381"/>
                  <a:gd name="connsiteY31" fmla="*/ 112834 h 203260"/>
                  <a:gd name="connsiteX32" fmla="*/ 211126 w 264381"/>
                  <a:gd name="connsiteY32" fmla="*/ 120934 h 203260"/>
                  <a:gd name="connsiteX33" fmla="*/ 187630 w 264381"/>
                  <a:gd name="connsiteY33" fmla="*/ 128835 h 203260"/>
                  <a:gd name="connsiteX34" fmla="*/ 191075 w 264381"/>
                  <a:gd name="connsiteY34" fmla="*/ 119314 h 203260"/>
                  <a:gd name="connsiteX35" fmla="*/ 211126 w 264381"/>
                  <a:gd name="connsiteY35" fmla="*/ 125589 h 203260"/>
                  <a:gd name="connsiteX36" fmla="*/ 243946 w 264381"/>
                  <a:gd name="connsiteY36" fmla="*/ 96034 h 203260"/>
                  <a:gd name="connsiteX37" fmla="*/ 235638 w 264381"/>
                  <a:gd name="connsiteY37" fmla="*/ 76394 h 203260"/>
                  <a:gd name="connsiteX38" fmla="*/ 253873 w 264381"/>
                  <a:gd name="connsiteY38" fmla="*/ 68492 h 203260"/>
                  <a:gd name="connsiteX39" fmla="*/ 255900 w 264381"/>
                  <a:gd name="connsiteY39" fmla="*/ 68696 h 203260"/>
                  <a:gd name="connsiteX40" fmla="*/ 252658 w 264381"/>
                  <a:gd name="connsiteY40" fmla="*/ 74164 h 203260"/>
                  <a:gd name="connsiteX41" fmla="*/ 258529 w 264381"/>
                  <a:gd name="connsiteY41" fmla="*/ 80034 h 203260"/>
                  <a:gd name="connsiteX42" fmla="*/ 264409 w 264381"/>
                  <a:gd name="connsiteY42" fmla="*/ 73961 h 203260"/>
                  <a:gd name="connsiteX43" fmla="*/ 254076 w 264381"/>
                  <a:gd name="connsiteY43" fmla="*/ 64040 h 203260"/>
                  <a:gd name="connsiteX44" fmla="*/ 232600 w 264381"/>
                  <a:gd name="connsiteY44" fmla="*/ 73554 h 203260"/>
                  <a:gd name="connsiteX45" fmla="*/ 211126 w 264381"/>
                  <a:gd name="connsiteY45" fmla="*/ 66269 h 203260"/>
                  <a:gd name="connsiteX46" fmla="*/ 178314 w 264381"/>
                  <a:gd name="connsiteY46" fmla="*/ 95830 h 203260"/>
                  <a:gd name="connsiteX47" fmla="*/ 187834 w 264381"/>
                  <a:gd name="connsiteY47" fmla="*/ 116684 h 203260"/>
                  <a:gd name="connsiteX48" fmla="*/ 181555 w 264381"/>
                  <a:gd name="connsiteY48" fmla="*/ 133491 h 203260"/>
                  <a:gd name="connsiteX49" fmla="*/ 190465 w 264381"/>
                  <a:gd name="connsiteY49" fmla="*/ 151511 h 203260"/>
                  <a:gd name="connsiteX50" fmla="*/ 171831 w 264381"/>
                  <a:gd name="connsiteY50" fmla="*/ 171755 h 203260"/>
                  <a:gd name="connsiteX51" fmla="*/ 216598 w 264381"/>
                  <a:gd name="connsiteY51" fmla="*/ 197467 h 203260"/>
                  <a:gd name="connsiteX52" fmla="*/ 261574 w 264381"/>
                  <a:gd name="connsiteY52" fmla="*/ 171348 h 203260"/>
                  <a:gd name="connsiteX53" fmla="*/ 248406 w 264381"/>
                  <a:gd name="connsiteY53" fmla="*/ 148272 h 203260"/>
                  <a:gd name="connsiteX54" fmla="*/ 213560 w 264381"/>
                  <a:gd name="connsiteY54" fmla="*/ 142600 h 203260"/>
                  <a:gd name="connsiteX55" fmla="*/ 198365 w 264381"/>
                  <a:gd name="connsiteY55" fmla="*/ 142396 h 203260"/>
                  <a:gd name="connsiteX56" fmla="*/ 187630 w 264381"/>
                  <a:gd name="connsiteY56" fmla="*/ 128835 h 203260"/>
                  <a:gd name="connsiteX57" fmla="*/ 216802 w 264381"/>
                  <a:gd name="connsiteY57" fmla="*/ 192811 h 203260"/>
                  <a:gd name="connsiteX58" fmla="*/ 182362 w 264381"/>
                  <a:gd name="connsiteY58" fmla="*/ 171755 h 203260"/>
                  <a:gd name="connsiteX59" fmla="*/ 198975 w 264381"/>
                  <a:gd name="connsiteY59" fmla="*/ 154345 h 203260"/>
                  <a:gd name="connsiteX60" fmla="*/ 210929 w 264381"/>
                  <a:gd name="connsiteY60" fmla="*/ 154345 h 203260"/>
                  <a:gd name="connsiteX61" fmla="*/ 251038 w 264381"/>
                  <a:gd name="connsiteY61" fmla="*/ 171755 h 203260"/>
                  <a:gd name="connsiteX62" fmla="*/ 216802 w 264381"/>
                  <a:gd name="connsiteY62" fmla="*/ 192811 h 203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264381" h="203260">
                    <a:moveTo>
                      <a:pt x="44424" y="15245"/>
                    </a:moveTo>
                    <a:lnTo>
                      <a:pt x="15253" y="17474"/>
                    </a:lnTo>
                    <a:lnTo>
                      <a:pt x="15253" y="23750"/>
                    </a:lnTo>
                    <a:cubicBezTo>
                      <a:pt x="29432" y="23750"/>
                      <a:pt x="31052" y="25166"/>
                      <a:pt x="31052" y="35088"/>
                    </a:cubicBezTo>
                    <a:lnTo>
                      <a:pt x="31052" y="140370"/>
                    </a:lnTo>
                    <a:cubicBezTo>
                      <a:pt x="31052" y="149485"/>
                      <a:pt x="28828" y="149485"/>
                      <a:pt x="15253" y="149485"/>
                    </a:cubicBezTo>
                    <a:lnTo>
                      <a:pt x="15253" y="155760"/>
                    </a:lnTo>
                    <a:cubicBezTo>
                      <a:pt x="21939" y="155558"/>
                      <a:pt x="32673" y="155151"/>
                      <a:pt x="37738" y="155151"/>
                    </a:cubicBezTo>
                    <a:cubicBezTo>
                      <a:pt x="42804" y="155151"/>
                      <a:pt x="52731" y="155558"/>
                      <a:pt x="60224" y="155760"/>
                    </a:cubicBezTo>
                    <a:lnTo>
                      <a:pt x="60224" y="149485"/>
                    </a:lnTo>
                    <a:cubicBezTo>
                      <a:pt x="46655" y="149485"/>
                      <a:pt x="44424" y="149485"/>
                      <a:pt x="44424" y="140370"/>
                    </a:cubicBezTo>
                    <a:lnTo>
                      <a:pt x="44424" y="15245"/>
                    </a:lnTo>
                    <a:close/>
                    <a:moveTo>
                      <a:pt x="160271" y="112435"/>
                    </a:moveTo>
                    <a:cubicBezTo>
                      <a:pt x="160271" y="86512"/>
                      <a:pt x="140010" y="65056"/>
                      <a:pt x="115497" y="65056"/>
                    </a:cubicBezTo>
                    <a:cubicBezTo>
                      <a:pt x="90171" y="65056"/>
                      <a:pt x="70527" y="87123"/>
                      <a:pt x="70527" y="112435"/>
                    </a:cubicBezTo>
                    <a:cubicBezTo>
                      <a:pt x="70527" y="138553"/>
                      <a:pt x="91595" y="157991"/>
                      <a:pt x="115294" y="157991"/>
                    </a:cubicBezTo>
                    <a:cubicBezTo>
                      <a:pt x="139806" y="157991"/>
                      <a:pt x="160271" y="138147"/>
                      <a:pt x="160271" y="112435"/>
                    </a:cubicBezTo>
                    <a:close/>
                    <a:moveTo>
                      <a:pt x="115497" y="152928"/>
                    </a:moveTo>
                    <a:cubicBezTo>
                      <a:pt x="106784" y="152928"/>
                      <a:pt x="97874" y="148673"/>
                      <a:pt x="92402" y="139361"/>
                    </a:cubicBezTo>
                    <a:cubicBezTo>
                      <a:pt x="87337" y="130454"/>
                      <a:pt x="87337" y="118100"/>
                      <a:pt x="87337" y="110814"/>
                    </a:cubicBezTo>
                    <a:cubicBezTo>
                      <a:pt x="87337" y="102913"/>
                      <a:pt x="87337" y="91982"/>
                      <a:pt x="92198" y="83076"/>
                    </a:cubicBezTo>
                    <a:cubicBezTo>
                      <a:pt x="97670" y="73758"/>
                      <a:pt x="107191" y="69508"/>
                      <a:pt x="115294" y="69508"/>
                    </a:cubicBezTo>
                    <a:cubicBezTo>
                      <a:pt x="124211" y="69508"/>
                      <a:pt x="132917" y="73961"/>
                      <a:pt x="138186" y="82670"/>
                    </a:cubicBezTo>
                    <a:cubicBezTo>
                      <a:pt x="143454" y="91372"/>
                      <a:pt x="143454" y="103116"/>
                      <a:pt x="143454" y="110814"/>
                    </a:cubicBezTo>
                    <a:cubicBezTo>
                      <a:pt x="143454" y="118100"/>
                      <a:pt x="143454" y="129033"/>
                      <a:pt x="138999" y="137944"/>
                    </a:cubicBezTo>
                    <a:cubicBezTo>
                      <a:pt x="134538" y="147052"/>
                      <a:pt x="125628" y="152928"/>
                      <a:pt x="115497" y="152928"/>
                    </a:cubicBezTo>
                    <a:close/>
                    <a:moveTo>
                      <a:pt x="211126" y="120934"/>
                    </a:moveTo>
                    <a:cubicBezTo>
                      <a:pt x="193503" y="120934"/>
                      <a:pt x="193503" y="100690"/>
                      <a:pt x="193503" y="96034"/>
                    </a:cubicBezTo>
                    <a:cubicBezTo>
                      <a:pt x="193503" y="90565"/>
                      <a:pt x="193706" y="84086"/>
                      <a:pt x="196744" y="79024"/>
                    </a:cubicBezTo>
                    <a:cubicBezTo>
                      <a:pt x="198365" y="76597"/>
                      <a:pt x="203023" y="70925"/>
                      <a:pt x="211126" y="70925"/>
                    </a:cubicBezTo>
                    <a:cubicBezTo>
                      <a:pt x="228756" y="70925"/>
                      <a:pt x="228756" y="91174"/>
                      <a:pt x="228756" y="95830"/>
                    </a:cubicBezTo>
                    <a:cubicBezTo>
                      <a:pt x="228756" y="101293"/>
                      <a:pt x="228553" y="107772"/>
                      <a:pt x="225515" y="112834"/>
                    </a:cubicBezTo>
                    <a:cubicBezTo>
                      <a:pt x="223893" y="115267"/>
                      <a:pt x="219228" y="120934"/>
                      <a:pt x="211126" y="120934"/>
                    </a:cubicBezTo>
                    <a:close/>
                    <a:moveTo>
                      <a:pt x="187630" y="128835"/>
                    </a:moveTo>
                    <a:cubicBezTo>
                      <a:pt x="187630" y="128022"/>
                      <a:pt x="187630" y="123367"/>
                      <a:pt x="191075" y="119314"/>
                    </a:cubicBezTo>
                    <a:cubicBezTo>
                      <a:pt x="198975" y="124986"/>
                      <a:pt x="207281" y="125589"/>
                      <a:pt x="211126" y="125589"/>
                    </a:cubicBezTo>
                    <a:cubicBezTo>
                      <a:pt x="229970" y="125589"/>
                      <a:pt x="243946" y="111622"/>
                      <a:pt x="243946" y="96034"/>
                    </a:cubicBezTo>
                    <a:cubicBezTo>
                      <a:pt x="243946" y="88539"/>
                      <a:pt x="240704" y="81050"/>
                      <a:pt x="235638" y="76394"/>
                    </a:cubicBezTo>
                    <a:cubicBezTo>
                      <a:pt x="242935" y="69508"/>
                      <a:pt x="250224" y="68492"/>
                      <a:pt x="253873" y="68492"/>
                    </a:cubicBezTo>
                    <a:cubicBezTo>
                      <a:pt x="254279" y="68492"/>
                      <a:pt x="255290" y="68492"/>
                      <a:pt x="255900" y="68696"/>
                    </a:cubicBezTo>
                    <a:cubicBezTo>
                      <a:pt x="253669" y="69508"/>
                      <a:pt x="252658" y="71738"/>
                      <a:pt x="252658" y="74164"/>
                    </a:cubicBezTo>
                    <a:cubicBezTo>
                      <a:pt x="252658" y="77607"/>
                      <a:pt x="255290" y="80034"/>
                      <a:pt x="258529" y="80034"/>
                    </a:cubicBezTo>
                    <a:cubicBezTo>
                      <a:pt x="260557" y="80034"/>
                      <a:pt x="264409" y="78617"/>
                      <a:pt x="264409" y="73961"/>
                    </a:cubicBezTo>
                    <a:cubicBezTo>
                      <a:pt x="264409" y="70518"/>
                      <a:pt x="261975" y="64040"/>
                      <a:pt x="254076" y="64040"/>
                    </a:cubicBezTo>
                    <a:cubicBezTo>
                      <a:pt x="250027" y="64040"/>
                      <a:pt x="241111" y="65253"/>
                      <a:pt x="232600" y="73554"/>
                    </a:cubicBezTo>
                    <a:cubicBezTo>
                      <a:pt x="224097" y="66872"/>
                      <a:pt x="215588" y="66269"/>
                      <a:pt x="211126" y="66269"/>
                    </a:cubicBezTo>
                    <a:cubicBezTo>
                      <a:pt x="192289" y="66269"/>
                      <a:pt x="178314" y="80237"/>
                      <a:pt x="178314" y="95830"/>
                    </a:cubicBezTo>
                    <a:cubicBezTo>
                      <a:pt x="178314" y="104737"/>
                      <a:pt x="182769" y="112435"/>
                      <a:pt x="187834" y="116684"/>
                    </a:cubicBezTo>
                    <a:cubicBezTo>
                      <a:pt x="185197" y="119721"/>
                      <a:pt x="181555" y="126403"/>
                      <a:pt x="181555" y="133491"/>
                    </a:cubicBezTo>
                    <a:cubicBezTo>
                      <a:pt x="181555" y="139766"/>
                      <a:pt x="184186" y="147459"/>
                      <a:pt x="190465" y="151511"/>
                    </a:cubicBezTo>
                    <a:cubicBezTo>
                      <a:pt x="178314" y="154948"/>
                      <a:pt x="171831" y="163657"/>
                      <a:pt x="171831" y="171755"/>
                    </a:cubicBezTo>
                    <a:cubicBezTo>
                      <a:pt x="171831" y="186332"/>
                      <a:pt x="191882" y="197467"/>
                      <a:pt x="216598" y="197467"/>
                    </a:cubicBezTo>
                    <a:cubicBezTo>
                      <a:pt x="240501" y="197467"/>
                      <a:pt x="261574" y="187145"/>
                      <a:pt x="261574" y="171348"/>
                    </a:cubicBezTo>
                    <a:cubicBezTo>
                      <a:pt x="261574" y="164266"/>
                      <a:pt x="258733" y="153938"/>
                      <a:pt x="248406" y="148272"/>
                    </a:cubicBezTo>
                    <a:cubicBezTo>
                      <a:pt x="237666" y="142600"/>
                      <a:pt x="225915" y="142600"/>
                      <a:pt x="213560" y="142600"/>
                    </a:cubicBezTo>
                    <a:cubicBezTo>
                      <a:pt x="208495" y="142600"/>
                      <a:pt x="199782" y="142600"/>
                      <a:pt x="198365" y="142396"/>
                    </a:cubicBezTo>
                    <a:cubicBezTo>
                      <a:pt x="191882" y="141590"/>
                      <a:pt x="187630" y="135314"/>
                      <a:pt x="187630" y="128835"/>
                    </a:cubicBezTo>
                    <a:close/>
                    <a:moveTo>
                      <a:pt x="216802" y="192811"/>
                    </a:moveTo>
                    <a:cubicBezTo>
                      <a:pt x="196343" y="192811"/>
                      <a:pt x="182362" y="182489"/>
                      <a:pt x="182362" y="171755"/>
                    </a:cubicBezTo>
                    <a:cubicBezTo>
                      <a:pt x="182362" y="162443"/>
                      <a:pt x="190058" y="154948"/>
                      <a:pt x="198975" y="154345"/>
                    </a:cubicBezTo>
                    <a:lnTo>
                      <a:pt x="210929" y="154345"/>
                    </a:lnTo>
                    <a:cubicBezTo>
                      <a:pt x="228350" y="154345"/>
                      <a:pt x="251038" y="154345"/>
                      <a:pt x="251038" y="171755"/>
                    </a:cubicBezTo>
                    <a:cubicBezTo>
                      <a:pt x="251038" y="182686"/>
                      <a:pt x="236655" y="192811"/>
                      <a:pt x="216802" y="19281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05" name="Forme libre : forme 204">
                <a:extLst>
                  <a:ext uri="{FF2B5EF4-FFF2-40B4-BE49-F238E27FC236}">
                    <a16:creationId xmlns:a16="http://schemas.microsoft.com/office/drawing/2014/main" id="{7D485841-6615-42EB-8EA5-DC258648DA7F}"/>
                  </a:ext>
                </a:extLst>
              </p:cNvPr>
              <p:cNvSpPr/>
              <p:nvPr>
                <p:custDataLst>
                  <p:tags r:id="rId46"/>
                </p:custDataLst>
              </p:nvPr>
            </p:nvSpPr>
            <p:spPr>
              <a:xfrm>
                <a:off x="11563751" y="-8465761"/>
                <a:ext cx="61011" cy="223586"/>
              </a:xfrm>
              <a:custGeom>
                <a:avLst/>
                <a:gdLst>
                  <a:gd name="connsiteX0" fmla="*/ 59416 w 61011"/>
                  <a:gd name="connsiteY0" fmla="*/ 22936 h 223586"/>
                  <a:gd name="connsiteX1" fmla="*/ 60433 w 61011"/>
                  <a:gd name="connsiteY1" fmla="*/ 19296 h 223586"/>
                  <a:gd name="connsiteX2" fmla="*/ 56378 w 61011"/>
                  <a:gd name="connsiteY2" fmla="*/ 15245 h 223586"/>
                  <a:gd name="connsiteX3" fmla="*/ 51719 w 61011"/>
                  <a:gd name="connsiteY3" fmla="*/ 19901 h 223586"/>
                  <a:gd name="connsiteX4" fmla="*/ 16269 w 61011"/>
                  <a:gd name="connsiteY4" fmla="*/ 112834 h 223586"/>
                  <a:gd name="connsiteX5" fmla="*/ 15253 w 61011"/>
                  <a:gd name="connsiteY5" fmla="*/ 116480 h 223586"/>
                  <a:gd name="connsiteX6" fmla="*/ 16269 w 61011"/>
                  <a:gd name="connsiteY6" fmla="*/ 119923 h 223586"/>
                  <a:gd name="connsiteX7" fmla="*/ 51719 w 61011"/>
                  <a:gd name="connsiteY7" fmla="*/ 212858 h 223586"/>
                  <a:gd name="connsiteX8" fmla="*/ 56378 w 61011"/>
                  <a:gd name="connsiteY8" fmla="*/ 217717 h 223586"/>
                  <a:gd name="connsiteX9" fmla="*/ 60433 w 61011"/>
                  <a:gd name="connsiteY9" fmla="*/ 213664 h 223586"/>
                  <a:gd name="connsiteX10" fmla="*/ 59416 w 61011"/>
                  <a:gd name="connsiteY10" fmla="*/ 210425 h 223586"/>
                  <a:gd name="connsiteX11" fmla="*/ 23559 w 61011"/>
                  <a:gd name="connsiteY11" fmla="*/ 116480 h 223586"/>
                  <a:gd name="connsiteX12" fmla="*/ 59416 w 61011"/>
                  <a:gd name="connsiteY12" fmla="*/ 22936 h 223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1011" h="223586">
                    <a:moveTo>
                      <a:pt x="59416" y="22936"/>
                    </a:moveTo>
                    <a:cubicBezTo>
                      <a:pt x="60433" y="20713"/>
                      <a:pt x="60433" y="20306"/>
                      <a:pt x="60433" y="19296"/>
                    </a:cubicBezTo>
                    <a:cubicBezTo>
                      <a:pt x="60433" y="17067"/>
                      <a:pt x="58609" y="15245"/>
                      <a:pt x="56378" y="15245"/>
                    </a:cubicBezTo>
                    <a:cubicBezTo>
                      <a:pt x="54554" y="15245"/>
                      <a:pt x="53137" y="16254"/>
                      <a:pt x="51719" y="19901"/>
                    </a:cubicBezTo>
                    <a:lnTo>
                      <a:pt x="16269" y="112834"/>
                    </a:lnTo>
                    <a:cubicBezTo>
                      <a:pt x="15863" y="114054"/>
                      <a:pt x="15253" y="115267"/>
                      <a:pt x="15253" y="116480"/>
                    </a:cubicBezTo>
                    <a:cubicBezTo>
                      <a:pt x="15253" y="117091"/>
                      <a:pt x="15253" y="117490"/>
                      <a:pt x="16269" y="119923"/>
                    </a:cubicBezTo>
                    <a:lnTo>
                      <a:pt x="51719" y="212858"/>
                    </a:lnTo>
                    <a:cubicBezTo>
                      <a:pt x="52533" y="215087"/>
                      <a:pt x="53543" y="217717"/>
                      <a:pt x="56378" y="217717"/>
                    </a:cubicBezTo>
                    <a:cubicBezTo>
                      <a:pt x="58609" y="217717"/>
                      <a:pt x="60433" y="215893"/>
                      <a:pt x="60433" y="213664"/>
                    </a:cubicBezTo>
                    <a:cubicBezTo>
                      <a:pt x="60433" y="213061"/>
                      <a:pt x="60433" y="212654"/>
                      <a:pt x="59416" y="210425"/>
                    </a:cubicBezTo>
                    <a:lnTo>
                      <a:pt x="23559" y="116480"/>
                    </a:lnTo>
                    <a:lnTo>
                      <a:pt x="59416" y="22936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06" name="Forme libre : forme 205">
                <a:extLst>
                  <a:ext uri="{FF2B5EF4-FFF2-40B4-BE49-F238E27FC236}">
                    <a16:creationId xmlns:a16="http://schemas.microsoft.com/office/drawing/2014/main" id="{BB815C53-4253-4F5A-BE2E-5B25D28976DD}"/>
                  </a:ext>
                </a:extLst>
              </p:cNvPr>
              <p:cNvSpPr/>
              <p:nvPr>
                <p:custDataLst>
                  <p:tags r:id="rId47"/>
                </p:custDataLst>
              </p:nvPr>
            </p:nvSpPr>
            <p:spPr>
              <a:xfrm>
                <a:off x="11630183" y="-8456652"/>
                <a:ext cx="162697" cy="162608"/>
              </a:xfrm>
              <a:custGeom>
                <a:avLst/>
                <a:gdLst>
                  <a:gd name="connsiteX0" fmla="*/ 155235 w 162696"/>
                  <a:gd name="connsiteY0" fmla="*/ 69712 h 162608"/>
                  <a:gd name="connsiteX1" fmla="*/ 103579 w 162696"/>
                  <a:gd name="connsiteY1" fmla="*/ 15245 h 162608"/>
                  <a:gd name="connsiteX2" fmla="*/ 15253 w 162696"/>
                  <a:gd name="connsiteY2" fmla="*/ 108382 h 162608"/>
                  <a:gd name="connsiteX3" fmla="*/ 67112 w 162696"/>
                  <a:gd name="connsiteY3" fmla="*/ 162443 h 162608"/>
                  <a:gd name="connsiteX4" fmla="*/ 155235 w 162696"/>
                  <a:gd name="connsiteY4" fmla="*/ 69712 h 162608"/>
                  <a:gd name="connsiteX5" fmla="*/ 68326 w 162696"/>
                  <a:gd name="connsiteY5" fmla="*/ 157177 h 162608"/>
                  <a:gd name="connsiteX6" fmla="*/ 34090 w 162696"/>
                  <a:gd name="connsiteY6" fmla="*/ 114055 h 162608"/>
                  <a:gd name="connsiteX7" fmla="*/ 52526 w 162696"/>
                  <a:gd name="connsiteY7" fmla="*/ 51894 h 162608"/>
                  <a:gd name="connsiteX8" fmla="*/ 102365 w 162696"/>
                  <a:gd name="connsiteY8" fmla="*/ 20306 h 162608"/>
                  <a:gd name="connsiteX9" fmla="*/ 137205 w 162696"/>
                  <a:gd name="connsiteY9" fmla="*/ 61817 h 162608"/>
                  <a:gd name="connsiteX10" fmla="*/ 111682 w 162696"/>
                  <a:gd name="connsiteY10" fmla="*/ 132881 h 162608"/>
                  <a:gd name="connsiteX11" fmla="*/ 68326 w 162696"/>
                  <a:gd name="connsiteY11" fmla="*/ 157177 h 162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2696" h="162608">
                    <a:moveTo>
                      <a:pt x="155235" y="69712"/>
                    </a:moveTo>
                    <a:cubicBezTo>
                      <a:pt x="155235" y="37114"/>
                      <a:pt x="133761" y="15245"/>
                      <a:pt x="103579" y="15245"/>
                    </a:cubicBezTo>
                    <a:cubicBezTo>
                      <a:pt x="59823" y="15245"/>
                      <a:pt x="15253" y="61206"/>
                      <a:pt x="15253" y="108382"/>
                    </a:cubicBezTo>
                    <a:cubicBezTo>
                      <a:pt x="15253" y="141996"/>
                      <a:pt x="37941" y="162443"/>
                      <a:pt x="67112" y="162443"/>
                    </a:cubicBezTo>
                    <a:cubicBezTo>
                      <a:pt x="110062" y="162443"/>
                      <a:pt x="155235" y="118100"/>
                      <a:pt x="155235" y="69712"/>
                    </a:cubicBezTo>
                    <a:close/>
                    <a:moveTo>
                      <a:pt x="68326" y="157177"/>
                    </a:moveTo>
                    <a:cubicBezTo>
                      <a:pt x="48275" y="157177"/>
                      <a:pt x="34090" y="140782"/>
                      <a:pt x="34090" y="114055"/>
                    </a:cubicBezTo>
                    <a:cubicBezTo>
                      <a:pt x="34090" y="105142"/>
                      <a:pt x="36930" y="75587"/>
                      <a:pt x="52526" y="51894"/>
                    </a:cubicBezTo>
                    <a:cubicBezTo>
                      <a:pt x="66508" y="30838"/>
                      <a:pt x="86356" y="20306"/>
                      <a:pt x="102365" y="20306"/>
                    </a:cubicBezTo>
                    <a:cubicBezTo>
                      <a:pt x="118972" y="20306"/>
                      <a:pt x="137205" y="31645"/>
                      <a:pt x="137205" y="61817"/>
                    </a:cubicBezTo>
                    <a:cubicBezTo>
                      <a:pt x="137205" y="76394"/>
                      <a:pt x="131740" y="107982"/>
                      <a:pt x="111682" y="132881"/>
                    </a:cubicBezTo>
                    <a:cubicBezTo>
                      <a:pt x="101958" y="145236"/>
                      <a:pt x="85346" y="157177"/>
                      <a:pt x="68326" y="15717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07" name="Forme libre : forme 206">
                <a:extLst>
                  <a:ext uri="{FF2B5EF4-FFF2-40B4-BE49-F238E27FC236}">
                    <a16:creationId xmlns:a16="http://schemas.microsoft.com/office/drawing/2014/main" id="{A6D7BFB0-0AF1-4E34-9A0F-D8621A2DA39C}"/>
                  </a:ext>
                </a:extLst>
              </p:cNvPr>
              <p:cNvSpPr/>
              <p:nvPr>
                <p:custDataLst>
                  <p:tags r:id="rId48"/>
                </p:custDataLst>
              </p:nvPr>
            </p:nvSpPr>
            <p:spPr>
              <a:xfrm>
                <a:off x="11824002" y="-8456652"/>
                <a:ext cx="162697" cy="162608"/>
              </a:xfrm>
              <a:custGeom>
                <a:avLst/>
                <a:gdLst>
                  <a:gd name="connsiteX0" fmla="*/ 155237 w 162696"/>
                  <a:gd name="connsiteY0" fmla="*/ 69712 h 162608"/>
                  <a:gd name="connsiteX1" fmla="*/ 103581 w 162696"/>
                  <a:gd name="connsiteY1" fmla="*/ 15245 h 162608"/>
                  <a:gd name="connsiteX2" fmla="*/ 15253 w 162696"/>
                  <a:gd name="connsiteY2" fmla="*/ 108382 h 162608"/>
                  <a:gd name="connsiteX3" fmla="*/ 67112 w 162696"/>
                  <a:gd name="connsiteY3" fmla="*/ 162443 h 162608"/>
                  <a:gd name="connsiteX4" fmla="*/ 155237 w 162696"/>
                  <a:gd name="connsiteY4" fmla="*/ 69712 h 162608"/>
                  <a:gd name="connsiteX5" fmla="*/ 68327 w 162696"/>
                  <a:gd name="connsiteY5" fmla="*/ 157177 h 162608"/>
                  <a:gd name="connsiteX6" fmla="*/ 34091 w 162696"/>
                  <a:gd name="connsiteY6" fmla="*/ 114055 h 162608"/>
                  <a:gd name="connsiteX7" fmla="*/ 52528 w 162696"/>
                  <a:gd name="connsiteY7" fmla="*/ 51894 h 162608"/>
                  <a:gd name="connsiteX8" fmla="*/ 102367 w 162696"/>
                  <a:gd name="connsiteY8" fmla="*/ 20306 h 162608"/>
                  <a:gd name="connsiteX9" fmla="*/ 137206 w 162696"/>
                  <a:gd name="connsiteY9" fmla="*/ 61817 h 162608"/>
                  <a:gd name="connsiteX10" fmla="*/ 111683 w 162696"/>
                  <a:gd name="connsiteY10" fmla="*/ 132881 h 162608"/>
                  <a:gd name="connsiteX11" fmla="*/ 68327 w 162696"/>
                  <a:gd name="connsiteY11" fmla="*/ 157177 h 162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2696" h="162608">
                    <a:moveTo>
                      <a:pt x="155237" y="69712"/>
                    </a:moveTo>
                    <a:cubicBezTo>
                      <a:pt x="155237" y="37114"/>
                      <a:pt x="133761" y="15245"/>
                      <a:pt x="103581" y="15245"/>
                    </a:cubicBezTo>
                    <a:cubicBezTo>
                      <a:pt x="59823" y="15245"/>
                      <a:pt x="15253" y="61206"/>
                      <a:pt x="15253" y="108382"/>
                    </a:cubicBezTo>
                    <a:cubicBezTo>
                      <a:pt x="15253" y="141996"/>
                      <a:pt x="37943" y="162443"/>
                      <a:pt x="67112" y="162443"/>
                    </a:cubicBezTo>
                    <a:cubicBezTo>
                      <a:pt x="110062" y="162443"/>
                      <a:pt x="155237" y="118100"/>
                      <a:pt x="155237" y="69712"/>
                    </a:cubicBezTo>
                    <a:close/>
                    <a:moveTo>
                      <a:pt x="68327" y="157177"/>
                    </a:moveTo>
                    <a:cubicBezTo>
                      <a:pt x="48276" y="157177"/>
                      <a:pt x="34091" y="140782"/>
                      <a:pt x="34091" y="114055"/>
                    </a:cubicBezTo>
                    <a:cubicBezTo>
                      <a:pt x="34091" y="105142"/>
                      <a:pt x="36932" y="75587"/>
                      <a:pt x="52528" y="51894"/>
                    </a:cubicBezTo>
                    <a:cubicBezTo>
                      <a:pt x="66510" y="30838"/>
                      <a:pt x="86357" y="20306"/>
                      <a:pt x="102367" y="20306"/>
                    </a:cubicBezTo>
                    <a:cubicBezTo>
                      <a:pt x="118972" y="20306"/>
                      <a:pt x="137206" y="31645"/>
                      <a:pt x="137206" y="61817"/>
                    </a:cubicBezTo>
                    <a:cubicBezTo>
                      <a:pt x="137206" y="76394"/>
                      <a:pt x="131742" y="107982"/>
                      <a:pt x="111683" y="132881"/>
                    </a:cubicBezTo>
                    <a:cubicBezTo>
                      <a:pt x="101960" y="145236"/>
                      <a:pt x="85346" y="157177"/>
                      <a:pt x="68327" y="15717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08" name="Forme libre : forme 207">
                <a:extLst>
                  <a:ext uri="{FF2B5EF4-FFF2-40B4-BE49-F238E27FC236}">
                    <a16:creationId xmlns:a16="http://schemas.microsoft.com/office/drawing/2014/main" id="{0FAED5A2-43D1-438D-99E8-2AAD51DF33AF}"/>
                  </a:ext>
                </a:extLst>
              </p:cNvPr>
              <p:cNvSpPr/>
              <p:nvPr>
                <p:custDataLst>
                  <p:tags r:id="rId49"/>
                </p:custDataLst>
              </p:nvPr>
            </p:nvSpPr>
            <p:spPr>
              <a:xfrm>
                <a:off x="11985525" y="-8465761"/>
                <a:ext cx="61011" cy="223586"/>
              </a:xfrm>
              <a:custGeom>
                <a:avLst/>
                <a:gdLst>
                  <a:gd name="connsiteX0" fmla="*/ 59416 w 61011"/>
                  <a:gd name="connsiteY0" fmla="*/ 119923 h 223586"/>
                  <a:gd name="connsiteX1" fmla="*/ 60433 w 61011"/>
                  <a:gd name="connsiteY1" fmla="*/ 116480 h 223586"/>
                  <a:gd name="connsiteX2" fmla="*/ 59416 w 61011"/>
                  <a:gd name="connsiteY2" fmla="*/ 113038 h 223586"/>
                  <a:gd name="connsiteX3" fmla="*/ 23966 w 61011"/>
                  <a:gd name="connsiteY3" fmla="*/ 19901 h 223586"/>
                  <a:gd name="connsiteX4" fmla="*/ 19307 w 61011"/>
                  <a:gd name="connsiteY4" fmla="*/ 15245 h 223586"/>
                  <a:gd name="connsiteX5" fmla="*/ 15253 w 61011"/>
                  <a:gd name="connsiteY5" fmla="*/ 19296 h 223586"/>
                  <a:gd name="connsiteX6" fmla="*/ 16269 w 61011"/>
                  <a:gd name="connsiteY6" fmla="*/ 22536 h 223586"/>
                  <a:gd name="connsiteX7" fmla="*/ 52126 w 61011"/>
                  <a:gd name="connsiteY7" fmla="*/ 116480 h 223586"/>
                  <a:gd name="connsiteX8" fmla="*/ 16269 w 61011"/>
                  <a:gd name="connsiteY8" fmla="*/ 210024 h 223586"/>
                  <a:gd name="connsiteX9" fmla="*/ 15253 w 61011"/>
                  <a:gd name="connsiteY9" fmla="*/ 213664 h 223586"/>
                  <a:gd name="connsiteX10" fmla="*/ 19307 w 61011"/>
                  <a:gd name="connsiteY10" fmla="*/ 217717 h 223586"/>
                  <a:gd name="connsiteX11" fmla="*/ 23559 w 61011"/>
                  <a:gd name="connsiteY11" fmla="*/ 213664 h 223586"/>
                  <a:gd name="connsiteX12" fmla="*/ 59416 w 61011"/>
                  <a:gd name="connsiteY12" fmla="*/ 119923 h 223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1011" h="223586">
                    <a:moveTo>
                      <a:pt x="59416" y="119923"/>
                    </a:moveTo>
                    <a:cubicBezTo>
                      <a:pt x="60433" y="117490"/>
                      <a:pt x="60433" y="117091"/>
                      <a:pt x="60433" y="116480"/>
                    </a:cubicBezTo>
                    <a:cubicBezTo>
                      <a:pt x="60433" y="115871"/>
                      <a:pt x="60433" y="115470"/>
                      <a:pt x="59416" y="113038"/>
                    </a:cubicBezTo>
                    <a:lnTo>
                      <a:pt x="23966" y="19901"/>
                    </a:lnTo>
                    <a:cubicBezTo>
                      <a:pt x="22752" y="16458"/>
                      <a:pt x="21532" y="15245"/>
                      <a:pt x="19307" y="15245"/>
                    </a:cubicBezTo>
                    <a:cubicBezTo>
                      <a:pt x="17077" y="15245"/>
                      <a:pt x="15253" y="17067"/>
                      <a:pt x="15253" y="19296"/>
                    </a:cubicBezTo>
                    <a:cubicBezTo>
                      <a:pt x="15253" y="19901"/>
                      <a:pt x="15253" y="20306"/>
                      <a:pt x="16269" y="22536"/>
                    </a:cubicBezTo>
                    <a:lnTo>
                      <a:pt x="52126" y="116480"/>
                    </a:lnTo>
                    <a:lnTo>
                      <a:pt x="16269" y="210024"/>
                    </a:lnTo>
                    <a:cubicBezTo>
                      <a:pt x="15253" y="212247"/>
                      <a:pt x="15253" y="212654"/>
                      <a:pt x="15253" y="213664"/>
                    </a:cubicBezTo>
                    <a:cubicBezTo>
                      <a:pt x="15253" y="215893"/>
                      <a:pt x="17077" y="217717"/>
                      <a:pt x="19307" y="217717"/>
                    </a:cubicBezTo>
                    <a:cubicBezTo>
                      <a:pt x="21938" y="217717"/>
                      <a:pt x="22752" y="215690"/>
                      <a:pt x="23559" y="213664"/>
                    </a:cubicBezTo>
                    <a:lnTo>
                      <a:pt x="59416" y="119923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09" name="Forme libre : forme 208">
                <a:extLst>
                  <a:ext uri="{FF2B5EF4-FFF2-40B4-BE49-F238E27FC236}">
                    <a16:creationId xmlns:a16="http://schemas.microsoft.com/office/drawing/2014/main" id="{5B24EDC8-4104-424D-A8DB-6438678CCA39}"/>
                  </a:ext>
                </a:extLst>
              </p:cNvPr>
              <p:cNvSpPr/>
              <p:nvPr>
                <p:custDataLst>
                  <p:tags r:id="rId50"/>
                </p:custDataLst>
              </p:nvPr>
            </p:nvSpPr>
            <p:spPr>
              <a:xfrm>
                <a:off x="12154211" y="-8388211"/>
                <a:ext cx="162697" cy="60978"/>
              </a:xfrm>
              <a:custGeom>
                <a:avLst/>
                <a:gdLst>
                  <a:gd name="connsiteX0" fmla="*/ 150374 w 162696"/>
                  <a:gd name="connsiteY0" fmla="*/ 21920 h 60978"/>
                  <a:gd name="connsiteX1" fmla="*/ 147539 w 162696"/>
                  <a:gd name="connsiteY1" fmla="*/ 15441 h 60978"/>
                  <a:gd name="connsiteX2" fmla="*/ 144704 w 162696"/>
                  <a:gd name="connsiteY2" fmla="*/ 20707 h 60978"/>
                  <a:gd name="connsiteX3" fmla="*/ 116340 w 162696"/>
                  <a:gd name="connsiteY3" fmla="*/ 51279 h 60978"/>
                  <a:gd name="connsiteX4" fmla="*/ 83929 w 162696"/>
                  <a:gd name="connsiteY4" fmla="*/ 33868 h 60978"/>
                  <a:gd name="connsiteX5" fmla="*/ 49287 w 162696"/>
                  <a:gd name="connsiteY5" fmla="*/ 15245 h 60978"/>
                  <a:gd name="connsiteX6" fmla="*/ 15253 w 162696"/>
                  <a:gd name="connsiteY6" fmla="*/ 55941 h 60978"/>
                  <a:gd name="connsiteX7" fmla="*/ 18087 w 162696"/>
                  <a:gd name="connsiteY7" fmla="*/ 62420 h 60978"/>
                  <a:gd name="connsiteX8" fmla="*/ 20928 w 162696"/>
                  <a:gd name="connsiteY8" fmla="*/ 57757 h 60978"/>
                  <a:gd name="connsiteX9" fmla="*/ 49287 w 162696"/>
                  <a:gd name="connsiteY9" fmla="*/ 26582 h 60978"/>
                  <a:gd name="connsiteX10" fmla="*/ 81698 w 162696"/>
                  <a:gd name="connsiteY10" fmla="*/ 43993 h 60978"/>
                  <a:gd name="connsiteX11" fmla="*/ 116340 w 162696"/>
                  <a:gd name="connsiteY11" fmla="*/ 62623 h 60978"/>
                  <a:gd name="connsiteX12" fmla="*/ 150374 w 162696"/>
                  <a:gd name="connsiteY12" fmla="*/ 21920 h 60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2696" h="60978">
                    <a:moveTo>
                      <a:pt x="150374" y="21920"/>
                    </a:moveTo>
                    <a:cubicBezTo>
                      <a:pt x="150374" y="17468"/>
                      <a:pt x="149160" y="15441"/>
                      <a:pt x="147539" y="15441"/>
                    </a:cubicBezTo>
                    <a:cubicBezTo>
                      <a:pt x="146528" y="15441"/>
                      <a:pt x="144907" y="16864"/>
                      <a:pt x="144704" y="20707"/>
                    </a:cubicBezTo>
                    <a:cubicBezTo>
                      <a:pt x="143891" y="40143"/>
                      <a:pt x="130525" y="51279"/>
                      <a:pt x="116340" y="51279"/>
                    </a:cubicBezTo>
                    <a:cubicBezTo>
                      <a:pt x="103578" y="51279"/>
                      <a:pt x="93855" y="42576"/>
                      <a:pt x="83929" y="33868"/>
                    </a:cubicBezTo>
                    <a:cubicBezTo>
                      <a:pt x="73595" y="24556"/>
                      <a:pt x="63065" y="15245"/>
                      <a:pt x="49287" y="15245"/>
                    </a:cubicBezTo>
                    <a:cubicBezTo>
                      <a:pt x="27208" y="15245"/>
                      <a:pt x="15253" y="37513"/>
                      <a:pt x="15253" y="55941"/>
                    </a:cubicBezTo>
                    <a:cubicBezTo>
                      <a:pt x="15253" y="62420"/>
                      <a:pt x="17891" y="62420"/>
                      <a:pt x="18087" y="62420"/>
                    </a:cubicBezTo>
                    <a:cubicBezTo>
                      <a:pt x="20318" y="62420"/>
                      <a:pt x="20928" y="58367"/>
                      <a:pt x="20928" y="57757"/>
                    </a:cubicBezTo>
                    <a:cubicBezTo>
                      <a:pt x="21735" y="35487"/>
                      <a:pt x="36931" y="26582"/>
                      <a:pt x="49287" y="26582"/>
                    </a:cubicBezTo>
                    <a:cubicBezTo>
                      <a:pt x="62054" y="26582"/>
                      <a:pt x="71777" y="35284"/>
                      <a:pt x="81698" y="43993"/>
                    </a:cubicBezTo>
                    <a:cubicBezTo>
                      <a:pt x="92031" y="53305"/>
                      <a:pt x="102570" y="62623"/>
                      <a:pt x="116340" y="62623"/>
                    </a:cubicBezTo>
                    <a:cubicBezTo>
                      <a:pt x="138426" y="62623"/>
                      <a:pt x="150374" y="40347"/>
                      <a:pt x="150374" y="2192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10" name="Forme libre : forme 209">
                <a:extLst>
                  <a:ext uri="{FF2B5EF4-FFF2-40B4-BE49-F238E27FC236}">
                    <a16:creationId xmlns:a16="http://schemas.microsoft.com/office/drawing/2014/main" id="{81273F39-219B-482E-BB2C-EB3BC237B77C}"/>
                  </a:ext>
                </a:extLst>
              </p:cNvPr>
              <p:cNvSpPr/>
              <p:nvPr>
                <p:custDataLst>
                  <p:tags r:id="rId51"/>
                </p:custDataLst>
              </p:nvPr>
            </p:nvSpPr>
            <p:spPr>
              <a:xfrm>
                <a:off x="12377145" y="-8465761"/>
                <a:ext cx="61011" cy="223586"/>
              </a:xfrm>
              <a:custGeom>
                <a:avLst/>
                <a:gdLst>
                  <a:gd name="connsiteX0" fmla="*/ 62251 w 61011"/>
                  <a:gd name="connsiteY0" fmla="*/ 215690 h 223586"/>
                  <a:gd name="connsiteX1" fmla="*/ 58806 w 61011"/>
                  <a:gd name="connsiteY1" fmla="*/ 211237 h 223586"/>
                  <a:gd name="connsiteX2" fmla="*/ 27004 w 61011"/>
                  <a:gd name="connsiteY2" fmla="*/ 116480 h 223586"/>
                  <a:gd name="connsiteX3" fmla="*/ 59620 w 61011"/>
                  <a:gd name="connsiteY3" fmla="*/ 20713 h 223586"/>
                  <a:gd name="connsiteX4" fmla="*/ 62251 w 61011"/>
                  <a:gd name="connsiteY4" fmla="*/ 17270 h 223586"/>
                  <a:gd name="connsiteX5" fmla="*/ 60224 w 61011"/>
                  <a:gd name="connsiteY5" fmla="*/ 15245 h 223586"/>
                  <a:gd name="connsiteX6" fmla="*/ 28014 w 61011"/>
                  <a:gd name="connsiteY6" fmla="*/ 54728 h 223586"/>
                  <a:gd name="connsiteX7" fmla="*/ 15253 w 61011"/>
                  <a:gd name="connsiteY7" fmla="*/ 116480 h 223586"/>
                  <a:gd name="connsiteX8" fmla="*/ 28624 w 61011"/>
                  <a:gd name="connsiteY8" fmla="*/ 179650 h 223586"/>
                  <a:gd name="connsiteX9" fmla="*/ 60224 w 61011"/>
                  <a:gd name="connsiteY9" fmla="*/ 217717 h 223586"/>
                  <a:gd name="connsiteX10" fmla="*/ 62251 w 61011"/>
                  <a:gd name="connsiteY10" fmla="*/ 215690 h 223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011" h="223586">
                    <a:moveTo>
                      <a:pt x="62251" y="215690"/>
                    </a:moveTo>
                    <a:cubicBezTo>
                      <a:pt x="62251" y="215087"/>
                      <a:pt x="62251" y="214680"/>
                      <a:pt x="58806" y="211237"/>
                    </a:cubicBezTo>
                    <a:cubicBezTo>
                      <a:pt x="33487" y="185728"/>
                      <a:pt x="27004" y="147458"/>
                      <a:pt x="27004" y="116480"/>
                    </a:cubicBezTo>
                    <a:cubicBezTo>
                      <a:pt x="27004" y="81253"/>
                      <a:pt x="34701" y="46019"/>
                      <a:pt x="59620" y="20713"/>
                    </a:cubicBezTo>
                    <a:cubicBezTo>
                      <a:pt x="62251" y="18280"/>
                      <a:pt x="62251" y="17873"/>
                      <a:pt x="62251" y="17270"/>
                    </a:cubicBezTo>
                    <a:cubicBezTo>
                      <a:pt x="62251" y="15854"/>
                      <a:pt x="61437" y="15245"/>
                      <a:pt x="60224" y="15245"/>
                    </a:cubicBezTo>
                    <a:cubicBezTo>
                      <a:pt x="58196" y="15245"/>
                      <a:pt x="39969" y="29015"/>
                      <a:pt x="28014" y="54728"/>
                    </a:cubicBezTo>
                    <a:cubicBezTo>
                      <a:pt x="17681" y="76997"/>
                      <a:pt x="15253" y="99470"/>
                      <a:pt x="15253" y="116480"/>
                    </a:cubicBezTo>
                    <a:cubicBezTo>
                      <a:pt x="15253" y="132272"/>
                      <a:pt x="17477" y="156770"/>
                      <a:pt x="28624" y="179650"/>
                    </a:cubicBezTo>
                    <a:cubicBezTo>
                      <a:pt x="40776" y="204556"/>
                      <a:pt x="58196" y="217717"/>
                      <a:pt x="60224" y="217717"/>
                    </a:cubicBezTo>
                    <a:cubicBezTo>
                      <a:pt x="61437" y="217717"/>
                      <a:pt x="62251" y="217107"/>
                      <a:pt x="62251" y="21569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11" name="Forme libre : forme 210">
                <a:extLst>
                  <a:ext uri="{FF2B5EF4-FFF2-40B4-BE49-F238E27FC236}">
                    <a16:creationId xmlns:a16="http://schemas.microsoft.com/office/drawing/2014/main" id="{FA37FAF6-607A-4951-BCE9-0976816C1103}"/>
                  </a:ext>
                </a:extLst>
              </p:cNvPr>
              <p:cNvSpPr/>
              <p:nvPr>
                <p:custDataLst>
                  <p:tags r:id="rId52"/>
                </p:custDataLst>
              </p:nvPr>
            </p:nvSpPr>
            <p:spPr>
              <a:xfrm>
                <a:off x="12440531" y="-8440652"/>
                <a:ext cx="81348" cy="142282"/>
              </a:xfrm>
              <a:custGeom>
                <a:avLst/>
                <a:gdLst>
                  <a:gd name="connsiteX0" fmla="*/ 52324 w 81348"/>
                  <a:gd name="connsiteY0" fmla="*/ 61003 h 142282"/>
                  <a:gd name="connsiteX1" fmla="*/ 71370 w 81348"/>
                  <a:gd name="connsiteY1" fmla="*/ 61003 h 142282"/>
                  <a:gd name="connsiteX2" fmla="*/ 77446 w 81348"/>
                  <a:gd name="connsiteY2" fmla="*/ 56951 h 142282"/>
                  <a:gd name="connsiteX3" fmla="*/ 71777 w 81348"/>
                  <a:gd name="connsiteY3" fmla="*/ 54722 h 142282"/>
                  <a:gd name="connsiteX4" fmla="*/ 53944 w 81348"/>
                  <a:gd name="connsiteY4" fmla="*/ 54722 h 142282"/>
                  <a:gd name="connsiteX5" fmla="*/ 62251 w 81348"/>
                  <a:gd name="connsiteY5" fmla="*/ 20707 h 142282"/>
                  <a:gd name="connsiteX6" fmla="*/ 56378 w 81348"/>
                  <a:gd name="connsiteY6" fmla="*/ 15245 h 142282"/>
                  <a:gd name="connsiteX7" fmla="*/ 48275 w 81348"/>
                  <a:gd name="connsiteY7" fmla="*/ 22531 h 142282"/>
                  <a:gd name="connsiteX8" fmla="*/ 40376 w 81348"/>
                  <a:gd name="connsiteY8" fmla="*/ 54722 h 142282"/>
                  <a:gd name="connsiteX9" fmla="*/ 21329 w 81348"/>
                  <a:gd name="connsiteY9" fmla="*/ 54722 h 142282"/>
                  <a:gd name="connsiteX10" fmla="*/ 15253 w 81348"/>
                  <a:gd name="connsiteY10" fmla="*/ 58571 h 142282"/>
                  <a:gd name="connsiteX11" fmla="*/ 20928 w 81348"/>
                  <a:gd name="connsiteY11" fmla="*/ 61003 h 142282"/>
                  <a:gd name="connsiteX12" fmla="*/ 38755 w 81348"/>
                  <a:gd name="connsiteY12" fmla="*/ 61003 h 142282"/>
                  <a:gd name="connsiteX13" fmla="*/ 23356 w 81348"/>
                  <a:gd name="connsiteY13" fmla="*/ 125590 h 142282"/>
                  <a:gd name="connsiteX14" fmla="*/ 41996 w 81348"/>
                  <a:gd name="connsiteY14" fmla="*/ 144220 h 142282"/>
                  <a:gd name="connsiteX15" fmla="*/ 74205 w 81348"/>
                  <a:gd name="connsiteY15" fmla="*/ 113038 h 142282"/>
                  <a:gd name="connsiteX16" fmla="*/ 71777 w 81348"/>
                  <a:gd name="connsiteY16" fmla="*/ 111012 h 142282"/>
                  <a:gd name="connsiteX17" fmla="*/ 68733 w 81348"/>
                  <a:gd name="connsiteY17" fmla="*/ 113845 h 142282"/>
                  <a:gd name="connsiteX18" fmla="*/ 42403 w 81348"/>
                  <a:gd name="connsiteY18" fmla="*/ 139760 h 142282"/>
                  <a:gd name="connsiteX19" fmla="*/ 36117 w 81348"/>
                  <a:gd name="connsiteY19" fmla="*/ 130448 h 142282"/>
                  <a:gd name="connsiteX20" fmla="*/ 37338 w 81348"/>
                  <a:gd name="connsiteY20" fmla="*/ 120730 h 142282"/>
                  <a:gd name="connsiteX21" fmla="*/ 52324 w 81348"/>
                  <a:gd name="connsiteY21" fmla="*/ 61003 h 142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1348" h="142282">
                    <a:moveTo>
                      <a:pt x="52324" y="61003"/>
                    </a:moveTo>
                    <a:lnTo>
                      <a:pt x="71370" y="61003"/>
                    </a:lnTo>
                    <a:cubicBezTo>
                      <a:pt x="75419" y="61003"/>
                      <a:pt x="77446" y="61003"/>
                      <a:pt x="77446" y="56951"/>
                    </a:cubicBezTo>
                    <a:cubicBezTo>
                      <a:pt x="77446" y="54722"/>
                      <a:pt x="75419" y="54722"/>
                      <a:pt x="71777" y="54722"/>
                    </a:cubicBezTo>
                    <a:lnTo>
                      <a:pt x="53944" y="54722"/>
                    </a:lnTo>
                    <a:cubicBezTo>
                      <a:pt x="61240" y="25973"/>
                      <a:pt x="62251" y="21926"/>
                      <a:pt x="62251" y="20707"/>
                    </a:cubicBezTo>
                    <a:cubicBezTo>
                      <a:pt x="62251" y="17264"/>
                      <a:pt x="59823" y="15245"/>
                      <a:pt x="56378" y="15245"/>
                    </a:cubicBezTo>
                    <a:cubicBezTo>
                      <a:pt x="55768" y="15245"/>
                      <a:pt x="50099" y="15448"/>
                      <a:pt x="48275" y="22531"/>
                    </a:cubicBezTo>
                    <a:lnTo>
                      <a:pt x="40376" y="54722"/>
                    </a:lnTo>
                    <a:lnTo>
                      <a:pt x="21329" y="54722"/>
                    </a:lnTo>
                    <a:cubicBezTo>
                      <a:pt x="17280" y="54722"/>
                      <a:pt x="15253" y="54722"/>
                      <a:pt x="15253" y="58571"/>
                    </a:cubicBezTo>
                    <a:cubicBezTo>
                      <a:pt x="15253" y="61003"/>
                      <a:pt x="16873" y="61003"/>
                      <a:pt x="20928" y="61003"/>
                    </a:cubicBezTo>
                    <a:lnTo>
                      <a:pt x="38755" y="61003"/>
                    </a:lnTo>
                    <a:cubicBezTo>
                      <a:pt x="24170" y="118501"/>
                      <a:pt x="23356" y="121944"/>
                      <a:pt x="23356" y="125590"/>
                    </a:cubicBezTo>
                    <a:cubicBezTo>
                      <a:pt x="23356" y="136521"/>
                      <a:pt x="31052" y="144220"/>
                      <a:pt x="41996" y="144220"/>
                    </a:cubicBezTo>
                    <a:cubicBezTo>
                      <a:pt x="62657" y="144220"/>
                      <a:pt x="74205" y="114658"/>
                      <a:pt x="74205" y="113038"/>
                    </a:cubicBezTo>
                    <a:cubicBezTo>
                      <a:pt x="74205" y="111012"/>
                      <a:pt x="72584" y="111012"/>
                      <a:pt x="71777" y="111012"/>
                    </a:cubicBezTo>
                    <a:cubicBezTo>
                      <a:pt x="69953" y="111012"/>
                      <a:pt x="69750" y="111622"/>
                      <a:pt x="68733" y="113845"/>
                    </a:cubicBezTo>
                    <a:cubicBezTo>
                      <a:pt x="60026" y="134902"/>
                      <a:pt x="49286" y="139760"/>
                      <a:pt x="42403" y="139760"/>
                    </a:cubicBezTo>
                    <a:cubicBezTo>
                      <a:pt x="38145" y="139760"/>
                      <a:pt x="36117" y="137131"/>
                      <a:pt x="36117" y="130448"/>
                    </a:cubicBezTo>
                    <a:cubicBezTo>
                      <a:pt x="36117" y="125590"/>
                      <a:pt x="36524" y="124173"/>
                      <a:pt x="37338" y="120730"/>
                    </a:cubicBezTo>
                    <a:lnTo>
                      <a:pt x="52324" y="61003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12" name="Forme libre : forme 211">
                <a:extLst>
                  <a:ext uri="{FF2B5EF4-FFF2-40B4-BE49-F238E27FC236}">
                    <a16:creationId xmlns:a16="http://schemas.microsoft.com/office/drawing/2014/main" id="{4B804F93-A765-422E-892B-8A1C5DC36C05}"/>
                  </a:ext>
                </a:extLst>
              </p:cNvPr>
              <p:cNvSpPr/>
              <p:nvPr>
                <p:custDataLst>
                  <p:tags r:id="rId53"/>
                </p:custDataLst>
              </p:nvPr>
            </p:nvSpPr>
            <p:spPr>
              <a:xfrm>
                <a:off x="12521668" y="-8349467"/>
                <a:ext cx="81348" cy="81304"/>
              </a:xfrm>
              <a:custGeom>
                <a:avLst/>
                <a:gdLst>
                  <a:gd name="connsiteX0" fmla="*/ 48447 w 81348"/>
                  <a:gd name="connsiteY0" fmla="*/ 45868 h 81304"/>
                  <a:gd name="connsiteX1" fmla="*/ 68873 w 81348"/>
                  <a:gd name="connsiteY1" fmla="*/ 37077 h 81304"/>
                  <a:gd name="connsiteX2" fmla="*/ 72845 w 81348"/>
                  <a:gd name="connsiteY2" fmla="*/ 32687 h 81304"/>
                  <a:gd name="connsiteX3" fmla="*/ 68447 w 81348"/>
                  <a:gd name="connsiteY3" fmla="*/ 28146 h 81304"/>
                  <a:gd name="connsiteX4" fmla="*/ 65473 w 81348"/>
                  <a:gd name="connsiteY4" fmla="*/ 29422 h 81304"/>
                  <a:gd name="connsiteX5" fmla="*/ 46178 w 81348"/>
                  <a:gd name="connsiteY5" fmla="*/ 42323 h 81304"/>
                  <a:gd name="connsiteX6" fmla="*/ 48307 w 81348"/>
                  <a:gd name="connsiteY6" fmla="*/ 21342 h 81304"/>
                  <a:gd name="connsiteX7" fmla="*/ 44049 w 81348"/>
                  <a:gd name="connsiteY7" fmla="*/ 15245 h 81304"/>
                  <a:gd name="connsiteX8" fmla="*/ 39658 w 81348"/>
                  <a:gd name="connsiteY8" fmla="*/ 19501 h 81304"/>
                  <a:gd name="connsiteX9" fmla="*/ 40363 w 81348"/>
                  <a:gd name="connsiteY9" fmla="*/ 26443 h 81304"/>
                  <a:gd name="connsiteX10" fmla="*/ 41927 w 81348"/>
                  <a:gd name="connsiteY10" fmla="*/ 42323 h 81304"/>
                  <a:gd name="connsiteX11" fmla="*/ 22771 w 81348"/>
                  <a:gd name="connsiteY11" fmla="*/ 29422 h 81304"/>
                  <a:gd name="connsiteX12" fmla="*/ 19651 w 81348"/>
                  <a:gd name="connsiteY12" fmla="*/ 28146 h 81304"/>
                  <a:gd name="connsiteX13" fmla="*/ 15253 w 81348"/>
                  <a:gd name="connsiteY13" fmla="*/ 32687 h 81304"/>
                  <a:gd name="connsiteX14" fmla="*/ 18234 w 81348"/>
                  <a:gd name="connsiteY14" fmla="*/ 36796 h 81304"/>
                  <a:gd name="connsiteX15" fmla="*/ 39658 w 81348"/>
                  <a:gd name="connsiteY15" fmla="*/ 45727 h 81304"/>
                  <a:gd name="connsiteX16" fmla="*/ 19225 w 81348"/>
                  <a:gd name="connsiteY16" fmla="*/ 54518 h 81304"/>
                  <a:gd name="connsiteX17" fmla="*/ 15253 w 81348"/>
                  <a:gd name="connsiteY17" fmla="*/ 58914 h 81304"/>
                  <a:gd name="connsiteX18" fmla="*/ 19651 w 81348"/>
                  <a:gd name="connsiteY18" fmla="*/ 63449 h 81304"/>
                  <a:gd name="connsiteX19" fmla="*/ 22632 w 81348"/>
                  <a:gd name="connsiteY19" fmla="*/ 62173 h 81304"/>
                  <a:gd name="connsiteX20" fmla="*/ 41927 w 81348"/>
                  <a:gd name="connsiteY20" fmla="*/ 49272 h 81304"/>
                  <a:gd name="connsiteX21" fmla="*/ 39658 w 81348"/>
                  <a:gd name="connsiteY21" fmla="*/ 72100 h 81304"/>
                  <a:gd name="connsiteX22" fmla="*/ 44049 w 81348"/>
                  <a:gd name="connsiteY22" fmla="*/ 76350 h 81304"/>
                  <a:gd name="connsiteX23" fmla="*/ 48447 w 81348"/>
                  <a:gd name="connsiteY23" fmla="*/ 72100 h 81304"/>
                  <a:gd name="connsiteX24" fmla="*/ 47741 w 81348"/>
                  <a:gd name="connsiteY24" fmla="*/ 65151 h 81304"/>
                  <a:gd name="connsiteX25" fmla="*/ 46178 w 81348"/>
                  <a:gd name="connsiteY25" fmla="*/ 49272 h 81304"/>
                  <a:gd name="connsiteX26" fmla="*/ 63204 w 81348"/>
                  <a:gd name="connsiteY26" fmla="*/ 60616 h 81304"/>
                  <a:gd name="connsiteX27" fmla="*/ 68447 w 81348"/>
                  <a:gd name="connsiteY27" fmla="*/ 63449 h 81304"/>
                  <a:gd name="connsiteX28" fmla="*/ 72845 w 81348"/>
                  <a:gd name="connsiteY28" fmla="*/ 58914 h 81304"/>
                  <a:gd name="connsiteX29" fmla="*/ 69871 w 81348"/>
                  <a:gd name="connsiteY29" fmla="*/ 54797 h 81304"/>
                  <a:gd name="connsiteX30" fmla="*/ 48447 w 81348"/>
                  <a:gd name="connsiteY30" fmla="*/ 45868 h 81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81348" h="81304">
                    <a:moveTo>
                      <a:pt x="48447" y="45868"/>
                    </a:moveTo>
                    <a:cubicBezTo>
                      <a:pt x="60083" y="40766"/>
                      <a:pt x="65327" y="38779"/>
                      <a:pt x="68873" y="37077"/>
                    </a:cubicBezTo>
                    <a:cubicBezTo>
                      <a:pt x="71574" y="35945"/>
                      <a:pt x="72845" y="35381"/>
                      <a:pt x="72845" y="32687"/>
                    </a:cubicBezTo>
                    <a:cubicBezTo>
                      <a:pt x="72845" y="30273"/>
                      <a:pt x="71002" y="28146"/>
                      <a:pt x="68447" y="28146"/>
                    </a:cubicBezTo>
                    <a:cubicBezTo>
                      <a:pt x="67456" y="28146"/>
                      <a:pt x="67176" y="28146"/>
                      <a:pt x="65473" y="29422"/>
                    </a:cubicBezTo>
                    <a:lnTo>
                      <a:pt x="46178" y="42323"/>
                    </a:lnTo>
                    <a:lnTo>
                      <a:pt x="48307" y="21342"/>
                    </a:lnTo>
                    <a:cubicBezTo>
                      <a:pt x="48593" y="18789"/>
                      <a:pt x="48307" y="15245"/>
                      <a:pt x="44049" y="15245"/>
                    </a:cubicBezTo>
                    <a:cubicBezTo>
                      <a:pt x="42352" y="15245"/>
                      <a:pt x="39658" y="16382"/>
                      <a:pt x="39658" y="19501"/>
                    </a:cubicBezTo>
                    <a:cubicBezTo>
                      <a:pt x="39658" y="20778"/>
                      <a:pt x="40223" y="25027"/>
                      <a:pt x="40363" y="26443"/>
                    </a:cubicBezTo>
                    <a:cubicBezTo>
                      <a:pt x="40649" y="28856"/>
                      <a:pt x="41640" y="39064"/>
                      <a:pt x="41927" y="42323"/>
                    </a:cubicBezTo>
                    <a:lnTo>
                      <a:pt x="22771" y="29422"/>
                    </a:lnTo>
                    <a:cubicBezTo>
                      <a:pt x="21354" y="28571"/>
                      <a:pt x="20929" y="28146"/>
                      <a:pt x="19651" y="28146"/>
                    </a:cubicBezTo>
                    <a:cubicBezTo>
                      <a:pt x="17102" y="28146"/>
                      <a:pt x="15253" y="30273"/>
                      <a:pt x="15253" y="32687"/>
                    </a:cubicBezTo>
                    <a:cubicBezTo>
                      <a:pt x="15253" y="35520"/>
                      <a:pt x="16956" y="36232"/>
                      <a:pt x="18234" y="36796"/>
                    </a:cubicBezTo>
                    <a:lnTo>
                      <a:pt x="39658" y="45727"/>
                    </a:lnTo>
                    <a:cubicBezTo>
                      <a:pt x="28021" y="50834"/>
                      <a:pt x="22771" y="52816"/>
                      <a:pt x="19225" y="54518"/>
                    </a:cubicBezTo>
                    <a:cubicBezTo>
                      <a:pt x="16531" y="55648"/>
                      <a:pt x="15253" y="56220"/>
                      <a:pt x="15253" y="58914"/>
                    </a:cubicBezTo>
                    <a:cubicBezTo>
                      <a:pt x="15253" y="61322"/>
                      <a:pt x="17102" y="63449"/>
                      <a:pt x="19651" y="63449"/>
                    </a:cubicBezTo>
                    <a:cubicBezTo>
                      <a:pt x="20649" y="63449"/>
                      <a:pt x="20929" y="63449"/>
                      <a:pt x="22632" y="62173"/>
                    </a:cubicBezTo>
                    <a:lnTo>
                      <a:pt x="41927" y="49272"/>
                    </a:lnTo>
                    <a:lnTo>
                      <a:pt x="39658" y="72100"/>
                    </a:lnTo>
                    <a:cubicBezTo>
                      <a:pt x="39658" y="75219"/>
                      <a:pt x="42352" y="76350"/>
                      <a:pt x="44049" y="76350"/>
                    </a:cubicBezTo>
                    <a:cubicBezTo>
                      <a:pt x="45752" y="76350"/>
                      <a:pt x="48447" y="75219"/>
                      <a:pt x="48447" y="72100"/>
                    </a:cubicBezTo>
                    <a:cubicBezTo>
                      <a:pt x="48447" y="70824"/>
                      <a:pt x="47882" y="66568"/>
                      <a:pt x="47741" y="65151"/>
                    </a:cubicBezTo>
                    <a:cubicBezTo>
                      <a:pt x="47456" y="62737"/>
                      <a:pt x="46464" y="52531"/>
                      <a:pt x="46178" y="49272"/>
                    </a:cubicBezTo>
                    <a:lnTo>
                      <a:pt x="63204" y="60616"/>
                    </a:lnTo>
                    <a:cubicBezTo>
                      <a:pt x="66890" y="63449"/>
                      <a:pt x="67176" y="63449"/>
                      <a:pt x="68447" y="63449"/>
                    </a:cubicBezTo>
                    <a:cubicBezTo>
                      <a:pt x="71002" y="63449"/>
                      <a:pt x="72845" y="61322"/>
                      <a:pt x="72845" y="58914"/>
                    </a:cubicBezTo>
                    <a:cubicBezTo>
                      <a:pt x="72845" y="56074"/>
                      <a:pt x="71148" y="55369"/>
                      <a:pt x="69871" y="54797"/>
                    </a:cubicBezTo>
                    <a:lnTo>
                      <a:pt x="48447" y="45868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14" name="Forme libre : forme 213">
                <a:extLst>
                  <a:ext uri="{FF2B5EF4-FFF2-40B4-BE49-F238E27FC236}">
                    <a16:creationId xmlns:a16="http://schemas.microsoft.com/office/drawing/2014/main" id="{B23EF973-BAE5-4261-9D8B-B34853497C57}"/>
                  </a:ext>
                </a:extLst>
              </p:cNvPr>
              <p:cNvSpPr/>
              <p:nvPr>
                <p:custDataLst>
                  <p:tags r:id="rId54"/>
                </p:custDataLst>
              </p:nvPr>
            </p:nvSpPr>
            <p:spPr>
              <a:xfrm>
                <a:off x="12664033" y="-8368571"/>
                <a:ext cx="142360" cy="20326"/>
              </a:xfrm>
              <a:custGeom>
                <a:avLst/>
                <a:gdLst>
                  <a:gd name="connsiteX0" fmla="*/ 131937 w 142359"/>
                  <a:gd name="connsiteY0" fmla="*/ 23343 h 20326"/>
                  <a:gd name="connsiteX1" fmla="*/ 139029 w 142359"/>
                  <a:gd name="connsiteY1" fmla="*/ 19290 h 20326"/>
                  <a:gd name="connsiteX2" fmla="*/ 131937 w 142359"/>
                  <a:gd name="connsiteY2" fmla="*/ 15245 h 20326"/>
                  <a:gd name="connsiteX3" fmla="*/ 22339 w 142359"/>
                  <a:gd name="connsiteY3" fmla="*/ 15245 h 20326"/>
                  <a:gd name="connsiteX4" fmla="*/ 15253 w 142359"/>
                  <a:gd name="connsiteY4" fmla="*/ 19290 h 20326"/>
                  <a:gd name="connsiteX5" fmla="*/ 22339 w 142359"/>
                  <a:gd name="connsiteY5" fmla="*/ 23343 h 20326"/>
                  <a:gd name="connsiteX6" fmla="*/ 131937 w 142359"/>
                  <a:gd name="connsiteY6" fmla="*/ 23343 h 20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2359" h="20326">
                    <a:moveTo>
                      <a:pt x="131937" y="23343"/>
                    </a:moveTo>
                    <a:cubicBezTo>
                      <a:pt x="135381" y="23343"/>
                      <a:pt x="139029" y="23343"/>
                      <a:pt x="139029" y="19290"/>
                    </a:cubicBezTo>
                    <a:cubicBezTo>
                      <a:pt x="139029" y="15245"/>
                      <a:pt x="135381" y="15245"/>
                      <a:pt x="131937" y="15245"/>
                    </a:cubicBezTo>
                    <a:lnTo>
                      <a:pt x="22339" y="15245"/>
                    </a:lnTo>
                    <a:cubicBezTo>
                      <a:pt x="18894" y="15245"/>
                      <a:pt x="15253" y="15245"/>
                      <a:pt x="15253" y="19290"/>
                    </a:cubicBezTo>
                    <a:cubicBezTo>
                      <a:pt x="15253" y="23343"/>
                      <a:pt x="18894" y="23343"/>
                      <a:pt x="22339" y="23343"/>
                    </a:cubicBezTo>
                    <a:lnTo>
                      <a:pt x="131937" y="23343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15" name="Forme libre : forme 214">
                <a:extLst>
                  <a:ext uri="{FF2B5EF4-FFF2-40B4-BE49-F238E27FC236}">
                    <a16:creationId xmlns:a16="http://schemas.microsoft.com/office/drawing/2014/main" id="{1E795206-E84F-4703-90BB-526D471A6C5C}"/>
                  </a:ext>
                </a:extLst>
              </p:cNvPr>
              <p:cNvSpPr/>
              <p:nvPr>
                <p:custDataLst>
                  <p:tags r:id="rId55"/>
                </p:custDataLst>
              </p:nvPr>
            </p:nvSpPr>
            <p:spPr>
              <a:xfrm>
                <a:off x="12854492" y="-8440652"/>
                <a:ext cx="81348" cy="142282"/>
              </a:xfrm>
              <a:custGeom>
                <a:avLst/>
                <a:gdLst>
                  <a:gd name="connsiteX0" fmla="*/ 52324 w 81348"/>
                  <a:gd name="connsiteY0" fmla="*/ 61003 h 142282"/>
                  <a:gd name="connsiteX1" fmla="*/ 71370 w 81348"/>
                  <a:gd name="connsiteY1" fmla="*/ 61003 h 142282"/>
                  <a:gd name="connsiteX2" fmla="*/ 77446 w 81348"/>
                  <a:gd name="connsiteY2" fmla="*/ 56951 h 142282"/>
                  <a:gd name="connsiteX3" fmla="*/ 71777 w 81348"/>
                  <a:gd name="connsiteY3" fmla="*/ 54722 h 142282"/>
                  <a:gd name="connsiteX4" fmla="*/ 53944 w 81348"/>
                  <a:gd name="connsiteY4" fmla="*/ 54722 h 142282"/>
                  <a:gd name="connsiteX5" fmla="*/ 62251 w 81348"/>
                  <a:gd name="connsiteY5" fmla="*/ 20707 h 142282"/>
                  <a:gd name="connsiteX6" fmla="*/ 56378 w 81348"/>
                  <a:gd name="connsiteY6" fmla="*/ 15245 h 142282"/>
                  <a:gd name="connsiteX7" fmla="*/ 48275 w 81348"/>
                  <a:gd name="connsiteY7" fmla="*/ 22531 h 142282"/>
                  <a:gd name="connsiteX8" fmla="*/ 40376 w 81348"/>
                  <a:gd name="connsiteY8" fmla="*/ 54722 h 142282"/>
                  <a:gd name="connsiteX9" fmla="*/ 21329 w 81348"/>
                  <a:gd name="connsiteY9" fmla="*/ 54722 h 142282"/>
                  <a:gd name="connsiteX10" fmla="*/ 15253 w 81348"/>
                  <a:gd name="connsiteY10" fmla="*/ 58571 h 142282"/>
                  <a:gd name="connsiteX11" fmla="*/ 20928 w 81348"/>
                  <a:gd name="connsiteY11" fmla="*/ 61003 h 142282"/>
                  <a:gd name="connsiteX12" fmla="*/ 38755 w 81348"/>
                  <a:gd name="connsiteY12" fmla="*/ 61003 h 142282"/>
                  <a:gd name="connsiteX13" fmla="*/ 23356 w 81348"/>
                  <a:gd name="connsiteY13" fmla="*/ 125590 h 142282"/>
                  <a:gd name="connsiteX14" fmla="*/ 41996 w 81348"/>
                  <a:gd name="connsiteY14" fmla="*/ 144220 h 142282"/>
                  <a:gd name="connsiteX15" fmla="*/ 74205 w 81348"/>
                  <a:gd name="connsiteY15" fmla="*/ 113038 h 142282"/>
                  <a:gd name="connsiteX16" fmla="*/ 71777 w 81348"/>
                  <a:gd name="connsiteY16" fmla="*/ 111012 h 142282"/>
                  <a:gd name="connsiteX17" fmla="*/ 68733 w 81348"/>
                  <a:gd name="connsiteY17" fmla="*/ 113845 h 142282"/>
                  <a:gd name="connsiteX18" fmla="*/ 42403 w 81348"/>
                  <a:gd name="connsiteY18" fmla="*/ 139760 h 142282"/>
                  <a:gd name="connsiteX19" fmla="*/ 36117 w 81348"/>
                  <a:gd name="connsiteY19" fmla="*/ 130448 h 142282"/>
                  <a:gd name="connsiteX20" fmla="*/ 37338 w 81348"/>
                  <a:gd name="connsiteY20" fmla="*/ 120730 h 142282"/>
                  <a:gd name="connsiteX21" fmla="*/ 52324 w 81348"/>
                  <a:gd name="connsiteY21" fmla="*/ 61003 h 142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1348" h="142282">
                    <a:moveTo>
                      <a:pt x="52324" y="61003"/>
                    </a:moveTo>
                    <a:lnTo>
                      <a:pt x="71370" y="61003"/>
                    </a:lnTo>
                    <a:cubicBezTo>
                      <a:pt x="75419" y="61003"/>
                      <a:pt x="77446" y="61003"/>
                      <a:pt x="77446" y="56951"/>
                    </a:cubicBezTo>
                    <a:cubicBezTo>
                      <a:pt x="77446" y="54722"/>
                      <a:pt x="75419" y="54722"/>
                      <a:pt x="71777" y="54722"/>
                    </a:cubicBezTo>
                    <a:lnTo>
                      <a:pt x="53944" y="54722"/>
                    </a:lnTo>
                    <a:cubicBezTo>
                      <a:pt x="61240" y="25973"/>
                      <a:pt x="62251" y="21926"/>
                      <a:pt x="62251" y="20707"/>
                    </a:cubicBezTo>
                    <a:cubicBezTo>
                      <a:pt x="62251" y="17264"/>
                      <a:pt x="59823" y="15245"/>
                      <a:pt x="56378" y="15245"/>
                    </a:cubicBezTo>
                    <a:cubicBezTo>
                      <a:pt x="55768" y="15245"/>
                      <a:pt x="50099" y="15448"/>
                      <a:pt x="48275" y="22531"/>
                    </a:cubicBezTo>
                    <a:lnTo>
                      <a:pt x="40376" y="54722"/>
                    </a:lnTo>
                    <a:lnTo>
                      <a:pt x="21329" y="54722"/>
                    </a:lnTo>
                    <a:cubicBezTo>
                      <a:pt x="17280" y="54722"/>
                      <a:pt x="15253" y="54722"/>
                      <a:pt x="15253" y="58571"/>
                    </a:cubicBezTo>
                    <a:cubicBezTo>
                      <a:pt x="15253" y="61003"/>
                      <a:pt x="16873" y="61003"/>
                      <a:pt x="20928" y="61003"/>
                    </a:cubicBezTo>
                    <a:lnTo>
                      <a:pt x="38755" y="61003"/>
                    </a:lnTo>
                    <a:cubicBezTo>
                      <a:pt x="24170" y="118501"/>
                      <a:pt x="23356" y="121944"/>
                      <a:pt x="23356" y="125590"/>
                    </a:cubicBezTo>
                    <a:cubicBezTo>
                      <a:pt x="23356" y="136521"/>
                      <a:pt x="31052" y="144220"/>
                      <a:pt x="41996" y="144220"/>
                    </a:cubicBezTo>
                    <a:cubicBezTo>
                      <a:pt x="62657" y="144220"/>
                      <a:pt x="74205" y="114658"/>
                      <a:pt x="74205" y="113038"/>
                    </a:cubicBezTo>
                    <a:cubicBezTo>
                      <a:pt x="74205" y="111012"/>
                      <a:pt x="72584" y="111012"/>
                      <a:pt x="71777" y="111012"/>
                    </a:cubicBezTo>
                    <a:cubicBezTo>
                      <a:pt x="69953" y="111012"/>
                      <a:pt x="69750" y="111622"/>
                      <a:pt x="68733" y="113845"/>
                    </a:cubicBezTo>
                    <a:cubicBezTo>
                      <a:pt x="60026" y="134902"/>
                      <a:pt x="49286" y="139760"/>
                      <a:pt x="42403" y="139760"/>
                    </a:cubicBezTo>
                    <a:cubicBezTo>
                      <a:pt x="38145" y="139760"/>
                      <a:pt x="36117" y="137131"/>
                      <a:pt x="36117" y="130448"/>
                    </a:cubicBezTo>
                    <a:cubicBezTo>
                      <a:pt x="36117" y="125590"/>
                      <a:pt x="36524" y="124173"/>
                      <a:pt x="37338" y="120730"/>
                    </a:cubicBezTo>
                    <a:lnTo>
                      <a:pt x="52324" y="61003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16" name="Forme libre : forme 215">
                <a:extLst>
                  <a:ext uri="{FF2B5EF4-FFF2-40B4-BE49-F238E27FC236}">
                    <a16:creationId xmlns:a16="http://schemas.microsoft.com/office/drawing/2014/main" id="{6ACD7548-C445-41FC-B859-E34F140A1945}"/>
                  </a:ext>
                </a:extLst>
              </p:cNvPr>
              <p:cNvSpPr/>
              <p:nvPr>
                <p:custDataLst>
                  <p:tags r:id="rId56"/>
                </p:custDataLst>
              </p:nvPr>
            </p:nvSpPr>
            <p:spPr>
              <a:xfrm>
                <a:off x="12934534" y="-8465761"/>
                <a:ext cx="61011" cy="223586"/>
              </a:xfrm>
              <a:custGeom>
                <a:avLst/>
                <a:gdLst>
                  <a:gd name="connsiteX0" fmla="*/ 62251 w 61011"/>
                  <a:gd name="connsiteY0" fmla="*/ 116480 h 223586"/>
                  <a:gd name="connsiteX1" fmla="*/ 48879 w 61011"/>
                  <a:gd name="connsiteY1" fmla="*/ 53311 h 223586"/>
                  <a:gd name="connsiteX2" fmla="*/ 17280 w 61011"/>
                  <a:gd name="connsiteY2" fmla="*/ 15245 h 223586"/>
                  <a:gd name="connsiteX3" fmla="*/ 15253 w 61011"/>
                  <a:gd name="connsiteY3" fmla="*/ 17270 h 223586"/>
                  <a:gd name="connsiteX4" fmla="*/ 19104 w 61011"/>
                  <a:gd name="connsiteY4" fmla="*/ 21926 h 223586"/>
                  <a:gd name="connsiteX5" fmla="*/ 50499 w 61011"/>
                  <a:gd name="connsiteY5" fmla="*/ 116480 h 223586"/>
                  <a:gd name="connsiteX6" fmla="*/ 17884 w 61011"/>
                  <a:gd name="connsiteY6" fmla="*/ 212247 h 223586"/>
                  <a:gd name="connsiteX7" fmla="*/ 15253 w 61011"/>
                  <a:gd name="connsiteY7" fmla="*/ 215690 h 223586"/>
                  <a:gd name="connsiteX8" fmla="*/ 17280 w 61011"/>
                  <a:gd name="connsiteY8" fmla="*/ 217717 h 223586"/>
                  <a:gd name="connsiteX9" fmla="*/ 49489 w 61011"/>
                  <a:gd name="connsiteY9" fmla="*/ 178234 h 223586"/>
                  <a:gd name="connsiteX10" fmla="*/ 62251 w 61011"/>
                  <a:gd name="connsiteY10" fmla="*/ 116480 h 223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011" h="223586">
                    <a:moveTo>
                      <a:pt x="62251" y="116480"/>
                    </a:moveTo>
                    <a:cubicBezTo>
                      <a:pt x="62251" y="100690"/>
                      <a:pt x="60026" y="76190"/>
                      <a:pt x="48879" y="53311"/>
                    </a:cubicBezTo>
                    <a:cubicBezTo>
                      <a:pt x="36728" y="28405"/>
                      <a:pt x="19301" y="15245"/>
                      <a:pt x="17280" y="15245"/>
                    </a:cubicBezTo>
                    <a:cubicBezTo>
                      <a:pt x="16060" y="15245"/>
                      <a:pt x="15253" y="16057"/>
                      <a:pt x="15253" y="17270"/>
                    </a:cubicBezTo>
                    <a:cubicBezTo>
                      <a:pt x="15253" y="17873"/>
                      <a:pt x="15253" y="18280"/>
                      <a:pt x="19104" y="21926"/>
                    </a:cubicBezTo>
                    <a:cubicBezTo>
                      <a:pt x="38952" y="41973"/>
                      <a:pt x="50499" y="74164"/>
                      <a:pt x="50499" y="116480"/>
                    </a:cubicBezTo>
                    <a:cubicBezTo>
                      <a:pt x="50499" y="151104"/>
                      <a:pt x="43007" y="186739"/>
                      <a:pt x="17884" y="212247"/>
                    </a:cubicBezTo>
                    <a:cubicBezTo>
                      <a:pt x="15253" y="214680"/>
                      <a:pt x="15253" y="215087"/>
                      <a:pt x="15253" y="215690"/>
                    </a:cubicBezTo>
                    <a:cubicBezTo>
                      <a:pt x="15253" y="216903"/>
                      <a:pt x="16060" y="217717"/>
                      <a:pt x="17280" y="217717"/>
                    </a:cubicBezTo>
                    <a:cubicBezTo>
                      <a:pt x="19301" y="217717"/>
                      <a:pt x="37535" y="203946"/>
                      <a:pt x="49489" y="178234"/>
                    </a:cubicBezTo>
                    <a:cubicBezTo>
                      <a:pt x="59823" y="155964"/>
                      <a:pt x="62251" y="133491"/>
                      <a:pt x="62251" y="11648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17" name="Forme libre : forme 216">
                <a:extLst>
                  <a:ext uri="{FF2B5EF4-FFF2-40B4-BE49-F238E27FC236}">
                    <a16:creationId xmlns:a16="http://schemas.microsoft.com/office/drawing/2014/main" id="{981A0AFA-4734-470F-B27E-CA4F144355EC}"/>
                  </a:ext>
                </a:extLst>
              </p:cNvPr>
              <p:cNvSpPr/>
              <p:nvPr>
                <p:custDataLst>
                  <p:tags r:id="rId57"/>
                </p:custDataLst>
              </p:nvPr>
            </p:nvSpPr>
            <p:spPr>
              <a:xfrm>
                <a:off x="13011720" y="-8493366"/>
                <a:ext cx="81348" cy="121956"/>
              </a:xfrm>
              <a:custGeom>
                <a:avLst/>
                <a:gdLst>
                  <a:gd name="connsiteX0" fmla="*/ 81215 w 81348"/>
                  <a:gd name="connsiteY0" fmla="*/ 25452 h 121956"/>
                  <a:gd name="connsiteX1" fmla="*/ 82632 w 81348"/>
                  <a:gd name="connsiteY1" fmla="*/ 19780 h 121956"/>
                  <a:gd name="connsiteX2" fmla="*/ 45472 w 81348"/>
                  <a:gd name="connsiteY2" fmla="*/ 19780 h 121956"/>
                  <a:gd name="connsiteX3" fmla="*/ 33130 w 81348"/>
                  <a:gd name="connsiteY3" fmla="*/ 19214 h 121956"/>
                  <a:gd name="connsiteX4" fmla="*/ 25040 w 81348"/>
                  <a:gd name="connsiteY4" fmla="*/ 15245 h 121956"/>
                  <a:gd name="connsiteX5" fmla="*/ 20223 w 81348"/>
                  <a:gd name="connsiteY5" fmla="*/ 15245 h 121956"/>
                  <a:gd name="connsiteX6" fmla="*/ 15253 w 81348"/>
                  <a:gd name="connsiteY6" fmla="*/ 45581 h 121956"/>
                  <a:gd name="connsiteX7" fmla="*/ 20076 w 81348"/>
                  <a:gd name="connsiteY7" fmla="*/ 45581 h 121956"/>
                  <a:gd name="connsiteX8" fmla="*/ 24048 w 81348"/>
                  <a:gd name="connsiteY8" fmla="*/ 32681 h 121956"/>
                  <a:gd name="connsiteX9" fmla="*/ 38805 w 81348"/>
                  <a:gd name="connsiteY9" fmla="*/ 31830 h 121956"/>
                  <a:gd name="connsiteX10" fmla="*/ 69724 w 81348"/>
                  <a:gd name="connsiteY10" fmla="*/ 31830 h 121956"/>
                  <a:gd name="connsiteX11" fmla="*/ 54974 w 81348"/>
                  <a:gd name="connsiteY11" fmla="*/ 50542 h 121956"/>
                  <a:gd name="connsiteX12" fmla="*/ 34687 w 81348"/>
                  <a:gd name="connsiteY12" fmla="*/ 105836 h 121956"/>
                  <a:gd name="connsiteX13" fmla="*/ 41354 w 81348"/>
                  <a:gd name="connsiteY13" fmla="*/ 113915 h 121956"/>
                  <a:gd name="connsiteX14" fmla="*/ 48167 w 81348"/>
                  <a:gd name="connsiteY14" fmla="*/ 105696 h 121956"/>
                  <a:gd name="connsiteX15" fmla="*/ 48167 w 81348"/>
                  <a:gd name="connsiteY15" fmla="*/ 100024 h 121956"/>
                  <a:gd name="connsiteX16" fmla="*/ 59938 w 81348"/>
                  <a:gd name="connsiteY16" fmla="*/ 52244 h 121956"/>
                  <a:gd name="connsiteX17" fmla="*/ 81215 w 81348"/>
                  <a:gd name="connsiteY17" fmla="*/ 25452 h 12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1348" h="121956">
                    <a:moveTo>
                      <a:pt x="81215" y="25452"/>
                    </a:moveTo>
                    <a:cubicBezTo>
                      <a:pt x="82632" y="23750"/>
                      <a:pt x="82632" y="23465"/>
                      <a:pt x="82632" y="19780"/>
                    </a:cubicBezTo>
                    <a:lnTo>
                      <a:pt x="45472" y="19780"/>
                    </a:lnTo>
                    <a:cubicBezTo>
                      <a:pt x="39797" y="19780"/>
                      <a:pt x="38234" y="19640"/>
                      <a:pt x="33130" y="19214"/>
                    </a:cubicBezTo>
                    <a:cubicBezTo>
                      <a:pt x="25752" y="18644"/>
                      <a:pt x="25466" y="17653"/>
                      <a:pt x="25040" y="15245"/>
                    </a:cubicBezTo>
                    <a:lnTo>
                      <a:pt x="20223" y="15245"/>
                    </a:lnTo>
                    <a:lnTo>
                      <a:pt x="15253" y="45581"/>
                    </a:lnTo>
                    <a:lnTo>
                      <a:pt x="20076" y="45581"/>
                    </a:lnTo>
                    <a:cubicBezTo>
                      <a:pt x="20363" y="43453"/>
                      <a:pt x="21779" y="34097"/>
                      <a:pt x="24048" y="32681"/>
                    </a:cubicBezTo>
                    <a:cubicBezTo>
                      <a:pt x="25186" y="31830"/>
                      <a:pt x="36677" y="31830"/>
                      <a:pt x="38805" y="31830"/>
                    </a:cubicBezTo>
                    <a:lnTo>
                      <a:pt x="69724" y="31830"/>
                    </a:lnTo>
                    <a:cubicBezTo>
                      <a:pt x="65187" y="37788"/>
                      <a:pt x="57955" y="46572"/>
                      <a:pt x="54974" y="50542"/>
                    </a:cubicBezTo>
                    <a:cubicBezTo>
                      <a:pt x="36391" y="74927"/>
                      <a:pt x="34687" y="97470"/>
                      <a:pt x="34687" y="105836"/>
                    </a:cubicBezTo>
                    <a:cubicBezTo>
                      <a:pt x="34687" y="107398"/>
                      <a:pt x="34687" y="113915"/>
                      <a:pt x="41354" y="113915"/>
                    </a:cubicBezTo>
                    <a:cubicBezTo>
                      <a:pt x="48167" y="113915"/>
                      <a:pt x="48167" y="107538"/>
                      <a:pt x="48167" y="105696"/>
                    </a:cubicBezTo>
                    <a:lnTo>
                      <a:pt x="48167" y="100024"/>
                    </a:lnTo>
                    <a:cubicBezTo>
                      <a:pt x="48167" y="72521"/>
                      <a:pt x="53836" y="59899"/>
                      <a:pt x="59938" y="52244"/>
                    </a:cubicBezTo>
                    <a:lnTo>
                      <a:pt x="81215" y="25452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18" name="Forme libre : forme 217">
                <a:extLst>
                  <a:ext uri="{FF2B5EF4-FFF2-40B4-BE49-F238E27FC236}">
                    <a16:creationId xmlns:a16="http://schemas.microsoft.com/office/drawing/2014/main" id="{F3AFA305-7B55-446D-999C-4F3303CA5656}"/>
                  </a:ext>
                </a:extLst>
              </p:cNvPr>
              <p:cNvSpPr/>
              <p:nvPr>
                <p:custDataLst>
                  <p:tags r:id="rId58"/>
                </p:custDataLst>
              </p:nvPr>
            </p:nvSpPr>
            <p:spPr>
              <a:xfrm>
                <a:off x="13093476" y="-8503859"/>
                <a:ext cx="81348" cy="162608"/>
              </a:xfrm>
              <a:custGeom>
                <a:avLst/>
                <a:gdLst>
                  <a:gd name="connsiteX0" fmla="*/ 75393 w 81348"/>
                  <a:gd name="connsiteY0" fmla="*/ 21482 h 162608"/>
                  <a:gd name="connsiteX1" fmla="*/ 76245 w 81348"/>
                  <a:gd name="connsiteY1" fmla="*/ 18789 h 162608"/>
                  <a:gd name="connsiteX2" fmla="*/ 72845 w 81348"/>
                  <a:gd name="connsiteY2" fmla="*/ 15245 h 162608"/>
                  <a:gd name="connsiteX3" fmla="*/ 69013 w 81348"/>
                  <a:gd name="connsiteY3" fmla="*/ 18789 h 162608"/>
                  <a:gd name="connsiteX4" fmla="*/ 16105 w 81348"/>
                  <a:gd name="connsiteY4" fmla="*/ 150782 h 162608"/>
                  <a:gd name="connsiteX5" fmla="*/ 15253 w 81348"/>
                  <a:gd name="connsiteY5" fmla="*/ 153475 h 162608"/>
                  <a:gd name="connsiteX6" fmla="*/ 18653 w 81348"/>
                  <a:gd name="connsiteY6" fmla="*/ 157018 h 162608"/>
                  <a:gd name="connsiteX7" fmla="*/ 22486 w 81348"/>
                  <a:gd name="connsiteY7" fmla="*/ 153475 h 162608"/>
                  <a:gd name="connsiteX8" fmla="*/ 75393 w 81348"/>
                  <a:gd name="connsiteY8" fmla="*/ 21482 h 162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1348" h="162608">
                    <a:moveTo>
                      <a:pt x="75393" y="21482"/>
                    </a:moveTo>
                    <a:cubicBezTo>
                      <a:pt x="76245" y="19640"/>
                      <a:pt x="76245" y="19355"/>
                      <a:pt x="76245" y="18789"/>
                    </a:cubicBezTo>
                    <a:cubicBezTo>
                      <a:pt x="76245" y="16521"/>
                      <a:pt x="74402" y="15245"/>
                      <a:pt x="72845" y="15245"/>
                    </a:cubicBezTo>
                    <a:cubicBezTo>
                      <a:pt x="70430" y="15245"/>
                      <a:pt x="69724" y="16947"/>
                      <a:pt x="69013" y="18789"/>
                    </a:cubicBezTo>
                    <a:lnTo>
                      <a:pt x="16105" y="150782"/>
                    </a:lnTo>
                    <a:cubicBezTo>
                      <a:pt x="15253" y="152623"/>
                      <a:pt x="15253" y="152909"/>
                      <a:pt x="15253" y="153475"/>
                    </a:cubicBezTo>
                    <a:cubicBezTo>
                      <a:pt x="15253" y="155742"/>
                      <a:pt x="17096" y="157018"/>
                      <a:pt x="18653" y="157018"/>
                    </a:cubicBezTo>
                    <a:cubicBezTo>
                      <a:pt x="21068" y="157018"/>
                      <a:pt x="21774" y="155316"/>
                      <a:pt x="22486" y="153475"/>
                    </a:cubicBezTo>
                    <a:lnTo>
                      <a:pt x="75393" y="21482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19" name="Forme libre : forme 218">
                <a:extLst>
                  <a:ext uri="{FF2B5EF4-FFF2-40B4-BE49-F238E27FC236}">
                    <a16:creationId xmlns:a16="http://schemas.microsoft.com/office/drawing/2014/main" id="{92FFC481-3779-4F8E-A25D-7FFA260AF965}"/>
                  </a:ext>
                </a:extLst>
              </p:cNvPr>
              <p:cNvSpPr/>
              <p:nvPr>
                <p:custDataLst>
                  <p:tags r:id="rId59"/>
                </p:custDataLst>
              </p:nvPr>
            </p:nvSpPr>
            <p:spPr>
              <a:xfrm>
                <a:off x="13173226" y="-8491663"/>
                <a:ext cx="81348" cy="121956"/>
              </a:xfrm>
              <a:custGeom>
                <a:avLst/>
                <a:gdLst>
                  <a:gd name="connsiteX0" fmla="*/ 46318 w 81348"/>
                  <a:gd name="connsiteY0" fmla="*/ 62026 h 121956"/>
                  <a:gd name="connsiteX1" fmla="*/ 65327 w 81348"/>
                  <a:gd name="connsiteY1" fmla="*/ 84856 h 121956"/>
                  <a:gd name="connsiteX2" fmla="*/ 46890 w 81348"/>
                  <a:gd name="connsiteY2" fmla="*/ 107678 h 121956"/>
                  <a:gd name="connsiteX3" fmla="*/ 22771 w 81348"/>
                  <a:gd name="connsiteY3" fmla="*/ 97756 h 121956"/>
                  <a:gd name="connsiteX4" fmla="*/ 31002 w 81348"/>
                  <a:gd name="connsiteY4" fmla="*/ 89816 h 121956"/>
                  <a:gd name="connsiteX5" fmla="*/ 23197 w 81348"/>
                  <a:gd name="connsiteY5" fmla="*/ 82016 h 121956"/>
                  <a:gd name="connsiteX6" fmla="*/ 15253 w 81348"/>
                  <a:gd name="connsiteY6" fmla="*/ 90241 h 121956"/>
                  <a:gd name="connsiteX7" fmla="*/ 47170 w 81348"/>
                  <a:gd name="connsiteY7" fmla="*/ 112213 h 121956"/>
                  <a:gd name="connsiteX8" fmla="*/ 80503 w 81348"/>
                  <a:gd name="connsiteY8" fmla="*/ 84856 h 121956"/>
                  <a:gd name="connsiteX9" fmla="*/ 55825 w 81348"/>
                  <a:gd name="connsiteY9" fmla="*/ 59473 h 121956"/>
                  <a:gd name="connsiteX10" fmla="*/ 76111 w 81348"/>
                  <a:gd name="connsiteY10" fmla="*/ 34809 h 121956"/>
                  <a:gd name="connsiteX11" fmla="*/ 47455 w 81348"/>
                  <a:gd name="connsiteY11" fmla="*/ 15245 h 121956"/>
                  <a:gd name="connsiteX12" fmla="*/ 19651 w 81348"/>
                  <a:gd name="connsiteY12" fmla="*/ 34237 h 121956"/>
                  <a:gd name="connsiteX13" fmla="*/ 27029 w 81348"/>
                  <a:gd name="connsiteY13" fmla="*/ 41751 h 121956"/>
                  <a:gd name="connsiteX14" fmla="*/ 34262 w 81348"/>
                  <a:gd name="connsiteY14" fmla="*/ 34523 h 121956"/>
                  <a:gd name="connsiteX15" fmla="*/ 27029 w 81348"/>
                  <a:gd name="connsiteY15" fmla="*/ 27148 h 121956"/>
                  <a:gd name="connsiteX16" fmla="*/ 47029 w 81348"/>
                  <a:gd name="connsiteY16" fmla="*/ 19355 h 121956"/>
                  <a:gd name="connsiteX17" fmla="*/ 62352 w 81348"/>
                  <a:gd name="connsiteY17" fmla="*/ 34809 h 121956"/>
                  <a:gd name="connsiteX18" fmla="*/ 56677 w 81348"/>
                  <a:gd name="connsiteY18" fmla="*/ 51680 h 121956"/>
                  <a:gd name="connsiteX19" fmla="*/ 40929 w 81348"/>
                  <a:gd name="connsiteY19" fmla="*/ 57777 h 121956"/>
                  <a:gd name="connsiteX20" fmla="*/ 36391 w 81348"/>
                  <a:gd name="connsiteY20" fmla="*/ 58197 h 121956"/>
                  <a:gd name="connsiteX21" fmla="*/ 34974 w 81348"/>
                  <a:gd name="connsiteY21" fmla="*/ 60045 h 121956"/>
                  <a:gd name="connsiteX22" fmla="*/ 38660 w 81348"/>
                  <a:gd name="connsiteY22" fmla="*/ 62026 h 121956"/>
                  <a:gd name="connsiteX23" fmla="*/ 46318 w 81348"/>
                  <a:gd name="connsiteY23" fmla="*/ 62026 h 12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81348" h="121956">
                    <a:moveTo>
                      <a:pt x="46318" y="62026"/>
                    </a:moveTo>
                    <a:cubicBezTo>
                      <a:pt x="57382" y="62026"/>
                      <a:pt x="65327" y="69681"/>
                      <a:pt x="65327" y="84856"/>
                    </a:cubicBezTo>
                    <a:cubicBezTo>
                      <a:pt x="65327" y="102432"/>
                      <a:pt x="55113" y="107678"/>
                      <a:pt x="46890" y="107678"/>
                    </a:cubicBezTo>
                    <a:cubicBezTo>
                      <a:pt x="41214" y="107678"/>
                      <a:pt x="28732" y="106121"/>
                      <a:pt x="22771" y="97756"/>
                    </a:cubicBezTo>
                    <a:cubicBezTo>
                      <a:pt x="29438" y="97470"/>
                      <a:pt x="31002" y="92796"/>
                      <a:pt x="31002" y="89816"/>
                    </a:cubicBezTo>
                    <a:cubicBezTo>
                      <a:pt x="31002" y="85282"/>
                      <a:pt x="27595" y="82016"/>
                      <a:pt x="23197" y="82016"/>
                    </a:cubicBezTo>
                    <a:cubicBezTo>
                      <a:pt x="19225" y="82016"/>
                      <a:pt x="15253" y="84430"/>
                      <a:pt x="15253" y="90241"/>
                    </a:cubicBezTo>
                    <a:cubicBezTo>
                      <a:pt x="15253" y="103568"/>
                      <a:pt x="30010" y="112213"/>
                      <a:pt x="47170" y="112213"/>
                    </a:cubicBezTo>
                    <a:cubicBezTo>
                      <a:pt x="66890" y="112213"/>
                      <a:pt x="80503" y="99032"/>
                      <a:pt x="80503" y="84856"/>
                    </a:cubicBezTo>
                    <a:cubicBezTo>
                      <a:pt x="80503" y="73797"/>
                      <a:pt x="71428" y="62739"/>
                      <a:pt x="55825" y="59473"/>
                    </a:cubicBezTo>
                    <a:cubicBezTo>
                      <a:pt x="70716" y="54087"/>
                      <a:pt x="76111" y="43455"/>
                      <a:pt x="76111" y="34809"/>
                    </a:cubicBezTo>
                    <a:cubicBezTo>
                      <a:pt x="76111" y="23604"/>
                      <a:pt x="63198" y="15245"/>
                      <a:pt x="47455" y="15245"/>
                    </a:cubicBezTo>
                    <a:cubicBezTo>
                      <a:pt x="31707" y="15245"/>
                      <a:pt x="19651" y="22899"/>
                      <a:pt x="19651" y="34237"/>
                    </a:cubicBezTo>
                    <a:cubicBezTo>
                      <a:pt x="19651" y="39059"/>
                      <a:pt x="22771" y="41751"/>
                      <a:pt x="27029" y="41751"/>
                    </a:cubicBezTo>
                    <a:cubicBezTo>
                      <a:pt x="31427" y="41751"/>
                      <a:pt x="34262" y="38493"/>
                      <a:pt x="34262" y="34523"/>
                    </a:cubicBezTo>
                    <a:cubicBezTo>
                      <a:pt x="34262" y="30413"/>
                      <a:pt x="31427" y="27435"/>
                      <a:pt x="27029" y="27148"/>
                    </a:cubicBezTo>
                    <a:cubicBezTo>
                      <a:pt x="31993" y="20912"/>
                      <a:pt x="41780" y="19355"/>
                      <a:pt x="47029" y="19355"/>
                    </a:cubicBezTo>
                    <a:cubicBezTo>
                      <a:pt x="53410" y="19355"/>
                      <a:pt x="62352" y="22474"/>
                      <a:pt x="62352" y="34809"/>
                    </a:cubicBezTo>
                    <a:cubicBezTo>
                      <a:pt x="62352" y="40761"/>
                      <a:pt x="60363" y="47284"/>
                      <a:pt x="56677" y="51680"/>
                    </a:cubicBezTo>
                    <a:cubicBezTo>
                      <a:pt x="51993" y="57066"/>
                      <a:pt x="48021" y="57352"/>
                      <a:pt x="40929" y="57777"/>
                    </a:cubicBezTo>
                    <a:cubicBezTo>
                      <a:pt x="37382" y="58056"/>
                      <a:pt x="37102" y="58056"/>
                      <a:pt x="36391" y="58197"/>
                    </a:cubicBezTo>
                    <a:cubicBezTo>
                      <a:pt x="36104" y="58197"/>
                      <a:pt x="34974" y="58482"/>
                      <a:pt x="34974" y="60045"/>
                    </a:cubicBezTo>
                    <a:cubicBezTo>
                      <a:pt x="34974" y="62026"/>
                      <a:pt x="36251" y="62026"/>
                      <a:pt x="38660" y="62026"/>
                    </a:cubicBezTo>
                    <a:lnTo>
                      <a:pt x="46318" y="62026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85" name="Rectangle 30 2 2">
              <a:extLst>
                <a:ext uri="{FF2B5EF4-FFF2-40B4-BE49-F238E27FC236}">
                  <a16:creationId xmlns:a16="http://schemas.microsoft.com/office/drawing/2014/main" id="{A876EE5C-9A15-4A17-BCAC-4806357DF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8912" y="5809109"/>
              <a:ext cx="673582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GB" sz="1050" b="1" dirty="0">
                  <a:solidFill>
                    <a:srgbClr val="00CC00"/>
                  </a:solidFill>
                </a:rPr>
                <a:t>V.K. ‘86  </a:t>
              </a:r>
            </a:p>
          </p:txBody>
        </p:sp>
      </p:grpSp>
      <p:graphicFrame>
        <p:nvGraphicFramePr>
          <p:cNvPr id="20" name="Objet 19">
            <a:extLst>
              <a:ext uri="{FF2B5EF4-FFF2-40B4-BE49-F238E27FC236}">
                <a16:creationId xmlns:a16="http://schemas.microsoft.com/office/drawing/2014/main" id="{3350CB24-AE89-490E-97A6-F93470B05CF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744742" y="3477831"/>
          <a:ext cx="3543964" cy="2034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" name="PDF" r:id="rId167" imgW="0" imgH="360" progId="FoxitReader.Document">
                  <p:embed/>
                </p:oleObj>
              </mc:Choice>
              <mc:Fallback>
                <p:oleObj name="PDF" r:id="rId167" imgW="0" imgH="360" progId="FoxitReader.Document">
                  <p:embed/>
                  <p:pic>
                    <p:nvPicPr>
                      <p:cNvPr id="20" name="Objet 19">
                        <a:extLst>
                          <a:ext uri="{FF2B5EF4-FFF2-40B4-BE49-F238E27FC236}">
                            <a16:creationId xmlns:a16="http://schemas.microsoft.com/office/drawing/2014/main" id="{3350CB24-AE89-490E-97A6-F93470B05C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8"/>
                      <a:stretch>
                        <a:fillRect/>
                      </a:stretch>
                    </p:blipFill>
                    <p:spPr>
                      <a:xfrm>
                        <a:off x="2744742" y="3477831"/>
                        <a:ext cx="3543964" cy="20340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e 2">
            <a:extLst>
              <a:ext uri="{FF2B5EF4-FFF2-40B4-BE49-F238E27FC236}">
                <a16:creationId xmlns:a16="http://schemas.microsoft.com/office/drawing/2014/main" id="{F7A02EB8-C13C-4782-B633-95F206E3CB9D}"/>
              </a:ext>
            </a:extLst>
          </p:cNvPr>
          <p:cNvGrpSpPr/>
          <p:nvPr/>
        </p:nvGrpSpPr>
        <p:grpSpPr>
          <a:xfrm>
            <a:off x="3948652" y="3565536"/>
            <a:ext cx="1044355" cy="336487"/>
            <a:chOff x="3948652" y="3565536"/>
            <a:chExt cx="1044355" cy="336487"/>
          </a:xfrm>
        </p:grpSpPr>
        <p:sp>
          <p:nvSpPr>
            <p:cNvPr id="190" name="Ellipse 189">
              <a:extLst>
                <a:ext uri="{FF2B5EF4-FFF2-40B4-BE49-F238E27FC236}">
                  <a16:creationId xmlns:a16="http://schemas.microsoft.com/office/drawing/2014/main" id="{19B58624-9680-4289-9245-B5E7A51ABAA1}"/>
                </a:ext>
              </a:extLst>
            </p:cNvPr>
            <p:cNvSpPr/>
            <p:nvPr/>
          </p:nvSpPr>
          <p:spPr>
            <a:xfrm>
              <a:off x="3948652" y="3617624"/>
              <a:ext cx="250868" cy="28439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91" name="TextBox 89 2 1 1 1 3 1">
              <a:extLst>
                <a:ext uri="{FF2B5EF4-FFF2-40B4-BE49-F238E27FC236}">
                  <a16:creationId xmlns:a16="http://schemas.microsoft.com/office/drawing/2014/main" id="{9373CF62-7EC2-46ED-9A4A-93F10620D9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07644" y="3565536"/>
              <a:ext cx="78536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l" eaLnBrk="1" hangingPunct="1"/>
              <a:r>
                <a:rPr lang="en-US" sz="1400" dirty="0">
                  <a:solidFill>
                    <a:srgbClr val="FF0000"/>
                  </a:solidFill>
                </a:rPr>
                <a:t>cusp</a:t>
              </a:r>
            </a:p>
          </p:txBody>
        </p:sp>
      </p:grpSp>
      <p:pic>
        <p:nvPicPr>
          <p:cNvPr id="21" name="Image 20" descr="\documentclass{slides}\pagestyle{empty}&#10;\usepackage{amsmath,amssymb}&#10;\pagestyle{empty}&#10;&#10;\def\Det{\rm Det~}&#10;&#10;\newcommand{\abs}[1]{\left|#1\right|}&#10;\newcommand{\comD}[1]{{\color{red}#1\color{black}}}&#10;\newcommand{\p}{\partial}&#10;\newcommand{\Tr}{{{\rm Tr}}}&#10;\newcommand{\tr}{{{\rm tr}}}&#10;&#10;\def\pint{-\hskip-0.41cm \int}&#10;&#10;\begin{document}&#10;\begin{align*}&#10;z(w)&amp;=r w+\frac{a}{ w}+\frac{b}{w^3},\\&#10;&amp;{\rm where}\,\,w=e^{i\phi},\,\,\, (0&lt;\phi&lt;2\pi)&#10;\end{align*}&#10;\end{document}" title="IguanaTex Bitmap Display">
            <a:extLst>
              <a:ext uri="{FF2B5EF4-FFF2-40B4-BE49-F238E27FC236}">
                <a16:creationId xmlns:a16="http://schemas.microsoft.com/office/drawing/2014/main" id="{224D1A4C-FD29-45AE-AAFE-44A822EAB52F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508" y="4309512"/>
            <a:ext cx="2496274" cy="54314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94" name="TextBox 89 2 1 1 2 1 2">
            <a:extLst>
              <a:ext uri="{FF2B5EF4-FFF2-40B4-BE49-F238E27FC236}">
                <a16:creationId xmlns:a16="http://schemas.microsoft.com/office/drawing/2014/main" id="{43BB19FF-F378-448A-A6CF-F42A2DEDF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993" y="5407472"/>
            <a:ext cx="299615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sz="1600" dirty="0">
                <a:solidFill>
                  <a:srgbClr val="1014A4"/>
                </a:solidFill>
              </a:rPr>
              <a:t>  (Old)   2d QG  interpretation:</a:t>
            </a:r>
          </a:p>
        </p:txBody>
      </p:sp>
      <p:grpSp>
        <p:nvGrpSpPr>
          <p:cNvPr id="195" name="Groupe 194">
            <a:extLst>
              <a:ext uri="{FF2B5EF4-FFF2-40B4-BE49-F238E27FC236}">
                <a16:creationId xmlns:a16="http://schemas.microsoft.com/office/drawing/2014/main" id="{87346D6E-61D2-4829-89C8-72744CF7F6AA}"/>
              </a:ext>
            </a:extLst>
          </p:cNvPr>
          <p:cNvGrpSpPr/>
          <p:nvPr/>
        </p:nvGrpSpPr>
        <p:grpSpPr>
          <a:xfrm>
            <a:off x="5560011" y="5400348"/>
            <a:ext cx="2852074" cy="415498"/>
            <a:chOff x="6291926" y="5379332"/>
            <a:chExt cx="2852074" cy="415498"/>
          </a:xfrm>
        </p:grpSpPr>
        <p:grpSp>
          <p:nvGrpSpPr>
            <p:cNvPr id="196" name="Groupe 195" descr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\log\langle O\,O\rangle\,\sim (t_*-t)^{5/2}&#10;\end{align*}&#10;&#10;\end{document}" title="IguanaTex Vector Display">
              <a:extLst>
                <a:ext uri="{FF2B5EF4-FFF2-40B4-BE49-F238E27FC236}">
                  <a16:creationId xmlns:a16="http://schemas.microsoft.com/office/drawing/2014/main" id="{F75392DB-59F3-4761-B706-58F25567A3F2}"/>
                </a:ext>
              </a:extLst>
            </p:cNvPr>
            <p:cNvGrpSpPr>
              <a:grpSpLocks noChangeAspect="1"/>
            </p:cNvGrpSpPr>
            <p:nvPr>
              <p:custDataLst>
                <p:tags r:id="rId28"/>
              </p:custDataLst>
            </p:nvPr>
          </p:nvGrpSpPr>
          <p:grpSpPr>
            <a:xfrm>
              <a:off x="6291926" y="5402822"/>
              <a:ext cx="1969394" cy="261684"/>
              <a:chOff x="10930034" y="-8546678"/>
              <a:chExt cx="1969394" cy="261684"/>
            </a:xfrm>
          </p:grpSpPr>
          <p:sp>
            <p:nvSpPr>
              <p:cNvPr id="199" name="Forme libre : forme 198">
                <a:extLst>
                  <a:ext uri="{FF2B5EF4-FFF2-40B4-BE49-F238E27FC236}">
                    <a16:creationId xmlns:a16="http://schemas.microsoft.com/office/drawing/2014/main" id="{A9783B5C-64F3-4A68-9F3B-6A25BB04A5DE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10930034" y="-8497242"/>
                <a:ext cx="264382" cy="203260"/>
              </a:xfrm>
              <a:custGeom>
                <a:avLst/>
                <a:gdLst>
                  <a:gd name="connsiteX0" fmla="*/ 44424 w 264382"/>
                  <a:gd name="connsiteY0" fmla="*/ 15245 h 203260"/>
                  <a:gd name="connsiteX1" fmla="*/ 15253 w 264382"/>
                  <a:gd name="connsiteY1" fmla="*/ 17474 h 203260"/>
                  <a:gd name="connsiteX2" fmla="*/ 15253 w 264382"/>
                  <a:gd name="connsiteY2" fmla="*/ 23750 h 203260"/>
                  <a:gd name="connsiteX3" fmla="*/ 31052 w 264382"/>
                  <a:gd name="connsiteY3" fmla="*/ 35088 h 203260"/>
                  <a:gd name="connsiteX4" fmla="*/ 31052 w 264382"/>
                  <a:gd name="connsiteY4" fmla="*/ 140370 h 203260"/>
                  <a:gd name="connsiteX5" fmla="*/ 15253 w 264382"/>
                  <a:gd name="connsiteY5" fmla="*/ 149485 h 203260"/>
                  <a:gd name="connsiteX6" fmla="*/ 15253 w 264382"/>
                  <a:gd name="connsiteY6" fmla="*/ 155760 h 203260"/>
                  <a:gd name="connsiteX7" fmla="*/ 37738 w 264382"/>
                  <a:gd name="connsiteY7" fmla="*/ 155151 h 203260"/>
                  <a:gd name="connsiteX8" fmla="*/ 60224 w 264382"/>
                  <a:gd name="connsiteY8" fmla="*/ 155760 h 203260"/>
                  <a:gd name="connsiteX9" fmla="*/ 60224 w 264382"/>
                  <a:gd name="connsiteY9" fmla="*/ 149485 h 203260"/>
                  <a:gd name="connsiteX10" fmla="*/ 44424 w 264382"/>
                  <a:gd name="connsiteY10" fmla="*/ 140370 h 203260"/>
                  <a:gd name="connsiteX11" fmla="*/ 44424 w 264382"/>
                  <a:gd name="connsiteY11" fmla="*/ 15245 h 203260"/>
                  <a:gd name="connsiteX12" fmla="*/ 160271 w 264382"/>
                  <a:gd name="connsiteY12" fmla="*/ 112435 h 203260"/>
                  <a:gd name="connsiteX13" fmla="*/ 115497 w 264382"/>
                  <a:gd name="connsiteY13" fmla="*/ 65056 h 203260"/>
                  <a:gd name="connsiteX14" fmla="*/ 70527 w 264382"/>
                  <a:gd name="connsiteY14" fmla="*/ 112435 h 203260"/>
                  <a:gd name="connsiteX15" fmla="*/ 115294 w 264382"/>
                  <a:gd name="connsiteY15" fmla="*/ 157991 h 203260"/>
                  <a:gd name="connsiteX16" fmla="*/ 160271 w 264382"/>
                  <a:gd name="connsiteY16" fmla="*/ 112435 h 203260"/>
                  <a:gd name="connsiteX17" fmla="*/ 115497 w 264382"/>
                  <a:gd name="connsiteY17" fmla="*/ 152928 h 203260"/>
                  <a:gd name="connsiteX18" fmla="*/ 92402 w 264382"/>
                  <a:gd name="connsiteY18" fmla="*/ 139361 h 203260"/>
                  <a:gd name="connsiteX19" fmla="*/ 87337 w 264382"/>
                  <a:gd name="connsiteY19" fmla="*/ 110814 h 203260"/>
                  <a:gd name="connsiteX20" fmla="*/ 92198 w 264382"/>
                  <a:gd name="connsiteY20" fmla="*/ 83076 h 203260"/>
                  <a:gd name="connsiteX21" fmla="*/ 115294 w 264382"/>
                  <a:gd name="connsiteY21" fmla="*/ 69508 h 203260"/>
                  <a:gd name="connsiteX22" fmla="*/ 138186 w 264382"/>
                  <a:gd name="connsiteY22" fmla="*/ 82670 h 203260"/>
                  <a:gd name="connsiteX23" fmla="*/ 143454 w 264382"/>
                  <a:gd name="connsiteY23" fmla="*/ 110814 h 203260"/>
                  <a:gd name="connsiteX24" fmla="*/ 138999 w 264382"/>
                  <a:gd name="connsiteY24" fmla="*/ 137944 h 203260"/>
                  <a:gd name="connsiteX25" fmla="*/ 115497 w 264382"/>
                  <a:gd name="connsiteY25" fmla="*/ 152928 h 203260"/>
                  <a:gd name="connsiteX26" fmla="*/ 211126 w 264382"/>
                  <a:gd name="connsiteY26" fmla="*/ 120934 h 203260"/>
                  <a:gd name="connsiteX27" fmla="*/ 193503 w 264382"/>
                  <a:gd name="connsiteY27" fmla="*/ 96034 h 203260"/>
                  <a:gd name="connsiteX28" fmla="*/ 196744 w 264382"/>
                  <a:gd name="connsiteY28" fmla="*/ 79024 h 203260"/>
                  <a:gd name="connsiteX29" fmla="*/ 211126 w 264382"/>
                  <a:gd name="connsiteY29" fmla="*/ 70925 h 203260"/>
                  <a:gd name="connsiteX30" fmla="*/ 228756 w 264382"/>
                  <a:gd name="connsiteY30" fmla="*/ 95830 h 203260"/>
                  <a:gd name="connsiteX31" fmla="*/ 225515 w 264382"/>
                  <a:gd name="connsiteY31" fmla="*/ 112834 h 203260"/>
                  <a:gd name="connsiteX32" fmla="*/ 211126 w 264382"/>
                  <a:gd name="connsiteY32" fmla="*/ 120934 h 203260"/>
                  <a:gd name="connsiteX33" fmla="*/ 187630 w 264382"/>
                  <a:gd name="connsiteY33" fmla="*/ 128835 h 203260"/>
                  <a:gd name="connsiteX34" fmla="*/ 191075 w 264382"/>
                  <a:gd name="connsiteY34" fmla="*/ 119314 h 203260"/>
                  <a:gd name="connsiteX35" fmla="*/ 211126 w 264382"/>
                  <a:gd name="connsiteY35" fmla="*/ 125589 h 203260"/>
                  <a:gd name="connsiteX36" fmla="*/ 243946 w 264382"/>
                  <a:gd name="connsiteY36" fmla="*/ 96034 h 203260"/>
                  <a:gd name="connsiteX37" fmla="*/ 235638 w 264382"/>
                  <a:gd name="connsiteY37" fmla="*/ 76394 h 203260"/>
                  <a:gd name="connsiteX38" fmla="*/ 253873 w 264382"/>
                  <a:gd name="connsiteY38" fmla="*/ 68492 h 203260"/>
                  <a:gd name="connsiteX39" fmla="*/ 255900 w 264382"/>
                  <a:gd name="connsiteY39" fmla="*/ 68696 h 203260"/>
                  <a:gd name="connsiteX40" fmla="*/ 252658 w 264382"/>
                  <a:gd name="connsiteY40" fmla="*/ 74164 h 203260"/>
                  <a:gd name="connsiteX41" fmla="*/ 258529 w 264382"/>
                  <a:gd name="connsiteY41" fmla="*/ 80034 h 203260"/>
                  <a:gd name="connsiteX42" fmla="*/ 264409 w 264382"/>
                  <a:gd name="connsiteY42" fmla="*/ 73961 h 203260"/>
                  <a:gd name="connsiteX43" fmla="*/ 254076 w 264382"/>
                  <a:gd name="connsiteY43" fmla="*/ 64040 h 203260"/>
                  <a:gd name="connsiteX44" fmla="*/ 232600 w 264382"/>
                  <a:gd name="connsiteY44" fmla="*/ 73554 h 203260"/>
                  <a:gd name="connsiteX45" fmla="*/ 211126 w 264382"/>
                  <a:gd name="connsiteY45" fmla="*/ 66269 h 203260"/>
                  <a:gd name="connsiteX46" fmla="*/ 178314 w 264382"/>
                  <a:gd name="connsiteY46" fmla="*/ 95830 h 203260"/>
                  <a:gd name="connsiteX47" fmla="*/ 187834 w 264382"/>
                  <a:gd name="connsiteY47" fmla="*/ 116684 h 203260"/>
                  <a:gd name="connsiteX48" fmla="*/ 181555 w 264382"/>
                  <a:gd name="connsiteY48" fmla="*/ 133491 h 203260"/>
                  <a:gd name="connsiteX49" fmla="*/ 190465 w 264382"/>
                  <a:gd name="connsiteY49" fmla="*/ 151511 h 203260"/>
                  <a:gd name="connsiteX50" fmla="*/ 171831 w 264382"/>
                  <a:gd name="connsiteY50" fmla="*/ 171755 h 203260"/>
                  <a:gd name="connsiteX51" fmla="*/ 216598 w 264382"/>
                  <a:gd name="connsiteY51" fmla="*/ 197467 h 203260"/>
                  <a:gd name="connsiteX52" fmla="*/ 261574 w 264382"/>
                  <a:gd name="connsiteY52" fmla="*/ 171348 h 203260"/>
                  <a:gd name="connsiteX53" fmla="*/ 248406 w 264382"/>
                  <a:gd name="connsiteY53" fmla="*/ 148272 h 203260"/>
                  <a:gd name="connsiteX54" fmla="*/ 213560 w 264382"/>
                  <a:gd name="connsiteY54" fmla="*/ 142600 h 203260"/>
                  <a:gd name="connsiteX55" fmla="*/ 198365 w 264382"/>
                  <a:gd name="connsiteY55" fmla="*/ 142396 h 203260"/>
                  <a:gd name="connsiteX56" fmla="*/ 187630 w 264382"/>
                  <a:gd name="connsiteY56" fmla="*/ 128835 h 203260"/>
                  <a:gd name="connsiteX57" fmla="*/ 216802 w 264382"/>
                  <a:gd name="connsiteY57" fmla="*/ 192811 h 203260"/>
                  <a:gd name="connsiteX58" fmla="*/ 182362 w 264382"/>
                  <a:gd name="connsiteY58" fmla="*/ 171755 h 203260"/>
                  <a:gd name="connsiteX59" fmla="*/ 198975 w 264382"/>
                  <a:gd name="connsiteY59" fmla="*/ 154345 h 203260"/>
                  <a:gd name="connsiteX60" fmla="*/ 210929 w 264382"/>
                  <a:gd name="connsiteY60" fmla="*/ 154345 h 203260"/>
                  <a:gd name="connsiteX61" fmla="*/ 251038 w 264382"/>
                  <a:gd name="connsiteY61" fmla="*/ 171755 h 203260"/>
                  <a:gd name="connsiteX62" fmla="*/ 216802 w 264382"/>
                  <a:gd name="connsiteY62" fmla="*/ 192811 h 203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264382" h="203260">
                    <a:moveTo>
                      <a:pt x="44424" y="15245"/>
                    </a:moveTo>
                    <a:lnTo>
                      <a:pt x="15253" y="17474"/>
                    </a:lnTo>
                    <a:lnTo>
                      <a:pt x="15253" y="23750"/>
                    </a:lnTo>
                    <a:cubicBezTo>
                      <a:pt x="29432" y="23750"/>
                      <a:pt x="31052" y="25166"/>
                      <a:pt x="31052" y="35088"/>
                    </a:cubicBezTo>
                    <a:lnTo>
                      <a:pt x="31052" y="140370"/>
                    </a:lnTo>
                    <a:cubicBezTo>
                      <a:pt x="31052" y="149485"/>
                      <a:pt x="28828" y="149485"/>
                      <a:pt x="15253" y="149485"/>
                    </a:cubicBezTo>
                    <a:lnTo>
                      <a:pt x="15253" y="155760"/>
                    </a:lnTo>
                    <a:cubicBezTo>
                      <a:pt x="21939" y="155558"/>
                      <a:pt x="32673" y="155151"/>
                      <a:pt x="37738" y="155151"/>
                    </a:cubicBezTo>
                    <a:cubicBezTo>
                      <a:pt x="42804" y="155151"/>
                      <a:pt x="52731" y="155558"/>
                      <a:pt x="60224" y="155760"/>
                    </a:cubicBezTo>
                    <a:lnTo>
                      <a:pt x="60224" y="149485"/>
                    </a:lnTo>
                    <a:cubicBezTo>
                      <a:pt x="46655" y="149485"/>
                      <a:pt x="44424" y="149485"/>
                      <a:pt x="44424" y="140370"/>
                    </a:cubicBezTo>
                    <a:lnTo>
                      <a:pt x="44424" y="15245"/>
                    </a:lnTo>
                    <a:close/>
                    <a:moveTo>
                      <a:pt x="160271" y="112435"/>
                    </a:moveTo>
                    <a:cubicBezTo>
                      <a:pt x="160271" y="86512"/>
                      <a:pt x="140010" y="65056"/>
                      <a:pt x="115497" y="65056"/>
                    </a:cubicBezTo>
                    <a:cubicBezTo>
                      <a:pt x="90171" y="65056"/>
                      <a:pt x="70527" y="87123"/>
                      <a:pt x="70527" y="112435"/>
                    </a:cubicBezTo>
                    <a:cubicBezTo>
                      <a:pt x="70527" y="138553"/>
                      <a:pt x="91595" y="157991"/>
                      <a:pt x="115294" y="157991"/>
                    </a:cubicBezTo>
                    <a:cubicBezTo>
                      <a:pt x="139806" y="157991"/>
                      <a:pt x="160271" y="138147"/>
                      <a:pt x="160271" y="112435"/>
                    </a:cubicBezTo>
                    <a:close/>
                    <a:moveTo>
                      <a:pt x="115497" y="152928"/>
                    </a:moveTo>
                    <a:cubicBezTo>
                      <a:pt x="106784" y="152928"/>
                      <a:pt x="97874" y="148673"/>
                      <a:pt x="92402" y="139361"/>
                    </a:cubicBezTo>
                    <a:cubicBezTo>
                      <a:pt x="87337" y="130454"/>
                      <a:pt x="87337" y="118100"/>
                      <a:pt x="87337" y="110814"/>
                    </a:cubicBezTo>
                    <a:cubicBezTo>
                      <a:pt x="87337" y="102913"/>
                      <a:pt x="87337" y="91982"/>
                      <a:pt x="92198" y="83076"/>
                    </a:cubicBezTo>
                    <a:cubicBezTo>
                      <a:pt x="97670" y="73758"/>
                      <a:pt x="107191" y="69508"/>
                      <a:pt x="115294" y="69508"/>
                    </a:cubicBezTo>
                    <a:cubicBezTo>
                      <a:pt x="124211" y="69508"/>
                      <a:pt x="132917" y="73961"/>
                      <a:pt x="138186" y="82670"/>
                    </a:cubicBezTo>
                    <a:cubicBezTo>
                      <a:pt x="143454" y="91372"/>
                      <a:pt x="143454" y="103116"/>
                      <a:pt x="143454" y="110814"/>
                    </a:cubicBezTo>
                    <a:cubicBezTo>
                      <a:pt x="143454" y="118100"/>
                      <a:pt x="143454" y="129033"/>
                      <a:pt x="138999" y="137944"/>
                    </a:cubicBezTo>
                    <a:cubicBezTo>
                      <a:pt x="134538" y="147052"/>
                      <a:pt x="125628" y="152928"/>
                      <a:pt x="115497" y="152928"/>
                    </a:cubicBezTo>
                    <a:close/>
                    <a:moveTo>
                      <a:pt x="211126" y="120934"/>
                    </a:moveTo>
                    <a:cubicBezTo>
                      <a:pt x="193503" y="120934"/>
                      <a:pt x="193503" y="100690"/>
                      <a:pt x="193503" y="96034"/>
                    </a:cubicBezTo>
                    <a:cubicBezTo>
                      <a:pt x="193503" y="90565"/>
                      <a:pt x="193706" y="84086"/>
                      <a:pt x="196744" y="79024"/>
                    </a:cubicBezTo>
                    <a:cubicBezTo>
                      <a:pt x="198365" y="76597"/>
                      <a:pt x="203023" y="70925"/>
                      <a:pt x="211126" y="70925"/>
                    </a:cubicBezTo>
                    <a:cubicBezTo>
                      <a:pt x="228756" y="70925"/>
                      <a:pt x="228756" y="91174"/>
                      <a:pt x="228756" y="95830"/>
                    </a:cubicBezTo>
                    <a:cubicBezTo>
                      <a:pt x="228756" y="101293"/>
                      <a:pt x="228553" y="107772"/>
                      <a:pt x="225515" y="112834"/>
                    </a:cubicBezTo>
                    <a:cubicBezTo>
                      <a:pt x="223893" y="115267"/>
                      <a:pt x="219228" y="120934"/>
                      <a:pt x="211126" y="120934"/>
                    </a:cubicBezTo>
                    <a:close/>
                    <a:moveTo>
                      <a:pt x="187630" y="128835"/>
                    </a:moveTo>
                    <a:cubicBezTo>
                      <a:pt x="187630" y="128022"/>
                      <a:pt x="187630" y="123367"/>
                      <a:pt x="191075" y="119314"/>
                    </a:cubicBezTo>
                    <a:cubicBezTo>
                      <a:pt x="198975" y="124986"/>
                      <a:pt x="207281" y="125589"/>
                      <a:pt x="211126" y="125589"/>
                    </a:cubicBezTo>
                    <a:cubicBezTo>
                      <a:pt x="229970" y="125589"/>
                      <a:pt x="243946" y="111622"/>
                      <a:pt x="243946" y="96034"/>
                    </a:cubicBezTo>
                    <a:cubicBezTo>
                      <a:pt x="243946" y="88539"/>
                      <a:pt x="240704" y="81050"/>
                      <a:pt x="235638" y="76394"/>
                    </a:cubicBezTo>
                    <a:cubicBezTo>
                      <a:pt x="242935" y="69508"/>
                      <a:pt x="250224" y="68492"/>
                      <a:pt x="253873" y="68492"/>
                    </a:cubicBezTo>
                    <a:cubicBezTo>
                      <a:pt x="254279" y="68492"/>
                      <a:pt x="255290" y="68492"/>
                      <a:pt x="255900" y="68696"/>
                    </a:cubicBezTo>
                    <a:cubicBezTo>
                      <a:pt x="253669" y="69508"/>
                      <a:pt x="252658" y="71738"/>
                      <a:pt x="252658" y="74164"/>
                    </a:cubicBezTo>
                    <a:cubicBezTo>
                      <a:pt x="252658" y="77607"/>
                      <a:pt x="255290" y="80034"/>
                      <a:pt x="258529" y="80034"/>
                    </a:cubicBezTo>
                    <a:cubicBezTo>
                      <a:pt x="260557" y="80034"/>
                      <a:pt x="264409" y="78617"/>
                      <a:pt x="264409" y="73961"/>
                    </a:cubicBezTo>
                    <a:cubicBezTo>
                      <a:pt x="264409" y="70518"/>
                      <a:pt x="261975" y="64040"/>
                      <a:pt x="254076" y="64040"/>
                    </a:cubicBezTo>
                    <a:cubicBezTo>
                      <a:pt x="250027" y="64040"/>
                      <a:pt x="241111" y="65253"/>
                      <a:pt x="232600" y="73554"/>
                    </a:cubicBezTo>
                    <a:cubicBezTo>
                      <a:pt x="224097" y="66872"/>
                      <a:pt x="215588" y="66269"/>
                      <a:pt x="211126" y="66269"/>
                    </a:cubicBezTo>
                    <a:cubicBezTo>
                      <a:pt x="192289" y="66269"/>
                      <a:pt x="178314" y="80237"/>
                      <a:pt x="178314" y="95830"/>
                    </a:cubicBezTo>
                    <a:cubicBezTo>
                      <a:pt x="178314" y="104737"/>
                      <a:pt x="182769" y="112435"/>
                      <a:pt x="187834" y="116684"/>
                    </a:cubicBezTo>
                    <a:cubicBezTo>
                      <a:pt x="185197" y="119721"/>
                      <a:pt x="181555" y="126403"/>
                      <a:pt x="181555" y="133491"/>
                    </a:cubicBezTo>
                    <a:cubicBezTo>
                      <a:pt x="181555" y="139766"/>
                      <a:pt x="184186" y="147459"/>
                      <a:pt x="190465" y="151511"/>
                    </a:cubicBezTo>
                    <a:cubicBezTo>
                      <a:pt x="178314" y="154948"/>
                      <a:pt x="171831" y="163657"/>
                      <a:pt x="171831" y="171755"/>
                    </a:cubicBezTo>
                    <a:cubicBezTo>
                      <a:pt x="171831" y="186332"/>
                      <a:pt x="191882" y="197467"/>
                      <a:pt x="216598" y="197467"/>
                    </a:cubicBezTo>
                    <a:cubicBezTo>
                      <a:pt x="240501" y="197467"/>
                      <a:pt x="261574" y="187145"/>
                      <a:pt x="261574" y="171348"/>
                    </a:cubicBezTo>
                    <a:cubicBezTo>
                      <a:pt x="261574" y="164266"/>
                      <a:pt x="258733" y="153938"/>
                      <a:pt x="248406" y="148272"/>
                    </a:cubicBezTo>
                    <a:cubicBezTo>
                      <a:pt x="237666" y="142600"/>
                      <a:pt x="225915" y="142600"/>
                      <a:pt x="213560" y="142600"/>
                    </a:cubicBezTo>
                    <a:cubicBezTo>
                      <a:pt x="208495" y="142600"/>
                      <a:pt x="199782" y="142600"/>
                      <a:pt x="198365" y="142396"/>
                    </a:cubicBezTo>
                    <a:cubicBezTo>
                      <a:pt x="191882" y="141590"/>
                      <a:pt x="187630" y="135314"/>
                      <a:pt x="187630" y="128835"/>
                    </a:cubicBezTo>
                    <a:close/>
                    <a:moveTo>
                      <a:pt x="216802" y="192811"/>
                    </a:moveTo>
                    <a:cubicBezTo>
                      <a:pt x="196343" y="192811"/>
                      <a:pt x="182362" y="182489"/>
                      <a:pt x="182362" y="171755"/>
                    </a:cubicBezTo>
                    <a:cubicBezTo>
                      <a:pt x="182362" y="162443"/>
                      <a:pt x="190058" y="154948"/>
                      <a:pt x="198975" y="154345"/>
                    </a:cubicBezTo>
                    <a:lnTo>
                      <a:pt x="210929" y="154345"/>
                    </a:lnTo>
                    <a:cubicBezTo>
                      <a:pt x="228350" y="154345"/>
                      <a:pt x="251038" y="154345"/>
                      <a:pt x="251038" y="171755"/>
                    </a:cubicBezTo>
                    <a:cubicBezTo>
                      <a:pt x="251038" y="182686"/>
                      <a:pt x="236655" y="192811"/>
                      <a:pt x="216802" y="19281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00" name="Forme libre : forme 199">
                <a:extLst>
                  <a:ext uri="{FF2B5EF4-FFF2-40B4-BE49-F238E27FC236}">
                    <a16:creationId xmlns:a16="http://schemas.microsoft.com/office/drawing/2014/main" id="{87F055EA-7D15-47BD-9241-D4241A00A467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11207328" y="-8508580"/>
                <a:ext cx="61011" cy="223586"/>
              </a:xfrm>
              <a:custGeom>
                <a:avLst/>
                <a:gdLst>
                  <a:gd name="connsiteX0" fmla="*/ 59416 w 61011"/>
                  <a:gd name="connsiteY0" fmla="*/ 22936 h 223586"/>
                  <a:gd name="connsiteX1" fmla="*/ 60433 w 61011"/>
                  <a:gd name="connsiteY1" fmla="*/ 19296 h 223586"/>
                  <a:gd name="connsiteX2" fmla="*/ 56378 w 61011"/>
                  <a:gd name="connsiteY2" fmla="*/ 15245 h 223586"/>
                  <a:gd name="connsiteX3" fmla="*/ 51719 w 61011"/>
                  <a:gd name="connsiteY3" fmla="*/ 19901 h 223586"/>
                  <a:gd name="connsiteX4" fmla="*/ 16269 w 61011"/>
                  <a:gd name="connsiteY4" fmla="*/ 112834 h 223586"/>
                  <a:gd name="connsiteX5" fmla="*/ 15253 w 61011"/>
                  <a:gd name="connsiteY5" fmla="*/ 116480 h 223586"/>
                  <a:gd name="connsiteX6" fmla="*/ 16269 w 61011"/>
                  <a:gd name="connsiteY6" fmla="*/ 119923 h 223586"/>
                  <a:gd name="connsiteX7" fmla="*/ 51719 w 61011"/>
                  <a:gd name="connsiteY7" fmla="*/ 212858 h 223586"/>
                  <a:gd name="connsiteX8" fmla="*/ 56378 w 61011"/>
                  <a:gd name="connsiteY8" fmla="*/ 217717 h 223586"/>
                  <a:gd name="connsiteX9" fmla="*/ 60433 w 61011"/>
                  <a:gd name="connsiteY9" fmla="*/ 213664 h 223586"/>
                  <a:gd name="connsiteX10" fmla="*/ 59416 w 61011"/>
                  <a:gd name="connsiteY10" fmla="*/ 210425 h 223586"/>
                  <a:gd name="connsiteX11" fmla="*/ 23559 w 61011"/>
                  <a:gd name="connsiteY11" fmla="*/ 116480 h 223586"/>
                  <a:gd name="connsiteX12" fmla="*/ 59416 w 61011"/>
                  <a:gd name="connsiteY12" fmla="*/ 22936 h 223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1011" h="223586">
                    <a:moveTo>
                      <a:pt x="59416" y="22936"/>
                    </a:moveTo>
                    <a:cubicBezTo>
                      <a:pt x="60433" y="20713"/>
                      <a:pt x="60433" y="20306"/>
                      <a:pt x="60433" y="19296"/>
                    </a:cubicBezTo>
                    <a:cubicBezTo>
                      <a:pt x="60433" y="17067"/>
                      <a:pt x="58609" y="15245"/>
                      <a:pt x="56378" y="15245"/>
                    </a:cubicBezTo>
                    <a:cubicBezTo>
                      <a:pt x="54554" y="15245"/>
                      <a:pt x="53137" y="16254"/>
                      <a:pt x="51719" y="19901"/>
                    </a:cubicBezTo>
                    <a:lnTo>
                      <a:pt x="16269" y="112834"/>
                    </a:lnTo>
                    <a:cubicBezTo>
                      <a:pt x="15863" y="114054"/>
                      <a:pt x="15253" y="115267"/>
                      <a:pt x="15253" y="116480"/>
                    </a:cubicBezTo>
                    <a:cubicBezTo>
                      <a:pt x="15253" y="117091"/>
                      <a:pt x="15253" y="117490"/>
                      <a:pt x="16269" y="119923"/>
                    </a:cubicBezTo>
                    <a:lnTo>
                      <a:pt x="51719" y="212858"/>
                    </a:lnTo>
                    <a:cubicBezTo>
                      <a:pt x="52533" y="215087"/>
                      <a:pt x="53543" y="217717"/>
                      <a:pt x="56378" y="217717"/>
                    </a:cubicBezTo>
                    <a:cubicBezTo>
                      <a:pt x="58609" y="217717"/>
                      <a:pt x="60433" y="215893"/>
                      <a:pt x="60433" y="213664"/>
                    </a:cubicBezTo>
                    <a:cubicBezTo>
                      <a:pt x="60433" y="213061"/>
                      <a:pt x="60433" y="212654"/>
                      <a:pt x="59416" y="210425"/>
                    </a:cubicBezTo>
                    <a:lnTo>
                      <a:pt x="23559" y="116480"/>
                    </a:lnTo>
                    <a:lnTo>
                      <a:pt x="59416" y="22936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01" name="Forme libre : forme 200">
                <a:extLst>
                  <a:ext uri="{FF2B5EF4-FFF2-40B4-BE49-F238E27FC236}">
                    <a16:creationId xmlns:a16="http://schemas.microsoft.com/office/drawing/2014/main" id="{15703556-A8D0-4EA9-8F84-BE08317A7D1C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11273759" y="-8499471"/>
                <a:ext cx="162697" cy="162608"/>
              </a:xfrm>
              <a:custGeom>
                <a:avLst/>
                <a:gdLst>
                  <a:gd name="connsiteX0" fmla="*/ 155235 w 162696"/>
                  <a:gd name="connsiteY0" fmla="*/ 69712 h 162608"/>
                  <a:gd name="connsiteX1" fmla="*/ 103579 w 162696"/>
                  <a:gd name="connsiteY1" fmla="*/ 15245 h 162608"/>
                  <a:gd name="connsiteX2" fmla="*/ 15253 w 162696"/>
                  <a:gd name="connsiteY2" fmla="*/ 108382 h 162608"/>
                  <a:gd name="connsiteX3" fmla="*/ 67112 w 162696"/>
                  <a:gd name="connsiteY3" fmla="*/ 162443 h 162608"/>
                  <a:gd name="connsiteX4" fmla="*/ 155235 w 162696"/>
                  <a:gd name="connsiteY4" fmla="*/ 69712 h 162608"/>
                  <a:gd name="connsiteX5" fmla="*/ 68326 w 162696"/>
                  <a:gd name="connsiteY5" fmla="*/ 157177 h 162608"/>
                  <a:gd name="connsiteX6" fmla="*/ 34090 w 162696"/>
                  <a:gd name="connsiteY6" fmla="*/ 114055 h 162608"/>
                  <a:gd name="connsiteX7" fmla="*/ 52526 w 162696"/>
                  <a:gd name="connsiteY7" fmla="*/ 51894 h 162608"/>
                  <a:gd name="connsiteX8" fmla="*/ 102365 w 162696"/>
                  <a:gd name="connsiteY8" fmla="*/ 20306 h 162608"/>
                  <a:gd name="connsiteX9" fmla="*/ 137205 w 162696"/>
                  <a:gd name="connsiteY9" fmla="*/ 61817 h 162608"/>
                  <a:gd name="connsiteX10" fmla="*/ 111682 w 162696"/>
                  <a:gd name="connsiteY10" fmla="*/ 132881 h 162608"/>
                  <a:gd name="connsiteX11" fmla="*/ 68326 w 162696"/>
                  <a:gd name="connsiteY11" fmla="*/ 157177 h 162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2696" h="162608">
                    <a:moveTo>
                      <a:pt x="155235" y="69712"/>
                    </a:moveTo>
                    <a:cubicBezTo>
                      <a:pt x="155235" y="37114"/>
                      <a:pt x="133761" y="15245"/>
                      <a:pt x="103579" y="15245"/>
                    </a:cubicBezTo>
                    <a:cubicBezTo>
                      <a:pt x="59823" y="15245"/>
                      <a:pt x="15253" y="61206"/>
                      <a:pt x="15253" y="108382"/>
                    </a:cubicBezTo>
                    <a:cubicBezTo>
                      <a:pt x="15253" y="141996"/>
                      <a:pt x="37941" y="162443"/>
                      <a:pt x="67112" y="162443"/>
                    </a:cubicBezTo>
                    <a:cubicBezTo>
                      <a:pt x="110062" y="162443"/>
                      <a:pt x="155235" y="118100"/>
                      <a:pt x="155235" y="69712"/>
                    </a:cubicBezTo>
                    <a:close/>
                    <a:moveTo>
                      <a:pt x="68326" y="157177"/>
                    </a:moveTo>
                    <a:cubicBezTo>
                      <a:pt x="48275" y="157177"/>
                      <a:pt x="34090" y="140782"/>
                      <a:pt x="34090" y="114055"/>
                    </a:cubicBezTo>
                    <a:cubicBezTo>
                      <a:pt x="34090" y="105142"/>
                      <a:pt x="36930" y="75587"/>
                      <a:pt x="52526" y="51894"/>
                    </a:cubicBezTo>
                    <a:cubicBezTo>
                      <a:pt x="66508" y="30838"/>
                      <a:pt x="86356" y="20306"/>
                      <a:pt x="102365" y="20306"/>
                    </a:cubicBezTo>
                    <a:cubicBezTo>
                      <a:pt x="118972" y="20306"/>
                      <a:pt x="137205" y="31645"/>
                      <a:pt x="137205" y="61817"/>
                    </a:cubicBezTo>
                    <a:cubicBezTo>
                      <a:pt x="137205" y="76394"/>
                      <a:pt x="131740" y="107982"/>
                      <a:pt x="111682" y="132881"/>
                    </a:cubicBezTo>
                    <a:cubicBezTo>
                      <a:pt x="101958" y="145236"/>
                      <a:pt x="85346" y="157177"/>
                      <a:pt x="68326" y="15717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02" name="Forme libre : forme 201">
                <a:extLst>
                  <a:ext uri="{FF2B5EF4-FFF2-40B4-BE49-F238E27FC236}">
                    <a16:creationId xmlns:a16="http://schemas.microsoft.com/office/drawing/2014/main" id="{64A0F767-47D9-458C-97FB-01902FBBC0A1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11467578" y="-8499471"/>
                <a:ext cx="162697" cy="162608"/>
              </a:xfrm>
              <a:custGeom>
                <a:avLst/>
                <a:gdLst>
                  <a:gd name="connsiteX0" fmla="*/ 155237 w 162696"/>
                  <a:gd name="connsiteY0" fmla="*/ 69712 h 162608"/>
                  <a:gd name="connsiteX1" fmla="*/ 103581 w 162696"/>
                  <a:gd name="connsiteY1" fmla="*/ 15245 h 162608"/>
                  <a:gd name="connsiteX2" fmla="*/ 15253 w 162696"/>
                  <a:gd name="connsiteY2" fmla="*/ 108382 h 162608"/>
                  <a:gd name="connsiteX3" fmla="*/ 67112 w 162696"/>
                  <a:gd name="connsiteY3" fmla="*/ 162443 h 162608"/>
                  <a:gd name="connsiteX4" fmla="*/ 155237 w 162696"/>
                  <a:gd name="connsiteY4" fmla="*/ 69712 h 162608"/>
                  <a:gd name="connsiteX5" fmla="*/ 68327 w 162696"/>
                  <a:gd name="connsiteY5" fmla="*/ 157177 h 162608"/>
                  <a:gd name="connsiteX6" fmla="*/ 34091 w 162696"/>
                  <a:gd name="connsiteY6" fmla="*/ 114055 h 162608"/>
                  <a:gd name="connsiteX7" fmla="*/ 52528 w 162696"/>
                  <a:gd name="connsiteY7" fmla="*/ 51894 h 162608"/>
                  <a:gd name="connsiteX8" fmla="*/ 102367 w 162696"/>
                  <a:gd name="connsiteY8" fmla="*/ 20306 h 162608"/>
                  <a:gd name="connsiteX9" fmla="*/ 137206 w 162696"/>
                  <a:gd name="connsiteY9" fmla="*/ 61817 h 162608"/>
                  <a:gd name="connsiteX10" fmla="*/ 111683 w 162696"/>
                  <a:gd name="connsiteY10" fmla="*/ 132881 h 162608"/>
                  <a:gd name="connsiteX11" fmla="*/ 68327 w 162696"/>
                  <a:gd name="connsiteY11" fmla="*/ 157177 h 162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2696" h="162608">
                    <a:moveTo>
                      <a:pt x="155237" y="69712"/>
                    </a:moveTo>
                    <a:cubicBezTo>
                      <a:pt x="155237" y="37114"/>
                      <a:pt x="133761" y="15245"/>
                      <a:pt x="103581" y="15245"/>
                    </a:cubicBezTo>
                    <a:cubicBezTo>
                      <a:pt x="59823" y="15245"/>
                      <a:pt x="15253" y="61206"/>
                      <a:pt x="15253" y="108382"/>
                    </a:cubicBezTo>
                    <a:cubicBezTo>
                      <a:pt x="15253" y="141996"/>
                      <a:pt x="37943" y="162443"/>
                      <a:pt x="67112" y="162443"/>
                    </a:cubicBezTo>
                    <a:cubicBezTo>
                      <a:pt x="110062" y="162443"/>
                      <a:pt x="155237" y="118100"/>
                      <a:pt x="155237" y="69712"/>
                    </a:cubicBezTo>
                    <a:close/>
                    <a:moveTo>
                      <a:pt x="68327" y="157177"/>
                    </a:moveTo>
                    <a:cubicBezTo>
                      <a:pt x="48276" y="157177"/>
                      <a:pt x="34091" y="140782"/>
                      <a:pt x="34091" y="114055"/>
                    </a:cubicBezTo>
                    <a:cubicBezTo>
                      <a:pt x="34091" y="105142"/>
                      <a:pt x="36932" y="75587"/>
                      <a:pt x="52528" y="51894"/>
                    </a:cubicBezTo>
                    <a:cubicBezTo>
                      <a:pt x="66510" y="30838"/>
                      <a:pt x="86357" y="20306"/>
                      <a:pt x="102367" y="20306"/>
                    </a:cubicBezTo>
                    <a:cubicBezTo>
                      <a:pt x="118972" y="20306"/>
                      <a:pt x="137206" y="31645"/>
                      <a:pt x="137206" y="61817"/>
                    </a:cubicBezTo>
                    <a:cubicBezTo>
                      <a:pt x="137206" y="76394"/>
                      <a:pt x="131742" y="107982"/>
                      <a:pt x="111683" y="132881"/>
                    </a:cubicBezTo>
                    <a:cubicBezTo>
                      <a:pt x="101960" y="145236"/>
                      <a:pt x="85346" y="157177"/>
                      <a:pt x="68327" y="15717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20" name="Forme libre : forme 219">
                <a:extLst>
                  <a:ext uri="{FF2B5EF4-FFF2-40B4-BE49-F238E27FC236}">
                    <a16:creationId xmlns:a16="http://schemas.microsoft.com/office/drawing/2014/main" id="{09137F22-3B21-4EA5-BA4D-7DCFC194E5ED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11629101" y="-8508580"/>
                <a:ext cx="61011" cy="223586"/>
              </a:xfrm>
              <a:custGeom>
                <a:avLst/>
                <a:gdLst>
                  <a:gd name="connsiteX0" fmla="*/ 59416 w 61011"/>
                  <a:gd name="connsiteY0" fmla="*/ 119923 h 223586"/>
                  <a:gd name="connsiteX1" fmla="*/ 60433 w 61011"/>
                  <a:gd name="connsiteY1" fmla="*/ 116480 h 223586"/>
                  <a:gd name="connsiteX2" fmla="*/ 59416 w 61011"/>
                  <a:gd name="connsiteY2" fmla="*/ 113038 h 223586"/>
                  <a:gd name="connsiteX3" fmla="*/ 23966 w 61011"/>
                  <a:gd name="connsiteY3" fmla="*/ 19901 h 223586"/>
                  <a:gd name="connsiteX4" fmla="*/ 19307 w 61011"/>
                  <a:gd name="connsiteY4" fmla="*/ 15245 h 223586"/>
                  <a:gd name="connsiteX5" fmla="*/ 15253 w 61011"/>
                  <a:gd name="connsiteY5" fmla="*/ 19296 h 223586"/>
                  <a:gd name="connsiteX6" fmla="*/ 16269 w 61011"/>
                  <a:gd name="connsiteY6" fmla="*/ 22536 h 223586"/>
                  <a:gd name="connsiteX7" fmla="*/ 52126 w 61011"/>
                  <a:gd name="connsiteY7" fmla="*/ 116480 h 223586"/>
                  <a:gd name="connsiteX8" fmla="*/ 16269 w 61011"/>
                  <a:gd name="connsiteY8" fmla="*/ 210024 h 223586"/>
                  <a:gd name="connsiteX9" fmla="*/ 15253 w 61011"/>
                  <a:gd name="connsiteY9" fmla="*/ 213664 h 223586"/>
                  <a:gd name="connsiteX10" fmla="*/ 19307 w 61011"/>
                  <a:gd name="connsiteY10" fmla="*/ 217717 h 223586"/>
                  <a:gd name="connsiteX11" fmla="*/ 23559 w 61011"/>
                  <a:gd name="connsiteY11" fmla="*/ 213664 h 223586"/>
                  <a:gd name="connsiteX12" fmla="*/ 59416 w 61011"/>
                  <a:gd name="connsiteY12" fmla="*/ 119923 h 223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1011" h="223586">
                    <a:moveTo>
                      <a:pt x="59416" y="119923"/>
                    </a:moveTo>
                    <a:cubicBezTo>
                      <a:pt x="60433" y="117490"/>
                      <a:pt x="60433" y="117091"/>
                      <a:pt x="60433" y="116480"/>
                    </a:cubicBezTo>
                    <a:cubicBezTo>
                      <a:pt x="60433" y="115871"/>
                      <a:pt x="60433" y="115470"/>
                      <a:pt x="59416" y="113038"/>
                    </a:cubicBezTo>
                    <a:lnTo>
                      <a:pt x="23966" y="19901"/>
                    </a:lnTo>
                    <a:cubicBezTo>
                      <a:pt x="22752" y="16458"/>
                      <a:pt x="21532" y="15245"/>
                      <a:pt x="19307" y="15245"/>
                    </a:cubicBezTo>
                    <a:cubicBezTo>
                      <a:pt x="17077" y="15245"/>
                      <a:pt x="15253" y="17067"/>
                      <a:pt x="15253" y="19296"/>
                    </a:cubicBezTo>
                    <a:cubicBezTo>
                      <a:pt x="15253" y="19901"/>
                      <a:pt x="15253" y="20306"/>
                      <a:pt x="16269" y="22536"/>
                    </a:cubicBezTo>
                    <a:lnTo>
                      <a:pt x="52126" y="116480"/>
                    </a:lnTo>
                    <a:lnTo>
                      <a:pt x="16269" y="210024"/>
                    </a:lnTo>
                    <a:cubicBezTo>
                      <a:pt x="15253" y="212247"/>
                      <a:pt x="15253" y="212654"/>
                      <a:pt x="15253" y="213664"/>
                    </a:cubicBezTo>
                    <a:cubicBezTo>
                      <a:pt x="15253" y="215893"/>
                      <a:pt x="17077" y="217717"/>
                      <a:pt x="19307" y="217717"/>
                    </a:cubicBezTo>
                    <a:cubicBezTo>
                      <a:pt x="21938" y="217717"/>
                      <a:pt x="22752" y="215690"/>
                      <a:pt x="23559" y="213664"/>
                    </a:cubicBezTo>
                    <a:lnTo>
                      <a:pt x="59416" y="119923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21" name="Forme libre : forme 220">
                <a:extLst>
                  <a:ext uri="{FF2B5EF4-FFF2-40B4-BE49-F238E27FC236}">
                    <a16:creationId xmlns:a16="http://schemas.microsoft.com/office/drawing/2014/main" id="{75461339-92BF-497A-95C3-EBE160B80EF8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11797788" y="-8431030"/>
                <a:ext cx="162697" cy="60978"/>
              </a:xfrm>
              <a:custGeom>
                <a:avLst/>
                <a:gdLst>
                  <a:gd name="connsiteX0" fmla="*/ 150374 w 162696"/>
                  <a:gd name="connsiteY0" fmla="*/ 21920 h 60978"/>
                  <a:gd name="connsiteX1" fmla="*/ 147539 w 162696"/>
                  <a:gd name="connsiteY1" fmla="*/ 15441 h 60978"/>
                  <a:gd name="connsiteX2" fmla="*/ 144704 w 162696"/>
                  <a:gd name="connsiteY2" fmla="*/ 20707 h 60978"/>
                  <a:gd name="connsiteX3" fmla="*/ 116340 w 162696"/>
                  <a:gd name="connsiteY3" fmla="*/ 51279 h 60978"/>
                  <a:gd name="connsiteX4" fmla="*/ 83929 w 162696"/>
                  <a:gd name="connsiteY4" fmla="*/ 33868 h 60978"/>
                  <a:gd name="connsiteX5" fmla="*/ 49287 w 162696"/>
                  <a:gd name="connsiteY5" fmla="*/ 15245 h 60978"/>
                  <a:gd name="connsiteX6" fmla="*/ 15253 w 162696"/>
                  <a:gd name="connsiteY6" fmla="*/ 55941 h 60978"/>
                  <a:gd name="connsiteX7" fmla="*/ 18087 w 162696"/>
                  <a:gd name="connsiteY7" fmla="*/ 62420 h 60978"/>
                  <a:gd name="connsiteX8" fmla="*/ 20928 w 162696"/>
                  <a:gd name="connsiteY8" fmla="*/ 57757 h 60978"/>
                  <a:gd name="connsiteX9" fmla="*/ 49287 w 162696"/>
                  <a:gd name="connsiteY9" fmla="*/ 26582 h 60978"/>
                  <a:gd name="connsiteX10" fmla="*/ 81698 w 162696"/>
                  <a:gd name="connsiteY10" fmla="*/ 43993 h 60978"/>
                  <a:gd name="connsiteX11" fmla="*/ 116340 w 162696"/>
                  <a:gd name="connsiteY11" fmla="*/ 62623 h 60978"/>
                  <a:gd name="connsiteX12" fmla="*/ 150374 w 162696"/>
                  <a:gd name="connsiteY12" fmla="*/ 21920 h 60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2696" h="60978">
                    <a:moveTo>
                      <a:pt x="150374" y="21920"/>
                    </a:moveTo>
                    <a:cubicBezTo>
                      <a:pt x="150374" y="17468"/>
                      <a:pt x="149160" y="15441"/>
                      <a:pt x="147539" y="15441"/>
                    </a:cubicBezTo>
                    <a:cubicBezTo>
                      <a:pt x="146528" y="15441"/>
                      <a:pt x="144907" y="16864"/>
                      <a:pt x="144704" y="20707"/>
                    </a:cubicBezTo>
                    <a:cubicBezTo>
                      <a:pt x="143891" y="40143"/>
                      <a:pt x="130525" y="51279"/>
                      <a:pt x="116340" y="51279"/>
                    </a:cubicBezTo>
                    <a:cubicBezTo>
                      <a:pt x="103578" y="51279"/>
                      <a:pt x="93855" y="42576"/>
                      <a:pt x="83929" y="33868"/>
                    </a:cubicBezTo>
                    <a:cubicBezTo>
                      <a:pt x="73595" y="24556"/>
                      <a:pt x="63065" y="15245"/>
                      <a:pt x="49287" y="15245"/>
                    </a:cubicBezTo>
                    <a:cubicBezTo>
                      <a:pt x="27208" y="15245"/>
                      <a:pt x="15253" y="37513"/>
                      <a:pt x="15253" y="55941"/>
                    </a:cubicBezTo>
                    <a:cubicBezTo>
                      <a:pt x="15253" y="62420"/>
                      <a:pt x="17891" y="62420"/>
                      <a:pt x="18087" y="62420"/>
                    </a:cubicBezTo>
                    <a:cubicBezTo>
                      <a:pt x="20318" y="62420"/>
                      <a:pt x="20928" y="58367"/>
                      <a:pt x="20928" y="57757"/>
                    </a:cubicBezTo>
                    <a:cubicBezTo>
                      <a:pt x="21735" y="35487"/>
                      <a:pt x="36931" y="26582"/>
                      <a:pt x="49287" y="26582"/>
                    </a:cubicBezTo>
                    <a:cubicBezTo>
                      <a:pt x="62054" y="26582"/>
                      <a:pt x="71777" y="35284"/>
                      <a:pt x="81698" y="43993"/>
                    </a:cubicBezTo>
                    <a:cubicBezTo>
                      <a:pt x="92031" y="53305"/>
                      <a:pt x="102570" y="62623"/>
                      <a:pt x="116340" y="62623"/>
                    </a:cubicBezTo>
                    <a:cubicBezTo>
                      <a:pt x="138426" y="62623"/>
                      <a:pt x="150374" y="40347"/>
                      <a:pt x="150374" y="2192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22" name="Forme libre : forme 221">
                <a:extLst>
                  <a:ext uri="{FF2B5EF4-FFF2-40B4-BE49-F238E27FC236}">
                    <a16:creationId xmlns:a16="http://schemas.microsoft.com/office/drawing/2014/main" id="{64153B7D-8825-47A9-B2C9-C6CD8F02459E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12020721" y="-8508580"/>
                <a:ext cx="61011" cy="223586"/>
              </a:xfrm>
              <a:custGeom>
                <a:avLst/>
                <a:gdLst>
                  <a:gd name="connsiteX0" fmla="*/ 62251 w 61011"/>
                  <a:gd name="connsiteY0" fmla="*/ 215690 h 223586"/>
                  <a:gd name="connsiteX1" fmla="*/ 58806 w 61011"/>
                  <a:gd name="connsiteY1" fmla="*/ 211237 h 223586"/>
                  <a:gd name="connsiteX2" fmla="*/ 27004 w 61011"/>
                  <a:gd name="connsiteY2" fmla="*/ 116480 h 223586"/>
                  <a:gd name="connsiteX3" fmla="*/ 59620 w 61011"/>
                  <a:gd name="connsiteY3" fmla="*/ 20713 h 223586"/>
                  <a:gd name="connsiteX4" fmla="*/ 62251 w 61011"/>
                  <a:gd name="connsiteY4" fmla="*/ 17270 h 223586"/>
                  <a:gd name="connsiteX5" fmla="*/ 60224 w 61011"/>
                  <a:gd name="connsiteY5" fmla="*/ 15245 h 223586"/>
                  <a:gd name="connsiteX6" fmla="*/ 28014 w 61011"/>
                  <a:gd name="connsiteY6" fmla="*/ 54728 h 223586"/>
                  <a:gd name="connsiteX7" fmla="*/ 15253 w 61011"/>
                  <a:gd name="connsiteY7" fmla="*/ 116480 h 223586"/>
                  <a:gd name="connsiteX8" fmla="*/ 28624 w 61011"/>
                  <a:gd name="connsiteY8" fmla="*/ 179650 h 223586"/>
                  <a:gd name="connsiteX9" fmla="*/ 60224 w 61011"/>
                  <a:gd name="connsiteY9" fmla="*/ 217717 h 223586"/>
                  <a:gd name="connsiteX10" fmla="*/ 62251 w 61011"/>
                  <a:gd name="connsiteY10" fmla="*/ 215690 h 223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011" h="223586">
                    <a:moveTo>
                      <a:pt x="62251" y="215690"/>
                    </a:moveTo>
                    <a:cubicBezTo>
                      <a:pt x="62251" y="215087"/>
                      <a:pt x="62251" y="214680"/>
                      <a:pt x="58806" y="211237"/>
                    </a:cubicBezTo>
                    <a:cubicBezTo>
                      <a:pt x="33487" y="185728"/>
                      <a:pt x="27004" y="147458"/>
                      <a:pt x="27004" y="116480"/>
                    </a:cubicBezTo>
                    <a:cubicBezTo>
                      <a:pt x="27004" y="81253"/>
                      <a:pt x="34701" y="46019"/>
                      <a:pt x="59620" y="20713"/>
                    </a:cubicBezTo>
                    <a:cubicBezTo>
                      <a:pt x="62251" y="18280"/>
                      <a:pt x="62251" y="17873"/>
                      <a:pt x="62251" y="17270"/>
                    </a:cubicBezTo>
                    <a:cubicBezTo>
                      <a:pt x="62251" y="15854"/>
                      <a:pt x="61437" y="15245"/>
                      <a:pt x="60224" y="15245"/>
                    </a:cubicBezTo>
                    <a:cubicBezTo>
                      <a:pt x="58196" y="15245"/>
                      <a:pt x="39969" y="29015"/>
                      <a:pt x="28014" y="54728"/>
                    </a:cubicBezTo>
                    <a:cubicBezTo>
                      <a:pt x="17681" y="76997"/>
                      <a:pt x="15253" y="99470"/>
                      <a:pt x="15253" y="116480"/>
                    </a:cubicBezTo>
                    <a:cubicBezTo>
                      <a:pt x="15253" y="132272"/>
                      <a:pt x="17477" y="156770"/>
                      <a:pt x="28624" y="179650"/>
                    </a:cubicBezTo>
                    <a:cubicBezTo>
                      <a:pt x="40776" y="204556"/>
                      <a:pt x="58196" y="217717"/>
                      <a:pt x="60224" y="217717"/>
                    </a:cubicBezTo>
                    <a:cubicBezTo>
                      <a:pt x="61437" y="217717"/>
                      <a:pt x="62251" y="217107"/>
                      <a:pt x="62251" y="21569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23" name="Forme libre : forme 222">
                <a:extLst>
                  <a:ext uri="{FF2B5EF4-FFF2-40B4-BE49-F238E27FC236}">
                    <a16:creationId xmlns:a16="http://schemas.microsoft.com/office/drawing/2014/main" id="{A8CD5B35-A2A8-4DAD-A409-46F4C9084EE6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12084107" y="-8483471"/>
                <a:ext cx="81348" cy="142282"/>
              </a:xfrm>
              <a:custGeom>
                <a:avLst/>
                <a:gdLst>
                  <a:gd name="connsiteX0" fmla="*/ 52324 w 81348"/>
                  <a:gd name="connsiteY0" fmla="*/ 61003 h 142282"/>
                  <a:gd name="connsiteX1" fmla="*/ 71370 w 81348"/>
                  <a:gd name="connsiteY1" fmla="*/ 61003 h 142282"/>
                  <a:gd name="connsiteX2" fmla="*/ 77446 w 81348"/>
                  <a:gd name="connsiteY2" fmla="*/ 56951 h 142282"/>
                  <a:gd name="connsiteX3" fmla="*/ 71777 w 81348"/>
                  <a:gd name="connsiteY3" fmla="*/ 54722 h 142282"/>
                  <a:gd name="connsiteX4" fmla="*/ 53944 w 81348"/>
                  <a:gd name="connsiteY4" fmla="*/ 54722 h 142282"/>
                  <a:gd name="connsiteX5" fmla="*/ 62251 w 81348"/>
                  <a:gd name="connsiteY5" fmla="*/ 20707 h 142282"/>
                  <a:gd name="connsiteX6" fmla="*/ 56378 w 81348"/>
                  <a:gd name="connsiteY6" fmla="*/ 15245 h 142282"/>
                  <a:gd name="connsiteX7" fmla="*/ 48275 w 81348"/>
                  <a:gd name="connsiteY7" fmla="*/ 22531 h 142282"/>
                  <a:gd name="connsiteX8" fmla="*/ 40376 w 81348"/>
                  <a:gd name="connsiteY8" fmla="*/ 54722 h 142282"/>
                  <a:gd name="connsiteX9" fmla="*/ 21329 w 81348"/>
                  <a:gd name="connsiteY9" fmla="*/ 54722 h 142282"/>
                  <a:gd name="connsiteX10" fmla="*/ 15253 w 81348"/>
                  <a:gd name="connsiteY10" fmla="*/ 58571 h 142282"/>
                  <a:gd name="connsiteX11" fmla="*/ 20928 w 81348"/>
                  <a:gd name="connsiteY11" fmla="*/ 61003 h 142282"/>
                  <a:gd name="connsiteX12" fmla="*/ 38755 w 81348"/>
                  <a:gd name="connsiteY12" fmla="*/ 61003 h 142282"/>
                  <a:gd name="connsiteX13" fmla="*/ 23356 w 81348"/>
                  <a:gd name="connsiteY13" fmla="*/ 125590 h 142282"/>
                  <a:gd name="connsiteX14" fmla="*/ 41996 w 81348"/>
                  <a:gd name="connsiteY14" fmla="*/ 144220 h 142282"/>
                  <a:gd name="connsiteX15" fmla="*/ 74205 w 81348"/>
                  <a:gd name="connsiteY15" fmla="*/ 113038 h 142282"/>
                  <a:gd name="connsiteX16" fmla="*/ 71777 w 81348"/>
                  <a:gd name="connsiteY16" fmla="*/ 111012 h 142282"/>
                  <a:gd name="connsiteX17" fmla="*/ 68733 w 81348"/>
                  <a:gd name="connsiteY17" fmla="*/ 113845 h 142282"/>
                  <a:gd name="connsiteX18" fmla="*/ 42403 w 81348"/>
                  <a:gd name="connsiteY18" fmla="*/ 139760 h 142282"/>
                  <a:gd name="connsiteX19" fmla="*/ 36117 w 81348"/>
                  <a:gd name="connsiteY19" fmla="*/ 130448 h 142282"/>
                  <a:gd name="connsiteX20" fmla="*/ 37338 w 81348"/>
                  <a:gd name="connsiteY20" fmla="*/ 120730 h 142282"/>
                  <a:gd name="connsiteX21" fmla="*/ 52324 w 81348"/>
                  <a:gd name="connsiteY21" fmla="*/ 61003 h 142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1348" h="142282">
                    <a:moveTo>
                      <a:pt x="52324" y="61003"/>
                    </a:moveTo>
                    <a:lnTo>
                      <a:pt x="71370" y="61003"/>
                    </a:lnTo>
                    <a:cubicBezTo>
                      <a:pt x="75419" y="61003"/>
                      <a:pt x="77446" y="61003"/>
                      <a:pt x="77446" y="56951"/>
                    </a:cubicBezTo>
                    <a:cubicBezTo>
                      <a:pt x="77446" y="54722"/>
                      <a:pt x="75419" y="54722"/>
                      <a:pt x="71777" y="54722"/>
                    </a:cubicBezTo>
                    <a:lnTo>
                      <a:pt x="53944" y="54722"/>
                    </a:lnTo>
                    <a:cubicBezTo>
                      <a:pt x="61240" y="25973"/>
                      <a:pt x="62251" y="21926"/>
                      <a:pt x="62251" y="20707"/>
                    </a:cubicBezTo>
                    <a:cubicBezTo>
                      <a:pt x="62251" y="17264"/>
                      <a:pt x="59823" y="15245"/>
                      <a:pt x="56378" y="15245"/>
                    </a:cubicBezTo>
                    <a:cubicBezTo>
                      <a:pt x="55768" y="15245"/>
                      <a:pt x="50099" y="15448"/>
                      <a:pt x="48275" y="22531"/>
                    </a:cubicBezTo>
                    <a:lnTo>
                      <a:pt x="40376" y="54722"/>
                    </a:lnTo>
                    <a:lnTo>
                      <a:pt x="21329" y="54722"/>
                    </a:lnTo>
                    <a:cubicBezTo>
                      <a:pt x="17280" y="54722"/>
                      <a:pt x="15253" y="54722"/>
                      <a:pt x="15253" y="58571"/>
                    </a:cubicBezTo>
                    <a:cubicBezTo>
                      <a:pt x="15253" y="61003"/>
                      <a:pt x="16873" y="61003"/>
                      <a:pt x="20928" y="61003"/>
                    </a:cubicBezTo>
                    <a:lnTo>
                      <a:pt x="38755" y="61003"/>
                    </a:lnTo>
                    <a:cubicBezTo>
                      <a:pt x="24170" y="118501"/>
                      <a:pt x="23356" y="121944"/>
                      <a:pt x="23356" y="125590"/>
                    </a:cubicBezTo>
                    <a:cubicBezTo>
                      <a:pt x="23356" y="136521"/>
                      <a:pt x="31052" y="144220"/>
                      <a:pt x="41996" y="144220"/>
                    </a:cubicBezTo>
                    <a:cubicBezTo>
                      <a:pt x="62657" y="144220"/>
                      <a:pt x="74205" y="114658"/>
                      <a:pt x="74205" y="113038"/>
                    </a:cubicBezTo>
                    <a:cubicBezTo>
                      <a:pt x="74205" y="111012"/>
                      <a:pt x="72584" y="111012"/>
                      <a:pt x="71777" y="111012"/>
                    </a:cubicBezTo>
                    <a:cubicBezTo>
                      <a:pt x="69953" y="111012"/>
                      <a:pt x="69750" y="111622"/>
                      <a:pt x="68733" y="113845"/>
                    </a:cubicBezTo>
                    <a:cubicBezTo>
                      <a:pt x="60026" y="134902"/>
                      <a:pt x="49286" y="139760"/>
                      <a:pt x="42403" y="139760"/>
                    </a:cubicBezTo>
                    <a:cubicBezTo>
                      <a:pt x="38145" y="139760"/>
                      <a:pt x="36117" y="137131"/>
                      <a:pt x="36117" y="130448"/>
                    </a:cubicBezTo>
                    <a:cubicBezTo>
                      <a:pt x="36117" y="125590"/>
                      <a:pt x="36524" y="124173"/>
                      <a:pt x="37338" y="120730"/>
                    </a:cubicBezTo>
                    <a:lnTo>
                      <a:pt x="52324" y="61003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24" name="Forme libre : forme 223">
                <a:extLst>
                  <a:ext uri="{FF2B5EF4-FFF2-40B4-BE49-F238E27FC236}">
                    <a16:creationId xmlns:a16="http://schemas.microsoft.com/office/drawing/2014/main" id="{61E9C838-B763-47CB-A489-74C1A23A81E9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12165245" y="-8392286"/>
                <a:ext cx="81348" cy="81304"/>
              </a:xfrm>
              <a:custGeom>
                <a:avLst/>
                <a:gdLst>
                  <a:gd name="connsiteX0" fmla="*/ 48447 w 81348"/>
                  <a:gd name="connsiteY0" fmla="*/ 45868 h 81304"/>
                  <a:gd name="connsiteX1" fmla="*/ 68873 w 81348"/>
                  <a:gd name="connsiteY1" fmla="*/ 37077 h 81304"/>
                  <a:gd name="connsiteX2" fmla="*/ 72845 w 81348"/>
                  <a:gd name="connsiteY2" fmla="*/ 32687 h 81304"/>
                  <a:gd name="connsiteX3" fmla="*/ 68447 w 81348"/>
                  <a:gd name="connsiteY3" fmla="*/ 28146 h 81304"/>
                  <a:gd name="connsiteX4" fmla="*/ 65473 w 81348"/>
                  <a:gd name="connsiteY4" fmla="*/ 29422 h 81304"/>
                  <a:gd name="connsiteX5" fmla="*/ 46178 w 81348"/>
                  <a:gd name="connsiteY5" fmla="*/ 42323 h 81304"/>
                  <a:gd name="connsiteX6" fmla="*/ 48307 w 81348"/>
                  <a:gd name="connsiteY6" fmla="*/ 21342 h 81304"/>
                  <a:gd name="connsiteX7" fmla="*/ 44049 w 81348"/>
                  <a:gd name="connsiteY7" fmla="*/ 15245 h 81304"/>
                  <a:gd name="connsiteX8" fmla="*/ 39658 w 81348"/>
                  <a:gd name="connsiteY8" fmla="*/ 19501 h 81304"/>
                  <a:gd name="connsiteX9" fmla="*/ 40363 w 81348"/>
                  <a:gd name="connsiteY9" fmla="*/ 26443 h 81304"/>
                  <a:gd name="connsiteX10" fmla="*/ 41927 w 81348"/>
                  <a:gd name="connsiteY10" fmla="*/ 42323 h 81304"/>
                  <a:gd name="connsiteX11" fmla="*/ 22771 w 81348"/>
                  <a:gd name="connsiteY11" fmla="*/ 29422 h 81304"/>
                  <a:gd name="connsiteX12" fmla="*/ 19651 w 81348"/>
                  <a:gd name="connsiteY12" fmla="*/ 28146 h 81304"/>
                  <a:gd name="connsiteX13" fmla="*/ 15253 w 81348"/>
                  <a:gd name="connsiteY13" fmla="*/ 32687 h 81304"/>
                  <a:gd name="connsiteX14" fmla="*/ 18234 w 81348"/>
                  <a:gd name="connsiteY14" fmla="*/ 36796 h 81304"/>
                  <a:gd name="connsiteX15" fmla="*/ 39658 w 81348"/>
                  <a:gd name="connsiteY15" fmla="*/ 45727 h 81304"/>
                  <a:gd name="connsiteX16" fmla="*/ 19225 w 81348"/>
                  <a:gd name="connsiteY16" fmla="*/ 54518 h 81304"/>
                  <a:gd name="connsiteX17" fmla="*/ 15253 w 81348"/>
                  <a:gd name="connsiteY17" fmla="*/ 58914 h 81304"/>
                  <a:gd name="connsiteX18" fmla="*/ 19651 w 81348"/>
                  <a:gd name="connsiteY18" fmla="*/ 63449 h 81304"/>
                  <a:gd name="connsiteX19" fmla="*/ 22632 w 81348"/>
                  <a:gd name="connsiteY19" fmla="*/ 62173 h 81304"/>
                  <a:gd name="connsiteX20" fmla="*/ 41927 w 81348"/>
                  <a:gd name="connsiteY20" fmla="*/ 49272 h 81304"/>
                  <a:gd name="connsiteX21" fmla="*/ 39658 w 81348"/>
                  <a:gd name="connsiteY21" fmla="*/ 72100 h 81304"/>
                  <a:gd name="connsiteX22" fmla="*/ 44049 w 81348"/>
                  <a:gd name="connsiteY22" fmla="*/ 76350 h 81304"/>
                  <a:gd name="connsiteX23" fmla="*/ 48447 w 81348"/>
                  <a:gd name="connsiteY23" fmla="*/ 72100 h 81304"/>
                  <a:gd name="connsiteX24" fmla="*/ 47741 w 81348"/>
                  <a:gd name="connsiteY24" fmla="*/ 65151 h 81304"/>
                  <a:gd name="connsiteX25" fmla="*/ 46178 w 81348"/>
                  <a:gd name="connsiteY25" fmla="*/ 49272 h 81304"/>
                  <a:gd name="connsiteX26" fmla="*/ 63204 w 81348"/>
                  <a:gd name="connsiteY26" fmla="*/ 60616 h 81304"/>
                  <a:gd name="connsiteX27" fmla="*/ 68447 w 81348"/>
                  <a:gd name="connsiteY27" fmla="*/ 63449 h 81304"/>
                  <a:gd name="connsiteX28" fmla="*/ 72845 w 81348"/>
                  <a:gd name="connsiteY28" fmla="*/ 58914 h 81304"/>
                  <a:gd name="connsiteX29" fmla="*/ 69871 w 81348"/>
                  <a:gd name="connsiteY29" fmla="*/ 54797 h 81304"/>
                  <a:gd name="connsiteX30" fmla="*/ 48447 w 81348"/>
                  <a:gd name="connsiteY30" fmla="*/ 45868 h 81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81348" h="81304">
                    <a:moveTo>
                      <a:pt x="48447" y="45868"/>
                    </a:moveTo>
                    <a:cubicBezTo>
                      <a:pt x="60083" y="40766"/>
                      <a:pt x="65327" y="38779"/>
                      <a:pt x="68873" y="37077"/>
                    </a:cubicBezTo>
                    <a:cubicBezTo>
                      <a:pt x="71574" y="35945"/>
                      <a:pt x="72845" y="35381"/>
                      <a:pt x="72845" y="32687"/>
                    </a:cubicBezTo>
                    <a:cubicBezTo>
                      <a:pt x="72845" y="30273"/>
                      <a:pt x="71002" y="28146"/>
                      <a:pt x="68447" y="28146"/>
                    </a:cubicBezTo>
                    <a:cubicBezTo>
                      <a:pt x="67456" y="28146"/>
                      <a:pt x="67176" y="28146"/>
                      <a:pt x="65473" y="29422"/>
                    </a:cubicBezTo>
                    <a:lnTo>
                      <a:pt x="46178" y="42323"/>
                    </a:lnTo>
                    <a:lnTo>
                      <a:pt x="48307" y="21342"/>
                    </a:lnTo>
                    <a:cubicBezTo>
                      <a:pt x="48593" y="18789"/>
                      <a:pt x="48307" y="15245"/>
                      <a:pt x="44049" y="15245"/>
                    </a:cubicBezTo>
                    <a:cubicBezTo>
                      <a:pt x="42352" y="15245"/>
                      <a:pt x="39658" y="16382"/>
                      <a:pt x="39658" y="19501"/>
                    </a:cubicBezTo>
                    <a:cubicBezTo>
                      <a:pt x="39658" y="20778"/>
                      <a:pt x="40223" y="25027"/>
                      <a:pt x="40363" y="26443"/>
                    </a:cubicBezTo>
                    <a:cubicBezTo>
                      <a:pt x="40649" y="28856"/>
                      <a:pt x="41640" y="39064"/>
                      <a:pt x="41927" y="42323"/>
                    </a:cubicBezTo>
                    <a:lnTo>
                      <a:pt x="22771" y="29422"/>
                    </a:lnTo>
                    <a:cubicBezTo>
                      <a:pt x="21354" y="28571"/>
                      <a:pt x="20929" y="28146"/>
                      <a:pt x="19651" y="28146"/>
                    </a:cubicBezTo>
                    <a:cubicBezTo>
                      <a:pt x="17102" y="28146"/>
                      <a:pt x="15253" y="30273"/>
                      <a:pt x="15253" y="32687"/>
                    </a:cubicBezTo>
                    <a:cubicBezTo>
                      <a:pt x="15253" y="35520"/>
                      <a:pt x="16956" y="36232"/>
                      <a:pt x="18234" y="36796"/>
                    </a:cubicBezTo>
                    <a:lnTo>
                      <a:pt x="39658" y="45727"/>
                    </a:lnTo>
                    <a:cubicBezTo>
                      <a:pt x="28021" y="50834"/>
                      <a:pt x="22771" y="52816"/>
                      <a:pt x="19225" y="54518"/>
                    </a:cubicBezTo>
                    <a:cubicBezTo>
                      <a:pt x="16531" y="55648"/>
                      <a:pt x="15253" y="56220"/>
                      <a:pt x="15253" y="58914"/>
                    </a:cubicBezTo>
                    <a:cubicBezTo>
                      <a:pt x="15253" y="61322"/>
                      <a:pt x="17102" y="63449"/>
                      <a:pt x="19651" y="63449"/>
                    </a:cubicBezTo>
                    <a:cubicBezTo>
                      <a:pt x="20649" y="63449"/>
                      <a:pt x="20929" y="63449"/>
                      <a:pt x="22632" y="62173"/>
                    </a:cubicBezTo>
                    <a:lnTo>
                      <a:pt x="41927" y="49272"/>
                    </a:lnTo>
                    <a:lnTo>
                      <a:pt x="39658" y="72100"/>
                    </a:lnTo>
                    <a:cubicBezTo>
                      <a:pt x="39658" y="75219"/>
                      <a:pt x="42352" y="76350"/>
                      <a:pt x="44049" y="76350"/>
                    </a:cubicBezTo>
                    <a:cubicBezTo>
                      <a:pt x="45752" y="76350"/>
                      <a:pt x="48447" y="75219"/>
                      <a:pt x="48447" y="72100"/>
                    </a:cubicBezTo>
                    <a:cubicBezTo>
                      <a:pt x="48447" y="70824"/>
                      <a:pt x="47882" y="66568"/>
                      <a:pt x="47741" y="65151"/>
                    </a:cubicBezTo>
                    <a:cubicBezTo>
                      <a:pt x="47456" y="62737"/>
                      <a:pt x="46464" y="52531"/>
                      <a:pt x="46178" y="49272"/>
                    </a:cubicBezTo>
                    <a:lnTo>
                      <a:pt x="63204" y="60616"/>
                    </a:lnTo>
                    <a:cubicBezTo>
                      <a:pt x="66890" y="63449"/>
                      <a:pt x="67176" y="63449"/>
                      <a:pt x="68447" y="63449"/>
                    </a:cubicBezTo>
                    <a:cubicBezTo>
                      <a:pt x="71002" y="63449"/>
                      <a:pt x="72845" y="61322"/>
                      <a:pt x="72845" y="58914"/>
                    </a:cubicBezTo>
                    <a:cubicBezTo>
                      <a:pt x="72845" y="56074"/>
                      <a:pt x="71148" y="55369"/>
                      <a:pt x="69871" y="54797"/>
                    </a:cubicBezTo>
                    <a:lnTo>
                      <a:pt x="48447" y="45868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25" name="Forme libre : forme 224">
                <a:extLst>
                  <a:ext uri="{FF2B5EF4-FFF2-40B4-BE49-F238E27FC236}">
                    <a16:creationId xmlns:a16="http://schemas.microsoft.com/office/drawing/2014/main" id="{80CC67E7-135E-4A5D-9DFB-A4F427A363CF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>
              <a:xfrm>
                <a:off x="12307609" y="-8411390"/>
                <a:ext cx="142360" cy="20326"/>
              </a:xfrm>
              <a:custGeom>
                <a:avLst/>
                <a:gdLst>
                  <a:gd name="connsiteX0" fmla="*/ 131937 w 142359"/>
                  <a:gd name="connsiteY0" fmla="*/ 23343 h 20326"/>
                  <a:gd name="connsiteX1" fmla="*/ 139029 w 142359"/>
                  <a:gd name="connsiteY1" fmla="*/ 19290 h 20326"/>
                  <a:gd name="connsiteX2" fmla="*/ 131937 w 142359"/>
                  <a:gd name="connsiteY2" fmla="*/ 15245 h 20326"/>
                  <a:gd name="connsiteX3" fmla="*/ 22339 w 142359"/>
                  <a:gd name="connsiteY3" fmla="*/ 15245 h 20326"/>
                  <a:gd name="connsiteX4" fmla="*/ 15253 w 142359"/>
                  <a:gd name="connsiteY4" fmla="*/ 19290 h 20326"/>
                  <a:gd name="connsiteX5" fmla="*/ 22339 w 142359"/>
                  <a:gd name="connsiteY5" fmla="*/ 23343 h 20326"/>
                  <a:gd name="connsiteX6" fmla="*/ 131937 w 142359"/>
                  <a:gd name="connsiteY6" fmla="*/ 23343 h 20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2359" h="20326">
                    <a:moveTo>
                      <a:pt x="131937" y="23343"/>
                    </a:moveTo>
                    <a:cubicBezTo>
                      <a:pt x="135381" y="23343"/>
                      <a:pt x="139029" y="23343"/>
                      <a:pt x="139029" y="19290"/>
                    </a:cubicBezTo>
                    <a:cubicBezTo>
                      <a:pt x="139029" y="15245"/>
                      <a:pt x="135381" y="15245"/>
                      <a:pt x="131937" y="15245"/>
                    </a:cubicBezTo>
                    <a:lnTo>
                      <a:pt x="22339" y="15245"/>
                    </a:lnTo>
                    <a:cubicBezTo>
                      <a:pt x="18894" y="15245"/>
                      <a:pt x="15253" y="15245"/>
                      <a:pt x="15253" y="19290"/>
                    </a:cubicBezTo>
                    <a:cubicBezTo>
                      <a:pt x="15253" y="23343"/>
                      <a:pt x="18894" y="23343"/>
                      <a:pt x="22339" y="23343"/>
                    </a:cubicBezTo>
                    <a:lnTo>
                      <a:pt x="131937" y="23343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26" name="Forme libre : forme 225">
                <a:extLst>
                  <a:ext uri="{FF2B5EF4-FFF2-40B4-BE49-F238E27FC236}">
                    <a16:creationId xmlns:a16="http://schemas.microsoft.com/office/drawing/2014/main" id="{6E9E6BD9-4711-4090-8F40-BC806E48CC81}"/>
                  </a:ext>
                </a:extLst>
              </p:cNvPr>
              <p:cNvSpPr/>
              <p:nvPr>
                <p:custDataLst>
                  <p:tags r:id="rId39"/>
                </p:custDataLst>
              </p:nvPr>
            </p:nvSpPr>
            <p:spPr>
              <a:xfrm>
                <a:off x="12498069" y="-8483471"/>
                <a:ext cx="81348" cy="142282"/>
              </a:xfrm>
              <a:custGeom>
                <a:avLst/>
                <a:gdLst>
                  <a:gd name="connsiteX0" fmla="*/ 52324 w 81348"/>
                  <a:gd name="connsiteY0" fmla="*/ 61003 h 142282"/>
                  <a:gd name="connsiteX1" fmla="*/ 71370 w 81348"/>
                  <a:gd name="connsiteY1" fmla="*/ 61003 h 142282"/>
                  <a:gd name="connsiteX2" fmla="*/ 77446 w 81348"/>
                  <a:gd name="connsiteY2" fmla="*/ 56951 h 142282"/>
                  <a:gd name="connsiteX3" fmla="*/ 71777 w 81348"/>
                  <a:gd name="connsiteY3" fmla="*/ 54722 h 142282"/>
                  <a:gd name="connsiteX4" fmla="*/ 53944 w 81348"/>
                  <a:gd name="connsiteY4" fmla="*/ 54722 h 142282"/>
                  <a:gd name="connsiteX5" fmla="*/ 62251 w 81348"/>
                  <a:gd name="connsiteY5" fmla="*/ 20707 h 142282"/>
                  <a:gd name="connsiteX6" fmla="*/ 56378 w 81348"/>
                  <a:gd name="connsiteY6" fmla="*/ 15245 h 142282"/>
                  <a:gd name="connsiteX7" fmla="*/ 48275 w 81348"/>
                  <a:gd name="connsiteY7" fmla="*/ 22531 h 142282"/>
                  <a:gd name="connsiteX8" fmla="*/ 40376 w 81348"/>
                  <a:gd name="connsiteY8" fmla="*/ 54722 h 142282"/>
                  <a:gd name="connsiteX9" fmla="*/ 21329 w 81348"/>
                  <a:gd name="connsiteY9" fmla="*/ 54722 h 142282"/>
                  <a:gd name="connsiteX10" fmla="*/ 15253 w 81348"/>
                  <a:gd name="connsiteY10" fmla="*/ 58571 h 142282"/>
                  <a:gd name="connsiteX11" fmla="*/ 20928 w 81348"/>
                  <a:gd name="connsiteY11" fmla="*/ 61003 h 142282"/>
                  <a:gd name="connsiteX12" fmla="*/ 38755 w 81348"/>
                  <a:gd name="connsiteY12" fmla="*/ 61003 h 142282"/>
                  <a:gd name="connsiteX13" fmla="*/ 23356 w 81348"/>
                  <a:gd name="connsiteY13" fmla="*/ 125590 h 142282"/>
                  <a:gd name="connsiteX14" fmla="*/ 41996 w 81348"/>
                  <a:gd name="connsiteY14" fmla="*/ 144220 h 142282"/>
                  <a:gd name="connsiteX15" fmla="*/ 74205 w 81348"/>
                  <a:gd name="connsiteY15" fmla="*/ 113038 h 142282"/>
                  <a:gd name="connsiteX16" fmla="*/ 71777 w 81348"/>
                  <a:gd name="connsiteY16" fmla="*/ 111012 h 142282"/>
                  <a:gd name="connsiteX17" fmla="*/ 68733 w 81348"/>
                  <a:gd name="connsiteY17" fmla="*/ 113845 h 142282"/>
                  <a:gd name="connsiteX18" fmla="*/ 42403 w 81348"/>
                  <a:gd name="connsiteY18" fmla="*/ 139760 h 142282"/>
                  <a:gd name="connsiteX19" fmla="*/ 36117 w 81348"/>
                  <a:gd name="connsiteY19" fmla="*/ 130448 h 142282"/>
                  <a:gd name="connsiteX20" fmla="*/ 37338 w 81348"/>
                  <a:gd name="connsiteY20" fmla="*/ 120730 h 142282"/>
                  <a:gd name="connsiteX21" fmla="*/ 52324 w 81348"/>
                  <a:gd name="connsiteY21" fmla="*/ 61003 h 142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1348" h="142282">
                    <a:moveTo>
                      <a:pt x="52324" y="61003"/>
                    </a:moveTo>
                    <a:lnTo>
                      <a:pt x="71370" y="61003"/>
                    </a:lnTo>
                    <a:cubicBezTo>
                      <a:pt x="75419" y="61003"/>
                      <a:pt x="77446" y="61003"/>
                      <a:pt x="77446" y="56951"/>
                    </a:cubicBezTo>
                    <a:cubicBezTo>
                      <a:pt x="77446" y="54722"/>
                      <a:pt x="75419" y="54722"/>
                      <a:pt x="71777" y="54722"/>
                    </a:cubicBezTo>
                    <a:lnTo>
                      <a:pt x="53944" y="54722"/>
                    </a:lnTo>
                    <a:cubicBezTo>
                      <a:pt x="61240" y="25973"/>
                      <a:pt x="62251" y="21926"/>
                      <a:pt x="62251" y="20707"/>
                    </a:cubicBezTo>
                    <a:cubicBezTo>
                      <a:pt x="62251" y="17264"/>
                      <a:pt x="59823" y="15245"/>
                      <a:pt x="56378" y="15245"/>
                    </a:cubicBezTo>
                    <a:cubicBezTo>
                      <a:pt x="55768" y="15245"/>
                      <a:pt x="50099" y="15448"/>
                      <a:pt x="48275" y="22531"/>
                    </a:cubicBezTo>
                    <a:lnTo>
                      <a:pt x="40376" y="54722"/>
                    </a:lnTo>
                    <a:lnTo>
                      <a:pt x="21329" y="54722"/>
                    </a:lnTo>
                    <a:cubicBezTo>
                      <a:pt x="17280" y="54722"/>
                      <a:pt x="15253" y="54722"/>
                      <a:pt x="15253" y="58571"/>
                    </a:cubicBezTo>
                    <a:cubicBezTo>
                      <a:pt x="15253" y="61003"/>
                      <a:pt x="16873" y="61003"/>
                      <a:pt x="20928" y="61003"/>
                    </a:cubicBezTo>
                    <a:lnTo>
                      <a:pt x="38755" y="61003"/>
                    </a:lnTo>
                    <a:cubicBezTo>
                      <a:pt x="24170" y="118501"/>
                      <a:pt x="23356" y="121944"/>
                      <a:pt x="23356" y="125590"/>
                    </a:cubicBezTo>
                    <a:cubicBezTo>
                      <a:pt x="23356" y="136521"/>
                      <a:pt x="31052" y="144220"/>
                      <a:pt x="41996" y="144220"/>
                    </a:cubicBezTo>
                    <a:cubicBezTo>
                      <a:pt x="62657" y="144220"/>
                      <a:pt x="74205" y="114658"/>
                      <a:pt x="74205" y="113038"/>
                    </a:cubicBezTo>
                    <a:cubicBezTo>
                      <a:pt x="74205" y="111012"/>
                      <a:pt x="72584" y="111012"/>
                      <a:pt x="71777" y="111012"/>
                    </a:cubicBezTo>
                    <a:cubicBezTo>
                      <a:pt x="69953" y="111012"/>
                      <a:pt x="69750" y="111622"/>
                      <a:pt x="68733" y="113845"/>
                    </a:cubicBezTo>
                    <a:cubicBezTo>
                      <a:pt x="60026" y="134902"/>
                      <a:pt x="49286" y="139760"/>
                      <a:pt x="42403" y="139760"/>
                    </a:cubicBezTo>
                    <a:cubicBezTo>
                      <a:pt x="38145" y="139760"/>
                      <a:pt x="36117" y="137131"/>
                      <a:pt x="36117" y="130448"/>
                    </a:cubicBezTo>
                    <a:cubicBezTo>
                      <a:pt x="36117" y="125590"/>
                      <a:pt x="36524" y="124173"/>
                      <a:pt x="37338" y="120730"/>
                    </a:cubicBezTo>
                    <a:lnTo>
                      <a:pt x="52324" y="61003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27" name="Forme libre : forme 226">
                <a:extLst>
                  <a:ext uri="{FF2B5EF4-FFF2-40B4-BE49-F238E27FC236}">
                    <a16:creationId xmlns:a16="http://schemas.microsoft.com/office/drawing/2014/main" id="{ECBBB89F-CE97-4396-842C-E0B77DC87780}"/>
                  </a:ext>
                </a:extLst>
              </p:cNvPr>
              <p:cNvSpPr/>
              <p:nvPr>
                <p:custDataLst>
                  <p:tags r:id="rId40"/>
                </p:custDataLst>
              </p:nvPr>
            </p:nvSpPr>
            <p:spPr>
              <a:xfrm>
                <a:off x="12578111" y="-8508580"/>
                <a:ext cx="61011" cy="223586"/>
              </a:xfrm>
              <a:custGeom>
                <a:avLst/>
                <a:gdLst>
                  <a:gd name="connsiteX0" fmla="*/ 62251 w 61011"/>
                  <a:gd name="connsiteY0" fmla="*/ 116480 h 223586"/>
                  <a:gd name="connsiteX1" fmla="*/ 48879 w 61011"/>
                  <a:gd name="connsiteY1" fmla="*/ 53311 h 223586"/>
                  <a:gd name="connsiteX2" fmla="*/ 17280 w 61011"/>
                  <a:gd name="connsiteY2" fmla="*/ 15245 h 223586"/>
                  <a:gd name="connsiteX3" fmla="*/ 15253 w 61011"/>
                  <a:gd name="connsiteY3" fmla="*/ 17270 h 223586"/>
                  <a:gd name="connsiteX4" fmla="*/ 19104 w 61011"/>
                  <a:gd name="connsiteY4" fmla="*/ 21926 h 223586"/>
                  <a:gd name="connsiteX5" fmla="*/ 50499 w 61011"/>
                  <a:gd name="connsiteY5" fmla="*/ 116480 h 223586"/>
                  <a:gd name="connsiteX6" fmla="*/ 17884 w 61011"/>
                  <a:gd name="connsiteY6" fmla="*/ 212247 h 223586"/>
                  <a:gd name="connsiteX7" fmla="*/ 15253 w 61011"/>
                  <a:gd name="connsiteY7" fmla="*/ 215690 h 223586"/>
                  <a:gd name="connsiteX8" fmla="*/ 17280 w 61011"/>
                  <a:gd name="connsiteY8" fmla="*/ 217717 h 223586"/>
                  <a:gd name="connsiteX9" fmla="*/ 49489 w 61011"/>
                  <a:gd name="connsiteY9" fmla="*/ 178234 h 223586"/>
                  <a:gd name="connsiteX10" fmla="*/ 62251 w 61011"/>
                  <a:gd name="connsiteY10" fmla="*/ 116480 h 223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011" h="223586">
                    <a:moveTo>
                      <a:pt x="62251" y="116480"/>
                    </a:moveTo>
                    <a:cubicBezTo>
                      <a:pt x="62251" y="100690"/>
                      <a:pt x="60026" y="76190"/>
                      <a:pt x="48879" y="53311"/>
                    </a:cubicBezTo>
                    <a:cubicBezTo>
                      <a:pt x="36728" y="28405"/>
                      <a:pt x="19301" y="15245"/>
                      <a:pt x="17280" y="15245"/>
                    </a:cubicBezTo>
                    <a:cubicBezTo>
                      <a:pt x="16060" y="15245"/>
                      <a:pt x="15253" y="16057"/>
                      <a:pt x="15253" y="17270"/>
                    </a:cubicBezTo>
                    <a:cubicBezTo>
                      <a:pt x="15253" y="17873"/>
                      <a:pt x="15253" y="18280"/>
                      <a:pt x="19104" y="21926"/>
                    </a:cubicBezTo>
                    <a:cubicBezTo>
                      <a:pt x="38952" y="41973"/>
                      <a:pt x="50499" y="74164"/>
                      <a:pt x="50499" y="116480"/>
                    </a:cubicBezTo>
                    <a:cubicBezTo>
                      <a:pt x="50499" y="151104"/>
                      <a:pt x="43007" y="186739"/>
                      <a:pt x="17884" y="212247"/>
                    </a:cubicBezTo>
                    <a:cubicBezTo>
                      <a:pt x="15253" y="214680"/>
                      <a:pt x="15253" y="215087"/>
                      <a:pt x="15253" y="215690"/>
                    </a:cubicBezTo>
                    <a:cubicBezTo>
                      <a:pt x="15253" y="216903"/>
                      <a:pt x="16060" y="217717"/>
                      <a:pt x="17280" y="217717"/>
                    </a:cubicBezTo>
                    <a:cubicBezTo>
                      <a:pt x="19301" y="217717"/>
                      <a:pt x="37535" y="203946"/>
                      <a:pt x="49489" y="178234"/>
                    </a:cubicBezTo>
                    <a:cubicBezTo>
                      <a:pt x="59823" y="155964"/>
                      <a:pt x="62251" y="133491"/>
                      <a:pt x="62251" y="11648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28" name="Forme libre : forme 227">
                <a:extLst>
                  <a:ext uri="{FF2B5EF4-FFF2-40B4-BE49-F238E27FC236}">
                    <a16:creationId xmlns:a16="http://schemas.microsoft.com/office/drawing/2014/main" id="{4CE26C51-C6A6-4761-ABD1-3BD7C5D0EFF8}"/>
                  </a:ext>
                </a:extLst>
              </p:cNvPr>
              <p:cNvSpPr/>
              <p:nvPr>
                <p:custDataLst>
                  <p:tags r:id="rId41"/>
                </p:custDataLst>
              </p:nvPr>
            </p:nvSpPr>
            <p:spPr>
              <a:xfrm>
                <a:off x="12654305" y="-8534482"/>
                <a:ext cx="81348" cy="121956"/>
              </a:xfrm>
              <a:custGeom>
                <a:avLst/>
                <a:gdLst>
                  <a:gd name="connsiteX0" fmla="*/ 28306 w 81348"/>
                  <a:gd name="connsiteY0" fmla="*/ 30267 h 121956"/>
                  <a:gd name="connsiteX1" fmla="*/ 42066 w 81348"/>
                  <a:gd name="connsiteY1" fmla="*/ 32115 h 121956"/>
                  <a:gd name="connsiteX2" fmla="*/ 71853 w 81348"/>
                  <a:gd name="connsiteY2" fmla="*/ 17227 h 121956"/>
                  <a:gd name="connsiteX3" fmla="*/ 70150 w 81348"/>
                  <a:gd name="connsiteY3" fmla="*/ 15245 h 121956"/>
                  <a:gd name="connsiteX4" fmla="*/ 69013 w 81348"/>
                  <a:gd name="connsiteY4" fmla="*/ 15665 h 121956"/>
                  <a:gd name="connsiteX5" fmla="*/ 47595 w 81348"/>
                  <a:gd name="connsiteY5" fmla="*/ 19780 h 121956"/>
                  <a:gd name="connsiteX6" fmla="*/ 26883 w 81348"/>
                  <a:gd name="connsiteY6" fmla="*/ 15950 h 121956"/>
                  <a:gd name="connsiteX7" fmla="*/ 25040 w 81348"/>
                  <a:gd name="connsiteY7" fmla="*/ 15245 h 121956"/>
                  <a:gd name="connsiteX8" fmla="*/ 23197 w 81348"/>
                  <a:gd name="connsiteY8" fmla="*/ 19069 h 121956"/>
                  <a:gd name="connsiteX9" fmla="*/ 23197 w 81348"/>
                  <a:gd name="connsiteY9" fmla="*/ 60896 h 121956"/>
                  <a:gd name="connsiteX10" fmla="*/ 25465 w 81348"/>
                  <a:gd name="connsiteY10" fmla="*/ 65006 h 121956"/>
                  <a:gd name="connsiteX11" fmla="*/ 28306 w 81348"/>
                  <a:gd name="connsiteY11" fmla="*/ 63018 h 121956"/>
                  <a:gd name="connsiteX12" fmla="*/ 48021 w 81348"/>
                  <a:gd name="connsiteY12" fmla="*/ 54087 h 121956"/>
                  <a:gd name="connsiteX13" fmla="*/ 61075 w 81348"/>
                  <a:gd name="connsiteY13" fmla="*/ 62026 h 121956"/>
                  <a:gd name="connsiteX14" fmla="*/ 64474 w 81348"/>
                  <a:gd name="connsiteY14" fmla="*/ 80314 h 121956"/>
                  <a:gd name="connsiteX15" fmla="*/ 60223 w 81348"/>
                  <a:gd name="connsiteY15" fmla="*/ 99173 h 121956"/>
                  <a:gd name="connsiteX16" fmla="*/ 43623 w 81348"/>
                  <a:gd name="connsiteY16" fmla="*/ 107678 h 121956"/>
                  <a:gd name="connsiteX17" fmla="*/ 21354 w 81348"/>
                  <a:gd name="connsiteY17" fmla="*/ 93221 h 121956"/>
                  <a:gd name="connsiteX18" fmla="*/ 29437 w 81348"/>
                  <a:gd name="connsiteY18" fmla="*/ 86272 h 121956"/>
                  <a:gd name="connsiteX19" fmla="*/ 22345 w 81348"/>
                  <a:gd name="connsiteY19" fmla="*/ 79044 h 121956"/>
                  <a:gd name="connsiteX20" fmla="*/ 15253 w 81348"/>
                  <a:gd name="connsiteY20" fmla="*/ 86698 h 121956"/>
                  <a:gd name="connsiteX21" fmla="*/ 43909 w 81348"/>
                  <a:gd name="connsiteY21" fmla="*/ 112213 h 121956"/>
                  <a:gd name="connsiteX22" fmla="*/ 77954 w 81348"/>
                  <a:gd name="connsiteY22" fmla="*/ 80886 h 121956"/>
                  <a:gd name="connsiteX23" fmla="*/ 48160 w 81348"/>
                  <a:gd name="connsiteY23" fmla="*/ 50117 h 121956"/>
                  <a:gd name="connsiteX24" fmla="*/ 28306 w 81348"/>
                  <a:gd name="connsiteY24" fmla="*/ 57066 h 121956"/>
                  <a:gd name="connsiteX25" fmla="*/ 28306 w 81348"/>
                  <a:gd name="connsiteY25" fmla="*/ 30267 h 12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81348" h="121956">
                    <a:moveTo>
                      <a:pt x="28306" y="30267"/>
                    </a:moveTo>
                    <a:cubicBezTo>
                      <a:pt x="35539" y="32115"/>
                      <a:pt x="39797" y="32115"/>
                      <a:pt x="42066" y="32115"/>
                    </a:cubicBezTo>
                    <a:cubicBezTo>
                      <a:pt x="60788" y="32115"/>
                      <a:pt x="71853" y="19355"/>
                      <a:pt x="71853" y="17227"/>
                    </a:cubicBezTo>
                    <a:cubicBezTo>
                      <a:pt x="71853" y="15665"/>
                      <a:pt x="70861" y="15245"/>
                      <a:pt x="70150" y="15245"/>
                    </a:cubicBezTo>
                    <a:cubicBezTo>
                      <a:pt x="69864" y="15245"/>
                      <a:pt x="69584" y="15245"/>
                      <a:pt x="69013" y="15665"/>
                    </a:cubicBezTo>
                    <a:cubicBezTo>
                      <a:pt x="65612" y="16942"/>
                      <a:pt x="58094" y="19780"/>
                      <a:pt x="47595" y="19780"/>
                    </a:cubicBezTo>
                    <a:cubicBezTo>
                      <a:pt x="43623" y="19780"/>
                      <a:pt x="36104" y="19495"/>
                      <a:pt x="26883" y="15950"/>
                    </a:cubicBezTo>
                    <a:cubicBezTo>
                      <a:pt x="25465" y="15245"/>
                      <a:pt x="25186" y="15245"/>
                      <a:pt x="25040" y="15245"/>
                    </a:cubicBezTo>
                    <a:cubicBezTo>
                      <a:pt x="23197" y="15245"/>
                      <a:pt x="23197" y="16801"/>
                      <a:pt x="23197" y="19069"/>
                    </a:cubicBezTo>
                    <a:lnTo>
                      <a:pt x="23197" y="60896"/>
                    </a:lnTo>
                    <a:cubicBezTo>
                      <a:pt x="23197" y="63304"/>
                      <a:pt x="23197" y="65006"/>
                      <a:pt x="25465" y="65006"/>
                    </a:cubicBezTo>
                    <a:cubicBezTo>
                      <a:pt x="26743" y="65006"/>
                      <a:pt x="26883" y="64720"/>
                      <a:pt x="28306" y="63018"/>
                    </a:cubicBezTo>
                    <a:cubicBezTo>
                      <a:pt x="34401" y="55224"/>
                      <a:pt x="43057" y="54087"/>
                      <a:pt x="48021" y="54087"/>
                    </a:cubicBezTo>
                    <a:cubicBezTo>
                      <a:pt x="56530" y="54087"/>
                      <a:pt x="60363" y="60896"/>
                      <a:pt x="61075" y="62026"/>
                    </a:cubicBezTo>
                    <a:cubicBezTo>
                      <a:pt x="63623" y="66708"/>
                      <a:pt x="64474" y="72095"/>
                      <a:pt x="64474" y="80314"/>
                    </a:cubicBezTo>
                    <a:cubicBezTo>
                      <a:pt x="64474" y="84569"/>
                      <a:pt x="64474" y="92935"/>
                      <a:pt x="60223" y="99173"/>
                    </a:cubicBezTo>
                    <a:cubicBezTo>
                      <a:pt x="56677" y="104273"/>
                      <a:pt x="50575" y="107678"/>
                      <a:pt x="43623" y="107678"/>
                    </a:cubicBezTo>
                    <a:cubicBezTo>
                      <a:pt x="34401" y="107678"/>
                      <a:pt x="24900" y="102577"/>
                      <a:pt x="21354" y="93221"/>
                    </a:cubicBezTo>
                    <a:cubicBezTo>
                      <a:pt x="26743" y="93641"/>
                      <a:pt x="29437" y="90096"/>
                      <a:pt x="29437" y="86272"/>
                    </a:cubicBezTo>
                    <a:cubicBezTo>
                      <a:pt x="29437" y="80174"/>
                      <a:pt x="24188" y="79044"/>
                      <a:pt x="22345" y="79044"/>
                    </a:cubicBezTo>
                    <a:cubicBezTo>
                      <a:pt x="22066" y="79044"/>
                      <a:pt x="15253" y="79044"/>
                      <a:pt x="15253" y="86698"/>
                    </a:cubicBezTo>
                    <a:cubicBezTo>
                      <a:pt x="15253" y="99459"/>
                      <a:pt x="26883" y="112213"/>
                      <a:pt x="43909" y="112213"/>
                    </a:cubicBezTo>
                    <a:cubicBezTo>
                      <a:pt x="62066" y="112213"/>
                      <a:pt x="77954" y="98747"/>
                      <a:pt x="77954" y="80886"/>
                    </a:cubicBezTo>
                    <a:cubicBezTo>
                      <a:pt x="77954" y="64866"/>
                      <a:pt x="65752" y="50117"/>
                      <a:pt x="48160" y="50117"/>
                    </a:cubicBezTo>
                    <a:cubicBezTo>
                      <a:pt x="41920" y="50117"/>
                      <a:pt x="34547" y="51680"/>
                      <a:pt x="28306" y="57066"/>
                    </a:cubicBezTo>
                    <a:lnTo>
                      <a:pt x="28306" y="30267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29" name="Forme libre : forme 228">
                <a:extLst>
                  <a:ext uri="{FF2B5EF4-FFF2-40B4-BE49-F238E27FC236}">
                    <a16:creationId xmlns:a16="http://schemas.microsoft.com/office/drawing/2014/main" id="{5A3C23BF-DF5D-46A3-A3D3-26FE99CEDDB0}"/>
                  </a:ext>
                </a:extLst>
              </p:cNvPr>
              <p:cNvSpPr/>
              <p:nvPr>
                <p:custDataLst>
                  <p:tags r:id="rId42"/>
                </p:custDataLst>
              </p:nvPr>
            </p:nvSpPr>
            <p:spPr>
              <a:xfrm>
                <a:off x="12737053" y="-8546678"/>
                <a:ext cx="81348" cy="162608"/>
              </a:xfrm>
              <a:custGeom>
                <a:avLst/>
                <a:gdLst>
                  <a:gd name="connsiteX0" fmla="*/ 75393 w 81348"/>
                  <a:gd name="connsiteY0" fmla="*/ 21482 h 162608"/>
                  <a:gd name="connsiteX1" fmla="*/ 76245 w 81348"/>
                  <a:gd name="connsiteY1" fmla="*/ 18789 h 162608"/>
                  <a:gd name="connsiteX2" fmla="*/ 72845 w 81348"/>
                  <a:gd name="connsiteY2" fmla="*/ 15245 h 162608"/>
                  <a:gd name="connsiteX3" fmla="*/ 69013 w 81348"/>
                  <a:gd name="connsiteY3" fmla="*/ 18789 h 162608"/>
                  <a:gd name="connsiteX4" fmla="*/ 16105 w 81348"/>
                  <a:gd name="connsiteY4" fmla="*/ 150782 h 162608"/>
                  <a:gd name="connsiteX5" fmla="*/ 15253 w 81348"/>
                  <a:gd name="connsiteY5" fmla="*/ 153475 h 162608"/>
                  <a:gd name="connsiteX6" fmla="*/ 18653 w 81348"/>
                  <a:gd name="connsiteY6" fmla="*/ 157018 h 162608"/>
                  <a:gd name="connsiteX7" fmla="*/ 22486 w 81348"/>
                  <a:gd name="connsiteY7" fmla="*/ 153475 h 162608"/>
                  <a:gd name="connsiteX8" fmla="*/ 75393 w 81348"/>
                  <a:gd name="connsiteY8" fmla="*/ 21482 h 162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1348" h="162608">
                    <a:moveTo>
                      <a:pt x="75393" y="21482"/>
                    </a:moveTo>
                    <a:cubicBezTo>
                      <a:pt x="76245" y="19640"/>
                      <a:pt x="76245" y="19355"/>
                      <a:pt x="76245" y="18789"/>
                    </a:cubicBezTo>
                    <a:cubicBezTo>
                      <a:pt x="76245" y="16521"/>
                      <a:pt x="74402" y="15245"/>
                      <a:pt x="72845" y="15245"/>
                    </a:cubicBezTo>
                    <a:cubicBezTo>
                      <a:pt x="70430" y="15245"/>
                      <a:pt x="69724" y="16947"/>
                      <a:pt x="69013" y="18789"/>
                    </a:cubicBezTo>
                    <a:lnTo>
                      <a:pt x="16105" y="150782"/>
                    </a:lnTo>
                    <a:cubicBezTo>
                      <a:pt x="15253" y="152623"/>
                      <a:pt x="15253" y="152909"/>
                      <a:pt x="15253" y="153475"/>
                    </a:cubicBezTo>
                    <a:cubicBezTo>
                      <a:pt x="15253" y="155742"/>
                      <a:pt x="17096" y="157018"/>
                      <a:pt x="18653" y="157018"/>
                    </a:cubicBezTo>
                    <a:cubicBezTo>
                      <a:pt x="21068" y="157018"/>
                      <a:pt x="21774" y="155316"/>
                      <a:pt x="22486" y="153475"/>
                    </a:cubicBezTo>
                    <a:lnTo>
                      <a:pt x="75393" y="21482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30" name="Forme libre : forme 229">
                <a:extLst>
                  <a:ext uri="{FF2B5EF4-FFF2-40B4-BE49-F238E27FC236}">
                    <a16:creationId xmlns:a16="http://schemas.microsoft.com/office/drawing/2014/main" id="{AB6D53F6-581A-43EF-9C16-C38AEC8D53BB}"/>
                  </a:ext>
                </a:extLst>
              </p:cNvPr>
              <p:cNvSpPr/>
              <p:nvPr>
                <p:custDataLst>
                  <p:tags r:id="rId43"/>
                </p:custDataLst>
              </p:nvPr>
            </p:nvSpPr>
            <p:spPr>
              <a:xfrm>
                <a:off x="12818080" y="-8534482"/>
                <a:ext cx="81348" cy="121956"/>
              </a:xfrm>
              <a:custGeom>
                <a:avLst/>
                <a:gdLst>
                  <a:gd name="connsiteX0" fmla="*/ 77955 w 81348"/>
                  <a:gd name="connsiteY0" fmla="*/ 83579 h 121956"/>
                  <a:gd name="connsiteX1" fmla="*/ 73131 w 81348"/>
                  <a:gd name="connsiteY1" fmla="*/ 83579 h 121956"/>
                  <a:gd name="connsiteX2" fmla="*/ 69439 w 81348"/>
                  <a:gd name="connsiteY2" fmla="*/ 96479 h 121956"/>
                  <a:gd name="connsiteX3" fmla="*/ 55400 w 81348"/>
                  <a:gd name="connsiteY3" fmla="*/ 97330 h 121956"/>
                  <a:gd name="connsiteX4" fmla="*/ 29298 w 81348"/>
                  <a:gd name="connsiteY4" fmla="*/ 97330 h 121956"/>
                  <a:gd name="connsiteX5" fmla="*/ 57668 w 81348"/>
                  <a:gd name="connsiteY5" fmla="*/ 73511 h 121956"/>
                  <a:gd name="connsiteX6" fmla="*/ 77955 w 81348"/>
                  <a:gd name="connsiteY6" fmla="*/ 42889 h 121956"/>
                  <a:gd name="connsiteX7" fmla="*/ 44761 w 81348"/>
                  <a:gd name="connsiteY7" fmla="*/ 15245 h 121956"/>
                  <a:gd name="connsiteX8" fmla="*/ 15253 w 81348"/>
                  <a:gd name="connsiteY8" fmla="*/ 40621 h 121956"/>
                  <a:gd name="connsiteX9" fmla="*/ 22771 w 81348"/>
                  <a:gd name="connsiteY9" fmla="*/ 48561 h 121956"/>
                  <a:gd name="connsiteX10" fmla="*/ 30290 w 81348"/>
                  <a:gd name="connsiteY10" fmla="*/ 41047 h 121956"/>
                  <a:gd name="connsiteX11" fmla="*/ 21920 w 81348"/>
                  <a:gd name="connsiteY11" fmla="*/ 33532 h 121956"/>
                  <a:gd name="connsiteX12" fmla="*/ 42632 w 81348"/>
                  <a:gd name="connsiteY12" fmla="*/ 20346 h 121956"/>
                  <a:gd name="connsiteX13" fmla="*/ 64196 w 81348"/>
                  <a:gd name="connsiteY13" fmla="*/ 42889 h 121956"/>
                  <a:gd name="connsiteX14" fmla="*/ 50856 w 81348"/>
                  <a:gd name="connsiteY14" fmla="*/ 70106 h 121956"/>
                  <a:gd name="connsiteX15" fmla="*/ 16670 w 81348"/>
                  <a:gd name="connsiteY15" fmla="*/ 103855 h 121956"/>
                  <a:gd name="connsiteX16" fmla="*/ 15253 w 81348"/>
                  <a:gd name="connsiteY16" fmla="*/ 109380 h 121956"/>
                  <a:gd name="connsiteX17" fmla="*/ 73696 w 81348"/>
                  <a:gd name="connsiteY17" fmla="*/ 109380 h 121956"/>
                  <a:gd name="connsiteX18" fmla="*/ 77955 w 81348"/>
                  <a:gd name="connsiteY18" fmla="*/ 83579 h 12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1348" h="121956">
                    <a:moveTo>
                      <a:pt x="77955" y="83579"/>
                    </a:moveTo>
                    <a:lnTo>
                      <a:pt x="73131" y="83579"/>
                    </a:lnTo>
                    <a:cubicBezTo>
                      <a:pt x="72705" y="86698"/>
                      <a:pt x="71288" y="95062"/>
                      <a:pt x="69439" y="96479"/>
                    </a:cubicBezTo>
                    <a:cubicBezTo>
                      <a:pt x="68307" y="97330"/>
                      <a:pt x="57382" y="97330"/>
                      <a:pt x="55400" y="97330"/>
                    </a:cubicBezTo>
                    <a:lnTo>
                      <a:pt x="29298" y="97330"/>
                    </a:lnTo>
                    <a:cubicBezTo>
                      <a:pt x="44189" y="84144"/>
                      <a:pt x="49159" y="80174"/>
                      <a:pt x="57668" y="73511"/>
                    </a:cubicBezTo>
                    <a:cubicBezTo>
                      <a:pt x="68168" y="65145"/>
                      <a:pt x="77955" y="56354"/>
                      <a:pt x="77955" y="42889"/>
                    </a:cubicBezTo>
                    <a:cubicBezTo>
                      <a:pt x="77955" y="25733"/>
                      <a:pt x="62918" y="15245"/>
                      <a:pt x="44761" y="15245"/>
                    </a:cubicBezTo>
                    <a:cubicBezTo>
                      <a:pt x="27169" y="15245"/>
                      <a:pt x="15253" y="27575"/>
                      <a:pt x="15253" y="40621"/>
                    </a:cubicBezTo>
                    <a:cubicBezTo>
                      <a:pt x="15253" y="47850"/>
                      <a:pt x="21354" y="48561"/>
                      <a:pt x="22771" y="48561"/>
                    </a:cubicBezTo>
                    <a:cubicBezTo>
                      <a:pt x="26178" y="48561"/>
                      <a:pt x="30290" y="46147"/>
                      <a:pt x="30290" y="41047"/>
                    </a:cubicBezTo>
                    <a:cubicBezTo>
                      <a:pt x="30290" y="38493"/>
                      <a:pt x="29298" y="33532"/>
                      <a:pt x="21920" y="33532"/>
                    </a:cubicBezTo>
                    <a:cubicBezTo>
                      <a:pt x="26318" y="23465"/>
                      <a:pt x="35965" y="20346"/>
                      <a:pt x="42632" y="20346"/>
                    </a:cubicBezTo>
                    <a:cubicBezTo>
                      <a:pt x="56817" y="20346"/>
                      <a:pt x="64196" y="31405"/>
                      <a:pt x="64196" y="42889"/>
                    </a:cubicBezTo>
                    <a:cubicBezTo>
                      <a:pt x="64196" y="55224"/>
                      <a:pt x="55400" y="65006"/>
                      <a:pt x="50856" y="70106"/>
                    </a:cubicBezTo>
                    <a:lnTo>
                      <a:pt x="16670" y="103855"/>
                    </a:lnTo>
                    <a:cubicBezTo>
                      <a:pt x="15253" y="105125"/>
                      <a:pt x="15253" y="105410"/>
                      <a:pt x="15253" y="109380"/>
                    </a:cubicBezTo>
                    <a:lnTo>
                      <a:pt x="73696" y="109380"/>
                    </a:lnTo>
                    <a:lnTo>
                      <a:pt x="77955" y="83579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98" name="Rectangle 30 2 3">
              <a:extLst>
                <a:ext uri="{FF2B5EF4-FFF2-40B4-BE49-F238E27FC236}">
                  <a16:creationId xmlns:a16="http://schemas.microsoft.com/office/drawing/2014/main" id="{4F887B38-85E0-42F0-ABE0-F0DB61F87A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4695" y="5379332"/>
              <a:ext cx="739305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GB" sz="1050" b="1" dirty="0">
                  <a:solidFill>
                    <a:srgbClr val="00CC00"/>
                  </a:solidFill>
                </a:rPr>
                <a:t>V.K. ‘85  </a:t>
              </a:r>
            </a:p>
            <a:p>
              <a:pPr algn="l"/>
              <a:r>
                <a:rPr lang="en-GB" sz="1050" b="1" dirty="0">
                  <a:solidFill>
                    <a:srgbClr val="00CC00"/>
                  </a:solidFill>
                </a:rPr>
                <a:t>David  ‘85</a:t>
              </a:r>
            </a:p>
          </p:txBody>
        </p:sp>
      </p:grpSp>
      <p:sp>
        <p:nvSpPr>
          <p:cNvPr id="231" name="TextBox 89 2 1 1 1 3 2">
            <a:extLst>
              <a:ext uri="{FF2B5EF4-FFF2-40B4-BE49-F238E27FC236}">
                <a16:creationId xmlns:a16="http://schemas.microsoft.com/office/drawing/2014/main" id="{B7A15929-23AA-4471-982A-032ED3FB9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0094" y="5374100"/>
            <a:ext cx="159690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US" sz="1600" dirty="0">
                <a:solidFill>
                  <a:srgbClr val="1014A4"/>
                </a:solidFill>
              </a:rPr>
              <a:t>pure 2d gravity:</a:t>
            </a:r>
          </a:p>
        </p:txBody>
      </p:sp>
      <p:sp>
        <p:nvSpPr>
          <p:cNvPr id="232" name="TextBox 89 2 1 1 1 3 3">
            <a:extLst>
              <a:ext uri="{FF2B5EF4-FFF2-40B4-BE49-F238E27FC236}">
                <a16:creationId xmlns:a16="http://schemas.microsoft.com/office/drawing/2014/main" id="{7F6B7508-8117-4939-A1F6-97F6A1292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5756" y="5787315"/>
            <a:ext cx="185054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US" sz="1600" dirty="0" err="1">
                <a:solidFill>
                  <a:srgbClr val="1014A4"/>
                </a:solidFill>
              </a:rPr>
              <a:t>Ising</a:t>
            </a:r>
            <a:r>
              <a:rPr lang="en-US" sz="1600" dirty="0">
                <a:solidFill>
                  <a:srgbClr val="1014A4"/>
                </a:solidFill>
              </a:rPr>
              <a:t> + 2d gravity:</a:t>
            </a:r>
          </a:p>
        </p:txBody>
      </p:sp>
      <p:sp>
        <p:nvSpPr>
          <p:cNvPr id="186" name="TextBox 89 2 1 1 1 3 4">
            <a:extLst>
              <a:ext uri="{FF2B5EF4-FFF2-40B4-BE49-F238E27FC236}">
                <a16:creationId xmlns:a16="http://schemas.microsoft.com/office/drawing/2014/main" id="{F71CC395-C719-4EAD-A29C-E287C31F4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8701" y="3402970"/>
            <a:ext cx="29705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US" sz="1200" dirty="0">
                <a:solidFill>
                  <a:srgbClr val="1014A4"/>
                </a:solidFill>
              </a:rPr>
              <a:t>Shape of boundary (algebraic curve)</a:t>
            </a:r>
          </a:p>
          <a:p>
            <a:pPr algn="l" eaLnBrk="1" hangingPunct="1"/>
            <a:endParaRPr lang="en-US" sz="1200" dirty="0">
              <a:solidFill>
                <a:srgbClr val="1014A4"/>
              </a:solidFill>
            </a:endParaRPr>
          </a:p>
          <a:p>
            <a:pPr algn="l" eaLnBrk="1" hangingPunct="1"/>
            <a:r>
              <a:rPr lang="en-US" sz="1200" dirty="0">
                <a:solidFill>
                  <a:srgbClr val="1014A4"/>
                </a:solidFill>
              </a:rPr>
              <a:t>for  quartic potential </a:t>
            </a:r>
          </a:p>
        </p:txBody>
      </p:sp>
      <p:sp>
        <p:nvSpPr>
          <p:cNvPr id="192" name="TextBox 89 2 1 3 2">
            <a:extLst>
              <a:ext uri="{FF2B5EF4-FFF2-40B4-BE49-F238E27FC236}">
                <a16:creationId xmlns:a16="http://schemas.microsoft.com/office/drawing/2014/main" id="{436BDBA4-2D99-4941-98A9-89AEDD728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49" y="6524933"/>
            <a:ext cx="8031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sz="1600" dirty="0">
                <a:solidFill>
                  <a:srgbClr val="1014A4"/>
                </a:solidFill>
              </a:rPr>
              <a:t>   Double scaling limit (</a:t>
            </a:r>
            <a:r>
              <a:rPr lang="en-US" sz="1600" dirty="0" err="1">
                <a:solidFill>
                  <a:srgbClr val="1014A4"/>
                </a:solidFill>
              </a:rPr>
              <a:t>Painleve</a:t>
            </a:r>
            <a:r>
              <a:rPr lang="en-US" sz="1600" dirty="0">
                <a:solidFill>
                  <a:srgbClr val="1014A4"/>
                </a:solidFill>
              </a:rPr>
              <a:t> I, </a:t>
            </a:r>
            <a:r>
              <a:rPr lang="en-US" sz="1600" dirty="0" err="1">
                <a:solidFill>
                  <a:srgbClr val="1014A4"/>
                </a:solidFill>
              </a:rPr>
              <a:t>mKdV</a:t>
            </a:r>
            <a:r>
              <a:rPr lang="en-US" sz="1600" dirty="0">
                <a:solidFill>
                  <a:srgbClr val="1014A4"/>
                </a:solidFill>
              </a:rPr>
              <a:t>, …):  2d QG → 10 SUGRA  quantum effects !  </a:t>
            </a:r>
          </a:p>
        </p:txBody>
      </p:sp>
      <p:grpSp>
        <p:nvGrpSpPr>
          <p:cNvPr id="526" name="Groupe 525" descr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\rho(\bar{z},z)= \begin{cases}1 &amp; ,  z\in \mathcal{D}  \\&#10;0 &amp; ,\,\, z \notin \mathcal{D}&#10;\end{cases}&#10;\end{align*}&#10;&#10;\end{document}" title="IguanaTex Vector Display">
            <a:extLst>
              <a:ext uri="{FF2B5EF4-FFF2-40B4-BE49-F238E27FC236}">
                <a16:creationId xmlns:a16="http://schemas.microsoft.com/office/drawing/2014/main" id="{20B1C653-FD04-47D4-BF74-C66F60D34596}"/>
              </a:ext>
            </a:extLst>
          </p:cNvPr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1385823" y="3485573"/>
            <a:ext cx="1710666" cy="548500"/>
            <a:chOff x="9053832" y="-15166934"/>
            <a:chExt cx="2456478" cy="787634"/>
          </a:xfrm>
        </p:grpSpPr>
        <p:sp>
          <p:nvSpPr>
            <p:cNvPr id="506" name="Forme libre : forme 505">
              <a:extLst>
                <a:ext uri="{FF2B5EF4-FFF2-40B4-BE49-F238E27FC236}">
                  <a16:creationId xmlns:a16="http://schemas.microsoft.com/office/drawing/2014/main" id="{486C5A3A-56AA-4336-ADD9-EE26738BD3ED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9053832" y="-14835807"/>
              <a:ext cx="152528" cy="203260"/>
            </a:xfrm>
            <a:custGeom>
              <a:avLst/>
              <a:gdLst>
                <a:gd name="connsiteX0" fmla="*/ 19829 w 152528"/>
                <a:gd name="connsiteY0" fmla="*/ 174708 h 203260"/>
                <a:gd name="connsiteX1" fmla="*/ 19066 w 152528"/>
                <a:gd name="connsiteY1" fmla="*/ 178757 h 203260"/>
                <a:gd name="connsiteX2" fmla="*/ 26161 w 152528"/>
                <a:gd name="connsiteY2" fmla="*/ 185586 h 203260"/>
                <a:gd name="connsiteX3" fmla="*/ 35018 w 152528"/>
                <a:gd name="connsiteY3" fmla="*/ 180274 h 203260"/>
                <a:gd name="connsiteX4" fmla="*/ 51232 w 152528"/>
                <a:gd name="connsiteY4" fmla="*/ 116747 h 203260"/>
                <a:gd name="connsiteX5" fmla="*/ 76296 w 152528"/>
                <a:gd name="connsiteY5" fmla="*/ 133708 h 203260"/>
                <a:gd name="connsiteX6" fmla="*/ 138594 w 152528"/>
                <a:gd name="connsiteY6" fmla="*/ 60310 h 203260"/>
                <a:gd name="connsiteX7" fmla="*/ 103394 w 152528"/>
                <a:gd name="connsiteY7" fmla="*/ 19056 h 203260"/>
                <a:gd name="connsiteX8" fmla="*/ 44646 w 152528"/>
                <a:gd name="connsiteY8" fmla="*/ 75238 h 203260"/>
                <a:gd name="connsiteX9" fmla="*/ 19829 w 152528"/>
                <a:gd name="connsiteY9" fmla="*/ 174708 h 203260"/>
                <a:gd name="connsiteX10" fmla="*/ 76042 w 152528"/>
                <a:gd name="connsiteY10" fmla="*/ 128133 h 203260"/>
                <a:gd name="connsiteX11" fmla="*/ 54267 w 152528"/>
                <a:gd name="connsiteY11" fmla="*/ 105608 h 203260"/>
                <a:gd name="connsiteX12" fmla="*/ 56293 w 152528"/>
                <a:gd name="connsiteY12" fmla="*/ 96246 h 203260"/>
                <a:gd name="connsiteX13" fmla="*/ 71490 w 152528"/>
                <a:gd name="connsiteY13" fmla="*/ 48663 h 203260"/>
                <a:gd name="connsiteX14" fmla="*/ 102886 w 152528"/>
                <a:gd name="connsiteY14" fmla="*/ 24621 h 203260"/>
                <a:gd name="connsiteX15" fmla="*/ 120363 w 152528"/>
                <a:gd name="connsiteY15" fmla="*/ 49426 h 203260"/>
                <a:gd name="connsiteX16" fmla="*/ 106182 w 152528"/>
                <a:gd name="connsiteY16" fmla="*/ 104091 h 203260"/>
                <a:gd name="connsiteX17" fmla="*/ 76042 w 152528"/>
                <a:gd name="connsiteY17" fmla="*/ 128133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528" h="203260">
                  <a:moveTo>
                    <a:pt x="19829" y="174708"/>
                  </a:moveTo>
                  <a:cubicBezTo>
                    <a:pt x="19066" y="177741"/>
                    <a:pt x="19066" y="178250"/>
                    <a:pt x="19066" y="178757"/>
                  </a:cubicBezTo>
                  <a:cubicBezTo>
                    <a:pt x="19066" y="182553"/>
                    <a:pt x="21854" y="185586"/>
                    <a:pt x="26161" y="185586"/>
                  </a:cubicBezTo>
                  <a:cubicBezTo>
                    <a:pt x="31475" y="185586"/>
                    <a:pt x="34518" y="181029"/>
                    <a:pt x="35018" y="180274"/>
                  </a:cubicBezTo>
                  <a:cubicBezTo>
                    <a:pt x="36289" y="177995"/>
                    <a:pt x="44392" y="144084"/>
                    <a:pt x="51232" y="116747"/>
                  </a:cubicBezTo>
                  <a:cubicBezTo>
                    <a:pt x="56293" y="126870"/>
                    <a:pt x="64396" y="133708"/>
                    <a:pt x="76296" y="133708"/>
                  </a:cubicBezTo>
                  <a:cubicBezTo>
                    <a:pt x="105927" y="133708"/>
                    <a:pt x="138594" y="98017"/>
                    <a:pt x="138594" y="60310"/>
                  </a:cubicBezTo>
                  <a:cubicBezTo>
                    <a:pt x="138594" y="33482"/>
                    <a:pt x="121879" y="19056"/>
                    <a:pt x="103394" y="19056"/>
                  </a:cubicBezTo>
                  <a:cubicBezTo>
                    <a:pt x="78830" y="19056"/>
                    <a:pt x="52241" y="44359"/>
                    <a:pt x="44646" y="75238"/>
                  </a:cubicBezTo>
                  <a:lnTo>
                    <a:pt x="19829" y="174708"/>
                  </a:lnTo>
                  <a:close/>
                  <a:moveTo>
                    <a:pt x="76042" y="128133"/>
                  </a:moveTo>
                  <a:cubicBezTo>
                    <a:pt x="58318" y="128133"/>
                    <a:pt x="54267" y="107886"/>
                    <a:pt x="54267" y="105608"/>
                  </a:cubicBezTo>
                  <a:cubicBezTo>
                    <a:pt x="54267" y="104600"/>
                    <a:pt x="55530" y="99534"/>
                    <a:pt x="56293" y="96246"/>
                  </a:cubicBezTo>
                  <a:cubicBezTo>
                    <a:pt x="63387" y="67901"/>
                    <a:pt x="65913" y="58786"/>
                    <a:pt x="71490" y="48663"/>
                  </a:cubicBezTo>
                  <a:cubicBezTo>
                    <a:pt x="82373" y="30187"/>
                    <a:pt x="95036" y="24621"/>
                    <a:pt x="102886" y="24621"/>
                  </a:cubicBezTo>
                  <a:cubicBezTo>
                    <a:pt x="112260" y="24621"/>
                    <a:pt x="120363" y="31966"/>
                    <a:pt x="120363" y="49426"/>
                  </a:cubicBezTo>
                  <a:cubicBezTo>
                    <a:pt x="120363" y="63344"/>
                    <a:pt x="113014" y="91690"/>
                    <a:pt x="106182" y="104091"/>
                  </a:cubicBezTo>
                  <a:cubicBezTo>
                    <a:pt x="97824" y="120035"/>
                    <a:pt x="85670" y="128133"/>
                    <a:pt x="76042" y="12813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7" name="Forme libre : forme 506">
              <a:extLst>
                <a:ext uri="{FF2B5EF4-FFF2-40B4-BE49-F238E27FC236}">
                  <a16:creationId xmlns:a16="http://schemas.microsoft.com/office/drawing/2014/main" id="{5892E44E-A00E-45A6-BAF4-BC36B923ADC5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9202229" y="-14913760"/>
              <a:ext cx="76264" cy="279483"/>
            </a:xfrm>
            <a:custGeom>
              <a:avLst/>
              <a:gdLst>
                <a:gd name="connsiteX0" fmla="*/ 77813 w 76264"/>
                <a:gd name="connsiteY0" fmla="*/ 269614 h 279482"/>
                <a:gd name="connsiteX1" fmla="*/ 73508 w 76264"/>
                <a:gd name="connsiteY1" fmla="*/ 264047 h 279482"/>
                <a:gd name="connsiteX2" fmla="*/ 33755 w 76264"/>
                <a:gd name="connsiteY2" fmla="*/ 145600 h 279482"/>
                <a:gd name="connsiteX3" fmla="*/ 74525 w 76264"/>
                <a:gd name="connsiteY3" fmla="*/ 25891 h 279482"/>
                <a:gd name="connsiteX4" fmla="*/ 77813 w 76264"/>
                <a:gd name="connsiteY4" fmla="*/ 21588 h 279482"/>
                <a:gd name="connsiteX5" fmla="*/ 75280 w 76264"/>
                <a:gd name="connsiteY5" fmla="*/ 19056 h 279482"/>
                <a:gd name="connsiteX6" fmla="*/ 35018 w 76264"/>
                <a:gd name="connsiteY6" fmla="*/ 68408 h 279482"/>
                <a:gd name="connsiteX7" fmla="*/ 19066 w 76264"/>
                <a:gd name="connsiteY7" fmla="*/ 145600 h 279482"/>
                <a:gd name="connsiteX8" fmla="*/ 35781 w 76264"/>
                <a:gd name="connsiteY8" fmla="*/ 224563 h 279482"/>
                <a:gd name="connsiteX9" fmla="*/ 75280 w 76264"/>
                <a:gd name="connsiteY9" fmla="*/ 272146 h 279482"/>
                <a:gd name="connsiteX10" fmla="*/ 77813 w 76264"/>
                <a:gd name="connsiteY10" fmla="*/ 269614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64" h="279482">
                  <a:moveTo>
                    <a:pt x="77813" y="269614"/>
                  </a:moveTo>
                  <a:cubicBezTo>
                    <a:pt x="77813" y="268859"/>
                    <a:pt x="77813" y="268350"/>
                    <a:pt x="73508" y="264047"/>
                  </a:cubicBezTo>
                  <a:cubicBezTo>
                    <a:pt x="41858" y="232160"/>
                    <a:pt x="33755" y="184323"/>
                    <a:pt x="33755" y="145600"/>
                  </a:cubicBezTo>
                  <a:cubicBezTo>
                    <a:pt x="33755" y="101567"/>
                    <a:pt x="43376" y="57524"/>
                    <a:pt x="74525" y="25891"/>
                  </a:cubicBezTo>
                  <a:cubicBezTo>
                    <a:pt x="77813" y="22850"/>
                    <a:pt x="77813" y="22342"/>
                    <a:pt x="77813" y="21588"/>
                  </a:cubicBezTo>
                  <a:cubicBezTo>
                    <a:pt x="77813" y="19817"/>
                    <a:pt x="76797" y="19056"/>
                    <a:pt x="75280" y="19056"/>
                  </a:cubicBezTo>
                  <a:cubicBezTo>
                    <a:pt x="72745" y="19056"/>
                    <a:pt x="49961" y="36269"/>
                    <a:pt x="35018" y="68408"/>
                  </a:cubicBezTo>
                  <a:cubicBezTo>
                    <a:pt x="22101" y="96246"/>
                    <a:pt x="19066" y="124338"/>
                    <a:pt x="19066" y="145600"/>
                  </a:cubicBezTo>
                  <a:cubicBezTo>
                    <a:pt x="19066" y="165338"/>
                    <a:pt x="21846" y="195962"/>
                    <a:pt x="35781" y="224563"/>
                  </a:cubicBezTo>
                  <a:cubicBezTo>
                    <a:pt x="50970" y="255694"/>
                    <a:pt x="72745" y="272146"/>
                    <a:pt x="75280" y="272146"/>
                  </a:cubicBezTo>
                  <a:cubicBezTo>
                    <a:pt x="76797" y="272146"/>
                    <a:pt x="77813" y="271383"/>
                    <a:pt x="77813" y="26961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8" name="Forme libre : forme 507">
              <a:extLst>
                <a:ext uri="{FF2B5EF4-FFF2-40B4-BE49-F238E27FC236}">
                  <a16:creationId xmlns:a16="http://schemas.microsoft.com/office/drawing/2014/main" id="{3A9B89D6-E818-4BBB-ABE7-78B501EBED5B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9308230" y="-14873267"/>
              <a:ext cx="127107" cy="25408"/>
            </a:xfrm>
            <a:custGeom>
              <a:avLst/>
              <a:gdLst>
                <a:gd name="connsiteX0" fmla="*/ 110488 w 127106"/>
                <a:gd name="connsiteY0" fmla="*/ 26899 h 25407"/>
                <a:gd name="connsiteX1" fmla="*/ 110488 w 127106"/>
                <a:gd name="connsiteY1" fmla="*/ 19056 h 25407"/>
                <a:gd name="connsiteX2" fmla="*/ 19066 w 127106"/>
                <a:gd name="connsiteY2" fmla="*/ 19056 h 25407"/>
                <a:gd name="connsiteX3" fmla="*/ 19066 w 127106"/>
                <a:gd name="connsiteY3" fmla="*/ 26899 h 25407"/>
                <a:gd name="connsiteX4" fmla="*/ 110488 w 127106"/>
                <a:gd name="connsiteY4" fmla="*/ 26899 h 2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106" h="25407">
                  <a:moveTo>
                    <a:pt x="110488" y="26899"/>
                  </a:moveTo>
                  <a:lnTo>
                    <a:pt x="110488" y="19056"/>
                  </a:lnTo>
                  <a:lnTo>
                    <a:pt x="19066" y="19056"/>
                  </a:lnTo>
                  <a:lnTo>
                    <a:pt x="19066" y="26899"/>
                  </a:lnTo>
                  <a:lnTo>
                    <a:pt x="110488" y="2689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9" name="Forme libre : forme 508">
              <a:extLst>
                <a:ext uri="{FF2B5EF4-FFF2-40B4-BE49-F238E27FC236}">
                  <a16:creationId xmlns:a16="http://schemas.microsoft.com/office/drawing/2014/main" id="{E1D3263E-2660-4472-9ABA-105157FED0C4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9286556" y="-14835807"/>
              <a:ext cx="127107" cy="152445"/>
            </a:xfrm>
            <a:custGeom>
              <a:avLst/>
              <a:gdLst>
                <a:gd name="connsiteX0" fmla="*/ 41850 w 127106"/>
                <a:gd name="connsiteY0" fmla="*/ 109911 h 152445"/>
                <a:gd name="connsiteX1" fmla="*/ 71990 w 127106"/>
                <a:gd name="connsiteY1" fmla="*/ 81058 h 152445"/>
                <a:gd name="connsiteX2" fmla="*/ 96808 w 127106"/>
                <a:gd name="connsiteY2" fmla="*/ 58287 h 152445"/>
                <a:gd name="connsiteX3" fmla="*/ 126432 w 127106"/>
                <a:gd name="connsiteY3" fmla="*/ 21588 h 152445"/>
                <a:gd name="connsiteX4" fmla="*/ 123644 w 127106"/>
                <a:gd name="connsiteY4" fmla="*/ 19056 h 152445"/>
                <a:gd name="connsiteX5" fmla="*/ 119846 w 127106"/>
                <a:gd name="connsiteY5" fmla="*/ 21835 h 152445"/>
                <a:gd name="connsiteX6" fmla="*/ 100859 w 127106"/>
                <a:gd name="connsiteY6" fmla="*/ 38040 h 152445"/>
                <a:gd name="connsiteX7" fmla="*/ 87942 w 127106"/>
                <a:gd name="connsiteY7" fmla="*/ 29940 h 152445"/>
                <a:gd name="connsiteX8" fmla="*/ 70465 w 127106"/>
                <a:gd name="connsiteY8" fmla="*/ 19056 h 152445"/>
                <a:gd name="connsiteX9" fmla="*/ 39824 w 127106"/>
                <a:gd name="connsiteY9" fmla="*/ 47909 h 152445"/>
                <a:gd name="connsiteX10" fmla="*/ 42867 w 127106"/>
                <a:gd name="connsiteY10" fmla="*/ 50688 h 152445"/>
                <a:gd name="connsiteX11" fmla="*/ 46155 w 127106"/>
                <a:gd name="connsiteY11" fmla="*/ 47909 h 152445"/>
                <a:gd name="connsiteX12" fmla="*/ 67684 w 127106"/>
                <a:gd name="connsiteY12" fmla="*/ 36015 h 152445"/>
                <a:gd name="connsiteX13" fmla="*/ 83636 w 127106"/>
                <a:gd name="connsiteY13" fmla="*/ 39809 h 152445"/>
                <a:gd name="connsiteX14" fmla="*/ 103131 w 127106"/>
                <a:gd name="connsiteY14" fmla="*/ 43606 h 152445"/>
                <a:gd name="connsiteX15" fmla="*/ 67939 w 127106"/>
                <a:gd name="connsiteY15" fmla="*/ 76762 h 152445"/>
                <a:gd name="connsiteX16" fmla="*/ 45147 w 127106"/>
                <a:gd name="connsiteY16" fmla="*/ 98017 h 152445"/>
                <a:gd name="connsiteX17" fmla="*/ 19066 w 127106"/>
                <a:gd name="connsiteY17" fmla="*/ 131174 h 152445"/>
                <a:gd name="connsiteX18" fmla="*/ 22101 w 127106"/>
                <a:gd name="connsiteY18" fmla="*/ 133708 h 152445"/>
                <a:gd name="connsiteX19" fmla="*/ 26152 w 127106"/>
                <a:gd name="connsiteY19" fmla="*/ 130412 h 152445"/>
                <a:gd name="connsiteX20" fmla="*/ 47681 w 127106"/>
                <a:gd name="connsiteY20" fmla="*/ 114723 h 152445"/>
                <a:gd name="connsiteX21" fmla="*/ 62362 w 127106"/>
                <a:gd name="connsiteY21" fmla="*/ 124338 h 152445"/>
                <a:gd name="connsiteX22" fmla="*/ 78576 w 127106"/>
                <a:gd name="connsiteY22" fmla="*/ 133708 h 152445"/>
                <a:gd name="connsiteX23" fmla="*/ 118329 w 127106"/>
                <a:gd name="connsiteY23" fmla="*/ 94731 h 152445"/>
                <a:gd name="connsiteX24" fmla="*/ 115294 w 127106"/>
                <a:gd name="connsiteY24" fmla="*/ 92197 h 152445"/>
                <a:gd name="connsiteX25" fmla="*/ 111743 w 127106"/>
                <a:gd name="connsiteY25" fmla="*/ 95485 h 152445"/>
                <a:gd name="connsiteX26" fmla="*/ 81356 w 127106"/>
                <a:gd name="connsiteY26" fmla="*/ 116747 h 152445"/>
                <a:gd name="connsiteX27" fmla="*/ 66414 w 127106"/>
                <a:gd name="connsiteY27" fmla="*/ 113461 h 152445"/>
                <a:gd name="connsiteX28" fmla="*/ 48690 w 127106"/>
                <a:gd name="connsiteY28" fmla="*/ 109158 h 152445"/>
                <a:gd name="connsiteX29" fmla="*/ 41850 w 127106"/>
                <a:gd name="connsiteY29" fmla="*/ 109911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7106" h="152445">
                  <a:moveTo>
                    <a:pt x="41850" y="109911"/>
                  </a:moveTo>
                  <a:cubicBezTo>
                    <a:pt x="55530" y="95230"/>
                    <a:pt x="62870" y="88909"/>
                    <a:pt x="71990" y="81058"/>
                  </a:cubicBezTo>
                  <a:cubicBezTo>
                    <a:pt x="71990" y="80811"/>
                    <a:pt x="87688" y="67393"/>
                    <a:pt x="96808" y="58287"/>
                  </a:cubicBezTo>
                  <a:cubicBezTo>
                    <a:pt x="120862" y="34745"/>
                    <a:pt x="126432" y="22596"/>
                    <a:pt x="126432" y="21588"/>
                  </a:cubicBezTo>
                  <a:cubicBezTo>
                    <a:pt x="126432" y="19056"/>
                    <a:pt x="124152" y="19056"/>
                    <a:pt x="123644" y="19056"/>
                  </a:cubicBezTo>
                  <a:cubicBezTo>
                    <a:pt x="121872" y="19056"/>
                    <a:pt x="121117" y="19564"/>
                    <a:pt x="119846" y="21835"/>
                  </a:cubicBezTo>
                  <a:cubicBezTo>
                    <a:pt x="112251" y="33989"/>
                    <a:pt x="106937" y="38040"/>
                    <a:pt x="100859" y="38040"/>
                  </a:cubicBezTo>
                  <a:cubicBezTo>
                    <a:pt x="94782" y="38040"/>
                    <a:pt x="91740" y="34236"/>
                    <a:pt x="87942" y="29940"/>
                  </a:cubicBezTo>
                  <a:cubicBezTo>
                    <a:pt x="83128" y="24113"/>
                    <a:pt x="78822" y="19056"/>
                    <a:pt x="70465" y="19056"/>
                  </a:cubicBezTo>
                  <a:cubicBezTo>
                    <a:pt x="51478" y="19056"/>
                    <a:pt x="39824" y="42590"/>
                    <a:pt x="39824" y="47909"/>
                  </a:cubicBezTo>
                  <a:cubicBezTo>
                    <a:pt x="39824" y="49171"/>
                    <a:pt x="40587" y="50688"/>
                    <a:pt x="42867" y="50688"/>
                  </a:cubicBezTo>
                  <a:cubicBezTo>
                    <a:pt x="45147" y="50688"/>
                    <a:pt x="45655" y="49426"/>
                    <a:pt x="46155" y="47909"/>
                  </a:cubicBezTo>
                  <a:cubicBezTo>
                    <a:pt x="50970" y="36261"/>
                    <a:pt x="65659" y="36015"/>
                    <a:pt x="67684" y="36015"/>
                  </a:cubicBezTo>
                  <a:cubicBezTo>
                    <a:pt x="72999" y="36015"/>
                    <a:pt x="77813" y="37786"/>
                    <a:pt x="83636" y="39809"/>
                  </a:cubicBezTo>
                  <a:cubicBezTo>
                    <a:pt x="93765" y="43606"/>
                    <a:pt x="96553" y="43606"/>
                    <a:pt x="103131" y="43606"/>
                  </a:cubicBezTo>
                  <a:cubicBezTo>
                    <a:pt x="94019" y="54483"/>
                    <a:pt x="72745" y="72713"/>
                    <a:pt x="67939" y="76762"/>
                  </a:cubicBezTo>
                  <a:lnTo>
                    <a:pt x="45147" y="98017"/>
                  </a:lnTo>
                  <a:cubicBezTo>
                    <a:pt x="27924" y="114978"/>
                    <a:pt x="19066" y="129404"/>
                    <a:pt x="19066" y="131174"/>
                  </a:cubicBezTo>
                  <a:cubicBezTo>
                    <a:pt x="19066" y="133708"/>
                    <a:pt x="21592" y="133708"/>
                    <a:pt x="22101" y="133708"/>
                  </a:cubicBezTo>
                  <a:cubicBezTo>
                    <a:pt x="24127" y="133708"/>
                    <a:pt x="24635" y="133199"/>
                    <a:pt x="26152" y="130412"/>
                  </a:cubicBezTo>
                  <a:cubicBezTo>
                    <a:pt x="31975" y="121559"/>
                    <a:pt x="39578" y="114723"/>
                    <a:pt x="47681" y="114723"/>
                  </a:cubicBezTo>
                  <a:cubicBezTo>
                    <a:pt x="53504" y="114723"/>
                    <a:pt x="56038" y="117001"/>
                    <a:pt x="62362" y="124338"/>
                  </a:cubicBezTo>
                  <a:cubicBezTo>
                    <a:pt x="66667" y="129657"/>
                    <a:pt x="71228" y="133708"/>
                    <a:pt x="78576" y="133708"/>
                  </a:cubicBezTo>
                  <a:cubicBezTo>
                    <a:pt x="103640" y="133708"/>
                    <a:pt x="118329" y="101559"/>
                    <a:pt x="118329" y="94731"/>
                  </a:cubicBezTo>
                  <a:cubicBezTo>
                    <a:pt x="118329" y="93459"/>
                    <a:pt x="117319" y="92197"/>
                    <a:pt x="115294" y="92197"/>
                  </a:cubicBezTo>
                  <a:cubicBezTo>
                    <a:pt x="113014" y="92197"/>
                    <a:pt x="112505" y="93714"/>
                    <a:pt x="111743" y="95485"/>
                  </a:cubicBezTo>
                  <a:cubicBezTo>
                    <a:pt x="105920" y="111936"/>
                    <a:pt x="89713" y="116747"/>
                    <a:pt x="81356" y="116747"/>
                  </a:cubicBezTo>
                  <a:cubicBezTo>
                    <a:pt x="76296" y="116747"/>
                    <a:pt x="71736" y="115230"/>
                    <a:pt x="66414" y="113461"/>
                  </a:cubicBezTo>
                  <a:cubicBezTo>
                    <a:pt x="57810" y="110166"/>
                    <a:pt x="54013" y="109158"/>
                    <a:pt x="48690" y="109158"/>
                  </a:cubicBezTo>
                  <a:cubicBezTo>
                    <a:pt x="48182" y="109158"/>
                    <a:pt x="44130" y="109158"/>
                    <a:pt x="41850" y="10991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0" name="Forme libre : forme 509">
              <a:extLst>
                <a:ext uri="{FF2B5EF4-FFF2-40B4-BE49-F238E27FC236}">
                  <a16:creationId xmlns:a16="http://schemas.microsoft.com/office/drawing/2014/main" id="{4D7B3A5D-C6AD-4585-B1F6-91C1436A0ACF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9426356" y="-14750771"/>
              <a:ext cx="50843" cy="101630"/>
            </a:xfrm>
            <a:custGeom>
              <a:avLst/>
              <a:gdLst>
                <a:gd name="connsiteX0" fmla="*/ 48698 w 50842"/>
                <a:gd name="connsiteY0" fmla="*/ 45631 h 101630"/>
                <a:gd name="connsiteX1" fmla="*/ 32492 w 50842"/>
                <a:gd name="connsiteY1" fmla="*/ 19056 h 101630"/>
                <a:gd name="connsiteX2" fmla="*/ 19066 w 50842"/>
                <a:gd name="connsiteY2" fmla="*/ 32474 h 101630"/>
                <a:gd name="connsiteX3" fmla="*/ 32492 w 50842"/>
                <a:gd name="connsiteY3" fmla="*/ 45884 h 101630"/>
                <a:gd name="connsiteX4" fmla="*/ 41349 w 50842"/>
                <a:gd name="connsiteY4" fmla="*/ 42598 h 101630"/>
                <a:gd name="connsiteX5" fmla="*/ 42621 w 50842"/>
                <a:gd name="connsiteY5" fmla="*/ 41835 h 101630"/>
                <a:gd name="connsiteX6" fmla="*/ 43129 w 50842"/>
                <a:gd name="connsiteY6" fmla="*/ 45631 h 101630"/>
                <a:gd name="connsiteX7" fmla="*/ 25906 w 50842"/>
                <a:gd name="connsiteY7" fmla="*/ 87894 h 101630"/>
                <a:gd name="connsiteX8" fmla="*/ 23117 w 50842"/>
                <a:gd name="connsiteY8" fmla="*/ 91944 h 101630"/>
                <a:gd name="connsiteX9" fmla="*/ 25652 w 50842"/>
                <a:gd name="connsiteY9" fmla="*/ 94731 h 101630"/>
                <a:gd name="connsiteX10" fmla="*/ 48698 w 50842"/>
                <a:gd name="connsiteY10" fmla="*/ 45631 h 1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842" h="101630">
                  <a:moveTo>
                    <a:pt x="48698" y="45631"/>
                  </a:moveTo>
                  <a:cubicBezTo>
                    <a:pt x="48698" y="28925"/>
                    <a:pt x="42366" y="19056"/>
                    <a:pt x="32492" y="19056"/>
                  </a:cubicBezTo>
                  <a:cubicBezTo>
                    <a:pt x="24134" y="19056"/>
                    <a:pt x="19066" y="25384"/>
                    <a:pt x="19066" y="32474"/>
                  </a:cubicBezTo>
                  <a:cubicBezTo>
                    <a:pt x="19066" y="39302"/>
                    <a:pt x="24134" y="45884"/>
                    <a:pt x="32492" y="45884"/>
                  </a:cubicBezTo>
                  <a:cubicBezTo>
                    <a:pt x="35526" y="45884"/>
                    <a:pt x="38823" y="44868"/>
                    <a:pt x="41349" y="42598"/>
                  </a:cubicBezTo>
                  <a:cubicBezTo>
                    <a:pt x="42112" y="42089"/>
                    <a:pt x="42366" y="41835"/>
                    <a:pt x="42621" y="41835"/>
                  </a:cubicBezTo>
                  <a:cubicBezTo>
                    <a:pt x="42874" y="41835"/>
                    <a:pt x="43129" y="42089"/>
                    <a:pt x="43129" y="45631"/>
                  </a:cubicBezTo>
                  <a:cubicBezTo>
                    <a:pt x="43129" y="64361"/>
                    <a:pt x="34263" y="79541"/>
                    <a:pt x="25906" y="87894"/>
                  </a:cubicBezTo>
                  <a:cubicBezTo>
                    <a:pt x="23117" y="90682"/>
                    <a:pt x="23117" y="91189"/>
                    <a:pt x="23117" y="91944"/>
                  </a:cubicBezTo>
                  <a:cubicBezTo>
                    <a:pt x="23117" y="93721"/>
                    <a:pt x="24389" y="94731"/>
                    <a:pt x="25652" y="94731"/>
                  </a:cubicBezTo>
                  <a:cubicBezTo>
                    <a:pt x="28440" y="94731"/>
                    <a:pt x="48698" y="75246"/>
                    <a:pt x="48698" y="4563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1" name="Forme libre : forme 510">
              <a:extLst>
                <a:ext uri="{FF2B5EF4-FFF2-40B4-BE49-F238E27FC236}">
                  <a16:creationId xmlns:a16="http://schemas.microsoft.com/office/drawing/2014/main" id="{24AEB12D-6FD7-4E33-B203-07411884CA48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9528073" y="-14835807"/>
              <a:ext cx="127107" cy="152445"/>
            </a:xfrm>
            <a:custGeom>
              <a:avLst/>
              <a:gdLst>
                <a:gd name="connsiteX0" fmla="*/ 41849 w 127106"/>
                <a:gd name="connsiteY0" fmla="*/ 109911 h 152445"/>
                <a:gd name="connsiteX1" fmla="*/ 71991 w 127106"/>
                <a:gd name="connsiteY1" fmla="*/ 81058 h 152445"/>
                <a:gd name="connsiteX2" fmla="*/ 96807 w 127106"/>
                <a:gd name="connsiteY2" fmla="*/ 58287 h 152445"/>
                <a:gd name="connsiteX3" fmla="*/ 126431 w 127106"/>
                <a:gd name="connsiteY3" fmla="*/ 21588 h 152445"/>
                <a:gd name="connsiteX4" fmla="*/ 123642 w 127106"/>
                <a:gd name="connsiteY4" fmla="*/ 19056 h 152445"/>
                <a:gd name="connsiteX5" fmla="*/ 119847 w 127106"/>
                <a:gd name="connsiteY5" fmla="*/ 21835 h 152445"/>
                <a:gd name="connsiteX6" fmla="*/ 100860 w 127106"/>
                <a:gd name="connsiteY6" fmla="*/ 38040 h 152445"/>
                <a:gd name="connsiteX7" fmla="*/ 87943 w 127106"/>
                <a:gd name="connsiteY7" fmla="*/ 29940 h 152445"/>
                <a:gd name="connsiteX8" fmla="*/ 70466 w 127106"/>
                <a:gd name="connsiteY8" fmla="*/ 19056 h 152445"/>
                <a:gd name="connsiteX9" fmla="*/ 39823 w 127106"/>
                <a:gd name="connsiteY9" fmla="*/ 47909 h 152445"/>
                <a:gd name="connsiteX10" fmla="*/ 42866 w 127106"/>
                <a:gd name="connsiteY10" fmla="*/ 50688 h 152445"/>
                <a:gd name="connsiteX11" fmla="*/ 46155 w 127106"/>
                <a:gd name="connsiteY11" fmla="*/ 47909 h 152445"/>
                <a:gd name="connsiteX12" fmla="*/ 67684 w 127106"/>
                <a:gd name="connsiteY12" fmla="*/ 36015 h 152445"/>
                <a:gd name="connsiteX13" fmla="*/ 83636 w 127106"/>
                <a:gd name="connsiteY13" fmla="*/ 39809 h 152445"/>
                <a:gd name="connsiteX14" fmla="*/ 103132 w 127106"/>
                <a:gd name="connsiteY14" fmla="*/ 43606 h 152445"/>
                <a:gd name="connsiteX15" fmla="*/ 67939 w 127106"/>
                <a:gd name="connsiteY15" fmla="*/ 76762 h 152445"/>
                <a:gd name="connsiteX16" fmla="*/ 45146 w 127106"/>
                <a:gd name="connsiteY16" fmla="*/ 98017 h 152445"/>
                <a:gd name="connsiteX17" fmla="*/ 19066 w 127106"/>
                <a:gd name="connsiteY17" fmla="*/ 131174 h 152445"/>
                <a:gd name="connsiteX18" fmla="*/ 22102 w 127106"/>
                <a:gd name="connsiteY18" fmla="*/ 133708 h 152445"/>
                <a:gd name="connsiteX19" fmla="*/ 26151 w 127106"/>
                <a:gd name="connsiteY19" fmla="*/ 130412 h 152445"/>
                <a:gd name="connsiteX20" fmla="*/ 47681 w 127106"/>
                <a:gd name="connsiteY20" fmla="*/ 114723 h 152445"/>
                <a:gd name="connsiteX21" fmla="*/ 62362 w 127106"/>
                <a:gd name="connsiteY21" fmla="*/ 124338 h 152445"/>
                <a:gd name="connsiteX22" fmla="*/ 78575 w 127106"/>
                <a:gd name="connsiteY22" fmla="*/ 133708 h 152445"/>
                <a:gd name="connsiteX23" fmla="*/ 118329 w 127106"/>
                <a:gd name="connsiteY23" fmla="*/ 94731 h 152445"/>
                <a:gd name="connsiteX24" fmla="*/ 115294 w 127106"/>
                <a:gd name="connsiteY24" fmla="*/ 92197 h 152445"/>
                <a:gd name="connsiteX25" fmla="*/ 111743 w 127106"/>
                <a:gd name="connsiteY25" fmla="*/ 95485 h 152445"/>
                <a:gd name="connsiteX26" fmla="*/ 81356 w 127106"/>
                <a:gd name="connsiteY26" fmla="*/ 116747 h 152445"/>
                <a:gd name="connsiteX27" fmla="*/ 66414 w 127106"/>
                <a:gd name="connsiteY27" fmla="*/ 113461 h 152445"/>
                <a:gd name="connsiteX28" fmla="*/ 48690 w 127106"/>
                <a:gd name="connsiteY28" fmla="*/ 109158 h 152445"/>
                <a:gd name="connsiteX29" fmla="*/ 41849 w 127106"/>
                <a:gd name="connsiteY29" fmla="*/ 109911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7106" h="152445">
                  <a:moveTo>
                    <a:pt x="41849" y="109911"/>
                  </a:moveTo>
                  <a:cubicBezTo>
                    <a:pt x="55531" y="95230"/>
                    <a:pt x="62870" y="88909"/>
                    <a:pt x="71991" y="81058"/>
                  </a:cubicBezTo>
                  <a:cubicBezTo>
                    <a:pt x="71991" y="80811"/>
                    <a:pt x="87688" y="67393"/>
                    <a:pt x="96807" y="58287"/>
                  </a:cubicBezTo>
                  <a:cubicBezTo>
                    <a:pt x="120864" y="34745"/>
                    <a:pt x="126431" y="22596"/>
                    <a:pt x="126431" y="21588"/>
                  </a:cubicBezTo>
                  <a:cubicBezTo>
                    <a:pt x="126431" y="19056"/>
                    <a:pt x="124151" y="19056"/>
                    <a:pt x="123642" y="19056"/>
                  </a:cubicBezTo>
                  <a:cubicBezTo>
                    <a:pt x="121870" y="19056"/>
                    <a:pt x="121118" y="19564"/>
                    <a:pt x="119847" y="21835"/>
                  </a:cubicBezTo>
                  <a:cubicBezTo>
                    <a:pt x="112251" y="33989"/>
                    <a:pt x="106935" y="38040"/>
                    <a:pt x="100860" y="38040"/>
                  </a:cubicBezTo>
                  <a:cubicBezTo>
                    <a:pt x="94782" y="38040"/>
                    <a:pt x="91738" y="34236"/>
                    <a:pt x="87943" y="29940"/>
                  </a:cubicBezTo>
                  <a:cubicBezTo>
                    <a:pt x="83128" y="24113"/>
                    <a:pt x="78822" y="19056"/>
                    <a:pt x="70466" y="19056"/>
                  </a:cubicBezTo>
                  <a:cubicBezTo>
                    <a:pt x="51479" y="19056"/>
                    <a:pt x="39823" y="42590"/>
                    <a:pt x="39823" y="47909"/>
                  </a:cubicBezTo>
                  <a:cubicBezTo>
                    <a:pt x="39823" y="49171"/>
                    <a:pt x="40586" y="50688"/>
                    <a:pt x="42866" y="50688"/>
                  </a:cubicBezTo>
                  <a:cubicBezTo>
                    <a:pt x="45146" y="50688"/>
                    <a:pt x="45655" y="49426"/>
                    <a:pt x="46155" y="47909"/>
                  </a:cubicBezTo>
                  <a:cubicBezTo>
                    <a:pt x="50970" y="36261"/>
                    <a:pt x="65659" y="36015"/>
                    <a:pt x="67684" y="36015"/>
                  </a:cubicBezTo>
                  <a:cubicBezTo>
                    <a:pt x="72998" y="36015"/>
                    <a:pt x="77813" y="37786"/>
                    <a:pt x="83636" y="39809"/>
                  </a:cubicBezTo>
                  <a:cubicBezTo>
                    <a:pt x="93764" y="43606"/>
                    <a:pt x="96553" y="43606"/>
                    <a:pt x="103132" y="43606"/>
                  </a:cubicBezTo>
                  <a:cubicBezTo>
                    <a:pt x="94019" y="54483"/>
                    <a:pt x="72743" y="72713"/>
                    <a:pt x="67939" y="76762"/>
                  </a:cubicBezTo>
                  <a:lnTo>
                    <a:pt x="45146" y="98017"/>
                  </a:lnTo>
                  <a:cubicBezTo>
                    <a:pt x="27923" y="114978"/>
                    <a:pt x="19066" y="129404"/>
                    <a:pt x="19066" y="131174"/>
                  </a:cubicBezTo>
                  <a:cubicBezTo>
                    <a:pt x="19066" y="133708"/>
                    <a:pt x="21594" y="133708"/>
                    <a:pt x="22102" y="133708"/>
                  </a:cubicBezTo>
                  <a:cubicBezTo>
                    <a:pt x="24125" y="133708"/>
                    <a:pt x="24634" y="133199"/>
                    <a:pt x="26151" y="130412"/>
                  </a:cubicBezTo>
                  <a:cubicBezTo>
                    <a:pt x="31975" y="121559"/>
                    <a:pt x="39579" y="114723"/>
                    <a:pt x="47681" y="114723"/>
                  </a:cubicBezTo>
                  <a:cubicBezTo>
                    <a:pt x="53504" y="114723"/>
                    <a:pt x="56039" y="117001"/>
                    <a:pt x="62362" y="124338"/>
                  </a:cubicBezTo>
                  <a:cubicBezTo>
                    <a:pt x="66668" y="129657"/>
                    <a:pt x="71228" y="133708"/>
                    <a:pt x="78575" y="133708"/>
                  </a:cubicBezTo>
                  <a:cubicBezTo>
                    <a:pt x="103640" y="133708"/>
                    <a:pt x="118329" y="101559"/>
                    <a:pt x="118329" y="94731"/>
                  </a:cubicBezTo>
                  <a:cubicBezTo>
                    <a:pt x="118329" y="93459"/>
                    <a:pt x="117320" y="92197"/>
                    <a:pt x="115294" y="92197"/>
                  </a:cubicBezTo>
                  <a:cubicBezTo>
                    <a:pt x="113014" y="92197"/>
                    <a:pt x="112505" y="93714"/>
                    <a:pt x="111743" y="95485"/>
                  </a:cubicBezTo>
                  <a:cubicBezTo>
                    <a:pt x="105918" y="111936"/>
                    <a:pt x="89712" y="116747"/>
                    <a:pt x="81356" y="116747"/>
                  </a:cubicBezTo>
                  <a:cubicBezTo>
                    <a:pt x="76295" y="116747"/>
                    <a:pt x="71737" y="115230"/>
                    <a:pt x="66414" y="113461"/>
                  </a:cubicBezTo>
                  <a:cubicBezTo>
                    <a:pt x="57809" y="110166"/>
                    <a:pt x="54013" y="109158"/>
                    <a:pt x="48690" y="109158"/>
                  </a:cubicBezTo>
                  <a:cubicBezTo>
                    <a:pt x="48182" y="109158"/>
                    <a:pt x="44129" y="109158"/>
                    <a:pt x="41849" y="10991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2" name="Forme libre : forme 511">
              <a:extLst>
                <a:ext uri="{FF2B5EF4-FFF2-40B4-BE49-F238E27FC236}">
                  <a16:creationId xmlns:a16="http://schemas.microsoft.com/office/drawing/2014/main" id="{E4E9109B-E70E-4836-B68A-9522840CA33E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9660489" y="-14913760"/>
              <a:ext cx="76264" cy="279483"/>
            </a:xfrm>
            <a:custGeom>
              <a:avLst/>
              <a:gdLst>
                <a:gd name="connsiteX0" fmla="*/ 77813 w 76264"/>
                <a:gd name="connsiteY0" fmla="*/ 145600 h 279482"/>
                <a:gd name="connsiteX1" fmla="*/ 61099 w 76264"/>
                <a:gd name="connsiteY1" fmla="*/ 66639 h 279482"/>
                <a:gd name="connsiteX2" fmla="*/ 21601 w 76264"/>
                <a:gd name="connsiteY2" fmla="*/ 19056 h 279482"/>
                <a:gd name="connsiteX3" fmla="*/ 19066 w 76264"/>
                <a:gd name="connsiteY3" fmla="*/ 21588 h 279482"/>
                <a:gd name="connsiteX4" fmla="*/ 23880 w 76264"/>
                <a:gd name="connsiteY4" fmla="*/ 27408 h 279482"/>
                <a:gd name="connsiteX5" fmla="*/ 63124 w 76264"/>
                <a:gd name="connsiteY5" fmla="*/ 145600 h 279482"/>
                <a:gd name="connsiteX6" fmla="*/ 22355 w 76264"/>
                <a:gd name="connsiteY6" fmla="*/ 265309 h 279482"/>
                <a:gd name="connsiteX7" fmla="*/ 19066 w 76264"/>
                <a:gd name="connsiteY7" fmla="*/ 269614 h 279482"/>
                <a:gd name="connsiteX8" fmla="*/ 21601 w 76264"/>
                <a:gd name="connsiteY8" fmla="*/ 272146 h 279482"/>
                <a:gd name="connsiteX9" fmla="*/ 61861 w 76264"/>
                <a:gd name="connsiteY9" fmla="*/ 222792 h 279482"/>
                <a:gd name="connsiteX10" fmla="*/ 77813 w 76264"/>
                <a:gd name="connsiteY10" fmla="*/ 145600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64" h="279482">
                  <a:moveTo>
                    <a:pt x="77813" y="145600"/>
                  </a:moveTo>
                  <a:cubicBezTo>
                    <a:pt x="77813" y="125862"/>
                    <a:pt x="75033" y="95238"/>
                    <a:pt x="61099" y="66639"/>
                  </a:cubicBezTo>
                  <a:cubicBezTo>
                    <a:pt x="45909" y="35506"/>
                    <a:pt x="24127" y="19056"/>
                    <a:pt x="21601" y="19056"/>
                  </a:cubicBezTo>
                  <a:cubicBezTo>
                    <a:pt x="20075" y="19056"/>
                    <a:pt x="19066" y="20071"/>
                    <a:pt x="19066" y="21588"/>
                  </a:cubicBezTo>
                  <a:cubicBezTo>
                    <a:pt x="19066" y="22342"/>
                    <a:pt x="19066" y="22850"/>
                    <a:pt x="23880" y="27408"/>
                  </a:cubicBezTo>
                  <a:cubicBezTo>
                    <a:pt x="48690" y="52467"/>
                    <a:pt x="63124" y="92706"/>
                    <a:pt x="63124" y="145600"/>
                  </a:cubicBezTo>
                  <a:cubicBezTo>
                    <a:pt x="63124" y="188880"/>
                    <a:pt x="53758" y="233424"/>
                    <a:pt x="22355" y="265309"/>
                  </a:cubicBezTo>
                  <a:cubicBezTo>
                    <a:pt x="19066" y="268350"/>
                    <a:pt x="19066" y="268859"/>
                    <a:pt x="19066" y="269614"/>
                  </a:cubicBezTo>
                  <a:cubicBezTo>
                    <a:pt x="19066" y="271129"/>
                    <a:pt x="20075" y="272146"/>
                    <a:pt x="21601" y="272146"/>
                  </a:cubicBezTo>
                  <a:cubicBezTo>
                    <a:pt x="24127" y="272146"/>
                    <a:pt x="46918" y="254933"/>
                    <a:pt x="61861" y="222792"/>
                  </a:cubicBezTo>
                  <a:cubicBezTo>
                    <a:pt x="74778" y="194955"/>
                    <a:pt x="77813" y="166863"/>
                    <a:pt x="77813" y="1456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3" name="Forme libre : forme 512">
              <a:extLst>
                <a:ext uri="{FF2B5EF4-FFF2-40B4-BE49-F238E27FC236}">
                  <a16:creationId xmlns:a16="http://schemas.microsoft.com/office/drawing/2014/main" id="{879B7F43-C48B-40B9-814C-4F73E6A2D1BE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9829050" y="-14816822"/>
              <a:ext cx="203371" cy="76223"/>
            </a:xfrm>
            <a:custGeom>
              <a:avLst/>
              <a:gdLst>
                <a:gd name="connsiteX0" fmla="*/ 178854 w 203370"/>
                <a:gd name="connsiteY0" fmla="*/ 29179 h 76222"/>
                <a:gd name="connsiteX1" fmla="*/ 187467 w 203370"/>
                <a:gd name="connsiteY1" fmla="*/ 24113 h 76222"/>
                <a:gd name="connsiteX2" fmla="*/ 179108 w 203370"/>
                <a:gd name="connsiteY2" fmla="*/ 19056 h 76222"/>
                <a:gd name="connsiteX3" fmla="*/ 27423 w 203370"/>
                <a:gd name="connsiteY3" fmla="*/ 19056 h 76222"/>
                <a:gd name="connsiteX4" fmla="*/ 19066 w 203370"/>
                <a:gd name="connsiteY4" fmla="*/ 24113 h 76222"/>
                <a:gd name="connsiteX5" fmla="*/ 27677 w 203370"/>
                <a:gd name="connsiteY5" fmla="*/ 29179 h 76222"/>
                <a:gd name="connsiteX6" fmla="*/ 178854 w 203370"/>
                <a:gd name="connsiteY6" fmla="*/ 29179 h 76222"/>
                <a:gd name="connsiteX7" fmla="*/ 179108 w 203370"/>
                <a:gd name="connsiteY7" fmla="*/ 78279 h 76222"/>
                <a:gd name="connsiteX8" fmla="*/ 187467 w 203370"/>
                <a:gd name="connsiteY8" fmla="*/ 73213 h 76222"/>
                <a:gd name="connsiteX9" fmla="*/ 178854 w 203370"/>
                <a:gd name="connsiteY9" fmla="*/ 68148 h 76222"/>
                <a:gd name="connsiteX10" fmla="*/ 27677 w 203370"/>
                <a:gd name="connsiteY10" fmla="*/ 68148 h 76222"/>
                <a:gd name="connsiteX11" fmla="*/ 19066 w 203370"/>
                <a:gd name="connsiteY11" fmla="*/ 73213 h 76222"/>
                <a:gd name="connsiteX12" fmla="*/ 27423 w 203370"/>
                <a:gd name="connsiteY12" fmla="*/ 78279 h 76222"/>
                <a:gd name="connsiteX13" fmla="*/ 179108 w 203370"/>
                <a:gd name="connsiteY13" fmla="*/ 78279 h 7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370" h="76222">
                  <a:moveTo>
                    <a:pt x="178854" y="29179"/>
                  </a:moveTo>
                  <a:cubicBezTo>
                    <a:pt x="182652" y="29179"/>
                    <a:pt x="187467" y="29179"/>
                    <a:pt x="187467" y="24113"/>
                  </a:cubicBezTo>
                  <a:cubicBezTo>
                    <a:pt x="187467" y="19056"/>
                    <a:pt x="182652" y="19056"/>
                    <a:pt x="179108" y="19056"/>
                  </a:cubicBezTo>
                  <a:lnTo>
                    <a:pt x="27423" y="19056"/>
                  </a:lnTo>
                  <a:cubicBezTo>
                    <a:pt x="23881" y="19056"/>
                    <a:pt x="19066" y="19056"/>
                    <a:pt x="19066" y="24113"/>
                  </a:cubicBezTo>
                  <a:cubicBezTo>
                    <a:pt x="19066" y="29179"/>
                    <a:pt x="23881" y="29179"/>
                    <a:pt x="27677" y="29179"/>
                  </a:cubicBezTo>
                  <a:lnTo>
                    <a:pt x="178854" y="29179"/>
                  </a:lnTo>
                  <a:close/>
                  <a:moveTo>
                    <a:pt x="179108" y="78279"/>
                  </a:moveTo>
                  <a:cubicBezTo>
                    <a:pt x="182652" y="78279"/>
                    <a:pt x="187467" y="78279"/>
                    <a:pt x="187467" y="73213"/>
                  </a:cubicBezTo>
                  <a:cubicBezTo>
                    <a:pt x="187467" y="68148"/>
                    <a:pt x="182652" y="68148"/>
                    <a:pt x="178854" y="68148"/>
                  </a:cubicBezTo>
                  <a:lnTo>
                    <a:pt x="27677" y="68148"/>
                  </a:lnTo>
                  <a:cubicBezTo>
                    <a:pt x="23881" y="68148"/>
                    <a:pt x="19066" y="68148"/>
                    <a:pt x="19066" y="73213"/>
                  </a:cubicBezTo>
                  <a:cubicBezTo>
                    <a:pt x="19066" y="78279"/>
                    <a:pt x="23881" y="78279"/>
                    <a:pt x="27423" y="78279"/>
                  </a:cubicBezTo>
                  <a:lnTo>
                    <a:pt x="179108" y="7827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4" name="Forme libre : forme 513">
              <a:extLst>
                <a:ext uri="{FF2B5EF4-FFF2-40B4-BE49-F238E27FC236}">
                  <a16:creationId xmlns:a16="http://schemas.microsoft.com/office/drawing/2014/main" id="{FF3A9CBE-4418-4D59-8291-5B3E1F1E20C9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0118696" y="-15166934"/>
              <a:ext cx="152528" cy="787634"/>
            </a:xfrm>
            <a:custGeom>
              <a:avLst/>
              <a:gdLst>
                <a:gd name="connsiteX0" fmla="*/ 96807 w 152528"/>
                <a:gd name="connsiteY0" fmla="*/ 491572 h 787633"/>
                <a:gd name="connsiteX1" fmla="*/ 33501 w 152528"/>
                <a:gd name="connsiteY1" fmla="*/ 398691 h 787633"/>
                <a:gd name="connsiteX2" fmla="*/ 96553 w 152528"/>
                <a:gd name="connsiteY2" fmla="*/ 307074 h 787633"/>
                <a:gd name="connsiteX3" fmla="*/ 96807 w 152528"/>
                <a:gd name="connsiteY3" fmla="*/ 305550 h 787633"/>
                <a:gd name="connsiteX4" fmla="*/ 96807 w 152528"/>
                <a:gd name="connsiteY4" fmla="*/ 130158 h 787633"/>
                <a:gd name="connsiteX5" fmla="*/ 98834 w 152528"/>
                <a:gd name="connsiteY5" fmla="*/ 95238 h 787633"/>
                <a:gd name="connsiteX6" fmla="*/ 147706 w 152528"/>
                <a:gd name="connsiteY6" fmla="*/ 30948 h 787633"/>
                <a:gd name="connsiteX7" fmla="*/ 149986 w 152528"/>
                <a:gd name="connsiteY7" fmla="*/ 24876 h 787633"/>
                <a:gd name="connsiteX8" fmla="*/ 144163 w 152528"/>
                <a:gd name="connsiteY8" fmla="*/ 19056 h 787633"/>
                <a:gd name="connsiteX9" fmla="*/ 132263 w 152528"/>
                <a:gd name="connsiteY9" fmla="*/ 23105 h 787633"/>
                <a:gd name="connsiteX10" fmla="*/ 72244 w 152528"/>
                <a:gd name="connsiteY10" fmla="*/ 111181 h 787633"/>
                <a:gd name="connsiteX11" fmla="*/ 72244 w 152528"/>
                <a:gd name="connsiteY11" fmla="*/ 291131 h 787633"/>
                <a:gd name="connsiteX12" fmla="*/ 59081 w 152528"/>
                <a:gd name="connsiteY12" fmla="*/ 353133 h 787633"/>
                <a:gd name="connsiteX13" fmla="*/ 22863 w 152528"/>
                <a:gd name="connsiteY13" fmla="*/ 391599 h 787633"/>
                <a:gd name="connsiteX14" fmla="*/ 19066 w 152528"/>
                <a:gd name="connsiteY14" fmla="*/ 398437 h 787633"/>
                <a:gd name="connsiteX15" fmla="*/ 21346 w 152528"/>
                <a:gd name="connsiteY15" fmla="*/ 404512 h 787633"/>
                <a:gd name="connsiteX16" fmla="*/ 71481 w 152528"/>
                <a:gd name="connsiteY16" fmla="*/ 482464 h 787633"/>
                <a:gd name="connsiteX17" fmla="*/ 72244 w 152528"/>
                <a:gd name="connsiteY17" fmla="*/ 491572 h 787633"/>
                <a:gd name="connsiteX18" fmla="*/ 72244 w 152528"/>
                <a:gd name="connsiteY18" fmla="*/ 685946 h 787633"/>
                <a:gd name="connsiteX19" fmla="*/ 133780 w 152528"/>
                <a:gd name="connsiteY19" fmla="*/ 774778 h 787633"/>
                <a:gd name="connsiteX20" fmla="*/ 144163 w 152528"/>
                <a:gd name="connsiteY20" fmla="*/ 778073 h 787633"/>
                <a:gd name="connsiteX21" fmla="*/ 149986 w 152528"/>
                <a:gd name="connsiteY21" fmla="*/ 772253 h 787633"/>
                <a:gd name="connsiteX22" fmla="*/ 148723 w 152528"/>
                <a:gd name="connsiteY22" fmla="*/ 766933 h 787633"/>
                <a:gd name="connsiteX23" fmla="*/ 97824 w 152528"/>
                <a:gd name="connsiteY23" fmla="*/ 696071 h 787633"/>
                <a:gd name="connsiteX24" fmla="*/ 96807 w 152528"/>
                <a:gd name="connsiteY24" fmla="*/ 685692 h 787633"/>
                <a:gd name="connsiteX25" fmla="*/ 96807 w 152528"/>
                <a:gd name="connsiteY25" fmla="*/ 491572 h 787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2528" h="787633">
                  <a:moveTo>
                    <a:pt x="96807" y="491572"/>
                  </a:moveTo>
                  <a:cubicBezTo>
                    <a:pt x="96807" y="463734"/>
                    <a:pt x="77559" y="420963"/>
                    <a:pt x="33501" y="398691"/>
                  </a:cubicBezTo>
                  <a:cubicBezTo>
                    <a:pt x="60852" y="384010"/>
                    <a:pt x="93519" y="354403"/>
                    <a:pt x="96553" y="307074"/>
                  </a:cubicBezTo>
                  <a:lnTo>
                    <a:pt x="96807" y="305550"/>
                  </a:lnTo>
                  <a:lnTo>
                    <a:pt x="96807" y="130158"/>
                  </a:lnTo>
                  <a:cubicBezTo>
                    <a:pt x="96807" y="109410"/>
                    <a:pt x="96807" y="104853"/>
                    <a:pt x="98834" y="95238"/>
                  </a:cubicBezTo>
                  <a:cubicBezTo>
                    <a:pt x="103393" y="74991"/>
                    <a:pt x="115548" y="49933"/>
                    <a:pt x="147706" y="30948"/>
                  </a:cubicBezTo>
                  <a:cubicBezTo>
                    <a:pt x="149731" y="29686"/>
                    <a:pt x="149986" y="29432"/>
                    <a:pt x="149986" y="24876"/>
                  </a:cubicBezTo>
                  <a:cubicBezTo>
                    <a:pt x="149986" y="19308"/>
                    <a:pt x="149731" y="19056"/>
                    <a:pt x="144163" y="19056"/>
                  </a:cubicBezTo>
                  <a:cubicBezTo>
                    <a:pt x="139603" y="19056"/>
                    <a:pt x="139094" y="19056"/>
                    <a:pt x="132263" y="23105"/>
                  </a:cubicBezTo>
                  <a:cubicBezTo>
                    <a:pt x="75533" y="55246"/>
                    <a:pt x="72244" y="102320"/>
                    <a:pt x="72244" y="111181"/>
                  </a:cubicBezTo>
                  <a:lnTo>
                    <a:pt x="72244" y="291131"/>
                  </a:lnTo>
                  <a:cubicBezTo>
                    <a:pt x="72244" y="309354"/>
                    <a:pt x="72244" y="329851"/>
                    <a:pt x="59081" y="353133"/>
                  </a:cubicBezTo>
                  <a:cubicBezTo>
                    <a:pt x="47427" y="373888"/>
                    <a:pt x="33755" y="384264"/>
                    <a:pt x="22863" y="391599"/>
                  </a:cubicBezTo>
                  <a:cubicBezTo>
                    <a:pt x="19320" y="393879"/>
                    <a:pt x="19066" y="394133"/>
                    <a:pt x="19066" y="398437"/>
                  </a:cubicBezTo>
                  <a:cubicBezTo>
                    <a:pt x="19066" y="402996"/>
                    <a:pt x="19320" y="403249"/>
                    <a:pt x="21346" y="404512"/>
                  </a:cubicBezTo>
                  <a:cubicBezTo>
                    <a:pt x="42867" y="418685"/>
                    <a:pt x="65913" y="441208"/>
                    <a:pt x="71481" y="482464"/>
                  </a:cubicBezTo>
                  <a:cubicBezTo>
                    <a:pt x="72244" y="488031"/>
                    <a:pt x="72244" y="488540"/>
                    <a:pt x="72244" y="491572"/>
                  </a:cubicBezTo>
                  <a:lnTo>
                    <a:pt x="72244" y="685946"/>
                  </a:lnTo>
                  <a:cubicBezTo>
                    <a:pt x="72244" y="706447"/>
                    <a:pt x="84907" y="748967"/>
                    <a:pt x="133780" y="774778"/>
                  </a:cubicBezTo>
                  <a:cubicBezTo>
                    <a:pt x="139603" y="778073"/>
                    <a:pt x="140111" y="778073"/>
                    <a:pt x="144163" y="778073"/>
                  </a:cubicBezTo>
                  <a:cubicBezTo>
                    <a:pt x="149731" y="778073"/>
                    <a:pt x="149986" y="777821"/>
                    <a:pt x="149986" y="772253"/>
                  </a:cubicBezTo>
                  <a:cubicBezTo>
                    <a:pt x="149986" y="767696"/>
                    <a:pt x="149731" y="767441"/>
                    <a:pt x="148723" y="766933"/>
                  </a:cubicBezTo>
                  <a:cubicBezTo>
                    <a:pt x="137831" y="760106"/>
                    <a:pt x="104657" y="740105"/>
                    <a:pt x="97824" y="696071"/>
                  </a:cubicBezTo>
                  <a:cubicBezTo>
                    <a:pt x="96807" y="689488"/>
                    <a:pt x="96807" y="688980"/>
                    <a:pt x="96807" y="685692"/>
                  </a:cubicBezTo>
                  <a:lnTo>
                    <a:pt x="96807" y="49157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5" name="Forme libre : forme 514">
              <a:extLst>
                <a:ext uri="{FF2B5EF4-FFF2-40B4-BE49-F238E27FC236}">
                  <a16:creationId xmlns:a16="http://schemas.microsoft.com/office/drawing/2014/main" id="{2D363D83-FBBB-4BBD-B433-2054C2E91B77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0308778" y="-15065143"/>
              <a:ext cx="101685" cy="203260"/>
            </a:xfrm>
            <a:custGeom>
              <a:avLst/>
              <a:gdLst>
                <a:gd name="connsiteX0" fmla="*/ 70981 w 101685"/>
                <a:gd name="connsiteY0" fmla="*/ 25629 h 203260"/>
                <a:gd name="connsiteX1" fmla="*/ 65150 w 101685"/>
                <a:gd name="connsiteY1" fmla="*/ 19056 h 203260"/>
                <a:gd name="connsiteX2" fmla="*/ 19066 w 101685"/>
                <a:gd name="connsiteY2" fmla="*/ 35253 h 203260"/>
                <a:gd name="connsiteX3" fmla="*/ 19066 w 101685"/>
                <a:gd name="connsiteY3" fmla="*/ 43097 h 203260"/>
                <a:gd name="connsiteX4" fmla="*/ 52241 w 101685"/>
                <a:gd name="connsiteY4" fmla="*/ 36516 h 203260"/>
                <a:gd name="connsiteX5" fmla="*/ 52241 w 101685"/>
                <a:gd name="connsiteY5" fmla="*/ 167618 h 203260"/>
                <a:gd name="connsiteX6" fmla="*/ 28687 w 101685"/>
                <a:gd name="connsiteY6" fmla="*/ 179766 h 203260"/>
                <a:gd name="connsiteX7" fmla="*/ 20583 w 101685"/>
                <a:gd name="connsiteY7" fmla="*/ 179766 h 203260"/>
                <a:gd name="connsiteX8" fmla="*/ 20583 w 101685"/>
                <a:gd name="connsiteY8" fmla="*/ 187612 h 203260"/>
                <a:gd name="connsiteX9" fmla="*/ 61607 w 101685"/>
                <a:gd name="connsiteY9" fmla="*/ 186849 h 203260"/>
                <a:gd name="connsiteX10" fmla="*/ 102630 w 101685"/>
                <a:gd name="connsiteY10" fmla="*/ 187612 h 203260"/>
                <a:gd name="connsiteX11" fmla="*/ 102630 w 101685"/>
                <a:gd name="connsiteY11" fmla="*/ 179766 h 203260"/>
                <a:gd name="connsiteX12" fmla="*/ 94528 w 101685"/>
                <a:gd name="connsiteY12" fmla="*/ 179766 h 203260"/>
                <a:gd name="connsiteX13" fmla="*/ 70981 w 101685"/>
                <a:gd name="connsiteY13" fmla="*/ 167618 h 203260"/>
                <a:gd name="connsiteX14" fmla="*/ 70981 w 101685"/>
                <a:gd name="connsiteY14" fmla="*/ 25629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1685" h="203260">
                  <a:moveTo>
                    <a:pt x="70981" y="25629"/>
                  </a:moveTo>
                  <a:cubicBezTo>
                    <a:pt x="70981" y="19557"/>
                    <a:pt x="70981" y="19056"/>
                    <a:pt x="65150" y="19056"/>
                  </a:cubicBezTo>
                  <a:cubicBezTo>
                    <a:pt x="49452" y="35253"/>
                    <a:pt x="27169" y="35253"/>
                    <a:pt x="19066" y="35253"/>
                  </a:cubicBezTo>
                  <a:lnTo>
                    <a:pt x="19066" y="43097"/>
                  </a:lnTo>
                  <a:cubicBezTo>
                    <a:pt x="24127" y="43097"/>
                    <a:pt x="39069" y="43097"/>
                    <a:pt x="52241" y="36516"/>
                  </a:cubicBezTo>
                  <a:lnTo>
                    <a:pt x="52241" y="167618"/>
                  </a:lnTo>
                  <a:cubicBezTo>
                    <a:pt x="52241" y="176725"/>
                    <a:pt x="51478" y="179766"/>
                    <a:pt x="28687" y="179766"/>
                  </a:cubicBezTo>
                  <a:lnTo>
                    <a:pt x="20583" y="179766"/>
                  </a:lnTo>
                  <a:lnTo>
                    <a:pt x="20583" y="187612"/>
                  </a:lnTo>
                  <a:cubicBezTo>
                    <a:pt x="29449" y="186849"/>
                    <a:pt x="51478" y="186849"/>
                    <a:pt x="61607" y="186849"/>
                  </a:cubicBezTo>
                  <a:cubicBezTo>
                    <a:pt x="71736" y="186849"/>
                    <a:pt x="93765" y="186849"/>
                    <a:pt x="102630" y="187612"/>
                  </a:cubicBezTo>
                  <a:lnTo>
                    <a:pt x="102630" y="179766"/>
                  </a:lnTo>
                  <a:lnTo>
                    <a:pt x="94528" y="179766"/>
                  </a:lnTo>
                  <a:cubicBezTo>
                    <a:pt x="71736" y="179766"/>
                    <a:pt x="70981" y="176980"/>
                    <a:pt x="70981" y="167618"/>
                  </a:cubicBezTo>
                  <a:lnTo>
                    <a:pt x="70981" y="2562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6" name="Forme libre : forme 515">
              <a:extLst>
                <a:ext uri="{FF2B5EF4-FFF2-40B4-BE49-F238E27FC236}">
                  <a16:creationId xmlns:a16="http://schemas.microsoft.com/office/drawing/2014/main" id="{13E74193-44F5-4FAC-9D1F-A15EB125D14D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0687910" y="-14923417"/>
              <a:ext cx="50843" cy="101630"/>
            </a:xfrm>
            <a:custGeom>
              <a:avLst/>
              <a:gdLst>
                <a:gd name="connsiteX0" fmla="*/ 48698 w 50842"/>
                <a:gd name="connsiteY0" fmla="*/ 45631 h 101630"/>
                <a:gd name="connsiteX1" fmla="*/ 32492 w 50842"/>
                <a:gd name="connsiteY1" fmla="*/ 19056 h 101630"/>
                <a:gd name="connsiteX2" fmla="*/ 19066 w 50842"/>
                <a:gd name="connsiteY2" fmla="*/ 32474 h 101630"/>
                <a:gd name="connsiteX3" fmla="*/ 32492 w 50842"/>
                <a:gd name="connsiteY3" fmla="*/ 45885 h 101630"/>
                <a:gd name="connsiteX4" fmla="*/ 41349 w 50842"/>
                <a:gd name="connsiteY4" fmla="*/ 42598 h 101630"/>
                <a:gd name="connsiteX5" fmla="*/ 42621 w 50842"/>
                <a:gd name="connsiteY5" fmla="*/ 41835 h 101630"/>
                <a:gd name="connsiteX6" fmla="*/ 43129 w 50842"/>
                <a:gd name="connsiteY6" fmla="*/ 45631 h 101630"/>
                <a:gd name="connsiteX7" fmla="*/ 25906 w 50842"/>
                <a:gd name="connsiteY7" fmla="*/ 87894 h 101630"/>
                <a:gd name="connsiteX8" fmla="*/ 23117 w 50842"/>
                <a:gd name="connsiteY8" fmla="*/ 91944 h 101630"/>
                <a:gd name="connsiteX9" fmla="*/ 25652 w 50842"/>
                <a:gd name="connsiteY9" fmla="*/ 94731 h 101630"/>
                <a:gd name="connsiteX10" fmla="*/ 48698 w 50842"/>
                <a:gd name="connsiteY10" fmla="*/ 45631 h 1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842" h="101630">
                  <a:moveTo>
                    <a:pt x="48698" y="45631"/>
                  </a:moveTo>
                  <a:cubicBezTo>
                    <a:pt x="48698" y="28925"/>
                    <a:pt x="42366" y="19056"/>
                    <a:pt x="32492" y="19056"/>
                  </a:cubicBezTo>
                  <a:cubicBezTo>
                    <a:pt x="24134" y="19056"/>
                    <a:pt x="19066" y="25384"/>
                    <a:pt x="19066" y="32474"/>
                  </a:cubicBezTo>
                  <a:cubicBezTo>
                    <a:pt x="19066" y="39302"/>
                    <a:pt x="24134" y="45885"/>
                    <a:pt x="32492" y="45885"/>
                  </a:cubicBezTo>
                  <a:cubicBezTo>
                    <a:pt x="35526" y="45885"/>
                    <a:pt x="38823" y="44868"/>
                    <a:pt x="41349" y="42598"/>
                  </a:cubicBezTo>
                  <a:cubicBezTo>
                    <a:pt x="42112" y="42089"/>
                    <a:pt x="42366" y="41835"/>
                    <a:pt x="42621" y="41835"/>
                  </a:cubicBezTo>
                  <a:cubicBezTo>
                    <a:pt x="42874" y="41835"/>
                    <a:pt x="43129" y="42089"/>
                    <a:pt x="43129" y="45631"/>
                  </a:cubicBezTo>
                  <a:cubicBezTo>
                    <a:pt x="43129" y="64361"/>
                    <a:pt x="34263" y="79541"/>
                    <a:pt x="25906" y="87894"/>
                  </a:cubicBezTo>
                  <a:cubicBezTo>
                    <a:pt x="23117" y="90682"/>
                    <a:pt x="23117" y="91189"/>
                    <a:pt x="23117" y="91944"/>
                  </a:cubicBezTo>
                  <a:cubicBezTo>
                    <a:pt x="23117" y="93723"/>
                    <a:pt x="24389" y="94731"/>
                    <a:pt x="25652" y="94731"/>
                  </a:cubicBezTo>
                  <a:cubicBezTo>
                    <a:pt x="28440" y="94731"/>
                    <a:pt x="48698" y="75246"/>
                    <a:pt x="48698" y="4563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7" name="Forme libre : forme 516">
              <a:extLst>
                <a:ext uri="{FF2B5EF4-FFF2-40B4-BE49-F238E27FC236}">
                  <a16:creationId xmlns:a16="http://schemas.microsoft.com/office/drawing/2014/main" id="{E849FF80-E602-48DB-8BAA-862D022365CF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0789630" y="-15008452"/>
              <a:ext cx="127107" cy="152445"/>
            </a:xfrm>
            <a:custGeom>
              <a:avLst/>
              <a:gdLst>
                <a:gd name="connsiteX0" fmla="*/ 41850 w 127106"/>
                <a:gd name="connsiteY0" fmla="*/ 109911 h 152445"/>
                <a:gd name="connsiteX1" fmla="*/ 71989 w 127106"/>
                <a:gd name="connsiteY1" fmla="*/ 81058 h 152445"/>
                <a:gd name="connsiteX2" fmla="*/ 96807 w 127106"/>
                <a:gd name="connsiteY2" fmla="*/ 58287 h 152445"/>
                <a:gd name="connsiteX3" fmla="*/ 126431 w 127106"/>
                <a:gd name="connsiteY3" fmla="*/ 21588 h 152445"/>
                <a:gd name="connsiteX4" fmla="*/ 123643 w 127106"/>
                <a:gd name="connsiteY4" fmla="*/ 19056 h 152445"/>
                <a:gd name="connsiteX5" fmla="*/ 119845 w 127106"/>
                <a:gd name="connsiteY5" fmla="*/ 21835 h 152445"/>
                <a:gd name="connsiteX6" fmla="*/ 100859 w 127106"/>
                <a:gd name="connsiteY6" fmla="*/ 38040 h 152445"/>
                <a:gd name="connsiteX7" fmla="*/ 87941 w 127106"/>
                <a:gd name="connsiteY7" fmla="*/ 29940 h 152445"/>
                <a:gd name="connsiteX8" fmla="*/ 70464 w 127106"/>
                <a:gd name="connsiteY8" fmla="*/ 19056 h 152445"/>
                <a:gd name="connsiteX9" fmla="*/ 39824 w 127106"/>
                <a:gd name="connsiteY9" fmla="*/ 47909 h 152445"/>
                <a:gd name="connsiteX10" fmla="*/ 42867 w 127106"/>
                <a:gd name="connsiteY10" fmla="*/ 50688 h 152445"/>
                <a:gd name="connsiteX11" fmla="*/ 46155 w 127106"/>
                <a:gd name="connsiteY11" fmla="*/ 47909 h 152445"/>
                <a:gd name="connsiteX12" fmla="*/ 67684 w 127106"/>
                <a:gd name="connsiteY12" fmla="*/ 36015 h 152445"/>
                <a:gd name="connsiteX13" fmla="*/ 83636 w 127106"/>
                <a:gd name="connsiteY13" fmla="*/ 39811 h 152445"/>
                <a:gd name="connsiteX14" fmla="*/ 103131 w 127106"/>
                <a:gd name="connsiteY14" fmla="*/ 43606 h 152445"/>
                <a:gd name="connsiteX15" fmla="*/ 67938 w 127106"/>
                <a:gd name="connsiteY15" fmla="*/ 76762 h 152445"/>
                <a:gd name="connsiteX16" fmla="*/ 45146 w 127106"/>
                <a:gd name="connsiteY16" fmla="*/ 98017 h 152445"/>
                <a:gd name="connsiteX17" fmla="*/ 19066 w 127106"/>
                <a:gd name="connsiteY17" fmla="*/ 131174 h 152445"/>
                <a:gd name="connsiteX18" fmla="*/ 22100 w 127106"/>
                <a:gd name="connsiteY18" fmla="*/ 133708 h 152445"/>
                <a:gd name="connsiteX19" fmla="*/ 26152 w 127106"/>
                <a:gd name="connsiteY19" fmla="*/ 130412 h 152445"/>
                <a:gd name="connsiteX20" fmla="*/ 47681 w 127106"/>
                <a:gd name="connsiteY20" fmla="*/ 114723 h 152445"/>
                <a:gd name="connsiteX21" fmla="*/ 62362 w 127106"/>
                <a:gd name="connsiteY21" fmla="*/ 124338 h 152445"/>
                <a:gd name="connsiteX22" fmla="*/ 78575 w 127106"/>
                <a:gd name="connsiteY22" fmla="*/ 133708 h 152445"/>
                <a:gd name="connsiteX23" fmla="*/ 118328 w 127106"/>
                <a:gd name="connsiteY23" fmla="*/ 94731 h 152445"/>
                <a:gd name="connsiteX24" fmla="*/ 115294 w 127106"/>
                <a:gd name="connsiteY24" fmla="*/ 92197 h 152445"/>
                <a:gd name="connsiteX25" fmla="*/ 111742 w 127106"/>
                <a:gd name="connsiteY25" fmla="*/ 95485 h 152445"/>
                <a:gd name="connsiteX26" fmla="*/ 81356 w 127106"/>
                <a:gd name="connsiteY26" fmla="*/ 116747 h 152445"/>
                <a:gd name="connsiteX27" fmla="*/ 66413 w 127106"/>
                <a:gd name="connsiteY27" fmla="*/ 113461 h 152445"/>
                <a:gd name="connsiteX28" fmla="*/ 48690 w 127106"/>
                <a:gd name="connsiteY28" fmla="*/ 109158 h 152445"/>
                <a:gd name="connsiteX29" fmla="*/ 41850 w 127106"/>
                <a:gd name="connsiteY29" fmla="*/ 109911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7106" h="152445">
                  <a:moveTo>
                    <a:pt x="41850" y="109911"/>
                  </a:moveTo>
                  <a:cubicBezTo>
                    <a:pt x="55529" y="95230"/>
                    <a:pt x="62870" y="88911"/>
                    <a:pt x="71989" y="81058"/>
                  </a:cubicBezTo>
                  <a:cubicBezTo>
                    <a:pt x="71989" y="80811"/>
                    <a:pt x="87688" y="67393"/>
                    <a:pt x="96807" y="58287"/>
                  </a:cubicBezTo>
                  <a:cubicBezTo>
                    <a:pt x="120862" y="34745"/>
                    <a:pt x="126431" y="22596"/>
                    <a:pt x="126431" y="21588"/>
                  </a:cubicBezTo>
                  <a:cubicBezTo>
                    <a:pt x="126431" y="19056"/>
                    <a:pt x="124151" y="19056"/>
                    <a:pt x="123643" y="19056"/>
                  </a:cubicBezTo>
                  <a:cubicBezTo>
                    <a:pt x="121871" y="19056"/>
                    <a:pt x="121117" y="19564"/>
                    <a:pt x="119845" y="21835"/>
                  </a:cubicBezTo>
                  <a:cubicBezTo>
                    <a:pt x="112251" y="33991"/>
                    <a:pt x="106936" y="38040"/>
                    <a:pt x="100859" y="38040"/>
                  </a:cubicBezTo>
                  <a:cubicBezTo>
                    <a:pt x="94782" y="38040"/>
                    <a:pt x="91739" y="34236"/>
                    <a:pt x="87941" y="29940"/>
                  </a:cubicBezTo>
                  <a:cubicBezTo>
                    <a:pt x="83128" y="24113"/>
                    <a:pt x="78822" y="19056"/>
                    <a:pt x="70464" y="19056"/>
                  </a:cubicBezTo>
                  <a:cubicBezTo>
                    <a:pt x="51478" y="19056"/>
                    <a:pt x="39824" y="42590"/>
                    <a:pt x="39824" y="47909"/>
                  </a:cubicBezTo>
                  <a:cubicBezTo>
                    <a:pt x="39824" y="49171"/>
                    <a:pt x="40587" y="50688"/>
                    <a:pt x="42867" y="50688"/>
                  </a:cubicBezTo>
                  <a:cubicBezTo>
                    <a:pt x="45146" y="50688"/>
                    <a:pt x="45655" y="49426"/>
                    <a:pt x="46155" y="47909"/>
                  </a:cubicBezTo>
                  <a:cubicBezTo>
                    <a:pt x="50970" y="36261"/>
                    <a:pt x="65658" y="36015"/>
                    <a:pt x="67684" y="36015"/>
                  </a:cubicBezTo>
                  <a:cubicBezTo>
                    <a:pt x="72999" y="36015"/>
                    <a:pt x="77813" y="37786"/>
                    <a:pt x="83636" y="39811"/>
                  </a:cubicBezTo>
                  <a:cubicBezTo>
                    <a:pt x="93764" y="43606"/>
                    <a:pt x="96553" y="43606"/>
                    <a:pt x="103131" y="43606"/>
                  </a:cubicBezTo>
                  <a:cubicBezTo>
                    <a:pt x="94019" y="54483"/>
                    <a:pt x="72744" y="72713"/>
                    <a:pt x="67938" y="76762"/>
                  </a:cubicBezTo>
                  <a:lnTo>
                    <a:pt x="45146" y="98017"/>
                  </a:lnTo>
                  <a:cubicBezTo>
                    <a:pt x="27923" y="114978"/>
                    <a:pt x="19066" y="129404"/>
                    <a:pt x="19066" y="131174"/>
                  </a:cubicBezTo>
                  <a:cubicBezTo>
                    <a:pt x="19066" y="133708"/>
                    <a:pt x="21592" y="133708"/>
                    <a:pt x="22100" y="133708"/>
                  </a:cubicBezTo>
                  <a:cubicBezTo>
                    <a:pt x="24126" y="133708"/>
                    <a:pt x="24635" y="133199"/>
                    <a:pt x="26152" y="130412"/>
                  </a:cubicBezTo>
                  <a:cubicBezTo>
                    <a:pt x="31975" y="121559"/>
                    <a:pt x="39577" y="114723"/>
                    <a:pt x="47681" y="114723"/>
                  </a:cubicBezTo>
                  <a:cubicBezTo>
                    <a:pt x="53504" y="114723"/>
                    <a:pt x="56037" y="117001"/>
                    <a:pt x="62362" y="124338"/>
                  </a:cubicBezTo>
                  <a:cubicBezTo>
                    <a:pt x="66667" y="129658"/>
                    <a:pt x="71227" y="133708"/>
                    <a:pt x="78575" y="133708"/>
                  </a:cubicBezTo>
                  <a:cubicBezTo>
                    <a:pt x="103640" y="133708"/>
                    <a:pt x="118328" y="101559"/>
                    <a:pt x="118328" y="94731"/>
                  </a:cubicBezTo>
                  <a:cubicBezTo>
                    <a:pt x="118328" y="93459"/>
                    <a:pt x="117319" y="92197"/>
                    <a:pt x="115294" y="92197"/>
                  </a:cubicBezTo>
                  <a:cubicBezTo>
                    <a:pt x="113014" y="92197"/>
                    <a:pt x="112505" y="93714"/>
                    <a:pt x="111742" y="95485"/>
                  </a:cubicBezTo>
                  <a:cubicBezTo>
                    <a:pt x="105920" y="111936"/>
                    <a:pt x="89713" y="116747"/>
                    <a:pt x="81356" y="116747"/>
                  </a:cubicBezTo>
                  <a:cubicBezTo>
                    <a:pt x="76296" y="116747"/>
                    <a:pt x="71736" y="115230"/>
                    <a:pt x="66413" y="113461"/>
                  </a:cubicBezTo>
                  <a:cubicBezTo>
                    <a:pt x="57809" y="110166"/>
                    <a:pt x="54012" y="109158"/>
                    <a:pt x="48690" y="109158"/>
                  </a:cubicBezTo>
                  <a:cubicBezTo>
                    <a:pt x="48181" y="109158"/>
                    <a:pt x="44130" y="109158"/>
                    <a:pt x="41850" y="10991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8" name="Forme libre : forme 517">
              <a:extLst>
                <a:ext uri="{FF2B5EF4-FFF2-40B4-BE49-F238E27FC236}">
                  <a16:creationId xmlns:a16="http://schemas.microsoft.com/office/drawing/2014/main" id="{49D871A6-653C-4029-B5FF-24F0791BD1E8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0999000" y="-15033256"/>
              <a:ext cx="152528" cy="177853"/>
            </a:xfrm>
            <a:custGeom>
              <a:avLst/>
              <a:gdLst>
                <a:gd name="connsiteX0" fmla="*/ 136814 w 152528"/>
                <a:gd name="connsiteY0" fmla="*/ 97518 h 177852"/>
                <a:gd name="connsiteX1" fmla="*/ 145680 w 152528"/>
                <a:gd name="connsiteY1" fmla="*/ 92451 h 177852"/>
                <a:gd name="connsiteX2" fmla="*/ 136814 w 152528"/>
                <a:gd name="connsiteY2" fmla="*/ 87394 h 177852"/>
                <a:gd name="connsiteX3" fmla="*/ 29449 w 152528"/>
                <a:gd name="connsiteY3" fmla="*/ 87394 h 177852"/>
                <a:gd name="connsiteX4" fmla="*/ 97308 w 152528"/>
                <a:gd name="connsiteY4" fmla="*/ 29179 h 177852"/>
                <a:gd name="connsiteX5" fmla="*/ 136814 w 152528"/>
                <a:gd name="connsiteY5" fmla="*/ 29179 h 177852"/>
                <a:gd name="connsiteX6" fmla="*/ 145680 w 152528"/>
                <a:gd name="connsiteY6" fmla="*/ 24122 h 177852"/>
                <a:gd name="connsiteX7" fmla="*/ 136814 w 152528"/>
                <a:gd name="connsiteY7" fmla="*/ 19056 h 177852"/>
                <a:gd name="connsiteX8" fmla="*/ 96808 w 152528"/>
                <a:gd name="connsiteY8" fmla="*/ 19056 h 177852"/>
                <a:gd name="connsiteX9" fmla="*/ 19066 w 152528"/>
                <a:gd name="connsiteY9" fmla="*/ 92451 h 177852"/>
                <a:gd name="connsiteX10" fmla="*/ 96808 w 152528"/>
                <a:gd name="connsiteY10" fmla="*/ 165848 h 177852"/>
                <a:gd name="connsiteX11" fmla="*/ 136814 w 152528"/>
                <a:gd name="connsiteY11" fmla="*/ 165848 h 177852"/>
                <a:gd name="connsiteX12" fmla="*/ 145680 w 152528"/>
                <a:gd name="connsiteY12" fmla="*/ 160790 h 177852"/>
                <a:gd name="connsiteX13" fmla="*/ 136814 w 152528"/>
                <a:gd name="connsiteY13" fmla="*/ 155725 h 177852"/>
                <a:gd name="connsiteX14" fmla="*/ 97308 w 152528"/>
                <a:gd name="connsiteY14" fmla="*/ 155725 h 177852"/>
                <a:gd name="connsiteX15" fmla="*/ 29449 w 152528"/>
                <a:gd name="connsiteY15" fmla="*/ 97518 h 177852"/>
                <a:gd name="connsiteX16" fmla="*/ 136814 w 152528"/>
                <a:gd name="connsiteY16" fmla="*/ 97518 h 177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2528" h="177852">
                  <a:moveTo>
                    <a:pt x="136814" y="97518"/>
                  </a:moveTo>
                  <a:cubicBezTo>
                    <a:pt x="141120" y="97518"/>
                    <a:pt x="145680" y="97518"/>
                    <a:pt x="145680" y="92451"/>
                  </a:cubicBezTo>
                  <a:cubicBezTo>
                    <a:pt x="145680" y="87394"/>
                    <a:pt x="141120" y="87394"/>
                    <a:pt x="136814" y="87394"/>
                  </a:cubicBezTo>
                  <a:lnTo>
                    <a:pt x="29449" y="87394"/>
                  </a:lnTo>
                  <a:cubicBezTo>
                    <a:pt x="32483" y="53475"/>
                    <a:pt x="61607" y="29179"/>
                    <a:pt x="97308" y="29179"/>
                  </a:cubicBezTo>
                  <a:lnTo>
                    <a:pt x="136814" y="29179"/>
                  </a:lnTo>
                  <a:cubicBezTo>
                    <a:pt x="141120" y="29179"/>
                    <a:pt x="145680" y="29179"/>
                    <a:pt x="145680" y="24122"/>
                  </a:cubicBezTo>
                  <a:cubicBezTo>
                    <a:pt x="145680" y="19056"/>
                    <a:pt x="141120" y="19056"/>
                    <a:pt x="136814" y="19056"/>
                  </a:cubicBezTo>
                  <a:lnTo>
                    <a:pt x="96808" y="19056"/>
                  </a:lnTo>
                  <a:cubicBezTo>
                    <a:pt x="53504" y="19056"/>
                    <a:pt x="19066" y="51958"/>
                    <a:pt x="19066" y="92451"/>
                  </a:cubicBezTo>
                  <a:cubicBezTo>
                    <a:pt x="19066" y="132945"/>
                    <a:pt x="53504" y="165848"/>
                    <a:pt x="96808" y="165848"/>
                  </a:cubicBezTo>
                  <a:lnTo>
                    <a:pt x="136814" y="165848"/>
                  </a:lnTo>
                  <a:cubicBezTo>
                    <a:pt x="141120" y="165848"/>
                    <a:pt x="145680" y="165848"/>
                    <a:pt x="145680" y="160790"/>
                  </a:cubicBezTo>
                  <a:cubicBezTo>
                    <a:pt x="145680" y="155725"/>
                    <a:pt x="141120" y="155725"/>
                    <a:pt x="136814" y="155725"/>
                  </a:cubicBezTo>
                  <a:lnTo>
                    <a:pt x="97308" y="155725"/>
                  </a:lnTo>
                  <a:cubicBezTo>
                    <a:pt x="61607" y="155725"/>
                    <a:pt x="32483" y="131428"/>
                    <a:pt x="29449" y="97518"/>
                  </a:cubicBezTo>
                  <a:lnTo>
                    <a:pt x="136814" y="9751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9" name="Forme libre : forme 518">
              <a:extLst>
                <a:ext uri="{FF2B5EF4-FFF2-40B4-BE49-F238E27FC236}">
                  <a16:creationId xmlns:a16="http://schemas.microsoft.com/office/drawing/2014/main" id="{B9A80583-45AE-4184-B880-962E8D5DFD3F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1222516" y="-15069446"/>
              <a:ext cx="203371" cy="203260"/>
            </a:xfrm>
            <a:custGeom>
              <a:avLst/>
              <a:gdLst>
                <a:gd name="connsiteX0" fmla="*/ 65411 w 203370"/>
                <a:gd name="connsiteY0" fmla="*/ 191915 h 203260"/>
                <a:gd name="connsiteX1" fmla="*/ 207725 w 203370"/>
                <a:gd name="connsiteY1" fmla="*/ 77770 h 203260"/>
                <a:gd name="connsiteX2" fmla="*/ 184678 w 203370"/>
                <a:gd name="connsiteY2" fmla="*/ 33228 h 203260"/>
                <a:gd name="connsiteX3" fmla="*/ 115547 w 203370"/>
                <a:gd name="connsiteY3" fmla="*/ 19056 h 203260"/>
                <a:gd name="connsiteX4" fmla="*/ 57563 w 203370"/>
                <a:gd name="connsiteY4" fmla="*/ 28163 h 203260"/>
                <a:gd name="connsiteX5" fmla="*/ 19066 w 203370"/>
                <a:gd name="connsiteY5" fmla="*/ 66132 h 203260"/>
                <a:gd name="connsiteX6" fmla="*/ 21601 w 203370"/>
                <a:gd name="connsiteY6" fmla="*/ 68156 h 203260"/>
                <a:gd name="connsiteX7" fmla="*/ 33500 w 203370"/>
                <a:gd name="connsiteY7" fmla="*/ 63344 h 203260"/>
                <a:gd name="connsiteX8" fmla="*/ 41103 w 203370"/>
                <a:gd name="connsiteY8" fmla="*/ 53475 h 203260"/>
                <a:gd name="connsiteX9" fmla="*/ 83643 w 203370"/>
                <a:gd name="connsiteY9" fmla="*/ 32974 h 203260"/>
                <a:gd name="connsiteX10" fmla="*/ 48951 w 203370"/>
                <a:gd name="connsiteY10" fmla="*/ 178504 h 203260"/>
                <a:gd name="connsiteX11" fmla="*/ 33500 w 203370"/>
                <a:gd name="connsiteY11" fmla="*/ 190144 h 203260"/>
                <a:gd name="connsiteX12" fmla="*/ 39324 w 203370"/>
                <a:gd name="connsiteY12" fmla="*/ 191915 h 203260"/>
                <a:gd name="connsiteX13" fmla="*/ 65411 w 203370"/>
                <a:gd name="connsiteY13" fmla="*/ 191915 h 203260"/>
                <a:gd name="connsiteX14" fmla="*/ 66675 w 203370"/>
                <a:gd name="connsiteY14" fmla="*/ 177995 h 203260"/>
                <a:gd name="connsiteX15" fmla="*/ 104410 w 203370"/>
                <a:gd name="connsiteY15" fmla="*/ 32974 h 203260"/>
                <a:gd name="connsiteX16" fmla="*/ 186196 w 203370"/>
                <a:gd name="connsiteY16" fmla="*/ 88657 h 203260"/>
                <a:gd name="connsiteX17" fmla="*/ 80346 w 203370"/>
                <a:gd name="connsiteY17" fmla="*/ 177995 h 203260"/>
                <a:gd name="connsiteX18" fmla="*/ 66675 w 203370"/>
                <a:gd name="connsiteY18" fmla="*/ 177995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3370" h="203260">
                  <a:moveTo>
                    <a:pt x="65411" y="191915"/>
                  </a:moveTo>
                  <a:cubicBezTo>
                    <a:pt x="124414" y="191915"/>
                    <a:pt x="207725" y="146864"/>
                    <a:pt x="207725" y="77770"/>
                  </a:cubicBezTo>
                  <a:cubicBezTo>
                    <a:pt x="207725" y="55246"/>
                    <a:pt x="197086" y="41073"/>
                    <a:pt x="184678" y="33228"/>
                  </a:cubicBezTo>
                  <a:cubicBezTo>
                    <a:pt x="162902" y="19056"/>
                    <a:pt x="139603" y="19056"/>
                    <a:pt x="115547" y="19056"/>
                  </a:cubicBezTo>
                  <a:cubicBezTo>
                    <a:pt x="93774" y="19056"/>
                    <a:pt x="78831" y="19056"/>
                    <a:pt x="57563" y="28163"/>
                  </a:cubicBezTo>
                  <a:cubicBezTo>
                    <a:pt x="23881" y="43097"/>
                    <a:pt x="19066" y="64107"/>
                    <a:pt x="19066" y="66132"/>
                  </a:cubicBezTo>
                  <a:cubicBezTo>
                    <a:pt x="19066" y="67649"/>
                    <a:pt x="20083" y="68156"/>
                    <a:pt x="21601" y="68156"/>
                  </a:cubicBezTo>
                  <a:cubicBezTo>
                    <a:pt x="25652" y="68156"/>
                    <a:pt x="31474" y="64607"/>
                    <a:pt x="33500" y="63344"/>
                  </a:cubicBezTo>
                  <a:cubicBezTo>
                    <a:pt x="38823" y="59803"/>
                    <a:pt x="39578" y="58287"/>
                    <a:pt x="41103" y="53475"/>
                  </a:cubicBezTo>
                  <a:cubicBezTo>
                    <a:pt x="44647" y="43351"/>
                    <a:pt x="51733" y="34490"/>
                    <a:pt x="83643" y="32974"/>
                  </a:cubicBezTo>
                  <a:cubicBezTo>
                    <a:pt x="79591" y="85870"/>
                    <a:pt x="66675" y="134207"/>
                    <a:pt x="48951" y="178504"/>
                  </a:cubicBezTo>
                  <a:cubicBezTo>
                    <a:pt x="39578" y="181792"/>
                    <a:pt x="33500" y="187612"/>
                    <a:pt x="33500" y="190144"/>
                  </a:cubicBezTo>
                  <a:cubicBezTo>
                    <a:pt x="33500" y="191661"/>
                    <a:pt x="33754" y="191915"/>
                    <a:pt x="39324" y="191915"/>
                  </a:cubicBezTo>
                  <a:lnTo>
                    <a:pt x="65411" y="191915"/>
                  </a:lnTo>
                  <a:close/>
                  <a:moveTo>
                    <a:pt x="66675" y="177995"/>
                  </a:moveTo>
                  <a:cubicBezTo>
                    <a:pt x="95546" y="107379"/>
                    <a:pt x="100859" y="63344"/>
                    <a:pt x="104410" y="32974"/>
                  </a:cubicBezTo>
                  <a:cubicBezTo>
                    <a:pt x="121371" y="32974"/>
                    <a:pt x="186196" y="32974"/>
                    <a:pt x="186196" y="88657"/>
                  </a:cubicBezTo>
                  <a:cubicBezTo>
                    <a:pt x="186196" y="138257"/>
                    <a:pt x="141630" y="177995"/>
                    <a:pt x="80346" y="177995"/>
                  </a:cubicBezTo>
                  <a:lnTo>
                    <a:pt x="66675" y="17799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0" name="Forme libre : forme 519">
              <a:extLst>
                <a:ext uri="{FF2B5EF4-FFF2-40B4-BE49-F238E27FC236}">
                  <a16:creationId xmlns:a16="http://schemas.microsoft.com/office/drawing/2014/main" id="{00A7762E-7FA3-4AC8-89E2-EA2C82AF65EF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0296114" y="-14700646"/>
              <a:ext cx="127107" cy="203260"/>
            </a:xfrm>
            <a:custGeom>
              <a:avLst/>
              <a:gdLst>
                <a:gd name="connsiteX0" fmla="*/ 125677 w 127106"/>
                <a:gd name="connsiteY0" fmla="*/ 106625 h 203260"/>
                <a:gd name="connsiteX1" fmla="*/ 115548 w 127106"/>
                <a:gd name="connsiteY1" fmla="*/ 47402 h 203260"/>
                <a:gd name="connsiteX2" fmla="*/ 72498 w 127106"/>
                <a:gd name="connsiteY2" fmla="*/ 19056 h 203260"/>
                <a:gd name="connsiteX3" fmla="*/ 28440 w 127106"/>
                <a:gd name="connsiteY3" fmla="*/ 49173 h 203260"/>
                <a:gd name="connsiteX4" fmla="*/ 19066 w 127106"/>
                <a:gd name="connsiteY4" fmla="*/ 106625 h 203260"/>
                <a:gd name="connsiteX5" fmla="*/ 30466 w 127106"/>
                <a:gd name="connsiteY5" fmla="*/ 167619 h 203260"/>
                <a:gd name="connsiteX6" fmla="*/ 72245 w 127106"/>
                <a:gd name="connsiteY6" fmla="*/ 193177 h 203260"/>
                <a:gd name="connsiteX7" fmla="*/ 116311 w 127106"/>
                <a:gd name="connsiteY7" fmla="*/ 163823 h 203260"/>
                <a:gd name="connsiteX8" fmla="*/ 125677 w 127106"/>
                <a:gd name="connsiteY8" fmla="*/ 106625 h 203260"/>
                <a:gd name="connsiteX9" fmla="*/ 72245 w 127106"/>
                <a:gd name="connsiteY9" fmla="*/ 187612 h 203260"/>
                <a:gd name="connsiteX10" fmla="*/ 42867 w 127106"/>
                <a:gd name="connsiteY10" fmla="*/ 156987 h 203260"/>
                <a:gd name="connsiteX11" fmla="*/ 40086 w 127106"/>
                <a:gd name="connsiteY11" fmla="*/ 103584 h 203260"/>
                <a:gd name="connsiteX12" fmla="*/ 42113 w 127106"/>
                <a:gd name="connsiteY12" fmla="*/ 57017 h 203260"/>
                <a:gd name="connsiteX13" fmla="*/ 72245 w 127106"/>
                <a:gd name="connsiteY13" fmla="*/ 24623 h 203260"/>
                <a:gd name="connsiteX14" fmla="*/ 102122 w 127106"/>
                <a:gd name="connsiteY14" fmla="*/ 54230 h 203260"/>
                <a:gd name="connsiteX15" fmla="*/ 104657 w 127106"/>
                <a:gd name="connsiteY15" fmla="*/ 103584 h 203260"/>
                <a:gd name="connsiteX16" fmla="*/ 101876 w 127106"/>
                <a:gd name="connsiteY16" fmla="*/ 155979 h 203260"/>
                <a:gd name="connsiteX17" fmla="*/ 72245 w 127106"/>
                <a:gd name="connsiteY17" fmla="*/ 187612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106" h="203260">
                  <a:moveTo>
                    <a:pt x="125677" y="106625"/>
                  </a:moveTo>
                  <a:cubicBezTo>
                    <a:pt x="125677" y="86379"/>
                    <a:pt x="124414" y="66132"/>
                    <a:pt x="115548" y="47402"/>
                  </a:cubicBezTo>
                  <a:cubicBezTo>
                    <a:pt x="103902" y="23106"/>
                    <a:pt x="83136" y="19056"/>
                    <a:pt x="72498" y="19056"/>
                  </a:cubicBezTo>
                  <a:cubicBezTo>
                    <a:pt x="57301" y="19056"/>
                    <a:pt x="38815" y="25631"/>
                    <a:pt x="28440" y="49173"/>
                  </a:cubicBezTo>
                  <a:cubicBezTo>
                    <a:pt x="20338" y="66631"/>
                    <a:pt x="19066" y="86379"/>
                    <a:pt x="19066" y="106625"/>
                  </a:cubicBezTo>
                  <a:cubicBezTo>
                    <a:pt x="19066" y="125602"/>
                    <a:pt x="20083" y="148381"/>
                    <a:pt x="30466" y="167619"/>
                  </a:cubicBezTo>
                  <a:cubicBezTo>
                    <a:pt x="41350" y="188120"/>
                    <a:pt x="59836" y="193177"/>
                    <a:pt x="72245" y="193177"/>
                  </a:cubicBezTo>
                  <a:cubicBezTo>
                    <a:pt x="85917" y="193177"/>
                    <a:pt x="105165" y="187866"/>
                    <a:pt x="116311" y="163823"/>
                  </a:cubicBezTo>
                  <a:cubicBezTo>
                    <a:pt x="124414" y="146357"/>
                    <a:pt x="125677" y="126617"/>
                    <a:pt x="125677" y="106625"/>
                  </a:cubicBezTo>
                  <a:close/>
                  <a:moveTo>
                    <a:pt x="72245" y="187612"/>
                  </a:moveTo>
                  <a:cubicBezTo>
                    <a:pt x="62369" y="187612"/>
                    <a:pt x="47427" y="181283"/>
                    <a:pt x="42867" y="156987"/>
                  </a:cubicBezTo>
                  <a:cubicBezTo>
                    <a:pt x="40086" y="141799"/>
                    <a:pt x="40086" y="118519"/>
                    <a:pt x="40086" y="103584"/>
                  </a:cubicBezTo>
                  <a:cubicBezTo>
                    <a:pt x="40086" y="87387"/>
                    <a:pt x="40086" y="70682"/>
                    <a:pt x="42113" y="57017"/>
                  </a:cubicBezTo>
                  <a:cubicBezTo>
                    <a:pt x="46926" y="26901"/>
                    <a:pt x="65913" y="24623"/>
                    <a:pt x="72245" y="24623"/>
                  </a:cubicBezTo>
                  <a:cubicBezTo>
                    <a:pt x="80602" y="24623"/>
                    <a:pt x="97316" y="29179"/>
                    <a:pt x="102122" y="54230"/>
                  </a:cubicBezTo>
                  <a:cubicBezTo>
                    <a:pt x="104657" y="68402"/>
                    <a:pt x="104657" y="87641"/>
                    <a:pt x="104657" y="103584"/>
                  </a:cubicBezTo>
                  <a:cubicBezTo>
                    <a:pt x="104657" y="122568"/>
                    <a:pt x="104657" y="139774"/>
                    <a:pt x="101876" y="155979"/>
                  </a:cubicBezTo>
                  <a:cubicBezTo>
                    <a:pt x="98071" y="180021"/>
                    <a:pt x="83644" y="187612"/>
                    <a:pt x="72245" y="18761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1" name="Forme libre : forme 520">
              <a:extLst>
                <a:ext uri="{FF2B5EF4-FFF2-40B4-BE49-F238E27FC236}">
                  <a16:creationId xmlns:a16="http://schemas.microsoft.com/office/drawing/2014/main" id="{39E243A9-D557-43DA-9DF3-3A1736FF938C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0687910" y="-14558918"/>
              <a:ext cx="50843" cy="101630"/>
            </a:xfrm>
            <a:custGeom>
              <a:avLst/>
              <a:gdLst>
                <a:gd name="connsiteX0" fmla="*/ 48698 w 50842"/>
                <a:gd name="connsiteY0" fmla="*/ 45629 h 101630"/>
                <a:gd name="connsiteX1" fmla="*/ 32492 w 50842"/>
                <a:gd name="connsiteY1" fmla="*/ 19056 h 101630"/>
                <a:gd name="connsiteX2" fmla="*/ 19066 w 50842"/>
                <a:gd name="connsiteY2" fmla="*/ 32473 h 101630"/>
                <a:gd name="connsiteX3" fmla="*/ 32492 w 50842"/>
                <a:gd name="connsiteY3" fmla="*/ 45884 h 101630"/>
                <a:gd name="connsiteX4" fmla="*/ 41349 w 50842"/>
                <a:gd name="connsiteY4" fmla="*/ 42596 h 101630"/>
                <a:gd name="connsiteX5" fmla="*/ 42621 w 50842"/>
                <a:gd name="connsiteY5" fmla="*/ 41835 h 101630"/>
                <a:gd name="connsiteX6" fmla="*/ 43129 w 50842"/>
                <a:gd name="connsiteY6" fmla="*/ 45629 h 101630"/>
                <a:gd name="connsiteX7" fmla="*/ 25906 w 50842"/>
                <a:gd name="connsiteY7" fmla="*/ 87894 h 101630"/>
                <a:gd name="connsiteX8" fmla="*/ 23117 w 50842"/>
                <a:gd name="connsiteY8" fmla="*/ 91943 h 101630"/>
                <a:gd name="connsiteX9" fmla="*/ 25652 w 50842"/>
                <a:gd name="connsiteY9" fmla="*/ 94729 h 101630"/>
                <a:gd name="connsiteX10" fmla="*/ 48698 w 50842"/>
                <a:gd name="connsiteY10" fmla="*/ 45629 h 1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842" h="101630">
                  <a:moveTo>
                    <a:pt x="48698" y="45629"/>
                  </a:moveTo>
                  <a:cubicBezTo>
                    <a:pt x="48698" y="28925"/>
                    <a:pt x="42366" y="19056"/>
                    <a:pt x="32492" y="19056"/>
                  </a:cubicBezTo>
                  <a:cubicBezTo>
                    <a:pt x="24134" y="19056"/>
                    <a:pt x="19066" y="25383"/>
                    <a:pt x="19066" y="32473"/>
                  </a:cubicBezTo>
                  <a:cubicBezTo>
                    <a:pt x="19066" y="39302"/>
                    <a:pt x="24134" y="45884"/>
                    <a:pt x="32492" y="45884"/>
                  </a:cubicBezTo>
                  <a:cubicBezTo>
                    <a:pt x="35526" y="45884"/>
                    <a:pt x="38823" y="44868"/>
                    <a:pt x="41349" y="42596"/>
                  </a:cubicBezTo>
                  <a:cubicBezTo>
                    <a:pt x="42112" y="42089"/>
                    <a:pt x="42366" y="41835"/>
                    <a:pt x="42621" y="41835"/>
                  </a:cubicBezTo>
                  <a:cubicBezTo>
                    <a:pt x="42874" y="41835"/>
                    <a:pt x="43129" y="42089"/>
                    <a:pt x="43129" y="45629"/>
                  </a:cubicBezTo>
                  <a:cubicBezTo>
                    <a:pt x="43129" y="64359"/>
                    <a:pt x="34263" y="79541"/>
                    <a:pt x="25906" y="87894"/>
                  </a:cubicBezTo>
                  <a:cubicBezTo>
                    <a:pt x="23117" y="90680"/>
                    <a:pt x="23117" y="91189"/>
                    <a:pt x="23117" y="91943"/>
                  </a:cubicBezTo>
                  <a:cubicBezTo>
                    <a:pt x="23117" y="93721"/>
                    <a:pt x="24389" y="94729"/>
                    <a:pt x="25652" y="94729"/>
                  </a:cubicBezTo>
                  <a:cubicBezTo>
                    <a:pt x="28440" y="94729"/>
                    <a:pt x="48698" y="75246"/>
                    <a:pt x="48698" y="4562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2" name="Forme libre : forme 521">
              <a:extLst>
                <a:ext uri="{FF2B5EF4-FFF2-40B4-BE49-F238E27FC236}">
                  <a16:creationId xmlns:a16="http://schemas.microsoft.com/office/drawing/2014/main" id="{BD0D8957-513B-4B12-949A-41B4D1488893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0873965" y="-14643955"/>
              <a:ext cx="127107" cy="152445"/>
            </a:xfrm>
            <a:custGeom>
              <a:avLst/>
              <a:gdLst>
                <a:gd name="connsiteX0" fmla="*/ 41850 w 127106"/>
                <a:gd name="connsiteY0" fmla="*/ 109911 h 152445"/>
                <a:gd name="connsiteX1" fmla="*/ 71989 w 127106"/>
                <a:gd name="connsiteY1" fmla="*/ 81058 h 152445"/>
                <a:gd name="connsiteX2" fmla="*/ 96808 w 127106"/>
                <a:gd name="connsiteY2" fmla="*/ 58287 h 152445"/>
                <a:gd name="connsiteX3" fmla="*/ 126431 w 127106"/>
                <a:gd name="connsiteY3" fmla="*/ 21590 h 152445"/>
                <a:gd name="connsiteX4" fmla="*/ 123643 w 127106"/>
                <a:gd name="connsiteY4" fmla="*/ 19056 h 152445"/>
                <a:gd name="connsiteX5" fmla="*/ 119844 w 127106"/>
                <a:gd name="connsiteY5" fmla="*/ 21835 h 152445"/>
                <a:gd name="connsiteX6" fmla="*/ 100860 w 127106"/>
                <a:gd name="connsiteY6" fmla="*/ 38040 h 152445"/>
                <a:gd name="connsiteX7" fmla="*/ 87941 w 127106"/>
                <a:gd name="connsiteY7" fmla="*/ 29942 h 152445"/>
                <a:gd name="connsiteX8" fmla="*/ 70463 w 127106"/>
                <a:gd name="connsiteY8" fmla="*/ 19056 h 152445"/>
                <a:gd name="connsiteX9" fmla="*/ 39824 w 127106"/>
                <a:gd name="connsiteY9" fmla="*/ 47909 h 152445"/>
                <a:gd name="connsiteX10" fmla="*/ 42867 w 127106"/>
                <a:gd name="connsiteY10" fmla="*/ 50688 h 152445"/>
                <a:gd name="connsiteX11" fmla="*/ 46155 w 127106"/>
                <a:gd name="connsiteY11" fmla="*/ 47909 h 152445"/>
                <a:gd name="connsiteX12" fmla="*/ 67685 w 127106"/>
                <a:gd name="connsiteY12" fmla="*/ 36016 h 152445"/>
                <a:gd name="connsiteX13" fmla="*/ 83637 w 127106"/>
                <a:gd name="connsiteY13" fmla="*/ 39811 h 152445"/>
                <a:gd name="connsiteX14" fmla="*/ 103130 w 127106"/>
                <a:gd name="connsiteY14" fmla="*/ 43606 h 152445"/>
                <a:gd name="connsiteX15" fmla="*/ 67939 w 127106"/>
                <a:gd name="connsiteY15" fmla="*/ 76762 h 152445"/>
                <a:gd name="connsiteX16" fmla="*/ 45146 w 127106"/>
                <a:gd name="connsiteY16" fmla="*/ 98018 h 152445"/>
                <a:gd name="connsiteX17" fmla="*/ 19066 w 127106"/>
                <a:gd name="connsiteY17" fmla="*/ 131175 h 152445"/>
                <a:gd name="connsiteX18" fmla="*/ 22100 w 127106"/>
                <a:gd name="connsiteY18" fmla="*/ 133708 h 152445"/>
                <a:gd name="connsiteX19" fmla="*/ 26152 w 127106"/>
                <a:gd name="connsiteY19" fmla="*/ 130412 h 152445"/>
                <a:gd name="connsiteX20" fmla="*/ 47681 w 127106"/>
                <a:gd name="connsiteY20" fmla="*/ 114723 h 152445"/>
                <a:gd name="connsiteX21" fmla="*/ 62361 w 127106"/>
                <a:gd name="connsiteY21" fmla="*/ 124339 h 152445"/>
                <a:gd name="connsiteX22" fmla="*/ 78575 w 127106"/>
                <a:gd name="connsiteY22" fmla="*/ 133708 h 152445"/>
                <a:gd name="connsiteX23" fmla="*/ 118327 w 127106"/>
                <a:gd name="connsiteY23" fmla="*/ 94731 h 152445"/>
                <a:gd name="connsiteX24" fmla="*/ 115294 w 127106"/>
                <a:gd name="connsiteY24" fmla="*/ 92198 h 152445"/>
                <a:gd name="connsiteX25" fmla="*/ 111743 w 127106"/>
                <a:gd name="connsiteY25" fmla="*/ 95485 h 152445"/>
                <a:gd name="connsiteX26" fmla="*/ 81356 w 127106"/>
                <a:gd name="connsiteY26" fmla="*/ 116748 h 152445"/>
                <a:gd name="connsiteX27" fmla="*/ 66414 w 127106"/>
                <a:gd name="connsiteY27" fmla="*/ 113461 h 152445"/>
                <a:gd name="connsiteX28" fmla="*/ 48689 w 127106"/>
                <a:gd name="connsiteY28" fmla="*/ 109158 h 152445"/>
                <a:gd name="connsiteX29" fmla="*/ 41850 w 127106"/>
                <a:gd name="connsiteY29" fmla="*/ 109911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7106" h="152445">
                  <a:moveTo>
                    <a:pt x="41850" y="109911"/>
                  </a:moveTo>
                  <a:cubicBezTo>
                    <a:pt x="55529" y="95232"/>
                    <a:pt x="62870" y="88911"/>
                    <a:pt x="71989" y="81058"/>
                  </a:cubicBezTo>
                  <a:cubicBezTo>
                    <a:pt x="71989" y="80813"/>
                    <a:pt x="87687" y="67394"/>
                    <a:pt x="96808" y="58287"/>
                  </a:cubicBezTo>
                  <a:cubicBezTo>
                    <a:pt x="120862" y="34745"/>
                    <a:pt x="126431" y="22598"/>
                    <a:pt x="126431" y="21590"/>
                  </a:cubicBezTo>
                  <a:cubicBezTo>
                    <a:pt x="126431" y="19056"/>
                    <a:pt x="124151" y="19056"/>
                    <a:pt x="123643" y="19056"/>
                  </a:cubicBezTo>
                  <a:cubicBezTo>
                    <a:pt x="121871" y="19056"/>
                    <a:pt x="121115" y="19564"/>
                    <a:pt x="119844" y="21835"/>
                  </a:cubicBezTo>
                  <a:cubicBezTo>
                    <a:pt x="112251" y="33991"/>
                    <a:pt x="106935" y="38040"/>
                    <a:pt x="100860" y="38040"/>
                  </a:cubicBezTo>
                  <a:cubicBezTo>
                    <a:pt x="94782" y="38040"/>
                    <a:pt x="91739" y="34238"/>
                    <a:pt x="87941" y="29942"/>
                  </a:cubicBezTo>
                  <a:cubicBezTo>
                    <a:pt x="83128" y="24114"/>
                    <a:pt x="78822" y="19056"/>
                    <a:pt x="70463" y="19056"/>
                  </a:cubicBezTo>
                  <a:cubicBezTo>
                    <a:pt x="51478" y="19056"/>
                    <a:pt x="39824" y="42590"/>
                    <a:pt x="39824" y="47909"/>
                  </a:cubicBezTo>
                  <a:cubicBezTo>
                    <a:pt x="39824" y="49173"/>
                    <a:pt x="40587" y="50688"/>
                    <a:pt x="42867" y="50688"/>
                  </a:cubicBezTo>
                  <a:cubicBezTo>
                    <a:pt x="45146" y="50688"/>
                    <a:pt x="45655" y="49426"/>
                    <a:pt x="46155" y="47909"/>
                  </a:cubicBezTo>
                  <a:cubicBezTo>
                    <a:pt x="50969" y="36261"/>
                    <a:pt x="65659" y="36016"/>
                    <a:pt x="67685" y="36016"/>
                  </a:cubicBezTo>
                  <a:cubicBezTo>
                    <a:pt x="72998" y="36016"/>
                    <a:pt x="77813" y="37786"/>
                    <a:pt x="83637" y="39811"/>
                  </a:cubicBezTo>
                  <a:cubicBezTo>
                    <a:pt x="93764" y="43606"/>
                    <a:pt x="96553" y="43606"/>
                    <a:pt x="103130" y="43606"/>
                  </a:cubicBezTo>
                  <a:cubicBezTo>
                    <a:pt x="94019" y="54484"/>
                    <a:pt x="72743" y="72713"/>
                    <a:pt x="67939" y="76762"/>
                  </a:cubicBezTo>
                  <a:lnTo>
                    <a:pt x="45146" y="98018"/>
                  </a:lnTo>
                  <a:cubicBezTo>
                    <a:pt x="27923" y="114978"/>
                    <a:pt x="19066" y="129404"/>
                    <a:pt x="19066" y="131175"/>
                  </a:cubicBezTo>
                  <a:cubicBezTo>
                    <a:pt x="19066" y="133708"/>
                    <a:pt x="21592" y="133708"/>
                    <a:pt x="22100" y="133708"/>
                  </a:cubicBezTo>
                  <a:cubicBezTo>
                    <a:pt x="24126" y="133708"/>
                    <a:pt x="24635" y="133199"/>
                    <a:pt x="26152" y="130412"/>
                  </a:cubicBezTo>
                  <a:cubicBezTo>
                    <a:pt x="31975" y="121560"/>
                    <a:pt x="39577" y="114723"/>
                    <a:pt x="47681" y="114723"/>
                  </a:cubicBezTo>
                  <a:cubicBezTo>
                    <a:pt x="53504" y="114723"/>
                    <a:pt x="56037" y="117003"/>
                    <a:pt x="62361" y="124339"/>
                  </a:cubicBezTo>
                  <a:cubicBezTo>
                    <a:pt x="66668" y="129658"/>
                    <a:pt x="71226" y="133708"/>
                    <a:pt x="78575" y="133708"/>
                  </a:cubicBezTo>
                  <a:cubicBezTo>
                    <a:pt x="103638" y="133708"/>
                    <a:pt x="118327" y="101559"/>
                    <a:pt x="118327" y="94731"/>
                  </a:cubicBezTo>
                  <a:cubicBezTo>
                    <a:pt x="118327" y="93461"/>
                    <a:pt x="117320" y="92198"/>
                    <a:pt x="115294" y="92198"/>
                  </a:cubicBezTo>
                  <a:cubicBezTo>
                    <a:pt x="113014" y="92198"/>
                    <a:pt x="112505" y="93715"/>
                    <a:pt x="111743" y="95485"/>
                  </a:cubicBezTo>
                  <a:cubicBezTo>
                    <a:pt x="105919" y="111936"/>
                    <a:pt x="89712" y="116748"/>
                    <a:pt x="81356" y="116748"/>
                  </a:cubicBezTo>
                  <a:cubicBezTo>
                    <a:pt x="76295" y="116748"/>
                    <a:pt x="71735" y="115232"/>
                    <a:pt x="66414" y="113461"/>
                  </a:cubicBezTo>
                  <a:cubicBezTo>
                    <a:pt x="57809" y="110166"/>
                    <a:pt x="54012" y="109158"/>
                    <a:pt x="48689" y="109158"/>
                  </a:cubicBezTo>
                  <a:cubicBezTo>
                    <a:pt x="48181" y="109158"/>
                    <a:pt x="44129" y="109158"/>
                    <a:pt x="41850" y="10991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3" name="Forme libre : forme 522">
              <a:extLst>
                <a:ext uri="{FF2B5EF4-FFF2-40B4-BE49-F238E27FC236}">
                  <a16:creationId xmlns:a16="http://schemas.microsoft.com/office/drawing/2014/main" id="{D0A7A80F-AE10-4630-A1F2-3BC29A001282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1104436" y="-14721909"/>
              <a:ext cx="127107" cy="279483"/>
            </a:xfrm>
            <a:custGeom>
              <a:avLst/>
              <a:gdLst>
                <a:gd name="connsiteX0" fmla="*/ 116310 w 127106"/>
                <a:gd name="connsiteY0" fmla="*/ 28672 h 279482"/>
                <a:gd name="connsiteX1" fmla="*/ 117574 w 127106"/>
                <a:gd name="connsiteY1" fmla="*/ 24122 h 279482"/>
                <a:gd name="connsiteX2" fmla="*/ 112505 w 127106"/>
                <a:gd name="connsiteY2" fmla="*/ 19056 h 279482"/>
                <a:gd name="connsiteX3" fmla="*/ 108198 w 127106"/>
                <a:gd name="connsiteY3" fmla="*/ 21335 h 279482"/>
                <a:gd name="connsiteX4" fmla="*/ 20337 w 127106"/>
                <a:gd name="connsiteY4" fmla="*/ 262532 h 279482"/>
                <a:gd name="connsiteX5" fmla="*/ 19066 w 127106"/>
                <a:gd name="connsiteY5" fmla="*/ 267082 h 279482"/>
                <a:gd name="connsiteX6" fmla="*/ 24132 w 127106"/>
                <a:gd name="connsiteY6" fmla="*/ 272146 h 279482"/>
                <a:gd name="connsiteX7" fmla="*/ 29702 w 127106"/>
                <a:gd name="connsiteY7" fmla="*/ 266074 h 279482"/>
                <a:gd name="connsiteX8" fmla="*/ 116310 w 127106"/>
                <a:gd name="connsiteY8" fmla="*/ 28672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106" h="279482">
                  <a:moveTo>
                    <a:pt x="116310" y="28672"/>
                  </a:moveTo>
                  <a:cubicBezTo>
                    <a:pt x="117574" y="25384"/>
                    <a:pt x="117574" y="24367"/>
                    <a:pt x="117574" y="24122"/>
                  </a:cubicBezTo>
                  <a:cubicBezTo>
                    <a:pt x="117574" y="21335"/>
                    <a:pt x="115293" y="19056"/>
                    <a:pt x="112505" y="19056"/>
                  </a:cubicBezTo>
                  <a:cubicBezTo>
                    <a:pt x="110733" y="19056"/>
                    <a:pt x="108961" y="19819"/>
                    <a:pt x="108198" y="21335"/>
                  </a:cubicBezTo>
                  <a:lnTo>
                    <a:pt x="20337" y="262532"/>
                  </a:lnTo>
                  <a:cubicBezTo>
                    <a:pt x="19066" y="265819"/>
                    <a:pt x="19066" y="266835"/>
                    <a:pt x="19066" y="267082"/>
                  </a:cubicBezTo>
                  <a:cubicBezTo>
                    <a:pt x="19066" y="269868"/>
                    <a:pt x="21346" y="272146"/>
                    <a:pt x="24132" y="272146"/>
                  </a:cubicBezTo>
                  <a:cubicBezTo>
                    <a:pt x="27421" y="272146"/>
                    <a:pt x="28184" y="270375"/>
                    <a:pt x="29702" y="266074"/>
                  </a:cubicBezTo>
                  <a:lnTo>
                    <a:pt x="116310" y="2867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4" name="Forme libre : forme 523">
              <a:extLst>
                <a:ext uri="{FF2B5EF4-FFF2-40B4-BE49-F238E27FC236}">
                  <a16:creationId xmlns:a16="http://schemas.microsoft.com/office/drawing/2014/main" id="{2B90788F-90E9-49CC-AB2F-67C43C0CCB7B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1083424" y="-14668760"/>
              <a:ext cx="152528" cy="177853"/>
            </a:xfrm>
            <a:custGeom>
              <a:avLst/>
              <a:gdLst>
                <a:gd name="connsiteX0" fmla="*/ 136814 w 152528"/>
                <a:gd name="connsiteY0" fmla="*/ 97518 h 177852"/>
                <a:gd name="connsiteX1" fmla="*/ 145680 w 152528"/>
                <a:gd name="connsiteY1" fmla="*/ 92453 h 177852"/>
                <a:gd name="connsiteX2" fmla="*/ 136814 w 152528"/>
                <a:gd name="connsiteY2" fmla="*/ 87394 h 177852"/>
                <a:gd name="connsiteX3" fmla="*/ 29449 w 152528"/>
                <a:gd name="connsiteY3" fmla="*/ 87394 h 177852"/>
                <a:gd name="connsiteX4" fmla="*/ 97308 w 152528"/>
                <a:gd name="connsiteY4" fmla="*/ 29179 h 177852"/>
                <a:gd name="connsiteX5" fmla="*/ 136814 w 152528"/>
                <a:gd name="connsiteY5" fmla="*/ 29179 h 177852"/>
                <a:gd name="connsiteX6" fmla="*/ 145680 w 152528"/>
                <a:gd name="connsiteY6" fmla="*/ 24122 h 177852"/>
                <a:gd name="connsiteX7" fmla="*/ 136814 w 152528"/>
                <a:gd name="connsiteY7" fmla="*/ 19056 h 177852"/>
                <a:gd name="connsiteX8" fmla="*/ 96808 w 152528"/>
                <a:gd name="connsiteY8" fmla="*/ 19056 h 177852"/>
                <a:gd name="connsiteX9" fmla="*/ 19066 w 152528"/>
                <a:gd name="connsiteY9" fmla="*/ 92453 h 177852"/>
                <a:gd name="connsiteX10" fmla="*/ 96808 w 152528"/>
                <a:gd name="connsiteY10" fmla="*/ 165848 h 177852"/>
                <a:gd name="connsiteX11" fmla="*/ 136814 w 152528"/>
                <a:gd name="connsiteY11" fmla="*/ 165848 h 177852"/>
                <a:gd name="connsiteX12" fmla="*/ 145680 w 152528"/>
                <a:gd name="connsiteY12" fmla="*/ 160791 h 177852"/>
                <a:gd name="connsiteX13" fmla="*/ 136814 w 152528"/>
                <a:gd name="connsiteY13" fmla="*/ 155725 h 177852"/>
                <a:gd name="connsiteX14" fmla="*/ 97308 w 152528"/>
                <a:gd name="connsiteY14" fmla="*/ 155725 h 177852"/>
                <a:gd name="connsiteX15" fmla="*/ 29449 w 152528"/>
                <a:gd name="connsiteY15" fmla="*/ 97518 h 177852"/>
                <a:gd name="connsiteX16" fmla="*/ 136814 w 152528"/>
                <a:gd name="connsiteY16" fmla="*/ 97518 h 177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2528" h="177852">
                  <a:moveTo>
                    <a:pt x="136814" y="97518"/>
                  </a:moveTo>
                  <a:cubicBezTo>
                    <a:pt x="141120" y="97518"/>
                    <a:pt x="145680" y="97518"/>
                    <a:pt x="145680" y="92453"/>
                  </a:cubicBezTo>
                  <a:cubicBezTo>
                    <a:pt x="145680" y="87394"/>
                    <a:pt x="141120" y="87394"/>
                    <a:pt x="136814" y="87394"/>
                  </a:cubicBezTo>
                  <a:lnTo>
                    <a:pt x="29449" y="87394"/>
                  </a:lnTo>
                  <a:cubicBezTo>
                    <a:pt x="32483" y="53476"/>
                    <a:pt x="61607" y="29179"/>
                    <a:pt x="97308" y="29179"/>
                  </a:cubicBezTo>
                  <a:lnTo>
                    <a:pt x="136814" y="29179"/>
                  </a:lnTo>
                  <a:cubicBezTo>
                    <a:pt x="141120" y="29179"/>
                    <a:pt x="145680" y="29179"/>
                    <a:pt x="145680" y="24122"/>
                  </a:cubicBezTo>
                  <a:cubicBezTo>
                    <a:pt x="145680" y="19056"/>
                    <a:pt x="141120" y="19056"/>
                    <a:pt x="136814" y="19056"/>
                  </a:cubicBezTo>
                  <a:lnTo>
                    <a:pt x="96808" y="19056"/>
                  </a:lnTo>
                  <a:cubicBezTo>
                    <a:pt x="53504" y="19056"/>
                    <a:pt x="19066" y="51960"/>
                    <a:pt x="19066" y="92453"/>
                  </a:cubicBezTo>
                  <a:cubicBezTo>
                    <a:pt x="19066" y="132946"/>
                    <a:pt x="53504" y="165848"/>
                    <a:pt x="96808" y="165848"/>
                  </a:cubicBezTo>
                  <a:lnTo>
                    <a:pt x="136814" y="165848"/>
                  </a:lnTo>
                  <a:cubicBezTo>
                    <a:pt x="141120" y="165848"/>
                    <a:pt x="145680" y="165848"/>
                    <a:pt x="145680" y="160791"/>
                  </a:cubicBezTo>
                  <a:cubicBezTo>
                    <a:pt x="145680" y="155725"/>
                    <a:pt x="141120" y="155725"/>
                    <a:pt x="136814" y="155725"/>
                  </a:cubicBezTo>
                  <a:lnTo>
                    <a:pt x="97308" y="155725"/>
                  </a:lnTo>
                  <a:cubicBezTo>
                    <a:pt x="61607" y="155725"/>
                    <a:pt x="32483" y="131429"/>
                    <a:pt x="29449" y="97518"/>
                  </a:cubicBezTo>
                  <a:lnTo>
                    <a:pt x="136814" y="9751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5" name="Forme libre : forme 524">
              <a:extLst>
                <a:ext uri="{FF2B5EF4-FFF2-40B4-BE49-F238E27FC236}">
                  <a16:creationId xmlns:a16="http://schemas.microsoft.com/office/drawing/2014/main" id="{AD7DF5C6-9C03-45F7-B53D-D0F24CA95922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1306939" y="-14704950"/>
              <a:ext cx="203371" cy="203260"/>
            </a:xfrm>
            <a:custGeom>
              <a:avLst/>
              <a:gdLst>
                <a:gd name="connsiteX0" fmla="*/ 65411 w 203370"/>
                <a:gd name="connsiteY0" fmla="*/ 191915 h 203260"/>
                <a:gd name="connsiteX1" fmla="*/ 207723 w 203370"/>
                <a:gd name="connsiteY1" fmla="*/ 77772 h 203260"/>
                <a:gd name="connsiteX2" fmla="*/ 184679 w 203370"/>
                <a:gd name="connsiteY2" fmla="*/ 33230 h 203260"/>
                <a:gd name="connsiteX3" fmla="*/ 115548 w 203370"/>
                <a:gd name="connsiteY3" fmla="*/ 19056 h 203260"/>
                <a:gd name="connsiteX4" fmla="*/ 57564 w 203370"/>
                <a:gd name="connsiteY4" fmla="*/ 28163 h 203260"/>
                <a:gd name="connsiteX5" fmla="*/ 19066 w 203370"/>
                <a:gd name="connsiteY5" fmla="*/ 66132 h 203260"/>
                <a:gd name="connsiteX6" fmla="*/ 21601 w 203370"/>
                <a:gd name="connsiteY6" fmla="*/ 68157 h 203260"/>
                <a:gd name="connsiteX7" fmla="*/ 33501 w 203370"/>
                <a:gd name="connsiteY7" fmla="*/ 63345 h 203260"/>
                <a:gd name="connsiteX8" fmla="*/ 41104 w 203370"/>
                <a:gd name="connsiteY8" fmla="*/ 53476 h 203260"/>
                <a:gd name="connsiteX9" fmla="*/ 83644 w 203370"/>
                <a:gd name="connsiteY9" fmla="*/ 32975 h 203260"/>
                <a:gd name="connsiteX10" fmla="*/ 48951 w 203370"/>
                <a:gd name="connsiteY10" fmla="*/ 178504 h 203260"/>
                <a:gd name="connsiteX11" fmla="*/ 33501 w 203370"/>
                <a:gd name="connsiteY11" fmla="*/ 190144 h 203260"/>
                <a:gd name="connsiteX12" fmla="*/ 39324 w 203370"/>
                <a:gd name="connsiteY12" fmla="*/ 191915 h 203260"/>
                <a:gd name="connsiteX13" fmla="*/ 65411 w 203370"/>
                <a:gd name="connsiteY13" fmla="*/ 191915 h 203260"/>
                <a:gd name="connsiteX14" fmla="*/ 66675 w 203370"/>
                <a:gd name="connsiteY14" fmla="*/ 177997 h 203260"/>
                <a:gd name="connsiteX15" fmla="*/ 104411 w 203370"/>
                <a:gd name="connsiteY15" fmla="*/ 32975 h 203260"/>
                <a:gd name="connsiteX16" fmla="*/ 186196 w 203370"/>
                <a:gd name="connsiteY16" fmla="*/ 88657 h 203260"/>
                <a:gd name="connsiteX17" fmla="*/ 80347 w 203370"/>
                <a:gd name="connsiteY17" fmla="*/ 177997 h 203260"/>
                <a:gd name="connsiteX18" fmla="*/ 66675 w 203370"/>
                <a:gd name="connsiteY18" fmla="*/ 177997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3370" h="203260">
                  <a:moveTo>
                    <a:pt x="65411" y="191915"/>
                  </a:moveTo>
                  <a:cubicBezTo>
                    <a:pt x="124415" y="191915"/>
                    <a:pt x="207723" y="146864"/>
                    <a:pt x="207723" y="77772"/>
                  </a:cubicBezTo>
                  <a:cubicBezTo>
                    <a:pt x="207723" y="55246"/>
                    <a:pt x="197087" y="41073"/>
                    <a:pt x="184679" y="33230"/>
                  </a:cubicBezTo>
                  <a:cubicBezTo>
                    <a:pt x="162903" y="19056"/>
                    <a:pt x="139604" y="19056"/>
                    <a:pt x="115548" y="19056"/>
                  </a:cubicBezTo>
                  <a:cubicBezTo>
                    <a:pt x="93771" y="19056"/>
                    <a:pt x="78829" y="19056"/>
                    <a:pt x="57564" y="28163"/>
                  </a:cubicBezTo>
                  <a:cubicBezTo>
                    <a:pt x="23880" y="43099"/>
                    <a:pt x="19066" y="64107"/>
                    <a:pt x="19066" y="66132"/>
                  </a:cubicBezTo>
                  <a:cubicBezTo>
                    <a:pt x="19066" y="67649"/>
                    <a:pt x="20083" y="68157"/>
                    <a:pt x="21601" y="68157"/>
                  </a:cubicBezTo>
                  <a:cubicBezTo>
                    <a:pt x="25652" y="68157"/>
                    <a:pt x="31474" y="64607"/>
                    <a:pt x="33501" y="63345"/>
                  </a:cubicBezTo>
                  <a:cubicBezTo>
                    <a:pt x="38823" y="59803"/>
                    <a:pt x="39579" y="58287"/>
                    <a:pt x="41104" y="53476"/>
                  </a:cubicBezTo>
                  <a:cubicBezTo>
                    <a:pt x="44645" y="43353"/>
                    <a:pt x="51733" y="34492"/>
                    <a:pt x="83644" y="32975"/>
                  </a:cubicBezTo>
                  <a:cubicBezTo>
                    <a:pt x="79591" y="85870"/>
                    <a:pt x="66675" y="134208"/>
                    <a:pt x="48951" y="178504"/>
                  </a:cubicBezTo>
                  <a:cubicBezTo>
                    <a:pt x="39579" y="181792"/>
                    <a:pt x="33501" y="187612"/>
                    <a:pt x="33501" y="190144"/>
                  </a:cubicBezTo>
                  <a:cubicBezTo>
                    <a:pt x="33501" y="191661"/>
                    <a:pt x="33755" y="191915"/>
                    <a:pt x="39324" y="191915"/>
                  </a:cubicBezTo>
                  <a:lnTo>
                    <a:pt x="65411" y="191915"/>
                  </a:lnTo>
                  <a:close/>
                  <a:moveTo>
                    <a:pt x="66675" y="177997"/>
                  </a:moveTo>
                  <a:cubicBezTo>
                    <a:pt x="95543" y="107379"/>
                    <a:pt x="100859" y="63345"/>
                    <a:pt x="104411" y="32975"/>
                  </a:cubicBezTo>
                  <a:cubicBezTo>
                    <a:pt x="121372" y="32975"/>
                    <a:pt x="186196" y="32975"/>
                    <a:pt x="186196" y="88657"/>
                  </a:cubicBezTo>
                  <a:cubicBezTo>
                    <a:pt x="186196" y="138257"/>
                    <a:pt x="141627" y="177997"/>
                    <a:pt x="80347" y="177997"/>
                  </a:cubicBezTo>
                  <a:lnTo>
                    <a:pt x="66675" y="17799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6088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369" grpId="0"/>
      <p:bldP spid="482" grpId="0"/>
      <p:bldP spid="483" grpId="0"/>
      <p:bldP spid="256" grpId="0"/>
      <p:bldP spid="194" grpId="0"/>
      <p:bldP spid="231" grpId="0"/>
      <p:bldP spid="232" grpId="0"/>
      <p:bldP spid="186" grpId="0"/>
      <p:bldP spid="19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71901" y="182099"/>
            <a:ext cx="8229600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SYM/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sugra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correspondence for HHL correlators</a:t>
            </a:r>
          </a:p>
        </p:txBody>
      </p:sp>
      <p:sp>
        <p:nvSpPr>
          <p:cNvPr id="64" name="TextBox 89 2 1"/>
          <p:cNvSpPr txBox="1">
            <a:spLocks noChangeArrowheads="1"/>
          </p:cNvSpPr>
          <p:nvPr/>
        </p:nvSpPr>
        <p:spPr bwMode="auto">
          <a:xfrm>
            <a:off x="526326" y="1055484"/>
            <a:ext cx="839935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sz="1600" dirty="0">
                <a:solidFill>
                  <a:srgbClr val="1014A4"/>
                </a:solidFill>
              </a:rPr>
              <a:t>   </a:t>
            </a:r>
            <a:r>
              <a:rPr lang="en-US" sz="1600" dirty="0" err="1">
                <a:solidFill>
                  <a:srgbClr val="1014A4"/>
                </a:solidFill>
              </a:rPr>
              <a:t>Skenderis</a:t>
            </a:r>
            <a:r>
              <a:rPr lang="en-US" sz="1600" dirty="0">
                <a:solidFill>
                  <a:srgbClr val="1014A4"/>
                </a:solidFill>
              </a:rPr>
              <a:t> and Taylor computed a few  HHL correlators from LLM supergravity,</a:t>
            </a:r>
          </a:p>
          <a:p>
            <a:pPr algn="l" eaLnBrk="1" hangingPunct="1"/>
            <a:r>
              <a:rPr lang="en-US" sz="1600" dirty="0">
                <a:solidFill>
                  <a:srgbClr val="1014A4"/>
                </a:solidFill>
              </a:rPr>
              <a:t>    for generic   Little operators (up to dimension=4). They matched them successfully </a:t>
            </a:r>
          </a:p>
          <a:p>
            <a:pPr algn="l" eaLnBrk="1" hangingPunct="1"/>
            <a:r>
              <a:rPr lang="en-US" sz="1600" dirty="0">
                <a:solidFill>
                  <a:srgbClr val="1014A4"/>
                </a:solidFill>
              </a:rPr>
              <a:t>    to some (extremal) Little operators on SYM side. </a:t>
            </a:r>
          </a:p>
          <a:p>
            <a:pPr marL="285750" indent="-285750" algn="l" eaLnBrk="1" hangingPunct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014A4"/>
                </a:solidFill>
              </a:rPr>
              <a:t>We matched HHL for all such Little operators on SYM side to their SUGRA results:</a:t>
            </a:r>
          </a:p>
          <a:p>
            <a:pPr marL="285750" indent="-285750" algn="l" eaLnBrk="1" hangingPunct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014A4"/>
                </a:solidFill>
              </a:rPr>
              <a:t>Subtlety: to get correct normalization     </a:t>
            </a:r>
          </a:p>
        </p:txBody>
      </p:sp>
      <p:sp>
        <p:nvSpPr>
          <p:cNvPr id="143" name="Rectangle 30 1">
            <a:extLst>
              <a:ext uri="{FF2B5EF4-FFF2-40B4-BE49-F238E27FC236}">
                <a16:creationId xmlns:a16="http://schemas.microsoft.com/office/drawing/2014/main" id="{96A54056-0050-445C-AF3A-0057E2BE8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5362" y="3623415"/>
            <a:ext cx="246093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050" b="1" dirty="0">
                <a:solidFill>
                  <a:srgbClr val="00CC00"/>
                </a:solidFill>
              </a:rPr>
              <a:t> </a:t>
            </a:r>
            <a:r>
              <a:rPr lang="en-GB" sz="1050" b="1" dirty="0" err="1">
                <a:solidFill>
                  <a:srgbClr val="00CC00"/>
                </a:solidFill>
              </a:rPr>
              <a:t>Anempodistov</a:t>
            </a:r>
            <a:r>
              <a:rPr lang="en-GB" sz="1050" b="1" dirty="0">
                <a:solidFill>
                  <a:srgbClr val="00CC00"/>
                </a:solidFill>
              </a:rPr>
              <a:t>, Holguin, V.K., Murali ‘25</a:t>
            </a:r>
          </a:p>
        </p:txBody>
      </p:sp>
      <p:sp>
        <p:nvSpPr>
          <p:cNvPr id="5" name="Rectangle 30 2">
            <a:extLst>
              <a:ext uri="{FF2B5EF4-FFF2-40B4-BE49-F238E27FC236}">
                <a16:creationId xmlns:a16="http://schemas.microsoft.com/office/drawing/2014/main" id="{3CE4B3E8-9AF2-43FF-831E-63AC94320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687" y="3633266"/>
            <a:ext cx="137890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050" b="1" dirty="0">
                <a:solidFill>
                  <a:srgbClr val="00CC00"/>
                </a:solidFill>
              </a:rPr>
              <a:t> </a:t>
            </a:r>
            <a:r>
              <a:rPr lang="en-GB" sz="1050" b="1" dirty="0" err="1">
                <a:solidFill>
                  <a:srgbClr val="00CC00"/>
                </a:solidFill>
              </a:rPr>
              <a:t>Skenderis</a:t>
            </a:r>
            <a:r>
              <a:rPr lang="en-GB" sz="1050" b="1" dirty="0">
                <a:solidFill>
                  <a:srgbClr val="00CC00"/>
                </a:solidFill>
              </a:rPr>
              <a:t>, Taylor ‘07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EC80A6-BAA5-4F46-B412-D62A12BD36FC}"/>
              </a:ext>
            </a:extLst>
          </p:cNvPr>
          <p:cNvSpPr/>
          <p:nvPr/>
        </p:nvSpPr>
        <p:spPr>
          <a:xfrm>
            <a:off x="526327" y="232656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115B5"/>
                </a:solidFill>
              </a:rPr>
              <a:t> The class of probes that we consider are the SO(4)</a:t>
            </a:r>
            <a:r>
              <a:rPr lang="en-US" baseline="-25000" dirty="0">
                <a:solidFill>
                  <a:srgbClr val="1115B5"/>
                </a:solidFill>
              </a:rPr>
              <a:t>R</a:t>
            </a:r>
            <a:r>
              <a:rPr lang="en-US" dirty="0">
                <a:solidFill>
                  <a:srgbClr val="1115B5"/>
                </a:solidFill>
              </a:rPr>
              <a:t> invariant single trace primaries</a:t>
            </a:r>
          </a:p>
          <a:p>
            <a:r>
              <a:rPr lang="en-US" dirty="0">
                <a:solidFill>
                  <a:srgbClr val="1115B5"/>
                </a:solidFill>
              </a:rPr>
              <a:t>      O</a:t>
            </a:r>
            <a:r>
              <a:rPr lang="el-GR" baseline="-25000" dirty="0">
                <a:solidFill>
                  <a:srgbClr val="1115B5"/>
                </a:solidFill>
              </a:rPr>
              <a:t>Δ</a:t>
            </a:r>
            <a:r>
              <a:rPr lang="en-US" baseline="-25000" dirty="0">
                <a:solidFill>
                  <a:srgbClr val="1115B5"/>
                </a:solidFill>
              </a:rPr>
              <a:t>,k</a:t>
            </a:r>
            <a:r>
              <a:rPr lang="en-US" dirty="0">
                <a:solidFill>
                  <a:srgbClr val="1115B5"/>
                </a:solidFill>
              </a:rPr>
              <a:t> of dimension  </a:t>
            </a:r>
            <a:r>
              <a:rPr lang="el-GR" dirty="0">
                <a:solidFill>
                  <a:srgbClr val="1115B5"/>
                </a:solidFill>
              </a:rPr>
              <a:t>Δ</a:t>
            </a:r>
            <a:r>
              <a:rPr lang="en-US" dirty="0">
                <a:solidFill>
                  <a:srgbClr val="1115B5"/>
                </a:solidFill>
              </a:rPr>
              <a:t>  and charge k, e.g. </a:t>
            </a:r>
            <a:endParaRPr lang="fr-FR" dirty="0">
              <a:solidFill>
                <a:srgbClr val="1115B5"/>
              </a:solidFill>
            </a:endParaRPr>
          </a:p>
        </p:txBody>
      </p:sp>
      <p:pic>
        <p:nvPicPr>
          <p:cNvPr id="9" name="Image 8" descr="\documentclass{slides}\pagestyle{empty}&#10;\usepackage{amsmath,amssymb}&#10;\pagestyle{empty}&#10;&#10;\def\Det{\rm Det~}&#10;&#10;\newcommand{\abs}[1]{\left|#1\right|}&#10;\newcommand{\comD}[1]{{\color{red}#1\color{black}}}&#10;\newcommand{\p}{\partial}&#10;\newcommand{\Tr}{{{\rm Tr}}}&#10;\newcommand{\tr}{{{\rm tr}}}&#10;&#10;\def\pint{-\hskip-0.41cm \int}&#10;&#10;\begin{document}&#10;\begin{align*}&#10; \langle O_{\Delta,\Delta}\rangle &amp;=   \frac{N^2}{\sqrt{\Delta}\pi^2} (\Delta-2)\sqrt{\Delta-1}\int dzd\bar{z}\rho(z,\bar{z})z^\Delta, \\&#10;  \langle O_{2,0}\rangle &amp;=   \frac{N^2}{\pi^2} \frac{\sqrt{2}}{\sqrt{3}} \int dzd\bar{z} \rho(z,\bar{z})\left(z\bar{z}-\frac{1}{2}\right) ,\\&#10;   \langle O_{3,1}\rangle &amp;=   \frac{N^2}{\pi^2} \int dzd\bar{z} \rho(z,\bar{z}) z^2\bar{z},\\&#10;   \langle O_{4,0}\rangle &amp;=   \frac{N^2}{\pi^2} \frac{\sqrt{3}}{\sqrt{5}}\int dzd\bar{z} \rho(z,\bar{z}) \left(3 (z\bar{z})^2 -4 z\bar{z}+1\right),\\&#10;    \langle O_{4,2}\rangle &amp;=   \frac{N^2}{\pi^2} \frac{4\sqrt{3}}{\sqrt{10}}\int dzd\bar{z} \rho(z,\bar{z})\, z^2\left(z\bar{z}-1\right)&#10;\end{align*}&#10;&#10;\end{document}" title="IguanaTex Bitmap Display">
            <a:extLst>
              <a:ext uri="{FF2B5EF4-FFF2-40B4-BE49-F238E27FC236}">
                <a16:creationId xmlns:a16="http://schemas.microsoft.com/office/drawing/2014/main" id="{3CC44B93-71B9-4A92-9A34-A274CD09518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47" y="4279568"/>
            <a:ext cx="3228520" cy="1764322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3" name="Image 12" descr="\documentclass{slides}\pagestyle{empty}&#10;\usepackage{amsmath,amssymb}&#10;\pagestyle{empty}&#10;\usepackage[dvipsnames]{xcolor}&#10;\usepackage{graphicx} % Required for inserting images&#10;&#10;&#10;&#10;\def\Det{\rm Det~}&#10;&#10;\newcommand{\abs}[1]{\left|#1\right|}&#10;\newcommand{\comD}[1]{{\color{red}#1\color{black}}}&#10;\newcommand{\p}{\partial}&#10;\newcommand{\Tr}{{{\rm Tr}}}&#10;\newcommand{\tr}{{{\rm tr}}}&#10;&#10;\def\pint{-\hskip-0.41cm \int}&#10;&#10;\begin{document}&#10;\begin{align*}&#10;\tau_{\Delta, \Delta}&amp;= \frac{1}{\sqrt{\Delta}}\tr[z^\Delta]\rightarrow \textcolor{NavyBlue}{\frac{N}{\sqrt{\Delta}}\int dzd\bar{z} \,\rho(z,\bar{z})\,z^\Delta},\\&#10;\tau_{2,0}&amp;= \mathsf{N}_{2,0}\tr\left[z \bar{z} -\frac{1}{2}\left(1+\frac{1}{N}\right)\mathbb{I}\right]\rightarrow  \textcolor{NavyBlue}{\sqrt{\frac{2}{3}}N\int dz d\bar{z} \rho(z,\bar{z})\left(z \bar{z} -\frac{1}{2}\right)},\\&#10;\tau_{3,1}&amp;= \mathsf{N}_{3,1}\tr\left[z^2 \bar{z}- \left(1+\frac{1}{N}\right) z\right]\rightarrow \textcolor{NavyBlue}{\frac{N}{\sqrt{2}}\int dz d\bar{z} \rho(z,\bar{z})\left(z^2 \bar{z}-  z\right)},\\&#10;       \tau_{4,0}&amp;= \mathsf{N}_{4,0}\tr\left[3(z\bar{z})^2 -4\left(1+\frac{2}{3N}\right)z\bar{z} + \left(1+\frac{1}{N}\right)\left(1+\frac{3}{N}\right)\mathbb{I}\right]-\frac{4}{N} (\tr z)(\tr\bar{z}),\\&#10;       &amp;\rightarrow \textcolor{NavyBlue}{\frac{N}{2\sqrt{5}}\int dz d\bar{z} \,\rho(z,\bar{z})\left(3(z\bar{z})^2 -4z\bar{z} + 1\right)}\\&#10; \tau_{4,2}&amp;= \mathsf{N}_{4,2}\tr\left[z^3\bar{z} -\left(1+\frac{2}{3N}\right)z^2 \right]-\frac{2}{N} (\tr z)^2\rightarrow  \textcolor{NavyBlue}{\sqrt{\frac{2}{5}}N\int dz d\bar{z} \,\rho(z,\bar{z})z^2\left(z\bar{z} -1 \right)}&#10;\end{align*}&#10;&#10;\end{document}" title="IguanaTex Bitmap Display">
            <a:extLst>
              <a:ext uri="{FF2B5EF4-FFF2-40B4-BE49-F238E27FC236}">
                <a16:creationId xmlns:a16="http://schemas.microsoft.com/office/drawing/2014/main" id="{E518377B-49AF-42A3-8BF1-5D493E3B7CD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458" y="4248438"/>
            <a:ext cx="4929900" cy="199405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D1F3753-EBEB-40DC-87C6-C16AC076B525}"/>
              </a:ext>
            </a:extLst>
          </p:cNvPr>
          <p:cNvSpPr/>
          <p:nvPr/>
        </p:nvSpPr>
        <p:spPr>
          <a:xfrm>
            <a:off x="549372" y="6300513"/>
            <a:ext cx="48245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115B5"/>
                </a:solidFill>
              </a:rPr>
              <a:t> Perfect match if we fix normalization by  </a:t>
            </a:r>
          </a:p>
          <a:p>
            <a:r>
              <a:rPr lang="en-US" sz="1600" dirty="0">
                <a:solidFill>
                  <a:srgbClr val="1115B5"/>
                </a:solidFill>
              </a:rPr>
              <a:t>      comparing the coefficients of chiral primary at  </a:t>
            </a:r>
            <a:r>
              <a:rPr lang="el-GR" sz="1600" dirty="0">
                <a:solidFill>
                  <a:srgbClr val="1115B5"/>
                </a:solidFill>
              </a:rPr>
              <a:t>Δ</a:t>
            </a:r>
            <a:r>
              <a:rPr lang="en-US" sz="1600" dirty="0">
                <a:solidFill>
                  <a:srgbClr val="1115B5"/>
                </a:solidFill>
              </a:rPr>
              <a:t>=4</a:t>
            </a:r>
            <a:endParaRPr lang="fr-FR" sz="1600" dirty="0">
              <a:solidFill>
                <a:srgbClr val="1115B5"/>
              </a:solidFill>
            </a:endParaRPr>
          </a:p>
        </p:txBody>
      </p:sp>
      <p:pic>
        <p:nvPicPr>
          <p:cNvPr id="15" name="Image 14" descr="\documentclass{slides}\pagestyle{empty}&#10;\usepackage{amsmath,amssymb}&#10;\pagestyle{empty}&#10;\usepackage[dvipsnames]{xcolor}&#10;\usepackage{graphicx}&#10;&#10;\def\Det{\rm Det~}&#10;&#10;\newcommand{\abs}[1]{\left|#1\right|}&#10;\newcommand{\comD}[1]{{\color{red}#1\color{black}}}&#10;\newcommand{\p}{\partial}&#10;\newcommand{\Tr}{{{\rm Tr}}}&#10;\newcommand{\tr}{{{\rm tr}}}&#10;&#10;\def\pint{-\hskip-0.41cm \int}&#10;&#10;\begin{document}&#10;\begin{align*}&#10;\langle O_{\Delta,k}\rangle_{\text{gravity}} &amp;= \textcolor{Red}{\mathcal{N}^{\text{sugra}}_k}\times \textcolor{NavyBlue}{\langle \tau_{\Delta,k}\rangle_{MM}}\\&#10;  \mathcal{N}^{\text{sugra}}_k&amp;= \frac{N}{\pi^2}(k-2+\delta_{k,2}) \sqrt{k-1}&#10;\end{align*}&#10;&#10;\end{document}" title="IguanaTex Bitmap Display">
            <a:extLst>
              <a:ext uri="{FF2B5EF4-FFF2-40B4-BE49-F238E27FC236}">
                <a16:creationId xmlns:a16="http://schemas.microsoft.com/office/drawing/2014/main" id="{BE7BED15-7AFE-4066-8473-B65D754AFFF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200" y="6348950"/>
            <a:ext cx="2511426" cy="488978"/>
          </a:xfrm>
          <a:prstGeom prst="rect">
            <a:avLst/>
          </a:prstGeom>
          <a:solidFill>
            <a:srgbClr val="FFFFFF"/>
          </a:solidFill>
        </p:spPr>
      </p:pic>
      <p:grpSp>
        <p:nvGrpSpPr>
          <p:cNvPr id="90" name="Groupe 89" descr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O_{2, 0}(x) = \sqrt{\frac{2}{3}}\tr[Z \bar{Z}-\frac{1}{2}\sum_{i=1}^4 \Phi_i^2]\,,\qquad&#10;       O_{2, 2}(x) = \frac{1}{\sqrt{2}}\tr[Z^2]\,,\qquad&#10;      O_{3, 1}(x) = \frac{1}{\sqrt{2}} \tr[Z  (Z\bar{Z}- \sum_{i=1}^4 \Phi_i^2)]&#10;\end{align*}&#10;&#10;\end{document}" title="IguanaTex Vector Display">
            <a:extLst>
              <a:ext uri="{FF2B5EF4-FFF2-40B4-BE49-F238E27FC236}">
                <a16:creationId xmlns:a16="http://schemas.microsoft.com/office/drawing/2014/main" id="{A28727B5-284B-4B78-9CE3-BF60A116B006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1043608" y="3078254"/>
            <a:ext cx="6956550" cy="499444"/>
            <a:chOff x="4625465" y="-14608648"/>
            <a:chExt cx="10717528" cy="769463"/>
          </a:xfrm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9CB63F2F-790F-4629-ACA2-B265B9A2DFE7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4625465" y="-14351208"/>
              <a:ext cx="203371" cy="203260"/>
            </a:xfrm>
            <a:custGeom>
              <a:avLst/>
              <a:gdLst>
                <a:gd name="connsiteX0" fmla="*/ 194045 w 203370"/>
                <a:gd name="connsiteY0" fmla="*/ 87140 h 203260"/>
                <a:gd name="connsiteX1" fmla="*/ 129474 w 203370"/>
                <a:gd name="connsiteY1" fmla="*/ 19056 h 203260"/>
                <a:gd name="connsiteX2" fmla="*/ 19066 w 203370"/>
                <a:gd name="connsiteY2" fmla="*/ 135477 h 203260"/>
                <a:gd name="connsiteX3" fmla="*/ 83891 w 203370"/>
                <a:gd name="connsiteY3" fmla="*/ 203054 h 203260"/>
                <a:gd name="connsiteX4" fmla="*/ 194045 w 203370"/>
                <a:gd name="connsiteY4" fmla="*/ 87140 h 203260"/>
                <a:gd name="connsiteX5" fmla="*/ 85408 w 203370"/>
                <a:gd name="connsiteY5" fmla="*/ 196471 h 203260"/>
                <a:gd name="connsiteX6" fmla="*/ 42613 w 203370"/>
                <a:gd name="connsiteY6" fmla="*/ 142567 h 203260"/>
                <a:gd name="connsiteX7" fmla="*/ 65659 w 203370"/>
                <a:gd name="connsiteY7" fmla="*/ 64868 h 203260"/>
                <a:gd name="connsiteX8" fmla="*/ 127957 w 203370"/>
                <a:gd name="connsiteY8" fmla="*/ 25383 h 203260"/>
                <a:gd name="connsiteX9" fmla="*/ 171507 w 203370"/>
                <a:gd name="connsiteY9" fmla="*/ 77271 h 203260"/>
                <a:gd name="connsiteX10" fmla="*/ 139603 w 203370"/>
                <a:gd name="connsiteY10" fmla="*/ 166101 h 203260"/>
                <a:gd name="connsiteX11" fmla="*/ 85408 w 203370"/>
                <a:gd name="connsiteY11" fmla="*/ 196471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3370" h="203260">
                  <a:moveTo>
                    <a:pt x="194045" y="87140"/>
                  </a:moveTo>
                  <a:cubicBezTo>
                    <a:pt x="194045" y="46392"/>
                    <a:pt x="167201" y="19056"/>
                    <a:pt x="129474" y="19056"/>
                  </a:cubicBezTo>
                  <a:cubicBezTo>
                    <a:pt x="74779" y="19056"/>
                    <a:pt x="19066" y="76508"/>
                    <a:pt x="19066" y="135477"/>
                  </a:cubicBezTo>
                  <a:cubicBezTo>
                    <a:pt x="19066" y="177495"/>
                    <a:pt x="47427" y="203054"/>
                    <a:pt x="83891" y="203054"/>
                  </a:cubicBezTo>
                  <a:cubicBezTo>
                    <a:pt x="137577" y="203054"/>
                    <a:pt x="194045" y="147626"/>
                    <a:pt x="194045" y="87140"/>
                  </a:cubicBezTo>
                  <a:close/>
                  <a:moveTo>
                    <a:pt x="85408" y="196471"/>
                  </a:moveTo>
                  <a:cubicBezTo>
                    <a:pt x="60344" y="196471"/>
                    <a:pt x="42613" y="175978"/>
                    <a:pt x="42613" y="142567"/>
                  </a:cubicBezTo>
                  <a:cubicBezTo>
                    <a:pt x="42613" y="131428"/>
                    <a:pt x="46163" y="94484"/>
                    <a:pt x="65659" y="64868"/>
                  </a:cubicBezTo>
                  <a:cubicBezTo>
                    <a:pt x="83136" y="38547"/>
                    <a:pt x="107946" y="25383"/>
                    <a:pt x="127957" y="25383"/>
                  </a:cubicBezTo>
                  <a:cubicBezTo>
                    <a:pt x="148715" y="25383"/>
                    <a:pt x="171507" y="39557"/>
                    <a:pt x="171507" y="77271"/>
                  </a:cubicBezTo>
                  <a:cubicBezTo>
                    <a:pt x="171507" y="95492"/>
                    <a:pt x="164675" y="134978"/>
                    <a:pt x="139603" y="166101"/>
                  </a:cubicBezTo>
                  <a:cubicBezTo>
                    <a:pt x="127448" y="181545"/>
                    <a:pt x="106682" y="196471"/>
                    <a:pt x="85408" y="19647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C4EB2BD5-BE76-4957-B168-FA993F9F0736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4817427" y="-14252484"/>
              <a:ext cx="101685" cy="152445"/>
            </a:xfrm>
            <a:custGeom>
              <a:avLst/>
              <a:gdLst>
                <a:gd name="connsiteX0" fmla="*/ 97443 w 101685"/>
                <a:gd name="connsiteY0" fmla="*/ 104471 h 152445"/>
                <a:gd name="connsiteX1" fmla="*/ 91414 w 101685"/>
                <a:gd name="connsiteY1" fmla="*/ 104471 h 152445"/>
                <a:gd name="connsiteX2" fmla="*/ 86798 w 101685"/>
                <a:gd name="connsiteY2" fmla="*/ 120597 h 152445"/>
                <a:gd name="connsiteX3" fmla="*/ 69249 w 101685"/>
                <a:gd name="connsiteY3" fmla="*/ 121661 h 152445"/>
                <a:gd name="connsiteX4" fmla="*/ 36623 w 101685"/>
                <a:gd name="connsiteY4" fmla="*/ 121661 h 152445"/>
                <a:gd name="connsiteX5" fmla="*/ 72085 w 101685"/>
                <a:gd name="connsiteY5" fmla="*/ 91887 h 152445"/>
                <a:gd name="connsiteX6" fmla="*/ 97443 w 101685"/>
                <a:gd name="connsiteY6" fmla="*/ 53610 h 152445"/>
                <a:gd name="connsiteX7" fmla="*/ 55951 w 101685"/>
                <a:gd name="connsiteY7" fmla="*/ 19056 h 152445"/>
                <a:gd name="connsiteX8" fmla="*/ 19066 w 101685"/>
                <a:gd name="connsiteY8" fmla="*/ 50775 h 152445"/>
                <a:gd name="connsiteX9" fmla="*/ 28464 w 101685"/>
                <a:gd name="connsiteY9" fmla="*/ 60700 h 152445"/>
                <a:gd name="connsiteX10" fmla="*/ 37862 w 101685"/>
                <a:gd name="connsiteY10" fmla="*/ 51307 h 152445"/>
                <a:gd name="connsiteX11" fmla="*/ 27400 w 101685"/>
                <a:gd name="connsiteY11" fmla="*/ 41914 h 152445"/>
                <a:gd name="connsiteX12" fmla="*/ 53290 w 101685"/>
                <a:gd name="connsiteY12" fmla="*/ 25431 h 152445"/>
                <a:gd name="connsiteX13" fmla="*/ 80244 w 101685"/>
                <a:gd name="connsiteY13" fmla="*/ 53610 h 152445"/>
                <a:gd name="connsiteX14" fmla="*/ 63569 w 101685"/>
                <a:gd name="connsiteY14" fmla="*/ 87632 h 152445"/>
                <a:gd name="connsiteX15" fmla="*/ 20838 w 101685"/>
                <a:gd name="connsiteY15" fmla="*/ 129817 h 152445"/>
                <a:gd name="connsiteX16" fmla="*/ 19066 w 101685"/>
                <a:gd name="connsiteY16" fmla="*/ 136724 h 152445"/>
                <a:gd name="connsiteX17" fmla="*/ 92121 w 101685"/>
                <a:gd name="connsiteY17" fmla="*/ 136724 h 152445"/>
                <a:gd name="connsiteX18" fmla="*/ 97443 w 101685"/>
                <a:gd name="connsiteY18" fmla="*/ 104471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685" h="152445">
                  <a:moveTo>
                    <a:pt x="97443" y="104471"/>
                  </a:moveTo>
                  <a:lnTo>
                    <a:pt x="91414" y="104471"/>
                  </a:lnTo>
                  <a:cubicBezTo>
                    <a:pt x="90881" y="108370"/>
                    <a:pt x="89110" y="118826"/>
                    <a:pt x="86798" y="120597"/>
                  </a:cubicBezTo>
                  <a:cubicBezTo>
                    <a:pt x="85384" y="121661"/>
                    <a:pt x="71728" y="121661"/>
                    <a:pt x="69249" y="121661"/>
                  </a:cubicBezTo>
                  <a:lnTo>
                    <a:pt x="36623" y="121661"/>
                  </a:lnTo>
                  <a:cubicBezTo>
                    <a:pt x="55236" y="105178"/>
                    <a:pt x="61448" y="100216"/>
                    <a:pt x="72085" y="91887"/>
                  </a:cubicBezTo>
                  <a:cubicBezTo>
                    <a:pt x="85209" y="81430"/>
                    <a:pt x="97443" y="70441"/>
                    <a:pt x="97443" y="53610"/>
                  </a:cubicBezTo>
                  <a:cubicBezTo>
                    <a:pt x="97443" y="32164"/>
                    <a:pt x="78647" y="19056"/>
                    <a:pt x="55951" y="19056"/>
                  </a:cubicBezTo>
                  <a:cubicBezTo>
                    <a:pt x="33961" y="19056"/>
                    <a:pt x="19066" y="34465"/>
                    <a:pt x="19066" y="50775"/>
                  </a:cubicBezTo>
                  <a:cubicBezTo>
                    <a:pt x="19066" y="59809"/>
                    <a:pt x="26692" y="60700"/>
                    <a:pt x="28464" y="60700"/>
                  </a:cubicBezTo>
                  <a:cubicBezTo>
                    <a:pt x="32722" y="60700"/>
                    <a:pt x="37862" y="57682"/>
                    <a:pt x="37862" y="51307"/>
                  </a:cubicBezTo>
                  <a:cubicBezTo>
                    <a:pt x="37862" y="48115"/>
                    <a:pt x="36623" y="41914"/>
                    <a:pt x="27400" y="41914"/>
                  </a:cubicBezTo>
                  <a:cubicBezTo>
                    <a:pt x="32897" y="29329"/>
                    <a:pt x="44956" y="25431"/>
                    <a:pt x="53290" y="25431"/>
                  </a:cubicBezTo>
                  <a:cubicBezTo>
                    <a:pt x="71021" y="25431"/>
                    <a:pt x="80244" y="39254"/>
                    <a:pt x="80244" y="53610"/>
                  </a:cubicBezTo>
                  <a:cubicBezTo>
                    <a:pt x="80244" y="69029"/>
                    <a:pt x="69249" y="81256"/>
                    <a:pt x="63569" y="87632"/>
                  </a:cubicBezTo>
                  <a:lnTo>
                    <a:pt x="20838" y="129817"/>
                  </a:lnTo>
                  <a:cubicBezTo>
                    <a:pt x="19066" y="131405"/>
                    <a:pt x="19066" y="131761"/>
                    <a:pt x="19066" y="136724"/>
                  </a:cubicBezTo>
                  <a:lnTo>
                    <a:pt x="92121" y="136724"/>
                  </a:lnTo>
                  <a:lnTo>
                    <a:pt x="97443" y="10447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432E8792-B937-4BF5-81AF-B63B223F5271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4927067" y="-14155197"/>
              <a:ext cx="50843" cy="76223"/>
            </a:xfrm>
            <a:custGeom>
              <a:avLst/>
              <a:gdLst>
                <a:gd name="connsiteX0" fmla="*/ 36622 w 50842"/>
                <a:gd name="connsiteY0" fmla="*/ 36602 h 76222"/>
                <a:gd name="connsiteX1" fmla="*/ 22792 w 50842"/>
                <a:gd name="connsiteY1" fmla="*/ 69029 h 76222"/>
                <a:gd name="connsiteX2" fmla="*/ 21545 w 50842"/>
                <a:gd name="connsiteY2" fmla="*/ 71156 h 76222"/>
                <a:gd name="connsiteX3" fmla="*/ 24031 w 50842"/>
                <a:gd name="connsiteY3" fmla="*/ 73642 h 76222"/>
                <a:gd name="connsiteX4" fmla="*/ 41580 w 50842"/>
                <a:gd name="connsiteY4" fmla="*/ 38373 h 76222"/>
                <a:gd name="connsiteX5" fmla="*/ 29171 w 50842"/>
                <a:gd name="connsiteY5" fmla="*/ 19056 h 76222"/>
                <a:gd name="connsiteX6" fmla="*/ 19066 w 50842"/>
                <a:gd name="connsiteY6" fmla="*/ 29156 h 76222"/>
                <a:gd name="connsiteX7" fmla="*/ 29346 w 50842"/>
                <a:gd name="connsiteY7" fmla="*/ 39437 h 76222"/>
                <a:gd name="connsiteX8" fmla="*/ 36622 w 50842"/>
                <a:gd name="connsiteY8" fmla="*/ 36602 h 7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842" h="76222">
                  <a:moveTo>
                    <a:pt x="36622" y="36602"/>
                  </a:moveTo>
                  <a:cubicBezTo>
                    <a:pt x="36622" y="46344"/>
                    <a:pt x="34843" y="57691"/>
                    <a:pt x="22792" y="69029"/>
                  </a:cubicBezTo>
                  <a:cubicBezTo>
                    <a:pt x="22077" y="69744"/>
                    <a:pt x="21545" y="70275"/>
                    <a:pt x="21545" y="71156"/>
                  </a:cubicBezTo>
                  <a:cubicBezTo>
                    <a:pt x="21545" y="72403"/>
                    <a:pt x="22966" y="73642"/>
                    <a:pt x="24031" y="73642"/>
                  </a:cubicBezTo>
                  <a:cubicBezTo>
                    <a:pt x="26510" y="73642"/>
                    <a:pt x="41580" y="59462"/>
                    <a:pt x="41580" y="38373"/>
                  </a:cubicBezTo>
                  <a:cubicBezTo>
                    <a:pt x="41580" y="27385"/>
                    <a:pt x="37329" y="19056"/>
                    <a:pt x="29171" y="19056"/>
                  </a:cubicBezTo>
                  <a:cubicBezTo>
                    <a:pt x="23324" y="19056"/>
                    <a:pt x="19066" y="23669"/>
                    <a:pt x="19066" y="29156"/>
                  </a:cubicBezTo>
                  <a:cubicBezTo>
                    <a:pt x="19066" y="34831"/>
                    <a:pt x="23141" y="39437"/>
                    <a:pt x="29346" y="39437"/>
                  </a:cubicBezTo>
                  <a:cubicBezTo>
                    <a:pt x="33604" y="39437"/>
                    <a:pt x="36440" y="36602"/>
                    <a:pt x="36622" y="3660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09F16D4F-6CFE-4337-A088-4622447C8FD6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4976575" y="-14252484"/>
              <a:ext cx="101685" cy="152445"/>
            </a:xfrm>
            <a:custGeom>
              <a:avLst/>
              <a:gdLst>
                <a:gd name="connsiteX0" fmla="*/ 101336 w 101685"/>
                <a:gd name="connsiteY0" fmla="*/ 80193 h 152445"/>
                <a:gd name="connsiteX1" fmla="*/ 90873 w 101685"/>
                <a:gd name="connsiteY1" fmla="*/ 34292 h 152445"/>
                <a:gd name="connsiteX2" fmla="*/ 60201 w 101685"/>
                <a:gd name="connsiteY2" fmla="*/ 19056 h 152445"/>
                <a:gd name="connsiteX3" fmla="*/ 19066 w 101685"/>
                <a:gd name="connsiteY3" fmla="*/ 80193 h 152445"/>
                <a:gd name="connsiteX4" fmla="*/ 60201 w 101685"/>
                <a:gd name="connsiteY4" fmla="*/ 140264 h 152445"/>
                <a:gd name="connsiteX5" fmla="*/ 101336 w 101685"/>
                <a:gd name="connsiteY5" fmla="*/ 80193 h 152445"/>
                <a:gd name="connsiteX6" fmla="*/ 60201 w 101685"/>
                <a:gd name="connsiteY6" fmla="*/ 135302 h 152445"/>
                <a:gd name="connsiteX7" fmla="*/ 37679 w 101685"/>
                <a:gd name="connsiteY7" fmla="*/ 115993 h 152445"/>
                <a:gd name="connsiteX8" fmla="*/ 35201 w 101685"/>
                <a:gd name="connsiteY8" fmla="*/ 77890 h 152445"/>
                <a:gd name="connsiteX9" fmla="*/ 37862 w 101685"/>
                <a:gd name="connsiteY9" fmla="*/ 41731 h 152445"/>
                <a:gd name="connsiteX10" fmla="*/ 60201 w 101685"/>
                <a:gd name="connsiteY10" fmla="*/ 24009 h 152445"/>
                <a:gd name="connsiteX11" fmla="*/ 82190 w 101685"/>
                <a:gd name="connsiteY11" fmla="*/ 40143 h 152445"/>
                <a:gd name="connsiteX12" fmla="*/ 85201 w 101685"/>
                <a:gd name="connsiteY12" fmla="*/ 77890 h 152445"/>
                <a:gd name="connsiteX13" fmla="*/ 82897 w 101685"/>
                <a:gd name="connsiteY13" fmla="*/ 115278 h 152445"/>
                <a:gd name="connsiteX14" fmla="*/ 60201 w 101685"/>
                <a:gd name="connsiteY14" fmla="*/ 135302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1685" h="152445">
                  <a:moveTo>
                    <a:pt x="101336" y="80193"/>
                  </a:moveTo>
                  <a:cubicBezTo>
                    <a:pt x="101336" y="60700"/>
                    <a:pt x="99032" y="46693"/>
                    <a:pt x="90873" y="34292"/>
                  </a:cubicBezTo>
                  <a:cubicBezTo>
                    <a:pt x="85376" y="26138"/>
                    <a:pt x="74381" y="19056"/>
                    <a:pt x="60201" y="19056"/>
                  </a:cubicBezTo>
                  <a:cubicBezTo>
                    <a:pt x="19066" y="19056"/>
                    <a:pt x="19066" y="67433"/>
                    <a:pt x="19066" y="80193"/>
                  </a:cubicBezTo>
                  <a:cubicBezTo>
                    <a:pt x="19066" y="92951"/>
                    <a:pt x="19066" y="140264"/>
                    <a:pt x="60201" y="140264"/>
                  </a:cubicBezTo>
                  <a:cubicBezTo>
                    <a:pt x="101336" y="140264"/>
                    <a:pt x="101336" y="92951"/>
                    <a:pt x="101336" y="80193"/>
                  </a:cubicBezTo>
                  <a:close/>
                  <a:moveTo>
                    <a:pt x="60201" y="135302"/>
                  </a:moveTo>
                  <a:cubicBezTo>
                    <a:pt x="52042" y="135302"/>
                    <a:pt x="41230" y="130522"/>
                    <a:pt x="37679" y="115993"/>
                  </a:cubicBezTo>
                  <a:cubicBezTo>
                    <a:pt x="35201" y="105537"/>
                    <a:pt x="35201" y="90998"/>
                    <a:pt x="35201" y="77890"/>
                  </a:cubicBezTo>
                  <a:cubicBezTo>
                    <a:pt x="35201" y="64947"/>
                    <a:pt x="35201" y="51482"/>
                    <a:pt x="37862" y="41731"/>
                  </a:cubicBezTo>
                  <a:cubicBezTo>
                    <a:pt x="41580" y="27734"/>
                    <a:pt x="52932" y="24009"/>
                    <a:pt x="60201" y="24009"/>
                  </a:cubicBezTo>
                  <a:cubicBezTo>
                    <a:pt x="69773" y="24009"/>
                    <a:pt x="78996" y="29861"/>
                    <a:pt x="82190" y="40143"/>
                  </a:cubicBezTo>
                  <a:cubicBezTo>
                    <a:pt x="85026" y="49711"/>
                    <a:pt x="85201" y="62471"/>
                    <a:pt x="85201" y="77890"/>
                  </a:cubicBezTo>
                  <a:cubicBezTo>
                    <a:pt x="85201" y="90998"/>
                    <a:pt x="85201" y="104114"/>
                    <a:pt x="82897" y="115278"/>
                  </a:cubicBezTo>
                  <a:cubicBezTo>
                    <a:pt x="79346" y="131405"/>
                    <a:pt x="67295" y="135302"/>
                    <a:pt x="60201" y="13530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FB9C4D12-F4CC-4516-8FD6-1CA1B9C311B5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5106034" y="-14362593"/>
              <a:ext cx="76264" cy="279483"/>
            </a:xfrm>
            <a:custGeom>
              <a:avLst/>
              <a:gdLst>
                <a:gd name="connsiteX0" fmla="*/ 77813 w 76264"/>
                <a:gd name="connsiteY0" fmla="*/ 269614 h 279482"/>
                <a:gd name="connsiteX1" fmla="*/ 73507 w 76264"/>
                <a:gd name="connsiteY1" fmla="*/ 264047 h 279482"/>
                <a:gd name="connsiteX2" fmla="*/ 33755 w 76264"/>
                <a:gd name="connsiteY2" fmla="*/ 145600 h 279482"/>
                <a:gd name="connsiteX3" fmla="*/ 74524 w 76264"/>
                <a:gd name="connsiteY3" fmla="*/ 25891 h 279482"/>
                <a:gd name="connsiteX4" fmla="*/ 77813 w 76264"/>
                <a:gd name="connsiteY4" fmla="*/ 21588 h 279482"/>
                <a:gd name="connsiteX5" fmla="*/ 75279 w 76264"/>
                <a:gd name="connsiteY5" fmla="*/ 19056 h 279482"/>
                <a:gd name="connsiteX6" fmla="*/ 35018 w 76264"/>
                <a:gd name="connsiteY6" fmla="*/ 68410 h 279482"/>
                <a:gd name="connsiteX7" fmla="*/ 19066 w 76264"/>
                <a:gd name="connsiteY7" fmla="*/ 145600 h 279482"/>
                <a:gd name="connsiteX8" fmla="*/ 35781 w 76264"/>
                <a:gd name="connsiteY8" fmla="*/ 224563 h 279482"/>
                <a:gd name="connsiteX9" fmla="*/ 75279 w 76264"/>
                <a:gd name="connsiteY9" fmla="*/ 272146 h 279482"/>
                <a:gd name="connsiteX10" fmla="*/ 77813 w 76264"/>
                <a:gd name="connsiteY10" fmla="*/ 269614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64" h="279482">
                  <a:moveTo>
                    <a:pt x="77813" y="269614"/>
                  </a:moveTo>
                  <a:cubicBezTo>
                    <a:pt x="77813" y="268859"/>
                    <a:pt x="77813" y="268350"/>
                    <a:pt x="73507" y="264047"/>
                  </a:cubicBezTo>
                  <a:cubicBezTo>
                    <a:pt x="41858" y="232160"/>
                    <a:pt x="33755" y="184323"/>
                    <a:pt x="33755" y="145600"/>
                  </a:cubicBezTo>
                  <a:cubicBezTo>
                    <a:pt x="33755" y="101567"/>
                    <a:pt x="43375" y="57524"/>
                    <a:pt x="74524" y="25891"/>
                  </a:cubicBezTo>
                  <a:cubicBezTo>
                    <a:pt x="77813" y="22850"/>
                    <a:pt x="77813" y="22342"/>
                    <a:pt x="77813" y="21588"/>
                  </a:cubicBezTo>
                  <a:cubicBezTo>
                    <a:pt x="77813" y="19817"/>
                    <a:pt x="76796" y="19056"/>
                    <a:pt x="75279" y="19056"/>
                  </a:cubicBezTo>
                  <a:cubicBezTo>
                    <a:pt x="72745" y="19056"/>
                    <a:pt x="49961" y="36269"/>
                    <a:pt x="35018" y="68410"/>
                  </a:cubicBezTo>
                  <a:cubicBezTo>
                    <a:pt x="22101" y="96246"/>
                    <a:pt x="19066" y="124338"/>
                    <a:pt x="19066" y="145600"/>
                  </a:cubicBezTo>
                  <a:cubicBezTo>
                    <a:pt x="19066" y="165340"/>
                    <a:pt x="21846" y="195962"/>
                    <a:pt x="35781" y="224563"/>
                  </a:cubicBezTo>
                  <a:cubicBezTo>
                    <a:pt x="50970" y="255694"/>
                    <a:pt x="72745" y="272146"/>
                    <a:pt x="75279" y="272146"/>
                  </a:cubicBezTo>
                  <a:cubicBezTo>
                    <a:pt x="76796" y="272146"/>
                    <a:pt x="77813" y="271383"/>
                    <a:pt x="77813" y="26961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F1A73393-EEA3-4CB3-A47C-23C82DD4B304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5186810" y="-14284640"/>
              <a:ext cx="152528" cy="152445"/>
            </a:xfrm>
            <a:custGeom>
              <a:avLst/>
              <a:gdLst>
                <a:gd name="connsiteX0" fmla="*/ 96307 w 152528"/>
                <a:gd name="connsiteY0" fmla="*/ 54483 h 152445"/>
                <a:gd name="connsiteX1" fmla="*/ 121371 w 152528"/>
                <a:gd name="connsiteY1" fmla="*/ 24621 h 152445"/>
                <a:gd name="connsiteX2" fmla="*/ 134034 w 152528"/>
                <a:gd name="connsiteY2" fmla="*/ 27917 h 152445"/>
                <a:gd name="connsiteX3" fmla="*/ 121879 w 152528"/>
                <a:gd name="connsiteY3" fmla="*/ 41580 h 152445"/>
                <a:gd name="connsiteX4" fmla="*/ 131500 w 152528"/>
                <a:gd name="connsiteY4" fmla="*/ 50434 h 152445"/>
                <a:gd name="connsiteX5" fmla="*/ 145180 w 152528"/>
                <a:gd name="connsiteY5" fmla="*/ 35760 h 152445"/>
                <a:gd name="connsiteX6" fmla="*/ 121625 w 152528"/>
                <a:gd name="connsiteY6" fmla="*/ 19056 h 152445"/>
                <a:gd name="connsiteX7" fmla="*/ 95036 w 152528"/>
                <a:gd name="connsiteY7" fmla="*/ 38287 h 152445"/>
                <a:gd name="connsiteX8" fmla="*/ 67692 w 152528"/>
                <a:gd name="connsiteY8" fmla="*/ 19056 h 152445"/>
                <a:gd name="connsiteX9" fmla="*/ 26923 w 152528"/>
                <a:gd name="connsiteY9" fmla="*/ 58032 h 152445"/>
                <a:gd name="connsiteX10" fmla="*/ 29957 w 152528"/>
                <a:gd name="connsiteY10" fmla="*/ 60557 h 152445"/>
                <a:gd name="connsiteX11" fmla="*/ 33246 w 152528"/>
                <a:gd name="connsiteY11" fmla="*/ 57778 h 152445"/>
                <a:gd name="connsiteX12" fmla="*/ 67184 w 152528"/>
                <a:gd name="connsiteY12" fmla="*/ 24621 h 152445"/>
                <a:gd name="connsiteX13" fmla="*/ 80856 w 152528"/>
                <a:gd name="connsiteY13" fmla="*/ 41580 h 152445"/>
                <a:gd name="connsiteX14" fmla="*/ 67184 w 152528"/>
                <a:gd name="connsiteY14" fmla="*/ 101813 h 152445"/>
                <a:gd name="connsiteX15" fmla="*/ 43129 w 152528"/>
                <a:gd name="connsiteY15" fmla="*/ 128133 h 152445"/>
                <a:gd name="connsiteX16" fmla="*/ 30466 w 152528"/>
                <a:gd name="connsiteY16" fmla="*/ 124846 h 152445"/>
                <a:gd name="connsiteX17" fmla="*/ 42366 w 152528"/>
                <a:gd name="connsiteY17" fmla="*/ 111181 h 152445"/>
                <a:gd name="connsiteX18" fmla="*/ 33000 w 152528"/>
                <a:gd name="connsiteY18" fmla="*/ 102320 h 152445"/>
                <a:gd name="connsiteX19" fmla="*/ 19066 w 152528"/>
                <a:gd name="connsiteY19" fmla="*/ 117001 h 152445"/>
                <a:gd name="connsiteX20" fmla="*/ 42875 w 152528"/>
                <a:gd name="connsiteY20" fmla="*/ 133708 h 152445"/>
                <a:gd name="connsiteX21" fmla="*/ 69464 w 152528"/>
                <a:gd name="connsiteY21" fmla="*/ 114469 h 152445"/>
                <a:gd name="connsiteX22" fmla="*/ 96808 w 152528"/>
                <a:gd name="connsiteY22" fmla="*/ 133708 h 152445"/>
                <a:gd name="connsiteX23" fmla="*/ 137323 w 152528"/>
                <a:gd name="connsiteY23" fmla="*/ 94731 h 152445"/>
                <a:gd name="connsiteX24" fmla="*/ 134288 w 152528"/>
                <a:gd name="connsiteY24" fmla="*/ 92197 h 152445"/>
                <a:gd name="connsiteX25" fmla="*/ 130999 w 152528"/>
                <a:gd name="connsiteY25" fmla="*/ 94984 h 152445"/>
                <a:gd name="connsiteX26" fmla="*/ 97316 w 152528"/>
                <a:gd name="connsiteY26" fmla="*/ 128133 h 152445"/>
                <a:gd name="connsiteX27" fmla="*/ 83390 w 152528"/>
                <a:gd name="connsiteY27" fmla="*/ 111436 h 152445"/>
                <a:gd name="connsiteX28" fmla="*/ 87696 w 152528"/>
                <a:gd name="connsiteY28" fmla="*/ 89156 h 152445"/>
                <a:gd name="connsiteX29" fmla="*/ 96307 w 152528"/>
                <a:gd name="connsiteY29" fmla="*/ 54483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52528" h="152445">
                  <a:moveTo>
                    <a:pt x="96307" y="54483"/>
                  </a:moveTo>
                  <a:cubicBezTo>
                    <a:pt x="97825" y="47909"/>
                    <a:pt x="103647" y="24621"/>
                    <a:pt x="121371" y="24621"/>
                  </a:cubicBezTo>
                  <a:cubicBezTo>
                    <a:pt x="122642" y="24621"/>
                    <a:pt x="128719" y="24621"/>
                    <a:pt x="134034" y="27917"/>
                  </a:cubicBezTo>
                  <a:cubicBezTo>
                    <a:pt x="126948" y="29179"/>
                    <a:pt x="121879" y="35506"/>
                    <a:pt x="121879" y="41580"/>
                  </a:cubicBezTo>
                  <a:cubicBezTo>
                    <a:pt x="121879" y="45629"/>
                    <a:pt x="124668" y="50434"/>
                    <a:pt x="131500" y="50434"/>
                  </a:cubicBezTo>
                  <a:cubicBezTo>
                    <a:pt x="137077" y="50434"/>
                    <a:pt x="145180" y="45884"/>
                    <a:pt x="145180" y="35760"/>
                  </a:cubicBezTo>
                  <a:cubicBezTo>
                    <a:pt x="145180" y="22596"/>
                    <a:pt x="130237" y="19056"/>
                    <a:pt x="121625" y="19056"/>
                  </a:cubicBezTo>
                  <a:cubicBezTo>
                    <a:pt x="106937" y="19056"/>
                    <a:pt x="98079" y="32467"/>
                    <a:pt x="95036" y="38287"/>
                  </a:cubicBezTo>
                  <a:cubicBezTo>
                    <a:pt x="88705" y="21588"/>
                    <a:pt x="75033" y="19056"/>
                    <a:pt x="67692" y="19056"/>
                  </a:cubicBezTo>
                  <a:cubicBezTo>
                    <a:pt x="41350" y="19056"/>
                    <a:pt x="26923" y="51704"/>
                    <a:pt x="26923" y="58032"/>
                  </a:cubicBezTo>
                  <a:cubicBezTo>
                    <a:pt x="26923" y="60557"/>
                    <a:pt x="29449" y="60557"/>
                    <a:pt x="29957" y="60557"/>
                  </a:cubicBezTo>
                  <a:cubicBezTo>
                    <a:pt x="31983" y="60557"/>
                    <a:pt x="32746" y="60056"/>
                    <a:pt x="33246" y="57778"/>
                  </a:cubicBezTo>
                  <a:cubicBezTo>
                    <a:pt x="41858" y="30950"/>
                    <a:pt x="58572" y="24621"/>
                    <a:pt x="67184" y="24621"/>
                  </a:cubicBezTo>
                  <a:cubicBezTo>
                    <a:pt x="71990" y="24621"/>
                    <a:pt x="80856" y="26899"/>
                    <a:pt x="80856" y="41580"/>
                  </a:cubicBezTo>
                  <a:cubicBezTo>
                    <a:pt x="80856" y="49426"/>
                    <a:pt x="76550" y="66385"/>
                    <a:pt x="67184" y="101813"/>
                  </a:cubicBezTo>
                  <a:cubicBezTo>
                    <a:pt x="63132" y="117510"/>
                    <a:pt x="54267" y="128133"/>
                    <a:pt x="43129" y="128133"/>
                  </a:cubicBezTo>
                  <a:cubicBezTo>
                    <a:pt x="41604" y="128133"/>
                    <a:pt x="35781" y="128133"/>
                    <a:pt x="30466" y="124846"/>
                  </a:cubicBezTo>
                  <a:cubicBezTo>
                    <a:pt x="36798" y="123584"/>
                    <a:pt x="42366" y="118264"/>
                    <a:pt x="42366" y="111181"/>
                  </a:cubicBezTo>
                  <a:cubicBezTo>
                    <a:pt x="42366" y="104346"/>
                    <a:pt x="36798" y="102320"/>
                    <a:pt x="33000" y="102320"/>
                  </a:cubicBezTo>
                  <a:cubicBezTo>
                    <a:pt x="25398" y="102320"/>
                    <a:pt x="19066" y="108903"/>
                    <a:pt x="19066" y="117001"/>
                  </a:cubicBezTo>
                  <a:cubicBezTo>
                    <a:pt x="19066" y="128641"/>
                    <a:pt x="31729" y="133708"/>
                    <a:pt x="42875" y="133708"/>
                  </a:cubicBezTo>
                  <a:cubicBezTo>
                    <a:pt x="59589" y="133708"/>
                    <a:pt x="68701" y="115985"/>
                    <a:pt x="69464" y="114469"/>
                  </a:cubicBezTo>
                  <a:cubicBezTo>
                    <a:pt x="72499" y="123829"/>
                    <a:pt x="81619" y="133708"/>
                    <a:pt x="96808" y="133708"/>
                  </a:cubicBezTo>
                  <a:cubicBezTo>
                    <a:pt x="122896" y="133708"/>
                    <a:pt x="137323" y="101058"/>
                    <a:pt x="137323" y="94731"/>
                  </a:cubicBezTo>
                  <a:cubicBezTo>
                    <a:pt x="137323" y="92197"/>
                    <a:pt x="135051" y="92197"/>
                    <a:pt x="134288" y="92197"/>
                  </a:cubicBezTo>
                  <a:cubicBezTo>
                    <a:pt x="132008" y="92197"/>
                    <a:pt x="131500" y="93206"/>
                    <a:pt x="130999" y="94984"/>
                  </a:cubicBezTo>
                  <a:cubicBezTo>
                    <a:pt x="122642" y="122060"/>
                    <a:pt x="105419" y="128133"/>
                    <a:pt x="97316" y="128133"/>
                  </a:cubicBezTo>
                  <a:cubicBezTo>
                    <a:pt x="87441" y="128133"/>
                    <a:pt x="83390" y="120035"/>
                    <a:pt x="83390" y="111436"/>
                  </a:cubicBezTo>
                  <a:cubicBezTo>
                    <a:pt x="83390" y="105862"/>
                    <a:pt x="84908" y="100297"/>
                    <a:pt x="87696" y="89156"/>
                  </a:cubicBezTo>
                  <a:lnTo>
                    <a:pt x="96307" y="5448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179FF54B-E0DC-48E4-ADC0-F0CCEDEFB6F4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5338652" y="-14362593"/>
              <a:ext cx="76264" cy="279483"/>
            </a:xfrm>
            <a:custGeom>
              <a:avLst/>
              <a:gdLst>
                <a:gd name="connsiteX0" fmla="*/ 77813 w 76264"/>
                <a:gd name="connsiteY0" fmla="*/ 145600 h 279482"/>
                <a:gd name="connsiteX1" fmla="*/ 61099 w 76264"/>
                <a:gd name="connsiteY1" fmla="*/ 66639 h 279482"/>
                <a:gd name="connsiteX2" fmla="*/ 21600 w 76264"/>
                <a:gd name="connsiteY2" fmla="*/ 19056 h 279482"/>
                <a:gd name="connsiteX3" fmla="*/ 19066 w 76264"/>
                <a:gd name="connsiteY3" fmla="*/ 21588 h 279482"/>
                <a:gd name="connsiteX4" fmla="*/ 23880 w 76264"/>
                <a:gd name="connsiteY4" fmla="*/ 27408 h 279482"/>
                <a:gd name="connsiteX5" fmla="*/ 63124 w 76264"/>
                <a:gd name="connsiteY5" fmla="*/ 145600 h 279482"/>
                <a:gd name="connsiteX6" fmla="*/ 22355 w 76264"/>
                <a:gd name="connsiteY6" fmla="*/ 265311 h 279482"/>
                <a:gd name="connsiteX7" fmla="*/ 19066 w 76264"/>
                <a:gd name="connsiteY7" fmla="*/ 269614 h 279482"/>
                <a:gd name="connsiteX8" fmla="*/ 21600 w 76264"/>
                <a:gd name="connsiteY8" fmla="*/ 272146 h 279482"/>
                <a:gd name="connsiteX9" fmla="*/ 61861 w 76264"/>
                <a:gd name="connsiteY9" fmla="*/ 222792 h 279482"/>
                <a:gd name="connsiteX10" fmla="*/ 77813 w 76264"/>
                <a:gd name="connsiteY10" fmla="*/ 145600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64" h="279482">
                  <a:moveTo>
                    <a:pt x="77813" y="145600"/>
                  </a:moveTo>
                  <a:cubicBezTo>
                    <a:pt x="77813" y="125862"/>
                    <a:pt x="75033" y="95238"/>
                    <a:pt x="61099" y="66639"/>
                  </a:cubicBezTo>
                  <a:cubicBezTo>
                    <a:pt x="45909" y="35506"/>
                    <a:pt x="24127" y="19056"/>
                    <a:pt x="21600" y="19056"/>
                  </a:cubicBezTo>
                  <a:cubicBezTo>
                    <a:pt x="20075" y="19056"/>
                    <a:pt x="19066" y="20071"/>
                    <a:pt x="19066" y="21588"/>
                  </a:cubicBezTo>
                  <a:cubicBezTo>
                    <a:pt x="19066" y="22342"/>
                    <a:pt x="19066" y="22850"/>
                    <a:pt x="23880" y="27408"/>
                  </a:cubicBezTo>
                  <a:cubicBezTo>
                    <a:pt x="48690" y="52467"/>
                    <a:pt x="63124" y="92706"/>
                    <a:pt x="63124" y="145600"/>
                  </a:cubicBezTo>
                  <a:cubicBezTo>
                    <a:pt x="63124" y="188880"/>
                    <a:pt x="53758" y="233424"/>
                    <a:pt x="22355" y="265311"/>
                  </a:cubicBezTo>
                  <a:cubicBezTo>
                    <a:pt x="19066" y="268350"/>
                    <a:pt x="19066" y="268859"/>
                    <a:pt x="19066" y="269614"/>
                  </a:cubicBezTo>
                  <a:cubicBezTo>
                    <a:pt x="19066" y="271129"/>
                    <a:pt x="20075" y="272146"/>
                    <a:pt x="21600" y="272146"/>
                  </a:cubicBezTo>
                  <a:cubicBezTo>
                    <a:pt x="24127" y="272146"/>
                    <a:pt x="46918" y="254933"/>
                    <a:pt x="61861" y="222792"/>
                  </a:cubicBezTo>
                  <a:cubicBezTo>
                    <a:pt x="74779" y="194955"/>
                    <a:pt x="77813" y="166864"/>
                    <a:pt x="77813" y="1456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D941A51B-8A85-442F-9352-BB1CF7EAE2C3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5507213" y="-14265656"/>
              <a:ext cx="203371" cy="76223"/>
            </a:xfrm>
            <a:custGeom>
              <a:avLst/>
              <a:gdLst>
                <a:gd name="connsiteX0" fmla="*/ 178854 w 203370"/>
                <a:gd name="connsiteY0" fmla="*/ 29179 h 76222"/>
                <a:gd name="connsiteX1" fmla="*/ 187467 w 203370"/>
                <a:gd name="connsiteY1" fmla="*/ 24113 h 76222"/>
                <a:gd name="connsiteX2" fmla="*/ 179109 w 203370"/>
                <a:gd name="connsiteY2" fmla="*/ 19056 h 76222"/>
                <a:gd name="connsiteX3" fmla="*/ 27423 w 203370"/>
                <a:gd name="connsiteY3" fmla="*/ 19056 h 76222"/>
                <a:gd name="connsiteX4" fmla="*/ 19066 w 203370"/>
                <a:gd name="connsiteY4" fmla="*/ 24113 h 76222"/>
                <a:gd name="connsiteX5" fmla="*/ 27677 w 203370"/>
                <a:gd name="connsiteY5" fmla="*/ 29179 h 76222"/>
                <a:gd name="connsiteX6" fmla="*/ 178854 w 203370"/>
                <a:gd name="connsiteY6" fmla="*/ 29179 h 76222"/>
                <a:gd name="connsiteX7" fmla="*/ 179109 w 203370"/>
                <a:gd name="connsiteY7" fmla="*/ 78279 h 76222"/>
                <a:gd name="connsiteX8" fmla="*/ 187467 w 203370"/>
                <a:gd name="connsiteY8" fmla="*/ 73213 h 76222"/>
                <a:gd name="connsiteX9" fmla="*/ 178854 w 203370"/>
                <a:gd name="connsiteY9" fmla="*/ 68148 h 76222"/>
                <a:gd name="connsiteX10" fmla="*/ 27677 w 203370"/>
                <a:gd name="connsiteY10" fmla="*/ 68148 h 76222"/>
                <a:gd name="connsiteX11" fmla="*/ 19066 w 203370"/>
                <a:gd name="connsiteY11" fmla="*/ 73213 h 76222"/>
                <a:gd name="connsiteX12" fmla="*/ 27423 w 203370"/>
                <a:gd name="connsiteY12" fmla="*/ 78279 h 76222"/>
                <a:gd name="connsiteX13" fmla="*/ 179109 w 203370"/>
                <a:gd name="connsiteY13" fmla="*/ 78279 h 7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370" h="76222">
                  <a:moveTo>
                    <a:pt x="178854" y="29179"/>
                  </a:moveTo>
                  <a:cubicBezTo>
                    <a:pt x="182652" y="29179"/>
                    <a:pt x="187467" y="29179"/>
                    <a:pt x="187467" y="24113"/>
                  </a:cubicBezTo>
                  <a:cubicBezTo>
                    <a:pt x="187467" y="19056"/>
                    <a:pt x="182652" y="19056"/>
                    <a:pt x="179109" y="19056"/>
                  </a:cubicBezTo>
                  <a:lnTo>
                    <a:pt x="27423" y="19056"/>
                  </a:lnTo>
                  <a:cubicBezTo>
                    <a:pt x="23880" y="19056"/>
                    <a:pt x="19066" y="19056"/>
                    <a:pt x="19066" y="24113"/>
                  </a:cubicBezTo>
                  <a:cubicBezTo>
                    <a:pt x="19066" y="29179"/>
                    <a:pt x="23880" y="29179"/>
                    <a:pt x="27677" y="29179"/>
                  </a:cubicBezTo>
                  <a:lnTo>
                    <a:pt x="178854" y="29179"/>
                  </a:lnTo>
                  <a:close/>
                  <a:moveTo>
                    <a:pt x="179109" y="78279"/>
                  </a:moveTo>
                  <a:cubicBezTo>
                    <a:pt x="182652" y="78279"/>
                    <a:pt x="187467" y="78279"/>
                    <a:pt x="187467" y="73213"/>
                  </a:cubicBezTo>
                  <a:cubicBezTo>
                    <a:pt x="187467" y="68148"/>
                    <a:pt x="182652" y="68148"/>
                    <a:pt x="178854" y="68148"/>
                  </a:cubicBezTo>
                  <a:lnTo>
                    <a:pt x="27677" y="68148"/>
                  </a:lnTo>
                  <a:cubicBezTo>
                    <a:pt x="23880" y="68148"/>
                    <a:pt x="19066" y="68148"/>
                    <a:pt x="19066" y="73213"/>
                  </a:cubicBezTo>
                  <a:cubicBezTo>
                    <a:pt x="19066" y="78279"/>
                    <a:pt x="23880" y="78279"/>
                    <a:pt x="27423" y="78279"/>
                  </a:cubicBezTo>
                  <a:lnTo>
                    <a:pt x="179109" y="7827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7F714426-020A-44C2-BF84-FE30A0669053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5788477" y="-14580654"/>
              <a:ext cx="254213" cy="635189"/>
            </a:xfrm>
            <a:custGeom>
              <a:avLst/>
              <a:gdLst>
                <a:gd name="connsiteX0" fmla="*/ 108962 w 254213"/>
                <a:gd name="connsiteY0" fmla="*/ 576361 h 635188"/>
                <a:gd name="connsiteX1" fmla="*/ 108708 w 254213"/>
                <a:gd name="connsiteY1" fmla="*/ 576361 h 635188"/>
                <a:gd name="connsiteX2" fmla="*/ 54013 w 254213"/>
                <a:gd name="connsiteY2" fmla="*/ 322763 h 635188"/>
                <a:gd name="connsiteX3" fmla="*/ 20838 w 254213"/>
                <a:gd name="connsiteY3" fmla="*/ 374895 h 635188"/>
                <a:gd name="connsiteX4" fmla="*/ 19066 w 254213"/>
                <a:gd name="connsiteY4" fmla="*/ 377936 h 635188"/>
                <a:gd name="connsiteX5" fmla="*/ 22609 w 254213"/>
                <a:gd name="connsiteY5" fmla="*/ 381986 h 635188"/>
                <a:gd name="connsiteX6" fmla="*/ 39832 w 254213"/>
                <a:gd name="connsiteY6" fmla="*/ 354904 h 635188"/>
                <a:gd name="connsiteX7" fmla="*/ 98325 w 254213"/>
                <a:gd name="connsiteY7" fmla="*/ 626470 h 635188"/>
                <a:gd name="connsiteX8" fmla="*/ 108962 w 254213"/>
                <a:gd name="connsiteY8" fmla="*/ 619887 h 635188"/>
                <a:gd name="connsiteX9" fmla="*/ 248240 w 254213"/>
                <a:gd name="connsiteY9" fmla="*/ 29432 h 635188"/>
                <a:gd name="connsiteX10" fmla="*/ 249249 w 254213"/>
                <a:gd name="connsiteY10" fmla="*/ 24113 h 635188"/>
                <a:gd name="connsiteX11" fmla="*/ 244188 w 254213"/>
                <a:gd name="connsiteY11" fmla="*/ 19056 h 635188"/>
                <a:gd name="connsiteX12" fmla="*/ 238620 w 254213"/>
                <a:gd name="connsiteY12" fmla="*/ 25891 h 635188"/>
                <a:gd name="connsiteX13" fmla="*/ 108962 w 254213"/>
                <a:gd name="connsiteY13" fmla="*/ 576361 h 635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4213" h="635188">
                  <a:moveTo>
                    <a:pt x="108962" y="576361"/>
                  </a:moveTo>
                  <a:lnTo>
                    <a:pt x="108708" y="576361"/>
                  </a:lnTo>
                  <a:lnTo>
                    <a:pt x="54013" y="322763"/>
                  </a:lnTo>
                  <a:lnTo>
                    <a:pt x="20838" y="374895"/>
                  </a:lnTo>
                  <a:cubicBezTo>
                    <a:pt x="19066" y="377174"/>
                    <a:pt x="19066" y="377681"/>
                    <a:pt x="19066" y="377936"/>
                  </a:cubicBezTo>
                  <a:cubicBezTo>
                    <a:pt x="19066" y="378945"/>
                    <a:pt x="22363" y="381732"/>
                    <a:pt x="22609" y="381986"/>
                  </a:cubicBezTo>
                  <a:lnTo>
                    <a:pt x="39832" y="354904"/>
                  </a:lnTo>
                  <a:lnTo>
                    <a:pt x="98325" y="626470"/>
                  </a:lnTo>
                  <a:cubicBezTo>
                    <a:pt x="106683" y="626470"/>
                    <a:pt x="107445" y="626470"/>
                    <a:pt x="108962" y="619887"/>
                  </a:cubicBezTo>
                  <a:lnTo>
                    <a:pt x="248240" y="29432"/>
                  </a:lnTo>
                  <a:cubicBezTo>
                    <a:pt x="248748" y="27662"/>
                    <a:pt x="249249" y="25383"/>
                    <a:pt x="249249" y="24113"/>
                  </a:cubicBezTo>
                  <a:cubicBezTo>
                    <a:pt x="249249" y="21334"/>
                    <a:pt x="247223" y="19056"/>
                    <a:pt x="244188" y="19056"/>
                  </a:cubicBezTo>
                  <a:cubicBezTo>
                    <a:pt x="240137" y="19056"/>
                    <a:pt x="239374" y="22342"/>
                    <a:pt x="238620" y="25891"/>
                  </a:cubicBezTo>
                  <a:lnTo>
                    <a:pt x="108962" y="57636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9CBD21C7-64CE-4F75-B654-A42A7870CF43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6025129" y="-14564070"/>
              <a:ext cx="177949" cy="25408"/>
            </a:xfrm>
            <a:custGeom>
              <a:avLst/>
              <a:gdLst>
                <a:gd name="connsiteX0" fmla="*/ 7588 w 177949"/>
                <a:gd name="connsiteY0" fmla="*/ 7584 h 0"/>
                <a:gd name="connsiteX1" fmla="*/ 194971 w 177949"/>
                <a:gd name="connsiteY1" fmla="*/ 758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7949">
                  <a:moveTo>
                    <a:pt x="7588" y="7584"/>
                  </a:moveTo>
                  <a:lnTo>
                    <a:pt x="194971" y="7584"/>
                  </a:lnTo>
                </a:path>
              </a:pathLst>
            </a:custGeom>
            <a:noFill/>
            <a:ln w="379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8F02B9DB-0C86-4154-992F-F6F64648FBBC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6056711" y="-14512578"/>
              <a:ext cx="127107" cy="203260"/>
            </a:xfrm>
            <a:custGeom>
              <a:avLst/>
              <a:gdLst>
                <a:gd name="connsiteX0" fmla="*/ 38561 w 127106"/>
                <a:gd name="connsiteY0" fmla="*/ 168126 h 203260"/>
                <a:gd name="connsiteX1" fmla="*/ 65404 w 127106"/>
                <a:gd name="connsiteY1" fmla="*/ 142052 h 203260"/>
                <a:gd name="connsiteX2" fmla="*/ 120100 w 127106"/>
                <a:gd name="connsiteY2" fmla="*/ 68157 h 203260"/>
                <a:gd name="connsiteX3" fmla="*/ 66421 w 127106"/>
                <a:gd name="connsiteY3" fmla="*/ 19056 h 203260"/>
                <a:gd name="connsiteX4" fmla="*/ 19066 w 127106"/>
                <a:gd name="connsiteY4" fmla="*/ 64862 h 203260"/>
                <a:gd name="connsiteX5" fmla="*/ 32484 w 127106"/>
                <a:gd name="connsiteY5" fmla="*/ 79034 h 203260"/>
                <a:gd name="connsiteX6" fmla="*/ 45655 w 127106"/>
                <a:gd name="connsiteY6" fmla="*/ 65623 h 203260"/>
                <a:gd name="connsiteX7" fmla="*/ 32230 w 127106"/>
                <a:gd name="connsiteY7" fmla="*/ 52459 h 203260"/>
                <a:gd name="connsiteX8" fmla="*/ 28941 w 127106"/>
                <a:gd name="connsiteY8" fmla="*/ 52713 h 203260"/>
                <a:gd name="connsiteX9" fmla="*/ 63124 w 127106"/>
                <a:gd name="connsiteY9" fmla="*/ 26901 h 203260"/>
                <a:gd name="connsiteX10" fmla="*/ 97062 w 127106"/>
                <a:gd name="connsiteY10" fmla="*/ 68157 h 203260"/>
                <a:gd name="connsiteX11" fmla="*/ 70473 w 127106"/>
                <a:gd name="connsiteY11" fmla="*/ 124085 h 203260"/>
                <a:gd name="connsiteX12" fmla="*/ 21846 w 127106"/>
                <a:gd name="connsiteY12" fmla="*/ 178250 h 203260"/>
                <a:gd name="connsiteX13" fmla="*/ 19066 w 127106"/>
                <a:gd name="connsiteY13" fmla="*/ 187612 h 203260"/>
                <a:gd name="connsiteX14" fmla="*/ 113014 w 127106"/>
                <a:gd name="connsiteY14" fmla="*/ 187612 h 203260"/>
                <a:gd name="connsiteX15" fmla="*/ 120100 w 127106"/>
                <a:gd name="connsiteY15" fmla="*/ 143576 h 203260"/>
                <a:gd name="connsiteX16" fmla="*/ 113768 w 127106"/>
                <a:gd name="connsiteY16" fmla="*/ 143576 h 203260"/>
                <a:gd name="connsiteX17" fmla="*/ 108200 w 127106"/>
                <a:gd name="connsiteY17" fmla="*/ 166103 h 203260"/>
                <a:gd name="connsiteX18" fmla="*/ 84145 w 127106"/>
                <a:gd name="connsiteY18" fmla="*/ 168126 h 203260"/>
                <a:gd name="connsiteX19" fmla="*/ 38561 w 127106"/>
                <a:gd name="connsiteY19" fmla="*/ 168126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7106" h="203260">
                  <a:moveTo>
                    <a:pt x="38561" y="168126"/>
                  </a:moveTo>
                  <a:lnTo>
                    <a:pt x="65404" y="142052"/>
                  </a:lnTo>
                  <a:cubicBezTo>
                    <a:pt x="104911" y="107126"/>
                    <a:pt x="120100" y="93461"/>
                    <a:pt x="120100" y="68157"/>
                  </a:cubicBezTo>
                  <a:cubicBezTo>
                    <a:pt x="120100" y="39302"/>
                    <a:pt x="97308" y="19056"/>
                    <a:pt x="66421" y="19056"/>
                  </a:cubicBezTo>
                  <a:cubicBezTo>
                    <a:pt x="37806" y="19056"/>
                    <a:pt x="19066" y="42336"/>
                    <a:pt x="19066" y="64862"/>
                  </a:cubicBezTo>
                  <a:cubicBezTo>
                    <a:pt x="19066" y="79034"/>
                    <a:pt x="31729" y="79034"/>
                    <a:pt x="32484" y="79034"/>
                  </a:cubicBezTo>
                  <a:cubicBezTo>
                    <a:pt x="36790" y="79034"/>
                    <a:pt x="45655" y="76001"/>
                    <a:pt x="45655" y="65623"/>
                  </a:cubicBezTo>
                  <a:cubicBezTo>
                    <a:pt x="45655" y="59042"/>
                    <a:pt x="41095" y="52459"/>
                    <a:pt x="32230" y="52459"/>
                  </a:cubicBezTo>
                  <a:cubicBezTo>
                    <a:pt x="30204" y="52459"/>
                    <a:pt x="29703" y="52459"/>
                    <a:pt x="28941" y="52713"/>
                  </a:cubicBezTo>
                  <a:cubicBezTo>
                    <a:pt x="34764" y="36263"/>
                    <a:pt x="48436" y="26901"/>
                    <a:pt x="63124" y="26901"/>
                  </a:cubicBezTo>
                  <a:cubicBezTo>
                    <a:pt x="86170" y="26901"/>
                    <a:pt x="97062" y="47402"/>
                    <a:pt x="97062" y="68157"/>
                  </a:cubicBezTo>
                  <a:cubicBezTo>
                    <a:pt x="97062" y="88402"/>
                    <a:pt x="84399" y="108396"/>
                    <a:pt x="70473" y="124085"/>
                  </a:cubicBezTo>
                  <a:lnTo>
                    <a:pt x="21846" y="178250"/>
                  </a:lnTo>
                  <a:cubicBezTo>
                    <a:pt x="19066" y="181029"/>
                    <a:pt x="19066" y="181537"/>
                    <a:pt x="19066" y="187612"/>
                  </a:cubicBezTo>
                  <a:lnTo>
                    <a:pt x="113014" y="187612"/>
                  </a:lnTo>
                  <a:lnTo>
                    <a:pt x="120100" y="143576"/>
                  </a:lnTo>
                  <a:lnTo>
                    <a:pt x="113768" y="143576"/>
                  </a:lnTo>
                  <a:cubicBezTo>
                    <a:pt x="112505" y="151167"/>
                    <a:pt x="110734" y="162299"/>
                    <a:pt x="108200" y="166103"/>
                  </a:cubicBezTo>
                  <a:cubicBezTo>
                    <a:pt x="106428" y="168126"/>
                    <a:pt x="89714" y="168126"/>
                    <a:pt x="84145" y="168126"/>
                  </a:cubicBezTo>
                  <a:lnTo>
                    <a:pt x="38561" y="16812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EF73F652-F152-4CAD-BD20-D5B15422C7CC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6055516" y="-14224641"/>
              <a:ext cx="127107" cy="25408"/>
            </a:xfrm>
            <a:custGeom>
              <a:avLst/>
              <a:gdLst>
                <a:gd name="connsiteX0" fmla="*/ 7588 w 127106"/>
                <a:gd name="connsiteY0" fmla="*/ 7584 h 0"/>
                <a:gd name="connsiteX1" fmla="*/ 134198 w 127106"/>
                <a:gd name="connsiteY1" fmla="*/ 758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106">
                  <a:moveTo>
                    <a:pt x="7588" y="7584"/>
                  </a:moveTo>
                  <a:lnTo>
                    <a:pt x="134198" y="7584"/>
                  </a:lnTo>
                </a:path>
              </a:pathLst>
            </a:custGeom>
            <a:noFill/>
            <a:ln w="379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09CF47C3-FE6A-4C23-A075-1168B4B7A5D9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6054685" y="-14167695"/>
              <a:ext cx="127107" cy="203260"/>
            </a:xfrm>
            <a:custGeom>
              <a:avLst/>
              <a:gdLst>
                <a:gd name="connsiteX0" fmla="*/ 81865 w 127106"/>
                <a:gd name="connsiteY0" fmla="*/ 98526 h 203260"/>
                <a:gd name="connsiteX1" fmla="*/ 117319 w 127106"/>
                <a:gd name="connsiteY1" fmla="*/ 53983 h 203260"/>
                <a:gd name="connsiteX2" fmla="*/ 70719 w 127106"/>
                <a:gd name="connsiteY2" fmla="*/ 19056 h 203260"/>
                <a:gd name="connsiteX3" fmla="*/ 25898 w 127106"/>
                <a:gd name="connsiteY3" fmla="*/ 53475 h 203260"/>
                <a:gd name="connsiteX4" fmla="*/ 38815 w 127106"/>
                <a:gd name="connsiteY4" fmla="*/ 66631 h 203260"/>
                <a:gd name="connsiteX5" fmla="*/ 51733 w 127106"/>
                <a:gd name="connsiteY5" fmla="*/ 53729 h 203260"/>
                <a:gd name="connsiteX6" fmla="*/ 36027 w 127106"/>
                <a:gd name="connsiteY6" fmla="*/ 41073 h 203260"/>
                <a:gd name="connsiteX7" fmla="*/ 69710 w 127106"/>
                <a:gd name="connsiteY7" fmla="*/ 25384 h 203260"/>
                <a:gd name="connsiteX8" fmla="*/ 94019 w 127106"/>
                <a:gd name="connsiteY8" fmla="*/ 53729 h 203260"/>
                <a:gd name="connsiteX9" fmla="*/ 86933 w 127106"/>
                <a:gd name="connsiteY9" fmla="*/ 82582 h 203260"/>
                <a:gd name="connsiteX10" fmla="*/ 64395 w 127106"/>
                <a:gd name="connsiteY10" fmla="*/ 95739 h 203260"/>
                <a:gd name="connsiteX11" fmla="*/ 54513 w 127106"/>
                <a:gd name="connsiteY11" fmla="*/ 96500 h 203260"/>
                <a:gd name="connsiteX12" fmla="*/ 50715 w 127106"/>
                <a:gd name="connsiteY12" fmla="*/ 99534 h 203260"/>
                <a:gd name="connsiteX13" fmla="*/ 56793 w 127106"/>
                <a:gd name="connsiteY13" fmla="*/ 102320 h 203260"/>
                <a:gd name="connsiteX14" fmla="*/ 67939 w 127106"/>
                <a:gd name="connsiteY14" fmla="*/ 102320 h 203260"/>
                <a:gd name="connsiteX15" fmla="*/ 98071 w 127106"/>
                <a:gd name="connsiteY15" fmla="*/ 144330 h 203260"/>
                <a:gd name="connsiteX16" fmla="*/ 69456 w 127106"/>
                <a:gd name="connsiteY16" fmla="*/ 186095 h 203260"/>
                <a:gd name="connsiteX17" fmla="*/ 30712 w 127106"/>
                <a:gd name="connsiteY17" fmla="*/ 166856 h 203260"/>
                <a:gd name="connsiteX18" fmla="*/ 47426 w 127106"/>
                <a:gd name="connsiteY18" fmla="*/ 152937 h 203260"/>
                <a:gd name="connsiteX19" fmla="*/ 33246 w 127106"/>
                <a:gd name="connsiteY19" fmla="*/ 138765 h 203260"/>
                <a:gd name="connsiteX20" fmla="*/ 19066 w 127106"/>
                <a:gd name="connsiteY20" fmla="*/ 153445 h 203260"/>
                <a:gd name="connsiteX21" fmla="*/ 70219 w 127106"/>
                <a:gd name="connsiteY21" fmla="*/ 193177 h 203260"/>
                <a:gd name="connsiteX22" fmla="*/ 124151 w 127106"/>
                <a:gd name="connsiteY22" fmla="*/ 144330 h 203260"/>
                <a:gd name="connsiteX23" fmla="*/ 81865 w 127106"/>
                <a:gd name="connsiteY23" fmla="*/ 98526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106" h="203260">
                  <a:moveTo>
                    <a:pt x="81865" y="98526"/>
                  </a:moveTo>
                  <a:cubicBezTo>
                    <a:pt x="102631" y="91690"/>
                    <a:pt x="117319" y="73976"/>
                    <a:pt x="117319" y="53983"/>
                  </a:cubicBezTo>
                  <a:cubicBezTo>
                    <a:pt x="117319" y="33228"/>
                    <a:pt x="95036" y="19056"/>
                    <a:pt x="70719" y="19056"/>
                  </a:cubicBezTo>
                  <a:cubicBezTo>
                    <a:pt x="45147" y="19056"/>
                    <a:pt x="25898" y="34236"/>
                    <a:pt x="25898" y="53475"/>
                  </a:cubicBezTo>
                  <a:cubicBezTo>
                    <a:pt x="25898" y="61827"/>
                    <a:pt x="31475" y="66631"/>
                    <a:pt x="38815" y="66631"/>
                  </a:cubicBezTo>
                  <a:cubicBezTo>
                    <a:pt x="46664" y="66631"/>
                    <a:pt x="51733" y="61066"/>
                    <a:pt x="51733" y="53729"/>
                  </a:cubicBezTo>
                  <a:cubicBezTo>
                    <a:pt x="51733" y="41073"/>
                    <a:pt x="39832" y="41073"/>
                    <a:pt x="36027" y="41073"/>
                  </a:cubicBezTo>
                  <a:cubicBezTo>
                    <a:pt x="43883" y="28670"/>
                    <a:pt x="60590" y="25384"/>
                    <a:pt x="69710" y="25384"/>
                  </a:cubicBezTo>
                  <a:cubicBezTo>
                    <a:pt x="80093" y="25384"/>
                    <a:pt x="94019" y="30950"/>
                    <a:pt x="94019" y="53729"/>
                  </a:cubicBezTo>
                  <a:cubicBezTo>
                    <a:pt x="94019" y="56762"/>
                    <a:pt x="93511" y="71443"/>
                    <a:pt x="86933" y="82582"/>
                  </a:cubicBezTo>
                  <a:cubicBezTo>
                    <a:pt x="79330" y="94731"/>
                    <a:pt x="70719" y="95485"/>
                    <a:pt x="64395" y="95739"/>
                  </a:cubicBezTo>
                  <a:cubicBezTo>
                    <a:pt x="62369" y="95993"/>
                    <a:pt x="56292" y="96500"/>
                    <a:pt x="54513" y="96500"/>
                  </a:cubicBezTo>
                  <a:cubicBezTo>
                    <a:pt x="52487" y="96755"/>
                    <a:pt x="50715" y="97001"/>
                    <a:pt x="50715" y="99534"/>
                  </a:cubicBezTo>
                  <a:cubicBezTo>
                    <a:pt x="50715" y="102320"/>
                    <a:pt x="52487" y="102320"/>
                    <a:pt x="56793" y="102320"/>
                  </a:cubicBezTo>
                  <a:lnTo>
                    <a:pt x="67939" y="102320"/>
                  </a:lnTo>
                  <a:cubicBezTo>
                    <a:pt x="88704" y="102320"/>
                    <a:pt x="98071" y="119526"/>
                    <a:pt x="98071" y="144330"/>
                  </a:cubicBezTo>
                  <a:cubicBezTo>
                    <a:pt x="98071" y="178751"/>
                    <a:pt x="80602" y="186095"/>
                    <a:pt x="69456" y="186095"/>
                  </a:cubicBezTo>
                  <a:cubicBezTo>
                    <a:pt x="58564" y="186095"/>
                    <a:pt x="39578" y="181790"/>
                    <a:pt x="30712" y="166856"/>
                  </a:cubicBezTo>
                  <a:cubicBezTo>
                    <a:pt x="39578" y="168126"/>
                    <a:pt x="47426" y="162553"/>
                    <a:pt x="47426" y="152937"/>
                  </a:cubicBezTo>
                  <a:cubicBezTo>
                    <a:pt x="47426" y="143823"/>
                    <a:pt x="40587" y="138765"/>
                    <a:pt x="33246" y="138765"/>
                  </a:cubicBezTo>
                  <a:cubicBezTo>
                    <a:pt x="27169" y="138765"/>
                    <a:pt x="19066" y="142306"/>
                    <a:pt x="19066" y="153445"/>
                  </a:cubicBezTo>
                  <a:cubicBezTo>
                    <a:pt x="19066" y="176471"/>
                    <a:pt x="42613" y="193177"/>
                    <a:pt x="70219" y="193177"/>
                  </a:cubicBezTo>
                  <a:cubicBezTo>
                    <a:pt x="101113" y="193177"/>
                    <a:pt x="124151" y="170152"/>
                    <a:pt x="124151" y="144330"/>
                  </a:cubicBezTo>
                  <a:cubicBezTo>
                    <a:pt x="124151" y="123576"/>
                    <a:pt x="108199" y="103837"/>
                    <a:pt x="81865" y="9852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EF681D54-EEBA-48A8-A8D3-7D4F301B27B8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6205864" y="-14362593"/>
              <a:ext cx="279635" cy="279483"/>
            </a:xfrm>
            <a:custGeom>
              <a:avLst/>
              <a:gdLst>
                <a:gd name="connsiteX0" fmla="*/ 58064 w 279634"/>
                <a:gd name="connsiteY0" fmla="*/ 107641 h 279482"/>
                <a:gd name="connsiteX1" fmla="*/ 94273 w 279634"/>
                <a:gd name="connsiteY1" fmla="*/ 107641 h 279482"/>
                <a:gd name="connsiteX2" fmla="*/ 94273 w 279634"/>
                <a:gd name="connsiteY2" fmla="*/ 99788 h 279482"/>
                <a:gd name="connsiteX3" fmla="*/ 58064 w 279634"/>
                <a:gd name="connsiteY3" fmla="*/ 99788 h 279482"/>
                <a:gd name="connsiteX4" fmla="*/ 58064 w 279634"/>
                <a:gd name="connsiteY4" fmla="*/ 53220 h 279482"/>
                <a:gd name="connsiteX5" fmla="*/ 51733 w 279634"/>
                <a:gd name="connsiteY5" fmla="*/ 53220 h 279482"/>
                <a:gd name="connsiteX6" fmla="*/ 19066 w 279634"/>
                <a:gd name="connsiteY6" fmla="*/ 102066 h 279482"/>
                <a:gd name="connsiteX7" fmla="*/ 19066 w 279634"/>
                <a:gd name="connsiteY7" fmla="*/ 107641 h 279482"/>
                <a:gd name="connsiteX8" fmla="*/ 40587 w 279634"/>
                <a:gd name="connsiteY8" fmla="*/ 107641 h 279482"/>
                <a:gd name="connsiteX9" fmla="*/ 40587 w 279634"/>
                <a:gd name="connsiteY9" fmla="*/ 177487 h 279482"/>
                <a:gd name="connsiteX10" fmla="*/ 73253 w 279634"/>
                <a:gd name="connsiteY10" fmla="*/ 211661 h 279482"/>
                <a:gd name="connsiteX11" fmla="*/ 98325 w 279634"/>
                <a:gd name="connsiteY11" fmla="*/ 177487 h 279482"/>
                <a:gd name="connsiteX12" fmla="*/ 98325 w 279634"/>
                <a:gd name="connsiteY12" fmla="*/ 163060 h 279482"/>
                <a:gd name="connsiteX13" fmla="*/ 91993 w 279634"/>
                <a:gd name="connsiteY13" fmla="*/ 163060 h 279482"/>
                <a:gd name="connsiteX14" fmla="*/ 91993 w 279634"/>
                <a:gd name="connsiteY14" fmla="*/ 176987 h 279482"/>
                <a:gd name="connsiteX15" fmla="*/ 75025 w 279634"/>
                <a:gd name="connsiteY15" fmla="*/ 205332 h 279482"/>
                <a:gd name="connsiteX16" fmla="*/ 58064 w 279634"/>
                <a:gd name="connsiteY16" fmla="*/ 177995 h 279482"/>
                <a:gd name="connsiteX17" fmla="*/ 58064 w 279634"/>
                <a:gd name="connsiteY17" fmla="*/ 107641 h 279482"/>
                <a:gd name="connsiteX18" fmla="*/ 155032 w 279634"/>
                <a:gd name="connsiteY18" fmla="*/ 124846 h 279482"/>
                <a:gd name="connsiteX19" fmla="*/ 155032 w 279634"/>
                <a:gd name="connsiteY19" fmla="*/ 97009 h 279482"/>
                <a:gd name="connsiteX20" fmla="*/ 119840 w 279634"/>
                <a:gd name="connsiteY20" fmla="*/ 99788 h 279482"/>
                <a:gd name="connsiteX21" fmla="*/ 119840 w 279634"/>
                <a:gd name="connsiteY21" fmla="*/ 107641 h 279482"/>
                <a:gd name="connsiteX22" fmla="*/ 139589 w 279634"/>
                <a:gd name="connsiteY22" fmla="*/ 121813 h 279482"/>
                <a:gd name="connsiteX23" fmla="*/ 139589 w 279634"/>
                <a:gd name="connsiteY23" fmla="*/ 189635 h 279482"/>
                <a:gd name="connsiteX24" fmla="*/ 119840 w 279634"/>
                <a:gd name="connsiteY24" fmla="*/ 201029 h 279482"/>
                <a:gd name="connsiteX25" fmla="*/ 119840 w 279634"/>
                <a:gd name="connsiteY25" fmla="*/ 208874 h 279482"/>
                <a:gd name="connsiteX26" fmla="*/ 148701 w 279634"/>
                <a:gd name="connsiteY26" fmla="*/ 208111 h 279482"/>
                <a:gd name="connsiteX27" fmla="*/ 180867 w 279634"/>
                <a:gd name="connsiteY27" fmla="*/ 208874 h 279482"/>
                <a:gd name="connsiteX28" fmla="*/ 180867 w 279634"/>
                <a:gd name="connsiteY28" fmla="*/ 201029 h 279482"/>
                <a:gd name="connsiteX29" fmla="*/ 175544 w 279634"/>
                <a:gd name="connsiteY29" fmla="*/ 201029 h 279482"/>
                <a:gd name="connsiteX30" fmla="*/ 156303 w 279634"/>
                <a:gd name="connsiteY30" fmla="*/ 189135 h 279482"/>
                <a:gd name="connsiteX31" fmla="*/ 156303 w 279634"/>
                <a:gd name="connsiteY31" fmla="*/ 150158 h 279482"/>
                <a:gd name="connsiteX32" fmla="*/ 186181 w 279634"/>
                <a:gd name="connsiteY32" fmla="*/ 102575 h 279482"/>
                <a:gd name="connsiteX33" fmla="*/ 188970 w 279634"/>
                <a:gd name="connsiteY33" fmla="*/ 102829 h 279482"/>
                <a:gd name="connsiteX34" fmla="*/ 183147 w 279634"/>
                <a:gd name="connsiteY34" fmla="*/ 112698 h 279482"/>
                <a:gd name="connsiteX35" fmla="*/ 194031 w 279634"/>
                <a:gd name="connsiteY35" fmla="*/ 123583 h 279482"/>
                <a:gd name="connsiteX36" fmla="*/ 204922 w 279634"/>
                <a:gd name="connsiteY36" fmla="*/ 112444 h 279482"/>
                <a:gd name="connsiteX37" fmla="*/ 186181 w 279634"/>
                <a:gd name="connsiteY37" fmla="*/ 97009 h 279482"/>
                <a:gd name="connsiteX38" fmla="*/ 155032 w 279634"/>
                <a:gd name="connsiteY38" fmla="*/ 124846 h 279482"/>
                <a:gd name="connsiteX39" fmla="*/ 276519 w 279634"/>
                <a:gd name="connsiteY39" fmla="*/ 272146 h 279482"/>
                <a:gd name="connsiteX40" fmla="*/ 276519 w 279634"/>
                <a:gd name="connsiteY40" fmla="*/ 262023 h 279482"/>
                <a:gd name="connsiteX41" fmla="*/ 251955 w 279634"/>
                <a:gd name="connsiteY41" fmla="*/ 262023 h 279482"/>
                <a:gd name="connsiteX42" fmla="*/ 251955 w 279634"/>
                <a:gd name="connsiteY42" fmla="*/ 29179 h 279482"/>
                <a:gd name="connsiteX43" fmla="*/ 276519 w 279634"/>
                <a:gd name="connsiteY43" fmla="*/ 29179 h 279482"/>
                <a:gd name="connsiteX44" fmla="*/ 276519 w 279634"/>
                <a:gd name="connsiteY44" fmla="*/ 19056 h 279482"/>
                <a:gd name="connsiteX45" fmla="*/ 241827 w 279634"/>
                <a:gd name="connsiteY45" fmla="*/ 19056 h 279482"/>
                <a:gd name="connsiteX46" fmla="*/ 241827 w 279634"/>
                <a:gd name="connsiteY46" fmla="*/ 272146 h 279482"/>
                <a:gd name="connsiteX47" fmla="*/ 276519 w 279634"/>
                <a:gd name="connsiteY47" fmla="*/ 272146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79634" h="279482">
                  <a:moveTo>
                    <a:pt x="58064" y="107641"/>
                  </a:moveTo>
                  <a:lnTo>
                    <a:pt x="94273" y="107641"/>
                  </a:lnTo>
                  <a:lnTo>
                    <a:pt x="94273" y="99788"/>
                  </a:lnTo>
                  <a:lnTo>
                    <a:pt x="58064" y="99788"/>
                  </a:lnTo>
                  <a:lnTo>
                    <a:pt x="58064" y="53220"/>
                  </a:lnTo>
                  <a:lnTo>
                    <a:pt x="51733" y="53220"/>
                  </a:lnTo>
                  <a:cubicBezTo>
                    <a:pt x="51478" y="73976"/>
                    <a:pt x="43876" y="101058"/>
                    <a:pt x="19066" y="102066"/>
                  </a:cubicBezTo>
                  <a:lnTo>
                    <a:pt x="19066" y="107641"/>
                  </a:lnTo>
                  <a:lnTo>
                    <a:pt x="40587" y="107641"/>
                  </a:lnTo>
                  <a:lnTo>
                    <a:pt x="40587" y="177487"/>
                  </a:lnTo>
                  <a:cubicBezTo>
                    <a:pt x="40587" y="208620"/>
                    <a:pt x="64141" y="211661"/>
                    <a:pt x="73253" y="211661"/>
                  </a:cubicBezTo>
                  <a:cubicBezTo>
                    <a:pt x="91231" y="211661"/>
                    <a:pt x="98325" y="193684"/>
                    <a:pt x="98325" y="177487"/>
                  </a:cubicBezTo>
                  <a:lnTo>
                    <a:pt x="98325" y="163060"/>
                  </a:lnTo>
                  <a:lnTo>
                    <a:pt x="91993" y="163060"/>
                  </a:lnTo>
                  <a:lnTo>
                    <a:pt x="91993" y="176987"/>
                  </a:lnTo>
                  <a:cubicBezTo>
                    <a:pt x="91993" y="195710"/>
                    <a:pt x="84399" y="205332"/>
                    <a:pt x="75025" y="205332"/>
                  </a:cubicBezTo>
                  <a:cubicBezTo>
                    <a:pt x="58064" y="205332"/>
                    <a:pt x="58064" y="182299"/>
                    <a:pt x="58064" y="177995"/>
                  </a:cubicBezTo>
                  <a:lnTo>
                    <a:pt x="58064" y="107641"/>
                  </a:lnTo>
                  <a:close/>
                  <a:moveTo>
                    <a:pt x="155032" y="124846"/>
                  </a:moveTo>
                  <a:lnTo>
                    <a:pt x="155032" y="97009"/>
                  </a:lnTo>
                  <a:lnTo>
                    <a:pt x="119840" y="99788"/>
                  </a:lnTo>
                  <a:lnTo>
                    <a:pt x="119840" y="107641"/>
                  </a:lnTo>
                  <a:cubicBezTo>
                    <a:pt x="137563" y="107641"/>
                    <a:pt x="139589" y="109410"/>
                    <a:pt x="139589" y="121813"/>
                  </a:cubicBezTo>
                  <a:lnTo>
                    <a:pt x="139589" y="189635"/>
                  </a:lnTo>
                  <a:cubicBezTo>
                    <a:pt x="139589" y="201029"/>
                    <a:pt x="136801" y="201029"/>
                    <a:pt x="119840" y="201029"/>
                  </a:cubicBezTo>
                  <a:lnTo>
                    <a:pt x="119840" y="208874"/>
                  </a:lnTo>
                  <a:cubicBezTo>
                    <a:pt x="129715" y="208620"/>
                    <a:pt x="141615" y="208111"/>
                    <a:pt x="148701" y="208111"/>
                  </a:cubicBezTo>
                  <a:cubicBezTo>
                    <a:pt x="158830" y="208111"/>
                    <a:pt x="170738" y="208111"/>
                    <a:pt x="180867" y="208874"/>
                  </a:cubicBezTo>
                  <a:lnTo>
                    <a:pt x="180867" y="201029"/>
                  </a:lnTo>
                  <a:lnTo>
                    <a:pt x="175544" y="201029"/>
                  </a:lnTo>
                  <a:cubicBezTo>
                    <a:pt x="156804" y="201029"/>
                    <a:pt x="156303" y="198242"/>
                    <a:pt x="156303" y="189135"/>
                  </a:cubicBezTo>
                  <a:lnTo>
                    <a:pt x="156303" y="150158"/>
                  </a:lnTo>
                  <a:cubicBezTo>
                    <a:pt x="156303" y="125099"/>
                    <a:pt x="166933" y="102575"/>
                    <a:pt x="186181" y="102575"/>
                  </a:cubicBezTo>
                  <a:cubicBezTo>
                    <a:pt x="187953" y="102575"/>
                    <a:pt x="188461" y="102575"/>
                    <a:pt x="188970" y="102829"/>
                  </a:cubicBezTo>
                  <a:cubicBezTo>
                    <a:pt x="188207" y="103083"/>
                    <a:pt x="183147" y="106115"/>
                    <a:pt x="183147" y="112698"/>
                  </a:cubicBezTo>
                  <a:cubicBezTo>
                    <a:pt x="183147" y="119788"/>
                    <a:pt x="188461" y="123583"/>
                    <a:pt x="194031" y="123583"/>
                  </a:cubicBezTo>
                  <a:cubicBezTo>
                    <a:pt x="198590" y="123583"/>
                    <a:pt x="204922" y="120542"/>
                    <a:pt x="204922" y="112444"/>
                  </a:cubicBezTo>
                  <a:cubicBezTo>
                    <a:pt x="204922" y="104346"/>
                    <a:pt x="197073" y="97009"/>
                    <a:pt x="186181" y="97009"/>
                  </a:cubicBezTo>
                  <a:cubicBezTo>
                    <a:pt x="167695" y="97009"/>
                    <a:pt x="158584" y="113968"/>
                    <a:pt x="155032" y="124846"/>
                  </a:cubicBezTo>
                  <a:close/>
                  <a:moveTo>
                    <a:pt x="276519" y="272146"/>
                  </a:moveTo>
                  <a:lnTo>
                    <a:pt x="276519" y="262023"/>
                  </a:lnTo>
                  <a:lnTo>
                    <a:pt x="251955" y="262023"/>
                  </a:lnTo>
                  <a:lnTo>
                    <a:pt x="251955" y="29179"/>
                  </a:lnTo>
                  <a:lnTo>
                    <a:pt x="276519" y="29179"/>
                  </a:lnTo>
                  <a:lnTo>
                    <a:pt x="276519" y="19056"/>
                  </a:lnTo>
                  <a:lnTo>
                    <a:pt x="241827" y="19056"/>
                  </a:lnTo>
                  <a:lnTo>
                    <a:pt x="241827" y="272146"/>
                  </a:lnTo>
                  <a:lnTo>
                    <a:pt x="276519" y="27214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3CBE4D07-3585-4846-8905-DB75637BC8A0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6483781" y="-14345634"/>
              <a:ext cx="203371" cy="203260"/>
            </a:xfrm>
            <a:custGeom>
              <a:avLst/>
              <a:gdLst>
                <a:gd name="connsiteX0" fmla="*/ 186704 w 203370"/>
                <a:gd name="connsiteY0" fmla="*/ 25130 h 203260"/>
                <a:gd name="connsiteX1" fmla="*/ 187458 w 203370"/>
                <a:gd name="connsiteY1" fmla="*/ 21335 h 203260"/>
                <a:gd name="connsiteX2" fmla="*/ 181127 w 203370"/>
                <a:gd name="connsiteY2" fmla="*/ 19056 h 203260"/>
                <a:gd name="connsiteX3" fmla="*/ 74270 w 203370"/>
                <a:gd name="connsiteY3" fmla="*/ 19056 h 203260"/>
                <a:gd name="connsiteX4" fmla="*/ 66421 w 203370"/>
                <a:gd name="connsiteY4" fmla="*/ 24113 h 203260"/>
                <a:gd name="connsiteX5" fmla="*/ 52487 w 203370"/>
                <a:gd name="connsiteY5" fmla="*/ 69672 h 203260"/>
                <a:gd name="connsiteX6" fmla="*/ 51733 w 203370"/>
                <a:gd name="connsiteY6" fmla="*/ 73214 h 203260"/>
                <a:gd name="connsiteX7" fmla="*/ 54767 w 203370"/>
                <a:gd name="connsiteY7" fmla="*/ 76001 h 203260"/>
                <a:gd name="connsiteX8" fmla="*/ 58064 w 203370"/>
                <a:gd name="connsiteY8" fmla="*/ 73467 h 203260"/>
                <a:gd name="connsiteX9" fmla="*/ 120354 w 203370"/>
                <a:gd name="connsiteY9" fmla="*/ 26901 h 203260"/>
                <a:gd name="connsiteX10" fmla="*/ 161632 w 203370"/>
                <a:gd name="connsiteY10" fmla="*/ 26901 h 203260"/>
                <a:gd name="connsiteX11" fmla="*/ 20075 w 203370"/>
                <a:gd name="connsiteY11" fmla="*/ 185078 h 203260"/>
                <a:gd name="connsiteX12" fmla="*/ 19066 w 203370"/>
                <a:gd name="connsiteY12" fmla="*/ 189635 h 203260"/>
                <a:gd name="connsiteX13" fmla="*/ 25397 w 203370"/>
                <a:gd name="connsiteY13" fmla="*/ 191915 h 203260"/>
                <a:gd name="connsiteX14" fmla="*/ 135551 w 203370"/>
                <a:gd name="connsiteY14" fmla="*/ 191915 h 203260"/>
                <a:gd name="connsiteX15" fmla="*/ 143400 w 203370"/>
                <a:gd name="connsiteY15" fmla="*/ 186849 h 203260"/>
                <a:gd name="connsiteX16" fmla="*/ 161378 w 203370"/>
                <a:gd name="connsiteY16" fmla="*/ 130921 h 203260"/>
                <a:gd name="connsiteX17" fmla="*/ 162395 w 203370"/>
                <a:gd name="connsiteY17" fmla="*/ 127125 h 203260"/>
                <a:gd name="connsiteX18" fmla="*/ 159098 w 203370"/>
                <a:gd name="connsiteY18" fmla="*/ 124338 h 203260"/>
                <a:gd name="connsiteX19" fmla="*/ 154792 w 203370"/>
                <a:gd name="connsiteY19" fmla="*/ 130666 h 203260"/>
                <a:gd name="connsiteX20" fmla="*/ 88450 w 203370"/>
                <a:gd name="connsiteY20" fmla="*/ 183307 h 203260"/>
                <a:gd name="connsiteX21" fmla="*/ 45147 w 203370"/>
                <a:gd name="connsiteY21" fmla="*/ 183307 h 203260"/>
                <a:gd name="connsiteX22" fmla="*/ 186704 w 203370"/>
                <a:gd name="connsiteY22" fmla="*/ 25130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03370" h="203260">
                  <a:moveTo>
                    <a:pt x="186704" y="25130"/>
                  </a:moveTo>
                  <a:cubicBezTo>
                    <a:pt x="186958" y="24113"/>
                    <a:pt x="187458" y="22850"/>
                    <a:pt x="187458" y="21335"/>
                  </a:cubicBezTo>
                  <a:cubicBezTo>
                    <a:pt x="187458" y="19056"/>
                    <a:pt x="186195" y="19056"/>
                    <a:pt x="181127" y="19056"/>
                  </a:cubicBezTo>
                  <a:lnTo>
                    <a:pt x="74270" y="19056"/>
                  </a:lnTo>
                  <a:cubicBezTo>
                    <a:pt x="68193" y="19056"/>
                    <a:pt x="67939" y="19310"/>
                    <a:pt x="66421" y="24113"/>
                  </a:cubicBezTo>
                  <a:lnTo>
                    <a:pt x="52487" y="69672"/>
                  </a:lnTo>
                  <a:cubicBezTo>
                    <a:pt x="51987" y="70935"/>
                    <a:pt x="51733" y="72706"/>
                    <a:pt x="51733" y="73214"/>
                  </a:cubicBezTo>
                  <a:cubicBezTo>
                    <a:pt x="51733" y="73467"/>
                    <a:pt x="51733" y="76001"/>
                    <a:pt x="54767" y="76001"/>
                  </a:cubicBezTo>
                  <a:cubicBezTo>
                    <a:pt x="57047" y="76001"/>
                    <a:pt x="57555" y="74230"/>
                    <a:pt x="58064" y="73467"/>
                  </a:cubicBezTo>
                  <a:cubicBezTo>
                    <a:pt x="67684" y="43606"/>
                    <a:pt x="80856" y="26901"/>
                    <a:pt x="120354" y="26901"/>
                  </a:cubicBezTo>
                  <a:lnTo>
                    <a:pt x="161632" y="26901"/>
                  </a:lnTo>
                  <a:lnTo>
                    <a:pt x="20075" y="185078"/>
                  </a:lnTo>
                  <a:cubicBezTo>
                    <a:pt x="20075" y="185332"/>
                    <a:pt x="19066" y="188874"/>
                    <a:pt x="19066" y="189635"/>
                  </a:cubicBezTo>
                  <a:cubicBezTo>
                    <a:pt x="19066" y="191915"/>
                    <a:pt x="20838" y="191915"/>
                    <a:pt x="25397" y="191915"/>
                  </a:cubicBezTo>
                  <a:lnTo>
                    <a:pt x="135551" y="191915"/>
                  </a:lnTo>
                  <a:cubicBezTo>
                    <a:pt x="141629" y="191915"/>
                    <a:pt x="141883" y="191661"/>
                    <a:pt x="143400" y="186849"/>
                  </a:cubicBezTo>
                  <a:lnTo>
                    <a:pt x="161378" y="130921"/>
                  </a:lnTo>
                  <a:cubicBezTo>
                    <a:pt x="161632" y="129904"/>
                    <a:pt x="162395" y="128134"/>
                    <a:pt x="162395" y="127125"/>
                  </a:cubicBezTo>
                  <a:cubicBezTo>
                    <a:pt x="162395" y="125854"/>
                    <a:pt x="161378" y="124338"/>
                    <a:pt x="159098" y="124338"/>
                  </a:cubicBezTo>
                  <a:cubicBezTo>
                    <a:pt x="156818" y="124338"/>
                    <a:pt x="156564" y="125355"/>
                    <a:pt x="154792" y="130666"/>
                  </a:cubicBezTo>
                  <a:cubicBezTo>
                    <a:pt x="143654" y="165085"/>
                    <a:pt x="131500" y="183307"/>
                    <a:pt x="88450" y="183307"/>
                  </a:cubicBezTo>
                  <a:lnTo>
                    <a:pt x="45147" y="183307"/>
                  </a:lnTo>
                  <a:lnTo>
                    <a:pt x="186704" y="2513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F65F4C66-7B88-4D8C-A4E5-6775291ACDEB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6730862" y="-14386103"/>
              <a:ext cx="127107" cy="25408"/>
            </a:xfrm>
            <a:custGeom>
              <a:avLst/>
              <a:gdLst>
                <a:gd name="connsiteX0" fmla="*/ 110488 w 127106"/>
                <a:gd name="connsiteY0" fmla="*/ 26901 h 25407"/>
                <a:gd name="connsiteX1" fmla="*/ 110488 w 127106"/>
                <a:gd name="connsiteY1" fmla="*/ 19056 h 25407"/>
                <a:gd name="connsiteX2" fmla="*/ 19066 w 127106"/>
                <a:gd name="connsiteY2" fmla="*/ 19056 h 25407"/>
                <a:gd name="connsiteX3" fmla="*/ 19066 w 127106"/>
                <a:gd name="connsiteY3" fmla="*/ 26901 h 25407"/>
                <a:gd name="connsiteX4" fmla="*/ 110488 w 127106"/>
                <a:gd name="connsiteY4" fmla="*/ 26901 h 2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106" h="25407">
                  <a:moveTo>
                    <a:pt x="110488" y="26901"/>
                  </a:moveTo>
                  <a:lnTo>
                    <a:pt x="110488" y="19056"/>
                  </a:lnTo>
                  <a:lnTo>
                    <a:pt x="19066" y="19056"/>
                  </a:lnTo>
                  <a:lnTo>
                    <a:pt x="19066" y="26901"/>
                  </a:lnTo>
                  <a:lnTo>
                    <a:pt x="110488" y="2690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25A6BB56-A3B8-4A4A-9B9E-A3BE3D15D25A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6674798" y="-14345634"/>
              <a:ext cx="203371" cy="203260"/>
            </a:xfrm>
            <a:custGeom>
              <a:avLst/>
              <a:gdLst>
                <a:gd name="connsiteX0" fmla="*/ 186704 w 203370"/>
                <a:gd name="connsiteY0" fmla="*/ 25130 h 203260"/>
                <a:gd name="connsiteX1" fmla="*/ 187458 w 203370"/>
                <a:gd name="connsiteY1" fmla="*/ 21335 h 203260"/>
                <a:gd name="connsiteX2" fmla="*/ 181127 w 203370"/>
                <a:gd name="connsiteY2" fmla="*/ 19056 h 203260"/>
                <a:gd name="connsiteX3" fmla="*/ 74270 w 203370"/>
                <a:gd name="connsiteY3" fmla="*/ 19056 h 203260"/>
                <a:gd name="connsiteX4" fmla="*/ 66421 w 203370"/>
                <a:gd name="connsiteY4" fmla="*/ 24113 h 203260"/>
                <a:gd name="connsiteX5" fmla="*/ 52487 w 203370"/>
                <a:gd name="connsiteY5" fmla="*/ 69672 h 203260"/>
                <a:gd name="connsiteX6" fmla="*/ 51732 w 203370"/>
                <a:gd name="connsiteY6" fmla="*/ 73214 h 203260"/>
                <a:gd name="connsiteX7" fmla="*/ 54767 w 203370"/>
                <a:gd name="connsiteY7" fmla="*/ 76001 h 203260"/>
                <a:gd name="connsiteX8" fmla="*/ 58064 w 203370"/>
                <a:gd name="connsiteY8" fmla="*/ 73467 h 203260"/>
                <a:gd name="connsiteX9" fmla="*/ 120354 w 203370"/>
                <a:gd name="connsiteY9" fmla="*/ 26901 h 203260"/>
                <a:gd name="connsiteX10" fmla="*/ 161632 w 203370"/>
                <a:gd name="connsiteY10" fmla="*/ 26901 h 203260"/>
                <a:gd name="connsiteX11" fmla="*/ 20075 w 203370"/>
                <a:gd name="connsiteY11" fmla="*/ 185078 h 203260"/>
                <a:gd name="connsiteX12" fmla="*/ 19066 w 203370"/>
                <a:gd name="connsiteY12" fmla="*/ 189635 h 203260"/>
                <a:gd name="connsiteX13" fmla="*/ 25397 w 203370"/>
                <a:gd name="connsiteY13" fmla="*/ 191915 h 203260"/>
                <a:gd name="connsiteX14" fmla="*/ 135551 w 203370"/>
                <a:gd name="connsiteY14" fmla="*/ 191915 h 203260"/>
                <a:gd name="connsiteX15" fmla="*/ 143400 w 203370"/>
                <a:gd name="connsiteY15" fmla="*/ 186849 h 203260"/>
                <a:gd name="connsiteX16" fmla="*/ 161378 w 203370"/>
                <a:gd name="connsiteY16" fmla="*/ 130921 h 203260"/>
                <a:gd name="connsiteX17" fmla="*/ 162395 w 203370"/>
                <a:gd name="connsiteY17" fmla="*/ 127125 h 203260"/>
                <a:gd name="connsiteX18" fmla="*/ 159098 w 203370"/>
                <a:gd name="connsiteY18" fmla="*/ 124338 h 203260"/>
                <a:gd name="connsiteX19" fmla="*/ 154792 w 203370"/>
                <a:gd name="connsiteY19" fmla="*/ 130666 h 203260"/>
                <a:gd name="connsiteX20" fmla="*/ 88450 w 203370"/>
                <a:gd name="connsiteY20" fmla="*/ 183307 h 203260"/>
                <a:gd name="connsiteX21" fmla="*/ 45146 w 203370"/>
                <a:gd name="connsiteY21" fmla="*/ 183307 h 203260"/>
                <a:gd name="connsiteX22" fmla="*/ 186704 w 203370"/>
                <a:gd name="connsiteY22" fmla="*/ 25130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03370" h="203260">
                  <a:moveTo>
                    <a:pt x="186704" y="25130"/>
                  </a:moveTo>
                  <a:cubicBezTo>
                    <a:pt x="186958" y="24113"/>
                    <a:pt x="187458" y="22850"/>
                    <a:pt x="187458" y="21335"/>
                  </a:cubicBezTo>
                  <a:cubicBezTo>
                    <a:pt x="187458" y="19056"/>
                    <a:pt x="186195" y="19056"/>
                    <a:pt x="181127" y="19056"/>
                  </a:cubicBezTo>
                  <a:lnTo>
                    <a:pt x="74270" y="19056"/>
                  </a:lnTo>
                  <a:cubicBezTo>
                    <a:pt x="68193" y="19056"/>
                    <a:pt x="67938" y="19310"/>
                    <a:pt x="66421" y="24113"/>
                  </a:cubicBezTo>
                  <a:lnTo>
                    <a:pt x="52487" y="69672"/>
                  </a:lnTo>
                  <a:cubicBezTo>
                    <a:pt x="51987" y="70935"/>
                    <a:pt x="51732" y="72706"/>
                    <a:pt x="51732" y="73214"/>
                  </a:cubicBezTo>
                  <a:cubicBezTo>
                    <a:pt x="51732" y="73467"/>
                    <a:pt x="51732" y="76001"/>
                    <a:pt x="54767" y="76001"/>
                  </a:cubicBezTo>
                  <a:cubicBezTo>
                    <a:pt x="57047" y="76001"/>
                    <a:pt x="57555" y="74230"/>
                    <a:pt x="58064" y="73467"/>
                  </a:cubicBezTo>
                  <a:cubicBezTo>
                    <a:pt x="67684" y="43606"/>
                    <a:pt x="80856" y="26901"/>
                    <a:pt x="120354" y="26901"/>
                  </a:cubicBezTo>
                  <a:lnTo>
                    <a:pt x="161632" y="26901"/>
                  </a:lnTo>
                  <a:lnTo>
                    <a:pt x="20075" y="185078"/>
                  </a:lnTo>
                  <a:cubicBezTo>
                    <a:pt x="20075" y="185332"/>
                    <a:pt x="19066" y="188874"/>
                    <a:pt x="19066" y="189635"/>
                  </a:cubicBezTo>
                  <a:cubicBezTo>
                    <a:pt x="19066" y="191915"/>
                    <a:pt x="20838" y="191915"/>
                    <a:pt x="25397" y="191915"/>
                  </a:cubicBezTo>
                  <a:lnTo>
                    <a:pt x="135551" y="191915"/>
                  </a:lnTo>
                  <a:cubicBezTo>
                    <a:pt x="141629" y="191915"/>
                    <a:pt x="141883" y="191661"/>
                    <a:pt x="143400" y="186849"/>
                  </a:cubicBezTo>
                  <a:lnTo>
                    <a:pt x="161378" y="130921"/>
                  </a:lnTo>
                  <a:cubicBezTo>
                    <a:pt x="161632" y="129904"/>
                    <a:pt x="162395" y="128134"/>
                    <a:pt x="162395" y="127125"/>
                  </a:cubicBezTo>
                  <a:cubicBezTo>
                    <a:pt x="162395" y="125854"/>
                    <a:pt x="161378" y="124338"/>
                    <a:pt x="159098" y="124338"/>
                  </a:cubicBezTo>
                  <a:cubicBezTo>
                    <a:pt x="156818" y="124338"/>
                    <a:pt x="156563" y="125355"/>
                    <a:pt x="154792" y="130666"/>
                  </a:cubicBezTo>
                  <a:cubicBezTo>
                    <a:pt x="143654" y="165085"/>
                    <a:pt x="131500" y="183307"/>
                    <a:pt x="88450" y="183307"/>
                  </a:cubicBezTo>
                  <a:lnTo>
                    <a:pt x="45146" y="183307"/>
                  </a:lnTo>
                  <a:lnTo>
                    <a:pt x="186704" y="2513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CCAA0057-6EF6-4EAD-A270-202985A9C9B1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6928403" y="-14241106"/>
              <a:ext cx="177949" cy="25408"/>
            </a:xfrm>
            <a:custGeom>
              <a:avLst/>
              <a:gdLst>
                <a:gd name="connsiteX0" fmla="*/ 164921 w 177949"/>
                <a:gd name="connsiteY0" fmla="*/ 29179 h 25407"/>
                <a:gd name="connsiteX1" fmla="*/ 173787 w 177949"/>
                <a:gd name="connsiteY1" fmla="*/ 24113 h 25407"/>
                <a:gd name="connsiteX2" fmla="*/ 164921 w 177949"/>
                <a:gd name="connsiteY2" fmla="*/ 19056 h 25407"/>
                <a:gd name="connsiteX3" fmla="*/ 27924 w 177949"/>
                <a:gd name="connsiteY3" fmla="*/ 19056 h 25407"/>
                <a:gd name="connsiteX4" fmla="*/ 19066 w 177949"/>
                <a:gd name="connsiteY4" fmla="*/ 24113 h 25407"/>
                <a:gd name="connsiteX5" fmla="*/ 27924 w 177949"/>
                <a:gd name="connsiteY5" fmla="*/ 29179 h 25407"/>
                <a:gd name="connsiteX6" fmla="*/ 164921 w 177949"/>
                <a:gd name="connsiteY6" fmla="*/ 29179 h 2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949" h="25407">
                  <a:moveTo>
                    <a:pt x="164921" y="29179"/>
                  </a:moveTo>
                  <a:cubicBezTo>
                    <a:pt x="169227" y="29179"/>
                    <a:pt x="173787" y="29179"/>
                    <a:pt x="173787" y="24113"/>
                  </a:cubicBezTo>
                  <a:cubicBezTo>
                    <a:pt x="173787" y="19056"/>
                    <a:pt x="169227" y="19056"/>
                    <a:pt x="164921" y="19056"/>
                  </a:cubicBezTo>
                  <a:lnTo>
                    <a:pt x="27924" y="19056"/>
                  </a:lnTo>
                  <a:cubicBezTo>
                    <a:pt x="23618" y="19056"/>
                    <a:pt x="19066" y="19056"/>
                    <a:pt x="19066" y="24113"/>
                  </a:cubicBezTo>
                  <a:cubicBezTo>
                    <a:pt x="19066" y="29179"/>
                    <a:pt x="23618" y="29179"/>
                    <a:pt x="27924" y="29179"/>
                  </a:cubicBezTo>
                  <a:lnTo>
                    <a:pt x="164921" y="2917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3A074DEB-5EEA-43C1-AA3B-6E2B1E47E9C1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7213572" y="-14512578"/>
              <a:ext cx="101685" cy="203260"/>
            </a:xfrm>
            <a:custGeom>
              <a:avLst/>
              <a:gdLst>
                <a:gd name="connsiteX0" fmla="*/ 70981 w 101685"/>
                <a:gd name="connsiteY0" fmla="*/ 25631 h 203260"/>
                <a:gd name="connsiteX1" fmla="*/ 65150 w 101685"/>
                <a:gd name="connsiteY1" fmla="*/ 19056 h 203260"/>
                <a:gd name="connsiteX2" fmla="*/ 19066 w 101685"/>
                <a:gd name="connsiteY2" fmla="*/ 35253 h 203260"/>
                <a:gd name="connsiteX3" fmla="*/ 19066 w 101685"/>
                <a:gd name="connsiteY3" fmla="*/ 43099 h 203260"/>
                <a:gd name="connsiteX4" fmla="*/ 52241 w 101685"/>
                <a:gd name="connsiteY4" fmla="*/ 36516 h 203260"/>
                <a:gd name="connsiteX5" fmla="*/ 52241 w 101685"/>
                <a:gd name="connsiteY5" fmla="*/ 167619 h 203260"/>
                <a:gd name="connsiteX6" fmla="*/ 28686 w 101685"/>
                <a:gd name="connsiteY6" fmla="*/ 179766 h 203260"/>
                <a:gd name="connsiteX7" fmla="*/ 20583 w 101685"/>
                <a:gd name="connsiteY7" fmla="*/ 179766 h 203260"/>
                <a:gd name="connsiteX8" fmla="*/ 20583 w 101685"/>
                <a:gd name="connsiteY8" fmla="*/ 187612 h 203260"/>
                <a:gd name="connsiteX9" fmla="*/ 61607 w 101685"/>
                <a:gd name="connsiteY9" fmla="*/ 186849 h 203260"/>
                <a:gd name="connsiteX10" fmla="*/ 102631 w 101685"/>
                <a:gd name="connsiteY10" fmla="*/ 187612 h 203260"/>
                <a:gd name="connsiteX11" fmla="*/ 102631 w 101685"/>
                <a:gd name="connsiteY11" fmla="*/ 179766 h 203260"/>
                <a:gd name="connsiteX12" fmla="*/ 94528 w 101685"/>
                <a:gd name="connsiteY12" fmla="*/ 179766 h 203260"/>
                <a:gd name="connsiteX13" fmla="*/ 70981 w 101685"/>
                <a:gd name="connsiteY13" fmla="*/ 167619 h 203260"/>
                <a:gd name="connsiteX14" fmla="*/ 70981 w 101685"/>
                <a:gd name="connsiteY14" fmla="*/ 25631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1685" h="203260">
                  <a:moveTo>
                    <a:pt x="70981" y="25631"/>
                  </a:moveTo>
                  <a:cubicBezTo>
                    <a:pt x="70981" y="19557"/>
                    <a:pt x="70981" y="19056"/>
                    <a:pt x="65150" y="19056"/>
                  </a:cubicBezTo>
                  <a:cubicBezTo>
                    <a:pt x="49452" y="35253"/>
                    <a:pt x="27169" y="35253"/>
                    <a:pt x="19066" y="35253"/>
                  </a:cubicBezTo>
                  <a:lnTo>
                    <a:pt x="19066" y="43099"/>
                  </a:lnTo>
                  <a:cubicBezTo>
                    <a:pt x="24127" y="43099"/>
                    <a:pt x="39070" y="43099"/>
                    <a:pt x="52241" y="36516"/>
                  </a:cubicBezTo>
                  <a:lnTo>
                    <a:pt x="52241" y="167619"/>
                  </a:lnTo>
                  <a:cubicBezTo>
                    <a:pt x="52241" y="176725"/>
                    <a:pt x="51478" y="179766"/>
                    <a:pt x="28686" y="179766"/>
                  </a:cubicBezTo>
                  <a:lnTo>
                    <a:pt x="20583" y="179766"/>
                  </a:lnTo>
                  <a:lnTo>
                    <a:pt x="20583" y="187612"/>
                  </a:lnTo>
                  <a:cubicBezTo>
                    <a:pt x="29449" y="186849"/>
                    <a:pt x="51478" y="186849"/>
                    <a:pt x="61607" y="186849"/>
                  </a:cubicBezTo>
                  <a:cubicBezTo>
                    <a:pt x="71736" y="186849"/>
                    <a:pt x="93765" y="186849"/>
                    <a:pt x="102631" y="187612"/>
                  </a:cubicBezTo>
                  <a:lnTo>
                    <a:pt x="102631" y="179766"/>
                  </a:lnTo>
                  <a:lnTo>
                    <a:pt x="94528" y="179766"/>
                  </a:lnTo>
                  <a:cubicBezTo>
                    <a:pt x="71736" y="179766"/>
                    <a:pt x="70981" y="176980"/>
                    <a:pt x="70981" y="167619"/>
                  </a:cubicBezTo>
                  <a:lnTo>
                    <a:pt x="70981" y="2563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88D4BAEB-BE6B-42B1-BC43-06D80C9D7D95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7202555" y="-14224641"/>
              <a:ext cx="127107" cy="25408"/>
            </a:xfrm>
            <a:custGeom>
              <a:avLst/>
              <a:gdLst>
                <a:gd name="connsiteX0" fmla="*/ 7588 w 127106"/>
                <a:gd name="connsiteY0" fmla="*/ 7584 h 0"/>
                <a:gd name="connsiteX1" fmla="*/ 134198 w 127106"/>
                <a:gd name="connsiteY1" fmla="*/ 758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106">
                  <a:moveTo>
                    <a:pt x="7588" y="7584"/>
                  </a:moveTo>
                  <a:lnTo>
                    <a:pt x="134198" y="7584"/>
                  </a:lnTo>
                </a:path>
              </a:pathLst>
            </a:custGeom>
            <a:noFill/>
            <a:ln w="379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034AAB8C-A01C-4681-AC22-1D8CC88976B8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7203698" y="-14167695"/>
              <a:ext cx="127107" cy="203260"/>
            </a:xfrm>
            <a:custGeom>
              <a:avLst/>
              <a:gdLst>
                <a:gd name="connsiteX0" fmla="*/ 38561 w 127106"/>
                <a:gd name="connsiteY0" fmla="*/ 168126 h 203260"/>
                <a:gd name="connsiteX1" fmla="*/ 65404 w 127106"/>
                <a:gd name="connsiteY1" fmla="*/ 142052 h 203260"/>
                <a:gd name="connsiteX2" fmla="*/ 120100 w 127106"/>
                <a:gd name="connsiteY2" fmla="*/ 68156 h 203260"/>
                <a:gd name="connsiteX3" fmla="*/ 66421 w 127106"/>
                <a:gd name="connsiteY3" fmla="*/ 19056 h 203260"/>
                <a:gd name="connsiteX4" fmla="*/ 19066 w 127106"/>
                <a:gd name="connsiteY4" fmla="*/ 64860 h 203260"/>
                <a:gd name="connsiteX5" fmla="*/ 32483 w 127106"/>
                <a:gd name="connsiteY5" fmla="*/ 79033 h 203260"/>
                <a:gd name="connsiteX6" fmla="*/ 45655 w 127106"/>
                <a:gd name="connsiteY6" fmla="*/ 65623 h 203260"/>
                <a:gd name="connsiteX7" fmla="*/ 32229 w 127106"/>
                <a:gd name="connsiteY7" fmla="*/ 52459 h 203260"/>
                <a:gd name="connsiteX8" fmla="*/ 28940 w 127106"/>
                <a:gd name="connsiteY8" fmla="*/ 52713 h 203260"/>
                <a:gd name="connsiteX9" fmla="*/ 63124 w 127106"/>
                <a:gd name="connsiteY9" fmla="*/ 26899 h 203260"/>
                <a:gd name="connsiteX10" fmla="*/ 97062 w 127106"/>
                <a:gd name="connsiteY10" fmla="*/ 68156 h 203260"/>
                <a:gd name="connsiteX11" fmla="*/ 70473 w 127106"/>
                <a:gd name="connsiteY11" fmla="*/ 124084 h 203260"/>
                <a:gd name="connsiteX12" fmla="*/ 21846 w 127106"/>
                <a:gd name="connsiteY12" fmla="*/ 178250 h 203260"/>
                <a:gd name="connsiteX13" fmla="*/ 19066 w 127106"/>
                <a:gd name="connsiteY13" fmla="*/ 187610 h 203260"/>
                <a:gd name="connsiteX14" fmla="*/ 113014 w 127106"/>
                <a:gd name="connsiteY14" fmla="*/ 187610 h 203260"/>
                <a:gd name="connsiteX15" fmla="*/ 120100 w 127106"/>
                <a:gd name="connsiteY15" fmla="*/ 143576 h 203260"/>
                <a:gd name="connsiteX16" fmla="*/ 113768 w 127106"/>
                <a:gd name="connsiteY16" fmla="*/ 143576 h 203260"/>
                <a:gd name="connsiteX17" fmla="*/ 108199 w 127106"/>
                <a:gd name="connsiteY17" fmla="*/ 166101 h 203260"/>
                <a:gd name="connsiteX18" fmla="*/ 84145 w 127106"/>
                <a:gd name="connsiteY18" fmla="*/ 168126 h 203260"/>
                <a:gd name="connsiteX19" fmla="*/ 38561 w 127106"/>
                <a:gd name="connsiteY19" fmla="*/ 168126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7106" h="203260">
                  <a:moveTo>
                    <a:pt x="38561" y="168126"/>
                  </a:moveTo>
                  <a:lnTo>
                    <a:pt x="65404" y="142052"/>
                  </a:lnTo>
                  <a:cubicBezTo>
                    <a:pt x="104910" y="107124"/>
                    <a:pt x="120100" y="93459"/>
                    <a:pt x="120100" y="68156"/>
                  </a:cubicBezTo>
                  <a:cubicBezTo>
                    <a:pt x="120100" y="39302"/>
                    <a:pt x="97308" y="19056"/>
                    <a:pt x="66421" y="19056"/>
                  </a:cubicBezTo>
                  <a:cubicBezTo>
                    <a:pt x="37806" y="19056"/>
                    <a:pt x="19066" y="42336"/>
                    <a:pt x="19066" y="64860"/>
                  </a:cubicBezTo>
                  <a:cubicBezTo>
                    <a:pt x="19066" y="79033"/>
                    <a:pt x="31729" y="79033"/>
                    <a:pt x="32483" y="79033"/>
                  </a:cubicBezTo>
                  <a:cubicBezTo>
                    <a:pt x="36790" y="79033"/>
                    <a:pt x="45655" y="76001"/>
                    <a:pt x="45655" y="65623"/>
                  </a:cubicBezTo>
                  <a:cubicBezTo>
                    <a:pt x="45655" y="59040"/>
                    <a:pt x="41095" y="52459"/>
                    <a:pt x="32229" y="52459"/>
                  </a:cubicBezTo>
                  <a:cubicBezTo>
                    <a:pt x="30204" y="52459"/>
                    <a:pt x="29703" y="52459"/>
                    <a:pt x="28940" y="52713"/>
                  </a:cubicBezTo>
                  <a:cubicBezTo>
                    <a:pt x="34764" y="36261"/>
                    <a:pt x="48435" y="26899"/>
                    <a:pt x="63124" y="26899"/>
                  </a:cubicBezTo>
                  <a:cubicBezTo>
                    <a:pt x="86171" y="26899"/>
                    <a:pt x="97062" y="47400"/>
                    <a:pt x="97062" y="68156"/>
                  </a:cubicBezTo>
                  <a:cubicBezTo>
                    <a:pt x="97062" y="88402"/>
                    <a:pt x="84399" y="108395"/>
                    <a:pt x="70473" y="124084"/>
                  </a:cubicBezTo>
                  <a:lnTo>
                    <a:pt x="21846" y="178250"/>
                  </a:lnTo>
                  <a:cubicBezTo>
                    <a:pt x="19066" y="181029"/>
                    <a:pt x="19066" y="181537"/>
                    <a:pt x="19066" y="187610"/>
                  </a:cubicBezTo>
                  <a:lnTo>
                    <a:pt x="113014" y="187610"/>
                  </a:lnTo>
                  <a:lnTo>
                    <a:pt x="120100" y="143576"/>
                  </a:lnTo>
                  <a:lnTo>
                    <a:pt x="113768" y="143576"/>
                  </a:lnTo>
                  <a:cubicBezTo>
                    <a:pt x="112505" y="151167"/>
                    <a:pt x="110734" y="162299"/>
                    <a:pt x="108199" y="166101"/>
                  </a:cubicBezTo>
                  <a:cubicBezTo>
                    <a:pt x="106428" y="168126"/>
                    <a:pt x="89713" y="168126"/>
                    <a:pt x="84145" y="168126"/>
                  </a:cubicBezTo>
                  <a:lnTo>
                    <a:pt x="38561" y="16812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E3D96A47-C154-4E8D-A9C3-0EA49EA38BE8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7529618" y="-14608648"/>
              <a:ext cx="101685" cy="152445"/>
            </a:xfrm>
            <a:custGeom>
              <a:avLst/>
              <a:gdLst>
                <a:gd name="connsiteX0" fmla="*/ 105951 w 101685"/>
                <a:gd name="connsiteY0" fmla="*/ 109443 h 152445"/>
                <a:gd name="connsiteX1" fmla="*/ 105951 w 101685"/>
                <a:gd name="connsiteY1" fmla="*/ 103060 h 152445"/>
                <a:gd name="connsiteX2" fmla="*/ 86274 w 101685"/>
                <a:gd name="connsiteY2" fmla="*/ 103060 h 152445"/>
                <a:gd name="connsiteX3" fmla="*/ 86274 w 101685"/>
                <a:gd name="connsiteY3" fmla="*/ 24018 h 152445"/>
                <a:gd name="connsiteX4" fmla="*/ 82373 w 101685"/>
                <a:gd name="connsiteY4" fmla="*/ 19056 h 152445"/>
                <a:gd name="connsiteX5" fmla="*/ 77758 w 101685"/>
                <a:gd name="connsiteY5" fmla="*/ 21542 h 152445"/>
                <a:gd name="connsiteX6" fmla="*/ 19066 w 101685"/>
                <a:gd name="connsiteY6" fmla="*/ 103060 h 152445"/>
                <a:gd name="connsiteX7" fmla="*/ 19066 w 101685"/>
                <a:gd name="connsiteY7" fmla="*/ 109443 h 152445"/>
                <a:gd name="connsiteX8" fmla="*/ 71204 w 101685"/>
                <a:gd name="connsiteY8" fmla="*/ 109443 h 152445"/>
                <a:gd name="connsiteX9" fmla="*/ 71204 w 101685"/>
                <a:gd name="connsiteY9" fmla="*/ 123973 h 152445"/>
                <a:gd name="connsiteX10" fmla="*/ 56840 w 101685"/>
                <a:gd name="connsiteY10" fmla="*/ 132120 h 152445"/>
                <a:gd name="connsiteX11" fmla="*/ 52050 w 101685"/>
                <a:gd name="connsiteY11" fmla="*/ 132120 h 152445"/>
                <a:gd name="connsiteX12" fmla="*/ 52050 w 101685"/>
                <a:gd name="connsiteY12" fmla="*/ 138502 h 152445"/>
                <a:gd name="connsiteX13" fmla="*/ 78647 w 101685"/>
                <a:gd name="connsiteY13" fmla="*/ 137797 h 152445"/>
                <a:gd name="connsiteX14" fmla="*/ 105419 w 101685"/>
                <a:gd name="connsiteY14" fmla="*/ 138502 h 152445"/>
                <a:gd name="connsiteX15" fmla="*/ 105419 w 101685"/>
                <a:gd name="connsiteY15" fmla="*/ 132120 h 152445"/>
                <a:gd name="connsiteX16" fmla="*/ 100637 w 101685"/>
                <a:gd name="connsiteY16" fmla="*/ 132120 h 152445"/>
                <a:gd name="connsiteX17" fmla="*/ 86274 w 101685"/>
                <a:gd name="connsiteY17" fmla="*/ 123973 h 152445"/>
                <a:gd name="connsiteX18" fmla="*/ 86274 w 101685"/>
                <a:gd name="connsiteY18" fmla="*/ 109443 h 152445"/>
                <a:gd name="connsiteX19" fmla="*/ 105951 w 101685"/>
                <a:gd name="connsiteY19" fmla="*/ 109443 h 152445"/>
                <a:gd name="connsiteX20" fmla="*/ 72443 w 101685"/>
                <a:gd name="connsiteY20" fmla="*/ 38198 h 152445"/>
                <a:gd name="connsiteX21" fmla="*/ 72443 w 101685"/>
                <a:gd name="connsiteY21" fmla="*/ 103060 h 152445"/>
                <a:gd name="connsiteX22" fmla="*/ 25628 w 101685"/>
                <a:gd name="connsiteY22" fmla="*/ 103060 h 152445"/>
                <a:gd name="connsiteX23" fmla="*/ 72443 w 101685"/>
                <a:gd name="connsiteY23" fmla="*/ 38198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1685" h="152445">
                  <a:moveTo>
                    <a:pt x="105951" y="109443"/>
                  </a:moveTo>
                  <a:lnTo>
                    <a:pt x="105951" y="103060"/>
                  </a:lnTo>
                  <a:lnTo>
                    <a:pt x="86274" y="103060"/>
                  </a:lnTo>
                  <a:lnTo>
                    <a:pt x="86274" y="24018"/>
                  </a:lnTo>
                  <a:cubicBezTo>
                    <a:pt x="86274" y="20302"/>
                    <a:pt x="86274" y="19056"/>
                    <a:pt x="82373" y="19056"/>
                  </a:cubicBezTo>
                  <a:cubicBezTo>
                    <a:pt x="80244" y="19056"/>
                    <a:pt x="79537" y="19056"/>
                    <a:pt x="77758" y="21542"/>
                  </a:cubicBezTo>
                  <a:lnTo>
                    <a:pt x="19066" y="103060"/>
                  </a:lnTo>
                  <a:lnTo>
                    <a:pt x="19066" y="109443"/>
                  </a:lnTo>
                  <a:lnTo>
                    <a:pt x="71204" y="109443"/>
                  </a:lnTo>
                  <a:lnTo>
                    <a:pt x="71204" y="123973"/>
                  </a:lnTo>
                  <a:cubicBezTo>
                    <a:pt x="71204" y="130000"/>
                    <a:pt x="71204" y="132120"/>
                    <a:pt x="56840" y="132120"/>
                  </a:cubicBezTo>
                  <a:lnTo>
                    <a:pt x="52050" y="132120"/>
                  </a:lnTo>
                  <a:lnTo>
                    <a:pt x="52050" y="138502"/>
                  </a:lnTo>
                  <a:cubicBezTo>
                    <a:pt x="60916" y="138146"/>
                    <a:pt x="72261" y="137797"/>
                    <a:pt x="78647" y="137797"/>
                  </a:cubicBezTo>
                  <a:cubicBezTo>
                    <a:pt x="85209" y="137797"/>
                    <a:pt x="96553" y="138146"/>
                    <a:pt x="105419" y="138502"/>
                  </a:cubicBezTo>
                  <a:lnTo>
                    <a:pt x="105419" y="132120"/>
                  </a:lnTo>
                  <a:lnTo>
                    <a:pt x="100637" y="132120"/>
                  </a:lnTo>
                  <a:cubicBezTo>
                    <a:pt x="86274" y="132120"/>
                    <a:pt x="86274" y="130000"/>
                    <a:pt x="86274" y="123973"/>
                  </a:cubicBezTo>
                  <a:lnTo>
                    <a:pt x="86274" y="109443"/>
                  </a:lnTo>
                  <a:lnTo>
                    <a:pt x="105951" y="109443"/>
                  </a:lnTo>
                  <a:close/>
                  <a:moveTo>
                    <a:pt x="72443" y="38198"/>
                  </a:moveTo>
                  <a:lnTo>
                    <a:pt x="72443" y="103060"/>
                  </a:lnTo>
                  <a:lnTo>
                    <a:pt x="25628" y="103060"/>
                  </a:lnTo>
                  <a:lnTo>
                    <a:pt x="72443" y="3819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D7D3DA7A-7C42-4D20-8375-B5648C3399D0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7404442" y="-14413258"/>
              <a:ext cx="355899" cy="381113"/>
            </a:xfrm>
            <a:custGeom>
              <a:avLst/>
              <a:gdLst>
                <a:gd name="connsiteX0" fmla="*/ 325474 w 355898"/>
                <a:gd name="connsiteY0" fmla="*/ 373380 h 381113"/>
                <a:gd name="connsiteX1" fmla="*/ 356114 w 355898"/>
                <a:gd name="connsiteY1" fmla="*/ 292393 h 381113"/>
                <a:gd name="connsiteX2" fmla="*/ 349782 w 355898"/>
                <a:gd name="connsiteY2" fmla="*/ 292393 h 381113"/>
                <a:gd name="connsiteX3" fmla="*/ 283940 w 355898"/>
                <a:gd name="connsiteY3" fmla="*/ 343518 h 381113"/>
                <a:gd name="connsiteX4" fmla="*/ 205190 w 355898"/>
                <a:gd name="connsiteY4" fmla="*/ 351363 h 381113"/>
                <a:gd name="connsiteX5" fmla="*/ 52495 w 355898"/>
                <a:gd name="connsiteY5" fmla="*/ 351363 h 381113"/>
                <a:gd name="connsiteX6" fmla="*/ 181389 w 355898"/>
                <a:gd name="connsiteY6" fmla="*/ 200267 h 381113"/>
                <a:gd name="connsiteX7" fmla="*/ 183661 w 355898"/>
                <a:gd name="connsiteY7" fmla="*/ 196218 h 381113"/>
                <a:gd name="connsiteX8" fmla="*/ 181890 w 355898"/>
                <a:gd name="connsiteY8" fmla="*/ 192422 h 381113"/>
                <a:gd name="connsiteX9" fmla="*/ 63887 w 355898"/>
                <a:gd name="connsiteY9" fmla="*/ 31204 h 381113"/>
                <a:gd name="connsiteX10" fmla="*/ 202655 w 355898"/>
                <a:gd name="connsiteY10" fmla="*/ 31204 h 381113"/>
                <a:gd name="connsiteX11" fmla="*/ 261910 w 355898"/>
                <a:gd name="connsiteY11" fmla="*/ 35253 h 381113"/>
                <a:gd name="connsiteX12" fmla="*/ 317624 w 355898"/>
                <a:gd name="connsiteY12" fmla="*/ 54238 h 381113"/>
                <a:gd name="connsiteX13" fmla="*/ 349782 w 355898"/>
                <a:gd name="connsiteY13" fmla="*/ 90173 h 381113"/>
                <a:gd name="connsiteX14" fmla="*/ 356114 w 355898"/>
                <a:gd name="connsiteY14" fmla="*/ 90173 h 381113"/>
                <a:gd name="connsiteX15" fmla="*/ 325474 w 355898"/>
                <a:gd name="connsiteY15" fmla="*/ 19056 h 381113"/>
                <a:gd name="connsiteX16" fmla="*/ 26160 w 355898"/>
                <a:gd name="connsiteY16" fmla="*/ 19056 h 381113"/>
                <a:gd name="connsiteX17" fmla="*/ 19320 w 355898"/>
                <a:gd name="connsiteY17" fmla="*/ 20827 h 381113"/>
                <a:gd name="connsiteX18" fmla="*/ 19066 w 355898"/>
                <a:gd name="connsiteY18" fmla="*/ 29179 h 381113"/>
                <a:gd name="connsiteX19" fmla="*/ 153020 w 355898"/>
                <a:gd name="connsiteY19" fmla="*/ 212414 h 381113"/>
                <a:gd name="connsiteX20" fmla="*/ 21854 w 355898"/>
                <a:gd name="connsiteY20" fmla="*/ 366044 h 381113"/>
                <a:gd name="connsiteX21" fmla="*/ 19320 w 355898"/>
                <a:gd name="connsiteY21" fmla="*/ 370599 h 381113"/>
                <a:gd name="connsiteX22" fmla="*/ 26160 w 355898"/>
                <a:gd name="connsiteY22" fmla="*/ 373380 h 381113"/>
                <a:gd name="connsiteX23" fmla="*/ 325474 w 355898"/>
                <a:gd name="connsiteY23" fmla="*/ 373380 h 381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55898" h="381113">
                  <a:moveTo>
                    <a:pt x="325474" y="373380"/>
                  </a:moveTo>
                  <a:lnTo>
                    <a:pt x="356114" y="292393"/>
                  </a:lnTo>
                  <a:lnTo>
                    <a:pt x="349782" y="292393"/>
                  </a:lnTo>
                  <a:cubicBezTo>
                    <a:pt x="339908" y="318715"/>
                    <a:pt x="313063" y="335929"/>
                    <a:pt x="283940" y="343518"/>
                  </a:cubicBezTo>
                  <a:cubicBezTo>
                    <a:pt x="278625" y="344781"/>
                    <a:pt x="253808" y="351363"/>
                    <a:pt x="205190" y="351363"/>
                  </a:cubicBezTo>
                  <a:lnTo>
                    <a:pt x="52495" y="351363"/>
                  </a:lnTo>
                  <a:lnTo>
                    <a:pt x="181389" y="200267"/>
                  </a:lnTo>
                  <a:cubicBezTo>
                    <a:pt x="183161" y="198242"/>
                    <a:pt x="183661" y="197488"/>
                    <a:pt x="183661" y="196218"/>
                  </a:cubicBezTo>
                  <a:cubicBezTo>
                    <a:pt x="183661" y="195710"/>
                    <a:pt x="183661" y="194956"/>
                    <a:pt x="181890" y="192422"/>
                  </a:cubicBezTo>
                  <a:lnTo>
                    <a:pt x="63887" y="31204"/>
                  </a:lnTo>
                  <a:lnTo>
                    <a:pt x="202655" y="31204"/>
                  </a:lnTo>
                  <a:cubicBezTo>
                    <a:pt x="236585" y="31204"/>
                    <a:pt x="259632" y="34745"/>
                    <a:pt x="261910" y="35253"/>
                  </a:cubicBezTo>
                  <a:cubicBezTo>
                    <a:pt x="275582" y="37277"/>
                    <a:pt x="297620" y="41580"/>
                    <a:pt x="317624" y="54238"/>
                  </a:cubicBezTo>
                  <a:cubicBezTo>
                    <a:pt x="323956" y="58287"/>
                    <a:pt x="341171" y="69672"/>
                    <a:pt x="349782" y="90173"/>
                  </a:cubicBezTo>
                  <a:lnTo>
                    <a:pt x="356114" y="90173"/>
                  </a:lnTo>
                  <a:lnTo>
                    <a:pt x="325474" y="19056"/>
                  </a:lnTo>
                  <a:lnTo>
                    <a:pt x="26160" y="19056"/>
                  </a:lnTo>
                  <a:cubicBezTo>
                    <a:pt x="20329" y="19056"/>
                    <a:pt x="20083" y="19310"/>
                    <a:pt x="19320" y="20827"/>
                  </a:cubicBezTo>
                  <a:cubicBezTo>
                    <a:pt x="19066" y="21588"/>
                    <a:pt x="19066" y="26392"/>
                    <a:pt x="19066" y="29179"/>
                  </a:cubicBezTo>
                  <a:lnTo>
                    <a:pt x="153020" y="212414"/>
                  </a:lnTo>
                  <a:lnTo>
                    <a:pt x="21854" y="366044"/>
                  </a:lnTo>
                  <a:cubicBezTo>
                    <a:pt x="19320" y="369075"/>
                    <a:pt x="19320" y="370346"/>
                    <a:pt x="19320" y="370599"/>
                  </a:cubicBezTo>
                  <a:cubicBezTo>
                    <a:pt x="19320" y="373380"/>
                    <a:pt x="21600" y="373380"/>
                    <a:pt x="26160" y="373380"/>
                  </a:cubicBezTo>
                  <a:lnTo>
                    <a:pt x="325474" y="37338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C868642D-3283-4A34-ABC6-6DD9C5A0A860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7417483" y="-13991630"/>
              <a:ext cx="76264" cy="152445"/>
            </a:xfrm>
            <a:custGeom>
              <a:avLst/>
              <a:gdLst>
                <a:gd name="connsiteX0" fmla="*/ 68185 w 76264"/>
                <a:gd name="connsiteY0" fmla="*/ 25789 h 152445"/>
                <a:gd name="connsiteX1" fmla="*/ 61091 w 76264"/>
                <a:gd name="connsiteY1" fmla="*/ 19056 h 152445"/>
                <a:gd name="connsiteX2" fmla="*/ 51160 w 76264"/>
                <a:gd name="connsiteY2" fmla="*/ 28799 h 152445"/>
                <a:gd name="connsiteX3" fmla="*/ 58254 w 76264"/>
                <a:gd name="connsiteY3" fmla="*/ 35539 h 152445"/>
                <a:gd name="connsiteX4" fmla="*/ 68185 w 76264"/>
                <a:gd name="connsiteY4" fmla="*/ 25789 h 152445"/>
                <a:gd name="connsiteX5" fmla="*/ 32007 w 76264"/>
                <a:gd name="connsiteY5" fmla="*/ 115820 h 152445"/>
                <a:gd name="connsiteX6" fmla="*/ 30418 w 76264"/>
                <a:gd name="connsiteY6" fmla="*/ 123259 h 152445"/>
                <a:gd name="connsiteX7" fmla="*/ 47260 w 76264"/>
                <a:gd name="connsiteY7" fmla="*/ 138321 h 152445"/>
                <a:gd name="connsiteX8" fmla="*/ 72792 w 76264"/>
                <a:gd name="connsiteY8" fmla="*/ 111206 h 152445"/>
                <a:gd name="connsiteX9" fmla="*/ 69956 w 76264"/>
                <a:gd name="connsiteY9" fmla="*/ 108903 h 152445"/>
                <a:gd name="connsiteX10" fmla="*/ 66588 w 76264"/>
                <a:gd name="connsiteY10" fmla="*/ 111921 h 152445"/>
                <a:gd name="connsiteX11" fmla="*/ 47792 w 76264"/>
                <a:gd name="connsiteY11" fmla="*/ 133359 h 152445"/>
                <a:gd name="connsiteX12" fmla="*/ 43359 w 76264"/>
                <a:gd name="connsiteY12" fmla="*/ 127157 h 152445"/>
                <a:gd name="connsiteX13" fmla="*/ 46195 w 76264"/>
                <a:gd name="connsiteY13" fmla="*/ 115820 h 152445"/>
                <a:gd name="connsiteX14" fmla="*/ 51867 w 76264"/>
                <a:gd name="connsiteY14" fmla="*/ 101638 h 152445"/>
                <a:gd name="connsiteX15" fmla="*/ 60558 w 76264"/>
                <a:gd name="connsiteY15" fmla="*/ 79129 h 152445"/>
                <a:gd name="connsiteX16" fmla="*/ 61623 w 76264"/>
                <a:gd name="connsiteY16" fmla="*/ 73461 h 152445"/>
                <a:gd name="connsiteX17" fmla="*/ 44773 w 76264"/>
                <a:gd name="connsiteY17" fmla="*/ 58398 h 152445"/>
                <a:gd name="connsiteX18" fmla="*/ 19066 w 76264"/>
                <a:gd name="connsiteY18" fmla="*/ 85513 h 152445"/>
                <a:gd name="connsiteX19" fmla="*/ 22077 w 76264"/>
                <a:gd name="connsiteY19" fmla="*/ 87815 h 152445"/>
                <a:gd name="connsiteX20" fmla="*/ 25270 w 76264"/>
                <a:gd name="connsiteY20" fmla="*/ 84981 h 152445"/>
                <a:gd name="connsiteX21" fmla="*/ 44241 w 76264"/>
                <a:gd name="connsiteY21" fmla="*/ 63361 h 152445"/>
                <a:gd name="connsiteX22" fmla="*/ 48674 w 76264"/>
                <a:gd name="connsiteY22" fmla="*/ 69562 h 152445"/>
                <a:gd name="connsiteX23" fmla="*/ 43184 w 76264"/>
                <a:gd name="connsiteY23" fmla="*/ 87283 h 152445"/>
                <a:gd name="connsiteX24" fmla="*/ 32007 w 76264"/>
                <a:gd name="connsiteY24" fmla="*/ 115820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6264" h="152445">
                  <a:moveTo>
                    <a:pt x="68185" y="25789"/>
                  </a:moveTo>
                  <a:cubicBezTo>
                    <a:pt x="68185" y="22954"/>
                    <a:pt x="66056" y="19056"/>
                    <a:pt x="61091" y="19056"/>
                  </a:cubicBezTo>
                  <a:cubicBezTo>
                    <a:pt x="56300" y="19056"/>
                    <a:pt x="51160" y="23661"/>
                    <a:pt x="51160" y="28799"/>
                  </a:cubicBezTo>
                  <a:cubicBezTo>
                    <a:pt x="51160" y="31815"/>
                    <a:pt x="53464" y="35539"/>
                    <a:pt x="58254" y="35539"/>
                  </a:cubicBezTo>
                  <a:cubicBezTo>
                    <a:pt x="63394" y="35539"/>
                    <a:pt x="68185" y="30576"/>
                    <a:pt x="68185" y="25789"/>
                  </a:cubicBezTo>
                  <a:close/>
                  <a:moveTo>
                    <a:pt x="32007" y="115820"/>
                  </a:moveTo>
                  <a:cubicBezTo>
                    <a:pt x="31300" y="118122"/>
                    <a:pt x="30418" y="120250"/>
                    <a:pt x="30418" y="123259"/>
                  </a:cubicBezTo>
                  <a:cubicBezTo>
                    <a:pt x="30418" y="131588"/>
                    <a:pt x="37504" y="138321"/>
                    <a:pt x="47260" y="138321"/>
                  </a:cubicBezTo>
                  <a:cubicBezTo>
                    <a:pt x="64991" y="138321"/>
                    <a:pt x="72792" y="113866"/>
                    <a:pt x="72792" y="111206"/>
                  </a:cubicBezTo>
                  <a:cubicBezTo>
                    <a:pt x="72792" y="108903"/>
                    <a:pt x="70489" y="108903"/>
                    <a:pt x="69956" y="108903"/>
                  </a:cubicBezTo>
                  <a:cubicBezTo>
                    <a:pt x="67470" y="108903"/>
                    <a:pt x="67295" y="109967"/>
                    <a:pt x="66588" y="111921"/>
                  </a:cubicBezTo>
                  <a:cubicBezTo>
                    <a:pt x="62504" y="126093"/>
                    <a:pt x="54703" y="133359"/>
                    <a:pt x="47792" y="133359"/>
                  </a:cubicBezTo>
                  <a:cubicBezTo>
                    <a:pt x="44241" y="133359"/>
                    <a:pt x="43359" y="131056"/>
                    <a:pt x="43359" y="127157"/>
                  </a:cubicBezTo>
                  <a:cubicBezTo>
                    <a:pt x="43359" y="123085"/>
                    <a:pt x="44598" y="119718"/>
                    <a:pt x="46195" y="115820"/>
                  </a:cubicBezTo>
                  <a:cubicBezTo>
                    <a:pt x="47967" y="111031"/>
                    <a:pt x="49921" y="106244"/>
                    <a:pt x="51867" y="101638"/>
                  </a:cubicBezTo>
                  <a:cubicBezTo>
                    <a:pt x="53464" y="97383"/>
                    <a:pt x="59851" y="81256"/>
                    <a:pt x="60558" y="79129"/>
                  </a:cubicBezTo>
                  <a:cubicBezTo>
                    <a:pt x="61091" y="77358"/>
                    <a:pt x="61623" y="75230"/>
                    <a:pt x="61623" y="73461"/>
                  </a:cubicBezTo>
                  <a:cubicBezTo>
                    <a:pt x="61623" y="65132"/>
                    <a:pt x="54529" y="58398"/>
                    <a:pt x="44773" y="58398"/>
                  </a:cubicBezTo>
                  <a:cubicBezTo>
                    <a:pt x="27225" y="58398"/>
                    <a:pt x="19066" y="82495"/>
                    <a:pt x="19066" y="85513"/>
                  </a:cubicBezTo>
                  <a:cubicBezTo>
                    <a:pt x="19066" y="87815"/>
                    <a:pt x="21552" y="87815"/>
                    <a:pt x="22077" y="87815"/>
                  </a:cubicBezTo>
                  <a:cubicBezTo>
                    <a:pt x="24563" y="87815"/>
                    <a:pt x="24738" y="86926"/>
                    <a:pt x="25270" y="84981"/>
                  </a:cubicBezTo>
                  <a:cubicBezTo>
                    <a:pt x="29886" y="69736"/>
                    <a:pt x="37687" y="63361"/>
                    <a:pt x="44241" y="63361"/>
                  </a:cubicBezTo>
                  <a:cubicBezTo>
                    <a:pt x="47085" y="63361"/>
                    <a:pt x="48674" y="64773"/>
                    <a:pt x="48674" y="69562"/>
                  </a:cubicBezTo>
                  <a:cubicBezTo>
                    <a:pt x="48674" y="73634"/>
                    <a:pt x="47617" y="76294"/>
                    <a:pt x="43184" y="87283"/>
                  </a:cubicBezTo>
                  <a:lnTo>
                    <a:pt x="32007" y="11582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B50C98DE-AA90-4022-97B3-9644BED67C93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7493194" y="-13991804"/>
              <a:ext cx="254213" cy="152445"/>
            </a:xfrm>
            <a:custGeom>
              <a:avLst/>
              <a:gdLst>
                <a:gd name="connsiteX0" fmla="*/ 142836 w 254213"/>
                <a:gd name="connsiteY0" fmla="*/ 77175 h 152445"/>
                <a:gd name="connsiteX1" fmla="*/ 149573 w 254213"/>
                <a:gd name="connsiteY1" fmla="*/ 72744 h 152445"/>
                <a:gd name="connsiteX2" fmla="*/ 143011 w 254213"/>
                <a:gd name="connsiteY2" fmla="*/ 68497 h 152445"/>
                <a:gd name="connsiteX3" fmla="*/ 25628 w 254213"/>
                <a:gd name="connsiteY3" fmla="*/ 68497 h 152445"/>
                <a:gd name="connsiteX4" fmla="*/ 19066 w 254213"/>
                <a:gd name="connsiteY4" fmla="*/ 72744 h 152445"/>
                <a:gd name="connsiteX5" fmla="*/ 25811 w 254213"/>
                <a:gd name="connsiteY5" fmla="*/ 77175 h 152445"/>
                <a:gd name="connsiteX6" fmla="*/ 142836 w 254213"/>
                <a:gd name="connsiteY6" fmla="*/ 77175 h 152445"/>
                <a:gd name="connsiteX7" fmla="*/ 143011 w 254213"/>
                <a:gd name="connsiteY7" fmla="*/ 116167 h 152445"/>
                <a:gd name="connsiteX8" fmla="*/ 149573 w 254213"/>
                <a:gd name="connsiteY8" fmla="*/ 111912 h 152445"/>
                <a:gd name="connsiteX9" fmla="*/ 142836 w 254213"/>
                <a:gd name="connsiteY9" fmla="*/ 107481 h 152445"/>
                <a:gd name="connsiteX10" fmla="*/ 25811 w 254213"/>
                <a:gd name="connsiteY10" fmla="*/ 107481 h 152445"/>
                <a:gd name="connsiteX11" fmla="*/ 19066 w 254213"/>
                <a:gd name="connsiteY11" fmla="*/ 111912 h 152445"/>
                <a:gd name="connsiteX12" fmla="*/ 25628 w 254213"/>
                <a:gd name="connsiteY12" fmla="*/ 116167 h 152445"/>
                <a:gd name="connsiteX13" fmla="*/ 143011 w 254213"/>
                <a:gd name="connsiteY13" fmla="*/ 116167 h 152445"/>
                <a:gd name="connsiteX14" fmla="*/ 221533 w 254213"/>
                <a:gd name="connsiteY14" fmla="*/ 24010 h 152445"/>
                <a:gd name="connsiteX15" fmla="*/ 216218 w 254213"/>
                <a:gd name="connsiteY15" fmla="*/ 19056 h 152445"/>
                <a:gd name="connsiteX16" fmla="*/ 181463 w 254213"/>
                <a:gd name="connsiteY16" fmla="*/ 30393 h 152445"/>
                <a:gd name="connsiteX17" fmla="*/ 181463 w 254213"/>
                <a:gd name="connsiteY17" fmla="*/ 36778 h 152445"/>
                <a:gd name="connsiteX18" fmla="*/ 207170 w 254213"/>
                <a:gd name="connsiteY18" fmla="*/ 31814 h 152445"/>
                <a:gd name="connsiteX19" fmla="*/ 207170 w 254213"/>
                <a:gd name="connsiteY19" fmla="*/ 122193 h 152445"/>
                <a:gd name="connsiteX20" fmla="*/ 189439 w 254213"/>
                <a:gd name="connsiteY20" fmla="*/ 130341 h 152445"/>
                <a:gd name="connsiteX21" fmla="*/ 182702 w 254213"/>
                <a:gd name="connsiteY21" fmla="*/ 130341 h 152445"/>
                <a:gd name="connsiteX22" fmla="*/ 182702 w 254213"/>
                <a:gd name="connsiteY22" fmla="*/ 136724 h 152445"/>
                <a:gd name="connsiteX23" fmla="*/ 214265 w 254213"/>
                <a:gd name="connsiteY23" fmla="*/ 136017 h 152445"/>
                <a:gd name="connsiteX24" fmla="*/ 246001 w 254213"/>
                <a:gd name="connsiteY24" fmla="*/ 136724 h 152445"/>
                <a:gd name="connsiteX25" fmla="*/ 246001 w 254213"/>
                <a:gd name="connsiteY25" fmla="*/ 130341 h 152445"/>
                <a:gd name="connsiteX26" fmla="*/ 239265 w 254213"/>
                <a:gd name="connsiteY26" fmla="*/ 130341 h 152445"/>
                <a:gd name="connsiteX27" fmla="*/ 221533 w 254213"/>
                <a:gd name="connsiteY27" fmla="*/ 122193 h 152445"/>
                <a:gd name="connsiteX28" fmla="*/ 221533 w 254213"/>
                <a:gd name="connsiteY28" fmla="*/ 24010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54213" h="152445">
                  <a:moveTo>
                    <a:pt x="142836" y="77175"/>
                  </a:moveTo>
                  <a:cubicBezTo>
                    <a:pt x="145498" y="77175"/>
                    <a:pt x="149573" y="77175"/>
                    <a:pt x="149573" y="72744"/>
                  </a:cubicBezTo>
                  <a:cubicBezTo>
                    <a:pt x="149573" y="68497"/>
                    <a:pt x="145315" y="68497"/>
                    <a:pt x="143011" y="68497"/>
                  </a:cubicBezTo>
                  <a:lnTo>
                    <a:pt x="25628" y="68497"/>
                  </a:lnTo>
                  <a:cubicBezTo>
                    <a:pt x="23324" y="68497"/>
                    <a:pt x="19066" y="68497"/>
                    <a:pt x="19066" y="72744"/>
                  </a:cubicBezTo>
                  <a:cubicBezTo>
                    <a:pt x="19066" y="77175"/>
                    <a:pt x="23149" y="77175"/>
                    <a:pt x="25811" y="77175"/>
                  </a:cubicBezTo>
                  <a:lnTo>
                    <a:pt x="142836" y="77175"/>
                  </a:lnTo>
                  <a:close/>
                  <a:moveTo>
                    <a:pt x="143011" y="116167"/>
                  </a:moveTo>
                  <a:cubicBezTo>
                    <a:pt x="145315" y="116167"/>
                    <a:pt x="149573" y="116167"/>
                    <a:pt x="149573" y="111912"/>
                  </a:cubicBezTo>
                  <a:cubicBezTo>
                    <a:pt x="149573" y="107481"/>
                    <a:pt x="145498" y="107481"/>
                    <a:pt x="142836" y="107481"/>
                  </a:cubicBezTo>
                  <a:lnTo>
                    <a:pt x="25811" y="107481"/>
                  </a:lnTo>
                  <a:cubicBezTo>
                    <a:pt x="23149" y="107481"/>
                    <a:pt x="19066" y="107481"/>
                    <a:pt x="19066" y="111912"/>
                  </a:cubicBezTo>
                  <a:cubicBezTo>
                    <a:pt x="19066" y="116167"/>
                    <a:pt x="23324" y="116167"/>
                    <a:pt x="25628" y="116167"/>
                  </a:cubicBezTo>
                  <a:lnTo>
                    <a:pt x="143011" y="116167"/>
                  </a:lnTo>
                  <a:close/>
                  <a:moveTo>
                    <a:pt x="221533" y="24010"/>
                  </a:moveTo>
                  <a:cubicBezTo>
                    <a:pt x="221533" y="19229"/>
                    <a:pt x="221183" y="19056"/>
                    <a:pt x="216218" y="19056"/>
                  </a:cubicBezTo>
                  <a:cubicBezTo>
                    <a:pt x="204867" y="30218"/>
                    <a:pt x="188732" y="30393"/>
                    <a:pt x="181463" y="30393"/>
                  </a:cubicBezTo>
                  <a:lnTo>
                    <a:pt x="181463" y="36778"/>
                  </a:lnTo>
                  <a:cubicBezTo>
                    <a:pt x="185721" y="36778"/>
                    <a:pt x="197423" y="36778"/>
                    <a:pt x="207170" y="31814"/>
                  </a:cubicBezTo>
                  <a:lnTo>
                    <a:pt x="207170" y="122193"/>
                  </a:lnTo>
                  <a:cubicBezTo>
                    <a:pt x="207170" y="128038"/>
                    <a:pt x="207170" y="130341"/>
                    <a:pt x="189439" y="130341"/>
                  </a:cubicBezTo>
                  <a:lnTo>
                    <a:pt x="182702" y="130341"/>
                  </a:lnTo>
                  <a:lnTo>
                    <a:pt x="182702" y="136724"/>
                  </a:lnTo>
                  <a:cubicBezTo>
                    <a:pt x="185896" y="136548"/>
                    <a:pt x="207702" y="136017"/>
                    <a:pt x="214265" y="136017"/>
                  </a:cubicBezTo>
                  <a:cubicBezTo>
                    <a:pt x="219762" y="136017"/>
                    <a:pt x="242101" y="136548"/>
                    <a:pt x="246001" y="136724"/>
                  </a:cubicBezTo>
                  <a:lnTo>
                    <a:pt x="246001" y="130341"/>
                  </a:lnTo>
                  <a:lnTo>
                    <a:pt x="239265" y="130341"/>
                  </a:lnTo>
                  <a:cubicBezTo>
                    <a:pt x="221533" y="130341"/>
                    <a:pt x="221533" y="128038"/>
                    <a:pt x="221533" y="122193"/>
                  </a:cubicBezTo>
                  <a:lnTo>
                    <a:pt x="221533" y="2401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10F1F52A-7C69-410A-B428-DF77CC8DD85C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7812479" y="-14345634"/>
              <a:ext cx="177949" cy="203260"/>
            </a:xfrm>
            <a:custGeom>
              <a:avLst/>
              <a:gdLst>
                <a:gd name="connsiteX0" fmla="*/ 105920 w 177949"/>
                <a:gd name="connsiteY0" fmla="*/ 157749 h 203260"/>
                <a:gd name="connsiteX1" fmla="*/ 173278 w 177949"/>
                <a:gd name="connsiteY1" fmla="*/ 105608 h 203260"/>
                <a:gd name="connsiteX2" fmla="*/ 105920 w 177949"/>
                <a:gd name="connsiteY2" fmla="*/ 53220 h 203260"/>
                <a:gd name="connsiteX3" fmla="*/ 105920 w 177949"/>
                <a:gd name="connsiteY3" fmla="*/ 39048 h 203260"/>
                <a:gd name="connsiteX4" fmla="*/ 129983 w 177949"/>
                <a:gd name="connsiteY4" fmla="*/ 26901 h 203260"/>
                <a:gd name="connsiteX5" fmla="*/ 138340 w 177949"/>
                <a:gd name="connsiteY5" fmla="*/ 26901 h 203260"/>
                <a:gd name="connsiteX6" fmla="*/ 138340 w 177949"/>
                <a:gd name="connsiteY6" fmla="*/ 19056 h 203260"/>
                <a:gd name="connsiteX7" fmla="*/ 95545 w 177949"/>
                <a:gd name="connsiteY7" fmla="*/ 19809 h 203260"/>
                <a:gd name="connsiteX8" fmla="*/ 52495 w 177949"/>
                <a:gd name="connsiteY8" fmla="*/ 19056 h 203260"/>
                <a:gd name="connsiteX9" fmla="*/ 52495 w 177949"/>
                <a:gd name="connsiteY9" fmla="*/ 26901 h 203260"/>
                <a:gd name="connsiteX10" fmla="*/ 60853 w 177949"/>
                <a:gd name="connsiteY10" fmla="*/ 26901 h 203260"/>
                <a:gd name="connsiteX11" fmla="*/ 84907 w 177949"/>
                <a:gd name="connsiteY11" fmla="*/ 39048 h 203260"/>
                <a:gd name="connsiteX12" fmla="*/ 84907 w 177949"/>
                <a:gd name="connsiteY12" fmla="*/ 53220 h 203260"/>
                <a:gd name="connsiteX13" fmla="*/ 19066 w 177949"/>
                <a:gd name="connsiteY13" fmla="*/ 105354 h 203260"/>
                <a:gd name="connsiteX14" fmla="*/ 84907 w 177949"/>
                <a:gd name="connsiteY14" fmla="*/ 157749 h 203260"/>
                <a:gd name="connsiteX15" fmla="*/ 84907 w 177949"/>
                <a:gd name="connsiteY15" fmla="*/ 171921 h 203260"/>
                <a:gd name="connsiteX16" fmla="*/ 60853 w 177949"/>
                <a:gd name="connsiteY16" fmla="*/ 184070 h 203260"/>
                <a:gd name="connsiteX17" fmla="*/ 52495 w 177949"/>
                <a:gd name="connsiteY17" fmla="*/ 184070 h 203260"/>
                <a:gd name="connsiteX18" fmla="*/ 52495 w 177949"/>
                <a:gd name="connsiteY18" fmla="*/ 191915 h 203260"/>
                <a:gd name="connsiteX19" fmla="*/ 95290 w 177949"/>
                <a:gd name="connsiteY19" fmla="*/ 191152 h 203260"/>
                <a:gd name="connsiteX20" fmla="*/ 138340 w 177949"/>
                <a:gd name="connsiteY20" fmla="*/ 191915 h 203260"/>
                <a:gd name="connsiteX21" fmla="*/ 138340 w 177949"/>
                <a:gd name="connsiteY21" fmla="*/ 184070 h 203260"/>
                <a:gd name="connsiteX22" fmla="*/ 129983 w 177949"/>
                <a:gd name="connsiteY22" fmla="*/ 184070 h 203260"/>
                <a:gd name="connsiteX23" fmla="*/ 105920 w 177949"/>
                <a:gd name="connsiteY23" fmla="*/ 171921 h 203260"/>
                <a:gd name="connsiteX24" fmla="*/ 105920 w 177949"/>
                <a:gd name="connsiteY24" fmla="*/ 157749 h 203260"/>
                <a:gd name="connsiteX25" fmla="*/ 84907 w 177949"/>
                <a:gd name="connsiteY25" fmla="*/ 151929 h 203260"/>
                <a:gd name="connsiteX26" fmla="*/ 44392 w 177949"/>
                <a:gd name="connsiteY26" fmla="*/ 105608 h 203260"/>
                <a:gd name="connsiteX27" fmla="*/ 84907 w 177949"/>
                <a:gd name="connsiteY27" fmla="*/ 59040 h 203260"/>
                <a:gd name="connsiteX28" fmla="*/ 84907 w 177949"/>
                <a:gd name="connsiteY28" fmla="*/ 151929 h 203260"/>
                <a:gd name="connsiteX29" fmla="*/ 105920 w 177949"/>
                <a:gd name="connsiteY29" fmla="*/ 58788 h 203260"/>
                <a:gd name="connsiteX30" fmla="*/ 147960 w 177949"/>
                <a:gd name="connsiteY30" fmla="*/ 105354 h 203260"/>
                <a:gd name="connsiteX31" fmla="*/ 105920 w 177949"/>
                <a:gd name="connsiteY31" fmla="*/ 152175 h 203260"/>
                <a:gd name="connsiteX32" fmla="*/ 105920 w 177949"/>
                <a:gd name="connsiteY32" fmla="*/ 58788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7949" h="203260">
                  <a:moveTo>
                    <a:pt x="105920" y="157749"/>
                  </a:moveTo>
                  <a:cubicBezTo>
                    <a:pt x="145172" y="154708"/>
                    <a:pt x="173278" y="131175"/>
                    <a:pt x="173278" y="105608"/>
                  </a:cubicBezTo>
                  <a:cubicBezTo>
                    <a:pt x="173278" y="79287"/>
                    <a:pt x="144417" y="56261"/>
                    <a:pt x="105920" y="53220"/>
                  </a:cubicBezTo>
                  <a:lnTo>
                    <a:pt x="105920" y="39048"/>
                  </a:lnTo>
                  <a:cubicBezTo>
                    <a:pt x="105920" y="30441"/>
                    <a:pt x="105920" y="26901"/>
                    <a:pt x="129983" y="26901"/>
                  </a:cubicBezTo>
                  <a:lnTo>
                    <a:pt x="138340" y="26901"/>
                  </a:lnTo>
                  <a:lnTo>
                    <a:pt x="138340" y="19056"/>
                  </a:lnTo>
                  <a:cubicBezTo>
                    <a:pt x="129220" y="19809"/>
                    <a:pt x="105920" y="19809"/>
                    <a:pt x="95545" y="19809"/>
                  </a:cubicBezTo>
                  <a:cubicBezTo>
                    <a:pt x="85162" y="19809"/>
                    <a:pt x="61608" y="19809"/>
                    <a:pt x="52495" y="19056"/>
                  </a:cubicBezTo>
                  <a:lnTo>
                    <a:pt x="52495" y="26901"/>
                  </a:lnTo>
                  <a:lnTo>
                    <a:pt x="60853" y="26901"/>
                  </a:lnTo>
                  <a:cubicBezTo>
                    <a:pt x="84907" y="26901"/>
                    <a:pt x="84907" y="30187"/>
                    <a:pt x="84907" y="39048"/>
                  </a:cubicBezTo>
                  <a:lnTo>
                    <a:pt x="84907" y="53220"/>
                  </a:lnTo>
                  <a:cubicBezTo>
                    <a:pt x="46164" y="57017"/>
                    <a:pt x="19066" y="80304"/>
                    <a:pt x="19066" y="105354"/>
                  </a:cubicBezTo>
                  <a:cubicBezTo>
                    <a:pt x="19066" y="131428"/>
                    <a:pt x="47173" y="153954"/>
                    <a:pt x="84907" y="157749"/>
                  </a:cubicBezTo>
                  <a:lnTo>
                    <a:pt x="84907" y="171921"/>
                  </a:lnTo>
                  <a:cubicBezTo>
                    <a:pt x="84907" y="180528"/>
                    <a:pt x="84907" y="184070"/>
                    <a:pt x="60853" y="184070"/>
                  </a:cubicBezTo>
                  <a:lnTo>
                    <a:pt x="52495" y="184070"/>
                  </a:lnTo>
                  <a:lnTo>
                    <a:pt x="52495" y="191915"/>
                  </a:lnTo>
                  <a:cubicBezTo>
                    <a:pt x="61608" y="191152"/>
                    <a:pt x="84907" y="191152"/>
                    <a:pt x="95290" y="191152"/>
                  </a:cubicBezTo>
                  <a:cubicBezTo>
                    <a:pt x="105674" y="191152"/>
                    <a:pt x="129220" y="191152"/>
                    <a:pt x="138340" y="191915"/>
                  </a:cubicBezTo>
                  <a:lnTo>
                    <a:pt x="138340" y="184070"/>
                  </a:lnTo>
                  <a:lnTo>
                    <a:pt x="129983" y="184070"/>
                  </a:lnTo>
                  <a:cubicBezTo>
                    <a:pt x="105920" y="184070"/>
                    <a:pt x="105920" y="180774"/>
                    <a:pt x="105920" y="171921"/>
                  </a:cubicBezTo>
                  <a:lnTo>
                    <a:pt x="105920" y="157749"/>
                  </a:lnTo>
                  <a:close/>
                  <a:moveTo>
                    <a:pt x="84907" y="151929"/>
                  </a:moveTo>
                  <a:cubicBezTo>
                    <a:pt x="48944" y="147117"/>
                    <a:pt x="44392" y="121305"/>
                    <a:pt x="44392" y="105608"/>
                  </a:cubicBezTo>
                  <a:cubicBezTo>
                    <a:pt x="44392" y="92451"/>
                    <a:pt x="46919" y="64107"/>
                    <a:pt x="84907" y="59040"/>
                  </a:cubicBezTo>
                  <a:lnTo>
                    <a:pt x="84907" y="151929"/>
                  </a:lnTo>
                  <a:close/>
                  <a:moveTo>
                    <a:pt x="105920" y="58788"/>
                  </a:moveTo>
                  <a:cubicBezTo>
                    <a:pt x="140866" y="62837"/>
                    <a:pt x="147960" y="86124"/>
                    <a:pt x="147960" y="105354"/>
                  </a:cubicBezTo>
                  <a:cubicBezTo>
                    <a:pt x="147960" y="120543"/>
                    <a:pt x="144163" y="147626"/>
                    <a:pt x="105920" y="152175"/>
                  </a:cubicBezTo>
                  <a:lnTo>
                    <a:pt x="105920" y="5878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0B253770-362D-4BA8-9498-80BACEEFCEC9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7992400" y="-14394970"/>
              <a:ext cx="101685" cy="152445"/>
            </a:xfrm>
            <a:custGeom>
              <a:avLst/>
              <a:gdLst>
                <a:gd name="connsiteX0" fmla="*/ 97443 w 101685"/>
                <a:gd name="connsiteY0" fmla="*/ 104473 h 152445"/>
                <a:gd name="connsiteX1" fmla="*/ 91414 w 101685"/>
                <a:gd name="connsiteY1" fmla="*/ 104473 h 152445"/>
                <a:gd name="connsiteX2" fmla="*/ 86799 w 101685"/>
                <a:gd name="connsiteY2" fmla="*/ 120597 h 152445"/>
                <a:gd name="connsiteX3" fmla="*/ 69249 w 101685"/>
                <a:gd name="connsiteY3" fmla="*/ 121661 h 152445"/>
                <a:gd name="connsiteX4" fmla="*/ 36623 w 101685"/>
                <a:gd name="connsiteY4" fmla="*/ 121661 h 152445"/>
                <a:gd name="connsiteX5" fmla="*/ 72086 w 101685"/>
                <a:gd name="connsiteY5" fmla="*/ 91887 h 152445"/>
                <a:gd name="connsiteX6" fmla="*/ 97443 w 101685"/>
                <a:gd name="connsiteY6" fmla="*/ 53610 h 152445"/>
                <a:gd name="connsiteX7" fmla="*/ 55951 w 101685"/>
                <a:gd name="connsiteY7" fmla="*/ 19056 h 152445"/>
                <a:gd name="connsiteX8" fmla="*/ 19066 w 101685"/>
                <a:gd name="connsiteY8" fmla="*/ 50775 h 152445"/>
                <a:gd name="connsiteX9" fmla="*/ 28464 w 101685"/>
                <a:gd name="connsiteY9" fmla="*/ 60700 h 152445"/>
                <a:gd name="connsiteX10" fmla="*/ 37862 w 101685"/>
                <a:gd name="connsiteY10" fmla="*/ 51307 h 152445"/>
                <a:gd name="connsiteX11" fmla="*/ 27400 w 101685"/>
                <a:gd name="connsiteY11" fmla="*/ 41914 h 152445"/>
                <a:gd name="connsiteX12" fmla="*/ 53290 w 101685"/>
                <a:gd name="connsiteY12" fmla="*/ 25431 h 152445"/>
                <a:gd name="connsiteX13" fmla="*/ 80245 w 101685"/>
                <a:gd name="connsiteY13" fmla="*/ 53610 h 152445"/>
                <a:gd name="connsiteX14" fmla="*/ 63570 w 101685"/>
                <a:gd name="connsiteY14" fmla="*/ 87632 h 152445"/>
                <a:gd name="connsiteX15" fmla="*/ 20838 w 101685"/>
                <a:gd name="connsiteY15" fmla="*/ 129817 h 152445"/>
                <a:gd name="connsiteX16" fmla="*/ 19066 w 101685"/>
                <a:gd name="connsiteY16" fmla="*/ 136724 h 152445"/>
                <a:gd name="connsiteX17" fmla="*/ 92121 w 101685"/>
                <a:gd name="connsiteY17" fmla="*/ 136724 h 152445"/>
                <a:gd name="connsiteX18" fmla="*/ 97443 w 101685"/>
                <a:gd name="connsiteY18" fmla="*/ 104473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685" h="152445">
                  <a:moveTo>
                    <a:pt x="97443" y="104473"/>
                  </a:moveTo>
                  <a:lnTo>
                    <a:pt x="91414" y="104473"/>
                  </a:lnTo>
                  <a:cubicBezTo>
                    <a:pt x="90882" y="108370"/>
                    <a:pt x="89110" y="118828"/>
                    <a:pt x="86799" y="120597"/>
                  </a:cubicBezTo>
                  <a:cubicBezTo>
                    <a:pt x="85384" y="121661"/>
                    <a:pt x="71728" y="121661"/>
                    <a:pt x="69249" y="121661"/>
                  </a:cubicBezTo>
                  <a:lnTo>
                    <a:pt x="36623" y="121661"/>
                  </a:lnTo>
                  <a:cubicBezTo>
                    <a:pt x="55236" y="105178"/>
                    <a:pt x="61449" y="100216"/>
                    <a:pt x="72086" y="91887"/>
                  </a:cubicBezTo>
                  <a:cubicBezTo>
                    <a:pt x="85210" y="81430"/>
                    <a:pt x="97443" y="70441"/>
                    <a:pt x="97443" y="53610"/>
                  </a:cubicBezTo>
                  <a:cubicBezTo>
                    <a:pt x="97443" y="32164"/>
                    <a:pt x="78647" y="19056"/>
                    <a:pt x="55951" y="19056"/>
                  </a:cubicBezTo>
                  <a:cubicBezTo>
                    <a:pt x="33962" y="19056"/>
                    <a:pt x="19066" y="34467"/>
                    <a:pt x="19066" y="50775"/>
                  </a:cubicBezTo>
                  <a:cubicBezTo>
                    <a:pt x="19066" y="59811"/>
                    <a:pt x="26693" y="60700"/>
                    <a:pt x="28464" y="60700"/>
                  </a:cubicBezTo>
                  <a:cubicBezTo>
                    <a:pt x="32722" y="60700"/>
                    <a:pt x="37862" y="57682"/>
                    <a:pt x="37862" y="51307"/>
                  </a:cubicBezTo>
                  <a:cubicBezTo>
                    <a:pt x="37862" y="48115"/>
                    <a:pt x="36623" y="41914"/>
                    <a:pt x="27400" y="41914"/>
                  </a:cubicBezTo>
                  <a:cubicBezTo>
                    <a:pt x="32897" y="29329"/>
                    <a:pt x="44957" y="25431"/>
                    <a:pt x="53290" y="25431"/>
                  </a:cubicBezTo>
                  <a:cubicBezTo>
                    <a:pt x="71021" y="25431"/>
                    <a:pt x="80245" y="39254"/>
                    <a:pt x="80245" y="53610"/>
                  </a:cubicBezTo>
                  <a:cubicBezTo>
                    <a:pt x="80245" y="69029"/>
                    <a:pt x="69249" y="81256"/>
                    <a:pt x="63570" y="87632"/>
                  </a:cubicBezTo>
                  <a:lnTo>
                    <a:pt x="20838" y="129817"/>
                  </a:lnTo>
                  <a:cubicBezTo>
                    <a:pt x="19066" y="131405"/>
                    <a:pt x="19066" y="131761"/>
                    <a:pt x="19066" y="136724"/>
                  </a:cubicBezTo>
                  <a:lnTo>
                    <a:pt x="92121" y="136724"/>
                  </a:lnTo>
                  <a:lnTo>
                    <a:pt x="97443" y="10447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1689E30B-26CE-4E0B-92B4-02E43FDA6A5C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7989564" y="-14227690"/>
              <a:ext cx="76264" cy="152445"/>
            </a:xfrm>
            <a:custGeom>
              <a:avLst/>
              <a:gdLst>
                <a:gd name="connsiteX0" fmla="*/ 68185 w 76264"/>
                <a:gd name="connsiteY0" fmla="*/ 25789 h 152445"/>
                <a:gd name="connsiteX1" fmla="*/ 61090 w 76264"/>
                <a:gd name="connsiteY1" fmla="*/ 19056 h 152445"/>
                <a:gd name="connsiteX2" fmla="*/ 51160 w 76264"/>
                <a:gd name="connsiteY2" fmla="*/ 28797 h 152445"/>
                <a:gd name="connsiteX3" fmla="*/ 58255 w 76264"/>
                <a:gd name="connsiteY3" fmla="*/ 35539 h 152445"/>
                <a:gd name="connsiteX4" fmla="*/ 68185 w 76264"/>
                <a:gd name="connsiteY4" fmla="*/ 25789 h 152445"/>
                <a:gd name="connsiteX5" fmla="*/ 32007 w 76264"/>
                <a:gd name="connsiteY5" fmla="*/ 115820 h 152445"/>
                <a:gd name="connsiteX6" fmla="*/ 30418 w 76264"/>
                <a:gd name="connsiteY6" fmla="*/ 123259 h 152445"/>
                <a:gd name="connsiteX7" fmla="*/ 47260 w 76264"/>
                <a:gd name="connsiteY7" fmla="*/ 138321 h 152445"/>
                <a:gd name="connsiteX8" fmla="*/ 72792 w 76264"/>
                <a:gd name="connsiteY8" fmla="*/ 111206 h 152445"/>
                <a:gd name="connsiteX9" fmla="*/ 69956 w 76264"/>
                <a:gd name="connsiteY9" fmla="*/ 108903 h 152445"/>
                <a:gd name="connsiteX10" fmla="*/ 66588 w 76264"/>
                <a:gd name="connsiteY10" fmla="*/ 111921 h 152445"/>
                <a:gd name="connsiteX11" fmla="*/ 47792 w 76264"/>
                <a:gd name="connsiteY11" fmla="*/ 133359 h 152445"/>
                <a:gd name="connsiteX12" fmla="*/ 43359 w 76264"/>
                <a:gd name="connsiteY12" fmla="*/ 127157 h 152445"/>
                <a:gd name="connsiteX13" fmla="*/ 46195 w 76264"/>
                <a:gd name="connsiteY13" fmla="*/ 115820 h 152445"/>
                <a:gd name="connsiteX14" fmla="*/ 51868 w 76264"/>
                <a:gd name="connsiteY14" fmla="*/ 101638 h 152445"/>
                <a:gd name="connsiteX15" fmla="*/ 60558 w 76264"/>
                <a:gd name="connsiteY15" fmla="*/ 79129 h 152445"/>
                <a:gd name="connsiteX16" fmla="*/ 61622 w 76264"/>
                <a:gd name="connsiteY16" fmla="*/ 73459 h 152445"/>
                <a:gd name="connsiteX17" fmla="*/ 44774 w 76264"/>
                <a:gd name="connsiteY17" fmla="*/ 58398 h 152445"/>
                <a:gd name="connsiteX18" fmla="*/ 19066 w 76264"/>
                <a:gd name="connsiteY18" fmla="*/ 85513 h 152445"/>
                <a:gd name="connsiteX19" fmla="*/ 22077 w 76264"/>
                <a:gd name="connsiteY19" fmla="*/ 87815 h 152445"/>
                <a:gd name="connsiteX20" fmla="*/ 25270 w 76264"/>
                <a:gd name="connsiteY20" fmla="*/ 84981 h 152445"/>
                <a:gd name="connsiteX21" fmla="*/ 44241 w 76264"/>
                <a:gd name="connsiteY21" fmla="*/ 63361 h 152445"/>
                <a:gd name="connsiteX22" fmla="*/ 48674 w 76264"/>
                <a:gd name="connsiteY22" fmla="*/ 69561 h 152445"/>
                <a:gd name="connsiteX23" fmla="*/ 43185 w 76264"/>
                <a:gd name="connsiteY23" fmla="*/ 87283 h 152445"/>
                <a:gd name="connsiteX24" fmla="*/ 32007 w 76264"/>
                <a:gd name="connsiteY24" fmla="*/ 115820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6264" h="152445">
                  <a:moveTo>
                    <a:pt x="68185" y="25789"/>
                  </a:moveTo>
                  <a:cubicBezTo>
                    <a:pt x="68185" y="22954"/>
                    <a:pt x="66055" y="19056"/>
                    <a:pt x="61090" y="19056"/>
                  </a:cubicBezTo>
                  <a:cubicBezTo>
                    <a:pt x="56300" y="19056"/>
                    <a:pt x="51160" y="23661"/>
                    <a:pt x="51160" y="28797"/>
                  </a:cubicBezTo>
                  <a:cubicBezTo>
                    <a:pt x="51160" y="31815"/>
                    <a:pt x="53464" y="35539"/>
                    <a:pt x="58255" y="35539"/>
                  </a:cubicBezTo>
                  <a:cubicBezTo>
                    <a:pt x="63394" y="35539"/>
                    <a:pt x="68185" y="30576"/>
                    <a:pt x="68185" y="25789"/>
                  </a:cubicBezTo>
                  <a:close/>
                  <a:moveTo>
                    <a:pt x="32007" y="115820"/>
                  </a:moveTo>
                  <a:cubicBezTo>
                    <a:pt x="31300" y="118121"/>
                    <a:pt x="30418" y="120250"/>
                    <a:pt x="30418" y="123259"/>
                  </a:cubicBezTo>
                  <a:cubicBezTo>
                    <a:pt x="30418" y="131588"/>
                    <a:pt x="37504" y="138321"/>
                    <a:pt x="47260" y="138321"/>
                  </a:cubicBezTo>
                  <a:cubicBezTo>
                    <a:pt x="64991" y="138321"/>
                    <a:pt x="72792" y="113866"/>
                    <a:pt x="72792" y="111206"/>
                  </a:cubicBezTo>
                  <a:cubicBezTo>
                    <a:pt x="72792" y="108903"/>
                    <a:pt x="70488" y="108903"/>
                    <a:pt x="69956" y="108903"/>
                  </a:cubicBezTo>
                  <a:cubicBezTo>
                    <a:pt x="67470" y="108903"/>
                    <a:pt x="67295" y="109967"/>
                    <a:pt x="66588" y="111921"/>
                  </a:cubicBezTo>
                  <a:cubicBezTo>
                    <a:pt x="62504" y="126093"/>
                    <a:pt x="54703" y="133359"/>
                    <a:pt x="47792" y="133359"/>
                  </a:cubicBezTo>
                  <a:cubicBezTo>
                    <a:pt x="44241" y="133359"/>
                    <a:pt x="43359" y="131056"/>
                    <a:pt x="43359" y="127157"/>
                  </a:cubicBezTo>
                  <a:cubicBezTo>
                    <a:pt x="43359" y="123083"/>
                    <a:pt x="44598" y="119718"/>
                    <a:pt x="46195" y="115820"/>
                  </a:cubicBezTo>
                  <a:cubicBezTo>
                    <a:pt x="47967" y="111031"/>
                    <a:pt x="49921" y="106244"/>
                    <a:pt x="51868" y="101638"/>
                  </a:cubicBezTo>
                  <a:cubicBezTo>
                    <a:pt x="53464" y="97383"/>
                    <a:pt x="59851" y="81256"/>
                    <a:pt x="60558" y="79129"/>
                  </a:cubicBezTo>
                  <a:cubicBezTo>
                    <a:pt x="61090" y="77358"/>
                    <a:pt x="61622" y="75230"/>
                    <a:pt x="61622" y="73459"/>
                  </a:cubicBezTo>
                  <a:cubicBezTo>
                    <a:pt x="61622" y="65132"/>
                    <a:pt x="54529" y="58398"/>
                    <a:pt x="44774" y="58398"/>
                  </a:cubicBezTo>
                  <a:cubicBezTo>
                    <a:pt x="27224" y="58398"/>
                    <a:pt x="19066" y="82495"/>
                    <a:pt x="19066" y="85513"/>
                  </a:cubicBezTo>
                  <a:cubicBezTo>
                    <a:pt x="19066" y="87815"/>
                    <a:pt x="21552" y="87815"/>
                    <a:pt x="22077" y="87815"/>
                  </a:cubicBezTo>
                  <a:cubicBezTo>
                    <a:pt x="24563" y="87815"/>
                    <a:pt x="24738" y="86926"/>
                    <a:pt x="25270" y="84981"/>
                  </a:cubicBezTo>
                  <a:cubicBezTo>
                    <a:pt x="29886" y="69736"/>
                    <a:pt x="37687" y="63361"/>
                    <a:pt x="44241" y="63361"/>
                  </a:cubicBezTo>
                  <a:cubicBezTo>
                    <a:pt x="47085" y="63361"/>
                    <a:pt x="48674" y="64773"/>
                    <a:pt x="48674" y="69561"/>
                  </a:cubicBezTo>
                  <a:cubicBezTo>
                    <a:pt x="48674" y="73634"/>
                    <a:pt x="47617" y="76294"/>
                    <a:pt x="43185" y="87283"/>
                  </a:cubicBezTo>
                  <a:lnTo>
                    <a:pt x="32007" y="11582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A67CA550-72B5-4901-9840-F88051910897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8100407" y="-14362593"/>
              <a:ext cx="50843" cy="279483"/>
            </a:xfrm>
            <a:custGeom>
              <a:avLst/>
              <a:gdLst>
                <a:gd name="connsiteX0" fmla="*/ 53758 w 50842"/>
                <a:gd name="connsiteY0" fmla="*/ 19056 h 279482"/>
                <a:gd name="connsiteX1" fmla="*/ 19066 w 50842"/>
                <a:gd name="connsiteY1" fmla="*/ 19056 h 279482"/>
                <a:gd name="connsiteX2" fmla="*/ 19066 w 50842"/>
                <a:gd name="connsiteY2" fmla="*/ 29179 h 279482"/>
                <a:gd name="connsiteX3" fmla="*/ 43629 w 50842"/>
                <a:gd name="connsiteY3" fmla="*/ 29179 h 279482"/>
                <a:gd name="connsiteX4" fmla="*/ 43629 w 50842"/>
                <a:gd name="connsiteY4" fmla="*/ 262023 h 279482"/>
                <a:gd name="connsiteX5" fmla="*/ 19066 w 50842"/>
                <a:gd name="connsiteY5" fmla="*/ 262023 h 279482"/>
                <a:gd name="connsiteX6" fmla="*/ 19066 w 50842"/>
                <a:gd name="connsiteY6" fmla="*/ 272146 h 279482"/>
                <a:gd name="connsiteX7" fmla="*/ 53758 w 50842"/>
                <a:gd name="connsiteY7" fmla="*/ 272146 h 279482"/>
                <a:gd name="connsiteX8" fmla="*/ 53758 w 50842"/>
                <a:gd name="connsiteY8" fmla="*/ 19056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842" h="279482">
                  <a:moveTo>
                    <a:pt x="53758" y="19056"/>
                  </a:moveTo>
                  <a:lnTo>
                    <a:pt x="19066" y="19056"/>
                  </a:lnTo>
                  <a:lnTo>
                    <a:pt x="19066" y="29179"/>
                  </a:lnTo>
                  <a:lnTo>
                    <a:pt x="43629" y="29179"/>
                  </a:lnTo>
                  <a:lnTo>
                    <a:pt x="43629" y="262023"/>
                  </a:lnTo>
                  <a:lnTo>
                    <a:pt x="19066" y="262023"/>
                  </a:lnTo>
                  <a:lnTo>
                    <a:pt x="19066" y="272146"/>
                  </a:lnTo>
                  <a:lnTo>
                    <a:pt x="53758" y="272146"/>
                  </a:lnTo>
                  <a:lnTo>
                    <a:pt x="53758" y="1905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F0E271E4-3FA3-43F8-AA06-9217DA2AA5AB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8229181" y="-14199605"/>
              <a:ext cx="50843" cy="101630"/>
            </a:xfrm>
            <a:custGeom>
              <a:avLst/>
              <a:gdLst>
                <a:gd name="connsiteX0" fmla="*/ 48698 w 50842"/>
                <a:gd name="connsiteY0" fmla="*/ 45631 h 101630"/>
                <a:gd name="connsiteX1" fmla="*/ 32491 w 50842"/>
                <a:gd name="connsiteY1" fmla="*/ 19056 h 101630"/>
                <a:gd name="connsiteX2" fmla="*/ 19066 w 50842"/>
                <a:gd name="connsiteY2" fmla="*/ 32474 h 101630"/>
                <a:gd name="connsiteX3" fmla="*/ 32491 w 50842"/>
                <a:gd name="connsiteY3" fmla="*/ 45885 h 101630"/>
                <a:gd name="connsiteX4" fmla="*/ 41349 w 50842"/>
                <a:gd name="connsiteY4" fmla="*/ 42598 h 101630"/>
                <a:gd name="connsiteX5" fmla="*/ 42620 w 50842"/>
                <a:gd name="connsiteY5" fmla="*/ 41835 h 101630"/>
                <a:gd name="connsiteX6" fmla="*/ 43129 w 50842"/>
                <a:gd name="connsiteY6" fmla="*/ 45631 h 101630"/>
                <a:gd name="connsiteX7" fmla="*/ 25905 w 50842"/>
                <a:gd name="connsiteY7" fmla="*/ 87895 h 101630"/>
                <a:gd name="connsiteX8" fmla="*/ 23117 w 50842"/>
                <a:gd name="connsiteY8" fmla="*/ 91944 h 101630"/>
                <a:gd name="connsiteX9" fmla="*/ 25652 w 50842"/>
                <a:gd name="connsiteY9" fmla="*/ 94731 h 101630"/>
                <a:gd name="connsiteX10" fmla="*/ 48698 w 50842"/>
                <a:gd name="connsiteY10" fmla="*/ 45631 h 1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842" h="101630">
                  <a:moveTo>
                    <a:pt x="48698" y="45631"/>
                  </a:moveTo>
                  <a:cubicBezTo>
                    <a:pt x="48698" y="28925"/>
                    <a:pt x="42366" y="19056"/>
                    <a:pt x="32491" y="19056"/>
                  </a:cubicBezTo>
                  <a:cubicBezTo>
                    <a:pt x="24134" y="19056"/>
                    <a:pt x="19066" y="25384"/>
                    <a:pt x="19066" y="32474"/>
                  </a:cubicBezTo>
                  <a:cubicBezTo>
                    <a:pt x="19066" y="39302"/>
                    <a:pt x="24134" y="45885"/>
                    <a:pt x="32491" y="45885"/>
                  </a:cubicBezTo>
                  <a:cubicBezTo>
                    <a:pt x="35526" y="45885"/>
                    <a:pt x="38822" y="44868"/>
                    <a:pt x="41349" y="42598"/>
                  </a:cubicBezTo>
                  <a:cubicBezTo>
                    <a:pt x="42112" y="42089"/>
                    <a:pt x="42366" y="41835"/>
                    <a:pt x="42620" y="41835"/>
                  </a:cubicBezTo>
                  <a:cubicBezTo>
                    <a:pt x="42874" y="41835"/>
                    <a:pt x="43129" y="42089"/>
                    <a:pt x="43129" y="45631"/>
                  </a:cubicBezTo>
                  <a:cubicBezTo>
                    <a:pt x="43129" y="64361"/>
                    <a:pt x="34263" y="79541"/>
                    <a:pt x="25905" y="87895"/>
                  </a:cubicBezTo>
                  <a:cubicBezTo>
                    <a:pt x="23117" y="90682"/>
                    <a:pt x="23117" y="91189"/>
                    <a:pt x="23117" y="91944"/>
                  </a:cubicBezTo>
                  <a:cubicBezTo>
                    <a:pt x="23117" y="93723"/>
                    <a:pt x="24388" y="94731"/>
                    <a:pt x="25652" y="94731"/>
                  </a:cubicBezTo>
                  <a:cubicBezTo>
                    <a:pt x="28440" y="94731"/>
                    <a:pt x="48698" y="75246"/>
                    <a:pt x="48698" y="4563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534F3517-B87C-43E2-B64F-E347F5071A3F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8838940" y="-14351208"/>
              <a:ext cx="203371" cy="203260"/>
            </a:xfrm>
            <a:custGeom>
              <a:avLst/>
              <a:gdLst>
                <a:gd name="connsiteX0" fmla="*/ 194043 w 203370"/>
                <a:gd name="connsiteY0" fmla="*/ 87140 h 203260"/>
                <a:gd name="connsiteX1" fmla="*/ 129473 w 203370"/>
                <a:gd name="connsiteY1" fmla="*/ 19056 h 203260"/>
                <a:gd name="connsiteX2" fmla="*/ 19066 w 203370"/>
                <a:gd name="connsiteY2" fmla="*/ 135477 h 203260"/>
                <a:gd name="connsiteX3" fmla="*/ 83890 w 203370"/>
                <a:gd name="connsiteY3" fmla="*/ 203054 h 203260"/>
                <a:gd name="connsiteX4" fmla="*/ 194043 w 203370"/>
                <a:gd name="connsiteY4" fmla="*/ 87140 h 203260"/>
                <a:gd name="connsiteX5" fmla="*/ 85408 w 203370"/>
                <a:gd name="connsiteY5" fmla="*/ 196471 h 203260"/>
                <a:gd name="connsiteX6" fmla="*/ 42611 w 203370"/>
                <a:gd name="connsiteY6" fmla="*/ 142569 h 203260"/>
                <a:gd name="connsiteX7" fmla="*/ 65658 w 203370"/>
                <a:gd name="connsiteY7" fmla="*/ 64868 h 203260"/>
                <a:gd name="connsiteX8" fmla="*/ 127955 w 203370"/>
                <a:gd name="connsiteY8" fmla="*/ 25383 h 203260"/>
                <a:gd name="connsiteX9" fmla="*/ 171505 w 203370"/>
                <a:gd name="connsiteY9" fmla="*/ 77271 h 203260"/>
                <a:gd name="connsiteX10" fmla="*/ 139601 w 203370"/>
                <a:gd name="connsiteY10" fmla="*/ 166101 h 203260"/>
                <a:gd name="connsiteX11" fmla="*/ 85408 w 203370"/>
                <a:gd name="connsiteY11" fmla="*/ 196471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3370" h="203260">
                  <a:moveTo>
                    <a:pt x="194043" y="87140"/>
                  </a:moveTo>
                  <a:cubicBezTo>
                    <a:pt x="194043" y="46392"/>
                    <a:pt x="167201" y="19056"/>
                    <a:pt x="129473" y="19056"/>
                  </a:cubicBezTo>
                  <a:cubicBezTo>
                    <a:pt x="74777" y="19056"/>
                    <a:pt x="19066" y="76508"/>
                    <a:pt x="19066" y="135477"/>
                  </a:cubicBezTo>
                  <a:cubicBezTo>
                    <a:pt x="19066" y="177495"/>
                    <a:pt x="47426" y="203054"/>
                    <a:pt x="83890" y="203054"/>
                  </a:cubicBezTo>
                  <a:cubicBezTo>
                    <a:pt x="137578" y="203054"/>
                    <a:pt x="194043" y="147626"/>
                    <a:pt x="194043" y="87140"/>
                  </a:cubicBezTo>
                  <a:close/>
                  <a:moveTo>
                    <a:pt x="85408" y="196471"/>
                  </a:moveTo>
                  <a:cubicBezTo>
                    <a:pt x="60342" y="196471"/>
                    <a:pt x="42611" y="175978"/>
                    <a:pt x="42611" y="142569"/>
                  </a:cubicBezTo>
                  <a:cubicBezTo>
                    <a:pt x="42611" y="131428"/>
                    <a:pt x="46162" y="94484"/>
                    <a:pt x="65658" y="64868"/>
                  </a:cubicBezTo>
                  <a:cubicBezTo>
                    <a:pt x="83135" y="38547"/>
                    <a:pt x="107944" y="25383"/>
                    <a:pt x="127955" y="25383"/>
                  </a:cubicBezTo>
                  <a:cubicBezTo>
                    <a:pt x="148715" y="25383"/>
                    <a:pt x="171505" y="39557"/>
                    <a:pt x="171505" y="77271"/>
                  </a:cubicBezTo>
                  <a:cubicBezTo>
                    <a:pt x="171505" y="95492"/>
                    <a:pt x="164674" y="134978"/>
                    <a:pt x="139601" y="166101"/>
                  </a:cubicBezTo>
                  <a:cubicBezTo>
                    <a:pt x="127447" y="181545"/>
                    <a:pt x="106681" y="196471"/>
                    <a:pt x="85408" y="19647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F4135564-727C-4346-8F34-10A8D47ED8E8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9030837" y="-14252484"/>
              <a:ext cx="101685" cy="152445"/>
            </a:xfrm>
            <a:custGeom>
              <a:avLst/>
              <a:gdLst>
                <a:gd name="connsiteX0" fmla="*/ 97443 w 101685"/>
                <a:gd name="connsiteY0" fmla="*/ 104471 h 152445"/>
                <a:gd name="connsiteX1" fmla="*/ 91413 w 101685"/>
                <a:gd name="connsiteY1" fmla="*/ 104471 h 152445"/>
                <a:gd name="connsiteX2" fmla="*/ 86798 w 101685"/>
                <a:gd name="connsiteY2" fmla="*/ 120597 h 152445"/>
                <a:gd name="connsiteX3" fmla="*/ 69249 w 101685"/>
                <a:gd name="connsiteY3" fmla="*/ 121661 h 152445"/>
                <a:gd name="connsiteX4" fmla="*/ 36622 w 101685"/>
                <a:gd name="connsiteY4" fmla="*/ 121661 h 152445"/>
                <a:gd name="connsiteX5" fmla="*/ 72085 w 101685"/>
                <a:gd name="connsiteY5" fmla="*/ 91887 h 152445"/>
                <a:gd name="connsiteX6" fmla="*/ 97443 w 101685"/>
                <a:gd name="connsiteY6" fmla="*/ 53610 h 152445"/>
                <a:gd name="connsiteX7" fmla="*/ 55951 w 101685"/>
                <a:gd name="connsiteY7" fmla="*/ 19056 h 152445"/>
                <a:gd name="connsiteX8" fmla="*/ 19066 w 101685"/>
                <a:gd name="connsiteY8" fmla="*/ 50775 h 152445"/>
                <a:gd name="connsiteX9" fmla="*/ 28464 w 101685"/>
                <a:gd name="connsiteY9" fmla="*/ 60700 h 152445"/>
                <a:gd name="connsiteX10" fmla="*/ 37862 w 101685"/>
                <a:gd name="connsiteY10" fmla="*/ 51307 h 152445"/>
                <a:gd name="connsiteX11" fmla="*/ 27399 w 101685"/>
                <a:gd name="connsiteY11" fmla="*/ 41914 h 152445"/>
                <a:gd name="connsiteX12" fmla="*/ 53289 w 101685"/>
                <a:gd name="connsiteY12" fmla="*/ 25431 h 152445"/>
                <a:gd name="connsiteX13" fmla="*/ 80244 w 101685"/>
                <a:gd name="connsiteY13" fmla="*/ 53610 h 152445"/>
                <a:gd name="connsiteX14" fmla="*/ 63569 w 101685"/>
                <a:gd name="connsiteY14" fmla="*/ 87632 h 152445"/>
                <a:gd name="connsiteX15" fmla="*/ 20837 w 101685"/>
                <a:gd name="connsiteY15" fmla="*/ 129817 h 152445"/>
                <a:gd name="connsiteX16" fmla="*/ 19066 w 101685"/>
                <a:gd name="connsiteY16" fmla="*/ 136724 h 152445"/>
                <a:gd name="connsiteX17" fmla="*/ 92121 w 101685"/>
                <a:gd name="connsiteY17" fmla="*/ 136724 h 152445"/>
                <a:gd name="connsiteX18" fmla="*/ 97443 w 101685"/>
                <a:gd name="connsiteY18" fmla="*/ 104471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685" h="152445">
                  <a:moveTo>
                    <a:pt x="97443" y="104471"/>
                  </a:moveTo>
                  <a:lnTo>
                    <a:pt x="91413" y="104471"/>
                  </a:lnTo>
                  <a:cubicBezTo>
                    <a:pt x="90881" y="108370"/>
                    <a:pt x="89110" y="118826"/>
                    <a:pt x="86798" y="120597"/>
                  </a:cubicBezTo>
                  <a:cubicBezTo>
                    <a:pt x="85384" y="121661"/>
                    <a:pt x="71728" y="121661"/>
                    <a:pt x="69249" y="121661"/>
                  </a:cubicBezTo>
                  <a:lnTo>
                    <a:pt x="36622" y="121661"/>
                  </a:lnTo>
                  <a:cubicBezTo>
                    <a:pt x="55236" y="105178"/>
                    <a:pt x="61448" y="100216"/>
                    <a:pt x="72085" y="91887"/>
                  </a:cubicBezTo>
                  <a:cubicBezTo>
                    <a:pt x="85209" y="81430"/>
                    <a:pt x="97443" y="70441"/>
                    <a:pt x="97443" y="53610"/>
                  </a:cubicBezTo>
                  <a:cubicBezTo>
                    <a:pt x="97443" y="32164"/>
                    <a:pt x="78647" y="19056"/>
                    <a:pt x="55951" y="19056"/>
                  </a:cubicBezTo>
                  <a:cubicBezTo>
                    <a:pt x="33961" y="19056"/>
                    <a:pt x="19066" y="34465"/>
                    <a:pt x="19066" y="50775"/>
                  </a:cubicBezTo>
                  <a:cubicBezTo>
                    <a:pt x="19066" y="59809"/>
                    <a:pt x="26692" y="60700"/>
                    <a:pt x="28464" y="60700"/>
                  </a:cubicBezTo>
                  <a:cubicBezTo>
                    <a:pt x="32722" y="60700"/>
                    <a:pt x="37862" y="57682"/>
                    <a:pt x="37862" y="51307"/>
                  </a:cubicBezTo>
                  <a:cubicBezTo>
                    <a:pt x="37862" y="48115"/>
                    <a:pt x="36622" y="41914"/>
                    <a:pt x="27399" y="41914"/>
                  </a:cubicBezTo>
                  <a:cubicBezTo>
                    <a:pt x="32896" y="29329"/>
                    <a:pt x="44956" y="25431"/>
                    <a:pt x="53289" y="25431"/>
                  </a:cubicBezTo>
                  <a:cubicBezTo>
                    <a:pt x="71020" y="25431"/>
                    <a:pt x="80244" y="39254"/>
                    <a:pt x="80244" y="53610"/>
                  </a:cubicBezTo>
                  <a:cubicBezTo>
                    <a:pt x="80244" y="69029"/>
                    <a:pt x="69249" y="81256"/>
                    <a:pt x="63569" y="87632"/>
                  </a:cubicBezTo>
                  <a:lnTo>
                    <a:pt x="20837" y="129817"/>
                  </a:lnTo>
                  <a:cubicBezTo>
                    <a:pt x="19066" y="131405"/>
                    <a:pt x="19066" y="131761"/>
                    <a:pt x="19066" y="136724"/>
                  </a:cubicBezTo>
                  <a:lnTo>
                    <a:pt x="92121" y="136724"/>
                  </a:lnTo>
                  <a:lnTo>
                    <a:pt x="97443" y="10447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7D7D2159-16BB-42EA-A002-7BBF5E8E73B4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9140476" y="-14155197"/>
              <a:ext cx="50843" cy="76223"/>
            </a:xfrm>
            <a:custGeom>
              <a:avLst/>
              <a:gdLst>
                <a:gd name="connsiteX0" fmla="*/ 36623 w 50842"/>
                <a:gd name="connsiteY0" fmla="*/ 36602 h 76222"/>
                <a:gd name="connsiteX1" fmla="*/ 22792 w 50842"/>
                <a:gd name="connsiteY1" fmla="*/ 69029 h 76222"/>
                <a:gd name="connsiteX2" fmla="*/ 21545 w 50842"/>
                <a:gd name="connsiteY2" fmla="*/ 71156 h 76222"/>
                <a:gd name="connsiteX3" fmla="*/ 24031 w 50842"/>
                <a:gd name="connsiteY3" fmla="*/ 73642 h 76222"/>
                <a:gd name="connsiteX4" fmla="*/ 41580 w 50842"/>
                <a:gd name="connsiteY4" fmla="*/ 38373 h 76222"/>
                <a:gd name="connsiteX5" fmla="*/ 29171 w 50842"/>
                <a:gd name="connsiteY5" fmla="*/ 19056 h 76222"/>
                <a:gd name="connsiteX6" fmla="*/ 19066 w 50842"/>
                <a:gd name="connsiteY6" fmla="*/ 29156 h 76222"/>
                <a:gd name="connsiteX7" fmla="*/ 29346 w 50842"/>
                <a:gd name="connsiteY7" fmla="*/ 39437 h 76222"/>
                <a:gd name="connsiteX8" fmla="*/ 36623 w 50842"/>
                <a:gd name="connsiteY8" fmla="*/ 36602 h 7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842" h="76222">
                  <a:moveTo>
                    <a:pt x="36623" y="36602"/>
                  </a:moveTo>
                  <a:cubicBezTo>
                    <a:pt x="36623" y="46344"/>
                    <a:pt x="34843" y="57691"/>
                    <a:pt x="22792" y="69029"/>
                  </a:cubicBezTo>
                  <a:cubicBezTo>
                    <a:pt x="22077" y="69744"/>
                    <a:pt x="21545" y="70275"/>
                    <a:pt x="21545" y="71156"/>
                  </a:cubicBezTo>
                  <a:cubicBezTo>
                    <a:pt x="21545" y="72403"/>
                    <a:pt x="22967" y="73642"/>
                    <a:pt x="24031" y="73642"/>
                  </a:cubicBezTo>
                  <a:cubicBezTo>
                    <a:pt x="26510" y="73642"/>
                    <a:pt x="41580" y="59462"/>
                    <a:pt x="41580" y="38373"/>
                  </a:cubicBezTo>
                  <a:cubicBezTo>
                    <a:pt x="41580" y="27385"/>
                    <a:pt x="37330" y="19056"/>
                    <a:pt x="29171" y="19056"/>
                  </a:cubicBezTo>
                  <a:cubicBezTo>
                    <a:pt x="23324" y="19056"/>
                    <a:pt x="19066" y="23669"/>
                    <a:pt x="19066" y="29156"/>
                  </a:cubicBezTo>
                  <a:cubicBezTo>
                    <a:pt x="19066" y="34831"/>
                    <a:pt x="23141" y="39437"/>
                    <a:pt x="29346" y="39437"/>
                  </a:cubicBezTo>
                  <a:cubicBezTo>
                    <a:pt x="33604" y="39437"/>
                    <a:pt x="36440" y="36602"/>
                    <a:pt x="36623" y="3660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ECA34A64-E598-427A-A45D-93A06BADF885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9191957" y="-14252484"/>
              <a:ext cx="101685" cy="152445"/>
            </a:xfrm>
            <a:custGeom>
              <a:avLst/>
              <a:gdLst>
                <a:gd name="connsiteX0" fmla="*/ 97443 w 101685"/>
                <a:gd name="connsiteY0" fmla="*/ 104471 h 152445"/>
                <a:gd name="connsiteX1" fmla="*/ 91414 w 101685"/>
                <a:gd name="connsiteY1" fmla="*/ 104471 h 152445"/>
                <a:gd name="connsiteX2" fmla="*/ 86799 w 101685"/>
                <a:gd name="connsiteY2" fmla="*/ 120597 h 152445"/>
                <a:gd name="connsiteX3" fmla="*/ 69249 w 101685"/>
                <a:gd name="connsiteY3" fmla="*/ 121661 h 152445"/>
                <a:gd name="connsiteX4" fmla="*/ 36623 w 101685"/>
                <a:gd name="connsiteY4" fmla="*/ 121661 h 152445"/>
                <a:gd name="connsiteX5" fmla="*/ 72086 w 101685"/>
                <a:gd name="connsiteY5" fmla="*/ 91887 h 152445"/>
                <a:gd name="connsiteX6" fmla="*/ 97443 w 101685"/>
                <a:gd name="connsiteY6" fmla="*/ 53610 h 152445"/>
                <a:gd name="connsiteX7" fmla="*/ 55951 w 101685"/>
                <a:gd name="connsiteY7" fmla="*/ 19056 h 152445"/>
                <a:gd name="connsiteX8" fmla="*/ 19066 w 101685"/>
                <a:gd name="connsiteY8" fmla="*/ 50775 h 152445"/>
                <a:gd name="connsiteX9" fmla="*/ 28464 w 101685"/>
                <a:gd name="connsiteY9" fmla="*/ 60700 h 152445"/>
                <a:gd name="connsiteX10" fmla="*/ 37862 w 101685"/>
                <a:gd name="connsiteY10" fmla="*/ 51307 h 152445"/>
                <a:gd name="connsiteX11" fmla="*/ 27400 w 101685"/>
                <a:gd name="connsiteY11" fmla="*/ 41914 h 152445"/>
                <a:gd name="connsiteX12" fmla="*/ 53290 w 101685"/>
                <a:gd name="connsiteY12" fmla="*/ 25431 h 152445"/>
                <a:gd name="connsiteX13" fmla="*/ 80245 w 101685"/>
                <a:gd name="connsiteY13" fmla="*/ 53610 h 152445"/>
                <a:gd name="connsiteX14" fmla="*/ 63570 w 101685"/>
                <a:gd name="connsiteY14" fmla="*/ 87632 h 152445"/>
                <a:gd name="connsiteX15" fmla="*/ 20838 w 101685"/>
                <a:gd name="connsiteY15" fmla="*/ 129817 h 152445"/>
                <a:gd name="connsiteX16" fmla="*/ 19066 w 101685"/>
                <a:gd name="connsiteY16" fmla="*/ 136724 h 152445"/>
                <a:gd name="connsiteX17" fmla="*/ 92121 w 101685"/>
                <a:gd name="connsiteY17" fmla="*/ 136724 h 152445"/>
                <a:gd name="connsiteX18" fmla="*/ 97443 w 101685"/>
                <a:gd name="connsiteY18" fmla="*/ 104471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685" h="152445">
                  <a:moveTo>
                    <a:pt x="97443" y="104471"/>
                  </a:moveTo>
                  <a:lnTo>
                    <a:pt x="91414" y="104471"/>
                  </a:lnTo>
                  <a:cubicBezTo>
                    <a:pt x="90882" y="108370"/>
                    <a:pt x="89110" y="118826"/>
                    <a:pt x="86799" y="120597"/>
                  </a:cubicBezTo>
                  <a:cubicBezTo>
                    <a:pt x="85384" y="121661"/>
                    <a:pt x="71728" y="121661"/>
                    <a:pt x="69249" y="121661"/>
                  </a:cubicBezTo>
                  <a:lnTo>
                    <a:pt x="36623" y="121661"/>
                  </a:lnTo>
                  <a:cubicBezTo>
                    <a:pt x="55236" y="105178"/>
                    <a:pt x="61449" y="100216"/>
                    <a:pt x="72086" y="91887"/>
                  </a:cubicBezTo>
                  <a:cubicBezTo>
                    <a:pt x="85210" y="81430"/>
                    <a:pt x="97443" y="70441"/>
                    <a:pt x="97443" y="53610"/>
                  </a:cubicBezTo>
                  <a:cubicBezTo>
                    <a:pt x="97443" y="32164"/>
                    <a:pt x="78647" y="19056"/>
                    <a:pt x="55951" y="19056"/>
                  </a:cubicBezTo>
                  <a:cubicBezTo>
                    <a:pt x="33962" y="19056"/>
                    <a:pt x="19066" y="34465"/>
                    <a:pt x="19066" y="50775"/>
                  </a:cubicBezTo>
                  <a:cubicBezTo>
                    <a:pt x="19066" y="59809"/>
                    <a:pt x="26693" y="60700"/>
                    <a:pt x="28464" y="60700"/>
                  </a:cubicBezTo>
                  <a:cubicBezTo>
                    <a:pt x="32722" y="60700"/>
                    <a:pt x="37862" y="57682"/>
                    <a:pt x="37862" y="51307"/>
                  </a:cubicBezTo>
                  <a:cubicBezTo>
                    <a:pt x="37862" y="48115"/>
                    <a:pt x="36623" y="41914"/>
                    <a:pt x="27400" y="41914"/>
                  </a:cubicBezTo>
                  <a:cubicBezTo>
                    <a:pt x="32897" y="29329"/>
                    <a:pt x="44957" y="25431"/>
                    <a:pt x="53290" y="25431"/>
                  </a:cubicBezTo>
                  <a:cubicBezTo>
                    <a:pt x="71021" y="25431"/>
                    <a:pt x="80245" y="39254"/>
                    <a:pt x="80245" y="53610"/>
                  </a:cubicBezTo>
                  <a:cubicBezTo>
                    <a:pt x="80245" y="69029"/>
                    <a:pt x="69249" y="81256"/>
                    <a:pt x="63570" y="87632"/>
                  </a:cubicBezTo>
                  <a:lnTo>
                    <a:pt x="20838" y="129817"/>
                  </a:lnTo>
                  <a:cubicBezTo>
                    <a:pt x="19066" y="131405"/>
                    <a:pt x="19066" y="131761"/>
                    <a:pt x="19066" y="136724"/>
                  </a:cubicBezTo>
                  <a:lnTo>
                    <a:pt x="92121" y="136724"/>
                  </a:lnTo>
                  <a:lnTo>
                    <a:pt x="97443" y="10447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5B8861BA-E6AB-44B2-A53B-F78C44FD1816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9319467" y="-14362593"/>
              <a:ext cx="76264" cy="279483"/>
            </a:xfrm>
            <a:custGeom>
              <a:avLst/>
              <a:gdLst>
                <a:gd name="connsiteX0" fmla="*/ 77813 w 76264"/>
                <a:gd name="connsiteY0" fmla="*/ 269614 h 279482"/>
                <a:gd name="connsiteX1" fmla="*/ 73508 w 76264"/>
                <a:gd name="connsiteY1" fmla="*/ 264047 h 279482"/>
                <a:gd name="connsiteX2" fmla="*/ 33755 w 76264"/>
                <a:gd name="connsiteY2" fmla="*/ 145600 h 279482"/>
                <a:gd name="connsiteX3" fmla="*/ 74525 w 76264"/>
                <a:gd name="connsiteY3" fmla="*/ 25891 h 279482"/>
                <a:gd name="connsiteX4" fmla="*/ 77813 w 76264"/>
                <a:gd name="connsiteY4" fmla="*/ 21588 h 279482"/>
                <a:gd name="connsiteX5" fmla="*/ 75280 w 76264"/>
                <a:gd name="connsiteY5" fmla="*/ 19056 h 279482"/>
                <a:gd name="connsiteX6" fmla="*/ 35018 w 76264"/>
                <a:gd name="connsiteY6" fmla="*/ 68410 h 279482"/>
                <a:gd name="connsiteX7" fmla="*/ 19066 w 76264"/>
                <a:gd name="connsiteY7" fmla="*/ 145600 h 279482"/>
                <a:gd name="connsiteX8" fmla="*/ 35781 w 76264"/>
                <a:gd name="connsiteY8" fmla="*/ 224563 h 279482"/>
                <a:gd name="connsiteX9" fmla="*/ 75280 w 76264"/>
                <a:gd name="connsiteY9" fmla="*/ 272146 h 279482"/>
                <a:gd name="connsiteX10" fmla="*/ 77813 w 76264"/>
                <a:gd name="connsiteY10" fmla="*/ 269614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64" h="279482">
                  <a:moveTo>
                    <a:pt x="77813" y="269614"/>
                  </a:moveTo>
                  <a:cubicBezTo>
                    <a:pt x="77813" y="268859"/>
                    <a:pt x="77813" y="268352"/>
                    <a:pt x="73508" y="264047"/>
                  </a:cubicBezTo>
                  <a:cubicBezTo>
                    <a:pt x="41858" y="232162"/>
                    <a:pt x="33755" y="184324"/>
                    <a:pt x="33755" y="145600"/>
                  </a:cubicBezTo>
                  <a:cubicBezTo>
                    <a:pt x="33755" y="101567"/>
                    <a:pt x="43376" y="57524"/>
                    <a:pt x="74525" y="25891"/>
                  </a:cubicBezTo>
                  <a:cubicBezTo>
                    <a:pt x="77813" y="22850"/>
                    <a:pt x="77813" y="22342"/>
                    <a:pt x="77813" y="21588"/>
                  </a:cubicBezTo>
                  <a:cubicBezTo>
                    <a:pt x="77813" y="19817"/>
                    <a:pt x="76797" y="19056"/>
                    <a:pt x="75280" y="19056"/>
                  </a:cubicBezTo>
                  <a:cubicBezTo>
                    <a:pt x="72745" y="19056"/>
                    <a:pt x="49961" y="36269"/>
                    <a:pt x="35018" y="68410"/>
                  </a:cubicBezTo>
                  <a:cubicBezTo>
                    <a:pt x="22101" y="96246"/>
                    <a:pt x="19066" y="124338"/>
                    <a:pt x="19066" y="145600"/>
                  </a:cubicBezTo>
                  <a:cubicBezTo>
                    <a:pt x="19066" y="165340"/>
                    <a:pt x="21846" y="195962"/>
                    <a:pt x="35781" y="224563"/>
                  </a:cubicBezTo>
                  <a:cubicBezTo>
                    <a:pt x="50970" y="255694"/>
                    <a:pt x="72745" y="272146"/>
                    <a:pt x="75280" y="272146"/>
                  </a:cubicBezTo>
                  <a:cubicBezTo>
                    <a:pt x="76797" y="272146"/>
                    <a:pt x="77813" y="271383"/>
                    <a:pt x="77813" y="26961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0F4E9494-C42C-46D1-9F77-B83D0A4BB879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9400219" y="-14284640"/>
              <a:ext cx="152528" cy="152445"/>
            </a:xfrm>
            <a:custGeom>
              <a:avLst/>
              <a:gdLst>
                <a:gd name="connsiteX0" fmla="*/ 96307 w 152528"/>
                <a:gd name="connsiteY0" fmla="*/ 54483 h 152445"/>
                <a:gd name="connsiteX1" fmla="*/ 121370 w 152528"/>
                <a:gd name="connsiteY1" fmla="*/ 24621 h 152445"/>
                <a:gd name="connsiteX2" fmla="*/ 134034 w 152528"/>
                <a:gd name="connsiteY2" fmla="*/ 27917 h 152445"/>
                <a:gd name="connsiteX3" fmla="*/ 121879 w 152528"/>
                <a:gd name="connsiteY3" fmla="*/ 41580 h 152445"/>
                <a:gd name="connsiteX4" fmla="*/ 131499 w 152528"/>
                <a:gd name="connsiteY4" fmla="*/ 50434 h 152445"/>
                <a:gd name="connsiteX5" fmla="*/ 145180 w 152528"/>
                <a:gd name="connsiteY5" fmla="*/ 35760 h 152445"/>
                <a:gd name="connsiteX6" fmla="*/ 121625 w 152528"/>
                <a:gd name="connsiteY6" fmla="*/ 19056 h 152445"/>
                <a:gd name="connsiteX7" fmla="*/ 95036 w 152528"/>
                <a:gd name="connsiteY7" fmla="*/ 38287 h 152445"/>
                <a:gd name="connsiteX8" fmla="*/ 67692 w 152528"/>
                <a:gd name="connsiteY8" fmla="*/ 19056 h 152445"/>
                <a:gd name="connsiteX9" fmla="*/ 26923 w 152528"/>
                <a:gd name="connsiteY9" fmla="*/ 58032 h 152445"/>
                <a:gd name="connsiteX10" fmla="*/ 29957 w 152528"/>
                <a:gd name="connsiteY10" fmla="*/ 60557 h 152445"/>
                <a:gd name="connsiteX11" fmla="*/ 33246 w 152528"/>
                <a:gd name="connsiteY11" fmla="*/ 57778 h 152445"/>
                <a:gd name="connsiteX12" fmla="*/ 67183 w 152528"/>
                <a:gd name="connsiteY12" fmla="*/ 24621 h 152445"/>
                <a:gd name="connsiteX13" fmla="*/ 80855 w 152528"/>
                <a:gd name="connsiteY13" fmla="*/ 41580 h 152445"/>
                <a:gd name="connsiteX14" fmla="*/ 67183 w 152528"/>
                <a:gd name="connsiteY14" fmla="*/ 101813 h 152445"/>
                <a:gd name="connsiteX15" fmla="*/ 43129 w 152528"/>
                <a:gd name="connsiteY15" fmla="*/ 128133 h 152445"/>
                <a:gd name="connsiteX16" fmla="*/ 30466 w 152528"/>
                <a:gd name="connsiteY16" fmla="*/ 124846 h 152445"/>
                <a:gd name="connsiteX17" fmla="*/ 42366 w 152528"/>
                <a:gd name="connsiteY17" fmla="*/ 111181 h 152445"/>
                <a:gd name="connsiteX18" fmla="*/ 33000 w 152528"/>
                <a:gd name="connsiteY18" fmla="*/ 102320 h 152445"/>
                <a:gd name="connsiteX19" fmla="*/ 19066 w 152528"/>
                <a:gd name="connsiteY19" fmla="*/ 117001 h 152445"/>
                <a:gd name="connsiteX20" fmla="*/ 42874 w 152528"/>
                <a:gd name="connsiteY20" fmla="*/ 133708 h 152445"/>
                <a:gd name="connsiteX21" fmla="*/ 69463 w 152528"/>
                <a:gd name="connsiteY21" fmla="*/ 114469 h 152445"/>
                <a:gd name="connsiteX22" fmla="*/ 96807 w 152528"/>
                <a:gd name="connsiteY22" fmla="*/ 133708 h 152445"/>
                <a:gd name="connsiteX23" fmla="*/ 137322 w 152528"/>
                <a:gd name="connsiteY23" fmla="*/ 94731 h 152445"/>
                <a:gd name="connsiteX24" fmla="*/ 134288 w 152528"/>
                <a:gd name="connsiteY24" fmla="*/ 92197 h 152445"/>
                <a:gd name="connsiteX25" fmla="*/ 130999 w 152528"/>
                <a:gd name="connsiteY25" fmla="*/ 94984 h 152445"/>
                <a:gd name="connsiteX26" fmla="*/ 97316 w 152528"/>
                <a:gd name="connsiteY26" fmla="*/ 128133 h 152445"/>
                <a:gd name="connsiteX27" fmla="*/ 83390 w 152528"/>
                <a:gd name="connsiteY27" fmla="*/ 111436 h 152445"/>
                <a:gd name="connsiteX28" fmla="*/ 87695 w 152528"/>
                <a:gd name="connsiteY28" fmla="*/ 89156 h 152445"/>
                <a:gd name="connsiteX29" fmla="*/ 96307 w 152528"/>
                <a:gd name="connsiteY29" fmla="*/ 54483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52528" h="152445">
                  <a:moveTo>
                    <a:pt x="96307" y="54483"/>
                  </a:moveTo>
                  <a:cubicBezTo>
                    <a:pt x="97824" y="47909"/>
                    <a:pt x="103647" y="24621"/>
                    <a:pt x="121370" y="24621"/>
                  </a:cubicBezTo>
                  <a:cubicBezTo>
                    <a:pt x="122642" y="24621"/>
                    <a:pt x="128719" y="24621"/>
                    <a:pt x="134034" y="27917"/>
                  </a:cubicBezTo>
                  <a:cubicBezTo>
                    <a:pt x="126948" y="29179"/>
                    <a:pt x="121879" y="35508"/>
                    <a:pt x="121879" y="41580"/>
                  </a:cubicBezTo>
                  <a:cubicBezTo>
                    <a:pt x="121879" y="45629"/>
                    <a:pt x="124668" y="50434"/>
                    <a:pt x="131499" y="50434"/>
                  </a:cubicBezTo>
                  <a:cubicBezTo>
                    <a:pt x="137077" y="50434"/>
                    <a:pt x="145180" y="45884"/>
                    <a:pt x="145180" y="35760"/>
                  </a:cubicBezTo>
                  <a:cubicBezTo>
                    <a:pt x="145180" y="22596"/>
                    <a:pt x="130236" y="19056"/>
                    <a:pt x="121625" y="19056"/>
                  </a:cubicBezTo>
                  <a:cubicBezTo>
                    <a:pt x="106936" y="19056"/>
                    <a:pt x="98079" y="32467"/>
                    <a:pt x="95036" y="38287"/>
                  </a:cubicBezTo>
                  <a:cubicBezTo>
                    <a:pt x="88704" y="21588"/>
                    <a:pt x="75032" y="19056"/>
                    <a:pt x="67692" y="19056"/>
                  </a:cubicBezTo>
                  <a:cubicBezTo>
                    <a:pt x="41349" y="19056"/>
                    <a:pt x="26923" y="51704"/>
                    <a:pt x="26923" y="58032"/>
                  </a:cubicBezTo>
                  <a:cubicBezTo>
                    <a:pt x="26923" y="60557"/>
                    <a:pt x="29449" y="60557"/>
                    <a:pt x="29957" y="60557"/>
                  </a:cubicBezTo>
                  <a:cubicBezTo>
                    <a:pt x="31983" y="60557"/>
                    <a:pt x="32746" y="60058"/>
                    <a:pt x="33246" y="57778"/>
                  </a:cubicBezTo>
                  <a:cubicBezTo>
                    <a:pt x="41857" y="30950"/>
                    <a:pt x="58572" y="24621"/>
                    <a:pt x="67183" y="24621"/>
                  </a:cubicBezTo>
                  <a:cubicBezTo>
                    <a:pt x="71989" y="24621"/>
                    <a:pt x="80855" y="26901"/>
                    <a:pt x="80855" y="41580"/>
                  </a:cubicBezTo>
                  <a:cubicBezTo>
                    <a:pt x="80855" y="49426"/>
                    <a:pt x="76550" y="66385"/>
                    <a:pt x="67183" y="101813"/>
                  </a:cubicBezTo>
                  <a:cubicBezTo>
                    <a:pt x="63132" y="117510"/>
                    <a:pt x="54266" y="128133"/>
                    <a:pt x="43129" y="128133"/>
                  </a:cubicBezTo>
                  <a:cubicBezTo>
                    <a:pt x="41603" y="128133"/>
                    <a:pt x="35781" y="128133"/>
                    <a:pt x="30466" y="124846"/>
                  </a:cubicBezTo>
                  <a:cubicBezTo>
                    <a:pt x="36797" y="123584"/>
                    <a:pt x="42366" y="118264"/>
                    <a:pt x="42366" y="111181"/>
                  </a:cubicBezTo>
                  <a:cubicBezTo>
                    <a:pt x="42366" y="104346"/>
                    <a:pt x="36797" y="102320"/>
                    <a:pt x="33000" y="102320"/>
                  </a:cubicBezTo>
                  <a:cubicBezTo>
                    <a:pt x="25397" y="102320"/>
                    <a:pt x="19066" y="108903"/>
                    <a:pt x="19066" y="117001"/>
                  </a:cubicBezTo>
                  <a:cubicBezTo>
                    <a:pt x="19066" y="128641"/>
                    <a:pt x="31729" y="133708"/>
                    <a:pt x="42874" y="133708"/>
                  </a:cubicBezTo>
                  <a:cubicBezTo>
                    <a:pt x="59589" y="133708"/>
                    <a:pt x="68701" y="115985"/>
                    <a:pt x="69463" y="114469"/>
                  </a:cubicBezTo>
                  <a:cubicBezTo>
                    <a:pt x="72498" y="123829"/>
                    <a:pt x="81618" y="133708"/>
                    <a:pt x="96807" y="133708"/>
                  </a:cubicBezTo>
                  <a:cubicBezTo>
                    <a:pt x="122896" y="133708"/>
                    <a:pt x="137322" y="101058"/>
                    <a:pt x="137322" y="94731"/>
                  </a:cubicBezTo>
                  <a:cubicBezTo>
                    <a:pt x="137322" y="92197"/>
                    <a:pt x="135051" y="92197"/>
                    <a:pt x="134288" y="92197"/>
                  </a:cubicBezTo>
                  <a:cubicBezTo>
                    <a:pt x="132008" y="92197"/>
                    <a:pt x="131499" y="93206"/>
                    <a:pt x="130999" y="94984"/>
                  </a:cubicBezTo>
                  <a:cubicBezTo>
                    <a:pt x="122642" y="122060"/>
                    <a:pt x="105419" y="128133"/>
                    <a:pt x="97316" y="128133"/>
                  </a:cubicBezTo>
                  <a:cubicBezTo>
                    <a:pt x="87441" y="128133"/>
                    <a:pt x="83390" y="120035"/>
                    <a:pt x="83390" y="111436"/>
                  </a:cubicBezTo>
                  <a:cubicBezTo>
                    <a:pt x="83390" y="105862"/>
                    <a:pt x="84907" y="100297"/>
                    <a:pt x="87695" y="89156"/>
                  </a:cubicBezTo>
                  <a:lnTo>
                    <a:pt x="96307" y="5448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D11C63FC-9FA7-4DB8-B9C1-576F515C4DF1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9552061" y="-14362593"/>
              <a:ext cx="76264" cy="279483"/>
            </a:xfrm>
            <a:custGeom>
              <a:avLst/>
              <a:gdLst>
                <a:gd name="connsiteX0" fmla="*/ 77813 w 76264"/>
                <a:gd name="connsiteY0" fmla="*/ 145600 h 279482"/>
                <a:gd name="connsiteX1" fmla="*/ 61099 w 76264"/>
                <a:gd name="connsiteY1" fmla="*/ 66639 h 279482"/>
                <a:gd name="connsiteX2" fmla="*/ 21601 w 76264"/>
                <a:gd name="connsiteY2" fmla="*/ 19056 h 279482"/>
                <a:gd name="connsiteX3" fmla="*/ 19066 w 76264"/>
                <a:gd name="connsiteY3" fmla="*/ 21588 h 279482"/>
                <a:gd name="connsiteX4" fmla="*/ 23881 w 76264"/>
                <a:gd name="connsiteY4" fmla="*/ 27408 h 279482"/>
                <a:gd name="connsiteX5" fmla="*/ 63124 w 76264"/>
                <a:gd name="connsiteY5" fmla="*/ 145600 h 279482"/>
                <a:gd name="connsiteX6" fmla="*/ 22355 w 76264"/>
                <a:gd name="connsiteY6" fmla="*/ 265311 h 279482"/>
                <a:gd name="connsiteX7" fmla="*/ 19066 w 76264"/>
                <a:gd name="connsiteY7" fmla="*/ 269614 h 279482"/>
                <a:gd name="connsiteX8" fmla="*/ 21601 w 76264"/>
                <a:gd name="connsiteY8" fmla="*/ 272146 h 279482"/>
                <a:gd name="connsiteX9" fmla="*/ 61861 w 76264"/>
                <a:gd name="connsiteY9" fmla="*/ 222792 h 279482"/>
                <a:gd name="connsiteX10" fmla="*/ 77813 w 76264"/>
                <a:gd name="connsiteY10" fmla="*/ 145600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64" h="279482">
                  <a:moveTo>
                    <a:pt x="77813" y="145600"/>
                  </a:moveTo>
                  <a:cubicBezTo>
                    <a:pt x="77813" y="125862"/>
                    <a:pt x="75033" y="95238"/>
                    <a:pt x="61099" y="66639"/>
                  </a:cubicBezTo>
                  <a:cubicBezTo>
                    <a:pt x="45909" y="35506"/>
                    <a:pt x="24127" y="19056"/>
                    <a:pt x="21601" y="19056"/>
                  </a:cubicBezTo>
                  <a:cubicBezTo>
                    <a:pt x="20075" y="19056"/>
                    <a:pt x="19066" y="20071"/>
                    <a:pt x="19066" y="21588"/>
                  </a:cubicBezTo>
                  <a:cubicBezTo>
                    <a:pt x="19066" y="22342"/>
                    <a:pt x="19066" y="22850"/>
                    <a:pt x="23881" y="27408"/>
                  </a:cubicBezTo>
                  <a:cubicBezTo>
                    <a:pt x="48690" y="52467"/>
                    <a:pt x="63124" y="92706"/>
                    <a:pt x="63124" y="145600"/>
                  </a:cubicBezTo>
                  <a:cubicBezTo>
                    <a:pt x="63124" y="188880"/>
                    <a:pt x="53758" y="233424"/>
                    <a:pt x="22355" y="265311"/>
                  </a:cubicBezTo>
                  <a:cubicBezTo>
                    <a:pt x="19066" y="268352"/>
                    <a:pt x="19066" y="268859"/>
                    <a:pt x="19066" y="269614"/>
                  </a:cubicBezTo>
                  <a:cubicBezTo>
                    <a:pt x="19066" y="271129"/>
                    <a:pt x="20075" y="272146"/>
                    <a:pt x="21601" y="272146"/>
                  </a:cubicBezTo>
                  <a:cubicBezTo>
                    <a:pt x="24127" y="272146"/>
                    <a:pt x="46919" y="254933"/>
                    <a:pt x="61861" y="222792"/>
                  </a:cubicBezTo>
                  <a:cubicBezTo>
                    <a:pt x="74778" y="194955"/>
                    <a:pt x="77813" y="166864"/>
                    <a:pt x="77813" y="1456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2D2971E8-A2E8-470B-ADEE-03E33625316D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9720622" y="-14265656"/>
              <a:ext cx="203371" cy="76223"/>
            </a:xfrm>
            <a:custGeom>
              <a:avLst/>
              <a:gdLst>
                <a:gd name="connsiteX0" fmla="*/ 178855 w 203370"/>
                <a:gd name="connsiteY0" fmla="*/ 29179 h 76222"/>
                <a:gd name="connsiteX1" fmla="*/ 187468 w 203370"/>
                <a:gd name="connsiteY1" fmla="*/ 24113 h 76222"/>
                <a:gd name="connsiteX2" fmla="*/ 179109 w 203370"/>
                <a:gd name="connsiteY2" fmla="*/ 19056 h 76222"/>
                <a:gd name="connsiteX3" fmla="*/ 27424 w 203370"/>
                <a:gd name="connsiteY3" fmla="*/ 19056 h 76222"/>
                <a:gd name="connsiteX4" fmla="*/ 19066 w 203370"/>
                <a:gd name="connsiteY4" fmla="*/ 24113 h 76222"/>
                <a:gd name="connsiteX5" fmla="*/ 27677 w 203370"/>
                <a:gd name="connsiteY5" fmla="*/ 29179 h 76222"/>
                <a:gd name="connsiteX6" fmla="*/ 178855 w 203370"/>
                <a:gd name="connsiteY6" fmla="*/ 29179 h 76222"/>
                <a:gd name="connsiteX7" fmla="*/ 179109 w 203370"/>
                <a:gd name="connsiteY7" fmla="*/ 78279 h 76222"/>
                <a:gd name="connsiteX8" fmla="*/ 187468 w 203370"/>
                <a:gd name="connsiteY8" fmla="*/ 73213 h 76222"/>
                <a:gd name="connsiteX9" fmla="*/ 178855 w 203370"/>
                <a:gd name="connsiteY9" fmla="*/ 68148 h 76222"/>
                <a:gd name="connsiteX10" fmla="*/ 27677 w 203370"/>
                <a:gd name="connsiteY10" fmla="*/ 68148 h 76222"/>
                <a:gd name="connsiteX11" fmla="*/ 19066 w 203370"/>
                <a:gd name="connsiteY11" fmla="*/ 73213 h 76222"/>
                <a:gd name="connsiteX12" fmla="*/ 27424 w 203370"/>
                <a:gd name="connsiteY12" fmla="*/ 78279 h 76222"/>
                <a:gd name="connsiteX13" fmla="*/ 179109 w 203370"/>
                <a:gd name="connsiteY13" fmla="*/ 78279 h 7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370" h="76222">
                  <a:moveTo>
                    <a:pt x="178855" y="29179"/>
                  </a:moveTo>
                  <a:cubicBezTo>
                    <a:pt x="182653" y="29179"/>
                    <a:pt x="187468" y="29179"/>
                    <a:pt x="187468" y="24113"/>
                  </a:cubicBezTo>
                  <a:cubicBezTo>
                    <a:pt x="187468" y="19056"/>
                    <a:pt x="182653" y="19056"/>
                    <a:pt x="179109" y="19056"/>
                  </a:cubicBezTo>
                  <a:lnTo>
                    <a:pt x="27424" y="19056"/>
                  </a:lnTo>
                  <a:cubicBezTo>
                    <a:pt x="23881" y="19056"/>
                    <a:pt x="19066" y="19056"/>
                    <a:pt x="19066" y="24113"/>
                  </a:cubicBezTo>
                  <a:cubicBezTo>
                    <a:pt x="19066" y="29179"/>
                    <a:pt x="23881" y="29179"/>
                    <a:pt x="27677" y="29179"/>
                  </a:cubicBezTo>
                  <a:lnTo>
                    <a:pt x="178855" y="29179"/>
                  </a:lnTo>
                  <a:close/>
                  <a:moveTo>
                    <a:pt x="179109" y="78279"/>
                  </a:moveTo>
                  <a:cubicBezTo>
                    <a:pt x="182653" y="78279"/>
                    <a:pt x="187468" y="78279"/>
                    <a:pt x="187468" y="73213"/>
                  </a:cubicBezTo>
                  <a:cubicBezTo>
                    <a:pt x="187468" y="68148"/>
                    <a:pt x="182653" y="68148"/>
                    <a:pt x="178855" y="68148"/>
                  </a:cubicBezTo>
                  <a:lnTo>
                    <a:pt x="27677" y="68148"/>
                  </a:lnTo>
                  <a:cubicBezTo>
                    <a:pt x="23881" y="68148"/>
                    <a:pt x="19066" y="68148"/>
                    <a:pt x="19066" y="73213"/>
                  </a:cubicBezTo>
                  <a:cubicBezTo>
                    <a:pt x="19066" y="78279"/>
                    <a:pt x="23881" y="78279"/>
                    <a:pt x="27424" y="78279"/>
                  </a:cubicBezTo>
                  <a:lnTo>
                    <a:pt x="179109" y="7827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056289BA-3B40-4D9F-A04C-52595C309961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0132273" y="-14512578"/>
              <a:ext cx="101685" cy="203260"/>
            </a:xfrm>
            <a:custGeom>
              <a:avLst/>
              <a:gdLst>
                <a:gd name="connsiteX0" fmla="*/ 70981 w 101685"/>
                <a:gd name="connsiteY0" fmla="*/ 25631 h 203260"/>
                <a:gd name="connsiteX1" fmla="*/ 65150 w 101685"/>
                <a:gd name="connsiteY1" fmla="*/ 19056 h 203260"/>
                <a:gd name="connsiteX2" fmla="*/ 19066 w 101685"/>
                <a:gd name="connsiteY2" fmla="*/ 35253 h 203260"/>
                <a:gd name="connsiteX3" fmla="*/ 19066 w 101685"/>
                <a:gd name="connsiteY3" fmla="*/ 43099 h 203260"/>
                <a:gd name="connsiteX4" fmla="*/ 52241 w 101685"/>
                <a:gd name="connsiteY4" fmla="*/ 36516 h 203260"/>
                <a:gd name="connsiteX5" fmla="*/ 52241 w 101685"/>
                <a:gd name="connsiteY5" fmla="*/ 167619 h 203260"/>
                <a:gd name="connsiteX6" fmla="*/ 28686 w 101685"/>
                <a:gd name="connsiteY6" fmla="*/ 179766 h 203260"/>
                <a:gd name="connsiteX7" fmla="*/ 20583 w 101685"/>
                <a:gd name="connsiteY7" fmla="*/ 179766 h 203260"/>
                <a:gd name="connsiteX8" fmla="*/ 20583 w 101685"/>
                <a:gd name="connsiteY8" fmla="*/ 187612 h 203260"/>
                <a:gd name="connsiteX9" fmla="*/ 61607 w 101685"/>
                <a:gd name="connsiteY9" fmla="*/ 186849 h 203260"/>
                <a:gd name="connsiteX10" fmla="*/ 102630 w 101685"/>
                <a:gd name="connsiteY10" fmla="*/ 187612 h 203260"/>
                <a:gd name="connsiteX11" fmla="*/ 102630 w 101685"/>
                <a:gd name="connsiteY11" fmla="*/ 179766 h 203260"/>
                <a:gd name="connsiteX12" fmla="*/ 94527 w 101685"/>
                <a:gd name="connsiteY12" fmla="*/ 179766 h 203260"/>
                <a:gd name="connsiteX13" fmla="*/ 70981 w 101685"/>
                <a:gd name="connsiteY13" fmla="*/ 167619 h 203260"/>
                <a:gd name="connsiteX14" fmla="*/ 70981 w 101685"/>
                <a:gd name="connsiteY14" fmla="*/ 25631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1685" h="203260">
                  <a:moveTo>
                    <a:pt x="70981" y="25631"/>
                  </a:moveTo>
                  <a:cubicBezTo>
                    <a:pt x="70981" y="19557"/>
                    <a:pt x="70981" y="19056"/>
                    <a:pt x="65150" y="19056"/>
                  </a:cubicBezTo>
                  <a:cubicBezTo>
                    <a:pt x="49452" y="35253"/>
                    <a:pt x="27169" y="35253"/>
                    <a:pt x="19066" y="35253"/>
                  </a:cubicBezTo>
                  <a:lnTo>
                    <a:pt x="19066" y="43099"/>
                  </a:lnTo>
                  <a:cubicBezTo>
                    <a:pt x="24127" y="43099"/>
                    <a:pt x="39069" y="43099"/>
                    <a:pt x="52241" y="36516"/>
                  </a:cubicBezTo>
                  <a:lnTo>
                    <a:pt x="52241" y="167619"/>
                  </a:lnTo>
                  <a:cubicBezTo>
                    <a:pt x="52241" y="176725"/>
                    <a:pt x="51478" y="179766"/>
                    <a:pt x="28686" y="179766"/>
                  </a:cubicBezTo>
                  <a:lnTo>
                    <a:pt x="20583" y="179766"/>
                  </a:lnTo>
                  <a:lnTo>
                    <a:pt x="20583" y="187612"/>
                  </a:lnTo>
                  <a:cubicBezTo>
                    <a:pt x="29449" y="186849"/>
                    <a:pt x="51478" y="186849"/>
                    <a:pt x="61607" y="186849"/>
                  </a:cubicBezTo>
                  <a:cubicBezTo>
                    <a:pt x="71736" y="186849"/>
                    <a:pt x="93764" y="186849"/>
                    <a:pt x="102630" y="187612"/>
                  </a:cubicBezTo>
                  <a:lnTo>
                    <a:pt x="102630" y="179766"/>
                  </a:lnTo>
                  <a:lnTo>
                    <a:pt x="94527" y="179766"/>
                  </a:lnTo>
                  <a:cubicBezTo>
                    <a:pt x="71736" y="179766"/>
                    <a:pt x="70981" y="176980"/>
                    <a:pt x="70981" y="167619"/>
                  </a:cubicBezTo>
                  <a:lnTo>
                    <a:pt x="70981" y="2563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06E64FA8-D579-402B-8E4D-16FB3085156D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0015685" y="-14224641"/>
              <a:ext cx="330477" cy="25408"/>
            </a:xfrm>
            <a:custGeom>
              <a:avLst/>
              <a:gdLst>
                <a:gd name="connsiteX0" fmla="*/ 7588 w 330477"/>
                <a:gd name="connsiteY0" fmla="*/ 7584 h 0"/>
                <a:gd name="connsiteX1" fmla="*/ 345315 w 330477"/>
                <a:gd name="connsiteY1" fmla="*/ 758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0477">
                  <a:moveTo>
                    <a:pt x="7588" y="7584"/>
                  </a:moveTo>
                  <a:lnTo>
                    <a:pt x="345315" y="7584"/>
                  </a:lnTo>
                </a:path>
              </a:pathLst>
            </a:custGeom>
            <a:noFill/>
            <a:ln w="379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6C2C0973-E1CD-435A-A515-9604D025A7D1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10022696" y="-14190495"/>
              <a:ext cx="228792" cy="279483"/>
            </a:xfrm>
            <a:custGeom>
              <a:avLst/>
              <a:gdLst>
                <a:gd name="connsiteX0" fmla="*/ 99088 w 228792"/>
                <a:gd name="connsiteY0" fmla="*/ 245573 h 279482"/>
                <a:gd name="connsiteX1" fmla="*/ 54522 w 228792"/>
                <a:gd name="connsiteY1" fmla="*/ 147118 h 279482"/>
                <a:gd name="connsiteX2" fmla="*/ 50716 w 228792"/>
                <a:gd name="connsiteY2" fmla="*/ 143069 h 279482"/>
                <a:gd name="connsiteX3" fmla="*/ 46418 w 228792"/>
                <a:gd name="connsiteY3" fmla="*/ 145093 h 279482"/>
                <a:gd name="connsiteX4" fmla="*/ 22355 w 228792"/>
                <a:gd name="connsiteY4" fmla="*/ 163316 h 279482"/>
                <a:gd name="connsiteX5" fmla="*/ 19066 w 228792"/>
                <a:gd name="connsiteY5" fmla="*/ 167365 h 279482"/>
                <a:gd name="connsiteX6" fmla="*/ 21601 w 228792"/>
                <a:gd name="connsiteY6" fmla="*/ 170152 h 279482"/>
                <a:gd name="connsiteX7" fmla="*/ 30204 w 228792"/>
                <a:gd name="connsiteY7" fmla="*/ 164586 h 279482"/>
                <a:gd name="connsiteX8" fmla="*/ 38315 w 228792"/>
                <a:gd name="connsiteY8" fmla="*/ 158512 h 279482"/>
                <a:gd name="connsiteX9" fmla="*/ 88197 w 228792"/>
                <a:gd name="connsiteY9" fmla="*/ 268097 h 279482"/>
                <a:gd name="connsiteX10" fmla="*/ 93511 w 228792"/>
                <a:gd name="connsiteY10" fmla="*/ 272148 h 279482"/>
                <a:gd name="connsiteX11" fmla="*/ 99843 w 228792"/>
                <a:gd name="connsiteY11" fmla="*/ 267082 h 279482"/>
                <a:gd name="connsiteX12" fmla="*/ 214811 w 228792"/>
                <a:gd name="connsiteY12" fmla="*/ 29179 h 279482"/>
                <a:gd name="connsiteX13" fmla="*/ 216583 w 228792"/>
                <a:gd name="connsiteY13" fmla="*/ 24114 h 279482"/>
                <a:gd name="connsiteX14" fmla="*/ 211522 w 228792"/>
                <a:gd name="connsiteY14" fmla="*/ 19056 h 279482"/>
                <a:gd name="connsiteX15" fmla="*/ 205690 w 228792"/>
                <a:gd name="connsiteY15" fmla="*/ 24369 h 279482"/>
                <a:gd name="connsiteX16" fmla="*/ 99088 w 228792"/>
                <a:gd name="connsiteY16" fmla="*/ 245573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8792" h="279482">
                  <a:moveTo>
                    <a:pt x="99088" y="245573"/>
                  </a:moveTo>
                  <a:lnTo>
                    <a:pt x="54522" y="147118"/>
                  </a:lnTo>
                  <a:cubicBezTo>
                    <a:pt x="52742" y="143069"/>
                    <a:pt x="51479" y="143069"/>
                    <a:pt x="50716" y="143069"/>
                  </a:cubicBezTo>
                  <a:cubicBezTo>
                    <a:pt x="50470" y="143069"/>
                    <a:pt x="49199" y="143069"/>
                    <a:pt x="46418" y="145093"/>
                  </a:cubicBezTo>
                  <a:lnTo>
                    <a:pt x="22355" y="163316"/>
                  </a:lnTo>
                  <a:cubicBezTo>
                    <a:pt x="19066" y="165848"/>
                    <a:pt x="19066" y="166610"/>
                    <a:pt x="19066" y="167365"/>
                  </a:cubicBezTo>
                  <a:cubicBezTo>
                    <a:pt x="19066" y="168635"/>
                    <a:pt x="19829" y="170152"/>
                    <a:pt x="21601" y="170152"/>
                  </a:cubicBezTo>
                  <a:cubicBezTo>
                    <a:pt x="23118" y="170152"/>
                    <a:pt x="27424" y="166610"/>
                    <a:pt x="30204" y="164586"/>
                  </a:cubicBezTo>
                  <a:cubicBezTo>
                    <a:pt x="31729" y="163316"/>
                    <a:pt x="35527" y="160537"/>
                    <a:pt x="38315" y="158512"/>
                  </a:cubicBezTo>
                  <a:lnTo>
                    <a:pt x="88197" y="268097"/>
                  </a:lnTo>
                  <a:cubicBezTo>
                    <a:pt x="89969" y="272148"/>
                    <a:pt x="91239" y="272148"/>
                    <a:pt x="93511" y="272148"/>
                  </a:cubicBezTo>
                  <a:cubicBezTo>
                    <a:pt x="97317" y="272148"/>
                    <a:pt x="98071" y="270631"/>
                    <a:pt x="99843" y="267082"/>
                  </a:cubicBezTo>
                  <a:lnTo>
                    <a:pt x="214811" y="29179"/>
                  </a:lnTo>
                  <a:cubicBezTo>
                    <a:pt x="216583" y="25639"/>
                    <a:pt x="216583" y="24623"/>
                    <a:pt x="216583" y="24114"/>
                  </a:cubicBezTo>
                  <a:cubicBezTo>
                    <a:pt x="216583" y="21590"/>
                    <a:pt x="214556" y="19056"/>
                    <a:pt x="211522" y="19056"/>
                  </a:cubicBezTo>
                  <a:cubicBezTo>
                    <a:pt x="209496" y="19056"/>
                    <a:pt x="207717" y="20318"/>
                    <a:pt x="205690" y="24369"/>
                  </a:cubicBezTo>
                  <a:lnTo>
                    <a:pt x="99088" y="24557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C73E47AC-0390-4DDF-8D27-BC89A78C42C0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0226702" y="-14174024"/>
              <a:ext cx="127107" cy="25408"/>
            </a:xfrm>
            <a:custGeom>
              <a:avLst/>
              <a:gdLst>
                <a:gd name="connsiteX0" fmla="*/ 7588 w 127106"/>
                <a:gd name="connsiteY0" fmla="*/ 7584 h 0"/>
                <a:gd name="connsiteX1" fmla="*/ 134198 w 127106"/>
                <a:gd name="connsiteY1" fmla="*/ 758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106">
                  <a:moveTo>
                    <a:pt x="7588" y="7584"/>
                  </a:moveTo>
                  <a:lnTo>
                    <a:pt x="134198" y="7584"/>
                  </a:lnTo>
                </a:path>
              </a:pathLst>
            </a:custGeom>
            <a:noFill/>
            <a:ln w="379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C48EF81F-388F-4F67-9538-051932A797F5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0227921" y="-14139544"/>
              <a:ext cx="127107" cy="203260"/>
            </a:xfrm>
            <a:custGeom>
              <a:avLst/>
              <a:gdLst>
                <a:gd name="connsiteX0" fmla="*/ 38561 w 127106"/>
                <a:gd name="connsiteY0" fmla="*/ 168126 h 203260"/>
                <a:gd name="connsiteX1" fmla="*/ 65404 w 127106"/>
                <a:gd name="connsiteY1" fmla="*/ 142052 h 203260"/>
                <a:gd name="connsiteX2" fmla="*/ 120100 w 127106"/>
                <a:gd name="connsiteY2" fmla="*/ 68156 h 203260"/>
                <a:gd name="connsiteX3" fmla="*/ 66421 w 127106"/>
                <a:gd name="connsiteY3" fmla="*/ 19056 h 203260"/>
                <a:gd name="connsiteX4" fmla="*/ 19066 w 127106"/>
                <a:gd name="connsiteY4" fmla="*/ 64860 h 203260"/>
                <a:gd name="connsiteX5" fmla="*/ 32483 w 127106"/>
                <a:gd name="connsiteY5" fmla="*/ 79033 h 203260"/>
                <a:gd name="connsiteX6" fmla="*/ 45655 w 127106"/>
                <a:gd name="connsiteY6" fmla="*/ 65622 h 203260"/>
                <a:gd name="connsiteX7" fmla="*/ 32229 w 127106"/>
                <a:gd name="connsiteY7" fmla="*/ 52457 h 203260"/>
                <a:gd name="connsiteX8" fmla="*/ 28940 w 127106"/>
                <a:gd name="connsiteY8" fmla="*/ 52712 h 203260"/>
                <a:gd name="connsiteX9" fmla="*/ 63124 w 127106"/>
                <a:gd name="connsiteY9" fmla="*/ 26899 h 203260"/>
                <a:gd name="connsiteX10" fmla="*/ 97062 w 127106"/>
                <a:gd name="connsiteY10" fmla="*/ 68156 h 203260"/>
                <a:gd name="connsiteX11" fmla="*/ 70473 w 127106"/>
                <a:gd name="connsiteY11" fmla="*/ 124084 h 203260"/>
                <a:gd name="connsiteX12" fmla="*/ 21846 w 127106"/>
                <a:gd name="connsiteY12" fmla="*/ 178250 h 203260"/>
                <a:gd name="connsiteX13" fmla="*/ 19066 w 127106"/>
                <a:gd name="connsiteY13" fmla="*/ 187610 h 203260"/>
                <a:gd name="connsiteX14" fmla="*/ 113014 w 127106"/>
                <a:gd name="connsiteY14" fmla="*/ 187610 h 203260"/>
                <a:gd name="connsiteX15" fmla="*/ 120100 w 127106"/>
                <a:gd name="connsiteY15" fmla="*/ 143576 h 203260"/>
                <a:gd name="connsiteX16" fmla="*/ 113768 w 127106"/>
                <a:gd name="connsiteY16" fmla="*/ 143576 h 203260"/>
                <a:gd name="connsiteX17" fmla="*/ 108200 w 127106"/>
                <a:gd name="connsiteY17" fmla="*/ 166101 h 203260"/>
                <a:gd name="connsiteX18" fmla="*/ 84145 w 127106"/>
                <a:gd name="connsiteY18" fmla="*/ 168126 h 203260"/>
                <a:gd name="connsiteX19" fmla="*/ 38561 w 127106"/>
                <a:gd name="connsiteY19" fmla="*/ 168126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7106" h="203260">
                  <a:moveTo>
                    <a:pt x="38561" y="168126"/>
                  </a:moveTo>
                  <a:lnTo>
                    <a:pt x="65404" y="142052"/>
                  </a:lnTo>
                  <a:cubicBezTo>
                    <a:pt x="104910" y="107124"/>
                    <a:pt x="120100" y="93459"/>
                    <a:pt x="120100" y="68156"/>
                  </a:cubicBezTo>
                  <a:cubicBezTo>
                    <a:pt x="120100" y="39302"/>
                    <a:pt x="97308" y="19056"/>
                    <a:pt x="66421" y="19056"/>
                  </a:cubicBezTo>
                  <a:cubicBezTo>
                    <a:pt x="37806" y="19056"/>
                    <a:pt x="19066" y="42334"/>
                    <a:pt x="19066" y="64860"/>
                  </a:cubicBezTo>
                  <a:cubicBezTo>
                    <a:pt x="19066" y="79033"/>
                    <a:pt x="31729" y="79033"/>
                    <a:pt x="32483" y="79033"/>
                  </a:cubicBezTo>
                  <a:cubicBezTo>
                    <a:pt x="36789" y="79033"/>
                    <a:pt x="45655" y="75999"/>
                    <a:pt x="45655" y="65622"/>
                  </a:cubicBezTo>
                  <a:cubicBezTo>
                    <a:pt x="45655" y="59040"/>
                    <a:pt x="41095" y="52457"/>
                    <a:pt x="32229" y="52457"/>
                  </a:cubicBezTo>
                  <a:cubicBezTo>
                    <a:pt x="30203" y="52457"/>
                    <a:pt x="29703" y="52457"/>
                    <a:pt x="28940" y="52712"/>
                  </a:cubicBezTo>
                  <a:cubicBezTo>
                    <a:pt x="34764" y="36261"/>
                    <a:pt x="48435" y="26899"/>
                    <a:pt x="63124" y="26899"/>
                  </a:cubicBezTo>
                  <a:cubicBezTo>
                    <a:pt x="86170" y="26899"/>
                    <a:pt x="97062" y="47400"/>
                    <a:pt x="97062" y="68156"/>
                  </a:cubicBezTo>
                  <a:cubicBezTo>
                    <a:pt x="97062" y="88402"/>
                    <a:pt x="84399" y="108395"/>
                    <a:pt x="70473" y="124084"/>
                  </a:cubicBezTo>
                  <a:lnTo>
                    <a:pt x="21846" y="178250"/>
                  </a:lnTo>
                  <a:cubicBezTo>
                    <a:pt x="19066" y="181029"/>
                    <a:pt x="19066" y="181536"/>
                    <a:pt x="19066" y="187610"/>
                  </a:cubicBezTo>
                  <a:lnTo>
                    <a:pt x="113014" y="187610"/>
                  </a:lnTo>
                  <a:lnTo>
                    <a:pt x="120100" y="143576"/>
                  </a:lnTo>
                  <a:lnTo>
                    <a:pt x="113768" y="143576"/>
                  </a:lnTo>
                  <a:cubicBezTo>
                    <a:pt x="112505" y="151166"/>
                    <a:pt x="110734" y="162299"/>
                    <a:pt x="108200" y="166101"/>
                  </a:cubicBezTo>
                  <a:cubicBezTo>
                    <a:pt x="106428" y="168126"/>
                    <a:pt x="89713" y="168126"/>
                    <a:pt x="84145" y="168126"/>
                  </a:cubicBezTo>
                  <a:lnTo>
                    <a:pt x="38561" y="16812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id="{D296D6A5-A50D-4BB6-AF81-D9656F162AD2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0377101" y="-14362593"/>
              <a:ext cx="279635" cy="279483"/>
            </a:xfrm>
            <a:custGeom>
              <a:avLst/>
              <a:gdLst>
                <a:gd name="connsiteX0" fmla="*/ 58064 w 279634"/>
                <a:gd name="connsiteY0" fmla="*/ 107641 h 279482"/>
                <a:gd name="connsiteX1" fmla="*/ 94273 w 279634"/>
                <a:gd name="connsiteY1" fmla="*/ 107641 h 279482"/>
                <a:gd name="connsiteX2" fmla="*/ 94273 w 279634"/>
                <a:gd name="connsiteY2" fmla="*/ 99788 h 279482"/>
                <a:gd name="connsiteX3" fmla="*/ 58064 w 279634"/>
                <a:gd name="connsiteY3" fmla="*/ 99788 h 279482"/>
                <a:gd name="connsiteX4" fmla="*/ 58064 w 279634"/>
                <a:gd name="connsiteY4" fmla="*/ 53220 h 279482"/>
                <a:gd name="connsiteX5" fmla="*/ 51733 w 279634"/>
                <a:gd name="connsiteY5" fmla="*/ 53220 h 279482"/>
                <a:gd name="connsiteX6" fmla="*/ 19066 w 279634"/>
                <a:gd name="connsiteY6" fmla="*/ 102066 h 279482"/>
                <a:gd name="connsiteX7" fmla="*/ 19066 w 279634"/>
                <a:gd name="connsiteY7" fmla="*/ 107641 h 279482"/>
                <a:gd name="connsiteX8" fmla="*/ 40587 w 279634"/>
                <a:gd name="connsiteY8" fmla="*/ 107641 h 279482"/>
                <a:gd name="connsiteX9" fmla="*/ 40587 w 279634"/>
                <a:gd name="connsiteY9" fmla="*/ 177487 h 279482"/>
                <a:gd name="connsiteX10" fmla="*/ 73253 w 279634"/>
                <a:gd name="connsiteY10" fmla="*/ 211661 h 279482"/>
                <a:gd name="connsiteX11" fmla="*/ 98325 w 279634"/>
                <a:gd name="connsiteY11" fmla="*/ 177487 h 279482"/>
                <a:gd name="connsiteX12" fmla="*/ 98325 w 279634"/>
                <a:gd name="connsiteY12" fmla="*/ 163060 h 279482"/>
                <a:gd name="connsiteX13" fmla="*/ 91993 w 279634"/>
                <a:gd name="connsiteY13" fmla="*/ 163060 h 279482"/>
                <a:gd name="connsiteX14" fmla="*/ 91993 w 279634"/>
                <a:gd name="connsiteY14" fmla="*/ 176987 h 279482"/>
                <a:gd name="connsiteX15" fmla="*/ 75025 w 279634"/>
                <a:gd name="connsiteY15" fmla="*/ 205332 h 279482"/>
                <a:gd name="connsiteX16" fmla="*/ 58064 w 279634"/>
                <a:gd name="connsiteY16" fmla="*/ 177995 h 279482"/>
                <a:gd name="connsiteX17" fmla="*/ 58064 w 279634"/>
                <a:gd name="connsiteY17" fmla="*/ 107641 h 279482"/>
                <a:gd name="connsiteX18" fmla="*/ 155033 w 279634"/>
                <a:gd name="connsiteY18" fmla="*/ 124846 h 279482"/>
                <a:gd name="connsiteX19" fmla="*/ 155033 w 279634"/>
                <a:gd name="connsiteY19" fmla="*/ 97009 h 279482"/>
                <a:gd name="connsiteX20" fmla="*/ 119840 w 279634"/>
                <a:gd name="connsiteY20" fmla="*/ 99788 h 279482"/>
                <a:gd name="connsiteX21" fmla="*/ 119840 w 279634"/>
                <a:gd name="connsiteY21" fmla="*/ 107641 h 279482"/>
                <a:gd name="connsiteX22" fmla="*/ 139589 w 279634"/>
                <a:gd name="connsiteY22" fmla="*/ 121813 h 279482"/>
                <a:gd name="connsiteX23" fmla="*/ 139589 w 279634"/>
                <a:gd name="connsiteY23" fmla="*/ 189635 h 279482"/>
                <a:gd name="connsiteX24" fmla="*/ 119840 w 279634"/>
                <a:gd name="connsiteY24" fmla="*/ 201029 h 279482"/>
                <a:gd name="connsiteX25" fmla="*/ 119840 w 279634"/>
                <a:gd name="connsiteY25" fmla="*/ 208874 h 279482"/>
                <a:gd name="connsiteX26" fmla="*/ 148701 w 279634"/>
                <a:gd name="connsiteY26" fmla="*/ 208111 h 279482"/>
                <a:gd name="connsiteX27" fmla="*/ 180867 w 279634"/>
                <a:gd name="connsiteY27" fmla="*/ 208874 h 279482"/>
                <a:gd name="connsiteX28" fmla="*/ 180867 w 279634"/>
                <a:gd name="connsiteY28" fmla="*/ 201029 h 279482"/>
                <a:gd name="connsiteX29" fmla="*/ 175544 w 279634"/>
                <a:gd name="connsiteY29" fmla="*/ 201029 h 279482"/>
                <a:gd name="connsiteX30" fmla="*/ 156304 w 279634"/>
                <a:gd name="connsiteY30" fmla="*/ 189135 h 279482"/>
                <a:gd name="connsiteX31" fmla="*/ 156304 w 279634"/>
                <a:gd name="connsiteY31" fmla="*/ 150158 h 279482"/>
                <a:gd name="connsiteX32" fmla="*/ 186182 w 279634"/>
                <a:gd name="connsiteY32" fmla="*/ 102575 h 279482"/>
                <a:gd name="connsiteX33" fmla="*/ 188970 w 279634"/>
                <a:gd name="connsiteY33" fmla="*/ 102829 h 279482"/>
                <a:gd name="connsiteX34" fmla="*/ 183147 w 279634"/>
                <a:gd name="connsiteY34" fmla="*/ 112698 h 279482"/>
                <a:gd name="connsiteX35" fmla="*/ 194031 w 279634"/>
                <a:gd name="connsiteY35" fmla="*/ 123583 h 279482"/>
                <a:gd name="connsiteX36" fmla="*/ 204922 w 279634"/>
                <a:gd name="connsiteY36" fmla="*/ 112444 h 279482"/>
                <a:gd name="connsiteX37" fmla="*/ 186182 w 279634"/>
                <a:gd name="connsiteY37" fmla="*/ 97009 h 279482"/>
                <a:gd name="connsiteX38" fmla="*/ 155033 w 279634"/>
                <a:gd name="connsiteY38" fmla="*/ 124846 h 279482"/>
                <a:gd name="connsiteX39" fmla="*/ 276518 w 279634"/>
                <a:gd name="connsiteY39" fmla="*/ 272146 h 279482"/>
                <a:gd name="connsiteX40" fmla="*/ 276518 w 279634"/>
                <a:gd name="connsiteY40" fmla="*/ 262023 h 279482"/>
                <a:gd name="connsiteX41" fmla="*/ 251955 w 279634"/>
                <a:gd name="connsiteY41" fmla="*/ 262023 h 279482"/>
                <a:gd name="connsiteX42" fmla="*/ 251955 w 279634"/>
                <a:gd name="connsiteY42" fmla="*/ 29179 h 279482"/>
                <a:gd name="connsiteX43" fmla="*/ 276518 w 279634"/>
                <a:gd name="connsiteY43" fmla="*/ 29179 h 279482"/>
                <a:gd name="connsiteX44" fmla="*/ 276518 w 279634"/>
                <a:gd name="connsiteY44" fmla="*/ 19056 h 279482"/>
                <a:gd name="connsiteX45" fmla="*/ 241827 w 279634"/>
                <a:gd name="connsiteY45" fmla="*/ 19056 h 279482"/>
                <a:gd name="connsiteX46" fmla="*/ 241827 w 279634"/>
                <a:gd name="connsiteY46" fmla="*/ 272146 h 279482"/>
                <a:gd name="connsiteX47" fmla="*/ 276518 w 279634"/>
                <a:gd name="connsiteY47" fmla="*/ 272146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79634" h="279482">
                  <a:moveTo>
                    <a:pt x="58064" y="107641"/>
                  </a:moveTo>
                  <a:lnTo>
                    <a:pt x="94273" y="107641"/>
                  </a:lnTo>
                  <a:lnTo>
                    <a:pt x="94273" y="99788"/>
                  </a:lnTo>
                  <a:lnTo>
                    <a:pt x="58064" y="99788"/>
                  </a:lnTo>
                  <a:lnTo>
                    <a:pt x="58064" y="53220"/>
                  </a:lnTo>
                  <a:lnTo>
                    <a:pt x="51733" y="53220"/>
                  </a:lnTo>
                  <a:cubicBezTo>
                    <a:pt x="51478" y="73976"/>
                    <a:pt x="43876" y="101058"/>
                    <a:pt x="19066" y="102066"/>
                  </a:cubicBezTo>
                  <a:lnTo>
                    <a:pt x="19066" y="107641"/>
                  </a:lnTo>
                  <a:lnTo>
                    <a:pt x="40587" y="107641"/>
                  </a:lnTo>
                  <a:lnTo>
                    <a:pt x="40587" y="177487"/>
                  </a:lnTo>
                  <a:cubicBezTo>
                    <a:pt x="40587" y="208620"/>
                    <a:pt x="64141" y="211661"/>
                    <a:pt x="73253" y="211661"/>
                  </a:cubicBezTo>
                  <a:cubicBezTo>
                    <a:pt x="91231" y="211661"/>
                    <a:pt x="98325" y="193684"/>
                    <a:pt x="98325" y="177487"/>
                  </a:cubicBezTo>
                  <a:lnTo>
                    <a:pt x="98325" y="163060"/>
                  </a:lnTo>
                  <a:lnTo>
                    <a:pt x="91993" y="163060"/>
                  </a:lnTo>
                  <a:lnTo>
                    <a:pt x="91993" y="176987"/>
                  </a:lnTo>
                  <a:cubicBezTo>
                    <a:pt x="91993" y="195710"/>
                    <a:pt x="84399" y="205332"/>
                    <a:pt x="75025" y="205332"/>
                  </a:cubicBezTo>
                  <a:cubicBezTo>
                    <a:pt x="58064" y="205332"/>
                    <a:pt x="58064" y="182299"/>
                    <a:pt x="58064" y="177995"/>
                  </a:cubicBezTo>
                  <a:lnTo>
                    <a:pt x="58064" y="107641"/>
                  </a:lnTo>
                  <a:close/>
                  <a:moveTo>
                    <a:pt x="155033" y="124846"/>
                  </a:moveTo>
                  <a:lnTo>
                    <a:pt x="155033" y="97009"/>
                  </a:lnTo>
                  <a:lnTo>
                    <a:pt x="119840" y="99788"/>
                  </a:lnTo>
                  <a:lnTo>
                    <a:pt x="119840" y="107641"/>
                  </a:lnTo>
                  <a:cubicBezTo>
                    <a:pt x="137564" y="107641"/>
                    <a:pt x="139589" y="109410"/>
                    <a:pt x="139589" y="121813"/>
                  </a:cubicBezTo>
                  <a:lnTo>
                    <a:pt x="139589" y="189635"/>
                  </a:lnTo>
                  <a:cubicBezTo>
                    <a:pt x="139589" y="201029"/>
                    <a:pt x="136801" y="201029"/>
                    <a:pt x="119840" y="201029"/>
                  </a:cubicBezTo>
                  <a:lnTo>
                    <a:pt x="119840" y="208874"/>
                  </a:lnTo>
                  <a:cubicBezTo>
                    <a:pt x="129715" y="208620"/>
                    <a:pt x="141615" y="208111"/>
                    <a:pt x="148701" y="208111"/>
                  </a:cubicBezTo>
                  <a:cubicBezTo>
                    <a:pt x="158830" y="208111"/>
                    <a:pt x="170738" y="208111"/>
                    <a:pt x="180867" y="208874"/>
                  </a:cubicBezTo>
                  <a:lnTo>
                    <a:pt x="180867" y="201029"/>
                  </a:lnTo>
                  <a:lnTo>
                    <a:pt x="175544" y="201029"/>
                  </a:lnTo>
                  <a:cubicBezTo>
                    <a:pt x="156804" y="201029"/>
                    <a:pt x="156304" y="198242"/>
                    <a:pt x="156304" y="189135"/>
                  </a:cubicBezTo>
                  <a:lnTo>
                    <a:pt x="156304" y="150158"/>
                  </a:lnTo>
                  <a:cubicBezTo>
                    <a:pt x="156304" y="125099"/>
                    <a:pt x="166933" y="102575"/>
                    <a:pt x="186182" y="102575"/>
                  </a:cubicBezTo>
                  <a:cubicBezTo>
                    <a:pt x="187953" y="102575"/>
                    <a:pt x="188461" y="102575"/>
                    <a:pt x="188970" y="102829"/>
                  </a:cubicBezTo>
                  <a:cubicBezTo>
                    <a:pt x="188208" y="103083"/>
                    <a:pt x="183147" y="106115"/>
                    <a:pt x="183147" y="112698"/>
                  </a:cubicBezTo>
                  <a:cubicBezTo>
                    <a:pt x="183147" y="119788"/>
                    <a:pt x="188461" y="123583"/>
                    <a:pt x="194031" y="123583"/>
                  </a:cubicBezTo>
                  <a:cubicBezTo>
                    <a:pt x="198590" y="123583"/>
                    <a:pt x="204922" y="120543"/>
                    <a:pt x="204922" y="112444"/>
                  </a:cubicBezTo>
                  <a:cubicBezTo>
                    <a:pt x="204922" y="104346"/>
                    <a:pt x="197074" y="97009"/>
                    <a:pt x="186182" y="97009"/>
                  </a:cubicBezTo>
                  <a:cubicBezTo>
                    <a:pt x="167696" y="97009"/>
                    <a:pt x="158584" y="113968"/>
                    <a:pt x="155033" y="124846"/>
                  </a:cubicBezTo>
                  <a:close/>
                  <a:moveTo>
                    <a:pt x="276518" y="272146"/>
                  </a:moveTo>
                  <a:lnTo>
                    <a:pt x="276518" y="262023"/>
                  </a:lnTo>
                  <a:lnTo>
                    <a:pt x="251955" y="262023"/>
                  </a:lnTo>
                  <a:lnTo>
                    <a:pt x="251955" y="29179"/>
                  </a:lnTo>
                  <a:lnTo>
                    <a:pt x="276518" y="29179"/>
                  </a:lnTo>
                  <a:lnTo>
                    <a:pt x="276518" y="19056"/>
                  </a:lnTo>
                  <a:lnTo>
                    <a:pt x="241827" y="19056"/>
                  </a:lnTo>
                  <a:lnTo>
                    <a:pt x="241827" y="272146"/>
                  </a:lnTo>
                  <a:lnTo>
                    <a:pt x="276518" y="27214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960C09B0-70A9-4A15-A442-6C090BC2BE6D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10654993" y="-14345634"/>
              <a:ext cx="203371" cy="203260"/>
            </a:xfrm>
            <a:custGeom>
              <a:avLst/>
              <a:gdLst>
                <a:gd name="connsiteX0" fmla="*/ 186704 w 203370"/>
                <a:gd name="connsiteY0" fmla="*/ 25130 h 203260"/>
                <a:gd name="connsiteX1" fmla="*/ 187458 w 203370"/>
                <a:gd name="connsiteY1" fmla="*/ 21335 h 203260"/>
                <a:gd name="connsiteX2" fmla="*/ 181127 w 203370"/>
                <a:gd name="connsiteY2" fmla="*/ 19056 h 203260"/>
                <a:gd name="connsiteX3" fmla="*/ 74269 w 203370"/>
                <a:gd name="connsiteY3" fmla="*/ 19056 h 203260"/>
                <a:gd name="connsiteX4" fmla="*/ 66421 w 203370"/>
                <a:gd name="connsiteY4" fmla="*/ 24113 h 203260"/>
                <a:gd name="connsiteX5" fmla="*/ 52487 w 203370"/>
                <a:gd name="connsiteY5" fmla="*/ 69672 h 203260"/>
                <a:gd name="connsiteX6" fmla="*/ 51733 w 203370"/>
                <a:gd name="connsiteY6" fmla="*/ 73214 h 203260"/>
                <a:gd name="connsiteX7" fmla="*/ 54767 w 203370"/>
                <a:gd name="connsiteY7" fmla="*/ 76001 h 203260"/>
                <a:gd name="connsiteX8" fmla="*/ 58064 w 203370"/>
                <a:gd name="connsiteY8" fmla="*/ 73467 h 203260"/>
                <a:gd name="connsiteX9" fmla="*/ 120354 w 203370"/>
                <a:gd name="connsiteY9" fmla="*/ 26901 h 203260"/>
                <a:gd name="connsiteX10" fmla="*/ 161632 w 203370"/>
                <a:gd name="connsiteY10" fmla="*/ 26901 h 203260"/>
                <a:gd name="connsiteX11" fmla="*/ 20075 w 203370"/>
                <a:gd name="connsiteY11" fmla="*/ 185078 h 203260"/>
                <a:gd name="connsiteX12" fmla="*/ 19066 w 203370"/>
                <a:gd name="connsiteY12" fmla="*/ 189635 h 203260"/>
                <a:gd name="connsiteX13" fmla="*/ 25397 w 203370"/>
                <a:gd name="connsiteY13" fmla="*/ 191915 h 203260"/>
                <a:gd name="connsiteX14" fmla="*/ 135551 w 203370"/>
                <a:gd name="connsiteY14" fmla="*/ 191915 h 203260"/>
                <a:gd name="connsiteX15" fmla="*/ 143400 w 203370"/>
                <a:gd name="connsiteY15" fmla="*/ 186849 h 203260"/>
                <a:gd name="connsiteX16" fmla="*/ 161378 w 203370"/>
                <a:gd name="connsiteY16" fmla="*/ 130921 h 203260"/>
                <a:gd name="connsiteX17" fmla="*/ 162395 w 203370"/>
                <a:gd name="connsiteY17" fmla="*/ 127125 h 203260"/>
                <a:gd name="connsiteX18" fmla="*/ 159098 w 203370"/>
                <a:gd name="connsiteY18" fmla="*/ 124338 h 203260"/>
                <a:gd name="connsiteX19" fmla="*/ 154792 w 203370"/>
                <a:gd name="connsiteY19" fmla="*/ 130666 h 203260"/>
                <a:gd name="connsiteX20" fmla="*/ 88450 w 203370"/>
                <a:gd name="connsiteY20" fmla="*/ 183307 h 203260"/>
                <a:gd name="connsiteX21" fmla="*/ 45147 w 203370"/>
                <a:gd name="connsiteY21" fmla="*/ 183307 h 203260"/>
                <a:gd name="connsiteX22" fmla="*/ 186704 w 203370"/>
                <a:gd name="connsiteY22" fmla="*/ 25130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03370" h="203260">
                  <a:moveTo>
                    <a:pt x="186704" y="25130"/>
                  </a:moveTo>
                  <a:cubicBezTo>
                    <a:pt x="186958" y="24113"/>
                    <a:pt x="187458" y="22850"/>
                    <a:pt x="187458" y="21335"/>
                  </a:cubicBezTo>
                  <a:cubicBezTo>
                    <a:pt x="187458" y="19056"/>
                    <a:pt x="186195" y="19056"/>
                    <a:pt x="181127" y="19056"/>
                  </a:cubicBezTo>
                  <a:lnTo>
                    <a:pt x="74269" y="19056"/>
                  </a:lnTo>
                  <a:cubicBezTo>
                    <a:pt x="68193" y="19056"/>
                    <a:pt x="67938" y="19310"/>
                    <a:pt x="66421" y="24113"/>
                  </a:cubicBezTo>
                  <a:lnTo>
                    <a:pt x="52487" y="69672"/>
                  </a:lnTo>
                  <a:cubicBezTo>
                    <a:pt x="51986" y="70935"/>
                    <a:pt x="51733" y="72706"/>
                    <a:pt x="51733" y="73214"/>
                  </a:cubicBezTo>
                  <a:cubicBezTo>
                    <a:pt x="51733" y="73467"/>
                    <a:pt x="51733" y="76001"/>
                    <a:pt x="54767" y="76001"/>
                  </a:cubicBezTo>
                  <a:cubicBezTo>
                    <a:pt x="57047" y="76001"/>
                    <a:pt x="57555" y="74230"/>
                    <a:pt x="58064" y="73467"/>
                  </a:cubicBezTo>
                  <a:cubicBezTo>
                    <a:pt x="67684" y="43606"/>
                    <a:pt x="80855" y="26901"/>
                    <a:pt x="120354" y="26901"/>
                  </a:cubicBezTo>
                  <a:lnTo>
                    <a:pt x="161632" y="26901"/>
                  </a:lnTo>
                  <a:lnTo>
                    <a:pt x="20075" y="185078"/>
                  </a:lnTo>
                  <a:cubicBezTo>
                    <a:pt x="20075" y="185332"/>
                    <a:pt x="19066" y="188874"/>
                    <a:pt x="19066" y="189635"/>
                  </a:cubicBezTo>
                  <a:cubicBezTo>
                    <a:pt x="19066" y="191915"/>
                    <a:pt x="20837" y="191915"/>
                    <a:pt x="25397" y="191915"/>
                  </a:cubicBezTo>
                  <a:lnTo>
                    <a:pt x="135551" y="191915"/>
                  </a:lnTo>
                  <a:cubicBezTo>
                    <a:pt x="141628" y="191915"/>
                    <a:pt x="141883" y="191661"/>
                    <a:pt x="143400" y="186849"/>
                  </a:cubicBezTo>
                  <a:lnTo>
                    <a:pt x="161378" y="130921"/>
                  </a:lnTo>
                  <a:cubicBezTo>
                    <a:pt x="161632" y="129904"/>
                    <a:pt x="162395" y="128134"/>
                    <a:pt x="162395" y="127125"/>
                  </a:cubicBezTo>
                  <a:cubicBezTo>
                    <a:pt x="162395" y="125854"/>
                    <a:pt x="161378" y="124338"/>
                    <a:pt x="159098" y="124338"/>
                  </a:cubicBezTo>
                  <a:cubicBezTo>
                    <a:pt x="156817" y="124338"/>
                    <a:pt x="156564" y="125355"/>
                    <a:pt x="154792" y="130666"/>
                  </a:cubicBezTo>
                  <a:cubicBezTo>
                    <a:pt x="143654" y="165085"/>
                    <a:pt x="131499" y="183307"/>
                    <a:pt x="88450" y="183307"/>
                  </a:cubicBezTo>
                  <a:lnTo>
                    <a:pt x="45147" y="183307"/>
                  </a:lnTo>
                  <a:lnTo>
                    <a:pt x="186704" y="2513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id="{0AB3E7BC-E41D-4B00-9478-644B59EFA7D3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10842489" y="-14394970"/>
              <a:ext cx="101685" cy="152445"/>
            </a:xfrm>
            <a:custGeom>
              <a:avLst/>
              <a:gdLst>
                <a:gd name="connsiteX0" fmla="*/ 97443 w 101685"/>
                <a:gd name="connsiteY0" fmla="*/ 104473 h 152445"/>
                <a:gd name="connsiteX1" fmla="*/ 91413 w 101685"/>
                <a:gd name="connsiteY1" fmla="*/ 104473 h 152445"/>
                <a:gd name="connsiteX2" fmla="*/ 86798 w 101685"/>
                <a:gd name="connsiteY2" fmla="*/ 120597 h 152445"/>
                <a:gd name="connsiteX3" fmla="*/ 69249 w 101685"/>
                <a:gd name="connsiteY3" fmla="*/ 121661 h 152445"/>
                <a:gd name="connsiteX4" fmla="*/ 36622 w 101685"/>
                <a:gd name="connsiteY4" fmla="*/ 121661 h 152445"/>
                <a:gd name="connsiteX5" fmla="*/ 72085 w 101685"/>
                <a:gd name="connsiteY5" fmla="*/ 91887 h 152445"/>
                <a:gd name="connsiteX6" fmla="*/ 97443 w 101685"/>
                <a:gd name="connsiteY6" fmla="*/ 53610 h 152445"/>
                <a:gd name="connsiteX7" fmla="*/ 55951 w 101685"/>
                <a:gd name="connsiteY7" fmla="*/ 19056 h 152445"/>
                <a:gd name="connsiteX8" fmla="*/ 19066 w 101685"/>
                <a:gd name="connsiteY8" fmla="*/ 50775 h 152445"/>
                <a:gd name="connsiteX9" fmla="*/ 28463 w 101685"/>
                <a:gd name="connsiteY9" fmla="*/ 60700 h 152445"/>
                <a:gd name="connsiteX10" fmla="*/ 37861 w 101685"/>
                <a:gd name="connsiteY10" fmla="*/ 51307 h 152445"/>
                <a:gd name="connsiteX11" fmla="*/ 27399 w 101685"/>
                <a:gd name="connsiteY11" fmla="*/ 41914 h 152445"/>
                <a:gd name="connsiteX12" fmla="*/ 53289 w 101685"/>
                <a:gd name="connsiteY12" fmla="*/ 25431 h 152445"/>
                <a:gd name="connsiteX13" fmla="*/ 80244 w 101685"/>
                <a:gd name="connsiteY13" fmla="*/ 53610 h 152445"/>
                <a:gd name="connsiteX14" fmla="*/ 63569 w 101685"/>
                <a:gd name="connsiteY14" fmla="*/ 87632 h 152445"/>
                <a:gd name="connsiteX15" fmla="*/ 20837 w 101685"/>
                <a:gd name="connsiteY15" fmla="*/ 129817 h 152445"/>
                <a:gd name="connsiteX16" fmla="*/ 19066 w 101685"/>
                <a:gd name="connsiteY16" fmla="*/ 136724 h 152445"/>
                <a:gd name="connsiteX17" fmla="*/ 92120 w 101685"/>
                <a:gd name="connsiteY17" fmla="*/ 136724 h 152445"/>
                <a:gd name="connsiteX18" fmla="*/ 97443 w 101685"/>
                <a:gd name="connsiteY18" fmla="*/ 104473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685" h="152445">
                  <a:moveTo>
                    <a:pt x="97443" y="104473"/>
                  </a:moveTo>
                  <a:lnTo>
                    <a:pt x="91413" y="104473"/>
                  </a:lnTo>
                  <a:cubicBezTo>
                    <a:pt x="90881" y="108370"/>
                    <a:pt x="89110" y="118828"/>
                    <a:pt x="86798" y="120597"/>
                  </a:cubicBezTo>
                  <a:cubicBezTo>
                    <a:pt x="85384" y="121661"/>
                    <a:pt x="71728" y="121661"/>
                    <a:pt x="69249" y="121661"/>
                  </a:cubicBezTo>
                  <a:lnTo>
                    <a:pt x="36622" y="121661"/>
                  </a:lnTo>
                  <a:cubicBezTo>
                    <a:pt x="55235" y="105178"/>
                    <a:pt x="61448" y="100216"/>
                    <a:pt x="72085" y="91887"/>
                  </a:cubicBezTo>
                  <a:cubicBezTo>
                    <a:pt x="85209" y="81430"/>
                    <a:pt x="97443" y="70441"/>
                    <a:pt x="97443" y="53610"/>
                  </a:cubicBezTo>
                  <a:cubicBezTo>
                    <a:pt x="97443" y="32164"/>
                    <a:pt x="78647" y="19056"/>
                    <a:pt x="55951" y="19056"/>
                  </a:cubicBezTo>
                  <a:cubicBezTo>
                    <a:pt x="33961" y="19056"/>
                    <a:pt x="19066" y="34467"/>
                    <a:pt x="19066" y="50775"/>
                  </a:cubicBezTo>
                  <a:cubicBezTo>
                    <a:pt x="19066" y="59811"/>
                    <a:pt x="26692" y="60700"/>
                    <a:pt x="28463" y="60700"/>
                  </a:cubicBezTo>
                  <a:cubicBezTo>
                    <a:pt x="32722" y="60700"/>
                    <a:pt x="37861" y="57682"/>
                    <a:pt x="37861" y="51307"/>
                  </a:cubicBezTo>
                  <a:cubicBezTo>
                    <a:pt x="37861" y="48115"/>
                    <a:pt x="36622" y="41914"/>
                    <a:pt x="27399" y="41914"/>
                  </a:cubicBezTo>
                  <a:cubicBezTo>
                    <a:pt x="32896" y="29329"/>
                    <a:pt x="44956" y="25431"/>
                    <a:pt x="53289" y="25431"/>
                  </a:cubicBezTo>
                  <a:cubicBezTo>
                    <a:pt x="71020" y="25431"/>
                    <a:pt x="80244" y="39254"/>
                    <a:pt x="80244" y="53610"/>
                  </a:cubicBezTo>
                  <a:cubicBezTo>
                    <a:pt x="80244" y="69029"/>
                    <a:pt x="69249" y="81256"/>
                    <a:pt x="63569" y="87632"/>
                  </a:cubicBezTo>
                  <a:lnTo>
                    <a:pt x="20837" y="129817"/>
                  </a:lnTo>
                  <a:cubicBezTo>
                    <a:pt x="19066" y="131405"/>
                    <a:pt x="19066" y="131761"/>
                    <a:pt x="19066" y="136724"/>
                  </a:cubicBezTo>
                  <a:lnTo>
                    <a:pt x="92120" y="136724"/>
                  </a:lnTo>
                  <a:lnTo>
                    <a:pt x="97443" y="10447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id="{A342DF8A-79BB-4F9C-8EE9-0F854EC11C53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10950496" y="-14362593"/>
              <a:ext cx="50843" cy="279483"/>
            </a:xfrm>
            <a:custGeom>
              <a:avLst/>
              <a:gdLst>
                <a:gd name="connsiteX0" fmla="*/ 53758 w 50842"/>
                <a:gd name="connsiteY0" fmla="*/ 19056 h 279482"/>
                <a:gd name="connsiteX1" fmla="*/ 19066 w 50842"/>
                <a:gd name="connsiteY1" fmla="*/ 19056 h 279482"/>
                <a:gd name="connsiteX2" fmla="*/ 19066 w 50842"/>
                <a:gd name="connsiteY2" fmla="*/ 29179 h 279482"/>
                <a:gd name="connsiteX3" fmla="*/ 43630 w 50842"/>
                <a:gd name="connsiteY3" fmla="*/ 29179 h 279482"/>
                <a:gd name="connsiteX4" fmla="*/ 43630 w 50842"/>
                <a:gd name="connsiteY4" fmla="*/ 262023 h 279482"/>
                <a:gd name="connsiteX5" fmla="*/ 19066 w 50842"/>
                <a:gd name="connsiteY5" fmla="*/ 262023 h 279482"/>
                <a:gd name="connsiteX6" fmla="*/ 19066 w 50842"/>
                <a:gd name="connsiteY6" fmla="*/ 272146 h 279482"/>
                <a:gd name="connsiteX7" fmla="*/ 53758 w 50842"/>
                <a:gd name="connsiteY7" fmla="*/ 272146 h 279482"/>
                <a:gd name="connsiteX8" fmla="*/ 53758 w 50842"/>
                <a:gd name="connsiteY8" fmla="*/ 19056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842" h="279482">
                  <a:moveTo>
                    <a:pt x="53758" y="19056"/>
                  </a:moveTo>
                  <a:lnTo>
                    <a:pt x="19066" y="19056"/>
                  </a:lnTo>
                  <a:lnTo>
                    <a:pt x="19066" y="29179"/>
                  </a:lnTo>
                  <a:lnTo>
                    <a:pt x="43630" y="29179"/>
                  </a:lnTo>
                  <a:lnTo>
                    <a:pt x="43630" y="262023"/>
                  </a:lnTo>
                  <a:lnTo>
                    <a:pt x="19066" y="262023"/>
                  </a:lnTo>
                  <a:lnTo>
                    <a:pt x="19066" y="272146"/>
                  </a:lnTo>
                  <a:lnTo>
                    <a:pt x="53758" y="272146"/>
                  </a:lnTo>
                  <a:lnTo>
                    <a:pt x="53758" y="1905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id="{AD34039C-C510-4A34-B546-09EB16D185C2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11079269" y="-14199605"/>
              <a:ext cx="50843" cy="101630"/>
            </a:xfrm>
            <a:custGeom>
              <a:avLst/>
              <a:gdLst>
                <a:gd name="connsiteX0" fmla="*/ 48698 w 50842"/>
                <a:gd name="connsiteY0" fmla="*/ 45631 h 101630"/>
                <a:gd name="connsiteX1" fmla="*/ 32492 w 50842"/>
                <a:gd name="connsiteY1" fmla="*/ 19056 h 101630"/>
                <a:gd name="connsiteX2" fmla="*/ 19066 w 50842"/>
                <a:gd name="connsiteY2" fmla="*/ 32474 h 101630"/>
                <a:gd name="connsiteX3" fmla="*/ 32492 w 50842"/>
                <a:gd name="connsiteY3" fmla="*/ 45885 h 101630"/>
                <a:gd name="connsiteX4" fmla="*/ 41349 w 50842"/>
                <a:gd name="connsiteY4" fmla="*/ 42598 h 101630"/>
                <a:gd name="connsiteX5" fmla="*/ 42620 w 50842"/>
                <a:gd name="connsiteY5" fmla="*/ 41835 h 101630"/>
                <a:gd name="connsiteX6" fmla="*/ 43129 w 50842"/>
                <a:gd name="connsiteY6" fmla="*/ 45631 h 101630"/>
                <a:gd name="connsiteX7" fmla="*/ 25905 w 50842"/>
                <a:gd name="connsiteY7" fmla="*/ 87895 h 101630"/>
                <a:gd name="connsiteX8" fmla="*/ 23117 w 50842"/>
                <a:gd name="connsiteY8" fmla="*/ 91944 h 101630"/>
                <a:gd name="connsiteX9" fmla="*/ 25652 w 50842"/>
                <a:gd name="connsiteY9" fmla="*/ 94731 h 101630"/>
                <a:gd name="connsiteX10" fmla="*/ 48698 w 50842"/>
                <a:gd name="connsiteY10" fmla="*/ 45631 h 1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842" h="101630">
                  <a:moveTo>
                    <a:pt x="48698" y="45631"/>
                  </a:moveTo>
                  <a:cubicBezTo>
                    <a:pt x="48698" y="28925"/>
                    <a:pt x="42366" y="19056"/>
                    <a:pt x="32492" y="19056"/>
                  </a:cubicBezTo>
                  <a:cubicBezTo>
                    <a:pt x="24134" y="19056"/>
                    <a:pt x="19066" y="25384"/>
                    <a:pt x="19066" y="32474"/>
                  </a:cubicBezTo>
                  <a:cubicBezTo>
                    <a:pt x="19066" y="39302"/>
                    <a:pt x="24134" y="45885"/>
                    <a:pt x="32492" y="45885"/>
                  </a:cubicBezTo>
                  <a:cubicBezTo>
                    <a:pt x="35526" y="45885"/>
                    <a:pt x="38823" y="44868"/>
                    <a:pt x="41349" y="42598"/>
                  </a:cubicBezTo>
                  <a:cubicBezTo>
                    <a:pt x="42112" y="42089"/>
                    <a:pt x="42366" y="41835"/>
                    <a:pt x="42620" y="41835"/>
                  </a:cubicBezTo>
                  <a:cubicBezTo>
                    <a:pt x="42874" y="41835"/>
                    <a:pt x="43129" y="42089"/>
                    <a:pt x="43129" y="45631"/>
                  </a:cubicBezTo>
                  <a:cubicBezTo>
                    <a:pt x="43129" y="64361"/>
                    <a:pt x="34263" y="79541"/>
                    <a:pt x="25905" y="87895"/>
                  </a:cubicBezTo>
                  <a:cubicBezTo>
                    <a:pt x="23117" y="90682"/>
                    <a:pt x="23117" y="91189"/>
                    <a:pt x="23117" y="91944"/>
                  </a:cubicBezTo>
                  <a:cubicBezTo>
                    <a:pt x="23117" y="93723"/>
                    <a:pt x="24389" y="94731"/>
                    <a:pt x="25652" y="94731"/>
                  </a:cubicBezTo>
                  <a:cubicBezTo>
                    <a:pt x="28440" y="94731"/>
                    <a:pt x="48698" y="75246"/>
                    <a:pt x="48698" y="4563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id="{05E2078D-CF48-4843-A827-7AD90E6AEB28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11689028" y="-14351208"/>
              <a:ext cx="203371" cy="203260"/>
            </a:xfrm>
            <a:custGeom>
              <a:avLst/>
              <a:gdLst>
                <a:gd name="connsiteX0" fmla="*/ 194046 w 203370"/>
                <a:gd name="connsiteY0" fmla="*/ 87140 h 203260"/>
                <a:gd name="connsiteX1" fmla="*/ 129476 w 203370"/>
                <a:gd name="connsiteY1" fmla="*/ 19056 h 203260"/>
                <a:gd name="connsiteX2" fmla="*/ 19066 w 203370"/>
                <a:gd name="connsiteY2" fmla="*/ 135477 h 203260"/>
                <a:gd name="connsiteX3" fmla="*/ 83891 w 203370"/>
                <a:gd name="connsiteY3" fmla="*/ 203054 h 203260"/>
                <a:gd name="connsiteX4" fmla="*/ 194046 w 203370"/>
                <a:gd name="connsiteY4" fmla="*/ 87140 h 203260"/>
                <a:gd name="connsiteX5" fmla="*/ 85408 w 203370"/>
                <a:gd name="connsiteY5" fmla="*/ 196471 h 203260"/>
                <a:gd name="connsiteX6" fmla="*/ 42614 w 203370"/>
                <a:gd name="connsiteY6" fmla="*/ 142569 h 203260"/>
                <a:gd name="connsiteX7" fmla="*/ 65661 w 203370"/>
                <a:gd name="connsiteY7" fmla="*/ 64868 h 203260"/>
                <a:gd name="connsiteX8" fmla="*/ 127959 w 203370"/>
                <a:gd name="connsiteY8" fmla="*/ 25383 h 203260"/>
                <a:gd name="connsiteX9" fmla="*/ 171508 w 203370"/>
                <a:gd name="connsiteY9" fmla="*/ 77271 h 203260"/>
                <a:gd name="connsiteX10" fmla="*/ 139604 w 203370"/>
                <a:gd name="connsiteY10" fmla="*/ 166101 h 203260"/>
                <a:gd name="connsiteX11" fmla="*/ 85408 w 203370"/>
                <a:gd name="connsiteY11" fmla="*/ 196471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3370" h="203260">
                  <a:moveTo>
                    <a:pt x="194046" y="87140"/>
                  </a:moveTo>
                  <a:cubicBezTo>
                    <a:pt x="194046" y="46392"/>
                    <a:pt x="167202" y="19056"/>
                    <a:pt x="129476" y="19056"/>
                  </a:cubicBezTo>
                  <a:cubicBezTo>
                    <a:pt x="74780" y="19056"/>
                    <a:pt x="19066" y="76508"/>
                    <a:pt x="19066" y="135477"/>
                  </a:cubicBezTo>
                  <a:cubicBezTo>
                    <a:pt x="19066" y="177495"/>
                    <a:pt x="47429" y="203054"/>
                    <a:pt x="83891" y="203054"/>
                  </a:cubicBezTo>
                  <a:cubicBezTo>
                    <a:pt x="137578" y="203054"/>
                    <a:pt x="194046" y="147626"/>
                    <a:pt x="194046" y="87140"/>
                  </a:cubicBezTo>
                  <a:close/>
                  <a:moveTo>
                    <a:pt x="85408" y="196471"/>
                  </a:moveTo>
                  <a:cubicBezTo>
                    <a:pt x="60345" y="196471"/>
                    <a:pt x="42614" y="175978"/>
                    <a:pt x="42614" y="142569"/>
                  </a:cubicBezTo>
                  <a:cubicBezTo>
                    <a:pt x="42614" y="131428"/>
                    <a:pt x="46165" y="94484"/>
                    <a:pt x="65661" y="64868"/>
                  </a:cubicBezTo>
                  <a:cubicBezTo>
                    <a:pt x="83138" y="38547"/>
                    <a:pt x="107947" y="25383"/>
                    <a:pt x="127959" y="25383"/>
                  </a:cubicBezTo>
                  <a:cubicBezTo>
                    <a:pt x="148715" y="25383"/>
                    <a:pt x="171508" y="39557"/>
                    <a:pt x="171508" y="77271"/>
                  </a:cubicBezTo>
                  <a:cubicBezTo>
                    <a:pt x="171508" y="95492"/>
                    <a:pt x="164677" y="134978"/>
                    <a:pt x="139604" y="166101"/>
                  </a:cubicBezTo>
                  <a:cubicBezTo>
                    <a:pt x="127450" y="181545"/>
                    <a:pt x="106683" y="196471"/>
                    <a:pt x="85408" y="19647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orme libre : forme 61">
              <a:extLst>
                <a:ext uri="{FF2B5EF4-FFF2-40B4-BE49-F238E27FC236}">
                  <a16:creationId xmlns:a16="http://schemas.microsoft.com/office/drawing/2014/main" id="{95425F91-3740-4FEB-A3F7-21B36537BBC3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11879330" y="-14252484"/>
              <a:ext cx="101685" cy="152445"/>
            </a:xfrm>
            <a:custGeom>
              <a:avLst/>
              <a:gdLst>
                <a:gd name="connsiteX0" fmla="*/ 57897 w 101685"/>
                <a:gd name="connsiteY0" fmla="*/ 77531 h 152445"/>
                <a:gd name="connsiteX1" fmla="*/ 81658 w 101685"/>
                <a:gd name="connsiteY1" fmla="*/ 106068 h 152445"/>
                <a:gd name="connsiteX2" fmla="*/ 58612 w 101685"/>
                <a:gd name="connsiteY2" fmla="*/ 134596 h 152445"/>
                <a:gd name="connsiteX3" fmla="*/ 28464 w 101685"/>
                <a:gd name="connsiteY3" fmla="*/ 122193 h 152445"/>
                <a:gd name="connsiteX4" fmla="*/ 38752 w 101685"/>
                <a:gd name="connsiteY4" fmla="*/ 112268 h 152445"/>
                <a:gd name="connsiteX5" fmla="*/ 28996 w 101685"/>
                <a:gd name="connsiteY5" fmla="*/ 102519 h 152445"/>
                <a:gd name="connsiteX6" fmla="*/ 19066 w 101685"/>
                <a:gd name="connsiteY6" fmla="*/ 112800 h 152445"/>
                <a:gd name="connsiteX7" fmla="*/ 58961 w 101685"/>
                <a:gd name="connsiteY7" fmla="*/ 140264 h 152445"/>
                <a:gd name="connsiteX8" fmla="*/ 100629 w 101685"/>
                <a:gd name="connsiteY8" fmla="*/ 106068 h 152445"/>
                <a:gd name="connsiteX9" fmla="*/ 69781 w 101685"/>
                <a:gd name="connsiteY9" fmla="*/ 74340 h 152445"/>
                <a:gd name="connsiteX10" fmla="*/ 95139 w 101685"/>
                <a:gd name="connsiteY10" fmla="*/ 43509 h 152445"/>
                <a:gd name="connsiteX11" fmla="*/ 59319 w 101685"/>
                <a:gd name="connsiteY11" fmla="*/ 19056 h 152445"/>
                <a:gd name="connsiteX12" fmla="*/ 24563 w 101685"/>
                <a:gd name="connsiteY12" fmla="*/ 42795 h 152445"/>
                <a:gd name="connsiteX13" fmla="*/ 33787 w 101685"/>
                <a:gd name="connsiteY13" fmla="*/ 52188 h 152445"/>
                <a:gd name="connsiteX14" fmla="*/ 42827 w 101685"/>
                <a:gd name="connsiteY14" fmla="*/ 43153 h 152445"/>
                <a:gd name="connsiteX15" fmla="*/ 33787 w 101685"/>
                <a:gd name="connsiteY15" fmla="*/ 33934 h 152445"/>
                <a:gd name="connsiteX16" fmla="*/ 58787 w 101685"/>
                <a:gd name="connsiteY16" fmla="*/ 24192 h 152445"/>
                <a:gd name="connsiteX17" fmla="*/ 77941 w 101685"/>
                <a:gd name="connsiteY17" fmla="*/ 43509 h 152445"/>
                <a:gd name="connsiteX18" fmla="*/ 70846 w 101685"/>
                <a:gd name="connsiteY18" fmla="*/ 64598 h 152445"/>
                <a:gd name="connsiteX19" fmla="*/ 51161 w 101685"/>
                <a:gd name="connsiteY19" fmla="*/ 72220 h 152445"/>
                <a:gd name="connsiteX20" fmla="*/ 45488 w 101685"/>
                <a:gd name="connsiteY20" fmla="*/ 72744 h 152445"/>
                <a:gd name="connsiteX21" fmla="*/ 43717 w 101685"/>
                <a:gd name="connsiteY21" fmla="*/ 75055 h 152445"/>
                <a:gd name="connsiteX22" fmla="*/ 48324 w 101685"/>
                <a:gd name="connsiteY22" fmla="*/ 77531 h 152445"/>
                <a:gd name="connsiteX23" fmla="*/ 57897 w 101685"/>
                <a:gd name="connsiteY23" fmla="*/ 77531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1685" h="152445">
                  <a:moveTo>
                    <a:pt x="57897" y="77531"/>
                  </a:moveTo>
                  <a:cubicBezTo>
                    <a:pt x="71728" y="77531"/>
                    <a:pt x="81658" y="87100"/>
                    <a:pt x="81658" y="106068"/>
                  </a:cubicBezTo>
                  <a:cubicBezTo>
                    <a:pt x="81658" y="128038"/>
                    <a:pt x="68892" y="134596"/>
                    <a:pt x="58612" y="134596"/>
                  </a:cubicBezTo>
                  <a:cubicBezTo>
                    <a:pt x="51518" y="134596"/>
                    <a:pt x="35916" y="132650"/>
                    <a:pt x="28464" y="122193"/>
                  </a:cubicBezTo>
                  <a:cubicBezTo>
                    <a:pt x="36798" y="121836"/>
                    <a:pt x="38752" y="115993"/>
                    <a:pt x="38752" y="112268"/>
                  </a:cubicBezTo>
                  <a:cubicBezTo>
                    <a:pt x="38752" y="106600"/>
                    <a:pt x="34494" y="102519"/>
                    <a:pt x="28996" y="102519"/>
                  </a:cubicBezTo>
                  <a:cubicBezTo>
                    <a:pt x="24031" y="102519"/>
                    <a:pt x="19066" y="105537"/>
                    <a:pt x="19066" y="112800"/>
                  </a:cubicBezTo>
                  <a:cubicBezTo>
                    <a:pt x="19066" y="129458"/>
                    <a:pt x="37512" y="140264"/>
                    <a:pt x="58961" y="140264"/>
                  </a:cubicBezTo>
                  <a:cubicBezTo>
                    <a:pt x="83612" y="140264"/>
                    <a:pt x="100629" y="123789"/>
                    <a:pt x="100629" y="106068"/>
                  </a:cubicBezTo>
                  <a:cubicBezTo>
                    <a:pt x="100629" y="92245"/>
                    <a:pt x="89284" y="78422"/>
                    <a:pt x="69781" y="74340"/>
                  </a:cubicBezTo>
                  <a:cubicBezTo>
                    <a:pt x="88394" y="67607"/>
                    <a:pt x="95139" y="54315"/>
                    <a:pt x="95139" y="43509"/>
                  </a:cubicBezTo>
                  <a:cubicBezTo>
                    <a:pt x="95139" y="29503"/>
                    <a:pt x="78996" y="19056"/>
                    <a:pt x="59319" y="19056"/>
                  </a:cubicBezTo>
                  <a:cubicBezTo>
                    <a:pt x="39634" y="19056"/>
                    <a:pt x="24563" y="28622"/>
                    <a:pt x="24563" y="42795"/>
                  </a:cubicBezTo>
                  <a:cubicBezTo>
                    <a:pt x="24563" y="48821"/>
                    <a:pt x="28464" y="52188"/>
                    <a:pt x="33787" y="52188"/>
                  </a:cubicBezTo>
                  <a:cubicBezTo>
                    <a:pt x="39284" y="52188"/>
                    <a:pt x="42827" y="48115"/>
                    <a:pt x="42827" y="43153"/>
                  </a:cubicBezTo>
                  <a:cubicBezTo>
                    <a:pt x="42827" y="38015"/>
                    <a:pt x="39284" y="34292"/>
                    <a:pt x="33787" y="33934"/>
                  </a:cubicBezTo>
                  <a:cubicBezTo>
                    <a:pt x="39991" y="26138"/>
                    <a:pt x="52225" y="24192"/>
                    <a:pt x="58787" y="24192"/>
                  </a:cubicBezTo>
                  <a:cubicBezTo>
                    <a:pt x="66763" y="24192"/>
                    <a:pt x="77941" y="28090"/>
                    <a:pt x="77941" y="43509"/>
                  </a:cubicBezTo>
                  <a:cubicBezTo>
                    <a:pt x="77941" y="50950"/>
                    <a:pt x="75454" y="59104"/>
                    <a:pt x="70846" y="64598"/>
                  </a:cubicBezTo>
                  <a:cubicBezTo>
                    <a:pt x="64992" y="71332"/>
                    <a:pt x="60026" y="71688"/>
                    <a:pt x="51161" y="72220"/>
                  </a:cubicBezTo>
                  <a:cubicBezTo>
                    <a:pt x="46728" y="72569"/>
                    <a:pt x="46378" y="72569"/>
                    <a:pt x="45488" y="72744"/>
                  </a:cubicBezTo>
                  <a:cubicBezTo>
                    <a:pt x="45131" y="72744"/>
                    <a:pt x="43717" y="73101"/>
                    <a:pt x="43717" y="75055"/>
                  </a:cubicBezTo>
                  <a:cubicBezTo>
                    <a:pt x="43717" y="77531"/>
                    <a:pt x="45314" y="77531"/>
                    <a:pt x="48324" y="77531"/>
                  </a:cubicBezTo>
                  <a:lnTo>
                    <a:pt x="57897" y="7753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:a16="http://schemas.microsoft.com/office/drawing/2014/main" id="{6CBCF87A-A0E9-445A-98BC-4935660D8352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11990589" y="-14155197"/>
              <a:ext cx="50843" cy="76223"/>
            </a:xfrm>
            <a:custGeom>
              <a:avLst/>
              <a:gdLst>
                <a:gd name="connsiteX0" fmla="*/ 36623 w 50842"/>
                <a:gd name="connsiteY0" fmla="*/ 36602 h 76222"/>
                <a:gd name="connsiteX1" fmla="*/ 22792 w 50842"/>
                <a:gd name="connsiteY1" fmla="*/ 69029 h 76222"/>
                <a:gd name="connsiteX2" fmla="*/ 21545 w 50842"/>
                <a:gd name="connsiteY2" fmla="*/ 71156 h 76222"/>
                <a:gd name="connsiteX3" fmla="*/ 24031 w 50842"/>
                <a:gd name="connsiteY3" fmla="*/ 73642 h 76222"/>
                <a:gd name="connsiteX4" fmla="*/ 41580 w 50842"/>
                <a:gd name="connsiteY4" fmla="*/ 38373 h 76222"/>
                <a:gd name="connsiteX5" fmla="*/ 29172 w 50842"/>
                <a:gd name="connsiteY5" fmla="*/ 19056 h 76222"/>
                <a:gd name="connsiteX6" fmla="*/ 19066 w 50842"/>
                <a:gd name="connsiteY6" fmla="*/ 29156 h 76222"/>
                <a:gd name="connsiteX7" fmla="*/ 29346 w 50842"/>
                <a:gd name="connsiteY7" fmla="*/ 39437 h 76222"/>
                <a:gd name="connsiteX8" fmla="*/ 36623 w 50842"/>
                <a:gd name="connsiteY8" fmla="*/ 36602 h 7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842" h="76222">
                  <a:moveTo>
                    <a:pt x="36623" y="36602"/>
                  </a:moveTo>
                  <a:cubicBezTo>
                    <a:pt x="36623" y="46344"/>
                    <a:pt x="34843" y="57691"/>
                    <a:pt x="22792" y="69029"/>
                  </a:cubicBezTo>
                  <a:cubicBezTo>
                    <a:pt x="22077" y="69744"/>
                    <a:pt x="21545" y="70275"/>
                    <a:pt x="21545" y="71156"/>
                  </a:cubicBezTo>
                  <a:cubicBezTo>
                    <a:pt x="21545" y="72403"/>
                    <a:pt x="22967" y="73642"/>
                    <a:pt x="24031" y="73642"/>
                  </a:cubicBezTo>
                  <a:cubicBezTo>
                    <a:pt x="26510" y="73642"/>
                    <a:pt x="41580" y="59462"/>
                    <a:pt x="41580" y="38373"/>
                  </a:cubicBezTo>
                  <a:cubicBezTo>
                    <a:pt x="41580" y="27385"/>
                    <a:pt x="37330" y="19056"/>
                    <a:pt x="29172" y="19056"/>
                  </a:cubicBezTo>
                  <a:cubicBezTo>
                    <a:pt x="23324" y="19056"/>
                    <a:pt x="19066" y="23669"/>
                    <a:pt x="19066" y="29156"/>
                  </a:cubicBezTo>
                  <a:cubicBezTo>
                    <a:pt x="19066" y="34831"/>
                    <a:pt x="23141" y="39437"/>
                    <a:pt x="29346" y="39437"/>
                  </a:cubicBezTo>
                  <a:cubicBezTo>
                    <a:pt x="33604" y="39437"/>
                    <a:pt x="36440" y="36602"/>
                    <a:pt x="36623" y="3660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:a16="http://schemas.microsoft.com/office/drawing/2014/main" id="{8A3612B9-BA73-4870-9C06-E21DC95F3FD1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12050205" y="-14252484"/>
              <a:ext cx="101685" cy="152445"/>
            </a:xfrm>
            <a:custGeom>
              <a:avLst/>
              <a:gdLst>
                <a:gd name="connsiteX0" fmla="*/ 59136 w 101685"/>
                <a:gd name="connsiteY0" fmla="*/ 24009 h 152445"/>
                <a:gd name="connsiteX1" fmla="*/ 53822 w 101685"/>
                <a:gd name="connsiteY1" fmla="*/ 19056 h 152445"/>
                <a:gd name="connsiteX2" fmla="*/ 19066 w 101685"/>
                <a:gd name="connsiteY2" fmla="*/ 30393 h 152445"/>
                <a:gd name="connsiteX3" fmla="*/ 19066 w 101685"/>
                <a:gd name="connsiteY3" fmla="*/ 36776 h 152445"/>
                <a:gd name="connsiteX4" fmla="*/ 44774 w 101685"/>
                <a:gd name="connsiteY4" fmla="*/ 31814 h 152445"/>
                <a:gd name="connsiteX5" fmla="*/ 44774 w 101685"/>
                <a:gd name="connsiteY5" fmla="*/ 122193 h 152445"/>
                <a:gd name="connsiteX6" fmla="*/ 27042 w 101685"/>
                <a:gd name="connsiteY6" fmla="*/ 130339 h 152445"/>
                <a:gd name="connsiteX7" fmla="*/ 20305 w 101685"/>
                <a:gd name="connsiteY7" fmla="*/ 130339 h 152445"/>
                <a:gd name="connsiteX8" fmla="*/ 20305 w 101685"/>
                <a:gd name="connsiteY8" fmla="*/ 136724 h 152445"/>
                <a:gd name="connsiteX9" fmla="*/ 51868 w 101685"/>
                <a:gd name="connsiteY9" fmla="*/ 136017 h 152445"/>
                <a:gd name="connsiteX10" fmla="*/ 83605 w 101685"/>
                <a:gd name="connsiteY10" fmla="*/ 136724 h 152445"/>
                <a:gd name="connsiteX11" fmla="*/ 83605 w 101685"/>
                <a:gd name="connsiteY11" fmla="*/ 130339 h 152445"/>
                <a:gd name="connsiteX12" fmla="*/ 76868 w 101685"/>
                <a:gd name="connsiteY12" fmla="*/ 130339 h 152445"/>
                <a:gd name="connsiteX13" fmla="*/ 59136 w 101685"/>
                <a:gd name="connsiteY13" fmla="*/ 122193 h 152445"/>
                <a:gd name="connsiteX14" fmla="*/ 59136 w 101685"/>
                <a:gd name="connsiteY14" fmla="*/ 24009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1685" h="152445">
                  <a:moveTo>
                    <a:pt x="59136" y="24009"/>
                  </a:moveTo>
                  <a:cubicBezTo>
                    <a:pt x="59136" y="19229"/>
                    <a:pt x="58787" y="19056"/>
                    <a:pt x="53822" y="19056"/>
                  </a:cubicBezTo>
                  <a:cubicBezTo>
                    <a:pt x="42470" y="30218"/>
                    <a:pt x="26335" y="30393"/>
                    <a:pt x="19066" y="30393"/>
                  </a:cubicBezTo>
                  <a:lnTo>
                    <a:pt x="19066" y="36776"/>
                  </a:lnTo>
                  <a:cubicBezTo>
                    <a:pt x="23324" y="36776"/>
                    <a:pt x="35026" y="36776"/>
                    <a:pt x="44774" y="31814"/>
                  </a:cubicBezTo>
                  <a:lnTo>
                    <a:pt x="44774" y="122193"/>
                  </a:lnTo>
                  <a:cubicBezTo>
                    <a:pt x="44774" y="128038"/>
                    <a:pt x="44774" y="130339"/>
                    <a:pt x="27042" y="130339"/>
                  </a:cubicBezTo>
                  <a:lnTo>
                    <a:pt x="20305" y="130339"/>
                  </a:lnTo>
                  <a:lnTo>
                    <a:pt x="20305" y="136724"/>
                  </a:lnTo>
                  <a:cubicBezTo>
                    <a:pt x="23499" y="136548"/>
                    <a:pt x="45306" y="136017"/>
                    <a:pt x="51868" y="136017"/>
                  </a:cubicBezTo>
                  <a:cubicBezTo>
                    <a:pt x="57365" y="136017"/>
                    <a:pt x="79704" y="136548"/>
                    <a:pt x="83605" y="136724"/>
                  </a:cubicBezTo>
                  <a:lnTo>
                    <a:pt x="83605" y="130339"/>
                  </a:lnTo>
                  <a:lnTo>
                    <a:pt x="76868" y="130339"/>
                  </a:lnTo>
                  <a:cubicBezTo>
                    <a:pt x="59136" y="130339"/>
                    <a:pt x="59136" y="128038"/>
                    <a:pt x="59136" y="122193"/>
                  </a:cubicBezTo>
                  <a:lnTo>
                    <a:pt x="59136" y="2400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orme libre : forme 65">
              <a:extLst>
                <a:ext uri="{FF2B5EF4-FFF2-40B4-BE49-F238E27FC236}">
                  <a16:creationId xmlns:a16="http://schemas.microsoft.com/office/drawing/2014/main" id="{9F8283BA-355C-4839-BFAB-50DF78F6B6C4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12169556" y="-14362593"/>
              <a:ext cx="76264" cy="279483"/>
            </a:xfrm>
            <a:custGeom>
              <a:avLst/>
              <a:gdLst>
                <a:gd name="connsiteX0" fmla="*/ 77813 w 76264"/>
                <a:gd name="connsiteY0" fmla="*/ 269614 h 279482"/>
                <a:gd name="connsiteX1" fmla="*/ 73507 w 76264"/>
                <a:gd name="connsiteY1" fmla="*/ 264047 h 279482"/>
                <a:gd name="connsiteX2" fmla="*/ 33754 w 76264"/>
                <a:gd name="connsiteY2" fmla="*/ 145600 h 279482"/>
                <a:gd name="connsiteX3" fmla="*/ 74524 w 76264"/>
                <a:gd name="connsiteY3" fmla="*/ 25891 h 279482"/>
                <a:gd name="connsiteX4" fmla="*/ 77813 w 76264"/>
                <a:gd name="connsiteY4" fmla="*/ 21588 h 279482"/>
                <a:gd name="connsiteX5" fmla="*/ 75279 w 76264"/>
                <a:gd name="connsiteY5" fmla="*/ 19056 h 279482"/>
                <a:gd name="connsiteX6" fmla="*/ 35018 w 76264"/>
                <a:gd name="connsiteY6" fmla="*/ 68410 h 279482"/>
                <a:gd name="connsiteX7" fmla="*/ 19066 w 76264"/>
                <a:gd name="connsiteY7" fmla="*/ 145600 h 279482"/>
                <a:gd name="connsiteX8" fmla="*/ 35781 w 76264"/>
                <a:gd name="connsiteY8" fmla="*/ 224563 h 279482"/>
                <a:gd name="connsiteX9" fmla="*/ 75279 w 76264"/>
                <a:gd name="connsiteY9" fmla="*/ 272146 h 279482"/>
                <a:gd name="connsiteX10" fmla="*/ 77813 w 76264"/>
                <a:gd name="connsiteY10" fmla="*/ 269614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64" h="279482">
                  <a:moveTo>
                    <a:pt x="77813" y="269614"/>
                  </a:moveTo>
                  <a:cubicBezTo>
                    <a:pt x="77813" y="268859"/>
                    <a:pt x="77813" y="268352"/>
                    <a:pt x="73507" y="264047"/>
                  </a:cubicBezTo>
                  <a:cubicBezTo>
                    <a:pt x="41857" y="232162"/>
                    <a:pt x="33754" y="184324"/>
                    <a:pt x="33754" y="145600"/>
                  </a:cubicBezTo>
                  <a:cubicBezTo>
                    <a:pt x="33754" y="101567"/>
                    <a:pt x="43375" y="57524"/>
                    <a:pt x="74524" y="25891"/>
                  </a:cubicBezTo>
                  <a:cubicBezTo>
                    <a:pt x="77813" y="22850"/>
                    <a:pt x="77813" y="22342"/>
                    <a:pt x="77813" y="21588"/>
                  </a:cubicBezTo>
                  <a:cubicBezTo>
                    <a:pt x="77813" y="19817"/>
                    <a:pt x="76796" y="19056"/>
                    <a:pt x="75279" y="19056"/>
                  </a:cubicBezTo>
                  <a:cubicBezTo>
                    <a:pt x="72744" y="19056"/>
                    <a:pt x="49961" y="36269"/>
                    <a:pt x="35018" y="68410"/>
                  </a:cubicBezTo>
                  <a:cubicBezTo>
                    <a:pt x="22100" y="96246"/>
                    <a:pt x="19066" y="124338"/>
                    <a:pt x="19066" y="145600"/>
                  </a:cubicBezTo>
                  <a:cubicBezTo>
                    <a:pt x="19066" y="165340"/>
                    <a:pt x="21846" y="195962"/>
                    <a:pt x="35781" y="224563"/>
                  </a:cubicBezTo>
                  <a:cubicBezTo>
                    <a:pt x="50970" y="255694"/>
                    <a:pt x="72744" y="272146"/>
                    <a:pt x="75279" y="272146"/>
                  </a:cubicBezTo>
                  <a:cubicBezTo>
                    <a:pt x="76796" y="272146"/>
                    <a:pt x="77813" y="271383"/>
                    <a:pt x="77813" y="26961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:a16="http://schemas.microsoft.com/office/drawing/2014/main" id="{DA8C2E3B-2ECB-4DAB-BB66-3A2E83AF7206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12250332" y="-14284640"/>
              <a:ext cx="152528" cy="152445"/>
            </a:xfrm>
            <a:custGeom>
              <a:avLst/>
              <a:gdLst>
                <a:gd name="connsiteX0" fmla="*/ 96307 w 152528"/>
                <a:gd name="connsiteY0" fmla="*/ 54483 h 152445"/>
                <a:gd name="connsiteX1" fmla="*/ 121371 w 152528"/>
                <a:gd name="connsiteY1" fmla="*/ 24621 h 152445"/>
                <a:gd name="connsiteX2" fmla="*/ 134034 w 152528"/>
                <a:gd name="connsiteY2" fmla="*/ 27917 h 152445"/>
                <a:gd name="connsiteX3" fmla="*/ 121879 w 152528"/>
                <a:gd name="connsiteY3" fmla="*/ 41580 h 152445"/>
                <a:gd name="connsiteX4" fmla="*/ 131500 w 152528"/>
                <a:gd name="connsiteY4" fmla="*/ 50434 h 152445"/>
                <a:gd name="connsiteX5" fmla="*/ 145180 w 152528"/>
                <a:gd name="connsiteY5" fmla="*/ 35760 h 152445"/>
                <a:gd name="connsiteX6" fmla="*/ 121625 w 152528"/>
                <a:gd name="connsiteY6" fmla="*/ 19056 h 152445"/>
                <a:gd name="connsiteX7" fmla="*/ 95036 w 152528"/>
                <a:gd name="connsiteY7" fmla="*/ 38287 h 152445"/>
                <a:gd name="connsiteX8" fmla="*/ 67692 w 152528"/>
                <a:gd name="connsiteY8" fmla="*/ 19056 h 152445"/>
                <a:gd name="connsiteX9" fmla="*/ 26923 w 152528"/>
                <a:gd name="connsiteY9" fmla="*/ 58032 h 152445"/>
                <a:gd name="connsiteX10" fmla="*/ 29957 w 152528"/>
                <a:gd name="connsiteY10" fmla="*/ 60557 h 152445"/>
                <a:gd name="connsiteX11" fmla="*/ 33246 w 152528"/>
                <a:gd name="connsiteY11" fmla="*/ 57778 h 152445"/>
                <a:gd name="connsiteX12" fmla="*/ 67184 w 152528"/>
                <a:gd name="connsiteY12" fmla="*/ 24621 h 152445"/>
                <a:gd name="connsiteX13" fmla="*/ 80856 w 152528"/>
                <a:gd name="connsiteY13" fmla="*/ 41580 h 152445"/>
                <a:gd name="connsiteX14" fmla="*/ 67184 w 152528"/>
                <a:gd name="connsiteY14" fmla="*/ 101813 h 152445"/>
                <a:gd name="connsiteX15" fmla="*/ 43129 w 152528"/>
                <a:gd name="connsiteY15" fmla="*/ 128133 h 152445"/>
                <a:gd name="connsiteX16" fmla="*/ 30466 w 152528"/>
                <a:gd name="connsiteY16" fmla="*/ 124846 h 152445"/>
                <a:gd name="connsiteX17" fmla="*/ 42366 w 152528"/>
                <a:gd name="connsiteY17" fmla="*/ 111181 h 152445"/>
                <a:gd name="connsiteX18" fmla="*/ 33000 w 152528"/>
                <a:gd name="connsiteY18" fmla="*/ 102320 h 152445"/>
                <a:gd name="connsiteX19" fmla="*/ 19066 w 152528"/>
                <a:gd name="connsiteY19" fmla="*/ 117001 h 152445"/>
                <a:gd name="connsiteX20" fmla="*/ 42874 w 152528"/>
                <a:gd name="connsiteY20" fmla="*/ 133708 h 152445"/>
                <a:gd name="connsiteX21" fmla="*/ 69464 w 152528"/>
                <a:gd name="connsiteY21" fmla="*/ 114469 h 152445"/>
                <a:gd name="connsiteX22" fmla="*/ 96807 w 152528"/>
                <a:gd name="connsiteY22" fmla="*/ 133708 h 152445"/>
                <a:gd name="connsiteX23" fmla="*/ 137322 w 152528"/>
                <a:gd name="connsiteY23" fmla="*/ 94731 h 152445"/>
                <a:gd name="connsiteX24" fmla="*/ 134288 w 152528"/>
                <a:gd name="connsiteY24" fmla="*/ 92197 h 152445"/>
                <a:gd name="connsiteX25" fmla="*/ 130999 w 152528"/>
                <a:gd name="connsiteY25" fmla="*/ 94984 h 152445"/>
                <a:gd name="connsiteX26" fmla="*/ 97316 w 152528"/>
                <a:gd name="connsiteY26" fmla="*/ 128133 h 152445"/>
                <a:gd name="connsiteX27" fmla="*/ 83390 w 152528"/>
                <a:gd name="connsiteY27" fmla="*/ 111436 h 152445"/>
                <a:gd name="connsiteX28" fmla="*/ 87695 w 152528"/>
                <a:gd name="connsiteY28" fmla="*/ 89156 h 152445"/>
                <a:gd name="connsiteX29" fmla="*/ 96307 w 152528"/>
                <a:gd name="connsiteY29" fmla="*/ 54483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52528" h="152445">
                  <a:moveTo>
                    <a:pt x="96307" y="54483"/>
                  </a:moveTo>
                  <a:cubicBezTo>
                    <a:pt x="97824" y="47909"/>
                    <a:pt x="103647" y="24621"/>
                    <a:pt x="121371" y="24621"/>
                  </a:cubicBezTo>
                  <a:cubicBezTo>
                    <a:pt x="122642" y="24621"/>
                    <a:pt x="128719" y="24621"/>
                    <a:pt x="134034" y="27917"/>
                  </a:cubicBezTo>
                  <a:cubicBezTo>
                    <a:pt x="126948" y="29179"/>
                    <a:pt x="121879" y="35508"/>
                    <a:pt x="121879" y="41580"/>
                  </a:cubicBezTo>
                  <a:cubicBezTo>
                    <a:pt x="121879" y="45629"/>
                    <a:pt x="124668" y="50434"/>
                    <a:pt x="131500" y="50434"/>
                  </a:cubicBezTo>
                  <a:cubicBezTo>
                    <a:pt x="137077" y="50434"/>
                    <a:pt x="145180" y="45884"/>
                    <a:pt x="145180" y="35760"/>
                  </a:cubicBezTo>
                  <a:cubicBezTo>
                    <a:pt x="145180" y="22596"/>
                    <a:pt x="130236" y="19056"/>
                    <a:pt x="121625" y="19056"/>
                  </a:cubicBezTo>
                  <a:cubicBezTo>
                    <a:pt x="106937" y="19056"/>
                    <a:pt x="98079" y="32467"/>
                    <a:pt x="95036" y="38287"/>
                  </a:cubicBezTo>
                  <a:cubicBezTo>
                    <a:pt x="88705" y="21588"/>
                    <a:pt x="75033" y="19056"/>
                    <a:pt x="67692" y="19056"/>
                  </a:cubicBezTo>
                  <a:cubicBezTo>
                    <a:pt x="41349" y="19056"/>
                    <a:pt x="26923" y="51704"/>
                    <a:pt x="26923" y="58032"/>
                  </a:cubicBezTo>
                  <a:cubicBezTo>
                    <a:pt x="26923" y="60557"/>
                    <a:pt x="29449" y="60557"/>
                    <a:pt x="29957" y="60557"/>
                  </a:cubicBezTo>
                  <a:cubicBezTo>
                    <a:pt x="31983" y="60557"/>
                    <a:pt x="32746" y="60058"/>
                    <a:pt x="33246" y="57778"/>
                  </a:cubicBezTo>
                  <a:cubicBezTo>
                    <a:pt x="41857" y="30950"/>
                    <a:pt x="58572" y="24621"/>
                    <a:pt x="67184" y="24621"/>
                  </a:cubicBezTo>
                  <a:cubicBezTo>
                    <a:pt x="71990" y="24621"/>
                    <a:pt x="80856" y="26901"/>
                    <a:pt x="80856" y="41580"/>
                  </a:cubicBezTo>
                  <a:cubicBezTo>
                    <a:pt x="80856" y="49426"/>
                    <a:pt x="76550" y="66385"/>
                    <a:pt x="67184" y="101813"/>
                  </a:cubicBezTo>
                  <a:cubicBezTo>
                    <a:pt x="63132" y="117510"/>
                    <a:pt x="54266" y="128133"/>
                    <a:pt x="43129" y="128133"/>
                  </a:cubicBezTo>
                  <a:cubicBezTo>
                    <a:pt x="41604" y="128133"/>
                    <a:pt x="35781" y="128133"/>
                    <a:pt x="30466" y="124846"/>
                  </a:cubicBezTo>
                  <a:cubicBezTo>
                    <a:pt x="36798" y="123584"/>
                    <a:pt x="42366" y="118264"/>
                    <a:pt x="42366" y="111181"/>
                  </a:cubicBezTo>
                  <a:cubicBezTo>
                    <a:pt x="42366" y="104346"/>
                    <a:pt x="36798" y="102320"/>
                    <a:pt x="33000" y="102320"/>
                  </a:cubicBezTo>
                  <a:cubicBezTo>
                    <a:pt x="25397" y="102320"/>
                    <a:pt x="19066" y="108903"/>
                    <a:pt x="19066" y="117001"/>
                  </a:cubicBezTo>
                  <a:cubicBezTo>
                    <a:pt x="19066" y="128641"/>
                    <a:pt x="31729" y="133708"/>
                    <a:pt x="42874" y="133708"/>
                  </a:cubicBezTo>
                  <a:cubicBezTo>
                    <a:pt x="59589" y="133708"/>
                    <a:pt x="68702" y="115985"/>
                    <a:pt x="69464" y="114469"/>
                  </a:cubicBezTo>
                  <a:cubicBezTo>
                    <a:pt x="72498" y="123829"/>
                    <a:pt x="81619" y="133708"/>
                    <a:pt x="96807" y="133708"/>
                  </a:cubicBezTo>
                  <a:cubicBezTo>
                    <a:pt x="122896" y="133708"/>
                    <a:pt x="137322" y="101058"/>
                    <a:pt x="137322" y="94731"/>
                  </a:cubicBezTo>
                  <a:cubicBezTo>
                    <a:pt x="137322" y="92197"/>
                    <a:pt x="135051" y="92197"/>
                    <a:pt x="134288" y="92197"/>
                  </a:cubicBezTo>
                  <a:cubicBezTo>
                    <a:pt x="132008" y="92197"/>
                    <a:pt x="131500" y="93206"/>
                    <a:pt x="130999" y="94984"/>
                  </a:cubicBezTo>
                  <a:cubicBezTo>
                    <a:pt x="122642" y="122060"/>
                    <a:pt x="105419" y="128133"/>
                    <a:pt x="97316" y="128133"/>
                  </a:cubicBezTo>
                  <a:cubicBezTo>
                    <a:pt x="87441" y="128133"/>
                    <a:pt x="83390" y="120035"/>
                    <a:pt x="83390" y="111436"/>
                  </a:cubicBezTo>
                  <a:cubicBezTo>
                    <a:pt x="83390" y="105862"/>
                    <a:pt x="84907" y="100297"/>
                    <a:pt x="87695" y="89156"/>
                  </a:cubicBezTo>
                  <a:lnTo>
                    <a:pt x="96307" y="5448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orme libre : forme 67">
              <a:extLst>
                <a:ext uri="{FF2B5EF4-FFF2-40B4-BE49-F238E27FC236}">
                  <a16:creationId xmlns:a16="http://schemas.microsoft.com/office/drawing/2014/main" id="{C9F17DF8-51EF-42D6-8D28-FEE8B07A459F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12402176" y="-14362593"/>
              <a:ext cx="76264" cy="279483"/>
            </a:xfrm>
            <a:custGeom>
              <a:avLst/>
              <a:gdLst>
                <a:gd name="connsiteX0" fmla="*/ 77813 w 76264"/>
                <a:gd name="connsiteY0" fmla="*/ 145600 h 279482"/>
                <a:gd name="connsiteX1" fmla="*/ 61099 w 76264"/>
                <a:gd name="connsiteY1" fmla="*/ 66639 h 279482"/>
                <a:gd name="connsiteX2" fmla="*/ 21601 w 76264"/>
                <a:gd name="connsiteY2" fmla="*/ 19056 h 279482"/>
                <a:gd name="connsiteX3" fmla="*/ 19066 w 76264"/>
                <a:gd name="connsiteY3" fmla="*/ 21588 h 279482"/>
                <a:gd name="connsiteX4" fmla="*/ 23880 w 76264"/>
                <a:gd name="connsiteY4" fmla="*/ 27408 h 279482"/>
                <a:gd name="connsiteX5" fmla="*/ 63124 w 76264"/>
                <a:gd name="connsiteY5" fmla="*/ 145600 h 279482"/>
                <a:gd name="connsiteX6" fmla="*/ 22355 w 76264"/>
                <a:gd name="connsiteY6" fmla="*/ 265311 h 279482"/>
                <a:gd name="connsiteX7" fmla="*/ 19066 w 76264"/>
                <a:gd name="connsiteY7" fmla="*/ 269614 h 279482"/>
                <a:gd name="connsiteX8" fmla="*/ 21601 w 76264"/>
                <a:gd name="connsiteY8" fmla="*/ 272146 h 279482"/>
                <a:gd name="connsiteX9" fmla="*/ 61861 w 76264"/>
                <a:gd name="connsiteY9" fmla="*/ 222792 h 279482"/>
                <a:gd name="connsiteX10" fmla="*/ 77813 w 76264"/>
                <a:gd name="connsiteY10" fmla="*/ 145600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64" h="279482">
                  <a:moveTo>
                    <a:pt x="77813" y="145600"/>
                  </a:moveTo>
                  <a:cubicBezTo>
                    <a:pt x="77813" y="125862"/>
                    <a:pt x="75033" y="95238"/>
                    <a:pt x="61099" y="66639"/>
                  </a:cubicBezTo>
                  <a:cubicBezTo>
                    <a:pt x="45909" y="35506"/>
                    <a:pt x="24127" y="19056"/>
                    <a:pt x="21601" y="19056"/>
                  </a:cubicBezTo>
                  <a:cubicBezTo>
                    <a:pt x="20075" y="19056"/>
                    <a:pt x="19066" y="20071"/>
                    <a:pt x="19066" y="21588"/>
                  </a:cubicBezTo>
                  <a:cubicBezTo>
                    <a:pt x="19066" y="22342"/>
                    <a:pt x="19066" y="22850"/>
                    <a:pt x="23880" y="27408"/>
                  </a:cubicBezTo>
                  <a:cubicBezTo>
                    <a:pt x="48690" y="52467"/>
                    <a:pt x="63124" y="92706"/>
                    <a:pt x="63124" y="145600"/>
                  </a:cubicBezTo>
                  <a:cubicBezTo>
                    <a:pt x="63124" y="188880"/>
                    <a:pt x="53758" y="233424"/>
                    <a:pt x="22355" y="265311"/>
                  </a:cubicBezTo>
                  <a:cubicBezTo>
                    <a:pt x="19066" y="268352"/>
                    <a:pt x="19066" y="268859"/>
                    <a:pt x="19066" y="269614"/>
                  </a:cubicBezTo>
                  <a:cubicBezTo>
                    <a:pt x="19066" y="271129"/>
                    <a:pt x="20075" y="272146"/>
                    <a:pt x="21601" y="272146"/>
                  </a:cubicBezTo>
                  <a:cubicBezTo>
                    <a:pt x="24127" y="272146"/>
                    <a:pt x="46918" y="254933"/>
                    <a:pt x="61861" y="222792"/>
                  </a:cubicBezTo>
                  <a:cubicBezTo>
                    <a:pt x="74778" y="194955"/>
                    <a:pt x="77813" y="166864"/>
                    <a:pt x="77813" y="1456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orme libre : forme 68">
              <a:extLst>
                <a:ext uri="{FF2B5EF4-FFF2-40B4-BE49-F238E27FC236}">
                  <a16:creationId xmlns:a16="http://schemas.microsoft.com/office/drawing/2014/main" id="{B287BF02-D787-44AC-88BB-BD859CCC649C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12570738" y="-14265656"/>
              <a:ext cx="203371" cy="76223"/>
            </a:xfrm>
            <a:custGeom>
              <a:avLst/>
              <a:gdLst>
                <a:gd name="connsiteX0" fmla="*/ 178856 w 203370"/>
                <a:gd name="connsiteY0" fmla="*/ 29179 h 76222"/>
                <a:gd name="connsiteX1" fmla="*/ 187466 w 203370"/>
                <a:gd name="connsiteY1" fmla="*/ 24113 h 76222"/>
                <a:gd name="connsiteX2" fmla="*/ 179111 w 203370"/>
                <a:gd name="connsiteY2" fmla="*/ 19056 h 76222"/>
                <a:gd name="connsiteX3" fmla="*/ 27423 w 203370"/>
                <a:gd name="connsiteY3" fmla="*/ 19056 h 76222"/>
                <a:gd name="connsiteX4" fmla="*/ 19066 w 203370"/>
                <a:gd name="connsiteY4" fmla="*/ 24113 h 76222"/>
                <a:gd name="connsiteX5" fmla="*/ 27677 w 203370"/>
                <a:gd name="connsiteY5" fmla="*/ 29179 h 76222"/>
                <a:gd name="connsiteX6" fmla="*/ 178856 w 203370"/>
                <a:gd name="connsiteY6" fmla="*/ 29179 h 76222"/>
                <a:gd name="connsiteX7" fmla="*/ 179111 w 203370"/>
                <a:gd name="connsiteY7" fmla="*/ 78279 h 76222"/>
                <a:gd name="connsiteX8" fmla="*/ 187466 w 203370"/>
                <a:gd name="connsiteY8" fmla="*/ 73213 h 76222"/>
                <a:gd name="connsiteX9" fmla="*/ 178856 w 203370"/>
                <a:gd name="connsiteY9" fmla="*/ 68148 h 76222"/>
                <a:gd name="connsiteX10" fmla="*/ 27677 w 203370"/>
                <a:gd name="connsiteY10" fmla="*/ 68148 h 76222"/>
                <a:gd name="connsiteX11" fmla="*/ 19066 w 203370"/>
                <a:gd name="connsiteY11" fmla="*/ 73213 h 76222"/>
                <a:gd name="connsiteX12" fmla="*/ 27423 w 203370"/>
                <a:gd name="connsiteY12" fmla="*/ 78279 h 76222"/>
                <a:gd name="connsiteX13" fmla="*/ 179111 w 203370"/>
                <a:gd name="connsiteY13" fmla="*/ 78279 h 7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370" h="76222">
                  <a:moveTo>
                    <a:pt x="178856" y="29179"/>
                  </a:moveTo>
                  <a:cubicBezTo>
                    <a:pt x="182652" y="29179"/>
                    <a:pt x="187466" y="29179"/>
                    <a:pt x="187466" y="24113"/>
                  </a:cubicBezTo>
                  <a:cubicBezTo>
                    <a:pt x="187466" y="19056"/>
                    <a:pt x="182652" y="19056"/>
                    <a:pt x="179111" y="19056"/>
                  </a:cubicBezTo>
                  <a:lnTo>
                    <a:pt x="27423" y="19056"/>
                  </a:lnTo>
                  <a:cubicBezTo>
                    <a:pt x="23880" y="19056"/>
                    <a:pt x="19066" y="19056"/>
                    <a:pt x="19066" y="24113"/>
                  </a:cubicBezTo>
                  <a:cubicBezTo>
                    <a:pt x="19066" y="29179"/>
                    <a:pt x="23880" y="29179"/>
                    <a:pt x="27677" y="29179"/>
                  </a:cubicBezTo>
                  <a:lnTo>
                    <a:pt x="178856" y="29179"/>
                  </a:lnTo>
                  <a:close/>
                  <a:moveTo>
                    <a:pt x="179111" y="78279"/>
                  </a:moveTo>
                  <a:cubicBezTo>
                    <a:pt x="182652" y="78279"/>
                    <a:pt x="187466" y="78279"/>
                    <a:pt x="187466" y="73213"/>
                  </a:cubicBezTo>
                  <a:cubicBezTo>
                    <a:pt x="187466" y="68148"/>
                    <a:pt x="182652" y="68148"/>
                    <a:pt x="178856" y="68148"/>
                  </a:cubicBezTo>
                  <a:lnTo>
                    <a:pt x="27677" y="68148"/>
                  </a:lnTo>
                  <a:cubicBezTo>
                    <a:pt x="23880" y="68148"/>
                    <a:pt x="19066" y="68148"/>
                    <a:pt x="19066" y="73213"/>
                  </a:cubicBezTo>
                  <a:cubicBezTo>
                    <a:pt x="19066" y="78279"/>
                    <a:pt x="23880" y="78279"/>
                    <a:pt x="27423" y="78279"/>
                  </a:cubicBezTo>
                  <a:lnTo>
                    <a:pt x="179111" y="7827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orme libre : forme 69">
              <a:extLst>
                <a:ext uri="{FF2B5EF4-FFF2-40B4-BE49-F238E27FC236}">
                  <a16:creationId xmlns:a16="http://schemas.microsoft.com/office/drawing/2014/main" id="{787F380F-60B2-4310-A320-A9B45F5EEBAF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12982361" y="-14512578"/>
              <a:ext cx="101685" cy="203260"/>
            </a:xfrm>
            <a:custGeom>
              <a:avLst/>
              <a:gdLst>
                <a:gd name="connsiteX0" fmla="*/ 70981 w 101685"/>
                <a:gd name="connsiteY0" fmla="*/ 25631 h 203260"/>
                <a:gd name="connsiteX1" fmla="*/ 65150 w 101685"/>
                <a:gd name="connsiteY1" fmla="*/ 19056 h 203260"/>
                <a:gd name="connsiteX2" fmla="*/ 19066 w 101685"/>
                <a:gd name="connsiteY2" fmla="*/ 35253 h 203260"/>
                <a:gd name="connsiteX3" fmla="*/ 19066 w 101685"/>
                <a:gd name="connsiteY3" fmla="*/ 43099 h 203260"/>
                <a:gd name="connsiteX4" fmla="*/ 52241 w 101685"/>
                <a:gd name="connsiteY4" fmla="*/ 36516 h 203260"/>
                <a:gd name="connsiteX5" fmla="*/ 52241 w 101685"/>
                <a:gd name="connsiteY5" fmla="*/ 167619 h 203260"/>
                <a:gd name="connsiteX6" fmla="*/ 28686 w 101685"/>
                <a:gd name="connsiteY6" fmla="*/ 179766 h 203260"/>
                <a:gd name="connsiteX7" fmla="*/ 20583 w 101685"/>
                <a:gd name="connsiteY7" fmla="*/ 179766 h 203260"/>
                <a:gd name="connsiteX8" fmla="*/ 20583 w 101685"/>
                <a:gd name="connsiteY8" fmla="*/ 187612 h 203260"/>
                <a:gd name="connsiteX9" fmla="*/ 61607 w 101685"/>
                <a:gd name="connsiteY9" fmla="*/ 186849 h 203260"/>
                <a:gd name="connsiteX10" fmla="*/ 102630 w 101685"/>
                <a:gd name="connsiteY10" fmla="*/ 187612 h 203260"/>
                <a:gd name="connsiteX11" fmla="*/ 102630 w 101685"/>
                <a:gd name="connsiteY11" fmla="*/ 179766 h 203260"/>
                <a:gd name="connsiteX12" fmla="*/ 94528 w 101685"/>
                <a:gd name="connsiteY12" fmla="*/ 179766 h 203260"/>
                <a:gd name="connsiteX13" fmla="*/ 70981 w 101685"/>
                <a:gd name="connsiteY13" fmla="*/ 167619 h 203260"/>
                <a:gd name="connsiteX14" fmla="*/ 70981 w 101685"/>
                <a:gd name="connsiteY14" fmla="*/ 25631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1685" h="203260">
                  <a:moveTo>
                    <a:pt x="70981" y="25631"/>
                  </a:moveTo>
                  <a:cubicBezTo>
                    <a:pt x="70981" y="19557"/>
                    <a:pt x="70981" y="19056"/>
                    <a:pt x="65150" y="19056"/>
                  </a:cubicBezTo>
                  <a:cubicBezTo>
                    <a:pt x="49452" y="35253"/>
                    <a:pt x="27169" y="35253"/>
                    <a:pt x="19066" y="35253"/>
                  </a:cubicBezTo>
                  <a:lnTo>
                    <a:pt x="19066" y="43099"/>
                  </a:lnTo>
                  <a:cubicBezTo>
                    <a:pt x="24127" y="43099"/>
                    <a:pt x="39069" y="43099"/>
                    <a:pt x="52241" y="36516"/>
                  </a:cubicBezTo>
                  <a:lnTo>
                    <a:pt x="52241" y="167619"/>
                  </a:lnTo>
                  <a:cubicBezTo>
                    <a:pt x="52241" y="176725"/>
                    <a:pt x="51478" y="179766"/>
                    <a:pt x="28686" y="179766"/>
                  </a:cubicBezTo>
                  <a:lnTo>
                    <a:pt x="20583" y="179766"/>
                  </a:lnTo>
                  <a:lnTo>
                    <a:pt x="20583" y="187612"/>
                  </a:lnTo>
                  <a:cubicBezTo>
                    <a:pt x="29449" y="186849"/>
                    <a:pt x="51478" y="186849"/>
                    <a:pt x="61607" y="186849"/>
                  </a:cubicBezTo>
                  <a:cubicBezTo>
                    <a:pt x="71736" y="186849"/>
                    <a:pt x="93765" y="186849"/>
                    <a:pt x="102630" y="187612"/>
                  </a:cubicBezTo>
                  <a:lnTo>
                    <a:pt x="102630" y="179766"/>
                  </a:lnTo>
                  <a:lnTo>
                    <a:pt x="94528" y="179766"/>
                  </a:lnTo>
                  <a:cubicBezTo>
                    <a:pt x="71736" y="179766"/>
                    <a:pt x="70981" y="176980"/>
                    <a:pt x="70981" y="167619"/>
                  </a:cubicBezTo>
                  <a:lnTo>
                    <a:pt x="70981" y="2563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orme libre : forme 70">
              <a:extLst>
                <a:ext uri="{FF2B5EF4-FFF2-40B4-BE49-F238E27FC236}">
                  <a16:creationId xmlns:a16="http://schemas.microsoft.com/office/drawing/2014/main" id="{864795E8-93A6-4227-A0EF-961A51284857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12865755" y="-14224641"/>
              <a:ext cx="330477" cy="25408"/>
            </a:xfrm>
            <a:custGeom>
              <a:avLst/>
              <a:gdLst>
                <a:gd name="connsiteX0" fmla="*/ 7588 w 330477"/>
                <a:gd name="connsiteY0" fmla="*/ 7584 h 0"/>
                <a:gd name="connsiteX1" fmla="*/ 345316 w 330477"/>
                <a:gd name="connsiteY1" fmla="*/ 758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0477">
                  <a:moveTo>
                    <a:pt x="7588" y="7584"/>
                  </a:moveTo>
                  <a:lnTo>
                    <a:pt x="345316" y="7584"/>
                  </a:lnTo>
                </a:path>
              </a:pathLst>
            </a:custGeom>
            <a:noFill/>
            <a:ln w="379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orme libre : forme 71">
              <a:extLst>
                <a:ext uri="{FF2B5EF4-FFF2-40B4-BE49-F238E27FC236}">
                  <a16:creationId xmlns:a16="http://schemas.microsoft.com/office/drawing/2014/main" id="{5EE3DFBD-9EBD-42F9-8454-4013D199E208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12872785" y="-14190495"/>
              <a:ext cx="228792" cy="279483"/>
            </a:xfrm>
            <a:custGeom>
              <a:avLst/>
              <a:gdLst>
                <a:gd name="connsiteX0" fmla="*/ 99087 w 228792"/>
                <a:gd name="connsiteY0" fmla="*/ 245573 h 279482"/>
                <a:gd name="connsiteX1" fmla="*/ 54521 w 228792"/>
                <a:gd name="connsiteY1" fmla="*/ 147118 h 279482"/>
                <a:gd name="connsiteX2" fmla="*/ 50715 w 228792"/>
                <a:gd name="connsiteY2" fmla="*/ 143069 h 279482"/>
                <a:gd name="connsiteX3" fmla="*/ 46418 w 228792"/>
                <a:gd name="connsiteY3" fmla="*/ 145093 h 279482"/>
                <a:gd name="connsiteX4" fmla="*/ 22355 w 228792"/>
                <a:gd name="connsiteY4" fmla="*/ 163316 h 279482"/>
                <a:gd name="connsiteX5" fmla="*/ 19066 w 228792"/>
                <a:gd name="connsiteY5" fmla="*/ 167365 h 279482"/>
                <a:gd name="connsiteX6" fmla="*/ 21600 w 228792"/>
                <a:gd name="connsiteY6" fmla="*/ 170152 h 279482"/>
                <a:gd name="connsiteX7" fmla="*/ 30203 w 228792"/>
                <a:gd name="connsiteY7" fmla="*/ 164586 h 279482"/>
                <a:gd name="connsiteX8" fmla="*/ 38314 w 228792"/>
                <a:gd name="connsiteY8" fmla="*/ 158512 h 279482"/>
                <a:gd name="connsiteX9" fmla="*/ 88196 w 228792"/>
                <a:gd name="connsiteY9" fmla="*/ 268097 h 279482"/>
                <a:gd name="connsiteX10" fmla="*/ 93511 w 228792"/>
                <a:gd name="connsiteY10" fmla="*/ 272148 h 279482"/>
                <a:gd name="connsiteX11" fmla="*/ 99842 w 228792"/>
                <a:gd name="connsiteY11" fmla="*/ 267082 h 279482"/>
                <a:gd name="connsiteX12" fmla="*/ 214810 w 228792"/>
                <a:gd name="connsiteY12" fmla="*/ 29179 h 279482"/>
                <a:gd name="connsiteX13" fmla="*/ 216582 w 228792"/>
                <a:gd name="connsiteY13" fmla="*/ 24114 h 279482"/>
                <a:gd name="connsiteX14" fmla="*/ 211521 w 228792"/>
                <a:gd name="connsiteY14" fmla="*/ 19056 h 279482"/>
                <a:gd name="connsiteX15" fmla="*/ 205690 w 228792"/>
                <a:gd name="connsiteY15" fmla="*/ 24369 h 279482"/>
                <a:gd name="connsiteX16" fmla="*/ 99087 w 228792"/>
                <a:gd name="connsiteY16" fmla="*/ 245573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8792" h="279482">
                  <a:moveTo>
                    <a:pt x="99087" y="245573"/>
                  </a:moveTo>
                  <a:lnTo>
                    <a:pt x="54521" y="147118"/>
                  </a:lnTo>
                  <a:cubicBezTo>
                    <a:pt x="52741" y="143069"/>
                    <a:pt x="51478" y="143069"/>
                    <a:pt x="50715" y="143069"/>
                  </a:cubicBezTo>
                  <a:cubicBezTo>
                    <a:pt x="50469" y="143069"/>
                    <a:pt x="49198" y="143069"/>
                    <a:pt x="46418" y="145093"/>
                  </a:cubicBezTo>
                  <a:lnTo>
                    <a:pt x="22355" y="163316"/>
                  </a:lnTo>
                  <a:cubicBezTo>
                    <a:pt x="19066" y="165848"/>
                    <a:pt x="19066" y="166610"/>
                    <a:pt x="19066" y="167365"/>
                  </a:cubicBezTo>
                  <a:cubicBezTo>
                    <a:pt x="19066" y="168635"/>
                    <a:pt x="19829" y="170152"/>
                    <a:pt x="21600" y="170152"/>
                  </a:cubicBezTo>
                  <a:cubicBezTo>
                    <a:pt x="23117" y="170152"/>
                    <a:pt x="27423" y="166610"/>
                    <a:pt x="30203" y="164586"/>
                  </a:cubicBezTo>
                  <a:cubicBezTo>
                    <a:pt x="31729" y="163316"/>
                    <a:pt x="35526" y="160537"/>
                    <a:pt x="38314" y="158512"/>
                  </a:cubicBezTo>
                  <a:lnTo>
                    <a:pt x="88196" y="268097"/>
                  </a:lnTo>
                  <a:cubicBezTo>
                    <a:pt x="89967" y="272148"/>
                    <a:pt x="91238" y="272148"/>
                    <a:pt x="93511" y="272148"/>
                  </a:cubicBezTo>
                  <a:cubicBezTo>
                    <a:pt x="97315" y="272148"/>
                    <a:pt x="98070" y="270631"/>
                    <a:pt x="99842" y="267082"/>
                  </a:cubicBezTo>
                  <a:lnTo>
                    <a:pt x="214810" y="29179"/>
                  </a:lnTo>
                  <a:cubicBezTo>
                    <a:pt x="216582" y="25639"/>
                    <a:pt x="216582" y="24623"/>
                    <a:pt x="216582" y="24114"/>
                  </a:cubicBezTo>
                  <a:cubicBezTo>
                    <a:pt x="216582" y="21590"/>
                    <a:pt x="214555" y="19056"/>
                    <a:pt x="211521" y="19056"/>
                  </a:cubicBezTo>
                  <a:cubicBezTo>
                    <a:pt x="209496" y="19056"/>
                    <a:pt x="207716" y="20318"/>
                    <a:pt x="205690" y="24369"/>
                  </a:cubicBezTo>
                  <a:lnTo>
                    <a:pt x="99087" y="24557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orme libre : forme 72">
              <a:extLst>
                <a:ext uri="{FF2B5EF4-FFF2-40B4-BE49-F238E27FC236}">
                  <a16:creationId xmlns:a16="http://schemas.microsoft.com/office/drawing/2014/main" id="{DA27C4ED-E55D-42AD-8BF3-170AD06514A7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13076871" y="-14174024"/>
              <a:ext cx="127107" cy="25408"/>
            </a:xfrm>
            <a:custGeom>
              <a:avLst/>
              <a:gdLst>
                <a:gd name="connsiteX0" fmla="*/ 7588 w 127106"/>
                <a:gd name="connsiteY0" fmla="*/ 7584 h 0"/>
                <a:gd name="connsiteX1" fmla="*/ 134198 w 127106"/>
                <a:gd name="connsiteY1" fmla="*/ 758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106">
                  <a:moveTo>
                    <a:pt x="7588" y="7584"/>
                  </a:moveTo>
                  <a:lnTo>
                    <a:pt x="134198" y="7584"/>
                  </a:lnTo>
                </a:path>
              </a:pathLst>
            </a:custGeom>
            <a:noFill/>
            <a:ln w="379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orme libre : forme 73">
              <a:extLst>
                <a:ext uri="{FF2B5EF4-FFF2-40B4-BE49-F238E27FC236}">
                  <a16:creationId xmlns:a16="http://schemas.microsoft.com/office/drawing/2014/main" id="{7F03ADBE-34B4-4364-8988-03A5B8F1F4CE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13078011" y="-14139544"/>
              <a:ext cx="127107" cy="203260"/>
            </a:xfrm>
            <a:custGeom>
              <a:avLst/>
              <a:gdLst>
                <a:gd name="connsiteX0" fmla="*/ 38561 w 127106"/>
                <a:gd name="connsiteY0" fmla="*/ 168126 h 203260"/>
                <a:gd name="connsiteX1" fmla="*/ 65404 w 127106"/>
                <a:gd name="connsiteY1" fmla="*/ 142052 h 203260"/>
                <a:gd name="connsiteX2" fmla="*/ 120100 w 127106"/>
                <a:gd name="connsiteY2" fmla="*/ 68156 h 203260"/>
                <a:gd name="connsiteX3" fmla="*/ 66421 w 127106"/>
                <a:gd name="connsiteY3" fmla="*/ 19056 h 203260"/>
                <a:gd name="connsiteX4" fmla="*/ 19066 w 127106"/>
                <a:gd name="connsiteY4" fmla="*/ 64860 h 203260"/>
                <a:gd name="connsiteX5" fmla="*/ 32484 w 127106"/>
                <a:gd name="connsiteY5" fmla="*/ 79033 h 203260"/>
                <a:gd name="connsiteX6" fmla="*/ 45656 w 127106"/>
                <a:gd name="connsiteY6" fmla="*/ 65622 h 203260"/>
                <a:gd name="connsiteX7" fmla="*/ 32230 w 127106"/>
                <a:gd name="connsiteY7" fmla="*/ 52457 h 203260"/>
                <a:gd name="connsiteX8" fmla="*/ 28941 w 127106"/>
                <a:gd name="connsiteY8" fmla="*/ 52712 h 203260"/>
                <a:gd name="connsiteX9" fmla="*/ 63125 w 127106"/>
                <a:gd name="connsiteY9" fmla="*/ 26899 h 203260"/>
                <a:gd name="connsiteX10" fmla="*/ 97062 w 127106"/>
                <a:gd name="connsiteY10" fmla="*/ 68156 h 203260"/>
                <a:gd name="connsiteX11" fmla="*/ 70473 w 127106"/>
                <a:gd name="connsiteY11" fmla="*/ 124084 h 203260"/>
                <a:gd name="connsiteX12" fmla="*/ 21846 w 127106"/>
                <a:gd name="connsiteY12" fmla="*/ 178250 h 203260"/>
                <a:gd name="connsiteX13" fmla="*/ 19066 w 127106"/>
                <a:gd name="connsiteY13" fmla="*/ 187610 h 203260"/>
                <a:gd name="connsiteX14" fmla="*/ 113014 w 127106"/>
                <a:gd name="connsiteY14" fmla="*/ 187610 h 203260"/>
                <a:gd name="connsiteX15" fmla="*/ 120100 w 127106"/>
                <a:gd name="connsiteY15" fmla="*/ 143576 h 203260"/>
                <a:gd name="connsiteX16" fmla="*/ 113768 w 127106"/>
                <a:gd name="connsiteY16" fmla="*/ 143576 h 203260"/>
                <a:gd name="connsiteX17" fmla="*/ 108200 w 127106"/>
                <a:gd name="connsiteY17" fmla="*/ 166101 h 203260"/>
                <a:gd name="connsiteX18" fmla="*/ 84145 w 127106"/>
                <a:gd name="connsiteY18" fmla="*/ 168126 h 203260"/>
                <a:gd name="connsiteX19" fmla="*/ 38561 w 127106"/>
                <a:gd name="connsiteY19" fmla="*/ 168126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7106" h="203260">
                  <a:moveTo>
                    <a:pt x="38561" y="168126"/>
                  </a:moveTo>
                  <a:lnTo>
                    <a:pt x="65404" y="142052"/>
                  </a:lnTo>
                  <a:cubicBezTo>
                    <a:pt x="104911" y="107124"/>
                    <a:pt x="120100" y="93459"/>
                    <a:pt x="120100" y="68156"/>
                  </a:cubicBezTo>
                  <a:cubicBezTo>
                    <a:pt x="120100" y="39302"/>
                    <a:pt x="97308" y="19056"/>
                    <a:pt x="66421" y="19056"/>
                  </a:cubicBezTo>
                  <a:cubicBezTo>
                    <a:pt x="37807" y="19056"/>
                    <a:pt x="19066" y="42334"/>
                    <a:pt x="19066" y="64860"/>
                  </a:cubicBezTo>
                  <a:cubicBezTo>
                    <a:pt x="19066" y="79033"/>
                    <a:pt x="31729" y="79033"/>
                    <a:pt x="32484" y="79033"/>
                  </a:cubicBezTo>
                  <a:cubicBezTo>
                    <a:pt x="36790" y="79033"/>
                    <a:pt x="45656" y="75999"/>
                    <a:pt x="45656" y="65622"/>
                  </a:cubicBezTo>
                  <a:cubicBezTo>
                    <a:pt x="45656" y="59040"/>
                    <a:pt x="41096" y="52457"/>
                    <a:pt x="32230" y="52457"/>
                  </a:cubicBezTo>
                  <a:cubicBezTo>
                    <a:pt x="30204" y="52457"/>
                    <a:pt x="29704" y="52457"/>
                    <a:pt x="28941" y="52712"/>
                  </a:cubicBezTo>
                  <a:cubicBezTo>
                    <a:pt x="34764" y="36261"/>
                    <a:pt x="48436" y="26899"/>
                    <a:pt x="63125" y="26899"/>
                  </a:cubicBezTo>
                  <a:cubicBezTo>
                    <a:pt x="86171" y="26899"/>
                    <a:pt x="97062" y="47400"/>
                    <a:pt x="97062" y="68156"/>
                  </a:cubicBezTo>
                  <a:cubicBezTo>
                    <a:pt x="97062" y="88402"/>
                    <a:pt x="84399" y="108395"/>
                    <a:pt x="70473" y="124084"/>
                  </a:cubicBezTo>
                  <a:lnTo>
                    <a:pt x="21846" y="178250"/>
                  </a:lnTo>
                  <a:cubicBezTo>
                    <a:pt x="19066" y="181029"/>
                    <a:pt x="19066" y="181536"/>
                    <a:pt x="19066" y="187610"/>
                  </a:cubicBezTo>
                  <a:lnTo>
                    <a:pt x="113014" y="187610"/>
                  </a:lnTo>
                  <a:lnTo>
                    <a:pt x="120100" y="143576"/>
                  </a:lnTo>
                  <a:lnTo>
                    <a:pt x="113768" y="143576"/>
                  </a:lnTo>
                  <a:cubicBezTo>
                    <a:pt x="112505" y="151166"/>
                    <a:pt x="110734" y="162299"/>
                    <a:pt x="108200" y="166101"/>
                  </a:cubicBezTo>
                  <a:cubicBezTo>
                    <a:pt x="106429" y="168126"/>
                    <a:pt x="89714" y="168126"/>
                    <a:pt x="84145" y="168126"/>
                  </a:cubicBezTo>
                  <a:lnTo>
                    <a:pt x="38561" y="16812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orme libre : forme 74">
              <a:extLst>
                <a:ext uri="{FF2B5EF4-FFF2-40B4-BE49-F238E27FC236}">
                  <a16:creationId xmlns:a16="http://schemas.microsoft.com/office/drawing/2014/main" id="{63C7AE39-27F6-4B25-9162-2FD1CE6D5932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13227189" y="-14362593"/>
              <a:ext cx="279635" cy="279483"/>
            </a:xfrm>
            <a:custGeom>
              <a:avLst/>
              <a:gdLst>
                <a:gd name="connsiteX0" fmla="*/ 58065 w 279634"/>
                <a:gd name="connsiteY0" fmla="*/ 107641 h 279482"/>
                <a:gd name="connsiteX1" fmla="*/ 94273 w 279634"/>
                <a:gd name="connsiteY1" fmla="*/ 107641 h 279482"/>
                <a:gd name="connsiteX2" fmla="*/ 94273 w 279634"/>
                <a:gd name="connsiteY2" fmla="*/ 99788 h 279482"/>
                <a:gd name="connsiteX3" fmla="*/ 58065 w 279634"/>
                <a:gd name="connsiteY3" fmla="*/ 99788 h 279482"/>
                <a:gd name="connsiteX4" fmla="*/ 58065 w 279634"/>
                <a:gd name="connsiteY4" fmla="*/ 53220 h 279482"/>
                <a:gd name="connsiteX5" fmla="*/ 51733 w 279634"/>
                <a:gd name="connsiteY5" fmla="*/ 53220 h 279482"/>
                <a:gd name="connsiteX6" fmla="*/ 19066 w 279634"/>
                <a:gd name="connsiteY6" fmla="*/ 102066 h 279482"/>
                <a:gd name="connsiteX7" fmla="*/ 19066 w 279634"/>
                <a:gd name="connsiteY7" fmla="*/ 107641 h 279482"/>
                <a:gd name="connsiteX8" fmla="*/ 40587 w 279634"/>
                <a:gd name="connsiteY8" fmla="*/ 107641 h 279482"/>
                <a:gd name="connsiteX9" fmla="*/ 40587 w 279634"/>
                <a:gd name="connsiteY9" fmla="*/ 177487 h 279482"/>
                <a:gd name="connsiteX10" fmla="*/ 73253 w 279634"/>
                <a:gd name="connsiteY10" fmla="*/ 211661 h 279482"/>
                <a:gd name="connsiteX11" fmla="*/ 98325 w 279634"/>
                <a:gd name="connsiteY11" fmla="*/ 177487 h 279482"/>
                <a:gd name="connsiteX12" fmla="*/ 98325 w 279634"/>
                <a:gd name="connsiteY12" fmla="*/ 163060 h 279482"/>
                <a:gd name="connsiteX13" fmla="*/ 91994 w 279634"/>
                <a:gd name="connsiteY13" fmla="*/ 163060 h 279482"/>
                <a:gd name="connsiteX14" fmla="*/ 91994 w 279634"/>
                <a:gd name="connsiteY14" fmla="*/ 176987 h 279482"/>
                <a:gd name="connsiteX15" fmla="*/ 75025 w 279634"/>
                <a:gd name="connsiteY15" fmla="*/ 205332 h 279482"/>
                <a:gd name="connsiteX16" fmla="*/ 58065 w 279634"/>
                <a:gd name="connsiteY16" fmla="*/ 177995 h 279482"/>
                <a:gd name="connsiteX17" fmla="*/ 58065 w 279634"/>
                <a:gd name="connsiteY17" fmla="*/ 107641 h 279482"/>
                <a:gd name="connsiteX18" fmla="*/ 155032 w 279634"/>
                <a:gd name="connsiteY18" fmla="*/ 124846 h 279482"/>
                <a:gd name="connsiteX19" fmla="*/ 155032 w 279634"/>
                <a:gd name="connsiteY19" fmla="*/ 97009 h 279482"/>
                <a:gd name="connsiteX20" fmla="*/ 119840 w 279634"/>
                <a:gd name="connsiteY20" fmla="*/ 99788 h 279482"/>
                <a:gd name="connsiteX21" fmla="*/ 119840 w 279634"/>
                <a:gd name="connsiteY21" fmla="*/ 107641 h 279482"/>
                <a:gd name="connsiteX22" fmla="*/ 139589 w 279634"/>
                <a:gd name="connsiteY22" fmla="*/ 121813 h 279482"/>
                <a:gd name="connsiteX23" fmla="*/ 139589 w 279634"/>
                <a:gd name="connsiteY23" fmla="*/ 189635 h 279482"/>
                <a:gd name="connsiteX24" fmla="*/ 119840 w 279634"/>
                <a:gd name="connsiteY24" fmla="*/ 201029 h 279482"/>
                <a:gd name="connsiteX25" fmla="*/ 119840 w 279634"/>
                <a:gd name="connsiteY25" fmla="*/ 208874 h 279482"/>
                <a:gd name="connsiteX26" fmla="*/ 148701 w 279634"/>
                <a:gd name="connsiteY26" fmla="*/ 208111 h 279482"/>
                <a:gd name="connsiteX27" fmla="*/ 180867 w 279634"/>
                <a:gd name="connsiteY27" fmla="*/ 208874 h 279482"/>
                <a:gd name="connsiteX28" fmla="*/ 180867 w 279634"/>
                <a:gd name="connsiteY28" fmla="*/ 201029 h 279482"/>
                <a:gd name="connsiteX29" fmla="*/ 175544 w 279634"/>
                <a:gd name="connsiteY29" fmla="*/ 201029 h 279482"/>
                <a:gd name="connsiteX30" fmla="*/ 156304 w 279634"/>
                <a:gd name="connsiteY30" fmla="*/ 189135 h 279482"/>
                <a:gd name="connsiteX31" fmla="*/ 156304 w 279634"/>
                <a:gd name="connsiteY31" fmla="*/ 150158 h 279482"/>
                <a:gd name="connsiteX32" fmla="*/ 186181 w 279634"/>
                <a:gd name="connsiteY32" fmla="*/ 102575 h 279482"/>
                <a:gd name="connsiteX33" fmla="*/ 188970 w 279634"/>
                <a:gd name="connsiteY33" fmla="*/ 102829 h 279482"/>
                <a:gd name="connsiteX34" fmla="*/ 183147 w 279634"/>
                <a:gd name="connsiteY34" fmla="*/ 112698 h 279482"/>
                <a:gd name="connsiteX35" fmla="*/ 194031 w 279634"/>
                <a:gd name="connsiteY35" fmla="*/ 123583 h 279482"/>
                <a:gd name="connsiteX36" fmla="*/ 204922 w 279634"/>
                <a:gd name="connsiteY36" fmla="*/ 112444 h 279482"/>
                <a:gd name="connsiteX37" fmla="*/ 186181 w 279634"/>
                <a:gd name="connsiteY37" fmla="*/ 97009 h 279482"/>
                <a:gd name="connsiteX38" fmla="*/ 155032 w 279634"/>
                <a:gd name="connsiteY38" fmla="*/ 124846 h 279482"/>
                <a:gd name="connsiteX39" fmla="*/ 276518 w 279634"/>
                <a:gd name="connsiteY39" fmla="*/ 272146 h 279482"/>
                <a:gd name="connsiteX40" fmla="*/ 276518 w 279634"/>
                <a:gd name="connsiteY40" fmla="*/ 262023 h 279482"/>
                <a:gd name="connsiteX41" fmla="*/ 251956 w 279634"/>
                <a:gd name="connsiteY41" fmla="*/ 262023 h 279482"/>
                <a:gd name="connsiteX42" fmla="*/ 251956 w 279634"/>
                <a:gd name="connsiteY42" fmla="*/ 29179 h 279482"/>
                <a:gd name="connsiteX43" fmla="*/ 276518 w 279634"/>
                <a:gd name="connsiteY43" fmla="*/ 29179 h 279482"/>
                <a:gd name="connsiteX44" fmla="*/ 276518 w 279634"/>
                <a:gd name="connsiteY44" fmla="*/ 19056 h 279482"/>
                <a:gd name="connsiteX45" fmla="*/ 241827 w 279634"/>
                <a:gd name="connsiteY45" fmla="*/ 19056 h 279482"/>
                <a:gd name="connsiteX46" fmla="*/ 241827 w 279634"/>
                <a:gd name="connsiteY46" fmla="*/ 272146 h 279482"/>
                <a:gd name="connsiteX47" fmla="*/ 276518 w 279634"/>
                <a:gd name="connsiteY47" fmla="*/ 272146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79634" h="279482">
                  <a:moveTo>
                    <a:pt x="58065" y="107641"/>
                  </a:moveTo>
                  <a:lnTo>
                    <a:pt x="94273" y="107641"/>
                  </a:lnTo>
                  <a:lnTo>
                    <a:pt x="94273" y="99788"/>
                  </a:lnTo>
                  <a:lnTo>
                    <a:pt x="58065" y="99788"/>
                  </a:lnTo>
                  <a:lnTo>
                    <a:pt x="58065" y="53220"/>
                  </a:lnTo>
                  <a:lnTo>
                    <a:pt x="51733" y="53220"/>
                  </a:lnTo>
                  <a:cubicBezTo>
                    <a:pt x="51479" y="73976"/>
                    <a:pt x="43876" y="101058"/>
                    <a:pt x="19066" y="102066"/>
                  </a:cubicBezTo>
                  <a:lnTo>
                    <a:pt x="19066" y="107641"/>
                  </a:lnTo>
                  <a:lnTo>
                    <a:pt x="40587" y="107641"/>
                  </a:lnTo>
                  <a:lnTo>
                    <a:pt x="40587" y="177487"/>
                  </a:lnTo>
                  <a:cubicBezTo>
                    <a:pt x="40587" y="208620"/>
                    <a:pt x="64141" y="211661"/>
                    <a:pt x="73253" y="211661"/>
                  </a:cubicBezTo>
                  <a:cubicBezTo>
                    <a:pt x="91232" y="211661"/>
                    <a:pt x="98325" y="193684"/>
                    <a:pt x="98325" y="177487"/>
                  </a:cubicBezTo>
                  <a:lnTo>
                    <a:pt x="98325" y="163060"/>
                  </a:lnTo>
                  <a:lnTo>
                    <a:pt x="91994" y="163060"/>
                  </a:lnTo>
                  <a:lnTo>
                    <a:pt x="91994" y="176987"/>
                  </a:lnTo>
                  <a:cubicBezTo>
                    <a:pt x="91994" y="195710"/>
                    <a:pt x="84399" y="205332"/>
                    <a:pt x="75025" y="205332"/>
                  </a:cubicBezTo>
                  <a:cubicBezTo>
                    <a:pt x="58065" y="205332"/>
                    <a:pt x="58065" y="182299"/>
                    <a:pt x="58065" y="177995"/>
                  </a:cubicBezTo>
                  <a:lnTo>
                    <a:pt x="58065" y="107641"/>
                  </a:lnTo>
                  <a:close/>
                  <a:moveTo>
                    <a:pt x="155032" y="124846"/>
                  </a:moveTo>
                  <a:lnTo>
                    <a:pt x="155032" y="97009"/>
                  </a:lnTo>
                  <a:lnTo>
                    <a:pt x="119840" y="99788"/>
                  </a:lnTo>
                  <a:lnTo>
                    <a:pt x="119840" y="107641"/>
                  </a:lnTo>
                  <a:cubicBezTo>
                    <a:pt x="137564" y="107641"/>
                    <a:pt x="139589" y="109410"/>
                    <a:pt x="139589" y="121813"/>
                  </a:cubicBezTo>
                  <a:lnTo>
                    <a:pt x="139589" y="189635"/>
                  </a:lnTo>
                  <a:cubicBezTo>
                    <a:pt x="139589" y="201029"/>
                    <a:pt x="136801" y="201029"/>
                    <a:pt x="119840" y="201029"/>
                  </a:cubicBezTo>
                  <a:lnTo>
                    <a:pt x="119840" y="208874"/>
                  </a:lnTo>
                  <a:cubicBezTo>
                    <a:pt x="129714" y="208620"/>
                    <a:pt x="141615" y="208111"/>
                    <a:pt x="148701" y="208111"/>
                  </a:cubicBezTo>
                  <a:cubicBezTo>
                    <a:pt x="158830" y="208111"/>
                    <a:pt x="170738" y="208111"/>
                    <a:pt x="180867" y="208874"/>
                  </a:cubicBezTo>
                  <a:lnTo>
                    <a:pt x="180867" y="201029"/>
                  </a:lnTo>
                  <a:lnTo>
                    <a:pt x="175544" y="201029"/>
                  </a:lnTo>
                  <a:cubicBezTo>
                    <a:pt x="156804" y="201029"/>
                    <a:pt x="156304" y="198242"/>
                    <a:pt x="156304" y="189135"/>
                  </a:cubicBezTo>
                  <a:lnTo>
                    <a:pt x="156304" y="150158"/>
                  </a:lnTo>
                  <a:cubicBezTo>
                    <a:pt x="156304" y="125099"/>
                    <a:pt x="166933" y="102575"/>
                    <a:pt x="186181" y="102575"/>
                  </a:cubicBezTo>
                  <a:cubicBezTo>
                    <a:pt x="187953" y="102575"/>
                    <a:pt x="188461" y="102575"/>
                    <a:pt x="188970" y="102829"/>
                  </a:cubicBezTo>
                  <a:cubicBezTo>
                    <a:pt x="188208" y="103083"/>
                    <a:pt x="183147" y="106115"/>
                    <a:pt x="183147" y="112698"/>
                  </a:cubicBezTo>
                  <a:cubicBezTo>
                    <a:pt x="183147" y="119788"/>
                    <a:pt x="188461" y="123583"/>
                    <a:pt x="194031" y="123583"/>
                  </a:cubicBezTo>
                  <a:cubicBezTo>
                    <a:pt x="198590" y="123583"/>
                    <a:pt x="204922" y="120543"/>
                    <a:pt x="204922" y="112444"/>
                  </a:cubicBezTo>
                  <a:cubicBezTo>
                    <a:pt x="204922" y="104346"/>
                    <a:pt x="197074" y="97009"/>
                    <a:pt x="186181" y="97009"/>
                  </a:cubicBezTo>
                  <a:cubicBezTo>
                    <a:pt x="167696" y="97009"/>
                    <a:pt x="158584" y="113968"/>
                    <a:pt x="155032" y="124846"/>
                  </a:cubicBezTo>
                  <a:close/>
                  <a:moveTo>
                    <a:pt x="276518" y="272146"/>
                  </a:moveTo>
                  <a:lnTo>
                    <a:pt x="276518" y="262023"/>
                  </a:lnTo>
                  <a:lnTo>
                    <a:pt x="251956" y="262023"/>
                  </a:lnTo>
                  <a:lnTo>
                    <a:pt x="251956" y="29179"/>
                  </a:lnTo>
                  <a:lnTo>
                    <a:pt x="276518" y="29179"/>
                  </a:lnTo>
                  <a:lnTo>
                    <a:pt x="276518" y="19056"/>
                  </a:lnTo>
                  <a:lnTo>
                    <a:pt x="241827" y="19056"/>
                  </a:lnTo>
                  <a:lnTo>
                    <a:pt x="241827" y="272146"/>
                  </a:lnTo>
                  <a:lnTo>
                    <a:pt x="276518" y="27214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orme libre : forme 75">
              <a:extLst>
                <a:ext uri="{FF2B5EF4-FFF2-40B4-BE49-F238E27FC236}">
                  <a16:creationId xmlns:a16="http://schemas.microsoft.com/office/drawing/2014/main" id="{35D97EA7-72A6-46C1-B30B-73D85976116A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13505106" y="-14345634"/>
              <a:ext cx="203371" cy="203260"/>
            </a:xfrm>
            <a:custGeom>
              <a:avLst/>
              <a:gdLst>
                <a:gd name="connsiteX0" fmla="*/ 186704 w 203370"/>
                <a:gd name="connsiteY0" fmla="*/ 25130 h 203260"/>
                <a:gd name="connsiteX1" fmla="*/ 187458 w 203370"/>
                <a:gd name="connsiteY1" fmla="*/ 21335 h 203260"/>
                <a:gd name="connsiteX2" fmla="*/ 181127 w 203370"/>
                <a:gd name="connsiteY2" fmla="*/ 19056 h 203260"/>
                <a:gd name="connsiteX3" fmla="*/ 74270 w 203370"/>
                <a:gd name="connsiteY3" fmla="*/ 19056 h 203260"/>
                <a:gd name="connsiteX4" fmla="*/ 66421 w 203370"/>
                <a:gd name="connsiteY4" fmla="*/ 24113 h 203260"/>
                <a:gd name="connsiteX5" fmla="*/ 52487 w 203370"/>
                <a:gd name="connsiteY5" fmla="*/ 69672 h 203260"/>
                <a:gd name="connsiteX6" fmla="*/ 51733 w 203370"/>
                <a:gd name="connsiteY6" fmla="*/ 73214 h 203260"/>
                <a:gd name="connsiteX7" fmla="*/ 54767 w 203370"/>
                <a:gd name="connsiteY7" fmla="*/ 76001 h 203260"/>
                <a:gd name="connsiteX8" fmla="*/ 58064 w 203370"/>
                <a:gd name="connsiteY8" fmla="*/ 73467 h 203260"/>
                <a:gd name="connsiteX9" fmla="*/ 120354 w 203370"/>
                <a:gd name="connsiteY9" fmla="*/ 26901 h 203260"/>
                <a:gd name="connsiteX10" fmla="*/ 161632 w 203370"/>
                <a:gd name="connsiteY10" fmla="*/ 26901 h 203260"/>
                <a:gd name="connsiteX11" fmla="*/ 20075 w 203370"/>
                <a:gd name="connsiteY11" fmla="*/ 185078 h 203260"/>
                <a:gd name="connsiteX12" fmla="*/ 19066 w 203370"/>
                <a:gd name="connsiteY12" fmla="*/ 189635 h 203260"/>
                <a:gd name="connsiteX13" fmla="*/ 25397 w 203370"/>
                <a:gd name="connsiteY13" fmla="*/ 191915 h 203260"/>
                <a:gd name="connsiteX14" fmla="*/ 135551 w 203370"/>
                <a:gd name="connsiteY14" fmla="*/ 191915 h 203260"/>
                <a:gd name="connsiteX15" fmla="*/ 143400 w 203370"/>
                <a:gd name="connsiteY15" fmla="*/ 186849 h 203260"/>
                <a:gd name="connsiteX16" fmla="*/ 161378 w 203370"/>
                <a:gd name="connsiteY16" fmla="*/ 130921 h 203260"/>
                <a:gd name="connsiteX17" fmla="*/ 162395 w 203370"/>
                <a:gd name="connsiteY17" fmla="*/ 127125 h 203260"/>
                <a:gd name="connsiteX18" fmla="*/ 159098 w 203370"/>
                <a:gd name="connsiteY18" fmla="*/ 124338 h 203260"/>
                <a:gd name="connsiteX19" fmla="*/ 154792 w 203370"/>
                <a:gd name="connsiteY19" fmla="*/ 130666 h 203260"/>
                <a:gd name="connsiteX20" fmla="*/ 88450 w 203370"/>
                <a:gd name="connsiteY20" fmla="*/ 183307 h 203260"/>
                <a:gd name="connsiteX21" fmla="*/ 45147 w 203370"/>
                <a:gd name="connsiteY21" fmla="*/ 183307 h 203260"/>
                <a:gd name="connsiteX22" fmla="*/ 186704 w 203370"/>
                <a:gd name="connsiteY22" fmla="*/ 25130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03370" h="203260">
                  <a:moveTo>
                    <a:pt x="186704" y="25130"/>
                  </a:moveTo>
                  <a:cubicBezTo>
                    <a:pt x="186958" y="24113"/>
                    <a:pt x="187458" y="22850"/>
                    <a:pt x="187458" y="21335"/>
                  </a:cubicBezTo>
                  <a:cubicBezTo>
                    <a:pt x="187458" y="19056"/>
                    <a:pt x="186195" y="19056"/>
                    <a:pt x="181127" y="19056"/>
                  </a:cubicBezTo>
                  <a:lnTo>
                    <a:pt x="74270" y="19056"/>
                  </a:lnTo>
                  <a:cubicBezTo>
                    <a:pt x="68193" y="19056"/>
                    <a:pt x="67938" y="19310"/>
                    <a:pt x="66421" y="24113"/>
                  </a:cubicBezTo>
                  <a:lnTo>
                    <a:pt x="52487" y="69672"/>
                  </a:lnTo>
                  <a:cubicBezTo>
                    <a:pt x="51986" y="70935"/>
                    <a:pt x="51733" y="72706"/>
                    <a:pt x="51733" y="73214"/>
                  </a:cubicBezTo>
                  <a:cubicBezTo>
                    <a:pt x="51733" y="73467"/>
                    <a:pt x="51733" y="76001"/>
                    <a:pt x="54767" y="76001"/>
                  </a:cubicBezTo>
                  <a:cubicBezTo>
                    <a:pt x="57047" y="76001"/>
                    <a:pt x="57556" y="74230"/>
                    <a:pt x="58064" y="73467"/>
                  </a:cubicBezTo>
                  <a:cubicBezTo>
                    <a:pt x="67684" y="43606"/>
                    <a:pt x="80856" y="26901"/>
                    <a:pt x="120354" y="26901"/>
                  </a:cubicBezTo>
                  <a:lnTo>
                    <a:pt x="161632" y="26901"/>
                  </a:lnTo>
                  <a:lnTo>
                    <a:pt x="20075" y="185078"/>
                  </a:lnTo>
                  <a:cubicBezTo>
                    <a:pt x="20075" y="185332"/>
                    <a:pt x="19066" y="188874"/>
                    <a:pt x="19066" y="189635"/>
                  </a:cubicBezTo>
                  <a:cubicBezTo>
                    <a:pt x="19066" y="191915"/>
                    <a:pt x="20837" y="191915"/>
                    <a:pt x="25397" y="191915"/>
                  </a:cubicBezTo>
                  <a:lnTo>
                    <a:pt x="135551" y="191915"/>
                  </a:lnTo>
                  <a:cubicBezTo>
                    <a:pt x="141628" y="191915"/>
                    <a:pt x="141883" y="191661"/>
                    <a:pt x="143400" y="186849"/>
                  </a:cubicBezTo>
                  <a:lnTo>
                    <a:pt x="161378" y="130921"/>
                  </a:lnTo>
                  <a:cubicBezTo>
                    <a:pt x="161632" y="129904"/>
                    <a:pt x="162395" y="128134"/>
                    <a:pt x="162395" y="127125"/>
                  </a:cubicBezTo>
                  <a:cubicBezTo>
                    <a:pt x="162395" y="125854"/>
                    <a:pt x="161378" y="124338"/>
                    <a:pt x="159098" y="124338"/>
                  </a:cubicBezTo>
                  <a:cubicBezTo>
                    <a:pt x="156817" y="124338"/>
                    <a:pt x="156564" y="125355"/>
                    <a:pt x="154792" y="130666"/>
                  </a:cubicBezTo>
                  <a:cubicBezTo>
                    <a:pt x="143654" y="165085"/>
                    <a:pt x="131500" y="183307"/>
                    <a:pt x="88450" y="183307"/>
                  </a:cubicBezTo>
                  <a:lnTo>
                    <a:pt x="45147" y="183307"/>
                  </a:lnTo>
                  <a:lnTo>
                    <a:pt x="186704" y="2513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orme libre : forme 76">
              <a:extLst>
                <a:ext uri="{FF2B5EF4-FFF2-40B4-BE49-F238E27FC236}">
                  <a16:creationId xmlns:a16="http://schemas.microsoft.com/office/drawing/2014/main" id="{B82D45B4-4960-4D25-B688-F0C1F6FA52E5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13706479" y="-14362593"/>
              <a:ext cx="76264" cy="279483"/>
            </a:xfrm>
            <a:custGeom>
              <a:avLst/>
              <a:gdLst>
                <a:gd name="connsiteX0" fmla="*/ 77813 w 76264"/>
                <a:gd name="connsiteY0" fmla="*/ 269614 h 279482"/>
                <a:gd name="connsiteX1" fmla="*/ 73507 w 76264"/>
                <a:gd name="connsiteY1" fmla="*/ 264047 h 279482"/>
                <a:gd name="connsiteX2" fmla="*/ 33754 w 76264"/>
                <a:gd name="connsiteY2" fmla="*/ 145600 h 279482"/>
                <a:gd name="connsiteX3" fmla="*/ 74524 w 76264"/>
                <a:gd name="connsiteY3" fmla="*/ 25891 h 279482"/>
                <a:gd name="connsiteX4" fmla="*/ 77813 w 76264"/>
                <a:gd name="connsiteY4" fmla="*/ 21588 h 279482"/>
                <a:gd name="connsiteX5" fmla="*/ 75279 w 76264"/>
                <a:gd name="connsiteY5" fmla="*/ 19056 h 279482"/>
                <a:gd name="connsiteX6" fmla="*/ 35018 w 76264"/>
                <a:gd name="connsiteY6" fmla="*/ 68410 h 279482"/>
                <a:gd name="connsiteX7" fmla="*/ 19066 w 76264"/>
                <a:gd name="connsiteY7" fmla="*/ 145600 h 279482"/>
                <a:gd name="connsiteX8" fmla="*/ 35781 w 76264"/>
                <a:gd name="connsiteY8" fmla="*/ 224563 h 279482"/>
                <a:gd name="connsiteX9" fmla="*/ 75279 w 76264"/>
                <a:gd name="connsiteY9" fmla="*/ 272146 h 279482"/>
                <a:gd name="connsiteX10" fmla="*/ 77813 w 76264"/>
                <a:gd name="connsiteY10" fmla="*/ 269614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64" h="279482">
                  <a:moveTo>
                    <a:pt x="77813" y="269614"/>
                  </a:moveTo>
                  <a:cubicBezTo>
                    <a:pt x="77813" y="268859"/>
                    <a:pt x="77813" y="268352"/>
                    <a:pt x="73507" y="264047"/>
                  </a:cubicBezTo>
                  <a:cubicBezTo>
                    <a:pt x="41857" y="232162"/>
                    <a:pt x="33754" y="184324"/>
                    <a:pt x="33754" y="145600"/>
                  </a:cubicBezTo>
                  <a:cubicBezTo>
                    <a:pt x="33754" y="101567"/>
                    <a:pt x="43375" y="57524"/>
                    <a:pt x="74524" y="25891"/>
                  </a:cubicBezTo>
                  <a:cubicBezTo>
                    <a:pt x="77813" y="22850"/>
                    <a:pt x="77813" y="22342"/>
                    <a:pt x="77813" y="21588"/>
                  </a:cubicBezTo>
                  <a:cubicBezTo>
                    <a:pt x="77813" y="19817"/>
                    <a:pt x="76796" y="19056"/>
                    <a:pt x="75279" y="19056"/>
                  </a:cubicBezTo>
                  <a:cubicBezTo>
                    <a:pt x="72744" y="19056"/>
                    <a:pt x="49961" y="36269"/>
                    <a:pt x="35018" y="68410"/>
                  </a:cubicBezTo>
                  <a:cubicBezTo>
                    <a:pt x="22100" y="96246"/>
                    <a:pt x="19066" y="124338"/>
                    <a:pt x="19066" y="145600"/>
                  </a:cubicBezTo>
                  <a:cubicBezTo>
                    <a:pt x="19066" y="165340"/>
                    <a:pt x="21846" y="195962"/>
                    <a:pt x="35781" y="224563"/>
                  </a:cubicBezTo>
                  <a:cubicBezTo>
                    <a:pt x="50970" y="255694"/>
                    <a:pt x="72744" y="272146"/>
                    <a:pt x="75279" y="272146"/>
                  </a:cubicBezTo>
                  <a:cubicBezTo>
                    <a:pt x="76796" y="272146"/>
                    <a:pt x="77813" y="271383"/>
                    <a:pt x="77813" y="26961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orme libre : forme 77">
              <a:extLst>
                <a:ext uri="{FF2B5EF4-FFF2-40B4-BE49-F238E27FC236}">
                  <a16:creationId xmlns:a16="http://schemas.microsoft.com/office/drawing/2014/main" id="{F4DAA352-B53F-4C5C-BE1B-382ED748E212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13794604" y="-14345634"/>
              <a:ext cx="203371" cy="203260"/>
            </a:xfrm>
            <a:custGeom>
              <a:avLst/>
              <a:gdLst>
                <a:gd name="connsiteX0" fmla="*/ 186704 w 203370"/>
                <a:gd name="connsiteY0" fmla="*/ 25130 h 203260"/>
                <a:gd name="connsiteX1" fmla="*/ 187458 w 203370"/>
                <a:gd name="connsiteY1" fmla="*/ 21335 h 203260"/>
                <a:gd name="connsiteX2" fmla="*/ 181127 w 203370"/>
                <a:gd name="connsiteY2" fmla="*/ 19056 h 203260"/>
                <a:gd name="connsiteX3" fmla="*/ 74270 w 203370"/>
                <a:gd name="connsiteY3" fmla="*/ 19056 h 203260"/>
                <a:gd name="connsiteX4" fmla="*/ 66421 w 203370"/>
                <a:gd name="connsiteY4" fmla="*/ 24113 h 203260"/>
                <a:gd name="connsiteX5" fmla="*/ 52487 w 203370"/>
                <a:gd name="connsiteY5" fmla="*/ 69672 h 203260"/>
                <a:gd name="connsiteX6" fmla="*/ 51733 w 203370"/>
                <a:gd name="connsiteY6" fmla="*/ 73214 h 203260"/>
                <a:gd name="connsiteX7" fmla="*/ 54767 w 203370"/>
                <a:gd name="connsiteY7" fmla="*/ 76001 h 203260"/>
                <a:gd name="connsiteX8" fmla="*/ 58064 w 203370"/>
                <a:gd name="connsiteY8" fmla="*/ 73467 h 203260"/>
                <a:gd name="connsiteX9" fmla="*/ 120354 w 203370"/>
                <a:gd name="connsiteY9" fmla="*/ 26901 h 203260"/>
                <a:gd name="connsiteX10" fmla="*/ 161632 w 203370"/>
                <a:gd name="connsiteY10" fmla="*/ 26901 h 203260"/>
                <a:gd name="connsiteX11" fmla="*/ 20075 w 203370"/>
                <a:gd name="connsiteY11" fmla="*/ 185078 h 203260"/>
                <a:gd name="connsiteX12" fmla="*/ 19066 w 203370"/>
                <a:gd name="connsiteY12" fmla="*/ 189635 h 203260"/>
                <a:gd name="connsiteX13" fmla="*/ 25397 w 203370"/>
                <a:gd name="connsiteY13" fmla="*/ 191915 h 203260"/>
                <a:gd name="connsiteX14" fmla="*/ 135551 w 203370"/>
                <a:gd name="connsiteY14" fmla="*/ 191915 h 203260"/>
                <a:gd name="connsiteX15" fmla="*/ 143400 w 203370"/>
                <a:gd name="connsiteY15" fmla="*/ 186849 h 203260"/>
                <a:gd name="connsiteX16" fmla="*/ 161378 w 203370"/>
                <a:gd name="connsiteY16" fmla="*/ 130921 h 203260"/>
                <a:gd name="connsiteX17" fmla="*/ 162395 w 203370"/>
                <a:gd name="connsiteY17" fmla="*/ 127125 h 203260"/>
                <a:gd name="connsiteX18" fmla="*/ 159098 w 203370"/>
                <a:gd name="connsiteY18" fmla="*/ 124338 h 203260"/>
                <a:gd name="connsiteX19" fmla="*/ 154792 w 203370"/>
                <a:gd name="connsiteY19" fmla="*/ 130666 h 203260"/>
                <a:gd name="connsiteX20" fmla="*/ 88450 w 203370"/>
                <a:gd name="connsiteY20" fmla="*/ 183307 h 203260"/>
                <a:gd name="connsiteX21" fmla="*/ 45147 w 203370"/>
                <a:gd name="connsiteY21" fmla="*/ 183307 h 203260"/>
                <a:gd name="connsiteX22" fmla="*/ 186704 w 203370"/>
                <a:gd name="connsiteY22" fmla="*/ 25130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03370" h="203260">
                  <a:moveTo>
                    <a:pt x="186704" y="25130"/>
                  </a:moveTo>
                  <a:cubicBezTo>
                    <a:pt x="186958" y="24113"/>
                    <a:pt x="187458" y="22850"/>
                    <a:pt x="187458" y="21335"/>
                  </a:cubicBezTo>
                  <a:cubicBezTo>
                    <a:pt x="187458" y="19056"/>
                    <a:pt x="186195" y="19056"/>
                    <a:pt x="181127" y="19056"/>
                  </a:cubicBezTo>
                  <a:lnTo>
                    <a:pt x="74270" y="19056"/>
                  </a:lnTo>
                  <a:cubicBezTo>
                    <a:pt x="68193" y="19056"/>
                    <a:pt x="67938" y="19310"/>
                    <a:pt x="66421" y="24113"/>
                  </a:cubicBezTo>
                  <a:lnTo>
                    <a:pt x="52487" y="69672"/>
                  </a:lnTo>
                  <a:cubicBezTo>
                    <a:pt x="51987" y="70935"/>
                    <a:pt x="51733" y="72706"/>
                    <a:pt x="51733" y="73214"/>
                  </a:cubicBezTo>
                  <a:cubicBezTo>
                    <a:pt x="51733" y="73467"/>
                    <a:pt x="51733" y="76001"/>
                    <a:pt x="54767" y="76001"/>
                  </a:cubicBezTo>
                  <a:cubicBezTo>
                    <a:pt x="57047" y="76001"/>
                    <a:pt x="57556" y="74230"/>
                    <a:pt x="58064" y="73467"/>
                  </a:cubicBezTo>
                  <a:cubicBezTo>
                    <a:pt x="67684" y="43606"/>
                    <a:pt x="80856" y="26901"/>
                    <a:pt x="120354" y="26901"/>
                  </a:cubicBezTo>
                  <a:lnTo>
                    <a:pt x="161632" y="26901"/>
                  </a:lnTo>
                  <a:lnTo>
                    <a:pt x="20075" y="185078"/>
                  </a:lnTo>
                  <a:cubicBezTo>
                    <a:pt x="20075" y="185332"/>
                    <a:pt x="19066" y="188874"/>
                    <a:pt x="19066" y="189635"/>
                  </a:cubicBezTo>
                  <a:cubicBezTo>
                    <a:pt x="19066" y="191915"/>
                    <a:pt x="20837" y="191915"/>
                    <a:pt x="25397" y="191915"/>
                  </a:cubicBezTo>
                  <a:lnTo>
                    <a:pt x="135551" y="191915"/>
                  </a:lnTo>
                  <a:cubicBezTo>
                    <a:pt x="141629" y="191915"/>
                    <a:pt x="141883" y="191661"/>
                    <a:pt x="143400" y="186849"/>
                  </a:cubicBezTo>
                  <a:lnTo>
                    <a:pt x="161378" y="130921"/>
                  </a:lnTo>
                  <a:cubicBezTo>
                    <a:pt x="161632" y="129904"/>
                    <a:pt x="162395" y="128134"/>
                    <a:pt x="162395" y="127125"/>
                  </a:cubicBezTo>
                  <a:cubicBezTo>
                    <a:pt x="162395" y="125854"/>
                    <a:pt x="161378" y="124338"/>
                    <a:pt x="159098" y="124338"/>
                  </a:cubicBezTo>
                  <a:cubicBezTo>
                    <a:pt x="156818" y="124338"/>
                    <a:pt x="156564" y="125355"/>
                    <a:pt x="154792" y="130666"/>
                  </a:cubicBezTo>
                  <a:cubicBezTo>
                    <a:pt x="143654" y="165085"/>
                    <a:pt x="131500" y="183307"/>
                    <a:pt x="88450" y="183307"/>
                  </a:cubicBezTo>
                  <a:lnTo>
                    <a:pt x="45147" y="183307"/>
                  </a:lnTo>
                  <a:lnTo>
                    <a:pt x="186704" y="2513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orme libre : forme 78">
              <a:extLst>
                <a:ext uri="{FF2B5EF4-FFF2-40B4-BE49-F238E27FC236}">
                  <a16:creationId xmlns:a16="http://schemas.microsoft.com/office/drawing/2014/main" id="{45D3AACE-632D-4DBE-8846-9E988ACE4106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14041658" y="-14386103"/>
              <a:ext cx="127107" cy="25408"/>
            </a:xfrm>
            <a:custGeom>
              <a:avLst/>
              <a:gdLst>
                <a:gd name="connsiteX0" fmla="*/ 110488 w 127106"/>
                <a:gd name="connsiteY0" fmla="*/ 26901 h 25407"/>
                <a:gd name="connsiteX1" fmla="*/ 110488 w 127106"/>
                <a:gd name="connsiteY1" fmla="*/ 19056 h 25407"/>
                <a:gd name="connsiteX2" fmla="*/ 19066 w 127106"/>
                <a:gd name="connsiteY2" fmla="*/ 19056 h 25407"/>
                <a:gd name="connsiteX3" fmla="*/ 19066 w 127106"/>
                <a:gd name="connsiteY3" fmla="*/ 26901 h 25407"/>
                <a:gd name="connsiteX4" fmla="*/ 110488 w 127106"/>
                <a:gd name="connsiteY4" fmla="*/ 26901 h 2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106" h="25407">
                  <a:moveTo>
                    <a:pt x="110488" y="26901"/>
                  </a:moveTo>
                  <a:lnTo>
                    <a:pt x="110488" y="19056"/>
                  </a:lnTo>
                  <a:lnTo>
                    <a:pt x="19066" y="19056"/>
                  </a:lnTo>
                  <a:lnTo>
                    <a:pt x="19066" y="26901"/>
                  </a:lnTo>
                  <a:lnTo>
                    <a:pt x="110488" y="2690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orme libre : forme 79">
              <a:extLst>
                <a:ext uri="{FF2B5EF4-FFF2-40B4-BE49-F238E27FC236}">
                  <a16:creationId xmlns:a16="http://schemas.microsoft.com/office/drawing/2014/main" id="{2EF2888F-408B-484E-955F-104EBC435B96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13985596" y="-14345634"/>
              <a:ext cx="203371" cy="203260"/>
            </a:xfrm>
            <a:custGeom>
              <a:avLst/>
              <a:gdLst>
                <a:gd name="connsiteX0" fmla="*/ 186704 w 203370"/>
                <a:gd name="connsiteY0" fmla="*/ 25130 h 203260"/>
                <a:gd name="connsiteX1" fmla="*/ 187458 w 203370"/>
                <a:gd name="connsiteY1" fmla="*/ 21335 h 203260"/>
                <a:gd name="connsiteX2" fmla="*/ 181127 w 203370"/>
                <a:gd name="connsiteY2" fmla="*/ 19056 h 203260"/>
                <a:gd name="connsiteX3" fmla="*/ 74269 w 203370"/>
                <a:gd name="connsiteY3" fmla="*/ 19056 h 203260"/>
                <a:gd name="connsiteX4" fmla="*/ 66421 w 203370"/>
                <a:gd name="connsiteY4" fmla="*/ 24113 h 203260"/>
                <a:gd name="connsiteX5" fmla="*/ 52487 w 203370"/>
                <a:gd name="connsiteY5" fmla="*/ 69672 h 203260"/>
                <a:gd name="connsiteX6" fmla="*/ 51733 w 203370"/>
                <a:gd name="connsiteY6" fmla="*/ 73214 h 203260"/>
                <a:gd name="connsiteX7" fmla="*/ 54767 w 203370"/>
                <a:gd name="connsiteY7" fmla="*/ 76001 h 203260"/>
                <a:gd name="connsiteX8" fmla="*/ 58064 w 203370"/>
                <a:gd name="connsiteY8" fmla="*/ 73467 h 203260"/>
                <a:gd name="connsiteX9" fmla="*/ 120354 w 203370"/>
                <a:gd name="connsiteY9" fmla="*/ 26901 h 203260"/>
                <a:gd name="connsiteX10" fmla="*/ 161632 w 203370"/>
                <a:gd name="connsiteY10" fmla="*/ 26901 h 203260"/>
                <a:gd name="connsiteX11" fmla="*/ 20075 w 203370"/>
                <a:gd name="connsiteY11" fmla="*/ 185078 h 203260"/>
                <a:gd name="connsiteX12" fmla="*/ 19066 w 203370"/>
                <a:gd name="connsiteY12" fmla="*/ 189635 h 203260"/>
                <a:gd name="connsiteX13" fmla="*/ 25397 w 203370"/>
                <a:gd name="connsiteY13" fmla="*/ 191915 h 203260"/>
                <a:gd name="connsiteX14" fmla="*/ 135551 w 203370"/>
                <a:gd name="connsiteY14" fmla="*/ 191915 h 203260"/>
                <a:gd name="connsiteX15" fmla="*/ 143400 w 203370"/>
                <a:gd name="connsiteY15" fmla="*/ 186849 h 203260"/>
                <a:gd name="connsiteX16" fmla="*/ 161378 w 203370"/>
                <a:gd name="connsiteY16" fmla="*/ 130921 h 203260"/>
                <a:gd name="connsiteX17" fmla="*/ 162395 w 203370"/>
                <a:gd name="connsiteY17" fmla="*/ 127125 h 203260"/>
                <a:gd name="connsiteX18" fmla="*/ 159098 w 203370"/>
                <a:gd name="connsiteY18" fmla="*/ 124338 h 203260"/>
                <a:gd name="connsiteX19" fmla="*/ 154792 w 203370"/>
                <a:gd name="connsiteY19" fmla="*/ 130666 h 203260"/>
                <a:gd name="connsiteX20" fmla="*/ 88450 w 203370"/>
                <a:gd name="connsiteY20" fmla="*/ 183307 h 203260"/>
                <a:gd name="connsiteX21" fmla="*/ 45147 w 203370"/>
                <a:gd name="connsiteY21" fmla="*/ 183307 h 203260"/>
                <a:gd name="connsiteX22" fmla="*/ 186704 w 203370"/>
                <a:gd name="connsiteY22" fmla="*/ 25130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03370" h="203260">
                  <a:moveTo>
                    <a:pt x="186704" y="25130"/>
                  </a:moveTo>
                  <a:cubicBezTo>
                    <a:pt x="186958" y="24113"/>
                    <a:pt x="187458" y="22850"/>
                    <a:pt x="187458" y="21335"/>
                  </a:cubicBezTo>
                  <a:cubicBezTo>
                    <a:pt x="187458" y="19056"/>
                    <a:pt x="186195" y="19056"/>
                    <a:pt x="181127" y="19056"/>
                  </a:cubicBezTo>
                  <a:lnTo>
                    <a:pt x="74269" y="19056"/>
                  </a:lnTo>
                  <a:cubicBezTo>
                    <a:pt x="68193" y="19056"/>
                    <a:pt x="67938" y="19310"/>
                    <a:pt x="66421" y="24113"/>
                  </a:cubicBezTo>
                  <a:lnTo>
                    <a:pt x="52487" y="69672"/>
                  </a:lnTo>
                  <a:cubicBezTo>
                    <a:pt x="51986" y="70935"/>
                    <a:pt x="51733" y="72706"/>
                    <a:pt x="51733" y="73214"/>
                  </a:cubicBezTo>
                  <a:cubicBezTo>
                    <a:pt x="51733" y="73467"/>
                    <a:pt x="51733" y="76001"/>
                    <a:pt x="54767" y="76001"/>
                  </a:cubicBezTo>
                  <a:cubicBezTo>
                    <a:pt x="57047" y="76001"/>
                    <a:pt x="57555" y="74230"/>
                    <a:pt x="58064" y="73467"/>
                  </a:cubicBezTo>
                  <a:cubicBezTo>
                    <a:pt x="67684" y="43606"/>
                    <a:pt x="80856" y="26901"/>
                    <a:pt x="120354" y="26901"/>
                  </a:cubicBezTo>
                  <a:lnTo>
                    <a:pt x="161632" y="26901"/>
                  </a:lnTo>
                  <a:lnTo>
                    <a:pt x="20075" y="185078"/>
                  </a:lnTo>
                  <a:cubicBezTo>
                    <a:pt x="20075" y="185332"/>
                    <a:pt x="19066" y="188874"/>
                    <a:pt x="19066" y="189635"/>
                  </a:cubicBezTo>
                  <a:cubicBezTo>
                    <a:pt x="19066" y="191915"/>
                    <a:pt x="20837" y="191915"/>
                    <a:pt x="25397" y="191915"/>
                  </a:cubicBezTo>
                  <a:lnTo>
                    <a:pt x="135551" y="191915"/>
                  </a:lnTo>
                  <a:cubicBezTo>
                    <a:pt x="141628" y="191915"/>
                    <a:pt x="141883" y="191661"/>
                    <a:pt x="143400" y="186849"/>
                  </a:cubicBezTo>
                  <a:lnTo>
                    <a:pt x="161378" y="130921"/>
                  </a:lnTo>
                  <a:cubicBezTo>
                    <a:pt x="161632" y="129904"/>
                    <a:pt x="162395" y="128134"/>
                    <a:pt x="162395" y="127125"/>
                  </a:cubicBezTo>
                  <a:cubicBezTo>
                    <a:pt x="162395" y="125854"/>
                    <a:pt x="161378" y="124338"/>
                    <a:pt x="159098" y="124338"/>
                  </a:cubicBezTo>
                  <a:cubicBezTo>
                    <a:pt x="156817" y="124338"/>
                    <a:pt x="156564" y="125355"/>
                    <a:pt x="154792" y="130666"/>
                  </a:cubicBezTo>
                  <a:cubicBezTo>
                    <a:pt x="143654" y="165085"/>
                    <a:pt x="131499" y="183307"/>
                    <a:pt x="88450" y="183307"/>
                  </a:cubicBezTo>
                  <a:lnTo>
                    <a:pt x="45147" y="183307"/>
                  </a:lnTo>
                  <a:lnTo>
                    <a:pt x="186704" y="2513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orme libre : forme 80">
              <a:extLst>
                <a:ext uri="{FF2B5EF4-FFF2-40B4-BE49-F238E27FC236}">
                  <a16:creationId xmlns:a16="http://schemas.microsoft.com/office/drawing/2014/main" id="{523F9F34-E2F8-4E06-93A7-C97531993ED3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14239200" y="-14241106"/>
              <a:ext cx="177949" cy="25408"/>
            </a:xfrm>
            <a:custGeom>
              <a:avLst/>
              <a:gdLst>
                <a:gd name="connsiteX0" fmla="*/ 164921 w 177949"/>
                <a:gd name="connsiteY0" fmla="*/ 29179 h 25407"/>
                <a:gd name="connsiteX1" fmla="*/ 173786 w 177949"/>
                <a:gd name="connsiteY1" fmla="*/ 24113 h 25407"/>
                <a:gd name="connsiteX2" fmla="*/ 164921 w 177949"/>
                <a:gd name="connsiteY2" fmla="*/ 19056 h 25407"/>
                <a:gd name="connsiteX3" fmla="*/ 27924 w 177949"/>
                <a:gd name="connsiteY3" fmla="*/ 19056 h 25407"/>
                <a:gd name="connsiteX4" fmla="*/ 19066 w 177949"/>
                <a:gd name="connsiteY4" fmla="*/ 24113 h 25407"/>
                <a:gd name="connsiteX5" fmla="*/ 27924 w 177949"/>
                <a:gd name="connsiteY5" fmla="*/ 29179 h 25407"/>
                <a:gd name="connsiteX6" fmla="*/ 164921 w 177949"/>
                <a:gd name="connsiteY6" fmla="*/ 29179 h 2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949" h="25407">
                  <a:moveTo>
                    <a:pt x="164921" y="29179"/>
                  </a:moveTo>
                  <a:cubicBezTo>
                    <a:pt x="169226" y="29179"/>
                    <a:pt x="173786" y="29179"/>
                    <a:pt x="173786" y="24113"/>
                  </a:cubicBezTo>
                  <a:cubicBezTo>
                    <a:pt x="173786" y="19056"/>
                    <a:pt x="169226" y="19056"/>
                    <a:pt x="164921" y="19056"/>
                  </a:cubicBezTo>
                  <a:lnTo>
                    <a:pt x="27924" y="19056"/>
                  </a:lnTo>
                  <a:cubicBezTo>
                    <a:pt x="23618" y="19056"/>
                    <a:pt x="19066" y="19056"/>
                    <a:pt x="19066" y="24113"/>
                  </a:cubicBezTo>
                  <a:cubicBezTo>
                    <a:pt x="19066" y="29179"/>
                    <a:pt x="23618" y="29179"/>
                    <a:pt x="27924" y="29179"/>
                  </a:cubicBezTo>
                  <a:lnTo>
                    <a:pt x="164921" y="2917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orme libre : forme 81">
              <a:extLst>
                <a:ext uri="{FF2B5EF4-FFF2-40B4-BE49-F238E27FC236}">
                  <a16:creationId xmlns:a16="http://schemas.microsoft.com/office/drawing/2014/main" id="{1AA841F0-6802-4509-A477-208DD83303C8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14610809" y="-14608648"/>
              <a:ext cx="101685" cy="152445"/>
            </a:xfrm>
            <a:custGeom>
              <a:avLst/>
              <a:gdLst>
                <a:gd name="connsiteX0" fmla="*/ 105951 w 101685"/>
                <a:gd name="connsiteY0" fmla="*/ 109443 h 152445"/>
                <a:gd name="connsiteX1" fmla="*/ 105951 w 101685"/>
                <a:gd name="connsiteY1" fmla="*/ 103060 h 152445"/>
                <a:gd name="connsiteX2" fmla="*/ 86273 w 101685"/>
                <a:gd name="connsiteY2" fmla="*/ 103060 h 152445"/>
                <a:gd name="connsiteX3" fmla="*/ 86273 w 101685"/>
                <a:gd name="connsiteY3" fmla="*/ 24018 h 152445"/>
                <a:gd name="connsiteX4" fmla="*/ 82373 w 101685"/>
                <a:gd name="connsiteY4" fmla="*/ 19056 h 152445"/>
                <a:gd name="connsiteX5" fmla="*/ 77757 w 101685"/>
                <a:gd name="connsiteY5" fmla="*/ 21542 h 152445"/>
                <a:gd name="connsiteX6" fmla="*/ 19066 w 101685"/>
                <a:gd name="connsiteY6" fmla="*/ 103060 h 152445"/>
                <a:gd name="connsiteX7" fmla="*/ 19066 w 101685"/>
                <a:gd name="connsiteY7" fmla="*/ 109443 h 152445"/>
                <a:gd name="connsiteX8" fmla="*/ 71204 w 101685"/>
                <a:gd name="connsiteY8" fmla="*/ 109443 h 152445"/>
                <a:gd name="connsiteX9" fmla="*/ 71204 w 101685"/>
                <a:gd name="connsiteY9" fmla="*/ 123973 h 152445"/>
                <a:gd name="connsiteX10" fmla="*/ 56841 w 101685"/>
                <a:gd name="connsiteY10" fmla="*/ 132120 h 152445"/>
                <a:gd name="connsiteX11" fmla="*/ 52050 w 101685"/>
                <a:gd name="connsiteY11" fmla="*/ 132120 h 152445"/>
                <a:gd name="connsiteX12" fmla="*/ 52050 w 101685"/>
                <a:gd name="connsiteY12" fmla="*/ 138502 h 152445"/>
                <a:gd name="connsiteX13" fmla="*/ 78647 w 101685"/>
                <a:gd name="connsiteY13" fmla="*/ 137797 h 152445"/>
                <a:gd name="connsiteX14" fmla="*/ 105419 w 101685"/>
                <a:gd name="connsiteY14" fmla="*/ 138502 h 152445"/>
                <a:gd name="connsiteX15" fmla="*/ 105419 w 101685"/>
                <a:gd name="connsiteY15" fmla="*/ 132120 h 152445"/>
                <a:gd name="connsiteX16" fmla="*/ 100637 w 101685"/>
                <a:gd name="connsiteY16" fmla="*/ 132120 h 152445"/>
                <a:gd name="connsiteX17" fmla="*/ 86273 w 101685"/>
                <a:gd name="connsiteY17" fmla="*/ 123973 h 152445"/>
                <a:gd name="connsiteX18" fmla="*/ 86273 w 101685"/>
                <a:gd name="connsiteY18" fmla="*/ 109443 h 152445"/>
                <a:gd name="connsiteX19" fmla="*/ 105951 w 101685"/>
                <a:gd name="connsiteY19" fmla="*/ 109443 h 152445"/>
                <a:gd name="connsiteX20" fmla="*/ 72442 w 101685"/>
                <a:gd name="connsiteY20" fmla="*/ 38198 h 152445"/>
                <a:gd name="connsiteX21" fmla="*/ 72442 w 101685"/>
                <a:gd name="connsiteY21" fmla="*/ 103060 h 152445"/>
                <a:gd name="connsiteX22" fmla="*/ 25628 w 101685"/>
                <a:gd name="connsiteY22" fmla="*/ 103060 h 152445"/>
                <a:gd name="connsiteX23" fmla="*/ 72442 w 101685"/>
                <a:gd name="connsiteY23" fmla="*/ 38198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1685" h="152445">
                  <a:moveTo>
                    <a:pt x="105951" y="109443"/>
                  </a:moveTo>
                  <a:lnTo>
                    <a:pt x="105951" y="103060"/>
                  </a:lnTo>
                  <a:lnTo>
                    <a:pt x="86273" y="103060"/>
                  </a:lnTo>
                  <a:lnTo>
                    <a:pt x="86273" y="24018"/>
                  </a:lnTo>
                  <a:cubicBezTo>
                    <a:pt x="86273" y="20302"/>
                    <a:pt x="86273" y="19056"/>
                    <a:pt x="82373" y="19056"/>
                  </a:cubicBezTo>
                  <a:cubicBezTo>
                    <a:pt x="80244" y="19056"/>
                    <a:pt x="79536" y="19056"/>
                    <a:pt x="77757" y="21542"/>
                  </a:cubicBezTo>
                  <a:lnTo>
                    <a:pt x="19066" y="103060"/>
                  </a:lnTo>
                  <a:lnTo>
                    <a:pt x="19066" y="109443"/>
                  </a:lnTo>
                  <a:lnTo>
                    <a:pt x="71204" y="109443"/>
                  </a:lnTo>
                  <a:lnTo>
                    <a:pt x="71204" y="123973"/>
                  </a:lnTo>
                  <a:cubicBezTo>
                    <a:pt x="71204" y="130000"/>
                    <a:pt x="71204" y="132120"/>
                    <a:pt x="56841" y="132120"/>
                  </a:cubicBezTo>
                  <a:lnTo>
                    <a:pt x="52050" y="132120"/>
                  </a:lnTo>
                  <a:lnTo>
                    <a:pt x="52050" y="138502"/>
                  </a:lnTo>
                  <a:cubicBezTo>
                    <a:pt x="60916" y="138146"/>
                    <a:pt x="72259" y="137797"/>
                    <a:pt x="78647" y="137797"/>
                  </a:cubicBezTo>
                  <a:cubicBezTo>
                    <a:pt x="85209" y="137797"/>
                    <a:pt x="96553" y="138146"/>
                    <a:pt x="105419" y="138502"/>
                  </a:cubicBezTo>
                  <a:lnTo>
                    <a:pt x="105419" y="132120"/>
                  </a:lnTo>
                  <a:lnTo>
                    <a:pt x="100637" y="132120"/>
                  </a:lnTo>
                  <a:cubicBezTo>
                    <a:pt x="86273" y="132120"/>
                    <a:pt x="86273" y="130000"/>
                    <a:pt x="86273" y="123973"/>
                  </a:cubicBezTo>
                  <a:lnTo>
                    <a:pt x="86273" y="109443"/>
                  </a:lnTo>
                  <a:lnTo>
                    <a:pt x="105951" y="109443"/>
                  </a:lnTo>
                  <a:close/>
                  <a:moveTo>
                    <a:pt x="72442" y="38198"/>
                  </a:moveTo>
                  <a:lnTo>
                    <a:pt x="72442" y="103060"/>
                  </a:lnTo>
                  <a:lnTo>
                    <a:pt x="25628" y="103060"/>
                  </a:lnTo>
                  <a:lnTo>
                    <a:pt x="72442" y="3819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orme libre : forme 82">
              <a:extLst>
                <a:ext uri="{FF2B5EF4-FFF2-40B4-BE49-F238E27FC236}">
                  <a16:creationId xmlns:a16="http://schemas.microsoft.com/office/drawing/2014/main" id="{9751AF31-2D77-4A0C-A22B-0649DB2A160F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14485633" y="-14413258"/>
              <a:ext cx="355899" cy="381113"/>
            </a:xfrm>
            <a:custGeom>
              <a:avLst/>
              <a:gdLst>
                <a:gd name="connsiteX0" fmla="*/ 325472 w 355898"/>
                <a:gd name="connsiteY0" fmla="*/ 373380 h 381113"/>
                <a:gd name="connsiteX1" fmla="*/ 356113 w 355898"/>
                <a:gd name="connsiteY1" fmla="*/ 292393 h 381113"/>
                <a:gd name="connsiteX2" fmla="*/ 349782 w 355898"/>
                <a:gd name="connsiteY2" fmla="*/ 292393 h 381113"/>
                <a:gd name="connsiteX3" fmla="*/ 283942 w 355898"/>
                <a:gd name="connsiteY3" fmla="*/ 343518 h 381113"/>
                <a:gd name="connsiteX4" fmla="*/ 205189 w 355898"/>
                <a:gd name="connsiteY4" fmla="*/ 351363 h 381113"/>
                <a:gd name="connsiteX5" fmla="*/ 52495 w 355898"/>
                <a:gd name="connsiteY5" fmla="*/ 351363 h 381113"/>
                <a:gd name="connsiteX6" fmla="*/ 181389 w 355898"/>
                <a:gd name="connsiteY6" fmla="*/ 200267 h 381113"/>
                <a:gd name="connsiteX7" fmla="*/ 183661 w 355898"/>
                <a:gd name="connsiteY7" fmla="*/ 196218 h 381113"/>
                <a:gd name="connsiteX8" fmla="*/ 181889 w 355898"/>
                <a:gd name="connsiteY8" fmla="*/ 192422 h 381113"/>
                <a:gd name="connsiteX9" fmla="*/ 63887 w 355898"/>
                <a:gd name="connsiteY9" fmla="*/ 31204 h 381113"/>
                <a:gd name="connsiteX10" fmla="*/ 202655 w 355898"/>
                <a:gd name="connsiteY10" fmla="*/ 31204 h 381113"/>
                <a:gd name="connsiteX11" fmla="*/ 261911 w 355898"/>
                <a:gd name="connsiteY11" fmla="*/ 35253 h 381113"/>
                <a:gd name="connsiteX12" fmla="*/ 317624 w 355898"/>
                <a:gd name="connsiteY12" fmla="*/ 54238 h 381113"/>
                <a:gd name="connsiteX13" fmla="*/ 349782 w 355898"/>
                <a:gd name="connsiteY13" fmla="*/ 90173 h 381113"/>
                <a:gd name="connsiteX14" fmla="*/ 356113 w 355898"/>
                <a:gd name="connsiteY14" fmla="*/ 90173 h 381113"/>
                <a:gd name="connsiteX15" fmla="*/ 325472 w 355898"/>
                <a:gd name="connsiteY15" fmla="*/ 19056 h 381113"/>
                <a:gd name="connsiteX16" fmla="*/ 26160 w 355898"/>
                <a:gd name="connsiteY16" fmla="*/ 19056 h 381113"/>
                <a:gd name="connsiteX17" fmla="*/ 19320 w 355898"/>
                <a:gd name="connsiteY17" fmla="*/ 20827 h 381113"/>
                <a:gd name="connsiteX18" fmla="*/ 19066 w 355898"/>
                <a:gd name="connsiteY18" fmla="*/ 29179 h 381113"/>
                <a:gd name="connsiteX19" fmla="*/ 153020 w 355898"/>
                <a:gd name="connsiteY19" fmla="*/ 212414 h 381113"/>
                <a:gd name="connsiteX20" fmla="*/ 21854 w 355898"/>
                <a:gd name="connsiteY20" fmla="*/ 366044 h 381113"/>
                <a:gd name="connsiteX21" fmla="*/ 19320 w 355898"/>
                <a:gd name="connsiteY21" fmla="*/ 370599 h 381113"/>
                <a:gd name="connsiteX22" fmla="*/ 26160 w 355898"/>
                <a:gd name="connsiteY22" fmla="*/ 373380 h 381113"/>
                <a:gd name="connsiteX23" fmla="*/ 325472 w 355898"/>
                <a:gd name="connsiteY23" fmla="*/ 373380 h 381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55898" h="381113">
                  <a:moveTo>
                    <a:pt x="325472" y="373380"/>
                  </a:moveTo>
                  <a:lnTo>
                    <a:pt x="356113" y="292393"/>
                  </a:lnTo>
                  <a:lnTo>
                    <a:pt x="349782" y="292393"/>
                  </a:lnTo>
                  <a:cubicBezTo>
                    <a:pt x="339907" y="318715"/>
                    <a:pt x="313064" y="335929"/>
                    <a:pt x="283942" y="343518"/>
                  </a:cubicBezTo>
                  <a:cubicBezTo>
                    <a:pt x="278626" y="344781"/>
                    <a:pt x="253808" y="351363"/>
                    <a:pt x="205189" y="351363"/>
                  </a:cubicBezTo>
                  <a:lnTo>
                    <a:pt x="52495" y="351363"/>
                  </a:lnTo>
                  <a:lnTo>
                    <a:pt x="181389" y="200267"/>
                  </a:lnTo>
                  <a:cubicBezTo>
                    <a:pt x="183160" y="198242"/>
                    <a:pt x="183661" y="197488"/>
                    <a:pt x="183661" y="196218"/>
                  </a:cubicBezTo>
                  <a:cubicBezTo>
                    <a:pt x="183661" y="195710"/>
                    <a:pt x="183661" y="194956"/>
                    <a:pt x="181889" y="192422"/>
                  </a:cubicBezTo>
                  <a:lnTo>
                    <a:pt x="63887" y="31204"/>
                  </a:lnTo>
                  <a:lnTo>
                    <a:pt x="202655" y="31204"/>
                  </a:lnTo>
                  <a:cubicBezTo>
                    <a:pt x="236584" y="31204"/>
                    <a:pt x="259632" y="34745"/>
                    <a:pt x="261911" y="35253"/>
                  </a:cubicBezTo>
                  <a:cubicBezTo>
                    <a:pt x="275582" y="37277"/>
                    <a:pt x="297621" y="41580"/>
                    <a:pt x="317624" y="54238"/>
                  </a:cubicBezTo>
                  <a:cubicBezTo>
                    <a:pt x="323955" y="58287"/>
                    <a:pt x="341170" y="69672"/>
                    <a:pt x="349782" y="90173"/>
                  </a:cubicBezTo>
                  <a:lnTo>
                    <a:pt x="356113" y="90173"/>
                  </a:lnTo>
                  <a:lnTo>
                    <a:pt x="325472" y="19056"/>
                  </a:lnTo>
                  <a:lnTo>
                    <a:pt x="26160" y="19056"/>
                  </a:lnTo>
                  <a:cubicBezTo>
                    <a:pt x="20329" y="19056"/>
                    <a:pt x="20082" y="19310"/>
                    <a:pt x="19320" y="20827"/>
                  </a:cubicBezTo>
                  <a:cubicBezTo>
                    <a:pt x="19066" y="21588"/>
                    <a:pt x="19066" y="26392"/>
                    <a:pt x="19066" y="29179"/>
                  </a:cubicBezTo>
                  <a:lnTo>
                    <a:pt x="153020" y="212414"/>
                  </a:lnTo>
                  <a:lnTo>
                    <a:pt x="21854" y="366044"/>
                  </a:lnTo>
                  <a:cubicBezTo>
                    <a:pt x="19320" y="369075"/>
                    <a:pt x="19320" y="370346"/>
                    <a:pt x="19320" y="370599"/>
                  </a:cubicBezTo>
                  <a:cubicBezTo>
                    <a:pt x="19320" y="373380"/>
                    <a:pt x="21600" y="373380"/>
                    <a:pt x="26160" y="373380"/>
                  </a:cubicBezTo>
                  <a:lnTo>
                    <a:pt x="325472" y="37338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orme libre : forme 83">
              <a:extLst>
                <a:ext uri="{FF2B5EF4-FFF2-40B4-BE49-F238E27FC236}">
                  <a16:creationId xmlns:a16="http://schemas.microsoft.com/office/drawing/2014/main" id="{F17EF20C-94A6-4BFF-94DD-4F64DAA2672F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14498647" y="-13991630"/>
              <a:ext cx="76264" cy="152445"/>
            </a:xfrm>
            <a:custGeom>
              <a:avLst/>
              <a:gdLst>
                <a:gd name="connsiteX0" fmla="*/ 68185 w 76264"/>
                <a:gd name="connsiteY0" fmla="*/ 25789 h 152445"/>
                <a:gd name="connsiteX1" fmla="*/ 61091 w 76264"/>
                <a:gd name="connsiteY1" fmla="*/ 19056 h 152445"/>
                <a:gd name="connsiteX2" fmla="*/ 51161 w 76264"/>
                <a:gd name="connsiteY2" fmla="*/ 28799 h 152445"/>
                <a:gd name="connsiteX3" fmla="*/ 58255 w 76264"/>
                <a:gd name="connsiteY3" fmla="*/ 35539 h 152445"/>
                <a:gd name="connsiteX4" fmla="*/ 68185 w 76264"/>
                <a:gd name="connsiteY4" fmla="*/ 25789 h 152445"/>
                <a:gd name="connsiteX5" fmla="*/ 32008 w 76264"/>
                <a:gd name="connsiteY5" fmla="*/ 115820 h 152445"/>
                <a:gd name="connsiteX6" fmla="*/ 30419 w 76264"/>
                <a:gd name="connsiteY6" fmla="*/ 123259 h 152445"/>
                <a:gd name="connsiteX7" fmla="*/ 47260 w 76264"/>
                <a:gd name="connsiteY7" fmla="*/ 138321 h 152445"/>
                <a:gd name="connsiteX8" fmla="*/ 72793 w 76264"/>
                <a:gd name="connsiteY8" fmla="*/ 111206 h 152445"/>
                <a:gd name="connsiteX9" fmla="*/ 69957 w 76264"/>
                <a:gd name="connsiteY9" fmla="*/ 108903 h 152445"/>
                <a:gd name="connsiteX10" fmla="*/ 66588 w 76264"/>
                <a:gd name="connsiteY10" fmla="*/ 111921 h 152445"/>
                <a:gd name="connsiteX11" fmla="*/ 47792 w 76264"/>
                <a:gd name="connsiteY11" fmla="*/ 133359 h 152445"/>
                <a:gd name="connsiteX12" fmla="*/ 43359 w 76264"/>
                <a:gd name="connsiteY12" fmla="*/ 127157 h 152445"/>
                <a:gd name="connsiteX13" fmla="*/ 46196 w 76264"/>
                <a:gd name="connsiteY13" fmla="*/ 115820 h 152445"/>
                <a:gd name="connsiteX14" fmla="*/ 51868 w 76264"/>
                <a:gd name="connsiteY14" fmla="*/ 101638 h 152445"/>
                <a:gd name="connsiteX15" fmla="*/ 60559 w 76264"/>
                <a:gd name="connsiteY15" fmla="*/ 79129 h 152445"/>
                <a:gd name="connsiteX16" fmla="*/ 61623 w 76264"/>
                <a:gd name="connsiteY16" fmla="*/ 73461 h 152445"/>
                <a:gd name="connsiteX17" fmla="*/ 44774 w 76264"/>
                <a:gd name="connsiteY17" fmla="*/ 58398 h 152445"/>
                <a:gd name="connsiteX18" fmla="*/ 19066 w 76264"/>
                <a:gd name="connsiteY18" fmla="*/ 85513 h 152445"/>
                <a:gd name="connsiteX19" fmla="*/ 22078 w 76264"/>
                <a:gd name="connsiteY19" fmla="*/ 87815 h 152445"/>
                <a:gd name="connsiteX20" fmla="*/ 25271 w 76264"/>
                <a:gd name="connsiteY20" fmla="*/ 84981 h 152445"/>
                <a:gd name="connsiteX21" fmla="*/ 44242 w 76264"/>
                <a:gd name="connsiteY21" fmla="*/ 63361 h 152445"/>
                <a:gd name="connsiteX22" fmla="*/ 48675 w 76264"/>
                <a:gd name="connsiteY22" fmla="*/ 69562 h 152445"/>
                <a:gd name="connsiteX23" fmla="*/ 43186 w 76264"/>
                <a:gd name="connsiteY23" fmla="*/ 87283 h 152445"/>
                <a:gd name="connsiteX24" fmla="*/ 32008 w 76264"/>
                <a:gd name="connsiteY24" fmla="*/ 115820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6264" h="152445">
                  <a:moveTo>
                    <a:pt x="68185" y="25789"/>
                  </a:moveTo>
                  <a:cubicBezTo>
                    <a:pt x="68185" y="22954"/>
                    <a:pt x="66056" y="19056"/>
                    <a:pt x="61091" y="19056"/>
                  </a:cubicBezTo>
                  <a:cubicBezTo>
                    <a:pt x="56301" y="19056"/>
                    <a:pt x="51161" y="23661"/>
                    <a:pt x="51161" y="28799"/>
                  </a:cubicBezTo>
                  <a:cubicBezTo>
                    <a:pt x="51161" y="31815"/>
                    <a:pt x="53465" y="35539"/>
                    <a:pt x="58255" y="35539"/>
                  </a:cubicBezTo>
                  <a:cubicBezTo>
                    <a:pt x="63395" y="35539"/>
                    <a:pt x="68185" y="30576"/>
                    <a:pt x="68185" y="25789"/>
                  </a:cubicBezTo>
                  <a:close/>
                  <a:moveTo>
                    <a:pt x="32008" y="115820"/>
                  </a:moveTo>
                  <a:cubicBezTo>
                    <a:pt x="31300" y="118122"/>
                    <a:pt x="30419" y="120250"/>
                    <a:pt x="30419" y="123259"/>
                  </a:cubicBezTo>
                  <a:cubicBezTo>
                    <a:pt x="30419" y="131588"/>
                    <a:pt x="37505" y="138321"/>
                    <a:pt x="47260" y="138321"/>
                  </a:cubicBezTo>
                  <a:cubicBezTo>
                    <a:pt x="64992" y="138321"/>
                    <a:pt x="72793" y="113866"/>
                    <a:pt x="72793" y="111206"/>
                  </a:cubicBezTo>
                  <a:cubicBezTo>
                    <a:pt x="72793" y="108903"/>
                    <a:pt x="70489" y="108903"/>
                    <a:pt x="69957" y="108903"/>
                  </a:cubicBezTo>
                  <a:cubicBezTo>
                    <a:pt x="67471" y="108903"/>
                    <a:pt x="67296" y="109967"/>
                    <a:pt x="66588" y="111921"/>
                  </a:cubicBezTo>
                  <a:cubicBezTo>
                    <a:pt x="62506" y="126093"/>
                    <a:pt x="54705" y="133359"/>
                    <a:pt x="47792" y="133359"/>
                  </a:cubicBezTo>
                  <a:cubicBezTo>
                    <a:pt x="44242" y="133359"/>
                    <a:pt x="43359" y="131056"/>
                    <a:pt x="43359" y="127157"/>
                  </a:cubicBezTo>
                  <a:cubicBezTo>
                    <a:pt x="43359" y="123085"/>
                    <a:pt x="44599" y="119718"/>
                    <a:pt x="46196" y="115820"/>
                  </a:cubicBezTo>
                  <a:cubicBezTo>
                    <a:pt x="47968" y="111031"/>
                    <a:pt x="49921" y="106244"/>
                    <a:pt x="51868" y="101638"/>
                  </a:cubicBezTo>
                  <a:cubicBezTo>
                    <a:pt x="53465" y="97383"/>
                    <a:pt x="59853" y="81256"/>
                    <a:pt x="60559" y="79129"/>
                  </a:cubicBezTo>
                  <a:cubicBezTo>
                    <a:pt x="61091" y="77358"/>
                    <a:pt x="61623" y="75230"/>
                    <a:pt x="61623" y="73461"/>
                  </a:cubicBezTo>
                  <a:cubicBezTo>
                    <a:pt x="61623" y="65132"/>
                    <a:pt x="54529" y="58398"/>
                    <a:pt x="44774" y="58398"/>
                  </a:cubicBezTo>
                  <a:cubicBezTo>
                    <a:pt x="27226" y="58398"/>
                    <a:pt x="19066" y="82495"/>
                    <a:pt x="19066" y="85513"/>
                  </a:cubicBezTo>
                  <a:cubicBezTo>
                    <a:pt x="19066" y="87815"/>
                    <a:pt x="21553" y="87815"/>
                    <a:pt x="22078" y="87815"/>
                  </a:cubicBezTo>
                  <a:cubicBezTo>
                    <a:pt x="24563" y="87815"/>
                    <a:pt x="24739" y="86926"/>
                    <a:pt x="25271" y="84981"/>
                  </a:cubicBezTo>
                  <a:cubicBezTo>
                    <a:pt x="29887" y="69736"/>
                    <a:pt x="37688" y="63361"/>
                    <a:pt x="44242" y="63361"/>
                  </a:cubicBezTo>
                  <a:cubicBezTo>
                    <a:pt x="47086" y="63361"/>
                    <a:pt x="48675" y="64773"/>
                    <a:pt x="48675" y="69562"/>
                  </a:cubicBezTo>
                  <a:cubicBezTo>
                    <a:pt x="48675" y="73634"/>
                    <a:pt x="47618" y="76294"/>
                    <a:pt x="43186" y="87283"/>
                  </a:cubicBezTo>
                  <a:lnTo>
                    <a:pt x="32008" y="11582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orme libre : forme 84">
              <a:extLst>
                <a:ext uri="{FF2B5EF4-FFF2-40B4-BE49-F238E27FC236}">
                  <a16:creationId xmlns:a16="http://schemas.microsoft.com/office/drawing/2014/main" id="{884253EE-F326-4186-82ED-4CA4014255DE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14574387" y="-13991804"/>
              <a:ext cx="254213" cy="152445"/>
            </a:xfrm>
            <a:custGeom>
              <a:avLst/>
              <a:gdLst>
                <a:gd name="connsiteX0" fmla="*/ 142835 w 254213"/>
                <a:gd name="connsiteY0" fmla="*/ 77175 h 152445"/>
                <a:gd name="connsiteX1" fmla="*/ 149572 w 254213"/>
                <a:gd name="connsiteY1" fmla="*/ 72744 h 152445"/>
                <a:gd name="connsiteX2" fmla="*/ 143011 w 254213"/>
                <a:gd name="connsiteY2" fmla="*/ 68497 h 152445"/>
                <a:gd name="connsiteX3" fmla="*/ 25628 w 254213"/>
                <a:gd name="connsiteY3" fmla="*/ 68497 h 152445"/>
                <a:gd name="connsiteX4" fmla="*/ 19066 w 254213"/>
                <a:gd name="connsiteY4" fmla="*/ 72744 h 152445"/>
                <a:gd name="connsiteX5" fmla="*/ 25811 w 254213"/>
                <a:gd name="connsiteY5" fmla="*/ 77175 h 152445"/>
                <a:gd name="connsiteX6" fmla="*/ 142835 w 254213"/>
                <a:gd name="connsiteY6" fmla="*/ 77175 h 152445"/>
                <a:gd name="connsiteX7" fmla="*/ 143011 w 254213"/>
                <a:gd name="connsiteY7" fmla="*/ 116167 h 152445"/>
                <a:gd name="connsiteX8" fmla="*/ 149572 w 254213"/>
                <a:gd name="connsiteY8" fmla="*/ 111912 h 152445"/>
                <a:gd name="connsiteX9" fmla="*/ 142835 w 254213"/>
                <a:gd name="connsiteY9" fmla="*/ 107481 h 152445"/>
                <a:gd name="connsiteX10" fmla="*/ 25811 w 254213"/>
                <a:gd name="connsiteY10" fmla="*/ 107481 h 152445"/>
                <a:gd name="connsiteX11" fmla="*/ 19066 w 254213"/>
                <a:gd name="connsiteY11" fmla="*/ 111912 h 152445"/>
                <a:gd name="connsiteX12" fmla="*/ 25628 w 254213"/>
                <a:gd name="connsiteY12" fmla="*/ 116167 h 152445"/>
                <a:gd name="connsiteX13" fmla="*/ 143011 w 254213"/>
                <a:gd name="connsiteY13" fmla="*/ 116167 h 152445"/>
                <a:gd name="connsiteX14" fmla="*/ 221534 w 254213"/>
                <a:gd name="connsiteY14" fmla="*/ 24010 h 152445"/>
                <a:gd name="connsiteX15" fmla="*/ 216218 w 254213"/>
                <a:gd name="connsiteY15" fmla="*/ 19056 h 152445"/>
                <a:gd name="connsiteX16" fmla="*/ 181462 w 254213"/>
                <a:gd name="connsiteY16" fmla="*/ 30393 h 152445"/>
                <a:gd name="connsiteX17" fmla="*/ 181462 w 254213"/>
                <a:gd name="connsiteY17" fmla="*/ 36778 h 152445"/>
                <a:gd name="connsiteX18" fmla="*/ 207171 w 254213"/>
                <a:gd name="connsiteY18" fmla="*/ 31814 h 152445"/>
                <a:gd name="connsiteX19" fmla="*/ 207171 w 254213"/>
                <a:gd name="connsiteY19" fmla="*/ 122193 h 152445"/>
                <a:gd name="connsiteX20" fmla="*/ 189439 w 254213"/>
                <a:gd name="connsiteY20" fmla="*/ 130341 h 152445"/>
                <a:gd name="connsiteX21" fmla="*/ 182702 w 254213"/>
                <a:gd name="connsiteY21" fmla="*/ 130341 h 152445"/>
                <a:gd name="connsiteX22" fmla="*/ 182702 w 254213"/>
                <a:gd name="connsiteY22" fmla="*/ 136724 h 152445"/>
                <a:gd name="connsiteX23" fmla="*/ 214265 w 254213"/>
                <a:gd name="connsiteY23" fmla="*/ 136017 h 152445"/>
                <a:gd name="connsiteX24" fmla="*/ 246001 w 254213"/>
                <a:gd name="connsiteY24" fmla="*/ 136724 h 152445"/>
                <a:gd name="connsiteX25" fmla="*/ 246001 w 254213"/>
                <a:gd name="connsiteY25" fmla="*/ 130341 h 152445"/>
                <a:gd name="connsiteX26" fmla="*/ 239264 w 254213"/>
                <a:gd name="connsiteY26" fmla="*/ 130341 h 152445"/>
                <a:gd name="connsiteX27" fmla="*/ 221534 w 254213"/>
                <a:gd name="connsiteY27" fmla="*/ 122193 h 152445"/>
                <a:gd name="connsiteX28" fmla="*/ 221534 w 254213"/>
                <a:gd name="connsiteY28" fmla="*/ 24010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54213" h="152445">
                  <a:moveTo>
                    <a:pt x="142835" y="77175"/>
                  </a:moveTo>
                  <a:cubicBezTo>
                    <a:pt x="145498" y="77175"/>
                    <a:pt x="149572" y="77175"/>
                    <a:pt x="149572" y="72744"/>
                  </a:cubicBezTo>
                  <a:cubicBezTo>
                    <a:pt x="149572" y="68497"/>
                    <a:pt x="145315" y="68497"/>
                    <a:pt x="143011" y="68497"/>
                  </a:cubicBezTo>
                  <a:lnTo>
                    <a:pt x="25628" y="68497"/>
                  </a:lnTo>
                  <a:cubicBezTo>
                    <a:pt x="23324" y="68497"/>
                    <a:pt x="19066" y="68497"/>
                    <a:pt x="19066" y="72744"/>
                  </a:cubicBezTo>
                  <a:cubicBezTo>
                    <a:pt x="19066" y="77175"/>
                    <a:pt x="23150" y="77175"/>
                    <a:pt x="25811" y="77175"/>
                  </a:cubicBezTo>
                  <a:lnTo>
                    <a:pt x="142835" y="77175"/>
                  </a:lnTo>
                  <a:close/>
                  <a:moveTo>
                    <a:pt x="143011" y="116167"/>
                  </a:moveTo>
                  <a:cubicBezTo>
                    <a:pt x="145315" y="116167"/>
                    <a:pt x="149572" y="116167"/>
                    <a:pt x="149572" y="111912"/>
                  </a:cubicBezTo>
                  <a:cubicBezTo>
                    <a:pt x="149572" y="107481"/>
                    <a:pt x="145498" y="107481"/>
                    <a:pt x="142835" y="107481"/>
                  </a:cubicBezTo>
                  <a:lnTo>
                    <a:pt x="25811" y="107481"/>
                  </a:lnTo>
                  <a:cubicBezTo>
                    <a:pt x="23150" y="107481"/>
                    <a:pt x="19066" y="107481"/>
                    <a:pt x="19066" y="111912"/>
                  </a:cubicBezTo>
                  <a:cubicBezTo>
                    <a:pt x="19066" y="116167"/>
                    <a:pt x="23324" y="116167"/>
                    <a:pt x="25628" y="116167"/>
                  </a:cubicBezTo>
                  <a:lnTo>
                    <a:pt x="143011" y="116167"/>
                  </a:lnTo>
                  <a:close/>
                  <a:moveTo>
                    <a:pt x="221534" y="24010"/>
                  </a:moveTo>
                  <a:cubicBezTo>
                    <a:pt x="221534" y="19229"/>
                    <a:pt x="221183" y="19056"/>
                    <a:pt x="216218" y="19056"/>
                  </a:cubicBezTo>
                  <a:cubicBezTo>
                    <a:pt x="204867" y="30218"/>
                    <a:pt x="188731" y="30393"/>
                    <a:pt x="181462" y="30393"/>
                  </a:cubicBezTo>
                  <a:lnTo>
                    <a:pt x="181462" y="36778"/>
                  </a:lnTo>
                  <a:cubicBezTo>
                    <a:pt x="185721" y="36778"/>
                    <a:pt x="197422" y="36778"/>
                    <a:pt x="207171" y="31814"/>
                  </a:cubicBezTo>
                  <a:lnTo>
                    <a:pt x="207171" y="122193"/>
                  </a:lnTo>
                  <a:cubicBezTo>
                    <a:pt x="207171" y="128038"/>
                    <a:pt x="207171" y="130341"/>
                    <a:pt x="189439" y="130341"/>
                  </a:cubicBezTo>
                  <a:lnTo>
                    <a:pt x="182702" y="130341"/>
                  </a:lnTo>
                  <a:lnTo>
                    <a:pt x="182702" y="136724"/>
                  </a:lnTo>
                  <a:cubicBezTo>
                    <a:pt x="185895" y="136548"/>
                    <a:pt x="207703" y="136017"/>
                    <a:pt x="214265" y="136017"/>
                  </a:cubicBezTo>
                  <a:cubicBezTo>
                    <a:pt x="219762" y="136017"/>
                    <a:pt x="242100" y="136548"/>
                    <a:pt x="246001" y="136724"/>
                  </a:cubicBezTo>
                  <a:lnTo>
                    <a:pt x="246001" y="130341"/>
                  </a:lnTo>
                  <a:lnTo>
                    <a:pt x="239264" y="130341"/>
                  </a:lnTo>
                  <a:cubicBezTo>
                    <a:pt x="221534" y="130341"/>
                    <a:pt x="221534" y="128038"/>
                    <a:pt x="221534" y="122193"/>
                  </a:cubicBezTo>
                  <a:lnTo>
                    <a:pt x="221534" y="2401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orme libre : forme 85">
              <a:extLst>
                <a:ext uri="{FF2B5EF4-FFF2-40B4-BE49-F238E27FC236}">
                  <a16:creationId xmlns:a16="http://schemas.microsoft.com/office/drawing/2014/main" id="{B9B0E8B2-BC4E-4011-8DAA-4F9A1B401AF8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14893670" y="-14345634"/>
              <a:ext cx="177949" cy="203260"/>
            </a:xfrm>
            <a:custGeom>
              <a:avLst/>
              <a:gdLst>
                <a:gd name="connsiteX0" fmla="*/ 105920 w 177949"/>
                <a:gd name="connsiteY0" fmla="*/ 157749 h 203260"/>
                <a:gd name="connsiteX1" fmla="*/ 173279 w 177949"/>
                <a:gd name="connsiteY1" fmla="*/ 105608 h 203260"/>
                <a:gd name="connsiteX2" fmla="*/ 105920 w 177949"/>
                <a:gd name="connsiteY2" fmla="*/ 53220 h 203260"/>
                <a:gd name="connsiteX3" fmla="*/ 105920 w 177949"/>
                <a:gd name="connsiteY3" fmla="*/ 39048 h 203260"/>
                <a:gd name="connsiteX4" fmla="*/ 129983 w 177949"/>
                <a:gd name="connsiteY4" fmla="*/ 26901 h 203260"/>
                <a:gd name="connsiteX5" fmla="*/ 138340 w 177949"/>
                <a:gd name="connsiteY5" fmla="*/ 26901 h 203260"/>
                <a:gd name="connsiteX6" fmla="*/ 138340 w 177949"/>
                <a:gd name="connsiteY6" fmla="*/ 19056 h 203260"/>
                <a:gd name="connsiteX7" fmla="*/ 95544 w 177949"/>
                <a:gd name="connsiteY7" fmla="*/ 19809 h 203260"/>
                <a:gd name="connsiteX8" fmla="*/ 52495 w 177949"/>
                <a:gd name="connsiteY8" fmla="*/ 19056 h 203260"/>
                <a:gd name="connsiteX9" fmla="*/ 52495 w 177949"/>
                <a:gd name="connsiteY9" fmla="*/ 26901 h 203260"/>
                <a:gd name="connsiteX10" fmla="*/ 60854 w 177949"/>
                <a:gd name="connsiteY10" fmla="*/ 26901 h 203260"/>
                <a:gd name="connsiteX11" fmla="*/ 84908 w 177949"/>
                <a:gd name="connsiteY11" fmla="*/ 39048 h 203260"/>
                <a:gd name="connsiteX12" fmla="*/ 84908 w 177949"/>
                <a:gd name="connsiteY12" fmla="*/ 53220 h 203260"/>
                <a:gd name="connsiteX13" fmla="*/ 19066 w 177949"/>
                <a:gd name="connsiteY13" fmla="*/ 105354 h 203260"/>
                <a:gd name="connsiteX14" fmla="*/ 84908 w 177949"/>
                <a:gd name="connsiteY14" fmla="*/ 157749 h 203260"/>
                <a:gd name="connsiteX15" fmla="*/ 84908 w 177949"/>
                <a:gd name="connsiteY15" fmla="*/ 171921 h 203260"/>
                <a:gd name="connsiteX16" fmla="*/ 60854 w 177949"/>
                <a:gd name="connsiteY16" fmla="*/ 184070 h 203260"/>
                <a:gd name="connsiteX17" fmla="*/ 52495 w 177949"/>
                <a:gd name="connsiteY17" fmla="*/ 184070 h 203260"/>
                <a:gd name="connsiteX18" fmla="*/ 52495 w 177949"/>
                <a:gd name="connsiteY18" fmla="*/ 191915 h 203260"/>
                <a:gd name="connsiteX19" fmla="*/ 95291 w 177949"/>
                <a:gd name="connsiteY19" fmla="*/ 191152 h 203260"/>
                <a:gd name="connsiteX20" fmla="*/ 138340 w 177949"/>
                <a:gd name="connsiteY20" fmla="*/ 191915 h 203260"/>
                <a:gd name="connsiteX21" fmla="*/ 138340 w 177949"/>
                <a:gd name="connsiteY21" fmla="*/ 184070 h 203260"/>
                <a:gd name="connsiteX22" fmla="*/ 129983 w 177949"/>
                <a:gd name="connsiteY22" fmla="*/ 184070 h 203260"/>
                <a:gd name="connsiteX23" fmla="*/ 105920 w 177949"/>
                <a:gd name="connsiteY23" fmla="*/ 171921 h 203260"/>
                <a:gd name="connsiteX24" fmla="*/ 105920 w 177949"/>
                <a:gd name="connsiteY24" fmla="*/ 157749 h 203260"/>
                <a:gd name="connsiteX25" fmla="*/ 84908 w 177949"/>
                <a:gd name="connsiteY25" fmla="*/ 151929 h 203260"/>
                <a:gd name="connsiteX26" fmla="*/ 44393 w 177949"/>
                <a:gd name="connsiteY26" fmla="*/ 105608 h 203260"/>
                <a:gd name="connsiteX27" fmla="*/ 84908 w 177949"/>
                <a:gd name="connsiteY27" fmla="*/ 59040 h 203260"/>
                <a:gd name="connsiteX28" fmla="*/ 84908 w 177949"/>
                <a:gd name="connsiteY28" fmla="*/ 151929 h 203260"/>
                <a:gd name="connsiteX29" fmla="*/ 105920 w 177949"/>
                <a:gd name="connsiteY29" fmla="*/ 58788 h 203260"/>
                <a:gd name="connsiteX30" fmla="*/ 147960 w 177949"/>
                <a:gd name="connsiteY30" fmla="*/ 105354 h 203260"/>
                <a:gd name="connsiteX31" fmla="*/ 105920 w 177949"/>
                <a:gd name="connsiteY31" fmla="*/ 152175 h 203260"/>
                <a:gd name="connsiteX32" fmla="*/ 105920 w 177949"/>
                <a:gd name="connsiteY32" fmla="*/ 58788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7949" h="203260">
                  <a:moveTo>
                    <a:pt x="105920" y="157749"/>
                  </a:moveTo>
                  <a:cubicBezTo>
                    <a:pt x="145172" y="154708"/>
                    <a:pt x="173279" y="131175"/>
                    <a:pt x="173279" y="105608"/>
                  </a:cubicBezTo>
                  <a:cubicBezTo>
                    <a:pt x="173279" y="79287"/>
                    <a:pt x="144418" y="56261"/>
                    <a:pt x="105920" y="53220"/>
                  </a:cubicBezTo>
                  <a:lnTo>
                    <a:pt x="105920" y="39048"/>
                  </a:lnTo>
                  <a:cubicBezTo>
                    <a:pt x="105920" y="30441"/>
                    <a:pt x="105920" y="26901"/>
                    <a:pt x="129983" y="26901"/>
                  </a:cubicBezTo>
                  <a:lnTo>
                    <a:pt x="138340" y="26901"/>
                  </a:lnTo>
                  <a:lnTo>
                    <a:pt x="138340" y="19056"/>
                  </a:lnTo>
                  <a:cubicBezTo>
                    <a:pt x="129220" y="19809"/>
                    <a:pt x="105920" y="19809"/>
                    <a:pt x="95544" y="19809"/>
                  </a:cubicBezTo>
                  <a:cubicBezTo>
                    <a:pt x="85162" y="19809"/>
                    <a:pt x="61608" y="19809"/>
                    <a:pt x="52495" y="19056"/>
                  </a:cubicBezTo>
                  <a:lnTo>
                    <a:pt x="52495" y="26901"/>
                  </a:lnTo>
                  <a:lnTo>
                    <a:pt x="60854" y="26901"/>
                  </a:lnTo>
                  <a:cubicBezTo>
                    <a:pt x="84908" y="26901"/>
                    <a:pt x="84908" y="30187"/>
                    <a:pt x="84908" y="39048"/>
                  </a:cubicBezTo>
                  <a:lnTo>
                    <a:pt x="84908" y="53220"/>
                  </a:lnTo>
                  <a:cubicBezTo>
                    <a:pt x="46165" y="57017"/>
                    <a:pt x="19066" y="80304"/>
                    <a:pt x="19066" y="105354"/>
                  </a:cubicBezTo>
                  <a:cubicBezTo>
                    <a:pt x="19066" y="131428"/>
                    <a:pt x="47173" y="153954"/>
                    <a:pt x="84908" y="157749"/>
                  </a:cubicBezTo>
                  <a:lnTo>
                    <a:pt x="84908" y="171921"/>
                  </a:lnTo>
                  <a:cubicBezTo>
                    <a:pt x="84908" y="180528"/>
                    <a:pt x="84908" y="184070"/>
                    <a:pt x="60854" y="184070"/>
                  </a:cubicBezTo>
                  <a:lnTo>
                    <a:pt x="52495" y="184070"/>
                  </a:lnTo>
                  <a:lnTo>
                    <a:pt x="52495" y="191915"/>
                  </a:lnTo>
                  <a:cubicBezTo>
                    <a:pt x="61608" y="191152"/>
                    <a:pt x="84908" y="191152"/>
                    <a:pt x="95291" y="191152"/>
                  </a:cubicBezTo>
                  <a:cubicBezTo>
                    <a:pt x="105675" y="191152"/>
                    <a:pt x="129220" y="191152"/>
                    <a:pt x="138340" y="191915"/>
                  </a:cubicBezTo>
                  <a:lnTo>
                    <a:pt x="138340" y="184070"/>
                  </a:lnTo>
                  <a:lnTo>
                    <a:pt x="129983" y="184070"/>
                  </a:lnTo>
                  <a:cubicBezTo>
                    <a:pt x="105920" y="184070"/>
                    <a:pt x="105920" y="180774"/>
                    <a:pt x="105920" y="171921"/>
                  </a:cubicBezTo>
                  <a:lnTo>
                    <a:pt x="105920" y="157749"/>
                  </a:lnTo>
                  <a:close/>
                  <a:moveTo>
                    <a:pt x="84908" y="151929"/>
                  </a:moveTo>
                  <a:cubicBezTo>
                    <a:pt x="48945" y="147117"/>
                    <a:pt x="44393" y="121305"/>
                    <a:pt x="44393" y="105608"/>
                  </a:cubicBezTo>
                  <a:cubicBezTo>
                    <a:pt x="44393" y="92451"/>
                    <a:pt x="46919" y="64107"/>
                    <a:pt x="84908" y="59040"/>
                  </a:cubicBezTo>
                  <a:lnTo>
                    <a:pt x="84908" y="151929"/>
                  </a:lnTo>
                  <a:close/>
                  <a:moveTo>
                    <a:pt x="105920" y="58788"/>
                  </a:moveTo>
                  <a:cubicBezTo>
                    <a:pt x="140866" y="62837"/>
                    <a:pt x="147960" y="86124"/>
                    <a:pt x="147960" y="105354"/>
                  </a:cubicBezTo>
                  <a:cubicBezTo>
                    <a:pt x="147960" y="120543"/>
                    <a:pt x="144163" y="147626"/>
                    <a:pt x="105920" y="152175"/>
                  </a:cubicBezTo>
                  <a:lnTo>
                    <a:pt x="105920" y="5878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orme libre : forme 86">
              <a:extLst>
                <a:ext uri="{FF2B5EF4-FFF2-40B4-BE49-F238E27FC236}">
                  <a16:creationId xmlns:a16="http://schemas.microsoft.com/office/drawing/2014/main" id="{9E5D3F5F-E017-4BAD-A33F-F137D2D72343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15073566" y="-14394970"/>
              <a:ext cx="101685" cy="152445"/>
            </a:xfrm>
            <a:custGeom>
              <a:avLst/>
              <a:gdLst>
                <a:gd name="connsiteX0" fmla="*/ 97443 w 101685"/>
                <a:gd name="connsiteY0" fmla="*/ 104473 h 152445"/>
                <a:gd name="connsiteX1" fmla="*/ 91414 w 101685"/>
                <a:gd name="connsiteY1" fmla="*/ 104473 h 152445"/>
                <a:gd name="connsiteX2" fmla="*/ 86798 w 101685"/>
                <a:gd name="connsiteY2" fmla="*/ 120597 h 152445"/>
                <a:gd name="connsiteX3" fmla="*/ 69249 w 101685"/>
                <a:gd name="connsiteY3" fmla="*/ 121661 h 152445"/>
                <a:gd name="connsiteX4" fmla="*/ 36622 w 101685"/>
                <a:gd name="connsiteY4" fmla="*/ 121661 h 152445"/>
                <a:gd name="connsiteX5" fmla="*/ 72086 w 101685"/>
                <a:gd name="connsiteY5" fmla="*/ 91887 h 152445"/>
                <a:gd name="connsiteX6" fmla="*/ 97443 w 101685"/>
                <a:gd name="connsiteY6" fmla="*/ 53610 h 152445"/>
                <a:gd name="connsiteX7" fmla="*/ 55951 w 101685"/>
                <a:gd name="connsiteY7" fmla="*/ 19056 h 152445"/>
                <a:gd name="connsiteX8" fmla="*/ 19066 w 101685"/>
                <a:gd name="connsiteY8" fmla="*/ 50775 h 152445"/>
                <a:gd name="connsiteX9" fmla="*/ 28464 w 101685"/>
                <a:gd name="connsiteY9" fmla="*/ 60700 h 152445"/>
                <a:gd name="connsiteX10" fmla="*/ 37862 w 101685"/>
                <a:gd name="connsiteY10" fmla="*/ 51307 h 152445"/>
                <a:gd name="connsiteX11" fmla="*/ 27400 w 101685"/>
                <a:gd name="connsiteY11" fmla="*/ 41914 h 152445"/>
                <a:gd name="connsiteX12" fmla="*/ 53290 w 101685"/>
                <a:gd name="connsiteY12" fmla="*/ 25431 h 152445"/>
                <a:gd name="connsiteX13" fmla="*/ 80244 w 101685"/>
                <a:gd name="connsiteY13" fmla="*/ 53610 h 152445"/>
                <a:gd name="connsiteX14" fmla="*/ 63569 w 101685"/>
                <a:gd name="connsiteY14" fmla="*/ 87632 h 152445"/>
                <a:gd name="connsiteX15" fmla="*/ 20838 w 101685"/>
                <a:gd name="connsiteY15" fmla="*/ 129817 h 152445"/>
                <a:gd name="connsiteX16" fmla="*/ 19066 w 101685"/>
                <a:gd name="connsiteY16" fmla="*/ 136724 h 152445"/>
                <a:gd name="connsiteX17" fmla="*/ 92120 w 101685"/>
                <a:gd name="connsiteY17" fmla="*/ 136724 h 152445"/>
                <a:gd name="connsiteX18" fmla="*/ 97443 w 101685"/>
                <a:gd name="connsiteY18" fmla="*/ 104473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685" h="152445">
                  <a:moveTo>
                    <a:pt x="97443" y="104473"/>
                  </a:moveTo>
                  <a:lnTo>
                    <a:pt x="91414" y="104473"/>
                  </a:lnTo>
                  <a:cubicBezTo>
                    <a:pt x="90882" y="108370"/>
                    <a:pt x="89110" y="118828"/>
                    <a:pt x="86798" y="120597"/>
                  </a:cubicBezTo>
                  <a:cubicBezTo>
                    <a:pt x="85384" y="121661"/>
                    <a:pt x="71727" y="121661"/>
                    <a:pt x="69249" y="121661"/>
                  </a:cubicBezTo>
                  <a:lnTo>
                    <a:pt x="36622" y="121661"/>
                  </a:lnTo>
                  <a:cubicBezTo>
                    <a:pt x="55235" y="105178"/>
                    <a:pt x="61448" y="100216"/>
                    <a:pt x="72086" y="91887"/>
                  </a:cubicBezTo>
                  <a:cubicBezTo>
                    <a:pt x="85209" y="81430"/>
                    <a:pt x="97443" y="70441"/>
                    <a:pt x="97443" y="53610"/>
                  </a:cubicBezTo>
                  <a:cubicBezTo>
                    <a:pt x="97443" y="32164"/>
                    <a:pt x="78647" y="19056"/>
                    <a:pt x="55951" y="19056"/>
                  </a:cubicBezTo>
                  <a:cubicBezTo>
                    <a:pt x="33961" y="19056"/>
                    <a:pt x="19066" y="34467"/>
                    <a:pt x="19066" y="50775"/>
                  </a:cubicBezTo>
                  <a:cubicBezTo>
                    <a:pt x="19066" y="59811"/>
                    <a:pt x="26692" y="60700"/>
                    <a:pt x="28464" y="60700"/>
                  </a:cubicBezTo>
                  <a:cubicBezTo>
                    <a:pt x="32722" y="60700"/>
                    <a:pt x="37862" y="57682"/>
                    <a:pt x="37862" y="51307"/>
                  </a:cubicBezTo>
                  <a:cubicBezTo>
                    <a:pt x="37862" y="48115"/>
                    <a:pt x="36622" y="41914"/>
                    <a:pt x="27400" y="41914"/>
                  </a:cubicBezTo>
                  <a:cubicBezTo>
                    <a:pt x="32897" y="29329"/>
                    <a:pt x="44956" y="25431"/>
                    <a:pt x="53290" y="25431"/>
                  </a:cubicBezTo>
                  <a:cubicBezTo>
                    <a:pt x="71021" y="25431"/>
                    <a:pt x="80244" y="39254"/>
                    <a:pt x="80244" y="53610"/>
                  </a:cubicBezTo>
                  <a:cubicBezTo>
                    <a:pt x="80244" y="69029"/>
                    <a:pt x="69249" y="81256"/>
                    <a:pt x="63569" y="87632"/>
                  </a:cubicBezTo>
                  <a:lnTo>
                    <a:pt x="20838" y="129817"/>
                  </a:lnTo>
                  <a:cubicBezTo>
                    <a:pt x="19066" y="131405"/>
                    <a:pt x="19066" y="131761"/>
                    <a:pt x="19066" y="136724"/>
                  </a:cubicBezTo>
                  <a:lnTo>
                    <a:pt x="92120" y="136724"/>
                  </a:lnTo>
                  <a:lnTo>
                    <a:pt x="97443" y="10447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orme libre : forme 87">
              <a:extLst>
                <a:ext uri="{FF2B5EF4-FFF2-40B4-BE49-F238E27FC236}">
                  <a16:creationId xmlns:a16="http://schemas.microsoft.com/office/drawing/2014/main" id="{C3038D27-DE79-472F-9BB9-194DD97586E1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15070730" y="-14227690"/>
              <a:ext cx="76264" cy="152445"/>
            </a:xfrm>
            <a:custGeom>
              <a:avLst/>
              <a:gdLst>
                <a:gd name="connsiteX0" fmla="*/ 68185 w 76264"/>
                <a:gd name="connsiteY0" fmla="*/ 25789 h 152445"/>
                <a:gd name="connsiteX1" fmla="*/ 61091 w 76264"/>
                <a:gd name="connsiteY1" fmla="*/ 19056 h 152445"/>
                <a:gd name="connsiteX2" fmla="*/ 51161 w 76264"/>
                <a:gd name="connsiteY2" fmla="*/ 28797 h 152445"/>
                <a:gd name="connsiteX3" fmla="*/ 58255 w 76264"/>
                <a:gd name="connsiteY3" fmla="*/ 35539 h 152445"/>
                <a:gd name="connsiteX4" fmla="*/ 68185 w 76264"/>
                <a:gd name="connsiteY4" fmla="*/ 25789 h 152445"/>
                <a:gd name="connsiteX5" fmla="*/ 32006 w 76264"/>
                <a:gd name="connsiteY5" fmla="*/ 115820 h 152445"/>
                <a:gd name="connsiteX6" fmla="*/ 30417 w 76264"/>
                <a:gd name="connsiteY6" fmla="*/ 123259 h 152445"/>
                <a:gd name="connsiteX7" fmla="*/ 47260 w 76264"/>
                <a:gd name="connsiteY7" fmla="*/ 138321 h 152445"/>
                <a:gd name="connsiteX8" fmla="*/ 72793 w 76264"/>
                <a:gd name="connsiteY8" fmla="*/ 111206 h 152445"/>
                <a:gd name="connsiteX9" fmla="*/ 69957 w 76264"/>
                <a:gd name="connsiteY9" fmla="*/ 108903 h 152445"/>
                <a:gd name="connsiteX10" fmla="*/ 66588 w 76264"/>
                <a:gd name="connsiteY10" fmla="*/ 111921 h 152445"/>
                <a:gd name="connsiteX11" fmla="*/ 47792 w 76264"/>
                <a:gd name="connsiteY11" fmla="*/ 133359 h 152445"/>
                <a:gd name="connsiteX12" fmla="*/ 43359 w 76264"/>
                <a:gd name="connsiteY12" fmla="*/ 127157 h 152445"/>
                <a:gd name="connsiteX13" fmla="*/ 46196 w 76264"/>
                <a:gd name="connsiteY13" fmla="*/ 115820 h 152445"/>
                <a:gd name="connsiteX14" fmla="*/ 51868 w 76264"/>
                <a:gd name="connsiteY14" fmla="*/ 101638 h 152445"/>
                <a:gd name="connsiteX15" fmla="*/ 60559 w 76264"/>
                <a:gd name="connsiteY15" fmla="*/ 79129 h 152445"/>
                <a:gd name="connsiteX16" fmla="*/ 61623 w 76264"/>
                <a:gd name="connsiteY16" fmla="*/ 73459 h 152445"/>
                <a:gd name="connsiteX17" fmla="*/ 44773 w 76264"/>
                <a:gd name="connsiteY17" fmla="*/ 58398 h 152445"/>
                <a:gd name="connsiteX18" fmla="*/ 19066 w 76264"/>
                <a:gd name="connsiteY18" fmla="*/ 85513 h 152445"/>
                <a:gd name="connsiteX19" fmla="*/ 22076 w 76264"/>
                <a:gd name="connsiteY19" fmla="*/ 87815 h 152445"/>
                <a:gd name="connsiteX20" fmla="*/ 25271 w 76264"/>
                <a:gd name="connsiteY20" fmla="*/ 84981 h 152445"/>
                <a:gd name="connsiteX21" fmla="*/ 44241 w 76264"/>
                <a:gd name="connsiteY21" fmla="*/ 63361 h 152445"/>
                <a:gd name="connsiteX22" fmla="*/ 48674 w 76264"/>
                <a:gd name="connsiteY22" fmla="*/ 69561 h 152445"/>
                <a:gd name="connsiteX23" fmla="*/ 43184 w 76264"/>
                <a:gd name="connsiteY23" fmla="*/ 87283 h 152445"/>
                <a:gd name="connsiteX24" fmla="*/ 32006 w 76264"/>
                <a:gd name="connsiteY24" fmla="*/ 115820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6264" h="152445">
                  <a:moveTo>
                    <a:pt x="68185" y="25789"/>
                  </a:moveTo>
                  <a:cubicBezTo>
                    <a:pt x="68185" y="22954"/>
                    <a:pt x="66056" y="19056"/>
                    <a:pt x="61091" y="19056"/>
                  </a:cubicBezTo>
                  <a:cubicBezTo>
                    <a:pt x="56300" y="19056"/>
                    <a:pt x="51161" y="23661"/>
                    <a:pt x="51161" y="28797"/>
                  </a:cubicBezTo>
                  <a:cubicBezTo>
                    <a:pt x="51161" y="31815"/>
                    <a:pt x="53465" y="35539"/>
                    <a:pt x="58255" y="35539"/>
                  </a:cubicBezTo>
                  <a:cubicBezTo>
                    <a:pt x="63395" y="35539"/>
                    <a:pt x="68185" y="30576"/>
                    <a:pt x="68185" y="25789"/>
                  </a:cubicBezTo>
                  <a:close/>
                  <a:moveTo>
                    <a:pt x="32006" y="115820"/>
                  </a:moveTo>
                  <a:cubicBezTo>
                    <a:pt x="31300" y="118121"/>
                    <a:pt x="30417" y="120250"/>
                    <a:pt x="30417" y="123259"/>
                  </a:cubicBezTo>
                  <a:cubicBezTo>
                    <a:pt x="30417" y="131588"/>
                    <a:pt x="37505" y="138321"/>
                    <a:pt x="47260" y="138321"/>
                  </a:cubicBezTo>
                  <a:cubicBezTo>
                    <a:pt x="64992" y="138321"/>
                    <a:pt x="72793" y="113866"/>
                    <a:pt x="72793" y="111206"/>
                  </a:cubicBezTo>
                  <a:cubicBezTo>
                    <a:pt x="72793" y="108903"/>
                    <a:pt x="70489" y="108903"/>
                    <a:pt x="69957" y="108903"/>
                  </a:cubicBezTo>
                  <a:cubicBezTo>
                    <a:pt x="67470" y="108903"/>
                    <a:pt x="67294" y="109967"/>
                    <a:pt x="66588" y="111921"/>
                  </a:cubicBezTo>
                  <a:cubicBezTo>
                    <a:pt x="62504" y="126093"/>
                    <a:pt x="54703" y="133359"/>
                    <a:pt x="47792" y="133359"/>
                  </a:cubicBezTo>
                  <a:cubicBezTo>
                    <a:pt x="44241" y="133359"/>
                    <a:pt x="43359" y="131056"/>
                    <a:pt x="43359" y="127157"/>
                  </a:cubicBezTo>
                  <a:cubicBezTo>
                    <a:pt x="43359" y="123083"/>
                    <a:pt x="44599" y="119718"/>
                    <a:pt x="46196" y="115820"/>
                  </a:cubicBezTo>
                  <a:cubicBezTo>
                    <a:pt x="47968" y="111031"/>
                    <a:pt x="49921" y="106244"/>
                    <a:pt x="51868" y="101638"/>
                  </a:cubicBezTo>
                  <a:cubicBezTo>
                    <a:pt x="53465" y="97383"/>
                    <a:pt x="59851" y="81256"/>
                    <a:pt x="60559" y="79129"/>
                  </a:cubicBezTo>
                  <a:cubicBezTo>
                    <a:pt x="61091" y="77358"/>
                    <a:pt x="61623" y="75230"/>
                    <a:pt x="61623" y="73459"/>
                  </a:cubicBezTo>
                  <a:cubicBezTo>
                    <a:pt x="61623" y="65132"/>
                    <a:pt x="54529" y="58398"/>
                    <a:pt x="44773" y="58398"/>
                  </a:cubicBezTo>
                  <a:cubicBezTo>
                    <a:pt x="27224" y="58398"/>
                    <a:pt x="19066" y="82495"/>
                    <a:pt x="19066" y="85513"/>
                  </a:cubicBezTo>
                  <a:cubicBezTo>
                    <a:pt x="19066" y="87815"/>
                    <a:pt x="21553" y="87815"/>
                    <a:pt x="22076" y="87815"/>
                  </a:cubicBezTo>
                  <a:cubicBezTo>
                    <a:pt x="24563" y="87815"/>
                    <a:pt x="24739" y="86926"/>
                    <a:pt x="25271" y="84981"/>
                  </a:cubicBezTo>
                  <a:cubicBezTo>
                    <a:pt x="29885" y="69736"/>
                    <a:pt x="37687" y="63361"/>
                    <a:pt x="44241" y="63361"/>
                  </a:cubicBezTo>
                  <a:cubicBezTo>
                    <a:pt x="47085" y="63361"/>
                    <a:pt x="48674" y="64773"/>
                    <a:pt x="48674" y="69561"/>
                  </a:cubicBezTo>
                  <a:cubicBezTo>
                    <a:pt x="48674" y="73634"/>
                    <a:pt x="47617" y="76294"/>
                    <a:pt x="43184" y="87283"/>
                  </a:cubicBezTo>
                  <a:lnTo>
                    <a:pt x="32006" y="11582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orme libre : forme 88">
              <a:extLst>
                <a:ext uri="{FF2B5EF4-FFF2-40B4-BE49-F238E27FC236}">
                  <a16:creationId xmlns:a16="http://schemas.microsoft.com/office/drawing/2014/main" id="{DD10D605-DDD3-429C-B778-BFA59E80D5AF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15190465" y="-14362593"/>
              <a:ext cx="152528" cy="279483"/>
            </a:xfrm>
            <a:custGeom>
              <a:avLst/>
              <a:gdLst>
                <a:gd name="connsiteX0" fmla="*/ 77814 w 152528"/>
                <a:gd name="connsiteY0" fmla="*/ 145600 h 279482"/>
                <a:gd name="connsiteX1" fmla="*/ 61099 w 152528"/>
                <a:gd name="connsiteY1" fmla="*/ 66639 h 279482"/>
                <a:gd name="connsiteX2" fmla="*/ 21601 w 152528"/>
                <a:gd name="connsiteY2" fmla="*/ 19056 h 279482"/>
                <a:gd name="connsiteX3" fmla="*/ 19066 w 152528"/>
                <a:gd name="connsiteY3" fmla="*/ 21588 h 279482"/>
                <a:gd name="connsiteX4" fmla="*/ 23881 w 152528"/>
                <a:gd name="connsiteY4" fmla="*/ 27408 h 279482"/>
                <a:gd name="connsiteX5" fmla="*/ 63125 w 152528"/>
                <a:gd name="connsiteY5" fmla="*/ 145600 h 279482"/>
                <a:gd name="connsiteX6" fmla="*/ 22355 w 152528"/>
                <a:gd name="connsiteY6" fmla="*/ 265311 h 279482"/>
                <a:gd name="connsiteX7" fmla="*/ 19066 w 152528"/>
                <a:gd name="connsiteY7" fmla="*/ 269614 h 279482"/>
                <a:gd name="connsiteX8" fmla="*/ 21601 w 152528"/>
                <a:gd name="connsiteY8" fmla="*/ 272146 h 279482"/>
                <a:gd name="connsiteX9" fmla="*/ 61862 w 152528"/>
                <a:gd name="connsiteY9" fmla="*/ 222792 h 279482"/>
                <a:gd name="connsiteX10" fmla="*/ 77814 w 152528"/>
                <a:gd name="connsiteY10" fmla="*/ 145600 h 279482"/>
                <a:gd name="connsiteX11" fmla="*/ 143388 w 152528"/>
                <a:gd name="connsiteY11" fmla="*/ 19056 h 279482"/>
                <a:gd name="connsiteX12" fmla="*/ 108695 w 152528"/>
                <a:gd name="connsiteY12" fmla="*/ 19056 h 279482"/>
                <a:gd name="connsiteX13" fmla="*/ 108695 w 152528"/>
                <a:gd name="connsiteY13" fmla="*/ 29179 h 279482"/>
                <a:gd name="connsiteX14" fmla="*/ 133259 w 152528"/>
                <a:gd name="connsiteY14" fmla="*/ 29179 h 279482"/>
                <a:gd name="connsiteX15" fmla="*/ 133259 w 152528"/>
                <a:gd name="connsiteY15" fmla="*/ 262023 h 279482"/>
                <a:gd name="connsiteX16" fmla="*/ 108695 w 152528"/>
                <a:gd name="connsiteY16" fmla="*/ 262023 h 279482"/>
                <a:gd name="connsiteX17" fmla="*/ 108695 w 152528"/>
                <a:gd name="connsiteY17" fmla="*/ 272146 h 279482"/>
                <a:gd name="connsiteX18" fmla="*/ 143388 w 152528"/>
                <a:gd name="connsiteY18" fmla="*/ 272146 h 279482"/>
                <a:gd name="connsiteX19" fmla="*/ 143388 w 152528"/>
                <a:gd name="connsiteY19" fmla="*/ 19056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2528" h="279482">
                  <a:moveTo>
                    <a:pt x="77814" y="145600"/>
                  </a:moveTo>
                  <a:cubicBezTo>
                    <a:pt x="77814" y="125862"/>
                    <a:pt x="75034" y="95238"/>
                    <a:pt x="61099" y="66639"/>
                  </a:cubicBezTo>
                  <a:cubicBezTo>
                    <a:pt x="45910" y="35506"/>
                    <a:pt x="24127" y="19056"/>
                    <a:pt x="21601" y="19056"/>
                  </a:cubicBezTo>
                  <a:cubicBezTo>
                    <a:pt x="20076" y="19056"/>
                    <a:pt x="19066" y="20071"/>
                    <a:pt x="19066" y="21588"/>
                  </a:cubicBezTo>
                  <a:cubicBezTo>
                    <a:pt x="19066" y="22342"/>
                    <a:pt x="19066" y="22850"/>
                    <a:pt x="23881" y="27408"/>
                  </a:cubicBezTo>
                  <a:cubicBezTo>
                    <a:pt x="48691" y="52467"/>
                    <a:pt x="63125" y="92706"/>
                    <a:pt x="63125" y="145600"/>
                  </a:cubicBezTo>
                  <a:cubicBezTo>
                    <a:pt x="63125" y="188880"/>
                    <a:pt x="53758" y="233424"/>
                    <a:pt x="22355" y="265311"/>
                  </a:cubicBezTo>
                  <a:cubicBezTo>
                    <a:pt x="19066" y="268352"/>
                    <a:pt x="19066" y="268859"/>
                    <a:pt x="19066" y="269614"/>
                  </a:cubicBezTo>
                  <a:cubicBezTo>
                    <a:pt x="19066" y="271129"/>
                    <a:pt x="20076" y="272146"/>
                    <a:pt x="21601" y="272146"/>
                  </a:cubicBezTo>
                  <a:cubicBezTo>
                    <a:pt x="24127" y="272146"/>
                    <a:pt x="46919" y="254933"/>
                    <a:pt x="61862" y="222792"/>
                  </a:cubicBezTo>
                  <a:cubicBezTo>
                    <a:pt x="74779" y="194955"/>
                    <a:pt x="77814" y="166864"/>
                    <a:pt x="77814" y="145600"/>
                  </a:cubicBezTo>
                  <a:close/>
                  <a:moveTo>
                    <a:pt x="143388" y="19056"/>
                  </a:moveTo>
                  <a:lnTo>
                    <a:pt x="108695" y="19056"/>
                  </a:lnTo>
                  <a:lnTo>
                    <a:pt x="108695" y="29179"/>
                  </a:lnTo>
                  <a:lnTo>
                    <a:pt x="133259" y="29179"/>
                  </a:lnTo>
                  <a:lnTo>
                    <a:pt x="133259" y="262023"/>
                  </a:lnTo>
                  <a:lnTo>
                    <a:pt x="108695" y="262023"/>
                  </a:lnTo>
                  <a:lnTo>
                    <a:pt x="108695" y="272146"/>
                  </a:lnTo>
                  <a:lnTo>
                    <a:pt x="143388" y="272146"/>
                  </a:lnTo>
                  <a:lnTo>
                    <a:pt x="143388" y="1905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1" name="Groupe 100" descr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\rho(\bar z,z)&#10;\end{align*}&#10;&#10;\end{document}" title="IguanaTex Vector Display">
            <a:extLst>
              <a:ext uri="{FF2B5EF4-FFF2-40B4-BE49-F238E27FC236}">
                <a16:creationId xmlns:a16="http://schemas.microsoft.com/office/drawing/2014/main" id="{3F0E6CF7-60DC-4855-B8BC-3A690688DF18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792143" y="3989047"/>
            <a:ext cx="542846" cy="223526"/>
            <a:chOff x="9948740" y="-15078300"/>
            <a:chExt cx="682945" cy="281214"/>
          </a:xfrm>
        </p:grpSpPr>
        <p:sp>
          <p:nvSpPr>
            <p:cNvPr id="94" name="Forme libre : forme 93">
              <a:extLst>
                <a:ext uri="{FF2B5EF4-FFF2-40B4-BE49-F238E27FC236}">
                  <a16:creationId xmlns:a16="http://schemas.microsoft.com/office/drawing/2014/main" id="{E4BFF466-7433-47CF-989A-8EF06457CBF0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9948740" y="-15000346"/>
              <a:ext cx="152528" cy="203260"/>
            </a:xfrm>
            <a:custGeom>
              <a:avLst/>
              <a:gdLst>
                <a:gd name="connsiteX0" fmla="*/ 19829 w 152528"/>
                <a:gd name="connsiteY0" fmla="*/ 174708 h 203260"/>
                <a:gd name="connsiteX1" fmla="*/ 19066 w 152528"/>
                <a:gd name="connsiteY1" fmla="*/ 178757 h 203260"/>
                <a:gd name="connsiteX2" fmla="*/ 26161 w 152528"/>
                <a:gd name="connsiteY2" fmla="*/ 185586 h 203260"/>
                <a:gd name="connsiteX3" fmla="*/ 35018 w 152528"/>
                <a:gd name="connsiteY3" fmla="*/ 180274 h 203260"/>
                <a:gd name="connsiteX4" fmla="*/ 51232 w 152528"/>
                <a:gd name="connsiteY4" fmla="*/ 116747 h 203260"/>
                <a:gd name="connsiteX5" fmla="*/ 76296 w 152528"/>
                <a:gd name="connsiteY5" fmla="*/ 133708 h 203260"/>
                <a:gd name="connsiteX6" fmla="*/ 138594 w 152528"/>
                <a:gd name="connsiteY6" fmla="*/ 60310 h 203260"/>
                <a:gd name="connsiteX7" fmla="*/ 103394 w 152528"/>
                <a:gd name="connsiteY7" fmla="*/ 19056 h 203260"/>
                <a:gd name="connsiteX8" fmla="*/ 44646 w 152528"/>
                <a:gd name="connsiteY8" fmla="*/ 75238 h 203260"/>
                <a:gd name="connsiteX9" fmla="*/ 19829 w 152528"/>
                <a:gd name="connsiteY9" fmla="*/ 174708 h 203260"/>
                <a:gd name="connsiteX10" fmla="*/ 76041 w 152528"/>
                <a:gd name="connsiteY10" fmla="*/ 128133 h 203260"/>
                <a:gd name="connsiteX11" fmla="*/ 54267 w 152528"/>
                <a:gd name="connsiteY11" fmla="*/ 105608 h 203260"/>
                <a:gd name="connsiteX12" fmla="*/ 56293 w 152528"/>
                <a:gd name="connsiteY12" fmla="*/ 96246 h 203260"/>
                <a:gd name="connsiteX13" fmla="*/ 71490 w 152528"/>
                <a:gd name="connsiteY13" fmla="*/ 48663 h 203260"/>
                <a:gd name="connsiteX14" fmla="*/ 102885 w 152528"/>
                <a:gd name="connsiteY14" fmla="*/ 24621 h 203260"/>
                <a:gd name="connsiteX15" fmla="*/ 120362 w 152528"/>
                <a:gd name="connsiteY15" fmla="*/ 49426 h 203260"/>
                <a:gd name="connsiteX16" fmla="*/ 106182 w 152528"/>
                <a:gd name="connsiteY16" fmla="*/ 104091 h 203260"/>
                <a:gd name="connsiteX17" fmla="*/ 76041 w 152528"/>
                <a:gd name="connsiteY17" fmla="*/ 128133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528" h="203260">
                  <a:moveTo>
                    <a:pt x="19829" y="174708"/>
                  </a:moveTo>
                  <a:cubicBezTo>
                    <a:pt x="19066" y="177741"/>
                    <a:pt x="19066" y="178250"/>
                    <a:pt x="19066" y="178757"/>
                  </a:cubicBezTo>
                  <a:cubicBezTo>
                    <a:pt x="19066" y="182553"/>
                    <a:pt x="21854" y="185586"/>
                    <a:pt x="26161" y="185586"/>
                  </a:cubicBezTo>
                  <a:cubicBezTo>
                    <a:pt x="31475" y="185586"/>
                    <a:pt x="34518" y="181029"/>
                    <a:pt x="35018" y="180274"/>
                  </a:cubicBezTo>
                  <a:cubicBezTo>
                    <a:pt x="36289" y="177995"/>
                    <a:pt x="44392" y="144084"/>
                    <a:pt x="51232" y="116747"/>
                  </a:cubicBezTo>
                  <a:cubicBezTo>
                    <a:pt x="56293" y="126870"/>
                    <a:pt x="64396" y="133708"/>
                    <a:pt x="76296" y="133708"/>
                  </a:cubicBezTo>
                  <a:cubicBezTo>
                    <a:pt x="105927" y="133708"/>
                    <a:pt x="138594" y="98017"/>
                    <a:pt x="138594" y="60310"/>
                  </a:cubicBezTo>
                  <a:cubicBezTo>
                    <a:pt x="138594" y="33482"/>
                    <a:pt x="121879" y="19056"/>
                    <a:pt x="103394" y="19056"/>
                  </a:cubicBezTo>
                  <a:cubicBezTo>
                    <a:pt x="78830" y="19056"/>
                    <a:pt x="52241" y="44359"/>
                    <a:pt x="44646" y="75238"/>
                  </a:cubicBezTo>
                  <a:lnTo>
                    <a:pt x="19829" y="174708"/>
                  </a:lnTo>
                  <a:close/>
                  <a:moveTo>
                    <a:pt x="76041" y="128133"/>
                  </a:moveTo>
                  <a:cubicBezTo>
                    <a:pt x="58318" y="128133"/>
                    <a:pt x="54267" y="107886"/>
                    <a:pt x="54267" y="105608"/>
                  </a:cubicBezTo>
                  <a:cubicBezTo>
                    <a:pt x="54267" y="104600"/>
                    <a:pt x="55530" y="99534"/>
                    <a:pt x="56293" y="96246"/>
                  </a:cubicBezTo>
                  <a:cubicBezTo>
                    <a:pt x="63387" y="67901"/>
                    <a:pt x="65913" y="58786"/>
                    <a:pt x="71490" y="48663"/>
                  </a:cubicBezTo>
                  <a:cubicBezTo>
                    <a:pt x="82373" y="30187"/>
                    <a:pt x="95036" y="24621"/>
                    <a:pt x="102885" y="24621"/>
                  </a:cubicBezTo>
                  <a:cubicBezTo>
                    <a:pt x="112260" y="24621"/>
                    <a:pt x="120362" y="31966"/>
                    <a:pt x="120362" y="49426"/>
                  </a:cubicBezTo>
                  <a:cubicBezTo>
                    <a:pt x="120362" y="63344"/>
                    <a:pt x="113014" y="91690"/>
                    <a:pt x="106182" y="104091"/>
                  </a:cubicBezTo>
                  <a:cubicBezTo>
                    <a:pt x="97825" y="120035"/>
                    <a:pt x="85670" y="128133"/>
                    <a:pt x="76041" y="12813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orme libre : forme 94">
              <a:extLst>
                <a:ext uri="{FF2B5EF4-FFF2-40B4-BE49-F238E27FC236}">
                  <a16:creationId xmlns:a16="http://schemas.microsoft.com/office/drawing/2014/main" id="{0B14DE6E-EEE6-4BA5-81EA-CE451DB2C717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0097162" y="-15078300"/>
              <a:ext cx="76264" cy="279483"/>
            </a:xfrm>
            <a:custGeom>
              <a:avLst/>
              <a:gdLst>
                <a:gd name="connsiteX0" fmla="*/ 77813 w 76264"/>
                <a:gd name="connsiteY0" fmla="*/ 269612 h 279482"/>
                <a:gd name="connsiteX1" fmla="*/ 73507 w 76264"/>
                <a:gd name="connsiteY1" fmla="*/ 264047 h 279482"/>
                <a:gd name="connsiteX2" fmla="*/ 33754 w 76264"/>
                <a:gd name="connsiteY2" fmla="*/ 145600 h 279482"/>
                <a:gd name="connsiteX3" fmla="*/ 74524 w 76264"/>
                <a:gd name="connsiteY3" fmla="*/ 25891 h 279482"/>
                <a:gd name="connsiteX4" fmla="*/ 77813 w 76264"/>
                <a:gd name="connsiteY4" fmla="*/ 21588 h 279482"/>
                <a:gd name="connsiteX5" fmla="*/ 75279 w 76264"/>
                <a:gd name="connsiteY5" fmla="*/ 19056 h 279482"/>
                <a:gd name="connsiteX6" fmla="*/ 35017 w 76264"/>
                <a:gd name="connsiteY6" fmla="*/ 68410 h 279482"/>
                <a:gd name="connsiteX7" fmla="*/ 19066 w 76264"/>
                <a:gd name="connsiteY7" fmla="*/ 145600 h 279482"/>
                <a:gd name="connsiteX8" fmla="*/ 35780 w 76264"/>
                <a:gd name="connsiteY8" fmla="*/ 224563 h 279482"/>
                <a:gd name="connsiteX9" fmla="*/ 75279 w 76264"/>
                <a:gd name="connsiteY9" fmla="*/ 272146 h 279482"/>
                <a:gd name="connsiteX10" fmla="*/ 77813 w 76264"/>
                <a:gd name="connsiteY10" fmla="*/ 269612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64" h="279482">
                  <a:moveTo>
                    <a:pt x="77813" y="269612"/>
                  </a:moveTo>
                  <a:cubicBezTo>
                    <a:pt x="77813" y="268859"/>
                    <a:pt x="77813" y="268350"/>
                    <a:pt x="73507" y="264047"/>
                  </a:cubicBezTo>
                  <a:cubicBezTo>
                    <a:pt x="41857" y="232160"/>
                    <a:pt x="33754" y="184323"/>
                    <a:pt x="33754" y="145600"/>
                  </a:cubicBezTo>
                  <a:cubicBezTo>
                    <a:pt x="33754" y="101567"/>
                    <a:pt x="43375" y="57524"/>
                    <a:pt x="74524" y="25891"/>
                  </a:cubicBezTo>
                  <a:cubicBezTo>
                    <a:pt x="77813" y="22850"/>
                    <a:pt x="77813" y="22342"/>
                    <a:pt x="77813" y="21588"/>
                  </a:cubicBezTo>
                  <a:cubicBezTo>
                    <a:pt x="77813" y="19817"/>
                    <a:pt x="76796" y="19056"/>
                    <a:pt x="75279" y="19056"/>
                  </a:cubicBezTo>
                  <a:cubicBezTo>
                    <a:pt x="72744" y="19056"/>
                    <a:pt x="49961" y="36269"/>
                    <a:pt x="35017" y="68410"/>
                  </a:cubicBezTo>
                  <a:cubicBezTo>
                    <a:pt x="22100" y="96246"/>
                    <a:pt x="19066" y="124338"/>
                    <a:pt x="19066" y="145600"/>
                  </a:cubicBezTo>
                  <a:cubicBezTo>
                    <a:pt x="19066" y="165340"/>
                    <a:pt x="21846" y="195962"/>
                    <a:pt x="35780" y="224563"/>
                  </a:cubicBezTo>
                  <a:cubicBezTo>
                    <a:pt x="50969" y="255694"/>
                    <a:pt x="72744" y="272146"/>
                    <a:pt x="75279" y="272146"/>
                  </a:cubicBezTo>
                  <a:cubicBezTo>
                    <a:pt x="76796" y="272146"/>
                    <a:pt x="77813" y="271383"/>
                    <a:pt x="77813" y="26961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orme libre : forme 95">
              <a:extLst>
                <a:ext uri="{FF2B5EF4-FFF2-40B4-BE49-F238E27FC236}">
                  <a16:creationId xmlns:a16="http://schemas.microsoft.com/office/drawing/2014/main" id="{DF6DCC64-BA45-488D-81A2-07D8AD4A1269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0203165" y="-15037806"/>
              <a:ext cx="127107" cy="25408"/>
            </a:xfrm>
            <a:custGeom>
              <a:avLst/>
              <a:gdLst>
                <a:gd name="connsiteX0" fmla="*/ 110488 w 127106"/>
                <a:gd name="connsiteY0" fmla="*/ 26899 h 25407"/>
                <a:gd name="connsiteX1" fmla="*/ 110488 w 127106"/>
                <a:gd name="connsiteY1" fmla="*/ 19056 h 25407"/>
                <a:gd name="connsiteX2" fmla="*/ 19066 w 127106"/>
                <a:gd name="connsiteY2" fmla="*/ 19056 h 25407"/>
                <a:gd name="connsiteX3" fmla="*/ 19066 w 127106"/>
                <a:gd name="connsiteY3" fmla="*/ 26899 h 25407"/>
                <a:gd name="connsiteX4" fmla="*/ 110488 w 127106"/>
                <a:gd name="connsiteY4" fmla="*/ 26899 h 2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106" h="25407">
                  <a:moveTo>
                    <a:pt x="110488" y="26899"/>
                  </a:moveTo>
                  <a:lnTo>
                    <a:pt x="110488" y="19056"/>
                  </a:lnTo>
                  <a:lnTo>
                    <a:pt x="19066" y="19056"/>
                  </a:lnTo>
                  <a:lnTo>
                    <a:pt x="19066" y="26899"/>
                  </a:lnTo>
                  <a:lnTo>
                    <a:pt x="110488" y="2689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orme libre : forme 96">
              <a:extLst>
                <a:ext uri="{FF2B5EF4-FFF2-40B4-BE49-F238E27FC236}">
                  <a16:creationId xmlns:a16="http://schemas.microsoft.com/office/drawing/2014/main" id="{8AA1796C-C3A5-410C-B972-575DC79DEDF5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0181464" y="-15000346"/>
              <a:ext cx="127107" cy="152445"/>
            </a:xfrm>
            <a:custGeom>
              <a:avLst/>
              <a:gdLst>
                <a:gd name="connsiteX0" fmla="*/ 41850 w 127106"/>
                <a:gd name="connsiteY0" fmla="*/ 109911 h 152445"/>
                <a:gd name="connsiteX1" fmla="*/ 71990 w 127106"/>
                <a:gd name="connsiteY1" fmla="*/ 81058 h 152445"/>
                <a:gd name="connsiteX2" fmla="*/ 96808 w 127106"/>
                <a:gd name="connsiteY2" fmla="*/ 58287 h 152445"/>
                <a:gd name="connsiteX3" fmla="*/ 126432 w 127106"/>
                <a:gd name="connsiteY3" fmla="*/ 21588 h 152445"/>
                <a:gd name="connsiteX4" fmla="*/ 123643 w 127106"/>
                <a:gd name="connsiteY4" fmla="*/ 19056 h 152445"/>
                <a:gd name="connsiteX5" fmla="*/ 119846 w 127106"/>
                <a:gd name="connsiteY5" fmla="*/ 21835 h 152445"/>
                <a:gd name="connsiteX6" fmla="*/ 100859 w 127106"/>
                <a:gd name="connsiteY6" fmla="*/ 38040 h 152445"/>
                <a:gd name="connsiteX7" fmla="*/ 87942 w 127106"/>
                <a:gd name="connsiteY7" fmla="*/ 29940 h 152445"/>
                <a:gd name="connsiteX8" fmla="*/ 70465 w 127106"/>
                <a:gd name="connsiteY8" fmla="*/ 19056 h 152445"/>
                <a:gd name="connsiteX9" fmla="*/ 39824 w 127106"/>
                <a:gd name="connsiteY9" fmla="*/ 47909 h 152445"/>
                <a:gd name="connsiteX10" fmla="*/ 42867 w 127106"/>
                <a:gd name="connsiteY10" fmla="*/ 50688 h 152445"/>
                <a:gd name="connsiteX11" fmla="*/ 46155 w 127106"/>
                <a:gd name="connsiteY11" fmla="*/ 47909 h 152445"/>
                <a:gd name="connsiteX12" fmla="*/ 67684 w 127106"/>
                <a:gd name="connsiteY12" fmla="*/ 36015 h 152445"/>
                <a:gd name="connsiteX13" fmla="*/ 83636 w 127106"/>
                <a:gd name="connsiteY13" fmla="*/ 39809 h 152445"/>
                <a:gd name="connsiteX14" fmla="*/ 103131 w 127106"/>
                <a:gd name="connsiteY14" fmla="*/ 43606 h 152445"/>
                <a:gd name="connsiteX15" fmla="*/ 67939 w 127106"/>
                <a:gd name="connsiteY15" fmla="*/ 76762 h 152445"/>
                <a:gd name="connsiteX16" fmla="*/ 45147 w 127106"/>
                <a:gd name="connsiteY16" fmla="*/ 98017 h 152445"/>
                <a:gd name="connsiteX17" fmla="*/ 19066 w 127106"/>
                <a:gd name="connsiteY17" fmla="*/ 131174 h 152445"/>
                <a:gd name="connsiteX18" fmla="*/ 22101 w 127106"/>
                <a:gd name="connsiteY18" fmla="*/ 133708 h 152445"/>
                <a:gd name="connsiteX19" fmla="*/ 26152 w 127106"/>
                <a:gd name="connsiteY19" fmla="*/ 130412 h 152445"/>
                <a:gd name="connsiteX20" fmla="*/ 47681 w 127106"/>
                <a:gd name="connsiteY20" fmla="*/ 114723 h 152445"/>
                <a:gd name="connsiteX21" fmla="*/ 62362 w 127106"/>
                <a:gd name="connsiteY21" fmla="*/ 124338 h 152445"/>
                <a:gd name="connsiteX22" fmla="*/ 78576 w 127106"/>
                <a:gd name="connsiteY22" fmla="*/ 133708 h 152445"/>
                <a:gd name="connsiteX23" fmla="*/ 118329 w 127106"/>
                <a:gd name="connsiteY23" fmla="*/ 94729 h 152445"/>
                <a:gd name="connsiteX24" fmla="*/ 115294 w 127106"/>
                <a:gd name="connsiteY24" fmla="*/ 92197 h 152445"/>
                <a:gd name="connsiteX25" fmla="*/ 111743 w 127106"/>
                <a:gd name="connsiteY25" fmla="*/ 95485 h 152445"/>
                <a:gd name="connsiteX26" fmla="*/ 81356 w 127106"/>
                <a:gd name="connsiteY26" fmla="*/ 116747 h 152445"/>
                <a:gd name="connsiteX27" fmla="*/ 66413 w 127106"/>
                <a:gd name="connsiteY27" fmla="*/ 113461 h 152445"/>
                <a:gd name="connsiteX28" fmla="*/ 48690 w 127106"/>
                <a:gd name="connsiteY28" fmla="*/ 109158 h 152445"/>
                <a:gd name="connsiteX29" fmla="*/ 41850 w 127106"/>
                <a:gd name="connsiteY29" fmla="*/ 109911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7106" h="152445">
                  <a:moveTo>
                    <a:pt x="41850" y="109911"/>
                  </a:moveTo>
                  <a:cubicBezTo>
                    <a:pt x="55530" y="95230"/>
                    <a:pt x="62870" y="88911"/>
                    <a:pt x="71990" y="81058"/>
                  </a:cubicBezTo>
                  <a:cubicBezTo>
                    <a:pt x="71990" y="80811"/>
                    <a:pt x="87688" y="67393"/>
                    <a:pt x="96808" y="58287"/>
                  </a:cubicBezTo>
                  <a:cubicBezTo>
                    <a:pt x="120862" y="34745"/>
                    <a:pt x="126432" y="22596"/>
                    <a:pt x="126432" y="21588"/>
                  </a:cubicBezTo>
                  <a:cubicBezTo>
                    <a:pt x="126432" y="19056"/>
                    <a:pt x="124152" y="19056"/>
                    <a:pt x="123643" y="19056"/>
                  </a:cubicBezTo>
                  <a:cubicBezTo>
                    <a:pt x="121872" y="19056"/>
                    <a:pt x="121117" y="19564"/>
                    <a:pt x="119846" y="21835"/>
                  </a:cubicBezTo>
                  <a:cubicBezTo>
                    <a:pt x="112251" y="33991"/>
                    <a:pt x="106937" y="38040"/>
                    <a:pt x="100859" y="38040"/>
                  </a:cubicBezTo>
                  <a:cubicBezTo>
                    <a:pt x="94782" y="38040"/>
                    <a:pt x="91740" y="34236"/>
                    <a:pt x="87942" y="29940"/>
                  </a:cubicBezTo>
                  <a:cubicBezTo>
                    <a:pt x="83128" y="24113"/>
                    <a:pt x="78822" y="19056"/>
                    <a:pt x="70465" y="19056"/>
                  </a:cubicBezTo>
                  <a:cubicBezTo>
                    <a:pt x="51478" y="19056"/>
                    <a:pt x="39824" y="42590"/>
                    <a:pt x="39824" y="47909"/>
                  </a:cubicBezTo>
                  <a:cubicBezTo>
                    <a:pt x="39824" y="49171"/>
                    <a:pt x="40587" y="50688"/>
                    <a:pt x="42867" y="50688"/>
                  </a:cubicBezTo>
                  <a:cubicBezTo>
                    <a:pt x="45147" y="50688"/>
                    <a:pt x="45655" y="49426"/>
                    <a:pt x="46155" y="47909"/>
                  </a:cubicBezTo>
                  <a:cubicBezTo>
                    <a:pt x="50970" y="36261"/>
                    <a:pt x="65659" y="36015"/>
                    <a:pt x="67684" y="36015"/>
                  </a:cubicBezTo>
                  <a:cubicBezTo>
                    <a:pt x="72999" y="36015"/>
                    <a:pt x="77813" y="37786"/>
                    <a:pt x="83636" y="39809"/>
                  </a:cubicBezTo>
                  <a:cubicBezTo>
                    <a:pt x="93765" y="43606"/>
                    <a:pt x="96553" y="43606"/>
                    <a:pt x="103131" y="43606"/>
                  </a:cubicBezTo>
                  <a:cubicBezTo>
                    <a:pt x="94020" y="54483"/>
                    <a:pt x="72745" y="72713"/>
                    <a:pt x="67939" y="76762"/>
                  </a:cubicBezTo>
                  <a:lnTo>
                    <a:pt x="45147" y="98017"/>
                  </a:lnTo>
                  <a:cubicBezTo>
                    <a:pt x="27924" y="114978"/>
                    <a:pt x="19066" y="129404"/>
                    <a:pt x="19066" y="131174"/>
                  </a:cubicBezTo>
                  <a:cubicBezTo>
                    <a:pt x="19066" y="133708"/>
                    <a:pt x="21592" y="133708"/>
                    <a:pt x="22101" y="133708"/>
                  </a:cubicBezTo>
                  <a:cubicBezTo>
                    <a:pt x="24127" y="133708"/>
                    <a:pt x="24635" y="133199"/>
                    <a:pt x="26152" y="130412"/>
                  </a:cubicBezTo>
                  <a:cubicBezTo>
                    <a:pt x="31975" y="121559"/>
                    <a:pt x="39578" y="114723"/>
                    <a:pt x="47681" y="114723"/>
                  </a:cubicBezTo>
                  <a:cubicBezTo>
                    <a:pt x="53504" y="114723"/>
                    <a:pt x="56038" y="117001"/>
                    <a:pt x="62362" y="124338"/>
                  </a:cubicBezTo>
                  <a:cubicBezTo>
                    <a:pt x="66667" y="129657"/>
                    <a:pt x="71228" y="133708"/>
                    <a:pt x="78576" y="133708"/>
                  </a:cubicBezTo>
                  <a:cubicBezTo>
                    <a:pt x="103640" y="133708"/>
                    <a:pt x="118329" y="101559"/>
                    <a:pt x="118329" y="94729"/>
                  </a:cubicBezTo>
                  <a:cubicBezTo>
                    <a:pt x="118329" y="93459"/>
                    <a:pt x="117319" y="92197"/>
                    <a:pt x="115294" y="92197"/>
                  </a:cubicBezTo>
                  <a:cubicBezTo>
                    <a:pt x="113014" y="92197"/>
                    <a:pt x="112505" y="93714"/>
                    <a:pt x="111743" y="95485"/>
                  </a:cubicBezTo>
                  <a:cubicBezTo>
                    <a:pt x="105920" y="111936"/>
                    <a:pt x="89713" y="116747"/>
                    <a:pt x="81356" y="116747"/>
                  </a:cubicBezTo>
                  <a:cubicBezTo>
                    <a:pt x="76296" y="116747"/>
                    <a:pt x="71736" y="115230"/>
                    <a:pt x="66413" y="113461"/>
                  </a:cubicBezTo>
                  <a:cubicBezTo>
                    <a:pt x="57809" y="110166"/>
                    <a:pt x="54013" y="109158"/>
                    <a:pt x="48690" y="109158"/>
                  </a:cubicBezTo>
                  <a:cubicBezTo>
                    <a:pt x="48182" y="109158"/>
                    <a:pt x="44130" y="109158"/>
                    <a:pt x="41850" y="10991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orme libre : forme 97">
              <a:extLst>
                <a:ext uri="{FF2B5EF4-FFF2-40B4-BE49-F238E27FC236}">
                  <a16:creationId xmlns:a16="http://schemas.microsoft.com/office/drawing/2014/main" id="{14F15E39-2C99-45DF-B22B-28E6071A9E15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0321263" y="-14915311"/>
              <a:ext cx="50843" cy="101630"/>
            </a:xfrm>
            <a:custGeom>
              <a:avLst/>
              <a:gdLst>
                <a:gd name="connsiteX0" fmla="*/ 48698 w 50842"/>
                <a:gd name="connsiteY0" fmla="*/ 45631 h 101630"/>
                <a:gd name="connsiteX1" fmla="*/ 32492 w 50842"/>
                <a:gd name="connsiteY1" fmla="*/ 19056 h 101630"/>
                <a:gd name="connsiteX2" fmla="*/ 19066 w 50842"/>
                <a:gd name="connsiteY2" fmla="*/ 32474 h 101630"/>
                <a:gd name="connsiteX3" fmla="*/ 32492 w 50842"/>
                <a:gd name="connsiteY3" fmla="*/ 45884 h 101630"/>
                <a:gd name="connsiteX4" fmla="*/ 41349 w 50842"/>
                <a:gd name="connsiteY4" fmla="*/ 42598 h 101630"/>
                <a:gd name="connsiteX5" fmla="*/ 42621 w 50842"/>
                <a:gd name="connsiteY5" fmla="*/ 41835 h 101630"/>
                <a:gd name="connsiteX6" fmla="*/ 43129 w 50842"/>
                <a:gd name="connsiteY6" fmla="*/ 45631 h 101630"/>
                <a:gd name="connsiteX7" fmla="*/ 25906 w 50842"/>
                <a:gd name="connsiteY7" fmla="*/ 87894 h 101630"/>
                <a:gd name="connsiteX8" fmla="*/ 23117 w 50842"/>
                <a:gd name="connsiteY8" fmla="*/ 91944 h 101630"/>
                <a:gd name="connsiteX9" fmla="*/ 25652 w 50842"/>
                <a:gd name="connsiteY9" fmla="*/ 94731 h 101630"/>
                <a:gd name="connsiteX10" fmla="*/ 48698 w 50842"/>
                <a:gd name="connsiteY10" fmla="*/ 45631 h 1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842" h="101630">
                  <a:moveTo>
                    <a:pt x="48698" y="45631"/>
                  </a:moveTo>
                  <a:cubicBezTo>
                    <a:pt x="48698" y="28925"/>
                    <a:pt x="42366" y="19056"/>
                    <a:pt x="32492" y="19056"/>
                  </a:cubicBezTo>
                  <a:cubicBezTo>
                    <a:pt x="24134" y="19056"/>
                    <a:pt x="19066" y="25384"/>
                    <a:pt x="19066" y="32474"/>
                  </a:cubicBezTo>
                  <a:cubicBezTo>
                    <a:pt x="19066" y="39302"/>
                    <a:pt x="24134" y="45884"/>
                    <a:pt x="32492" y="45884"/>
                  </a:cubicBezTo>
                  <a:cubicBezTo>
                    <a:pt x="35526" y="45884"/>
                    <a:pt x="38823" y="44868"/>
                    <a:pt x="41349" y="42598"/>
                  </a:cubicBezTo>
                  <a:cubicBezTo>
                    <a:pt x="42112" y="42089"/>
                    <a:pt x="42366" y="41835"/>
                    <a:pt x="42621" y="41835"/>
                  </a:cubicBezTo>
                  <a:cubicBezTo>
                    <a:pt x="42874" y="41835"/>
                    <a:pt x="43129" y="42089"/>
                    <a:pt x="43129" y="45631"/>
                  </a:cubicBezTo>
                  <a:cubicBezTo>
                    <a:pt x="43129" y="64361"/>
                    <a:pt x="34263" y="79541"/>
                    <a:pt x="25906" y="87894"/>
                  </a:cubicBezTo>
                  <a:cubicBezTo>
                    <a:pt x="23117" y="90680"/>
                    <a:pt x="23117" y="91189"/>
                    <a:pt x="23117" y="91944"/>
                  </a:cubicBezTo>
                  <a:cubicBezTo>
                    <a:pt x="23117" y="93721"/>
                    <a:pt x="24389" y="94731"/>
                    <a:pt x="25652" y="94731"/>
                  </a:cubicBezTo>
                  <a:cubicBezTo>
                    <a:pt x="28440" y="94731"/>
                    <a:pt x="48698" y="75246"/>
                    <a:pt x="48698" y="4563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orme libre : forme 98">
              <a:extLst>
                <a:ext uri="{FF2B5EF4-FFF2-40B4-BE49-F238E27FC236}">
                  <a16:creationId xmlns:a16="http://schemas.microsoft.com/office/drawing/2014/main" id="{4A9FC0C8-D212-4B6D-AACC-9D8E70E93156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0422981" y="-15000346"/>
              <a:ext cx="127107" cy="152445"/>
            </a:xfrm>
            <a:custGeom>
              <a:avLst/>
              <a:gdLst>
                <a:gd name="connsiteX0" fmla="*/ 41849 w 127106"/>
                <a:gd name="connsiteY0" fmla="*/ 109911 h 152445"/>
                <a:gd name="connsiteX1" fmla="*/ 71991 w 127106"/>
                <a:gd name="connsiteY1" fmla="*/ 81058 h 152445"/>
                <a:gd name="connsiteX2" fmla="*/ 96807 w 127106"/>
                <a:gd name="connsiteY2" fmla="*/ 58287 h 152445"/>
                <a:gd name="connsiteX3" fmla="*/ 126431 w 127106"/>
                <a:gd name="connsiteY3" fmla="*/ 21588 h 152445"/>
                <a:gd name="connsiteX4" fmla="*/ 123642 w 127106"/>
                <a:gd name="connsiteY4" fmla="*/ 19056 h 152445"/>
                <a:gd name="connsiteX5" fmla="*/ 119847 w 127106"/>
                <a:gd name="connsiteY5" fmla="*/ 21835 h 152445"/>
                <a:gd name="connsiteX6" fmla="*/ 100859 w 127106"/>
                <a:gd name="connsiteY6" fmla="*/ 38040 h 152445"/>
                <a:gd name="connsiteX7" fmla="*/ 87943 w 127106"/>
                <a:gd name="connsiteY7" fmla="*/ 29940 h 152445"/>
                <a:gd name="connsiteX8" fmla="*/ 70466 w 127106"/>
                <a:gd name="connsiteY8" fmla="*/ 19056 h 152445"/>
                <a:gd name="connsiteX9" fmla="*/ 39822 w 127106"/>
                <a:gd name="connsiteY9" fmla="*/ 47909 h 152445"/>
                <a:gd name="connsiteX10" fmla="*/ 42866 w 127106"/>
                <a:gd name="connsiteY10" fmla="*/ 50688 h 152445"/>
                <a:gd name="connsiteX11" fmla="*/ 46155 w 127106"/>
                <a:gd name="connsiteY11" fmla="*/ 47909 h 152445"/>
                <a:gd name="connsiteX12" fmla="*/ 67684 w 127106"/>
                <a:gd name="connsiteY12" fmla="*/ 36015 h 152445"/>
                <a:gd name="connsiteX13" fmla="*/ 83636 w 127106"/>
                <a:gd name="connsiteY13" fmla="*/ 39809 h 152445"/>
                <a:gd name="connsiteX14" fmla="*/ 103132 w 127106"/>
                <a:gd name="connsiteY14" fmla="*/ 43606 h 152445"/>
                <a:gd name="connsiteX15" fmla="*/ 67939 w 127106"/>
                <a:gd name="connsiteY15" fmla="*/ 76762 h 152445"/>
                <a:gd name="connsiteX16" fmla="*/ 45146 w 127106"/>
                <a:gd name="connsiteY16" fmla="*/ 98017 h 152445"/>
                <a:gd name="connsiteX17" fmla="*/ 19066 w 127106"/>
                <a:gd name="connsiteY17" fmla="*/ 131174 h 152445"/>
                <a:gd name="connsiteX18" fmla="*/ 22102 w 127106"/>
                <a:gd name="connsiteY18" fmla="*/ 133708 h 152445"/>
                <a:gd name="connsiteX19" fmla="*/ 26151 w 127106"/>
                <a:gd name="connsiteY19" fmla="*/ 130412 h 152445"/>
                <a:gd name="connsiteX20" fmla="*/ 47681 w 127106"/>
                <a:gd name="connsiteY20" fmla="*/ 114723 h 152445"/>
                <a:gd name="connsiteX21" fmla="*/ 62362 w 127106"/>
                <a:gd name="connsiteY21" fmla="*/ 124338 h 152445"/>
                <a:gd name="connsiteX22" fmla="*/ 78575 w 127106"/>
                <a:gd name="connsiteY22" fmla="*/ 133708 h 152445"/>
                <a:gd name="connsiteX23" fmla="*/ 118329 w 127106"/>
                <a:gd name="connsiteY23" fmla="*/ 94729 h 152445"/>
                <a:gd name="connsiteX24" fmla="*/ 115294 w 127106"/>
                <a:gd name="connsiteY24" fmla="*/ 92197 h 152445"/>
                <a:gd name="connsiteX25" fmla="*/ 111742 w 127106"/>
                <a:gd name="connsiteY25" fmla="*/ 95485 h 152445"/>
                <a:gd name="connsiteX26" fmla="*/ 81356 w 127106"/>
                <a:gd name="connsiteY26" fmla="*/ 116747 h 152445"/>
                <a:gd name="connsiteX27" fmla="*/ 66414 w 127106"/>
                <a:gd name="connsiteY27" fmla="*/ 113461 h 152445"/>
                <a:gd name="connsiteX28" fmla="*/ 48690 w 127106"/>
                <a:gd name="connsiteY28" fmla="*/ 109158 h 152445"/>
                <a:gd name="connsiteX29" fmla="*/ 41849 w 127106"/>
                <a:gd name="connsiteY29" fmla="*/ 109911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7106" h="152445">
                  <a:moveTo>
                    <a:pt x="41849" y="109911"/>
                  </a:moveTo>
                  <a:cubicBezTo>
                    <a:pt x="55531" y="95230"/>
                    <a:pt x="62870" y="88911"/>
                    <a:pt x="71991" y="81058"/>
                  </a:cubicBezTo>
                  <a:cubicBezTo>
                    <a:pt x="71991" y="80811"/>
                    <a:pt x="87688" y="67393"/>
                    <a:pt x="96807" y="58287"/>
                  </a:cubicBezTo>
                  <a:cubicBezTo>
                    <a:pt x="120864" y="34745"/>
                    <a:pt x="126431" y="22596"/>
                    <a:pt x="126431" y="21588"/>
                  </a:cubicBezTo>
                  <a:cubicBezTo>
                    <a:pt x="126431" y="19056"/>
                    <a:pt x="124151" y="19056"/>
                    <a:pt x="123642" y="19056"/>
                  </a:cubicBezTo>
                  <a:cubicBezTo>
                    <a:pt x="121870" y="19056"/>
                    <a:pt x="121118" y="19564"/>
                    <a:pt x="119847" y="21835"/>
                  </a:cubicBezTo>
                  <a:cubicBezTo>
                    <a:pt x="112251" y="33991"/>
                    <a:pt x="106935" y="38040"/>
                    <a:pt x="100859" y="38040"/>
                  </a:cubicBezTo>
                  <a:cubicBezTo>
                    <a:pt x="94782" y="38040"/>
                    <a:pt x="91738" y="34236"/>
                    <a:pt x="87943" y="29940"/>
                  </a:cubicBezTo>
                  <a:cubicBezTo>
                    <a:pt x="83128" y="24113"/>
                    <a:pt x="78822" y="19056"/>
                    <a:pt x="70466" y="19056"/>
                  </a:cubicBezTo>
                  <a:cubicBezTo>
                    <a:pt x="51479" y="19056"/>
                    <a:pt x="39822" y="42590"/>
                    <a:pt x="39822" y="47909"/>
                  </a:cubicBezTo>
                  <a:cubicBezTo>
                    <a:pt x="39822" y="49171"/>
                    <a:pt x="40586" y="50688"/>
                    <a:pt x="42866" y="50688"/>
                  </a:cubicBezTo>
                  <a:cubicBezTo>
                    <a:pt x="45146" y="50688"/>
                    <a:pt x="45654" y="49426"/>
                    <a:pt x="46155" y="47909"/>
                  </a:cubicBezTo>
                  <a:cubicBezTo>
                    <a:pt x="50970" y="36261"/>
                    <a:pt x="65659" y="36015"/>
                    <a:pt x="67684" y="36015"/>
                  </a:cubicBezTo>
                  <a:cubicBezTo>
                    <a:pt x="72998" y="36015"/>
                    <a:pt x="77813" y="37786"/>
                    <a:pt x="83636" y="39809"/>
                  </a:cubicBezTo>
                  <a:cubicBezTo>
                    <a:pt x="93764" y="43606"/>
                    <a:pt x="96553" y="43606"/>
                    <a:pt x="103132" y="43606"/>
                  </a:cubicBezTo>
                  <a:cubicBezTo>
                    <a:pt x="94019" y="54483"/>
                    <a:pt x="72743" y="72713"/>
                    <a:pt x="67939" y="76762"/>
                  </a:cubicBezTo>
                  <a:lnTo>
                    <a:pt x="45146" y="98017"/>
                  </a:lnTo>
                  <a:cubicBezTo>
                    <a:pt x="27923" y="114978"/>
                    <a:pt x="19066" y="129404"/>
                    <a:pt x="19066" y="131174"/>
                  </a:cubicBezTo>
                  <a:cubicBezTo>
                    <a:pt x="19066" y="133708"/>
                    <a:pt x="21594" y="133708"/>
                    <a:pt x="22102" y="133708"/>
                  </a:cubicBezTo>
                  <a:cubicBezTo>
                    <a:pt x="24125" y="133708"/>
                    <a:pt x="24634" y="133199"/>
                    <a:pt x="26151" y="130412"/>
                  </a:cubicBezTo>
                  <a:cubicBezTo>
                    <a:pt x="31975" y="121559"/>
                    <a:pt x="39579" y="114723"/>
                    <a:pt x="47681" y="114723"/>
                  </a:cubicBezTo>
                  <a:cubicBezTo>
                    <a:pt x="53504" y="114723"/>
                    <a:pt x="56039" y="117001"/>
                    <a:pt x="62362" y="124338"/>
                  </a:cubicBezTo>
                  <a:cubicBezTo>
                    <a:pt x="66668" y="129657"/>
                    <a:pt x="71228" y="133708"/>
                    <a:pt x="78575" y="133708"/>
                  </a:cubicBezTo>
                  <a:cubicBezTo>
                    <a:pt x="103640" y="133708"/>
                    <a:pt x="118329" y="101559"/>
                    <a:pt x="118329" y="94729"/>
                  </a:cubicBezTo>
                  <a:cubicBezTo>
                    <a:pt x="118329" y="93459"/>
                    <a:pt x="117320" y="92197"/>
                    <a:pt x="115294" y="92197"/>
                  </a:cubicBezTo>
                  <a:cubicBezTo>
                    <a:pt x="113014" y="92197"/>
                    <a:pt x="112505" y="93714"/>
                    <a:pt x="111742" y="95485"/>
                  </a:cubicBezTo>
                  <a:cubicBezTo>
                    <a:pt x="105918" y="111936"/>
                    <a:pt x="89712" y="116747"/>
                    <a:pt x="81356" y="116747"/>
                  </a:cubicBezTo>
                  <a:cubicBezTo>
                    <a:pt x="76295" y="116747"/>
                    <a:pt x="71736" y="115230"/>
                    <a:pt x="66414" y="113461"/>
                  </a:cubicBezTo>
                  <a:cubicBezTo>
                    <a:pt x="57809" y="110166"/>
                    <a:pt x="54013" y="109158"/>
                    <a:pt x="48690" y="109158"/>
                  </a:cubicBezTo>
                  <a:cubicBezTo>
                    <a:pt x="48182" y="109158"/>
                    <a:pt x="44129" y="109158"/>
                    <a:pt x="41849" y="10991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orme libre : forme 99">
              <a:extLst>
                <a:ext uri="{FF2B5EF4-FFF2-40B4-BE49-F238E27FC236}">
                  <a16:creationId xmlns:a16="http://schemas.microsoft.com/office/drawing/2014/main" id="{D1735A30-C2D2-4253-ACF5-2C1A143183CC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0555421" y="-15078300"/>
              <a:ext cx="76264" cy="279483"/>
            </a:xfrm>
            <a:custGeom>
              <a:avLst/>
              <a:gdLst>
                <a:gd name="connsiteX0" fmla="*/ 77813 w 76264"/>
                <a:gd name="connsiteY0" fmla="*/ 145600 h 279482"/>
                <a:gd name="connsiteX1" fmla="*/ 61099 w 76264"/>
                <a:gd name="connsiteY1" fmla="*/ 66639 h 279482"/>
                <a:gd name="connsiteX2" fmla="*/ 21601 w 76264"/>
                <a:gd name="connsiteY2" fmla="*/ 19056 h 279482"/>
                <a:gd name="connsiteX3" fmla="*/ 19066 w 76264"/>
                <a:gd name="connsiteY3" fmla="*/ 21588 h 279482"/>
                <a:gd name="connsiteX4" fmla="*/ 23881 w 76264"/>
                <a:gd name="connsiteY4" fmla="*/ 27408 h 279482"/>
                <a:gd name="connsiteX5" fmla="*/ 63124 w 76264"/>
                <a:gd name="connsiteY5" fmla="*/ 145600 h 279482"/>
                <a:gd name="connsiteX6" fmla="*/ 22355 w 76264"/>
                <a:gd name="connsiteY6" fmla="*/ 265309 h 279482"/>
                <a:gd name="connsiteX7" fmla="*/ 19066 w 76264"/>
                <a:gd name="connsiteY7" fmla="*/ 269612 h 279482"/>
                <a:gd name="connsiteX8" fmla="*/ 21601 w 76264"/>
                <a:gd name="connsiteY8" fmla="*/ 272146 h 279482"/>
                <a:gd name="connsiteX9" fmla="*/ 61861 w 76264"/>
                <a:gd name="connsiteY9" fmla="*/ 222792 h 279482"/>
                <a:gd name="connsiteX10" fmla="*/ 77813 w 76264"/>
                <a:gd name="connsiteY10" fmla="*/ 145600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64" h="279482">
                  <a:moveTo>
                    <a:pt x="77813" y="145600"/>
                  </a:moveTo>
                  <a:cubicBezTo>
                    <a:pt x="77813" y="125862"/>
                    <a:pt x="75033" y="95238"/>
                    <a:pt x="61099" y="66639"/>
                  </a:cubicBezTo>
                  <a:cubicBezTo>
                    <a:pt x="45909" y="35506"/>
                    <a:pt x="24127" y="19056"/>
                    <a:pt x="21601" y="19056"/>
                  </a:cubicBezTo>
                  <a:cubicBezTo>
                    <a:pt x="20075" y="19056"/>
                    <a:pt x="19066" y="20071"/>
                    <a:pt x="19066" y="21588"/>
                  </a:cubicBezTo>
                  <a:cubicBezTo>
                    <a:pt x="19066" y="22342"/>
                    <a:pt x="19066" y="22850"/>
                    <a:pt x="23881" y="27408"/>
                  </a:cubicBezTo>
                  <a:cubicBezTo>
                    <a:pt x="48690" y="52467"/>
                    <a:pt x="63124" y="92706"/>
                    <a:pt x="63124" y="145600"/>
                  </a:cubicBezTo>
                  <a:cubicBezTo>
                    <a:pt x="63124" y="188880"/>
                    <a:pt x="53758" y="233424"/>
                    <a:pt x="22355" y="265309"/>
                  </a:cubicBezTo>
                  <a:cubicBezTo>
                    <a:pt x="19066" y="268350"/>
                    <a:pt x="19066" y="268859"/>
                    <a:pt x="19066" y="269612"/>
                  </a:cubicBezTo>
                  <a:cubicBezTo>
                    <a:pt x="19066" y="271129"/>
                    <a:pt x="20075" y="272146"/>
                    <a:pt x="21601" y="272146"/>
                  </a:cubicBezTo>
                  <a:cubicBezTo>
                    <a:pt x="24127" y="272146"/>
                    <a:pt x="46918" y="254933"/>
                    <a:pt x="61861" y="222792"/>
                  </a:cubicBezTo>
                  <a:cubicBezTo>
                    <a:pt x="74778" y="194955"/>
                    <a:pt x="77813" y="166864"/>
                    <a:pt x="77813" y="1456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3" name="Rectangle 102">
            <a:extLst>
              <a:ext uri="{FF2B5EF4-FFF2-40B4-BE49-F238E27FC236}">
                <a16:creationId xmlns:a16="http://schemas.microsoft.com/office/drawing/2014/main" id="{629397A4-7F19-4D22-9780-BD99C4371E2C}"/>
              </a:ext>
            </a:extLst>
          </p:cNvPr>
          <p:cNvSpPr/>
          <p:nvPr/>
        </p:nvSpPr>
        <p:spPr>
          <a:xfrm>
            <a:off x="1367789" y="3943314"/>
            <a:ext cx="26167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1115B5"/>
                </a:solidFill>
              </a:rPr>
              <a:t>- LLM background droplet shape</a:t>
            </a:r>
            <a:endParaRPr lang="fr-FR" sz="1400" dirty="0">
              <a:solidFill>
                <a:srgbClr val="1115B5"/>
              </a:solidFill>
            </a:endParaRPr>
          </a:p>
        </p:txBody>
      </p:sp>
      <p:grpSp>
        <p:nvGrpSpPr>
          <p:cNvPr id="104" name="Groupe 103" descr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\rho(\bar z,z)&#10;\end{align*}&#10;&#10;\end{document}" title="IguanaTex Vector Display">
            <a:extLst>
              <a:ext uri="{FF2B5EF4-FFF2-40B4-BE49-F238E27FC236}">
                <a16:creationId xmlns:a16="http://schemas.microsoft.com/office/drawing/2014/main" id="{B0052F62-7027-4A7D-96F5-47D5564BFEC7}"/>
              </a:ext>
            </a:extLst>
          </p:cNvPr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4484361" y="3938482"/>
            <a:ext cx="542846" cy="223526"/>
            <a:chOff x="9948740" y="-15078300"/>
            <a:chExt cx="682945" cy="281214"/>
          </a:xfrm>
        </p:grpSpPr>
        <p:sp>
          <p:nvSpPr>
            <p:cNvPr id="105" name="Forme libre : forme 104">
              <a:extLst>
                <a:ext uri="{FF2B5EF4-FFF2-40B4-BE49-F238E27FC236}">
                  <a16:creationId xmlns:a16="http://schemas.microsoft.com/office/drawing/2014/main" id="{EE1CCC49-B4B6-4BA8-B229-F1184723E63E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9948740" y="-15000346"/>
              <a:ext cx="152528" cy="203260"/>
            </a:xfrm>
            <a:custGeom>
              <a:avLst/>
              <a:gdLst>
                <a:gd name="connsiteX0" fmla="*/ 19829 w 152528"/>
                <a:gd name="connsiteY0" fmla="*/ 174708 h 203260"/>
                <a:gd name="connsiteX1" fmla="*/ 19066 w 152528"/>
                <a:gd name="connsiteY1" fmla="*/ 178757 h 203260"/>
                <a:gd name="connsiteX2" fmla="*/ 26161 w 152528"/>
                <a:gd name="connsiteY2" fmla="*/ 185586 h 203260"/>
                <a:gd name="connsiteX3" fmla="*/ 35018 w 152528"/>
                <a:gd name="connsiteY3" fmla="*/ 180274 h 203260"/>
                <a:gd name="connsiteX4" fmla="*/ 51232 w 152528"/>
                <a:gd name="connsiteY4" fmla="*/ 116747 h 203260"/>
                <a:gd name="connsiteX5" fmla="*/ 76296 w 152528"/>
                <a:gd name="connsiteY5" fmla="*/ 133708 h 203260"/>
                <a:gd name="connsiteX6" fmla="*/ 138594 w 152528"/>
                <a:gd name="connsiteY6" fmla="*/ 60310 h 203260"/>
                <a:gd name="connsiteX7" fmla="*/ 103394 w 152528"/>
                <a:gd name="connsiteY7" fmla="*/ 19056 h 203260"/>
                <a:gd name="connsiteX8" fmla="*/ 44646 w 152528"/>
                <a:gd name="connsiteY8" fmla="*/ 75238 h 203260"/>
                <a:gd name="connsiteX9" fmla="*/ 19829 w 152528"/>
                <a:gd name="connsiteY9" fmla="*/ 174708 h 203260"/>
                <a:gd name="connsiteX10" fmla="*/ 76041 w 152528"/>
                <a:gd name="connsiteY10" fmla="*/ 128133 h 203260"/>
                <a:gd name="connsiteX11" fmla="*/ 54267 w 152528"/>
                <a:gd name="connsiteY11" fmla="*/ 105608 h 203260"/>
                <a:gd name="connsiteX12" fmla="*/ 56293 w 152528"/>
                <a:gd name="connsiteY12" fmla="*/ 96246 h 203260"/>
                <a:gd name="connsiteX13" fmla="*/ 71490 w 152528"/>
                <a:gd name="connsiteY13" fmla="*/ 48663 h 203260"/>
                <a:gd name="connsiteX14" fmla="*/ 102885 w 152528"/>
                <a:gd name="connsiteY14" fmla="*/ 24621 h 203260"/>
                <a:gd name="connsiteX15" fmla="*/ 120362 w 152528"/>
                <a:gd name="connsiteY15" fmla="*/ 49426 h 203260"/>
                <a:gd name="connsiteX16" fmla="*/ 106182 w 152528"/>
                <a:gd name="connsiteY16" fmla="*/ 104091 h 203260"/>
                <a:gd name="connsiteX17" fmla="*/ 76041 w 152528"/>
                <a:gd name="connsiteY17" fmla="*/ 128133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528" h="203260">
                  <a:moveTo>
                    <a:pt x="19829" y="174708"/>
                  </a:moveTo>
                  <a:cubicBezTo>
                    <a:pt x="19066" y="177741"/>
                    <a:pt x="19066" y="178250"/>
                    <a:pt x="19066" y="178757"/>
                  </a:cubicBezTo>
                  <a:cubicBezTo>
                    <a:pt x="19066" y="182553"/>
                    <a:pt x="21854" y="185586"/>
                    <a:pt x="26161" y="185586"/>
                  </a:cubicBezTo>
                  <a:cubicBezTo>
                    <a:pt x="31475" y="185586"/>
                    <a:pt x="34518" y="181029"/>
                    <a:pt x="35018" y="180274"/>
                  </a:cubicBezTo>
                  <a:cubicBezTo>
                    <a:pt x="36289" y="177995"/>
                    <a:pt x="44392" y="144084"/>
                    <a:pt x="51232" y="116747"/>
                  </a:cubicBezTo>
                  <a:cubicBezTo>
                    <a:pt x="56293" y="126870"/>
                    <a:pt x="64396" y="133708"/>
                    <a:pt x="76296" y="133708"/>
                  </a:cubicBezTo>
                  <a:cubicBezTo>
                    <a:pt x="105927" y="133708"/>
                    <a:pt x="138594" y="98017"/>
                    <a:pt x="138594" y="60310"/>
                  </a:cubicBezTo>
                  <a:cubicBezTo>
                    <a:pt x="138594" y="33482"/>
                    <a:pt x="121879" y="19056"/>
                    <a:pt x="103394" y="19056"/>
                  </a:cubicBezTo>
                  <a:cubicBezTo>
                    <a:pt x="78830" y="19056"/>
                    <a:pt x="52241" y="44359"/>
                    <a:pt x="44646" y="75238"/>
                  </a:cubicBezTo>
                  <a:lnTo>
                    <a:pt x="19829" y="174708"/>
                  </a:lnTo>
                  <a:close/>
                  <a:moveTo>
                    <a:pt x="76041" y="128133"/>
                  </a:moveTo>
                  <a:cubicBezTo>
                    <a:pt x="58318" y="128133"/>
                    <a:pt x="54267" y="107886"/>
                    <a:pt x="54267" y="105608"/>
                  </a:cubicBezTo>
                  <a:cubicBezTo>
                    <a:pt x="54267" y="104600"/>
                    <a:pt x="55530" y="99534"/>
                    <a:pt x="56293" y="96246"/>
                  </a:cubicBezTo>
                  <a:cubicBezTo>
                    <a:pt x="63387" y="67901"/>
                    <a:pt x="65913" y="58786"/>
                    <a:pt x="71490" y="48663"/>
                  </a:cubicBezTo>
                  <a:cubicBezTo>
                    <a:pt x="82373" y="30187"/>
                    <a:pt x="95036" y="24621"/>
                    <a:pt x="102885" y="24621"/>
                  </a:cubicBezTo>
                  <a:cubicBezTo>
                    <a:pt x="112260" y="24621"/>
                    <a:pt x="120362" y="31966"/>
                    <a:pt x="120362" y="49426"/>
                  </a:cubicBezTo>
                  <a:cubicBezTo>
                    <a:pt x="120362" y="63344"/>
                    <a:pt x="113014" y="91690"/>
                    <a:pt x="106182" y="104091"/>
                  </a:cubicBezTo>
                  <a:cubicBezTo>
                    <a:pt x="97825" y="120035"/>
                    <a:pt x="85670" y="128133"/>
                    <a:pt x="76041" y="12813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orme libre : forme 105">
              <a:extLst>
                <a:ext uri="{FF2B5EF4-FFF2-40B4-BE49-F238E27FC236}">
                  <a16:creationId xmlns:a16="http://schemas.microsoft.com/office/drawing/2014/main" id="{06E58E29-CF91-4683-AB57-325817804BC1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0097162" y="-15078300"/>
              <a:ext cx="76264" cy="279483"/>
            </a:xfrm>
            <a:custGeom>
              <a:avLst/>
              <a:gdLst>
                <a:gd name="connsiteX0" fmla="*/ 77813 w 76264"/>
                <a:gd name="connsiteY0" fmla="*/ 269612 h 279482"/>
                <a:gd name="connsiteX1" fmla="*/ 73507 w 76264"/>
                <a:gd name="connsiteY1" fmla="*/ 264047 h 279482"/>
                <a:gd name="connsiteX2" fmla="*/ 33754 w 76264"/>
                <a:gd name="connsiteY2" fmla="*/ 145600 h 279482"/>
                <a:gd name="connsiteX3" fmla="*/ 74524 w 76264"/>
                <a:gd name="connsiteY3" fmla="*/ 25891 h 279482"/>
                <a:gd name="connsiteX4" fmla="*/ 77813 w 76264"/>
                <a:gd name="connsiteY4" fmla="*/ 21588 h 279482"/>
                <a:gd name="connsiteX5" fmla="*/ 75279 w 76264"/>
                <a:gd name="connsiteY5" fmla="*/ 19056 h 279482"/>
                <a:gd name="connsiteX6" fmla="*/ 35017 w 76264"/>
                <a:gd name="connsiteY6" fmla="*/ 68410 h 279482"/>
                <a:gd name="connsiteX7" fmla="*/ 19066 w 76264"/>
                <a:gd name="connsiteY7" fmla="*/ 145600 h 279482"/>
                <a:gd name="connsiteX8" fmla="*/ 35780 w 76264"/>
                <a:gd name="connsiteY8" fmla="*/ 224563 h 279482"/>
                <a:gd name="connsiteX9" fmla="*/ 75279 w 76264"/>
                <a:gd name="connsiteY9" fmla="*/ 272146 h 279482"/>
                <a:gd name="connsiteX10" fmla="*/ 77813 w 76264"/>
                <a:gd name="connsiteY10" fmla="*/ 269612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64" h="279482">
                  <a:moveTo>
                    <a:pt x="77813" y="269612"/>
                  </a:moveTo>
                  <a:cubicBezTo>
                    <a:pt x="77813" y="268859"/>
                    <a:pt x="77813" y="268350"/>
                    <a:pt x="73507" y="264047"/>
                  </a:cubicBezTo>
                  <a:cubicBezTo>
                    <a:pt x="41857" y="232160"/>
                    <a:pt x="33754" y="184323"/>
                    <a:pt x="33754" y="145600"/>
                  </a:cubicBezTo>
                  <a:cubicBezTo>
                    <a:pt x="33754" y="101567"/>
                    <a:pt x="43375" y="57524"/>
                    <a:pt x="74524" y="25891"/>
                  </a:cubicBezTo>
                  <a:cubicBezTo>
                    <a:pt x="77813" y="22850"/>
                    <a:pt x="77813" y="22342"/>
                    <a:pt x="77813" y="21588"/>
                  </a:cubicBezTo>
                  <a:cubicBezTo>
                    <a:pt x="77813" y="19817"/>
                    <a:pt x="76796" y="19056"/>
                    <a:pt x="75279" y="19056"/>
                  </a:cubicBezTo>
                  <a:cubicBezTo>
                    <a:pt x="72744" y="19056"/>
                    <a:pt x="49961" y="36269"/>
                    <a:pt x="35017" y="68410"/>
                  </a:cubicBezTo>
                  <a:cubicBezTo>
                    <a:pt x="22100" y="96246"/>
                    <a:pt x="19066" y="124338"/>
                    <a:pt x="19066" y="145600"/>
                  </a:cubicBezTo>
                  <a:cubicBezTo>
                    <a:pt x="19066" y="165340"/>
                    <a:pt x="21846" y="195962"/>
                    <a:pt x="35780" y="224563"/>
                  </a:cubicBezTo>
                  <a:cubicBezTo>
                    <a:pt x="50969" y="255694"/>
                    <a:pt x="72744" y="272146"/>
                    <a:pt x="75279" y="272146"/>
                  </a:cubicBezTo>
                  <a:cubicBezTo>
                    <a:pt x="76796" y="272146"/>
                    <a:pt x="77813" y="271383"/>
                    <a:pt x="77813" y="26961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orme libre : forme 106">
              <a:extLst>
                <a:ext uri="{FF2B5EF4-FFF2-40B4-BE49-F238E27FC236}">
                  <a16:creationId xmlns:a16="http://schemas.microsoft.com/office/drawing/2014/main" id="{C24B04D0-60FF-40BB-8CEB-60C4A271051F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0203165" y="-15037806"/>
              <a:ext cx="127107" cy="25408"/>
            </a:xfrm>
            <a:custGeom>
              <a:avLst/>
              <a:gdLst>
                <a:gd name="connsiteX0" fmla="*/ 110488 w 127106"/>
                <a:gd name="connsiteY0" fmla="*/ 26899 h 25407"/>
                <a:gd name="connsiteX1" fmla="*/ 110488 w 127106"/>
                <a:gd name="connsiteY1" fmla="*/ 19056 h 25407"/>
                <a:gd name="connsiteX2" fmla="*/ 19066 w 127106"/>
                <a:gd name="connsiteY2" fmla="*/ 19056 h 25407"/>
                <a:gd name="connsiteX3" fmla="*/ 19066 w 127106"/>
                <a:gd name="connsiteY3" fmla="*/ 26899 h 25407"/>
                <a:gd name="connsiteX4" fmla="*/ 110488 w 127106"/>
                <a:gd name="connsiteY4" fmla="*/ 26899 h 2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106" h="25407">
                  <a:moveTo>
                    <a:pt x="110488" y="26899"/>
                  </a:moveTo>
                  <a:lnTo>
                    <a:pt x="110488" y="19056"/>
                  </a:lnTo>
                  <a:lnTo>
                    <a:pt x="19066" y="19056"/>
                  </a:lnTo>
                  <a:lnTo>
                    <a:pt x="19066" y="26899"/>
                  </a:lnTo>
                  <a:lnTo>
                    <a:pt x="110488" y="2689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orme libre : forme 107">
              <a:extLst>
                <a:ext uri="{FF2B5EF4-FFF2-40B4-BE49-F238E27FC236}">
                  <a16:creationId xmlns:a16="http://schemas.microsoft.com/office/drawing/2014/main" id="{10297068-F272-40CA-AEE4-91459E096EF9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0181464" y="-15000346"/>
              <a:ext cx="127107" cy="152445"/>
            </a:xfrm>
            <a:custGeom>
              <a:avLst/>
              <a:gdLst>
                <a:gd name="connsiteX0" fmla="*/ 41850 w 127106"/>
                <a:gd name="connsiteY0" fmla="*/ 109911 h 152445"/>
                <a:gd name="connsiteX1" fmla="*/ 71990 w 127106"/>
                <a:gd name="connsiteY1" fmla="*/ 81058 h 152445"/>
                <a:gd name="connsiteX2" fmla="*/ 96808 w 127106"/>
                <a:gd name="connsiteY2" fmla="*/ 58287 h 152445"/>
                <a:gd name="connsiteX3" fmla="*/ 126432 w 127106"/>
                <a:gd name="connsiteY3" fmla="*/ 21588 h 152445"/>
                <a:gd name="connsiteX4" fmla="*/ 123643 w 127106"/>
                <a:gd name="connsiteY4" fmla="*/ 19056 h 152445"/>
                <a:gd name="connsiteX5" fmla="*/ 119846 w 127106"/>
                <a:gd name="connsiteY5" fmla="*/ 21835 h 152445"/>
                <a:gd name="connsiteX6" fmla="*/ 100859 w 127106"/>
                <a:gd name="connsiteY6" fmla="*/ 38040 h 152445"/>
                <a:gd name="connsiteX7" fmla="*/ 87942 w 127106"/>
                <a:gd name="connsiteY7" fmla="*/ 29940 h 152445"/>
                <a:gd name="connsiteX8" fmla="*/ 70465 w 127106"/>
                <a:gd name="connsiteY8" fmla="*/ 19056 h 152445"/>
                <a:gd name="connsiteX9" fmla="*/ 39824 w 127106"/>
                <a:gd name="connsiteY9" fmla="*/ 47909 h 152445"/>
                <a:gd name="connsiteX10" fmla="*/ 42867 w 127106"/>
                <a:gd name="connsiteY10" fmla="*/ 50688 h 152445"/>
                <a:gd name="connsiteX11" fmla="*/ 46155 w 127106"/>
                <a:gd name="connsiteY11" fmla="*/ 47909 h 152445"/>
                <a:gd name="connsiteX12" fmla="*/ 67684 w 127106"/>
                <a:gd name="connsiteY12" fmla="*/ 36015 h 152445"/>
                <a:gd name="connsiteX13" fmla="*/ 83636 w 127106"/>
                <a:gd name="connsiteY13" fmla="*/ 39809 h 152445"/>
                <a:gd name="connsiteX14" fmla="*/ 103131 w 127106"/>
                <a:gd name="connsiteY14" fmla="*/ 43606 h 152445"/>
                <a:gd name="connsiteX15" fmla="*/ 67939 w 127106"/>
                <a:gd name="connsiteY15" fmla="*/ 76762 h 152445"/>
                <a:gd name="connsiteX16" fmla="*/ 45147 w 127106"/>
                <a:gd name="connsiteY16" fmla="*/ 98017 h 152445"/>
                <a:gd name="connsiteX17" fmla="*/ 19066 w 127106"/>
                <a:gd name="connsiteY17" fmla="*/ 131174 h 152445"/>
                <a:gd name="connsiteX18" fmla="*/ 22101 w 127106"/>
                <a:gd name="connsiteY18" fmla="*/ 133708 h 152445"/>
                <a:gd name="connsiteX19" fmla="*/ 26152 w 127106"/>
                <a:gd name="connsiteY19" fmla="*/ 130412 h 152445"/>
                <a:gd name="connsiteX20" fmla="*/ 47681 w 127106"/>
                <a:gd name="connsiteY20" fmla="*/ 114723 h 152445"/>
                <a:gd name="connsiteX21" fmla="*/ 62362 w 127106"/>
                <a:gd name="connsiteY21" fmla="*/ 124338 h 152445"/>
                <a:gd name="connsiteX22" fmla="*/ 78576 w 127106"/>
                <a:gd name="connsiteY22" fmla="*/ 133708 h 152445"/>
                <a:gd name="connsiteX23" fmla="*/ 118329 w 127106"/>
                <a:gd name="connsiteY23" fmla="*/ 94729 h 152445"/>
                <a:gd name="connsiteX24" fmla="*/ 115294 w 127106"/>
                <a:gd name="connsiteY24" fmla="*/ 92197 h 152445"/>
                <a:gd name="connsiteX25" fmla="*/ 111743 w 127106"/>
                <a:gd name="connsiteY25" fmla="*/ 95485 h 152445"/>
                <a:gd name="connsiteX26" fmla="*/ 81356 w 127106"/>
                <a:gd name="connsiteY26" fmla="*/ 116747 h 152445"/>
                <a:gd name="connsiteX27" fmla="*/ 66413 w 127106"/>
                <a:gd name="connsiteY27" fmla="*/ 113461 h 152445"/>
                <a:gd name="connsiteX28" fmla="*/ 48690 w 127106"/>
                <a:gd name="connsiteY28" fmla="*/ 109158 h 152445"/>
                <a:gd name="connsiteX29" fmla="*/ 41850 w 127106"/>
                <a:gd name="connsiteY29" fmla="*/ 109911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7106" h="152445">
                  <a:moveTo>
                    <a:pt x="41850" y="109911"/>
                  </a:moveTo>
                  <a:cubicBezTo>
                    <a:pt x="55530" y="95230"/>
                    <a:pt x="62870" y="88911"/>
                    <a:pt x="71990" y="81058"/>
                  </a:cubicBezTo>
                  <a:cubicBezTo>
                    <a:pt x="71990" y="80811"/>
                    <a:pt x="87688" y="67393"/>
                    <a:pt x="96808" y="58287"/>
                  </a:cubicBezTo>
                  <a:cubicBezTo>
                    <a:pt x="120862" y="34745"/>
                    <a:pt x="126432" y="22596"/>
                    <a:pt x="126432" y="21588"/>
                  </a:cubicBezTo>
                  <a:cubicBezTo>
                    <a:pt x="126432" y="19056"/>
                    <a:pt x="124152" y="19056"/>
                    <a:pt x="123643" y="19056"/>
                  </a:cubicBezTo>
                  <a:cubicBezTo>
                    <a:pt x="121872" y="19056"/>
                    <a:pt x="121117" y="19564"/>
                    <a:pt x="119846" y="21835"/>
                  </a:cubicBezTo>
                  <a:cubicBezTo>
                    <a:pt x="112251" y="33991"/>
                    <a:pt x="106937" y="38040"/>
                    <a:pt x="100859" y="38040"/>
                  </a:cubicBezTo>
                  <a:cubicBezTo>
                    <a:pt x="94782" y="38040"/>
                    <a:pt x="91740" y="34236"/>
                    <a:pt x="87942" y="29940"/>
                  </a:cubicBezTo>
                  <a:cubicBezTo>
                    <a:pt x="83128" y="24113"/>
                    <a:pt x="78822" y="19056"/>
                    <a:pt x="70465" y="19056"/>
                  </a:cubicBezTo>
                  <a:cubicBezTo>
                    <a:pt x="51478" y="19056"/>
                    <a:pt x="39824" y="42590"/>
                    <a:pt x="39824" y="47909"/>
                  </a:cubicBezTo>
                  <a:cubicBezTo>
                    <a:pt x="39824" y="49171"/>
                    <a:pt x="40587" y="50688"/>
                    <a:pt x="42867" y="50688"/>
                  </a:cubicBezTo>
                  <a:cubicBezTo>
                    <a:pt x="45147" y="50688"/>
                    <a:pt x="45655" y="49426"/>
                    <a:pt x="46155" y="47909"/>
                  </a:cubicBezTo>
                  <a:cubicBezTo>
                    <a:pt x="50970" y="36261"/>
                    <a:pt x="65659" y="36015"/>
                    <a:pt x="67684" y="36015"/>
                  </a:cubicBezTo>
                  <a:cubicBezTo>
                    <a:pt x="72999" y="36015"/>
                    <a:pt x="77813" y="37786"/>
                    <a:pt x="83636" y="39809"/>
                  </a:cubicBezTo>
                  <a:cubicBezTo>
                    <a:pt x="93765" y="43606"/>
                    <a:pt x="96553" y="43606"/>
                    <a:pt x="103131" y="43606"/>
                  </a:cubicBezTo>
                  <a:cubicBezTo>
                    <a:pt x="94020" y="54483"/>
                    <a:pt x="72745" y="72713"/>
                    <a:pt x="67939" y="76762"/>
                  </a:cubicBezTo>
                  <a:lnTo>
                    <a:pt x="45147" y="98017"/>
                  </a:lnTo>
                  <a:cubicBezTo>
                    <a:pt x="27924" y="114978"/>
                    <a:pt x="19066" y="129404"/>
                    <a:pt x="19066" y="131174"/>
                  </a:cubicBezTo>
                  <a:cubicBezTo>
                    <a:pt x="19066" y="133708"/>
                    <a:pt x="21592" y="133708"/>
                    <a:pt x="22101" y="133708"/>
                  </a:cubicBezTo>
                  <a:cubicBezTo>
                    <a:pt x="24127" y="133708"/>
                    <a:pt x="24635" y="133199"/>
                    <a:pt x="26152" y="130412"/>
                  </a:cubicBezTo>
                  <a:cubicBezTo>
                    <a:pt x="31975" y="121559"/>
                    <a:pt x="39578" y="114723"/>
                    <a:pt x="47681" y="114723"/>
                  </a:cubicBezTo>
                  <a:cubicBezTo>
                    <a:pt x="53504" y="114723"/>
                    <a:pt x="56038" y="117001"/>
                    <a:pt x="62362" y="124338"/>
                  </a:cubicBezTo>
                  <a:cubicBezTo>
                    <a:pt x="66667" y="129657"/>
                    <a:pt x="71228" y="133708"/>
                    <a:pt x="78576" y="133708"/>
                  </a:cubicBezTo>
                  <a:cubicBezTo>
                    <a:pt x="103640" y="133708"/>
                    <a:pt x="118329" y="101559"/>
                    <a:pt x="118329" y="94729"/>
                  </a:cubicBezTo>
                  <a:cubicBezTo>
                    <a:pt x="118329" y="93459"/>
                    <a:pt x="117319" y="92197"/>
                    <a:pt x="115294" y="92197"/>
                  </a:cubicBezTo>
                  <a:cubicBezTo>
                    <a:pt x="113014" y="92197"/>
                    <a:pt x="112505" y="93714"/>
                    <a:pt x="111743" y="95485"/>
                  </a:cubicBezTo>
                  <a:cubicBezTo>
                    <a:pt x="105920" y="111936"/>
                    <a:pt x="89713" y="116747"/>
                    <a:pt x="81356" y="116747"/>
                  </a:cubicBezTo>
                  <a:cubicBezTo>
                    <a:pt x="76296" y="116747"/>
                    <a:pt x="71736" y="115230"/>
                    <a:pt x="66413" y="113461"/>
                  </a:cubicBezTo>
                  <a:cubicBezTo>
                    <a:pt x="57809" y="110166"/>
                    <a:pt x="54013" y="109158"/>
                    <a:pt x="48690" y="109158"/>
                  </a:cubicBezTo>
                  <a:cubicBezTo>
                    <a:pt x="48182" y="109158"/>
                    <a:pt x="44130" y="109158"/>
                    <a:pt x="41850" y="10991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orme libre : forme 108">
              <a:extLst>
                <a:ext uri="{FF2B5EF4-FFF2-40B4-BE49-F238E27FC236}">
                  <a16:creationId xmlns:a16="http://schemas.microsoft.com/office/drawing/2014/main" id="{3BC82870-FC40-42F9-A9F5-B75FE624DA45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0321263" y="-14915311"/>
              <a:ext cx="50843" cy="101630"/>
            </a:xfrm>
            <a:custGeom>
              <a:avLst/>
              <a:gdLst>
                <a:gd name="connsiteX0" fmla="*/ 48698 w 50842"/>
                <a:gd name="connsiteY0" fmla="*/ 45631 h 101630"/>
                <a:gd name="connsiteX1" fmla="*/ 32492 w 50842"/>
                <a:gd name="connsiteY1" fmla="*/ 19056 h 101630"/>
                <a:gd name="connsiteX2" fmla="*/ 19066 w 50842"/>
                <a:gd name="connsiteY2" fmla="*/ 32474 h 101630"/>
                <a:gd name="connsiteX3" fmla="*/ 32492 w 50842"/>
                <a:gd name="connsiteY3" fmla="*/ 45884 h 101630"/>
                <a:gd name="connsiteX4" fmla="*/ 41349 w 50842"/>
                <a:gd name="connsiteY4" fmla="*/ 42598 h 101630"/>
                <a:gd name="connsiteX5" fmla="*/ 42621 w 50842"/>
                <a:gd name="connsiteY5" fmla="*/ 41835 h 101630"/>
                <a:gd name="connsiteX6" fmla="*/ 43129 w 50842"/>
                <a:gd name="connsiteY6" fmla="*/ 45631 h 101630"/>
                <a:gd name="connsiteX7" fmla="*/ 25906 w 50842"/>
                <a:gd name="connsiteY7" fmla="*/ 87894 h 101630"/>
                <a:gd name="connsiteX8" fmla="*/ 23117 w 50842"/>
                <a:gd name="connsiteY8" fmla="*/ 91944 h 101630"/>
                <a:gd name="connsiteX9" fmla="*/ 25652 w 50842"/>
                <a:gd name="connsiteY9" fmla="*/ 94731 h 101630"/>
                <a:gd name="connsiteX10" fmla="*/ 48698 w 50842"/>
                <a:gd name="connsiteY10" fmla="*/ 45631 h 1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842" h="101630">
                  <a:moveTo>
                    <a:pt x="48698" y="45631"/>
                  </a:moveTo>
                  <a:cubicBezTo>
                    <a:pt x="48698" y="28925"/>
                    <a:pt x="42366" y="19056"/>
                    <a:pt x="32492" y="19056"/>
                  </a:cubicBezTo>
                  <a:cubicBezTo>
                    <a:pt x="24134" y="19056"/>
                    <a:pt x="19066" y="25384"/>
                    <a:pt x="19066" y="32474"/>
                  </a:cubicBezTo>
                  <a:cubicBezTo>
                    <a:pt x="19066" y="39302"/>
                    <a:pt x="24134" y="45884"/>
                    <a:pt x="32492" y="45884"/>
                  </a:cubicBezTo>
                  <a:cubicBezTo>
                    <a:pt x="35526" y="45884"/>
                    <a:pt x="38823" y="44868"/>
                    <a:pt x="41349" y="42598"/>
                  </a:cubicBezTo>
                  <a:cubicBezTo>
                    <a:pt x="42112" y="42089"/>
                    <a:pt x="42366" y="41835"/>
                    <a:pt x="42621" y="41835"/>
                  </a:cubicBezTo>
                  <a:cubicBezTo>
                    <a:pt x="42874" y="41835"/>
                    <a:pt x="43129" y="42089"/>
                    <a:pt x="43129" y="45631"/>
                  </a:cubicBezTo>
                  <a:cubicBezTo>
                    <a:pt x="43129" y="64361"/>
                    <a:pt x="34263" y="79541"/>
                    <a:pt x="25906" y="87894"/>
                  </a:cubicBezTo>
                  <a:cubicBezTo>
                    <a:pt x="23117" y="90680"/>
                    <a:pt x="23117" y="91189"/>
                    <a:pt x="23117" y="91944"/>
                  </a:cubicBezTo>
                  <a:cubicBezTo>
                    <a:pt x="23117" y="93721"/>
                    <a:pt x="24389" y="94731"/>
                    <a:pt x="25652" y="94731"/>
                  </a:cubicBezTo>
                  <a:cubicBezTo>
                    <a:pt x="28440" y="94731"/>
                    <a:pt x="48698" y="75246"/>
                    <a:pt x="48698" y="4563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orme libre : forme 109">
              <a:extLst>
                <a:ext uri="{FF2B5EF4-FFF2-40B4-BE49-F238E27FC236}">
                  <a16:creationId xmlns:a16="http://schemas.microsoft.com/office/drawing/2014/main" id="{DAA6CAB8-A8EA-4DFF-83FA-285F6C4BD9E0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0422981" y="-15000346"/>
              <a:ext cx="127107" cy="152445"/>
            </a:xfrm>
            <a:custGeom>
              <a:avLst/>
              <a:gdLst>
                <a:gd name="connsiteX0" fmla="*/ 41849 w 127106"/>
                <a:gd name="connsiteY0" fmla="*/ 109911 h 152445"/>
                <a:gd name="connsiteX1" fmla="*/ 71991 w 127106"/>
                <a:gd name="connsiteY1" fmla="*/ 81058 h 152445"/>
                <a:gd name="connsiteX2" fmla="*/ 96807 w 127106"/>
                <a:gd name="connsiteY2" fmla="*/ 58287 h 152445"/>
                <a:gd name="connsiteX3" fmla="*/ 126431 w 127106"/>
                <a:gd name="connsiteY3" fmla="*/ 21588 h 152445"/>
                <a:gd name="connsiteX4" fmla="*/ 123642 w 127106"/>
                <a:gd name="connsiteY4" fmla="*/ 19056 h 152445"/>
                <a:gd name="connsiteX5" fmla="*/ 119847 w 127106"/>
                <a:gd name="connsiteY5" fmla="*/ 21835 h 152445"/>
                <a:gd name="connsiteX6" fmla="*/ 100859 w 127106"/>
                <a:gd name="connsiteY6" fmla="*/ 38040 h 152445"/>
                <a:gd name="connsiteX7" fmla="*/ 87943 w 127106"/>
                <a:gd name="connsiteY7" fmla="*/ 29940 h 152445"/>
                <a:gd name="connsiteX8" fmla="*/ 70466 w 127106"/>
                <a:gd name="connsiteY8" fmla="*/ 19056 h 152445"/>
                <a:gd name="connsiteX9" fmla="*/ 39822 w 127106"/>
                <a:gd name="connsiteY9" fmla="*/ 47909 h 152445"/>
                <a:gd name="connsiteX10" fmla="*/ 42866 w 127106"/>
                <a:gd name="connsiteY10" fmla="*/ 50688 h 152445"/>
                <a:gd name="connsiteX11" fmla="*/ 46155 w 127106"/>
                <a:gd name="connsiteY11" fmla="*/ 47909 h 152445"/>
                <a:gd name="connsiteX12" fmla="*/ 67684 w 127106"/>
                <a:gd name="connsiteY12" fmla="*/ 36015 h 152445"/>
                <a:gd name="connsiteX13" fmla="*/ 83636 w 127106"/>
                <a:gd name="connsiteY13" fmla="*/ 39809 h 152445"/>
                <a:gd name="connsiteX14" fmla="*/ 103132 w 127106"/>
                <a:gd name="connsiteY14" fmla="*/ 43606 h 152445"/>
                <a:gd name="connsiteX15" fmla="*/ 67939 w 127106"/>
                <a:gd name="connsiteY15" fmla="*/ 76762 h 152445"/>
                <a:gd name="connsiteX16" fmla="*/ 45146 w 127106"/>
                <a:gd name="connsiteY16" fmla="*/ 98017 h 152445"/>
                <a:gd name="connsiteX17" fmla="*/ 19066 w 127106"/>
                <a:gd name="connsiteY17" fmla="*/ 131174 h 152445"/>
                <a:gd name="connsiteX18" fmla="*/ 22102 w 127106"/>
                <a:gd name="connsiteY18" fmla="*/ 133708 h 152445"/>
                <a:gd name="connsiteX19" fmla="*/ 26151 w 127106"/>
                <a:gd name="connsiteY19" fmla="*/ 130412 h 152445"/>
                <a:gd name="connsiteX20" fmla="*/ 47681 w 127106"/>
                <a:gd name="connsiteY20" fmla="*/ 114723 h 152445"/>
                <a:gd name="connsiteX21" fmla="*/ 62362 w 127106"/>
                <a:gd name="connsiteY21" fmla="*/ 124338 h 152445"/>
                <a:gd name="connsiteX22" fmla="*/ 78575 w 127106"/>
                <a:gd name="connsiteY22" fmla="*/ 133708 h 152445"/>
                <a:gd name="connsiteX23" fmla="*/ 118329 w 127106"/>
                <a:gd name="connsiteY23" fmla="*/ 94729 h 152445"/>
                <a:gd name="connsiteX24" fmla="*/ 115294 w 127106"/>
                <a:gd name="connsiteY24" fmla="*/ 92197 h 152445"/>
                <a:gd name="connsiteX25" fmla="*/ 111742 w 127106"/>
                <a:gd name="connsiteY25" fmla="*/ 95485 h 152445"/>
                <a:gd name="connsiteX26" fmla="*/ 81356 w 127106"/>
                <a:gd name="connsiteY26" fmla="*/ 116747 h 152445"/>
                <a:gd name="connsiteX27" fmla="*/ 66414 w 127106"/>
                <a:gd name="connsiteY27" fmla="*/ 113461 h 152445"/>
                <a:gd name="connsiteX28" fmla="*/ 48690 w 127106"/>
                <a:gd name="connsiteY28" fmla="*/ 109158 h 152445"/>
                <a:gd name="connsiteX29" fmla="*/ 41849 w 127106"/>
                <a:gd name="connsiteY29" fmla="*/ 109911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7106" h="152445">
                  <a:moveTo>
                    <a:pt x="41849" y="109911"/>
                  </a:moveTo>
                  <a:cubicBezTo>
                    <a:pt x="55531" y="95230"/>
                    <a:pt x="62870" y="88911"/>
                    <a:pt x="71991" y="81058"/>
                  </a:cubicBezTo>
                  <a:cubicBezTo>
                    <a:pt x="71991" y="80811"/>
                    <a:pt x="87688" y="67393"/>
                    <a:pt x="96807" y="58287"/>
                  </a:cubicBezTo>
                  <a:cubicBezTo>
                    <a:pt x="120864" y="34745"/>
                    <a:pt x="126431" y="22596"/>
                    <a:pt x="126431" y="21588"/>
                  </a:cubicBezTo>
                  <a:cubicBezTo>
                    <a:pt x="126431" y="19056"/>
                    <a:pt x="124151" y="19056"/>
                    <a:pt x="123642" y="19056"/>
                  </a:cubicBezTo>
                  <a:cubicBezTo>
                    <a:pt x="121870" y="19056"/>
                    <a:pt x="121118" y="19564"/>
                    <a:pt x="119847" y="21835"/>
                  </a:cubicBezTo>
                  <a:cubicBezTo>
                    <a:pt x="112251" y="33991"/>
                    <a:pt x="106935" y="38040"/>
                    <a:pt x="100859" y="38040"/>
                  </a:cubicBezTo>
                  <a:cubicBezTo>
                    <a:pt x="94782" y="38040"/>
                    <a:pt x="91738" y="34236"/>
                    <a:pt x="87943" y="29940"/>
                  </a:cubicBezTo>
                  <a:cubicBezTo>
                    <a:pt x="83128" y="24113"/>
                    <a:pt x="78822" y="19056"/>
                    <a:pt x="70466" y="19056"/>
                  </a:cubicBezTo>
                  <a:cubicBezTo>
                    <a:pt x="51479" y="19056"/>
                    <a:pt x="39822" y="42590"/>
                    <a:pt x="39822" y="47909"/>
                  </a:cubicBezTo>
                  <a:cubicBezTo>
                    <a:pt x="39822" y="49171"/>
                    <a:pt x="40586" y="50688"/>
                    <a:pt x="42866" y="50688"/>
                  </a:cubicBezTo>
                  <a:cubicBezTo>
                    <a:pt x="45146" y="50688"/>
                    <a:pt x="45654" y="49426"/>
                    <a:pt x="46155" y="47909"/>
                  </a:cubicBezTo>
                  <a:cubicBezTo>
                    <a:pt x="50970" y="36261"/>
                    <a:pt x="65659" y="36015"/>
                    <a:pt x="67684" y="36015"/>
                  </a:cubicBezTo>
                  <a:cubicBezTo>
                    <a:pt x="72998" y="36015"/>
                    <a:pt x="77813" y="37786"/>
                    <a:pt x="83636" y="39809"/>
                  </a:cubicBezTo>
                  <a:cubicBezTo>
                    <a:pt x="93764" y="43606"/>
                    <a:pt x="96553" y="43606"/>
                    <a:pt x="103132" y="43606"/>
                  </a:cubicBezTo>
                  <a:cubicBezTo>
                    <a:pt x="94019" y="54483"/>
                    <a:pt x="72743" y="72713"/>
                    <a:pt x="67939" y="76762"/>
                  </a:cubicBezTo>
                  <a:lnTo>
                    <a:pt x="45146" y="98017"/>
                  </a:lnTo>
                  <a:cubicBezTo>
                    <a:pt x="27923" y="114978"/>
                    <a:pt x="19066" y="129404"/>
                    <a:pt x="19066" y="131174"/>
                  </a:cubicBezTo>
                  <a:cubicBezTo>
                    <a:pt x="19066" y="133708"/>
                    <a:pt x="21594" y="133708"/>
                    <a:pt x="22102" y="133708"/>
                  </a:cubicBezTo>
                  <a:cubicBezTo>
                    <a:pt x="24125" y="133708"/>
                    <a:pt x="24634" y="133199"/>
                    <a:pt x="26151" y="130412"/>
                  </a:cubicBezTo>
                  <a:cubicBezTo>
                    <a:pt x="31975" y="121559"/>
                    <a:pt x="39579" y="114723"/>
                    <a:pt x="47681" y="114723"/>
                  </a:cubicBezTo>
                  <a:cubicBezTo>
                    <a:pt x="53504" y="114723"/>
                    <a:pt x="56039" y="117001"/>
                    <a:pt x="62362" y="124338"/>
                  </a:cubicBezTo>
                  <a:cubicBezTo>
                    <a:pt x="66668" y="129657"/>
                    <a:pt x="71228" y="133708"/>
                    <a:pt x="78575" y="133708"/>
                  </a:cubicBezTo>
                  <a:cubicBezTo>
                    <a:pt x="103640" y="133708"/>
                    <a:pt x="118329" y="101559"/>
                    <a:pt x="118329" y="94729"/>
                  </a:cubicBezTo>
                  <a:cubicBezTo>
                    <a:pt x="118329" y="93459"/>
                    <a:pt x="117320" y="92197"/>
                    <a:pt x="115294" y="92197"/>
                  </a:cubicBezTo>
                  <a:cubicBezTo>
                    <a:pt x="113014" y="92197"/>
                    <a:pt x="112505" y="93714"/>
                    <a:pt x="111742" y="95485"/>
                  </a:cubicBezTo>
                  <a:cubicBezTo>
                    <a:pt x="105918" y="111936"/>
                    <a:pt x="89712" y="116747"/>
                    <a:pt x="81356" y="116747"/>
                  </a:cubicBezTo>
                  <a:cubicBezTo>
                    <a:pt x="76295" y="116747"/>
                    <a:pt x="71736" y="115230"/>
                    <a:pt x="66414" y="113461"/>
                  </a:cubicBezTo>
                  <a:cubicBezTo>
                    <a:pt x="57809" y="110166"/>
                    <a:pt x="54013" y="109158"/>
                    <a:pt x="48690" y="109158"/>
                  </a:cubicBezTo>
                  <a:cubicBezTo>
                    <a:pt x="48182" y="109158"/>
                    <a:pt x="44129" y="109158"/>
                    <a:pt x="41849" y="10991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orme libre : forme 110">
              <a:extLst>
                <a:ext uri="{FF2B5EF4-FFF2-40B4-BE49-F238E27FC236}">
                  <a16:creationId xmlns:a16="http://schemas.microsoft.com/office/drawing/2014/main" id="{6BFF4AEE-8D73-48F0-BF35-E7B4389F7504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0555421" y="-15078300"/>
              <a:ext cx="76264" cy="279483"/>
            </a:xfrm>
            <a:custGeom>
              <a:avLst/>
              <a:gdLst>
                <a:gd name="connsiteX0" fmla="*/ 77813 w 76264"/>
                <a:gd name="connsiteY0" fmla="*/ 145600 h 279482"/>
                <a:gd name="connsiteX1" fmla="*/ 61099 w 76264"/>
                <a:gd name="connsiteY1" fmla="*/ 66639 h 279482"/>
                <a:gd name="connsiteX2" fmla="*/ 21601 w 76264"/>
                <a:gd name="connsiteY2" fmla="*/ 19056 h 279482"/>
                <a:gd name="connsiteX3" fmla="*/ 19066 w 76264"/>
                <a:gd name="connsiteY3" fmla="*/ 21588 h 279482"/>
                <a:gd name="connsiteX4" fmla="*/ 23881 w 76264"/>
                <a:gd name="connsiteY4" fmla="*/ 27408 h 279482"/>
                <a:gd name="connsiteX5" fmla="*/ 63124 w 76264"/>
                <a:gd name="connsiteY5" fmla="*/ 145600 h 279482"/>
                <a:gd name="connsiteX6" fmla="*/ 22355 w 76264"/>
                <a:gd name="connsiteY6" fmla="*/ 265309 h 279482"/>
                <a:gd name="connsiteX7" fmla="*/ 19066 w 76264"/>
                <a:gd name="connsiteY7" fmla="*/ 269612 h 279482"/>
                <a:gd name="connsiteX8" fmla="*/ 21601 w 76264"/>
                <a:gd name="connsiteY8" fmla="*/ 272146 h 279482"/>
                <a:gd name="connsiteX9" fmla="*/ 61861 w 76264"/>
                <a:gd name="connsiteY9" fmla="*/ 222792 h 279482"/>
                <a:gd name="connsiteX10" fmla="*/ 77813 w 76264"/>
                <a:gd name="connsiteY10" fmla="*/ 145600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64" h="279482">
                  <a:moveTo>
                    <a:pt x="77813" y="145600"/>
                  </a:moveTo>
                  <a:cubicBezTo>
                    <a:pt x="77813" y="125862"/>
                    <a:pt x="75033" y="95238"/>
                    <a:pt x="61099" y="66639"/>
                  </a:cubicBezTo>
                  <a:cubicBezTo>
                    <a:pt x="45909" y="35506"/>
                    <a:pt x="24127" y="19056"/>
                    <a:pt x="21601" y="19056"/>
                  </a:cubicBezTo>
                  <a:cubicBezTo>
                    <a:pt x="20075" y="19056"/>
                    <a:pt x="19066" y="20071"/>
                    <a:pt x="19066" y="21588"/>
                  </a:cubicBezTo>
                  <a:cubicBezTo>
                    <a:pt x="19066" y="22342"/>
                    <a:pt x="19066" y="22850"/>
                    <a:pt x="23881" y="27408"/>
                  </a:cubicBezTo>
                  <a:cubicBezTo>
                    <a:pt x="48690" y="52467"/>
                    <a:pt x="63124" y="92706"/>
                    <a:pt x="63124" y="145600"/>
                  </a:cubicBezTo>
                  <a:cubicBezTo>
                    <a:pt x="63124" y="188880"/>
                    <a:pt x="53758" y="233424"/>
                    <a:pt x="22355" y="265309"/>
                  </a:cubicBezTo>
                  <a:cubicBezTo>
                    <a:pt x="19066" y="268350"/>
                    <a:pt x="19066" y="268859"/>
                    <a:pt x="19066" y="269612"/>
                  </a:cubicBezTo>
                  <a:cubicBezTo>
                    <a:pt x="19066" y="271129"/>
                    <a:pt x="20075" y="272146"/>
                    <a:pt x="21601" y="272146"/>
                  </a:cubicBezTo>
                  <a:cubicBezTo>
                    <a:pt x="24127" y="272146"/>
                    <a:pt x="46918" y="254933"/>
                    <a:pt x="61861" y="222792"/>
                  </a:cubicBezTo>
                  <a:cubicBezTo>
                    <a:pt x="74778" y="194955"/>
                    <a:pt x="77813" y="166864"/>
                    <a:pt x="77813" y="1456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2" name="Rectangle 111">
            <a:extLst>
              <a:ext uri="{FF2B5EF4-FFF2-40B4-BE49-F238E27FC236}">
                <a16:creationId xmlns:a16="http://schemas.microsoft.com/office/drawing/2014/main" id="{B9004CEA-FA47-4E11-AC69-E39720E25C44}"/>
              </a:ext>
            </a:extLst>
          </p:cNvPr>
          <p:cNvSpPr/>
          <p:nvPr/>
        </p:nvSpPr>
        <p:spPr>
          <a:xfrm>
            <a:off x="5044560" y="3902183"/>
            <a:ext cx="32718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1115B5"/>
                </a:solidFill>
              </a:rPr>
              <a:t>- </a:t>
            </a:r>
            <a:r>
              <a:rPr lang="en-US" sz="1400" dirty="0" err="1">
                <a:solidFill>
                  <a:srgbClr val="1115B5"/>
                </a:solidFill>
              </a:rPr>
              <a:t>e.v</a:t>
            </a:r>
            <a:r>
              <a:rPr lang="en-US" sz="1400" dirty="0">
                <a:solidFill>
                  <a:srgbClr val="1115B5"/>
                </a:solidFill>
              </a:rPr>
              <a:t>. distribution in complex matrix model</a:t>
            </a:r>
            <a:endParaRPr lang="fr-FR" sz="1400" dirty="0">
              <a:solidFill>
                <a:srgbClr val="1115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14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/>
      <p:bldP spid="5" grpId="0"/>
      <p:bldP spid="4" grpId="0"/>
      <p:bldP spid="16" grpId="0"/>
      <p:bldP spid="103" grpId="0"/>
      <p:bldP spid="1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71901" y="182099"/>
            <a:ext cx="8229600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HH-Giant graviton (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HHGg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 correlators</a:t>
            </a:r>
          </a:p>
        </p:txBody>
      </p:sp>
      <p:sp>
        <p:nvSpPr>
          <p:cNvPr id="143" name="Rectangle 30">
            <a:extLst>
              <a:ext uri="{FF2B5EF4-FFF2-40B4-BE49-F238E27FC236}">
                <a16:creationId xmlns:a16="http://schemas.microsoft.com/office/drawing/2014/main" id="{96A54056-0050-445C-AF3A-0057E2BE8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585" y="718849"/>
            <a:ext cx="246093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050" b="1" dirty="0">
                <a:solidFill>
                  <a:srgbClr val="00CC00"/>
                </a:solidFill>
              </a:rPr>
              <a:t> </a:t>
            </a:r>
            <a:r>
              <a:rPr lang="en-GB" sz="1050" b="1" dirty="0" err="1">
                <a:solidFill>
                  <a:srgbClr val="00CC00"/>
                </a:solidFill>
              </a:rPr>
              <a:t>Anempodistov</a:t>
            </a:r>
            <a:r>
              <a:rPr lang="en-GB" sz="1050" b="1" dirty="0">
                <a:solidFill>
                  <a:srgbClr val="00CC00"/>
                </a:solidFill>
              </a:rPr>
              <a:t>, Holguin, V.K., Murali ‘25</a:t>
            </a:r>
          </a:p>
        </p:txBody>
      </p:sp>
      <p:sp>
        <p:nvSpPr>
          <p:cNvPr id="5" name="TextBox 89 2 1 1">
            <a:extLst>
              <a:ext uri="{FF2B5EF4-FFF2-40B4-BE49-F238E27FC236}">
                <a16:creationId xmlns:a16="http://schemas.microsoft.com/office/drawing/2014/main" id="{6D594F21-6FED-4F56-AB5B-FB0C2BBEE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773" y="1048957"/>
            <a:ext cx="20935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sz="1600" dirty="0">
                <a:solidFill>
                  <a:srgbClr val="1014A4"/>
                </a:solidFill>
              </a:rPr>
              <a:t>   </a:t>
            </a:r>
            <a:r>
              <a:rPr lang="en-US" sz="1600" dirty="0" err="1">
                <a:solidFill>
                  <a:srgbClr val="1014A4"/>
                </a:solidFill>
              </a:rPr>
              <a:t>HHGg</a:t>
            </a:r>
            <a:r>
              <a:rPr lang="en-US" sz="1600" dirty="0">
                <a:solidFill>
                  <a:srgbClr val="1014A4"/>
                </a:solidFill>
              </a:rPr>
              <a:t> correlator :</a:t>
            </a:r>
          </a:p>
        </p:txBody>
      </p:sp>
      <p:sp>
        <p:nvSpPr>
          <p:cNvPr id="6" name="TextBox 89 2 1 2">
            <a:extLst>
              <a:ext uri="{FF2B5EF4-FFF2-40B4-BE49-F238E27FC236}">
                <a16:creationId xmlns:a16="http://schemas.microsoft.com/office/drawing/2014/main" id="{C275653E-82E7-4531-ADC6-B60B5012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952" y="3535777"/>
            <a:ext cx="40498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sz="1600" dirty="0">
                <a:solidFill>
                  <a:srgbClr val="1014A4"/>
                </a:solidFill>
              </a:rPr>
              <a:t>   Explicit result for  K×N  rectangular YT</a:t>
            </a:r>
          </a:p>
        </p:txBody>
      </p:sp>
      <p:sp>
        <p:nvSpPr>
          <p:cNvPr id="7" name="TextBox 89 2 1 3">
            <a:extLst>
              <a:ext uri="{FF2B5EF4-FFF2-40B4-BE49-F238E27FC236}">
                <a16:creationId xmlns:a16="http://schemas.microsoft.com/office/drawing/2014/main" id="{40B7FD07-FF0F-43F8-9011-F2E5FEEEF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13" y="6356987"/>
            <a:ext cx="74737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sz="1600" dirty="0">
                <a:solidFill>
                  <a:srgbClr val="1014A4"/>
                </a:solidFill>
              </a:rPr>
              <a:t>   Challenge: to reproduce it in SUGRA from configuration LLM metric + D-brane</a:t>
            </a:r>
          </a:p>
        </p:txBody>
      </p:sp>
      <p:sp>
        <p:nvSpPr>
          <p:cNvPr id="111" name="Accolade ouvrante 110">
            <a:extLst>
              <a:ext uri="{FF2B5EF4-FFF2-40B4-BE49-F238E27FC236}">
                <a16:creationId xmlns:a16="http://schemas.microsoft.com/office/drawing/2014/main" id="{EE0A8D2E-C82E-4DDB-B4A3-DFD7988953F2}"/>
              </a:ext>
            </a:extLst>
          </p:cNvPr>
          <p:cNvSpPr/>
          <p:nvPr/>
        </p:nvSpPr>
        <p:spPr>
          <a:xfrm rot="5400000">
            <a:off x="4711613" y="22106"/>
            <a:ext cx="258976" cy="3626980"/>
          </a:xfrm>
          <a:prstGeom prst="lef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Box 89 2 1 4 1">
            <a:extLst>
              <a:ext uri="{FF2B5EF4-FFF2-40B4-BE49-F238E27FC236}">
                <a16:creationId xmlns:a16="http://schemas.microsoft.com/office/drawing/2014/main" id="{0450C205-E1B2-423F-887D-B1535F145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4017" y="1414411"/>
            <a:ext cx="14845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US" sz="1600" dirty="0">
                <a:solidFill>
                  <a:srgbClr val="1014A4"/>
                </a:solidFill>
              </a:rPr>
              <a:t>Gg operator</a:t>
            </a:r>
          </a:p>
        </p:txBody>
      </p:sp>
      <p:sp>
        <p:nvSpPr>
          <p:cNvPr id="113" name="TextBox 89 2 1 5 1">
            <a:extLst>
              <a:ext uri="{FF2B5EF4-FFF2-40B4-BE49-F238E27FC236}">
                <a16:creationId xmlns:a16="http://schemas.microsoft.com/office/drawing/2014/main" id="{3B5D249C-9F51-40C1-90CD-10F4C3966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6393" y="3113665"/>
            <a:ext cx="184283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US" sz="1600" dirty="0">
                <a:solidFill>
                  <a:srgbClr val="1014A4"/>
                </a:solidFill>
              </a:rPr>
              <a:t>HH background</a:t>
            </a:r>
          </a:p>
        </p:txBody>
      </p:sp>
      <p:sp>
        <p:nvSpPr>
          <p:cNvPr id="114" name="Accolade ouvrante 113">
            <a:extLst>
              <a:ext uri="{FF2B5EF4-FFF2-40B4-BE49-F238E27FC236}">
                <a16:creationId xmlns:a16="http://schemas.microsoft.com/office/drawing/2014/main" id="{D7E87F32-1AE3-44CF-854A-4ED27097BFF6}"/>
              </a:ext>
            </a:extLst>
          </p:cNvPr>
          <p:cNvSpPr/>
          <p:nvPr/>
        </p:nvSpPr>
        <p:spPr>
          <a:xfrm rot="5400000" flipH="1">
            <a:off x="4917169" y="1073414"/>
            <a:ext cx="157692" cy="3908047"/>
          </a:xfrm>
          <a:prstGeom prst="lef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TextBox 89 2 1 5 2">
            <a:extLst>
              <a:ext uri="{FF2B5EF4-FFF2-40B4-BE49-F238E27FC236}">
                <a16:creationId xmlns:a16="http://schemas.microsoft.com/office/drawing/2014/main" id="{F8A3BFCA-C042-4C8E-9CE7-E7AA13BED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165" y="5090841"/>
            <a:ext cx="75034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014A4"/>
                </a:solidFill>
              </a:rPr>
              <a:t>Saddle point calculation </a:t>
            </a:r>
            <a:r>
              <a:rPr lang="en-US" sz="1600" dirty="0" err="1">
                <a:solidFill>
                  <a:srgbClr val="1014A4"/>
                </a:solidFill>
              </a:rPr>
              <a:t>w.r.t.</a:t>
            </a:r>
            <a:r>
              <a:rPr lang="en-US" sz="1600" dirty="0">
                <a:solidFill>
                  <a:srgbClr val="1014A4"/>
                </a:solidFill>
              </a:rPr>
              <a:t> </a:t>
            </a:r>
            <a:r>
              <a:rPr lang="el-GR" sz="1600" dirty="0">
                <a:solidFill>
                  <a:srgbClr val="1014A4"/>
                </a:solidFill>
              </a:rPr>
              <a:t>σ</a:t>
            </a:r>
            <a:r>
              <a:rPr lang="en-US" sz="1600" dirty="0">
                <a:solidFill>
                  <a:srgbClr val="1014A4"/>
                </a:solidFill>
              </a:rPr>
              <a:t> :  Gg in general HH background looks like an instanton in matrix models </a:t>
            </a:r>
          </a:p>
        </p:txBody>
      </p:sp>
      <p:grpSp>
        <p:nvGrpSpPr>
          <p:cNvPr id="1085" name="Groupe 1084" descr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 C_{K \, K\, \Delta}= (-1)^{\Delta/2}\sqrt{\frac{(N-\Delta)!}{N!}}\times\frac{(K+\Delta/2-1)!}{(K-1)!}\frac{(N-\Delta/2)!}{(N-\Delta)!(\Delta/2)!} \,\simeq\, (-1)^\frac{\Delta}{2} \left[  \frac{\left(1-\frac{\delta}{2}\right)^{1-\frac{\delta }{2}} \left(\gamma +\frac{\delta }{2} \right)^{\gamma +\frac{\delta }{2}}}{\left(1-\delta\right)^{\frac{1-\delta}{2}}\gamma ^{\gamma }\left(\frac{\delta}{2}\right) ^{\frac{\delta }{2}}}\right]^N&#10;\end{align*}&#10;&#10;\end{document}" title="IguanaTex Vector Display">
            <a:extLst>
              <a:ext uri="{FF2B5EF4-FFF2-40B4-BE49-F238E27FC236}">
                <a16:creationId xmlns:a16="http://schemas.microsoft.com/office/drawing/2014/main" id="{04A89192-2BD3-4FAD-90A3-DCF24E9E9829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852929" y="3975204"/>
            <a:ext cx="7013540" cy="602252"/>
            <a:chOff x="5934160" y="-15166900"/>
            <a:chExt cx="11608914" cy="996856"/>
          </a:xfrm>
        </p:grpSpPr>
        <p:sp>
          <p:nvSpPr>
            <p:cNvPr id="149" name="Forme libre : forme 148">
              <a:extLst>
                <a:ext uri="{FF2B5EF4-FFF2-40B4-BE49-F238E27FC236}">
                  <a16:creationId xmlns:a16="http://schemas.microsoft.com/office/drawing/2014/main" id="{1F173C3E-1002-4CE8-8B35-5FFC9B8A8FA1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5934160" y="-14767944"/>
              <a:ext cx="203371" cy="203260"/>
            </a:xfrm>
            <a:custGeom>
              <a:avLst/>
              <a:gdLst>
                <a:gd name="connsiteX0" fmla="*/ 198858 w 203370"/>
                <a:gd name="connsiteY0" fmla="*/ 21588 h 203260"/>
                <a:gd name="connsiteX1" fmla="*/ 196070 w 203370"/>
                <a:gd name="connsiteY1" fmla="*/ 19056 h 203260"/>
                <a:gd name="connsiteX2" fmla="*/ 192273 w 203370"/>
                <a:gd name="connsiteY2" fmla="*/ 22097 h 203260"/>
                <a:gd name="connsiteX3" fmla="*/ 174549 w 203370"/>
                <a:gd name="connsiteY3" fmla="*/ 41580 h 203260"/>
                <a:gd name="connsiteX4" fmla="*/ 132509 w 203370"/>
                <a:gd name="connsiteY4" fmla="*/ 19056 h 203260"/>
                <a:gd name="connsiteX5" fmla="*/ 19066 w 203370"/>
                <a:gd name="connsiteY5" fmla="*/ 133708 h 203260"/>
                <a:gd name="connsiteX6" fmla="*/ 87688 w 203370"/>
                <a:gd name="connsiteY6" fmla="*/ 203054 h 203260"/>
                <a:gd name="connsiteX7" fmla="*/ 142383 w 203370"/>
                <a:gd name="connsiteY7" fmla="*/ 181291 h 203260"/>
                <a:gd name="connsiteX8" fmla="*/ 170243 w 203370"/>
                <a:gd name="connsiteY8" fmla="*/ 136749 h 203260"/>
                <a:gd name="connsiteX9" fmla="*/ 167201 w 203370"/>
                <a:gd name="connsiteY9" fmla="*/ 134215 h 203260"/>
                <a:gd name="connsiteX10" fmla="*/ 163912 w 203370"/>
                <a:gd name="connsiteY10" fmla="*/ 136749 h 203260"/>
                <a:gd name="connsiteX11" fmla="*/ 138332 w 203370"/>
                <a:gd name="connsiteY11" fmla="*/ 176733 h 203260"/>
                <a:gd name="connsiteX12" fmla="*/ 91739 w 203370"/>
                <a:gd name="connsiteY12" fmla="*/ 195209 h 203260"/>
                <a:gd name="connsiteX13" fmla="*/ 42112 w 203370"/>
                <a:gd name="connsiteY13" fmla="*/ 142569 h 203260"/>
                <a:gd name="connsiteX14" fmla="*/ 72745 w 203370"/>
                <a:gd name="connsiteY14" fmla="*/ 57531 h 203260"/>
                <a:gd name="connsiteX15" fmla="*/ 134534 w 203370"/>
                <a:gd name="connsiteY15" fmla="*/ 26907 h 203260"/>
                <a:gd name="connsiteX16" fmla="*/ 175304 w 203370"/>
                <a:gd name="connsiteY16" fmla="*/ 75754 h 203260"/>
                <a:gd name="connsiteX17" fmla="*/ 174549 w 203370"/>
                <a:gd name="connsiteY17" fmla="*/ 88657 h 203260"/>
                <a:gd name="connsiteX18" fmla="*/ 178347 w 203370"/>
                <a:gd name="connsiteY18" fmla="*/ 91189 h 203260"/>
                <a:gd name="connsiteX19" fmla="*/ 182907 w 203370"/>
                <a:gd name="connsiteY19" fmla="*/ 86132 h 203260"/>
                <a:gd name="connsiteX20" fmla="*/ 198858 w 203370"/>
                <a:gd name="connsiteY20" fmla="*/ 21588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3370" h="203260">
                  <a:moveTo>
                    <a:pt x="198858" y="21588"/>
                  </a:moveTo>
                  <a:cubicBezTo>
                    <a:pt x="198858" y="20834"/>
                    <a:pt x="198350" y="19056"/>
                    <a:pt x="196070" y="19056"/>
                  </a:cubicBezTo>
                  <a:cubicBezTo>
                    <a:pt x="195308" y="19056"/>
                    <a:pt x="195061" y="19310"/>
                    <a:pt x="192273" y="22097"/>
                  </a:cubicBezTo>
                  <a:lnTo>
                    <a:pt x="174549" y="41580"/>
                  </a:lnTo>
                  <a:cubicBezTo>
                    <a:pt x="172269" y="38040"/>
                    <a:pt x="160615" y="19056"/>
                    <a:pt x="132509" y="19056"/>
                  </a:cubicBezTo>
                  <a:cubicBezTo>
                    <a:pt x="76042" y="19056"/>
                    <a:pt x="19066" y="74991"/>
                    <a:pt x="19066" y="133708"/>
                  </a:cubicBezTo>
                  <a:cubicBezTo>
                    <a:pt x="19066" y="175471"/>
                    <a:pt x="48944" y="203054"/>
                    <a:pt x="87688" y="203054"/>
                  </a:cubicBezTo>
                  <a:cubicBezTo>
                    <a:pt x="109717" y="203054"/>
                    <a:pt x="128966" y="192931"/>
                    <a:pt x="142383" y="181291"/>
                  </a:cubicBezTo>
                  <a:cubicBezTo>
                    <a:pt x="165938" y="160536"/>
                    <a:pt x="170243" y="137502"/>
                    <a:pt x="170243" y="136749"/>
                  </a:cubicBezTo>
                  <a:cubicBezTo>
                    <a:pt x="170243" y="134215"/>
                    <a:pt x="167709" y="134215"/>
                    <a:pt x="167201" y="134215"/>
                  </a:cubicBezTo>
                  <a:cubicBezTo>
                    <a:pt x="165684" y="134215"/>
                    <a:pt x="164420" y="134723"/>
                    <a:pt x="163912" y="136749"/>
                  </a:cubicBezTo>
                  <a:cubicBezTo>
                    <a:pt x="161632" y="144085"/>
                    <a:pt x="155809" y="162052"/>
                    <a:pt x="138332" y="176733"/>
                  </a:cubicBezTo>
                  <a:cubicBezTo>
                    <a:pt x="120862" y="190905"/>
                    <a:pt x="104911" y="195209"/>
                    <a:pt x="91739" y="195209"/>
                  </a:cubicBezTo>
                  <a:cubicBezTo>
                    <a:pt x="68947" y="195209"/>
                    <a:pt x="42112" y="182052"/>
                    <a:pt x="42112" y="142569"/>
                  </a:cubicBezTo>
                  <a:cubicBezTo>
                    <a:pt x="42112" y="128142"/>
                    <a:pt x="47426" y="87140"/>
                    <a:pt x="72745" y="57531"/>
                  </a:cubicBezTo>
                  <a:cubicBezTo>
                    <a:pt x="88196" y="39557"/>
                    <a:pt x="111997" y="26907"/>
                    <a:pt x="134534" y="26907"/>
                  </a:cubicBezTo>
                  <a:cubicBezTo>
                    <a:pt x="160369" y="26907"/>
                    <a:pt x="175304" y="46392"/>
                    <a:pt x="175304" y="75754"/>
                  </a:cubicBezTo>
                  <a:cubicBezTo>
                    <a:pt x="175304" y="85878"/>
                    <a:pt x="174549" y="86132"/>
                    <a:pt x="174549" y="88657"/>
                  </a:cubicBezTo>
                  <a:cubicBezTo>
                    <a:pt x="174549" y="91189"/>
                    <a:pt x="177330" y="91189"/>
                    <a:pt x="178347" y="91189"/>
                  </a:cubicBezTo>
                  <a:cubicBezTo>
                    <a:pt x="181636" y="91189"/>
                    <a:pt x="181636" y="90680"/>
                    <a:pt x="182907" y="86132"/>
                  </a:cubicBezTo>
                  <a:lnTo>
                    <a:pt x="198858" y="2158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orme libre : forme 149">
              <a:extLst>
                <a:ext uri="{FF2B5EF4-FFF2-40B4-BE49-F238E27FC236}">
                  <a16:creationId xmlns:a16="http://schemas.microsoft.com/office/drawing/2014/main" id="{51E334BC-D221-43FB-AADE-CD640E9F822D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6114757" y="-14672595"/>
              <a:ext cx="177949" cy="152445"/>
            </a:xfrm>
            <a:custGeom>
              <a:avLst/>
              <a:gdLst>
                <a:gd name="connsiteX0" fmla="*/ 108255 w 177949"/>
                <a:gd name="connsiteY0" fmla="*/ 68853 h 152445"/>
                <a:gd name="connsiteX1" fmla="*/ 107190 w 177949"/>
                <a:gd name="connsiteY1" fmla="*/ 66734 h 152445"/>
                <a:gd name="connsiteX2" fmla="*/ 111449 w 177949"/>
                <a:gd name="connsiteY2" fmla="*/ 63359 h 152445"/>
                <a:gd name="connsiteX3" fmla="*/ 129355 w 177949"/>
                <a:gd name="connsiteY3" fmla="*/ 50783 h 152445"/>
                <a:gd name="connsiteX4" fmla="*/ 176345 w 177949"/>
                <a:gd name="connsiteY4" fmla="*/ 25439 h 152445"/>
                <a:gd name="connsiteX5" fmla="*/ 180420 w 177949"/>
                <a:gd name="connsiteY5" fmla="*/ 21540 h 152445"/>
                <a:gd name="connsiteX6" fmla="*/ 178116 w 177949"/>
                <a:gd name="connsiteY6" fmla="*/ 19237 h 152445"/>
                <a:gd name="connsiteX7" fmla="*/ 165882 w 177949"/>
                <a:gd name="connsiteY7" fmla="*/ 19769 h 152445"/>
                <a:gd name="connsiteX8" fmla="*/ 144425 w 177949"/>
                <a:gd name="connsiteY8" fmla="*/ 19056 h 152445"/>
                <a:gd name="connsiteX9" fmla="*/ 140707 w 177949"/>
                <a:gd name="connsiteY9" fmla="*/ 22954 h 152445"/>
                <a:gd name="connsiteX10" fmla="*/ 143360 w 177949"/>
                <a:gd name="connsiteY10" fmla="*/ 25439 h 152445"/>
                <a:gd name="connsiteX11" fmla="*/ 147793 w 177949"/>
                <a:gd name="connsiteY11" fmla="*/ 27915 h 152445"/>
                <a:gd name="connsiteX12" fmla="*/ 139992 w 177949"/>
                <a:gd name="connsiteY12" fmla="*/ 36602 h 152445"/>
                <a:gd name="connsiteX13" fmla="*/ 66056 w 177949"/>
                <a:gd name="connsiteY13" fmla="*/ 88703 h 152445"/>
                <a:gd name="connsiteX14" fmla="*/ 80061 w 177949"/>
                <a:gd name="connsiteY14" fmla="*/ 32878 h 152445"/>
                <a:gd name="connsiteX15" fmla="*/ 95664 w 177949"/>
                <a:gd name="connsiteY15" fmla="*/ 25439 h 152445"/>
                <a:gd name="connsiteX16" fmla="*/ 100986 w 177949"/>
                <a:gd name="connsiteY16" fmla="*/ 21715 h 152445"/>
                <a:gd name="connsiteX17" fmla="*/ 98150 w 177949"/>
                <a:gd name="connsiteY17" fmla="*/ 19056 h 152445"/>
                <a:gd name="connsiteX18" fmla="*/ 74922 w 177949"/>
                <a:gd name="connsiteY18" fmla="*/ 19769 h 152445"/>
                <a:gd name="connsiteX19" fmla="*/ 62688 w 177949"/>
                <a:gd name="connsiteY19" fmla="*/ 19588 h 152445"/>
                <a:gd name="connsiteX20" fmla="*/ 51518 w 177949"/>
                <a:gd name="connsiteY20" fmla="*/ 19056 h 152445"/>
                <a:gd name="connsiteX21" fmla="*/ 47792 w 177949"/>
                <a:gd name="connsiteY21" fmla="*/ 22954 h 152445"/>
                <a:gd name="connsiteX22" fmla="*/ 53639 w 177949"/>
                <a:gd name="connsiteY22" fmla="*/ 25439 h 152445"/>
                <a:gd name="connsiteX23" fmla="*/ 60383 w 177949"/>
                <a:gd name="connsiteY23" fmla="*/ 25795 h 152445"/>
                <a:gd name="connsiteX24" fmla="*/ 64284 w 177949"/>
                <a:gd name="connsiteY24" fmla="*/ 28273 h 152445"/>
                <a:gd name="connsiteX25" fmla="*/ 63569 w 177949"/>
                <a:gd name="connsiteY25" fmla="*/ 32172 h 152445"/>
                <a:gd name="connsiteX26" fmla="*/ 39991 w 177949"/>
                <a:gd name="connsiteY26" fmla="*/ 126275 h 152445"/>
                <a:gd name="connsiteX27" fmla="*/ 24388 w 177949"/>
                <a:gd name="connsiteY27" fmla="*/ 133714 h 152445"/>
                <a:gd name="connsiteX28" fmla="*/ 19066 w 177949"/>
                <a:gd name="connsiteY28" fmla="*/ 137622 h 152445"/>
                <a:gd name="connsiteX29" fmla="*/ 21902 w 177949"/>
                <a:gd name="connsiteY29" fmla="*/ 140098 h 152445"/>
                <a:gd name="connsiteX30" fmla="*/ 44956 w 177949"/>
                <a:gd name="connsiteY30" fmla="*/ 139391 h 152445"/>
                <a:gd name="connsiteX31" fmla="*/ 57190 w 177949"/>
                <a:gd name="connsiteY31" fmla="*/ 139566 h 152445"/>
                <a:gd name="connsiteX32" fmla="*/ 68534 w 177949"/>
                <a:gd name="connsiteY32" fmla="*/ 140098 h 152445"/>
                <a:gd name="connsiteX33" fmla="*/ 72260 w 177949"/>
                <a:gd name="connsiteY33" fmla="*/ 136200 h 152445"/>
                <a:gd name="connsiteX34" fmla="*/ 66588 w 177949"/>
                <a:gd name="connsiteY34" fmla="*/ 133714 h 152445"/>
                <a:gd name="connsiteX35" fmla="*/ 59851 w 177949"/>
                <a:gd name="connsiteY35" fmla="*/ 133365 h 152445"/>
                <a:gd name="connsiteX36" fmla="*/ 55768 w 177949"/>
                <a:gd name="connsiteY36" fmla="*/ 130705 h 152445"/>
                <a:gd name="connsiteX37" fmla="*/ 64101 w 177949"/>
                <a:gd name="connsiteY37" fmla="*/ 96683 h 152445"/>
                <a:gd name="connsiteX38" fmla="*/ 93535 w 177949"/>
                <a:gd name="connsiteY38" fmla="*/ 75943 h 152445"/>
                <a:gd name="connsiteX39" fmla="*/ 119250 w 177949"/>
                <a:gd name="connsiteY39" fmla="*/ 125743 h 152445"/>
                <a:gd name="connsiteX40" fmla="*/ 120489 w 177949"/>
                <a:gd name="connsiteY40" fmla="*/ 129110 h 152445"/>
                <a:gd name="connsiteX41" fmla="*/ 112330 w 177949"/>
                <a:gd name="connsiteY41" fmla="*/ 133714 h 152445"/>
                <a:gd name="connsiteX42" fmla="*/ 107723 w 177949"/>
                <a:gd name="connsiteY42" fmla="*/ 137622 h 152445"/>
                <a:gd name="connsiteX43" fmla="*/ 110742 w 177949"/>
                <a:gd name="connsiteY43" fmla="*/ 140098 h 152445"/>
                <a:gd name="connsiteX44" fmla="*/ 133430 w 177949"/>
                <a:gd name="connsiteY44" fmla="*/ 139391 h 152445"/>
                <a:gd name="connsiteX45" fmla="*/ 150812 w 177949"/>
                <a:gd name="connsiteY45" fmla="*/ 140098 h 152445"/>
                <a:gd name="connsiteX46" fmla="*/ 154355 w 177949"/>
                <a:gd name="connsiteY46" fmla="*/ 136375 h 152445"/>
                <a:gd name="connsiteX47" fmla="*/ 150280 w 177949"/>
                <a:gd name="connsiteY47" fmla="*/ 133714 h 152445"/>
                <a:gd name="connsiteX48" fmla="*/ 138578 w 177949"/>
                <a:gd name="connsiteY48" fmla="*/ 127870 h 152445"/>
                <a:gd name="connsiteX49" fmla="*/ 108255 w 177949"/>
                <a:gd name="connsiteY49" fmla="*/ 68853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77949" h="152445">
                  <a:moveTo>
                    <a:pt x="108255" y="68853"/>
                  </a:moveTo>
                  <a:cubicBezTo>
                    <a:pt x="107548" y="67441"/>
                    <a:pt x="107190" y="66909"/>
                    <a:pt x="107190" y="66734"/>
                  </a:cubicBezTo>
                  <a:cubicBezTo>
                    <a:pt x="107190" y="66377"/>
                    <a:pt x="107365" y="66202"/>
                    <a:pt x="111449" y="63359"/>
                  </a:cubicBezTo>
                  <a:lnTo>
                    <a:pt x="129355" y="50783"/>
                  </a:lnTo>
                  <a:cubicBezTo>
                    <a:pt x="152758" y="34300"/>
                    <a:pt x="163753" y="26502"/>
                    <a:pt x="176345" y="25439"/>
                  </a:cubicBezTo>
                  <a:cubicBezTo>
                    <a:pt x="178291" y="25263"/>
                    <a:pt x="180420" y="25082"/>
                    <a:pt x="180420" y="21540"/>
                  </a:cubicBezTo>
                  <a:cubicBezTo>
                    <a:pt x="180420" y="20119"/>
                    <a:pt x="179181" y="19237"/>
                    <a:pt x="178116" y="19237"/>
                  </a:cubicBezTo>
                  <a:cubicBezTo>
                    <a:pt x="174390" y="19237"/>
                    <a:pt x="169783" y="19769"/>
                    <a:pt x="165882" y="19769"/>
                  </a:cubicBezTo>
                  <a:cubicBezTo>
                    <a:pt x="161092" y="19769"/>
                    <a:pt x="149215" y="19056"/>
                    <a:pt x="144425" y="19056"/>
                  </a:cubicBezTo>
                  <a:cubicBezTo>
                    <a:pt x="143360" y="19056"/>
                    <a:pt x="140707" y="19056"/>
                    <a:pt x="140707" y="22954"/>
                  </a:cubicBezTo>
                  <a:cubicBezTo>
                    <a:pt x="140707" y="23136"/>
                    <a:pt x="140707" y="25263"/>
                    <a:pt x="143360" y="25439"/>
                  </a:cubicBezTo>
                  <a:cubicBezTo>
                    <a:pt x="145490" y="25614"/>
                    <a:pt x="147793" y="25970"/>
                    <a:pt x="147793" y="27915"/>
                  </a:cubicBezTo>
                  <a:cubicBezTo>
                    <a:pt x="147793" y="31108"/>
                    <a:pt x="142296" y="35007"/>
                    <a:pt x="139992" y="36602"/>
                  </a:cubicBezTo>
                  <a:lnTo>
                    <a:pt x="66056" y="88703"/>
                  </a:lnTo>
                  <a:lnTo>
                    <a:pt x="80061" y="32878"/>
                  </a:lnTo>
                  <a:cubicBezTo>
                    <a:pt x="81658" y="26861"/>
                    <a:pt x="81833" y="25439"/>
                    <a:pt x="95664" y="25439"/>
                  </a:cubicBezTo>
                  <a:cubicBezTo>
                    <a:pt x="98500" y="25439"/>
                    <a:pt x="100986" y="25439"/>
                    <a:pt x="100986" y="21715"/>
                  </a:cubicBezTo>
                  <a:cubicBezTo>
                    <a:pt x="100986" y="20119"/>
                    <a:pt x="99922" y="19056"/>
                    <a:pt x="98150" y="19056"/>
                  </a:cubicBezTo>
                  <a:cubicBezTo>
                    <a:pt x="93010" y="19056"/>
                    <a:pt x="80061" y="19769"/>
                    <a:pt x="74922" y="19769"/>
                  </a:cubicBezTo>
                  <a:cubicBezTo>
                    <a:pt x="71903" y="19769"/>
                    <a:pt x="65698" y="19769"/>
                    <a:pt x="62688" y="19588"/>
                  </a:cubicBezTo>
                  <a:cubicBezTo>
                    <a:pt x="59136" y="19412"/>
                    <a:pt x="54886" y="19056"/>
                    <a:pt x="51518" y="19056"/>
                  </a:cubicBezTo>
                  <a:cubicBezTo>
                    <a:pt x="50453" y="19056"/>
                    <a:pt x="47792" y="19056"/>
                    <a:pt x="47792" y="22954"/>
                  </a:cubicBezTo>
                  <a:cubicBezTo>
                    <a:pt x="47792" y="25439"/>
                    <a:pt x="49738" y="25439"/>
                    <a:pt x="53639" y="25439"/>
                  </a:cubicBezTo>
                  <a:cubicBezTo>
                    <a:pt x="56483" y="25439"/>
                    <a:pt x="57190" y="25439"/>
                    <a:pt x="60383" y="25795"/>
                  </a:cubicBezTo>
                  <a:cubicBezTo>
                    <a:pt x="63927" y="26146"/>
                    <a:pt x="64284" y="26502"/>
                    <a:pt x="64284" y="28273"/>
                  </a:cubicBezTo>
                  <a:cubicBezTo>
                    <a:pt x="64284" y="28630"/>
                    <a:pt x="64284" y="29512"/>
                    <a:pt x="63569" y="32172"/>
                  </a:cubicBezTo>
                  <a:lnTo>
                    <a:pt x="39991" y="126275"/>
                  </a:lnTo>
                  <a:cubicBezTo>
                    <a:pt x="38569" y="132301"/>
                    <a:pt x="38219" y="133714"/>
                    <a:pt x="24388" y="133714"/>
                  </a:cubicBezTo>
                  <a:cubicBezTo>
                    <a:pt x="21195" y="133714"/>
                    <a:pt x="19066" y="133714"/>
                    <a:pt x="19066" y="137622"/>
                  </a:cubicBezTo>
                  <a:cubicBezTo>
                    <a:pt x="19066" y="137795"/>
                    <a:pt x="19066" y="140098"/>
                    <a:pt x="21902" y="140098"/>
                  </a:cubicBezTo>
                  <a:cubicBezTo>
                    <a:pt x="27042" y="140098"/>
                    <a:pt x="39816" y="139391"/>
                    <a:pt x="44956" y="139391"/>
                  </a:cubicBezTo>
                  <a:cubicBezTo>
                    <a:pt x="47967" y="139391"/>
                    <a:pt x="54171" y="139391"/>
                    <a:pt x="57190" y="139566"/>
                  </a:cubicBezTo>
                  <a:cubicBezTo>
                    <a:pt x="60733" y="139741"/>
                    <a:pt x="65166" y="140098"/>
                    <a:pt x="68534" y="140098"/>
                  </a:cubicBezTo>
                  <a:cubicBezTo>
                    <a:pt x="69599" y="140098"/>
                    <a:pt x="72260" y="140098"/>
                    <a:pt x="72260" y="136200"/>
                  </a:cubicBezTo>
                  <a:cubicBezTo>
                    <a:pt x="72260" y="133714"/>
                    <a:pt x="70131" y="133714"/>
                    <a:pt x="66588" y="133714"/>
                  </a:cubicBezTo>
                  <a:cubicBezTo>
                    <a:pt x="66413" y="133714"/>
                    <a:pt x="63037" y="133714"/>
                    <a:pt x="59851" y="133365"/>
                  </a:cubicBezTo>
                  <a:cubicBezTo>
                    <a:pt x="55768" y="133008"/>
                    <a:pt x="55768" y="132476"/>
                    <a:pt x="55768" y="130705"/>
                  </a:cubicBezTo>
                  <a:cubicBezTo>
                    <a:pt x="55768" y="129285"/>
                    <a:pt x="57548" y="122734"/>
                    <a:pt x="64101" y="96683"/>
                  </a:cubicBezTo>
                  <a:lnTo>
                    <a:pt x="93535" y="75943"/>
                  </a:lnTo>
                  <a:lnTo>
                    <a:pt x="119250" y="125743"/>
                  </a:lnTo>
                  <a:cubicBezTo>
                    <a:pt x="120489" y="128046"/>
                    <a:pt x="120489" y="128229"/>
                    <a:pt x="120489" y="129110"/>
                  </a:cubicBezTo>
                  <a:cubicBezTo>
                    <a:pt x="120489" y="133191"/>
                    <a:pt x="115524" y="133714"/>
                    <a:pt x="112330" y="133714"/>
                  </a:cubicBezTo>
                  <a:cubicBezTo>
                    <a:pt x="110209" y="133714"/>
                    <a:pt x="107723" y="133714"/>
                    <a:pt x="107723" y="137622"/>
                  </a:cubicBezTo>
                  <a:cubicBezTo>
                    <a:pt x="107723" y="137795"/>
                    <a:pt x="107898" y="140098"/>
                    <a:pt x="110742" y="140098"/>
                  </a:cubicBezTo>
                  <a:cubicBezTo>
                    <a:pt x="115699" y="140098"/>
                    <a:pt x="128473" y="139391"/>
                    <a:pt x="133430" y="139391"/>
                  </a:cubicBezTo>
                  <a:cubicBezTo>
                    <a:pt x="138753" y="139391"/>
                    <a:pt x="145847" y="140098"/>
                    <a:pt x="150812" y="140098"/>
                  </a:cubicBezTo>
                  <a:cubicBezTo>
                    <a:pt x="153116" y="140098"/>
                    <a:pt x="154355" y="138859"/>
                    <a:pt x="154355" y="136375"/>
                  </a:cubicBezTo>
                  <a:cubicBezTo>
                    <a:pt x="154355" y="133714"/>
                    <a:pt x="152051" y="133714"/>
                    <a:pt x="150280" y="133714"/>
                  </a:cubicBezTo>
                  <a:cubicBezTo>
                    <a:pt x="147086" y="133714"/>
                    <a:pt x="141589" y="133540"/>
                    <a:pt x="138578" y="127870"/>
                  </a:cubicBezTo>
                  <a:lnTo>
                    <a:pt x="108255" y="6885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orme libre : forme 150">
              <a:extLst>
                <a:ext uri="{FF2B5EF4-FFF2-40B4-BE49-F238E27FC236}">
                  <a16:creationId xmlns:a16="http://schemas.microsoft.com/office/drawing/2014/main" id="{6622A34F-905D-4D91-BB6B-90C934885980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6331841" y="-14672595"/>
              <a:ext cx="177949" cy="152445"/>
            </a:xfrm>
            <a:custGeom>
              <a:avLst/>
              <a:gdLst>
                <a:gd name="connsiteX0" fmla="*/ 108256 w 177949"/>
                <a:gd name="connsiteY0" fmla="*/ 68853 h 152445"/>
                <a:gd name="connsiteX1" fmla="*/ 107190 w 177949"/>
                <a:gd name="connsiteY1" fmla="*/ 66734 h 152445"/>
                <a:gd name="connsiteX2" fmla="*/ 111448 w 177949"/>
                <a:gd name="connsiteY2" fmla="*/ 63359 h 152445"/>
                <a:gd name="connsiteX3" fmla="*/ 129355 w 177949"/>
                <a:gd name="connsiteY3" fmla="*/ 50783 h 152445"/>
                <a:gd name="connsiteX4" fmla="*/ 176344 w 177949"/>
                <a:gd name="connsiteY4" fmla="*/ 25439 h 152445"/>
                <a:gd name="connsiteX5" fmla="*/ 180419 w 177949"/>
                <a:gd name="connsiteY5" fmla="*/ 21540 h 152445"/>
                <a:gd name="connsiteX6" fmla="*/ 178116 w 177949"/>
                <a:gd name="connsiteY6" fmla="*/ 19237 h 152445"/>
                <a:gd name="connsiteX7" fmla="*/ 165881 w 177949"/>
                <a:gd name="connsiteY7" fmla="*/ 19769 h 152445"/>
                <a:gd name="connsiteX8" fmla="*/ 144425 w 177949"/>
                <a:gd name="connsiteY8" fmla="*/ 19056 h 152445"/>
                <a:gd name="connsiteX9" fmla="*/ 140706 w 177949"/>
                <a:gd name="connsiteY9" fmla="*/ 22954 h 152445"/>
                <a:gd name="connsiteX10" fmla="*/ 143360 w 177949"/>
                <a:gd name="connsiteY10" fmla="*/ 25439 h 152445"/>
                <a:gd name="connsiteX11" fmla="*/ 147793 w 177949"/>
                <a:gd name="connsiteY11" fmla="*/ 27915 h 152445"/>
                <a:gd name="connsiteX12" fmla="*/ 139992 w 177949"/>
                <a:gd name="connsiteY12" fmla="*/ 36602 h 152445"/>
                <a:gd name="connsiteX13" fmla="*/ 66056 w 177949"/>
                <a:gd name="connsiteY13" fmla="*/ 88703 h 152445"/>
                <a:gd name="connsiteX14" fmla="*/ 80061 w 177949"/>
                <a:gd name="connsiteY14" fmla="*/ 32878 h 152445"/>
                <a:gd name="connsiteX15" fmla="*/ 95664 w 177949"/>
                <a:gd name="connsiteY15" fmla="*/ 25439 h 152445"/>
                <a:gd name="connsiteX16" fmla="*/ 100985 w 177949"/>
                <a:gd name="connsiteY16" fmla="*/ 21715 h 152445"/>
                <a:gd name="connsiteX17" fmla="*/ 98151 w 177949"/>
                <a:gd name="connsiteY17" fmla="*/ 19056 h 152445"/>
                <a:gd name="connsiteX18" fmla="*/ 74921 w 177949"/>
                <a:gd name="connsiteY18" fmla="*/ 19769 h 152445"/>
                <a:gd name="connsiteX19" fmla="*/ 62688 w 177949"/>
                <a:gd name="connsiteY19" fmla="*/ 19588 h 152445"/>
                <a:gd name="connsiteX20" fmla="*/ 51518 w 177949"/>
                <a:gd name="connsiteY20" fmla="*/ 19056 h 152445"/>
                <a:gd name="connsiteX21" fmla="*/ 47791 w 177949"/>
                <a:gd name="connsiteY21" fmla="*/ 22954 h 152445"/>
                <a:gd name="connsiteX22" fmla="*/ 53638 w 177949"/>
                <a:gd name="connsiteY22" fmla="*/ 25439 h 152445"/>
                <a:gd name="connsiteX23" fmla="*/ 60382 w 177949"/>
                <a:gd name="connsiteY23" fmla="*/ 25795 h 152445"/>
                <a:gd name="connsiteX24" fmla="*/ 64285 w 177949"/>
                <a:gd name="connsiteY24" fmla="*/ 28273 h 152445"/>
                <a:gd name="connsiteX25" fmla="*/ 63570 w 177949"/>
                <a:gd name="connsiteY25" fmla="*/ 32172 h 152445"/>
                <a:gd name="connsiteX26" fmla="*/ 39991 w 177949"/>
                <a:gd name="connsiteY26" fmla="*/ 126275 h 152445"/>
                <a:gd name="connsiteX27" fmla="*/ 24388 w 177949"/>
                <a:gd name="connsiteY27" fmla="*/ 133714 h 152445"/>
                <a:gd name="connsiteX28" fmla="*/ 19066 w 177949"/>
                <a:gd name="connsiteY28" fmla="*/ 137622 h 152445"/>
                <a:gd name="connsiteX29" fmla="*/ 21902 w 177949"/>
                <a:gd name="connsiteY29" fmla="*/ 140098 h 152445"/>
                <a:gd name="connsiteX30" fmla="*/ 44957 w 177949"/>
                <a:gd name="connsiteY30" fmla="*/ 139391 h 152445"/>
                <a:gd name="connsiteX31" fmla="*/ 57189 w 177949"/>
                <a:gd name="connsiteY31" fmla="*/ 139566 h 152445"/>
                <a:gd name="connsiteX32" fmla="*/ 68535 w 177949"/>
                <a:gd name="connsiteY32" fmla="*/ 140098 h 152445"/>
                <a:gd name="connsiteX33" fmla="*/ 72259 w 177949"/>
                <a:gd name="connsiteY33" fmla="*/ 136200 h 152445"/>
                <a:gd name="connsiteX34" fmla="*/ 66588 w 177949"/>
                <a:gd name="connsiteY34" fmla="*/ 133714 h 152445"/>
                <a:gd name="connsiteX35" fmla="*/ 59851 w 177949"/>
                <a:gd name="connsiteY35" fmla="*/ 133365 h 152445"/>
                <a:gd name="connsiteX36" fmla="*/ 55768 w 177949"/>
                <a:gd name="connsiteY36" fmla="*/ 130705 h 152445"/>
                <a:gd name="connsiteX37" fmla="*/ 64101 w 177949"/>
                <a:gd name="connsiteY37" fmla="*/ 96683 h 152445"/>
                <a:gd name="connsiteX38" fmla="*/ 93534 w 177949"/>
                <a:gd name="connsiteY38" fmla="*/ 75943 h 152445"/>
                <a:gd name="connsiteX39" fmla="*/ 119250 w 177949"/>
                <a:gd name="connsiteY39" fmla="*/ 125743 h 152445"/>
                <a:gd name="connsiteX40" fmla="*/ 120488 w 177949"/>
                <a:gd name="connsiteY40" fmla="*/ 129110 h 152445"/>
                <a:gd name="connsiteX41" fmla="*/ 112331 w 177949"/>
                <a:gd name="connsiteY41" fmla="*/ 133714 h 152445"/>
                <a:gd name="connsiteX42" fmla="*/ 107722 w 177949"/>
                <a:gd name="connsiteY42" fmla="*/ 137622 h 152445"/>
                <a:gd name="connsiteX43" fmla="*/ 110742 w 177949"/>
                <a:gd name="connsiteY43" fmla="*/ 140098 h 152445"/>
                <a:gd name="connsiteX44" fmla="*/ 133430 w 177949"/>
                <a:gd name="connsiteY44" fmla="*/ 139391 h 152445"/>
                <a:gd name="connsiteX45" fmla="*/ 150811 w 177949"/>
                <a:gd name="connsiteY45" fmla="*/ 140098 h 152445"/>
                <a:gd name="connsiteX46" fmla="*/ 154355 w 177949"/>
                <a:gd name="connsiteY46" fmla="*/ 136375 h 152445"/>
                <a:gd name="connsiteX47" fmla="*/ 150280 w 177949"/>
                <a:gd name="connsiteY47" fmla="*/ 133714 h 152445"/>
                <a:gd name="connsiteX48" fmla="*/ 138578 w 177949"/>
                <a:gd name="connsiteY48" fmla="*/ 127870 h 152445"/>
                <a:gd name="connsiteX49" fmla="*/ 108256 w 177949"/>
                <a:gd name="connsiteY49" fmla="*/ 68853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77949" h="152445">
                  <a:moveTo>
                    <a:pt x="108256" y="68853"/>
                  </a:moveTo>
                  <a:cubicBezTo>
                    <a:pt x="107549" y="67441"/>
                    <a:pt x="107190" y="66909"/>
                    <a:pt x="107190" y="66734"/>
                  </a:cubicBezTo>
                  <a:cubicBezTo>
                    <a:pt x="107190" y="66377"/>
                    <a:pt x="107366" y="66202"/>
                    <a:pt x="111448" y="63359"/>
                  </a:cubicBezTo>
                  <a:lnTo>
                    <a:pt x="129355" y="50783"/>
                  </a:lnTo>
                  <a:cubicBezTo>
                    <a:pt x="152758" y="34300"/>
                    <a:pt x="163753" y="26502"/>
                    <a:pt x="176344" y="25439"/>
                  </a:cubicBezTo>
                  <a:cubicBezTo>
                    <a:pt x="178292" y="25263"/>
                    <a:pt x="180419" y="25082"/>
                    <a:pt x="180419" y="21540"/>
                  </a:cubicBezTo>
                  <a:cubicBezTo>
                    <a:pt x="180419" y="20119"/>
                    <a:pt x="179181" y="19237"/>
                    <a:pt x="178116" y="19237"/>
                  </a:cubicBezTo>
                  <a:cubicBezTo>
                    <a:pt x="174389" y="19237"/>
                    <a:pt x="169783" y="19769"/>
                    <a:pt x="165881" y="19769"/>
                  </a:cubicBezTo>
                  <a:cubicBezTo>
                    <a:pt x="161091" y="19769"/>
                    <a:pt x="149215" y="19056"/>
                    <a:pt x="144425" y="19056"/>
                  </a:cubicBezTo>
                  <a:cubicBezTo>
                    <a:pt x="143360" y="19056"/>
                    <a:pt x="140706" y="19056"/>
                    <a:pt x="140706" y="22954"/>
                  </a:cubicBezTo>
                  <a:cubicBezTo>
                    <a:pt x="140706" y="23136"/>
                    <a:pt x="140706" y="25263"/>
                    <a:pt x="143360" y="25439"/>
                  </a:cubicBezTo>
                  <a:cubicBezTo>
                    <a:pt x="145490" y="25614"/>
                    <a:pt x="147793" y="25970"/>
                    <a:pt x="147793" y="27915"/>
                  </a:cubicBezTo>
                  <a:cubicBezTo>
                    <a:pt x="147793" y="31108"/>
                    <a:pt x="142295" y="35007"/>
                    <a:pt x="139992" y="36602"/>
                  </a:cubicBezTo>
                  <a:lnTo>
                    <a:pt x="66056" y="88703"/>
                  </a:lnTo>
                  <a:lnTo>
                    <a:pt x="80061" y="32878"/>
                  </a:lnTo>
                  <a:cubicBezTo>
                    <a:pt x="81657" y="26861"/>
                    <a:pt x="81833" y="25439"/>
                    <a:pt x="95664" y="25439"/>
                  </a:cubicBezTo>
                  <a:cubicBezTo>
                    <a:pt x="98499" y="25439"/>
                    <a:pt x="100985" y="25439"/>
                    <a:pt x="100985" y="21715"/>
                  </a:cubicBezTo>
                  <a:cubicBezTo>
                    <a:pt x="100985" y="20119"/>
                    <a:pt x="99922" y="19056"/>
                    <a:pt x="98151" y="19056"/>
                  </a:cubicBezTo>
                  <a:cubicBezTo>
                    <a:pt x="93010" y="19056"/>
                    <a:pt x="80061" y="19769"/>
                    <a:pt x="74921" y="19769"/>
                  </a:cubicBezTo>
                  <a:cubicBezTo>
                    <a:pt x="71903" y="19769"/>
                    <a:pt x="65698" y="19769"/>
                    <a:pt x="62688" y="19588"/>
                  </a:cubicBezTo>
                  <a:cubicBezTo>
                    <a:pt x="59136" y="19412"/>
                    <a:pt x="54886" y="19056"/>
                    <a:pt x="51518" y="19056"/>
                  </a:cubicBezTo>
                  <a:cubicBezTo>
                    <a:pt x="50452" y="19056"/>
                    <a:pt x="47791" y="19056"/>
                    <a:pt x="47791" y="22954"/>
                  </a:cubicBezTo>
                  <a:cubicBezTo>
                    <a:pt x="47791" y="25439"/>
                    <a:pt x="49738" y="25439"/>
                    <a:pt x="53638" y="25439"/>
                  </a:cubicBezTo>
                  <a:cubicBezTo>
                    <a:pt x="56483" y="25439"/>
                    <a:pt x="57189" y="25439"/>
                    <a:pt x="60382" y="25795"/>
                  </a:cubicBezTo>
                  <a:cubicBezTo>
                    <a:pt x="63926" y="26146"/>
                    <a:pt x="64285" y="26502"/>
                    <a:pt x="64285" y="28273"/>
                  </a:cubicBezTo>
                  <a:cubicBezTo>
                    <a:pt x="64285" y="28630"/>
                    <a:pt x="64285" y="29512"/>
                    <a:pt x="63570" y="32172"/>
                  </a:cubicBezTo>
                  <a:lnTo>
                    <a:pt x="39991" y="126275"/>
                  </a:lnTo>
                  <a:cubicBezTo>
                    <a:pt x="38569" y="132301"/>
                    <a:pt x="38219" y="133714"/>
                    <a:pt x="24388" y="133714"/>
                  </a:cubicBezTo>
                  <a:cubicBezTo>
                    <a:pt x="21195" y="133714"/>
                    <a:pt x="19066" y="133714"/>
                    <a:pt x="19066" y="137622"/>
                  </a:cubicBezTo>
                  <a:cubicBezTo>
                    <a:pt x="19066" y="137795"/>
                    <a:pt x="19066" y="140098"/>
                    <a:pt x="21902" y="140098"/>
                  </a:cubicBezTo>
                  <a:cubicBezTo>
                    <a:pt x="27042" y="140098"/>
                    <a:pt x="39816" y="139391"/>
                    <a:pt x="44957" y="139391"/>
                  </a:cubicBezTo>
                  <a:cubicBezTo>
                    <a:pt x="47966" y="139391"/>
                    <a:pt x="54172" y="139391"/>
                    <a:pt x="57189" y="139566"/>
                  </a:cubicBezTo>
                  <a:cubicBezTo>
                    <a:pt x="60733" y="139741"/>
                    <a:pt x="65167" y="140098"/>
                    <a:pt x="68535" y="140098"/>
                  </a:cubicBezTo>
                  <a:cubicBezTo>
                    <a:pt x="69598" y="140098"/>
                    <a:pt x="72259" y="140098"/>
                    <a:pt x="72259" y="136200"/>
                  </a:cubicBezTo>
                  <a:cubicBezTo>
                    <a:pt x="72259" y="133714"/>
                    <a:pt x="70131" y="133714"/>
                    <a:pt x="66588" y="133714"/>
                  </a:cubicBezTo>
                  <a:cubicBezTo>
                    <a:pt x="66412" y="133714"/>
                    <a:pt x="63036" y="133714"/>
                    <a:pt x="59851" y="133365"/>
                  </a:cubicBezTo>
                  <a:cubicBezTo>
                    <a:pt x="55768" y="133008"/>
                    <a:pt x="55768" y="132476"/>
                    <a:pt x="55768" y="130705"/>
                  </a:cubicBezTo>
                  <a:cubicBezTo>
                    <a:pt x="55768" y="129285"/>
                    <a:pt x="57548" y="122734"/>
                    <a:pt x="64101" y="96683"/>
                  </a:cubicBezTo>
                  <a:lnTo>
                    <a:pt x="93534" y="75943"/>
                  </a:lnTo>
                  <a:lnTo>
                    <a:pt x="119250" y="125743"/>
                  </a:lnTo>
                  <a:cubicBezTo>
                    <a:pt x="120488" y="128046"/>
                    <a:pt x="120488" y="128229"/>
                    <a:pt x="120488" y="129110"/>
                  </a:cubicBezTo>
                  <a:cubicBezTo>
                    <a:pt x="120488" y="133191"/>
                    <a:pt x="115524" y="133714"/>
                    <a:pt x="112331" y="133714"/>
                  </a:cubicBezTo>
                  <a:cubicBezTo>
                    <a:pt x="110208" y="133714"/>
                    <a:pt x="107722" y="133714"/>
                    <a:pt x="107722" y="137622"/>
                  </a:cubicBezTo>
                  <a:cubicBezTo>
                    <a:pt x="107722" y="137795"/>
                    <a:pt x="107897" y="140098"/>
                    <a:pt x="110742" y="140098"/>
                  </a:cubicBezTo>
                  <a:cubicBezTo>
                    <a:pt x="115699" y="140098"/>
                    <a:pt x="128473" y="139391"/>
                    <a:pt x="133430" y="139391"/>
                  </a:cubicBezTo>
                  <a:cubicBezTo>
                    <a:pt x="138754" y="139391"/>
                    <a:pt x="145846" y="140098"/>
                    <a:pt x="150811" y="140098"/>
                  </a:cubicBezTo>
                  <a:cubicBezTo>
                    <a:pt x="153117" y="140098"/>
                    <a:pt x="154355" y="138859"/>
                    <a:pt x="154355" y="136375"/>
                  </a:cubicBezTo>
                  <a:cubicBezTo>
                    <a:pt x="154355" y="133714"/>
                    <a:pt x="152052" y="133714"/>
                    <a:pt x="150280" y="133714"/>
                  </a:cubicBezTo>
                  <a:cubicBezTo>
                    <a:pt x="147087" y="133714"/>
                    <a:pt x="141588" y="133540"/>
                    <a:pt x="138578" y="127870"/>
                  </a:cubicBezTo>
                  <a:lnTo>
                    <a:pt x="108256" y="6885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orme libre : forme 151">
              <a:extLst>
                <a:ext uri="{FF2B5EF4-FFF2-40B4-BE49-F238E27FC236}">
                  <a16:creationId xmlns:a16="http://schemas.microsoft.com/office/drawing/2014/main" id="{297A4363-6841-47F7-9912-B9CA8E528265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6547717" y="-14677908"/>
              <a:ext cx="177949" cy="152445"/>
            </a:xfrm>
            <a:custGeom>
              <a:avLst/>
              <a:gdLst>
                <a:gd name="connsiteX0" fmla="*/ 97078 w 177949"/>
                <a:gd name="connsiteY0" fmla="*/ 23129 h 152445"/>
                <a:gd name="connsiteX1" fmla="*/ 91231 w 177949"/>
                <a:gd name="connsiteY1" fmla="*/ 19056 h 152445"/>
                <a:gd name="connsiteX2" fmla="*/ 85733 w 177949"/>
                <a:gd name="connsiteY2" fmla="*/ 22422 h 152445"/>
                <a:gd name="connsiteX3" fmla="*/ 20305 w 177949"/>
                <a:gd name="connsiteY3" fmla="*/ 141156 h 152445"/>
                <a:gd name="connsiteX4" fmla="*/ 19066 w 177949"/>
                <a:gd name="connsiteY4" fmla="*/ 143640 h 152445"/>
                <a:gd name="connsiteX5" fmla="*/ 23316 w 177949"/>
                <a:gd name="connsiteY5" fmla="*/ 145411 h 152445"/>
                <a:gd name="connsiteX6" fmla="*/ 159320 w 177949"/>
                <a:gd name="connsiteY6" fmla="*/ 145411 h 152445"/>
                <a:gd name="connsiteX7" fmla="*/ 163570 w 177949"/>
                <a:gd name="connsiteY7" fmla="*/ 143640 h 152445"/>
                <a:gd name="connsiteX8" fmla="*/ 162331 w 177949"/>
                <a:gd name="connsiteY8" fmla="*/ 141156 h 152445"/>
                <a:gd name="connsiteX9" fmla="*/ 97078 w 177949"/>
                <a:gd name="connsiteY9" fmla="*/ 23129 h 152445"/>
                <a:gd name="connsiteX10" fmla="*/ 85376 w 177949"/>
                <a:gd name="connsiteY10" fmla="*/ 36421 h 152445"/>
                <a:gd name="connsiteX11" fmla="*/ 137506 w 177949"/>
                <a:gd name="connsiteY11" fmla="*/ 130880 h 152445"/>
                <a:gd name="connsiteX12" fmla="*/ 33246 w 177949"/>
                <a:gd name="connsiteY12" fmla="*/ 130880 h 152445"/>
                <a:gd name="connsiteX13" fmla="*/ 85376 w 177949"/>
                <a:gd name="connsiteY13" fmla="*/ 36421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7949" h="152445">
                  <a:moveTo>
                    <a:pt x="97078" y="23129"/>
                  </a:moveTo>
                  <a:cubicBezTo>
                    <a:pt x="95306" y="19938"/>
                    <a:pt x="94774" y="19056"/>
                    <a:pt x="91231" y="19056"/>
                  </a:cubicBezTo>
                  <a:cubicBezTo>
                    <a:pt x="89102" y="19056"/>
                    <a:pt x="87330" y="19588"/>
                    <a:pt x="85733" y="22422"/>
                  </a:cubicBezTo>
                  <a:lnTo>
                    <a:pt x="20305" y="141156"/>
                  </a:lnTo>
                  <a:cubicBezTo>
                    <a:pt x="19066" y="143108"/>
                    <a:pt x="19066" y="143457"/>
                    <a:pt x="19066" y="143640"/>
                  </a:cubicBezTo>
                  <a:cubicBezTo>
                    <a:pt x="19066" y="145411"/>
                    <a:pt x="20480" y="145411"/>
                    <a:pt x="23316" y="145411"/>
                  </a:cubicBezTo>
                  <a:lnTo>
                    <a:pt x="159320" y="145411"/>
                  </a:lnTo>
                  <a:cubicBezTo>
                    <a:pt x="162157" y="145411"/>
                    <a:pt x="163570" y="145411"/>
                    <a:pt x="163570" y="143640"/>
                  </a:cubicBezTo>
                  <a:cubicBezTo>
                    <a:pt x="163570" y="143457"/>
                    <a:pt x="163570" y="143108"/>
                    <a:pt x="162331" y="141156"/>
                  </a:cubicBezTo>
                  <a:lnTo>
                    <a:pt x="97078" y="23129"/>
                  </a:lnTo>
                  <a:close/>
                  <a:moveTo>
                    <a:pt x="85376" y="36421"/>
                  </a:moveTo>
                  <a:lnTo>
                    <a:pt x="137506" y="130880"/>
                  </a:lnTo>
                  <a:lnTo>
                    <a:pt x="33246" y="130880"/>
                  </a:lnTo>
                  <a:lnTo>
                    <a:pt x="85376" y="3642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orme libre : forme 152">
              <a:extLst>
                <a:ext uri="{FF2B5EF4-FFF2-40B4-BE49-F238E27FC236}">
                  <a16:creationId xmlns:a16="http://schemas.microsoft.com/office/drawing/2014/main" id="{E7C9E1EA-039A-42EB-9451-70EBF190F886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6800460" y="-14682392"/>
              <a:ext cx="203371" cy="76223"/>
            </a:xfrm>
            <a:custGeom>
              <a:avLst/>
              <a:gdLst>
                <a:gd name="connsiteX0" fmla="*/ 178855 w 203370"/>
                <a:gd name="connsiteY0" fmla="*/ 29179 h 76222"/>
                <a:gd name="connsiteX1" fmla="*/ 187467 w 203370"/>
                <a:gd name="connsiteY1" fmla="*/ 24113 h 76222"/>
                <a:gd name="connsiteX2" fmla="*/ 179109 w 203370"/>
                <a:gd name="connsiteY2" fmla="*/ 19056 h 76222"/>
                <a:gd name="connsiteX3" fmla="*/ 27423 w 203370"/>
                <a:gd name="connsiteY3" fmla="*/ 19056 h 76222"/>
                <a:gd name="connsiteX4" fmla="*/ 19066 w 203370"/>
                <a:gd name="connsiteY4" fmla="*/ 24113 h 76222"/>
                <a:gd name="connsiteX5" fmla="*/ 27677 w 203370"/>
                <a:gd name="connsiteY5" fmla="*/ 29179 h 76222"/>
                <a:gd name="connsiteX6" fmla="*/ 178855 w 203370"/>
                <a:gd name="connsiteY6" fmla="*/ 29179 h 76222"/>
                <a:gd name="connsiteX7" fmla="*/ 179109 w 203370"/>
                <a:gd name="connsiteY7" fmla="*/ 78279 h 76222"/>
                <a:gd name="connsiteX8" fmla="*/ 187467 w 203370"/>
                <a:gd name="connsiteY8" fmla="*/ 73213 h 76222"/>
                <a:gd name="connsiteX9" fmla="*/ 178855 w 203370"/>
                <a:gd name="connsiteY9" fmla="*/ 68148 h 76222"/>
                <a:gd name="connsiteX10" fmla="*/ 27677 w 203370"/>
                <a:gd name="connsiteY10" fmla="*/ 68148 h 76222"/>
                <a:gd name="connsiteX11" fmla="*/ 19066 w 203370"/>
                <a:gd name="connsiteY11" fmla="*/ 73213 h 76222"/>
                <a:gd name="connsiteX12" fmla="*/ 27423 w 203370"/>
                <a:gd name="connsiteY12" fmla="*/ 78279 h 76222"/>
                <a:gd name="connsiteX13" fmla="*/ 179109 w 203370"/>
                <a:gd name="connsiteY13" fmla="*/ 78279 h 7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370" h="76222">
                  <a:moveTo>
                    <a:pt x="178855" y="29179"/>
                  </a:moveTo>
                  <a:cubicBezTo>
                    <a:pt x="182652" y="29179"/>
                    <a:pt x="187467" y="29179"/>
                    <a:pt x="187467" y="24113"/>
                  </a:cubicBezTo>
                  <a:cubicBezTo>
                    <a:pt x="187467" y="19056"/>
                    <a:pt x="182652" y="19056"/>
                    <a:pt x="179109" y="19056"/>
                  </a:cubicBezTo>
                  <a:lnTo>
                    <a:pt x="27423" y="19056"/>
                  </a:lnTo>
                  <a:cubicBezTo>
                    <a:pt x="23880" y="19056"/>
                    <a:pt x="19066" y="19056"/>
                    <a:pt x="19066" y="24113"/>
                  </a:cubicBezTo>
                  <a:cubicBezTo>
                    <a:pt x="19066" y="29179"/>
                    <a:pt x="23880" y="29179"/>
                    <a:pt x="27677" y="29179"/>
                  </a:cubicBezTo>
                  <a:lnTo>
                    <a:pt x="178855" y="29179"/>
                  </a:lnTo>
                  <a:close/>
                  <a:moveTo>
                    <a:pt x="179109" y="78279"/>
                  </a:moveTo>
                  <a:cubicBezTo>
                    <a:pt x="182652" y="78279"/>
                    <a:pt x="187467" y="78279"/>
                    <a:pt x="187467" y="73213"/>
                  </a:cubicBezTo>
                  <a:cubicBezTo>
                    <a:pt x="187467" y="68148"/>
                    <a:pt x="182652" y="68148"/>
                    <a:pt x="178855" y="68148"/>
                  </a:cubicBezTo>
                  <a:lnTo>
                    <a:pt x="27677" y="68148"/>
                  </a:lnTo>
                  <a:cubicBezTo>
                    <a:pt x="23880" y="68148"/>
                    <a:pt x="19066" y="68148"/>
                    <a:pt x="19066" y="73213"/>
                  </a:cubicBezTo>
                  <a:cubicBezTo>
                    <a:pt x="19066" y="78279"/>
                    <a:pt x="23880" y="78279"/>
                    <a:pt x="27423" y="78279"/>
                  </a:cubicBezTo>
                  <a:lnTo>
                    <a:pt x="179109" y="7827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orme libre : forme 153">
              <a:extLst>
                <a:ext uri="{FF2B5EF4-FFF2-40B4-BE49-F238E27FC236}">
                  <a16:creationId xmlns:a16="http://schemas.microsoft.com/office/drawing/2014/main" id="{3A1BA876-195F-4B73-BCFF-AE38C6919CF9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7078674" y="-14779330"/>
              <a:ext cx="76264" cy="279483"/>
            </a:xfrm>
            <a:custGeom>
              <a:avLst/>
              <a:gdLst>
                <a:gd name="connsiteX0" fmla="*/ 77815 w 76264"/>
                <a:gd name="connsiteY0" fmla="*/ 269614 h 279482"/>
                <a:gd name="connsiteX1" fmla="*/ 73508 w 76264"/>
                <a:gd name="connsiteY1" fmla="*/ 264047 h 279482"/>
                <a:gd name="connsiteX2" fmla="*/ 33755 w 76264"/>
                <a:gd name="connsiteY2" fmla="*/ 145600 h 279482"/>
                <a:gd name="connsiteX3" fmla="*/ 74525 w 76264"/>
                <a:gd name="connsiteY3" fmla="*/ 25891 h 279482"/>
                <a:gd name="connsiteX4" fmla="*/ 77815 w 76264"/>
                <a:gd name="connsiteY4" fmla="*/ 21588 h 279482"/>
                <a:gd name="connsiteX5" fmla="*/ 75280 w 76264"/>
                <a:gd name="connsiteY5" fmla="*/ 19056 h 279482"/>
                <a:gd name="connsiteX6" fmla="*/ 35018 w 76264"/>
                <a:gd name="connsiteY6" fmla="*/ 68410 h 279482"/>
                <a:gd name="connsiteX7" fmla="*/ 19066 w 76264"/>
                <a:gd name="connsiteY7" fmla="*/ 145600 h 279482"/>
                <a:gd name="connsiteX8" fmla="*/ 35781 w 76264"/>
                <a:gd name="connsiteY8" fmla="*/ 224563 h 279482"/>
                <a:gd name="connsiteX9" fmla="*/ 75280 w 76264"/>
                <a:gd name="connsiteY9" fmla="*/ 272146 h 279482"/>
                <a:gd name="connsiteX10" fmla="*/ 77815 w 76264"/>
                <a:gd name="connsiteY10" fmla="*/ 269614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64" h="279482">
                  <a:moveTo>
                    <a:pt x="77815" y="269614"/>
                  </a:moveTo>
                  <a:cubicBezTo>
                    <a:pt x="77815" y="268859"/>
                    <a:pt x="77815" y="268352"/>
                    <a:pt x="73508" y="264047"/>
                  </a:cubicBezTo>
                  <a:cubicBezTo>
                    <a:pt x="41859" y="232162"/>
                    <a:pt x="33755" y="184324"/>
                    <a:pt x="33755" y="145600"/>
                  </a:cubicBezTo>
                  <a:cubicBezTo>
                    <a:pt x="33755" y="101567"/>
                    <a:pt x="43376" y="57524"/>
                    <a:pt x="74525" y="25891"/>
                  </a:cubicBezTo>
                  <a:cubicBezTo>
                    <a:pt x="77815" y="22850"/>
                    <a:pt x="77815" y="22342"/>
                    <a:pt x="77815" y="21588"/>
                  </a:cubicBezTo>
                  <a:cubicBezTo>
                    <a:pt x="77815" y="19817"/>
                    <a:pt x="76798" y="19056"/>
                    <a:pt x="75280" y="19056"/>
                  </a:cubicBezTo>
                  <a:cubicBezTo>
                    <a:pt x="72746" y="19056"/>
                    <a:pt x="49961" y="36269"/>
                    <a:pt x="35018" y="68410"/>
                  </a:cubicBezTo>
                  <a:cubicBezTo>
                    <a:pt x="22101" y="96246"/>
                    <a:pt x="19066" y="124338"/>
                    <a:pt x="19066" y="145600"/>
                  </a:cubicBezTo>
                  <a:cubicBezTo>
                    <a:pt x="19066" y="165340"/>
                    <a:pt x="21847" y="195962"/>
                    <a:pt x="35781" y="224563"/>
                  </a:cubicBezTo>
                  <a:cubicBezTo>
                    <a:pt x="50970" y="255694"/>
                    <a:pt x="72746" y="272146"/>
                    <a:pt x="75280" y="272146"/>
                  </a:cubicBezTo>
                  <a:cubicBezTo>
                    <a:pt x="76798" y="272146"/>
                    <a:pt x="77815" y="271383"/>
                    <a:pt x="77815" y="26961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orme libre : forme 154">
              <a:extLst>
                <a:ext uri="{FF2B5EF4-FFF2-40B4-BE49-F238E27FC236}">
                  <a16:creationId xmlns:a16="http://schemas.microsoft.com/office/drawing/2014/main" id="{4C26D8AF-7567-44A0-A23B-88102C3F236A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7173138" y="-14657842"/>
              <a:ext cx="177949" cy="25408"/>
            </a:xfrm>
            <a:custGeom>
              <a:avLst/>
              <a:gdLst>
                <a:gd name="connsiteX0" fmla="*/ 164921 w 177949"/>
                <a:gd name="connsiteY0" fmla="*/ 29179 h 25407"/>
                <a:gd name="connsiteX1" fmla="*/ 173787 w 177949"/>
                <a:gd name="connsiteY1" fmla="*/ 24113 h 25407"/>
                <a:gd name="connsiteX2" fmla="*/ 164921 w 177949"/>
                <a:gd name="connsiteY2" fmla="*/ 19056 h 25407"/>
                <a:gd name="connsiteX3" fmla="*/ 27924 w 177949"/>
                <a:gd name="connsiteY3" fmla="*/ 19056 h 25407"/>
                <a:gd name="connsiteX4" fmla="*/ 19066 w 177949"/>
                <a:gd name="connsiteY4" fmla="*/ 24113 h 25407"/>
                <a:gd name="connsiteX5" fmla="*/ 27924 w 177949"/>
                <a:gd name="connsiteY5" fmla="*/ 29179 h 25407"/>
                <a:gd name="connsiteX6" fmla="*/ 164921 w 177949"/>
                <a:gd name="connsiteY6" fmla="*/ 29179 h 2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949" h="25407">
                  <a:moveTo>
                    <a:pt x="164921" y="29179"/>
                  </a:moveTo>
                  <a:cubicBezTo>
                    <a:pt x="169227" y="29179"/>
                    <a:pt x="173787" y="29179"/>
                    <a:pt x="173787" y="24113"/>
                  </a:cubicBezTo>
                  <a:cubicBezTo>
                    <a:pt x="173787" y="19056"/>
                    <a:pt x="169227" y="19056"/>
                    <a:pt x="164921" y="19056"/>
                  </a:cubicBezTo>
                  <a:lnTo>
                    <a:pt x="27924" y="19056"/>
                  </a:lnTo>
                  <a:cubicBezTo>
                    <a:pt x="23618" y="19056"/>
                    <a:pt x="19066" y="19056"/>
                    <a:pt x="19066" y="24113"/>
                  </a:cubicBezTo>
                  <a:cubicBezTo>
                    <a:pt x="19066" y="29179"/>
                    <a:pt x="23618" y="29179"/>
                    <a:pt x="27924" y="29179"/>
                  </a:cubicBezTo>
                  <a:lnTo>
                    <a:pt x="164921" y="2917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orme libre : forme 155">
              <a:extLst>
                <a:ext uri="{FF2B5EF4-FFF2-40B4-BE49-F238E27FC236}">
                  <a16:creationId xmlns:a16="http://schemas.microsoft.com/office/drawing/2014/main" id="{0A03F91F-3CE2-49F6-855F-007AAEBBD618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7371621" y="-14779330"/>
              <a:ext cx="203371" cy="279483"/>
            </a:xfrm>
            <a:custGeom>
              <a:avLst/>
              <a:gdLst>
                <a:gd name="connsiteX0" fmla="*/ 70981 w 203370"/>
                <a:gd name="connsiteY0" fmla="*/ 46892 h 279482"/>
                <a:gd name="connsiteX1" fmla="*/ 65150 w 203370"/>
                <a:gd name="connsiteY1" fmla="*/ 40318 h 279482"/>
                <a:gd name="connsiteX2" fmla="*/ 19066 w 203370"/>
                <a:gd name="connsiteY2" fmla="*/ 56516 h 279482"/>
                <a:gd name="connsiteX3" fmla="*/ 19066 w 203370"/>
                <a:gd name="connsiteY3" fmla="*/ 64359 h 279482"/>
                <a:gd name="connsiteX4" fmla="*/ 52241 w 203370"/>
                <a:gd name="connsiteY4" fmla="*/ 57778 h 279482"/>
                <a:gd name="connsiteX5" fmla="*/ 52241 w 203370"/>
                <a:gd name="connsiteY5" fmla="*/ 188880 h 279482"/>
                <a:gd name="connsiteX6" fmla="*/ 28686 w 203370"/>
                <a:gd name="connsiteY6" fmla="*/ 201029 h 279482"/>
                <a:gd name="connsiteX7" fmla="*/ 20583 w 203370"/>
                <a:gd name="connsiteY7" fmla="*/ 201029 h 279482"/>
                <a:gd name="connsiteX8" fmla="*/ 20583 w 203370"/>
                <a:gd name="connsiteY8" fmla="*/ 208874 h 279482"/>
                <a:gd name="connsiteX9" fmla="*/ 61607 w 203370"/>
                <a:gd name="connsiteY9" fmla="*/ 208111 h 279482"/>
                <a:gd name="connsiteX10" fmla="*/ 102631 w 203370"/>
                <a:gd name="connsiteY10" fmla="*/ 208874 h 279482"/>
                <a:gd name="connsiteX11" fmla="*/ 102631 w 203370"/>
                <a:gd name="connsiteY11" fmla="*/ 201029 h 279482"/>
                <a:gd name="connsiteX12" fmla="*/ 94527 w 203370"/>
                <a:gd name="connsiteY12" fmla="*/ 201029 h 279482"/>
                <a:gd name="connsiteX13" fmla="*/ 70981 w 203370"/>
                <a:gd name="connsiteY13" fmla="*/ 188880 h 279482"/>
                <a:gd name="connsiteX14" fmla="*/ 70981 w 203370"/>
                <a:gd name="connsiteY14" fmla="*/ 46892 h 279482"/>
                <a:gd name="connsiteX15" fmla="*/ 196340 w 203370"/>
                <a:gd name="connsiteY15" fmla="*/ 145600 h 279482"/>
                <a:gd name="connsiteX16" fmla="*/ 179626 w 203370"/>
                <a:gd name="connsiteY16" fmla="*/ 66639 h 279482"/>
                <a:gd name="connsiteX17" fmla="*/ 140127 w 203370"/>
                <a:gd name="connsiteY17" fmla="*/ 19056 h 279482"/>
                <a:gd name="connsiteX18" fmla="*/ 137593 w 203370"/>
                <a:gd name="connsiteY18" fmla="*/ 21588 h 279482"/>
                <a:gd name="connsiteX19" fmla="*/ 142407 w 203370"/>
                <a:gd name="connsiteY19" fmla="*/ 27408 h 279482"/>
                <a:gd name="connsiteX20" fmla="*/ 181651 w 203370"/>
                <a:gd name="connsiteY20" fmla="*/ 145600 h 279482"/>
                <a:gd name="connsiteX21" fmla="*/ 140882 w 203370"/>
                <a:gd name="connsiteY21" fmla="*/ 265311 h 279482"/>
                <a:gd name="connsiteX22" fmla="*/ 137593 w 203370"/>
                <a:gd name="connsiteY22" fmla="*/ 269614 h 279482"/>
                <a:gd name="connsiteX23" fmla="*/ 140127 w 203370"/>
                <a:gd name="connsiteY23" fmla="*/ 272146 h 279482"/>
                <a:gd name="connsiteX24" fmla="*/ 180388 w 203370"/>
                <a:gd name="connsiteY24" fmla="*/ 222792 h 279482"/>
                <a:gd name="connsiteX25" fmla="*/ 196340 w 203370"/>
                <a:gd name="connsiteY25" fmla="*/ 145600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3370" h="279482">
                  <a:moveTo>
                    <a:pt x="70981" y="46892"/>
                  </a:moveTo>
                  <a:cubicBezTo>
                    <a:pt x="70981" y="40819"/>
                    <a:pt x="70981" y="40318"/>
                    <a:pt x="65150" y="40318"/>
                  </a:cubicBezTo>
                  <a:cubicBezTo>
                    <a:pt x="49452" y="56516"/>
                    <a:pt x="27169" y="56516"/>
                    <a:pt x="19066" y="56516"/>
                  </a:cubicBezTo>
                  <a:lnTo>
                    <a:pt x="19066" y="64359"/>
                  </a:lnTo>
                  <a:cubicBezTo>
                    <a:pt x="24126" y="64359"/>
                    <a:pt x="39069" y="64359"/>
                    <a:pt x="52241" y="57778"/>
                  </a:cubicBezTo>
                  <a:lnTo>
                    <a:pt x="52241" y="188880"/>
                  </a:lnTo>
                  <a:cubicBezTo>
                    <a:pt x="52241" y="197988"/>
                    <a:pt x="51478" y="201029"/>
                    <a:pt x="28686" y="201029"/>
                  </a:cubicBezTo>
                  <a:lnTo>
                    <a:pt x="20583" y="201029"/>
                  </a:lnTo>
                  <a:lnTo>
                    <a:pt x="20583" y="208874"/>
                  </a:lnTo>
                  <a:cubicBezTo>
                    <a:pt x="29449" y="208111"/>
                    <a:pt x="51478" y="208111"/>
                    <a:pt x="61607" y="208111"/>
                  </a:cubicBezTo>
                  <a:cubicBezTo>
                    <a:pt x="71736" y="208111"/>
                    <a:pt x="93765" y="208111"/>
                    <a:pt x="102631" y="208874"/>
                  </a:cubicBezTo>
                  <a:lnTo>
                    <a:pt x="102631" y="201029"/>
                  </a:lnTo>
                  <a:lnTo>
                    <a:pt x="94527" y="201029"/>
                  </a:lnTo>
                  <a:cubicBezTo>
                    <a:pt x="71736" y="201029"/>
                    <a:pt x="70981" y="198242"/>
                    <a:pt x="70981" y="188880"/>
                  </a:cubicBezTo>
                  <a:lnTo>
                    <a:pt x="70981" y="46892"/>
                  </a:lnTo>
                  <a:close/>
                  <a:moveTo>
                    <a:pt x="196340" y="145600"/>
                  </a:moveTo>
                  <a:cubicBezTo>
                    <a:pt x="196340" y="125862"/>
                    <a:pt x="193560" y="95238"/>
                    <a:pt x="179626" y="66639"/>
                  </a:cubicBezTo>
                  <a:cubicBezTo>
                    <a:pt x="164436" y="35506"/>
                    <a:pt x="142653" y="19056"/>
                    <a:pt x="140127" y="19056"/>
                  </a:cubicBezTo>
                  <a:cubicBezTo>
                    <a:pt x="138602" y="19056"/>
                    <a:pt x="137593" y="20071"/>
                    <a:pt x="137593" y="21588"/>
                  </a:cubicBezTo>
                  <a:cubicBezTo>
                    <a:pt x="137593" y="22342"/>
                    <a:pt x="137593" y="22850"/>
                    <a:pt x="142407" y="27408"/>
                  </a:cubicBezTo>
                  <a:cubicBezTo>
                    <a:pt x="167217" y="52467"/>
                    <a:pt x="181651" y="92706"/>
                    <a:pt x="181651" y="145600"/>
                  </a:cubicBezTo>
                  <a:cubicBezTo>
                    <a:pt x="181651" y="188880"/>
                    <a:pt x="172285" y="233424"/>
                    <a:pt x="140882" y="265311"/>
                  </a:cubicBezTo>
                  <a:cubicBezTo>
                    <a:pt x="137593" y="268352"/>
                    <a:pt x="137593" y="268859"/>
                    <a:pt x="137593" y="269614"/>
                  </a:cubicBezTo>
                  <a:cubicBezTo>
                    <a:pt x="137593" y="271129"/>
                    <a:pt x="138602" y="272146"/>
                    <a:pt x="140127" y="272146"/>
                  </a:cubicBezTo>
                  <a:cubicBezTo>
                    <a:pt x="142653" y="272146"/>
                    <a:pt x="165445" y="254933"/>
                    <a:pt x="180388" y="222792"/>
                  </a:cubicBezTo>
                  <a:cubicBezTo>
                    <a:pt x="193305" y="194955"/>
                    <a:pt x="196340" y="166864"/>
                    <a:pt x="196340" y="1456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orme libre : forme 156">
              <a:extLst>
                <a:ext uri="{FF2B5EF4-FFF2-40B4-BE49-F238E27FC236}">
                  <a16:creationId xmlns:a16="http://schemas.microsoft.com/office/drawing/2014/main" id="{481BC80C-96A0-4E62-BC2A-BC43CE1B2EE5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7585034" y="-14820394"/>
              <a:ext cx="177949" cy="152445"/>
            </a:xfrm>
            <a:custGeom>
              <a:avLst/>
              <a:gdLst>
                <a:gd name="connsiteX0" fmla="*/ 97078 w 177949"/>
                <a:gd name="connsiteY0" fmla="*/ 23129 h 152445"/>
                <a:gd name="connsiteX1" fmla="*/ 91231 w 177949"/>
                <a:gd name="connsiteY1" fmla="*/ 19056 h 152445"/>
                <a:gd name="connsiteX2" fmla="*/ 85733 w 177949"/>
                <a:gd name="connsiteY2" fmla="*/ 22422 h 152445"/>
                <a:gd name="connsiteX3" fmla="*/ 20305 w 177949"/>
                <a:gd name="connsiteY3" fmla="*/ 141156 h 152445"/>
                <a:gd name="connsiteX4" fmla="*/ 19066 w 177949"/>
                <a:gd name="connsiteY4" fmla="*/ 143640 h 152445"/>
                <a:gd name="connsiteX5" fmla="*/ 23316 w 177949"/>
                <a:gd name="connsiteY5" fmla="*/ 145411 h 152445"/>
                <a:gd name="connsiteX6" fmla="*/ 159320 w 177949"/>
                <a:gd name="connsiteY6" fmla="*/ 145411 h 152445"/>
                <a:gd name="connsiteX7" fmla="*/ 163570 w 177949"/>
                <a:gd name="connsiteY7" fmla="*/ 143640 h 152445"/>
                <a:gd name="connsiteX8" fmla="*/ 162331 w 177949"/>
                <a:gd name="connsiteY8" fmla="*/ 141156 h 152445"/>
                <a:gd name="connsiteX9" fmla="*/ 97078 w 177949"/>
                <a:gd name="connsiteY9" fmla="*/ 23129 h 152445"/>
                <a:gd name="connsiteX10" fmla="*/ 85376 w 177949"/>
                <a:gd name="connsiteY10" fmla="*/ 36421 h 152445"/>
                <a:gd name="connsiteX11" fmla="*/ 137506 w 177949"/>
                <a:gd name="connsiteY11" fmla="*/ 130880 h 152445"/>
                <a:gd name="connsiteX12" fmla="*/ 33246 w 177949"/>
                <a:gd name="connsiteY12" fmla="*/ 130880 h 152445"/>
                <a:gd name="connsiteX13" fmla="*/ 85376 w 177949"/>
                <a:gd name="connsiteY13" fmla="*/ 36421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7949" h="152445">
                  <a:moveTo>
                    <a:pt x="97078" y="23129"/>
                  </a:moveTo>
                  <a:cubicBezTo>
                    <a:pt x="95306" y="19938"/>
                    <a:pt x="94774" y="19056"/>
                    <a:pt x="91231" y="19056"/>
                  </a:cubicBezTo>
                  <a:cubicBezTo>
                    <a:pt x="89102" y="19056"/>
                    <a:pt x="87330" y="19588"/>
                    <a:pt x="85733" y="22422"/>
                  </a:cubicBezTo>
                  <a:lnTo>
                    <a:pt x="20305" y="141156"/>
                  </a:lnTo>
                  <a:cubicBezTo>
                    <a:pt x="19066" y="143108"/>
                    <a:pt x="19066" y="143459"/>
                    <a:pt x="19066" y="143640"/>
                  </a:cubicBezTo>
                  <a:cubicBezTo>
                    <a:pt x="19066" y="145411"/>
                    <a:pt x="20480" y="145411"/>
                    <a:pt x="23316" y="145411"/>
                  </a:cubicBezTo>
                  <a:lnTo>
                    <a:pt x="159320" y="145411"/>
                  </a:lnTo>
                  <a:cubicBezTo>
                    <a:pt x="162156" y="145411"/>
                    <a:pt x="163570" y="145411"/>
                    <a:pt x="163570" y="143640"/>
                  </a:cubicBezTo>
                  <a:cubicBezTo>
                    <a:pt x="163570" y="143459"/>
                    <a:pt x="163570" y="143108"/>
                    <a:pt x="162331" y="141156"/>
                  </a:cubicBezTo>
                  <a:lnTo>
                    <a:pt x="97078" y="23129"/>
                  </a:lnTo>
                  <a:close/>
                  <a:moveTo>
                    <a:pt x="85376" y="36421"/>
                  </a:moveTo>
                  <a:lnTo>
                    <a:pt x="137506" y="130880"/>
                  </a:lnTo>
                  <a:lnTo>
                    <a:pt x="33246" y="130880"/>
                  </a:lnTo>
                  <a:lnTo>
                    <a:pt x="85376" y="3642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orme libre : forme 157">
              <a:extLst>
                <a:ext uri="{FF2B5EF4-FFF2-40B4-BE49-F238E27FC236}">
                  <a16:creationId xmlns:a16="http://schemas.microsoft.com/office/drawing/2014/main" id="{3C17A551-A8BF-435B-A2B1-5D8BA3C678F7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7754252" y="-14826952"/>
              <a:ext cx="101685" cy="203260"/>
            </a:xfrm>
            <a:custGeom>
              <a:avLst/>
              <a:gdLst>
                <a:gd name="connsiteX0" fmla="*/ 94242 w 101685"/>
                <a:gd name="connsiteY0" fmla="*/ 26853 h 203260"/>
                <a:gd name="connsiteX1" fmla="*/ 95306 w 101685"/>
                <a:gd name="connsiteY1" fmla="*/ 23486 h 203260"/>
                <a:gd name="connsiteX2" fmla="*/ 91056 w 101685"/>
                <a:gd name="connsiteY2" fmla="*/ 19056 h 203260"/>
                <a:gd name="connsiteX3" fmla="*/ 86266 w 101685"/>
                <a:gd name="connsiteY3" fmla="*/ 23486 h 203260"/>
                <a:gd name="connsiteX4" fmla="*/ 20130 w 101685"/>
                <a:gd name="connsiteY4" fmla="*/ 188477 h 203260"/>
                <a:gd name="connsiteX5" fmla="*/ 19066 w 101685"/>
                <a:gd name="connsiteY5" fmla="*/ 191844 h 203260"/>
                <a:gd name="connsiteX6" fmla="*/ 23316 w 101685"/>
                <a:gd name="connsiteY6" fmla="*/ 196274 h 203260"/>
                <a:gd name="connsiteX7" fmla="*/ 28106 w 101685"/>
                <a:gd name="connsiteY7" fmla="*/ 191844 h 203260"/>
                <a:gd name="connsiteX8" fmla="*/ 94242 w 101685"/>
                <a:gd name="connsiteY8" fmla="*/ 26853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685" h="203260">
                  <a:moveTo>
                    <a:pt x="94242" y="26853"/>
                  </a:moveTo>
                  <a:cubicBezTo>
                    <a:pt x="95306" y="24550"/>
                    <a:pt x="95306" y="24193"/>
                    <a:pt x="95306" y="23486"/>
                  </a:cubicBezTo>
                  <a:cubicBezTo>
                    <a:pt x="95306" y="20651"/>
                    <a:pt x="93002" y="19056"/>
                    <a:pt x="91056" y="19056"/>
                  </a:cubicBezTo>
                  <a:cubicBezTo>
                    <a:pt x="88037" y="19056"/>
                    <a:pt x="87155" y="21183"/>
                    <a:pt x="86266" y="23486"/>
                  </a:cubicBezTo>
                  <a:lnTo>
                    <a:pt x="20130" y="188477"/>
                  </a:lnTo>
                  <a:cubicBezTo>
                    <a:pt x="19066" y="190780"/>
                    <a:pt x="19066" y="191137"/>
                    <a:pt x="19066" y="191844"/>
                  </a:cubicBezTo>
                  <a:cubicBezTo>
                    <a:pt x="19066" y="194677"/>
                    <a:pt x="21370" y="196274"/>
                    <a:pt x="23316" y="196274"/>
                  </a:cubicBezTo>
                  <a:cubicBezTo>
                    <a:pt x="26335" y="196274"/>
                    <a:pt x="27217" y="194147"/>
                    <a:pt x="28106" y="191844"/>
                  </a:cubicBezTo>
                  <a:lnTo>
                    <a:pt x="94242" y="2685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orme libre : forme 158">
              <a:extLst>
                <a:ext uri="{FF2B5EF4-FFF2-40B4-BE49-F238E27FC236}">
                  <a16:creationId xmlns:a16="http://schemas.microsoft.com/office/drawing/2014/main" id="{310B8E98-B557-4BC7-9CD5-7D9502E86032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7855535" y="-14811707"/>
              <a:ext cx="101685" cy="152445"/>
            </a:xfrm>
            <a:custGeom>
              <a:avLst/>
              <a:gdLst>
                <a:gd name="connsiteX0" fmla="*/ 97443 w 101685"/>
                <a:gd name="connsiteY0" fmla="*/ 104473 h 152445"/>
                <a:gd name="connsiteX1" fmla="*/ 91414 w 101685"/>
                <a:gd name="connsiteY1" fmla="*/ 104473 h 152445"/>
                <a:gd name="connsiteX2" fmla="*/ 86798 w 101685"/>
                <a:gd name="connsiteY2" fmla="*/ 120597 h 152445"/>
                <a:gd name="connsiteX3" fmla="*/ 69249 w 101685"/>
                <a:gd name="connsiteY3" fmla="*/ 121661 h 152445"/>
                <a:gd name="connsiteX4" fmla="*/ 36623 w 101685"/>
                <a:gd name="connsiteY4" fmla="*/ 121661 h 152445"/>
                <a:gd name="connsiteX5" fmla="*/ 72085 w 101685"/>
                <a:gd name="connsiteY5" fmla="*/ 91887 h 152445"/>
                <a:gd name="connsiteX6" fmla="*/ 97443 w 101685"/>
                <a:gd name="connsiteY6" fmla="*/ 53610 h 152445"/>
                <a:gd name="connsiteX7" fmla="*/ 55951 w 101685"/>
                <a:gd name="connsiteY7" fmla="*/ 19056 h 152445"/>
                <a:gd name="connsiteX8" fmla="*/ 19066 w 101685"/>
                <a:gd name="connsiteY8" fmla="*/ 50775 h 152445"/>
                <a:gd name="connsiteX9" fmla="*/ 28464 w 101685"/>
                <a:gd name="connsiteY9" fmla="*/ 60700 h 152445"/>
                <a:gd name="connsiteX10" fmla="*/ 37862 w 101685"/>
                <a:gd name="connsiteY10" fmla="*/ 51307 h 152445"/>
                <a:gd name="connsiteX11" fmla="*/ 27400 w 101685"/>
                <a:gd name="connsiteY11" fmla="*/ 41914 h 152445"/>
                <a:gd name="connsiteX12" fmla="*/ 53290 w 101685"/>
                <a:gd name="connsiteY12" fmla="*/ 25431 h 152445"/>
                <a:gd name="connsiteX13" fmla="*/ 80244 w 101685"/>
                <a:gd name="connsiteY13" fmla="*/ 53610 h 152445"/>
                <a:gd name="connsiteX14" fmla="*/ 63569 w 101685"/>
                <a:gd name="connsiteY14" fmla="*/ 87632 h 152445"/>
                <a:gd name="connsiteX15" fmla="*/ 20838 w 101685"/>
                <a:gd name="connsiteY15" fmla="*/ 129817 h 152445"/>
                <a:gd name="connsiteX16" fmla="*/ 19066 w 101685"/>
                <a:gd name="connsiteY16" fmla="*/ 136724 h 152445"/>
                <a:gd name="connsiteX17" fmla="*/ 92121 w 101685"/>
                <a:gd name="connsiteY17" fmla="*/ 136724 h 152445"/>
                <a:gd name="connsiteX18" fmla="*/ 97443 w 101685"/>
                <a:gd name="connsiteY18" fmla="*/ 104473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685" h="152445">
                  <a:moveTo>
                    <a:pt x="97443" y="104473"/>
                  </a:moveTo>
                  <a:lnTo>
                    <a:pt x="91414" y="104473"/>
                  </a:lnTo>
                  <a:cubicBezTo>
                    <a:pt x="90881" y="108371"/>
                    <a:pt x="89110" y="118828"/>
                    <a:pt x="86798" y="120597"/>
                  </a:cubicBezTo>
                  <a:cubicBezTo>
                    <a:pt x="85384" y="121661"/>
                    <a:pt x="71728" y="121661"/>
                    <a:pt x="69249" y="121661"/>
                  </a:cubicBezTo>
                  <a:lnTo>
                    <a:pt x="36623" y="121661"/>
                  </a:lnTo>
                  <a:cubicBezTo>
                    <a:pt x="55236" y="105178"/>
                    <a:pt x="61448" y="100216"/>
                    <a:pt x="72085" y="91887"/>
                  </a:cubicBezTo>
                  <a:cubicBezTo>
                    <a:pt x="85209" y="81430"/>
                    <a:pt x="97443" y="70441"/>
                    <a:pt x="97443" y="53610"/>
                  </a:cubicBezTo>
                  <a:cubicBezTo>
                    <a:pt x="97443" y="32164"/>
                    <a:pt x="78647" y="19056"/>
                    <a:pt x="55951" y="19056"/>
                  </a:cubicBezTo>
                  <a:cubicBezTo>
                    <a:pt x="33961" y="19056"/>
                    <a:pt x="19066" y="34467"/>
                    <a:pt x="19066" y="50775"/>
                  </a:cubicBezTo>
                  <a:cubicBezTo>
                    <a:pt x="19066" y="59811"/>
                    <a:pt x="26692" y="60700"/>
                    <a:pt x="28464" y="60700"/>
                  </a:cubicBezTo>
                  <a:cubicBezTo>
                    <a:pt x="32722" y="60700"/>
                    <a:pt x="37862" y="57682"/>
                    <a:pt x="37862" y="51307"/>
                  </a:cubicBezTo>
                  <a:cubicBezTo>
                    <a:pt x="37862" y="48115"/>
                    <a:pt x="36623" y="41914"/>
                    <a:pt x="27400" y="41914"/>
                  </a:cubicBezTo>
                  <a:cubicBezTo>
                    <a:pt x="32897" y="29329"/>
                    <a:pt x="44956" y="25431"/>
                    <a:pt x="53290" y="25431"/>
                  </a:cubicBezTo>
                  <a:cubicBezTo>
                    <a:pt x="71021" y="25431"/>
                    <a:pt x="80244" y="39254"/>
                    <a:pt x="80244" y="53610"/>
                  </a:cubicBezTo>
                  <a:cubicBezTo>
                    <a:pt x="80244" y="69029"/>
                    <a:pt x="69249" y="81256"/>
                    <a:pt x="63569" y="87632"/>
                  </a:cubicBezTo>
                  <a:lnTo>
                    <a:pt x="20838" y="129817"/>
                  </a:lnTo>
                  <a:cubicBezTo>
                    <a:pt x="19066" y="131405"/>
                    <a:pt x="19066" y="131761"/>
                    <a:pt x="19066" y="136724"/>
                  </a:cubicBezTo>
                  <a:lnTo>
                    <a:pt x="92121" y="136724"/>
                  </a:lnTo>
                  <a:lnTo>
                    <a:pt x="97443" y="10447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orme libre : forme 159">
              <a:extLst>
                <a:ext uri="{FF2B5EF4-FFF2-40B4-BE49-F238E27FC236}">
                  <a16:creationId xmlns:a16="http://schemas.microsoft.com/office/drawing/2014/main" id="{D25AAEC8-6230-45F2-92EF-1A8D6FFD0291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7986082" y="-15010753"/>
              <a:ext cx="254213" cy="635189"/>
            </a:xfrm>
            <a:custGeom>
              <a:avLst/>
              <a:gdLst>
                <a:gd name="connsiteX0" fmla="*/ 108962 w 254213"/>
                <a:gd name="connsiteY0" fmla="*/ 576361 h 635188"/>
                <a:gd name="connsiteX1" fmla="*/ 108708 w 254213"/>
                <a:gd name="connsiteY1" fmla="*/ 576361 h 635188"/>
                <a:gd name="connsiteX2" fmla="*/ 54012 w 254213"/>
                <a:gd name="connsiteY2" fmla="*/ 322763 h 635188"/>
                <a:gd name="connsiteX3" fmla="*/ 20838 w 254213"/>
                <a:gd name="connsiteY3" fmla="*/ 374896 h 635188"/>
                <a:gd name="connsiteX4" fmla="*/ 19066 w 254213"/>
                <a:gd name="connsiteY4" fmla="*/ 377937 h 635188"/>
                <a:gd name="connsiteX5" fmla="*/ 22609 w 254213"/>
                <a:gd name="connsiteY5" fmla="*/ 381985 h 635188"/>
                <a:gd name="connsiteX6" fmla="*/ 39832 w 254213"/>
                <a:gd name="connsiteY6" fmla="*/ 354902 h 635188"/>
                <a:gd name="connsiteX7" fmla="*/ 98325 w 254213"/>
                <a:gd name="connsiteY7" fmla="*/ 626469 h 635188"/>
                <a:gd name="connsiteX8" fmla="*/ 108962 w 254213"/>
                <a:gd name="connsiteY8" fmla="*/ 619889 h 635188"/>
                <a:gd name="connsiteX9" fmla="*/ 248240 w 254213"/>
                <a:gd name="connsiteY9" fmla="*/ 29432 h 635188"/>
                <a:gd name="connsiteX10" fmla="*/ 249250 w 254213"/>
                <a:gd name="connsiteY10" fmla="*/ 24113 h 635188"/>
                <a:gd name="connsiteX11" fmla="*/ 244188 w 254213"/>
                <a:gd name="connsiteY11" fmla="*/ 19056 h 635188"/>
                <a:gd name="connsiteX12" fmla="*/ 238619 w 254213"/>
                <a:gd name="connsiteY12" fmla="*/ 25891 h 635188"/>
                <a:gd name="connsiteX13" fmla="*/ 108962 w 254213"/>
                <a:gd name="connsiteY13" fmla="*/ 576361 h 635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4213" h="635188">
                  <a:moveTo>
                    <a:pt x="108962" y="576361"/>
                  </a:moveTo>
                  <a:lnTo>
                    <a:pt x="108708" y="576361"/>
                  </a:lnTo>
                  <a:lnTo>
                    <a:pt x="54012" y="322763"/>
                  </a:lnTo>
                  <a:lnTo>
                    <a:pt x="20838" y="374896"/>
                  </a:lnTo>
                  <a:cubicBezTo>
                    <a:pt x="19066" y="377176"/>
                    <a:pt x="19066" y="377683"/>
                    <a:pt x="19066" y="377937"/>
                  </a:cubicBezTo>
                  <a:cubicBezTo>
                    <a:pt x="19066" y="378944"/>
                    <a:pt x="22363" y="381730"/>
                    <a:pt x="22609" y="381985"/>
                  </a:cubicBezTo>
                  <a:lnTo>
                    <a:pt x="39832" y="354902"/>
                  </a:lnTo>
                  <a:lnTo>
                    <a:pt x="98325" y="626469"/>
                  </a:lnTo>
                  <a:cubicBezTo>
                    <a:pt x="106682" y="626469"/>
                    <a:pt x="107445" y="626469"/>
                    <a:pt x="108962" y="619889"/>
                  </a:cubicBezTo>
                  <a:lnTo>
                    <a:pt x="248240" y="29432"/>
                  </a:lnTo>
                  <a:cubicBezTo>
                    <a:pt x="248749" y="27662"/>
                    <a:pt x="249250" y="25383"/>
                    <a:pt x="249250" y="24113"/>
                  </a:cubicBezTo>
                  <a:cubicBezTo>
                    <a:pt x="249250" y="21334"/>
                    <a:pt x="247224" y="19056"/>
                    <a:pt x="244188" y="19056"/>
                  </a:cubicBezTo>
                  <a:cubicBezTo>
                    <a:pt x="240136" y="19056"/>
                    <a:pt x="239374" y="22342"/>
                    <a:pt x="238619" y="25891"/>
                  </a:cubicBezTo>
                  <a:lnTo>
                    <a:pt x="108962" y="57636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orme libre : forme 160">
              <a:extLst>
                <a:ext uri="{FF2B5EF4-FFF2-40B4-BE49-F238E27FC236}">
                  <a16:creationId xmlns:a16="http://schemas.microsoft.com/office/drawing/2014/main" id="{03FF52CA-C445-41D6-B9FE-B155F7B10B9F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8222722" y="-14994223"/>
              <a:ext cx="1093118" cy="25408"/>
            </a:xfrm>
            <a:custGeom>
              <a:avLst/>
              <a:gdLst>
                <a:gd name="connsiteX0" fmla="*/ 7588 w 1093117"/>
                <a:gd name="connsiteY0" fmla="*/ 7584 h 0"/>
                <a:gd name="connsiteX1" fmla="*/ 1087400 w 1093117"/>
                <a:gd name="connsiteY1" fmla="*/ 758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3117">
                  <a:moveTo>
                    <a:pt x="7588" y="7584"/>
                  </a:moveTo>
                  <a:lnTo>
                    <a:pt x="1087400" y="7584"/>
                  </a:lnTo>
                </a:path>
              </a:pathLst>
            </a:custGeom>
            <a:noFill/>
            <a:ln w="379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orme libre : forme 161">
              <a:extLst>
                <a:ext uri="{FF2B5EF4-FFF2-40B4-BE49-F238E27FC236}">
                  <a16:creationId xmlns:a16="http://schemas.microsoft.com/office/drawing/2014/main" id="{A2D5CDEA-EC2C-44CD-AB47-562F21C19F6B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8266698" y="-14950576"/>
              <a:ext cx="76264" cy="279483"/>
            </a:xfrm>
            <a:custGeom>
              <a:avLst/>
              <a:gdLst>
                <a:gd name="connsiteX0" fmla="*/ 77813 w 76264"/>
                <a:gd name="connsiteY0" fmla="*/ 269614 h 279482"/>
                <a:gd name="connsiteX1" fmla="*/ 73508 w 76264"/>
                <a:gd name="connsiteY1" fmla="*/ 264048 h 279482"/>
                <a:gd name="connsiteX2" fmla="*/ 33755 w 76264"/>
                <a:gd name="connsiteY2" fmla="*/ 145602 h 279482"/>
                <a:gd name="connsiteX3" fmla="*/ 74524 w 76264"/>
                <a:gd name="connsiteY3" fmla="*/ 25891 h 279482"/>
                <a:gd name="connsiteX4" fmla="*/ 77813 w 76264"/>
                <a:gd name="connsiteY4" fmla="*/ 21588 h 279482"/>
                <a:gd name="connsiteX5" fmla="*/ 75279 w 76264"/>
                <a:gd name="connsiteY5" fmla="*/ 19056 h 279482"/>
                <a:gd name="connsiteX6" fmla="*/ 35018 w 76264"/>
                <a:gd name="connsiteY6" fmla="*/ 68410 h 279482"/>
                <a:gd name="connsiteX7" fmla="*/ 19066 w 76264"/>
                <a:gd name="connsiteY7" fmla="*/ 145602 h 279482"/>
                <a:gd name="connsiteX8" fmla="*/ 35781 w 76264"/>
                <a:gd name="connsiteY8" fmla="*/ 224563 h 279482"/>
                <a:gd name="connsiteX9" fmla="*/ 75279 w 76264"/>
                <a:gd name="connsiteY9" fmla="*/ 272146 h 279482"/>
                <a:gd name="connsiteX10" fmla="*/ 77813 w 76264"/>
                <a:gd name="connsiteY10" fmla="*/ 269614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64" h="279482">
                  <a:moveTo>
                    <a:pt x="77813" y="269614"/>
                  </a:moveTo>
                  <a:cubicBezTo>
                    <a:pt x="77813" y="268860"/>
                    <a:pt x="77813" y="268352"/>
                    <a:pt x="73508" y="264048"/>
                  </a:cubicBezTo>
                  <a:cubicBezTo>
                    <a:pt x="41858" y="232162"/>
                    <a:pt x="33755" y="184324"/>
                    <a:pt x="33755" y="145602"/>
                  </a:cubicBezTo>
                  <a:cubicBezTo>
                    <a:pt x="33755" y="101567"/>
                    <a:pt x="43375" y="57525"/>
                    <a:pt x="74524" y="25891"/>
                  </a:cubicBezTo>
                  <a:cubicBezTo>
                    <a:pt x="77813" y="22850"/>
                    <a:pt x="77813" y="22343"/>
                    <a:pt x="77813" y="21588"/>
                  </a:cubicBezTo>
                  <a:cubicBezTo>
                    <a:pt x="77813" y="19819"/>
                    <a:pt x="76796" y="19056"/>
                    <a:pt x="75279" y="19056"/>
                  </a:cubicBezTo>
                  <a:cubicBezTo>
                    <a:pt x="72745" y="19056"/>
                    <a:pt x="49961" y="36269"/>
                    <a:pt x="35018" y="68410"/>
                  </a:cubicBezTo>
                  <a:cubicBezTo>
                    <a:pt x="22101" y="96248"/>
                    <a:pt x="19066" y="124338"/>
                    <a:pt x="19066" y="145602"/>
                  </a:cubicBezTo>
                  <a:cubicBezTo>
                    <a:pt x="19066" y="165340"/>
                    <a:pt x="21846" y="195964"/>
                    <a:pt x="35781" y="224563"/>
                  </a:cubicBezTo>
                  <a:cubicBezTo>
                    <a:pt x="50970" y="255696"/>
                    <a:pt x="72745" y="272146"/>
                    <a:pt x="75279" y="272146"/>
                  </a:cubicBezTo>
                  <a:cubicBezTo>
                    <a:pt x="76796" y="272146"/>
                    <a:pt x="77813" y="271385"/>
                    <a:pt x="77813" y="26961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orme libre : forme 162">
              <a:extLst>
                <a:ext uri="{FF2B5EF4-FFF2-40B4-BE49-F238E27FC236}">
                  <a16:creationId xmlns:a16="http://schemas.microsoft.com/office/drawing/2014/main" id="{7419FE21-FFE1-48CC-995B-8FF799F66FB1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8350009" y="-14933617"/>
              <a:ext cx="228792" cy="203260"/>
            </a:xfrm>
            <a:custGeom>
              <a:avLst/>
              <a:gdLst>
                <a:gd name="connsiteX0" fmla="*/ 200630 w 228792"/>
                <a:gd name="connsiteY0" fmla="*/ 45631 h 203260"/>
                <a:gd name="connsiteX1" fmla="*/ 227982 w 228792"/>
                <a:gd name="connsiteY1" fmla="*/ 26901 h 203260"/>
                <a:gd name="connsiteX2" fmla="*/ 232287 w 228792"/>
                <a:gd name="connsiteY2" fmla="*/ 21835 h 203260"/>
                <a:gd name="connsiteX3" fmla="*/ 228990 w 228792"/>
                <a:gd name="connsiteY3" fmla="*/ 19056 h 203260"/>
                <a:gd name="connsiteX4" fmla="*/ 203418 w 228792"/>
                <a:gd name="connsiteY4" fmla="*/ 19811 h 203260"/>
                <a:gd name="connsiteX5" fmla="*/ 177584 w 228792"/>
                <a:gd name="connsiteY5" fmla="*/ 19056 h 203260"/>
                <a:gd name="connsiteX6" fmla="*/ 173032 w 228792"/>
                <a:gd name="connsiteY6" fmla="*/ 24114 h 203260"/>
                <a:gd name="connsiteX7" fmla="*/ 177584 w 228792"/>
                <a:gd name="connsiteY7" fmla="*/ 26901 h 203260"/>
                <a:gd name="connsiteX8" fmla="*/ 194807 w 228792"/>
                <a:gd name="connsiteY8" fmla="*/ 38032 h 203260"/>
                <a:gd name="connsiteX9" fmla="*/ 194044 w 228792"/>
                <a:gd name="connsiteY9" fmla="*/ 43353 h 203260"/>
                <a:gd name="connsiteX10" fmla="*/ 165683 w 228792"/>
                <a:gd name="connsiteY10" fmla="*/ 155979 h 203260"/>
                <a:gd name="connsiteX11" fmla="*/ 109725 w 228792"/>
                <a:gd name="connsiteY11" fmla="*/ 23860 h 203260"/>
                <a:gd name="connsiteX12" fmla="*/ 101622 w 228792"/>
                <a:gd name="connsiteY12" fmla="*/ 19056 h 203260"/>
                <a:gd name="connsiteX13" fmla="*/ 67684 w 228792"/>
                <a:gd name="connsiteY13" fmla="*/ 19056 h 203260"/>
                <a:gd name="connsiteX14" fmla="*/ 60344 w 228792"/>
                <a:gd name="connsiteY14" fmla="*/ 24114 h 203260"/>
                <a:gd name="connsiteX15" fmla="*/ 67430 w 228792"/>
                <a:gd name="connsiteY15" fmla="*/ 26901 h 203260"/>
                <a:gd name="connsiteX16" fmla="*/ 84653 w 228792"/>
                <a:gd name="connsiteY16" fmla="*/ 29181 h 203260"/>
                <a:gd name="connsiteX17" fmla="*/ 50723 w 228792"/>
                <a:gd name="connsiteY17" fmla="*/ 165087 h 203260"/>
                <a:gd name="connsiteX18" fmla="*/ 23372 w 228792"/>
                <a:gd name="connsiteY18" fmla="*/ 184070 h 203260"/>
                <a:gd name="connsiteX19" fmla="*/ 19066 w 228792"/>
                <a:gd name="connsiteY19" fmla="*/ 189128 h 203260"/>
                <a:gd name="connsiteX20" fmla="*/ 22363 w 228792"/>
                <a:gd name="connsiteY20" fmla="*/ 191915 h 203260"/>
                <a:gd name="connsiteX21" fmla="*/ 47681 w 228792"/>
                <a:gd name="connsiteY21" fmla="*/ 191152 h 203260"/>
                <a:gd name="connsiteX22" fmla="*/ 73761 w 228792"/>
                <a:gd name="connsiteY22" fmla="*/ 191915 h 203260"/>
                <a:gd name="connsiteX23" fmla="*/ 78321 w 228792"/>
                <a:gd name="connsiteY23" fmla="*/ 186849 h 203260"/>
                <a:gd name="connsiteX24" fmla="*/ 73261 w 228792"/>
                <a:gd name="connsiteY24" fmla="*/ 184070 h 203260"/>
                <a:gd name="connsiteX25" fmla="*/ 56547 w 228792"/>
                <a:gd name="connsiteY25" fmla="*/ 172931 h 203260"/>
                <a:gd name="connsiteX26" fmla="*/ 57555 w 228792"/>
                <a:gd name="connsiteY26" fmla="*/ 167111 h 203260"/>
                <a:gd name="connsiteX27" fmla="*/ 90984 w 228792"/>
                <a:gd name="connsiteY27" fmla="*/ 33482 h 203260"/>
                <a:gd name="connsiteX28" fmla="*/ 93264 w 228792"/>
                <a:gd name="connsiteY28" fmla="*/ 38032 h 203260"/>
                <a:gd name="connsiteX29" fmla="*/ 156317 w 228792"/>
                <a:gd name="connsiteY29" fmla="*/ 187103 h 203260"/>
                <a:gd name="connsiteX30" fmla="*/ 161132 w 228792"/>
                <a:gd name="connsiteY30" fmla="*/ 191915 h 203260"/>
                <a:gd name="connsiteX31" fmla="*/ 165183 w 228792"/>
                <a:gd name="connsiteY31" fmla="*/ 186604 h 203260"/>
                <a:gd name="connsiteX32" fmla="*/ 200630 w 228792"/>
                <a:gd name="connsiteY32" fmla="*/ 45631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28792" h="203260">
                  <a:moveTo>
                    <a:pt x="200630" y="45631"/>
                  </a:moveTo>
                  <a:cubicBezTo>
                    <a:pt x="203164" y="35508"/>
                    <a:pt x="207724" y="27664"/>
                    <a:pt x="227982" y="26901"/>
                  </a:cubicBezTo>
                  <a:cubicBezTo>
                    <a:pt x="229245" y="26901"/>
                    <a:pt x="232287" y="26647"/>
                    <a:pt x="232287" y="21835"/>
                  </a:cubicBezTo>
                  <a:cubicBezTo>
                    <a:pt x="232287" y="21590"/>
                    <a:pt x="232287" y="19056"/>
                    <a:pt x="228990" y="19056"/>
                  </a:cubicBezTo>
                  <a:cubicBezTo>
                    <a:pt x="220633" y="19056"/>
                    <a:pt x="211776" y="19811"/>
                    <a:pt x="203418" y="19811"/>
                  </a:cubicBezTo>
                  <a:cubicBezTo>
                    <a:pt x="194807" y="19811"/>
                    <a:pt x="185941" y="19056"/>
                    <a:pt x="177584" y="19056"/>
                  </a:cubicBezTo>
                  <a:cubicBezTo>
                    <a:pt x="176067" y="19056"/>
                    <a:pt x="173032" y="19056"/>
                    <a:pt x="173032" y="24114"/>
                  </a:cubicBezTo>
                  <a:cubicBezTo>
                    <a:pt x="173032" y="26901"/>
                    <a:pt x="175558" y="26901"/>
                    <a:pt x="177584" y="26901"/>
                  </a:cubicBezTo>
                  <a:cubicBezTo>
                    <a:pt x="192019" y="27155"/>
                    <a:pt x="194807" y="32467"/>
                    <a:pt x="194807" y="38032"/>
                  </a:cubicBezTo>
                  <a:cubicBezTo>
                    <a:pt x="194807" y="38795"/>
                    <a:pt x="194299" y="42590"/>
                    <a:pt x="194044" y="43353"/>
                  </a:cubicBezTo>
                  <a:lnTo>
                    <a:pt x="165683" y="155979"/>
                  </a:lnTo>
                  <a:lnTo>
                    <a:pt x="109725" y="23860"/>
                  </a:lnTo>
                  <a:cubicBezTo>
                    <a:pt x="107699" y="19310"/>
                    <a:pt x="107445" y="19056"/>
                    <a:pt x="101622" y="19056"/>
                  </a:cubicBezTo>
                  <a:lnTo>
                    <a:pt x="67684" y="19056"/>
                  </a:lnTo>
                  <a:cubicBezTo>
                    <a:pt x="62624" y="19056"/>
                    <a:pt x="60344" y="19056"/>
                    <a:pt x="60344" y="24114"/>
                  </a:cubicBezTo>
                  <a:cubicBezTo>
                    <a:pt x="60344" y="26901"/>
                    <a:pt x="62624" y="26901"/>
                    <a:pt x="67430" y="26901"/>
                  </a:cubicBezTo>
                  <a:cubicBezTo>
                    <a:pt x="68701" y="26901"/>
                    <a:pt x="84653" y="26901"/>
                    <a:pt x="84653" y="29181"/>
                  </a:cubicBezTo>
                  <a:lnTo>
                    <a:pt x="50723" y="165087"/>
                  </a:lnTo>
                  <a:cubicBezTo>
                    <a:pt x="48189" y="175209"/>
                    <a:pt x="43883" y="183308"/>
                    <a:pt x="23372" y="184070"/>
                  </a:cubicBezTo>
                  <a:cubicBezTo>
                    <a:pt x="21854" y="184070"/>
                    <a:pt x="19066" y="184324"/>
                    <a:pt x="19066" y="189128"/>
                  </a:cubicBezTo>
                  <a:cubicBezTo>
                    <a:pt x="19066" y="190899"/>
                    <a:pt x="20337" y="191915"/>
                    <a:pt x="22363" y="191915"/>
                  </a:cubicBezTo>
                  <a:cubicBezTo>
                    <a:pt x="30466" y="191915"/>
                    <a:pt x="39324" y="191152"/>
                    <a:pt x="47681" y="191152"/>
                  </a:cubicBezTo>
                  <a:cubicBezTo>
                    <a:pt x="56292" y="191152"/>
                    <a:pt x="65404" y="191915"/>
                    <a:pt x="73761" y="191915"/>
                  </a:cubicBezTo>
                  <a:cubicBezTo>
                    <a:pt x="75032" y="191915"/>
                    <a:pt x="78321" y="191915"/>
                    <a:pt x="78321" y="186849"/>
                  </a:cubicBezTo>
                  <a:cubicBezTo>
                    <a:pt x="78321" y="184324"/>
                    <a:pt x="76041" y="184070"/>
                    <a:pt x="73261" y="184070"/>
                  </a:cubicBezTo>
                  <a:cubicBezTo>
                    <a:pt x="58572" y="183563"/>
                    <a:pt x="56547" y="177997"/>
                    <a:pt x="56547" y="172931"/>
                  </a:cubicBezTo>
                  <a:cubicBezTo>
                    <a:pt x="56547" y="171160"/>
                    <a:pt x="56801" y="169897"/>
                    <a:pt x="57555" y="167111"/>
                  </a:cubicBezTo>
                  <a:lnTo>
                    <a:pt x="90984" y="33482"/>
                  </a:lnTo>
                  <a:cubicBezTo>
                    <a:pt x="91993" y="34999"/>
                    <a:pt x="91993" y="35508"/>
                    <a:pt x="93264" y="38032"/>
                  </a:cubicBezTo>
                  <a:lnTo>
                    <a:pt x="156317" y="187103"/>
                  </a:lnTo>
                  <a:cubicBezTo>
                    <a:pt x="158089" y="191406"/>
                    <a:pt x="158852" y="191915"/>
                    <a:pt x="161132" y="191915"/>
                  </a:cubicBezTo>
                  <a:cubicBezTo>
                    <a:pt x="163912" y="191915"/>
                    <a:pt x="163912" y="191152"/>
                    <a:pt x="165183" y="186604"/>
                  </a:cubicBezTo>
                  <a:lnTo>
                    <a:pt x="200630" y="4563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orme libre : forme 163">
              <a:extLst>
                <a:ext uri="{FF2B5EF4-FFF2-40B4-BE49-F238E27FC236}">
                  <a16:creationId xmlns:a16="http://schemas.microsoft.com/office/drawing/2014/main" id="{B72673B1-6A94-4365-83D2-354EBE9FA0DE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8648542" y="-14829089"/>
              <a:ext cx="177949" cy="25408"/>
            </a:xfrm>
            <a:custGeom>
              <a:avLst/>
              <a:gdLst>
                <a:gd name="connsiteX0" fmla="*/ 164921 w 177949"/>
                <a:gd name="connsiteY0" fmla="*/ 29179 h 25407"/>
                <a:gd name="connsiteX1" fmla="*/ 173786 w 177949"/>
                <a:gd name="connsiteY1" fmla="*/ 24114 h 25407"/>
                <a:gd name="connsiteX2" fmla="*/ 164921 w 177949"/>
                <a:gd name="connsiteY2" fmla="*/ 19056 h 25407"/>
                <a:gd name="connsiteX3" fmla="*/ 27924 w 177949"/>
                <a:gd name="connsiteY3" fmla="*/ 19056 h 25407"/>
                <a:gd name="connsiteX4" fmla="*/ 19066 w 177949"/>
                <a:gd name="connsiteY4" fmla="*/ 24114 h 25407"/>
                <a:gd name="connsiteX5" fmla="*/ 27924 w 177949"/>
                <a:gd name="connsiteY5" fmla="*/ 29179 h 25407"/>
                <a:gd name="connsiteX6" fmla="*/ 164921 w 177949"/>
                <a:gd name="connsiteY6" fmla="*/ 29179 h 2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949" h="25407">
                  <a:moveTo>
                    <a:pt x="164921" y="29179"/>
                  </a:moveTo>
                  <a:cubicBezTo>
                    <a:pt x="169227" y="29179"/>
                    <a:pt x="173786" y="29179"/>
                    <a:pt x="173786" y="24114"/>
                  </a:cubicBezTo>
                  <a:cubicBezTo>
                    <a:pt x="173786" y="19056"/>
                    <a:pt x="169227" y="19056"/>
                    <a:pt x="164921" y="19056"/>
                  </a:cubicBezTo>
                  <a:lnTo>
                    <a:pt x="27924" y="19056"/>
                  </a:lnTo>
                  <a:cubicBezTo>
                    <a:pt x="23618" y="19056"/>
                    <a:pt x="19066" y="19056"/>
                    <a:pt x="19066" y="24114"/>
                  </a:cubicBezTo>
                  <a:cubicBezTo>
                    <a:pt x="19066" y="29179"/>
                    <a:pt x="23618" y="29179"/>
                    <a:pt x="27924" y="29179"/>
                  </a:cubicBezTo>
                  <a:lnTo>
                    <a:pt x="164921" y="2917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orme libre : forme 164">
              <a:extLst>
                <a:ext uri="{FF2B5EF4-FFF2-40B4-BE49-F238E27FC236}">
                  <a16:creationId xmlns:a16="http://schemas.microsoft.com/office/drawing/2014/main" id="{7DDBFFB4-E878-489C-A1BA-E461D439EAE8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8892669" y="-14950576"/>
              <a:ext cx="381320" cy="279483"/>
            </a:xfrm>
            <a:custGeom>
              <a:avLst/>
              <a:gdLst>
                <a:gd name="connsiteX0" fmla="*/ 119091 w 381320"/>
                <a:gd name="connsiteY0" fmla="*/ 32220 h 279482"/>
                <a:gd name="connsiteX1" fmla="*/ 112505 w 381320"/>
                <a:gd name="connsiteY1" fmla="*/ 27662 h 279482"/>
                <a:gd name="connsiteX2" fmla="*/ 105928 w 381320"/>
                <a:gd name="connsiteY2" fmla="*/ 32220 h 279482"/>
                <a:gd name="connsiteX3" fmla="*/ 20337 w 381320"/>
                <a:gd name="connsiteY3" fmla="*/ 203808 h 279482"/>
                <a:gd name="connsiteX4" fmla="*/ 19066 w 381320"/>
                <a:gd name="connsiteY4" fmla="*/ 206849 h 279482"/>
                <a:gd name="connsiteX5" fmla="*/ 24635 w 381320"/>
                <a:gd name="connsiteY5" fmla="*/ 208874 h 279482"/>
                <a:gd name="connsiteX6" fmla="*/ 200376 w 381320"/>
                <a:gd name="connsiteY6" fmla="*/ 208874 h 279482"/>
                <a:gd name="connsiteX7" fmla="*/ 205953 w 381320"/>
                <a:gd name="connsiteY7" fmla="*/ 206849 h 279482"/>
                <a:gd name="connsiteX8" fmla="*/ 204681 w 381320"/>
                <a:gd name="connsiteY8" fmla="*/ 203808 h 279482"/>
                <a:gd name="connsiteX9" fmla="*/ 119091 w 381320"/>
                <a:gd name="connsiteY9" fmla="*/ 32220 h 279482"/>
                <a:gd name="connsiteX10" fmla="*/ 104403 w 381320"/>
                <a:gd name="connsiteY10" fmla="*/ 52968 h 279482"/>
                <a:gd name="connsiteX11" fmla="*/ 172524 w 381320"/>
                <a:gd name="connsiteY11" fmla="*/ 189635 h 279482"/>
                <a:gd name="connsiteX12" fmla="*/ 36035 w 381320"/>
                <a:gd name="connsiteY12" fmla="*/ 189635 h 279482"/>
                <a:gd name="connsiteX13" fmla="*/ 104403 w 381320"/>
                <a:gd name="connsiteY13" fmla="*/ 52968 h 279482"/>
                <a:gd name="connsiteX14" fmla="*/ 291390 w 381320"/>
                <a:gd name="connsiteY14" fmla="*/ 145602 h 279482"/>
                <a:gd name="connsiteX15" fmla="*/ 274676 w 381320"/>
                <a:gd name="connsiteY15" fmla="*/ 66639 h 279482"/>
                <a:gd name="connsiteX16" fmla="*/ 235177 w 381320"/>
                <a:gd name="connsiteY16" fmla="*/ 19056 h 279482"/>
                <a:gd name="connsiteX17" fmla="*/ 232644 w 381320"/>
                <a:gd name="connsiteY17" fmla="*/ 21588 h 279482"/>
                <a:gd name="connsiteX18" fmla="*/ 237457 w 381320"/>
                <a:gd name="connsiteY18" fmla="*/ 27408 h 279482"/>
                <a:gd name="connsiteX19" fmla="*/ 276701 w 381320"/>
                <a:gd name="connsiteY19" fmla="*/ 145602 h 279482"/>
                <a:gd name="connsiteX20" fmla="*/ 235932 w 381320"/>
                <a:gd name="connsiteY20" fmla="*/ 265311 h 279482"/>
                <a:gd name="connsiteX21" fmla="*/ 232644 w 381320"/>
                <a:gd name="connsiteY21" fmla="*/ 269614 h 279482"/>
                <a:gd name="connsiteX22" fmla="*/ 235177 w 381320"/>
                <a:gd name="connsiteY22" fmla="*/ 272146 h 279482"/>
                <a:gd name="connsiteX23" fmla="*/ 275438 w 381320"/>
                <a:gd name="connsiteY23" fmla="*/ 222792 h 279482"/>
                <a:gd name="connsiteX24" fmla="*/ 291390 w 381320"/>
                <a:gd name="connsiteY24" fmla="*/ 145602 h 279482"/>
                <a:gd name="connsiteX25" fmla="*/ 355446 w 381320"/>
                <a:gd name="connsiteY25" fmla="*/ 155979 h 279482"/>
                <a:gd name="connsiteX26" fmla="*/ 365320 w 381320"/>
                <a:gd name="connsiteY26" fmla="*/ 40572 h 279482"/>
                <a:gd name="connsiteX27" fmla="*/ 351903 w 381320"/>
                <a:gd name="connsiteY27" fmla="*/ 27662 h 279482"/>
                <a:gd name="connsiteX28" fmla="*/ 338478 w 381320"/>
                <a:gd name="connsiteY28" fmla="*/ 40572 h 279482"/>
                <a:gd name="connsiteX29" fmla="*/ 348351 w 381320"/>
                <a:gd name="connsiteY29" fmla="*/ 155725 h 279482"/>
                <a:gd name="connsiteX30" fmla="*/ 351903 w 381320"/>
                <a:gd name="connsiteY30" fmla="*/ 161545 h 279482"/>
                <a:gd name="connsiteX31" fmla="*/ 355446 w 381320"/>
                <a:gd name="connsiteY31" fmla="*/ 155979 h 279482"/>
                <a:gd name="connsiteX32" fmla="*/ 365320 w 381320"/>
                <a:gd name="connsiteY32" fmla="*/ 195463 h 279482"/>
                <a:gd name="connsiteX33" fmla="*/ 351903 w 381320"/>
                <a:gd name="connsiteY33" fmla="*/ 182046 h 279482"/>
                <a:gd name="connsiteX34" fmla="*/ 338478 w 381320"/>
                <a:gd name="connsiteY34" fmla="*/ 195463 h 279482"/>
                <a:gd name="connsiteX35" fmla="*/ 351903 w 381320"/>
                <a:gd name="connsiteY35" fmla="*/ 208874 h 279482"/>
                <a:gd name="connsiteX36" fmla="*/ 365320 w 381320"/>
                <a:gd name="connsiteY36" fmla="*/ 195463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81320" h="279482">
                  <a:moveTo>
                    <a:pt x="119091" y="32220"/>
                  </a:moveTo>
                  <a:cubicBezTo>
                    <a:pt x="117320" y="28925"/>
                    <a:pt x="116811" y="27662"/>
                    <a:pt x="112505" y="27662"/>
                  </a:cubicBezTo>
                  <a:cubicBezTo>
                    <a:pt x="108200" y="27662"/>
                    <a:pt x="107699" y="28925"/>
                    <a:pt x="105928" y="32220"/>
                  </a:cubicBezTo>
                  <a:lnTo>
                    <a:pt x="20337" y="203808"/>
                  </a:lnTo>
                  <a:cubicBezTo>
                    <a:pt x="19066" y="206087"/>
                    <a:pt x="19066" y="206596"/>
                    <a:pt x="19066" y="206849"/>
                  </a:cubicBezTo>
                  <a:cubicBezTo>
                    <a:pt x="19066" y="208874"/>
                    <a:pt x="20583" y="208874"/>
                    <a:pt x="24635" y="208874"/>
                  </a:cubicBezTo>
                  <a:lnTo>
                    <a:pt x="200376" y="208874"/>
                  </a:lnTo>
                  <a:cubicBezTo>
                    <a:pt x="204427" y="208874"/>
                    <a:pt x="205953" y="208874"/>
                    <a:pt x="205953" y="206849"/>
                  </a:cubicBezTo>
                  <a:cubicBezTo>
                    <a:pt x="205953" y="206596"/>
                    <a:pt x="205953" y="206087"/>
                    <a:pt x="204681" y="203808"/>
                  </a:cubicBezTo>
                  <a:lnTo>
                    <a:pt x="119091" y="32220"/>
                  </a:lnTo>
                  <a:close/>
                  <a:moveTo>
                    <a:pt x="104403" y="52968"/>
                  </a:moveTo>
                  <a:lnTo>
                    <a:pt x="172524" y="189635"/>
                  </a:lnTo>
                  <a:lnTo>
                    <a:pt x="36035" y="189635"/>
                  </a:lnTo>
                  <a:lnTo>
                    <a:pt x="104403" y="52968"/>
                  </a:lnTo>
                  <a:close/>
                  <a:moveTo>
                    <a:pt x="291390" y="145602"/>
                  </a:moveTo>
                  <a:cubicBezTo>
                    <a:pt x="291390" y="125862"/>
                    <a:pt x="288609" y="95240"/>
                    <a:pt x="274676" y="66639"/>
                  </a:cubicBezTo>
                  <a:cubicBezTo>
                    <a:pt x="259486" y="35508"/>
                    <a:pt x="237703" y="19056"/>
                    <a:pt x="235177" y="19056"/>
                  </a:cubicBezTo>
                  <a:cubicBezTo>
                    <a:pt x="233652" y="19056"/>
                    <a:pt x="232644" y="20073"/>
                    <a:pt x="232644" y="21588"/>
                  </a:cubicBezTo>
                  <a:cubicBezTo>
                    <a:pt x="232644" y="22343"/>
                    <a:pt x="232644" y="22850"/>
                    <a:pt x="237457" y="27408"/>
                  </a:cubicBezTo>
                  <a:cubicBezTo>
                    <a:pt x="262267" y="52467"/>
                    <a:pt x="276701" y="92706"/>
                    <a:pt x="276701" y="145602"/>
                  </a:cubicBezTo>
                  <a:cubicBezTo>
                    <a:pt x="276701" y="188882"/>
                    <a:pt x="267336" y="233424"/>
                    <a:pt x="235932" y="265311"/>
                  </a:cubicBezTo>
                  <a:cubicBezTo>
                    <a:pt x="232644" y="268352"/>
                    <a:pt x="232644" y="268860"/>
                    <a:pt x="232644" y="269614"/>
                  </a:cubicBezTo>
                  <a:cubicBezTo>
                    <a:pt x="232644" y="271131"/>
                    <a:pt x="233652" y="272146"/>
                    <a:pt x="235177" y="272146"/>
                  </a:cubicBezTo>
                  <a:cubicBezTo>
                    <a:pt x="237703" y="272146"/>
                    <a:pt x="260495" y="254933"/>
                    <a:pt x="275438" y="222792"/>
                  </a:cubicBezTo>
                  <a:cubicBezTo>
                    <a:pt x="288354" y="194956"/>
                    <a:pt x="291390" y="166864"/>
                    <a:pt x="291390" y="145602"/>
                  </a:cubicBezTo>
                  <a:close/>
                  <a:moveTo>
                    <a:pt x="355446" y="155979"/>
                  </a:moveTo>
                  <a:lnTo>
                    <a:pt x="365320" y="40572"/>
                  </a:lnTo>
                  <a:cubicBezTo>
                    <a:pt x="365320" y="32220"/>
                    <a:pt x="358490" y="27662"/>
                    <a:pt x="351903" y="27662"/>
                  </a:cubicBezTo>
                  <a:cubicBezTo>
                    <a:pt x="345319" y="27662"/>
                    <a:pt x="338478" y="32220"/>
                    <a:pt x="338478" y="40572"/>
                  </a:cubicBezTo>
                  <a:lnTo>
                    <a:pt x="348351" y="155725"/>
                  </a:lnTo>
                  <a:cubicBezTo>
                    <a:pt x="348605" y="159520"/>
                    <a:pt x="348860" y="161545"/>
                    <a:pt x="351903" y="161545"/>
                  </a:cubicBezTo>
                  <a:cubicBezTo>
                    <a:pt x="354437" y="161545"/>
                    <a:pt x="355192" y="160283"/>
                    <a:pt x="355446" y="155979"/>
                  </a:cubicBezTo>
                  <a:close/>
                  <a:moveTo>
                    <a:pt x="365320" y="195463"/>
                  </a:moveTo>
                  <a:cubicBezTo>
                    <a:pt x="365320" y="188119"/>
                    <a:pt x="359244" y="182046"/>
                    <a:pt x="351903" y="182046"/>
                  </a:cubicBezTo>
                  <a:cubicBezTo>
                    <a:pt x="344556" y="182046"/>
                    <a:pt x="338478" y="188119"/>
                    <a:pt x="338478" y="195463"/>
                  </a:cubicBezTo>
                  <a:cubicBezTo>
                    <a:pt x="338478" y="202800"/>
                    <a:pt x="344556" y="208874"/>
                    <a:pt x="351903" y="208874"/>
                  </a:cubicBezTo>
                  <a:cubicBezTo>
                    <a:pt x="359244" y="208874"/>
                    <a:pt x="365320" y="202800"/>
                    <a:pt x="365320" y="19546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orme libre : forme 165">
              <a:extLst>
                <a:ext uri="{FF2B5EF4-FFF2-40B4-BE49-F238E27FC236}">
                  <a16:creationId xmlns:a16="http://schemas.microsoft.com/office/drawing/2014/main" id="{784237C0-ABF4-4C94-A091-D92192A95A3B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8253108" y="-14641297"/>
              <a:ext cx="1016854" cy="25408"/>
            </a:xfrm>
            <a:custGeom>
              <a:avLst/>
              <a:gdLst>
                <a:gd name="connsiteX0" fmla="*/ 7588 w 1016853"/>
                <a:gd name="connsiteY0" fmla="*/ 7584 h 0"/>
                <a:gd name="connsiteX1" fmla="*/ 1026627 w 1016853"/>
                <a:gd name="connsiteY1" fmla="*/ 758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6853">
                  <a:moveTo>
                    <a:pt x="7588" y="7584"/>
                  </a:moveTo>
                  <a:lnTo>
                    <a:pt x="1026627" y="7584"/>
                  </a:lnTo>
                </a:path>
              </a:pathLst>
            </a:custGeom>
            <a:noFill/>
            <a:ln w="379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orme libre : forme 166">
              <a:extLst>
                <a:ext uri="{FF2B5EF4-FFF2-40B4-BE49-F238E27FC236}">
                  <a16:creationId xmlns:a16="http://schemas.microsoft.com/office/drawing/2014/main" id="{30731773-D137-4780-A7B0-04205CD820BF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8610298" y="-14588735"/>
              <a:ext cx="228792" cy="203260"/>
            </a:xfrm>
            <a:custGeom>
              <a:avLst/>
              <a:gdLst>
                <a:gd name="connsiteX0" fmla="*/ 200630 w 228792"/>
                <a:gd name="connsiteY0" fmla="*/ 45631 h 203260"/>
                <a:gd name="connsiteX1" fmla="*/ 227982 w 228792"/>
                <a:gd name="connsiteY1" fmla="*/ 26899 h 203260"/>
                <a:gd name="connsiteX2" fmla="*/ 232287 w 228792"/>
                <a:gd name="connsiteY2" fmla="*/ 21835 h 203260"/>
                <a:gd name="connsiteX3" fmla="*/ 228991 w 228792"/>
                <a:gd name="connsiteY3" fmla="*/ 19056 h 203260"/>
                <a:gd name="connsiteX4" fmla="*/ 203418 w 228792"/>
                <a:gd name="connsiteY4" fmla="*/ 19809 h 203260"/>
                <a:gd name="connsiteX5" fmla="*/ 177584 w 228792"/>
                <a:gd name="connsiteY5" fmla="*/ 19056 h 203260"/>
                <a:gd name="connsiteX6" fmla="*/ 173032 w 228792"/>
                <a:gd name="connsiteY6" fmla="*/ 24113 h 203260"/>
                <a:gd name="connsiteX7" fmla="*/ 177584 w 228792"/>
                <a:gd name="connsiteY7" fmla="*/ 26899 h 203260"/>
                <a:gd name="connsiteX8" fmla="*/ 194807 w 228792"/>
                <a:gd name="connsiteY8" fmla="*/ 38032 h 203260"/>
                <a:gd name="connsiteX9" fmla="*/ 194044 w 228792"/>
                <a:gd name="connsiteY9" fmla="*/ 43351 h 203260"/>
                <a:gd name="connsiteX10" fmla="*/ 165684 w 228792"/>
                <a:gd name="connsiteY10" fmla="*/ 155978 h 203260"/>
                <a:gd name="connsiteX11" fmla="*/ 109725 w 228792"/>
                <a:gd name="connsiteY11" fmla="*/ 23860 h 203260"/>
                <a:gd name="connsiteX12" fmla="*/ 101622 w 228792"/>
                <a:gd name="connsiteY12" fmla="*/ 19056 h 203260"/>
                <a:gd name="connsiteX13" fmla="*/ 67684 w 228792"/>
                <a:gd name="connsiteY13" fmla="*/ 19056 h 203260"/>
                <a:gd name="connsiteX14" fmla="*/ 60344 w 228792"/>
                <a:gd name="connsiteY14" fmla="*/ 24113 h 203260"/>
                <a:gd name="connsiteX15" fmla="*/ 67430 w 228792"/>
                <a:gd name="connsiteY15" fmla="*/ 26899 h 203260"/>
                <a:gd name="connsiteX16" fmla="*/ 84653 w 228792"/>
                <a:gd name="connsiteY16" fmla="*/ 29179 h 203260"/>
                <a:gd name="connsiteX17" fmla="*/ 50724 w 228792"/>
                <a:gd name="connsiteY17" fmla="*/ 165085 h 203260"/>
                <a:gd name="connsiteX18" fmla="*/ 23372 w 228792"/>
                <a:gd name="connsiteY18" fmla="*/ 184070 h 203260"/>
                <a:gd name="connsiteX19" fmla="*/ 19066 w 228792"/>
                <a:gd name="connsiteY19" fmla="*/ 189127 h 203260"/>
                <a:gd name="connsiteX20" fmla="*/ 22363 w 228792"/>
                <a:gd name="connsiteY20" fmla="*/ 191913 h 203260"/>
                <a:gd name="connsiteX21" fmla="*/ 47681 w 228792"/>
                <a:gd name="connsiteY21" fmla="*/ 191152 h 203260"/>
                <a:gd name="connsiteX22" fmla="*/ 73762 w 228792"/>
                <a:gd name="connsiteY22" fmla="*/ 191913 h 203260"/>
                <a:gd name="connsiteX23" fmla="*/ 78321 w 228792"/>
                <a:gd name="connsiteY23" fmla="*/ 186849 h 203260"/>
                <a:gd name="connsiteX24" fmla="*/ 73261 w 228792"/>
                <a:gd name="connsiteY24" fmla="*/ 184070 h 203260"/>
                <a:gd name="connsiteX25" fmla="*/ 56546 w 228792"/>
                <a:gd name="connsiteY25" fmla="*/ 172931 h 203260"/>
                <a:gd name="connsiteX26" fmla="*/ 57555 w 228792"/>
                <a:gd name="connsiteY26" fmla="*/ 167111 h 203260"/>
                <a:gd name="connsiteX27" fmla="*/ 90984 w 228792"/>
                <a:gd name="connsiteY27" fmla="*/ 33482 h 203260"/>
                <a:gd name="connsiteX28" fmla="*/ 93264 w 228792"/>
                <a:gd name="connsiteY28" fmla="*/ 38032 h 203260"/>
                <a:gd name="connsiteX29" fmla="*/ 156317 w 228792"/>
                <a:gd name="connsiteY29" fmla="*/ 187103 h 203260"/>
                <a:gd name="connsiteX30" fmla="*/ 161131 w 228792"/>
                <a:gd name="connsiteY30" fmla="*/ 191913 h 203260"/>
                <a:gd name="connsiteX31" fmla="*/ 165183 w 228792"/>
                <a:gd name="connsiteY31" fmla="*/ 186602 h 203260"/>
                <a:gd name="connsiteX32" fmla="*/ 200630 w 228792"/>
                <a:gd name="connsiteY32" fmla="*/ 45631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28792" h="203260">
                  <a:moveTo>
                    <a:pt x="200630" y="45631"/>
                  </a:moveTo>
                  <a:cubicBezTo>
                    <a:pt x="203164" y="35508"/>
                    <a:pt x="207724" y="27662"/>
                    <a:pt x="227982" y="26899"/>
                  </a:cubicBezTo>
                  <a:cubicBezTo>
                    <a:pt x="229245" y="26899"/>
                    <a:pt x="232287" y="26647"/>
                    <a:pt x="232287" y="21835"/>
                  </a:cubicBezTo>
                  <a:cubicBezTo>
                    <a:pt x="232287" y="21588"/>
                    <a:pt x="232287" y="19056"/>
                    <a:pt x="228991" y="19056"/>
                  </a:cubicBezTo>
                  <a:cubicBezTo>
                    <a:pt x="220633" y="19056"/>
                    <a:pt x="211776" y="19809"/>
                    <a:pt x="203418" y="19809"/>
                  </a:cubicBezTo>
                  <a:cubicBezTo>
                    <a:pt x="194807" y="19809"/>
                    <a:pt x="185941" y="19056"/>
                    <a:pt x="177584" y="19056"/>
                  </a:cubicBezTo>
                  <a:cubicBezTo>
                    <a:pt x="176067" y="19056"/>
                    <a:pt x="173032" y="19056"/>
                    <a:pt x="173032" y="24113"/>
                  </a:cubicBezTo>
                  <a:cubicBezTo>
                    <a:pt x="173032" y="26899"/>
                    <a:pt x="175558" y="26899"/>
                    <a:pt x="177584" y="26899"/>
                  </a:cubicBezTo>
                  <a:cubicBezTo>
                    <a:pt x="192019" y="27154"/>
                    <a:pt x="194807" y="32467"/>
                    <a:pt x="194807" y="38032"/>
                  </a:cubicBezTo>
                  <a:cubicBezTo>
                    <a:pt x="194807" y="38794"/>
                    <a:pt x="194299" y="42590"/>
                    <a:pt x="194044" y="43351"/>
                  </a:cubicBezTo>
                  <a:lnTo>
                    <a:pt x="165684" y="155978"/>
                  </a:lnTo>
                  <a:lnTo>
                    <a:pt x="109725" y="23860"/>
                  </a:lnTo>
                  <a:cubicBezTo>
                    <a:pt x="107699" y="19310"/>
                    <a:pt x="107445" y="19056"/>
                    <a:pt x="101622" y="19056"/>
                  </a:cubicBezTo>
                  <a:lnTo>
                    <a:pt x="67684" y="19056"/>
                  </a:lnTo>
                  <a:cubicBezTo>
                    <a:pt x="62624" y="19056"/>
                    <a:pt x="60344" y="19056"/>
                    <a:pt x="60344" y="24113"/>
                  </a:cubicBezTo>
                  <a:cubicBezTo>
                    <a:pt x="60344" y="26899"/>
                    <a:pt x="62624" y="26899"/>
                    <a:pt x="67430" y="26899"/>
                  </a:cubicBezTo>
                  <a:cubicBezTo>
                    <a:pt x="68701" y="26899"/>
                    <a:pt x="84653" y="26899"/>
                    <a:pt x="84653" y="29179"/>
                  </a:cubicBezTo>
                  <a:lnTo>
                    <a:pt x="50724" y="165085"/>
                  </a:lnTo>
                  <a:cubicBezTo>
                    <a:pt x="48189" y="175209"/>
                    <a:pt x="43884" y="183307"/>
                    <a:pt x="23372" y="184070"/>
                  </a:cubicBezTo>
                  <a:cubicBezTo>
                    <a:pt x="21854" y="184070"/>
                    <a:pt x="19066" y="184324"/>
                    <a:pt x="19066" y="189127"/>
                  </a:cubicBezTo>
                  <a:cubicBezTo>
                    <a:pt x="19066" y="190898"/>
                    <a:pt x="20337" y="191913"/>
                    <a:pt x="22363" y="191913"/>
                  </a:cubicBezTo>
                  <a:cubicBezTo>
                    <a:pt x="30466" y="191913"/>
                    <a:pt x="39324" y="191152"/>
                    <a:pt x="47681" y="191152"/>
                  </a:cubicBezTo>
                  <a:cubicBezTo>
                    <a:pt x="56292" y="191152"/>
                    <a:pt x="65404" y="191913"/>
                    <a:pt x="73762" y="191913"/>
                  </a:cubicBezTo>
                  <a:cubicBezTo>
                    <a:pt x="75032" y="191913"/>
                    <a:pt x="78321" y="191913"/>
                    <a:pt x="78321" y="186849"/>
                  </a:cubicBezTo>
                  <a:cubicBezTo>
                    <a:pt x="78321" y="184324"/>
                    <a:pt x="76042" y="184070"/>
                    <a:pt x="73261" y="184070"/>
                  </a:cubicBezTo>
                  <a:cubicBezTo>
                    <a:pt x="58572" y="183561"/>
                    <a:pt x="56546" y="177995"/>
                    <a:pt x="56546" y="172931"/>
                  </a:cubicBezTo>
                  <a:cubicBezTo>
                    <a:pt x="56546" y="171160"/>
                    <a:pt x="56801" y="169897"/>
                    <a:pt x="57555" y="167111"/>
                  </a:cubicBezTo>
                  <a:lnTo>
                    <a:pt x="90984" y="33482"/>
                  </a:lnTo>
                  <a:cubicBezTo>
                    <a:pt x="91993" y="34999"/>
                    <a:pt x="91993" y="35508"/>
                    <a:pt x="93264" y="38032"/>
                  </a:cubicBezTo>
                  <a:lnTo>
                    <a:pt x="156317" y="187103"/>
                  </a:lnTo>
                  <a:cubicBezTo>
                    <a:pt x="158089" y="191406"/>
                    <a:pt x="158852" y="191913"/>
                    <a:pt x="161131" y="191913"/>
                  </a:cubicBezTo>
                  <a:cubicBezTo>
                    <a:pt x="163912" y="191913"/>
                    <a:pt x="163912" y="191152"/>
                    <a:pt x="165183" y="186602"/>
                  </a:cubicBezTo>
                  <a:lnTo>
                    <a:pt x="200630" y="4563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orme libre : forme 167">
              <a:extLst>
                <a:ext uri="{FF2B5EF4-FFF2-40B4-BE49-F238E27FC236}">
                  <a16:creationId xmlns:a16="http://schemas.microsoft.com/office/drawing/2014/main" id="{E63BF24B-F2C9-41E0-B056-2B722808F139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8853303" y="-14597087"/>
              <a:ext cx="50843" cy="203260"/>
            </a:xfrm>
            <a:custGeom>
              <a:avLst/>
              <a:gdLst>
                <a:gd name="connsiteX0" fmla="*/ 36035 w 50842"/>
                <a:gd name="connsiteY0" fmla="*/ 147371 h 203260"/>
                <a:gd name="connsiteX1" fmla="*/ 45909 w 50842"/>
                <a:gd name="connsiteY1" fmla="*/ 31966 h 203260"/>
                <a:gd name="connsiteX2" fmla="*/ 32492 w 50842"/>
                <a:gd name="connsiteY2" fmla="*/ 19056 h 203260"/>
                <a:gd name="connsiteX3" fmla="*/ 19066 w 50842"/>
                <a:gd name="connsiteY3" fmla="*/ 31966 h 203260"/>
                <a:gd name="connsiteX4" fmla="*/ 28941 w 50842"/>
                <a:gd name="connsiteY4" fmla="*/ 147117 h 203260"/>
                <a:gd name="connsiteX5" fmla="*/ 32492 w 50842"/>
                <a:gd name="connsiteY5" fmla="*/ 152937 h 203260"/>
                <a:gd name="connsiteX6" fmla="*/ 36035 w 50842"/>
                <a:gd name="connsiteY6" fmla="*/ 147371 h 203260"/>
                <a:gd name="connsiteX7" fmla="*/ 45909 w 50842"/>
                <a:gd name="connsiteY7" fmla="*/ 186856 h 203260"/>
                <a:gd name="connsiteX8" fmla="*/ 32492 w 50842"/>
                <a:gd name="connsiteY8" fmla="*/ 173438 h 203260"/>
                <a:gd name="connsiteX9" fmla="*/ 19066 w 50842"/>
                <a:gd name="connsiteY9" fmla="*/ 186856 h 203260"/>
                <a:gd name="connsiteX10" fmla="*/ 32492 w 50842"/>
                <a:gd name="connsiteY10" fmla="*/ 200266 h 203260"/>
                <a:gd name="connsiteX11" fmla="*/ 45909 w 50842"/>
                <a:gd name="connsiteY11" fmla="*/ 186856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842" h="203260">
                  <a:moveTo>
                    <a:pt x="36035" y="147371"/>
                  </a:moveTo>
                  <a:lnTo>
                    <a:pt x="45909" y="31966"/>
                  </a:lnTo>
                  <a:cubicBezTo>
                    <a:pt x="45909" y="23613"/>
                    <a:pt x="39077" y="19056"/>
                    <a:pt x="32492" y="19056"/>
                  </a:cubicBezTo>
                  <a:cubicBezTo>
                    <a:pt x="25906" y="19056"/>
                    <a:pt x="19066" y="23613"/>
                    <a:pt x="19066" y="31966"/>
                  </a:cubicBezTo>
                  <a:lnTo>
                    <a:pt x="28941" y="147117"/>
                  </a:lnTo>
                  <a:cubicBezTo>
                    <a:pt x="29195" y="150913"/>
                    <a:pt x="29449" y="152937"/>
                    <a:pt x="32492" y="152937"/>
                  </a:cubicBezTo>
                  <a:cubicBezTo>
                    <a:pt x="35026" y="152937"/>
                    <a:pt x="35781" y="151675"/>
                    <a:pt x="36035" y="147371"/>
                  </a:cubicBezTo>
                  <a:close/>
                  <a:moveTo>
                    <a:pt x="45909" y="186856"/>
                  </a:moveTo>
                  <a:cubicBezTo>
                    <a:pt x="45909" y="179512"/>
                    <a:pt x="39832" y="173438"/>
                    <a:pt x="32492" y="173438"/>
                  </a:cubicBezTo>
                  <a:cubicBezTo>
                    <a:pt x="25143" y="173438"/>
                    <a:pt x="19066" y="179512"/>
                    <a:pt x="19066" y="186856"/>
                  </a:cubicBezTo>
                  <a:cubicBezTo>
                    <a:pt x="19066" y="194193"/>
                    <a:pt x="25143" y="200266"/>
                    <a:pt x="32492" y="200266"/>
                  </a:cubicBezTo>
                  <a:cubicBezTo>
                    <a:pt x="39832" y="200266"/>
                    <a:pt x="45909" y="194193"/>
                    <a:pt x="45909" y="18685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orme libre : forme 168">
              <a:extLst>
                <a:ext uri="{FF2B5EF4-FFF2-40B4-BE49-F238E27FC236}">
                  <a16:creationId xmlns:a16="http://schemas.microsoft.com/office/drawing/2014/main" id="{8EE65D49-24C9-48D0-8F4B-BA0AF6409FB3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9384580" y="-14713780"/>
              <a:ext cx="152528" cy="152445"/>
            </a:xfrm>
            <a:custGeom>
              <a:avLst/>
              <a:gdLst>
                <a:gd name="connsiteX0" fmla="*/ 80347 w 152528"/>
                <a:gd name="connsiteY0" fmla="*/ 72960 h 152445"/>
                <a:gd name="connsiteX1" fmla="*/ 29703 w 152528"/>
                <a:gd name="connsiteY1" fmla="*/ 22598 h 152445"/>
                <a:gd name="connsiteX2" fmla="*/ 24126 w 152528"/>
                <a:gd name="connsiteY2" fmla="*/ 19056 h 152445"/>
                <a:gd name="connsiteX3" fmla="*/ 19066 w 152528"/>
                <a:gd name="connsiteY3" fmla="*/ 24114 h 152445"/>
                <a:gd name="connsiteX4" fmla="*/ 22355 w 152528"/>
                <a:gd name="connsiteY4" fmla="*/ 29179 h 152445"/>
                <a:gd name="connsiteX5" fmla="*/ 72999 w 152528"/>
                <a:gd name="connsiteY5" fmla="*/ 80050 h 152445"/>
                <a:gd name="connsiteX6" fmla="*/ 22355 w 152528"/>
                <a:gd name="connsiteY6" fmla="*/ 130921 h 152445"/>
                <a:gd name="connsiteX7" fmla="*/ 19066 w 152528"/>
                <a:gd name="connsiteY7" fmla="*/ 135987 h 152445"/>
                <a:gd name="connsiteX8" fmla="*/ 24126 w 152528"/>
                <a:gd name="connsiteY8" fmla="*/ 141044 h 152445"/>
                <a:gd name="connsiteX9" fmla="*/ 29703 w 152528"/>
                <a:gd name="connsiteY9" fmla="*/ 137504 h 152445"/>
                <a:gd name="connsiteX10" fmla="*/ 80093 w 152528"/>
                <a:gd name="connsiteY10" fmla="*/ 87140 h 152445"/>
                <a:gd name="connsiteX11" fmla="*/ 132509 w 152528"/>
                <a:gd name="connsiteY11" fmla="*/ 139527 h 152445"/>
                <a:gd name="connsiteX12" fmla="*/ 136305 w 152528"/>
                <a:gd name="connsiteY12" fmla="*/ 141044 h 152445"/>
                <a:gd name="connsiteX13" fmla="*/ 141374 w 152528"/>
                <a:gd name="connsiteY13" fmla="*/ 135987 h 152445"/>
                <a:gd name="connsiteX14" fmla="*/ 140612 w 152528"/>
                <a:gd name="connsiteY14" fmla="*/ 133200 h 152445"/>
                <a:gd name="connsiteX15" fmla="*/ 87433 w 152528"/>
                <a:gd name="connsiteY15" fmla="*/ 80050 h 152445"/>
                <a:gd name="connsiteX16" fmla="*/ 133779 w 152528"/>
                <a:gd name="connsiteY16" fmla="*/ 33737 h 152445"/>
                <a:gd name="connsiteX17" fmla="*/ 140103 w 152528"/>
                <a:gd name="connsiteY17" fmla="*/ 27410 h 152445"/>
                <a:gd name="connsiteX18" fmla="*/ 141374 w 152528"/>
                <a:gd name="connsiteY18" fmla="*/ 24114 h 152445"/>
                <a:gd name="connsiteX19" fmla="*/ 136305 w 152528"/>
                <a:gd name="connsiteY19" fmla="*/ 19056 h 152445"/>
                <a:gd name="connsiteX20" fmla="*/ 130483 w 152528"/>
                <a:gd name="connsiteY20" fmla="*/ 22852 h 152445"/>
                <a:gd name="connsiteX21" fmla="*/ 80347 w 152528"/>
                <a:gd name="connsiteY21" fmla="*/ 72960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2528" h="152445">
                  <a:moveTo>
                    <a:pt x="80347" y="72960"/>
                  </a:moveTo>
                  <a:lnTo>
                    <a:pt x="29703" y="22598"/>
                  </a:lnTo>
                  <a:cubicBezTo>
                    <a:pt x="26660" y="19564"/>
                    <a:pt x="26152" y="19056"/>
                    <a:pt x="24126" y="19056"/>
                  </a:cubicBezTo>
                  <a:cubicBezTo>
                    <a:pt x="21600" y="19056"/>
                    <a:pt x="19066" y="21335"/>
                    <a:pt x="19066" y="24114"/>
                  </a:cubicBezTo>
                  <a:cubicBezTo>
                    <a:pt x="19066" y="25893"/>
                    <a:pt x="19574" y="26392"/>
                    <a:pt x="22355" y="29179"/>
                  </a:cubicBezTo>
                  <a:lnTo>
                    <a:pt x="72999" y="80050"/>
                  </a:lnTo>
                  <a:lnTo>
                    <a:pt x="22355" y="130921"/>
                  </a:lnTo>
                  <a:cubicBezTo>
                    <a:pt x="19574" y="133708"/>
                    <a:pt x="19066" y="134208"/>
                    <a:pt x="19066" y="135987"/>
                  </a:cubicBezTo>
                  <a:cubicBezTo>
                    <a:pt x="19066" y="138766"/>
                    <a:pt x="21600" y="141044"/>
                    <a:pt x="24126" y="141044"/>
                  </a:cubicBezTo>
                  <a:cubicBezTo>
                    <a:pt x="26152" y="141044"/>
                    <a:pt x="26660" y="140535"/>
                    <a:pt x="29703" y="137504"/>
                  </a:cubicBezTo>
                  <a:lnTo>
                    <a:pt x="80093" y="87140"/>
                  </a:lnTo>
                  <a:lnTo>
                    <a:pt x="132509" y="139527"/>
                  </a:lnTo>
                  <a:cubicBezTo>
                    <a:pt x="133017" y="139782"/>
                    <a:pt x="134789" y="141044"/>
                    <a:pt x="136305" y="141044"/>
                  </a:cubicBezTo>
                  <a:cubicBezTo>
                    <a:pt x="139348" y="141044"/>
                    <a:pt x="141374" y="138766"/>
                    <a:pt x="141374" y="135987"/>
                  </a:cubicBezTo>
                  <a:cubicBezTo>
                    <a:pt x="141374" y="135478"/>
                    <a:pt x="141374" y="134463"/>
                    <a:pt x="140612" y="133200"/>
                  </a:cubicBezTo>
                  <a:cubicBezTo>
                    <a:pt x="140357" y="132692"/>
                    <a:pt x="100097" y="92960"/>
                    <a:pt x="87433" y="80050"/>
                  </a:cubicBezTo>
                  <a:lnTo>
                    <a:pt x="133779" y="33737"/>
                  </a:lnTo>
                  <a:cubicBezTo>
                    <a:pt x="135042" y="32212"/>
                    <a:pt x="138840" y="28926"/>
                    <a:pt x="140103" y="27410"/>
                  </a:cubicBezTo>
                  <a:cubicBezTo>
                    <a:pt x="140357" y="26901"/>
                    <a:pt x="141374" y="25893"/>
                    <a:pt x="141374" y="24114"/>
                  </a:cubicBezTo>
                  <a:cubicBezTo>
                    <a:pt x="141374" y="21335"/>
                    <a:pt x="139348" y="19056"/>
                    <a:pt x="136305" y="19056"/>
                  </a:cubicBezTo>
                  <a:cubicBezTo>
                    <a:pt x="134280" y="19056"/>
                    <a:pt x="133271" y="20065"/>
                    <a:pt x="130483" y="22852"/>
                  </a:cubicBezTo>
                  <a:lnTo>
                    <a:pt x="80347" y="7296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orme libre : forme 169">
              <a:extLst>
                <a:ext uri="{FF2B5EF4-FFF2-40B4-BE49-F238E27FC236}">
                  <a16:creationId xmlns:a16="http://schemas.microsoft.com/office/drawing/2014/main" id="{37D23053-9DC9-42F5-9C04-60904F4A649F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9656076" y="-14950576"/>
              <a:ext cx="76264" cy="279483"/>
            </a:xfrm>
            <a:custGeom>
              <a:avLst/>
              <a:gdLst>
                <a:gd name="connsiteX0" fmla="*/ 77813 w 76264"/>
                <a:gd name="connsiteY0" fmla="*/ 269614 h 279482"/>
                <a:gd name="connsiteX1" fmla="*/ 73507 w 76264"/>
                <a:gd name="connsiteY1" fmla="*/ 264048 h 279482"/>
                <a:gd name="connsiteX2" fmla="*/ 33754 w 76264"/>
                <a:gd name="connsiteY2" fmla="*/ 145602 h 279482"/>
                <a:gd name="connsiteX3" fmla="*/ 74524 w 76264"/>
                <a:gd name="connsiteY3" fmla="*/ 25891 h 279482"/>
                <a:gd name="connsiteX4" fmla="*/ 77813 w 76264"/>
                <a:gd name="connsiteY4" fmla="*/ 21588 h 279482"/>
                <a:gd name="connsiteX5" fmla="*/ 75279 w 76264"/>
                <a:gd name="connsiteY5" fmla="*/ 19056 h 279482"/>
                <a:gd name="connsiteX6" fmla="*/ 35018 w 76264"/>
                <a:gd name="connsiteY6" fmla="*/ 68410 h 279482"/>
                <a:gd name="connsiteX7" fmla="*/ 19066 w 76264"/>
                <a:gd name="connsiteY7" fmla="*/ 145602 h 279482"/>
                <a:gd name="connsiteX8" fmla="*/ 35781 w 76264"/>
                <a:gd name="connsiteY8" fmla="*/ 224563 h 279482"/>
                <a:gd name="connsiteX9" fmla="*/ 75279 w 76264"/>
                <a:gd name="connsiteY9" fmla="*/ 272146 h 279482"/>
                <a:gd name="connsiteX10" fmla="*/ 77813 w 76264"/>
                <a:gd name="connsiteY10" fmla="*/ 269614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64" h="279482">
                  <a:moveTo>
                    <a:pt x="77813" y="269614"/>
                  </a:moveTo>
                  <a:cubicBezTo>
                    <a:pt x="77813" y="268860"/>
                    <a:pt x="77813" y="268352"/>
                    <a:pt x="73507" y="264048"/>
                  </a:cubicBezTo>
                  <a:cubicBezTo>
                    <a:pt x="41857" y="232162"/>
                    <a:pt x="33754" y="184324"/>
                    <a:pt x="33754" y="145602"/>
                  </a:cubicBezTo>
                  <a:cubicBezTo>
                    <a:pt x="33754" y="101567"/>
                    <a:pt x="43375" y="57525"/>
                    <a:pt x="74524" y="25891"/>
                  </a:cubicBezTo>
                  <a:cubicBezTo>
                    <a:pt x="77813" y="22850"/>
                    <a:pt x="77813" y="22343"/>
                    <a:pt x="77813" y="21588"/>
                  </a:cubicBezTo>
                  <a:cubicBezTo>
                    <a:pt x="77813" y="19819"/>
                    <a:pt x="76796" y="19056"/>
                    <a:pt x="75279" y="19056"/>
                  </a:cubicBezTo>
                  <a:cubicBezTo>
                    <a:pt x="72744" y="19056"/>
                    <a:pt x="49961" y="36269"/>
                    <a:pt x="35018" y="68410"/>
                  </a:cubicBezTo>
                  <a:cubicBezTo>
                    <a:pt x="22100" y="96248"/>
                    <a:pt x="19066" y="124338"/>
                    <a:pt x="19066" y="145602"/>
                  </a:cubicBezTo>
                  <a:cubicBezTo>
                    <a:pt x="19066" y="165340"/>
                    <a:pt x="21846" y="195964"/>
                    <a:pt x="35781" y="224563"/>
                  </a:cubicBezTo>
                  <a:cubicBezTo>
                    <a:pt x="50969" y="255696"/>
                    <a:pt x="72744" y="272146"/>
                    <a:pt x="75279" y="272146"/>
                  </a:cubicBezTo>
                  <a:cubicBezTo>
                    <a:pt x="76796" y="272146"/>
                    <a:pt x="77813" y="271385"/>
                    <a:pt x="77813" y="26961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orme libre : forme 170">
              <a:extLst>
                <a:ext uri="{FF2B5EF4-FFF2-40B4-BE49-F238E27FC236}">
                  <a16:creationId xmlns:a16="http://schemas.microsoft.com/office/drawing/2014/main" id="{61F4013D-FA31-4A52-8403-3E858C6B7E55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9739107" y="-14933617"/>
              <a:ext cx="228792" cy="203260"/>
            </a:xfrm>
            <a:custGeom>
              <a:avLst/>
              <a:gdLst>
                <a:gd name="connsiteX0" fmla="*/ 138340 w 228792"/>
                <a:gd name="connsiteY0" fmla="*/ 89666 h 203260"/>
                <a:gd name="connsiteX1" fmla="*/ 137069 w 228792"/>
                <a:gd name="connsiteY1" fmla="*/ 86124 h 203260"/>
                <a:gd name="connsiteX2" fmla="*/ 144417 w 228792"/>
                <a:gd name="connsiteY2" fmla="*/ 80304 h 203260"/>
                <a:gd name="connsiteX3" fmla="*/ 188729 w 228792"/>
                <a:gd name="connsiteY3" fmla="*/ 46132 h 203260"/>
                <a:gd name="connsiteX4" fmla="*/ 230007 w 228792"/>
                <a:gd name="connsiteY4" fmla="*/ 26901 h 203260"/>
                <a:gd name="connsiteX5" fmla="*/ 234567 w 228792"/>
                <a:gd name="connsiteY5" fmla="*/ 21835 h 203260"/>
                <a:gd name="connsiteX6" fmla="*/ 231779 w 228792"/>
                <a:gd name="connsiteY6" fmla="*/ 19056 h 203260"/>
                <a:gd name="connsiteX7" fmla="*/ 213801 w 228792"/>
                <a:gd name="connsiteY7" fmla="*/ 19811 h 203260"/>
                <a:gd name="connsiteX8" fmla="*/ 185695 w 228792"/>
                <a:gd name="connsiteY8" fmla="*/ 19056 h 203260"/>
                <a:gd name="connsiteX9" fmla="*/ 180880 w 228792"/>
                <a:gd name="connsiteY9" fmla="*/ 24114 h 203260"/>
                <a:gd name="connsiteX10" fmla="*/ 183915 w 228792"/>
                <a:gd name="connsiteY10" fmla="*/ 26901 h 203260"/>
                <a:gd name="connsiteX11" fmla="*/ 191772 w 228792"/>
                <a:gd name="connsiteY11" fmla="*/ 32212 h 203260"/>
                <a:gd name="connsiteX12" fmla="*/ 182652 w 228792"/>
                <a:gd name="connsiteY12" fmla="*/ 43860 h 203260"/>
                <a:gd name="connsiteX13" fmla="*/ 83898 w 228792"/>
                <a:gd name="connsiteY13" fmla="*/ 119782 h 203260"/>
                <a:gd name="connsiteX14" fmla="*/ 104156 w 228792"/>
                <a:gd name="connsiteY14" fmla="*/ 38541 h 203260"/>
                <a:gd name="connsiteX15" fmla="*/ 125422 w 228792"/>
                <a:gd name="connsiteY15" fmla="*/ 26901 h 203260"/>
                <a:gd name="connsiteX16" fmla="*/ 134034 w 228792"/>
                <a:gd name="connsiteY16" fmla="*/ 21835 h 203260"/>
                <a:gd name="connsiteX17" fmla="*/ 130491 w 228792"/>
                <a:gd name="connsiteY17" fmla="*/ 19056 h 203260"/>
                <a:gd name="connsiteX18" fmla="*/ 98079 w 228792"/>
                <a:gd name="connsiteY18" fmla="*/ 19811 h 203260"/>
                <a:gd name="connsiteX19" fmla="*/ 65412 w 228792"/>
                <a:gd name="connsiteY19" fmla="*/ 19056 h 203260"/>
                <a:gd name="connsiteX20" fmla="*/ 60344 w 228792"/>
                <a:gd name="connsiteY20" fmla="*/ 23860 h 203260"/>
                <a:gd name="connsiteX21" fmla="*/ 67684 w 228792"/>
                <a:gd name="connsiteY21" fmla="*/ 26901 h 203260"/>
                <a:gd name="connsiteX22" fmla="*/ 78576 w 228792"/>
                <a:gd name="connsiteY22" fmla="*/ 27410 h 203260"/>
                <a:gd name="connsiteX23" fmla="*/ 84145 w 228792"/>
                <a:gd name="connsiteY23" fmla="*/ 31459 h 203260"/>
                <a:gd name="connsiteX24" fmla="*/ 83135 w 228792"/>
                <a:gd name="connsiteY24" fmla="*/ 36263 h 203260"/>
                <a:gd name="connsiteX25" fmla="*/ 49206 w 228792"/>
                <a:gd name="connsiteY25" fmla="*/ 172177 h 203260"/>
                <a:gd name="connsiteX26" fmla="*/ 26160 w 228792"/>
                <a:gd name="connsiteY26" fmla="*/ 184070 h 203260"/>
                <a:gd name="connsiteX27" fmla="*/ 19066 w 228792"/>
                <a:gd name="connsiteY27" fmla="*/ 188874 h 203260"/>
                <a:gd name="connsiteX28" fmla="*/ 22863 w 228792"/>
                <a:gd name="connsiteY28" fmla="*/ 191915 h 203260"/>
                <a:gd name="connsiteX29" fmla="*/ 55029 w 228792"/>
                <a:gd name="connsiteY29" fmla="*/ 191152 h 203260"/>
                <a:gd name="connsiteX30" fmla="*/ 71235 w 228792"/>
                <a:gd name="connsiteY30" fmla="*/ 191406 h 203260"/>
                <a:gd name="connsiteX31" fmla="*/ 87695 w 228792"/>
                <a:gd name="connsiteY31" fmla="*/ 191915 h 203260"/>
                <a:gd name="connsiteX32" fmla="*/ 92756 w 228792"/>
                <a:gd name="connsiteY32" fmla="*/ 186849 h 203260"/>
                <a:gd name="connsiteX33" fmla="*/ 85670 w 228792"/>
                <a:gd name="connsiteY33" fmla="*/ 184070 h 203260"/>
                <a:gd name="connsiteX34" fmla="*/ 69210 w 228792"/>
                <a:gd name="connsiteY34" fmla="*/ 179514 h 203260"/>
                <a:gd name="connsiteX35" fmla="*/ 71490 w 228792"/>
                <a:gd name="connsiteY35" fmla="*/ 168381 h 203260"/>
                <a:gd name="connsiteX36" fmla="*/ 81618 w 228792"/>
                <a:gd name="connsiteY36" fmla="*/ 128643 h 203260"/>
                <a:gd name="connsiteX37" fmla="*/ 119345 w 228792"/>
                <a:gd name="connsiteY37" fmla="*/ 99281 h 203260"/>
                <a:gd name="connsiteX38" fmla="*/ 148723 w 228792"/>
                <a:gd name="connsiteY38" fmla="*/ 167365 h 203260"/>
                <a:gd name="connsiteX39" fmla="*/ 151758 w 228792"/>
                <a:gd name="connsiteY39" fmla="*/ 176226 h 203260"/>
                <a:gd name="connsiteX40" fmla="*/ 138594 w 228792"/>
                <a:gd name="connsiteY40" fmla="*/ 184070 h 203260"/>
                <a:gd name="connsiteX41" fmla="*/ 133017 w 228792"/>
                <a:gd name="connsiteY41" fmla="*/ 189128 h 203260"/>
                <a:gd name="connsiteX42" fmla="*/ 136568 w 228792"/>
                <a:gd name="connsiteY42" fmla="*/ 191915 h 203260"/>
                <a:gd name="connsiteX43" fmla="*/ 167463 w 228792"/>
                <a:gd name="connsiteY43" fmla="*/ 191152 h 203260"/>
                <a:gd name="connsiteX44" fmla="*/ 192273 w 228792"/>
                <a:gd name="connsiteY44" fmla="*/ 191915 h 203260"/>
                <a:gd name="connsiteX45" fmla="*/ 196832 w 228792"/>
                <a:gd name="connsiteY45" fmla="*/ 186849 h 203260"/>
                <a:gd name="connsiteX46" fmla="*/ 191772 w 228792"/>
                <a:gd name="connsiteY46" fmla="*/ 184070 h 203260"/>
                <a:gd name="connsiteX47" fmla="*/ 174295 w 228792"/>
                <a:gd name="connsiteY47" fmla="*/ 172676 h 203260"/>
                <a:gd name="connsiteX48" fmla="*/ 138340 w 228792"/>
                <a:gd name="connsiteY48" fmla="*/ 89666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28792" h="203260">
                  <a:moveTo>
                    <a:pt x="138340" y="89666"/>
                  </a:moveTo>
                  <a:cubicBezTo>
                    <a:pt x="138085" y="88911"/>
                    <a:pt x="137069" y="86887"/>
                    <a:pt x="137069" y="86124"/>
                  </a:cubicBezTo>
                  <a:cubicBezTo>
                    <a:pt x="137069" y="85870"/>
                    <a:pt x="141628" y="82329"/>
                    <a:pt x="144417" y="80304"/>
                  </a:cubicBezTo>
                  <a:lnTo>
                    <a:pt x="188729" y="46132"/>
                  </a:lnTo>
                  <a:cubicBezTo>
                    <a:pt x="212530" y="28672"/>
                    <a:pt x="222413" y="27664"/>
                    <a:pt x="230007" y="26901"/>
                  </a:cubicBezTo>
                  <a:cubicBezTo>
                    <a:pt x="232033" y="26647"/>
                    <a:pt x="234567" y="26392"/>
                    <a:pt x="234567" y="21835"/>
                  </a:cubicBezTo>
                  <a:cubicBezTo>
                    <a:pt x="234567" y="20827"/>
                    <a:pt x="233805" y="19056"/>
                    <a:pt x="231779" y="19056"/>
                  </a:cubicBezTo>
                  <a:cubicBezTo>
                    <a:pt x="226210" y="19056"/>
                    <a:pt x="219878" y="19811"/>
                    <a:pt x="213801" y="19811"/>
                  </a:cubicBezTo>
                  <a:cubicBezTo>
                    <a:pt x="204681" y="19811"/>
                    <a:pt x="194807" y="19056"/>
                    <a:pt x="185695" y="19056"/>
                  </a:cubicBezTo>
                  <a:cubicBezTo>
                    <a:pt x="183915" y="19056"/>
                    <a:pt x="180880" y="19056"/>
                    <a:pt x="180880" y="24114"/>
                  </a:cubicBezTo>
                  <a:cubicBezTo>
                    <a:pt x="180880" y="25885"/>
                    <a:pt x="182143" y="26647"/>
                    <a:pt x="183915" y="26901"/>
                  </a:cubicBezTo>
                  <a:cubicBezTo>
                    <a:pt x="189492" y="27410"/>
                    <a:pt x="191772" y="28672"/>
                    <a:pt x="191772" y="32212"/>
                  </a:cubicBezTo>
                  <a:cubicBezTo>
                    <a:pt x="191772" y="36770"/>
                    <a:pt x="184170" y="42590"/>
                    <a:pt x="182652" y="43860"/>
                  </a:cubicBezTo>
                  <a:lnTo>
                    <a:pt x="83898" y="119782"/>
                  </a:lnTo>
                  <a:lnTo>
                    <a:pt x="104156" y="38541"/>
                  </a:lnTo>
                  <a:cubicBezTo>
                    <a:pt x="106428" y="29433"/>
                    <a:pt x="106936" y="26901"/>
                    <a:pt x="125422" y="26901"/>
                  </a:cubicBezTo>
                  <a:cubicBezTo>
                    <a:pt x="131754" y="26901"/>
                    <a:pt x="134034" y="26901"/>
                    <a:pt x="134034" y="21835"/>
                  </a:cubicBezTo>
                  <a:cubicBezTo>
                    <a:pt x="134034" y="19564"/>
                    <a:pt x="132008" y="19056"/>
                    <a:pt x="130491" y="19056"/>
                  </a:cubicBezTo>
                  <a:cubicBezTo>
                    <a:pt x="123397" y="19056"/>
                    <a:pt x="105165" y="19811"/>
                    <a:pt x="98079" y="19811"/>
                  </a:cubicBezTo>
                  <a:cubicBezTo>
                    <a:pt x="90730" y="19811"/>
                    <a:pt x="72753" y="19056"/>
                    <a:pt x="65412" y="19056"/>
                  </a:cubicBezTo>
                  <a:cubicBezTo>
                    <a:pt x="63632" y="19056"/>
                    <a:pt x="60344" y="19056"/>
                    <a:pt x="60344" y="23860"/>
                  </a:cubicBezTo>
                  <a:cubicBezTo>
                    <a:pt x="60344" y="26901"/>
                    <a:pt x="62624" y="26901"/>
                    <a:pt x="67684" y="26901"/>
                  </a:cubicBezTo>
                  <a:cubicBezTo>
                    <a:pt x="70981" y="26901"/>
                    <a:pt x="75541" y="27155"/>
                    <a:pt x="78576" y="27410"/>
                  </a:cubicBezTo>
                  <a:cubicBezTo>
                    <a:pt x="82627" y="27909"/>
                    <a:pt x="84145" y="28672"/>
                    <a:pt x="84145" y="31459"/>
                  </a:cubicBezTo>
                  <a:cubicBezTo>
                    <a:pt x="84145" y="32467"/>
                    <a:pt x="83898" y="33230"/>
                    <a:pt x="83135" y="36263"/>
                  </a:cubicBezTo>
                  <a:lnTo>
                    <a:pt x="49206" y="172177"/>
                  </a:lnTo>
                  <a:cubicBezTo>
                    <a:pt x="46672" y="182046"/>
                    <a:pt x="46164" y="184070"/>
                    <a:pt x="26160" y="184070"/>
                  </a:cubicBezTo>
                  <a:cubicBezTo>
                    <a:pt x="21854" y="184070"/>
                    <a:pt x="19066" y="184070"/>
                    <a:pt x="19066" y="188874"/>
                  </a:cubicBezTo>
                  <a:cubicBezTo>
                    <a:pt x="19066" y="191915"/>
                    <a:pt x="22109" y="191915"/>
                    <a:pt x="22863" y="191915"/>
                  </a:cubicBezTo>
                  <a:cubicBezTo>
                    <a:pt x="29957" y="191915"/>
                    <a:pt x="47935" y="191152"/>
                    <a:pt x="55029" y="191152"/>
                  </a:cubicBezTo>
                  <a:cubicBezTo>
                    <a:pt x="60344" y="191152"/>
                    <a:pt x="65913" y="191406"/>
                    <a:pt x="71235" y="191406"/>
                  </a:cubicBezTo>
                  <a:cubicBezTo>
                    <a:pt x="76804" y="191406"/>
                    <a:pt x="82373" y="191915"/>
                    <a:pt x="87695" y="191915"/>
                  </a:cubicBezTo>
                  <a:cubicBezTo>
                    <a:pt x="89467" y="191915"/>
                    <a:pt x="92756" y="191915"/>
                    <a:pt x="92756" y="186849"/>
                  </a:cubicBezTo>
                  <a:cubicBezTo>
                    <a:pt x="92756" y="184070"/>
                    <a:pt x="90476" y="184070"/>
                    <a:pt x="85670" y="184070"/>
                  </a:cubicBezTo>
                  <a:cubicBezTo>
                    <a:pt x="76296" y="184070"/>
                    <a:pt x="69210" y="184070"/>
                    <a:pt x="69210" y="179514"/>
                  </a:cubicBezTo>
                  <a:cubicBezTo>
                    <a:pt x="69210" y="177743"/>
                    <a:pt x="70727" y="172177"/>
                    <a:pt x="71490" y="168381"/>
                  </a:cubicBezTo>
                  <a:cubicBezTo>
                    <a:pt x="75032" y="155216"/>
                    <a:pt x="78321" y="141807"/>
                    <a:pt x="81618" y="128643"/>
                  </a:cubicBezTo>
                  <a:lnTo>
                    <a:pt x="119345" y="99281"/>
                  </a:lnTo>
                  <a:lnTo>
                    <a:pt x="148723" y="167365"/>
                  </a:lnTo>
                  <a:cubicBezTo>
                    <a:pt x="151758" y="174201"/>
                    <a:pt x="151758" y="174702"/>
                    <a:pt x="151758" y="176226"/>
                  </a:cubicBezTo>
                  <a:cubicBezTo>
                    <a:pt x="151758" y="183817"/>
                    <a:pt x="140874" y="184070"/>
                    <a:pt x="138594" y="184070"/>
                  </a:cubicBezTo>
                  <a:cubicBezTo>
                    <a:pt x="135806" y="184070"/>
                    <a:pt x="133017" y="184070"/>
                    <a:pt x="133017" y="189128"/>
                  </a:cubicBezTo>
                  <a:cubicBezTo>
                    <a:pt x="133017" y="191915"/>
                    <a:pt x="136059" y="191915"/>
                    <a:pt x="136568" y="191915"/>
                  </a:cubicBezTo>
                  <a:cubicBezTo>
                    <a:pt x="146696" y="191915"/>
                    <a:pt x="157334" y="191152"/>
                    <a:pt x="167463" y="191152"/>
                  </a:cubicBezTo>
                  <a:cubicBezTo>
                    <a:pt x="173032" y="191152"/>
                    <a:pt x="186704" y="191915"/>
                    <a:pt x="192273" y="191915"/>
                  </a:cubicBezTo>
                  <a:cubicBezTo>
                    <a:pt x="193544" y="191915"/>
                    <a:pt x="196832" y="191915"/>
                    <a:pt x="196832" y="186849"/>
                  </a:cubicBezTo>
                  <a:cubicBezTo>
                    <a:pt x="196832" y="184070"/>
                    <a:pt x="194052" y="184070"/>
                    <a:pt x="191772" y="184070"/>
                  </a:cubicBezTo>
                  <a:cubicBezTo>
                    <a:pt x="181389" y="183817"/>
                    <a:pt x="178092" y="181537"/>
                    <a:pt x="174295" y="172676"/>
                  </a:cubicBezTo>
                  <a:lnTo>
                    <a:pt x="138340" y="8966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orme libre : forme 171">
              <a:extLst>
                <a:ext uri="{FF2B5EF4-FFF2-40B4-BE49-F238E27FC236}">
                  <a16:creationId xmlns:a16="http://schemas.microsoft.com/office/drawing/2014/main" id="{452E55E4-C46A-440A-B4DE-FD8685014A45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10033165" y="-14908312"/>
              <a:ext cx="203371" cy="203260"/>
            </a:xfrm>
            <a:custGeom>
              <a:avLst/>
              <a:gdLst>
                <a:gd name="connsiteX0" fmla="*/ 108453 w 203370"/>
                <a:gd name="connsiteY0" fmla="*/ 108402 h 203260"/>
                <a:gd name="connsiteX1" fmla="*/ 179109 w 203370"/>
                <a:gd name="connsiteY1" fmla="*/ 108402 h 203260"/>
                <a:gd name="connsiteX2" fmla="*/ 187466 w 203370"/>
                <a:gd name="connsiteY2" fmla="*/ 103338 h 203260"/>
                <a:gd name="connsiteX3" fmla="*/ 179109 w 203370"/>
                <a:gd name="connsiteY3" fmla="*/ 98279 h 203260"/>
                <a:gd name="connsiteX4" fmla="*/ 108453 w 203370"/>
                <a:gd name="connsiteY4" fmla="*/ 98279 h 203260"/>
                <a:gd name="connsiteX5" fmla="*/ 108453 w 203370"/>
                <a:gd name="connsiteY5" fmla="*/ 27408 h 203260"/>
                <a:gd name="connsiteX6" fmla="*/ 103393 w 203370"/>
                <a:gd name="connsiteY6" fmla="*/ 19056 h 203260"/>
                <a:gd name="connsiteX7" fmla="*/ 98325 w 203370"/>
                <a:gd name="connsiteY7" fmla="*/ 27408 h 203260"/>
                <a:gd name="connsiteX8" fmla="*/ 98325 w 203370"/>
                <a:gd name="connsiteY8" fmla="*/ 98279 h 203260"/>
                <a:gd name="connsiteX9" fmla="*/ 27423 w 203370"/>
                <a:gd name="connsiteY9" fmla="*/ 98279 h 203260"/>
                <a:gd name="connsiteX10" fmla="*/ 19066 w 203370"/>
                <a:gd name="connsiteY10" fmla="*/ 103338 h 203260"/>
                <a:gd name="connsiteX11" fmla="*/ 27423 w 203370"/>
                <a:gd name="connsiteY11" fmla="*/ 108402 h 203260"/>
                <a:gd name="connsiteX12" fmla="*/ 98325 w 203370"/>
                <a:gd name="connsiteY12" fmla="*/ 108402 h 203260"/>
                <a:gd name="connsiteX13" fmla="*/ 98325 w 203370"/>
                <a:gd name="connsiteY13" fmla="*/ 179266 h 203260"/>
                <a:gd name="connsiteX14" fmla="*/ 103393 w 203370"/>
                <a:gd name="connsiteY14" fmla="*/ 187618 h 203260"/>
                <a:gd name="connsiteX15" fmla="*/ 108453 w 203370"/>
                <a:gd name="connsiteY15" fmla="*/ 179266 h 203260"/>
                <a:gd name="connsiteX16" fmla="*/ 108453 w 203370"/>
                <a:gd name="connsiteY16" fmla="*/ 108402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3370" h="203260">
                  <a:moveTo>
                    <a:pt x="108453" y="108402"/>
                  </a:moveTo>
                  <a:lnTo>
                    <a:pt x="179109" y="108402"/>
                  </a:lnTo>
                  <a:cubicBezTo>
                    <a:pt x="182652" y="108402"/>
                    <a:pt x="187466" y="108402"/>
                    <a:pt x="187466" y="103338"/>
                  </a:cubicBezTo>
                  <a:cubicBezTo>
                    <a:pt x="187466" y="98279"/>
                    <a:pt x="182652" y="98279"/>
                    <a:pt x="179109" y="98279"/>
                  </a:cubicBezTo>
                  <a:lnTo>
                    <a:pt x="108453" y="98279"/>
                  </a:lnTo>
                  <a:lnTo>
                    <a:pt x="108453" y="27408"/>
                  </a:lnTo>
                  <a:cubicBezTo>
                    <a:pt x="108453" y="23868"/>
                    <a:pt x="108453" y="19056"/>
                    <a:pt x="103393" y="19056"/>
                  </a:cubicBezTo>
                  <a:cubicBezTo>
                    <a:pt x="98325" y="19056"/>
                    <a:pt x="98325" y="23868"/>
                    <a:pt x="98325" y="27408"/>
                  </a:cubicBezTo>
                  <a:lnTo>
                    <a:pt x="98325" y="98279"/>
                  </a:lnTo>
                  <a:lnTo>
                    <a:pt x="27423" y="98279"/>
                  </a:lnTo>
                  <a:cubicBezTo>
                    <a:pt x="23880" y="98279"/>
                    <a:pt x="19066" y="98279"/>
                    <a:pt x="19066" y="103338"/>
                  </a:cubicBezTo>
                  <a:cubicBezTo>
                    <a:pt x="19066" y="108402"/>
                    <a:pt x="23880" y="108402"/>
                    <a:pt x="27423" y="108402"/>
                  </a:cubicBezTo>
                  <a:lnTo>
                    <a:pt x="98325" y="108402"/>
                  </a:lnTo>
                  <a:lnTo>
                    <a:pt x="98325" y="179266"/>
                  </a:lnTo>
                  <a:cubicBezTo>
                    <a:pt x="98325" y="182807"/>
                    <a:pt x="98325" y="187618"/>
                    <a:pt x="103393" y="187618"/>
                  </a:cubicBezTo>
                  <a:cubicBezTo>
                    <a:pt x="108453" y="187618"/>
                    <a:pt x="108453" y="182807"/>
                    <a:pt x="108453" y="179266"/>
                  </a:cubicBezTo>
                  <a:lnTo>
                    <a:pt x="108453" y="10840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orme libre : forme 172">
              <a:extLst>
                <a:ext uri="{FF2B5EF4-FFF2-40B4-BE49-F238E27FC236}">
                  <a16:creationId xmlns:a16="http://schemas.microsoft.com/office/drawing/2014/main" id="{3D66A9AA-857D-4CE0-84FD-9EBE156AAADB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10284025" y="-14941970"/>
              <a:ext cx="203371" cy="203260"/>
            </a:xfrm>
            <a:custGeom>
              <a:avLst/>
              <a:gdLst>
                <a:gd name="connsiteX0" fmla="*/ 119092 w 203370"/>
                <a:gd name="connsiteY0" fmla="*/ 23613 h 203260"/>
                <a:gd name="connsiteX1" fmla="*/ 112505 w 203370"/>
                <a:gd name="connsiteY1" fmla="*/ 19056 h 203260"/>
                <a:gd name="connsiteX2" fmla="*/ 105928 w 203370"/>
                <a:gd name="connsiteY2" fmla="*/ 23613 h 203260"/>
                <a:gd name="connsiteX3" fmla="*/ 20338 w 203370"/>
                <a:gd name="connsiteY3" fmla="*/ 195201 h 203260"/>
                <a:gd name="connsiteX4" fmla="*/ 19066 w 203370"/>
                <a:gd name="connsiteY4" fmla="*/ 198242 h 203260"/>
                <a:gd name="connsiteX5" fmla="*/ 24636 w 203370"/>
                <a:gd name="connsiteY5" fmla="*/ 200267 h 203260"/>
                <a:gd name="connsiteX6" fmla="*/ 200376 w 203370"/>
                <a:gd name="connsiteY6" fmla="*/ 200267 h 203260"/>
                <a:gd name="connsiteX7" fmla="*/ 205953 w 203370"/>
                <a:gd name="connsiteY7" fmla="*/ 198242 h 203260"/>
                <a:gd name="connsiteX8" fmla="*/ 204683 w 203370"/>
                <a:gd name="connsiteY8" fmla="*/ 195201 h 203260"/>
                <a:gd name="connsiteX9" fmla="*/ 119092 w 203370"/>
                <a:gd name="connsiteY9" fmla="*/ 23613 h 203260"/>
                <a:gd name="connsiteX10" fmla="*/ 104403 w 203370"/>
                <a:gd name="connsiteY10" fmla="*/ 44361 h 203260"/>
                <a:gd name="connsiteX11" fmla="*/ 172525 w 203370"/>
                <a:gd name="connsiteY11" fmla="*/ 181029 h 203260"/>
                <a:gd name="connsiteX12" fmla="*/ 36035 w 203370"/>
                <a:gd name="connsiteY12" fmla="*/ 181029 h 203260"/>
                <a:gd name="connsiteX13" fmla="*/ 104403 w 203370"/>
                <a:gd name="connsiteY13" fmla="*/ 44361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370" h="203260">
                  <a:moveTo>
                    <a:pt x="119092" y="23613"/>
                  </a:moveTo>
                  <a:cubicBezTo>
                    <a:pt x="117320" y="20318"/>
                    <a:pt x="116811" y="19056"/>
                    <a:pt x="112505" y="19056"/>
                  </a:cubicBezTo>
                  <a:cubicBezTo>
                    <a:pt x="108201" y="19056"/>
                    <a:pt x="107700" y="20318"/>
                    <a:pt x="105928" y="23613"/>
                  </a:cubicBezTo>
                  <a:lnTo>
                    <a:pt x="20338" y="195201"/>
                  </a:lnTo>
                  <a:cubicBezTo>
                    <a:pt x="19066" y="197481"/>
                    <a:pt x="19066" y="197989"/>
                    <a:pt x="19066" y="198242"/>
                  </a:cubicBezTo>
                  <a:cubicBezTo>
                    <a:pt x="19066" y="200267"/>
                    <a:pt x="20584" y="200267"/>
                    <a:pt x="24636" y="200267"/>
                  </a:cubicBezTo>
                  <a:lnTo>
                    <a:pt x="200376" y="200267"/>
                  </a:lnTo>
                  <a:cubicBezTo>
                    <a:pt x="204428" y="200267"/>
                    <a:pt x="205953" y="200267"/>
                    <a:pt x="205953" y="198242"/>
                  </a:cubicBezTo>
                  <a:cubicBezTo>
                    <a:pt x="205953" y="197989"/>
                    <a:pt x="205953" y="197481"/>
                    <a:pt x="204683" y="195201"/>
                  </a:cubicBezTo>
                  <a:lnTo>
                    <a:pt x="119092" y="23613"/>
                  </a:lnTo>
                  <a:close/>
                  <a:moveTo>
                    <a:pt x="104403" y="44361"/>
                  </a:moveTo>
                  <a:lnTo>
                    <a:pt x="172525" y="181029"/>
                  </a:lnTo>
                  <a:lnTo>
                    <a:pt x="36035" y="181029"/>
                  </a:lnTo>
                  <a:lnTo>
                    <a:pt x="104403" y="4436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orme libre : forme 173">
              <a:extLst>
                <a:ext uri="{FF2B5EF4-FFF2-40B4-BE49-F238E27FC236}">
                  <a16:creationId xmlns:a16="http://schemas.microsoft.com/office/drawing/2014/main" id="{DB01D8F2-AFF8-4CBD-8509-2FE94B3242CD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10497232" y="-14950576"/>
              <a:ext cx="127107" cy="279483"/>
            </a:xfrm>
            <a:custGeom>
              <a:avLst/>
              <a:gdLst>
                <a:gd name="connsiteX0" fmla="*/ 116311 w 127106"/>
                <a:gd name="connsiteY0" fmla="*/ 28672 h 279482"/>
                <a:gd name="connsiteX1" fmla="*/ 117574 w 127106"/>
                <a:gd name="connsiteY1" fmla="*/ 24122 h 279482"/>
                <a:gd name="connsiteX2" fmla="*/ 112505 w 127106"/>
                <a:gd name="connsiteY2" fmla="*/ 19056 h 279482"/>
                <a:gd name="connsiteX3" fmla="*/ 108200 w 127106"/>
                <a:gd name="connsiteY3" fmla="*/ 21335 h 279482"/>
                <a:gd name="connsiteX4" fmla="*/ 20337 w 127106"/>
                <a:gd name="connsiteY4" fmla="*/ 262532 h 279482"/>
                <a:gd name="connsiteX5" fmla="*/ 19066 w 127106"/>
                <a:gd name="connsiteY5" fmla="*/ 267082 h 279482"/>
                <a:gd name="connsiteX6" fmla="*/ 24134 w 127106"/>
                <a:gd name="connsiteY6" fmla="*/ 272146 h 279482"/>
                <a:gd name="connsiteX7" fmla="*/ 29703 w 127106"/>
                <a:gd name="connsiteY7" fmla="*/ 266074 h 279482"/>
                <a:gd name="connsiteX8" fmla="*/ 116311 w 127106"/>
                <a:gd name="connsiteY8" fmla="*/ 28672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106" h="279482">
                  <a:moveTo>
                    <a:pt x="116311" y="28672"/>
                  </a:moveTo>
                  <a:cubicBezTo>
                    <a:pt x="117574" y="25384"/>
                    <a:pt x="117574" y="24367"/>
                    <a:pt x="117574" y="24122"/>
                  </a:cubicBezTo>
                  <a:cubicBezTo>
                    <a:pt x="117574" y="21335"/>
                    <a:pt x="115294" y="19056"/>
                    <a:pt x="112505" y="19056"/>
                  </a:cubicBezTo>
                  <a:cubicBezTo>
                    <a:pt x="110734" y="19056"/>
                    <a:pt x="108962" y="19819"/>
                    <a:pt x="108200" y="21335"/>
                  </a:cubicBezTo>
                  <a:lnTo>
                    <a:pt x="20337" y="262532"/>
                  </a:lnTo>
                  <a:cubicBezTo>
                    <a:pt x="19066" y="265819"/>
                    <a:pt x="19066" y="266835"/>
                    <a:pt x="19066" y="267082"/>
                  </a:cubicBezTo>
                  <a:cubicBezTo>
                    <a:pt x="19066" y="269868"/>
                    <a:pt x="21346" y="272146"/>
                    <a:pt x="24134" y="272146"/>
                  </a:cubicBezTo>
                  <a:cubicBezTo>
                    <a:pt x="27423" y="272146"/>
                    <a:pt x="28186" y="270375"/>
                    <a:pt x="29703" y="266074"/>
                  </a:cubicBezTo>
                  <a:lnTo>
                    <a:pt x="116311" y="2867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orme libre : forme 174">
              <a:extLst>
                <a:ext uri="{FF2B5EF4-FFF2-40B4-BE49-F238E27FC236}">
                  <a16:creationId xmlns:a16="http://schemas.microsoft.com/office/drawing/2014/main" id="{30042F08-B56D-4098-9D2E-E15D32298F6D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10622592" y="-14929314"/>
              <a:ext cx="127107" cy="203260"/>
            </a:xfrm>
            <a:custGeom>
              <a:avLst/>
              <a:gdLst>
                <a:gd name="connsiteX0" fmla="*/ 38561 w 127106"/>
                <a:gd name="connsiteY0" fmla="*/ 168126 h 203260"/>
                <a:gd name="connsiteX1" fmla="*/ 65404 w 127106"/>
                <a:gd name="connsiteY1" fmla="*/ 142052 h 203260"/>
                <a:gd name="connsiteX2" fmla="*/ 120100 w 127106"/>
                <a:gd name="connsiteY2" fmla="*/ 68157 h 203260"/>
                <a:gd name="connsiteX3" fmla="*/ 66421 w 127106"/>
                <a:gd name="connsiteY3" fmla="*/ 19056 h 203260"/>
                <a:gd name="connsiteX4" fmla="*/ 19066 w 127106"/>
                <a:gd name="connsiteY4" fmla="*/ 64862 h 203260"/>
                <a:gd name="connsiteX5" fmla="*/ 32483 w 127106"/>
                <a:gd name="connsiteY5" fmla="*/ 79034 h 203260"/>
                <a:gd name="connsiteX6" fmla="*/ 45655 w 127106"/>
                <a:gd name="connsiteY6" fmla="*/ 65623 h 203260"/>
                <a:gd name="connsiteX7" fmla="*/ 32229 w 127106"/>
                <a:gd name="connsiteY7" fmla="*/ 52459 h 203260"/>
                <a:gd name="connsiteX8" fmla="*/ 28940 w 127106"/>
                <a:gd name="connsiteY8" fmla="*/ 52713 h 203260"/>
                <a:gd name="connsiteX9" fmla="*/ 63124 w 127106"/>
                <a:gd name="connsiteY9" fmla="*/ 26901 h 203260"/>
                <a:gd name="connsiteX10" fmla="*/ 97062 w 127106"/>
                <a:gd name="connsiteY10" fmla="*/ 68157 h 203260"/>
                <a:gd name="connsiteX11" fmla="*/ 70473 w 127106"/>
                <a:gd name="connsiteY11" fmla="*/ 124085 h 203260"/>
                <a:gd name="connsiteX12" fmla="*/ 21846 w 127106"/>
                <a:gd name="connsiteY12" fmla="*/ 178251 h 203260"/>
                <a:gd name="connsiteX13" fmla="*/ 19066 w 127106"/>
                <a:gd name="connsiteY13" fmla="*/ 187612 h 203260"/>
                <a:gd name="connsiteX14" fmla="*/ 113014 w 127106"/>
                <a:gd name="connsiteY14" fmla="*/ 187612 h 203260"/>
                <a:gd name="connsiteX15" fmla="*/ 120100 w 127106"/>
                <a:gd name="connsiteY15" fmla="*/ 143576 h 203260"/>
                <a:gd name="connsiteX16" fmla="*/ 113768 w 127106"/>
                <a:gd name="connsiteY16" fmla="*/ 143576 h 203260"/>
                <a:gd name="connsiteX17" fmla="*/ 108200 w 127106"/>
                <a:gd name="connsiteY17" fmla="*/ 166103 h 203260"/>
                <a:gd name="connsiteX18" fmla="*/ 84145 w 127106"/>
                <a:gd name="connsiteY18" fmla="*/ 168126 h 203260"/>
                <a:gd name="connsiteX19" fmla="*/ 38561 w 127106"/>
                <a:gd name="connsiteY19" fmla="*/ 168126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7106" h="203260">
                  <a:moveTo>
                    <a:pt x="38561" y="168126"/>
                  </a:moveTo>
                  <a:lnTo>
                    <a:pt x="65404" y="142052"/>
                  </a:lnTo>
                  <a:cubicBezTo>
                    <a:pt x="104910" y="107124"/>
                    <a:pt x="120100" y="93461"/>
                    <a:pt x="120100" y="68157"/>
                  </a:cubicBezTo>
                  <a:cubicBezTo>
                    <a:pt x="120100" y="39304"/>
                    <a:pt x="97308" y="19056"/>
                    <a:pt x="66421" y="19056"/>
                  </a:cubicBezTo>
                  <a:cubicBezTo>
                    <a:pt x="37806" y="19056"/>
                    <a:pt x="19066" y="42336"/>
                    <a:pt x="19066" y="64862"/>
                  </a:cubicBezTo>
                  <a:cubicBezTo>
                    <a:pt x="19066" y="79034"/>
                    <a:pt x="31729" y="79034"/>
                    <a:pt x="32483" y="79034"/>
                  </a:cubicBezTo>
                  <a:cubicBezTo>
                    <a:pt x="36789" y="79034"/>
                    <a:pt x="45655" y="76001"/>
                    <a:pt x="45655" y="65623"/>
                  </a:cubicBezTo>
                  <a:cubicBezTo>
                    <a:pt x="45655" y="59042"/>
                    <a:pt x="41095" y="52459"/>
                    <a:pt x="32229" y="52459"/>
                  </a:cubicBezTo>
                  <a:cubicBezTo>
                    <a:pt x="30203" y="52459"/>
                    <a:pt x="29703" y="52459"/>
                    <a:pt x="28940" y="52713"/>
                  </a:cubicBezTo>
                  <a:cubicBezTo>
                    <a:pt x="34764" y="36263"/>
                    <a:pt x="48435" y="26901"/>
                    <a:pt x="63124" y="26901"/>
                  </a:cubicBezTo>
                  <a:cubicBezTo>
                    <a:pt x="86170" y="26901"/>
                    <a:pt x="97062" y="47402"/>
                    <a:pt x="97062" y="68157"/>
                  </a:cubicBezTo>
                  <a:cubicBezTo>
                    <a:pt x="97062" y="88404"/>
                    <a:pt x="84398" y="108396"/>
                    <a:pt x="70473" y="124085"/>
                  </a:cubicBezTo>
                  <a:lnTo>
                    <a:pt x="21846" y="178251"/>
                  </a:lnTo>
                  <a:cubicBezTo>
                    <a:pt x="19066" y="181030"/>
                    <a:pt x="19066" y="181537"/>
                    <a:pt x="19066" y="187612"/>
                  </a:cubicBezTo>
                  <a:lnTo>
                    <a:pt x="113014" y="187612"/>
                  </a:lnTo>
                  <a:lnTo>
                    <a:pt x="120100" y="143576"/>
                  </a:lnTo>
                  <a:lnTo>
                    <a:pt x="113768" y="143576"/>
                  </a:lnTo>
                  <a:cubicBezTo>
                    <a:pt x="112505" y="151167"/>
                    <a:pt x="110734" y="162299"/>
                    <a:pt x="108200" y="166103"/>
                  </a:cubicBezTo>
                  <a:cubicBezTo>
                    <a:pt x="106428" y="168126"/>
                    <a:pt x="89713" y="168126"/>
                    <a:pt x="84145" y="168126"/>
                  </a:cubicBezTo>
                  <a:lnTo>
                    <a:pt x="38561" y="16812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orme libre : forme 175">
              <a:extLst>
                <a:ext uri="{FF2B5EF4-FFF2-40B4-BE49-F238E27FC236}">
                  <a16:creationId xmlns:a16="http://schemas.microsoft.com/office/drawing/2014/main" id="{C74323C0-ED27-40DD-98E2-5494BF11174B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10813856" y="-14829089"/>
              <a:ext cx="177949" cy="25408"/>
            </a:xfrm>
            <a:custGeom>
              <a:avLst/>
              <a:gdLst>
                <a:gd name="connsiteX0" fmla="*/ 164921 w 177949"/>
                <a:gd name="connsiteY0" fmla="*/ 29179 h 25407"/>
                <a:gd name="connsiteX1" fmla="*/ 173787 w 177949"/>
                <a:gd name="connsiteY1" fmla="*/ 24114 h 25407"/>
                <a:gd name="connsiteX2" fmla="*/ 164921 w 177949"/>
                <a:gd name="connsiteY2" fmla="*/ 19056 h 25407"/>
                <a:gd name="connsiteX3" fmla="*/ 27924 w 177949"/>
                <a:gd name="connsiteY3" fmla="*/ 19056 h 25407"/>
                <a:gd name="connsiteX4" fmla="*/ 19066 w 177949"/>
                <a:gd name="connsiteY4" fmla="*/ 24114 h 25407"/>
                <a:gd name="connsiteX5" fmla="*/ 27924 w 177949"/>
                <a:gd name="connsiteY5" fmla="*/ 29179 h 25407"/>
                <a:gd name="connsiteX6" fmla="*/ 164921 w 177949"/>
                <a:gd name="connsiteY6" fmla="*/ 29179 h 2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949" h="25407">
                  <a:moveTo>
                    <a:pt x="164921" y="29179"/>
                  </a:moveTo>
                  <a:cubicBezTo>
                    <a:pt x="169227" y="29179"/>
                    <a:pt x="173787" y="29179"/>
                    <a:pt x="173787" y="24114"/>
                  </a:cubicBezTo>
                  <a:cubicBezTo>
                    <a:pt x="173787" y="19056"/>
                    <a:pt x="169227" y="19056"/>
                    <a:pt x="164921" y="19056"/>
                  </a:cubicBezTo>
                  <a:lnTo>
                    <a:pt x="27924" y="19056"/>
                  </a:lnTo>
                  <a:cubicBezTo>
                    <a:pt x="23618" y="19056"/>
                    <a:pt x="19066" y="19056"/>
                    <a:pt x="19066" y="24114"/>
                  </a:cubicBezTo>
                  <a:cubicBezTo>
                    <a:pt x="19066" y="29179"/>
                    <a:pt x="23618" y="29179"/>
                    <a:pt x="27924" y="29179"/>
                  </a:cubicBezTo>
                  <a:lnTo>
                    <a:pt x="164921" y="2917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orme libre : forme 176">
              <a:extLst>
                <a:ext uri="{FF2B5EF4-FFF2-40B4-BE49-F238E27FC236}">
                  <a16:creationId xmlns:a16="http://schemas.microsoft.com/office/drawing/2014/main" id="{5979E4B5-1BD1-4A3C-9D8B-D257207E7A5F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11068647" y="-14950576"/>
              <a:ext cx="279635" cy="279483"/>
            </a:xfrm>
            <a:custGeom>
              <a:avLst/>
              <a:gdLst>
                <a:gd name="connsiteX0" fmla="*/ 70981 w 279634"/>
                <a:gd name="connsiteY0" fmla="*/ 46893 h 279482"/>
                <a:gd name="connsiteX1" fmla="*/ 65150 w 279634"/>
                <a:gd name="connsiteY1" fmla="*/ 40318 h 279482"/>
                <a:gd name="connsiteX2" fmla="*/ 19066 w 279634"/>
                <a:gd name="connsiteY2" fmla="*/ 56516 h 279482"/>
                <a:gd name="connsiteX3" fmla="*/ 19066 w 279634"/>
                <a:gd name="connsiteY3" fmla="*/ 64361 h 279482"/>
                <a:gd name="connsiteX4" fmla="*/ 52241 w 279634"/>
                <a:gd name="connsiteY4" fmla="*/ 57778 h 279482"/>
                <a:gd name="connsiteX5" fmla="*/ 52241 w 279634"/>
                <a:gd name="connsiteY5" fmla="*/ 188882 h 279482"/>
                <a:gd name="connsiteX6" fmla="*/ 28686 w 279634"/>
                <a:gd name="connsiteY6" fmla="*/ 201029 h 279482"/>
                <a:gd name="connsiteX7" fmla="*/ 20583 w 279634"/>
                <a:gd name="connsiteY7" fmla="*/ 201029 h 279482"/>
                <a:gd name="connsiteX8" fmla="*/ 20583 w 279634"/>
                <a:gd name="connsiteY8" fmla="*/ 208874 h 279482"/>
                <a:gd name="connsiteX9" fmla="*/ 61607 w 279634"/>
                <a:gd name="connsiteY9" fmla="*/ 208111 h 279482"/>
                <a:gd name="connsiteX10" fmla="*/ 102630 w 279634"/>
                <a:gd name="connsiteY10" fmla="*/ 208874 h 279482"/>
                <a:gd name="connsiteX11" fmla="*/ 102630 w 279634"/>
                <a:gd name="connsiteY11" fmla="*/ 201029 h 279482"/>
                <a:gd name="connsiteX12" fmla="*/ 94528 w 279634"/>
                <a:gd name="connsiteY12" fmla="*/ 201029 h 279482"/>
                <a:gd name="connsiteX13" fmla="*/ 70981 w 279634"/>
                <a:gd name="connsiteY13" fmla="*/ 188882 h 279482"/>
                <a:gd name="connsiteX14" fmla="*/ 70981 w 279634"/>
                <a:gd name="connsiteY14" fmla="*/ 46893 h 279482"/>
                <a:gd name="connsiteX15" fmla="*/ 196340 w 279634"/>
                <a:gd name="connsiteY15" fmla="*/ 145602 h 279482"/>
                <a:gd name="connsiteX16" fmla="*/ 179625 w 279634"/>
                <a:gd name="connsiteY16" fmla="*/ 66639 h 279482"/>
                <a:gd name="connsiteX17" fmla="*/ 140127 w 279634"/>
                <a:gd name="connsiteY17" fmla="*/ 19056 h 279482"/>
                <a:gd name="connsiteX18" fmla="*/ 137593 w 279634"/>
                <a:gd name="connsiteY18" fmla="*/ 21588 h 279482"/>
                <a:gd name="connsiteX19" fmla="*/ 142407 w 279634"/>
                <a:gd name="connsiteY19" fmla="*/ 27408 h 279482"/>
                <a:gd name="connsiteX20" fmla="*/ 181652 w 279634"/>
                <a:gd name="connsiteY20" fmla="*/ 145602 h 279482"/>
                <a:gd name="connsiteX21" fmla="*/ 140882 w 279634"/>
                <a:gd name="connsiteY21" fmla="*/ 265311 h 279482"/>
                <a:gd name="connsiteX22" fmla="*/ 137593 w 279634"/>
                <a:gd name="connsiteY22" fmla="*/ 269614 h 279482"/>
                <a:gd name="connsiteX23" fmla="*/ 140127 w 279634"/>
                <a:gd name="connsiteY23" fmla="*/ 272146 h 279482"/>
                <a:gd name="connsiteX24" fmla="*/ 180389 w 279634"/>
                <a:gd name="connsiteY24" fmla="*/ 222792 h 279482"/>
                <a:gd name="connsiteX25" fmla="*/ 196340 w 279634"/>
                <a:gd name="connsiteY25" fmla="*/ 145602 h 279482"/>
                <a:gd name="connsiteX26" fmla="*/ 260397 w 279634"/>
                <a:gd name="connsiteY26" fmla="*/ 155979 h 279482"/>
                <a:gd name="connsiteX27" fmla="*/ 270270 w 279634"/>
                <a:gd name="connsiteY27" fmla="*/ 40572 h 279482"/>
                <a:gd name="connsiteX28" fmla="*/ 256853 w 279634"/>
                <a:gd name="connsiteY28" fmla="*/ 27662 h 279482"/>
                <a:gd name="connsiteX29" fmla="*/ 243427 w 279634"/>
                <a:gd name="connsiteY29" fmla="*/ 40572 h 279482"/>
                <a:gd name="connsiteX30" fmla="*/ 253301 w 279634"/>
                <a:gd name="connsiteY30" fmla="*/ 155725 h 279482"/>
                <a:gd name="connsiteX31" fmla="*/ 256853 w 279634"/>
                <a:gd name="connsiteY31" fmla="*/ 161545 h 279482"/>
                <a:gd name="connsiteX32" fmla="*/ 260397 w 279634"/>
                <a:gd name="connsiteY32" fmla="*/ 155979 h 279482"/>
                <a:gd name="connsiteX33" fmla="*/ 270270 w 279634"/>
                <a:gd name="connsiteY33" fmla="*/ 195463 h 279482"/>
                <a:gd name="connsiteX34" fmla="*/ 256853 w 279634"/>
                <a:gd name="connsiteY34" fmla="*/ 182046 h 279482"/>
                <a:gd name="connsiteX35" fmla="*/ 243427 w 279634"/>
                <a:gd name="connsiteY35" fmla="*/ 195463 h 279482"/>
                <a:gd name="connsiteX36" fmla="*/ 256853 w 279634"/>
                <a:gd name="connsiteY36" fmla="*/ 208874 h 279482"/>
                <a:gd name="connsiteX37" fmla="*/ 270270 w 279634"/>
                <a:gd name="connsiteY37" fmla="*/ 195463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79634" h="279482">
                  <a:moveTo>
                    <a:pt x="70981" y="46893"/>
                  </a:moveTo>
                  <a:cubicBezTo>
                    <a:pt x="70981" y="40819"/>
                    <a:pt x="70981" y="40318"/>
                    <a:pt x="65150" y="40318"/>
                  </a:cubicBezTo>
                  <a:cubicBezTo>
                    <a:pt x="49452" y="56516"/>
                    <a:pt x="27169" y="56516"/>
                    <a:pt x="19066" y="56516"/>
                  </a:cubicBezTo>
                  <a:lnTo>
                    <a:pt x="19066" y="64361"/>
                  </a:lnTo>
                  <a:cubicBezTo>
                    <a:pt x="24127" y="64361"/>
                    <a:pt x="39069" y="64361"/>
                    <a:pt x="52241" y="57778"/>
                  </a:cubicBezTo>
                  <a:lnTo>
                    <a:pt x="52241" y="188882"/>
                  </a:lnTo>
                  <a:cubicBezTo>
                    <a:pt x="52241" y="197988"/>
                    <a:pt x="51478" y="201029"/>
                    <a:pt x="28686" y="201029"/>
                  </a:cubicBezTo>
                  <a:lnTo>
                    <a:pt x="20583" y="201029"/>
                  </a:lnTo>
                  <a:lnTo>
                    <a:pt x="20583" y="208874"/>
                  </a:lnTo>
                  <a:cubicBezTo>
                    <a:pt x="29449" y="208111"/>
                    <a:pt x="51478" y="208111"/>
                    <a:pt x="61607" y="208111"/>
                  </a:cubicBezTo>
                  <a:cubicBezTo>
                    <a:pt x="71736" y="208111"/>
                    <a:pt x="93765" y="208111"/>
                    <a:pt x="102630" y="208874"/>
                  </a:cubicBezTo>
                  <a:lnTo>
                    <a:pt x="102630" y="201029"/>
                  </a:lnTo>
                  <a:lnTo>
                    <a:pt x="94528" y="201029"/>
                  </a:lnTo>
                  <a:cubicBezTo>
                    <a:pt x="71736" y="201029"/>
                    <a:pt x="70981" y="198242"/>
                    <a:pt x="70981" y="188882"/>
                  </a:cubicBezTo>
                  <a:lnTo>
                    <a:pt x="70981" y="46893"/>
                  </a:lnTo>
                  <a:close/>
                  <a:moveTo>
                    <a:pt x="196340" y="145602"/>
                  </a:moveTo>
                  <a:cubicBezTo>
                    <a:pt x="196340" y="125862"/>
                    <a:pt x="193559" y="95240"/>
                    <a:pt x="179625" y="66639"/>
                  </a:cubicBezTo>
                  <a:cubicBezTo>
                    <a:pt x="164437" y="35508"/>
                    <a:pt x="142653" y="19056"/>
                    <a:pt x="140127" y="19056"/>
                  </a:cubicBezTo>
                  <a:cubicBezTo>
                    <a:pt x="138602" y="19056"/>
                    <a:pt x="137593" y="20073"/>
                    <a:pt x="137593" y="21588"/>
                  </a:cubicBezTo>
                  <a:cubicBezTo>
                    <a:pt x="137593" y="22343"/>
                    <a:pt x="137593" y="22850"/>
                    <a:pt x="142407" y="27408"/>
                  </a:cubicBezTo>
                  <a:cubicBezTo>
                    <a:pt x="167216" y="52467"/>
                    <a:pt x="181652" y="92706"/>
                    <a:pt x="181652" y="145602"/>
                  </a:cubicBezTo>
                  <a:cubicBezTo>
                    <a:pt x="181652" y="188882"/>
                    <a:pt x="172285" y="233424"/>
                    <a:pt x="140882" y="265311"/>
                  </a:cubicBezTo>
                  <a:cubicBezTo>
                    <a:pt x="137593" y="268352"/>
                    <a:pt x="137593" y="268860"/>
                    <a:pt x="137593" y="269614"/>
                  </a:cubicBezTo>
                  <a:cubicBezTo>
                    <a:pt x="137593" y="271131"/>
                    <a:pt x="138602" y="272146"/>
                    <a:pt x="140127" y="272146"/>
                  </a:cubicBezTo>
                  <a:cubicBezTo>
                    <a:pt x="142653" y="272146"/>
                    <a:pt x="165445" y="254933"/>
                    <a:pt x="180389" y="222792"/>
                  </a:cubicBezTo>
                  <a:cubicBezTo>
                    <a:pt x="193306" y="194956"/>
                    <a:pt x="196340" y="166864"/>
                    <a:pt x="196340" y="145602"/>
                  </a:cubicBezTo>
                  <a:close/>
                  <a:moveTo>
                    <a:pt x="260397" y="155979"/>
                  </a:moveTo>
                  <a:lnTo>
                    <a:pt x="270270" y="40572"/>
                  </a:lnTo>
                  <a:cubicBezTo>
                    <a:pt x="270270" y="32220"/>
                    <a:pt x="263439" y="27662"/>
                    <a:pt x="256853" y="27662"/>
                  </a:cubicBezTo>
                  <a:cubicBezTo>
                    <a:pt x="250267" y="27662"/>
                    <a:pt x="243427" y="32220"/>
                    <a:pt x="243427" y="40572"/>
                  </a:cubicBezTo>
                  <a:lnTo>
                    <a:pt x="253301" y="155725"/>
                  </a:lnTo>
                  <a:cubicBezTo>
                    <a:pt x="253556" y="159520"/>
                    <a:pt x="253810" y="161545"/>
                    <a:pt x="256853" y="161545"/>
                  </a:cubicBezTo>
                  <a:cubicBezTo>
                    <a:pt x="259387" y="161545"/>
                    <a:pt x="260142" y="160283"/>
                    <a:pt x="260397" y="155979"/>
                  </a:cubicBezTo>
                  <a:close/>
                  <a:moveTo>
                    <a:pt x="270270" y="195463"/>
                  </a:moveTo>
                  <a:cubicBezTo>
                    <a:pt x="270270" y="188119"/>
                    <a:pt x="264194" y="182046"/>
                    <a:pt x="256853" y="182046"/>
                  </a:cubicBezTo>
                  <a:cubicBezTo>
                    <a:pt x="249504" y="182046"/>
                    <a:pt x="243427" y="188119"/>
                    <a:pt x="243427" y="195463"/>
                  </a:cubicBezTo>
                  <a:cubicBezTo>
                    <a:pt x="243427" y="202800"/>
                    <a:pt x="249504" y="208874"/>
                    <a:pt x="256853" y="208874"/>
                  </a:cubicBezTo>
                  <a:cubicBezTo>
                    <a:pt x="264194" y="208874"/>
                    <a:pt x="270270" y="202800"/>
                    <a:pt x="270270" y="19546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orme libre : forme 177">
              <a:extLst>
                <a:ext uri="{FF2B5EF4-FFF2-40B4-BE49-F238E27FC236}">
                  <a16:creationId xmlns:a16="http://schemas.microsoft.com/office/drawing/2014/main" id="{2F4B22C3-85D0-426F-88FC-7944921B1FF2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9642444" y="-14641297"/>
              <a:ext cx="1703230" cy="25408"/>
            </a:xfrm>
            <a:custGeom>
              <a:avLst/>
              <a:gdLst>
                <a:gd name="connsiteX0" fmla="*/ 7588 w 1703230"/>
                <a:gd name="connsiteY0" fmla="*/ 7584 h 0"/>
                <a:gd name="connsiteX1" fmla="*/ 1718168 w 1703230"/>
                <a:gd name="connsiteY1" fmla="*/ 758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03230">
                  <a:moveTo>
                    <a:pt x="7588" y="7584"/>
                  </a:moveTo>
                  <a:lnTo>
                    <a:pt x="1718168" y="7584"/>
                  </a:lnTo>
                </a:path>
              </a:pathLst>
            </a:custGeom>
            <a:noFill/>
            <a:ln w="379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orme libre : forme 178">
              <a:extLst>
                <a:ext uri="{FF2B5EF4-FFF2-40B4-BE49-F238E27FC236}">
                  <a16:creationId xmlns:a16="http://schemas.microsoft.com/office/drawing/2014/main" id="{EC14F281-1ACE-418E-B0EA-2E53595CE4D3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10042989" y="-14605694"/>
              <a:ext cx="76264" cy="279483"/>
            </a:xfrm>
            <a:custGeom>
              <a:avLst/>
              <a:gdLst>
                <a:gd name="connsiteX0" fmla="*/ 77813 w 76264"/>
                <a:gd name="connsiteY0" fmla="*/ 269614 h 279482"/>
                <a:gd name="connsiteX1" fmla="*/ 73508 w 76264"/>
                <a:gd name="connsiteY1" fmla="*/ 264047 h 279482"/>
                <a:gd name="connsiteX2" fmla="*/ 33755 w 76264"/>
                <a:gd name="connsiteY2" fmla="*/ 145600 h 279482"/>
                <a:gd name="connsiteX3" fmla="*/ 74525 w 76264"/>
                <a:gd name="connsiteY3" fmla="*/ 25891 h 279482"/>
                <a:gd name="connsiteX4" fmla="*/ 77813 w 76264"/>
                <a:gd name="connsiteY4" fmla="*/ 21588 h 279482"/>
                <a:gd name="connsiteX5" fmla="*/ 75279 w 76264"/>
                <a:gd name="connsiteY5" fmla="*/ 19056 h 279482"/>
                <a:gd name="connsiteX6" fmla="*/ 35018 w 76264"/>
                <a:gd name="connsiteY6" fmla="*/ 68408 h 279482"/>
                <a:gd name="connsiteX7" fmla="*/ 19066 w 76264"/>
                <a:gd name="connsiteY7" fmla="*/ 145600 h 279482"/>
                <a:gd name="connsiteX8" fmla="*/ 35781 w 76264"/>
                <a:gd name="connsiteY8" fmla="*/ 224563 h 279482"/>
                <a:gd name="connsiteX9" fmla="*/ 75279 w 76264"/>
                <a:gd name="connsiteY9" fmla="*/ 272146 h 279482"/>
                <a:gd name="connsiteX10" fmla="*/ 77813 w 76264"/>
                <a:gd name="connsiteY10" fmla="*/ 269614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64" h="279482">
                  <a:moveTo>
                    <a:pt x="77813" y="269614"/>
                  </a:moveTo>
                  <a:cubicBezTo>
                    <a:pt x="77813" y="268859"/>
                    <a:pt x="77813" y="268350"/>
                    <a:pt x="73508" y="264047"/>
                  </a:cubicBezTo>
                  <a:cubicBezTo>
                    <a:pt x="41858" y="232160"/>
                    <a:pt x="33755" y="184323"/>
                    <a:pt x="33755" y="145600"/>
                  </a:cubicBezTo>
                  <a:cubicBezTo>
                    <a:pt x="33755" y="101567"/>
                    <a:pt x="43376" y="57524"/>
                    <a:pt x="74525" y="25891"/>
                  </a:cubicBezTo>
                  <a:cubicBezTo>
                    <a:pt x="77813" y="22850"/>
                    <a:pt x="77813" y="22342"/>
                    <a:pt x="77813" y="21588"/>
                  </a:cubicBezTo>
                  <a:cubicBezTo>
                    <a:pt x="77813" y="19817"/>
                    <a:pt x="76796" y="19056"/>
                    <a:pt x="75279" y="19056"/>
                  </a:cubicBezTo>
                  <a:cubicBezTo>
                    <a:pt x="72745" y="19056"/>
                    <a:pt x="49961" y="36269"/>
                    <a:pt x="35018" y="68408"/>
                  </a:cubicBezTo>
                  <a:cubicBezTo>
                    <a:pt x="22101" y="96246"/>
                    <a:pt x="19066" y="124338"/>
                    <a:pt x="19066" y="145600"/>
                  </a:cubicBezTo>
                  <a:cubicBezTo>
                    <a:pt x="19066" y="165338"/>
                    <a:pt x="21846" y="195962"/>
                    <a:pt x="35781" y="224563"/>
                  </a:cubicBezTo>
                  <a:cubicBezTo>
                    <a:pt x="50970" y="255694"/>
                    <a:pt x="72745" y="272146"/>
                    <a:pt x="75279" y="272146"/>
                  </a:cubicBezTo>
                  <a:cubicBezTo>
                    <a:pt x="76796" y="272146"/>
                    <a:pt x="77813" y="271383"/>
                    <a:pt x="77813" y="26961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orme libre : forme 179">
              <a:extLst>
                <a:ext uri="{FF2B5EF4-FFF2-40B4-BE49-F238E27FC236}">
                  <a16:creationId xmlns:a16="http://schemas.microsoft.com/office/drawing/2014/main" id="{796CB9D6-5F13-4494-AD5D-4C3380941178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10126046" y="-14588735"/>
              <a:ext cx="228792" cy="203260"/>
            </a:xfrm>
            <a:custGeom>
              <a:avLst/>
              <a:gdLst>
                <a:gd name="connsiteX0" fmla="*/ 138340 w 228792"/>
                <a:gd name="connsiteY0" fmla="*/ 89665 h 203260"/>
                <a:gd name="connsiteX1" fmla="*/ 137069 w 228792"/>
                <a:gd name="connsiteY1" fmla="*/ 86124 h 203260"/>
                <a:gd name="connsiteX2" fmla="*/ 144417 w 228792"/>
                <a:gd name="connsiteY2" fmla="*/ 80304 h 203260"/>
                <a:gd name="connsiteX3" fmla="*/ 188729 w 228792"/>
                <a:gd name="connsiteY3" fmla="*/ 46130 h 203260"/>
                <a:gd name="connsiteX4" fmla="*/ 230007 w 228792"/>
                <a:gd name="connsiteY4" fmla="*/ 26899 h 203260"/>
                <a:gd name="connsiteX5" fmla="*/ 234567 w 228792"/>
                <a:gd name="connsiteY5" fmla="*/ 21835 h 203260"/>
                <a:gd name="connsiteX6" fmla="*/ 231779 w 228792"/>
                <a:gd name="connsiteY6" fmla="*/ 19056 h 203260"/>
                <a:gd name="connsiteX7" fmla="*/ 213801 w 228792"/>
                <a:gd name="connsiteY7" fmla="*/ 19809 h 203260"/>
                <a:gd name="connsiteX8" fmla="*/ 185695 w 228792"/>
                <a:gd name="connsiteY8" fmla="*/ 19056 h 203260"/>
                <a:gd name="connsiteX9" fmla="*/ 180880 w 228792"/>
                <a:gd name="connsiteY9" fmla="*/ 24113 h 203260"/>
                <a:gd name="connsiteX10" fmla="*/ 183915 w 228792"/>
                <a:gd name="connsiteY10" fmla="*/ 26899 h 203260"/>
                <a:gd name="connsiteX11" fmla="*/ 191772 w 228792"/>
                <a:gd name="connsiteY11" fmla="*/ 32212 h 203260"/>
                <a:gd name="connsiteX12" fmla="*/ 182652 w 228792"/>
                <a:gd name="connsiteY12" fmla="*/ 43860 h 203260"/>
                <a:gd name="connsiteX13" fmla="*/ 83898 w 228792"/>
                <a:gd name="connsiteY13" fmla="*/ 119780 h 203260"/>
                <a:gd name="connsiteX14" fmla="*/ 104156 w 228792"/>
                <a:gd name="connsiteY14" fmla="*/ 38539 h 203260"/>
                <a:gd name="connsiteX15" fmla="*/ 125422 w 228792"/>
                <a:gd name="connsiteY15" fmla="*/ 26899 h 203260"/>
                <a:gd name="connsiteX16" fmla="*/ 134034 w 228792"/>
                <a:gd name="connsiteY16" fmla="*/ 21835 h 203260"/>
                <a:gd name="connsiteX17" fmla="*/ 130491 w 228792"/>
                <a:gd name="connsiteY17" fmla="*/ 19056 h 203260"/>
                <a:gd name="connsiteX18" fmla="*/ 98079 w 228792"/>
                <a:gd name="connsiteY18" fmla="*/ 19809 h 203260"/>
                <a:gd name="connsiteX19" fmla="*/ 65412 w 228792"/>
                <a:gd name="connsiteY19" fmla="*/ 19056 h 203260"/>
                <a:gd name="connsiteX20" fmla="*/ 60344 w 228792"/>
                <a:gd name="connsiteY20" fmla="*/ 23860 h 203260"/>
                <a:gd name="connsiteX21" fmla="*/ 67684 w 228792"/>
                <a:gd name="connsiteY21" fmla="*/ 26899 h 203260"/>
                <a:gd name="connsiteX22" fmla="*/ 78575 w 228792"/>
                <a:gd name="connsiteY22" fmla="*/ 27408 h 203260"/>
                <a:gd name="connsiteX23" fmla="*/ 84145 w 228792"/>
                <a:gd name="connsiteY23" fmla="*/ 31457 h 203260"/>
                <a:gd name="connsiteX24" fmla="*/ 83135 w 228792"/>
                <a:gd name="connsiteY24" fmla="*/ 36261 h 203260"/>
                <a:gd name="connsiteX25" fmla="*/ 49206 w 228792"/>
                <a:gd name="connsiteY25" fmla="*/ 172175 h 203260"/>
                <a:gd name="connsiteX26" fmla="*/ 26160 w 228792"/>
                <a:gd name="connsiteY26" fmla="*/ 184070 h 203260"/>
                <a:gd name="connsiteX27" fmla="*/ 19066 w 228792"/>
                <a:gd name="connsiteY27" fmla="*/ 188874 h 203260"/>
                <a:gd name="connsiteX28" fmla="*/ 22863 w 228792"/>
                <a:gd name="connsiteY28" fmla="*/ 191913 h 203260"/>
                <a:gd name="connsiteX29" fmla="*/ 55029 w 228792"/>
                <a:gd name="connsiteY29" fmla="*/ 191152 h 203260"/>
                <a:gd name="connsiteX30" fmla="*/ 71235 w 228792"/>
                <a:gd name="connsiteY30" fmla="*/ 191406 h 203260"/>
                <a:gd name="connsiteX31" fmla="*/ 87695 w 228792"/>
                <a:gd name="connsiteY31" fmla="*/ 191913 h 203260"/>
                <a:gd name="connsiteX32" fmla="*/ 92756 w 228792"/>
                <a:gd name="connsiteY32" fmla="*/ 186849 h 203260"/>
                <a:gd name="connsiteX33" fmla="*/ 85670 w 228792"/>
                <a:gd name="connsiteY33" fmla="*/ 184070 h 203260"/>
                <a:gd name="connsiteX34" fmla="*/ 69209 w 228792"/>
                <a:gd name="connsiteY34" fmla="*/ 179512 h 203260"/>
                <a:gd name="connsiteX35" fmla="*/ 71489 w 228792"/>
                <a:gd name="connsiteY35" fmla="*/ 168381 h 203260"/>
                <a:gd name="connsiteX36" fmla="*/ 81618 w 228792"/>
                <a:gd name="connsiteY36" fmla="*/ 128641 h 203260"/>
                <a:gd name="connsiteX37" fmla="*/ 119345 w 228792"/>
                <a:gd name="connsiteY37" fmla="*/ 99279 h 203260"/>
                <a:gd name="connsiteX38" fmla="*/ 148722 w 228792"/>
                <a:gd name="connsiteY38" fmla="*/ 167364 h 203260"/>
                <a:gd name="connsiteX39" fmla="*/ 151757 w 228792"/>
                <a:gd name="connsiteY39" fmla="*/ 176225 h 203260"/>
                <a:gd name="connsiteX40" fmla="*/ 138594 w 228792"/>
                <a:gd name="connsiteY40" fmla="*/ 184070 h 203260"/>
                <a:gd name="connsiteX41" fmla="*/ 133017 w 228792"/>
                <a:gd name="connsiteY41" fmla="*/ 189127 h 203260"/>
                <a:gd name="connsiteX42" fmla="*/ 136568 w 228792"/>
                <a:gd name="connsiteY42" fmla="*/ 191913 h 203260"/>
                <a:gd name="connsiteX43" fmla="*/ 167463 w 228792"/>
                <a:gd name="connsiteY43" fmla="*/ 191152 h 203260"/>
                <a:gd name="connsiteX44" fmla="*/ 192272 w 228792"/>
                <a:gd name="connsiteY44" fmla="*/ 191913 h 203260"/>
                <a:gd name="connsiteX45" fmla="*/ 196832 w 228792"/>
                <a:gd name="connsiteY45" fmla="*/ 186849 h 203260"/>
                <a:gd name="connsiteX46" fmla="*/ 191772 w 228792"/>
                <a:gd name="connsiteY46" fmla="*/ 184070 h 203260"/>
                <a:gd name="connsiteX47" fmla="*/ 174295 w 228792"/>
                <a:gd name="connsiteY47" fmla="*/ 172676 h 203260"/>
                <a:gd name="connsiteX48" fmla="*/ 138340 w 228792"/>
                <a:gd name="connsiteY48" fmla="*/ 89665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28792" h="203260">
                  <a:moveTo>
                    <a:pt x="138340" y="89665"/>
                  </a:moveTo>
                  <a:cubicBezTo>
                    <a:pt x="138085" y="88911"/>
                    <a:pt x="137069" y="86886"/>
                    <a:pt x="137069" y="86124"/>
                  </a:cubicBezTo>
                  <a:cubicBezTo>
                    <a:pt x="137069" y="85870"/>
                    <a:pt x="141628" y="82328"/>
                    <a:pt x="144417" y="80304"/>
                  </a:cubicBezTo>
                  <a:lnTo>
                    <a:pt x="188729" y="46130"/>
                  </a:lnTo>
                  <a:cubicBezTo>
                    <a:pt x="212530" y="28670"/>
                    <a:pt x="222413" y="27662"/>
                    <a:pt x="230007" y="26899"/>
                  </a:cubicBezTo>
                  <a:cubicBezTo>
                    <a:pt x="232033" y="26647"/>
                    <a:pt x="234567" y="26392"/>
                    <a:pt x="234567" y="21835"/>
                  </a:cubicBezTo>
                  <a:cubicBezTo>
                    <a:pt x="234567" y="20827"/>
                    <a:pt x="233805" y="19056"/>
                    <a:pt x="231779" y="19056"/>
                  </a:cubicBezTo>
                  <a:cubicBezTo>
                    <a:pt x="226210" y="19056"/>
                    <a:pt x="219878" y="19809"/>
                    <a:pt x="213801" y="19809"/>
                  </a:cubicBezTo>
                  <a:cubicBezTo>
                    <a:pt x="204681" y="19809"/>
                    <a:pt x="194807" y="19056"/>
                    <a:pt x="185695" y="19056"/>
                  </a:cubicBezTo>
                  <a:cubicBezTo>
                    <a:pt x="183915" y="19056"/>
                    <a:pt x="180880" y="19056"/>
                    <a:pt x="180880" y="24113"/>
                  </a:cubicBezTo>
                  <a:cubicBezTo>
                    <a:pt x="180880" y="25884"/>
                    <a:pt x="182143" y="26647"/>
                    <a:pt x="183915" y="26899"/>
                  </a:cubicBezTo>
                  <a:cubicBezTo>
                    <a:pt x="189492" y="27408"/>
                    <a:pt x="191772" y="28670"/>
                    <a:pt x="191772" y="32212"/>
                  </a:cubicBezTo>
                  <a:cubicBezTo>
                    <a:pt x="191772" y="36770"/>
                    <a:pt x="184169" y="42590"/>
                    <a:pt x="182652" y="43860"/>
                  </a:cubicBezTo>
                  <a:lnTo>
                    <a:pt x="83898" y="119780"/>
                  </a:lnTo>
                  <a:lnTo>
                    <a:pt x="104156" y="38539"/>
                  </a:lnTo>
                  <a:cubicBezTo>
                    <a:pt x="106428" y="29433"/>
                    <a:pt x="106936" y="26899"/>
                    <a:pt x="125422" y="26899"/>
                  </a:cubicBezTo>
                  <a:cubicBezTo>
                    <a:pt x="131754" y="26899"/>
                    <a:pt x="134034" y="26899"/>
                    <a:pt x="134034" y="21835"/>
                  </a:cubicBezTo>
                  <a:cubicBezTo>
                    <a:pt x="134034" y="19564"/>
                    <a:pt x="132007" y="19056"/>
                    <a:pt x="130491" y="19056"/>
                  </a:cubicBezTo>
                  <a:cubicBezTo>
                    <a:pt x="123396" y="19056"/>
                    <a:pt x="105165" y="19809"/>
                    <a:pt x="98079" y="19809"/>
                  </a:cubicBezTo>
                  <a:cubicBezTo>
                    <a:pt x="90730" y="19809"/>
                    <a:pt x="72753" y="19056"/>
                    <a:pt x="65412" y="19056"/>
                  </a:cubicBezTo>
                  <a:cubicBezTo>
                    <a:pt x="63632" y="19056"/>
                    <a:pt x="60344" y="19056"/>
                    <a:pt x="60344" y="23860"/>
                  </a:cubicBezTo>
                  <a:cubicBezTo>
                    <a:pt x="60344" y="26899"/>
                    <a:pt x="62623" y="26899"/>
                    <a:pt x="67684" y="26899"/>
                  </a:cubicBezTo>
                  <a:cubicBezTo>
                    <a:pt x="70981" y="26899"/>
                    <a:pt x="75541" y="27154"/>
                    <a:pt x="78575" y="27408"/>
                  </a:cubicBezTo>
                  <a:cubicBezTo>
                    <a:pt x="82627" y="27909"/>
                    <a:pt x="84145" y="28670"/>
                    <a:pt x="84145" y="31457"/>
                  </a:cubicBezTo>
                  <a:cubicBezTo>
                    <a:pt x="84145" y="32467"/>
                    <a:pt x="83898" y="33228"/>
                    <a:pt x="83135" y="36261"/>
                  </a:cubicBezTo>
                  <a:lnTo>
                    <a:pt x="49206" y="172175"/>
                  </a:lnTo>
                  <a:cubicBezTo>
                    <a:pt x="46672" y="182044"/>
                    <a:pt x="46163" y="184070"/>
                    <a:pt x="26160" y="184070"/>
                  </a:cubicBezTo>
                  <a:cubicBezTo>
                    <a:pt x="21854" y="184070"/>
                    <a:pt x="19066" y="184070"/>
                    <a:pt x="19066" y="188874"/>
                  </a:cubicBezTo>
                  <a:cubicBezTo>
                    <a:pt x="19066" y="191913"/>
                    <a:pt x="22108" y="191913"/>
                    <a:pt x="22863" y="191913"/>
                  </a:cubicBezTo>
                  <a:cubicBezTo>
                    <a:pt x="29957" y="191913"/>
                    <a:pt x="47935" y="191152"/>
                    <a:pt x="55029" y="191152"/>
                  </a:cubicBezTo>
                  <a:cubicBezTo>
                    <a:pt x="60344" y="191152"/>
                    <a:pt x="65913" y="191406"/>
                    <a:pt x="71235" y="191406"/>
                  </a:cubicBezTo>
                  <a:cubicBezTo>
                    <a:pt x="76804" y="191406"/>
                    <a:pt x="82373" y="191913"/>
                    <a:pt x="87695" y="191913"/>
                  </a:cubicBezTo>
                  <a:cubicBezTo>
                    <a:pt x="89467" y="191913"/>
                    <a:pt x="92756" y="191913"/>
                    <a:pt x="92756" y="186849"/>
                  </a:cubicBezTo>
                  <a:cubicBezTo>
                    <a:pt x="92756" y="184070"/>
                    <a:pt x="90476" y="184070"/>
                    <a:pt x="85670" y="184070"/>
                  </a:cubicBezTo>
                  <a:cubicBezTo>
                    <a:pt x="76295" y="184070"/>
                    <a:pt x="69209" y="184070"/>
                    <a:pt x="69209" y="179512"/>
                  </a:cubicBezTo>
                  <a:cubicBezTo>
                    <a:pt x="69209" y="177741"/>
                    <a:pt x="70726" y="172175"/>
                    <a:pt x="71489" y="168381"/>
                  </a:cubicBezTo>
                  <a:cubicBezTo>
                    <a:pt x="75032" y="155216"/>
                    <a:pt x="78321" y="141806"/>
                    <a:pt x="81618" y="128641"/>
                  </a:cubicBezTo>
                  <a:lnTo>
                    <a:pt x="119345" y="99279"/>
                  </a:lnTo>
                  <a:lnTo>
                    <a:pt x="148722" y="167364"/>
                  </a:lnTo>
                  <a:cubicBezTo>
                    <a:pt x="151757" y="174201"/>
                    <a:pt x="151757" y="174700"/>
                    <a:pt x="151757" y="176225"/>
                  </a:cubicBezTo>
                  <a:cubicBezTo>
                    <a:pt x="151757" y="183815"/>
                    <a:pt x="140873" y="184070"/>
                    <a:pt x="138594" y="184070"/>
                  </a:cubicBezTo>
                  <a:cubicBezTo>
                    <a:pt x="135805" y="184070"/>
                    <a:pt x="133017" y="184070"/>
                    <a:pt x="133017" y="189127"/>
                  </a:cubicBezTo>
                  <a:cubicBezTo>
                    <a:pt x="133017" y="191913"/>
                    <a:pt x="136059" y="191913"/>
                    <a:pt x="136568" y="191913"/>
                  </a:cubicBezTo>
                  <a:cubicBezTo>
                    <a:pt x="146696" y="191913"/>
                    <a:pt x="157334" y="191152"/>
                    <a:pt x="167463" y="191152"/>
                  </a:cubicBezTo>
                  <a:cubicBezTo>
                    <a:pt x="173032" y="191152"/>
                    <a:pt x="186704" y="191913"/>
                    <a:pt x="192272" y="191913"/>
                  </a:cubicBezTo>
                  <a:cubicBezTo>
                    <a:pt x="193544" y="191913"/>
                    <a:pt x="196832" y="191913"/>
                    <a:pt x="196832" y="186849"/>
                  </a:cubicBezTo>
                  <a:cubicBezTo>
                    <a:pt x="196832" y="184070"/>
                    <a:pt x="194052" y="184070"/>
                    <a:pt x="191772" y="184070"/>
                  </a:cubicBezTo>
                  <a:cubicBezTo>
                    <a:pt x="181389" y="183815"/>
                    <a:pt x="178092" y="181537"/>
                    <a:pt x="174295" y="172676"/>
                  </a:cubicBezTo>
                  <a:lnTo>
                    <a:pt x="138340" y="8966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orme libre : forme 180">
              <a:extLst>
                <a:ext uri="{FF2B5EF4-FFF2-40B4-BE49-F238E27FC236}">
                  <a16:creationId xmlns:a16="http://schemas.microsoft.com/office/drawing/2014/main" id="{1DC2B04B-7B4F-4136-B30F-A5409A80CA46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10426943" y="-14484206"/>
              <a:ext cx="177949" cy="25408"/>
            </a:xfrm>
            <a:custGeom>
              <a:avLst/>
              <a:gdLst>
                <a:gd name="connsiteX0" fmla="*/ 164921 w 177949"/>
                <a:gd name="connsiteY0" fmla="*/ 29179 h 25407"/>
                <a:gd name="connsiteX1" fmla="*/ 173786 w 177949"/>
                <a:gd name="connsiteY1" fmla="*/ 24113 h 25407"/>
                <a:gd name="connsiteX2" fmla="*/ 164921 w 177949"/>
                <a:gd name="connsiteY2" fmla="*/ 19056 h 25407"/>
                <a:gd name="connsiteX3" fmla="*/ 27924 w 177949"/>
                <a:gd name="connsiteY3" fmla="*/ 19056 h 25407"/>
                <a:gd name="connsiteX4" fmla="*/ 19066 w 177949"/>
                <a:gd name="connsiteY4" fmla="*/ 24113 h 25407"/>
                <a:gd name="connsiteX5" fmla="*/ 27924 w 177949"/>
                <a:gd name="connsiteY5" fmla="*/ 29179 h 25407"/>
                <a:gd name="connsiteX6" fmla="*/ 164921 w 177949"/>
                <a:gd name="connsiteY6" fmla="*/ 29179 h 2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949" h="25407">
                  <a:moveTo>
                    <a:pt x="164921" y="29179"/>
                  </a:moveTo>
                  <a:cubicBezTo>
                    <a:pt x="169227" y="29179"/>
                    <a:pt x="173786" y="29179"/>
                    <a:pt x="173786" y="24113"/>
                  </a:cubicBezTo>
                  <a:cubicBezTo>
                    <a:pt x="173786" y="19056"/>
                    <a:pt x="169227" y="19056"/>
                    <a:pt x="164921" y="19056"/>
                  </a:cubicBezTo>
                  <a:lnTo>
                    <a:pt x="27924" y="19056"/>
                  </a:lnTo>
                  <a:cubicBezTo>
                    <a:pt x="23618" y="19056"/>
                    <a:pt x="19066" y="19056"/>
                    <a:pt x="19066" y="24113"/>
                  </a:cubicBezTo>
                  <a:cubicBezTo>
                    <a:pt x="19066" y="29179"/>
                    <a:pt x="23618" y="29179"/>
                    <a:pt x="27924" y="29179"/>
                  </a:cubicBezTo>
                  <a:lnTo>
                    <a:pt x="164921" y="2917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orme libre : forme 181">
              <a:extLst>
                <a:ext uri="{FF2B5EF4-FFF2-40B4-BE49-F238E27FC236}">
                  <a16:creationId xmlns:a16="http://schemas.microsoft.com/office/drawing/2014/main" id="{D9AAF0A9-A799-4617-8C9C-FE2A909AA56E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10681708" y="-14605694"/>
              <a:ext cx="279635" cy="279483"/>
            </a:xfrm>
            <a:custGeom>
              <a:avLst/>
              <a:gdLst>
                <a:gd name="connsiteX0" fmla="*/ 70982 w 279634"/>
                <a:gd name="connsiteY0" fmla="*/ 46892 h 279482"/>
                <a:gd name="connsiteX1" fmla="*/ 65150 w 279634"/>
                <a:gd name="connsiteY1" fmla="*/ 40318 h 279482"/>
                <a:gd name="connsiteX2" fmla="*/ 19066 w 279634"/>
                <a:gd name="connsiteY2" fmla="*/ 56516 h 279482"/>
                <a:gd name="connsiteX3" fmla="*/ 19066 w 279634"/>
                <a:gd name="connsiteY3" fmla="*/ 64359 h 279482"/>
                <a:gd name="connsiteX4" fmla="*/ 52241 w 279634"/>
                <a:gd name="connsiteY4" fmla="*/ 57778 h 279482"/>
                <a:gd name="connsiteX5" fmla="*/ 52241 w 279634"/>
                <a:gd name="connsiteY5" fmla="*/ 188880 h 279482"/>
                <a:gd name="connsiteX6" fmla="*/ 28687 w 279634"/>
                <a:gd name="connsiteY6" fmla="*/ 201029 h 279482"/>
                <a:gd name="connsiteX7" fmla="*/ 20583 w 279634"/>
                <a:gd name="connsiteY7" fmla="*/ 201029 h 279482"/>
                <a:gd name="connsiteX8" fmla="*/ 20583 w 279634"/>
                <a:gd name="connsiteY8" fmla="*/ 208873 h 279482"/>
                <a:gd name="connsiteX9" fmla="*/ 61607 w 279634"/>
                <a:gd name="connsiteY9" fmla="*/ 208111 h 279482"/>
                <a:gd name="connsiteX10" fmla="*/ 102631 w 279634"/>
                <a:gd name="connsiteY10" fmla="*/ 208873 h 279482"/>
                <a:gd name="connsiteX11" fmla="*/ 102631 w 279634"/>
                <a:gd name="connsiteY11" fmla="*/ 201029 h 279482"/>
                <a:gd name="connsiteX12" fmla="*/ 94528 w 279634"/>
                <a:gd name="connsiteY12" fmla="*/ 201029 h 279482"/>
                <a:gd name="connsiteX13" fmla="*/ 70982 w 279634"/>
                <a:gd name="connsiteY13" fmla="*/ 188880 h 279482"/>
                <a:gd name="connsiteX14" fmla="*/ 70982 w 279634"/>
                <a:gd name="connsiteY14" fmla="*/ 46892 h 279482"/>
                <a:gd name="connsiteX15" fmla="*/ 196340 w 279634"/>
                <a:gd name="connsiteY15" fmla="*/ 145600 h 279482"/>
                <a:gd name="connsiteX16" fmla="*/ 179626 w 279634"/>
                <a:gd name="connsiteY16" fmla="*/ 66639 h 279482"/>
                <a:gd name="connsiteX17" fmla="*/ 140127 w 279634"/>
                <a:gd name="connsiteY17" fmla="*/ 19056 h 279482"/>
                <a:gd name="connsiteX18" fmla="*/ 137593 w 279634"/>
                <a:gd name="connsiteY18" fmla="*/ 21588 h 279482"/>
                <a:gd name="connsiteX19" fmla="*/ 142407 w 279634"/>
                <a:gd name="connsiteY19" fmla="*/ 27408 h 279482"/>
                <a:gd name="connsiteX20" fmla="*/ 181652 w 279634"/>
                <a:gd name="connsiteY20" fmla="*/ 145600 h 279482"/>
                <a:gd name="connsiteX21" fmla="*/ 140882 w 279634"/>
                <a:gd name="connsiteY21" fmla="*/ 265309 h 279482"/>
                <a:gd name="connsiteX22" fmla="*/ 137593 w 279634"/>
                <a:gd name="connsiteY22" fmla="*/ 269614 h 279482"/>
                <a:gd name="connsiteX23" fmla="*/ 140127 w 279634"/>
                <a:gd name="connsiteY23" fmla="*/ 272146 h 279482"/>
                <a:gd name="connsiteX24" fmla="*/ 180389 w 279634"/>
                <a:gd name="connsiteY24" fmla="*/ 222792 h 279482"/>
                <a:gd name="connsiteX25" fmla="*/ 196340 w 279634"/>
                <a:gd name="connsiteY25" fmla="*/ 145600 h 279482"/>
                <a:gd name="connsiteX26" fmla="*/ 260395 w 279634"/>
                <a:gd name="connsiteY26" fmla="*/ 155978 h 279482"/>
                <a:gd name="connsiteX27" fmla="*/ 270271 w 279634"/>
                <a:gd name="connsiteY27" fmla="*/ 40572 h 279482"/>
                <a:gd name="connsiteX28" fmla="*/ 256853 w 279634"/>
                <a:gd name="connsiteY28" fmla="*/ 27662 h 279482"/>
                <a:gd name="connsiteX29" fmla="*/ 243428 w 279634"/>
                <a:gd name="connsiteY29" fmla="*/ 40572 h 279482"/>
                <a:gd name="connsiteX30" fmla="*/ 253303 w 279634"/>
                <a:gd name="connsiteY30" fmla="*/ 155724 h 279482"/>
                <a:gd name="connsiteX31" fmla="*/ 256853 w 279634"/>
                <a:gd name="connsiteY31" fmla="*/ 161544 h 279482"/>
                <a:gd name="connsiteX32" fmla="*/ 260395 w 279634"/>
                <a:gd name="connsiteY32" fmla="*/ 155978 h 279482"/>
                <a:gd name="connsiteX33" fmla="*/ 270271 w 279634"/>
                <a:gd name="connsiteY33" fmla="*/ 195463 h 279482"/>
                <a:gd name="connsiteX34" fmla="*/ 256853 w 279634"/>
                <a:gd name="connsiteY34" fmla="*/ 182044 h 279482"/>
                <a:gd name="connsiteX35" fmla="*/ 243428 w 279634"/>
                <a:gd name="connsiteY35" fmla="*/ 195463 h 279482"/>
                <a:gd name="connsiteX36" fmla="*/ 256853 w 279634"/>
                <a:gd name="connsiteY36" fmla="*/ 208873 h 279482"/>
                <a:gd name="connsiteX37" fmla="*/ 270271 w 279634"/>
                <a:gd name="connsiteY37" fmla="*/ 195463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79634" h="279482">
                  <a:moveTo>
                    <a:pt x="70982" y="46892"/>
                  </a:moveTo>
                  <a:cubicBezTo>
                    <a:pt x="70982" y="40819"/>
                    <a:pt x="70982" y="40318"/>
                    <a:pt x="65150" y="40318"/>
                  </a:cubicBezTo>
                  <a:cubicBezTo>
                    <a:pt x="49452" y="56516"/>
                    <a:pt x="27169" y="56516"/>
                    <a:pt x="19066" y="56516"/>
                  </a:cubicBezTo>
                  <a:lnTo>
                    <a:pt x="19066" y="64359"/>
                  </a:lnTo>
                  <a:cubicBezTo>
                    <a:pt x="24127" y="64359"/>
                    <a:pt x="39069" y="64359"/>
                    <a:pt x="52241" y="57778"/>
                  </a:cubicBezTo>
                  <a:lnTo>
                    <a:pt x="52241" y="188880"/>
                  </a:lnTo>
                  <a:cubicBezTo>
                    <a:pt x="52241" y="197988"/>
                    <a:pt x="51478" y="201029"/>
                    <a:pt x="28687" y="201029"/>
                  </a:cubicBezTo>
                  <a:lnTo>
                    <a:pt x="20583" y="201029"/>
                  </a:lnTo>
                  <a:lnTo>
                    <a:pt x="20583" y="208873"/>
                  </a:lnTo>
                  <a:cubicBezTo>
                    <a:pt x="29449" y="208111"/>
                    <a:pt x="51478" y="208111"/>
                    <a:pt x="61607" y="208111"/>
                  </a:cubicBezTo>
                  <a:cubicBezTo>
                    <a:pt x="71736" y="208111"/>
                    <a:pt x="93765" y="208111"/>
                    <a:pt x="102631" y="208873"/>
                  </a:cubicBezTo>
                  <a:lnTo>
                    <a:pt x="102631" y="201029"/>
                  </a:lnTo>
                  <a:lnTo>
                    <a:pt x="94528" y="201029"/>
                  </a:lnTo>
                  <a:cubicBezTo>
                    <a:pt x="71736" y="201029"/>
                    <a:pt x="70982" y="198242"/>
                    <a:pt x="70982" y="188880"/>
                  </a:cubicBezTo>
                  <a:lnTo>
                    <a:pt x="70982" y="46892"/>
                  </a:lnTo>
                  <a:close/>
                  <a:moveTo>
                    <a:pt x="196340" y="145600"/>
                  </a:moveTo>
                  <a:cubicBezTo>
                    <a:pt x="196340" y="125862"/>
                    <a:pt x="193560" y="95238"/>
                    <a:pt x="179626" y="66639"/>
                  </a:cubicBezTo>
                  <a:cubicBezTo>
                    <a:pt x="164437" y="35506"/>
                    <a:pt x="142654" y="19056"/>
                    <a:pt x="140127" y="19056"/>
                  </a:cubicBezTo>
                  <a:cubicBezTo>
                    <a:pt x="138602" y="19056"/>
                    <a:pt x="137593" y="20071"/>
                    <a:pt x="137593" y="21588"/>
                  </a:cubicBezTo>
                  <a:cubicBezTo>
                    <a:pt x="137593" y="22342"/>
                    <a:pt x="137593" y="22850"/>
                    <a:pt x="142407" y="27408"/>
                  </a:cubicBezTo>
                  <a:cubicBezTo>
                    <a:pt x="167217" y="52467"/>
                    <a:pt x="181652" y="92706"/>
                    <a:pt x="181652" y="145600"/>
                  </a:cubicBezTo>
                  <a:cubicBezTo>
                    <a:pt x="181652" y="188880"/>
                    <a:pt x="172285" y="233424"/>
                    <a:pt x="140882" y="265309"/>
                  </a:cubicBezTo>
                  <a:cubicBezTo>
                    <a:pt x="137593" y="268350"/>
                    <a:pt x="137593" y="268859"/>
                    <a:pt x="137593" y="269614"/>
                  </a:cubicBezTo>
                  <a:cubicBezTo>
                    <a:pt x="137593" y="271129"/>
                    <a:pt x="138602" y="272146"/>
                    <a:pt x="140127" y="272146"/>
                  </a:cubicBezTo>
                  <a:cubicBezTo>
                    <a:pt x="142654" y="272146"/>
                    <a:pt x="165445" y="254933"/>
                    <a:pt x="180389" y="222792"/>
                  </a:cubicBezTo>
                  <a:cubicBezTo>
                    <a:pt x="193306" y="194955"/>
                    <a:pt x="196340" y="166863"/>
                    <a:pt x="196340" y="145600"/>
                  </a:cubicBezTo>
                  <a:close/>
                  <a:moveTo>
                    <a:pt x="260395" y="155978"/>
                  </a:moveTo>
                  <a:lnTo>
                    <a:pt x="270271" y="40572"/>
                  </a:lnTo>
                  <a:cubicBezTo>
                    <a:pt x="270271" y="32220"/>
                    <a:pt x="263438" y="27662"/>
                    <a:pt x="256853" y="27662"/>
                  </a:cubicBezTo>
                  <a:cubicBezTo>
                    <a:pt x="250267" y="27662"/>
                    <a:pt x="243428" y="32220"/>
                    <a:pt x="243428" y="40572"/>
                  </a:cubicBezTo>
                  <a:lnTo>
                    <a:pt x="253303" y="155724"/>
                  </a:lnTo>
                  <a:cubicBezTo>
                    <a:pt x="253556" y="159520"/>
                    <a:pt x="253811" y="161544"/>
                    <a:pt x="256853" y="161544"/>
                  </a:cubicBezTo>
                  <a:cubicBezTo>
                    <a:pt x="259388" y="161544"/>
                    <a:pt x="260141" y="160281"/>
                    <a:pt x="260395" y="155978"/>
                  </a:cubicBezTo>
                  <a:close/>
                  <a:moveTo>
                    <a:pt x="270271" y="195463"/>
                  </a:moveTo>
                  <a:cubicBezTo>
                    <a:pt x="270271" y="188119"/>
                    <a:pt x="264193" y="182044"/>
                    <a:pt x="256853" y="182044"/>
                  </a:cubicBezTo>
                  <a:cubicBezTo>
                    <a:pt x="249504" y="182044"/>
                    <a:pt x="243428" y="188119"/>
                    <a:pt x="243428" y="195463"/>
                  </a:cubicBezTo>
                  <a:cubicBezTo>
                    <a:pt x="243428" y="202800"/>
                    <a:pt x="249504" y="208873"/>
                    <a:pt x="256853" y="208873"/>
                  </a:cubicBezTo>
                  <a:cubicBezTo>
                    <a:pt x="264193" y="208873"/>
                    <a:pt x="270271" y="202800"/>
                    <a:pt x="270271" y="19546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orme libre : forme 182">
              <a:extLst>
                <a:ext uri="{FF2B5EF4-FFF2-40B4-BE49-F238E27FC236}">
                  <a16:creationId xmlns:a16="http://schemas.microsoft.com/office/drawing/2014/main" id="{2612A657-9351-463E-AD85-7E9EDF357DE8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11666625" y="-14950576"/>
              <a:ext cx="76264" cy="279483"/>
            </a:xfrm>
            <a:custGeom>
              <a:avLst/>
              <a:gdLst>
                <a:gd name="connsiteX0" fmla="*/ 77813 w 76264"/>
                <a:gd name="connsiteY0" fmla="*/ 269614 h 279482"/>
                <a:gd name="connsiteX1" fmla="*/ 73507 w 76264"/>
                <a:gd name="connsiteY1" fmla="*/ 264048 h 279482"/>
                <a:gd name="connsiteX2" fmla="*/ 33754 w 76264"/>
                <a:gd name="connsiteY2" fmla="*/ 145602 h 279482"/>
                <a:gd name="connsiteX3" fmla="*/ 74524 w 76264"/>
                <a:gd name="connsiteY3" fmla="*/ 25891 h 279482"/>
                <a:gd name="connsiteX4" fmla="*/ 77813 w 76264"/>
                <a:gd name="connsiteY4" fmla="*/ 21588 h 279482"/>
                <a:gd name="connsiteX5" fmla="*/ 75279 w 76264"/>
                <a:gd name="connsiteY5" fmla="*/ 19056 h 279482"/>
                <a:gd name="connsiteX6" fmla="*/ 35018 w 76264"/>
                <a:gd name="connsiteY6" fmla="*/ 68410 h 279482"/>
                <a:gd name="connsiteX7" fmla="*/ 19066 w 76264"/>
                <a:gd name="connsiteY7" fmla="*/ 145602 h 279482"/>
                <a:gd name="connsiteX8" fmla="*/ 35781 w 76264"/>
                <a:gd name="connsiteY8" fmla="*/ 224563 h 279482"/>
                <a:gd name="connsiteX9" fmla="*/ 75279 w 76264"/>
                <a:gd name="connsiteY9" fmla="*/ 272146 h 279482"/>
                <a:gd name="connsiteX10" fmla="*/ 77813 w 76264"/>
                <a:gd name="connsiteY10" fmla="*/ 269614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64" h="279482">
                  <a:moveTo>
                    <a:pt x="77813" y="269614"/>
                  </a:moveTo>
                  <a:cubicBezTo>
                    <a:pt x="77813" y="268860"/>
                    <a:pt x="77813" y="268352"/>
                    <a:pt x="73507" y="264048"/>
                  </a:cubicBezTo>
                  <a:cubicBezTo>
                    <a:pt x="41857" y="232162"/>
                    <a:pt x="33754" y="184324"/>
                    <a:pt x="33754" y="145602"/>
                  </a:cubicBezTo>
                  <a:cubicBezTo>
                    <a:pt x="33754" y="101567"/>
                    <a:pt x="43375" y="57525"/>
                    <a:pt x="74524" y="25891"/>
                  </a:cubicBezTo>
                  <a:cubicBezTo>
                    <a:pt x="77813" y="22850"/>
                    <a:pt x="77813" y="22343"/>
                    <a:pt x="77813" y="21588"/>
                  </a:cubicBezTo>
                  <a:cubicBezTo>
                    <a:pt x="77813" y="19819"/>
                    <a:pt x="76795" y="19056"/>
                    <a:pt x="75279" y="19056"/>
                  </a:cubicBezTo>
                  <a:cubicBezTo>
                    <a:pt x="72744" y="19056"/>
                    <a:pt x="49961" y="36269"/>
                    <a:pt x="35018" y="68410"/>
                  </a:cubicBezTo>
                  <a:cubicBezTo>
                    <a:pt x="22100" y="96248"/>
                    <a:pt x="19066" y="124338"/>
                    <a:pt x="19066" y="145602"/>
                  </a:cubicBezTo>
                  <a:cubicBezTo>
                    <a:pt x="19066" y="165340"/>
                    <a:pt x="21846" y="195964"/>
                    <a:pt x="35781" y="224563"/>
                  </a:cubicBezTo>
                  <a:cubicBezTo>
                    <a:pt x="50969" y="255696"/>
                    <a:pt x="72744" y="272146"/>
                    <a:pt x="75279" y="272146"/>
                  </a:cubicBezTo>
                  <a:cubicBezTo>
                    <a:pt x="76795" y="272146"/>
                    <a:pt x="77813" y="271385"/>
                    <a:pt x="77813" y="26961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orme libre : forme 183">
              <a:extLst>
                <a:ext uri="{FF2B5EF4-FFF2-40B4-BE49-F238E27FC236}">
                  <a16:creationId xmlns:a16="http://schemas.microsoft.com/office/drawing/2014/main" id="{0D2B8A1B-0C93-4163-9D2B-2819120F335F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11749935" y="-14933617"/>
              <a:ext cx="228792" cy="203260"/>
            </a:xfrm>
            <a:custGeom>
              <a:avLst/>
              <a:gdLst>
                <a:gd name="connsiteX0" fmla="*/ 200631 w 228792"/>
                <a:gd name="connsiteY0" fmla="*/ 45631 h 203260"/>
                <a:gd name="connsiteX1" fmla="*/ 227982 w 228792"/>
                <a:gd name="connsiteY1" fmla="*/ 26901 h 203260"/>
                <a:gd name="connsiteX2" fmla="*/ 232288 w 228792"/>
                <a:gd name="connsiteY2" fmla="*/ 21835 h 203260"/>
                <a:gd name="connsiteX3" fmla="*/ 228991 w 228792"/>
                <a:gd name="connsiteY3" fmla="*/ 19056 h 203260"/>
                <a:gd name="connsiteX4" fmla="*/ 203419 w 228792"/>
                <a:gd name="connsiteY4" fmla="*/ 19811 h 203260"/>
                <a:gd name="connsiteX5" fmla="*/ 177584 w 228792"/>
                <a:gd name="connsiteY5" fmla="*/ 19056 h 203260"/>
                <a:gd name="connsiteX6" fmla="*/ 173032 w 228792"/>
                <a:gd name="connsiteY6" fmla="*/ 24114 h 203260"/>
                <a:gd name="connsiteX7" fmla="*/ 177584 w 228792"/>
                <a:gd name="connsiteY7" fmla="*/ 26901 h 203260"/>
                <a:gd name="connsiteX8" fmla="*/ 194808 w 228792"/>
                <a:gd name="connsiteY8" fmla="*/ 38032 h 203260"/>
                <a:gd name="connsiteX9" fmla="*/ 194045 w 228792"/>
                <a:gd name="connsiteY9" fmla="*/ 43353 h 203260"/>
                <a:gd name="connsiteX10" fmla="*/ 165684 w 228792"/>
                <a:gd name="connsiteY10" fmla="*/ 155979 h 203260"/>
                <a:gd name="connsiteX11" fmla="*/ 109725 w 228792"/>
                <a:gd name="connsiteY11" fmla="*/ 23860 h 203260"/>
                <a:gd name="connsiteX12" fmla="*/ 101622 w 228792"/>
                <a:gd name="connsiteY12" fmla="*/ 19056 h 203260"/>
                <a:gd name="connsiteX13" fmla="*/ 67684 w 228792"/>
                <a:gd name="connsiteY13" fmla="*/ 19056 h 203260"/>
                <a:gd name="connsiteX14" fmla="*/ 60344 w 228792"/>
                <a:gd name="connsiteY14" fmla="*/ 24114 h 203260"/>
                <a:gd name="connsiteX15" fmla="*/ 67430 w 228792"/>
                <a:gd name="connsiteY15" fmla="*/ 26901 h 203260"/>
                <a:gd name="connsiteX16" fmla="*/ 84654 w 228792"/>
                <a:gd name="connsiteY16" fmla="*/ 29181 h 203260"/>
                <a:gd name="connsiteX17" fmla="*/ 50724 w 228792"/>
                <a:gd name="connsiteY17" fmla="*/ 165087 h 203260"/>
                <a:gd name="connsiteX18" fmla="*/ 23372 w 228792"/>
                <a:gd name="connsiteY18" fmla="*/ 184070 h 203260"/>
                <a:gd name="connsiteX19" fmla="*/ 19066 w 228792"/>
                <a:gd name="connsiteY19" fmla="*/ 189128 h 203260"/>
                <a:gd name="connsiteX20" fmla="*/ 22363 w 228792"/>
                <a:gd name="connsiteY20" fmla="*/ 191915 h 203260"/>
                <a:gd name="connsiteX21" fmla="*/ 47681 w 228792"/>
                <a:gd name="connsiteY21" fmla="*/ 191152 h 203260"/>
                <a:gd name="connsiteX22" fmla="*/ 73762 w 228792"/>
                <a:gd name="connsiteY22" fmla="*/ 191915 h 203260"/>
                <a:gd name="connsiteX23" fmla="*/ 78321 w 228792"/>
                <a:gd name="connsiteY23" fmla="*/ 186849 h 203260"/>
                <a:gd name="connsiteX24" fmla="*/ 73262 w 228792"/>
                <a:gd name="connsiteY24" fmla="*/ 184070 h 203260"/>
                <a:gd name="connsiteX25" fmla="*/ 56547 w 228792"/>
                <a:gd name="connsiteY25" fmla="*/ 172931 h 203260"/>
                <a:gd name="connsiteX26" fmla="*/ 57556 w 228792"/>
                <a:gd name="connsiteY26" fmla="*/ 167111 h 203260"/>
                <a:gd name="connsiteX27" fmla="*/ 90985 w 228792"/>
                <a:gd name="connsiteY27" fmla="*/ 33482 h 203260"/>
                <a:gd name="connsiteX28" fmla="*/ 93265 w 228792"/>
                <a:gd name="connsiteY28" fmla="*/ 38032 h 203260"/>
                <a:gd name="connsiteX29" fmla="*/ 156318 w 228792"/>
                <a:gd name="connsiteY29" fmla="*/ 187103 h 203260"/>
                <a:gd name="connsiteX30" fmla="*/ 161132 w 228792"/>
                <a:gd name="connsiteY30" fmla="*/ 191915 h 203260"/>
                <a:gd name="connsiteX31" fmla="*/ 165184 w 228792"/>
                <a:gd name="connsiteY31" fmla="*/ 186604 h 203260"/>
                <a:gd name="connsiteX32" fmla="*/ 200631 w 228792"/>
                <a:gd name="connsiteY32" fmla="*/ 45631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28792" h="203260">
                  <a:moveTo>
                    <a:pt x="200631" y="45631"/>
                  </a:moveTo>
                  <a:cubicBezTo>
                    <a:pt x="203164" y="35508"/>
                    <a:pt x="207725" y="27664"/>
                    <a:pt x="227982" y="26901"/>
                  </a:cubicBezTo>
                  <a:cubicBezTo>
                    <a:pt x="229245" y="26901"/>
                    <a:pt x="232288" y="26647"/>
                    <a:pt x="232288" y="21835"/>
                  </a:cubicBezTo>
                  <a:cubicBezTo>
                    <a:pt x="232288" y="21590"/>
                    <a:pt x="232288" y="19056"/>
                    <a:pt x="228991" y="19056"/>
                  </a:cubicBezTo>
                  <a:cubicBezTo>
                    <a:pt x="220634" y="19056"/>
                    <a:pt x="211776" y="19811"/>
                    <a:pt x="203419" y="19811"/>
                  </a:cubicBezTo>
                  <a:cubicBezTo>
                    <a:pt x="194808" y="19811"/>
                    <a:pt x="185942" y="19056"/>
                    <a:pt x="177584" y="19056"/>
                  </a:cubicBezTo>
                  <a:cubicBezTo>
                    <a:pt x="176067" y="19056"/>
                    <a:pt x="173032" y="19056"/>
                    <a:pt x="173032" y="24114"/>
                  </a:cubicBezTo>
                  <a:cubicBezTo>
                    <a:pt x="173032" y="26901"/>
                    <a:pt x="175558" y="26901"/>
                    <a:pt x="177584" y="26901"/>
                  </a:cubicBezTo>
                  <a:cubicBezTo>
                    <a:pt x="192019" y="27155"/>
                    <a:pt x="194808" y="32467"/>
                    <a:pt x="194808" y="38032"/>
                  </a:cubicBezTo>
                  <a:cubicBezTo>
                    <a:pt x="194808" y="38795"/>
                    <a:pt x="194299" y="42590"/>
                    <a:pt x="194045" y="43353"/>
                  </a:cubicBezTo>
                  <a:lnTo>
                    <a:pt x="165684" y="155979"/>
                  </a:lnTo>
                  <a:lnTo>
                    <a:pt x="109725" y="23860"/>
                  </a:lnTo>
                  <a:cubicBezTo>
                    <a:pt x="107699" y="19310"/>
                    <a:pt x="107445" y="19056"/>
                    <a:pt x="101622" y="19056"/>
                  </a:cubicBezTo>
                  <a:lnTo>
                    <a:pt x="67684" y="19056"/>
                  </a:lnTo>
                  <a:cubicBezTo>
                    <a:pt x="62624" y="19056"/>
                    <a:pt x="60344" y="19056"/>
                    <a:pt x="60344" y="24114"/>
                  </a:cubicBezTo>
                  <a:cubicBezTo>
                    <a:pt x="60344" y="26901"/>
                    <a:pt x="62624" y="26901"/>
                    <a:pt x="67430" y="26901"/>
                  </a:cubicBezTo>
                  <a:cubicBezTo>
                    <a:pt x="68702" y="26901"/>
                    <a:pt x="84654" y="26901"/>
                    <a:pt x="84654" y="29181"/>
                  </a:cubicBezTo>
                  <a:lnTo>
                    <a:pt x="50724" y="165087"/>
                  </a:lnTo>
                  <a:cubicBezTo>
                    <a:pt x="48189" y="175209"/>
                    <a:pt x="43884" y="183308"/>
                    <a:pt x="23372" y="184070"/>
                  </a:cubicBezTo>
                  <a:cubicBezTo>
                    <a:pt x="21855" y="184070"/>
                    <a:pt x="19066" y="184324"/>
                    <a:pt x="19066" y="189128"/>
                  </a:cubicBezTo>
                  <a:cubicBezTo>
                    <a:pt x="19066" y="190899"/>
                    <a:pt x="20338" y="191915"/>
                    <a:pt x="22363" y="191915"/>
                  </a:cubicBezTo>
                  <a:cubicBezTo>
                    <a:pt x="30466" y="191915"/>
                    <a:pt x="39324" y="191152"/>
                    <a:pt x="47681" y="191152"/>
                  </a:cubicBezTo>
                  <a:cubicBezTo>
                    <a:pt x="56293" y="191152"/>
                    <a:pt x="65404" y="191915"/>
                    <a:pt x="73762" y="191915"/>
                  </a:cubicBezTo>
                  <a:cubicBezTo>
                    <a:pt x="75033" y="191915"/>
                    <a:pt x="78321" y="191915"/>
                    <a:pt x="78321" y="186849"/>
                  </a:cubicBezTo>
                  <a:cubicBezTo>
                    <a:pt x="78321" y="184324"/>
                    <a:pt x="76042" y="184070"/>
                    <a:pt x="73262" y="184070"/>
                  </a:cubicBezTo>
                  <a:cubicBezTo>
                    <a:pt x="58573" y="183563"/>
                    <a:pt x="56547" y="177997"/>
                    <a:pt x="56547" y="172931"/>
                  </a:cubicBezTo>
                  <a:cubicBezTo>
                    <a:pt x="56547" y="171160"/>
                    <a:pt x="56801" y="169897"/>
                    <a:pt x="57556" y="167111"/>
                  </a:cubicBezTo>
                  <a:lnTo>
                    <a:pt x="90985" y="33482"/>
                  </a:lnTo>
                  <a:cubicBezTo>
                    <a:pt x="91993" y="34999"/>
                    <a:pt x="91993" y="35508"/>
                    <a:pt x="93265" y="38032"/>
                  </a:cubicBezTo>
                  <a:lnTo>
                    <a:pt x="156318" y="187103"/>
                  </a:lnTo>
                  <a:cubicBezTo>
                    <a:pt x="158089" y="191406"/>
                    <a:pt x="158852" y="191915"/>
                    <a:pt x="161132" y="191915"/>
                  </a:cubicBezTo>
                  <a:cubicBezTo>
                    <a:pt x="163912" y="191915"/>
                    <a:pt x="163912" y="191152"/>
                    <a:pt x="165184" y="186604"/>
                  </a:cubicBezTo>
                  <a:lnTo>
                    <a:pt x="200631" y="4563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orme libre : forme 184">
              <a:extLst>
                <a:ext uri="{FF2B5EF4-FFF2-40B4-BE49-F238E27FC236}">
                  <a16:creationId xmlns:a16="http://schemas.microsoft.com/office/drawing/2014/main" id="{254EFAB9-039F-4410-A16A-8C4AD7809383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12048444" y="-14829089"/>
              <a:ext cx="177949" cy="25408"/>
            </a:xfrm>
            <a:custGeom>
              <a:avLst/>
              <a:gdLst>
                <a:gd name="connsiteX0" fmla="*/ 164921 w 177949"/>
                <a:gd name="connsiteY0" fmla="*/ 29179 h 25407"/>
                <a:gd name="connsiteX1" fmla="*/ 173786 w 177949"/>
                <a:gd name="connsiteY1" fmla="*/ 24114 h 25407"/>
                <a:gd name="connsiteX2" fmla="*/ 164921 w 177949"/>
                <a:gd name="connsiteY2" fmla="*/ 19056 h 25407"/>
                <a:gd name="connsiteX3" fmla="*/ 27924 w 177949"/>
                <a:gd name="connsiteY3" fmla="*/ 19056 h 25407"/>
                <a:gd name="connsiteX4" fmla="*/ 19066 w 177949"/>
                <a:gd name="connsiteY4" fmla="*/ 24114 h 25407"/>
                <a:gd name="connsiteX5" fmla="*/ 27924 w 177949"/>
                <a:gd name="connsiteY5" fmla="*/ 29179 h 25407"/>
                <a:gd name="connsiteX6" fmla="*/ 164921 w 177949"/>
                <a:gd name="connsiteY6" fmla="*/ 29179 h 2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949" h="25407">
                  <a:moveTo>
                    <a:pt x="164921" y="29179"/>
                  </a:moveTo>
                  <a:cubicBezTo>
                    <a:pt x="169226" y="29179"/>
                    <a:pt x="173786" y="29179"/>
                    <a:pt x="173786" y="24114"/>
                  </a:cubicBezTo>
                  <a:cubicBezTo>
                    <a:pt x="173786" y="19056"/>
                    <a:pt x="169226" y="19056"/>
                    <a:pt x="164921" y="19056"/>
                  </a:cubicBezTo>
                  <a:lnTo>
                    <a:pt x="27924" y="19056"/>
                  </a:lnTo>
                  <a:cubicBezTo>
                    <a:pt x="23618" y="19056"/>
                    <a:pt x="19066" y="19056"/>
                    <a:pt x="19066" y="24114"/>
                  </a:cubicBezTo>
                  <a:cubicBezTo>
                    <a:pt x="19066" y="29179"/>
                    <a:pt x="23618" y="29179"/>
                    <a:pt x="27924" y="29179"/>
                  </a:cubicBezTo>
                  <a:lnTo>
                    <a:pt x="164921" y="2917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orme libre : forme 185">
              <a:extLst>
                <a:ext uri="{FF2B5EF4-FFF2-40B4-BE49-F238E27FC236}">
                  <a16:creationId xmlns:a16="http://schemas.microsoft.com/office/drawing/2014/main" id="{87911E32-E8E8-46E3-AC22-BE178265EDD2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12292598" y="-14941970"/>
              <a:ext cx="203371" cy="203260"/>
            </a:xfrm>
            <a:custGeom>
              <a:avLst/>
              <a:gdLst>
                <a:gd name="connsiteX0" fmla="*/ 119091 w 203370"/>
                <a:gd name="connsiteY0" fmla="*/ 23613 h 203260"/>
                <a:gd name="connsiteX1" fmla="*/ 112505 w 203370"/>
                <a:gd name="connsiteY1" fmla="*/ 19056 h 203260"/>
                <a:gd name="connsiteX2" fmla="*/ 105928 w 203370"/>
                <a:gd name="connsiteY2" fmla="*/ 23613 h 203260"/>
                <a:gd name="connsiteX3" fmla="*/ 20338 w 203370"/>
                <a:gd name="connsiteY3" fmla="*/ 195201 h 203260"/>
                <a:gd name="connsiteX4" fmla="*/ 19066 w 203370"/>
                <a:gd name="connsiteY4" fmla="*/ 198242 h 203260"/>
                <a:gd name="connsiteX5" fmla="*/ 24635 w 203370"/>
                <a:gd name="connsiteY5" fmla="*/ 200267 h 203260"/>
                <a:gd name="connsiteX6" fmla="*/ 200376 w 203370"/>
                <a:gd name="connsiteY6" fmla="*/ 200267 h 203260"/>
                <a:gd name="connsiteX7" fmla="*/ 205953 w 203370"/>
                <a:gd name="connsiteY7" fmla="*/ 198242 h 203260"/>
                <a:gd name="connsiteX8" fmla="*/ 204682 w 203370"/>
                <a:gd name="connsiteY8" fmla="*/ 195201 h 203260"/>
                <a:gd name="connsiteX9" fmla="*/ 119091 w 203370"/>
                <a:gd name="connsiteY9" fmla="*/ 23613 h 203260"/>
                <a:gd name="connsiteX10" fmla="*/ 104402 w 203370"/>
                <a:gd name="connsiteY10" fmla="*/ 44361 h 203260"/>
                <a:gd name="connsiteX11" fmla="*/ 172523 w 203370"/>
                <a:gd name="connsiteY11" fmla="*/ 181029 h 203260"/>
                <a:gd name="connsiteX12" fmla="*/ 36035 w 203370"/>
                <a:gd name="connsiteY12" fmla="*/ 181029 h 203260"/>
                <a:gd name="connsiteX13" fmla="*/ 104402 w 203370"/>
                <a:gd name="connsiteY13" fmla="*/ 44361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370" h="203260">
                  <a:moveTo>
                    <a:pt x="119091" y="23613"/>
                  </a:moveTo>
                  <a:cubicBezTo>
                    <a:pt x="117320" y="20318"/>
                    <a:pt x="116811" y="19056"/>
                    <a:pt x="112505" y="19056"/>
                  </a:cubicBezTo>
                  <a:cubicBezTo>
                    <a:pt x="108200" y="19056"/>
                    <a:pt x="107699" y="20318"/>
                    <a:pt x="105928" y="23613"/>
                  </a:cubicBezTo>
                  <a:lnTo>
                    <a:pt x="20338" y="195201"/>
                  </a:lnTo>
                  <a:cubicBezTo>
                    <a:pt x="19066" y="197481"/>
                    <a:pt x="19066" y="197989"/>
                    <a:pt x="19066" y="198242"/>
                  </a:cubicBezTo>
                  <a:cubicBezTo>
                    <a:pt x="19066" y="200267"/>
                    <a:pt x="20583" y="200267"/>
                    <a:pt x="24635" y="200267"/>
                  </a:cubicBezTo>
                  <a:lnTo>
                    <a:pt x="200376" y="200267"/>
                  </a:lnTo>
                  <a:cubicBezTo>
                    <a:pt x="204427" y="200267"/>
                    <a:pt x="205953" y="200267"/>
                    <a:pt x="205953" y="198242"/>
                  </a:cubicBezTo>
                  <a:cubicBezTo>
                    <a:pt x="205953" y="197989"/>
                    <a:pt x="205953" y="197481"/>
                    <a:pt x="204682" y="195201"/>
                  </a:cubicBezTo>
                  <a:lnTo>
                    <a:pt x="119091" y="23613"/>
                  </a:lnTo>
                  <a:close/>
                  <a:moveTo>
                    <a:pt x="104402" y="44361"/>
                  </a:moveTo>
                  <a:lnTo>
                    <a:pt x="172523" y="181029"/>
                  </a:lnTo>
                  <a:lnTo>
                    <a:pt x="36035" y="181029"/>
                  </a:lnTo>
                  <a:lnTo>
                    <a:pt x="104402" y="4436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orme libre : forme 186">
              <a:extLst>
                <a:ext uri="{FF2B5EF4-FFF2-40B4-BE49-F238E27FC236}">
                  <a16:creationId xmlns:a16="http://schemas.microsoft.com/office/drawing/2014/main" id="{D896DE8B-F49C-4315-B1AD-4E267C5DDF10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12505671" y="-14950576"/>
              <a:ext cx="127107" cy="279483"/>
            </a:xfrm>
            <a:custGeom>
              <a:avLst/>
              <a:gdLst>
                <a:gd name="connsiteX0" fmla="*/ 116311 w 127106"/>
                <a:gd name="connsiteY0" fmla="*/ 28672 h 279482"/>
                <a:gd name="connsiteX1" fmla="*/ 117574 w 127106"/>
                <a:gd name="connsiteY1" fmla="*/ 24122 h 279482"/>
                <a:gd name="connsiteX2" fmla="*/ 112505 w 127106"/>
                <a:gd name="connsiteY2" fmla="*/ 19056 h 279482"/>
                <a:gd name="connsiteX3" fmla="*/ 108200 w 127106"/>
                <a:gd name="connsiteY3" fmla="*/ 21335 h 279482"/>
                <a:gd name="connsiteX4" fmla="*/ 20337 w 127106"/>
                <a:gd name="connsiteY4" fmla="*/ 262532 h 279482"/>
                <a:gd name="connsiteX5" fmla="*/ 19066 w 127106"/>
                <a:gd name="connsiteY5" fmla="*/ 267082 h 279482"/>
                <a:gd name="connsiteX6" fmla="*/ 24134 w 127106"/>
                <a:gd name="connsiteY6" fmla="*/ 272146 h 279482"/>
                <a:gd name="connsiteX7" fmla="*/ 29703 w 127106"/>
                <a:gd name="connsiteY7" fmla="*/ 266074 h 279482"/>
                <a:gd name="connsiteX8" fmla="*/ 116311 w 127106"/>
                <a:gd name="connsiteY8" fmla="*/ 28672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106" h="279482">
                  <a:moveTo>
                    <a:pt x="116311" y="28672"/>
                  </a:moveTo>
                  <a:cubicBezTo>
                    <a:pt x="117574" y="25384"/>
                    <a:pt x="117574" y="24367"/>
                    <a:pt x="117574" y="24122"/>
                  </a:cubicBezTo>
                  <a:cubicBezTo>
                    <a:pt x="117574" y="21335"/>
                    <a:pt x="115294" y="19056"/>
                    <a:pt x="112505" y="19056"/>
                  </a:cubicBezTo>
                  <a:cubicBezTo>
                    <a:pt x="110734" y="19056"/>
                    <a:pt x="108962" y="19819"/>
                    <a:pt x="108200" y="21335"/>
                  </a:cubicBezTo>
                  <a:lnTo>
                    <a:pt x="20337" y="262532"/>
                  </a:lnTo>
                  <a:cubicBezTo>
                    <a:pt x="19066" y="265819"/>
                    <a:pt x="19066" y="266835"/>
                    <a:pt x="19066" y="267082"/>
                  </a:cubicBezTo>
                  <a:cubicBezTo>
                    <a:pt x="19066" y="269868"/>
                    <a:pt x="21346" y="272146"/>
                    <a:pt x="24134" y="272146"/>
                  </a:cubicBezTo>
                  <a:cubicBezTo>
                    <a:pt x="27423" y="272146"/>
                    <a:pt x="28186" y="270375"/>
                    <a:pt x="29703" y="266074"/>
                  </a:cubicBezTo>
                  <a:lnTo>
                    <a:pt x="116311" y="2867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orme libre : forme 187">
              <a:extLst>
                <a:ext uri="{FF2B5EF4-FFF2-40B4-BE49-F238E27FC236}">
                  <a16:creationId xmlns:a16="http://schemas.microsoft.com/office/drawing/2014/main" id="{B6ACFC64-76F8-4B44-86D0-624B7C270A1F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12631032" y="-14950576"/>
              <a:ext cx="279635" cy="279483"/>
            </a:xfrm>
            <a:custGeom>
              <a:avLst/>
              <a:gdLst>
                <a:gd name="connsiteX0" fmla="*/ 38560 w 279634"/>
                <a:gd name="connsiteY0" fmla="*/ 189389 h 279482"/>
                <a:gd name="connsiteX1" fmla="*/ 65404 w 279634"/>
                <a:gd name="connsiteY1" fmla="*/ 163314 h 279482"/>
                <a:gd name="connsiteX2" fmla="*/ 120100 w 279634"/>
                <a:gd name="connsiteY2" fmla="*/ 89420 h 279482"/>
                <a:gd name="connsiteX3" fmla="*/ 66421 w 279634"/>
                <a:gd name="connsiteY3" fmla="*/ 40318 h 279482"/>
                <a:gd name="connsiteX4" fmla="*/ 19066 w 279634"/>
                <a:gd name="connsiteY4" fmla="*/ 86124 h 279482"/>
                <a:gd name="connsiteX5" fmla="*/ 32483 w 279634"/>
                <a:gd name="connsiteY5" fmla="*/ 100297 h 279482"/>
                <a:gd name="connsiteX6" fmla="*/ 45655 w 279634"/>
                <a:gd name="connsiteY6" fmla="*/ 86886 h 279482"/>
                <a:gd name="connsiteX7" fmla="*/ 32229 w 279634"/>
                <a:gd name="connsiteY7" fmla="*/ 73721 h 279482"/>
                <a:gd name="connsiteX8" fmla="*/ 28940 w 279634"/>
                <a:gd name="connsiteY8" fmla="*/ 73976 h 279482"/>
                <a:gd name="connsiteX9" fmla="*/ 63124 w 279634"/>
                <a:gd name="connsiteY9" fmla="*/ 48163 h 279482"/>
                <a:gd name="connsiteX10" fmla="*/ 97062 w 279634"/>
                <a:gd name="connsiteY10" fmla="*/ 89420 h 279482"/>
                <a:gd name="connsiteX11" fmla="*/ 70472 w 279634"/>
                <a:gd name="connsiteY11" fmla="*/ 145347 h 279482"/>
                <a:gd name="connsiteX12" fmla="*/ 21846 w 279634"/>
                <a:gd name="connsiteY12" fmla="*/ 199514 h 279482"/>
                <a:gd name="connsiteX13" fmla="*/ 19066 w 279634"/>
                <a:gd name="connsiteY13" fmla="*/ 208874 h 279482"/>
                <a:gd name="connsiteX14" fmla="*/ 113014 w 279634"/>
                <a:gd name="connsiteY14" fmla="*/ 208874 h 279482"/>
                <a:gd name="connsiteX15" fmla="*/ 120100 w 279634"/>
                <a:gd name="connsiteY15" fmla="*/ 164839 h 279482"/>
                <a:gd name="connsiteX16" fmla="*/ 113768 w 279634"/>
                <a:gd name="connsiteY16" fmla="*/ 164839 h 279482"/>
                <a:gd name="connsiteX17" fmla="*/ 108199 w 279634"/>
                <a:gd name="connsiteY17" fmla="*/ 187365 h 279482"/>
                <a:gd name="connsiteX18" fmla="*/ 84145 w 279634"/>
                <a:gd name="connsiteY18" fmla="*/ 189389 h 279482"/>
                <a:gd name="connsiteX19" fmla="*/ 38560 w 279634"/>
                <a:gd name="connsiteY19" fmla="*/ 189389 h 279482"/>
                <a:gd name="connsiteX20" fmla="*/ 206214 w 279634"/>
                <a:gd name="connsiteY20" fmla="*/ 145602 h 279482"/>
                <a:gd name="connsiteX21" fmla="*/ 189499 w 279634"/>
                <a:gd name="connsiteY21" fmla="*/ 66639 h 279482"/>
                <a:gd name="connsiteX22" fmla="*/ 150001 w 279634"/>
                <a:gd name="connsiteY22" fmla="*/ 19056 h 279482"/>
                <a:gd name="connsiteX23" fmla="*/ 147468 w 279634"/>
                <a:gd name="connsiteY23" fmla="*/ 21588 h 279482"/>
                <a:gd name="connsiteX24" fmla="*/ 152281 w 279634"/>
                <a:gd name="connsiteY24" fmla="*/ 27408 h 279482"/>
                <a:gd name="connsiteX25" fmla="*/ 191526 w 279634"/>
                <a:gd name="connsiteY25" fmla="*/ 145602 h 279482"/>
                <a:gd name="connsiteX26" fmla="*/ 150756 w 279634"/>
                <a:gd name="connsiteY26" fmla="*/ 265311 h 279482"/>
                <a:gd name="connsiteX27" fmla="*/ 147468 w 279634"/>
                <a:gd name="connsiteY27" fmla="*/ 269614 h 279482"/>
                <a:gd name="connsiteX28" fmla="*/ 150001 w 279634"/>
                <a:gd name="connsiteY28" fmla="*/ 272146 h 279482"/>
                <a:gd name="connsiteX29" fmla="*/ 190262 w 279634"/>
                <a:gd name="connsiteY29" fmla="*/ 222792 h 279482"/>
                <a:gd name="connsiteX30" fmla="*/ 206214 w 279634"/>
                <a:gd name="connsiteY30" fmla="*/ 145602 h 279482"/>
                <a:gd name="connsiteX31" fmla="*/ 270271 w 279634"/>
                <a:gd name="connsiteY31" fmla="*/ 155979 h 279482"/>
                <a:gd name="connsiteX32" fmla="*/ 280145 w 279634"/>
                <a:gd name="connsiteY32" fmla="*/ 40572 h 279482"/>
                <a:gd name="connsiteX33" fmla="*/ 266727 w 279634"/>
                <a:gd name="connsiteY33" fmla="*/ 27662 h 279482"/>
                <a:gd name="connsiteX34" fmla="*/ 253302 w 279634"/>
                <a:gd name="connsiteY34" fmla="*/ 40572 h 279482"/>
                <a:gd name="connsiteX35" fmla="*/ 263176 w 279634"/>
                <a:gd name="connsiteY35" fmla="*/ 155725 h 279482"/>
                <a:gd name="connsiteX36" fmla="*/ 266727 w 279634"/>
                <a:gd name="connsiteY36" fmla="*/ 161545 h 279482"/>
                <a:gd name="connsiteX37" fmla="*/ 270271 w 279634"/>
                <a:gd name="connsiteY37" fmla="*/ 155979 h 279482"/>
                <a:gd name="connsiteX38" fmla="*/ 280145 w 279634"/>
                <a:gd name="connsiteY38" fmla="*/ 195463 h 279482"/>
                <a:gd name="connsiteX39" fmla="*/ 266727 w 279634"/>
                <a:gd name="connsiteY39" fmla="*/ 182046 h 279482"/>
                <a:gd name="connsiteX40" fmla="*/ 253302 w 279634"/>
                <a:gd name="connsiteY40" fmla="*/ 195463 h 279482"/>
                <a:gd name="connsiteX41" fmla="*/ 266727 w 279634"/>
                <a:gd name="connsiteY41" fmla="*/ 208874 h 279482"/>
                <a:gd name="connsiteX42" fmla="*/ 280145 w 279634"/>
                <a:gd name="connsiteY42" fmla="*/ 195463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79634" h="279482">
                  <a:moveTo>
                    <a:pt x="38560" y="189389"/>
                  </a:moveTo>
                  <a:lnTo>
                    <a:pt x="65404" y="163314"/>
                  </a:lnTo>
                  <a:cubicBezTo>
                    <a:pt x="104910" y="128387"/>
                    <a:pt x="120100" y="114723"/>
                    <a:pt x="120100" y="89420"/>
                  </a:cubicBezTo>
                  <a:cubicBezTo>
                    <a:pt x="120100" y="60566"/>
                    <a:pt x="97308" y="40318"/>
                    <a:pt x="66421" y="40318"/>
                  </a:cubicBezTo>
                  <a:cubicBezTo>
                    <a:pt x="37806" y="40318"/>
                    <a:pt x="19066" y="63598"/>
                    <a:pt x="19066" y="86124"/>
                  </a:cubicBezTo>
                  <a:cubicBezTo>
                    <a:pt x="19066" y="100297"/>
                    <a:pt x="31729" y="100297"/>
                    <a:pt x="32483" y="100297"/>
                  </a:cubicBezTo>
                  <a:cubicBezTo>
                    <a:pt x="36789" y="100297"/>
                    <a:pt x="45655" y="97263"/>
                    <a:pt x="45655" y="86886"/>
                  </a:cubicBezTo>
                  <a:cubicBezTo>
                    <a:pt x="45655" y="80304"/>
                    <a:pt x="41095" y="73721"/>
                    <a:pt x="32229" y="73721"/>
                  </a:cubicBezTo>
                  <a:cubicBezTo>
                    <a:pt x="30203" y="73721"/>
                    <a:pt x="29703" y="73721"/>
                    <a:pt x="28940" y="73976"/>
                  </a:cubicBezTo>
                  <a:cubicBezTo>
                    <a:pt x="34764" y="57525"/>
                    <a:pt x="48435" y="48163"/>
                    <a:pt x="63124" y="48163"/>
                  </a:cubicBezTo>
                  <a:cubicBezTo>
                    <a:pt x="86170" y="48163"/>
                    <a:pt x="97062" y="68664"/>
                    <a:pt x="97062" y="89420"/>
                  </a:cubicBezTo>
                  <a:cubicBezTo>
                    <a:pt x="97062" y="109666"/>
                    <a:pt x="84398" y="129658"/>
                    <a:pt x="70472" y="145347"/>
                  </a:cubicBezTo>
                  <a:lnTo>
                    <a:pt x="21846" y="199514"/>
                  </a:lnTo>
                  <a:cubicBezTo>
                    <a:pt x="19066" y="202293"/>
                    <a:pt x="19066" y="202800"/>
                    <a:pt x="19066" y="208874"/>
                  </a:cubicBezTo>
                  <a:lnTo>
                    <a:pt x="113014" y="208874"/>
                  </a:lnTo>
                  <a:lnTo>
                    <a:pt x="120100" y="164839"/>
                  </a:lnTo>
                  <a:lnTo>
                    <a:pt x="113768" y="164839"/>
                  </a:lnTo>
                  <a:cubicBezTo>
                    <a:pt x="112505" y="172430"/>
                    <a:pt x="110734" y="183561"/>
                    <a:pt x="108199" y="187365"/>
                  </a:cubicBezTo>
                  <a:cubicBezTo>
                    <a:pt x="106428" y="189389"/>
                    <a:pt x="89713" y="189389"/>
                    <a:pt x="84145" y="189389"/>
                  </a:cubicBezTo>
                  <a:lnTo>
                    <a:pt x="38560" y="189389"/>
                  </a:lnTo>
                  <a:close/>
                  <a:moveTo>
                    <a:pt x="206214" y="145602"/>
                  </a:moveTo>
                  <a:cubicBezTo>
                    <a:pt x="206214" y="125862"/>
                    <a:pt x="203434" y="95240"/>
                    <a:pt x="189499" y="66639"/>
                  </a:cubicBezTo>
                  <a:cubicBezTo>
                    <a:pt x="174311" y="35508"/>
                    <a:pt x="152528" y="19056"/>
                    <a:pt x="150001" y="19056"/>
                  </a:cubicBezTo>
                  <a:cubicBezTo>
                    <a:pt x="148476" y="19056"/>
                    <a:pt x="147468" y="20073"/>
                    <a:pt x="147468" y="21588"/>
                  </a:cubicBezTo>
                  <a:cubicBezTo>
                    <a:pt x="147468" y="22343"/>
                    <a:pt x="147468" y="22850"/>
                    <a:pt x="152281" y="27408"/>
                  </a:cubicBezTo>
                  <a:cubicBezTo>
                    <a:pt x="177091" y="52467"/>
                    <a:pt x="191526" y="92706"/>
                    <a:pt x="191526" y="145602"/>
                  </a:cubicBezTo>
                  <a:cubicBezTo>
                    <a:pt x="191526" y="188882"/>
                    <a:pt x="182160" y="233424"/>
                    <a:pt x="150756" y="265311"/>
                  </a:cubicBezTo>
                  <a:cubicBezTo>
                    <a:pt x="147468" y="268352"/>
                    <a:pt x="147468" y="268860"/>
                    <a:pt x="147468" y="269614"/>
                  </a:cubicBezTo>
                  <a:cubicBezTo>
                    <a:pt x="147468" y="271131"/>
                    <a:pt x="148476" y="272146"/>
                    <a:pt x="150001" y="272146"/>
                  </a:cubicBezTo>
                  <a:cubicBezTo>
                    <a:pt x="152528" y="272146"/>
                    <a:pt x="175319" y="254933"/>
                    <a:pt x="190262" y="222792"/>
                  </a:cubicBezTo>
                  <a:cubicBezTo>
                    <a:pt x="203180" y="194956"/>
                    <a:pt x="206214" y="166864"/>
                    <a:pt x="206214" y="145602"/>
                  </a:cubicBezTo>
                  <a:close/>
                  <a:moveTo>
                    <a:pt x="270271" y="155979"/>
                  </a:moveTo>
                  <a:lnTo>
                    <a:pt x="280145" y="40572"/>
                  </a:lnTo>
                  <a:cubicBezTo>
                    <a:pt x="280145" y="32220"/>
                    <a:pt x="273314" y="27662"/>
                    <a:pt x="266727" y="27662"/>
                  </a:cubicBezTo>
                  <a:cubicBezTo>
                    <a:pt x="260141" y="27662"/>
                    <a:pt x="253302" y="32220"/>
                    <a:pt x="253302" y="40572"/>
                  </a:cubicBezTo>
                  <a:lnTo>
                    <a:pt x="263176" y="155725"/>
                  </a:lnTo>
                  <a:cubicBezTo>
                    <a:pt x="263430" y="159520"/>
                    <a:pt x="263684" y="161545"/>
                    <a:pt x="266727" y="161545"/>
                  </a:cubicBezTo>
                  <a:cubicBezTo>
                    <a:pt x="269262" y="161545"/>
                    <a:pt x="270017" y="160283"/>
                    <a:pt x="270271" y="155979"/>
                  </a:cubicBezTo>
                  <a:close/>
                  <a:moveTo>
                    <a:pt x="280145" y="195463"/>
                  </a:moveTo>
                  <a:cubicBezTo>
                    <a:pt x="280145" y="188119"/>
                    <a:pt x="274066" y="182046"/>
                    <a:pt x="266727" y="182046"/>
                  </a:cubicBezTo>
                  <a:cubicBezTo>
                    <a:pt x="259379" y="182046"/>
                    <a:pt x="253302" y="188119"/>
                    <a:pt x="253302" y="195463"/>
                  </a:cubicBezTo>
                  <a:cubicBezTo>
                    <a:pt x="253302" y="202800"/>
                    <a:pt x="259379" y="208874"/>
                    <a:pt x="266727" y="208874"/>
                  </a:cubicBezTo>
                  <a:cubicBezTo>
                    <a:pt x="274066" y="208874"/>
                    <a:pt x="280145" y="202800"/>
                    <a:pt x="280145" y="19546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orme libre : forme 188">
              <a:extLst>
                <a:ext uri="{FF2B5EF4-FFF2-40B4-BE49-F238E27FC236}">
                  <a16:creationId xmlns:a16="http://schemas.microsoft.com/office/drawing/2014/main" id="{DDD49F64-2F2A-4EA8-9814-57EC8AAD783E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11413795" y="-14641297"/>
              <a:ext cx="1754073" cy="25408"/>
            </a:xfrm>
            <a:custGeom>
              <a:avLst/>
              <a:gdLst>
                <a:gd name="connsiteX0" fmla="*/ 7588 w 1754072"/>
                <a:gd name="connsiteY0" fmla="*/ 7584 h 0"/>
                <a:gd name="connsiteX1" fmla="*/ 1758286 w 1754072"/>
                <a:gd name="connsiteY1" fmla="*/ 758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4072">
                  <a:moveTo>
                    <a:pt x="7588" y="7584"/>
                  </a:moveTo>
                  <a:lnTo>
                    <a:pt x="1758286" y="7584"/>
                  </a:lnTo>
                </a:path>
              </a:pathLst>
            </a:custGeom>
            <a:noFill/>
            <a:ln w="379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orme libre : forme 189">
              <a:extLst>
                <a:ext uri="{FF2B5EF4-FFF2-40B4-BE49-F238E27FC236}">
                  <a16:creationId xmlns:a16="http://schemas.microsoft.com/office/drawing/2014/main" id="{FA4750F5-90A5-4439-BF48-791B7AD0FAF6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11427435" y="-14605694"/>
              <a:ext cx="76264" cy="279483"/>
            </a:xfrm>
            <a:custGeom>
              <a:avLst/>
              <a:gdLst>
                <a:gd name="connsiteX0" fmla="*/ 77813 w 76264"/>
                <a:gd name="connsiteY0" fmla="*/ 269614 h 279482"/>
                <a:gd name="connsiteX1" fmla="*/ 73507 w 76264"/>
                <a:gd name="connsiteY1" fmla="*/ 264047 h 279482"/>
                <a:gd name="connsiteX2" fmla="*/ 33755 w 76264"/>
                <a:gd name="connsiteY2" fmla="*/ 145600 h 279482"/>
                <a:gd name="connsiteX3" fmla="*/ 74524 w 76264"/>
                <a:gd name="connsiteY3" fmla="*/ 25891 h 279482"/>
                <a:gd name="connsiteX4" fmla="*/ 77813 w 76264"/>
                <a:gd name="connsiteY4" fmla="*/ 21588 h 279482"/>
                <a:gd name="connsiteX5" fmla="*/ 75279 w 76264"/>
                <a:gd name="connsiteY5" fmla="*/ 19056 h 279482"/>
                <a:gd name="connsiteX6" fmla="*/ 35017 w 76264"/>
                <a:gd name="connsiteY6" fmla="*/ 68408 h 279482"/>
                <a:gd name="connsiteX7" fmla="*/ 19066 w 76264"/>
                <a:gd name="connsiteY7" fmla="*/ 145600 h 279482"/>
                <a:gd name="connsiteX8" fmla="*/ 35780 w 76264"/>
                <a:gd name="connsiteY8" fmla="*/ 224563 h 279482"/>
                <a:gd name="connsiteX9" fmla="*/ 75279 w 76264"/>
                <a:gd name="connsiteY9" fmla="*/ 272146 h 279482"/>
                <a:gd name="connsiteX10" fmla="*/ 77813 w 76264"/>
                <a:gd name="connsiteY10" fmla="*/ 269614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64" h="279482">
                  <a:moveTo>
                    <a:pt x="77813" y="269614"/>
                  </a:moveTo>
                  <a:cubicBezTo>
                    <a:pt x="77813" y="268859"/>
                    <a:pt x="77813" y="268350"/>
                    <a:pt x="73507" y="264047"/>
                  </a:cubicBezTo>
                  <a:cubicBezTo>
                    <a:pt x="41857" y="232160"/>
                    <a:pt x="33755" y="184323"/>
                    <a:pt x="33755" y="145600"/>
                  </a:cubicBezTo>
                  <a:cubicBezTo>
                    <a:pt x="33755" y="101567"/>
                    <a:pt x="43375" y="57524"/>
                    <a:pt x="74524" y="25891"/>
                  </a:cubicBezTo>
                  <a:cubicBezTo>
                    <a:pt x="77813" y="22850"/>
                    <a:pt x="77813" y="22342"/>
                    <a:pt x="77813" y="21588"/>
                  </a:cubicBezTo>
                  <a:cubicBezTo>
                    <a:pt x="77813" y="19817"/>
                    <a:pt x="76796" y="19056"/>
                    <a:pt x="75279" y="19056"/>
                  </a:cubicBezTo>
                  <a:cubicBezTo>
                    <a:pt x="72744" y="19056"/>
                    <a:pt x="49961" y="36269"/>
                    <a:pt x="35017" y="68408"/>
                  </a:cubicBezTo>
                  <a:cubicBezTo>
                    <a:pt x="22100" y="96246"/>
                    <a:pt x="19066" y="124338"/>
                    <a:pt x="19066" y="145600"/>
                  </a:cubicBezTo>
                  <a:cubicBezTo>
                    <a:pt x="19066" y="165338"/>
                    <a:pt x="21846" y="195962"/>
                    <a:pt x="35780" y="224563"/>
                  </a:cubicBezTo>
                  <a:cubicBezTo>
                    <a:pt x="50969" y="255694"/>
                    <a:pt x="72744" y="272146"/>
                    <a:pt x="75279" y="272146"/>
                  </a:cubicBezTo>
                  <a:cubicBezTo>
                    <a:pt x="76796" y="272146"/>
                    <a:pt x="77813" y="271383"/>
                    <a:pt x="77813" y="26961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orme libre : forme 190">
              <a:extLst>
                <a:ext uri="{FF2B5EF4-FFF2-40B4-BE49-F238E27FC236}">
                  <a16:creationId xmlns:a16="http://schemas.microsoft.com/office/drawing/2014/main" id="{BADEDB38-93A1-4358-A2AD-EA1E6204597C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11510720" y="-14588735"/>
              <a:ext cx="228792" cy="203260"/>
            </a:xfrm>
            <a:custGeom>
              <a:avLst/>
              <a:gdLst>
                <a:gd name="connsiteX0" fmla="*/ 200631 w 228792"/>
                <a:gd name="connsiteY0" fmla="*/ 45631 h 203260"/>
                <a:gd name="connsiteX1" fmla="*/ 227982 w 228792"/>
                <a:gd name="connsiteY1" fmla="*/ 26899 h 203260"/>
                <a:gd name="connsiteX2" fmla="*/ 232288 w 228792"/>
                <a:gd name="connsiteY2" fmla="*/ 21835 h 203260"/>
                <a:gd name="connsiteX3" fmla="*/ 228991 w 228792"/>
                <a:gd name="connsiteY3" fmla="*/ 19056 h 203260"/>
                <a:gd name="connsiteX4" fmla="*/ 203419 w 228792"/>
                <a:gd name="connsiteY4" fmla="*/ 19809 h 203260"/>
                <a:gd name="connsiteX5" fmla="*/ 177584 w 228792"/>
                <a:gd name="connsiteY5" fmla="*/ 19056 h 203260"/>
                <a:gd name="connsiteX6" fmla="*/ 173032 w 228792"/>
                <a:gd name="connsiteY6" fmla="*/ 24113 h 203260"/>
                <a:gd name="connsiteX7" fmla="*/ 177584 w 228792"/>
                <a:gd name="connsiteY7" fmla="*/ 26899 h 203260"/>
                <a:gd name="connsiteX8" fmla="*/ 194808 w 228792"/>
                <a:gd name="connsiteY8" fmla="*/ 38032 h 203260"/>
                <a:gd name="connsiteX9" fmla="*/ 194045 w 228792"/>
                <a:gd name="connsiteY9" fmla="*/ 43351 h 203260"/>
                <a:gd name="connsiteX10" fmla="*/ 165684 w 228792"/>
                <a:gd name="connsiteY10" fmla="*/ 155978 h 203260"/>
                <a:gd name="connsiteX11" fmla="*/ 109725 w 228792"/>
                <a:gd name="connsiteY11" fmla="*/ 23860 h 203260"/>
                <a:gd name="connsiteX12" fmla="*/ 101622 w 228792"/>
                <a:gd name="connsiteY12" fmla="*/ 19056 h 203260"/>
                <a:gd name="connsiteX13" fmla="*/ 67684 w 228792"/>
                <a:gd name="connsiteY13" fmla="*/ 19056 h 203260"/>
                <a:gd name="connsiteX14" fmla="*/ 60344 w 228792"/>
                <a:gd name="connsiteY14" fmla="*/ 24113 h 203260"/>
                <a:gd name="connsiteX15" fmla="*/ 67430 w 228792"/>
                <a:gd name="connsiteY15" fmla="*/ 26899 h 203260"/>
                <a:gd name="connsiteX16" fmla="*/ 84654 w 228792"/>
                <a:gd name="connsiteY16" fmla="*/ 29179 h 203260"/>
                <a:gd name="connsiteX17" fmla="*/ 50724 w 228792"/>
                <a:gd name="connsiteY17" fmla="*/ 165085 h 203260"/>
                <a:gd name="connsiteX18" fmla="*/ 23372 w 228792"/>
                <a:gd name="connsiteY18" fmla="*/ 184070 h 203260"/>
                <a:gd name="connsiteX19" fmla="*/ 19066 w 228792"/>
                <a:gd name="connsiteY19" fmla="*/ 189127 h 203260"/>
                <a:gd name="connsiteX20" fmla="*/ 22363 w 228792"/>
                <a:gd name="connsiteY20" fmla="*/ 191913 h 203260"/>
                <a:gd name="connsiteX21" fmla="*/ 47681 w 228792"/>
                <a:gd name="connsiteY21" fmla="*/ 191152 h 203260"/>
                <a:gd name="connsiteX22" fmla="*/ 73762 w 228792"/>
                <a:gd name="connsiteY22" fmla="*/ 191913 h 203260"/>
                <a:gd name="connsiteX23" fmla="*/ 78322 w 228792"/>
                <a:gd name="connsiteY23" fmla="*/ 186849 h 203260"/>
                <a:gd name="connsiteX24" fmla="*/ 73262 w 228792"/>
                <a:gd name="connsiteY24" fmla="*/ 184070 h 203260"/>
                <a:gd name="connsiteX25" fmla="*/ 56547 w 228792"/>
                <a:gd name="connsiteY25" fmla="*/ 172931 h 203260"/>
                <a:gd name="connsiteX26" fmla="*/ 57556 w 228792"/>
                <a:gd name="connsiteY26" fmla="*/ 167111 h 203260"/>
                <a:gd name="connsiteX27" fmla="*/ 90985 w 228792"/>
                <a:gd name="connsiteY27" fmla="*/ 33482 h 203260"/>
                <a:gd name="connsiteX28" fmla="*/ 93265 w 228792"/>
                <a:gd name="connsiteY28" fmla="*/ 38032 h 203260"/>
                <a:gd name="connsiteX29" fmla="*/ 156318 w 228792"/>
                <a:gd name="connsiteY29" fmla="*/ 187103 h 203260"/>
                <a:gd name="connsiteX30" fmla="*/ 161132 w 228792"/>
                <a:gd name="connsiteY30" fmla="*/ 191913 h 203260"/>
                <a:gd name="connsiteX31" fmla="*/ 165184 w 228792"/>
                <a:gd name="connsiteY31" fmla="*/ 186602 h 203260"/>
                <a:gd name="connsiteX32" fmla="*/ 200631 w 228792"/>
                <a:gd name="connsiteY32" fmla="*/ 45631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28792" h="203260">
                  <a:moveTo>
                    <a:pt x="200631" y="45631"/>
                  </a:moveTo>
                  <a:cubicBezTo>
                    <a:pt x="203164" y="35508"/>
                    <a:pt x="207725" y="27662"/>
                    <a:pt x="227982" y="26899"/>
                  </a:cubicBezTo>
                  <a:cubicBezTo>
                    <a:pt x="229245" y="26899"/>
                    <a:pt x="232288" y="26647"/>
                    <a:pt x="232288" y="21835"/>
                  </a:cubicBezTo>
                  <a:cubicBezTo>
                    <a:pt x="232288" y="21588"/>
                    <a:pt x="232288" y="19056"/>
                    <a:pt x="228991" y="19056"/>
                  </a:cubicBezTo>
                  <a:cubicBezTo>
                    <a:pt x="220634" y="19056"/>
                    <a:pt x="211776" y="19809"/>
                    <a:pt x="203419" y="19809"/>
                  </a:cubicBezTo>
                  <a:cubicBezTo>
                    <a:pt x="194808" y="19809"/>
                    <a:pt x="185942" y="19056"/>
                    <a:pt x="177584" y="19056"/>
                  </a:cubicBezTo>
                  <a:cubicBezTo>
                    <a:pt x="176067" y="19056"/>
                    <a:pt x="173032" y="19056"/>
                    <a:pt x="173032" y="24113"/>
                  </a:cubicBezTo>
                  <a:cubicBezTo>
                    <a:pt x="173032" y="26899"/>
                    <a:pt x="175558" y="26899"/>
                    <a:pt x="177584" y="26899"/>
                  </a:cubicBezTo>
                  <a:cubicBezTo>
                    <a:pt x="192019" y="27154"/>
                    <a:pt x="194808" y="32467"/>
                    <a:pt x="194808" y="38032"/>
                  </a:cubicBezTo>
                  <a:cubicBezTo>
                    <a:pt x="194808" y="38794"/>
                    <a:pt x="194299" y="42590"/>
                    <a:pt x="194045" y="43351"/>
                  </a:cubicBezTo>
                  <a:lnTo>
                    <a:pt x="165684" y="155978"/>
                  </a:lnTo>
                  <a:lnTo>
                    <a:pt x="109725" y="23860"/>
                  </a:lnTo>
                  <a:cubicBezTo>
                    <a:pt x="107699" y="19310"/>
                    <a:pt x="107445" y="19056"/>
                    <a:pt x="101622" y="19056"/>
                  </a:cubicBezTo>
                  <a:lnTo>
                    <a:pt x="67684" y="19056"/>
                  </a:lnTo>
                  <a:cubicBezTo>
                    <a:pt x="62624" y="19056"/>
                    <a:pt x="60344" y="19056"/>
                    <a:pt x="60344" y="24113"/>
                  </a:cubicBezTo>
                  <a:cubicBezTo>
                    <a:pt x="60344" y="26899"/>
                    <a:pt x="62624" y="26899"/>
                    <a:pt x="67430" y="26899"/>
                  </a:cubicBezTo>
                  <a:cubicBezTo>
                    <a:pt x="68702" y="26899"/>
                    <a:pt x="84654" y="26899"/>
                    <a:pt x="84654" y="29179"/>
                  </a:cubicBezTo>
                  <a:lnTo>
                    <a:pt x="50724" y="165085"/>
                  </a:lnTo>
                  <a:cubicBezTo>
                    <a:pt x="48189" y="175209"/>
                    <a:pt x="43884" y="183307"/>
                    <a:pt x="23372" y="184070"/>
                  </a:cubicBezTo>
                  <a:cubicBezTo>
                    <a:pt x="21855" y="184070"/>
                    <a:pt x="19066" y="184324"/>
                    <a:pt x="19066" y="189127"/>
                  </a:cubicBezTo>
                  <a:cubicBezTo>
                    <a:pt x="19066" y="190898"/>
                    <a:pt x="20338" y="191913"/>
                    <a:pt x="22363" y="191913"/>
                  </a:cubicBezTo>
                  <a:cubicBezTo>
                    <a:pt x="30466" y="191913"/>
                    <a:pt x="39324" y="191152"/>
                    <a:pt x="47681" y="191152"/>
                  </a:cubicBezTo>
                  <a:cubicBezTo>
                    <a:pt x="56293" y="191152"/>
                    <a:pt x="65404" y="191913"/>
                    <a:pt x="73762" y="191913"/>
                  </a:cubicBezTo>
                  <a:cubicBezTo>
                    <a:pt x="75033" y="191913"/>
                    <a:pt x="78322" y="191913"/>
                    <a:pt x="78322" y="186849"/>
                  </a:cubicBezTo>
                  <a:cubicBezTo>
                    <a:pt x="78322" y="184324"/>
                    <a:pt x="76042" y="184070"/>
                    <a:pt x="73262" y="184070"/>
                  </a:cubicBezTo>
                  <a:cubicBezTo>
                    <a:pt x="58573" y="183561"/>
                    <a:pt x="56547" y="177995"/>
                    <a:pt x="56547" y="172931"/>
                  </a:cubicBezTo>
                  <a:cubicBezTo>
                    <a:pt x="56547" y="171160"/>
                    <a:pt x="56802" y="169897"/>
                    <a:pt x="57556" y="167111"/>
                  </a:cubicBezTo>
                  <a:lnTo>
                    <a:pt x="90985" y="33482"/>
                  </a:lnTo>
                  <a:cubicBezTo>
                    <a:pt x="91994" y="34999"/>
                    <a:pt x="91994" y="35508"/>
                    <a:pt x="93265" y="38032"/>
                  </a:cubicBezTo>
                  <a:lnTo>
                    <a:pt x="156318" y="187103"/>
                  </a:lnTo>
                  <a:cubicBezTo>
                    <a:pt x="158089" y="191406"/>
                    <a:pt x="158852" y="191913"/>
                    <a:pt x="161132" y="191913"/>
                  </a:cubicBezTo>
                  <a:cubicBezTo>
                    <a:pt x="163912" y="191913"/>
                    <a:pt x="163912" y="191152"/>
                    <a:pt x="165184" y="186602"/>
                  </a:cubicBezTo>
                  <a:lnTo>
                    <a:pt x="200631" y="4563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4" name="Forme libre : forme 1023">
              <a:extLst>
                <a:ext uri="{FF2B5EF4-FFF2-40B4-BE49-F238E27FC236}">
                  <a16:creationId xmlns:a16="http://schemas.microsoft.com/office/drawing/2014/main" id="{CB28A342-27A0-4B50-9243-8F854567D578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11809254" y="-14484206"/>
              <a:ext cx="177949" cy="25408"/>
            </a:xfrm>
            <a:custGeom>
              <a:avLst/>
              <a:gdLst>
                <a:gd name="connsiteX0" fmla="*/ 164921 w 177949"/>
                <a:gd name="connsiteY0" fmla="*/ 29179 h 25407"/>
                <a:gd name="connsiteX1" fmla="*/ 173786 w 177949"/>
                <a:gd name="connsiteY1" fmla="*/ 24113 h 25407"/>
                <a:gd name="connsiteX2" fmla="*/ 164921 w 177949"/>
                <a:gd name="connsiteY2" fmla="*/ 19056 h 25407"/>
                <a:gd name="connsiteX3" fmla="*/ 27924 w 177949"/>
                <a:gd name="connsiteY3" fmla="*/ 19056 h 25407"/>
                <a:gd name="connsiteX4" fmla="*/ 19066 w 177949"/>
                <a:gd name="connsiteY4" fmla="*/ 24113 h 25407"/>
                <a:gd name="connsiteX5" fmla="*/ 27924 w 177949"/>
                <a:gd name="connsiteY5" fmla="*/ 29179 h 25407"/>
                <a:gd name="connsiteX6" fmla="*/ 164921 w 177949"/>
                <a:gd name="connsiteY6" fmla="*/ 29179 h 2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949" h="25407">
                  <a:moveTo>
                    <a:pt x="164921" y="29179"/>
                  </a:moveTo>
                  <a:cubicBezTo>
                    <a:pt x="169227" y="29179"/>
                    <a:pt x="173786" y="29179"/>
                    <a:pt x="173786" y="24113"/>
                  </a:cubicBezTo>
                  <a:cubicBezTo>
                    <a:pt x="173786" y="19056"/>
                    <a:pt x="169227" y="19056"/>
                    <a:pt x="164921" y="19056"/>
                  </a:cubicBezTo>
                  <a:lnTo>
                    <a:pt x="27924" y="19056"/>
                  </a:lnTo>
                  <a:cubicBezTo>
                    <a:pt x="23618" y="19056"/>
                    <a:pt x="19066" y="19056"/>
                    <a:pt x="19066" y="24113"/>
                  </a:cubicBezTo>
                  <a:cubicBezTo>
                    <a:pt x="19066" y="29179"/>
                    <a:pt x="23618" y="29179"/>
                    <a:pt x="27924" y="29179"/>
                  </a:cubicBezTo>
                  <a:lnTo>
                    <a:pt x="164921" y="2917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5" name="Forme libre : forme 1024">
              <a:extLst>
                <a:ext uri="{FF2B5EF4-FFF2-40B4-BE49-F238E27FC236}">
                  <a16:creationId xmlns:a16="http://schemas.microsoft.com/office/drawing/2014/main" id="{AE8394E8-B46B-4899-BE25-F6D4A9711F66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12053408" y="-14605694"/>
              <a:ext cx="686376" cy="279483"/>
            </a:xfrm>
            <a:custGeom>
              <a:avLst/>
              <a:gdLst>
                <a:gd name="connsiteX0" fmla="*/ 119091 w 686376"/>
                <a:gd name="connsiteY0" fmla="*/ 32220 h 279482"/>
                <a:gd name="connsiteX1" fmla="*/ 112505 w 686376"/>
                <a:gd name="connsiteY1" fmla="*/ 27662 h 279482"/>
                <a:gd name="connsiteX2" fmla="*/ 105927 w 686376"/>
                <a:gd name="connsiteY2" fmla="*/ 32220 h 279482"/>
                <a:gd name="connsiteX3" fmla="*/ 20338 w 686376"/>
                <a:gd name="connsiteY3" fmla="*/ 203808 h 279482"/>
                <a:gd name="connsiteX4" fmla="*/ 19066 w 686376"/>
                <a:gd name="connsiteY4" fmla="*/ 206849 h 279482"/>
                <a:gd name="connsiteX5" fmla="*/ 24635 w 686376"/>
                <a:gd name="connsiteY5" fmla="*/ 208873 h 279482"/>
                <a:gd name="connsiteX6" fmla="*/ 200376 w 686376"/>
                <a:gd name="connsiteY6" fmla="*/ 208873 h 279482"/>
                <a:gd name="connsiteX7" fmla="*/ 205953 w 686376"/>
                <a:gd name="connsiteY7" fmla="*/ 206849 h 279482"/>
                <a:gd name="connsiteX8" fmla="*/ 204682 w 686376"/>
                <a:gd name="connsiteY8" fmla="*/ 203808 h 279482"/>
                <a:gd name="connsiteX9" fmla="*/ 119091 w 686376"/>
                <a:gd name="connsiteY9" fmla="*/ 32220 h 279482"/>
                <a:gd name="connsiteX10" fmla="*/ 104402 w 686376"/>
                <a:gd name="connsiteY10" fmla="*/ 52966 h 279482"/>
                <a:gd name="connsiteX11" fmla="*/ 172523 w 686376"/>
                <a:gd name="connsiteY11" fmla="*/ 189635 h 279482"/>
                <a:gd name="connsiteX12" fmla="*/ 36035 w 686376"/>
                <a:gd name="connsiteY12" fmla="*/ 189635 h 279482"/>
                <a:gd name="connsiteX13" fmla="*/ 104402 w 686376"/>
                <a:gd name="connsiteY13" fmla="*/ 52966 h 279482"/>
                <a:gd name="connsiteX14" fmla="*/ 291391 w 686376"/>
                <a:gd name="connsiteY14" fmla="*/ 145600 h 279482"/>
                <a:gd name="connsiteX15" fmla="*/ 274677 w 686376"/>
                <a:gd name="connsiteY15" fmla="*/ 66639 h 279482"/>
                <a:gd name="connsiteX16" fmla="*/ 235178 w 686376"/>
                <a:gd name="connsiteY16" fmla="*/ 19056 h 279482"/>
                <a:gd name="connsiteX17" fmla="*/ 232643 w 686376"/>
                <a:gd name="connsiteY17" fmla="*/ 21588 h 279482"/>
                <a:gd name="connsiteX18" fmla="*/ 237458 w 686376"/>
                <a:gd name="connsiteY18" fmla="*/ 27408 h 279482"/>
                <a:gd name="connsiteX19" fmla="*/ 276701 w 686376"/>
                <a:gd name="connsiteY19" fmla="*/ 145600 h 279482"/>
                <a:gd name="connsiteX20" fmla="*/ 235933 w 686376"/>
                <a:gd name="connsiteY20" fmla="*/ 265309 h 279482"/>
                <a:gd name="connsiteX21" fmla="*/ 232643 w 686376"/>
                <a:gd name="connsiteY21" fmla="*/ 269614 h 279482"/>
                <a:gd name="connsiteX22" fmla="*/ 235178 w 686376"/>
                <a:gd name="connsiteY22" fmla="*/ 272146 h 279482"/>
                <a:gd name="connsiteX23" fmla="*/ 275439 w 686376"/>
                <a:gd name="connsiteY23" fmla="*/ 222792 h 279482"/>
                <a:gd name="connsiteX24" fmla="*/ 291391 w 686376"/>
                <a:gd name="connsiteY24" fmla="*/ 145600 h 279482"/>
                <a:gd name="connsiteX25" fmla="*/ 355446 w 686376"/>
                <a:gd name="connsiteY25" fmla="*/ 155978 h 279482"/>
                <a:gd name="connsiteX26" fmla="*/ 365322 w 686376"/>
                <a:gd name="connsiteY26" fmla="*/ 40572 h 279482"/>
                <a:gd name="connsiteX27" fmla="*/ 351904 w 686376"/>
                <a:gd name="connsiteY27" fmla="*/ 27662 h 279482"/>
                <a:gd name="connsiteX28" fmla="*/ 338477 w 686376"/>
                <a:gd name="connsiteY28" fmla="*/ 40572 h 279482"/>
                <a:gd name="connsiteX29" fmla="*/ 348353 w 686376"/>
                <a:gd name="connsiteY29" fmla="*/ 155724 h 279482"/>
                <a:gd name="connsiteX30" fmla="*/ 351904 w 686376"/>
                <a:gd name="connsiteY30" fmla="*/ 161544 h 279482"/>
                <a:gd name="connsiteX31" fmla="*/ 355446 w 686376"/>
                <a:gd name="connsiteY31" fmla="*/ 155978 h 279482"/>
                <a:gd name="connsiteX32" fmla="*/ 365322 w 686376"/>
                <a:gd name="connsiteY32" fmla="*/ 195463 h 279482"/>
                <a:gd name="connsiteX33" fmla="*/ 351904 w 686376"/>
                <a:gd name="connsiteY33" fmla="*/ 182044 h 279482"/>
                <a:gd name="connsiteX34" fmla="*/ 338477 w 686376"/>
                <a:gd name="connsiteY34" fmla="*/ 195463 h 279482"/>
                <a:gd name="connsiteX35" fmla="*/ 351904 w 686376"/>
                <a:gd name="connsiteY35" fmla="*/ 208873 h 279482"/>
                <a:gd name="connsiteX36" fmla="*/ 365322 w 686376"/>
                <a:gd name="connsiteY36" fmla="*/ 195463 h 279482"/>
                <a:gd name="connsiteX37" fmla="*/ 470877 w 686376"/>
                <a:gd name="connsiteY37" fmla="*/ 269614 h 279482"/>
                <a:gd name="connsiteX38" fmla="*/ 466573 w 686376"/>
                <a:gd name="connsiteY38" fmla="*/ 264047 h 279482"/>
                <a:gd name="connsiteX39" fmla="*/ 426818 w 686376"/>
                <a:gd name="connsiteY39" fmla="*/ 145600 h 279482"/>
                <a:gd name="connsiteX40" fmla="*/ 467590 w 686376"/>
                <a:gd name="connsiteY40" fmla="*/ 25891 h 279482"/>
                <a:gd name="connsiteX41" fmla="*/ 470877 w 686376"/>
                <a:gd name="connsiteY41" fmla="*/ 21588 h 279482"/>
                <a:gd name="connsiteX42" fmla="*/ 468342 w 686376"/>
                <a:gd name="connsiteY42" fmla="*/ 19056 h 279482"/>
                <a:gd name="connsiteX43" fmla="*/ 428082 w 686376"/>
                <a:gd name="connsiteY43" fmla="*/ 68408 h 279482"/>
                <a:gd name="connsiteX44" fmla="*/ 412130 w 686376"/>
                <a:gd name="connsiteY44" fmla="*/ 145600 h 279482"/>
                <a:gd name="connsiteX45" fmla="*/ 428845 w 686376"/>
                <a:gd name="connsiteY45" fmla="*/ 224563 h 279482"/>
                <a:gd name="connsiteX46" fmla="*/ 468342 w 686376"/>
                <a:gd name="connsiteY46" fmla="*/ 272146 h 279482"/>
                <a:gd name="connsiteX47" fmla="*/ 470877 w 686376"/>
                <a:gd name="connsiteY47" fmla="*/ 269614 h 279482"/>
                <a:gd name="connsiteX48" fmla="*/ 597477 w 686376"/>
                <a:gd name="connsiteY48" fmla="*/ 32220 h 279482"/>
                <a:gd name="connsiteX49" fmla="*/ 590890 w 686376"/>
                <a:gd name="connsiteY49" fmla="*/ 27662 h 279482"/>
                <a:gd name="connsiteX50" fmla="*/ 584314 w 686376"/>
                <a:gd name="connsiteY50" fmla="*/ 32220 h 279482"/>
                <a:gd name="connsiteX51" fmla="*/ 498723 w 686376"/>
                <a:gd name="connsiteY51" fmla="*/ 203808 h 279482"/>
                <a:gd name="connsiteX52" fmla="*/ 497452 w 686376"/>
                <a:gd name="connsiteY52" fmla="*/ 206849 h 279482"/>
                <a:gd name="connsiteX53" fmla="*/ 503022 w 686376"/>
                <a:gd name="connsiteY53" fmla="*/ 208873 h 279482"/>
                <a:gd name="connsiteX54" fmla="*/ 678762 w 686376"/>
                <a:gd name="connsiteY54" fmla="*/ 208873 h 279482"/>
                <a:gd name="connsiteX55" fmla="*/ 684339 w 686376"/>
                <a:gd name="connsiteY55" fmla="*/ 206849 h 279482"/>
                <a:gd name="connsiteX56" fmla="*/ 683068 w 686376"/>
                <a:gd name="connsiteY56" fmla="*/ 203808 h 279482"/>
                <a:gd name="connsiteX57" fmla="*/ 597477 w 686376"/>
                <a:gd name="connsiteY57" fmla="*/ 32220 h 279482"/>
                <a:gd name="connsiteX58" fmla="*/ 582789 w 686376"/>
                <a:gd name="connsiteY58" fmla="*/ 52966 h 279482"/>
                <a:gd name="connsiteX59" fmla="*/ 650911 w 686376"/>
                <a:gd name="connsiteY59" fmla="*/ 189635 h 279482"/>
                <a:gd name="connsiteX60" fmla="*/ 514421 w 686376"/>
                <a:gd name="connsiteY60" fmla="*/ 189635 h 279482"/>
                <a:gd name="connsiteX61" fmla="*/ 582789 w 686376"/>
                <a:gd name="connsiteY61" fmla="*/ 52966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686376" h="279482">
                  <a:moveTo>
                    <a:pt x="119091" y="32220"/>
                  </a:moveTo>
                  <a:cubicBezTo>
                    <a:pt x="117320" y="28925"/>
                    <a:pt x="116811" y="27662"/>
                    <a:pt x="112505" y="27662"/>
                  </a:cubicBezTo>
                  <a:cubicBezTo>
                    <a:pt x="108200" y="27662"/>
                    <a:pt x="107699" y="28925"/>
                    <a:pt x="105927" y="32220"/>
                  </a:cubicBezTo>
                  <a:lnTo>
                    <a:pt x="20338" y="203808"/>
                  </a:lnTo>
                  <a:cubicBezTo>
                    <a:pt x="19066" y="206086"/>
                    <a:pt x="19066" y="206594"/>
                    <a:pt x="19066" y="206849"/>
                  </a:cubicBezTo>
                  <a:cubicBezTo>
                    <a:pt x="19066" y="208873"/>
                    <a:pt x="20583" y="208873"/>
                    <a:pt x="24635" y="208873"/>
                  </a:cubicBezTo>
                  <a:lnTo>
                    <a:pt x="200376" y="208873"/>
                  </a:lnTo>
                  <a:cubicBezTo>
                    <a:pt x="204427" y="208873"/>
                    <a:pt x="205953" y="208873"/>
                    <a:pt x="205953" y="206849"/>
                  </a:cubicBezTo>
                  <a:cubicBezTo>
                    <a:pt x="205953" y="206594"/>
                    <a:pt x="205953" y="206086"/>
                    <a:pt x="204682" y="203808"/>
                  </a:cubicBezTo>
                  <a:lnTo>
                    <a:pt x="119091" y="32220"/>
                  </a:lnTo>
                  <a:close/>
                  <a:moveTo>
                    <a:pt x="104402" y="52966"/>
                  </a:moveTo>
                  <a:lnTo>
                    <a:pt x="172523" y="189635"/>
                  </a:lnTo>
                  <a:lnTo>
                    <a:pt x="36035" y="189635"/>
                  </a:lnTo>
                  <a:lnTo>
                    <a:pt x="104402" y="52966"/>
                  </a:lnTo>
                  <a:close/>
                  <a:moveTo>
                    <a:pt x="291391" y="145600"/>
                  </a:moveTo>
                  <a:cubicBezTo>
                    <a:pt x="291391" y="125862"/>
                    <a:pt x="288611" y="95238"/>
                    <a:pt x="274677" y="66639"/>
                  </a:cubicBezTo>
                  <a:cubicBezTo>
                    <a:pt x="259487" y="35506"/>
                    <a:pt x="237704" y="19056"/>
                    <a:pt x="235178" y="19056"/>
                  </a:cubicBezTo>
                  <a:cubicBezTo>
                    <a:pt x="233652" y="19056"/>
                    <a:pt x="232643" y="20071"/>
                    <a:pt x="232643" y="21588"/>
                  </a:cubicBezTo>
                  <a:cubicBezTo>
                    <a:pt x="232643" y="22342"/>
                    <a:pt x="232643" y="22850"/>
                    <a:pt x="237458" y="27408"/>
                  </a:cubicBezTo>
                  <a:cubicBezTo>
                    <a:pt x="262266" y="52467"/>
                    <a:pt x="276701" y="92706"/>
                    <a:pt x="276701" y="145600"/>
                  </a:cubicBezTo>
                  <a:cubicBezTo>
                    <a:pt x="276701" y="188880"/>
                    <a:pt x="267335" y="233424"/>
                    <a:pt x="235933" y="265309"/>
                  </a:cubicBezTo>
                  <a:cubicBezTo>
                    <a:pt x="232643" y="268350"/>
                    <a:pt x="232643" y="268859"/>
                    <a:pt x="232643" y="269614"/>
                  </a:cubicBezTo>
                  <a:cubicBezTo>
                    <a:pt x="232643" y="271129"/>
                    <a:pt x="233652" y="272146"/>
                    <a:pt x="235178" y="272146"/>
                  </a:cubicBezTo>
                  <a:cubicBezTo>
                    <a:pt x="237704" y="272146"/>
                    <a:pt x="260496" y="254933"/>
                    <a:pt x="275439" y="222792"/>
                  </a:cubicBezTo>
                  <a:cubicBezTo>
                    <a:pt x="288356" y="194955"/>
                    <a:pt x="291391" y="166863"/>
                    <a:pt x="291391" y="145600"/>
                  </a:cubicBezTo>
                  <a:close/>
                  <a:moveTo>
                    <a:pt x="355446" y="155978"/>
                  </a:moveTo>
                  <a:lnTo>
                    <a:pt x="365322" y="40572"/>
                  </a:lnTo>
                  <a:cubicBezTo>
                    <a:pt x="365322" y="32220"/>
                    <a:pt x="358488" y="27662"/>
                    <a:pt x="351904" y="27662"/>
                  </a:cubicBezTo>
                  <a:cubicBezTo>
                    <a:pt x="345318" y="27662"/>
                    <a:pt x="338477" y="32220"/>
                    <a:pt x="338477" y="40572"/>
                  </a:cubicBezTo>
                  <a:lnTo>
                    <a:pt x="348353" y="155724"/>
                  </a:lnTo>
                  <a:cubicBezTo>
                    <a:pt x="348607" y="159520"/>
                    <a:pt x="348862" y="161544"/>
                    <a:pt x="351904" y="161544"/>
                  </a:cubicBezTo>
                  <a:cubicBezTo>
                    <a:pt x="354436" y="161544"/>
                    <a:pt x="355191" y="160281"/>
                    <a:pt x="355446" y="155978"/>
                  </a:cubicBezTo>
                  <a:close/>
                  <a:moveTo>
                    <a:pt x="365322" y="195463"/>
                  </a:moveTo>
                  <a:cubicBezTo>
                    <a:pt x="365322" y="188119"/>
                    <a:pt x="359243" y="182044"/>
                    <a:pt x="351904" y="182044"/>
                  </a:cubicBezTo>
                  <a:cubicBezTo>
                    <a:pt x="344555" y="182044"/>
                    <a:pt x="338477" y="188119"/>
                    <a:pt x="338477" y="195463"/>
                  </a:cubicBezTo>
                  <a:cubicBezTo>
                    <a:pt x="338477" y="202800"/>
                    <a:pt x="344555" y="208873"/>
                    <a:pt x="351904" y="208873"/>
                  </a:cubicBezTo>
                  <a:cubicBezTo>
                    <a:pt x="359243" y="208873"/>
                    <a:pt x="365322" y="202800"/>
                    <a:pt x="365322" y="195463"/>
                  </a:cubicBezTo>
                  <a:close/>
                  <a:moveTo>
                    <a:pt x="470877" y="269614"/>
                  </a:moveTo>
                  <a:cubicBezTo>
                    <a:pt x="470877" y="268859"/>
                    <a:pt x="470877" y="268350"/>
                    <a:pt x="466573" y="264047"/>
                  </a:cubicBezTo>
                  <a:cubicBezTo>
                    <a:pt x="434923" y="232160"/>
                    <a:pt x="426818" y="184323"/>
                    <a:pt x="426818" y="145600"/>
                  </a:cubicBezTo>
                  <a:cubicBezTo>
                    <a:pt x="426818" y="101567"/>
                    <a:pt x="436438" y="57524"/>
                    <a:pt x="467590" y="25891"/>
                  </a:cubicBezTo>
                  <a:cubicBezTo>
                    <a:pt x="470877" y="22850"/>
                    <a:pt x="470877" y="22342"/>
                    <a:pt x="470877" y="21588"/>
                  </a:cubicBezTo>
                  <a:cubicBezTo>
                    <a:pt x="470877" y="19817"/>
                    <a:pt x="469860" y="19056"/>
                    <a:pt x="468342" y="19056"/>
                  </a:cubicBezTo>
                  <a:cubicBezTo>
                    <a:pt x="465810" y="19056"/>
                    <a:pt x="443025" y="36269"/>
                    <a:pt x="428082" y="68408"/>
                  </a:cubicBezTo>
                  <a:cubicBezTo>
                    <a:pt x="415165" y="96246"/>
                    <a:pt x="412130" y="124338"/>
                    <a:pt x="412130" y="145600"/>
                  </a:cubicBezTo>
                  <a:cubicBezTo>
                    <a:pt x="412130" y="165338"/>
                    <a:pt x="414911" y="195962"/>
                    <a:pt x="428845" y="224563"/>
                  </a:cubicBezTo>
                  <a:cubicBezTo>
                    <a:pt x="444034" y="255694"/>
                    <a:pt x="465810" y="272146"/>
                    <a:pt x="468342" y="272146"/>
                  </a:cubicBezTo>
                  <a:cubicBezTo>
                    <a:pt x="469860" y="272146"/>
                    <a:pt x="470877" y="271383"/>
                    <a:pt x="470877" y="269614"/>
                  </a:cubicBezTo>
                  <a:close/>
                  <a:moveTo>
                    <a:pt x="597477" y="32220"/>
                  </a:moveTo>
                  <a:cubicBezTo>
                    <a:pt x="595706" y="28925"/>
                    <a:pt x="595197" y="27662"/>
                    <a:pt x="590890" y="27662"/>
                  </a:cubicBezTo>
                  <a:cubicBezTo>
                    <a:pt x="586587" y="27662"/>
                    <a:pt x="586086" y="28925"/>
                    <a:pt x="584314" y="32220"/>
                  </a:cubicBezTo>
                  <a:lnTo>
                    <a:pt x="498723" y="203808"/>
                  </a:lnTo>
                  <a:cubicBezTo>
                    <a:pt x="497452" y="206086"/>
                    <a:pt x="497452" y="206594"/>
                    <a:pt x="497452" y="206849"/>
                  </a:cubicBezTo>
                  <a:cubicBezTo>
                    <a:pt x="497452" y="208873"/>
                    <a:pt x="498969" y="208873"/>
                    <a:pt x="503022" y="208873"/>
                  </a:cubicBezTo>
                  <a:lnTo>
                    <a:pt x="678762" y="208873"/>
                  </a:lnTo>
                  <a:cubicBezTo>
                    <a:pt x="682814" y="208873"/>
                    <a:pt x="684339" y="208873"/>
                    <a:pt x="684339" y="206849"/>
                  </a:cubicBezTo>
                  <a:cubicBezTo>
                    <a:pt x="684339" y="206594"/>
                    <a:pt x="684339" y="206086"/>
                    <a:pt x="683068" y="203808"/>
                  </a:cubicBezTo>
                  <a:lnTo>
                    <a:pt x="597477" y="32220"/>
                  </a:lnTo>
                  <a:close/>
                  <a:moveTo>
                    <a:pt x="582789" y="52966"/>
                  </a:moveTo>
                  <a:lnTo>
                    <a:pt x="650911" y="189635"/>
                  </a:lnTo>
                  <a:lnTo>
                    <a:pt x="514421" y="189635"/>
                  </a:lnTo>
                  <a:lnTo>
                    <a:pt x="582789" y="5296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7" name="Forme libre : forme 1026">
              <a:extLst>
                <a:ext uri="{FF2B5EF4-FFF2-40B4-BE49-F238E27FC236}">
                  <a16:creationId xmlns:a16="http://schemas.microsoft.com/office/drawing/2014/main" id="{193B1AC7-D71A-411D-B0D8-895D012F8450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12744861" y="-14605694"/>
              <a:ext cx="127107" cy="279483"/>
            </a:xfrm>
            <a:custGeom>
              <a:avLst/>
              <a:gdLst>
                <a:gd name="connsiteX0" fmla="*/ 116310 w 127106"/>
                <a:gd name="connsiteY0" fmla="*/ 28670 h 279482"/>
                <a:gd name="connsiteX1" fmla="*/ 117574 w 127106"/>
                <a:gd name="connsiteY1" fmla="*/ 24120 h 279482"/>
                <a:gd name="connsiteX2" fmla="*/ 112505 w 127106"/>
                <a:gd name="connsiteY2" fmla="*/ 19056 h 279482"/>
                <a:gd name="connsiteX3" fmla="*/ 108199 w 127106"/>
                <a:gd name="connsiteY3" fmla="*/ 21334 h 279482"/>
                <a:gd name="connsiteX4" fmla="*/ 20337 w 127106"/>
                <a:gd name="connsiteY4" fmla="*/ 262532 h 279482"/>
                <a:gd name="connsiteX5" fmla="*/ 19066 w 127106"/>
                <a:gd name="connsiteY5" fmla="*/ 267080 h 279482"/>
                <a:gd name="connsiteX6" fmla="*/ 24134 w 127106"/>
                <a:gd name="connsiteY6" fmla="*/ 272146 h 279482"/>
                <a:gd name="connsiteX7" fmla="*/ 29703 w 127106"/>
                <a:gd name="connsiteY7" fmla="*/ 266072 h 279482"/>
                <a:gd name="connsiteX8" fmla="*/ 116310 w 127106"/>
                <a:gd name="connsiteY8" fmla="*/ 28670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106" h="279482">
                  <a:moveTo>
                    <a:pt x="116310" y="28670"/>
                  </a:moveTo>
                  <a:cubicBezTo>
                    <a:pt x="117574" y="25383"/>
                    <a:pt x="117574" y="24367"/>
                    <a:pt x="117574" y="24120"/>
                  </a:cubicBezTo>
                  <a:cubicBezTo>
                    <a:pt x="117574" y="21334"/>
                    <a:pt x="115294" y="19056"/>
                    <a:pt x="112505" y="19056"/>
                  </a:cubicBezTo>
                  <a:cubicBezTo>
                    <a:pt x="110734" y="19056"/>
                    <a:pt x="108962" y="19817"/>
                    <a:pt x="108199" y="21334"/>
                  </a:cubicBezTo>
                  <a:lnTo>
                    <a:pt x="20337" y="262532"/>
                  </a:lnTo>
                  <a:cubicBezTo>
                    <a:pt x="19066" y="265818"/>
                    <a:pt x="19066" y="266833"/>
                    <a:pt x="19066" y="267080"/>
                  </a:cubicBezTo>
                  <a:cubicBezTo>
                    <a:pt x="19066" y="269867"/>
                    <a:pt x="21345" y="272146"/>
                    <a:pt x="24134" y="272146"/>
                  </a:cubicBezTo>
                  <a:cubicBezTo>
                    <a:pt x="27423" y="272146"/>
                    <a:pt x="28186" y="270375"/>
                    <a:pt x="29703" y="266072"/>
                  </a:cubicBezTo>
                  <a:lnTo>
                    <a:pt x="116310" y="2867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8" name="Forme libre : forme 1027">
              <a:extLst>
                <a:ext uri="{FF2B5EF4-FFF2-40B4-BE49-F238E27FC236}">
                  <a16:creationId xmlns:a16="http://schemas.microsoft.com/office/drawing/2014/main" id="{22361B5D-D75C-4EE6-A4FD-0365981E7AC9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12870247" y="-14605694"/>
              <a:ext cx="279635" cy="279483"/>
            </a:xfrm>
            <a:custGeom>
              <a:avLst/>
              <a:gdLst>
                <a:gd name="connsiteX0" fmla="*/ 38561 w 279634"/>
                <a:gd name="connsiteY0" fmla="*/ 189389 h 279482"/>
                <a:gd name="connsiteX1" fmla="*/ 65404 w 279634"/>
                <a:gd name="connsiteY1" fmla="*/ 163314 h 279482"/>
                <a:gd name="connsiteX2" fmla="*/ 120100 w 279634"/>
                <a:gd name="connsiteY2" fmla="*/ 89418 h 279482"/>
                <a:gd name="connsiteX3" fmla="*/ 66421 w 279634"/>
                <a:gd name="connsiteY3" fmla="*/ 40318 h 279482"/>
                <a:gd name="connsiteX4" fmla="*/ 19066 w 279634"/>
                <a:gd name="connsiteY4" fmla="*/ 86123 h 279482"/>
                <a:gd name="connsiteX5" fmla="*/ 32483 w 279634"/>
                <a:gd name="connsiteY5" fmla="*/ 100295 h 279482"/>
                <a:gd name="connsiteX6" fmla="*/ 45655 w 279634"/>
                <a:gd name="connsiteY6" fmla="*/ 86886 h 279482"/>
                <a:gd name="connsiteX7" fmla="*/ 32229 w 279634"/>
                <a:gd name="connsiteY7" fmla="*/ 73721 h 279482"/>
                <a:gd name="connsiteX8" fmla="*/ 28940 w 279634"/>
                <a:gd name="connsiteY8" fmla="*/ 73976 h 279482"/>
                <a:gd name="connsiteX9" fmla="*/ 63124 w 279634"/>
                <a:gd name="connsiteY9" fmla="*/ 48163 h 279482"/>
                <a:gd name="connsiteX10" fmla="*/ 97062 w 279634"/>
                <a:gd name="connsiteY10" fmla="*/ 89418 h 279482"/>
                <a:gd name="connsiteX11" fmla="*/ 70473 w 279634"/>
                <a:gd name="connsiteY11" fmla="*/ 145346 h 279482"/>
                <a:gd name="connsiteX12" fmla="*/ 21846 w 279634"/>
                <a:gd name="connsiteY12" fmla="*/ 199512 h 279482"/>
                <a:gd name="connsiteX13" fmla="*/ 19066 w 279634"/>
                <a:gd name="connsiteY13" fmla="*/ 208873 h 279482"/>
                <a:gd name="connsiteX14" fmla="*/ 113014 w 279634"/>
                <a:gd name="connsiteY14" fmla="*/ 208873 h 279482"/>
                <a:gd name="connsiteX15" fmla="*/ 120100 w 279634"/>
                <a:gd name="connsiteY15" fmla="*/ 164839 h 279482"/>
                <a:gd name="connsiteX16" fmla="*/ 113768 w 279634"/>
                <a:gd name="connsiteY16" fmla="*/ 164839 h 279482"/>
                <a:gd name="connsiteX17" fmla="*/ 108199 w 279634"/>
                <a:gd name="connsiteY17" fmla="*/ 187364 h 279482"/>
                <a:gd name="connsiteX18" fmla="*/ 84145 w 279634"/>
                <a:gd name="connsiteY18" fmla="*/ 189389 h 279482"/>
                <a:gd name="connsiteX19" fmla="*/ 38561 w 279634"/>
                <a:gd name="connsiteY19" fmla="*/ 189389 h 279482"/>
                <a:gd name="connsiteX20" fmla="*/ 206215 w 279634"/>
                <a:gd name="connsiteY20" fmla="*/ 145600 h 279482"/>
                <a:gd name="connsiteX21" fmla="*/ 189500 w 279634"/>
                <a:gd name="connsiteY21" fmla="*/ 66639 h 279482"/>
                <a:gd name="connsiteX22" fmla="*/ 150001 w 279634"/>
                <a:gd name="connsiteY22" fmla="*/ 19056 h 279482"/>
                <a:gd name="connsiteX23" fmla="*/ 147468 w 279634"/>
                <a:gd name="connsiteY23" fmla="*/ 21588 h 279482"/>
                <a:gd name="connsiteX24" fmla="*/ 152281 w 279634"/>
                <a:gd name="connsiteY24" fmla="*/ 27408 h 279482"/>
                <a:gd name="connsiteX25" fmla="*/ 191526 w 279634"/>
                <a:gd name="connsiteY25" fmla="*/ 145600 h 279482"/>
                <a:gd name="connsiteX26" fmla="*/ 150756 w 279634"/>
                <a:gd name="connsiteY26" fmla="*/ 265309 h 279482"/>
                <a:gd name="connsiteX27" fmla="*/ 147468 w 279634"/>
                <a:gd name="connsiteY27" fmla="*/ 269614 h 279482"/>
                <a:gd name="connsiteX28" fmla="*/ 150001 w 279634"/>
                <a:gd name="connsiteY28" fmla="*/ 272146 h 279482"/>
                <a:gd name="connsiteX29" fmla="*/ 190263 w 279634"/>
                <a:gd name="connsiteY29" fmla="*/ 222792 h 279482"/>
                <a:gd name="connsiteX30" fmla="*/ 206215 w 279634"/>
                <a:gd name="connsiteY30" fmla="*/ 145600 h 279482"/>
                <a:gd name="connsiteX31" fmla="*/ 270271 w 279634"/>
                <a:gd name="connsiteY31" fmla="*/ 155978 h 279482"/>
                <a:gd name="connsiteX32" fmla="*/ 280145 w 279634"/>
                <a:gd name="connsiteY32" fmla="*/ 40572 h 279482"/>
                <a:gd name="connsiteX33" fmla="*/ 266727 w 279634"/>
                <a:gd name="connsiteY33" fmla="*/ 27662 h 279482"/>
                <a:gd name="connsiteX34" fmla="*/ 253301 w 279634"/>
                <a:gd name="connsiteY34" fmla="*/ 40572 h 279482"/>
                <a:gd name="connsiteX35" fmla="*/ 263176 w 279634"/>
                <a:gd name="connsiteY35" fmla="*/ 155724 h 279482"/>
                <a:gd name="connsiteX36" fmla="*/ 266727 w 279634"/>
                <a:gd name="connsiteY36" fmla="*/ 161544 h 279482"/>
                <a:gd name="connsiteX37" fmla="*/ 270271 w 279634"/>
                <a:gd name="connsiteY37" fmla="*/ 155978 h 279482"/>
                <a:gd name="connsiteX38" fmla="*/ 280145 w 279634"/>
                <a:gd name="connsiteY38" fmla="*/ 195463 h 279482"/>
                <a:gd name="connsiteX39" fmla="*/ 266727 w 279634"/>
                <a:gd name="connsiteY39" fmla="*/ 182044 h 279482"/>
                <a:gd name="connsiteX40" fmla="*/ 253301 w 279634"/>
                <a:gd name="connsiteY40" fmla="*/ 195463 h 279482"/>
                <a:gd name="connsiteX41" fmla="*/ 266727 w 279634"/>
                <a:gd name="connsiteY41" fmla="*/ 208873 h 279482"/>
                <a:gd name="connsiteX42" fmla="*/ 280145 w 279634"/>
                <a:gd name="connsiteY42" fmla="*/ 195463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79634" h="279482">
                  <a:moveTo>
                    <a:pt x="38561" y="189389"/>
                  </a:moveTo>
                  <a:lnTo>
                    <a:pt x="65404" y="163314"/>
                  </a:lnTo>
                  <a:cubicBezTo>
                    <a:pt x="104910" y="128387"/>
                    <a:pt x="120100" y="114723"/>
                    <a:pt x="120100" y="89418"/>
                  </a:cubicBezTo>
                  <a:cubicBezTo>
                    <a:pt x="120100" y="60565"/>
                    <a:pt x="97308" y="40318"/>
                    <a:pt x="66421" y="40318"/>
                  </a:cubicBezTo>
                  <a:cubicBezTo>
                    <a:pt x="37806" y="40318"/>
                    <a:pt x="19066" y="63598"/>
                    <a:pt x="19066" y="86123"/>
                  </a:cubicBezTo>
                  <a:cubicBezTo>
                    <a:pt x="19066" y="100295"/>
                    <a:pt x="31729" y="100295"/>
                    <a:pt x="32483" y="100295"/>
                  </a:cubicBezTo>
                  <a:cubicBezTo>
                    <a:pt x="36789" y="100295"/>
                    <a:pt x="45655" y="97263"/>
                    <a:pt x="45655" y="86886"/>
                  </a:cubicBezTo>
                  <a:cubicBezTo>
                    <a:pt x="45655" y="80303"/>
                    <a:pt x="41095" y="73721"/>
                    <a:pt x="32229" y="73721"/>
                  </a:cubicBezTo>
                  <a:cubicBezTo>
                    <a:pt x="30203" y="73721"/>
                    <a:pt x="29703" y="73721"/>
                    <a:pt x="28940" y="73976"/>
                  </a:cubicBezTo>
                  <a:cubicBezTo>
                    <a:pt x="34764" y="57524"/>
                    <a:pt x="48435" y="48163"/>
                    <a:pt x="63124" y="48163"/>
                  </a:cubicBezTo>
                  <a:cubicBezTo>
                    <a:pt x="86170" y="48163"/>
                    <a:pt x="97062" y="68663"/>
                    <a:pt x="97062" y="89418"/>
                  </a:cubicBezTo>
                  <a:cubicBezTo>
                    <a:pt x="97062" y="109665"/>
                    <a:pt x="84398" y="129657"/>
                    <a:pt x="70473" y="145346"/>
                  </a:cubicBezTo>
                  <a:lnTo>
                    <a:pt x="21846" y="199512"/>
                  </a:lnTo>
                  <a:cubicBezTo>
                    <a:pt x="19066" y="202291"/>
                    <a:pt x="19066" y="202800"/>
                    <a:pt x="19066" y="208873"/>
                  </a:cubicBezTo>
                  <a:lnTo>
                    <a:pt x="113014" y="208873"/>
                  </a:lnTo>
                  <a:lnTo>
                    <a:pt x="120100" y="164839"/>
                  </a:lnTo>
                  <a:lnTo>
                    <a:pt x="113768" y="164839"/>
                  </a:lnTo>
                  <a:cubicBezTo>
                    <a:pt x="112505" y="172430"/>
                    <a:pt x="110734" y="183561"/>
                    <a:pt x="108199" y="187364"/>
                  </a:cubicBezTo>
                  <a:cubicBezTo>
                    <a:pt x="106428" y="189389"/>
                    <a:pt x="89713" y="189389"/>
                    <a:pt x="84145" y="189389"/>
                  </a:cubicBezTo>
                  <a:lnTo>
                    <a:pt x="38561" y="189389"/>
                  </a:lnTo>
                  <a:close/>
                  <a:moveTo>
                    <a:pt x="206215" y="145600"/>
                  </a:moveTo>
                  <a:cubicBezTo>
                    <a:pt x="206215" y="125862"/>
                    <a:pt x="203434" y="95238"/>
                    <a:pt x="189500" y="66639"/>
                  </a:cubicBezTo>
                  <a:cubicBezTo>
                    <a:pt x="174311" y="35506"/>
                    <a:pt x="152528" y="19056"/>
                    <a:pt x="150001" y="19056"/>
                  </a:cubicBezTo>
                  <a:cubicBezTo>
                    <a:pt x="148476" y="19056"/>
                    <a:pt x="147468" y="20071"/>
                    <a:pt x="147468" y="21588"/>
                  </a:cubicBezTo>
                  <a:cubicBezTo>
                    <a:pt x="147468" y="22342"/>
                    <a:pt x="147468" y="22850"/>
                    <a:pt x="152281" y="27408"/>
                  </a:cubicBezTo>
                  <a:cubicBezTo>
                    <a:pt x="177091" y="52467"/>
                    <a:pt x="191526" y="92706"/>
                    <a:pt x="191526" y="145600"/>
                  </a:cubicBezTo>
                  <a:cubicBezTo>
                    <a:pt x="191526" y="188880"/>
                    <a:pt x="182160" y="233424"/>
                    <a:pt x="150756" y="265309"/>
                  </a:cubicBezTo>
                  <a:cubicBezTo>
                    <a:pt x="147468" y="268350"/>
                    <a:pt x="147468" y="268859"/>
                    <a:pt x="147468" y="269614"/>
                  </a:cubicBezTo>
                  <a:cubicBezTo>
                    <a:pt x="147468" y="271129"/>
                    <a:pt x="148476" y="272146"/>
                    <a:pt x="150001" y="272146"/>
                  </a:cubicBezTo>
                  <a:cubicBezTo>
                    <a:pt x="152528" y="272146"/>
                    <a:pt x="175319" y="254933"/>
                    <a:pt x="190263" y="222792"/>
                  </a:cubicBezTo>
                  <a:cubicBezTo>
                    <a:pt x="203180" y="194955"/>
                    <a:pt x="206215" y="166863"/>
                    <a:pt x="206215" y="145600"/>
                  </a:cubicBezTo>
                  <a:close/>
                  <a:moveTo>
                    <a:pt x="270271" y="155978"/>
                  </a:moveTo>
                  <a:lnTo>
                    <a:pt x="280145" y="40572"/>
                  </a:lnTo>
                  <a:cubicBezTo>
                    <a:pt x="280145" y="32220"/>
                    <a:pt x="273314" y="27662"/>
                    <a:pt x="266727" y="27662"/>
                  </a:cubicBezTo>
                  <a:cubicBezTo>
                    <a:pt x="260141" y="27662"/>
                    <a:pt x="253301" y="32220"/>
                    <a:pt x="253301" y="40572"/>
                  </a:cubicBezTo>
                  <a:lnTo>
                    <a:pt x="263176" y="155724"/>
                  </a:lnTo>
                  <a:cubicBezTo>
                    <a:pt x="263430" y="159520"/>
                    <a:pt x="263684" y="161544"/>
                    <a:pt x="266727" y="161544"/>
                  </a:cubicBezTo>
                  <a:cubicBezTo>
                    <a:pt x="269262" y="161544"/>
                    <a:pt x="270016" y="160281"/>
                    <a:pt x="270271" y="155978"/>
                  </a:cubicBezTo>
                  <a:close/>
                  <a:moveTo>
                    <a:pt x="280145" y="195463"/>
                  </a:moveTo>
                  <a:cubicBezTo>
                    <a:pt x="280145" y="188119"/>
                    <a:pt x="274066" y="182044"/>
                    <a:pt x="266727" y="182044"/>
                  </a:cubicBezTo>
                  <a:cubicBezTo>
                    <a:pt x="259379" y="182044"/>
                    <a:pt x="253301" y="188119"/>
                    <a:pt x="253301" y="195463"/>
                  </a:cubicBezTo>
                  <a:cubicBezTo>
                    <a:pt x="253301" y="202800"/>
                    <a:pt x="259379" y="208873"/>
                    <a:pt x="266727" y="208873"/>
                  </a:cubicBezTo>
                  <a:cubicBezTo>
                    <a:pt x="274066" y="208873"/>
                    <a:pt x="280145" y="202800"/>
                    <a:pt x="280145" y="19546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9" name="Forme libre : forme 1028">
              <a:extLst>
                <a:ext uri="{FF2B5EF4-FFF2-40B4-BE49-F238E27FC236}">
                  <a16:creationId xmlns:a16="http://schemas.microsoft.com/office/drawing/2014/main" id="{B2212B1F-A94C-4020-8DBF-B1830D99F34E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13309926" y="-14706942"/>
              <a:ext cx="203371" cy="127038"/>
            </a:xfrm>
            <a:custGeom>
              <a:avLst/>
              <a:gdLst>
                <a:gd name="connsiteX0" fmla="*/ 187967 w 203370"/>
                <a:gd name="connsiteY0" fmla="*/ 27154 h 127037"/>
                <a:gd name="connsiteX1" fmla="*/ 184423 w 203370"/>
                <a:gd name="connsiteY1" fmla="*/ 19301 h 127037"/>
                <a:gd name="connsiteX2" fmla="*/ 180880 w 203370"/>
                <a:gd name="connsiteY2" fmla="*/ 26138 h 127037"/>
                <a:gd name="connsiteX3" fmla="*/ 145680 w 203370"/>
                <a:gd name="connsiteY3" fmla="*/ 59040 h 127037"/>
                <a:gd name="connsiteX4" fmla="*/ 105165 w 203370"/>
                <a:gd name="connsiteY4" fmla="*/ 40056 h 127037"/>
                <a:gd name="connsiteX5" fmla="*/ 61352 w 203370"/>
                <a:gd name="connsiteY5" fmla="*/ 19056 h 127037"/>
                <a:gd name="connsiteX6" fmla="*/ 19066 w 203370"/>
                <a:gd name="connsiteY6" fmla="*/ 65115 h 127037"/>
                <a:gd name="connsiteX7" fmla="*/ 22609 w 203370"/>
                <a:gd name="connsiteY7" fmla="*/ 72958 h 127037"/>
                <a:gd name="connsiteX8" fmla="*/ 26160 w 203370"/>
                <a:gd name="connsiteY8" fmla="*/ 67140 h 127037"/>
                <a:gd name="connsiteX9" fmla="*/ 61352 w 203370"/>
                <a:gd name="connsiteY9" fmla="*/ 33228 h 127037"/>
                <a:gd name="connsiteX10" fmla="*/ 101875 w 203370"/>
                <a:gd name="connsiteY10" fmla="*/ 52205 h 127037"/>
                <a:gd name="connsiteX11" fmla="*/ 145680 w 203370"/>
                <a:gd name="connsiteY11" fmla="*/ 73213 h 127037"/>
                <a:gd name="connsiteX12" fmla="*/ 187967 w 203370"/>
                <a:gd name="connsiteY12" fmla="*/ 27154 h 127037"/>
                <a:gd name="connsiteX13" fmla="*/ 28186 w 203370"/>
                <a:gd name="connsiteY13" fmla="*/ 117248 h 127037"/>
                <a:gd name="connsiteX14" fmla="*/ 19066 w 203370"/>
                <a:gd name="connsiteY14" fmla="*/ 122313 h 127037"/>
                <a:gd name="connsiteX15" fmla="*/ 27932 w 203370"/>
                <a:gd name="connsiteY15" fmla="*/ 127371 h 127037"/>
                <a:gd name="connsiteX16" fmla="*/ 179109 w 203370"/>
                <a:gd name="connsiteY16" fmla="*/ 127371 h 127037"/>
                <a:gd name="connsiteX17" fmla="*/ 187967 w 203370"/>
                <a:gd name="connsiteY17" fmla="*/ 122313 h 127037"/>
                <a:gd name="connsiteX18" fmla="*/ 178855 w 203370"/>
                <a:gd name="connsiteY18" fmla="*/ 117248 h 127037"/>
                <a:gd name="connsiteX19" fmla="*/ 28186 w 203370"/>
                <a:gd name="connsiteY19" fmla="*/ 117248 h 127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3370" h="127037">
                  <a:moveTo>
                    <a:pt x="187967" y="27154"/>
                  </a:moveTo>
                  <a:cubicBezTo>
                    <a:pt x="187967" y="21580"/>
                    <a:pt x="186195" y="19301"/>
                    <a:pt x="184423" y="19301"/>
                  </a:cubicBezTo>
                  <a:cubicBezTo>
                    <a:pt x="183415" y="19301"/>
                    <a:pt x="181135" y="20318"/>
                    <a:pt x="180880" y="26138"/>
                  </a:cubicBezTo>
                  <a:cubicBezTo>
                    <a:pt x="179863" y="47146"/>
                    <a:pt x="162140" y="59040"/>
                    <a:pt x="145680" y="59040"/>
                  </a:cubicBezTo>
                  <a:cubicBezTo>
                    <a:pt x="130491" y="59040"/>
                    <a:pt x="118336" y="50179"/>
                    <a:pt x="105165" y="40056"/>
                  </a:cubicBezTo>
                  <a:cubicBezTo>
                    <a:pt x="91747" y="29424"/>
                    <a:pt x="78321" y="19056"/>
                    <a:pt x="61352" y="19056"/>
                  </a:cubicBezTo>
                  <a:cubicBezTo>
                    <a:pt x="36543" y="19056"/>
                    <a:pt x="19066" y="41326"/>
                    <a:pt x="19066" y="65115"/>
                  </a:cubicBezTo>
                  <a:cubicBezTo>
                    <a:pt x="19066" y="72706"/>
                    <a:pt x="22362" y="72958"/>
                    <a:pt x="22609" y="72958"/>
                  </a:cubicBezTo>
                  <a:cubicBezTo>
                    <a:pt x="25397" y="72958"/>
                    <a:pt x="26160" y="67901"/>
                    <a:pt x="26160" y="67140"/>
                  </a:cubicBezTo>
                  <a:cubicBezTo>
                    <a:pt x="27423" y="42336"/>
                    <a:pt x="47681" y="33228"/>
                    <a:pt x="61352" y="33228"/>
                  </a:cubicBezTo>
                  <a:cubicBezTo>
                    <a:pt x="76550" y="33228"/>
                    <a:pt x="88705" y="42081"/>
                    <a:pt x="101875" y="52205"/>
                  </a:cubicBezTo>
                  <a:cubicBezTo>
                    <a:pt x="115294" y="62835"/>
                    <a:pt x="128711" y="73213"/>
                    <a:pt x="145680" y="73213"/>
                  </a:cubicBezTo>
                  <a:cubicBezTo>
                    <a:pt x="170498" y="73213"/>
                    <a:pt x="187967" y="50942"/>
                    <a:pt x="187967" y="27154"/>
                  </a:cubicBezTo>
                  <a:close/>
                  <a:moveTo>
                    <a:pt x="28186" y="117248"/>
                  </a:moveTo>
                  <a:cubicBezTo>
                    <a:pt x="24134" y="117248"/>
                    <a:pt x="19066" y="117248"/>
                    <a:pt x="19066" y="122313"/>
                  </a:cubicBezTo>
                  <a:cubicBezTo>
                    <a:pt x="19066" y="127371"/>
                    <a:pt x="23625" y="127371"/>
                    <a:pt x="27932" y="127371"/>
                  </a:cubicBezTo>
                  <a:lnTo>
                    <a:pt x="179109" y="127371"/>
                  </a:lnTo>
                  <a:cubicBezTo>
                    <a:pt x="183415" y="127371"/>
                    <a:pt x="187967" y="127371"/>
                    <a:pt x="187967" y="122313"/>
                  </a:cubicBezTo>
                  <a:cubicBezTo>
                    <a:pt x="187967" y="117248"/>
                    <a:pt x="183160" y="117248"/>
                    <a:pt x="178855" y="117248"/>
                  </a:cubicBezTo>
                  <a:lnTo>
                    <a:pt x="28186" y="11724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0" name="Forme libre : forme 1029">
              <a:extLst>
                <a:ext uri="{FF2B5EF4-FFF2-40B4-BE49-F238E27FC236}">
                  <a16:creationId xmlns:a16="http://schemas.microsoft.com/office/drawing/2014/main" id="{E2197B1B-2D39-4F06-BC75-DB4DD36D11D8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13630602" y="-14779330"/>
              <a:ext cx="76264" cy="279483"/>
            </a:xfrm>
            <a:custGeom>
              <a:avLst/>
              <a:gdLst>
                <a:gd name="connsiteX0" fmla="*/ 77813 w 76264"/>
                <a:gd name="connsiteY0" fmla="*/ 269614 h 279482"/>
                <a:gd name="connsiteX1" fmla="*/ 73508 w 76264"/>
                <a:gd name="connsiteY1" fmla="*/ 264047 h 279482"/>
                <a:gd name="connsiteX2" fmla="*/ 33755 w 76264"/>
                <a:gd name="connsiteY2" fmla="*/ 145600 h 279482"/>
                <a:gd name="connsiteX3" fmla="*/ 74525 w 76264"/>
                <a:gd name="connsiteY3" fmla="*/ 25891 h 279482"/>
                <a:gd name="connsiteX4" fmla="*/ 77813 w 76264"/>
                <a:gd name="connsiteY4" fmla="*/ 21588 h 279482"/>
                <a:gd name="connsiteX5" fmla="*/ 75280 w 76264"/>
                <a:gd name="connsiteY5" fmla="*/ 19056 h 279482"/>
                <a:gd name="connsiteX6" fmla="*/ 35018 w 76264"/>
                <a:gd name="connsiteY6" fmla="*/ 68410 h 279482"/>
                <a:gd name="connsiteX7" fmla="*/ 19066 w 76264"/>
                <a:gd name="connsiteY7" fmla="*/ 145600 h 279482"/>
                <a:gd name="connsiteX8" fmla="*/ 35781 w 76264"/>
                <a:gd name="connsiteY8" fmla="*/ 224563 h 279482"/>
                <a:gd name="connsiteX9" fmla="*/ 75280 w 76264"/>
                <a:gd name="connsiteY9" fmla="*/ 272146 h 279482"/>
                <a:gd name="connsiteX10" fmla="*/ 77813 w 76264"/>
                <a:gd name="connsiteY10" fmla="*/ 269614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64" h="279482">
                  <a:moveTo>
                    <a:pt x="77813" y="269614"/>
                  </a:moveTo>
                  <a:cubicBezTo>
                    <a:pt x="77813" y="268859"/>
                    <a:pt x="77813" y="268352"/>
                    <a:pt x="73508" y="264047"/>
                  </a:cubicBezTo>
                  <a:cubicBezTo>
                    <a:pt x="41858" y="232162"/>
                    <a:pt x="33755" y="184324"/>
                    <a:pt x="33755" y="145600"/>
                  </a:cubicBezTo>
                  <a:cubicBezTo>
                    <a:pt x="33755" y="101567"/>
                    <a:pt x="43376" y="57524"/>
                    <a:pt x="74525" y="25891"/>
                  </a:cubicBezTo>
                  <a:cubicBezTo>
                    <a:pt x="77813" y="22850"/>
                    <a:pt x="77813" y="22342"/>
                    <a:pt x="77813" y="21588"/>
                  </a:cubicBezTo>
                  <a:cubicBezTo>
                    <a:pt x="77813" y="19817"/>
                    <a:pt x="76796" y="19056"/>
                    <a:pt x="75280" y="19056"/>
                  </a:cubicBezTo>
                  <a:cubicBezTo>
                    <a:pt x="72745" y="19056"/>
                    <a:pt x="49961" y="36269"/>
                    <a:pt x="35018" y="68410"/>
                  </a:cubicBezTo>
                  <a:cubicBezTo>
                    <a:pt x="22101" y="96246"/>
                    <a:pt x="19066" y="124338"/>
                    <a:pt x="19066" y="145600"/>
                  </a:cubicBezTo>
                  <a:cubicBezTo>
                    <a:pt x="19066" y="165340"/>
                    <a:pt x="21846" y="195962"/>
                    <a:pt x="35781" y="224563"/>
                  </a:cubicBezTo>
                  <a:cubicBezTo>
                    <a:pt x="50970" y="255694"/>
                    <a:pt x="72745" y="272146"/>
                    <a:pt x="75280" y="272146"/>
                  </a:cubicBezTo>
                  <a:cubicBezTo>
                    <a:pt x="76796" y="272146"/>
                    <a:pt x="77813" y="271383"/>
                    <a:pt x="77813" y="26961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1" name="Forme libre : forme 1030">
              <a:extLst>
                <a:ext uri="{FF2B5EF4-FFF2-40B4-BE49-F238E27FC236}">
                  <a16:creationId xmlns:a16="http://schemas.microsoft.com/office/drawing/2014/main" id="{91B3F198-75C0-43C6-814E-9403F628E42F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13725058" y="-14657842"/>
              <a:ext cx="177949" cy="25408"/>
            </a:xfrm>
            <a:custGeom>
              <a:avLst/>
              <a:gdLst>
                <a:gd name="connsiteX0" fmla="*/ 164921 w 177949"/>
                <a:gd name="connsiteY0" fmla="*/ 29179 h 25407"/>
                <a:gd name="connsiteX1" fmla="*/ 173786 w 177949"/>
                <a:gd name="connsiteY1" fmla="*/ 24113 h 25407"/>
                <a:gd name="connsiteX2" fmla="*/ 164921 w 177949"/>
                <a:gd name="connsiteY2" fmla="*/ 19056 h 25407"/>
                <a:gd name="connsiteX3" fmla="*/ 27924 w 177949"/>
                <a:gd name="connsiteY3" fmla="*/ 19056 h 25407"/>
                <a:gd name="connsiteX4" fmla="*/ 19066 w 177949"/>
                <a:gd name="connsiteY4" fmla="*/ 24113 h 25407"/>
                <a:gd name="connsiteX5" fmla="*/ 27924 w 177949"/>
                <a:gd name="connsiteY5" fmla="*/ 29179 h 25407"/>
                <a:gd name="connsiteX6" fmla="*/ 164921 w 177949"/>
                <a:gd name="connsiteY6" fmla="*/ 29179 h 2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949" h="25407">
                  <a:moveTo>
                    <a:pt x="164921" y="29179"/>
                  </a:moveTo>
                  <a:cubicBezTo>
                    <a:pt x="169226" y="29179"/>
                    <a:pt x="173786" y="29179"/>
                    <a:pt x="173786" y="24113"/>
                  </a:cubicBezTo>
                  <a:cubicBezTo>
                    <a:pt x="173786" y="19056"/>
                    <a:pt x="169226" y="19056"/>
                    <a:pt x="164921" y="19056"/>
                  </a:cubicBezTo>
                  <a:lnTo>
                    <a:pt x="27924" y="19056"/>
                  </a:lnTo>
                  <a:cubicBezTo>
                    <a:pt x="23618" y="19056"/>
                    <a:pt x="19066" y="19056"/>
                    <a:pt x="19066" y="24113"/>
                  </a:cubicBezTo>
                  <a:cubicBezTo>
                    <a:pt x="19066" y="29179"/>
                    <a:pt x="23618" y="29179"/>
                    <a:pt x="27924" y="29179"/>
                  </a:cubicBezTo>
                  <a:lnTo>
                    <a:pt x="164921" y="2917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2" name="Forme libre : forme 1031">
              <a:extLst>
                <a:ext uri="{FF2B5EF4-FFF2-40B4-BE49-F238E27FC236}">
                  <a16:creationId xmlns:a16="http://schemas.microsoft.com/office/drawing/2014/main" id="{50A1BB87-0B58-48ED-BA62-92A9A9A1A149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13923566" y="-14779330"/>
              <a:ext cx="203371" cy="279483"/>
            </a:xfrm>
            <a:custGeom>
              <a:avLst/>
              <a:gdLst>
                <a:gd name="connsiteX0" fmla="*/ 70981 w 203370"/>
                <a:gd name="connsiteY0" fmla="*/ 46892 h 279482"/>
                <a:gd name="connsiteX1" fmla="*/ 65150 w 203370"/>
                <a:gd name="connsiteY1" fmla="*/ 40318 h 279482"/>
                <a:gd name="connsiteX2" fmla="*/ 19066 w 203370"/>
                <a:gd name="connsiteY2" fmla="*/ 56516 h 279482"/>
                <a:gd name="connsiteX3" fmla="*/ 19066 w 203370"/>
                <a:gd name="connsiteY3" fmla="*/ 64359 h 279482"/>
                <a:gd name="connsiteX4" fmla="*/ 52241 w 203370"/>
                <a:gd name="connsiteY4" fmla="*/ 57778 h 279482"/>
                <a:gd name="connsiteX5" fmla="*/ 52241 w 203370"/>
                <a:gd name="connsiteY5" fmla="*/ 188880 h 279482"/>
                <a:gd name="connsiteX6" fmla="*/ 28686 w 203370"/>
                <a:gd name="connsiteY6" fmla="*/ 201029 h 279482"/>
                <a:gd name="connsiteX7" fmla="*/ 20583 w 203370"/>
                <a:gd name="connsiteY7" fmla="*/ 201029 h 279482"/>
                <a:gd name="connsiteX8" fmla="*/ 20583 w 203370"/>
                <a:gd name="connsiteY8" fmla="*/ 208874 h 279482"/>
                <a:gd name="connsiteX9" fmla="*/ 61607 w 203370"/>
                <a:gd name="connsiteY9" fmla="*/ 208111 h 279482"/>
                <a:gd name="connsiteX10" fmla="*/ 102630 w 203370"/>
                <a:gd name="connsiteY10" fmla="*/ 208874 h 279482"/>
                <a:gd name="connsiteX11" fmla="*/ 102630 w 203370"/>
                <a:gd name="connsiteY11" fmla="*/ 201029 h 279482"/>
                <a:gd name="connsiteX12" fmla="*/ 94527 w 203370"/>
                <a:gd name="connsiteY12" fmla="*/ 201029 h 279482"/>
                <a:gd name="connsiteX13" fmla="*/ 70981 w 203370"/>
                <a:gd name="connsiteY13" fmla="*/ 188880 h 279482"/>
                <a:gd name="connsiteX14" fmla="*/ 70981 w 203370"/>
                <a:gd name="connsiteY14" fmla="*/ 46892 h 279482"/>
                <a:gd name="connsiteX15" fmla="*/ 196340 w 203370"/>
                <a:gd name="connsiteY15" fmla="*/ 145600 h 279482"/>
                <a:gd name="connsiteX16" fmla="*/ 179625 w 203370"/>
                <a:gd name="connsiteY16" fmla="*/ 66639 h 279482"/>
                <a:gd name="connsiteX17" fmla="*/ 140127 w 203370"/>
                <a:gd name="connsiteY17" fmla="*/ 19056 h 279482"/>
                <a:gd name="connsiteX18" fmla="*/ 137593 w 203370"/>
                <a:gd name="connsiteY18" fmla="*/ 21588 h 279482"/>
                <a:gd name="connsiteX19" fmla="*/ 142407 w 203370"/>
                <a:gd name="connsiteY19" fmla="*/ 27408 h 279482"/>
                <a:gd name="connsiteX20" fmla="*/ 181652 w 203370"/>
                <a:gd name="connsiteY20" fmla="*/ 145600 h 279482"/>
                <a:gd name="connsiteX21" fmla="*/ 140882 w 203370"/>
                <a:gd name="connsiteY21" fmla="*/ 265311 h 279482"/>
                <a:gd name="connsiteX22" fmla="*/ 137593 w 203370"/>
                <a:gd name="connsiteY22" fmla="*/ 269614 h 279482"/>
                <a:gd name="connsiteX23" fmla="*/ 140127 w 203370"/>
                <a:gd name="connsiteY23" fmla="*/ 272146 h 279482"/>
                <a:gd name="connsiteX24" fmla="*/ 180388 w 203370"/>
                <a:gd name="connsiteY24" fmla="*/ 222792 h 279482"/>
                <a:gd name="connsiteX25" fmla="*/ 196340 w 203370"/>
                <a:gd name="connsiteY25" fmla="*/ 145600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3370" h="279482">
                  <a:moveTo>
                    <a:pt x="70981" y="46892"/>
                  </a:moveTo>
                  <a:cubicBezTo>
                    <a:pt x="70981" y="40819"/>
                    <a:pt x="70981" y="40318"/>
                    <a:pt x="65150" y="40318"/>
                  </a:cubicBezTo>
                  <a:cubicBezTo>
                    <a:pt x="49452" y="56516"/>
                    <a:pt x="27169" y="56516"/>
                    <a:pt x="19066" y="56516"/>
                  </a:cubicBezTo>
                  <a:lnTo>
                    <a:pt x="19066" y="64359"/>
                  </a:lnTo>
                  <a:cubicBezTo>
                    <a:pt x="24127" y="64359"/>
                    <a:pt x="39069" y="64359"/>
                    <a:pt x="52241" y="57778"/>
                  </a:cubicBezTo>
                  <a:lnTo>
                    <a:pt x="52241" y="188880"/>
                  </a:lnTo>
                  <a:cubicBezTo>
                    <a:pt x="52241" y="197988"/>
                    <a:pt x="51478" y="201029"/>
                    <a:pt x="28686" y="201029"/>
                  </a:cubicBezTo>
                  <a:lnTo>
                    <a:pt x="20583" y="201029"/>
                  </a:lnTo>
                  <a:lnTo>
                    <a:pt x="20583" y="208874"/>
                  </a:lnTo>
                  <a:cubicBezTo>
                    <a:pt x="29449" y="208111"/>
                    <a:pt x="51478" y="208111"/>
                    <a:pt x="61607" y="208111"/>
                  </a:cubicBezTo>
                  <a:cubicBezTo>
                    <a:pt x="71736" y="208111"/>
                    <a:pt x="93764" y="208111"/>
                    <a:pt x="102630" y="208874"/>
                  </a:cubicBezTo>
                  <a:lnTo>
                    <a:pt x="102630" y="201029"/>
                  </a:lnTo>
                  <a:lnTo>
                    <a:pt x="94527" y="201029"/>
                  </a:lnTo>
                  <a:cubicBezTo>
                    <a:pt x="71736" y="201029"/>
                    <a:pt x="70981" y="198242"/>
                    <a:pt x="70981" y="188880"/>
                  </a:cubicBezTo>
                  <a:lnTo>
                    <a:pt x="70981" y="46892"/>
                  </a:lnTo>
                  <a:close/>
                  <a:moveTo>
                    <a:pt x="196340" y="145600"/>
                  </a:moveTo>
                  <a:cubicBezTo>
                    <a:pt x="196340" y="125862"/>
                    <a:pt x="193559" y="95238"/>
                    <a:pt x="179625" y="66639"/>
                  </a:cubicBezTo>
                  <a:cubicBezTo>
                    <a:pt x="164436" y="35506"/>
                    <a:pt x="142653" y="19056"/>
                    <a:pt x="140127" y="19056"/>
                  </a:cubicBezTo>
                  <a:cubicBezTo>
                    <a:pt x="138602" y="19056"/>
                    <a:pt x="137593" y="20071"/>
                    <a:pt x="137593" y="21588"/>
                  </a:cubicBezTo>
                  <a:cubicBezTo>
                    <a:pt x="137593" y="22342"/>
                    <a:pt x="137593" y="22850"/>
                    <a:pt x="142407" y="27408"/>
                  </a:cubicBezTo>
                  <a:cubicBezTo>
                    <a:pt x="167217" y="52467"/>
                    <a:pt x="181652" y="92706"/>
                    <a:pt x="181652" y="145600"/>
                  </a:cubicBezTo>
                  <a:cubicBezTo>
                    <a:pt x="181652" y="188880"/>
                    <a:pt x="172285" y="233424"/>
                    <a:pt x="140882" y="265311"/>
                  </a:cubicBezTo>
                  <a:cubicBezTo>
                    <a:pt x="137593" y="268352"/>
                    <a:pt x="137593" y="268859"/>
                    <a:pt x="137593" y="269614"/>
                  </a:cubicBezTo>
                  <a:cubicBezTo>
                    <a:pt x="137593" y="271129"/>
                    <a:pt x="138602" y="272146"/>
                    <a:pt x="140127" y="272146"/>
                  </a:cubicBezTo>
                  <a:cubicBezTo>
                    <a:pt x="142653" y="272146"/>
                    <a:pt x="165445" y="254933"/>
                    <a:pt x="180388" y="222792"/>
                  </a:cubicBezTo>
                  <a:cubicBezTo>
                    <a:pt x="193306" y="194955"/>
                    <a:pt x="196340" y="166864"/>
                    <a:pt x="196340" y="1456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3" name="Forme libre : forme 1032">
              <a:extLst>
                <a:ext uri="{FF2B5EF4-FFF2-40B4-BE49-F238E27FC236}">
                  <a16:creationId xmlns:a16="http://schemas.microsoft.com/office/drawing/2014/main" id="{CED54A99-11EF-41BF-AF9D-F904DA6C87E3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14167811" y="-14852687"/>
              <a:ext cx="152528" cy="127038"/>
            </a:xfrm>
            <a:custGeom>
              <a:avLst/>
              <a:gdLst>
                <a:gd name="connsiteX0" fmla="*/ 82263 w 152528"/>
                <a:gd name="connsiteY0" fmla="*/ 21970 h 127037"/>
                <a:gd name="connsiteX1" fmla="*/ 77202 w 152528"/>
                <a:gd name="connsiteY1" fmla="*/ 19056 h 127037"/>
                <a:gd name="connsiteX2" fmla="*/ 72134 w 152528"/>
                <a:gd name="connsiteY2" fmla="*/ 21970 h 127037"/>
                <a:gd name="connsiteX3" fmla="*/ 19956 w 152528"/>
                <a:gd name="connsiteY3" fmla="*/ 106394 h 127037"/>
                <a:gd name="connsiteX4" fmla="*/ 19066 w 152528"/>
                <a:gd name="connsiteY4" fmla="*/ 108298 h 127037"/>
                <a:gd name="connsiteX5" fmla="*/ 22228 w 152528"/>
                <a:gd name="connsiteY5" fmla="*/ 109688 h 127037"/>
                <a:gd name="connsiteX6" fmla="*/ 132167 w 152528"/>
                <a:gd name="connsiteY6" fmla="*/ 109688 h 127037"/>
                <a:gd name="connsiteX7" fmla="*/ 135329 w 152528"/>
                <a:gd name="connsiteY7" fmla="*/ 108298 h 127037"/>
                <a:gd name="connsiteX8" fmla="*/ 134447 w 152528"/>
                <a:gd name="connsiteY8" fmla="*/ 106394 h 127037"/>
                <a:gd name="connsiteX9" fmla="*/ 82263 w 152528"/>
                <a:gd name="connsiteY9" fmla="*/ 21970 h 127037"/>
                <a:gd name="connsiteX10" fmla="*/ 72642 w 152528"/>
                <a:gd name="connsiteY10" fmla="*/ 31839 h 127037"/>
                <a:gd name="connsiteX11" fmla="*/ 113547 w 152528"/>
                <a:gd name="connsiteY11" fmla="*/ 98167 h 127037"/>
                <a:gd name="connsiteX12" fmla="*/ 31602 w 152528"/>
                <a:gd name="connsiteY12" fmla="*/ 98167 h 127037"/>
                <a:gd name="connsiteX13" fmla="*/ 72642 w 152528"/>
                <a:gd name="connsiteY13" fmla="*/ 31839 h 127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2528" h="127037">
                  <a:moveTo>
                    <a:pt x="82263" y="21970"/>
                  </a:moveTo>
                  <a:cubicBezTo>
                    <a:pt x="80872" y="19690"/>
                    <a:pt x="79982" y="19056"/>
                    <a:pt x="77202" y="19056"/>
                  </a:cubicBezTo>
                  <a:cubicBezTo>
                    <a:pt x="74540" y="19056"/>
                    <a:pt x="73524" y="19690"/>
                    <a:pt x="72134" y="21970"/>
                  </a:cubicBezTo>
                  <a:lnTo>
                    <a:pt x="19956" y="106394"/>
                  </a:lnTo>
                  <a:cubicBezTo>
                    <a:pt x="19066" y="107791"/>
                    <a:pt x="19066" y="107918"/>
                    <a:pt x="19066" y="108298"/>
                  </a:cubicBezTo>
                  <a:cubicBezTo>
                    <a:pt x="19066" y="109688"/>
                    <a:pt x="20203" y="109688"/>
                    <a:pt x="22228" y="109688"/>
                  </a:cubicBezTo>
                  <a:lnTo>
                    <a:pt x="132167" y="109688"/>
                  </a:lnTo>
                  <a:cubicBezTo>
                    <a:pt x="134194" y="109688"/>
                    <a:pt x="135329" y="109688"/>
                    <a:pt x="135329" y="108298"/>
                  </a:cubicBezTo>
                  <a:cubicBezTo>
                    <a:pt x="135329" y="107918"/>
                    <a:pt x="135329" y="107791"/>
                    <a:pt x="134447" y="106394"/>
                  </a:cubicBezTo>
                  <a:lnTo>
                    <a:pt x="82263" y="21970"/>
                  </a:lnTo>
                  <a:close/>
                  <a:moveTo>
                    <a:pt x="72642" y="31839"/>
                  </a:moveTo>
                  <a:lnTo>
                    <a:pt x="113547" y="98167"/>
                  </a:lnTo>
                  <a:lnTo>
                    <a:pt x="31602" y="98167"/>
                  </a:lnTo>
                  <a:lnTo>
                    <a:pt x="72642" y="3183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4" name="Forme libre : forme 1033">
              <a:extLst>
                <a:ext uri="{FF2B5EF4-FFF2-40B4-BE49-F238E27FC236}">
                  <a16:creationId xmlns:a16="http://schemas.microsoft.com/office/drawing/2014/main" id="{C0273B45-3EE1-49DB-AD9C-17B556A584E0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14169164" y="-14725724"/>
              <a:ext cx="127107" cy="25408"/>
            </a:xfrm>
            <a:custGeom>
              <a:avLst/>
              <a:gdLst>
                <a:gd name="connsiteX0" fmla="*/ 6463 w 127106"/>
                <a:gd name="connsiteY0" fmla="*/ 6460 h 0"/>
                <a:gd name="connsiteX1" fmla="*/ 145387 w 127106"/>
                <a:gd name="connsiteY1" fmla="*/ 646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106">
                  <a:moveTo>
                    <a:pt x="6463" y="6460"/>
                  </a:moveTo>
                  <a:lnTo>
                    <a:pt x="145387" y="6460"/>
                  </a:lnTo>
                </a:path>
              </a:pathLst>
            </a:custGeom>
            <a:noFill/>
            <a:ln w="3229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5" name="Forme libre : forme 1034">
              <a:extLst>
                <a:ext uri="{FF2B5EF4-FFF2-40B4-BE49-F238E27FC236}">
                  <a16:creationId xmlns:a16="http://schemas.microsoft.com/office/drawing/2014/main" id="{45E9E4BA-AAC1-4BAA-828B-64B534612A20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14194451" y="-14717340"/>
              <a:ext cx="76264" cy="101630"/>
            </a:xfrm>
            <a:custGeom>
              <a:avLst/>
              <a:gdLst>
                <a:gd name="connsiteX0" fmla="*/ 82135 w 76264"/>
                <a:gd name="connsiteY0" fmla="*/ 78930 h 101630"/>
                <a:gd name="connsiteX1" fmla="*/ 76820 w 76264"/>
                <a:gd name="connsiteY1" fmla="*/ 78930 h 101630"/>
                <a:gd name="connsiteX2" fmla="*/ 73142 w 76264"/>
                <a:gd name="connsiteY2" fmla="*/ 90451 h 101630"/>
                <a:gd name="connsiteX3" fmla="*/ 59598 w 76264"/>
                <a:gd name="connsiteY3" fmla="*/ 91206 h 101630"/>
                <a:gd name="connsiteX4" fmla="*/ 34772 w 76264"/>
                <a:gd name="connsiteY4" fmla="*/ 91206 h 101630"/>
                <a:gd name="connsiteX5" fmla="*/ 60098 w 76264"/>
                <a:gd name="connsiteY5" fmla="*/ 72856 h 101630"/>
                <a:gd name="connsiteX6" fmla="*/ 82135 w 76264"/>
                <a:gd name="connsiteY6" fmla="*/ 44249 h 101630"/>
                <a:gd name="connsiteX7" fmla="*/ 48698 w 76264"/>
                <a:gd name="connsiteY7" fmla="*/ 19056 h 101630"/>
                <a:gd name="connsiteX8" fmla="*/ 19066 w 76264"/>
                <a:gd name="connsiteY8" fmla="*/ 41335 h 101630"/>
                <a:gd name="connsiteX9" fmla="*/ 26407 w 76264"/>
                <a:gd name="connsiteY9" fmla="*/ 49061 h 101630"/>
                <a:gd name="connsiteX10" fmla="*/ 33882 w 76264"/>
                <a:gd name="connsiteY10" fmla="*/ 41590 h 101630"/>
                <a:gd name="connsiteX11" fmla="*/ 26661 w 76264"/>
                <a:gd name="connsiteY11" fmla="*/ 34118 h 101630"/>
                <a:gd name="connsiteX12" fmla="*/ 46045 w 76264"/>
                <a:gd name="connsiteY12" fmla="*/ 24629 h 101630"/>
                <a:gd name="connsiteX13" fmla="*/ 68582 w 76264"/>
                <a:gd name="connsiteY13" fmla="*/ 44376 h 101630"/>
                <a:gd name="connsiteX14" fmla="*/ 51487 w 76264"/>
                <a:gd name="connsiteY14" fmla="*/ 71332 h 101630"/>
                <a:gd name="connsiteX15" fmla="*/ 20583 w 76264"/>
                <a:gd name="connsiteY15" fmla="*/ 97542 h 101630"/>
                <a:gd name="connsiteX16" fmla="*/ 19066 w 76264"/>
                <a:gd name="connsiteY16" fmla="*/ 99566 h 101630"/>
                <a:gd name="connsiteX17" fmla="*/ 19066 w 76264"/>
                <a:gd name="connsiteY17" fmla="*/ 103361 h 101630"/>
                <a:gd name="connsiteX18" fmla="*/ 77957 w 76264"/>
                <a:gd name="connsiteY18" fmla="*/ 103361 h 101630"/>
                <a:gd name="connsiteX19" fmla="*/ 82135 w 76264"/>
                <a:gd name="connsiteY19" fmla="*/ 78930 h 1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64" h="101630">
                  <a:moveTo>
                    <a:pt x="82135" y="78930"/>
                  </a:moveTo>
                  <a:lnTo>
                    <a:pt x="76820" y="78930"/>
                  </a:lnTo>
                  <a:cubicBezTo>
                    <a:pt x="76439" y="81337"/>
                    <a:pt x="75168" y="89181"/>
                    <a:pt x="73142" y="90451"/>
                  </a:cubicBezTo>
                  <a:cubicBezTo>
                    <a:pt x="72134" y="91206"/>
                    <a:pt x="61496" y="91206"/>
                    <a:pt x="59598" y="91206"/>
                  </a:cubicBezTo>
                  <a:lnTo>
                    <a:pt x="34772" y="91206"/>
                  </a:lnTo>
                  <a:cubicBezTo>
                    <a:pt x="43129" y="85005"/>
                    <a:pt x="52504" y="77915"/>
                    <a:pt x="60098" y="72856"/>
                  </a:cubicBezTo>
                  <a:cubicBezTo>
                    <a:pt x="71498" y="65004"/>
                    <a:pt x="82135" y="57668"/>
                    <a:pt x="82135" y="44249"/>
                  </a:cubicBezTo>
                  <a:cubicBezTo>
                    <a:pt x="82135" y="28044"/>
                    <a:pt x="66811" y="19056"/>
                    <a:pt x="48698" y="19056"/>
                  </a:cubicBezTo>
                  <a:cubicBezTo>
                    <a:pt x="31602" y="19056"/>
                    <a:pt x="19066" y="28934"/>
                    <a:pt x="19066" y="41335"/>
                  </a:cubicBezTo>
                  <a:cubicBezTo>
                    <a:pt x="19066" y="47918"/>
                    <a:pt x="24635" y="49061"/>
                    <a:pt x="26407" y="49061"/>
                  </a:cubicBezTo>
                  <a:cubicBezTo>
                    <a:pt x="29831" y="49061"/>
                    <a:pt x="33882" y="46782"/>
                    <a:pt x="33882" y="41590"/>
                  </a:cubicBezTo>
                  <a:cubicBezTo>
                    <a:pt x="33882" y="37032"/>
                    <a:pt x="30594" y="34500"/>
                    <a:pt x="26661" y="34118"/>
                  </a:cubicBezTo>
                  <a:cubicBezTo>
                    <a:pt x="30212" y="28425"/>
                    <a:pt x="37552" y="24629"/>
                    <a:pt x="46045" y="24629"/>
                  </a:cubicBezTo>
                  <a:cubicBezTo>
                    <a:pt x="58326" y="24629"/>
                    <a:pt x="68582" y="31966"/>
                    <a:pt x="68582" y="44376"/>
                  </a:cubicBezTo>
                  <a:cubicBezTo>
                    <a:pt x="68582" y="55008"/>
                    <a:pt x="61242" y="63106"/>
                    <a:pt x="51487" y="71332"/>
                  </a:cubicBezTo>
                  <a:lnTo>
                    <a:pt x="20583" y="97542"/>
                  </a:lnTo>
                  <a:cubicBezTo>
                    <a:pt x="19320" y="98678"/>
                    <a:pt x="19193" y="98678"/>
                    <a:pt x="19066" y="99566"/>
                  </a:cubicBezTo>
                  <a:lnTo>
                    <a:pt x="19066" y="103361"/>
                  </a:lnTo>
                  <a:lnTo>
                    <a:pt x="77957" y="103361"/>
                  </a:lnTo>
                  <a:lnTo>
                    <a:pt x="82135" y="7893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6" name="Forme libre : forme 1035">
              <a:extLst>
                <a:ext uri="{FF2B5EF4-FFF2-40B4-BE49-F238E27FC236}">
                  <a16:creationId xmlns:a16="http://schemas.microsoft.com/office/drawing/2014/main" id="{E255DE57-213C-444A-86BC-CF9708214DFD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14463310" y="-15108167"/>
              <a:ext cx="101685" cy="482743"/>
            </a:xfrm>
            <a:custGeom>
              <a:avLst/>
              <a:gdLst>
                <a:gd name="connsiteX0" fmla="*/ 19066 w 101685"/>
                <a:gd name="connsiteY0" fmla="*/ 474368 h 482743"/>
                <a:gd name="connsiteX1" fmla="*/ 36535 w 101685"/>
                <a:gd name="connsiteY1" fmla="*/ 474368 h 482743"/>
                <a:gd name="connsiteX2" fmla="*/ 36535 w 101685"/>
                <a:gd name="connsiteY2" fmla="*/ 36516 h 482743"/>
                <a:gd name="connsiteX3" fmla="*/ 103385 w 101685"/>
                <a:gd name="connsiteY3" fmla="*/ 36516 h 482743"/>
                <a:gd name="connsiteX4" fmla="*/ 103385 w 101685"/>
                <a:gd name="connsiteY4" fmla="*/ 19056 h 482743"/>
                <a:gd name="connsiteX5" fmla="*/ 19066 w 101685"/>
                <a:gd name="connsiteY5" fmla="*/ 19056 h 482743"/>
                <a:gd name="connsiteX6" fmla="*/ 19066 w 101685"/>
                <a:gd name="connsiteY6" fmla="*/ 474368 h 482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685" h="482743">
                  <a:moveTo>
                    <a:pt x="19066" y="474368"/>
                  </a:moveTo>
                  <a:lnTo>
                    <a:pt x="36535" y="474368"/>
                  </a:lnTo>
                  <a:lnTo>
                    <a:pt x="36535" y="36516"/>
                  </a:lnTo>
                  <a:lnTo>
                    <a:pt x="103385" y="36516"/>
                  </a:lnTo>
                  <a:lnTo>
                    <a:pt x="103385" y="19056"/>
                  </a:lnTo>
                  <a:lnTo>
                    <a:pt x="19066" y="19056"/>
                  </a:lnTo>
                  <a:lnTo>
                    <a:pt x="19066" y="47436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7" name="Forme libre : forme 1036">
              <a:extLst>
                <a:ext uri="{FF2B5EF4-FFF2-40B4-BE49-F238E27FC236}">
                  <a16:creationId xmlns:a16="http://schemas.microsoft.com/office/drawing/2014/main" id="{51EC0171-09D8-4EF3-B87A-FB6DBEA7CF98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14463310" y="-14652787"/>
              <a:ext cx="101685" cy="482743"/>
            </a:xfrm>
            <a:custGeom>
              <a:avLst/>
              <a:gdLst>
                <a:gd name="connsiteX0" fmla="*/ 19066 w 101685"/>
                <a:gd name="connsiteY0" fmla="*/ 474368 h 482743"/>
                <a:gd name="connsiteX1" fmla="*/ 103385 w 101685"/>
                <a:gd name="connsiteY1" fmla="*/ 474368 h 482743"/>
                <a:gd name="connsiteX2" fmla="*/ 103385 w 101685"/>
                <a:gd name="connsiteY2" fmla="*/ 456900 h 482743"/>
                <a:gd name="connsiteX3" fmla="*/ 36535 w 101685"/>
                <a:gd name="connsiteY3" fmla="*/ 456900 h 482743"/>
                <a:gd name="connsiteX4" fmla="*/ 36535 w 101685"/>
                <a:gd name="connsiteY4" fmla="*/ 19056 h 482743"/>
                <a:gd name="connsiteX5" fmla="*/ 19066 w 101685"/>
                <a:gd name="connsiteY5" fmla="*/ 19056 h 482743"/>
                <a:gd name="connsiteX6" fmla="*/ 19066 w 101685"/>
                <a:gd name="connsiteY6" fmla="*/ 474368 h 482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685" h="482743">
                  <a:moveTo>
                    <a:pt x="19066" y="474368"/>
                  </a:moveTo>
                  <a:lnTo>
                    <a:pt x="103385" y="474368"/>
                  </a:lnTo>
                  <a:lnTo>
                    <a:pt x="103385" y="456900"/>
                  </a:lnTo>
                  <a:lnTo>
                    <a:pt x="36535" y="456900"/>
                  </a:lnTo>
                  <a:lnTo>
                    <a:pt x="36535" y="19056"/>
                  </a:lnTo>
                  <a:lnTo>
                    <a:pt x="19066" y="19056"/>
                  </a:lnTo>
                  <a:lnTo>
                    <a:pt x="19066" y="47436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8" name="Forme libre : forme 1037">
              <a:extLst>
                <a:ext uri="{FF2B5EF4-FFF2-40B4-BE49-F238E27FC236}">
                  <a16:creationId xmlns:a16="http://schemas.microsoft.com/office/drawing/2014/main" id="{7D1036B5-B2DD-4857-B2AE-975B06F81AA1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14618471" y="-14991979"/>
              <a:ext cx="101685" cy="330298"/>
            </a:xfrm>
            <a:custGeom>
              <a:avLst/>
              <a:gdLst>
                <a:gd name="connsiteX0" fmla="*/ 85162 w 101685"/>
                <a:gd name="connsiteY0" fmla="*/ 319976 h 330298"/>
                <a:gd name="connsiteX1" fmla="*/ 84145 w 101685"/>
                <a:gd name="connsiteY1" fmla="*/ 317704 h 330298"/>
                <a:gd name="connsiteX2" fmla="*/ 44646 w 101685"/>
                <a:gd name="connsiteY2" fmla="*/ 243547 h 330298"/>
                <a:gd name="connsiteX3" fmla="*/ 36543 w 101685"/>
                <a:gd name="connsiteY3" fmla="*/ 170913 h 330298"/>
                <a:gd name="connsiteX4" fmla="*/ 82882 w 101685"/>
                <a:gd name="connsiteY4" fmla="*/ 24876 h 330298"/>
                <a:gd name="connsiteX5" fmla="*/ 85162 w 101685"/>
                <a:gd name="connsiteY5" fmla="*/ 21588 h 330298"/>
                <a:gd name="connsiteX6" fmla="*/ 82119 w 101685"/>
                <a:gd name="connsiteY6" fmla="*/ 19056 h 330298"/>
                <a:gd name="connsiteX7" fmla="*/ 61352 w 101685"/>
                <a:gd name="connsiteY7" fmla="*/ 38040 h 330298"/>
                <a:gd name="connsiteX8" fmla="*/ 19066 w 101685"/>
                <a:gd name="connsiteY8" fmla="*/ 170659 h 330298"/>
                <a:gd name="connsiteX9" fmla="*/ 58572 w 101685"/>
                <a:gd name="connsiteY9" fmla="*/ 300237 h 330298"/>
                <a:gd name="connsiteX10" fmla="*/ 82119 w 101685"/>
                <a:gd name="connsiteY10" fmla="*/ 322510 h 330298"/>
                <a:gd name="connsiteX11" fmla="*/ 85162 w 101685"/>
                <a:gd name="connsiteY11" fmla="*/ 319976 h 330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685" h="330298">
                  <a:moveTo>
                    <a:pt x="85162" y="319976"/>
                  </a:moveTo>
                  <a:cubicBezTo>
                    <a:pt x="85162" y="318968"/>
                    <a:pt x="84653" y="318460"/>
                    <a:pt x="84145" y="317704"/>
                  </a:cubicBezTo>
                  <a:cubicBezTo>
                    <a:pt x="72498" y="305303"/>
                    <a:pt x="55276" y="284802"/>
                    <a:pt x="44646" y="243547"/>
                  </a:cubicBezTo>
                  <a:cubicBezTo>
                    <a:pt x="38815" y="220514"/>
                    <a:pt x="36543" y="194447"/>
                    <a:pt x="36543" y="170913"/>
                  </a:cubicBezTo>
                  <a:cubicBezTo>
                    <a:pt x="36543" y="104346"/>
                    <a:pt x="52495" y="57778"/>
                    <a:pt x="82882" y="24876"/>
                  </a:cubicBezTo>
                  <a:cubicBezTo>
                    <a:pt x="85162" y="22598"/>
                    <a:pt x="85162" y="22089"/>
                    <a:pt x="85162" y="21588"/>
                  </a:cubicBezTo>
                  <a:cubicBezTo>
                    <a:pt x="85162" y="19056"/>
                    <a:pt x="83135" y="19056"/>
                    <a:pt x="82119" y="19056"/>
                  </a:cubicBezTo>
                  <a:cubicBezTo>
                    <a:pt x="78321" y="19056"/>
                    <a:pt x="64650" y="34245"/>
                    <a:pt x="61352" y="38040"/>
                  </a:cubicBezTo>
                  <a:cubicBezTo>
                    <a:pt x="35526" y="68664"/>
                    <a:pt x="19066" y="114215"/>
                    <a:pt x="19066" y="170659"/>
                  </a:cubicBezTo>
                  <a:cubicBezTo>
                    <a:pt x="19066" y="206596"/>
                    <a:pt x="25397" y="257465"/>
                    <a:pt x="58572" y="300237"/>
                  </a:cubicBezTo>
                  <a:cubicBezTo>
                    <a:pt x="61106" y="303279"/>
                    <a:pt x="77559" y="322510"/>
                    <a:pt x="82119" y="322510"/>
                  </a:cubicBezTo>
                  <a:cubicBezTo>
                    <a:pt x="83135" y="322510"/>
                    <a:pt x="85162" y="322510"/>
                    <a:pt x="85162" y="31997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9" name="Forme libre : forme 1038">
              <a:extLst>
                <a:ext uri="{FF2B5EF4-FFF2-40B4-BE49-F238E27FC236}">
                  <a16:creationId xmlns:a16="http://schemas.microsoft.com/office/drawing/2014/main" id="{AE36DCE5-4575-4D60-B797-7072F6168BE0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14718593" y="-14945371"/>
              <a:ext cx="101685" cy="203260"/>
            </a:xfrm>
            <a:custGeom>
              <a:avLst/>
              <a:gdLst>
                <a:gd name="connsiteX0" fmla="*/ 70981 w 101685"/>
                <a:gd name="connsiteY0" fmla="*/ 25629 h 203260"/>
                <a:gd name="connsiteX1" fmla="*/ 65150 w 101685"/>
                <a:gd name="connsiteY1" fmla="*/ 19056 h 203260"/>
                <a:gd name="connsiteX2" fmla="*/ 19066 w 101685"/>
                <a:gd name="connsiteY2" fmla="*/ 35252 h 203260"/>
                <a:gd name="connsiteX3" fmla="*/ 19066 w 101685"/>
                <a:gd name="connsiteY3" fmla="*/ 43097 h 203260"/>
                <a:gd name="connsiteX4" fmla="*/ 52241 w 101685"/>
                <a:gd name="connsiteY4" fmla="*/ 36516 h 203260"/>
                <a:gd name="connsiteX5" fmla="*/ 52241 w 101685"/>
                <a:gd name="connsiteY5" fmla="*/ 167618 h 203260"/>
                <a:gd name="connsiteX6" fmla="*/ 28686 w 101685"/>
                <a:gd name="connsiteY6" fmla="*/ 179765 h 203260"/>
                <a:gd name="connsiteX7" fmla="*/ 20583 w 101685"/>
                <a:gd name="connsiteY7" fmla="*/ 179765 h 203260"/>
                <a:gd name="connsiteX8" fmla="*/ 20583 w 101685"/>
                <a:gd name="connsiteY8" fmla="*/ 187610 h 203260"/>
                <a:gd name="connsiteX9" fmla="*/ 61607 w 101685"/>
                <a:gd name="connsiteY9" fmla="*/ 186849 h 203260"/>
                <a:gd name="connsiteX10" fmla="*/ 102630 w 101685"/>
                <a:gd name="connsiteY10" fmla="*/ 187610 h 203260"/>
                <a:gd name="connsiteX11" fmla="*/ 102630 w 101685"/>
                <a:gd name="connsiteY11" fmla="*/ 179765 h 203260"/>
                <a:gd name="connsiteX12" fmla="*/ 94528 w 101685"/>
                <a:gd name="connsiteY12" fmla="*/ 179765 h 203260"/>
                <a:gd name="connsiteX13" fmla="*/ 70981 w 101685"/>
                <a:gd name="connsiteY13" fmla="*/ 167618 h 203260"/>
                <a:gd name="connsiteX14" fmla="*/ 70981 w 101685"/>
                <a:gd name="connsiteY14" fmla="*/ 25629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1685" h="203260">
                  <a:moveTo>
                    <a:pt x="70981" y="25629"/>
                  </a:moveTo>
                  <a:cubicBezTo>
                    <a:pt x="70981" y="19555"/>
                    <a:pt x="70981" y="19056"/>
                    <a:pt x="65150" y="19056"/>
                  </a:cubicBezTo>
                  <a:cubicBezTo>
                    <a:pt x="49452" y="35252"/>
                    <a:pt x="27168" y="35252"/>
                    <a:pt x="19066" y="35252"/>
                  </a:cubicBezTo>
                  <a:lnTo>
                    <a:pt x="19066" y="43097"/>
                  </a:lnTo>
                  <a:cubicBezTo>
                    <a:pt x="24127" y="43097"/>
                    <a:pt x="39069" y="43097"/>
                    <a:pt x="52241" y="36516"/>
                  </a:cubicBezTo>
                  <a:lnTo>
                    <a:pt x="52241" y="167618"/>
                  </a:lnTo>
                  <a:cubicBezTo>
                    <a:pt x="52241" y="176725"/>
                    <a:pt x="51478" y="179765"/>
                    <a:pt x="28686" y="179765"/>
                  </a:cubicBezTo>
                  <a:lnTo>
                    <a:pt x="20583" y="179765"/>
                  </a:lnTo>
                  <a:lnTo>
                    <a:pt x="20583" y="187610"/>
                  </a:lnTo>
                  <a:cubicBezTo>
                    <a:pt x="29449" y="186849"/>
                    <a:pt x="51478" y="186849"/>
                    <a:pt x="61607" y="186849"/>
                  </a:cubicBezTo>
                  <a:cubicBezTo>
                    <a:pt x="71736" y="186849"/>
                    <a:pt x="93764" y="186849"/>
                    <a:pt x="102630" y="187610"/>
                  </a:cubicBezTo>
                  <a:lnTo>
                    <a:pt x="102630" y="179765"/>
                  </a:lnTo>
                  <a:lnTo>
                    <a:pt x="94528" y="179765"/>
                  </a:lnTo>
                  <a:cubicBezTo>
                    <a:pt x="71736" y="179765"/>
                    <a:pt x="70981" y="176978"/>
                    <a:pt x="70981" y="167618"/>
                  </a:cubicBezTo>
                  <a:lnTo>
                    <a:pt x="70981" y="2562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0" name="Forme libre : forme 1039">
              <a:extLst>
                <a:ext uri="{FF2B5EF4-FFF2-40B4-BE49-F238E27FC236}">
                  <a16:creationId xmlns:a16="http://schemas.microsoft.com/office/drawing/2014/main" id="{46A3A319-3E30-4674-8490-3A30923FFE1A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14899982" y="-14845147"/>
              <a:ext cx="177949" cy="25408"/>
            </a:xfrm>
            <a:custGeom>
              <a:avLst/>
              <a:gdLst>
                <a:gd name="connsiteX0" fmla="*/ 164921 w 177949"/>
                <a:gd name="connsiteY0" fmla="*/ 29179 h 25407"/>
                <a:gd name="connsiteX1" fmla="*/ 173786 w 177949"/>
                <a:gd name="connsiteY1" fmla="*/ 24114 h 25407"/>
                <a:gd name="connsiteX2" fmla="*/ 164921 w 177949"/>
                <a:gd name="connsiteY2" fmla="*/ 19056 h 25407"/>
                <a:gd name="connsiteX3" fmla="*/ 27924 w 177949"/>
                <a:gd name="connsiteY3" fmla="*/ 19056 h 25407"/>
                <a:gd name="connsiteX4" fmla="*/ 19066 w 177949"/>
                <a:gd name="connsiteY4" fmla="*/ 24114 h 25407"/>
                <a:gd name="connsiteX5" fmla="*/ 27924 w 177949"/>
                <a:gd name="connsiteY5" fmla="*/ 29179 h 25407"/>
                <a:gd name="connsiteX6" fmla="*/ 164921 w 177949"/>
                <a:gd name="connsiteY6" fmla="*/ 29179 h 2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949" h="25407">
                  <a:moveTo>
                    <a:pt x="164921" y="29179"/>
                  </a:moveTo>
                  <a:cubicBezTo>
                    <a:pt x="169226" y="29179"/>
                    <a:pt x="173786" y="29179"/>
                    <a:pt x="173786" y="24114"/>
                  </a:cubicBezTo>
                  <a:cubicBezTo>
                    <a:pt x="173786" y="19056"/>
                    <a:pt x="169226" y="19056"/>
                    <a:pt x="164921" y="19056"/>
                  </a:cubicBezTo>
                  <a:lnTo>
                    <a:pt x="27924" y="19056"/>
                  </a:lnTo>
                  <a:cubicBezTo>
                    <a:pt x="23618" y="19056"/>
                    <a:pt x="19066" y="19056"/>
                    <a:pt x="19066" y="24114"/>
                  </a:cubicBezTo>
                  <a:cubicBezTo>
                    <a:pt x="19066" y="29179"/>
                    <a:pt x="23618" y="29179"/>
                    <a:pt x="27924" y="29179"/>
                  </a:cubicBezTo>
                  <a:lnTo>
                    <a:pt x="164921" y="2917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1" name="Forme libre : forme 1040">
              <a:extLst>
                <a:ext uri="{FF2B5EF4-FFF2-40B4-BE49-F238E27FC236}">
                  <a16:creationId xmlns:a16="http://schemas.microsoft.com/office/drawing/2014/main" id="{8387C683-0B9C-4C1D-9F2C-4709B3B4EEAF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15174679" y="-15003018"/>
              <a:ext cx="101685" cy="152445"/>
            </a:xfrm>
            <a:custGeom>
              <a:avLst/>
              <a:gdLst>
                <a:gd name="connsiteX0" fmla="*/ 60550 w 101685"/>
                <a:gd name="connsiteY0" fmla="*/ 68497 h 152445"/>
                <a:gd name="connsiteX1" fmla="*/ 19066 w 101685"/>
                <a:gd name="connsiteY1" fmla="*/ 116699 h 152445"/>
                <a:gd name="connsiteX2" fmla="*/ 50978 w 101685"/>
                <a:gd name="connsiteY2" fmla="*/ 147712 h 152445"/>
                <a:gd name="connsiteX3" fmla="*/ 89101 w 101685"/>
                <a:gd name="connsiteY3" fmla="*/ 96676 h 152445"/>
                <a:gd name="connsiteX4" fmla="*/ 74381 w 101685"/>
                <a:gd name="connsiteY4" fmla="*/ 63359 h 152445"/>
                <a:gd name="connsiteX5" fmla="*/ 54529 w 101685"/>
                <a:gd name="connsiteY5" fmla="*/ 33228 h 152445"/>
                <a:gd name="connsiteX6" fmla="*/ 64276 w 101685"/>
                <a:gd name="connsiteY6" fmla="*/ 25787 h 152445"/>
                <a:gd name="connsiteX7" fmla="*/ 79172 w 101685"/>
                <a:gd name="connsiteY7" fmla="*/ 30750 h 152445"/>
                <a:gd name="connsiteX8" fmla="*/ 89809 w 101685"/>
                <a:gd name="connsiteY8" fmla="*/ 35356 h 152445"/>
                <a:gd name="connsiteX9" fmla="*/ 97260 w 101685"/>
                <a:gd name="connsiteY9" fmla="*/ 27917 h 152445"/>
                <a:gd name="connsiteX10" fmla="*/ 85376 w 101685"/>
                <a:gd name="connsiteY10" fmla="*/ 21176 h 152445"/>
                <a:gd name="connsiteX11" fmla="*/ 69416 w 101685"/>
                <a:gd name="connsiteY11" fmla="*/ 19056 h 152445"/>
                <a:gd name="connsiteX12" fmla="*/ 48674 w 101685"/>
                <a:gd name="connsiteY12" fmla="*/ 37658 h 152445"/>
                <a:gd name="connsiteX13" fmla="*/ 60550 w 101685"/>
                <a:gd name="connsiteY13" fmla="*/ 68497 h 152445"/>
                <a:gd name="connsiteX14" fmla="*/ 63569 w 101685"/>
                <a:gd name="connsiteY14" fmla="*/ 73276 h 152445"/>
                <a:gd name="connsiteX15" fmla="*/ 74913 w 101685"/>
                <a:gd name="connsiteY15" fmla="*/ 104290 h 152445"/>
                <a:gd name="connsiteX16" fmla="*/ 51335 w 101685"/>
                <a:gd name="connsiteY16" fmla="*/ 142750 h 152445"/>
                <a:gd name="connsiteX17" fmla="*/ 32007 w 101685"/>
                <a:gd name="connsiteY17" fmla="*/ 121661 h 152445"/>
                <a:gd name="connsiteX18" fmla="*/ 63569 w 101685"/>
                <a:gd name="connsiteY18" fmla="*/ 73276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685" h="152445">
                  <a:moveTo>
                    <a:pt x="60550" y="68497"/>
                  </a:moveTo>
                  <a:cubicBezTo>
                    <a:pt x="33954" y="75230"/>
                    <a:pt x="19066" y="98088"/>
                    <a:pt x="19066" y="116699"/>
                  </a:cubicBezTo>
                  <a:cubicBezTo>
                    <a:pt x="19066" y="135485"/>
                    <a:pt x="33421" y="147712"/>
                    <a:pt x="50978" y="147712"/>
                  </a:cubicBezTo>
                  <a:cubicBezTo>
                    <a:pt x="72435" y="147712"/>
                    <a:pt x="89101" y="122544"/>
                    <a:pt x="89101" y="96676"/>
                  </a:cubicBezTo>
                  <a:cubicBezTo>
                    <a:pt x="89101" y="79485"/>
                    <a:pt x="79878" y="69378"/>
                    <a:pt x="74381" y="63359"/>
                  </a:cubicBezTo>
                  <a:cubicBezTo>
                    <a:pt x="67827" y="55912"/>
                    <a:pt x="54529" y="41382"/>
                    <a:pt x="54529" y="33228"/>
                  </a:cubicBezTo>
                  <a:cubicBezTo>
                    <a:pt x="54529" y="30925"/>
                    <a:pt x="57007" y="25787"/>
                    <a:pt x="64276" y="25787"/>
                  </a:cubicBezTo>
                  <a:cubicBezTo>
                    <a:pt x="70306" y="25787"/>
                    <a:pt x="75271" y="28622"/>
                    <a:pt x="79172" y="30750"/>
                  </a:cubicBezTo>
                  <a:cubicBezTo>
                    <a:pt x="80768" y="31632"/>
                    <a:pt x="87148" y="35356"/>
                    <a:pt x="89809" y="35356"/>
                  </a:cubicBezTo>
                  <a:cubicBezTo>
                    <a:pt x="94067" y="35356"/>
                    <a:pt x="97260" y="31457"/>
                    <a:pt x="97260" y="27917"/>
                  </a:cubicBezTo>
                  <a:cubicBezTo>
                    <a:pt x="97260" y="23486"/>
                    <a:pt x="94948" y="23128"/>
                    <a:pt x="85376" y="21176"/>
                  </a:cubicBezTo>
                  <a:cubicBezTo>
                    <a:pt x="83247" y="20825"/>
                    <a:pt x="75096" y="19056"/>
                    <a:pt x="69416" y="19056"/>
                  </a:cubicBezTo>
                  <a:cubicBezTo>
                    <a:pt x="56117" y="19056"/>
                    <a:pt x="48674" y="26853"/>
                    <a:pt x="48674" y="37658"/>
                  </a:cubicBezTo>
                  <a:cubicBezTo>
                    <a:pt x="48674" y="47051"/>
                    <a:pt x="54346" y="57865"/>
                    <a:pt x="60550" y="68497"/>
                  </a:cubicBezTo>
                  <a:close/>
                  <a:moveTo>
                    <a:pt x="63569" y="73276"/>
                  </a:moveTo>
                  <a:cubicBezTo>
                    <a:pt x="68534" y="81256"/>
                    <a:pt x="74913" y="91530"/>
                    <a:pt x="74913" y="104290"/>
                  </a:cubicBezTo>
                  <a:cubicBezTo>
                    <a:pt x="74913" y="118828"/>
                    <a:pt x="66231" y="142750"/>
                    <a:pt x="51335" y="142750"/>
                  </a:cubicBezTo>
                  <a:cubicBezTo>
                    <a:pt x="41580" y="142750"/>
                    <a:pt x="32007" y="136367"/>
                    <a:pt x="32007" y="121661"/>
                  </a:cubicBezTo>
                  <a:cubicBezTo>
                    <a:pt x="32007" y="109967"/>
                    <a:pt x="38743" y="79302"/>
                    <a:pt x="63569" y="7327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2" name="Forme libre : forme 1041">
              <a:extLst>
                <a:ext uri="{FF2B5EF4-FFF2-40B4-BE49-F238E27FC236}">
                  <a16:creationId xmlns:a16="http://schemas.microsoft.com/office/drawing/2014/main" id="{0C2FD8AF-CA23-4218-96E2-FC2D7478AEAA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15174069" y="-14828677"/>
              <a:ext cx="101685" cy="25408"/>
            </a:xfrm>
            <a:custGeom>
              <a:avLst/>
              <a:gdLst>
                <a:gd name="connsiteX0" fmla="*/ 7588 w 101685"/>
                <a:gd name="connsiteY0" fmla="*/ 7584 h 0"/>
                <a:gd name="connsiteX1" fmla="*/ 108579 w 101685"/>
                <a:gd name="connsiteY1" fmla="*/ 758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685">
                  <a:moveTo>
                    <a:pt x="7588" y="7584"/>
                  </a:moveTo>
                  <a:lnTo>
                    <a:pt x="108579" y="7584"/>
                  </a:lnTo>
                </a:path>
              </a:pathLst>
            </a:custGeom>
            <a:noFill/>
            <a:ln w="379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3" name="Forme libre : forme 1042">
              <a:extLst>
                <a:ext uri="{FF2B5EF4-FFF2-40B4-BE49-F238E27FC236}">
                  <a16:creationId xmlns:a16="http://schemas.microsoft.com/office/drawing/2014/main" id="{5C928134-E7EC-4110-B809-8CBA67677610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15173782" y="-14807211"/>
              <a:ext cx="101685" cy="152445"/>
            </a:xfrm>
            <a:custGeom>
              <a:avLst/>
              <a:gdLst>
                <a:gd name="connsiteX0" fmla="*/ 97443 w 101685"/>
                <a:gd name="connsiteY0" fmla="*/ 104473 h 152445"/>
                <a:gd name="connsiteX1" fmla="*/ 91413 w 101685"/>
                <a:gd name="connsiteY1" fmla="*/ 104473 h 152445"/>
                <a:gd name="connsiteX2" fmla="*/ 86798 w 101685"/>
                <a:gd name="connsiteY2" fmla="*/ 120599 h 152445"/>
                <a:gd name="connsiteX3" fmla="*/ 69249 w 101685"/>
                <a:gd name="connsiteY3" fmla="*/ 121663 h 152445"/>
                <a:gd name="connsiteX4" fmla="*/ 36622 w 101685"/>
                <a:gd name="connsiteY4" fmla="*/ 121663 h 152445"/>
                <a:gd name="connsiteX5" fmla="*/ 72085 w 101685"/>
                <a:gd name="connsiteY5" fmla="*/ 91888 h 152445"/>
                <a:gd name="connsiteX6" fmla="*/ 97443 w 101685"/>
                <a:gd name="connsiteY6" fmla="*/ 53610 h 152445"/>
                <a:gd name="connsiteX7" fmla="*/ 55951 w 101685"/>
                <a:gd name="connsiteY7" fmla="*/ 19056 h 152445"/>
                <a:gd name="connsiteX8" fmla="*/ 19066 w 101685"/>
                <a:gd name="connsiteY8" fmla="*/ 50776 h 152445"/>
                <a:gd name="connsiteX9" fmla="*/ 28463 w 101685"/>
                <a:gd name="connsiteY9" fmla="*/ 60701 h 152445"/>
                <a:gd name="connsiteX10" fmla="*/ 37861 w 101685"/>
                <a:gd name="connsiteY10" fmla="*/ 51308 h 152445"/>
                <a:gd name="connsiteX11" fmla="*/ 27399 w 101685"/>
                <a:gd name="connsiteY11" fmla="*/ 41915 h 152445"/>
                <a:gd name="connsiteX12" fmla="*/ 53290 w 101685"/>
                <a:gd name="connsiteY12" fmla="*/ 25432 h 152445"/>
                <a:gd name="connsiteX13" fmla="*/ 80244 w 101685"/>
                <a:gd name="connsiteY13" fmla="*/ 53610 h 152445"/>
                <a:gd name="connsiteX14" fmla="*/ 63569 w 101685"/>
                <a:gd name="connsiteY14" fmla="*/ 87633 h 152445"/>
                <a:gd name="connsiteX15" fmla="*/ 20837 w 101685"/>
                <a:gd name="connsiteY15" fmla="*/ 129817 h 152445"/>
                <a:gd name="connsiteX16" fmla="*/ 19066 w 101685"/>
                <a:gd name="connsiteY16" fmla="*/ 136725 h 152445"/>
                <a:gd name="connsiteX17" fmla="*/ 92121 w 101685"/>
                <a:gd name="connsiteY17" fmla="*/ 136725 h 152445"/>
                <a:gd name="connsiteX18" fmla="*/ 97443 w 101685"/>
                <a:gd name="connsiteY18" fmla="*/ 104473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685" h="152445">
                  <a:moveTo>
                    <a:pt x="97443" y="104473"/>
                  </a:moveTo>
                  <a:lnTo>
                    <a:pt x="91413" y="104473"/>
                  </a:lnTo>
                  <a:cubicBezTo>
                    <a:pt x="90881" y="108371"/>
                    <a:pt x="89110" y="118828"/>
                    <a:pt x="86798" y="120599"/>
                  </a:cubicBezTo>
                  <a:cubicBezTo>
                    <a:pt x="85384" y="121663"/>
                    <a:pt x="71727" y="121663"/>
                    <a:pt x="69249" y="121663"/>
                  </a:cubicBezTo>
                  <a:lnTo>
                    <a:pt x="36622" y="121663"/>
                  </a:lnTo>
                  <a:cubicBezTo>
                    <a:pt x="55235" y="105180"/>
                    <a:pt x="61448" y="100217"/>
                    <a:pt x="72085" y="91888"/>
                  </a:cubicBezTo>
                  <a:cubicBezTo>
                    <a:pt x="85209" y="81432"/>
                    <a:pt x="97443" y="70443"/>
                    <a:pt x="97443" y="53610"/>
                  </a:cubicBezTo>
                  <a:cubicBezTo>
                    <a:pt x="97443" y="32164"/>
                    <a:pt x="78647" y="19056"/>
                    <a:pt x="55951" y="19056"/>
                  </a:cubicBezTo>
                  <a:cubicBezTo>
                    <a:pt x="33961" y="19056"/>
                    <a:pt x="19066" y="34467"/>
                    <a:pt x="19066" y="50776"/>
                  </a:cubicBezTo>
                  <a:cubicBezTo>
                    <a:pt x="19066" y="59811"/>
                    <a:pt x="26692" y="60701"/>
                    <a:pt x="28463" y="60701"/>
                  </a:cubicBezTo>
                  <a:cubicBezTo>
                    <a:pt x="32722" y="60701"/>
                    <a:pt x="37861" y="57683"/>
                    <a:pt x="37861" y="51308"/>
                  </a:cubicBezTo>
                  <a:cubicBezTo>
                    <a:pt x="37861" y="48115"/>
                    <a:pt x="36622" y="41915"/>
                    <a:pt x="27399" y="41915"/>
                  </a:cubicBezTo>
                  <a:cubicBezTo>
                    <a:pt x="32896" y="29331"/>
                    <a:pt x="44956" y="25432"/>
                    <a:pt x="53290" y="25432"/>
                  </a:cubicBezTo>
                  <a:cubicBezTo>
                    <a:pt x="71020" y="25432"/>
                    <a:pt x="80244" y="39254"/>
                    <a:pt x="80244" y="53610"/>
                  </a:cubicBezTo>
                  <a:cubicBezTo>
                    <a:pt x="80244" y="69030"/>
                    <a:pt x="69249" y="81256"/>
                    <a:pt x="63569" y="87633"/>
                  </a:cubicBezTo>
                  <a:lnTo>
                    <a:pt x="20837" y="129817"/>
                  </a:lnTo>
                  <a:cubicBezTo>
                    <a:pt x="19066" y="131405"/>
                    <a:pt x="19066" y="131763"/>
                    <a:pt x="19066" y="136725"/>
                  </a:cubicBezTo>
                  <a:lnTo>
                    <a:pt x="92121" y="136725"/>
                  </a:lnTo>
                  <a:lnTo>
                    <a:pt x="97443" y="10447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4" name="Forme libre : forme 1043">
              <a:extLst>
                <a:ext uri="{FF2B5EF4-FFF2-40B4-BE49-F238E27FC236}">
                  <a16:creationId xmlns:a16="http://schemas.microsoft.com/office/drawing/2014/main" id="{6EA79306-4951-4300-98CE-4D7679C02EF4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15305111" y="-14991979"/>
              <a:ext cx="101685" cy="330298"/>
            </a:xfrm>
            <a:custGeom>
              <a:avLst/>
              <a:gdLst>
                <a:gd name="connsiteX0" fmla="*/ 85153 w 101685"/>
                <a:gd name="connsiteY0" fmla="*/ 170913 h 330298"/>
                <a:gd name="connsiteX1" fmla="*/ 45655 w 101685"/>
                <a:gd name="connsiteY1" fmla="*/ 41328 h 330298"/>
                <a:gd name="connsiteX2" fmla="*/ 22100 w 101685"/>
                <a:gd name="connsiteY2" fmla="*/ 19056 h 330298"/>
                <a:gd name="connsiteX3" fmla="*/ 19066 w 101685"/>
                <a:gd name="connsiteY3" fmla="*/ 21588 h 330298"/>
                <a:gd name="connsiteX4" fmla="*/ 20583 w 101685"/>
                <a:gd name="connsiteY4" fmla="*/ 24113 h 330298"/>
                <a:gd name="connsiteX5" fmla="*/ 59581 w 101685"/>
                <a:gd name="connsiteY5" fmla="*/ 98017 h 330298"/>
                <a:gd name="connsiteX6" fmla="*/ 67684 w 101685"/>
                <a:gd name="connsiteY6" fmla="*/ 170659 h 330298"/>
                <a:gd name="connsiteX7" fmla="*/ 58819 w 101685"/>
                <a:gd name="connsiteY7" fmla="*/ 246835 h 330298"/>
                <a:gd name="connsiteX8" fmla="*/ 21338 w 101685"/>
                <a:gd name="connsiteY8" fmla="*/ 316689 h 330298"/>
                <a:gd name="connsiteX9" fmla="*/ 19066 w 101685"/>
                <a:gd name="connsiteY9" fmla="*/ 319976 h 330298"/>
                <a:gd name="connsiteX10" fmla="*/ 22100 w 101685"/>
                <a:gd name="connsiteY10" fmla="*/ 322510 h 330298"/>
                <a:gd name="connsiteX11" fmla="*/ 42867 w 101685"/>
                <a:gd name="connsiteY11" fmla="*/ 303524 h 330298"/>
                <a:gd name="connsiteX12" fmla="*/ 85153 w 101685"/>
                <a:gd name="connsiteY12" fmla="*/ 170913 h 330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685" h="330298">
                  <a:moveTo>
                    <a:pt x="85153" y="170913"/>
                  </a:moveTo>
                  <a:cubicBezTo>
                    <a:pt x="85153" y="134970"/>
                    <a:pt x="78822" y="84099"/>
                    <a:pt x="45655" y="41328"/>
                  </a:cubicBezTo>
                  <a:cubicBezTo>
                    <a:pt x="43120" y="38294"/>
                    <a:pt x="26660" y="19056"/>
                    <a:pt x="22100" y="19056"/>
                  </a:cubicBezTo>
                  <a:cubicBezTo>
                    <a:pt x="20837" y="19056"/>
                    <a:pt x="19066" y="19564"/>
                    <a:pt x="19066" y="21588"/>
                  </a:cubicBezTo>
                  <a:cubicBezTo>
                    <a:pt x="19066" y="22598"/>
                    <a:pt x="19566" y="23359"/>
                    <a:pt x="20583" y="24113"/>
                  </a:cubicBezTo>
                  <a:cubicBezTo>
                    <a:pt x="32738" y="37277"/>
                    <a:pt x="49198" y="57778"/>
                    <a:pt x="59581" y="98017"/>
                  </a:cubicBezTo>
                  <a:cubicBezTo>
                    <a:pt x="65404" y="121052"/>
                    <a:pt x="67684" y="147118"/>
                    <a:pt x="67684" y="170659"/>
                  </a:cubicBezTo>
                  <a:cubicBezTo>
                    <a:pt x="67684" y="196218"/>
                    <a:pt x="65404" y="222031"/>
                    <a:pt x="58819" y="246835"/>
                  </a:cubicBezTo>
                  <a:cubicBezTo>
                    <a:pt x="49198" y="282270"/>
                    <a:pt x="34255" y="302516"/>
                    <a:pt x="21338" y="316689"/>
                  </a:cubicBezTo>
                  <a:cubicBezTo>
                    <a:pt x="19066" y="318968"/>
                    <a:pt x="19066" y="319475"/>
                    <a:pt x="19066" y="319976"/>
                  </a:cubicBezTo>
                  <a:cubicBezTo>
                    <a:pt x="19066" y="322002"/>
                    <a:pt x="20837" y="322510"/>
                    <a:pt x="22100" y="322510"/>
                  </a:cubicBezTo>
                  <a:cubicBezTo>
                    <a:pt x="25898" y="322510"/>
                    <a:pt x="39824" y="307074"/>
                    <a:pt x="42867" y="303524"/>
                  </a:cubicBezTo>
                  <a:cubicBezTo>
                    <a:pt x="68693" y="272902"/>
                    <a:pt x="85153" y="227350"/>
                    <a:pt x="85153" y="17091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5" name="Forme libre : forme 1044">
              <a:extLst>
                <a:ext uri="{FF2B5EF4-FFF2-40B4-BE49-F238E27FC236}">
                  <a16:creationId xmlns:a16="http://schemas.microsoft.com/office/drawing/2014/main" id="{D293BBDC-18FB-4503-8905-63EF1BBA02B1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15429367" y="-15054627"/>
              <a:ext cx="101685" cy="152445"/>
            </a:xfrm>
            <a:custGeom>
              <a:avLst/>
              <a:gdLst>
                <a:gd name="connsiteX0" fmla="*/ 59136 w 101685"/>
                <a:gd name="connsiteY0" fmla="*/ 24010 h 152445"/>
                <a:gd name="connsiteX1" fmla="*/ 53822 w 101685"/>
                <a:gd name="connsiteY1" fmla="*/ 19056 h 152445"/>
                <a:gd name="connsiteX2" fmla="*/ 19066 w 101685"/>
                <a:gd name="connsiteY2" fmla="*/ 30393 h 152445"/>
                <a:gd name="connsiteX3" fmla="*/ 19066 w 101685"/>
                <a:gd name="connsiteY3" fmla="*/ 36778 h 152445"/>
                <a:gd name="connsiteX4" fmla="*/ 44773 w 101685"/>
                <a:gd name="connsiteY4" fmla="*/ 31815 h 152445"/>
                <a:gd name="connsiteX5" fmla="*/ 44773 w 101685"/>
                <a:gd name="connsiteY5" fmla="*/ 122195 h 152445"/>
                <a:gd name="connsiteX6" fmla="*/ 27042 w 101685"/>
                <a:gd name="connsiteY6" fmla="*/ 130341 h 152445"/>
                <a:gd name="connsiteX7" fmla="*/ 20305 w 101685"/>
                <a:gd name="connsiteY7" fmla="*/ 130341 h 152445"/>
                <a:gd name="connsiteX8" fmla="*/ 20305 w 101685"/>
                <a:gd name="connsiteY8" fmla="*/ 136724 h 152445"/>
                <a:gd name="connsiteX9" fmla="*/ 51868 w 101685"/>
                <a:gd name="connsiteY9" fmla="*/ 136018 h 152445"/>
                <a:gd name="connsiteX10" fmla="*/ 83605 w 101685"/>
                <a:gd name="connsiteY10" fmla="*/ 136724 h 152445"/>
                <a:gd name="connsiteX11" fmla="*/ 83605 w 101685"/>
                <a:gd name="connsiteY11" fmla="*/ 130341 h 152445"/>
                <a:gd name="connsiteX12" fmla="*/ 76868 w 101685"/>
                <a:gd name="connsiteY12" fmla="*/ 130341 h 152445"/>
                <a:gd name="connsiteX13" fmla="*/ 59136 w 101685"/>
                <a:gd name="connsiteY13" fmla="*/ 122195 h 152445"/>
                <a:gd name="connsiteX14" fmla="*/ 59136 w 101685"/>
                <a:gd name="connsiteY14" fmla="*/ 24010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1685" h="152445">
                  <a:moveTo>
                    <a:pt x="59136" y="24010"/>
                  </a:moveTo>
                  <a:cubicBezTo>
                    <a:pt x="59136" y="19231"/>
                    <a:pt x="58787" y="19056"/>
                    <a:pt x="53822" y="19056"/>
                  </a:cubicBezTo>
                  <a:cubicBezTo>
                    <a:pt x="42470" y="30220"/>
                    <a:pt x="26334" y="30393"/>
                    <a:pt x="19066" y="30393"/>
                  </a:cubicBezTo>
                  <a:lnTo>
                    <a:pt x="19066" y="36778"/>
                  </a:lnTo>
                  <a:cubicBezTo>
                    <a:pt x="23324" y="36778"/>
                    <a:pt x="35026" y="36778"/>
                    <a:pt x="44773" y="31815"/>
                  </a:cubicBezTo>
                  <a:lnTo>
                    <a:pt x="44773" y="122195"/>
                  </a:lnTo>
                  <a:cubicBezTo>
                    <a:pt x="44773" y="128038"/>
                    <a:pt x="44773" y="130341"/>
                    <a:pt x="27042" y="130341"/>
                  </a:cubicBezTo>
                  <a:lnTo>
                    <a:pt x="20305" y="130341"/>
                  </a:lnTo>
                  <a:lnTo>
                    <a:pt x="20305" y="136724"/>
                  </a:lnTo>
                  <a:cubicBezTo>
                    <a:pt x="23499" y="136550"/>
                    <a:pt x="45306" y="136018"/>
                    <a:pt x="51868" y="136018"/>
                  </a:cubicBezTo>
                  <a:cubicBezTo>
                    <a:pt x="57365" y="136018"/>
                    <a:pt x="79704" y="136550"/>
                    <a:pt x="83605" y="136724"/>
                  </a:cubicBezTo>
                  <a:lnTo>
                    <a:pt x="83605" y="130341"/>
                  </a:lnTo>
                  <a:lnTo>
                    <a:pt x="76868" y="130341"/>
                  </a:lnTo>
                  <a:cubicBezTo>
                    <a:pt x="59136" y="130341"/>
                    <a:pt x="59136" y="128038"/>
                    <a:pt x="59136" y="122195"/>
                  </a:cubicBezTo>
                  <a:lnTo>
                    <a:pt x="59136" y="2401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6" name="Forme libre : forme 1045">
              <a:extLst>
                <a:ext uri="{FF2B5EF4-FFF2-40B4-BE49-F238E27FC236}">
                  <a16:creationId xmlns:a16="http://schemas.microsoft.com/office/drawing/2014/main" id="{2FB36A7B-4B8A-4B56-A051-6B05DCBFD98B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15530166" y="-14985693"/>
              <a:ext cx="152528" cy="25408"/>
            </a:xfrm>
            <a:custGeom>
              <a:avLst/>
              <a:gdLst>
                <a:gd name="connsiteX0" fmla="*/ 131834 w 152528"/>
                <a:gd name="connsiteY0" fmla="*/ 27741 h 25407"/>
                <a:gd name="connsiteX1" fmla="*/ 138928 w 152528"/>
                <a:gd name="connsiteY1" fmla="*/ 23486 h 25407"/>
                <a:gd name="connsiteX2" fmla="*/ 131834 w 152528"/>
                <a:gd name="connsiteY2" fmla="*/ 19056 h 25407"/>
                <a:gd name="connsiteX3" fmla="*/ 26152 w 152528"/>
                <a:gd name="connsiteY3" fmla="*/ 19056 h 25407"/>
                <a:gd name="connsiteX4" fmla="*/ 19066 w 152528"/>
                <a:gd name="connsiteY4" fmla="*/ 23311 h 25407"/>
                <a:gd name="connsiteX5" fmla="*/ 26152 w 152528"/>
                <a:gd name="connsiteY5" fmla="*/ 27741 h 25407"/>
                <a:gd name="connsiteX6" fmla="*/ 131834 w 152528"/>
                <a:gd name="connsiteY6" fmla="*/ 27741 h 2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528" h="25407">
                  <a:moveTo>
                    <a:pt x="131834" y="27741"/>
                  </a:moveTo>
                  <a:cubicBezTo>
                    <a:pt x="134669" y="27741"/>
                    <a:pt x="138928" y="27741"/>
                    <a:pt x="138928" y="23486"/>
                  </a:cubicBezTo>
                  <a:cubicBezTo>
                    <a:pt x="138928" y="19056"/>
                    <a:pt x="134852" y="19056"/>
                    <a:pt x="131834" y="19056"/>
                  </a:cubicBezTo>
                  <a:lnTo>
                    <a:pt x="26152" y="19056"/>
                  </a:lnTo>
                  <a:cubicBezTo>
                    <a:pt x="23317" y="19056"/>
                    <a:pt x="19066" y="19056"/>
                    <a:pt x="19066" y="23311"/>
                  </a:cubicBezTo>
                  <a:cubicBezTo>
                    <a:pt x="19066" y="27741"/>
                    <a:pt x="23142" y="27741"/>
                    <a:pt x="26152" y="27741"/>
                  </a:cubicBezTo>
                  <a:lnTo>
                    <a:pt x="131834" y="2774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7" name="Forme libre : forme 1046">
              <a:extLst>
                <a:ext uri="{FF2B5EF4-FFF2-40B4-BE49-F238E27FC236}">
                  <a16:creationId xmlns:a16="http://schemas.microsoft.com/office/drawing/2014/main" id="{C67BDC77-A058-4858-A827-58852F343A32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15712989" y="-15095609"/>
              <a:ext cx="76264" cy="127038"/>
            </a:xfrm>
            <a:custGeom>
              <a:avLst/>
              <a:gdLst>
                <a:gd name="connsiteX0" fmla="*/ 50985 w 76264"/>
                <a:gd name="connsiteY0" fmla="*/ 54625 h 127037"/>
                <a:gd name="connsiteX1" fmla="*/ 19066 w 76264"/>
                <a:gd name="connsiteY1" fmla="*/ 88298 h 127037"/>
                <a:gd name="connsiteX2" fmla="*/ 45282 w 76264"/>
                <a:gd name="connsiteY2" fmla="*/ 111459 h 127037"/>
                <a:gd name="connsiteX3" fmla="*/ 74920 w 76264"/>
                <a:gd name="connsiteY3" fmla="*/ 76016 h 127037"/>
                <a:gd name="connsiteX4" fmla="*/ 59724 w 76264"/>
                <a:gd name="connsiteY4" fmla="*/ 48298 h 127037"/>
                <a:gd name="connsiteX5" fmla="*/ 45791 w 76264"/>
                <a:gd name="connsiteY5" fmla="*/ 29560 h 127037"/>
                <a:gd name="connsiteX6" fmla="*/ 52503 w 76264"/>
                <a:gd name="connsiteY6" fmla="*/ 24494 h 127037"/>
                <a:gd name="connsiteX7" fmla="*/ 64657 w 76264"/>
                <a:gd name="connsiteY7" fmla="*/ 28297 h 127037"/>
                <a:gd name="connsiteX8" fmla="*/ 74031 w 76264"/>
                <a:gd name="connsiteY8" fmla="*/ 32093 h 127037"/>
                <a:gd name="connsiteX9" fmla="*/ 79862 w 76264"/>
                <a:gd name="connsiteY9" fmla="*/ 26019 h 127037"/>
                <a:gd name="connsiteX10" fmla="*/ 70107 w 76264"/>
                <a:gd name="connsiteY10" fmla="*/ 20699 h 127037"/>
                <a:gd name="connsiteX11" fmla="*/ 56427 w 76264"/>
                <a:gd name="connsiteY11" fmla="*/ 19056 h 127037"/>
                <a:gd name="connsiteX12" fmla="*/ 40976 w 76264"/>
                <a:gd name="connsiteY12" fmla="*/ 32220 h 127037"/>
                <a:gd name="connsiteX13" fmla="*/ 50985 w 76264"/>
                <a:gd name="connsiteY13" fmla="*/ 54625 h 127037"/>
                <a:gd name="connsiteX14" fmla="*/ 53893 w 76264"/>
                <a:gd name="connsiteY14" fmla="*/ 58676 h 127037"/>
                <a:gd name="connsiteX15" fmla="*/ 63902 w 76264"/>
                <a:gd name="connsiteY15" fmla="*/ 81590 h 127037"/>
                <a:gd name="connsiteX16" fmla="*/ 45663 w 76264"/>
                <a:gd name="connsiteY16" fmla="*/ 107156 h 127037"/>
                <a:gd name="connsiteX17" fmla="*/ 29449 w 76264"/>
                <a:gd name="connsiteY17" fmla="*/ 91332 h 127037"/>
                <a:gd name="connsiteX18" fmla="*/ 53893 w 76264"/>
                <a:gd name="connsiteY18" fmla="*/ 58676 h 127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6264" h="127037">
                  <a:moveTo>
                    <a:pt x="50985" y="54625"/>
                  </a:moveTo>
                  <a:cubicBezTo>
                    <a:pt x="34262" y="58040"/>
                    <a:pt x="19066" y="72602"/>
                    <a:pt x="19066" y="88298"/>
                  </a:cubicBezTo>
                  <a:cubicBezTo>
                    <a:pt x="19066" y="102852"/>
                    <a:pt x="31601" y="111459"/>
                    <a:pt x="45282" y="111459"/>
                  </a:cubicBezTo>
                  <a:cubicBezTo>
                    <a:pt x="60225" y="111459"/>
                    <a:pt x="74920" y="96271"/>
                    <a:pt x="74920" y="76016"/>
                  </a:cubicBezTo>
                  <a:cubicBezTo>
                    <a:pt x="74920" y="62598"/>
                    <a:pt x="67446" y="55508"/>
                    <a:pt x="59724" y="48298"/>
                  </a:cubicBezTo>
                  <a:cubicBezTo>
                    <a:pt x="55792" y="44621"/>
                    <a:pt x="45791" y="34625"/>
                    <a:pt x="45791" y="29560"/>
                  </a:cubicBezTo>
                  <a:cubicBezTo>
                    <a:pt x="45791" y="28044"/>
                    <a:pt x="47307" y="24494"/>
                    <a:pt x="52503" y="24494"/>
                  </a:cubicBezTo>
                  <a:cubicBezTo>
                    <a:pt x="56681" y="24494"/>
                    <a:pt x="60987" y="26400"/>
                    <a:pt x="64657" y="28297"/>
                  </a:cubicBezTo>
                  <a:cubicBezTo>
                    <a:pt x="65674" y="28805"/>
                    <a:pt x="71625" y="32093"/>
                    <a:pt x="74031" y="32093"/>
                  </a:cubicBezTo>
                  <a:cubicBezTo>
                    <a:pt x="76565" y="32093"/>
                    <a:pt x="79862" y="29433"/>
                    <a:pt x="79862" y="26019"/>
                  </a:cubicBezTo>
                  <a:cubicBezTo>
                    <a:pt x="79862" y="22596"/>
                    <a:pt x="77955" y="22216"/>
                    <a:pt x="70107" y="20699"/>
                  </a:cubicBezTo>
                  <a:cubicBezTo>
                    <a:pt x="64531" y="19690"/>
                    <a:pt x="59724" y="19056"/>
                    <a:pt x="56427" y="19056"/>
                  </a:cubicBezTo>
                  <a:cubicBezTo>
                    <a:pt x="44146" y="19056"/>
                    <a:pt x="40976" y="26645"/>
                    <a:pt x="40976" y="32220"/>
                  </a:cubicBezTo>
                  <a:cubicBezTo>
                    <a:pt x="40976" y="40064"/>
                    <a:pt x="47054" y="48925"/>
                    <a:pt x="50985" y="54625"/>
                  </a:cubicBezTo>
                  <a:close/>
                  <a:moveTo>
                    <a:pt x="53893" y="58676"/>
                  </a:moveTo>
                  <a:cubicBezTo>
                    <a:pt x="60478" y="67537"/>
                    <a:pt x="63902" y="73737"/>
                    <a:pt x="63902" y="81590"/>
                  </a:cubicBezTo>
                  <a:cubicBezTo>
                    <a:pt x="63902" y="93230"/>
                    <a:pt x="56172" y="107156"/>
                    <a:pt x="45663" y="107156"/>
                  </a:cubicBezTo>
                  <a:cubicBezTo>
                    <a:pt x="41231" y="107156"/>
                    <a:pt x="29449" y="105386"/>
                    <a:pt x="29449" y="91332"/>
                  </a:cubicBezTo>
                  <a:cubicBezTo>
                    <a:pt x="29449" y="81081"/>
                    <a:pt x="35662" y="62216"/>
                    <a:pt x="53893" y="5867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8" name="Forme libre : forme 1047">
              <a:extLst>
                <a:ext uri="{FF2B5EF4-FFF2-40B4-BE49-F238E27FC236}">
                  <a16:creationId xmlns:a16="http://schemas.microsoft.com/office/drawing/2014/main" id="{0B6D8182-236D-4618-A435-FF18FB5B8514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15712319" y="-14968684"/>
              <a:ext cx="76264" cy="25408"/>
            </a:xfrm>
            <a:custGeom>
              <a:avLst/>
              <a:gdLst>
                <a:gd name="connsiteX0" fmla="*/ 6463 w 76264"/>
                <a:gd name="connsiteY0" fmla="*/ 6460 h 0"/>
                <a:gd name="connsiteX1" fmla="*/ 93353 w 76264"/>
                <a:gd name="connsiteY1" fmla="*/ 646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264">
                  <a:moveTo>
                    <a:pt x="6463" y="6460"/>
                  </a:moveTo>
                  <a:lnTo>
                    <a:pt x="93353" y="6460"/>
                  </a:lnTo>
                </a:path>
              </a:pathLst>
            </a:custGeom>
            <a:noFill/>
            <a:ln w="3229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9" name="Forme libre : forme 1048">
              <a:extLst>
                <a:ext uri="{FF2B5EF4-FFF2-40B4-BE49-F238E27FC236}">
                  <a16:creationId xmlns:a16="http://schemas.microsoft.com/office/drawing/2014/main" id="{46D55D9D-A042-4AC4-9A90-044F80E79D08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15711599" y="-14960287"/>
              <a:ext cx="76264" cy="101630"/>
            </a:xfrm>
            <a:custGeom>
              <a:avLst/>
              <a:gdLst>
                <a:gd name="connsiteX0" fmla="*/ 82135 w 76264"/>
                <a:gd name="connsiteY0" fmla="*/ 78930 h 101630"/>
                <a:gd name="connsiteX1" fmla="*/ 76820 w 76264"/>
                <a:gd name="connsiteY1" fmla="*/ 78930 h 101630"/>
                <a:gd name="connsiteX2" fmla="*/ 73142 w 76264"/>
                <a:gd name="connsiteY2" fmla="*/ 90451 h 101630"/>
                <a:gd name="connsiteX3" fmla="*/ 59597 w 76264"/>
                <a:gd name="connsiteY3" fmla="*/ 91206 h 101630"/>
                <a:gd name="connsiteX4" fmla="*/ 34771 w 76264"/>
                <a:gd name="connsiteY4" fmla="*/ 91206 h 101630"/>
                <a:gd name="connsiteX5" fmla="*/ 60098 w 76264"/>
                <a:gd name="connsiteY5" fmla="*/ 72856 h 101630"/>
                <a:gd name="connsiteX6" fmla="*/ 82135 w 76264"/>
                <a:gd name="connsiteY6" fmla="*/ 44249 h 101630"/>
                <a:gd name="connsiteX7" fmla="*/ 48698 w 76264"/>
                <a:gd name="connsiteY7" fmla="*/ 19056 h 101630"/>
                <a:gd name="connsiteX8" fmla="*/ 19066 w 76264"/>
                <a:gd name="connsiteY8" fmla="*/ 41335 h 101630"/>
                <a:gd name="connsiteX9" fmla="*/ 26407 w 76264"/>
                <a:gd name="connsiteY9" fmla="*/ 49061 h 101630"/>
                <a:gd name="connsiteX10" fmla="*/ 33882 w 76264"/>
                <a:gd name="connsiteY10" fmla="*/ 41590 h 101630"/>
                <a:gd name="connsiteX11" fmla="*/ 26661 w 76264"/>
                <a:gd name="connsiteY11" fmla="*/ 34118 h 101630"/>
                <a:gd name="connsiteX12" fmla="*/ 46045 w 76264"/>
                <a:gd name="connsiteY12" fmla="*/ 24631 h 101630"/>
                <a:gd name="connsiteX13" fmla="*/ 68582 w 76264"/>
                <a:gd name="connsiteY13" fmla="*/ 44376 h 101630"/>
                <a:gd name="connsiteX14" fmla="*/ 51487 w 76264"/>
                <a:gd name="connsiteY14" fmla="*/ 71332 h 101630"/>
                <a:gd name="connsiteX15" fmla="*/ 20583 w 76264"/>
                <a:gd name="connsiteY15" fmla="*/ 97542 h 101630"/>
                <a:gd name="connsiteX16" fmla="*/ 19066 w 76264"/>
                <a:gd name="connsiteY16" fmla="*/ 99566 h 101630"/>
                <a:gd name="connsiteX17" fmla="*/ 19066 w 76264"/>
                <a:gd name="connsiteY17" fmla="*/ 103362 h 101630"/>
                <a:gd name="connsiteX18" fmla="*/ 77957 w 76264"/>
                <a:gd name="connsiteY18" fmla="*/ 103362 h 101630"/>
                <a:gd name="connsiteX19" fmla="*/ 82135 w 76264"/>
                <a:gd name="connsiteY19" fmla="*/ 78930 h 1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64" h="101630">
                  <a:moveTo>
                    <a:pt x="82135" y="78930"/>
                  </a:moveTo>
                  <a:lnTo>
                    <a:pt x="76820" y="78930"/>
                  </a:lnTo>
                  <a:cubicBezTo>
                    <a:pt x="76439" y="81337"/>
                    <a:pt x="75169" y="89181"/>
                    <a:pt x="73142" y="90451"/>
                  </a:cubicBezTo>
                  <a:cubicBezTo>
                    <a:pt x="72134" y="91206"/>
                    <a:pt x="61496" y="91206"/>
                    <a:pt x="59597" y="91206"/>
                  </a:cubicBezTo>
                  <a:lnTo>
                    <a:pt x="34771" y="91206"/>
                  </a:lnTo>
                  <a:cubicBezTo>
                    <a:pt x="43128" y="85005"/>
                    <a:pt x="52503" y="77915"/>
                    <a:pt x="60098" y="72856"/>
                  </a:cubicBezTo>
                  <a:cubicBezTo>
                    <a:pt x="71498" y="65004"/>
                    <a:pt x="82135" y="57668"/>
                    <a:pt x="82135" y="44249"/>
                  </a:cubicBezTo>
                  <a:cubicBezTo>
                    <a:pt x="82135" y="28044"/>
                    <a:pt x="66810" y="19056"/>
                    <a:pt x="48698" y="19056"/>
                  </a:cubicBezTo>
                  <a:cubicBezTo>
                    <a:pt x="31601" y="19056"/>
                    <a:pt x="19066" y="28934"/>
                    <a:pt x="19066" y="41335"/>
                  </a:cubicBezTo>
                  <a:cubicBezTo>
                    <a:pt x="19066" y="47918"/>
                    <a:pt x="24635" y="49061"/>
                    <a:pt x="26407" y="49061"/>
                  </a:cubicBezTo>
                  <a:cubicBezTo>
                    <a:pt x="29831" y="49061"/>
                    <a:pt x="33882" y="46782"/>
                    <a:pt x="33882" y="41590"/>
                  </a:cubicBezTo>
                  <a:cubicBezTo>
                    <a:pt x="33882" y="37032"/>
                    <a:pt x="30593" y="34500"/>
                    <a:pt x="26661" y="34118"/>
                  </a:cubicBezTo>
                  <a:cubicBezTo>
                    <a:pt x="30211" y="28425"/>
                    <a:pt x="37552" y="24631"/>
                    <a:pt x="46045" y="24631"/>
                  </a:cubicBezTo>
                  <a:cubicBezTo>
                    <a:pt x="58326" y="24631"/>
                    <a:pt x="68582" y="31966"/>
                    <a:pt x="68582" y="44376"/>
                  </a:cubicBezTo>
                  <a:cubicBezTo>
                    <a:pt x="68582" y="55008"/>
                    <a:pt x="61241" y="63106"/>
                    <a:pt x="51487" y="71332"/>
                  </a:cubicBezTo>
                  <a:lnTo>
                    <a:pt x="20583" y="97542"/>
                  </a:lnTo>
                  <a:cubicBezTo>
                    <a:pt x="19320" y="98678"/>
                    <a:pt x="19193" y="98678"/>
                    <a:pt x="19066" y="99566"/>
                  </a:cubicBezTo>
                  <a:lnTo>
                    <a:pt x="19066" y="103362"/>
                  </a:lnTo>
                  <a:lnTo>
                    <a:pt x="77957" y="103362"/>
                  </a:lnTo>
                  <a:lnTo>
                    <a:pt x="82135" y="7893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0" name="Forme libre : forme 1049">
              <a:extLst>
                <a:ext uri="{FF2B5EF4-FFF2-40B4-BE49-F238E27FC236}">
                  <a16:creationId xmlns:a16="http://schemas.microsoft.com/office/drawing/2014/main" id="{33C58CE2-7EA4-4C48-BF19-FE93D2B1BEB5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15910358" y="-14991979"/>
              <a:ext cx="101685" cy="330298"/>
            </a:xfrm>
            <a:custGeom>
              <a:avLst/>
              <a:gdLst>
                <a:gd name="connsiteX0" fmla="*/ 85162 w 101685"/>
                <a:gd name="connsiteY0" fmla="*/ 319976 h 330298"/>
                <a:gd name="connsiteX1" fmla="*/ 84145 w 101685"/>
                <a:gd name="connsiteY1" fmla="*/ 317704 h 330298"/>
                <a:gd name="connsiteX2" fmla="*/ 44647 w 101685"/>
                <a:gd name="connsiteY2" fmla="*/ 243547 h 330298"/>
                <a:gd name="connsiteX3" fmla="*/ 36543 w 101685"/>
                <a:gd name="connsiteY3" fmla="*/ 170913 h 330298"/>
                <a:gd name="connsiteX4" fmla="*/ 82882 w 101685"/>
                <a:gd name="connsiteY4" fmla="*/ 24876 h 330298"/>
                <a:gd name="connsiteX5" fmla="*/ 85162 w 101685"/>
                <a:gd name="connsiteY5" fmla="*/ 21588 h 330298"/>
                <a:gd name="connsiteX6" fmla="*/ 82120 w 101685"/>
                <a:gd name="connsiteY6" fmla="*/ 19056 h 330298"/>
                <a:gd name="connsiteX7" fmla="*/ 61353 w 101685"/>
                <a:gd name="connsiteY7" fmla="*/ 38040 h 330298"/>
                <a:gd name="connsiteX8" fmla="*/ 19066 w 101685"/>
                <a:gd name="connsiteY8" fmla="*/ 170659 h 330298"/>
                <a:gd name="connsiteX9" fmla="*/ 58573 w 101685"/>
                <a:gd name="connsiteY9" fmla="*/ 300237 h 330298"/>
                <a:gd name="connsiteX10" fmla="*/ 82120 w 101685"/>
                <a:gd name="connsiteY10" fmla="*/ 322510 h 330298"/>
                <a:gd name="connsiteX11" fmla="*/ 85162 w 101685"/>
                <a:gd name="connsiteY11" fmla="*/ 319976 h 330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685" h="330298">
                  <a:moveTo>
                    <a:pt x="85162" y="319976"/>
                  </a:moveTo>
                  <a:cubicBezTo>
                    <a:pt x="85162" y="318968"/>
                    <a:pt x="84654" y="318460"/>
                    <a:pt x="84145" y="317704"/>
                  </a:cubicBezTo>
                  <a:cubicBezTo>
                    <a:pt x="72498" y="305303"/>
                    <a:pt x="55276" y="284802"/>
                    <a:pt x="44647" y="243547"/>
                  </a:cubicBezTo>
                  <a:cubicBezTo>
                    <a:pt x="38816" y="220514"/>
                    <a:pt x="36543" y="194447"/>
                    <a:pt x="36543" y="170913"/>
                  </a:cubicBezTo>
                  <a:cubicBezTo>
                    <a:pt x="36543" y="104346"/>
                    <a:pt x="52495" y="57778"/>
                    <a:pt x="82882" y="24876"/>
                  </a:cubicBezTo>
                  <a:cubicBezTo>
                    <a:pt x="85162" y="22598"/>
                    <a:pt x="85162" y="22089"/>
                    <a:pt x="85162" y="21588"/>
                  </a:cubicBezTo>
                  <a:cubicBezTo>
                    <a:pt x="85162" y="19056"/>
                    <a:pt x="83136" y="19056"/>
                    <a:pt x="82120" y="19056"/>
                  </a:cubicBezTo>
                  <a:cubicBezTo>
                    <a:pt x="78321" y="19056"/>
                    <a:pt x="64650" y="34245"/>
                    <a:pt x="61353" y="38040"/>
                  </a:cubicBezTo>
                  <a:cubicBezTo>
                    <a:pt x="35527" y="68664"/>
                    <a:pt x="19066" y="114215"/>
                    <a:pt x="19066" y="170659"/>
                  </a:cubicBezTo>
                  <a:cubicBezTo>
                    <a:pt x="19066" y="206596"/>
                    <a:pt x="25398" y="257465"/>
                    <a:pt x="58573" y="300237"/>
                  </a:cubicBezTo>
                  <a:cubicBezTo>
                    <a:pt x="61106" y="303279"/>
                    <a:pt x="77560" y="322510"/>
                    <a:pt x="82120" y="322510"/>
                  </a:cubicBezTo>
                  <a:cubicBezTo>
                    <a:pt x="83136" y="322510"/>
                    <a:pt x="85162" y="322510"/>
                    <a:pt x="85162" y="31997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1" name="Forme libre : forme 1050">
              <a:extLst>
                <a:ext uri="{FF2B5EF4-FFF2-40B4-BE49-F238E27FC236}">
                  <a16:creationId xmlns:a16="http://schemas.microsoft.com/office/drawing/2014/main" id="{D9DD09CD-0CAD-4640-9F9F-AEB834218A70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15992527" y="-14888681"/>
              <a:ext cx="152528" cy="203260"/>
            </a:xfrm>
            <a:custGeom>
              <a:avLst/>
              <a:gdLst>
                <a:gd name="connsiteX0" fmla="*/ 24889 w 152528"/>
                <a:gd name="connsiteY0" fmla="*/ 66641 h 203260"/>
                <a:gd name="connsiteX1" fmla="*/ 65152 w 152528"/>
                <a:gd name="connsiteY1" fmla="*/ 37279 h 203260"/>
                <a:gd name="connsiteX2" fmla="*/ 106174 w 152528"/>
                <a:gd name="connsiteY2" fmla="*/ 101559 h 203260"/>
                <a:gd name="connsiteX3" fmla="*/ 103139 w 152528"/>
                <a:gd name="connsiteY3" fmla="*/ 126363 h 203260"/>
                <a:gd name="connsiteX4" fmla="*/ 89968 w 152528"/>
                <a:gd name="connsiteY4" fmla="*/ 180784 h 203260"/>
                <a:gd name="connsiteX5" fmla="*/ 93257 w 152528"/>
                <a:gd name="connsiteY5" fmla="*/ 185332 h 203260"/>
                <a:gd name="connsiteX6" fmla="*/ 101360 w 152528"/>
                <a:gd name="connsiteY6" fmla="*/ 170152 h 203260"/>
                <a:gd name="connsiteX7" fmla="*/ 110734 w 152528"/>
                <a:gd name="connsiteY7" fmla="*/ 126617 h 203260"/>
                <a:gd name="connsiteX8" fmla="*/ 112761 w 152528"/>
                <a:gd name="connsiteY8" fmla="*/ 116748 h 203260"/>
                <a:gd name="connsiteX9" fmla="*/ 147198 w 152528"/>
                <a:gd name="connsiteY9" fmla="*/ 33991 h 203260"/>
                <a:gd name="connsiteX10" fmla="*/ 152013 w 152528"/>
                <a:gd name="connsiteY10" fmla="*/ 24369 h 203260"/>
                <a:gd name="connsiteX11" fmla="*/ 148970 w 152528"/>
                <a:gd name="connsiteY11" fmla="*/ 21835 h 203260"/>
                <a:gd name="connsiteX12" fmla="*/ 145935 w 152528"/>
                <a:gd name="connsiteY12" fmla="*/ 23613 h 203260"/>
                <a:gd name="connsiteX13" fmla="*/ 112506 w 152528"/>
                <a:gd name="connsiteY13" fmla="*/ 98526 h 203260"/>
                <a:gd name="connsiteX14" fmla="*/ 102123 w 152528"/>
                <a:gd name="connsiteY14" fmla="*/ 46893 h 203260"/>
                <a:gd name="connsiteX15" fmla="*/ 68447 w 152528"/>
                <a:gd name="connsiteY15" fmla="*/ 19056 h 203260"/>
                <a:gd name="connsiteX16" fmla="*/ 19066 w 152528"/>
                <a:gd name="connsiteY16" fmla="*/ 65369 h 203260"/>
                <a:gd name="connsiteX17" fmla="*/ 23873 w 152528"/>
                <a:gd name="connsiteY17" fmla="*/ 67903 h 203260"/>
                <a:gd name="connsiteX18" fmla="*/ 24889 w 152528"/>
                <a:gd name="connsiteY18" fmla="*/ 66641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2528" h="203260">
                  <a:moveTo>
                    <a:pt x="24889" y="66641"/>
                  </a:moveTo>
                  <a:cubicBezTo>
                    <a:pt x="34764" y="37533"/>
                    <a:pt x="62369" y="37279"/>
                    <a:pt x="65152" y="37279"/>
                  </a:cubicBezTo>
                  <a:cubicBezTo>
                    <a:pt x="103386" y="37279"/>
                    <a:pt x="106174" y="81567"/>
                    <a:pt x="106174" y="101559"/>
                  </a:cubicBezTo>
                  <a:cubicBezTo>
                    <a:pt x="106174" y="117003"/>
                    <a:pt x="104911" y="121306"/>
                    <a:pt x="103139" y="126363"/>
                  </a:cubicBezTo>
                  <a:cubicBezTo>
                    <a:pt x="97563" y="144839"/>
                    <a:pt x="89968" y="174201"/>
                    <a:pt x="89968" y="180784"/>
                  </a:cubicBezTo>
                  <a:cubicBezTo>
                    <a:pt x="89968" y="183563"/>
                    <a:pt x="91231" y="185332"/>
                    <a:pt x="93257" y="185332"/>
                  </a:cubicBezTo>
                  <a:cubicBezTo>
                    <a:pt x="96554" y="185332"/>
                    <a:pt x="98579" y="179766"/>
                    <a:pt x="101360" y="170152"/>
                  </a:cubicBezTo>
                  <a:cubicBezTo>
                    <a:pt x="107192" y="148889"/>
                    <a:pt x="109718" y="134463"/>
                    <a:pt x="110734" y="126617"/>
                  </a:cubicBezTo>
                  <a:cubicBezTo>
                    <a:pt x="111243" y="123330"/>
                    <a:pt x="111743" y="120036"/>
                    <a:pt x="112761" y="116748"/>
                  </a:cubicBezTo>
                  <a:cubicBezTo>
                    <a:pt x="120863" y="91690"/>
                    <a:pt x="137070" y="53983"/>
                    <a:pt x="147198" y="33991"/>
                  </a:cubicBezTo>
                  <a:cubicBezTo>
                    <a:pt x="148970" y="30950"/>
                    <a:pt x="152013" y="25384"/>
                    <a:pt x="152013" y="24369"/>
                  </a:cubicBezTo>
                  <a:cubicBezTo>
                    <a:pt x="152013" y="21835"/>
                    <a:pt x="149478" y="21835"/>
                    <a:pt x="148970" y="21835"/>
                  </a:cubicBezTo>
                  <a:cubicBezTo>
                    <a:pt x="148207" y="21835"/>
                    <a:pt x="146689" y="21835"/>
                    <a:pt x="145935" y="23613"/>
                  </a:cubicBezTo>
                  <a:cubicBezTo>
                    <a:pt x="132764" y="47656"/>
                    <a:pt x="122635" y="72960"/>
                    <a:pt x="112506" y="98526"/>
                  </a:cubicBezTo>
                  <a:cubicBezTo>
                    <a:pt x="112252" y="90682"/>
                    <a:pt x="111997" y="71443"/>
                    <a:pt x="102123" y="46893"/>
                  </a:cubicBezTo>
                  <a:cubicBezTo>
                    <a:pt x="96045" y="31459"/>
                    <a:pt x="85917" y="19056"/>
                    <a:pt x="68447" y="19056"/>
                  </a:cubicBezTo>
                  <a:cubicBezTo>
                    <a:pt x="36790" y="19056"/>
                    <a:pt x="19066" y="57525"/>
                    <a:pt x="19066" y="65369"/>
                  </a:cubicBezTo>
                  <a:cubicBezTo>
                    <a:pt x="19066" y="67903"/>
                    <a:pt x="21347" y="67903"/>
                    <a:pt x="23873" y="67903"/>
                  </a:cubicBezTo>
                  <a:lnTo>
                    <a:pt x="24889" y="6664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2" name="Forme libre : forme 1051">
              <a:extLst>
                <a:ext uri="{FF2B5EF4-FFF2-40B4-BE49-F238E27FC236}">
                  <a16:creationId xmlns:a16="http://schemas.microsoft.com/office/drawing/2014/main" id="{C7E93B2F-368A-48D4-B8B6-40C139B22118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16203613" y="-14924370"/>
              <a:ext cx="203371" cy="203260"/>
            </a:xfrm>
            <a:custGeom>
              <a:avLst/>
              <a:gdLst>
                <a:gd name="connsiteX0" fmla="*/ 108453 w 203370"/>
                <a:gd name="connsiteY0" fmla="*/ 108402 h 203260"/>
                <a:gd name="connsiteX1" fmla="*/ 179110 w 203370"/>
                <a:gd name="connsiteY1" fmla="*/ 108402 h 203260"/>
                <a:gd name="connsiteX2" fmla="*/ 187467 w 203370"/>
                <a:gd name="connsiteY2" fmla="*/ 103338 h 203260"/>
                <a:gd name="connsiteX3" fmla="*/ 179110 w 203370"/>
                <a:gd name="connsiteY3" fmla="*/ 98279 h 203260"/>
                <a:gd name="connsiteX4" fmla="*/ 108453 w 203370"/>
                <a:gd name="connsiteY4" fmla="*/ 98279 h 203260"/>
                <a:gd name="connsiteX5" fmla="*/ 108453 w 203370"/>
                <a:gd name="connsiteY5" fmla="*/ 27408 h 203260"/>
                <a:gd name="connsiteX6" fmla="*/ 103394 w 203370"/>
                <a:gd name="connsiteY6" fmla="*/ 19056 h 203260"/>
                <a:gd name="connsiteX7" fmla="*/ 98325 w 203370"/>
                <a:gd name="connsiteY7" fmla="*/ 27408 h 203260"/>
                <a:gd name="connsiteX8" fmla="*/ 98325 w 203370"/>
                <a:gd name="connsiteY8" fmla="*/ 98279 h 203260"/>
                <a:gd name="connsiteX9" fmla="*/ 27423 w 203370"/>
                <a:gd name="connsiteY9" fmla="*/ 98279 h 203260"/>
                <a:gd name="connsiteX10" fmla="*/ 19066 w 203370"/>
                <a:gd name="connsiteY10" fmla="*/ 103338 h 203260"/>
                <a:gd name="connsiteX11" fmla="*/ 27423 w 203370"/>
                <a:gd name="connsiteY11" fmla="*/ 108402 h 203260"/>
                <a:gd name="connsiteX12" fmla="*/ 98325 w 203370"/>
                <a:gd name="connsiteY12" fmla="*/ 108402 h 203260"/>
                <a:gd name="connsiteX13" fmla="*/ 98325 w 203370"/>
                <a:gd name="connsiteY13" fmla="*/ 179266 h 203260"/>
                <a:gd name="connsiteX14" fmla="*/ 103394 w 203370"/>
                <a:gd name="connsiteY14" fmla="*/ 187619 h 203260"/>
                <a:gd name="connsiteX15" fmla="*/ 108453 w 203370"/>
                <a:gd name="connsiteY15" fmla="*/ 179266 h 203260"/>
                <a:gd name="connsiteX16" fmla="*/ 108453 w 203370"/>
                <a:gd name="connsiteY16" fmla="*/ 108402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3370" h="203260">
                  <a:moveTo>
                    <a:pt x="108453" y="108402"/>
                  </a:moveTo>
                  <a:lnTo>
                    <a:pt x="179110" y="108402"/>
                  </a:lnTo>
                  <a:cubicBezTo>
                    <a:pt x="182652" y="108402"/>
                    <a:pt x="187467" y="108402"/>
                    <a:pt x="187467" y="103338"/>
                  </a:cubicBezTo>
                  <a:cubicBezTo>
                    <a:pt x="187467" y="98279"/>
                    <a:pt x="182652" y="98279"/>
                    <a:pt x="179110" y="98279"/>
                  </a:cubicBezTo>
                  <a:lnTo>
                    <a:pt x="108453" y="98279"/>
                  </a:lnTo>
                  <a:lnTo>
                    <a:pt x="108453" y="27408"/>
                  </a:lnTo>
                  <a:cubicBezTo>
                    <a:pt x="108453" y="23868"/>
                    <a:pt x="108453" y="19056"/>
                    <a:pt x="103394" y="19056"/>
                  </a:cubicBezTo>
                  <a:cubicBezTo>
                    <a:pt x="98325" y="19056"/>
                    <a:pt x="98325" y="23868"/>
                    <a:pt x="98325" y="27408"/>
                  </a:cubicBezTo>
                  <a:lnTo>
                    <a:pt x="98325" y="98279"/>
                  </a:lnTo>
                  <a:lnTo>
                    <a:pt x="27423" y="98279"/>
                  </a:lnTo>
                  <a:cubicBezTo>
                    <a:pt x="23881" y="98279"/>
                    <a:pt x="19066" y="98279"/>
                    <a:pt x="19066" y="103338"/>
                  </a:cubicBezTo>
                  <a:cubicBezTo>
                    <a:pt x="19066" y="108402"/>
                    <a:pt x="23881" y="108402"/>
                    <a:pt x="27423" y="108402"/>
                  </a:cubicBezTo>
                  <a:lnTo>
                    <a:pt x="98325" y="108402"/>
                  </a:lnTo>
                  <a:lnTo>
                    <a:pt x="98325" y="179266"/>
                  </a:lnTo>
                  <a:cubicBezTo>
                    <a:pt x="98325" y="182807"/>
                    <a:pt x="98325" y="187619"/>
                    <a:pt x="103394" y="187619"/>
                  </a:cubicBezTo>
                  <a:cubicBezTo>
                    <a:pt x="108453" y="187619"/>
                    <a:pt x="108453" y="182807"/>
                    <a:pt x="108453" y="179266"/>
                  </a:cubicBezTo>
                  <a:lnTo>
                    <a:pt x="108453" y="10840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3" name="Forme libre : forme 1052">
              <a:extLst>
                <a:ext uri="{FF2B5EF4-FFF2-40B4-BE49-F238E27FC236}">
                  <a16:creationId xmlns:a16="http://schemas.microsoft.com/office/drawing/2014/main" id="{60609F06-FB67-4878-BD3B-AFFB82936717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16485150" y="-15003018"/>
              <a:ext cx="101685" cy="152445"/>
            </a:xfrm>
            <a:custGeom>
              <a:avLst/>
              <a:gdLst>
                <a:gd name="connsiteX0" fmla="*/ 60551 w 101685"/>
                <a:gd name="connsiteY0" fmla="*/ 68497 h 152445"/>
                <a:gd name="connsiteX1" fmla="*/ 19066 w 101685"/>
                <a:gd name="connsiteY1" fmla="*/ 116699 h 152445"/>
                <a:gd name="connsiteX2" fmla="*/ 50978 w 101685"/>
                <a:gd name="connsiteY2" fmla="*/ 147712 h 152445"/>
                <a:gd name="connsiteX3" fmla="*/ 89102 w 101685"/>
                <a:gd name="connsiteY3" fmla="*/ 96676 h 152445"/>
                <a:gd name="connsiteX4" fmla="*/ 74380 w 101685"/>
                <a:gd name="connsiteY4" fmla="*/ 63359 h 152445"/>
                <a:gd name="connsiteX5" fmla="*/ 54529 w 101685"/>
                <a:gd name="connsiteY5" fmla="*/ 33228 h 152445"/>
                <a:gd name="connsiteX6" fmla="*/ 64276 w 101685"/>
                <a:gd name="connsiteY6" fmla="*/ 25787 h 152445"/>
                <a:gd name="connsiteX7" fmla="*/ 79172 w 101685"/>
                <a:gd name="connsiteY7" fmla="*/ 30750 h 152445"/>
                <a:gd name="connsiteX8" fmla="*/ 89808 w 101685"/>
                <a:gd name="connsiteY8" fmla="*/ 35356 h 152445"/>
                <a:gd name="connsiteX9" fmla="*/ 97260 w 101685"/>
                <a:gd name="connsiteY9" fmla="*/ 27917 h 152445"/>
                <a:gd name="connsiteX10" fmla="*/ 85377 w 101685"/>
                <a:gd name="connsiteY10" fmla="*/ 21176 h 152445"/>
                <a:gd name="connsiteX11" fmla="*/ 69415 w 101685"/>
                <a:gd name="connsiteY11" fmla="*/ 19056 h 152445"/>
                <a:gd name="connsiteX12" fmla="*/ 48674 w 101685"/>
                <a:gd name="connsiteY12" fmla="*/ 37658 h 152445"/>
                <a:gd name="connsiteX13" fmla="*/ 60551 w 101685"/>
                <a:gd name="connsiteY13" fmla="*/ 68497 h 152445"/>
                <a:gd name="connsiteX14" fmla="*/ 63569 w 101685"/>
                <a:gd name="connsiteY14" fmla="*/ 73276 h 152445"/>
                <a:gd name="connsiteX15" fmla="*/ 74914 w 101685"/>
                <a:gd name="connsiteY15" fmla="*/ 104290 h 152445"/>
                <a:gd name="connsiteX16" fmla="*/ 51335 w 101685"/>
                <a:gd name="connsiteY16" fmla="*/ 142750 h 152445"/>
                <a:gd name="connsiteX17" fmla="*/ 32006 w 101685"/>
                <a:gd name="connsiteY17" fmla="*/ 121661 h 152445"/>
                <a:gd name="connsiteX18" fmla="*/ 63569 w 101685"/>
                <a:gd name="connsiteY18" fmla="*/ 73276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685" h="152445">
                  <a:moveTo>
                    <a:pt x="60551" y="68497"/>
                  </a:moveTo>
                  <a:cubicBezTo>
                    <a:pt x="33954" y="75230"/>
                    <a:pt x="19066" y="98088"/>
                    <a:pt x="19066" y="116699"/>
                  </a:cubicBezTo>
                  <a:cubicBezTo>
                    <a:pt x="19066" y="135485"/>
                    <a:pt x="33421" y="147712"/>
                    <a:pt x="50978" y="147712"/>
                  </a:cubicBezTo>
                  <a:cubicBezTo>
                    <a:pt x="72435" y="147712"/>
                    <a:pt x="89102" y="122544"/>
                    <a:pt x="89102" y="96676"/>
                  </a:cubicBezTo>
                  <a:cubicBezTo>
                    <a:pt x="89102" y="79485"/>
                    <a:pt x="79878" y="69378"/>
                    <a:pt x="74380" y="63359"/>
                  </a:cubicBezTo>
                  <a:cubicBezTo>
                    <a:pt x="67826" y="55912"/>
                    <a:pt x="54529" y="41382"/>
                    <a:pt x="54529" y="33228"/>
                  </a:cubicBezTo>
                  <a:cubicBezTo>
                    <a:pt x="54529" y="30925"/>
                    <a:pt x="57007" y="25787"/>
                    <a:pt x="64276" y="25787"/>
                  </a:cubicBezTo>
                  <a:cubicBezTo>
                    <a:pt x="70306" y="25787"/>
                    <a:pt x="75271" y="28622"/>
                    <a:pt x="79172" y="30750"/>
                  </a:cubicBezTo>
                  <a:cubicBezTo>
                    <a:pt x="80768" y="31632"/>
                    <a:pt x="87147" y="35356"/>
                    <a:pt x="89808" y="35356"/>
                  </a:cubicBezTo>
                  <a:cubicBezTo>
                    <a:pt x="94067" y="35356"/>
                    <a:pt x="97260" y="31457"/>
                    <a:pt x="97260" y="27917"/>
                  </a:cubicBezTo>
                  <a:cubicBezTo>
                    <a:pt x="97260" y="23486"/>
                    <a:pt x="94948" y="23128"/>
                    <a:pt x="85377" y="21176"/>
                  </a:cubicBezTo>
                  <a:cubicBezTo>
                    <a:pt x="83246" y="20825"/>
                    <a:pt x="75096" y="19056"/>
                    <a:pt x="69415" y="19056"/>
                  </a:cubicBezTo>
                  <a:cubicBezTo>
                    <a:pt x="56118" y="19056"/>
                    <a:pt x="48674" y="26853"/>
                    <a:pt x="48674" y="37658"/>
                  </a:cubicBezTo>
                  <a:cubicBezTo>
                    <a:pt x="48674" y="47051"/>
                    <a:pt x="54346" y="57865"/>
                    <a:pt x="60551" y="68497"/>
                  </a:cubicBezTo>
                  <a:close/>
                  <a:moveTo>
                    <a:pt x="63569" y="73276"/>
                  </a:moveTo>
                  <a:cubicBezTo>
                    <a:pt x="68534" y="81256"/>
                    <a:pt x="74914" y="91530"/>
                    <a:pt x="74914" y="104290"/>
                  </a:cubicBezTo>
                  <a:cubicBezTo>
                    <a:pt x="74914" y="118828"/>
                    <a:pt x="66230" y="142750"/>
                    <a:pt x="51335" y="142750"/>
                  </a:cubicBezTo>
                  <a:cubicBezTo>
                    <a:pt x="41580" y="142750"/>
                    <a:pt x="32006" y="136367"/>
                    <a:pt x="32006" y="121661"/>
                  </a:cubicBezTo>
                  <a:cubicBezTo>
                    <a:pt x="32006" y="109967"/>
                    <a:pt x="38743" y="79302"/>
                    <a:pt x="63569" y="7327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4" name="Forme libre : forme 1053">
              <a:extLst>
                <a:ext uri="{FF2B5EF4-FFF2-40B4-BE49-F238E27FC236}">
                  <a16:creationId xmlns:a16="http://schemas.microsoft.com/office/drawing/2014/main" id="{6A3EDCA5-9147-49F5-BC37-14CCAB9C87C8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16484559" y="-14828677"/>
              <a:ext cx="101685" cy="25408"/>
            </a:xfrm>
            <a:custGeom>
              <a:avLst/>
              <a:gdLst>
                <a:gd name="connsiteX0" fmla="*/ 7588 w 101685"/>
                <a:gd name="connsiteY0" fmla="*/ 7584 h 0"/>
                <a:gd name="connsiteX1" fmla="*/ 108579 w 101685"/>
                <a:gd name="connsiteY1" fmla="*/ 758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685">
                  <a:moveTo>
                    <a:pt x="7588" y="7584"/>
                  </a:moveTo>
                  <a:lnTo>
                    <a:pt x="108579" y="7584"/>
                  </a:lnTo>
                </a:path>
              </a:pathLst>
            </a:custGeom>
            <a:noFill/>
            <a:ln w="379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5" name="Forme libre : forme 1054">
              <a:extLst>
                <a:ext uri="{FF2B5EF4-FFF2-40B4-BE49-F238E27FC236}">
                  <a16:creationId xmlns:a16="http://schemas.microsoft.com/office/drawing/2014/main" id="{0AFCFA2A-710B-45D8-8B9E-F89E2DB59557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16484253" y="-14807211"/>
              <a:ext cx="101685" cy="152445"/>
            </a:xfrm>
            <a:custGeom>
              <a:avLst/>
              <a:gdLst>
                <a:gd name="connsiteX0" fmla="*/ 97443 w 101685"/>
                <a:gd name="connsiteY0" fmla="*/ 104473 h 152445"/>
                <a:gd name="connsiteX1" fmla="*/ 91414 w 101685"/>
                <a:gd name="connsiteY1" fmla="*/ 104473 h 152445"/>
                <a:gd name="connsiteX2" fmla="*/ 86798 w 101685"/>
                <a:gd name="connsiteY2" fmla="*/ 120599 h 152445"/>
                <a:gd name="connsiteX3" fmla="*/ 69249 w 101685"/>
                <a:gd name="connsiteY3" fmla="*/ 121663 h 152445"/>
                <a:gd name="connsiteX4" fmla="*/ 36622 w 101685"/>
                <a:gd name="connsiteY4" fmla="*/ 121663 h 152445"/>
                <a:gd name="connsiteX5" fmla="*/ 72086 w 101685"/>
                <a:gd name="connsiteY5" fmla="*/ 91888 h 152445"/>
                <a:gd name="connsiteX6" fmla="*/ 97443 w 101685"/>
                <a:gd name="connsiteY6" fmla="*/ 53610 h 152445"/>
                <a:gd name="connsiteX7" fmla="*/ 55951 w 101685"/>
                <a:gd name="connsiteY7" fmla="*/ 19056 h 152445"/>
                <a:gd name="connsiteX8" fmla="*/ 19066 w 101685"/>
                <a:gd name="connsiteY8" fmla="*/ 50776 h 152445"/>
                <a:gd name="connsiteX9" fmla="*/ 28464 w 101685"/>
                <a:gd name="connsiteY9" fmla="*/ 60701 h 152445"/>
                <a:gd name="connsiteX10" fmla="*/ 37862 w 101685"/>
                <a:gd name="connsiteY10" fmla="*/ 51308 h 152445"/>
                <a:gd name="connsiteX11" fmla="*/ 27400 w 101685"/>
                <a:gd name="connsiteY11" fmla="*/ 41915 h 152445"/>
                <a:gd name="connsiteX12" fmla="*/ 53290 w 101685"/>
                <a:gd name="connsiteY12" fmla="*/ 25432 h 152445"/>
                <a:gd name="connsiteX13" fmla="*/ 80244 w 101685"/>
                <a:gd name="connsiteY13" fmla="*/ 53610 h 152445"/>
                <a:gd name="connsiteX14" fmla="*/ 63569 w 101685"/>
                <a:gd name="connsiteY14" fmla="*/ 87633 h 152445"/>
                <a:gd name="connsiteX15" fmla="*/ 20836 w 101685"/>
                <a:gd name="connsiteY15" fmla="*/ 129817 h 152445"/>
                <a:gd name="connsiteX16" fmla="*/ 19066 w 101685"/>
                <a:gd name="connsiteY16" fmla="*/ 136725 h 152445"/>
                <a:gd name="connsiteX17" fmla="*/ 92120 w 101685"/>
                <a:gd name="connsiteY17" fmla="*/ 136725 h 152445"/>
                <a:gd name="connsiteX18" fmla="*/ 97443 w 101685"/>
                <a:gd name="connsiteY18" fmla="*/ 104473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685" h="152445">
                  <a:moveTo>
                    <a:pt x="97443" y="104473"/>
                  </a:moveTo>
                  <a:lnTo>
                    <a:pt x="91414" y="104473"/>
                  </a:lnTo>
                  <a:cubicBezTo>
                    <a:pt x="90880" y="108371"/>
                    <a:pt x="89110" y="118828"/>
                    <a:pt x="86798" y="120599"/>
                  </a:cubicBezTo>
                  <a:cubicBezTo>
                    <a:pt x="85383" y="121663"/>
                    <a:pt x="71727" y="121663"/>
                    <a:pt x="69249" y="121663"/>
                  </a:cubicBezTo>
                  <a:lnTo>
                    <a:pt x="36622" y="121663"/>
                  </a:lnTo>
                  <a:cubicBezTo>
                    <a:pt x="55235" y="105180"/>
                    <a:pt x="61448" y="100217"/>
                    <a:pt x="72086" y="91888"/>
                  </a:cubicBezTo>
                  <a:cubicBezTo>
                    <a:pt x="85209" y="81432"/>
                    <a:pt x="97443" y="70443"/>
                    <a:pt x="97443" y="53610"/>
                  </a:cubicBezTo>
                  <a:cubicBezTo>
                    <a:pt x="97443" y="32164"/>
                    <a:pt x="78647" y="19056"/>
                    <a:pt x="55951" y="19056"/>
                  </a:cubicBezTo>
                  <a:cubicBezTo>
                    <a:pt x="33961" y="19056"/>
                    <a:pt x="19066" y="34467"/>
                    <a:pt x="19066" y="50776"/>
                  </a:cubicBezTo>
                  <a:cubicBezTo>
                    <a:pt x="19066" y="59811"/>
                    <a:pt x="26692" y="60701"/>
                    <a:pt x="28464" y="60701"/>
                  </a:cubicBezTo>
                  <a:cubicBezTo>
                    <a:pt x="32722" y="60701"/>
                    <a:pt x="37862" y="57683"/>
                    <a:pt x="37862" y="51308"/>
                  </a:cubicBezTo>
                  <a:cubicBezTo>
                    <a:pt x="37862" y="48115"/>
                    <a:pt x="36622" y="41915"/>
                    <a:pt x="27400" y="41915"/>
                  </a:cubicBezTo>
                  <a:cubicBezTo>
                    <a:pt x="32897" y="29331"/>
                    <a:pt x="44956" y="25432"/>
                    <a:pt x="53290" y="25432"/>
                  </a:cubicBezTo>
                  <a:cubicBezTo>
                    <a:pt x="71020" y="25432"/>
                    <a:pt x="80244" y="39254"/>
                    <a:pt x="80244" y="53610"/>
                  </a:cubicBezTo>
                  <a:cubicBezTo>
                    <a:pt x="80244" y="69030"/>
                    <a:pt x="69249" y="81256"/>
                    <a:pt x="63569" y="87633"/>
                  </a:cubicBezTo>
                  <a:lnTo>
                    <a:pt x="20836" y="129817"/>
                  </a:lnTo>
                  <a:cubicBezTo>
                    <a:pt x="19066" y="131405"/>
                    <a:pt x="19066" y="131763"/>
                    <a:pt x="19066" y="136725"/>
                  </a:cubicBezTo>
                  <a:lnTo>
                    <a:pt x="92120" y="136725"/>
                  </a:lnTo>
                  <a:lnTo>
                    <a:pt x="97443" y="10447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6" name="Forme libre : forme 1055">
              <a:extLst>
                <a:ext uri="{FF2B5EF4-FFF2-40B4-BE49-F238E27FC236}">
                  <a16:creationId xmlns:a16="http://schemas.microsoft.com/office/drawing/2014/main" id="{015BDA0F-CB54-489C-8F3E-39E0429230B2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16615582" y="-14991979"/>
              <a:ext cx="101685" cy="330298"/>
            </a:xfrm>
            <a:custGeom>
              <a:avLst/>
              <a:gdLst>
                <a:gd name="connsiteX0" fmla="*/ 85153 w 101685"/>
                <a:gd name="connsiteY0" fmla="*/ 170913 h 330298"/>
                <a:gd name="connsiteX1" fmla="*/ 45654 w 101685"/>
                <a:gd name="connsiteY1" fmla="*/ 41328 h 330298"/>
                <a:gd name="connsiteX2" fmla="*/ 22101 w 101685"/>
                <a:gd name="connsiteY2" fmla="*/ 19056 h 330298"/>
                <a:gd name="connsiteX3" fmla="*/ 19066 w 101685"/>
                <a:gd name="connsiteY3" fmla="*/ 21588 h 330298"/>
                <a:gd name="connsiteX4" fmla="*/ 20583 w 101685"/>
                <a:gd name="connsiteY4" fmla="*/ 24113 h 330298"/>
                <a:gd name="connsiteX5" fmla="*/ 59581 w 101685"/>
                <a:gd name="connsiteY5" fmla="*/ 98017 h 330298"/>
                <a:gd name="connsiteX6" fmla="*/ 67684 w 101685"/>
                <a:gd name="connsiteY6" fmla="*/ 170659 h 330298"/>
                <a:gd name="connsiteX7" fmla="*/ 58818 w 101685"/>
                <a:gd name="connsiteY7" fmla="*/ 246835 h 330298"/>
                <a:gd name="connsiteX8" fmla="*/ 21338 w 101685"/>
                <a:gd name="connsiteY8" fmla="*/ 316689 h 330298"/>
                <a:gd name="connsiteX9" fmla="*/ 19066 w 101685"/>
                <a:gd name="connsiteY9" fmla="*/ 319976 h 330298"/>
                <a:gd name="connsiteX10" fmla="*/ 22101 w 101685"/>
                <a:gd name="connsiteY10" fmla="*/ 322510 h 330298"/>
                <a:gd name="connsiteX11" fmla="*/ 42866 w 101685"/>
                <a:gd name="connsiteY11" fmla="*/ 303524 h 330298"/>
                <a:gd name="connsiteX12" fmla="*/ 85153 w 101685"/>
                <a:gd name="connsiteY12" fmla="*/ 170913 h 330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685" h="330298">
                  <a:moveTo>
                    <a:pt x="85153" y="170913"/>
                  </a:moveTo>
                  <a:cubicBezTo>
                    <a:pt x="85153" y="134970"/>
                    <a:pt x="78821" y="84099"/>
                    <a:pt x="45654" y="41328"/>
                  </a:cubicBezTo>
                  <a:cubicBezTo>
                    <a:pt x="43120" y="38294"/>
                    <a:pt x="26661" y="19056"/>
                    <a:pt x="22101" y="19056"/>
                  </a:cubicBezTo>
                  <a:cubicBezTo>
                    <a:pt x="20838" y="19056"/>
                    <a:pt x="19066" y="19564"/>
                    <a:pt x="19066" y="21588"/>
                  </a:cubicBezTo>
                  <a:cubicBezTo>
                    <a:pt x="19066" y="22598"/>
                    <a:pt x="19566" y="23359"/>
                    <a:pt x="20583" y="24113"/>
                  </a:cubicBezTo>
                  <a:cubicBezTo>
                    <a:pt x="32737" y="37277"/>
                    <a:pt x="49198" y="57778"/>
                    <a:pt x="59581" y="98017"/>
                  </a:cubicBezTo>
                  <a:cubicBezTo>
                    <a:pt x="65404" y="121052"/>
                    <a:pt x="67684" y="147118"/>
                    <a:pt x="67684" y="170659"/>
                  </a:cubicBezTo>
                  <a:cubicBezTo>
                    <a:pt x="67684" y="196218"/>
                    <a:pt x="65404" y="222031"/>
                    <a:pt x="58818" y="246835"/>
                  </a:cubicBezTo>
                  <a:cubicBezTo>
                    <a:pt x="49198" y="282270"/>
                    <a:pt x="34255" y="302516"/>
                    <a:pt x="21338" y="316689"/>
                  </a:cubicBezTo>
                  <a:cubicBezTo>
                    <a:pt x="19066" y="318968"/>
                    <a:pt x="19066" y="319475"/>
                    <a:pt x="19066" y="319976"/>
                  </a:cubicBezTo>
                  <a:cubicBezTo>
                    <a:pt x="19066" y="322002"/>
                    <a:pt x="20838" y="322510"/>
                    <a:pt x="22101" y="322510"/>
                  </a:cubicBezTo>
                  <a:cubicBezTo>
                    <a:pt x="25898" y="322510"/>
                    <a:pt x="39823" y="307074"/>
                    <a:pt x="42866" y="303524"/>
                  </a:cubicBezTo>
                  <a:cubicBezTo>
                    <a:pt x="68692" y="272902"/>
                    <a:pt x="85153" y="227350"/>
                    <a:pt x="85153" y="17091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7" name="Forme libre : forme 1056">
              <a:extLst>
                <a:ext uri="{FF2B5EF4-FFF2-40B4-BE49-F238E27FC236}">
                  <a16:creationId xmlns:a16="http://schemas.microsoft.com/office/drawing/2014/main" id="{3B8D07AA-EE18-46EE-86DA-3D2201FE6F6C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16726539" y="-15015111"/>
              <a:ext cx="127107" cy="152445"/>
            </a:xfrm>
            <a:custGeom>
              <a:avLst/>
              <a:gdLst>
                <a:gd name="connsiteX0" fmla="*/ 92295 w 127106"/>
                <a:gd name="connsiteY0" fmla="*/ 72395 h 152445"/>
                <a:gd name="connsiteX1" fmla="*/ 56475 w 127106"/>
                <a:gd name="connsiteY1" fmla="*/ 19056 h 152445"/>
                <a:gd name="connsiteX2" fmla="*/ 32006 w 127106"/>
                <a:gd name="connsiteY2" fmla="*/ 29329 h 152445"/>
                <a:gd name="connsiteX3" fmla="*/ 19066 w 127106"/>
                <a:gd name="connsiteY3" fmla="*/ 50950 h 152445"/>
                <a:gd name="connsiteX4" fmla="*/ 21902 w 127106"/>
                <a:gd name="connsiteY4" fmla="*/ 53078 h 152445"/>
                <a:gd name="connsiteX5" fmla="*/ 25271 w 127106"/>
                <a:gd name="connsiteY5" fmla="*/ 50069 h 152445"/>
                <a:gd name="connsiteX6" fmla="*/ 53997 w 127106"/>
                <a:gd name="connsiteY6" fmla="*/ 33228 h 152445"/>
                <a:gd name="connsiteX7" fmla="*/ 86266 w 127106"/>
                <a:gd name="connsiteY7" fmla="*/ 79844 h 152445"/>
                <a:gd name="connsiteX8" fmla="*/ 85026 w 127106"/>
                <a:gd name="connsiteY8" fmla="*/ 92603 h 152445"/>
                <a:gd name="connsiteX9" fmla="*/ 75628 w 127106"/>
                <a:gd name="connsiteY9" fmla="*/ 130880 h 152445"/>
                <a:gd name="connsiteX10" fmla="*/ 78640 w 127106"/>
                <a:gd name="connsiteY10" fmla="*/ 135128 h 152445"/>
                <a:gd name="connsiteX11" fmla="*/ 84669 w 127106"/>
                <a:gd name="connsiteY11" fmla="*/ 125918 h 152445"/>
                <a:gd name="connsiteX12" fmla="*/ 91589 w 127106"/>
                <a:gd name="connsiteY12" fmla="*/ 93135 h 152445"/>
                <a:gd name="connsiteX13" fmla="*/ 105952 w 127106"/>
                <a:gd name="connsiteY13" fmla="*/ 54500 h 152445"/>
                <a:gd name="connsiteX14" fmla="*/ 120489 w 127106"/>
                <a:gd name="connsiteY14" fmla="*/ 25257 h 152445"/>
                <a:gd name="connsiteX15" fmla="*/ 121378 w 127106"/>
                <a:gd name="connsiteY15" fmla="*/ 22954 h 152445"/>
                <a:gd name="connsiteX16" fmla="*/ 118536 w 127106"/>
                <a:gd name="connsiteY16" fmla="*/ 20827 h 152445"/>
                <a:gd name="connsiteX17" fmla="*/ 115881 w 127106"/>
                <a:gd name="connsiteY17" fmla="*/ 21715 h 152445"/>
                <a:gd name="connsiteX18" fmla="*/ 92295 w 127106"/>
                <a:gd name="connsiteY18" fmla="*/ 72395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7106" h="152445">
                  <a:moveTo>
                    <a:pt x="92295" y="72395"/>
                  </a:moveTo>
                  <a:cubicBezTo>
                    <a:pt x="91406" y="62122"/>
                    <a:pt x="85384" y="19056"/>
                    <a:pt x="56475" y="19056"/>
                  </a:cubicBezTo>
                  <a:cubicBezTo>
                    <a:pt x="46020" y="19056"/>
                    <a:pt x="36971" y="24725"/>
                    <a:pt x="32006" y="29329"/>
                  </a:cubicBezTo>
                  <a:cubicBezTo>
                    <a:pt x="21195" y="39081"/>
                    <a:pt x="19066" y="50426"/>
                    <a:pt x="19066" y="50950"/>
                  </a:cubicBezTo>
                  <a:cubicBezTo>
                    <a:pt x="19066" y="53078"/>
                    <a:pt x="21370" y="53078"/>
                    <a:pt x="21902" y="53078"/>
                  </a:cubicBezTo>
                  <a:cubicBezTo>
                    <a:pt x="24206" y="53078"/>
                    <a:pt x="24380" y="52729"/>
                    <a:pt x="25271" y="50069"/>
                  </a:cubicBezTo>
                  <a:cubicBezTo>
                    <a:pt x="28996" y="39612"/>
                    <a:pt x="42112" y="33228"/>
                    <a:pt x="53997" y="33228"/>
                  </a:cubicBezTo>
                  <a:cubicBezTo>
                    <a:pt x="82540" y="33228"/>
                    <a:pt x="86266" y="61765"/>
                    <a:pt x="86266" y="79844"/>
                  </a:cubicBezTo>
                  <a:cubicBezTo>
                    <a:pt x="86266" y="88705"/>
                    <a:pt x="85733" y="90649"/>
                    <a:pt x="85026" y="92603"/>
                  </a:cubicBezTo>
                  <a:cubicBezTo>
                    <a:pt x="80951" y="105895"/>
                    <a:pt x="75628" y="125561"/>
                    <a:pt x="75628" y="130880"/>
                  </a:cubicBezTo>
                  <a:cubicBezTo>
                    <a:pt x="75628" y="132827"/>
                    <a:pt x="76335" y="135128"/>
                    <a:pt x="78640" y="135128"/>
                  </a:cubicBezTo>
                  <a:cubicBezTo>
                    <a:pt x="79887" y="135128"/>
                    <a:pt x="81833" y="135128"/>
                    <a:pt x="84669" y="125918"/>
                  </a:cubicBezTo>
                  <a:cubicBezTo>
                    <a:pt x="86798" y="119003"/>
                    <a:pt x="90166" y="105895"/>
                    <a:pt x="91589" y="93135"/>
                  </a:cubicBezTo>
                  <a:cubicBezTo>
                    <a:pt x="92295" y="86926"/>
                    <a:pt x="102225" y="63002"/>
                    <a:pt x="105952" y="54500"/>
                  </a:cubicBezTo>
                  <a:cubicBezTo>
                    <a:pt x="108430" y="49005"/>
                    <a:pt x="112156" y="40676"/>
                    <a:pt x="120489" y="25257"/>
                  </a:cubicBezTo>
                  <a:cubicBezTo>
                    <a:pt x="121021" y="24369"/>
                    <a:pt x="121378" y="23661"/>
                    <a:pt x="121378" y="22954"/>
                  </a:cubicBezTo>
                  <a:cubicBezTo>
                    <a:pt x="121378" y="20827"/>
                    <a:pt x="119068" y="20827"/>
                    <a:pt x="118536" y="20827"/>
                  </a:cubicBezTo>
                  <a:cubicBezTo>
                    <a:pt x="118004" y="20827"/>
                    <a:pt x="116415" y="20827"/>
                    <a:pt x="115881" y="21715"/>
                  </a:cubicBezTo>
                  <a:cubicBezTo>
                    <a:pt x="113752" y="25432"/>
                    <a:pt x="100272" y="50776"/>
                    <a:pt x="92295" y="7239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8" name="Forme libre : forme 1057">
              <a:extLst>
                <a:ext uri="{FF2B5EF4-FFF2-40B4-BE49-F238E27FC236}">
                  <a16:creationId xmlns:a16="http://schemas.microsoft.com/office/drawing/2014/main" id="{6596E16A-C764-4616-A608-18607F2D5A0C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16850212" y="-15046657"/>
              <a:ext cx="152528" cy="152445"/>
            </a:xfrm>
            <a:custGeom>
              <a:avLst/>
              <a:gdLst>
                <a:gd name="connsiteX0" fmla="*/ 88753 w 152528"/>
                <a:gd name="connsiteY0" fmla="*/ 88705 h 152445"/>
                <a:gd name="connsiteX1" fmla="*/ 143011 w 152528"/>
                <a:gd name="connsiteY1" fmla="*/ 88705 h 152445"/>
                <a:gd name="connsiteX2" fmla="*/ 149572 w 152528"/>
                <a:gd name="connsiteY2" fmla="*/ 84449 h 152445"/>
                <a:gd name="connsiteX3" fmla="*/ 143011 w 152528"/>
                <a:gd name="connsiteY3" fmla="*/ 80019 h 152445"/>
                <a:gd name="connsiteX4" fmla="*/ 88753 w 152528"/>
                <a:gd name="connsiteY4" fmla="*/ 80019 h 152445"/>
                <a:gd name="connsiteX5" fmla="*/ 88753 w 152528"/>
                <a:gd name="connsiteY5" fmla="*/ 25615 h 152445"/>
                <a:gd name="connsiteX6" fmla="*/ 84494 w 152528"/>
                <a:gd name="connsiteY6" fmla="*/ 19056 h 152445"/>
                <a:gd name="connsiteX7" fmla="*/ 80061 w 152528"/>
                <a:gd name="connsiteY7" fmla="*/ 25615 h 152445"/>
                <a:gd name="connsiteX8" fmla="*/ 80061 w 152528"/>
                <a:gd name="connsiteY8" fmla="*/ 80019 h 152445"/>
                <a:gd name="connsiteX9" fmla="*/ 25628 w 152528"/>
                <a:gd name="connsiteY9" fmla="*/ 80019 h 152445"/>
                <a:gd name="connsiteX10" fmla="*/ 19066 w 152528"/>
                <a:gd name="connsiteY10" fmla="*/ 84274 h 152445"/>
                <a:gd name="connsiteX11" fmla="*/ 25628 w 152528"/>
                <a:gd name="connsiteY11" fmla="*/ 88705 h 152445"/>
                <a:gd name="connsiteX12" fmla="*/ 80061 w 152528"/>
                <a:gd name="connsiteY12" fmla="*/ 88705 h 152445"/>
                <a:gd name="connsiteX13" fmla="*/ 80061 w 152528"/>
                <a:gd name="connsiteY13" fmla="*/ 143108 h 152445"/>
                <a:gd name="connsiteX14" fmla="*/ 84320 w 152528"/>
                <a:gd name="connsiteY14" fmla="*/ 149666 h 152445"/>
                <a:gd name="connsiteX15" fmla="*/ 88753 w 152528"/>
                <a:gd name="connsiteY15" fmla="*/ 143108 h 152445"/>
                <a:gd name="connsiteX16" fmla="*/ 88753 w 152528"/>
                <a:gd name="connsiteY16" fmla="*/ 88705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2528" h="152445">
                  <a:moveTo>
                    <a:pt x="88753" y="88705"/>
                  </a:moveTo>
                  <a:lnTo>
                    <a:pt x="143011" y="88705"/>
                  </a:lnTo>
                  <a:cubicBezTo>
                    <a:pt x="145315" y="88705"/>
                    <a:pt x="149572" y="88705"/>
                    <a:pt x="149572" y="84449"/>
                  </a:cubicBezTo>
                  <a:cubicBezTo>
                    <a:pt x="149572" y="80019"/>
                    <a:pt x="145498" y="80019"/>
                    <a:pt x="143011" y="80019"/>
                  </a:cubicBezTo>
                  <a:lnTo>
                    <a:pt x="88753" y="80019"/>
                  </a:lnTo>
                  <a:lnTo>
                    <a:pt x="88753" y="25615"/>
                  </a:lnTo>
                  <a:cubicBezTo>
                    <a:pt x="88753" y="23312"/>
                    <a:pt x="88753" y="19056"/>
                    <a:pt x="84494" y="19056"/>
                  </a:cubicBezTo>
                  <a:cubicBezTo>
                    <a:pt x="80061" y="19056"/>
                    <a:pt x="80061" y="23129"/>
                    <a:pt x="80061" y="25615"/>
                  </a:cubicBezTo>
                  <a:lnTo>
                    <a:pt x="80061" y="80019"/>
                  </a:lnTo>
                  <a:lnTo>
                    <a:pt x="25628" y="80019"/>
                  </a:lnTo>
                  <a:cubicBezTo>
                    <a:pt x="23324" y="80019"/>
                    <a:pt x="19066" y="80019"/>
                    <a:pt x="19066" y="84274"/>
                  </a:cubicBezTo>
                  <a:cubicBezTo>
                    <a:pt x="19066" y="88705"/>
                    <a:pt x="23150" y="88705"/>
                    <a:pt x="25628" y="88705"/>
                  </a:cubicBezTo>
                  <a:lnTo>
                    <a:pt x="80061" y="88705"/>
                  </a:lnTo>
                  <a:lnTo>
                    <a:pt x="80061" y="143108"/>
                  </a:lnTo>
                  <a:cubicBezTo>
                    <a:pt x="80061" y="145411"/>
                    <a:pt x="80061" y="149666"/>
                    <a:pt x="84320" y="149666"/>
                  </a:cubicBezTo>
                  <a:cubicBezTo>
                    <a:pt x="88753" y="149666"/>
                    <a:pt x="88753" y="145586"/>
                    <a:pt x="88753" y="143108"/>
                  </a:cubicBezTo>
                  <a:lnTo>
                    <a:pt x="88753" y="8870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9" name="Forme libre : forme 1058">
              <a:extLst>
                <a:ext uri="{FF2B5EF4-FFF2-40B4-BE49-F238E27FC236}">
                  <a16:creationId xmlns:a16="http://schemas.microsoft.com/office/drawing/2014/main" id="{28542C5B-C71B-439F-BF58-09E16215F70D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17036956" y="-15095609"/>
              <a:ext cx="76264" cy="127038"/>
            </a:xfrm>
            <a:custGeom>
              <a:avLst/>
              <a:gdLst>
                <a:gd name="connsiteX0" fmla="*/ 50985 w 76264"/>
                <a:gd name="connsiteY0" fmla="*/ 54625 h 127037"/>
                <a:gd name="connsiteX1" fmla="*/ 19066 w 76264"/>
                <a:gd name="connsiteY1" fmla="*/ 88298 h 127037"/>
                <a:gd name="connsiteX2" fmla="*/ 45282 w 76264"/>
                <a:gd name="connsiteY2" fmla="*/ 111459 h 127037"/>
                <a:gd name="connsiteX3" fmla="*/ 74922 w 76264"/>
                <a:gd name="connsiteY3" fmla="*/ 76016 h 127037"/>
                <a:gd name="connsiteX4" fmla="*/ 59724 w 76264"/>
                <a:gd name="connsiteY4" fmla="*/ 48298 h 127037"/>
                <a:gd name="connsiteX5" fmla="*/ 45791 w 76264"/>
                <a:gd name="connsiteY5" fmla="*/ 29560 h 127037"/>
                <a:gd name="connsiteX6" fmla="*/ 52503 w 76264"/>
                <a:gd name="connsiteY6" fmla="*/ 24494 h 127037"/>
                <a:gd name="connsiteX7" fmla="*/ 64658 w 76264"/>
                <a:gd name="connsiteY7" fmla="*/ 28297 h 127037"/>
                <a:gd name="connsiteX8" fmla="*/ 74031 w 76264"/>
                <a:gd name="connsiteY8" fmla="*/ 32093 h 127037"/>
                <a:gd name="connsiteX9" fmla="*/ 79862 w 76264"/>
                <a:gd name="connsiteY9" fmla="*/ 26019 h 127037"/>
                <a:gd name="connsiteX10" fmla="*/ 70107 w 76264"/>
                <a:gd name="connsiteY10" fmla="*/ 20699 h 127037"/>
                <a:gd name="connsiteX11" fmla="*/ 56427 w 76264"/>
                <a:gd name="connsiteY11" fmla="*/ 19056 h 127037"/>
                <a:gd name="connsiteX12" fmla="*/ 40976 w 76264"/>
                <a:gd name="connsiteY12" fmla="*/ 32220 h 127037"/>
                <a:gd name="connsiteX13" fmla="*/ 50985 w 76264"/>
                <a:gd name="connsiteY13" fmla="*/ 54625 h 127037"/>
                <a:gd name="connsiteX14" fmla="*/ 53893 w 76264"/>
                <a:gd name="connsiteY14" fmla="*/ 58676 h 127037"/>
                <a:gd name="connsiteX15" fmla="*/ 63902 w 76264"/>
                <a:gd name="connsiteY15" fmla="*/ 81590 h 127037"/>
                <a:gd name="connsiteX16" fmla="*/ 45663 w 76264"/>
                <a:gd name="connsiteY16" fmla="*/ 107156 h 127037"/>
                <a:gd name="connsiteX17" fmla="*/ 29449 w 76264"/>
                <a:gd name="connsiteY17" fmla="*/ 91332 h 127037"/>
                <a:gd name="connsiteX18" fmla="*/ 53893 w 76264"/>
                <a:gd name="connsiteY18" fmla="*/ 58676 h 127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6264" h="127037">
                  <a:moveTo>
                    <a:pt x="50985" y="54625"/>
                  </a:moveTo>
                  <a:cubicBezTo>
                    <a:pt x="34264" y="58040"/>
                    <a:pt x="19066" y="72602"/>
                    <a:pt x="19066" y="88298"/>
                  </a:cubicBezTo>
                  <a:cubicBezTo>
                    <a:pt x="19066" y="102852"/>
                    <a:pt x="31601" y="111459"/>
                    <a:pt x="45282" y="111459"/>
                  </a:cubicBezTo>
                  <a:cubicBezTo>
                    <a:pt x="60225" y="111459"/>
                    <a:pt x="74922" y="96271"/>
                    <a:pt x="74922" y="76016"/>
                  </a:cubicBezTo>
                  <a:cubicBezTo>
                    <a:pt x="74922" y="62598"/>
                    <a:pt x="67446" y="55508"/>
                    <a:pt x="59724" y="48298"/>
                  </a:cubicBezTo>
                  <a:cubicBezTo>
                    <a:pt x="55792" y="44621"/>
                    <a:pt x="45791" y="34625"/>
                    <a:pt x="45791" y="29560"/>
                  </a:cubicBezTo>
                  <a:cubicBezTo>
                    <a:pt x="45791" y="28044"/>
                    <a:pt x="47308" y="24494"/>
                    <a:pt x="52503" y="24494"/>
                  </a:cubicBezTo>
                  <a:cubicBezTo>
                    <a:pt x="56681" y="24494"/>
                    <a:pt x="60987" y="26400"/>
                    <a:pt x="64658" y="28297"/>
                  </a:cubicBezTo>
                  <a:cubicBezTo>
                    <a:pt x="65674" y="28805"/>
                    <a:pt x="71625" y="32093"/>
                    <a:pt x="74031" y="32093"/>
                  </a:cubicBezTo>
                  <a:cubicBezTo>
                    <a:pt x="76565" y="32093"/>
                    <a:pt x="79862" y="29433"/>
                    <a:pt x="79862" y="26019"/>
                  </a:cubicBezTo>
                  <a:cubicBezTo>
                    <a:pt x="79862" y="22596"/>
                    <a:pt x="77957" y="22216"/>
                    <a:pt x="70107" y="20699"/>
                  </a:cubicBezTo>
                  <a:cubicBezTo>
                    <a:pt x="64531" y="19690"/>
                    <a:pt x="59724" y="19056"/>
                    <a:pt x="56427" y="19056"/>
                  </a:cubicBezTo>
                  <a:cubicBezTo>
                    <a:pt x="44146" y="19056"/>
                    <a:pt x="40976" y="26645"/>
                    <a:pt x="40976" y="32220"/>
                  </a:cubicBezTo>
                  <a:cubicBezTo>
                    <a:pt x="40976" y="40064"/>
                    <a:pt x="47054" y="48925"/>
                    <a:pt x="50985" y="54625"/>
                  </a:cubicBezTo>
                  <a:close/>
                  <a:moveTo>
                    <a:pt x="53893" y="58676"/>
                  </a:moveTo>
                  <a:cubicBezTo>
                    <a:pt x="60480" y="67537"/>
                    <a:pt x="63902" y="73737"/>
                    <a:pt x="63902" y="81590"/>
                  </a:cubicBezTo>
                  <a:cubicBezTo>
                    <a:pt x="63902" y="93230"/>
                    <a:pt x="56174" y="107156"/>
                    <a:pt x="45663" y="107156"/>
                  </a:cubicBezTo>
                  <a:cubicBezTo>
                    <a:pt x="41231" y="107156"/>
                    <a:pt x="29449" y="105386"/>
                    <a:pt x="29449" y="91332"/>
                  </a:cubicBezTo>
                  <a:cubicBezTo>
                    <a:pt x="29449" y="81081"/>
                    <a:pt x="35662" y="62216"/>
                    <a:pt x="53893" y="5867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0" name="Forme libre : forme 1059">
              <a:extLst>
                <a:ext uri="{FF2B5EF4-FFF2-40B4-BE49-F238E27FC236}">
                  <a16:creationId xmlns:a16="http://schemas.microsoft.com/office/drawing/2014/main" id="{5CDEFF33-0958-454F-B759-1CADF1A06078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17036215" y="-14968684"/>
              <a:ext cx="76264" cy="25408"/>
            </a:xfrm>
            <a:custGeom>
              <a:avLst/>
              <a:gdLst>
                <a:gd name="connsiteX0" fmla="*/ 6463 w 76264"/>
                <a:gd name="connsiteY0" fmla="*/ 6460 h 0"/>
                <a:gd name="connsiteX1" fmla="*/ 93452 w 76264"/>
                <a:gd name="connsiteY1" fmla="*/ 646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264">
                  <a:moveTo>
                    <a:pt x="6463" y="6460"/>
                  </a:moveTo>
                  <a:lnTo>
                    <a:pt x="93452" y="6460"/>
                  </a:lnTo>
                </a:path>
              </a:pathLst>
            </a:custGeom>
            <a:noFill/>
            <a:ln w="3229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1" name="Forme libre : forme 1060">
              <a:extLst>
                <a:ext uri="{FF2B5EF4-FFF2-40B4-BE49-F238E27FC236}">
                  <a16:creationId xmlns:a16="http://schemas.microsoft.com/office/drawing/2014/main" id="{0EC51BCF-38F8-48C0-97E1-357E3AA58905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17035566" y="-14960287"/>
              <a:ext cx="76264" cy="101630"/>
            </a:xfrm>
            <a:custGeom>
              <a:avLst/>
              <a:gdLst>
                <a:gd name="connsiteX0" fmla="*/ 82135 w 76264"/>
                <a:gd name="connsiteY0" fmla="*/ 78930 h 101630"/>
                <a:gd name="connsiteX1" fmla="*/ 76821 w 76264"/>
                <a:gd name="connsiteY1" fmla="*/ 78930 h 101630"/>
                <a:gd name="connsiteX2" fmla="*/ 73142 w 76264"/>
                <a:gd name="connsiteY2" fmla="*/ 90451 h 101630"/>
                <a:gd name="connsiteX3" fmla="*/ 59597 w 76264"/>
                <a:gd name="connsiteY3" fmla="*/ 91206 h 101630"/>
                <a:gd name="connsiteX4" fmla="*/ 34771 w 76264"/>
                <a:gd name="connsiteY4" fmla="*/ 91206 h 101630"/>
                <a:gd name="connsiteX5" fmla="*/ 60098 w 76264"/>
                <a:gd name="connsiteY5" fmla="*/ 72856 h 101630"/>
                <a:gd name="connsiteX6" fmla="*/ 82135 w 76264"/>
                <a:gd name="connsiteY6" fmla="*/ 44249 h 101630"/>
                <a:gd name="connsiteX7" fmla="*/ 48698 w 76264"/>
                <a:gd name="connsiteY7" fmla="*/ 19056 h 101630"/>
                <a:gd name="connsiteX8" fmla="*/ 19066 w 76264"/>
                <a:gd name="connsiteY8" fmla="*/ 41335 h 101630"/>
                <a:gd name="connsiteX9" fmla="*/ 26407 w 76264"/>
                <a:gd name="connsiteY9" fmla="*/ 49061 h 101630"/>
                <a:gd name="connsiteX10" fmla="*/ 33882 w 76264"/>
                <a:gd name="connsiteY10" fmla="*/ 41590 h 101630"/>
                <a:gd name="connsiteX11" fmla="*/ 26661 w 76264"/>
                <a:gd name="connsiteY11" fmla="*/ 34118 h 101630"/>
                <a:gd name="connsiteX12" fmla="*/ 46045 w 76264"/>
                <a:gd name="connsiteY12" fmla="*/ 24631 h 101630"/>
                <a:gd name="connsiteX13" fmla="*/ 68582 w 76264"/>
                <a:gd name="connsiteY13" fmla="*/ 44376 h 101630"/>
                <a:gd name="connsiteX14" fmla="*/ 51487 w 76264"/>
                <a:gd name="connsiteY14" fmla="*/ 71332 h 101630"/>
                <a:gd name="connsiteX15" fmla="*/ 20583 w 76264"/>
                <a:gd name="connsiteY15" fmla="*/ 97542 h 101630"/>
                <a:gd name="connsiteX16" fmla="*/ 19066 w 76264"/>
                <a:gd name="connsiteY16" fmla="*/ 99566 h 101630"/>
                <a:gd name="connsiteX17" fmla="*/ 19066 w 76264"/>
                <a:gd name="connsiteY17" fmla="*/ 103362 h 101630"/>
                <a:gd name="connsiteX18" fmla="*/ 77957 w 76264"/>
                <a:gd name="connsiteY18" fmla="*/ 103362 h 101630"/>
                <a:gd name="connsiteX19" fmla="*/ 82135 w 76264"/>
                <a:gd name="connsiteY19" fmla="*/ 78930 h 1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64" h="101630">
                  <a:moveTo>
                    <a:pt x="82135" y="78930"/>
                  </a:moveTo>
                  <a:lnTo>
                    <a:pt x="76821" y="78930"/>
                  </a:lnTo>
                  <a:cubicBezTo>
                    <a:pt x="76439" y="81337"/>
                    <a:pt x="75169" y="89181"/>
                    <a:pt x="73142" y="90451"/>
                  </a:cubicBezTo>
                  <a:cubicBezTo>
                    <a:pt x="72134" y="91206"/>
                    <a:pt x="61496" y="91206"/>
                    <a:pt x="59597" y="91206"/>
                  </a:cubicBezTo>
                  <a:lnTo>
                    <a:pt x="34771" y="91206"/>
                  </a:lnTo>
                  <a:cubicBezTo>
                    <a:pt x="43130" y="85005"/>
                    <a:pt x="52503" y="77915"/>
                    <a:pt x="60098" y="72856"/>
                  </a:cubicBezTo>
                  <a:cubicBezTo>
                    <a:pt x="71498" y="65004"/>
                    <a:pt x="82135" y="57668"/>
                    <a:pt x="82135" y="44249"/>
                  </a:cubicBezTo>
                  <a:cubicBezTo>
                    <a:pt x="82135" y="28044"/>
                    <a:pt x="66810" y="19056"/>
                    <a:pt x="48698" y="19056"/>
                  </a:cubicBezTo>
                  <a:cubicBezTo>
                    <a:pt x="31603" y="19056"/>
                    <a:pt x="19066" y="28934"/>
                    <a:pt x="19066" y="41335"/>
                  </a:cubicBezTo>
                  <a:cubicBezTo>
                    <a:pt x="19066" y="47918"/>
                    <a:pt x="24635" y="49061"/>
                    <a:pt x="26407" y="49061"/>
                  </a:cubicBezTo>
                  <a:cubicBezTo>
                    <a:pt x="29831" y="49061"/>
                    <a:pt x="33882" y="46782"/>
                    <a:pt x="33882" y="41590"/>
                  </a:cubicBezTo>
                  <a:cubicBezTo>
                    <a:pt x="33882" y="37032"/>
                    <a:pt x="30593" y="34500"/>
                    <a:pt x="26661" y="34118"/>
                  </a:cubicBezTo>
                  <a:cubicBezTo>
                    <a:pt x="30213" y="28425"/>
                    <a:pt x="37552" y="24631"/>
                    <a:pt x="46045" y="24631"/>
                  </a:cubicBezTo>
                  <a:cubicBezTo>
                    <a:pt x="58326" y="24631"/>
                    <a:pt x="68582" y="31966"/>
                    <a:pt x="68582" y="44376"/>
                  </a:cubicBezTo>
                  <a:cubicBezTo>
                    <a:pt x="68582" y="55008"/>
                    <a:pt x="61241" y="63106"/>
                    <a:pt x="51487" y="71332"/>
                  </a:cubicBezTo>
                  <a:lnTo>
                    <a:pt x="20583" y="97542"/>
                  </a:lnTo>
                  <a:cubicBezTo>
                    <a:pt x="19320" y="98678"/>
                    <a:pt x="19193" y="98678"/>
                    <a:pt x="19066" y="99566"/>
                  </a:cubicBezTo>
                  <a:lnTo>
                    <a:pt x="19066" y="103362"/>
                  </a:lnTo>
                  <a:lnTo>
                    <a:pt x="77957" y="103362"/>
                  </a:lnTo>
                  <a:lnTo>
                    <a:pt x="82135" y="7893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2" name="Forme libre : forme 1061">
              <a:extLst>
                <a:ext uri="{FF2B5EF4-FFF2-40B4-BE49-F238E27FC236}">
                  <a16:creationId xmlns:a16="http://schemas.microsoft.com/office/drawing/2014/main" id="{9DC2A211-392B-4617-A297-19BF048FB51F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14591463" y="-14641297"/>
              <a:ext cx="2567556" cy="25408"/>
            </a:xfrm>
            <a:custGeom>
              <a:avLst/>
              <a:gdLst>
                <a:gd name="connsiteX0" fmla="*/ 7588 w 2567555"/>
                <a:gd name="connsiteY0" fmla="*/ 7584 h 0"/>
                <a:gd name="connsiteX1" fmla="*/ 2581292 w 2567555"/>
                <a:gd name="connsiteY1" fmla="*/ 758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67555">
                  <a:moveTo>
                    <a:pt x="7588" y="7584"/>
                  </a:moveTo>
                  <a:lnTo>
                    <a:pt x="2581292" y="7584"/>
                  </a:lnTo>
                </a:path>
              </a:pathLst>
            </a:custGeom>
            <a:noFill/>
            <a:ln w="379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3" name="Forme libre : forme 1062">
              <a:extLst>
                <a:ext uri="{FF2B5EF4-FFF2-40B4-BE49-F238E27FC236}">
                  <a16:creationId xmlns:a16="http://schemas.microsoft.com/office/drawing/2014/main" id="{06FEE4A9-7C33-4863-BEC9-B79809ABD325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14865444" y="-14491132"/>
              <a:ext cx="203371" cy="279483"/>
            </a:xfrm>
            <a:custGeom>
              <a:avLst/>
              <a:gdLst>
                <a:gd name="connsiteX0" fmla="*/ 77813 w 203370"/>
                <a:gd name="connsiteY0" fmla="*/ 269614 h 279482"/>
                <a:gd name="connsiteX1" fmla="*/ 73507 w 203370"/>
                <a:gd name="connsiteY1" fmla="*/ 264047 h 279482"/>
                <a:gd name="connsiteX2" fmla="*/ 33754 w 203370"/>
                <a:gd name="connsiteY2" fmla="*/ 145600 h 279482"/>
                <a:gd name="connsiteX3" fmla="*/ 74524 w 203370"/>
                <a:gd name="connsiteY3" fmla="*/ 25891 h 279482"/>
                <a:gd name="connsiteX4" fmla="*/ 77813 w 203370"/>
                <a:gd name="connsiteY4" fmla="*/ 21588 h 279482"/>
                <a:gd name="connsiteX5" fmla="*/ 75279 w 203370"/>
                <a:gd name="connsiteY5" fmla="*/ 19056 h 279482"/>
                <a:gd name="connsiteX6" fmla="*/ 35018 w 203370"/>
                <a:gd name="connsiteY6" fmla="*/ 68410 h 279482"/>
                <a:gd name="connsiteX7" fmla="*/ 19066 w 203370"/>
                <a:gd name="connsiteY7" fmla="*/ 145600 h 279482"/>
                <a:gd name="connsiteX8" fmla="*/ 35781 w 203370"/>
                <a:gd name="connsiteY8" fmla="*/ 224563 h 279482"/>
                <a:gd name="connsiteX9" fmla="*/ 75279 w 203370"/>
                <a:gd name="connsiteY9" fmla="*/ 272146 h 279482"/>
                <a:gd name="connsiteX10" fmla="*/ 77813 w 203370"/>
                <a:gd name="connsiteY10" fmla="*/ 269614 h 279482"/>
                <a:gd name="connsiteX11" fmla="*/ 166940 w 203370"/>
                <a:gd name="connsiteY11" fmla="*/ 46892 h 279482"/>
                <a:gd name="connsiteX12" fmla="*/ 161109 w 203370"/>
                <a:gd name="connsiteY12" fmla="*/ 40318 h 279482"/>
                <a:gd name="connsiteX13" fmla="*/ 115025 w 203370"/>
                <a:gd name="connsiteY13" fmla="*/ 56516 h 279482"/>
                <a:gd name="connsiteX14" fmla="*/ 115025 w 203370"/>
                <a:gd name="connsiteY14" fmla="*/ 64359 h 279482"/>
                <a:gd name="connsiteX15" fmla="*/ 148200 w 203370"/>
                <a:gd name="connsiteY15" fmla="*/ 57778 h 279482"/>
                <a:gd name="connsiteX16" fmla="*/ 148200 w 203370"/>
                <a:gd name="connsiteY16" fmla="*/ 188880 h 279482"/>
                <a:gd name="connsiteX17" fmla="*/ 124646 w 203370"/>
                <a:gd name="connsiteY17" fmla="*/ 201029 h 279482"/>
                <a:gd name="connsiteX18" fmla="*/ 116543 w 203370"/>
                <a:gd name="connsiteY18" fmla="*/ 201029 h 279482"/>
                <a:gd name="connsiteX19" fmla="*/ 116543 w 203370"/>
                <a:gd name="connsiteY19" fmla="*/ 208874 h 279482"/>
                <a:gd name="connsiteX20" fmla="*/ 157566 w 203370"/>
                <a:gd name="connsiteY20" fmla="*/ 208111 h 279482"/>
                <a:gd name="connsiteX21" fmla="*/ 198590 w 203370"/>
                <a:gd name="connsiteY21" fmla="*/ 208874 h 279482"/>
                <a:gd name="connsiteX22" fmla="*/ 198590 w 203370"/>
                <a:gd name="connsiteY22" fmla="*/ 201029 h 279482"/>
                <a:gd name="connsiteX23" fmla="*/ 190487 w 203370"/>
                <a:gd name="connsiteY23" fmla="*/ 201029 h 279482"/>
                <a:gd name="connsiteX24" fmla="*/ 166940 w 203370"/>
                <a:gd name="connsiteY24" fmla="*/ 188880 h 279482"/>
                <a:gd name="connsiteX25" fmla="*/ 166940 w 203370"/>
                <a:gd name="connsiteY25" fmla="*/ 46892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3370" h="279482">
                  <a:moveTo>
                    <a:pt x="77813" y="269614"/>
                  </a:moveTo>
                  <a:cubicBezTo>
                    <a:pt x="77813" y="268859"/>
                    <a:pt x="77813" y="268350"/>
                    <a:pt x="73507" y="264047"/>
                  </a:cubicBezTo>
                  <a:cubicBezTo>
                    <a:pt x="41857" y="232160"/>
                    <a:pt x="33754" y="184323"/>
                    <a:pt x="33754" y="145600"/>
                  </a:cubicBezTo>
                  <a:cubicBezTo>
                    <a:pt x="33754" y="101567"/>
                    <a:pt x="43375" y="57524"/>
                    <a:pt x="74524" y="25891"/>
                  </a:cubicBezTo>
                  <a:cubicBezTo>
                    <a:pt x="77813" y="22850"/>
                    <a:pt x="77813" y="22342"/>
                    <a:pt x="77813" y="21588"/>
                  </a:cubicBezTo>
                  <a:cubicBezTo>
                    <a:pt x="77813" y="19817"/>
                    <a:pt x="76796" y="19056"/>
                    <a:pt x="75279" y="19056"/>
                  </a:cubicBezTo>
                  <a:cubicBezTo>
                    <a:pt x="72744" y="19056"/>
                    <a:pt x="49961" y="36269"/>
                    <a:pt x="35018" y="68410"/>
                  </a:cubicBezTo>
                  <a:cubicBezTo>
                    <a:pt x="22100" y="96246"/>
                    <a:pt x="19066" y="124338"/>
                    <a:pt x="19066" y="145600"/>
                  </a:cubicBezTo>
                  <a:cubicBezTo>
                    <a:pt x="19066" y="165340"/>
                    <a:pt x="21846" y="195962"/>
                    <a:pt x="35781" y="224563"/>
                  </a:cubicBezTo>
                  <a:cubicBezTo>
                    <a:pt x="50969" y="255694"/>
                    <a:pt x="72744" y="272146"/>
                    <a:pt x="75279" y="272146"/>
                  </a:cubicBezTo>
                  <a:cubicBezTo>
                    <a:pt x="76796" y="272146"/>
                    <a:pt x="77813" y="271383"/>
                    <a:pt x="77813" y="269614"/>
                  </a:cubicBezTo>
                  <a:close/>
                  <a:moveTo>
                    <a:pt x="166940" y="46892"/>
                  </a:moveTo>
                  <a:cubicBezTo>
                    <a:pt x="166940" y="40819"/>
                    <a:pt x="166940" y="40318"/>
                    <a:pt x="161109" y="40318"/>
                  </a:cubicBezTo>
                  <a:cubicBezTo>
                    <a:pt x="145412" y="56516"/>
                    <a:pt x="123128" y="56516"/>
                    <a:pt x="115025" y="56516"/>
                  </a:cubicBezTo>
                  <a:lnTo>
                    <a:pt x="115025" y="64359"/>
                  </a:lnTo>
                  <a:cubicBezTo>
                    <a:pt x="120086" y="64359"/>
                    <a:pt x="135028" y="64359"/>
                    <a:pt x="148200" y="57778"/>
                  </a:cubicBezTo>
                  <a:lnTo>
                    <a:pt x="148200" y="188880"/>
                  </a:lnTo>
                  <a:cubicBezTo>
                    <a:pt x="148200" y="197988"/>
                    <a:pt x="147437" y="201029"/>
                    <a:pt x="124646" y="201029"/>
                  </a:cubicBezTo>
                  <a:lnTo>
                    <a:pt x="116543" y="201029"/>
                  </a:lnTo>
                  <a:lnTo>
                    <a:pt x="116543" y="208874"/>
                  </a:lnTo>
                  <a:cubicBezTo>
                    <a:pt x="125409" y="208111"/>
                    <a:pt x="147437" y="208111"/>
                    <a:pt x="157566" y="208111"/>
                  </a:cubicBezTo>
                  <a:cubicBezTo>
                    <a:pt x="167695" y="208111"/>
                    <a:pt x="189724" y="208111"/>
                    <a:pt x="198590" y="208874"/>
                  </a:cubicBezTo>
                  <a:lnTo>
                    <a:pt x="198590" y="201029"/>
                  </a:lnTo>
                  <a:lnTo>
                    <a:pt x="190487" y="201029"/>
                  </a:lnTo>
                  <a:cubicBezTo>
                    <a:pt x="167695" y="201029"/>
                    <a:pt x="166940" y="198242"/>
                    <a:pt x="166940" y="188880"/>
                  </a:cubicBezTo>
                  <a:lnTo>
                    <a:pt x="166940" y="4689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4" name="Forme libre : forme 1063">
              <a:extLst>
                <a:ext uri="{FF2B5EF4-FFF2-40B4-BE49-F238E27FC236}">
                  <a16:creationId xmlns:a16="http://schemas.microsoft.com/office/drawing/2014/main" id="{0DB700DB-19B7-4BD4-B374-FA083499BB56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15142806" y="-14369644"/>
              <a:ext cx="177949" cy="25408"/>
            </a:xfrm>
            <a:custGeom>
              <a:avLst/>
              <a:gdLst>
                <a:gd name="connsiteX0" fmla="*/ 164921 w 177949"/>
                <a:gd name="connsiteY0" fmla="*/ 29179 h 25407"/>
                <a:gd name="connsiteX1" fmla="*/ 173786 w 177949"/>
                <a:gd name="connsiteY1" fmla="*/ 24113 h 25407"/>
                <a:gd name="connsiteX2" fmla="*/ 164921 w 177949"/>
                <a:gd name="connsiteY2" fmla="*/ 19056 h 25407"/>
                <a:gd name="connsiteX3" fmla="*/ 27924 w 177949"/>
                <a:gd name="connsiteY3" fmla="*/ 19056 h 25407"/>
                <a:gd name="connsiteX4" fmla="*/ 19066 w 177949"/>
                <a:gd name="connsiteY4" fmla="*/ 24113 h 25407"/>
                <a:gd name="connsiteX5" fmla="*/ 27924 w 177949"/>
                <a:gd name="connsiteY5" fmla="*/ 29179 h 25407"/>
                <a:gd name="connsiteX6" fmla="*/ 164921 w 177949"/>
                <a:gd name="connsiteY6" fmla="*/ 29179 h 2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949" h="25407">
                  <a:moveTo>
                    <a:pt x="164921" y="29179"/>
                  </a:moveTo>
                  <a:cubicBezTo>
                    <a:pt x="169226" y="29179"/>
                    <a:pt x="173786" y="29179"/>
                    <a:pt x="173786" y="24113"/>
                  </a:cubicBezTo>
                  <a:cubicBezTo>
                    <a:pt x="173786" y="19056"/>
                    <a:pt x="169226" y="19056"/>
                    <a:pt x="164921" y="19056"/>
                  </a:cubicBezTo>
                  <a:lnTo>
                    <a:pt x="27924" y="19056"/>
                  </a:lnTo>
                  <a:cubicBezTo>
                    <a:pt x="23618" y="19056"/>
                    <a:pt x="19066" y="19056"/>
                    <a:pt x="19066" y="24113"/>
                  </a:cubicBezTo>
                  <a:cubicBezTo>
                    <a:pt x="19066" y="29179"/>
                    <a:pt x="23618" y="29179"/>
                    <a:pt x="27924" y="29179"/>
                  </a:cubicBezTo>
                  <a:lnTo>
                    <a:pt x="164921" y="2917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5" name="Forme libre : forme 1064">
              <a:extLst>
                <a:ext uri="{FF2B5EF4-FFF2-40B4-BE49-F238E27FC236}">
                  <a16:creationId xmlns:a16="http://schemas.microsoft.com/office/drawing/2014/main" id="{F38C3153-2F23-4906-AECC-06198A2AD2C8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15385670" y="-14481263"/>
              <a:ext cx="127107" cy="203260"/>
            </a:xfrm>
            <a:custGeom>
              <a:avLst/>
              <a:gdLst>
                <a:gd name="connsiteX0" fmla="*/ 75279 w 127106"/>
                <a:gd name="connsiteY0" fmla="*/ 88402 h 203260"/>
                <a:gd name="connsiteX1" fmla="*/ 19066 w 127106"/>
                <a:gd name="connsiteY1" fmla="*/ 159520 h 203260"/>
                <a:gd name="connsiteX2" fmla="*/ 59072 w 127106"/>
                <a:gd name="connsiteY2" fmla="*/ 202045 h 203260"/>
                <a:gd name="connsiteX3" fmla="*/ 109716 w 127106"/>
                <a:gd name="connsiteY3" fmla="*/ 127379 h 203260"/>
                <a:gd name="connsiteX4" fmla="*/ 90984 w 127106"/>
                <a:gd name="connsiteY4" fmla="*/ 80304 h 203260"/>
                <a:gd name="connsiteX5" fmla="*/ 66921 w 127106"/>
                <a:gd name="connsiteY5" fmla="*/ 38801 h 203260"/>
                <a:gd name="connsiteX6" fmla="*/ 80855 w 127106"/>
                <a:gd name="connsiteY6" fmla="*/ 27154 h 203260"/>
                <a:gd name="connsiteX7" fmla="*/ 98833 w 127106"/>
                <a:gd name="connsiteY7" fmla="*/ 33991 h 203260"/>
                <a:gd name="connsiteX8" fmla="*/ 112759 w 127106"/>
                <a:gd name="connsiteY8" fmla="*/ 40318 h 203260"/>
                <a:gd name="connsiteX9" fmla="*/ 122888 w 127106"/>
                <a:gd name="connsiteY9" fmla="*/ 30195 h 203260"/>
                <a:gd name="connsiteX10" fmla="*/ 109716 w 127106"/>
                <a:gd name="connsiteY10" fmla="*/ 21842 h 203260"/>
                <a:gd name="connsiteX11" fmla="*/ 88958 w 127106"/>
                <a:gd name="connsiteY11" fmla="*/ 19056 h 203260"/>
                <a:gd name="connsiteX12" fmla="*/ 60089 w 127106"/>
                <a:gd name="connsiteY12" fmla="*/ 45122 h 203260"/>
                <a:gd name="connsiteX13" fmla="*/ 75279 w 127106"/>
                <a:gd name="connsiteY13" fmla="*/ 88402 h 203260"/>
                <a:gd name="connsiteX14" fmla="*/ 78321 w 127106"/>
                <a:gd name="connsiteY14" fmla="*/ 93976 h 203260"/>
                <a:gd name="connsiteX15" fmla="*/ 92247 w 127106"/>
                <a:gd name="connsiteY15" fmla="*/ 137502 h 203260"/>
                <a:gd name="connsiteX16" fmla="*/ 59072 w 127106"/>
                <a:gd name="connsiteY16" fmla="*/ 196471 h 203260"/>
                <a:gd name="connsiteX17" fmla="*/ 34764 w 127106"/>
                <a:gd name="connsiteY17" fmla="*/ 166610 h 203260"/>
                <a:gd name="connsiteX18" fmla="*/ 78321 w 127106"/>
                <a:gd name="connsiteY18" fmla="*/ 93976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7106" h="203260">
                  <a:moveTo>
                    <a:pt x="75279" y="88402"/>
                  </a:moveTo>
                  <a:cubicBezTo>
                    <a:pt x="43629" y="96001"/>
                    <a:pt x="19066" y="128896"/>
                    <a:pt x="19066" y="159520"/>
                  </a:cubicBezTo>
                  <a:cubicBezTo>
                    <a:pt x="19066" y="183815"/>
                    <a:pt x="35272" y="202045"/>
                    <a:pt x="59072" y="202045"/>
                  </a:cubicBezTo>
                  <a:cubicBezTo>
                    <a:pt x="88704" y="202045"/>
                    <a:pt x="109716" y="162306"/>
                    <a:pt x="109716" y="127379"/>
                  </a:cubicBezTo>
                  <a:cubicBezTo>
                    <a:pt x="109716" y="104346"/>
                    <a:pt x="99588" y="91698"/>
                    <a:pt x="90984" y="80304"/>
                  </a:cubicBezTo>
                  <a:cubicBezTo>
                    <a:pt x="81865" y="68919"/>
                    <a:pt x="66921" y="49934"/>
                    <a:pt x="66921" y="38801"/>
                  </a:cubicBezTo>
                  <a:cubicBezTo>
                    <a:pt x="66921" y="33228"/>
                    <a:pt x="71990" y="27154"/>
                    <a:pt x="80855" y="27154"/>
                  </a:cubicBezTo>
                  <a:cubicBezTo>
                    <a:pt x="88450" y="27154"/>
                    <a:pt x="93511" y="30449"/>
                    <a:pt x="98833" y="33991"/>
                  </a:cubicBezTo>
                  <a:cubicBezTo>
                    <a:pt x="103893" y="37023"/>
                    <a:pt x="108962" y="40318"/>
                    <a:pt x="112759" y="40318"/>
                  </a:cubicBezTo>
                  <a:cubicBezTo>
                    <a:pt x="119090" y="40318"/>
                    <a:pt x="122888" y="34244"/>
                    <a:pt x="122888" y="30195"/>
                  </a:cubicBezTo>
                  <a:cubicBezTo>
                    <a:pt x="122888" y="24629"/>
                    <a:pt x="118837" y="23868"/>
                    <a:pt x="109716" y="21842"/>
                  </a:cubicBezTo>
                  <a:cubicBezTo>
                    <a:pt x="96553" y="19056"/>
                    <a:pt x="93010" y="19056"/>
                    <a:pt x="88958" y="19056"/>
                  </a:cubicBezTo>
                  <a:cubicBezTo>
                    <a:pt x="69201" y="19056"/>
                    <a:pt x="60089" y="29940"/>
                    <a:pt x="60089" y="45122"/>
                  </a:cubicBezTo>
                  <a:cubicBezTo>
                    <a:pt x="60089" y="58794"/>
                    <a:pt x="67430" y="72968"/>
                    <a:pt x="75279" y="88402"/>
                  </a:cubicBezTo>
                  <a:close/>
                  <a:moveTo>
                    <a:pt x="78321" y="93976"/>
                  </a:moveTo>
                  <a:cubicBezTo>
                    <a:pt x="84653" y="105616"/>
                    <a:pt x="92247" y="119281"/>
                    <a:pt x="92247" y="137502"/>
                  </a:cubicBezTo>
                  <a:cubicBezTo>
                    <a:pt x="92247" y="154207"/>
                    <a:pt x="82627" y="196471"/>
                    <a:pt x="59072" y="196471"/>
                  </a:cubicBezTo>
                  <a:cubicBezTo>
                    <a:pt x="45147" y="196471"/>
                    <a:pt x="34764" y="185841"/>
                    <a:pt x="34764" y="166610"/>
                  </a:cubicBezTo>
                  <a:cubicBezTo>
                    <a:pt x="34764" y="150667"/>
                    <a:pt x="44137" y="103083"/>
                    <a:pt x="78321" y="9397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6" name="Forme libre : forme 1065">
              <a:extLst>
                <a:ext uri="{FF2B5EF4-FFF2-40B4-BE49-F238E27FC236}">
                  <a16:creationId xmlns:a16="http://schemas.microsoft.com/office/drawing/2014/main" id="{2D2AEA63-505F-4E12-A5E6-319E07D08909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15511617" y="-14491132"/>
              <a:ext cx="76264" cy="279483"/>
            </a:xfrm>
            <a:custGeom>
              <a:avLst/>
              <a:gdLst>
                <a:gd name="connsiteX0" fmla="*/ 77814 w 76264"/>
                <a:gd name="connsiteY0" fmla="*/ 145600 h 279482"/>
                <a:gd name="connsiteX1" fmla="*/ 61099 w 76264"/>
                <a:gd name="connsiteY1" fmla="*/ 66639 h 279482"/>
                <a:gd name="connsiteX2" fmla="*/ 21601 w 76264"/>
                <a:gd name="connsiteY2" fmla="*/ 19056 h 279482"/>
                <a:gd name="connsiteX3" fmla="*/ 19066 w 76264"/>
                <a:gd name="connsiteY3" fmla="*/ 21588 h 279482"/>
                <a:gd name="connsiteX4" fmla="*/ 23881 w 76264"/>
                <a:gd name="connsiteY4" fmla="*/ 27408 h 279482"/>
                <a:gd name="connsiteX5" fmla="*/ 63125 w 76264"/>
                <a:gd name="connsiteY5" fmla="*/ 145600 h 279482"/>
                <a:gd name="connsiteX6" fmla="*/ 22355 w 76264"/>
                <a:gd name="connsiteY6" fmla="*/ 265311 h 279482"/>
                <a:gd name="connsiteX7" fmla="*/ 19066 w 76264"/>
                <a:gd name="connsiteY7" fmla="*/ 269614 h 279482"/>
                <a:gd name="connsiteX8" fmla="*/ 21601 w 76264"/>
                <a:gd name="connsiteY8" fmla="*/ 272146 h 279482"/>
                <a:gd name="connsiteX9" fmla="*/ 61862 w 76264"/>
                <a:gd name="connsiteY9" fmla="*/ 222792 h 279482"/>
                <a:gd name="connsiteX10" fmla="*/ 77814 w 76264"/>
                <a:gd name="connsiteY10" fmla="*/ 145600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64" h="279482">
                  <a:moveTo>
                    <a:pt x="77814" y="145600"/>
                  </a:moveTo>
                  <a:cubicBezTo>
                    <a:pt x="77814" y="125862"/>
                    <a:pt x="75034" y="95238"/>
                    <a:pt x="61099" y="66639"/>
                  </a:cubicBezTo>
                  <a:cubicBezTo>
                    <a:pt x="45910" y="35506"/>
                    <a:pt x="24127" y="19056"/>
                    <a:pt x="21601" y="19056"/>
                  </a:cubicBezTo>
                  <a:cubicBezTo>
                    <a:pt x="20075" y="19056"/>
                    <a:pt x="19066" y="20071"/>
                    <a:pt x="19066" y="21588"/>
                  </a:cubicBezTo>
                  <a:cubicBezTo>
                    <a:pt x="19066" y="22342"/>
                    <a:pt x="19066" y="22850"/>
                    <a:pt x="23881" y="27408"/>
                  </a:cubicBezTo>
                  <a:cubicBezTo>
                    <a:pt x="48691" y="52467"/>
                    <a:pt x="63125" y="92706"/>
                    <a:pt x="63125" y="145600"/>
                  </a:cubicBezTo>
                  <a:cubicBezTo>
                    <a:pt x="63125" y="188880"/>
                    <a:pt x="53758" y="233424"/>
                    <a:pt x="22355" y="265311"/>
                  </a:cubicBezTo>
                  <a:cubicBezTo>
                    <a:pt x="19066" y="268350"/>
                    <a:pt x="19066" y="268859"/>
                    <a:pt x="19066" y="269614"/>
                  </a:cubicBezTo>
                  <a:cubicBezTo>
                    <a:pt x="19066" y="271129"/>
                    <a:pt x="20075" y="272146"/>
                    <a:pt x="21601" y="272146"/>
                  </a:cubicBezTo>
                  <a:cubicBezTo>
                    <a:pt x="24127" y="272146"/>
                    <a:pt x="46919" y="254933"/>
                    <a:pt x="61862" y="222792"/>
                  </a:cubicBezTo>
                  <a:cubicBezTo>
                    <a:pt x="74779" y="194955"/>
                    <a:pt x="77814" y="166864"/>
                    <a:pt x="77814" y="1456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7" name="Forme libre : forme 1066">
              <a:extLst>
                <a:ext uri="{FF2B5EF4-FFF2-40B4-BE49-F238E27FC236}">
                  <a16:creationId xmlns:a16="http://schemas.microsoft.com/office/drawing/2014/main" id="{D74174CF-6DED-4CFD-8ADC-2DE50775925F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15644182" y="-14591191"/>
              <a:ext cx="76264" cy="101630"/>
            </a:xfrm>
            <a:custGeom>
              <a:avLst/>
              <a:gdLst>
                <a:gd name="connsiteX0" fmla="*/ 51359 w 76264"/>
                <a:gd name="connsiteY0" fmla="*/ 22850 h 101630"/>
                <a:gd name="connsiteX1" fmla="*/ 46799 w 76264"/>
                <a:gd name="connsiteY1" fmla="*/ 19056 h 101630"/>
                <a:gd name="connsiteX2" fmla="*/ 21218 w 76264"/>
                <a:gd name="connsiteY2" fmla="*/ 27154 h 101630"/>
                <a:gd name="connsiteX3" fmla="*/ 19066 w 76264"/>
                <a:gd name="connsiteY3" fmla="*/ 27154 h 101630"/>
                <a:gd name="connsiteX4" fmla="*/ 19066 w 76264"/>
                <a:gd name="connsiteY4" fmla="*/ 32727 h 101630"/>
                <a:gd name="connsiteX5" fmla="*/ 21218 w 76264"/>
                <a:gd name="connsiteY5" fmla="*/ 32727 h 101630"/>
                <a:gd name="connsiteX6" fmla="*/ 39713 w 76264"/>
                <a:gd name="connsiteY6" fmla="*/ 29179 h 101630"/>
                <a:gd name="connsiteX7" fmla="*/ 39713 w 76264"/>
                <a:gd name="connsiteY7" fmla="*/ 92475 h 101630"/>
                <a:gd name="connsiteX8" fmla="*/ 26287 w 76264"/>
                <a:gd name="connsiteY8" fmla="*/ 97795 h 101630"/>
                <a:gd name="connsiteX9" fmla="*/ 19947 w 76264"/>
                <a:gd name="connsiteY9" fmla="*/ 97795 h 101630"/>
                <a:gd name="connsiteX10" fmla="*/ 19947 w 76264"/>
                <a:gd name="connsiteY10" fmla="*/ 103361 h 101630"/>
                <a:gd name="connsiteX11" fmla="*/ 45535 w 76264"/>
                <a:gd name="connsiteY11" fmla="*/ 102852 h 101630"/>
                <a:gd name="connsiteX12" fmla="*/ 71116 w 76264"/>
                <a:gd name="connsiteY12" fmla="*/ 103361 h 101630"/>
                <a:gd name="connsiteX13" fmla="*/ 71116 w 76264"/>
                <a:gd name="connsiteY13" fmla="*/ 97795 h 101630"/>
                <a:gd name="connsiteX14" fmla="*/ 64784 w 76264"/>
                <a:gd name="connsiteY14" fmla="*/ 97795 h 101630"/>
                <a:gd name="connsiteX15" fmla="*/ 51359 w 76264"/>
                <a:gd name="connsiteY15" fmla="*/ 92475 h 101630"/>
                <a:gd name="connsiteX16" fmla="*/ 51359 w 76264"/>
                <a:gd name="connsiteY16" fmla="*/ 22850 h 1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64" h="101630">
                  <a:moveTo>
                    <a:pt x="51359" y="22850"/>
                  </a:moveTo>
                  <a:cubicBezTo>
                    <a:pt x="51359" y="19056"/>
                    <a:pt x="50978" y="19056"/>
                    <a:pt x="46799" y="19056"/>
                  </a:cubicBezTo>
                  <a:cubicBezTo>
                    <a:pt x="37806" y="27154"/>
                    <a:pt x="23752" y="27154"/>
                    <a:pt x="21218" y="27154"/>
                  </a:cubicBezTo>
                  <a:lnTo>
                    <a:pt x="19066" y="27154"/>
                  </a:lnTo>
                  <a:lnTo>
                    <a:pt x="19066" y="32727"/>
                  </a:lnTo>
                  <a:lnTo>
                    <a:pt x="21218" y="32727"/>
                  </a:lnTo>
                  <a:cubicBezTo>
                    <a:pt x="24134" y="32727"/>
                    <a:pt x="32365" y="32347"/>
                    <a:pt x="39713" y="29179"/>
                  </a:cubicBezTo>
                  <a:lnTo>
                    <a:pt x="39713" y="92475"/>
                  </a:lnTo>
                  <a:cubicBezTo>
                    <a:pt x="39713" y="96398"/>
                    <a:pt x="39713" y="97795"/>
                    <a:pt x="26287" y="97795"/>
                  </a:cubicBezTo>
                  <a:lnTo>
                    <a:pt x="19947" y="97795"/>
                  </a:lnTo>
                  <a:lnTo>
                    <a:pt x="19947" y="103361"/>
                  </a:lnTo>
                  <a:cubicBezTo>
                    <a:pt x="26914" y="102852"/>
                    <a:pt x="38188" y="102852"/>
                    <a:pt x="45535" y="102852"/>
                  </a:cubicBezTo>
                  <a:cubicBezTo>
                    <a:pt x="52885" y="102852"/>
                    <a:pt x="64149" y="102852"/>
                    <a:pt x="71116" y="103361"/>
                  </a:cubicBezTo>
                  <a:lnTo>
                    <a:pt x="71116" y="97795"/>
                  </a:lnTo>
                  <a:lnTo>
                    <a:pt x="64784" y="97795"/>
                  </a:lnTo>
                  <a:cubicBezTo>
                    <a:pt x="51359" y="97795"/>
                    <a:pt x="51359" y="96398"/>
                    <a:pt x="51359" y="92475"/>
                  </a:cubicBezTo>
                  <a:lnTo>
                    <a:pt x="51359" y="228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8" name="Forme libre : forme 1067">
              <a:extLst>
                <a:ext uri="{FF2B5EF4-FFF2-40B4-BE49-F238E27FC236}">
                  <a16:creationId xmlns:a16="http://schemas.microsoft.com/office/drawing/2014/main" id="{2ED13669-16B7-416C-9F03-6FD9C0F05346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15732513" y="-14542076"/>
              <a:ext cx="127107" cy="25408"/>
            </a:xfrm>
            <a:custGeom>
              <a:avLst/>
              <a:gdLst>
                <a:gd name="connsiteX0" fmla="*/ 110258 w 127106"/>
                <a:gd name="connsiteY0" fmla="*/ 26146 h 25407"/>
                <a:gd name="connsiteX1" fmla="*/ 115699 w 127106"/>
                <a:gd name="connsiteY1" fmla="*/ 22598 h 25407"/>
                <a:gd name="connsiteX2" fmla="*/ 110258 w 127106"/>
                <a:gd name="connsiteY2" fmla="*/ 19056 h 25407"/>
                <a:gd name="connsiteX3" fmla="*/ 24507 w 127106"/>
                <a:gd name="connsiteY3" fmla="*/ 19056 h 25407"/>
                <a:gd name="connsiteX4" fmla="*/ 19066 w 127106"/>
                <a:gd name="connsiteY4" fmla="*/ 22598 h 25407"/>
                <a:gd name="connsiteX5" fmla="*/ 24507 w 127106"/>
                <a:gd name="connsiteY5" fmla="*/ 26146 h 25407"/>
                <a:gd name="connsiteX6" fmla="*/ 110258 w 127106"/>
                <a:gd name="connsiteY6" fmla="*/ 26146 h 2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106" h="25407">
                  <a:moveTo>
                    <a:pt x="110258" y="26146"/>
                  </a:moveTo>
                  <a:cubicBezTo>
                    <a:pt x="112283" y="26146"/>
                    <a:pt x="115699" y="26146"/>
                    <a:pt x="115699" y="22598"/>
                  </a:cubicBezTo>
                  <a:cubicBezTo>
                    <a:pt x="115699" y="19056"/>
                    <a:pt x="112283" y="19056"/>
                    <a:pt x="110258" y="19056"/>
                  </a:cubicBezTo>
                  <a:lnTo>
                    <a:pt x="24507" y="19056"/>
                  </a:lnTo>
                  <a:cubicBezTo>
                    <a:pt x="22483" y="19056"/>
                    <a:pt x="19066" y="19056"/>
                    <a:pt x="19066" y="22598"/>
                  </a:cubicBezTo>
                  <a:cubicBezTo>
                    <a:pt x="19066" y="26146"/>
                    <a:pt x="22483" y="26146"/>
                    <a:pt x="24507" y="26146"/>
                  </a:cubicBezTo>
                  <a:lnTo>
                    <a:pt x="110258" y="2614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9" name="Forme libre : forme 1068">
              <a:extLst>
                <a:ext uri="{FF2B5EF4-FFF2-40B4-BE49-F238E27FC236}">
                  <a16:creationId xmlns:a16="http://schemas.microsoft.com/office/drawing/2014/main" id="{5EB352E3-2985-4F67-B958-DB859C844705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15862746" y="-14597520"/>
              <a:ext cx="76264" cy="127038"/>
            </a:xfrm>
            <a:custGeom>
              <a:avLst/>
              <a:gdLst>
                <a:gd name="connsiteX0" fmla="*/ 50985 w 76264"/>
                <a:gd name="connsiteY0" fmla="*/ 54627 h 127037"/>
                <a:gd name="connsiteX1" fmla="*/ 19066 w 76264"/>
                <a:gd name="connsiteY1" fmla="*/ 88300 h 127037"/>
                <a:gd name="connsiteX2" fmla="*/ 45282 w 76264"/>
                <a:gd name="connsiteY2" fmla="*/ 111460 h 127037"/>
                <a:gd name="connsiteX3" fmla="*/ 74922 w 76264"/>
                <a:gd name="connsiteY3" fmla="*/ 76016 h 127037"/>
                <a:gd name="connsiteX4" fmla="*/ 59724 w 76264"/>
                <a:gd name="connsiteY4" fmla="*/ 48298 h 127037"/>
                <a:gd name="connsiteX5" fmla="*/ 45791 w 76264"/>
                <a:gd name="connsiteY5" fmla="*/ 29560 h 127037"/>
                <a:gd name="connsiteX6" fmla="*/ 52503 w 76264"/>
                <a:gd name="connsiteY6" fmla="*/ 24494 h 127037"/>
                <a:gd name="connsiteX7" fmla="*/ 64658 w 76264"/>
                <a:gd name="connsiteY7" fmla="*/ 28298 h 127037"/>
                <a:gd name="connsiteX8" fmla="*/ 74031 w 76264"/>
                <a:gd name="connsiteY8" fmla="*/ 32093 h 127037"/>
                <a:gd name="connsiteX9" fmla="*/ 79862 w 76264"/>
                <a:gd name="connsiteY9" fmla="*/ 26019 h 127037"/>
                <a:gd name="connsiteX10" fmla="*/ 70107 w 76264"/>
                <a:gd name="connsiteY10" fmla="*/ 20699 h 127037"/>
                <a:gd name="connsiteX11" fmla="*/ 56427 w 76264"/>
                <a:gd name="connsiteY11" fmla="*/ 19056 h 127037"/>
                <a:gd name="connsiteX12" fmla="*/ 40976 w 76264"/>
                <a:gd name="connsiteY12" fmla="*/ 32220 h 127037"/>
                <a:gd name="connsiteX13" fmla="*/ 50985 w 76264"/>
                <a:gd name="connsiteY13" fmla="*/ 54627 h 127037"/>
                <a:gd name="connsiteX14" fmla="*/ 53893 w 76264"/>
                <a:gd name="connsiteY14" fmla="*/ 58676 h 127037"/>
                <a:gd name="connsiteX15" fmla="*/ 63902 w 76264"/>
                <a:gd name="connsiteY15" fmla="*/ 81590 h 127037"/>
                <a:gd name="connsiteX16" fmla="*/ 45663 w 76264"/>
                <a:gd name="connsiteY16" fmla="*/ 107157 h 127037"/>
                <a:gd name="connsiteX17" fmla="*/ 29449 w 76264"/>
                <a:gd name="connsiteY17" fmla="*/ 91333 h 127037"/>
                <a:gd name="connsiteX18" fmla="*/ 53893 w 76264"/>
                <a:gd name="connsiteY18" fmla="*/ 58676 h 127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6264" h="127037">
                  <a:moveTo>
                    <a:pt x="50985" y="54627"/>
                  </a:moveTo>
                  <a:cubicBezTo>
                    <a:pt x="34262" y="58040"/>
                    <a:pt x="19066" y="72602"/>
                    <a:pt x="19066" y="88300"/>
                  </a:cubicBezTo>
                  <a:cubicBezTo>
                    <a:pt x="19066" y="102854"/>
                    <a:pt x="31601" y="111460"/>
                    <a:pt x="45282" y="111460"/>
                  </a:cubicBezTo>
                  <a:cubicBezTo>
                    <a:pt x="60225" y="111460"/>
                    <a:pt x="74922" y="96271"/>
                    <a:pt x="74922" y="76016"/>
                  </a:cubicBezTo>
                  <a:cubicBezTo>
                    <a:pt x="74922" y="62598"/>
                    <a:pt x="67446" y="55508"/>
                    <a:pt x="59724" y="48298"/>
                  </a:cubicBezTo>
                  <a:cubicBezTo>
                    <a:pt x="55792" y="44623"/>
                    <a:pt x="45791" y="34625"/>
                    <a:pt x="45791" y="29560"/>
                  </a:cubicBezTo>
                  <a:cubicBezTo>
                    <a:pt x="45791" y="28044"/>
                    <a:pt x="47308" y="24494"/>
                    <a:pt x="52503" y="24494"/>
                  </a:cubicBezTo>
                  <a:cubicBezTo>
                    <a:pt x="56681" y="24494"/>
                    <a:pt x="60987" y="26400"/>
                    <a:pt x="64658" y="28298"/>
                  </a:cubicBezTo>
                  <a:cubicBezTo>
                    <a:pt x="65674" y="28805"/>
                    <a:pt x="71625" y="32093"/>
                    <a:pt x="74031" y="32093"/>
                  </a:cubicBezTo>
                  <a:cubicBezTo>
                    <a:pt x="76565" y="32093"/>
                    <a:pt x="79862" y="29433"/>
                    <a:pt x="79862" y="26019"/>
                  </a:cubicBezTo>
                  <a:cubicBezTo>
                    <a:pt x="79862" y="22598"/>
                    <a:pt x="77955" y="22216"/>
                    <a:pt x="70107" y="20699"/>
                  </a:cubicBezTo>
                  <a:cubicBezTo>
                    <a:pt x="64531" y="19691"/>
                    <a:pt x="59724" y="19056"/>
                    <a:pt x="56427" y="19056"/>
                  </a:cubicBezTo>
                  <a:cubicBezTo>
                    <a:pt x="44146" y="19056"/>
                    <a:pt x="40976" y="26647"/>
                    <a:pt x="40976" y="32220"/>
                  </a:cubicBezTo>
                  <a:cubicBezTo>
                    <a:pt x="40976" y="40065"/>
                    <a:pt x="47054" y="48926"/>
                    <a:pt x="50985" y="54627"/>
                  </a:cubicBezTo>
                  <a:close/>
                  <a:moveTo>
                    <a:pt x="53893" y="58676"/>
                  </a:moveTo>
                  <a:cubicBezTo>
                    <a:pt x="60478" y="67537"/>
                    <a:pt x="63902" y="73738"/>
                    <a:pt x="63902" y="81590"/>
                  </a:cubicBezTo>
                  <a:cubicBezTo>
                    <a:pt x="63902" y="93230"/>
                    <a:pt x="56172" y="107157"/>
                    <a:pt x="45663" y="107157"/>
                  </a:cubicBezTo>
                  <a:cubicBezTo>
                    <a:pt x="41231" y="107157"/>
                    <a:pt x="29449" y="105386"/>
                    <a:pt x="29449" y="91333"/>
                  </a:cubicBezTo>
                  <a:cubicBezTo>
                    <a:pt x="29449" y="81083"/>
                    <a:pt x="35662" y="62216"/>
                    <a:pt x="53893" y="5867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0" name="Forme libre : forme 1069">
              <a:extLst>
                <a:ext uri="{FF2B5EF4-FFF2-40B4-BE49-F238E27FC236}">
                  <a16:creationId xmlns:a16="http://schemas.microsoft.com/office/drawing/2014/main" id="{D7D3E760-A47B-46EB-A75C-27CABEEDE50A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15638637" y="-14460335"/>
              <a:ext cx="305056" cy="25408"/>
            </a:xfrm>
            <a:custGeom>
              <a:avLst/>
              <a:gdLst>
                <a:gd name="connsiteX0" fmla="*/ 6463 w 305056"/>
                <a:gd name="connsiteY0" fmla="*/ 6460 h 0"/>
                <a:gd name="connsiteX1" fmla="*/ 316781 w 305056"/>
                <a:gd name="connsiteY1" fmla="*/ 646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5056">
                  <a:moveTo>
                    <a:pt x="6463" y="6460"/>
                  </a:moveTo>
                  <a:lnTo>
                    <a:pt x="316781" y="6460"/>
                  </a:lnTo>
                </a:path>
              </a:pathLst>
            </a:custGeom>
            <a:noFill/>
            <a:ln w="3229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1" name="Forme libre : forme 1070">
              <a:extLst>
                <a:ext uri="{FF2B5EF4-FFF2-40B4-BE49-F238E27FC236}">
                  <a16:creationId xmlns:a16="http://schemas.microsoft.com/office/drawing/2014/main" id="{5405437F-C675-418E-9535-A9537A94E020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15749655" y="-14451909"/>
              <a:ext cx="76264" cy="101630"/>
            </a:xfrm>
            <a:custGeom>
              <a:avLst/>
              <a:gdLst>
                <a:gd name="connsiteX0" fmla="*/ 82134 w 76264"/>
                <a:gd name="connsiteY0" fmla="*/ 78930 h 101630"/>
                <a:gd name="connsiteX1" fmla="*/ 76820 w 76264"/>
                <a:gd name="connsiteY1" fmla="*/ 78930 h 101630"/>
                <a:gd name="connsiteX2" fmla="*/ 73141 w 76264"/>
                <a:gd name="connsiteY2" fmla="*/ 90451 h 101630"/>
                <a:gd name="connsiteX3" fmla="*/ 59597 w 76264"/>
                <a:gd name="connsiteY3" fmla="*/ 91206 h 101630"/>
                <a:gd name="connsiteX4" fmla="*/ 34771 w 76264"/>
                <a:gd name="connsiteY4" fmla="*/ 91206 h 101630"/>
                <a:gd name="connsiteX5" fmla="*/ 60096 w 76264"/>
                <a:gd name="connsiteY5" fmla="*/ 72856 h 101630"/>
                <a:gd name="connsiteX6" fmla="*/ 82134 w 76264"/>
                <a:gd name="connsiteY6" fmla="*/ 44249 h 101630"/>
                <a:gd name="connsiteX7" fmla="*/ 48697 w 76264"/>
                <a:gd name="connsiteY7" fmla="*/ 19056 h 101630"/>
                <a:gd name="connsiteX8" fmla="*/ 19066 w 76264"/>
                <a:gd name="connsiteY8" fmla="*/ 41335 h 101630"/>
                <a:gd name="connsiteX9" fmla="*/ 26405 w 76264"/>
                <a:gd name="connsiteY9" fmla="*/ 49061 h 101630"/>
                <a:gd name="connsiteX10" fmla="*/ 33881 w 76264"/>
                <a:gd name="connsiteY10" fmla="*/ 41590 h 101630"/>
                <a:gd name="connsiteX11" fmla="*/ 26660 w 76264"/>
                <a:gd name="connsiteY11" fmla="*/ 34118 h 101630"/>
                <a:gd name="connsiteX12" fmla="*/ 46044 w 76264"/>
                <a:gd name="connsiteY12" fmla="*/ 24631 h 101630"/>
                <a:gd name="connsiteX13" fmla="*/ 68582 w 76264"/>
                <a:gd name="connsiteY13" fmla="*/ 44376 h 101630"/>
                <a:gd name="connsiteX14" fmla="*/ 51485 w 76264"/>
                <a:gd name="connsiteY14" fmla="*/ 71332 h 101630"/>
                <a:gd name="connsiteX15" fmla="*/ 20583 w 76264"/>
                <a:gd name="connsiteY15" fmla="*/ 97542 h 101630"/>
                <a:gd name="connsiteX16" fmla="*/ 19066 w 76264"/>
                <a:gd name="connsiteY16" fmla="*/ 99566 h 101630"/>
                <a:gd name="connsiteX17" fmla="*/ 19066 w 76264"/>
                <a:gd name="connsiteY17" fmla="*/ 103362 h 101630"/>
                <a:gd name="connsiteX18" fmla="*/ 77955 w 76264"/>
                <a:gd name="connsiteY18" fmla="*/ 103362 h 101630"/>
                <a:gd name="connsiteX19" fmla="*/ 82134 w 76264"/>
                <a:gd name="connsiteY19" fmla="*/ 78930 h 1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64" h="101630">
                  <a:moveTo>
                    <a:pt x="82134" y="78930"/>
                  </a:moveTo>
                  <a:lnTo>
                    <a:pt x="76820" y="78930"/>
                  </a:lnTo>
                  <a:cubicBezTo>
                    <a:pt x="76438" y="81337"/>
                    <a:pt x="75167" y="89181"/>
                    <a:pt x="73141" y="90451"/>
                  </a:cubicBezTo>
                  <a:cubicBezTo>
                    <a:pt x="72132" y="91206"/>
                    <a:pt x="61496" y="91206"/>
                    <a:pt x="59597" y="91206"/>
                  </a:cubicBezTo>
                  <a:lnTo>
                    <a:pt x="34771" y="91206"/>
                  </a:lnTo>
                  <a:cubicBezTo>
                    <a:pt x="43128" y="85005"/>
                    <a:pt x="52503" y="77915"/>
                    <a:pt x="60096" y="72856"/>
                  </a:cubicBezTo>
                  <a:cubicBezTo>
                    <a:pt x="71498" y="65004"/>
                    <a:pt x="82134" y="57668"/>
                    <a:pt x="82134" y="44249"/>
                  </a:cubicBezTo>
                  <a:cubicBezTo>
                    <a:pt x="82134" y="28044"/>
                    <a:pt x="66810" y="19056"/>
                    <a:pt x="48697" y="19056"/>
                  </a:cubicBezTo>
                  <a:cubicBezTo>
                    <a:pt x="31601" y="19056"/>
                    <a:pt x="19066" y="28934"/>
                    <a:pt x="19066" y="41335"/>
                  </a:cubicBezTo>
                  <a:cubicBezTo>
                    <a:pt x="19066" y="47918"/>
                    <a:pt x="24635" y="49061"/>
                    <a:pt x="26405" y="49061"/>
                  </a:cubicBezTo>
                  <a:cubicBezTo>
                    <a:pt x="29829" y="49061"/>
                    <a:pt x="33881" y="46782"/>
                    <a:pt x="33881" y="41590"/>
                  </a:cubicBezTo>
                  <a:cubicBezTo>
                    <a:pt x="33881" y="37032"/>
                    <a:pt x="30593" y="34500"/>
                    <a:pt x="26660" y="34118"/>
                  </a:cubicBezTo>
                  <a:cubicBezTo>
                    <a:pt x="30211" y="28425"/>
                    <a:pt x="37552" y="24631"/>
                    <a:pt x="46044" y="24631"/>
                  </a:cubicBezTo>
                  <a:cubicBezTo>
                    <a:pt x="58326" y="24631"/>
                    <a:pt x="68582" y="31967"/>
                    <a:pt x="68582" y="44376"/>
                  </a:cubicBezTo>
                  <a:cubicBezTo>
                    <a:pt x="68582" y="55008"/>
                    <a:pt x="61241" y="63106"/>
                    <a:pt x="51485" y="71332"/>
                  </a:cubicBezTo>
                  <a:lnTo>
                    <a:pt x="20583" y="97542"/>
                  </a:lnTo>
                  <a:cubicBezTo>
                    <a:pt x="19319" y="98678"/>
                    <a:pt x="19192" y="98678"/>
                    <a:pt x="19066" y="99566"/>
                  </a:cubicBezTo>
                  <a:lnTo>
                    <a:pt x="19066" y="103362"/>
                  </a:lnTo>
                  <a:lnTo>
                    <a:pt x="77955" y="103362"/>
                  </a:lnTo>
                  <a:lnTo>
                    <a:pt x="82134" y="7893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2" name="Forme libre : forme 1071">
              <a:extLst>
                <a:ext uri="{FF2B5EF4-FFF2-40B4-BE49-F238E27FC236}">
                  <a16:creationId xmlns:a16="http://schemas.microsoft.com/office/drawing/2014/main" id="{C740BFA3-997B-4087-896A-E5414A6953A5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16026186" y="-14413178"/>
              <a:ext cx="152528" cy="203260"/>
            </a:xfrm>
            <a:custGeom>
              <a:avLst/>
              <a:gdLst>
                <a:gd name="connsiteX0" fmla="*/ 24889 w 152528"/>
                <a:gd name="connsiteY0" fmla="*/ 66639 h 203260"/>
                <a:gd name="connsiteX1" fmla="*/ 65150 w 152528"/>
                <a:gd name="connsiteY1" fmla="*/ 37277 h 203260"/>
                <a:gd name="connsiteX2" fmla="*/ 106174 w 152528"/>
                <a:gd name="connsiteY2" fmla="*/ 101559 h 203260"/>
                <a:gd name="connsiteX3" fmla="*/ 103139 w 152528"/>
                <a:gd name="connsiteY3" fmla="*/ 126363 h 203260"/>
                <a:gd name="connsiteX4" fmla="*/ 89968 w 152528"/>
                <a:gd name="connsiteY4" fmla="*/ 180782 h 203260"/>
                <a:gd name="connsiteX5" fmla="*/ 93257 w 152528"/>
                <a:gd name="connsiteY5" fmla="*/ 185332 h 203260"/>
                <a:gd name="connsiteX6" fmla="*/ 101360 w 152528"/>
                <a:gd name="connsiteY6" fmla="*/ 170150 h 203260"/>
                <a:gd name="connsiteX7" fmla="*/ 110734 w 152528"/>
                <a:gd name="connsiteY7" fmla="*/ 126616 h 203260"/>
                <a:gd name="connsiteX8" fmla="*/ 112759 w 152528"/>
                <a:gd name="connsiteY8" fmla="*/ 116747 h 203260"/>
                <a:gd name="connsiteX9" fmla="*/ 147197 w 152528"/>
                <a:gd name="connsiteY9" fmla="*/ 33991 h 203260"/>
                <a:gd name="connsiteX10" fmla="*/ 152011 w 152528"/>
                <a:gd name="connsiteY10" fmla="*/ 24367 h 203260"/>
                <a:gd name="connsiteX11" fmla="*/ 148969 w 152528"/>
                <a:gd name="connsiteY11" fmla="*/ 21835 h 203260"/>
                <a:gd name="connsiteX12" fmla="*/ 145934 w 152528"/>
                <a:gd name="connsiteY12" fmla="*/ 23613 h 203260"/>
                <a:gd name="connsiteX13" fmla="*/ 112505 w 152528"/>
                <a:gd name="connsiteY13" fmla="*/ 98526 h 203260"/>
                <a:gd name="connsiteX14" fmla="*/ 102121 w 152528"/>
                <a:gd name="connsiteY14" fmla="*/ 46893 h 203260"/>
                <a:gd name="connsiteX15" fmla="*/ 68447 w 152528"/>
                <a:gd name="connsiteY15" fmla="*/ 19056 h 203260"/>
                <a:gd name="connsiteX16" fmla="*/ 19066 w 152528"/>
                <a:gd name="connsiteY16" fmla="*/ 65369 h 203260"/>
                <a:gd name="connsiteX17" fmla="*/ 23871 w 152528"/>
                <a:gd name="connsiteY17" fmla="*/ 67901 h 203260"/>
                <a:gd name="connsiteX18" fmla="*/ 24889 w 152528"/>
                <a:gd name="connsiteY18" fmla="*/ 66639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2528" h="203260">
                  <a:moveTo>
                    <a:pt x="24889" y="66639"/>
                  </a:moveTo>
                  <a:cubicBezTo>
                    <a:pt x="34764" y="37531"/>
                    <a:pt x="62369" y="37277"/>
                    <a:pt x="65150" y="37277"/>
                  </a:cubicBezTo>
                  <a:cubicBezTo>
                    <a:pt x="103384" y="37277"/>
                    <a:pt x="106174" y="81567"/>
                    <a:pt x="106174" y="101559"/>
                  </a:cubicBezTo>
                  <a:cubicBezTo>
                    <a:pt x="106174" y="117001"/>
                    <a:pt x="104910" y="121305"/>
                    <a:pt x="103139" y="126363"/>
                  </a:cubicBezTo>
                  <a:cubicBezTo>
                    <a:pt x="97563" y="144839"/>
                    <a:pt x="89968" y="174201"/>
                    <a:pt x="89968" y="180782"/>
                  </a:cubicBezTo>
                  <a:cubicBezTo>
                    <a:pt x="89968" y="183561"/>
                    <a:pt x="91231" y="185332"/>
                    <a:pt x="93257" y="185332"/>
                  </a:cubicBezTo>
                  <a:cubicBezTo>
                    <a:pt x="96553" y="185332"/>
                    <a:pt x="98579" y="179766"/>
                    <a:pt x="101360" y="170150"/>
                  </a:cubicBezTo>
                  <a:cubicBezTo>
                    <a:pt x="107190" y="148888"/>
                    <a:pt x="109716" y="134461"/>
                    <a:pt x="110734" y="126616"/>
                  </a:cubicBezTo>
                  <a:cubicBezTo>
                    <a:pt x="111242" y="123330"/>
                    <a:pt x="111743" y="120035"/>
                    <a:pt x="112759" y="116747"/>
                  </a:cubicBezTo>
                  <a:cubicBezTo>
                    <a:pt x="120862" y="91690"/>
                    <a:pt x="137068" y="53983"/>
                    <a:pt x="147197" y="33991"/>
                  </a:cubicBezTo>
                  <a:cubicBezTo>
                    <a:pt x="148969" y="30950"/>
                    <a:pt x="152011" y="25384"/>
                    <a:pt x="152011" y="24367"/>
                  </a:cubicBezTo>
                  <a:cubicBezTo>
                    <a:pt x="152011" y="21835"/>
                    <a:pt x="149478" y="21835"/>
                    <a:pt x="148969" y="21835"/>
                  </a:cubicBezTo>
                  <a:cubicBezTo>
                    <a:pt x="148207" y="21835"/>
                    <a:pt x="146689" y="21835"/>
                    <a:pt x="145934" y="23613"/>
                  </a:cubicBezTo>
                  <a:cubicBezTo>
                    <a:pt x="132762" y="47655"/>
                    <a:pt x="122633" y="72960"/>
                    <a:pt x="112505" y="98526"/>
                  </a:cubicBezTo>
                  <a:cubicBezTo>
                    <a:pt x="112250" y="90680"/>
                    <a:pt x="111997" y="71443"/>
                    <a:pt x="102121" y="46893"/>
                  </a:cubicBezTo>
                  <a:cubicBezTo>
                    <a:pt x="96045" y="31457"/>
                    <a:pt x="85917" y="19056"/>
                    <a:pt x="68447" y="19056"/>
                  </a:cubicBezTo>
                  <a:cubicBezTo>
                    <a:pt x="36790" y="19056"/>
                    <a:pt x="19066" y="57524"/>
                    <a:pt x="19066" y="65369"/>
                  </a:cubicBezTo>
                  <a:cubicBezTo>
                    <a:pt x="19066" y="67901"/>
                    <a:pt x="21345" y="67901"/>
                    <a:pt x="23871" y="67901"/>
                  </a:cubicBezTo>
                  <a:lnTo>
                    <a:pt x="24889" y="6663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3" name="Forme libre : forme 1072">
              <a:extLst>
                <a:ext uri="{FF2B5EF4-FFF2-40B4-BE49-F238E27FC236}">
                  <a16:creationId xmlns:a16="http://schemas.microsoft.com/office/drawing/2014/main" id="{6A9CBAB6-4DA6-4129-875D-5782A26DBD4E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16172862" y="-14452589"/>
              <a:ext cx="127107" cy="152445"/>
            </a:xfrm>
            <a:custGeom>
              <a:avLst/>
              <a:gdLst>
                <a:gd name="connsiteX0" fmla="*/ 92295 w 127106"/>
                <a:gd name="connsiteY0" fmla="*/ 72395 h 152445"/>
                <a:gd name="connsiteX1" fmla="*/ 56475 w 127106"/>
                <a:gd name="connsiteY1" fmla="*/ 19056 h 152445"/>
                <a:gd name="connsiteX2" fmla="*/ 32008 w 127106"/>
                <a:gd name="connsiteY2" fmla="*/ 29329 h 152445"/>
                <a:gd name="connsiteX3" fmla="*/ 19066 w 127106"/>
                <a:gd name="connsiteY3" fmla="*/ 50950 h 152445"/>
                <a:gd name="connsiteX4" fmla="*/ 21902 w 127106"/>
                <a:gd name="connsiteY4" fmla="*/ 53078 h 152445"/>
                <a:gd name="connsiteX5" fmla="*/ 25271 w 127106"/>
                <a:gd name="connsiteY5" fmla="*/ 50069 h 152445"/>
                <a:gd name="connsiteX6" fmla="*/ 53997 w 127106"/>
                <a:gd name="connsiteY6" fmla="*/ 33228 h 152445"/>
                <a:gd name="connsiteX7" fmla="*/ 86266 w 127106"/>
                <a:gd name="connsiteY7" fmla="*/ 79844 h 152445"/>
                <a:gd name="connsiteX8" fmla="*/ 85026 w 127106"/>
                <a:gd name="connsiteY8" fmla="*/ 92602 h 152445"/>
                <a:gd name="connsiteX9" fmla="*/ 75628 w 127106"/>
                <a:gd name="connsiteY9" fmla="*/ 130880 h 152445"/>
                <a:gd name="connsiteX10" fmla="*/ 78640 w 127106"/>
                <a:gd name="connsiteY10" fmla="*/ 135128 h 152445"/>
                <a:gd name="connsiteX11" fmla="*/ 84669 w 127106"/>
                <a:gd name="connsiteY11" fmla="*/ 125918 h 152445"/>
                <a:gd name="connsiteX12" fmla="*/ 91589 w 127106"/>
                <a:gd name="connsiteY12" fmla="*/ 93135 h 152445"/>
                <a:gd name="connsiteX13" fmla="*/ 105951 w 127106"/>
                <a:gd name="connsiteY13" fmla="*/ 54500 h 152445"/>
                <a:gd name="connsiteX14" fmla="*/ 120489 w 127106"/>
                <a:gd name="connsiteY14" fmla="*/ 25257 h 152445"/>
                <a:gd name="connsiteX15" fmla="*/ 121380 w 127106"/>
                <a:gd name="connsiteY15" fmla="*/ 22954 h 152445"/>
                <a:gd name="connsiteX16" fmla="*/ 118536 w 127106"/>
                <a:gd name="connsiteY16" fmla="*/ 20827 h 152445"/>
                <a:gd name="connsiteX17" fmla="*/ 115882 w 127106"/>
                <a:gd name="connsiteY17" fmla="*/ 21715 h 152445"/>
                <a:gd name="connsiteX18" fmla="*/ 92295 w 127106"/>
                <a:gd name="connsiteY18" fmla="*/ 72395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7106" h="152445">
                  <a:moveTo>
                    <a:pt x="92295" y="72395"/>
                  </a:moveTo>
                  <a:cubicBezTo>
                    <a:pt x="91406" y="62122"/>
                    <a:pt x="85384" y="19056"/>
                    <a:pt x="56475" y="19056"/>
                  </a:cubicBezTo>
                  <a:cubicBezTo>
                    <a:pt x="46020" y="19056"/>
                    <a:pt x="36973" y="24725"/>
                    <a:pt x="32008" y="29329"/>
                  </a:cubicBezTo>
                  <a:cubicBezTo>
                    <a:pt x="21195" y="39081"/>
                    <a:pt x="19066" y="50426"/>
                    <a:pt x="19066" y="50950"/>
                  </a:cubicBezTo>
                  <a:cubicBezTo>
                    <a:pt x="19066" y="53078"/>
                    <a:pt x="21370" y="53078"/>
                    <a:pt x="21902" y="53078"/>
                  </a:cubicBezTo>
                  <a:cubicBezTo>
                    <a:pt x="24206" y="53078"/>
                    <a:pt x="24380" y="52729"/>
                    <a:pt x="25271" y="50069"/>
                  </a:cubicBezTo>
                  <a:cubicBezTo>
                    <a:pt x="28996" y="39612"/>
                    <a:pt x="42112" y="33228"/>
                    <a:pt x="53997" y="33228"/>
                  </a:cubicBezTo>
                  <a:cubicBezTo>
                    <a:pt x="82540" y="33228"/>
                    <a:pt x="86266" y="61763"/>
                    <a:pt x="86266" y="79844"/>
                  </a:cubicBezTo>
                  <a:cubicBezTo>
                    <a:pt x="86266" y="88705"/>
                    <a:pt x="85733" y="90649"/>
                    <a:pt x="85026" y="92602"/>
                  </a:cubicBezTo>
                  <a:cubicBezTo>
                    <a:pt x="80951" y="105893"/>
                    <a:pt x="75628" y="125561"/>
                    <a:pt x="75628" y="130880"/>
                  </a:cubicBezTo>
                  <a:cubicBezTo>
                    <a:pt x="75628" y="132825"/>
                    <a:pt x="76335" y="135128"/>
                    <a:pt x="78640" y="135128"/>
                  </a:cubicBezTo>
                  <a:cubicBezTo>
                    <a:pt x="79887" y="135128"/>
                    <a:pt x="81833" y="135128"/>
                    <a:pt x="84669" y="125918"/>
                  </a:cubicBezTo>
                  <a:cubicBezTo>
                    <a:pt x="86798" y="119002"/>
                    <a:pt x="90166" y="105893"/>
                    <a:pt x="91589" y="93135"/>
                  </a:cubicBezTo>
                  <a:cubicBezTo>
                    <a:pt x="92295" y="86926"/>
                    <a:pt x="102225" y="63002"/>
                    <a:pt x="105951" y="54500"/>
                  </a:cubicBezTo>
                  <a:cubicBezTo>
                    <a:pt x="108430" y="49005"/>
                    <a:pt x="112156" y="40676"/>
                    <a:pt x="120489" y="25257"/>
                  </a:cubicBezTo>
                  <a:cubicBezTo>
                    <a:pt x="121021" y="24367"/>
                    <a:pt x="121380" y="23661"/>
                    <a:pt x="121380" y="22954"/>
                  </a:cubicBezTo>
                  <a:cubicBezTo>
                    <a:pt x="121380" y="20827"/>
                    <a:pt x="119068" y="20827"/>
                    <a:pt x="118536" y="20827"/>
                  </a:cubicBezTo>
                  <a:cubicBezTo>
                    <a:pt x="118004" y="20827"/>
                    <a:pt x="116415" y="20827"/>
                    <a:pt x="115882" y="21715"/>
                  </a:cubicBezTo>
                  <a:cubicBezTo>
                    <a:pt x="113752" y="25431"/>
                    <a:pt x="100272" y="50775"/>
                    <a:pt x="92295" y="7239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4" name="Forme libre : forme 1073">
              <a:extLst>
                <a:ext uri="{FF2B5EF4-FFF2-40B4-BE49-F238E27FC236}">
                  <a16:creationId xmlns:a16="http://schemas.microsoft.com/office/drawing/2014/main" id="{EC04958C-531E-4A4B-AA25-731C202C85E6}"/>
                </a:ext>
              </a:extLst>
            </p:cNvPr>
            <p:cNvSpPr/>
            <p:nvPr>
              <p:custDataLst>
                <p:tags r:id="rId202"/>
              </p:custDataLst>
            </p:nvPr>
          </p:nvSpPr>
          <p:spPr>
            <a:xfrm>
              <a:off x="16377475" y="-14516476"/>
              <a:ext cx="101685" cy="330298"/>
            </a:xfrm>
            <a:custGeom>
              <a:avLst/>
              <a:gdLst>
                <a:gd name="connsiteX0" fmla="*/ 85162 w 101685"/>
                <a:gd name="connsiteY0" fmla="*/ 319976 h 330298"/>
                <a:gd name="connsiteX1" fmla="*/ 84145 w 101685"/>
                <a:gd name="connsiteY1" fmla="*/ 317704 h 330298"/>
                <a:gd name="connsiteX2" fmla="*/ 44647 w 101685"/>
                <a:gd name="connsiteY2" fmla="*/ 243546 h 330298"/>
                <a:gd name="connsiteX3" fmla="*/ 36543 w 101685"/>
                <a:gd name="connsiteY3" fmla="*/ 170913 h 330298"/>
                <a:gd name="connsiteX4" fmla="*/ 82882 w 101685"/>
                <a:gd name="connsiteY4" fmla="*/ 24876 h 330298"/>
                <a:gd name="connsiteX5" fmla="*/ 85162 w 101685"/>
                <a:gd name="connsiteY5" fmla="*/ 21588 h 330298"/>
                <a:gd name="connsiteX6" fmla="*/ 82120 w 101685"/>
                <a:gd name="connsiteY6" fmla="*/ 19056 h 330298"/>
                <a:gd name="connsiteX7" fmla="*/ 61353 w 101685"/>
                <a:gd name="connsiteY7" fmla="*/ 38038 h 330298"/>
                <a:gd name="connsiteX8" fmla="*/ 19066 w 101685"/>
                <a:gd name="connsiteY8" fmla="*/ 170659 h 330298"/>
                <a:gd name="connsiteX9" fmla="*/ 58573 w 101685"/>
                <a:gd name="connsiteY9" fmla="*/ 300237 h 330298"/>
                <a:gd name="connsiteX10" fmla="*/ 82120 w 101685"/>
                <a:gd name="connsiteY10" fmla="*/ 322509 h 330298"/>
                <a:gd name="connsiteX11" fmla="*/ 85162 w 101685"/>
                <a:gd name="connsiteY11" fmla="*/ 319976 h 330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685" h="330298">
                  <a:moveTo>
                    <a:pt x="85162" y="319976"/>
                  </a:moveTo>
                  <a:cubicBezTo>
                    <a:pt x="85162" y="318967"/>
                    <a:pt x="84654" y="318460"/>
                    <a:pt x="84145" y="317704"/>
                  </a:cubicBezTo>
                  <a:cubicBezTo>
                    <a:pt x="72498" y="305303"/>
                    <a:pt x="55276" y="284802"/>
                    <a:pt x="44647" y="243546"/>
                  </a:cubicBezTo>
                  <a:cubicBezTo>
                    <a:pt x="38816" y="220512"/>
                    <a:pt x="36543" y="194446"/>
                    <a:pt x="36543" y="170913"/>
                  </a:cubicBezTo>
                  <a:cubicBezTo>
                    <a:pt x="36543" y="104346"/>
                    <a:pt x="52495" y="57778"/>
                    <a:pt x="82882" y="24876"/>
                  </a:cubicBezTo>
                  <a:cubicBezTo>
                    <a:pt x="85162" y="22596"/>
                    <a:pt x="85162" y="22087"/>
                    <a:pt x="85162" y="21588"/>
                  </a:cubicBezTo>
                  <a:cubicBezTo>
                    <a:pt x="85162" y="19056"/>
                    <a:pt x="83136" y="19056"/>
                    <a:pt x="82120" y="19056"/>
                  </a:cubicBezTo>
                  <a:cubicBezTo>
                    <a:pt x="78321" y="19056"/>
                    <a:pt x="64650" y="34244"/>
                    <a:pt x="61353" y="38038"/>
                  </a:cubicBezTo>
                  <a:cubicBezTo>
                    <a:pt x="35527" y="68663"/>
                    <a:pt x="19066" y="114215"/>
                    <a:pt x="19066" y="170659"/>
                  </a:cubicBezTo>
                  <a:cubicBezTo>
                    <a:pt x="19066" y="206594"/>
                    <a:pt x="25398" y="257465"/>
                    <a:pt x="58573" y="300237"/>
                  </a:cubicBezTo>
                  <a:cubicBezTo>
                    <a:pt x="61106" y="303278"/>
                    <a:pt x="77560" y="322509"/>
                    <a:pt x="82120" y="322509"/>
                  </a:cubicBezTo>
                  <a:cubicBezTo>
                    <a:pt x="83136" y="322509"/>
                    <a:pt x="85162" y="322509"/>
                    <a:pt x="85162" y="31997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5" name="Forme libre : forme 1074">
              <a:extLst>
                <a:ext uri="{FF2B5EF4-FFF2-40B4-BE49-F238E27FC236}">
                  <a16:creationId xmlns:a16="http://schemas.microsoft.com/office/drawing/2014/main" id="{0AB820ED-F519-4658-A989-7C170D2EC6C9}"/>
                </a:ext>
              </a:extLst>
            </p:cNvPr>
            <p:cNvSpPr/>
            <p:nvPr>
              <p:custDataLst>
                <p:tags r:id="rId203"/>
              </p:custDataLst>
            </p:nvPr>
          </p:nvSpPr>
          <p:spPr>
            <a:xfrm>
              <a:off x="16497504" y="-14527517"/>
              <a:ext cx="101685" cy="152445"/>
            </a:xfrm>
            <a:custGeom>
              <a:avLst/>
              <a:gdLst>
                <a:gd name="connsiteX0" fmla="*/ 60551 w 101685"/>
                <a:gd name="connsiteY0" fmla="*/ 68497 h 152445"/>
                <a:gd name="connsiteX1" fmla="*/ 19066 w 101685"/>
                <a:gd name="connsiteY1" fmla="*/ 116700 h 152445"/>
                <a:gd name="connsiteX2" fmla="*/ 50978 w 101685"/>
                <a:gd name="connsiteY2" fmla="*/ 147714 h 152445"/>
                <a:gd name="connsiteX3" fmla="*/ 89102 w 101685"/>
                <a:gd name="connsiteY3" fmla="*/ 96676 h 152445"/>
                <a:gd name="connsiteX4" fmla="*/ 74382 w 101685"/>
                <a:gd name="connsiteY4" fmla="*/ 63361 h 152445"/>
                <a:gd name="connsiteX5" fmla="*/ 54529 w 101685"/>
                <a:gd name="connsiteY5" fmla="*/ 33228 h 152445"/>
                <a:gd name="connsiteX6" fmla="*/ 64276 w 101685"/>
                <a:gd name="connsiteY6" fmla="*/ 25789 h 152445"/>
                <a:gd name="connsiteX7" fmla="*/ 79172 w 101685"/>
                <a:gd name="connsiteY7" fmla="*/ 30751 h 152445"/>
                <a:gd name="connsiteX8" fmla="*/ 89809 w 101685"/>
                <a:gd name="connsiteY8" fmla="*/ 35356 h 152445"/>
                <a:gd name="connsiteX9" fmla="*/ 97260 w 101685"/>
                <a:gd name="connsiteY9" fmla="*/ 27917 h 152445"/>
                <a:gd name="connsiteX10" fmla="*/ 85377 w 101685"/>
                <a:gd name="connsiteY10" fmla="*/ 21176 h 152445"/>
                <a:gd name="connsiteX11" fmla="*/ 69415 w 101685"/>
                <a:gd name="connsiteY11" fmla="*/ 19056 h 152445"/>
                <a:gd name="connsiteX12" fmla="*/ 48674 w 101685"/>
                <a:gd name="connsiteY12" fmla="*/ 37658 h 152445"/>
                <a:gd name="connsiteX13" fmla="*/ 60551 w 101685"/>
                <a:gd name="connsiteY13" fmla="*/ 68497 h 152445"/>
                <a:gd name="connsiteX14" fmla="*/ 63569 w 101685"/>
                <a:gd name="connsiteY14" fmla="*/ 73278 h 152445"/>
                <a:gd name="connsiteX15" fmla="*/ 74914 w 101685"/>
                <a:gd name="connsiteY15" fmla="*/ 104290 h 152445"/>
                <a:gd name="connsiteX16" fmla="*/ 51335 w 101685"/>
                <a:gd name="connsiteY16" fmla="*/ 142751 h 152445"/>
                <a:gd name="connsiteX17" fmla="*/ 32006 w 101685"/>
                <a:gd name="connsiteY17" fmla="*/ 121663 h 152445"/>
                <a:gd name="connsiteX18" fmla="*/ 63569 w 101685"/>
                <a:gd name="connsiteY18" fmla="*/ 73278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685" h="152445">
                  <a:moveTo>
                    <a:pt x="60551" y="68497"/>
                  </a:moveTo>
                  <a:cubicBezTo>
                    <a:pt x="33954" y="75230"/>
                    <a:pt x="19066" y="98090"/>
                    <a:pt x="19066" y="116700"/>
                  </a:cubicBezTo>
                  <a:cubicBezTo>
                    <a:pt x="19066" y="135486"/>
                    <a:pt x="33421" y="147714"/>
                    <a:pt x="50978" y="147714"/>
                  </a:cubicBezTo>
                  <a:cubicBezTo>
                    <a:pt x="72435" y="147714"/>
                    <a:pt x="89102" y="122544"/>
                    <a:pt x="89102" y="96676"/>
                  </a:cubicBezTo>
                  <a:cubicBezTo>
                    <a:pt x="89102" y="79487"/>
                    <a:pt x="79879" y="69379"/>
                    <a:pt x="74382" y="63361"/>
                  </a:cubicBezTo>
                  <a:cubicBezTo>
                    <a:pt x="67826" y="55912"/>
                    <a:pt x="54529" y="41383"/>
                    <a:pt x="54529" y="33228"/>
                  </a:cubicBezTo>
                  <a:cubicBezTo>
                    <a:pt x="54529" y="30927"/>
                    <a:pt x="57007" y="25789"/>
                    <a:pt x="64276" y="25789"/>
                  </a:cubicBezTo>
                  <a:cubicBezTo>
                    <a:pt x="70306" y="25789"/>
                    <a:pt x="75271" y="28624"/>
                    <a:pt x="79172" y="30751"/>
                  </a:cubicBezTo>
                  <a:cubicBezTo>
                    <a:pt x="80768" y="31632"/>
                    <a:pt x="87147" y="35356"/>
                    <a:pt x="89809" y="35356"/>
                  </a:cubicBezTo>
                  <a:cubicBezTo>
                    <a:pt x="94067" y="35356"/>
                    <a:pt x="97260" y="31459"/>
                    <a:pt x="97260" y="27917"/>
                  </a:cubicBezTo>
                  <a:cubicBezTo>
                    <a:pt x="97260" y="23486"/>
                    <a:pt x="94948" y="23129"/>
                    <a:pt x="85377" y="21176"/>
                  </a:cubicBezTo>
                  <a:cubicBezTo>
                    <a:pt x="83248" y="20827"/>
                    <a:pt x="75096" y="19056"/>
                    <a:pt x="69415" y="19056"/>
                  </a:cubicBezTo>
                  <a:cubicBezTo>
                    <a:pt x="56118" y="19056"/>
                    <a:pt x="48674" y="26853"/>
                    <a:pt x="48674" y="37658"/>
                  </a:cubicBezTo>
                  <a:cubicBezTo>
                    <a:pt x="48674" y="47051"/>
                    <a:pt x="54346" y="57866"/>
                    <a:pt x="60551" y="68497"/>
                  </a:cubicBezTo>
                  <a:close/>
                  <a:moveTo>
                    <a:pt x="63569" y="73278"/>
                  </a:moveTo>
                  <a:cubicBezTo>
                    <a:pt x="68534" y="81256"/>
                    <a:pt x="74914" y="91532"/>
                    <a:pt x="74914" y="104290"/>
                  </a:cubicBezTo>
                  <a:cubicBezTo>
                    <a:pt x="74914" y="118828"/>
                    <a:pt x="66230" y="142751"/>
                    <a:pt x="51335" y="142751"/>
                  </a:cubicBezTo>
                  <a:cubicBezTo>
                    <a:pt x="41580" y="142751"/>
                    <a:pt x="32006" y="136367"/>
                    <a:pt x="32006" y="121663"/>
                  </a:cubicBezTo>
                  <a:cubicBezTo>
                    <a:pt x="32006" y="109967"/>
                    <a:pt x="38743" y="79304"/>
                    <a:pt x="63569" y="7327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6" name="Forme libre : forme 1075">
              <a:extLst>
                <a:ext uri="{FF2B5EF4-FFF2-40B4-BE49-F238E27FC236}">
                  <a16:creationId xmlns:a16="http://schemas.microsoft.com/office/drawing/2014/main" id="{77FC7CC6-F5DD-4F46-A889-C90D959BD294}"/>
                </a:ext>
              </a:extLst>
            </p:cNvPr>
            <p:cNvSpPr/>
            <p:nvPr>
              <p:custDataLst>
                <p:tags r:id="rId204"/>
              </p:custDataLst>
            </p:nvPr>
          </p:nvSpPr>
          <p:spPr>
            <a:xfrm>
              <a:off x="16496972" y="-14353179"/>
              <a:ext cx="101685" cy="25408"/>
            </a:xfrm>
            <a:custGeom>
              <a:avLst/>
              <a:gdLst>
                <a:gd name="connsiteX0" fmla="*/ 7588 w 101685"/>
                <a:gd name="connsiteY0" fmla="*/ 7584 h 0"/>
                <a:gd name="connsiteX1" fmla="*/ 108479 w 101685"/>
                <a:gd name="connsiteY1" fmla="*/ 758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685">
                  <a:moveTo>
                    <a:pt x="7588" y="7584"/>
                  </a:moveTo>
                  <a:lnTo>
                    <a:pt x="108479" y="7584"/>
                  </a:lnTo>
                </a:path>
              </a:pathLst>
            </a:custGeom>
            <a:noFill/>
            <a:ln w="379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7" name="Forme libre : forme 1076">
              <a:extLst>
                <a:ext uri="{FF2B5EF4-FFF2-40B4-BE49-F238E27FC236}">
                  <a16:creationId xmlns:a16="http://schemas.microsoft.com/office/drawing/2014/main" id="{91D273A7-B644-4C25-A45E-5B5FF55DDE42}"/>
                </a:ext>
              </a:extLst>
            </p:cNvPr>
            <p:cNvSpPr/>
            <p:nvPr>
              <p:custDataLst>
                <p:tags r:id="rId205"/>
              </p:custDataLst>
            </p:nvPr>
          </p:nvSpPr>
          <p:spPr>
            <a:xfrm>
              <a:off x="16496633" y="-14331707"/>
              <a:ext cx="101685" cy="152445"/>
            </a:xfrm>
            <a:custGeom>
              <a:avLst/>
              <a:gdLst>
                <a:gd name="connsiteX0" fmla="*/ 97443 w 101685"/>
                <a:gd name="connsiteY0" fmla="*/ 104473 h 152445"/>
                <a:gd name="connsiteX1" fmla="*/ 91414 w 101685"/>
                <a:gd name="connsiteY1" fmla="*/ 104473 h 152445"/>
                <a:gd name="connsiteX2" fmla="*/ 86798 w 101685"/>
                <a:gd name="connsiteY2" fmla="*/ 120599 h 152445"/>
                <a:gd name="connsiteX3" fmla="*/ 69249 w 101685"/>
                <a:gd name="connsiteY3" fmla="*/ 121663 h 152445"/>
                <a:gd name="connsiteX4" fmla="*/ 36622 w 101685"/>
                <a:gd name="connsiteY4" fmla="*/ 121663 h 152445"/>
                <a:gd name="connsiteX5" fmla="*/ 72086 w 101685"/>
                <a:gd name="connsiteY5" fmla="*/ 91888 h 152445"/>
                <a:gd name="connsiteX6" fmla="*/ 97443 w 101685"/>
                <a:gd name="connsiteY6" fmla="*/ 53610 h 152445"/>
                <a:gd name="connsiteX7" fmla="*/ 55951 w 101685"/>
                <a:gd name="connsiteY7" fmla="*/ 19056 h 152445"/>
                <a:gd name="connsiteX8" fmla="*/ 19066 w 101685"/>
                <a:gd name="connsiteY8" fmla="*/ 50775 h 152445"/>
                <a:gd name="connsiteX9" fmla="*/ 28464 w 101685"/>
                <a:gd name="connsiteY9" fmla="*/ 60700 h 152445"/>
                <a:gd name="connsiteX10" fmla="*/ 37862 w 101685"/>
                <a:gd name="connsiteY10" fmla="*/ 51307 h 152445"/>
                <a:gd name="connsiteX11" fmla="*/ 27400 w 101685"/>
                <a:gd name="connsiteY11" fmla="*/ 41914 h 152445"/>
                <a:gd name="connsiteX12" fmla="*/ 53290 w 101685"/>
                <a:gd name="connsiteY12" fmla="*/ 25431 h 152445"/>
                <a:gd name="connsiteX13" fmla="*/ 80244 w 101685"/>
                <a:gd name="connsiteY13" fmla="*/ 53610 h 152445"/>
                <a:gd name="connsiteX14" fmla="*/ 63569 w 101685"/>
                <a:gd name="connsiteY14" fmla="*/ 87632 h 152445"/>
                <a:gd name="connsiteX15" fmla="*/ 20838 w 101685"/>
                <a:gd name="connsiteY15" fmla="*/ 129817 h 152445"/>
                <a:gd name="connsiteX16" fmla="*/ 19066 w 101685"/>
                <a:gd name="connsiteY16" fmla="*/ 136724 h 152445"/>
                <a:gd name="connsiteX17" fmla="*/ 92121 w 101685"/>
                <a:gd name="connsiteY17" fmla="*/ 136724 h 152445"/>
                <a:gd name="connsiteX18" fmla="*/ 97443 w 101685"/>
                <a:gd name="connsiteY18" fmla="*/ 104473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685" h="152445">
                  <a:moveTo>
                    <a:pt x="97443" y="104473"/>
                  </a:moveTo>
                  <a:lnTo>
                    <a:pt x="91414" y="104473"/>
                  </a:lnTo>
                  <a:cubicBezTo>
                    <a:pt x="90882" y="108371"/>
                    <a:pt x="89110" y="118828"/>
                    <a:pt x="86798" y="120599"/>
                  </a:cubicBezTo>
                  <a:cubicBezTo>
                    <a:pt x="85384" y="121663"/>
                    <a:pt x="71729" y="121663"/>
                    <a:pt x="69249" y="121663"/>
                  </a:cubicBezTo>
                  <a:lnTo>
                    <a:pt x="36622" y="121663"/>
                  </a:lnTo>
                  <a:cubicBezTo>
                    <a:pt x="55235" y="105180"/>
                    <a:pt x="61448" y="100217"/>
                    <a:pt x="72086" y="91888"/>
                  </a:cubicBezTo>
                  <a:cubicBezTo>
                    <a:pt x="85209" y="81432"/>
                    <a:pt x="97443" y="70443"/>
                    <a:pt x="97443" y="53610"/>
                  </a:cubicBezTo>
                  <a:cubicBezTo>
                    <a:pt x="97443" y="32164"/>
                    <a:pt x="78647" y="19056"/>
                    <a:pt x="55951" y="19056"/>
                  </a:cubicBezTo>
                  <a:cubicBezTo>
                    <a:pt x="33961" y="19056"/>
                    <a:pt x="19066" y="34467"/>
                    <a:pt x="19066" y="50775"/>
                  </a:cubicBezTo>
                  <a:cubicBezTo>
                    <a:pt x="19066" y="59811"/>
                    <a:pt x="26692" y="60700"/>
                    <a:pt x="28464" y="60700"/>
                  </a:cubicBezTo>
                  <a:cubicBezTo>
                    <a:pt x="32722" y="60700"/>
                    <a:pt x="37862" y="57683"/>
                    <a:pt x="37862" y="51307"/>
                  </a:cubicBezTo>
                  <a:cubicBezTo>
                    <a:pt x="37862" y="48115"/>
                    <a:pt x="36622" y="41914"/>
                    <a:pt x="27400" y="41914"/>
                  </a:cubicBezTo>
                  <a:cubicBezTo>
                    <a:pt x="32897" y="29329"/>
                    <a:pt x="44956" y="25431"/>
                    <a:pt x="53290" y="25431"/>
                  </a:cubicBezTo>
                  <a:cubicBezTo>
                    <a:pt x="71021" y="25431"/>
                    <a:pt x="80244" y="39254"/>
                    <a:pt x="80244" y="53610"/>
                  </a:cubicBezTo>
                  <a:cubicBezTo>
                    <a:pt x="80244" y="69029"/>
                    <a:pt x="69249" y="81256"/>
                    <a:pt x="63569" y="87632"/>
                  </a:cubicBezTo>
                  <a:lnTo>
                    <a:pt x="20838" y="129817"/>
                  </a:lnTo>
                  <a:cubicBezTo>
                    <a:pt x="19066" y="131405"/>
                    <a:pt x="19066" y="131761"/>
                    <a:pt x="19066" y="136724"/>
                  </a:cubicBezTo>
                  <a:lnTo>
                    <a:pt x="92121" y="136724"/>
                  </a:lnTo>
                  <a:lnTo>
                    <a:pt x="97443" y="10447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8" name="Forme libre : forme 1077">
              <a:extLst>
                <a:ext uri="{FF2B5EF4-FFF2-40B4-BE49-F238E27FC236}">
                  <a16:creationId xmlns:a16="http://schemas.microsoft.com/office/drawing/2014/main" id="{DF9B385E-79E4-4331-BFEC-57F195C2FA9A}"/>
                </a:ext>
              </a:extLst>
            </p:cNvPr>
            <p:cNvSpPr/>
            <p:nvPr>
              <p:custDataLst>
                <p:tags r:id="rId206"/>
              </p:custDataLst>
            </p:nvPr>
          </p:nvSpPr>
          <p:spPr>
            <a:xfrm>
              <a:off x="16627935" y="-14516476"/>
              <a:ext cx="101685" cy="330298"/>
            </a:xfrm>
            <a:custGeom>
              <a:avLst/>
              <a:gdLst>
                <a:gd name="connsiteX0" fmla="*/ 85153 w 101685"/>
                <a:gd name="connsiteY0" fmla="*/ 170913 h 330298"/>
                <a:gd name="connsiteX1" fmla="*/ 45656 w 101685"/>
                <a:gd name="connsiteY1" fmla="*/ 41326 h 330298"/>
                <a:gd name="connsiteX2" fmla="*/ 22101 w 101685"/>
                <a:gd name="connsiteY2" fmla="*/ 19056 h 330298"/>
                <a:gd name="connsiteX3" fmla="*/ 19066 w 101685"/>
                <a:gd name="connsiteY3" fmla="*/ 21588 h 330298"/>
                <a:gd name="connsiteX4" fmla="*/ 20583 w 101685"/>
                <a:gd name="connsiteY4" fmla="*/ 24113 h 330298"/>
                <a:gd name="connsiteX5" fmla="*/ 59581 w 101685"/>
                <a:gd name="connsiteY5" fmla="*/ 98017 h 330298"/>
                <a:gd name="connsiteX6" fmla="*/ 67684 w 101685"/>
                <a:gd name="connsiteY6" fmla="*/ 170659 h 330298"/>
                <a:gd name="connsiteX7" fmla="*/ 58818 w 101685"/>
                <a:gd name="connsiteY7" fmla="*/ 246833 h 330298"/>
                <a:gd name="connsiteX8" fmla="*/ 21338 w 101685"/>
                <a:gd name="connsiteY8" fmla="*/ 316689 h 330298"/>
                <a:gd name="connsiteX9" fmla="*/ 19066 w 101685"/>
                <a:gd name="connsiteY9" fmla="*/ 319976 h 330298"/>
                <a:gd name="connsiteX10" fmla="*/ 22101 w 101685"/>
                <a:gd name="connsiteY10" fmla="*/ 322509 h 330298"/>
                <a:gd name="connsiteX11" fmla="*/ 42866 w 101685"/>
                <a:gd name="connsiteY11" fmla="*/ 303524 h 330298"/>
                <a:gd name="connsiteX12" fmla="*/ 85153 w 101685"/>
                <a:gd name="connsiteY12" fmla="*/ 170913 h 330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685" h="330298">
                  <a:moveTo>
                    <a:pt x="85153" y="170913"/>
                  </a:moveTo>
                  <a:cubicBezTo>
                    <a:pt x="85153" y="134968"/>
                    <a:pt x="78823" y="84099"/>
                    <a:pt x="45656" y="41326"/>
                  </a:cubicBezTo>
                  <a:cubicBezTo>
                    <a:pt x="43120" y="38293"/>
                    <a:pt x="26661" y="19056"/>
                    <a:pt x="22101" y="19056"/>
                  </a:cubicBezTo>
                  <a:cubicBezTo>
                    <a:pt x="20838" y="19056"/>
                    <a:pt x="19066" y="19563"/>
                    <a:pt x="19066" y="21588"/>
                  </a:cubicBezTo>
                  <a:cubicBezTo>
                    <a:pt x="19066" y="22596"/>
                    <a:pt x="19566" y="23359"/>
                    <a:pt x="20583" y="24113"/>
                  </a:cubicBezTo>
                  <a:cubicBezTo>
                    <a:pt x="32737" y="37277"/>
                    <a:pt x="49198" y="57778"/>
                    <a:pt x="59581" y="98017"/>
                  </a:cubicBezTo>
                  <a:cubicBezTo>
                    <a:pt x="65404" y="121050"/>
                    <a:pt x="67684" y="147117"/>
                    <a:pt x="67684" y="170659"/>
                  </a:cubicBezTo>
                  <a:cubicBezTo>
                    <a:pt x="67684" y="196217"/>
                    <a:pt x="65404" y="222029"/>
                    <a:pt x="58818" y="246833"/>
                  </a:cubicBezTo>
                  <a:cubicBezTo>
                    <a:pt x="49198" y="282270"/>
                    <a:pt x="34255" y="302516"/>
                    <a:pt x="21338" y="316689"/>
                  </a:cubicBezTo>
                  <a:cubicBezTo>
                    <a:pt x="19066" y="318967"/>
                    <a:pt x="19066" y="319475"/>
                    <a:pt x="19066" y="319976"/>
                  </a:cubicBezTo>
                  <a:cubicBezTo>
                    <a:pt x="19066" y="322000"/>
                    <a:pt x="20838" y="322509"/>
                    <a:pt x="22101" y="322509"/>
                  </a:cubicBezTo>
                  <a:cubicBezTo>
                    <a:pt x="25898" y="322509"/>
                    <a:pt x="39825" y="307074"/>
                    <a:pt x="42866" y="303524"/>
                  </a:cubicBezTo>
                  <a:cubicBezTo>
                    <a:pt x="68694" y="272900"/>
                    <a:pt x="85153" y="227350"/>
                    <a:pt x="85153" y="17091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9" name="Forme libre : forme 1078">
              <a:extLst>
                <a:ext uri="{FF2B5EF4-FFF2-40B4-BE49-F238E27FC236}">
                  <a16:creationId xmlns:a16="http://schemas.microsoft.com/office/drawing/2014/main" id="{EA51D040-DE59-49A6-8BCC-FC3130B63FFC}"/>
                </a:ext>
              </a:extLst>
            </p:cNvPr>
            <p:cNvSpPr/>
            <p:nvPr>
              <p:custDataLst>
                <p:tags r:id="rId207"/>
              </p:custDataLst>
            </p:nvPr>
          </p:nvSpPr>
          <p:spPr>
            <a:xfrm>
              <a:off x="16776566" y="-14620108"/>
              <a:ext cx="76264" cy="127038"/>
            </a:xfrm>
            <a:custGeom>
              <a:avLst/>
              <a:gdLst>
                <a:gd name="connsiteX0" fmla="*/ 50985 w 76264"/>
                <a:gd name="connsiteY0" fmla="*/ 54627 h 127037"/>
                <a:gd name="connsiteX1" fmla="*/ 19066 w 76264"/>
                <a:gd name="connsiteY1" fmla="*/ 88300 h 127037"/>
                <a:gd name="connsiteX2" fmla="*/ 45282 w 76264"/>
                <a:gd name="connsiteY2" fmla="*/ 111460 h 127037"/>
                <a:gd name="connsiteX3" fmla="*/ 74922 w 76264"/>
                <a:gd name="connsiteY3" fmla="*/ 76016 h 127037"/>
                <a:gd name="connsiteX4" fmla="*/ 59724 w 76264"/>
                <a:gd name="connsiteY4" fmla="*/ 48298 h 127037"/>
                <a:gd name="connsiteX5" fmla="*/ 45791 w 76264"/>
                <a:gd name="connsiteY5" fmla="*/ 29560 h 127037"/>
                <a:gd name="connsiteX6" fmla="*/ 52503 w 76264"/>
                <a:gd name="connsiteY6" fmla="*/ 24494 h 127037"/>
                <a:gd name="connsiteX7" fmla="*/ 64658 w 76264"/>
                <a:gd name="connsiteY7" fmla="*/ 28298 h 127037"/>
                <a:gd name="connsiteX8" fmla="*/ 74031 w 76264"/>
                <a:gd name="connsiteY8" fmla="*/ 32093 h 127037"/>
                <a:gd name="connsiteX9" fmla="*/ 79862 w 76264"/>
                <a:gd name="connsiteY9" fmla="*/ 26019 h 127037"/>
                <a:gd name="connsiteX10" fmla="*/ 70107 w 76264"/>
                <a:gd name="connsiteY10" fmla="*/ 20699 h 127037"/>
                <a:gd name="connsiteX11" fmla="*/ 56427 w 76264"/>
                <a:gd name="connsiteY11" fmla="*/ 19056 h 127037"/>
                <a:gd name="connsiteX12" fmla="*/ 40976 w 76264"/>
                <a:gd name="connsiteY12" fmla="*/ 32220 h 127037"/>
                <a:gd name="connsiteX13" fmla="*/ 50985 w 76264"/>
                <a:gd name="connsiteY13" fmla="*/ 54627 h 127037"/>
                <a:gd name="connsiteX14" fmla="*/ 53893 w 76264"/>
                <a:gd name="connsiteY14" fmla="*/ 58676 h 127037"/>
                <a:gd name="connsiteX15" fmla="*/ 63902 w 76264"/>
                <a:gd name="connsiteY15" fmla="*/ 81590 h 127037"/>
                <a:gd name="connsiteX16" fmla="*/ 45663 w 76264"/>
                <a:gd name="connsiteY16" fmla="*/ 107157 h 127037"/>
                <a:gd name="connsiteX17" fmla="*/ 29449 w 76264"/>
                <a:gd name="connsiteY17" fmla="*/ 91333 h 127037"/>
                <a:gd name="connsiteX18" fmla="*/ 53893 w 76264"/>
                <a:gd name="connsiteY18" fmla="*/ 58676 h 127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6264" h="127037">
                  <a:moveTo>
                    <a:pt x="50985" y="54627"/>
                  </a:moveTo>
                  <a:cubicBezTo>
                    <a:pt x="34264" y="58040"/>
                    <a:pt x="19066" y="72603"/>
                    <a:pt x="19066" y="88300"/>
                  </a:cubicBezTo>
                  <a:cubicBezTo>
                    <a:pt x="19066" y="102854"/>
                    <a:pt x="31601" y="111460"/>
                    <a:pt x="45282" y="111460"/>
                  </a:cubicBezTo>
                  <a:cubicBezTo>
                    <a:pt x="60225" y="111460"/>
                    <a:pt x="74922" y="96271"/>
                    <a:pt x="74922" y="76016"/>
                  </a:cubicBezTo>
                  <a:cubicBezTo>
                    <a:pt x="74922" y="62598"/>
                    <a:pt x="67446" y="55508"/>
                    <a:pt x="59724" y="48298"/>
                  </a:cubicBezTo>
                  <a:cubicBezTo>
                    <a:pt x="55792" y="44623"/>
                    <a:pt x="45791" y="34627"/>
                    <a:pt x="45791" y="29560"/>
                  </a:cubicBezTo>
                  <a:cubicBezTo>
                    <a:pt x="45791" y="28044"/>
                    <a:pt x="47307" y="24494"/>
                    <a:pt x="52503" y="24494"/>
                  </a:cubicBezTo>
                  <a:cubicBezTo>
                    <a:pt x="56681" y="24494"/>
                    <a:pt x="60987" y="26400"/>
                    <a:pt x="64658" y="28298"/>
                  </a:cubicBezTo>
                  <a:cubicBezTo>
                    <a:pt x="65674" y="28807"/>
                    <a:pt x="71625" y="32093"/>
                    <a:pt x="74031" y="32093"/>
                  </a:cubicBezTo>
                  <a:cubicBezTo>
                    <a:pt x="76565" y="32093"/>
                    <a:pt x="79862" y="29433"/>
                    <a:pt x="79862" y="26019"/>
                  </a:cubicBezTo>
                  <a:cubicBezTo>
                    <a:pt x="79862" y="22598"/>
                    <a:pt x="77957" y="22216"/>
                    <a:pt x="70107" y="20699"/>
                  </a:cubicBezTo>
                  <a:cubicBezTo>
                    <a:pt x="64531" y="19691"/>
                    <a:pt x="59724" y="19056"/>
                    <a:pt x="56427" y="19056"/>
                  </a:cubicBezTo>
                  <a:cubicBezTo>
                    <a:pt x="44146" y="19056"/>
                    <a:pt x="40976" y="26647"/>
                    <a:pt x="40976" y="32220"/>
                  </a:cubicBezTo>
                  <a:cubicBezTo>
                    <a:pt x="40976" y="40065"/>
                    <a:pt x="47054" y="48926"/>
                    <a:pt x="50985" y="54627"/>
                  </a:cubicBezTo>
                  <a:close/>
                  <a:moveTo>
                    <a:pt x="53893" y="58676"/>
                  </a:moveTo>
                  <a:cubicBezTo>
                    <a:pt x="60480" y="67537"/>
                    <a:pt x="63902" y="73738"/>
                    <a:pt x="63902" y="81590"/>
                  </a:cubicBezTo>
                  <a:cubicBezTo>
                    <a:pt x="63902" y="93230"/>
                    <a:pt x="56172" y="107157"/>
                    <a:pt x="45663" y="107157"/>
                  </a:cubicBezTo>
                  <a:cubicBezTo>
                    <a:pt x="41231" y="107157"/>
                    <a:pt x="29449" y="105386"/>
                    <a:pt x="29449" y="91333"/>
                  </a:cubicBezTo>
                  <a:cubicBezTo>
                    <a:pt x="29449" y="81083"/>
                    <a:pt x="35662" y="62218"/>
                    <a:pt x="53893" y="5867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0" name="Forme libre : forme 1079">
              <a:extLst>
                <a:ext uri="{FF2B5EF4-FFF2-40B4-BE49-F238E27FC236}">
                  <a16:creationId xmlns:a16="http://schemas.microsoft.com/office/drawing/2014/main" id="{C37EEEEF-7A15-4C06-A91E-7356DC353056}"/>
                </a:ext>
              </a:extLst>
            </p:cNvPr>
            <p:cNvSpPr/>
            <p:nvPr>
              <p:custDataLst>
                <p:tags r:id="rId208"/>
              </p:custDataLst>
            </p:nvPr>
          </p:nvSpPr>
          <p:spPr>
            <a:xfrm>
              <a:off x="16775845" y="-14493186"/>
              <a:ext cx="76264" cy="25408"/>
            </a:xfrm>
            <a:custGeom>
              <a:avLst/>
              <a:gdLst>
                <a:gd name="connsiteX0" fmla="*/ 6463 w 76264"/>
                <a:gd name="connsiteY0" fmla="*/ 6460 h 0"/>
                <a:gd name="connsiteX1" fmla="*/ 93452 w 76264"/>
                <a:gd name="connsiteY1" fmla="*/ 646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264">
                  <a:moveTo>
                    <a:pt x="6463" y="6460"/>
                  </a:moveTo>
                  <a:lnTo>
                    <a:pt x="93452" y="6460"/>
                  </a:lnTo>
                </a:path>
              </a:pathLst>
            </a:custGeom>
            <a:noFill/>
            <a:ln w="3229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1" name="Forme libre : forme 1080">
              <a:extLst>
                <a:ext uri="{FF2B5EF4-FFF2-40B4-BE49-F238E27FC236}">
                  <a16:creationId xmlns:a16="http://schemas.microsoft.com/office/drawing/2014/main" id="{7477F38E-FFAF-4BB4-A18D-A3E379620B91}"/>
                </a:ext>
              </a:extLst>
            </p:cNvPr>
            <p:cNvSpPr/>
            <p:nvPr>
              <p:custDataLst>
                <p:tags r:id="rId209"/>
              </p:custDataLst>
            </p:nvPr>
          </p:nvSpPr>
          <p:spPr>
            <a:xfrm>
              <a:off x="16775176" y="-14484760"/>
              <a:ext cx="76264" cy="101630"/>
            </a:xfrm>
            <a:custGeom>
              <a:avLst/>
              <a:gdLst>
                <a:gd name="connsiteX0" fmla="*/ 82135 w 76264"/>
                <a:gd name="connsiteY0" fmla="*/ 78930 h 101630"/>
                <a:gd name="connsiteX1" fmla="*/ 76821 w 76264"/>
                <a:gd name="connsiteY1" fmla="*/ 78930 h 101630"/>
                <a:gd name="connsiteX2" fmla="*/ 73142 w 76264"/>
                <a:gd name="connsiteY2" fmla="*/ 90451 h 101630"/>
                <a:gd name="connsiteX3" fmla="*/ 59597 w 76264"/>
                <a:gd name="connsiteY3" fmla="*/ 91204 h 101630"/>
                <a:gd name="connsiteX4" fmla="*/ 34771 w 76264"/>
                <a:gd name="connsiteY4" fmla="*/ 91204 h 101630"/>
                <a:gd name="connsiteX5" fmla="*/ 60098 w 76264"/>
                <a:gd name="connsiteY5" fmla="*/ 72856 h 101630"/>
                <a:gd name="connsiteX6" fmla="*/ 82135 w 76264"/>
                <a:gd name="connsiteY6" fmla="*/ 44249 h 101630"/>
                <a:gd name="connsiteX7" fmla="*/ 48698 w 76264"/>
                <a:gd name="connsiteY7" fmla="*/ 19056 h 101630"/>
                <a:gd name="connsiteX8" fmla="*/ 19066 w 76264"/>
                <a:gd name="connsiteY8" fmla="*/ 41335 h 101630"/>
                <a:gd name="connsiteX9" fmla="*/ 26407 w 76264"/>
                <a:gd name="connsiteY9" fmla="*/ 49060 h 101630"/>
                <a:gd name="connsiteX10" fmla="*/ 33882 w 76264"/>
                <a:gd name="connsiteY10" fmla="*/ 41588 h 101630"/>
                <a:gd name="connsiteX11" fmla="*/ 26661 w 76264"/>
                <a:gd name="connsiteY11" fmla="*/ 34118 h 101630"/>
                <a:gd name="connsiteX12" fmla="*/ 46045 w 76264"/>
                <a:gd name="connsiteY12" fmla="*/ 24629 h 101630"/>
                <a:gd name="connsiteX13" fmla="*/ 68582 w 76264"/>
                <a:gd name="connsiteY13" fmla="*/ 44376 h 101630"/>
                <a:gd name="connsiteX14" fmla="*/ 51487 w 76264"/>
                <a:gd name="connsiteY14" fmla="*/ 71332 h 101630"/>
                <a:gd name="connsiteX15" fmla="*/ 20583 w 76264"/>
                <a:gd name="connsiteY15" fmla="*/ 97541 h 101630"/>
                <a:gd name="connsiteX16" fmla="*/ 19066 w 76264"/>
                <a:gd name="connsiteY16" fmla="*/ 99566 h 101630"/>
                <a:gd name="connsiteX17" fmla="*/ 19066 w 76264"/>
                <a:gd name="connsiteY17" fmla="*/ 103361 h 101630"/>
                <a:gd name="connsiteX18" fmla="*/ 77957 w 76264"/>
                <a:gd name="connsiteY18" fmla="*/ 103361 h 101630"/>
                <a:gd name="connsiteX19" fmla="*/ 82135 w 76264"/>
                <a:gd name="connsiteY19" fmla="*/ 78930 h 1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64" h="101630">
                  <a:moveTo>
                    <a:pt x="82135" y="78930"/>
                  </a:moveTo>
                  <a:lnTo>
                    <a:pt x="76821" y="78930"/>
                  </a:lnTo>
                  <a:cubicBezTo>
                    <a:pt x="76439" y="81335"/>
                    <a:pt x="75169" y="89181"/>
                    <a:pt x="73142" y="90451"/>
                  </a:cubicBezTo>
                  <a:cubicBezTo>
                    <a:pt x="72134" y="91204"/>
                    <a:pt x="61496" y="91204"/>
                    <a:pt x="59597" y="91204"/>
                  </a:cubicBezTo>
                  <a:lnTo>
                    <a:pt x="34771" y="91204"/>
                  </a:lnTo>
                  <a:cubicBezTo>
                    <a:pt x="43130" y="85005"/>
                    <a:pt x="52503" y="77913"/>
                    <a:pt x="60098" y="72856"/>
                  </a:cubicBezTo>
                  <a:cubicBezTo>
                    <a:pt x="71498" y="65003"/>
                    <a:pt x="82135" y="57666"/>
                    <a:pt x="82135" y="44249"/>
                  </a:cubicBezTo>
                  <a:cubicBezTo>
                    <a:pt x="82135" y="28044"/>
                    <a:pt x="66810" y="19056"/>
                    <a:pt x="48698" y="19056"/>
                  </a:cubicBezTo>
                  <a:cubicBezTo>
                    <a:pt x="31603" y="19056"/>
                    <a:pt x="19066" y="28932"/>
                    <a:pt x="19066" y="41335"/>
                  </a:cubicBezTo>
                  <a:cubicBezTo>
                    <a:pt x="19066" y="47917"/>
                    <a:pt x="24635" y="49060"/>
                    <a:pt x="26407" y="49060"/>
                  </a:cubicBezTo>
                  <a:cubicBezTo>
                    <a:pt x="29831" y="49060"/>
                    <a:pt x="33882" y="46782"/>
                    <a:pt x="33882" y="41588"/>
                  </a:cubicBezTo>
                  <a:cubicBezTo>
                    <a:pt x="33882" y="37032"/>
                    <a:pt x="30593" y="34498"/>
                    <a:pt x="26661" y="34118"/>
                  </a:cubicBezTo>
                  <a:cubicBezTo>
                    <a:pt x="30213" y="28425"/>
                    <a:pt x="37552" y="24629"/>
                    <a:pt x="46045" y="24629"/>
                  </a:cubicBezTo>
                  <a:cubicBezTo>
                    <a:pt x="58326" y="24629"/>
                    <a:pt x="68582" y="31966"/>
                    <a:pt x="68582" y="44376"/>
                  </a:cubicBezTo>
                  <a:cubicBezTo>
                    <a:pt x="68582" y="55007"/>
                    <a:pt x="61241" y="63106"/>
                    <a:pt x="51487" y="71332"/>
                  </a:cubicBezTo>
                  <a:lnTo>
                    <a:pt x="20583" y="97541"/>
                  </a:lnTo>
                  <a:cubicBezTo>
                    <a:pt x="19320" y="98676"/>
                    <a:pt x="19193" y="98676"/>
                    <a:pt x="19066" y="99566"/>
                  </a:cubicBezTo>
                  <a:lnTo>
                    <a:pt x="19066" y="103361"/>
                  </a:lnTo>
                  <a:lnTo>
                    <a:pt x="77957" y="103361"/>
                  </a:lnTo>
                  <a:lnTo>
                    <a:pt x="82135" y="7893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2" name="Forme libre : forme 1081">
              <a:extLst>
                <a:ext uri="{FF2B5EF4-FFF2-40B4-BE49-F238E27FC236}">
                  <a16:creationId xmlns:a16="http://schemas.microsoft.com/office/drawing/2014/main" id="{C88FB95F-FA6F-4C1F-B681-13597623A866}"/>
                </a:ext>
              </a:extLst>
            </p:cNvPr>
            <p:cNvSpPr/>
            <p:nvPr>
              <p:custDataLst>
                <p:tags r:id="rId210"/>
              </p:custDataLst>
            </p:nvPr>
          </p:nvSpPr>
          <p:spPr>
            <a:xfrm>
              <a:off x="17185815" y="-15108167"/>
              <a:ext cx="101685" cy="482743"/>
            </a:xfrm>
            <a:custGeom>
              <a:avLst/>
              <a:gdLst>
                <a:gd name="connsiteX0" fmla="*/ 85915 w 101685"/>
                <a:gd name="connsiteY0" fmla="*/ 474368 h 482743"/>
                <a:gd name="connsiteX1" fmla="*/ 103392 w 101685"/>
                <a:gd name="connsiteY1" fmla="*/ 474368 h 482743"/>
                <a:gd name="connsiteX2" fmla="*/ 103392 w 101685"/>
                <a:gd name="connsiteY2" fmla="*/ 19056 h 482743"/>
                <a:gd name="connsiteX3" fmla="*/ 19066 w 101685"/>
                <a:gd name="connsiteY3" fmla="*/ 19056 h 482743"/>
                <a:gd name="connsiteX4" fmla="*/ 19066 w 101685"/>
                <a:gd name="connsiteY4" fmla="*/ 36516 h 482743"/>
                <a:gd name="connsiteX5" fmla="*/ 85915 w 101685"/>
                <a:gd name="connsiteY5" fmla="*/ 36516 h 482743"/>
                <a:gd name="connsiteX6" fmla="*/ 85915 w 101685"/>
                <a:gd name="connsiteY6" fmla="*/ 474368 h 482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685" h="482743">
                  <a:moveTo>
                    <a:pt x="85915" y="474368"/>
                  </a:moveTo>
                  <a:lnTo>
                    <a:pt x="103392" y="474368"/>
                  </a:lnTo>
                  <a:lnTo>
                    <a:pt x="103392" y="19056"/>
                  </a:lnTo>
                  <a:lnTo>
                    <a:pt x="19066" y="19056"/>
                  </a:lnTo>
                  <a:lnTo>
                    <a:pt x="19066" y="36516"/>
                  </a:lnTo>
                  <a:lnTo>
                    <a:pt x="85915" y="36516"/>
                  </a:lnTo>
                  <a:lnTo>
                    <a:pt x="85915" y="47436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3" name="Forme libre : forme 1082">
              <a:extLst>
                <a:ext uri="{FF2B5EF4-FFF2-40B4-BE49-F238E27FC236}">
                  <a16:creationId xmlns:a16="http://schemas.microsoft.com/office/drawing/2014/main" id="{71A08761-BD27-430C-A053-7D9D2ECE5F89}"/>
                </a:ext>
              </a:extLst>
            </p:cNvPr>
            <p:cNvSpPr/>
            <p:nvPr>
              <p:custDataLst>
                <p:tags r:id="rId211"/>
              </p:custDataLst>
            </p:nvPr>
          </p:nvSpPr>
          <p:spPr>
            <a:xfrm>
              <a:off x="17185815" y="-14652787"/>
              <a:ext cx="101685" cy="482743"/>
            </a:xfrm>
            <a:custGeom>
              <a:avLst/>
              <a:gdLst>
                <a:gd name="connsiteX0" fmla="*/ 85915 w 101685"/>
                <a:gd name="connsiteY0" fmla="*/ 456900 h 482743"/>
                <a:gd name="connsiteX1" fmla="*/ 19066 w 101685"/>
                <a:gd name="connsiteY1" fmla="*/ 456900 h 482743"/>
                <a:gd name="connsiteX2" fmla="*/ 19066 w 101685"/>
                <a:gd name="connsiteY2" fmla="*/ 474368 h 482743"/>
                <a:gd name="connsiteX3" fmla="*/ 103392 w 101685"/>
                <a:gd name="connsiteY3" fmla="*/ 474368 h 482743"/>
                <a:gd name="connsiteX4" fmla="*/ 103392 w 101685"/>
                <a:gd name="connsiteY4" fmla="*/ 19056 h 482743"/>
                <a:gd name="connsiteX5" fmla="*/ 85915 w 101685"/>
                <a:gd name="connsiteY5" fmla="*/ 19056 h 482743"/>
                <a:gd name="connsiteX6" fmla="*/ 85915 w 101685"/>
                <a:gd name="connsiteY6" fmla="*/ 456900 h 482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685" h="482743">
                  <a:moveTo>
                    <a:pt x="85915" y="456900"/>
                  </a:moveTo>
                  <a:lnTo>
                    <a:pt x="19066" y="456900"/>
                  </a:lnTo>
                  <a:lnTo>
                    <a:pt x="19066" y="474368"/>
                  </a:lnTo>
                  <a:lnTo>
                    <a:pt x="103392" y="474368"/>
                  </a:lnTo>
                  <a:lnTo>
                    <a:pt x="103392" y="19056"/>
                  </a:lnTo>
                  <a:lnTo>
                    <a:pt x="85915" y="19056"/>
                  </a:lnTo>
                  <a:lnTo>
                    <a:pt x="85915" y="45690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4" name="Forme libre : forme 1083">
              <a:extLst>
                <a:ext uri="{FF2B5EF4-FFF2-40B4-BE49-F238E27FC236}">
                  <a16:creationId xmlns:a16="http://schemas.microsoft.com/office/drawing/2014/main" id="{C7B4D95C-663C-4D5A-AF89-831D3BB63FBA}"/>
                </a:ext>
              </a:extLst>
            </p:cNvPr>
            <p:cNvSpPr/>
            <p:nvPr>
              <p:custDataLst>
                <p:tags r:id="rId212"/>
              </p:custDataLst>
            </p:nvPr>
          </p:nvSpPr>
          <p:spPr>
            <a:xfrm>
              <a:off x="17365125" y="-15166900"/>
              <a:ext cx="177949" cy="152445"/>
            </a:xfrm>
            <a:custGeom>
              <a:avLst/>
              <a:gdLst>
                <a:gd name="connsiteX0" fmla="*/ 154713 w 177949"/>
                <a:gd name="connsiteY0" fmla="*/ 38373 h 152445"/>
                <a:gd name="connsiteX1" fmla="*/ 173509 w 177949"/>
                <a:gd name="connsiteY1" fmla="*/ 25440 h 152445"/>
                <a:gd name="connsiteX2" fmla="*/ 177051 w 177949"/>
                <a:gd name="connsiteY2" fmla="*/ 21542 h 152445"/>
                <a:gd name="connsiteX3" fmla="*/ 174390 w 177949"/>
                <a:gd name="connsiteY3" fmla="*/ 19056 h 152445"/>
                <a:gd name="connsiteX4" fmla="*/ 155951 w 177949"/>
                <a:gd name="connsiteY4" fmla="*/ 19771 h 152445"/>
                <a:gd name="connsiteX5" fmla="*/ 137156 w 177949"/>
                <a:gd name="connsiteY5" fmla="*/ 19056 h 152445"/>
                <a:gd name="connsiteX6" fmla="*/ 133613 w 177949"/>
                <a:gd name="connsiteY6" fmla="*/ 22954 h 152445"/>
                <a:gd name="connsiteX7" fmla="*/ 137513 w 177949"/>
                <a:gd name="connsiteY7" fmla="*/ 25440 h 152445"/>
                <a:gd name="connsiteX8" fmla="*/ 148857 w 177949"/>
                <a:gd name="connsiteY8" fmla="*/ 32704 h 152445"/>
                <a:gd name="connsiteX9" fmla="*/ 148151 w 177949"/>
                <a:gd name="connsiteY9" fmla="*/ 36961 h 152445"/>
                <a:gd name="connsiteX10" fmla="*/ 128823 w 177949"/>
                <a:gd name="connsiteY10" fmla="*/ 114224 h 152445"/>
                <a:gd name="connsiteX11" fmla="*/ 83786 w 177949"/>
                <a:gd name="connsiteY11" fmla="*/ 22073 h 152445"/>
                <a:gd name="connsiteX12" fmla="*/ 77757 w 177949"/>
                <a:gd name="connsiteY12" fmla="*/ 19056 h 152445"/>
                <a:gd name="connsiteX13" fmla="*/ 53463 w 177949"/>
                <a:gd name="connsiteY13" fmla="*/ 19056 h 152445"/>
                <a:gd name="connsiteX14" fmla="*/ 47792 w 177949"/>
                <a:gd name="connsiteY14" fmla="*/ 22954 h 152445"/>
                <a:gd name="connsiteX15" fmla="*/ 53639 w 177949"/>
                <a:gd name="connsiteY15" fmla="*/ 25440 h 152445"/>
                <a:gd name="connsiteX16" fmla="*/ 64992 w 177949"/>
                <a:gd name="connsiteY16" fmla="*/ 26329 h 152445"/>
                <a:gd name="connsiteX17" fmla="*/ 41231 w 177949"/>
                <a:gd name="connsiteY17" fmla="*/ 121139 h 152445"/>
                <a:gd name="connsiteX18" fmla="*/ 22791 w 177949"/>
                <a:gd name="connsiteY18" fmla="*/ 133715 h 152445"/>
                <a:gd name="connsiteX19" fmla="*/ 19066 w 177949"/>
                <a:gd name="connsiteY19" fmla="*/ 137439 h 152445"/>
                <a:gd name="connsiteX20" fmla="*/ 21727 w 177949"/>
                <a:gd name="connsiteY20" fmla="*/ 140100 h 152445"/>
                <a:gd name="connsiteX21" fmla="*/ 40166 w 177949"/>
                <a:gd name="connsiteY21" fmla="*/ 139393 h 152445"/>
                <a:gd name="connsiteX22" fmla="*/ 58961 w 177949"/>
                <a:gd name="connsiteY22" fmla="*/ 140100 h 152445"/>
                <a:gd name="connsiteX23" fmla="*/ 62504 w 177949"/>
                <a:gd name="connsiteY23" fmla="*/ 136375 h 152445"/>
                <a:gd name="connsiteX24" fmla="*/ 58428 w 177949"/>
                <a:gd name="connsiteY24" fmla="*/ 133715 h 152445"/>
                <a:gd name="connsiteX25" fmla="*/ 47260 w 177949"/>
                <a:gd name="connsiteY25" fmla="*/ 126276 h 152445"/>
                <a:gd name="connsiteX26" fmla="*/ 47966 w 177949"/>
                <a:gd name="connsiteY26" fmla="*/ 121846 h 152445"/>
                <a:gd name="connsiteX27" fmla="*/ 70663 w 177949"/>
                <a:gd name="connsiteY27" fmla="*/ 31108 h 152445"/>
                <a:gd name="connsiteX28" fmla="*/ 122443 w 177949"/>
                <a:gd name="connsiteY28" fmla="*/ 137090 h 152445"/>
                <a:gd name="connsiteX29" fmla="*/ 126343 w 177949"/>
                <a:gd name="connsiteY29" fmla="*/ 140100 h 152445"/>
                <a:gd name="connsiteX30" fmla="*/ 130061 w 177949"/>
                <a:gd name="connsiteY30" fmla="*/ 136375 h 152445"/>
                <a:gd name="connsiteX31" fmla="*/ 154713 w 177949"/>
                <a:gd name="connsiteY31" fmla="*/ 38373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77949" h="152445">
                  <a:moveTo>
                    <a:pt x="154713" y="38373"/>
                  </a:moveTo>
                  <a:cubicBezTo>
                    <a:pt x="156485" y="31640"/>
                    <a:pt x="159319" y="25797"/>
                    <a:pt x="173509" y="25440"/>
                  </a:cubicBezTo>
                  <a:cubicBezTo>
                    <a:pt x="174390" y="25440"/>
                    <a:pt x="177051" y="25265"/>
                    <a:pt x="177051" y="21542"/>
                  </a:cubicBezTo>
                  <a:cubicBezTo>
                    <a:pt x="177051" y="20478"/>
                    <a:pt x="176170" y="19056"/>
                    <a:pt x="174390" y="19056"/>
                  </a:cubicBezTo>
                  <a:cubicBezTo>
                    <a:pt x="168544" y="19056"/>
                    <a:pt x="161982" y="19771"/>
                    <a:pt x="155951" y="19771"/>
                  </a:cubicBezTo>
                  <a:cubicBezTo>
                    <a:pt x="151693" y="19771"/>
                    <a:pt x="141414" y="19056"/>
                    <a:pt x="137156" y="19056"/>
                  </a:cubicBezTo>
                  <a:cubicBezTo>
                    <a:pt x="136274" y="19056"/>
                    <a:pt x="133613" y="19056"/>
                    <a:pt x="133613" y="22954"/>
                  </a:cubicBezTo>
                  <a:cubicBezTo>
                    <a:pt x="133613" y="25265"/>
                    <a:pt x="135917" y="25440"/>
                    <a:pt x="137513" y="25440"/>
                  </a:cubicBezTo>
                  <a:cubicBezTo>
                    <a:pt x="145847" y="25614"/>
                    <a:pt x="148857" y="28273"/>
                    <a:pt x="148857" y="32704"/>
                  </a:cubicBezTo>
                  <a:cubicBezTo>
                    <a:pt x="148857" y="34126"/>
                    <a:pt x="148683" y="35007"/>
                    <a:pt x="148151" y="36961"/>
                  </a:cubicBezTo>
                  <a:lnTo>
                    <a:pt x="128823" y="114224"/>
                  </a:lnTo>
                  <a:lnTo>
                    <a:pt x="83786" y="22073"/>
                  </a:lnTo>
                  <a:cubicBezTo>
                    <a:pt x="82365" y="19056"/>
                    <a:pt x="82016" y="19056"/>
                    <a:pt x="77757" y="19056"/>
                  </a:cubicBezTo>
                  <a:lnTo>
                    <a:pt x="53463" y="19056"/>
                  </a:lnTo>
                  <a:cubicBezTo>
                    <a:pt x="50095" y="19056"/>
                    <a:pt x="47792" y="19056"/>
                    <a:pt x="47792" y="22954"/>
                  </a:cubicBezTo>
                  <a:cubicBezTo>
                    <a:pt x="47792" y="25440"/>
                    <a:pt x="49921" y="25440"/>
                    <a:pt x="53639" y="25440"/>
                  </a:cubicBezTo>
                  <a:cubicBezTo>
                    <a:pt x="57364" y="25440"/>
                    <a:pt x="61265" y="25614"/>
                    <a:pt x="64992" y="26329"/>
                  </a:cubicBezTo>
                  <a:lnTo>
                    <a:pt x="41231" y="121139"/>
                  </a:lnTo>
                  <a:cubicBezTo>
                    <a:pt x="39632" y="127872"/>
                    <a:pt x="36622" y="133191"/>
                    <a:pt x="22791" y="133715"/>
                  </a:cubicBezTo>
                  <a:cubicBezTo>
                    <a:pt x="21552" y="133715"/>
                    <a:pt x="19066" y="133898"/>
                    <a:pt x="19066" y="137439"/>
                  </a:cubicBezTo>
                  <a:cubicBezTo>
                    <a:pt x="19066" y="139393"/>
                    <a:pt x="20487" y="140100"/>
                    <a:pt x="21727" y="140100"/>
                  </a:cubicBezTo>
                  <a:cubicBezTo>
                    <a:pt x="27573" y="140100"/>
                    <a:pt x="34135" y="139393"/>
                    <a:pt x="40166" y="139393"/>
                  </a:cubicBezTo>
                  <a:cubicBezTo>
                    <a:pt x="44424" y="139393"/>
                    <a:pt x="54703" y="140100"/>
                    <a:pt x="58961" y="140100"/>
                  </a:cubicBezTo>
                  <a:cubicBezTo>
                    <a:pt x="60733" y="140100"/>
                    <a:pt x="62504" y="139210"/>
                    <a:pt x="62504" y="136375"/>
                  </a:cubicBezTo>
                  <a:cubicBezTo>
                    <a:pt x="62504" y="133898"/>
                    <a:pt x="60383" y="133715"/>
                    <a:pt x="58428" y="133715"/>
                  </a:cubicBezTo>
                  <a:cubicBezTo>
                    <a:pt x="47260" y="133366"/>
                    <a:pt x="47260" y="128761"/>
                    <a:pt x="47260" y="126276"/>
                  </a:cubicBezTo>
                  <a:cubicBezTo>
                    <a:pt x="47260" y="125569"/>
                    <a:pt x="47260" y="124681"/>
                    <a:pt x="47966" y="121846"/>
                  </a:cubicBezTo>
                  <a:lnTo>
                    <a:pt x="70663" y="31108"/>
                  </a:lnTo>
                  <a:lnTo>
                    <a:pt x="122443" y="137090"/>
                  </a:lnTo>
                  <a:cubicBezTo>
                    <a:pt x="123858" y="139924"/>
                    <a:pt x="124564" y="140100"/>
                    <a:pt x="126343" y="140100"/>
                  </a:cubicBezTo>
                  <a:cubicBezTo>
                    <a:pt x="129180" y="140100"/>
                    <a:pt x="129180" y="139568"/>
                    <a:pt x="130061" y="136375"/>
                  </a:cubicBezTo>
                  <a:lnTo>
                    <a:pt x="154713" y="3837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00" name="Groupe 1099" descr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\gamma=K/N,\qquad \delta=\Delta/N &#10;\end{align*}&#10;&#10;\end{document}" title="IguanaTex Vector Display">
            <a:extLst>
              <a:ext uri="{FF2B5EF4-FFF2-40B4-BE49-F238E27FC236}">
                <a16:creationId xmlns:a16="http://schemas.microsoft.com/office/drawing/2014/main" id="{F492CC9C-A8EA-4E91-AEB8-3FF3E50AC347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6655913" y="4802593"/>
            <a:ext cx="2154804" cy="227110"/>
            <a:chOff x="7277755" y="-11396500"/>
            <a:chExt cx="2668138" cy="281214"/>
          </a:xfrm>
        </p:grpSpPr>
        <p:sp>
          <p:nvSpPr>
            <p:cNvPr id="1089" name="Forme libre : forme 1088">
              <a:extLst>
                <a:ext uri="{FF2B5EF4-FFF2-40B4-BE49-F238E27FC236}">
                  <a16:creationId xmlns:a16="http://schemas.microsoft.com/office/drawing/2014/main" id="{7234D9E0-B9FC-4E6E-904B-6B4A63819ED7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7277755" y="-11318546"/>
              <a:ext cx="152528" cy="203260"/>
            </a:xfrm>
            <a:custGeom>
              <a:avLst/>
              <a:gdLst>
                <a:gd name="connsiteX0" fmla="*/ 24889 w 152528"/>
                <a:gd name="connsiteY0" fmla="*/ 66639 h 203260"/>
                <a:gd name="connsiteX1" fmla="*/ 65150 w 152528"/>
                <a:gd name="connsiteY1" fmla="*/ 37277 h 203260"/>
                <a:gd name="connsiteX2" fmla="*/ 106174 w 152528"/>
                <a:gd name="connsiteY2" fmla="*/ 101559 h 203260"/>
                <a:gd name="connsiteX3" fmla="*/ 103140 w 152528"/>
                <a:gd name="connsiteY3" fmla="*/ 126363 h 203260"/>
                <a:gd name="connsiteX4" fmla="*/ 89968 w 152528"/>
                <a:gd name="connsiteY4" fmla="*/ 180782 h 203260"/>
                <a:gd name="connsiteX5" fmla="*/ 93257 w 152528"/>
                <a:gd name="connsiteY5" fmla="*/ 185332 h 203260"/>
                <a:gd name="connsiteX6" fmla="*/ 101360 w 152528"/>
                <a:gd name="connsiteY6" fmla="*/ 170150 h 203260"/>
                <a:gd name="connsiteX7" fmla="*/ 110734 w 152528"/>
                <a:gd name="connsiteY7" fmla="*/ 126616 h 203260"/>
                <a:gd name="connsiteX8" fmla="*/ 112760 w 152528"/>
                <a:gd name="connsiteY8" fmla="*/ 116747 h 203260"/>
                <a:gd name="connsiteX9" fmla="*/ 147198 w 152528"/>
                <a:gd name="connsiteY9" fmla="*/ 33991 h 203260"/>
                <a:gd name="connsiteX10" fmla="*/ 152012 w 152528"/>
                <a:gd name="connsiteY10" fmla="*/ 24367 h 203260"/>
                <a:gd name="connsiteX11" fmla="*/ 148969 w 152528"/>
                <a:gd name="connsiteY11" fmla="*/ 21835 h 203260"/>
                <a:gd name="connsiteX12" fmla="*/ 145934 w 152528"/>
                <a:gd name="connsiteY12" fmla="*/ 23613 h 203260"/>
                <a:gd name="connsiteX13" fmla="*/ 112505 w 152528"/>
                <a:gd name="connsiteY13" fmla="*/ 98526 h 203260"/>
                <a:gd name="connsiteX14" fmla="*/ 102123 w 152528"/>
                <a:gd name="connsiteY14" fmla="*/ 46893 h 203260"/>
                <a:gd name="connsiteX15" fmla="*/ 68447 w 152528"/>
                <a:gd name="connsiteY15" fmla="*/ 19056 h 203260"/>
                <a:gd name="connsiteX16" fmla="*/ 19066 w 152528"/>
                <a:gd name="connsiteY16" fmla="*/ 65369 h 203260"/>
                <a:gd name="connsiteX17" fmla="*/ 23872 w 152528"/>
                <a:gd name="connsiteY17" fmla="*/ 67901 h 203260"/>
                <a:gd name="connsiteX18" fmla="*/ 24889 w 152528"/>
                <a:gd name="connsiteY18" fmla="*/ 66639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2528" h="203260">
                  <a:moveTo>
                    <a:pt x="24889" y="66639"/>
                  </a:moveTo>
                  <a:cubicBezTo>
                    <a:pt x="34764" y="37531"/>
                    <a:pt x="62370" y="37277"/>
                    <a:pt x="65150" y="37277"/>
                  </a:cubicBezTo>
                  <a:cubicBezTo>
                    <a:pt x="103386" y="37277"/>
                    <a:pt x="106174" y="81567"/>
                    <a:pt x="106174" y="101559"/>
                  </a:cubicBezTo>
                  <a:cubicBezTo>
                    <a:pt x="106174" y="117001"/>
                    <a:pt x="104911" y="121305"/>
                    <a:pt x="103140" y="126363"/>
                  </a:cubicBezTo>
                  <a:cubicBezTo>
                    <a:pt x="97562" y="144839"/>
                    <a:pt x="89968" y="174201"/>
                    <a:pt x="89968" y="180782"/>
                  </a:cubicBezTo>
                  <a:cubicBezTo>
                    <a:pt x="89968" y="183561"/>
                    <a:pt x="91231" y="185332"/>
                    <a:pt x="93257" y="185332"/>
                  </a:cubicBezTo>
                  <a:cubicBezTo>
                    <a:pt x="96554" y="185332"/>
                    <a:pt x="98579" y="179766"/>
                    <a:pt x="101360" y="170150"/>
                  </a:cubicBezTo>
                  <a:cubicBezTo>
                    <a:pt x="107191" y="148888"/>
                    <a:pt x="109717" y="134461"/>
                    <a:pt x="110734" y="126616"/>
                  </a:cubicBezTo>
                  <a:cubicBezTo>
                    <a:pt x="111243" y="123330"/>
                    <a:pt x="111742" y="120035"/>
                    <a:pt x="112760" y="116747"/>
                  </a:cubicBezTo>
                  <a:cubicBezTo>
                    <a:pt x="120863" y="91690"/>
                    <a:pt x="137069" y="53983"/>
                    <a:pt x="147198" y="33991"/>
                  </a:cubicBezTo>
                  <a:cubicBezTo>
                    <a:pt x="148969" y="30950"/>
                    <a:pt x="152012" y="25383"/>
                    <a:pt x="152012" y="24367"/>
                  </a:cubicBezTo>
                  <a:cubicBezTo>
                    <a:pt x="152012" y="21835"/>
                    <a:pt x="149478" y="21835"/>
                    <a:pt x="148969" y="21835"/>
                  </a:cubicBezTo>
                  <a:cubicBezTo>
                    <a:pt x="148206" y="21835"/>
                    <a:pt x="146689" y="21835"/>
                    <a:pt x="145934" y="23613"/>
                  </a:cubicBezTo>
                  <a:cubicBezTo>
                    <a:pt x="132763" y="47655"/>
                    <a:pt x="122635" y="72960"/>
                    <a:pt x="112505" y="98526"/>
                  </a:cubicBezTo>
                  <a:cubicBezTo>
                    <a:pt x="112251" y="90680"/>
                    <a:pt x="111997" y="71443"/>
                    <a:pt x="102123" y="46893"/>
                  </a:cubicBezTo>
                  <a:cubicBezTo>
                    <a:pt x="96045" y="31457"/>
                    <a:pt x="85916" y="19056"/>
                    <a:pt x="68447" y="19056"/>
                  </a:cubicBezTo>
                  <a:cubicBezTo>
                    <a:pt x="36790" y="19056"/>
                    <a:pt x="19066" y="57524"/>
                    <a:pt x="19066" y="65369"/>
                  </a:cubicBezTo>
                  <a:cubicBezTo>
                    <a:pt x="19066" y="67901"/>
                    <a:pt x="21346" y="67901"/>
                    <a:pt x="23872" y="67901"/>
                  </a:cubicBezTo>
                  <a:lnTo>
                    <a:pt x="24889" y="6663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0" name="Forme libre : forme 1089">
              <a:extLst>
                <a:ext uri="{FF2B5EF4-FFF2-40B4-BE49-F238E27FC236}">
                  <a16:creationId xmlns:a16="http://schemas.microsoft.com/office/drawing/2014/main" id="{17BC3778-1D13-4E28-B679-0FA3E8FF93B5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7502922" y="-11299562"/>
              <a:ext cx="203371" cy="76223"/>
            </a:xfrm>
            <a:custGeom>
              <a:avLst/>
              <a:gdLst>
                <a:gd name="connsiteX0" fmla="*/ 178855 w 203370"/>
                <a:gd name="connsiteY0" fmla="*/ 29179 h 76222"/>
                <a:gd name="connsiteX1" fmla="*/ 187466 w 203370"/>
                <a:gd name="connsiteY1" fmla="*/ 24113 h 76222"/>
                <a:gd name="connsiteX2" fmla="*/ 179109 w 203370"/>
                <a:gd name="connsiteY2" fmla="*/ 19056 h 76222"/>
                <a:gd name="connsiteX3" fmla="*/ 27423 w 203370"/>
                <a:gd name="connsiteY3" fmla="*/ 19056 h 76222"/>
                <a:gd name="connsiteX4" fmla="*/ 19066 w 203370"/>
                <a:gd name="connsiteY4" fmla="*/ 24113 h 76222"/>
                <a:gd name="connsiteX5" fmla="*/ 27677 w 203370"/>
                <a:gd name="connsiteY5" fmla="*/ 29179 h 76222"/>
                <a:gd name="connsiteX6" fmla="*/ 178855 w 203370"/>
                <a:gd name="connsiteY6" fmla="*/ 29179 h 76222"/>
                <a:gd name="connsiteX7" fmla="*/ 179109 w 203370"/>
                <a:gd name="connsiteY7" fmla="*/ 78279 h 76222"/>
                <a:gd name="connsiteX8" fmla="*/ 187466 w 203370"/>
                <a:gd name="connsiteY8" fmla="*/ 73213 h 76222"/>
                <a:gd name="connsiteX9" fmla="*/ 178855 w 203370"/>
                <a:gd name="connsiteY9" fmla="*/ 68148 h 76222"/>
                <a:gd name="connsiteX10" fmla="*/ 27677 w 203370"/>
                <a:gd name="connsiteY10" fmla="*/ 68148 h 76222"/>
                <a:gd name="connsiteX11" fmla="*/ 19066 w 203370"/>
                <a:gd name="connsiteY11" fmla="*/ 73213 h 76222"/>
                <a:gd name="connsiteX12" fmla="*/ 27423 w 203370"/>
                <a:gd name="connsiteY12" fmla="*/ 78279 h 76222"/>
                <a:gd name="connsiteX13" fmla="*/ 179109 w 203370"/>
                <a:gd name="connsiteY13" fmla="*/ 78279 h 7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370" h="76222">
                  <a:moveTo>
                    <a:pt x="178855" y="29179"/>
                  </a:moveTo>
                  <a:cubicBezTo>
                    <a:pt x="182652" y="29179"/>
                    <a:pt x="187466" y="29179"/>
                    <a:pt x="187466" y="24113"/>
                  </a:cubicBezTo>
                  <a:cubicBezTo>
                    <a:pt x="187466" y="19056"/>
                    <a:pt x="182652" y="19056"/>
                    <a:pt x="179109" y="19056"/>
                  </a:cubicBezTo>
                  <a:lnTo>
                    <a:pt x="27423" y="19056"/>
                  </a:lnTo>
                  <a:cubicBezTo>
                    <a:pt x="23880" y="19056"/>
                    <a:pt x="19066" y="19056"/>
                    <a:pt x="19066" y="24113"/>
                  </a:cubicBezTo>
                  <a:cubicBezTo>
                    <a:pt x="19066" y="29179"/>
                    <a:pt x="23880" y="29179"/>
                    <a:pt x="27677" y="29179"/>
                  </a:cubicBezTo>
                  <a:lnTo>
                    <a:pt x="178855" y="29179"/>
                  </a:lnTo>
                  <a:close/>
                  <a:moveTo>
                    <a:pt x="179109" y="78279"/>
                  </a:moveTo>
                  <a:cubicBezTo>
                    <a:pt x="182652" y="78279"/>
                    <a:pt x="187466" y="78279"/>
                    <a:pt x="187466" y="73213"/>
                  </a:cubicBezTo>
                  <a:cubicBezTo>
                    <a:pt x="187466" y="68148"/>
                    <a:pt x="182652" y="68148"/>
                    <a:pt x="178855" y="68148"/>
                  </a:cubicBezTo>
                  <a:lnTo>
                    <a:pt x="27677" y="68148"/>
                  </a:lnTo>
                  <a:cubicBezTo>
                    <a:pt x="23880" y="68148"/>
                    <a:pt x="19066" y="68148"/>
                    <a:pt x="19066" y="73213"/>
                  </a:cubicBezTo>
                  <a:cubicBezTo>
                    <a:pt x="19066" y="78279"/>
                    <a:pt x="23880" y="78279"/>
                    <a:pt x="27423" y="78279"/>
                  </a:cubicBezTo>
                  <a:lnTo>
                    <a:pt x="179109" y="7827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1" name="Forme libre : forme 1090">
              <a:extLst>
                <a:ext uri="{FF2B5EF4-FFF2-40B4-BE49-F238E27FC236}">
                  <a16:creationId xmlns:a16="http://schemas.microsoft.com/office/drawing/2014/main" id="{3C6B084E-B30A-44EB-8BEF-3FA47D502E74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7765692" y="-11379541"/>
              <a:ext cx="228792" cy="203260"/>
            </a:xfrm>
            <a:custGeom>
              <a:avLst/>
              <a:gdLst>
                <a:gd name="connsiteX0" fmla="*/ 138340 w 228792"/>
                <a:gd name="connsiteY0" fmla="*/ 89665 h 203260"/>
                <a:gd name="connsiteX1" fmla="*/ 137069 w 228792"/>
                <a:gd name="connsiteY1" fmla="*/ 86124 h 203260"/>
                <a:gd name="connsiteX2" fmla="*/ 144417 w 228792"/>
                <a:gd name="connsiteY2" fmla="*/ 80304 h 203260"/>
                <a:gd name="connsiteX3" fmla="*/ 188730 w 228792"/>
                <a:gd name="connsiteY3" fmla="*/ 46130 h 203260"/>
                <a:gd name="connsiteX4" fmla="*/ 230008 w 228792"/>
                <a:gd name="connsiteY4" fmla="*/ 26901 h 203260"/>
                <a:gd name="connsiteX5" fmla="*/ 234567 w 228792"/>
                <a:gd name="connsiteY5" fmla="*/ 21835 h 203260"/>
                <a:gd name="connsiteX6" fmla="*/ 231779 w 228792"/>
                <a:gd name="connsiteY6" fmla="*/ 19056 h 203260"/>
                <a:gd name="connsiteX7" fmla="*/ 213801 w 228792"/>
                <a:gd name="connsiteY7" fmla="*/ 19809 h 203260"/>
                <a:gd name="connsiteX8" fmla="*/ 185695 w 228792"/>
                <a:gd name="connsiteY8" fmla="*/ 19056 h 203260"/>
                <a:gd name="connsiteX9" fmla="*/ 180881 w 228792"/>
                <a:gd name="connsiteY9" fmla="*/ 24113 h 203260"/>
                <a:gd name="connsiteX10" fmla="*/ 183915 w 228792"/>
                <a:gd name="connsiteY10" fmla="*/ 26901 h 203260"/>
                <a:gd name="connsiteX11" fmla="*/ 191772 w 228792"/>
                <a:gd name="connsiteY11" fmla="*/ 32212 h 203260"/>
                <a:gd name="connsiteX12" fmla="*/ 182652 w 228792"/>
                <a:gd name="connsiteY12" fmla="*/ 43860 h 203260"/>
                <a:gd name="connsiteX13" fmla="*/ 83899 w 228792"/>
                <a:gd name="connsiteY13" fmla="*/ 119780 h 203260"/>
                <a:gd name="connsiteX14" fmla="*/ 104156 w 228792"/>
                <a:gd name="connsiteY14" fmla="*/ 38541 h 203260"/>
                <a:gd name="connsiteX15" fmla="*/ 125422 w 228792"/>
                <a:gd name="connsiteY15" fmla="*/ 26901 h 203260"/>
                <a:gd name="connsiteX16" fmla="*/ 134034 w 228792"/>
                <a:gd name="connsiteY16" fmla="*/ 21835 h 203260"/>
                <a:gd name="connsiteX17" fmla="*/ 130491 w 228792"/>
                <a:gd name="connsiteY17" fmla="*/ 19056 h 203260"/>
                <a:gd name="connsiteX18" fmla="*/ 98079 w 228792"/>
                <a:gd name="connsiteY18" fmla="*/ 19809 h 203260"/>
                <a:gd name="connsiteX19" fmla="*/ 65412 w 228792"/>
                <a:gd name="connsiteY19" fmla="*/ 19056 h 203260"/>
                <a:gd name="connsiteX20" fmla="*/ 60344 w 228792"/>
                <a:gd name="connsiteY20" fmla="*/ 23860 h 203260"/>
                <a:gd name="connsiteX21" fmla="*/ 67684 w 228792"/>
                <a:gd name="connsiteY21" fmla="*/ 26901 h 203260"/>
                <a:gd name="connsiteX22" fmla="*/ 78576 w 228792"/>
                <a:gd name="connsiteY22" fmla="*/ 27408 h 203260"/>
                <a:gd name="connsiteX23" fmla="*/ 84145 w 228792"/>
                <a:gd name="connsiteY23" fmla="*/ 31457 h 203260"/>
                <a:gd name="connsiteX24" fmla="*/ 83136 w 228792"/>
                <a:gd name="connsiteY24" fmla="*/ 36261 h 203260"/>
                <a:gd name="connsiteX25" fmla="*/ 49206 w 228792"/>
                <a:gd name="connsiteY25" fmla="*/ 172175 h 203260"/>
                <a:gd name="connsiteX26" fmla="*/ 26160 w 228792"/>
                <a:gd name="connsiteY26" fmla="*/ 184070 h 203260"/>
                <a:gd name="connsiteX27" fmla="*/ 19066 w 228792"/>
                <a:gd name="connsiteY27" fmla="*/ 188874 h 203260"/>
                <a:gd name="connsiteX28" fmla="*/ 22864 w 228792"/>
                <a:gd name="connsiteY28" fmla="*/ 191913 h 203260"/>
                <a:gd name="connsiteX29" fmla="*/ 55029 w 228792"/>
                <a:gd name="connsiteY29" fmla="*/ 191152 h 203260"/>
                <a:gd name="connsiteX30" fmla="*/ 71235 w 228792"/>
                <a:gd name="connsiteY30" fmla="*/ 191406 h 203260"/>
                <a:gd name="connsiteX31" fmla="*/ 87695 w 228792"/>
                <a:gd name="connsiteY31" fmla="*/ 191913 h 203260"/>
                <a:gd name="connsiteX32" fmla="*/ 92756 w 228792"/>
                <a:gd name="connsiteY32" fmla="*/ 186849 h 203260"/>
                <a:gd name="connsiteX33" fmla="*/ 85670 w 228792"/>
                <a:gd name="connsiteY33" fmla="*/ 184070 h 203260"/>
                <a:gd name="connsiteX34" fmla="*/ 69210 w 228792"/>
                <a:gd name="connsiteY34" fmla="*/ 179512 h 203260"/>
                <a:gd name="connsiteX35" fmla="*/ 71490 w 228792"/>
                <a:gd name="connsiteY35" fmla="*/ 168381 h 203260"/>
                <a:gd name="connsiteX36" fmla="*/ 81619 w 228792"/>
                <a:gd name="connsiteY36" fmla="*/ 128641 h 203260"/>
                <a:gd name="connsiteX37" fmla="*/ 119345 w 228792"/>
                <a:gd name="connsiteY37" fmla="*/ 99279 h 203260"/>
                <a:gd name="connsiteX38" fmla="*/ 148723 w 228792"/>
                <a:gd name="connsiteY38" fmla="*/ 167364 h 203260"/>
                <a:gd name="connsiteX39" fmla="*/ 151758 w 228792"/>
                <a:gd name="connsiteY39" fmla="*/ 176225 h 203260"/>
                <a:gd name="connsiteX40" fmla="*/ 138594 w 228792"/>
                <a:gd name="connsiteY40" fmla="*/ 184070 h 203260"/>
                <a:gd name="connsiteX41" fmla="*/ 133017 w 228792"/>
                <a:gd name="connsiteY41" fmla="*/ 189127 h 203260"/>
                <a:gd name="connsiteX42" fmla="*/ 136568 w 228792"/>
                <a:gd name="connsiteY42" fmla="*/ 191913 h 203260"/>
                <a:gd name="connsiteX43" fmla="*/ 167463 w 228792"/>
                <a:gd name="connsiteY43" fmla="*/ 191152 h 203260"/>
                <a:gd name="connsiteX44" fmla="*/ 192273 w 228792"/>
                <a:gd name="connsiteY44" fmla="*/ 191913 h 203260"/>
                <a:gd name="connsiteX45" fmla="*/ 196832 w 228792"/>
                <a:gd name="connsiteY45" fmla="*/ 186849 h 203260"/>
                <a:gd name="connsiteX46" fmla="*/ 191772 w 228792"/>
                <a:gd name="connsiteY46" fmla="*/ 184070 h 203260"/>
                <a:gd name="connsiteX47" fmla="*/ 174295 w 228792"/>
                <a:gd name="connsiteY47" fmla="*/ 172676 h 203260"/>
                <a:gd name="connsiteX48" fmla="*/ 138340 w 228792"/>
                <a:gd name="connsiteY48" fmla="*/ 89665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28792" h="203260">
                  <a:moveTo>
                    <a:pt x="138340" y="89665"/>
                  </a:moveTo>
                  <a:cubicBezTo>
                    <a:pt x="138086" y="88911"/>
                    <a:pt x="137069" y="86886"/>
                    <a:pt x="137069" y="86124"/>
                  </a:cubicBezTo>
                  <a:cubicBezTo>
                    <a:pt x="137069" y="85870"/>
                    <a:pt x="141628" y="82328"/>
                    <a:pt x="144417" y="80304"/>
                  </a:cubicBezTo>
                  <a:lnTo>
                    <a:pt x="188730" y="46130"/>
                  </a:lnTo>
                  <a:cubicBezTo>
                    <a:pt x="212531" y="28670"/>
                    <a:pt x="222413" y="27662"/>
                    <a:pt x="230008" y="26901"/>
                  </a:cubicBezTo>
                  <a:cubicBezTo>
                    <a:pt x="232033" y="26647"/>
                    <a:pt x="234567" y="26392"/>
                    <a:pt x="234567" y="21835"/>
                  </a:cubicBezTo>
                  <a:cubicBezTo>
                    <a:pt x="234567" y="20827"/>
                    <a:pt x="233805" y="19056"/>
                    <a:pt x="231779" y="19056"/>
                  </a:cubicBezTo>
                  <a:cubicBezTo>
                    <a:pt x="226210" y="19056"/>
                    <a:pt x="219879" y="19809"/>
                    <a:pt x="213801" y="19809"/>
                  </a:cubicBezTo>
                  <a:cubicBezTo>
                    <a:pt x="204682" y="19809"/>
                    <a:pt x="194807" y="19056"/>
                    <a:pt x="185695" y="19056"/>
                  </a:cubicBezTo>
                  <a:cubicBezTo>
                    <a:pt x="183915" y="19056"/>
                    <a:pt x="180881" y="19056"/>
                    <a:pt x="180881" y="24113"/>
                  </a:cubicBezTo>
                  <a:cubicBezTo>
                    <a:pt x="180881" y="25884"/>
                    <a:pt x="182143" y="26647"/>
                    <a:pt x="183915" y="26901"/>
                  </a:cubicBezTo>
                  <a:cubicBezTo>
                    <a:pt x="189493" y="27408"/>
                    <a:pt x="191772" y="28670"/>
                    <a:pt x="191772" y="32212"/>
                  </a:cubicBezTo>
                  <a:cubicBezTo>
                    <a:pt x="191772" y="36770"/>
                    <a:pt x="184170" y="42590"/>
                    <a:pt x="182652" y="43860"/>
                  </a:cubicBezTo>
                  <a:lnTo>
                    <a:pt x="83899" y="119780"/>
                  </a:lnTo>
                  <a:lnTo>
                    <a:pt x="104156" y="38541"/>
                  </a:lnTo>
                  <a:cubicBezTo>
                    <a:pt x="106428" y="29433"/>
                    <a:pt x="106937" y="26901"/>
                    <a:pt x="125422" y="26901"/>
                  </a:cubicBezTo>
                  <a:cubicBezTo>
                    <a:pt x="131754" y="26901"/>
                    <a:pt x="134034" y="26901"/>
                    <a:pt x="134034" y="21835"/>
                  </a:cubicBezTo>
                  <a:cubicBezTo>
                    <a:pt x="134034" y="19564"/>
                    <a:pt x="132008" y="19056"/>
                    <a:pt x="130491" y="19056"/>
                  </a:cubicBezTo>
                  <a:cubicBezTo>
                    <a:pt x="123397" y="19056"/>
                    <a:pt x="105165" y="19809"/>
                    <a:pt x="98079" y="19809"/>
                  </a:cubicBezTo>
                  <a:cubicBezTo>
                    <a:pt x="90730" y="19809"/>
                    <a:pt x="72753" y="19056"/>
                    <a:pt x="65412" y="19056"/>
                  </a:cubicBezTo>
                  <a:cubicBezTo>
                    <a:pt x="63632" y="19056"/>
                    <a:pt x="60344" y="19056"/>
                    <a:pt x="60344" y="23860"/>
                  </a:cubicBezTo>
                  <a:cubicBezTo>
                    <a:pt x="60344" y="26901"/>
                    <a:pt x="62624" y="26901"/>
                    <a:pt x="67684" y="26901"/>
                  </a:cubicBezTo>
                  <a:cubicBezTo>
                    <a:pt x="70981" y="26901"/>
                    <a:pt x="75541" y="27154"/>
                    <a:pt x="78576" y="27408"/>
                  </a:cubicBezTo>
                  <a:cubicBezTo>
                    <a:pt x="82627" y="27909"/>
                    <a:pt x="84145" y="28670"/>
                    <a:pt x="84145" y="31457"/>
                  </a:cubicBezTo>
                  <a:cubicBezTo>
                    <a:pt x="84145" y="32467"/>
                    <a:pt x="83899" y="33228"/>
                    <a:pt x="83136" y="36261"/>
                  </a:cubicBezTo>
                  <a:lnTo>
                    <a:pt x="49206" y="172175"/>
                  </a:lnTo>
                  <a:cubicBezTo>
                    <a:pt x="46672" y="182044"/>
                    <a:pt x="46163" y="184070"/>
                    <a:pt x="26160" y="184070"/>
                  </a:cubicBezTo>
                  <a:cubicBezTo>
                    <a:pt x="21854" y="184070"/>
                    <a:pt x="19066" y="184070"/>
                    <a:pt x="19066" y="188874"/>
                  </a:cubicBezTo>
                  <a:cubicBezTo>
                    <a:pt x="19066" y="191913"/>
                    <a:pt x="22109" y="191913"/>
                    <a:pt x="22864" y="191913"/>
                  </a:cubicBezTo>
                  <a:cubicBezTo>
                    <a:pt x="29957" y="191913"/>
                    <a:pt x="47935" y="191152"/>
                    <a:pt x="55029" y="191152"/>
                  </a:cubicBezTo>
                  <a:cubicBezTo>
                    <a:pt x="60344" y="191152"/>
                    <a:pt x="65913" y="191406"/>
                    <a:pt x="71235" y="191406"/>
                  </a:cubicBezTo>
                  <a:cubicBezTo>
                    <a:pt x="76804" y="191406"/>
                    <a:pt x="82373" y="191913"/>
                    <a:pt x="87695" y="191913"/>
                  </a:cubicBezTo>
                  <a:cubicBezTo>
                    <a:pt x="89467" y="191913"/>
                    <a:pt x="92756" y="191913"/>
                    <a:pt x="92756" y="186849"/>
                  </a:cubicBezTo>
                  <a:cubicBezTo>
                    <a:pt x="92756" y="184070"/>
                    <a:pt x="90476" y="184070"/>
                    <a:pt x="85670" y="184070"/>
                  </a:cubicBezTo>
                  <a:cubicBezTo>
                    <a:pt x="76296" y="184070"/>
                    <a:pt x="69210" y="184070"/>
                    <a:pt x="69210" y="179512"/>
                  </a:cubicBezTo>
                  <a:cubicBezTo>
                    <a:pt x="69210" y="177741"/>
                    <a:pt x="70727" y="172175"/>
                    <a:pt x="71490" y="168381"/>
                  </a:cubicBezTo>
                  <a:cubicBezTo>
                    <a:pt x="75033" y="155216"/>
                    <a:pt x="78321" y="141806"/>
                    <a:pt x="81619" y="128641"/>
                  </a:cubicBezTo>
                  <a:lnTo>
                    <a:pt x="119345" y="99279"/>
                  </a:lnTo>
                  <a:lnTo>
                    <a:pt x="148723" y="167364"/>
                  </a:lnTo>
                  <a:cubicBezTo>
                    <a:pt x="151758" y="174201"/>
                    <a:pt x="151758" y="174700"/>
                    <a:pt x="151758" y="176225"/>
                  </a:cubicBezTo>
                  <a:cubicBezTo>
                    <a:pt x="151758" y="183815"/>
                    <a:pt x="140874" y="184070"/>
                    <a:pt x="138594" y="184070"/>
                  </a:cubicBezTo>
                  <a:cubicBezTo>
                    <a:pt x="135806" y="184070"/>
                    <a:pt x="133017" y="184070"/>
                    <a:pt x="133017" y="189127"/>
                  </a:cubicBezTo>
                  <a:cubicBezTo>
                    <a:pt x="133017" y="191913"/>
                    <a:pt x="136059" y="191913"/>
                    <a:pt x="136568" y="191913"/>
                  </a:cubicBezTo>
                  <a:cubicBezTo>
                    <a:pt x="146697" y="191913"/>
                    <a:pt x="157334" y="191152"/>
                    <a:pt x="167463" y="191152"/>
                  </a:cubicBezTo>
                  <a:cubicBezTo>
                    <a:pt x="173032" y="191152"/>
                    <a:pt x="186704" y="191913"/>
                    <a:pt x="192273" y="191913"/>
                  </a:cubicBezTo>
                  <a:cubicBezTo>
                    <a:pt x="193544" y="191913"/>
                    <a:pt x="196832" y="191913"/>
                    <a:pt x="196832" y="186849"/>
                  </a:cubicBezTo>
                  <a:cubicBezTo>
                    <a:pt x="196832" y="184070"/>
                    <a:pt x="194052" y="184070"/>
                    <a:pt x="191772" y="184070"/>
                  </a:cubicBezTo>
                  <a:cubicBezTo>
                    <a:pt x="181389" y="183815"/>
                    <a:pt x="178092" y="181537"/>
                    <a:pt x="174295" y="172676"/>
                  </a:cubicBezTo>
                  <a:lnTo>
                    <a:pt x="138340" y="8966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2" name="Forme libre : forme 1091">
              <a:extLst>
                <a:ext uri="{FF2B5EF4-FFF2-40B4-BE49-F238E27FC236}">
                  <a16:creationId xmlns:a16="http://schemas.microsoft.com/office/drawing/2014/main" id="{BB3CC8E0-B834-4DE6-9859-5E022B7984BA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7989140" y="-11396500"/>
              <a:ext cx="127107" cy="279483"/>
            </a:xfrm>
            <a:custGeom>
              <a:avLst/>
              <a:gdLst>
                <a:gd name="connsiteX0" fmla="*/ 116311 w 127106"/>
                <a:gd name="connsiteY0" fmla="*/ 28670 h 279482"/>
                <a:gd name="connsiteX1" fmla="*/ 117574 w 127106"/>
                <a:gd name="connsiteY1" fmla="*/ 24120 h 279482"/>
                <a:gd name="connsiteX2" fmla="*/ 112505 w 127106"/>
                <a:gd name="connsiteY2" fmla="*/ 19056 h 279482"/>
                <a:gd name="connsiteX3" fmla="*/ 108199 w 127106"/>
                <a:gd name="connsiteY3" fmla="*/ 21334 h 279482"/>
                <a:gd name="connsiteX4" fmla="*/ 20337 w 127106"/>
                <a:gd name="connsiteY4" fmla="*/ 262530 h 279482"/>
                <a:gd name="connsiteX5" fmla="*/ 19066 w 127106"/>
                <a:gd name="connsiteY5" fmla="*/ 267080 h 279482"/>
                <a:gd name="connsiteX6" fmla="*/ 24134 w 127106"/>
                <a:gd name="connsiteY6" fmla="*/ 272146 h 279482"/>
                <a:gd name="connsiteX7" fmla="*/ 29703 w 127106"/>
                <a:gd name="connsiteY7" fmla="*/ 266072 h 279482"/>
                <a:gd name="connsiteX8" fmla="*/ 116311 w 127106"/>
                <a:gd name="connsiteY8" fmla="*/ 28670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106" h="279482">
                  <a:moveTo>
                    <a:pt x="116311" y="28670"/>
                  </a:moveTo>
                  <a:cubicBezTo>
                    <a:pt x="117574" y="25383"/>
                    <a:pt x="117574" y="24367"/>
                    <a:pt x="117574" y="24120"/>
                  </a:cubicBezTo>
                  <a:cubicBezTo>
                    <a:pt x="117574" y="21334"/>
                    <a:pt x="115294" y="19056"/>
                    <a:pt x="112505" y="19056"/>
                  </a:cubicBezTo>
                  <a:cubicBezTo>
                    <a:pt x="110734" y="19056"/>
                    <a:pt x="108962" y="19817"/>
                    <a:pt x="108199" y="21334"/>
                  </a:cubicBezTo>
                  <a:lnTo>
                    <a:pt x="20337" y="262530"/>
                  </a:lnTo>
                  <a:cubicBezTo>
                    <a:pt x="19066" y="265818"/>
                    <a:pt x="19066" y="266835"/>
                    <a:pt x="19066" y="267080"/>
                  </a:cubicBezTo>
                  <a:cubicBezTo>
                    <a:pt x="19066" y="269867"/>
                    <a:pt x="21346" y="272146"/>
                    <a:pt x="24134" y="272146"/>
                  </a:cubicBezTo>
                  <a:cubicBezTo>
                    <a:pt x="27423" y="272146"/>
                    <a:pt x="28186" y="270375"/>
                    <a:pt x="29703" y="266072"/>
                  </a:cubicBezTo>
                  <a:lnTo>
                    <a:pt x="116311" y="2867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3" name="Forme libre : forme 1092">
              <a:extLst>
                <a:ext uri="{FF2B5EF4-FFF2-40B4-BE49-F238E27FC236}">
                  <a16:creationId xmlns:a16="http://schemas.microsoft.com/office/drawing/2014/main" id="{4643C001-DD53-4E1F-AEA2-EA692216B00F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8097517" y="-11379541"/>
              <a:ext cx="228792" cy="203260"/>
            </a:xfrm>
            <a:custGeom>
              <a:avLst/>
              <a:gdLst>
                <a:gd name="connsiteX0" fmla="*/ 200631 w 228792"/>
                <a:gd name="connsiteY0" fmla="*/ 45631 h 203260"/>
                <a:gd name="connsiteX1" fmla="*/ 227981 w 228792"/>
                <a:gd name="connsiteY1" fmla="*/ 26901 h 203260"/>
                <a:gd name="connsiteX2" fmla="*/ 232288 w 228792"/>
                <a:gd name="connsiteY2" fmla="*/ 21835 h 203260"/>
                <a:gd name="connsiteX3" fmla="*/ 228991 w 228792"/>
                <a:gd name="connsiteY3" fmla="*/ 19056 h 203260"/>
                <a:gd name="connsiteX4" fmla="*/ 203417 w 228792"/>
                <a:gd name="connsiteY4" fmla="*/ 19809 h 203260"/>
                <a:gd name="connsiteX5" fmla="*/ 177584 w 228792"/>
                <a:gd name="connsiteY5" fmla="*/ 19056 h 203260"/>
                <a:gd name="connsiteX6" fmla="*/ 173031 w 228792"/>
                <a:gd name="connsiteY6" fmla="*/ 24113 h 203260"/>
                <a:gd name="connsiteX7" fmla="*/ 177584 w 228792"/>
                <a:gd name="connsiteY7" fmla="*/ 26901 h 203260"/>
                <a:gd name="connsiteX8" fmla="*/ 194807 w 228792"/>
                <a:gd name="connsiteY8" fmla="*/ 38032 h 203260"/>
                <a:gd name="connsiteX9" fmla="*/ 194044 w 228792"/>
                <a:gd name="connsiteY9" fmla="*/ 43351 h 203260"/>
                <a:gd name="connsiteX10" fmla="*/ 165684 w 228792"/>
                <a:gd name="connsiteY10" fmla="*/ 155978 h 203260"/>
                <a:gd name="connsiteX11" fmla="*/ 109724 w 228792"/>
                <a:gd name="connsiteY11" fmla="*/ 23860 h 203260"/>
                <a:gd name="connsiteX12" fmla="*/ 101622 w 228792"/>
                <a:gd name="connsiteY12" fmla="*/ 19056 h 203260"/>
                <a:gd name="connsiteX13" fmla="*/ 67684 w 228792"/>
                <a:gd name="connsiteY13" fmla="*/ 19056 h 203260"/>
                <a:gd name="connsiteX14" fmla="*/ 60343 w 228792"/>
                <a:gd name="connsiteY14" fmla="*/ 24113 h 203260"/>
                <a:gd name="connsiteX15" fmla="*/ 67431 w 228792"/>
                <a:gd name="connsiteY15" fmla="*/ 26901 h 203260"/>
                <a:gd name="connsiteX16" fmla="*/ 84654 w 228792"/>
                <a:gd name="connsiteY16" fmla="*/ 29179 h 203260"/>
                <a:gd name="connsiteX17" fmla="*/ 50723 w 228792"/>
                <a:gd name="connsiteY17" fmla="*/ 165085 h 203260"/>
                <a:gd name="connsiteX18" fmla="*/ 23370 w 228792"/>
                <a:gd name="connsiteY18" fmla="*/ 184070 h 203260"/>
                <a:gd name="connsiteX19" fmla="*/ 19066 w 228792"/>
                <a:gd name="connsiteY19" fmla="*/ 189127 h 203260"/>
                <a:gd name="connsiteX20" fmla="*/ 22363 w 228792"/>
                <a:gd name="connsiteY20" fmla="*/ 191913 h 203260"/>
                <a:gd name="connsiteX21" fmla="*/ 47681 w 228792"/>
                <a:gd name="connsiteY21" fmla="*/ 191152 h 203260"/>
                <a:gd name="connsiteX22" fmla="*/ 73761 w 228792"/>
                <a:gd name="connsiteY22" fmla="*/ 191913 h 203260"/>
                <a:gd name="connsiteX23" fmla="*/ 78321 w 228792"/>
                <a:gd name="connsiteY23" fmla="*/ 186849 h 203260"/>
                <a:gd name="connsiteX24" fmla="*/ 73259 w 228792"/>
                <a:gd name="connsiteY24" fmla="*/ 184070 h 203260"/>
                <a:gd name="connsiteX25" fmla="*/ 56545 w 228792"/>
                <a:gd name="connsiteY25" fmla="*/ 172931 h 203260"/>
                <a:gd name="connsiteX26" fmla="*/ 57554 w 228792"/>
                <a:gd name="connsiteY26" fmla="*/ 167111 h 203260"/>
                <a:gd name="connsiteX27" fmla="*/ 90983 w 228792"/>
                <a:gd name="connsiteY27" fmla="*/ 33482 h 203260"/>
                <a:gd name="connsiteX28" fmla="*/ 93263 w 228792"/>
                <a:gd name="connsiteY28" fmla="*/ 38032 h 203260"/>
                <a:gd name="connsiteX29" fmla="*/ 156316 w 228792"/>
                <a:gd name="connsiteY29" fmla="*/ 187103 h 203260"/>
                <a:gd name="connsiteX30" fmla="*/ 161131 w 228792"/>
                <a:gd name="connsiteY30" fmla="*/ 191913 h 203260"/>
                <a:gd name="connsiteX31" fmla="*/ 165183 w 228792"/>
                <a:gd name="connsiteY31" fmla="*/ 186602 h 203260"/>
                <a:gd name="connsiteX32" fmla="*/ 200631 w 228792"/>
                <a:gd name="connsiteY32" fmla="*/ 45631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28792" h="203260">
                  <a:moveTo>
                    <a:pt x="200631" y="45631"/>
                  </a:moveTo>
                  <a:cubicBezTo>
                    <a:pt x="203163" y="35508"/>
                    <a:pt x="207723" y="27662"/>
                    <a:pt x="227981" y="26901"/>
                  </a:cubicBezTo>
                  <a:cubicBezTo>
                    <a:pt x="229245" y="26901"/>
                    <a:pt x="232288" y="26647"/>
                    <a:pt x="232288" y="21835"/>
                  </a:cubicBezTo>
                  <a:cubicBezTo>
                    <a:pt x="232288" y="21588"/>
                    <a:pt x="232288" y="19056"/>
                    <a:pt x="228991" y="19056"/>
                  </a:cubicBezTo>
                  <a:cubicBezTo>
                    <a:pt x="220632" y="19056"/>
                    <a:pt x="211776" y="19809"/>
                    <a:pt x="203417" y="19809"/>
                  </a:cubicBezTo>
                  <a:cubicBezTo>
                    <a:pt x="194807" y="19809"/>
                    <a:pt x="185939" y="19056"/>
                    <a:pt x="177584" y="19056"/>
                  </a:cubicBezTo>
                  <a:cubicBezTo>
                    <a:pt x="176066" y="19056"/>
                    <a:pt x="173031" y="19056"/>
                    <a:pt x="173031" y="24113"/>
                  </a:cubicBezTo>
                  <a:cubicBezTo>
                    <a:pt x="173031" y="26901"/>
                    <a:pt x="175558" y="26901"/>
                    <a:pt x="177584" y="26901"/>
                  </a:cubicBezTo>
                  <a:cubicBezTo>
                    <a:pt x="192018" y="27154"/>
                    <a:pt x="194807" y="32467"/>
                    <a:pt x="194807" y="38032"/>
                  </a:cubicBezTo>
                  <a:cubicBezTo>
                    <a:pt x="194807" y="38794"/>
                    <a:pt x="194299" y="42590"/>
                    <a:pt x="194044" y="43351"/>
                  </a:cubicBezTo>
                  <a:lnTo>
                    <a:pt x="165684" y="155978"/>
                  </a:lnTo>
                  <a:lnTo>
                    <a:pt x="109724" y="23860"/>
                  </a:lnTo>
                  <a:cubicBezTo>
                    <a:pt x="107698" y="19310"/>
                    <a:pt x="107443" y="19056"/>
                    <a:pt x="101622" y="19056"/>
                  </a:cubicBezTo>
                  <a:lnTo>
                    <a:pt x="67684" y="19056"/>
                  </a:lnTo>
                  <a:cubicBezTo>
                    <a:pt x="62623" y="19056"/>
                    <a:pt x="60343" y="19056"/>
                    <a:pt x="60343" y="24113"/>
                  </a:cubicBezTo>
                  <a:cubicBezTo>
                    <a:pt x="60343" y="26901"/>
                    <a:pt x="62623" y="26901"/>
                    <a:pt x="67431" y="26901"/>
                  </a:cubicBezTo>
                  <a:cubicBezTo>
                    <a:pt x="68702" y="26901"/>
                    <a:pt x="84654" y="26901"/>
                    <a:pt x="84654" y="29179"/>
                  </a:cubicBezTo>
                  <a:lnTo>
                    <a:pt x="50723" y="165085"/>
                  </a:lnTo>
                  <a:cubicBezTo>
                    <a:pt x="48189" y="175209"/>
                    <a:pt x="43883" y="183307"/>
                    <a:pt x="23370" y="184070"/>
                  </a:cubicBezTo>
                  <a:cubicBezTo>
                    <a:pt x="21855" y="184070"/>
                    <a:pt x="19066" y="184324"/>
                    <a:pt x="19066" y="189127"/>
                  </a:cubicBezTo>
                  <a:cubicBezTo>
                    <a:pt x="19066" y="190898"/>
                    <a:pt x="20338" y="191913"/>
                    <a:pt x="22363" y="191913"/>
                  </a:cubicBezTo>
                  <a:cubicBezTo>
                    <a:pt x="30466" y="191913"/>
                    <a:pt x="39322" y="191152"/>
                    <a:pt x="47681" y="191152"/>
                  </a:cubicBezTo>
                  <a:cubicBezTo>
                    <a:pt x="56291" y="191152"/>
                    <a:pt x="65404" y="191913"/>
                    <a:pt x="73761" y="191913"/>
                  </a:cubicBezTo>
                  <a:cubicBezTo>
                    <a:pt x="75031" y="191913"/>
                    <a:pt x="78321" y="191913"/>
                    <a:pt x="78321" y="186849"/>
                  </a:cubicBezTo>
                  <a:cubicBezTo>
                    <a:pt x="78321" y="184324"/>
                    <a:pt x="76041" y="184070"/>
                    <a:pt x="73259" y="184070"/>
                  </a:cubicBezTo>
                  <a:cubicBezTo>
                    <a:pt x="58571" y="183561"/>
                    <a:pt x="56545" y="177995"/>
                    <a:pt x="56545" y="172931"/>
                  </a:cubicBezTo>
                  <a:cubicBezTo>
                    <a:pt x="56545" y="171160"/>
                    <a:pt x="56799" y="169897"/>
                    <a:pt x="57554" y="167111"/>
                  </a:cubicBezTo>
                  <a:lnTo>
                    <a:pt x="90983" y="33482"/>
                  </a:lnTo>
                  <a:cubicBezTo>
                    <a:pt x="91993" y="34999"/>
                    <a:pt x="91993" y="35508"/>
                    <a:pt x="93263" y="38032"/>
                  </a:cubicBezTo>
                  <a:lnTo>
                    <a:pt x="156316" y="187103"/>
                  </a:lnTo>
                  <a:cubicBezTo>
                    <a:pt x="158088" y="191406"/>
                    <a:pt x="158851" y="191913"/>
                    <a:pt x="161131" y="191913"/>
                  </a:cubicBezTo>
                  <a:cubicBezTo>
                    <a:pt x="163912" y="191913"/>
                    <a:pt x="163912" y="191152"/>
                    <a:pt x="165183" y="186602"/>
                  </a:cubicBezTo>
                  <a:lnTo>
                    <a:pt x="200631" y="4563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4" name="Forme libre : forme 1093">
              <a:extLst>
                <a:ext uri="{FF2B5EF4-FFF2-40B4-BE49-F238E27FC236}">
                  <a16:creationId xmlns:a16="http://schemas.microsoft.com/office/drawing/2014/main" id="{0D0088EA-95FD-4B45-8639-6B3E6792B1BB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8326563" y="-11233511"/>
              <a:ext cx="50843" cy="101630"/>
            </a:xfrm>
            <a:custGeom>
              <a:avLst/>
              <a:gdLst>
                <a:gd name="connsiteX0" fmla="*/ 48697 w 50842"/>
                <a:gd name="connsiteY0" fmla="*/ 45631 h 101630"/>
                <a:gd name="connsiteX1" fmla="*/ 32491 w 50842"/>
                <a:gd name="connsiteY1" fmla="*/ 19056 h 101630"/>
                <a:gd name="connsiteX2" fmla="*/ 19066 w 50842"/>
                <a:gd name="connsiteY2" fmla="*/ 32474 h 101630"/>
                <a:gd name="connsiteX3" fmla="*/ 32491 w 50842"/>
                <a:gd name="connsiteY3" fmla="*/ 45884 h 101630"/>
                <a:gd name="connsiteX4" fmla="*/ 41348 w 50842"/>
                <a:gd name="connsiteY4" fmla="*/ 42598 h 101630"/>
                <a:gd name="connsiteX5" fmla="*/ 42619 w 50842"/>
                <a:gd name="connsiteY5" fmla="*/ 41835 h 101630"/>
                <a:gd name="connsiteX6" fmla="*/ 43127 w 50842"/>
                <a:gd name="connsiteY6" fmla="*/ 45631 h 101630"/>
                <a:gd name="connsiteX7" fmla="*/ 25905 w 50842"/>
                <a:gd name="connsiteY7" fmla="*/ 87894 h 101630"/>
                <a:gd name="connsiteX8" fmla="*/ 23116 w 50842"/>
                <a:gd name="connsiteY8" fmla="*/ 91944 h 101630"/>
                <a:gd name="connsiteX9" fmla="*/ 25650 w 50842"/>
                <a:gd name="connsiteY9" fmla="*/ 94731 h 101630"/>
                <a:gd name="connsiteX10" fmla="*/ 48697 w 50842"/>
                <a:gd name="connsiteY10" fmla="*/ 45631 h 1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842" h="101630">
                  <a:moveTo>
                    <a:pt x="48697" y="45631"/>
                  </a:moveTo>
                  <a:cubicBezTo>
                    <a:pt x="48697" y="28925"/>
                    <a:pt x="42365" y="19056"/>
                    <a:pt x="32491" y="19056"/>
                  </a:cubicBezTo>
                  <a:cubicBezTo>
                    <a:pt x="24133" y="19056"/>
                    <a:pt x="19066" y="25384"/>
                    <a:pt x="19066" y="32474"/>
                  </a:cubicBezTo>
                  <a:cubicBezTo>
                    <a:pt x="19066" y="39302"/>
                    <a:pt x="24133" y="45884"/>
                    <a:pt x="32491" y="45884"/>
                  </a:cubicBezTo>
                  <a:cubicBezTo>
                    <a:pt x="35526" y="45884"/>
                    <a:pt x="38823" y="44868"/>
                    <a:pt x="41348" y="42598"/>
                  </a:cubicBezTo>
                  <a:cubicBezTo>
                    <a:pt x="42110" y="42089"/>
                    <a:pt x="42365" y="41835"/>
                    <a:pt x="42619" y="41835"/>
                  </a:cubicBezTo>
                  <a:cubicBezTo>
                    <a:pt x="42873" y="41835"/>
                    <a:pt x="43127" y="42089"/>
                    <a:pt x="43127" y="45631"/>
                  </a:cubicBezTo>
                  <a:cubicBezTo>
                    <a:pt x="43127" y="64361"/>
                    <a:pt x="34263" y="79541"/>
                    <a:pt x="25905" y="87894"/>
                  </a:cubicBezTo>
                  <a:cubicBezTo>
                    <a:pt x="23116" y="90680"/>
                    <a:pt x="23116" y="91189"/>
                    <a:pt x="23116" y="91944"/>
                  </a:cubicBezTo>
                  <a:cubicBezTo>
                    <a:pt x="23116" y="93721"/>
                    <a:pt x="24386" y="94731"/>
                    <a:pt x="25650" y="94731"/>
                  </a:cubicBezTo>
                  <a:cubicBezTo>
                    <a:pt x="28439" y="94731"/>
                    <a:pt x="48697" y="75246"/>
                    <a:pt x="48697" y="4563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5" name="Forme libre : forme 1094">
              <a:extLst>
                <a:ext uri="{FF2B5EF4-FFF2-40B4-BE49-F238E27FC236}">
                  <a16:creationId xmlns:a16="http://schemas.microsoft.com/office/drawing/2014/main" id="{0DCD6A6A-4290-4C2B-B107-92C91567A9A6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8934551" y="-11386631"/>
              <a:ext cx="127107" cy="203260"/>
            </a:xfrm>
            <a:custGeom>
              <a:avLst/>
              <a:gdLst>
                <a:gd name="connsiteX0" fmla="*/ 75277 w 127106"/>
                <a:gd name="connsiteY0" fmla="*/ 88402 h 203260"/>
                <a:gd name="connsiteX1" fmla="*/ 19066 w 127106"/>
                <a:gd name="connsiteY1" fmla="*/ 159520 h 203260"/>
                <a:gd name="connsiteX2" fmla="*/ 59072 w 127106"/>
                <a:gd name="connsiteY2" fmla="*/ 202045 h 203260"/>
                <a:gd name="connsiteX3" fmla="*/ 109716 w 127106"/>
                <a:gd name="connsiteY3" fmla="*/ 127379 h 203260"/>
                <a:gd name="connsiteX4" fmla="*/ 90982 w 127106"/>
                <a:gd name="connsiteY4" fmla="*/ 80303 h 203260"/>
                <a:gd name="connsiteX5" fmla="*/ 66921 w 127106"/>
                <a:gd name="connsiteY5" fmla="*/ 38801 h 203260"/>
                <a:gd name="connsiteX6" fmla="*/ 80855 w 127106"/>
                <a:gd name="connsiteY6" fmla="*/ 27154 h 203260"/>
                <a:gd name="connsiteX7" fmla="*/ 98833 w 127106"/>
                <a:gd name="connsiteY7" fmla="*/ 33991 h 203260"/>
                <a:gd name="connsiteX8" fmla="*/ 112758 w 127106"/>
                <a:gd name="connsiteY8" fmla="*/ 40318 h 203260"/>
                <a:gd name="connsiteX9" fmla="*/ 122886 w 127106"/>
                <a:gd name="connsiteY9" fmla="*/ 30195 h 203260"/>
                <a:gd name="connsiteX10" fmla="*/ 109716 w 127106"/>
                <a:gd name="connsiteY10" fmla="*/ 21842 h 203260"/>
                <a:gd name="connsiteX11" fmla="*/ 88959 w 127106"/>
                <a:gd name="connsiteY11" fmla="*/ 19056 h 203260"/>
                <a:gd name="connsiteX12" fmla="*/ 60088 w 127106"/>
                <a:gd name="connsiteY12" fmla="*/ 45122 h 203260"/>
                <a:gd name="connsiteX13" fmla="*/ 75277 w 127106"/>
                <a:gd name="connsiteY13" fmla="*/ 88402 h 203260"/>
                <a:gd name="connsiteX14" fmla="*/ 78321 w 127106"/>
                <a:gd name="connsiteY14" fmla="*/ 93976 h 203260"/>
                <a:gd name="connsiteX15" fmla="*/ 92246 w 127106"/>
                <a:gd name="connsiteY15" fmla="*/ 137502 h 203260"/>
                <a:gd name="connsiteX16" fmla="*/ 59072 w 127106"/>
                <a:gd name="connsiteY16" fmla="*/ 196471 h 203260"/>
                <a:gd name="connsiteX17" fmla="*/ 34764 w 127106"/>
                <a:gd name="connsiteY17" fmla="*/ 166610 h 203260"/>
                <a:gd name="connsiteX18" fmla="*/ 78321 w 127106"/>
                <a:gd name="connsiteY18" fmla="*/ 93976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7106" h="203260">
                  <a:moveTo>
                    <a:pt x="75277" y="88402"/>
                  </a:moveTo>
                  <a:cubicBezTo>
                    <a:pt x="43628" y="96001"/>
                    <a:pt x="19066" y="128896"/>
                    <a:pt x="19066" y="159520"/>
                  </a:cubicBezTo>
                  <a:cubicBezTo>
                    <a:pt x="19066" y="183815"/>
                    <a:pt x="35272" y="202045"/>
                    <a:pt x="59072" y="202045"/>
                  </a:cubicBezTo>
                  <a:cubicBezTo>
                    <a:pt x="88705" y="202045"/>
                    <a:pt x="109716" y="162306"/>
                    <a:pt x="109716" y="127379"/>
                  </a:cubicBezTo>
                  <a:cubicBezTo>
                    <a:pt x="109716" y="104346"/>
                    <a:pt x="99588" y="91698"/>
                    <a:pt x="90982" y="80303"/>
                  </a:cubicBezTo>
                  <a:cubicBezTo>
                    <a:pt x="81864" y="68917"/>
                    <a:pt x="66921" y="49933"/>
                    <a:pt x="66921" y="38801"/>
                  </a:cubicBezTo>
                  <a:cubicBezTo>
                    <a:pt x="66921" y="33228"/>
                    <a:pt x="71990" y="27154"/>
                    <a:pt x="80855" y="27154"/>
                  </a:cubicBezTo>
                  <a:cubicBezTo>
                    <a:pt x="88451" y="27154"/>
                    <a:pt x="93509" y="30449"/>
                    <a:pt x="98833" y="33991"/>
                  </a:cubicBezTo>
                  <a:cubicBezTo>
                    <a:pt x="103894" y="37023"/>
                    <a:pt x="108961" y="40318"/>
                    <a:pt x="112758" y="40318"/>
                  </a:cubicBezTo>
                  <a:cubicBezTo>
                    <a:pt x="119091" y="40318"/>
                    <a:pt x="122886" y="34244"/>
                    <a:pt x="122886" y="30195"/>
                  </a:cubicBezTo>
                  <a:cubicBezTo>
                    <a:pt x="122886" y="24629"/>
                    <a:pt x="118837" y="23866"/>
                    <a:pt x="109716" y="21842"/>
                  </a:cubicBezTo>
                  <a:cubicBezTo>
                    <a:pt x="96553" y="19056"/>
                    <a:pt x="93009" y="19056"/>
                    <a:pt x="88959" y="19056"/>
                  </a:cubicBezTo>
                  <a:cubicBezTo>
                    <a:pt x="69202" y="19056"/>
                    <a:pt x="60088" y="29940"/>
                    <a:pt x="60088" y="45122"/>
                  </a:cubicBezTo>
                  <a:cubicBezTo>
                    <a:pt x="60088" y="58794"/>
                    <a:pt x="67430" y="72968"/>
                    <a:pt x="75277" y="88402"/>
                  </a:cubicBezTo>
                  <a:close/>
                  <a:moveTo>
                    <a:pt x="78321" y="93976"/>
                  </a:moveTo>
                  <a:cubicBezTo>
                    <a:pt x="84653" y="105616"/>
                    <a:pt x="92246" y="119281"/>
                    <a:pt x="92246" y="137502"/>
                  </a:cubicBezTo>
                  <a:cubicBezTo>
                    <a:pt x="92246" y="154207"/>
                    <a:pt x="82627" y="196471"/>
                    <a:pt x="59072" y="196471"/>
                  </a:cubicBezTo>
                  <a:cubicBezTo>
                    <a:pt x="45145" y="196471"/>
                    <a:pt x="34764" y="185841"/>
                    <a:pt x="34764" y="166610"/>
                  </a:cubicBezTo>
                  <a:cubicBezTo>
                    <a:pt x="34764" y="150667"/>
                    <a:pt x="44136" y="103083"/>
                    <a:pt x="78321" y="9397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6" name="Forme libre : forme 1095">
              <a:extLst>
                <a:ext uri="{FF2B5EF4-FFF2-40B4-BE49-F238E27FC236}">
                  <a16:creationId xmlns:a16="http://schemas.microsoft.com/office/drawing/2014/main" id="{7E0D8090-36E1-4C7C-BA47-AD9E21312632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9130575" y="-11299562"/>
              <a:ext cx="203371" cy="76223"/>
            </a:xfrm>
            <a:custGeom>
              <a:avLst/>
              <a:gdLst>
                <a:gd name="connsiteX0" fmla="*/ 178855 w 203370"/>
                <a:gd name="connsiteY0" fmla="*/ 29179 h 76222"/>
                <a:gd name="connsiteX1" fmla="*/ 187466 w 203370"/>
                <a:gd name="connsiteY1" fmla="*/ 24113 h 76222"/>
                <a:gd name="connsiteX2" fmla="*/ 179109 w 203370"/>
                <a:gd name="connsiteY2" fmla="*/ 19056 h 76222"/>
                <a:gd name="connsiteX3" fmla="*/ 27423 w 203370"/>
                <a:gd name="connsiteY3" fmla="*/ 19056 h 76222"/>
                <a:gd name="connsiteX4" fmla="*/ 19066 w 203370"/>
                <a:gd name="connsiteY4" fmla="*/ 24113 h 76222"/>
                <a:gd name="connsiteX5" fmla="*/ 27677 w 203370"/>
                <a:gd name="connsiteY5" fmla="*/ 29179 h 76222"/>
                <a:gd name="connsiteX6" fmla="*/ 178855 w 203370"/>
                <a:gd name="connsiteY6" fmla="*/ 29179 h 76222"/>
                <a:gd name="connsiteX7" fmla="*/ 179109 w 203370"/>
                <a:gd name="connsiteY7" fmla="*/ 78279 h 76222"/>
                <a:gd name="connsiteX8" fmla="*/ 187466 w 203370"/>
                <a:gd name="connsiteY8" fmla="*/ 73213 h 76222"/>
                <a:gd name="connsiteX9" fmla="*/ 178855 w 203370"/>
                <a:gd name="connsiteY9" fmla="*/ 68148 h 76222"/>
                <a:gd name="connsiteX10" fmla="*/ 27677 w 203370"/>
                <a:gd name="connsiteY10" fmla="*/ 68148 h 76222"/>
                <a:gd name="connsiteX11" fmla="*/ 19066 w 203370"/>
                <a:gd name="connsiteY11" fmla="*/ 73213 h 76222"/>
                <a:gd name="connsiteX12" fmla="*/ 27423 w 203370"/>
                <a:gd name="connsiteY12" fmla="*/ 78279 h 76222"/>
                <a:gd name="connsiteX13" fmla="*/ 179109 w 203370"/>
                <a:gd name="connsiteY13" fmla="*/ 78279 h 7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370" h="76222">
                  <a:moveTo>
                    <a:pt x="178855" y="29179"/>
                  </a:moveTo>
                  <a:cubicBezTo>
                    <a:pt x="182652" y="29179"/>
                    <a:pt x="187466" y="29179"/>
                    <a:pt x="187466" y="24113"/>
                  </a:cubicBezTo>
                  <a:cubicBezTo>
                    <a:pt x="187466" y="19056"/>
                    <a:pt x="182652" y="19056"/>
                    <a:pt x="179109" y="19056"/>
                  </a:cubicBezTo>
                  <a:lnTo>
                    <a:pt x="27423" y="19056"/>
                  </a:lnTo>
                  <a:cubicBezTo>
                    <a:pt x="23880" y="19056"/>
                    <a:pt x="19066" y="19056"/>
                    <a:pt x="19066" y="24113"/>
                  </a:cubicBezTo>
                  <a:cubicBezTo>
                    <a:pt x="19066" y="29179"/>
                    <a:pt x="23880" y="29179"/>
                    <a:pt x="27677" y="29179"/>
                  </a:cubicBezTo>
                  <a:lnTo>
                    <a:pt x="178855" y="29179"/>
                  </a:lnTo>
                  <a:close/>
                  <a:moveTo>
                    <a:pt x="179109" y="78279"/>
                  </a:moveTo>
                  <a:cubicBezTo>
                    <a:pt x="182652" y="78279"/>
                    <a:pt x="187466" y="78279"/>
                    <a:pt x="187466" y="73213"/>
                  </a:cubicBezTo>
                  <a:cubicBezTo>
                    <a:pt x="187466" y="68148"/>
                    <a:pt x="182652" y="68148"/>
                    <a:pt x="178855" y="68148"/>
                  </a:cubicBezTo>
                  <a:lnTo>
                    <a:pt x="27677" y="68148"/>
                  </a:lnTo>
                  <a:cubicBezTo>
                    <a:pt x="23880" y="68148"/>
                    <a:pt x="19066" y="68148"/>
                    <a:pt x="19066" y="73213"/>
                  </a:cubicBezTo>
                  <a:cubicBezTo>
                    <a:pt x="19066" y="78279"/>
                    <a:pt x="23880" y="78279"/>
                    <a:pt x="27423" y="78279"/>
                  </a:cubicBezTo>
                  <a:lnTo>
                    <a:pt x="179109" y="7827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7" name="Forme libre : forme 1096">
              <a:extLst>
                <a:ext uri="{FF2B5EF4-FFF2-40B4-BE49-F238E27FC236}">
                  <a16:creationId xmlns:a16="http://schemas.microsoft.com/office/drawing/2014/main" id="{3AE05B94-FD8F-4F30-81AB-2D2555BB202E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9395617" y="-11387893"/>
              <a:ext cx="203371" cy="203260"/>
            </a:xfrm>
            <a:custGeom>
              <a:avLst/>
              <a:gdLst>
                <a:gd name="connsiteX0" fmla="*/ 119091 w 203370"/>
                <a:gd name="connsiteY0" fmla="*/ 23613 h 203260"/>
                <a:gd name="connsiteX1" fmla="*/ 112505 w 203370"/>
                <a:gd name="connsiteY1" fmla="*/ 19056 h 203260"/>
                <a:gd name="connsiteX2" fmla="*/ 105928 w 203370"/>
                <a:gd name="connsiteY2" fmla="*/ 23613 h 203260"/>
                <a:gd name="connsiteX3" fmla="*/ 20337 w 203370"/>
                <a:gd name="connsiteY3" fmla="*/ 195201 h 203260"/>
                <a:gd name="connsiteX4" fmla="*/ 19066 w 203370"/>
                <a:gd name="connsiteY4" fmla="*/ 198242 h 203260"/>
                <a:gd name="connsiteX5" fmla="*/ 24635 w 203370"/>
                <a:gd name="connsiteY5" fmla="*/ 200266 h 203260"/>
                <a:gd name="connsiteX6" fmla="*/ 200376 w 203370"/>
                <a:gd name="connsiteY6" fmla="*/ 200266 h 203260"/>
                <a:gd name="connsiteX7" fmla="*/ 205953 w 203370"/>
                <a:gd name="connsiteY7" fmla="*/ 198242 h 203260"/>
                <a:gd name="connsiteX8" fmla="*/ 204683 w 203370"/>
                <a:gd name="connsiteY8" fmla="*/ 195201 h 203260"/>
                <a:gd name="connsiteX9" fmla="*/ 119091 w 203370"/>
                <a:gd name="connsiteY9" fmla="*/ 23613 h 203260"/>
                <a:gd name="connsiteX10" fmla="*/ 104403 w 203370"/>
                <a:gd name="connsiteY10" fmla="*/ 44359 h 203260"/>
                <a:gd name="connsiteX11" fmla="*/ 172524 w 203370"/>
                <a:gd name="connsiteY11" fmla="*/ 181029 h 203260"/>
                <a:gd name="connsiteX12" fmla="*/ 36035 w 203370"/>
                <a:gd name="connsiteY12" fmla="*/ 181029 h 203260"/>
                <a:gd name="connsiteX13" fmla="*/ 104403 w 203370"/>
                <a:gd name="connsiteY13" fmla="*/ 44359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370" h="203260">
                  <a:moveTo>
                    <a:pt x="119091" y="23613"/>
                  </a:moveTo>
                  <a:cubicBezTo>
                    <a:pt x="117319" y="20318"/>
                    <a:pt x="116811" y="19056"/>
                    <a:pt x="112505" y="19056"/>
                  </a:cubicBezTo>
                  <a:cubicBezTo>
                    <a:pt x="108201" y="19056"/>
                    <a:pt x="107700" y="20318"/>
                    <a:pt x="105928" y="23613"/>
                  </a:cubicBezTo>
                  <a:lnTo>
                    <a:pt x="20337" y="195201"/>
                  </a:lnTo>
                  <a:cubicBezTo>
                    <a:pt x="19066" y="197479"/>
                    <a:pt x="19066" y="197988"/>
                    <a:pt x="19066" y="198242"/>
                  </a:cubicBezTo>
                  <a:cubicBezTo>
                    <a:pt x="19066" y="200266"/>
                    <a:pt x="20583" y="200266"/>
                    <a:pt x="24635" y="200266"/>
                  </a:cubicBezTo>
                  <a:lnTo>
                    <a:pt x="200376" y="200266"/>
                  </a:lnTo>
                  <a:cubicBezTo>
                    <a:pt x="204428" y="200266"/>
                    <a:pt x="205953" y="200266"/>
                    <a:pt x="205953" y="198242"/>
                  </a:cubicBezTo>
                  <a:cubicBezTo>
                    <a:pt x="205953" y="197988"/>
                    <a:pt x="205953" y="197479"/>
                    <a:pt x="204683" y="195201"/>
                  </a:cubicBezTo>
                  <a:lnTo>
                    <a:pt x="119091" y="23613"/>
                  </a:lnTo>
                  <a:close/>
                  <a:moveTo>
                    <a:pt x="104403" y="44359"/>
                  </a:moveTo>
                  <a:lnTo>
                    <a:pt x="172524" y="181029"/>
                  </a:lnTo>
                  <a:lnTo>
                    <a:pt x="36035" y="181029"/>
                  </a:lnTo>
                  <a:lnTo>
                    <a:pt x="104403" y="4435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8" name="Forme libre : forme 1097">
              <a:extLst>
                <a:ext uri="{FF2B5EF4-FFF2-40B4-BE49-F238E27FC236}">
                  <a16:creationId xmlns:a16="http://schemas.microsoft.com/office/drawing/2014/main" id="{C53C5983-431E-4E43-9B2D-073CC7E17AFE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9608725" y="-11396500"/>
              <a:ext cx="127107" cy="279483"/>
            </a:xfrm>
            <a:custGeom>
              <a:avLst/>
              <a:gdLst>
                <a:gd name="connsiteX0" fmla="*/ 116310 w 127106"/>
                <a:gd name="connsiteY0" fmla="*/ 28670 h 279482"/>
                <a:gd name="connsiteX1" fmla="*/ 117574 w 127106"/>
                <a:gd name="connsiteY1" fmla="*/ 24120 h 279482"/>
                <a:gd name="connsiteX2" fmla="*/ 112505 w 127106"/>
                <a:gd name="connsiteY2" fmla="*/ 19056 h 279482"/>
                <a:gd name="connsiteX3" fmla="*/ 108200 w 127106"/>
                <a:gd name="connsiteY3" fmla="*/ 21334 h 279482"/>
                <a:gd name="connsiteX4" fmla="*/ 20337 w 127106"/>
                <a:gd name="connsiteY4" fmla="*/ 262530 h 279482"/>
                <a:gd name="connsiteX5" fmla="*/ 19066 w 127106"/>
                <a:gd name="connsiteY5" fmla="*/ 267080 h 279482"/>
                <a:gd name="connsiteX6" fmla="*/ 24134 w 127106"/>
                <a:gd name="connsiteY6" fmla="*/ 272146 h 279482"/>
                <a:gd name="connsiteX7" fmla="*/ 29703 w 127106"/>
                <a:gd name="connsiteY7" fmla="*/ 266072 h 279482"/>
                <a:gd name="connsiteX8" fmla="*/ 116310 w 127106"/>
                <a:gd name="connsiteY8" fmla="*/ 28670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106" h="279482">
                  <a:moveTo>
                    <a:pt x="116310" y="28670"/>
                  </a:moveTo>
                  <a:cubicBezTo>
                    <a:pt x="117574" y="25383"/>
                    <a:pt x="117574" y="24367"/>
                    <a:pt x="117574" y="24120"/>
                  </a:cubicBezTo>
                  <a:cubicBezTo>
                    <a:pt x="117574" y="21334"/>
                    <a:pt x="115294" y="19056"/>
                    <a:pt x="112505" y="19056"/>
                  </a:cubicBezTo>
                  <a:cubicBezTo>
                    <a:pt x="110734" y="19056"/>
                    <a:pt x="108962" y="19817"/>
                    <a:pt x="108200" y="21334"/>
                  </a:cubicBezTo>
                  <a:lnTo>
                    <a:pt x="20337" y="262530"/>
                  </a:lnTo>
                  <a:cubicBezTo>
                    <a:pt x="19066" y="265818"/>
                    <a:pt x="19066" y="266835"/>
                    <a:pt x="19066" y="267080"/>
                  </a:cubicBezTo>
                  <a:cubicBezTo>
                    <a:pt x="19066" y="269867"/>
                    <a:pt x="21346" y="272146"/>
                    <a:pt x="24134" y="272146"/>
                  </a:cubicBezTo>
                  <a:cubicBezTo>
                    <a:pt x="27423" y="272146"/>
                    <a:pt x="28186" y="270375"/>
                    <a:pt x="29703" y="266072"/>
                  </a:cubicBezTo>
                  <a:lnTo>
                    <a:pt x="116310" y="2867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9" name="Forme libre : forme 1098">
              <a:extLst>
                <a:ext uri="{FF2B5EF4-FFF2-40B4-BE49-F238E27FC236}">
                  <a16:creationId xmlns:a16="http://schemas.microsoft.com/office/drawing/2014/main" id="{FF5BB70D-3674-401F-8D2E-B426092BB476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9717101" y="-11379541"/>
              <a:ext cx="228792" cy="203260"/>
            </a:xfrm>
            <a:custGeom>
              <a:avLst/>
              <a:gdLst>
                <a:gd name="connsiteX0" fmla="*/ 200630 w 228792"/>
                <a:gd name="connsiteY0" fmla="*/ 45631 h 203260"/>
                <a:gd name="connsiteX1" fmla="*/ 227981 w 228792"/>
                <a:gd name="connsiteY1" fmla="*/ 26901 h 203260"/>
                <a:gd name="connsiteX2" fmla="*/ 232287 w 228792"/>
                <a:gd name="connsiteY2" fmla="*/ 21835 h 203260"/>
                <a:gd name="connsiteX3" fmla="*/ 228990 w 228792"/>
                <a:gd name="connsiteY3" fmla="*/ 19056 h 203260"/>
                <a:gd name="connsiteX4" fmla="*/ 203419 w 228792"/>
                <a:gd name="connsiteY4" fmla="*/ 19809 h 203260"/>
                <a:gd name="connsiteX5" fmla="*/ 177583 w 228792"/>
                <a:gd name="connsiteY5" fmla="*/ 19056 h 203260"/>
                <a:gd name="connsiteX6" fmla="*/ 173032 w 228792"/>
                <a:gd name="connsiteY6" fmla="*/ 24113 h 203260"/>
                <a:gd name="connsiteX7" fmla="*/ 177583 w 228792"/>
                <a:gd name="connsiteY7" fmla="*/ 26901 h 203260"/>
                <a:gd name="connsiteX8" fmla="*/ 194806 w 228792"/>
                <a:gd name="connsiteY8" fmla="*/ 38032 h 203260"/>
                <a:gd name="connsiteX9" fmla="*/ 194043 w 228792"/>
                <a:gd name="connsiteY9" fmla="*/ 43351 h 203260"/>
                <a:gd name="connsiteX10" fmla="*/ 165683 w 228792"/>
                <a:gd name="connsiteY10" fmla="*/ 155978 h 203260"/>
                <a:gd name="connsiteX11" fmla="*/ 109725 w 228792"/>
                <a:gd name="connsiteY11" fmla="*/ 23860 h 203260"/>
                <a:gd name="connsiteX12" fmla="*/ 101622 w 228792"/>
                <a:gd name="connsiteY12" fmla="*/ 19056 h 203260"/>
                <a:gd name="connsiteX13" fmla="*/ 67684 w 228792"/>
                <a:gd name="connsiteY13" fmla="*/ 19056 h 203260"/>
                <a:gd name="connsiteX14" fmla="*/ 60344 w 228792"/>
                <a:gd name="connsiteY14" fmla="*/ 24113 h 203260"/>
                <a:gd name="connsiteX15" fmla="*/ 67430 w 228792"/>
                <a:gd name="connsiteY15" fmla="*/ 26901 h 203260"/>
                <a:gd name="connsiteX16" fmla="*/ 84654 w 228792"/>
                <a:gd name="connsiteY16" fmla="*/ 29179 h 203260"/>
                <a:gd name="connsiteX17" fmla="*/ 50724 w 228792"/>
                <a:gd name="connsiteY17" fmla="*/ 165085 h 203260"/>
                <a:gd name="connsiteX18" fmla="*/ 23372 w 228792"/>
                <a:gd name="connsiteY18" fmla="*/ 184070 h 203260"/>
                <a:gd name="connsiteX19" fmla="*/ 19066 w 228792"/>
                <a:gd name="connsiteY19" fmla="*/ 189127 h 203260"/>
                <a:gd name="connsiteX20" fmla="*/ 22363 w 228792"/>
                <a:gd name="connsiteY20" fmla="*/ 191913 h 203260"/>
                <a:gd name="connsiteX21" fmla="*/ 47681 w 228792"/>
                <a:gd name="connsiteY21" fmla="*/ 191152 h 203260"/>
                <a:gd name="connsiteX22" fmla="*/ 73762 w 228792"/>
                <a:gd name="connsiteY22" fmla="*/ 191913 h 203260"/>
                <a:gd name="connsiteX23" fmla="*/ 78321 w 228792"/>
                <a:gd name="connsiteY23" fmla="*/ 186849 h 203260"/>
                <a:gd name="connsiteX24" fmla="*/ 73262 w 228792"/>
                <a:gd name="connsiteY24" fmla="*/ 184070 h 203260"/>
                <a:gd name="connsiteX25" fmla="*/ 56547 w 228792"/>
                <a:gd name="connsiteY25" fmla="*/ 172931 h 203260"/>
                <a:gd name="connsiteX26" fmla="*/ 57556 w 228792"/>
                <a:gd name="connsiteY26" fmla="*/ 167111 h 203260"/>
                <a:gd name="connsiteX27" fmla="*/ 90985 w 228792"/>
                <a:gd name="connsiteY27" fmla="*/ 33482 h 203260"/>
                <a:gd name="connsiteX28" fmla="*/ 93265 w 228792"/>
                <a:gd name="connsiteY28" fmla="*/ 38032 h 203260"/>
                <a:gd name="connsiteX29" fmla="*/ 156318 w 228792"/>
                <a:gd name="connsiteY29" fmla="*/ 187103 h 203260"/>
                <a:gd name="connsiteX30" fmla="*/ 161133 w 228792"/>
                <a:gd name="connsiteY30" fmla="*/ 191913 h 203260"/>
                <a:gd name="connsiteX31" fmla="*/ 165182 w 228792"/>
                <a:gd name="connsiteY31" fmla="*/ 186602 h 203260"/>
                <a:gd name="connsiteX32" fmla="*/ 200630 w 228792"/>
                <a:gd name="connsiteY32" fmla="*/ 45631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28792" h="203260">
                  <a:moveTo>
                    <a:pt x="200630" y="45631"/>
                  </a:moveTo>
                  <a:cubicBezTo>
                    <a:pt x="203164" y="35508"/>
                    <a:pt x="207725" y="27662"/>
                    <a:pt x="227981" y="26901"/>
                  </a:cubicBezTo>
                  <a:cubicBezTo>
                    <a:pt x="229244" y="26901"/>
                    <a:pt x="232287" y="26647"/>
                    <a:pt x="232287" y="21835"/>
                  </a:cubicBezTo>
                  <a:cubicBezTo>
                    <a:pt x="232287" y="21588"/>
                    <a:pt x="232287" y="19056"/>
                    <a:pt x="228990" y="19056"/>
                  </a:cubicBezTo>
                  <a:cubicBezTo>
                    <a:pt x="220634" y="19056"/>
                    <a:pt x="211775" y="19809"/>
                    <a:pt x="203419" y="19809"/>
                  </a:cubicBezTo>
                  <a:cubicBezTo>
                    <a:pt x="194806" y="19809"/>
                    <a:pt x="185942" y="19056"/>
                    <a:pt x="177583" y="19056"/>
                  </a:cubicBezTo>
                  <a:cubicBezTo>
                    <a:pt x="176068" y="19056"/>
                    <a:pt x="173032" y="19056"/>
                    <a:pt x="173032" y="24113"/>
                  </a:cubicBezTo>
                  <a:cubicBezTo>
                    <a:pt x="173032" y="26901"/>
                    <a:pt x="175559" y="26901"/>
                    <a:pt x="177583" y="26901"/>
                  </a:cubicBezTo>
                  <a:cubicBezTo>
                    <a:pt x="192020" y="27154"/>
                    <a:pt x="194806" y="32467"/>
                    <a:pt x="194806" y="38032"/>
                  </a:cubicBezTo>
                  <a:cubicBezTo>
                    <a:pt x="194806" y="38794"/>
                    <a:pt x="194298" y="42590"/>
                    <a:pt x="194043" y="43351"/>
                  </a:cubicBezTo>
                  <a:lnTo>
                    <a:pt x="165683" y="155978"/>
                  </a:lnTo>
                  <a:lnTo>
                    <a:pt x="109725" y="23860"/>
                  </a:lnTo>
                  <a:cubicBezTo>
                    <a:pt x="107699" y="19310"/>
                    <a:pt x="107445" y="19056"/>
                    <a:pt x="101622" y="19056"/>
                  </a:cubicBezTo>
                  <a:lnTo>
                    <a:pt x="67684" y="19056"/>
                  </a:lnTo>
                  <a:cubicBezTo>
                    <a:pt x="62624" y="19056"/>
                    <a:pt x="60344" y="19056"/>
                    <a:pt x="60344" y="24113"/>
                  </a:cubicBezTo>
                  <a:cubicBezTo>
                    <a:pt x="60344" y="26901"/>
                    <a:pt x="62624" y="26901"/>
                    <a:pt x="67430" y="26901"/>
                  </a:cubicBezTo>
                  <a:cubicBezTo>
                    <a:pt x="68702" y="26901"/>
                    <a:pt x="84654" y="26901"/>
                    <a:pt x="84654" y="29179"/>
                  </a:cubicBezTo>
                  <a:lnTo>
                    <a:pt x="50724" y="165085"/>
                  </a:lnTo>
                  <a:cubicBezTo>
                    <a:pt x="48189" y="175209"/>
                    <a:pt x="43884" y="183307"/>
                    <a:pt x="23372" y="184070"/>
                  </a:cubicBezTo>
                  <a:cubicBezTo>
                    <a:pt x="21855" y="184070"/>
                    <a:pt x="19066" y="184324"/>
                    <a:pt x="19066" y="189127"/>
                  </a:cubicBezTo>
                  <a:cubicBezTo>
                    <a:pt x="19066" y="190898"/>
                    <a:pt x="20338" y="191913"/>
                    <a:pt x="22363" y="191913"/>
                  </a:cubicBezTo>
                  <a:cubicBezTo>
                    <a:pt x="30466" y="191913"/>
                    <a:pt x="39324" y="191152"/>
                    <a:pt x="47681" y="191152"/>
                  </a:cubicBezTo>
                  <a:cubicBezTo>
                    <a:pt x="56293" y="191152"/>
                    <a:pt x="65404" y="191913"/>
                    <a:pt x="73762" y="191913"/>
                  </a:cubicBezTo>
                  <a:cubicBezTo>
                    <a:pt x="75033" y="191913"/>
                    <a:pt x="78321" y="191913"/>
                    <a:pt x="78321" y="186849"/>
                  </a:cubicBezTo>
                  <a:cubicBezTo>
                    <a:pt x="78321" y="184324"/>
                    <a:pt x="76042" y="184070"/>
                    <a:pt x="73262" y="184070"/>
                  </a:cubicBezTo>
                  <a:cubicBezTo>
                    <a:pt x="58573" y="183561"/>
                    <a:pt x="56547" y="177995"/>
                    <a:pt x="56547" y="172931"/>
                  </a:cubicBezTo>
                  <a:cubicBezTo>
                    <a:pt x="56547" y="171160"/>
                    <a:pt x="56801" y="169897"/>
                    <a:pt x="57556" y="167111"/>
                  </a:cubicBezTo>
                  <a:lnTo>
                    <a:pt x="90985" y="33482"/>
                  </a:lnTo>
                  <a:cubicBezTo>
                    <a:pt x="91993" y="34999"/>
                    <a:pt x="91993" y="35508"/>
                    <a:pt x="93265" y="38032"/>
                  </a:cubicBezTo>
                  <a:lnTo>
                    <a:pt x="156318" y="187103"/>
                  </a:lnTo>
                  <a:cubicBezTo>
                    <a:pt x="158090" y="191406"/>
                    <a:pt x="158852" y="191913"/>
                    <a:pt x="161133" y="191913"/>
                  </a:cubicBezTo>
                  <a:cubicBezTo>
                    <a:pt x="163911" y="191913"/>
                    <a:pt x="163911" y="191152"/>
                    <a:pt x="165182" y="186602"/>
                  </a:cubicBezTo>
                  <a:lnTo>
                    <a:pt x="200630" y="4563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6" name="Groupe 125" descr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O_{\text{Gg}}=\chi_{\Delta}(Z+\bar{Z}) &#10;\end{align*}&#10;&#10;\end{document}" title="IguanaTex Vector Display">
            <a:extLst>
              <a:ext uri="{FF2B5EF4-FFF2-40B4-BE49-F238E27FC236}">
                <a16:creationId xmlns:a16="http://schemas.microsoft.com/office/drawing/2014/main" id="{F96C66D7-BB74-4F28-936F-ED81186607A8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6901974" y="1071423"/>
            <a:ext cx="1817700" cy="275824"/>
            <a:chOff x="9289090" y="-15101809"/>
            <a:chExt cx="2007033" cy="304554"/>
          </a:xfrm>
        </p:grpSpPr>
        <p:sp>
          <p:nvSpPr>
            <p:cNvPr id="115" name="Forme libre : forme 114">
              <a:extLst>
                <a:ext uri="{FF2B5EF4-FFF2-40B4-BE49-F238E27FC236}">
                  <a16:creationId xmlns:a16="http://schemas.microsoft.com/office/drawing/2014/main" id="{867A6576-7750-433C-9057-CCFD296E0BA6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9289090" y="-15066914"/>
              <a:ext cx="203371" cy="203260"/>
            </a:xfrm>
            <a:custGeom>
              <a:avLst/>
              <a:gdLst>
                <a:gd name="connsiteX0" fmla="*/ 194044 w 203370"/>
                <a:gd name="connsiteY0" fmla="*/ 87140 h 203260"/>
                <a:gd name="connsiteX1" fmla="*/ 129474 w 203370"/>
                <a:gd name="connsiteY1" fmla="*/ 19056 h 203260"/>
                <a:gd name="connsiteX2" fmla="*/ 19066 w 203370"/>
                <a:gd name="connsiteY2" fmla="*/ 135477 h 203260"/>
                <a:gd name="connsiteX3" fmla="*/ 83890 w 203370"/>
                <a:gd name="connsiteY3" fmla="*/ 203054 h 203260"/>
                <a:gd name="connsiteX4" fmla="*/ 194044 w 203370"/>
                <a:gd name="connsiteY4" fmla="*/ 87140 h 203260"/>
                <a:gd name="connsiteX5" fmla="*/ 85408 w 203370"/>
                <a:gd name="connsiteY5" fmla="*/ 196471 h 203260"/>
                <a:gd name="connsiteX6" fmla="*/ 42612 w 203370"/>
                <a:gd name="connsiteY6" fmla="*/ 142569 h 203260"/>
                <a:gd name="connsiteX7" fmla="*/ 65659 w 203370"/>
                <a:gd name="connsiteY7" fmla="*/ 64868 h 203260"/>
                <a:gd name="connsiteX8" fmla="*/ 127957 w 203370"/>
                <a:gd name="connsiteY8" fmla="*/ 25383 h 203260"/>
                <a:gd name="connsiteX9" fmla="*/ 171506 w 203370"/>
                <a:gd name="connsiteY9" fmla="*/ 77271 h 203260"/>
                <a:gd name="connsiteX10" fmla="*/ 139603 w 203370"/>
                <a:gd name="connsiteY10" fmla="*/ 166101 h 203260"/>
                <a:gd name="connsiteX11" fmla="*/ 85408 w 203370"/>
                <a:gd name="connsiteY11" fmla="*/ 196471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3370" h="203260">
                  <a:moveTo>
                    <a:pt x="194044" y="87140"/>
                  </a:moveTo>
                  <a:cubicBezTo>
                    <a:pt x="194044" y="46392"/>
                    <a:pt x="167201" y="19056"/>
                    <a:pt x="129474" y="19056"/>
                  </a:cubicBezTo>
                  <a:cubicBezTo>
                    <a:pt x="74778" y="19056"/>
                    <a:pt x="19066" y="76508"/>
                    <a:pt x="19066" y="135477"/>
                  </a:cubicBezTo>
                  <a:cubicBezTo>
                    <a:pt x="19066" y="177495"/>
                    <a:pt x="47427" y="203054"/>
                    <a:pt x="83890" y="203054"/>
                  </a:cubicBezTo>
                  <a:cubicBezTo>
                    <a:pt x="137577" y="203054"/>
                    <a:pt x="194044" y="147626"/>
                    <a:pt x="194044" y="87140"/>
                  </a:cubicBezTo>
                  <a:close/>
                  <a:moveTo>
                    <a:pt x="85408" y="196471"/>
                  </a:moveTo>
                  <a:cubicBezTo>
                    <a:pt x="60344" y="196471"/>
                    <a:pt x="42612" y="175978"/>
                    <a:pt x="42612" y="142569"/>
                  </a:cubicBezTo>
                  <a:cubicBezTo>
                    <a:pt x="42612" y="131428"/>
                    <a:pt x="46164" y="94484"/>
                    <a:pt x="65659" y="64868"/>
                  </a:cubicBezTo>
                  <a:cubicBezTo>
                    <a:pt x="83136" y="38547"/>
                    <a:pt x="107945" y="25383"/>
                    <a:pt x="127957" y="25383"/>
                  </a:cubicBezTo>
                  <a:cubicBezTo>
                    <a:pt x="148715" y="25383"/>
                    <a:pt x="171506" y="39557"/>
                    <a:pt x="171506" y="77271"/>
                  </a:cubicBezTo>
                  <a:cubicBezTo>
                    <a:pt x="171506" y="95492"/>
                    <a:pt x="164675" y="134978"/>
                    <a:pt x="139603" y="166101"/>
                  </a:cubicBezTo>
                  <a:cubicBezTo>
                    <a:pt x="127448" y="181545"/>
                    <a:pt x="106682" y="196471"/>
                    <a:pt x="85408" y="19647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orme libre : forme 115">
              <a:extLst>
                <a:ext uri="{FF2B5EF4-FFF2-40B4-BE49-F238E27FC236}">
                  <a16:creationId xmlns:a16="http://schemas.microsoft.com/office/drawing/2014/main" id="{969011A2-C806-4674-AD95-770A15C07CAC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9482293" y="-14975108"/>
              <a:ext cx="254213" cy="177853"/>
            </a:xfrm>
            <a:custGeom>
              <a:avLst/>
              <a:gdLst>
                <a:gd name="connsiteX0" fmla="*/ 138753 w 254213"/>
                <a:gd name="connsiteY0" fmla="*/ 108903 h 177852"/>
                <a:gd name="connsiteX1" fmla="*/ 152409 w 254213"/>
                <a:gd name="connsiteY1" fmla="*/ 101106 h 177852"/>
                <a:gd name="connsiteX2" fmla="*/ 152409 w 254213"/>
                <a:gd name="connsiteY2" fmla="*/ 94729 h 177852"/>
                <a:gd name="connsiteX3" fmla="*/ 129537 w 254213"/>
                <a:gd name="connsiteY3" fmla="*/ 95436 h 177852"/>
                <a:gd name="connsiteX4" fmla="*/ 97443 w 254213"/>
                <a:gd name="connsiteY4" fmla="*/ 94729 h 177852"/>
                <a:gd name="connsiteX5" fmla="*/ 97443 w 254213"/>
                <a:gd name="connsiteY5" fmla="*/ 101106 h 177852"/>
                <a:gd name="connsiteX6" fmla="*/ 104180 w 254213"/>
                <a:gd name="connsiteY6" fmla="*/ 101106 h 177852"/>
                <a:gd name="connsiteX7" fmla="*/ 121911 w 254213"/>
                <a:gd name="connsiteY7" fmla="*/ 109260 h 177852"/>
                <a:gd name="connsiteX8" fmla="*/ 121911 w 254213"/>
                <a:gd name="connsiteY8" fmla="*/ 120597 h 177852"/>
                <a:gd name="connsiteX9" fmla="*/ 111806 w 254213"/>
                <a:gd name="connsiteY9" fmla="*/ 136375 h 177852"/>
                <a:gd name="connsiteX10" fmla="*/ 90882 w 254213"/>
                <a:gd name="connsiteY10" fmla="*/ 140805 h 177852"/>
                <a:gd name="connsiteX11" fmla="*/ 38044 w 254213"/>
                <a:gd name="connsiteY11" fmla="*/ 83035 h 177852"/>
                <a:gd name="connsiteX12" fmla="*/ 89284 w 254213"/>
                <a:gd name="connsiteY12" fmla="*/ 25439 h 177852"/>
                <a:gd name="connsiteX13" fmla="*/ 132374 w 254213"/>
                <a:gd name="connsiteY13" fmla="*/ 67616 h 177852"/>
                <a:gd name="connsiteX14" fmla="*/ 135567 w 254213"/>
                <a:gd name="connsiteY14" fmla="*/ 69744 h 177852"/>
                <a:gd name="connsiteX15" fmla="*/ 138753 w 254213"/>
                <a:gd name="connsiteY15" fmla="*/ 65130 h 177852"/>
                <a:gd name="connsiteX16" fmla="*/ 138753 w 254213"/>
                <a:gd name="connsiteY16" fmla="*/ 23660 h 177852"/>
                <a:gd name="connsiteX17" fmla="*/ 136274 w 254213"/>
                <a:gd name="connsiteY17" fmla="*/ 19056 h 177852"/>
                <a:gd name="connsiteX18" fmla="*/ 133256 w 254213"/>
                <a:gd name="connsiteY18" fmla="*/ 21183 h 177852"/>
                <a:gd name="connsiteX19" fmla="*/ 123865 w 254213"/>
                <a:gd name="connsiteY19" fmla="*/ 34648 h 177852"/>
                <a:gd name="connsiteX20" fmla="*/ 86981 w 254213"/>
                <a:gd name="connsiteY20" fmla="*/ 19056 h 177852"/>
                <a:gd name="connsiteX21" fmla="*/ 19066 w 254213"/>
                <a:gd name="connsiteY21" fmla="*/ 83035 h 177852"/>
                <a:gd name="connsiteX22" fmla="*/ 87513 w 254213"/>
                <a:gd name="connsiteY22" fmla="*/ 147180 h 177852"/>
                <a:gd name="connsiteX23" fmla="*/ 125280 w 254213"/>
                <a:gd name="connsiteY23" fmla="*/ 133008 h 177852"/>
                <a:gd name="connsiteX24" fmla="*/ 136631 w 254213"/>
                <a:gd name="connsiteY24" fmla="*/ 143640 h 177852"/>
                <a:gd name="connsiteX25" fmla="*/ 138753 w 254213"/>
                <a:gd name="connsiteY25" fmla="*/ 139034 h 177852"/>
                <a:gd name="connsiteX26" fmla="*/ 138753 w 254213"/>
                <a:gd name="connsiteY26" fmla="*/ 108903 h 177852"/>
                <a:gd name="connsiteX27" fmla="*/ 188890 w 254213"/>
                <a:gd name="connsiteY27" fmla="*/ 112095 h 177852"/>
                <a:gd name="connsiteX28" fmla="*/ 208219 w 254213"/>
                <a:gd name="connsiteY28" fmla="*/ 117589 h 177852"/>
                <a:gd name="connsiteX29" fmla="*/ 239781 w 254213"/>
                <a:gd name="connsiteY29" fmla="*/ 91538 h 177852"/>
                <a:gd name="connsiteX30" fmla="*/ 232329 w 254213"/>
                <a:gd name="connsiteY30" fmla="*/ 74523 h 177852"/>
                <a:gd name="connsiteX31" fmla="*/ 250243 w 254213"/>
                <a:gd name="connsiteY31" fmla="*/ 68680 h 177852"/>
                <a:gd name="connsiteX32" fmla="*/ 248646 w 254213"/>
                <a:gd name="connsiteY32" fmla="*/ 72927 h 177852"/>
                <a:gd name="connsiteX33" fmla="*/ 254319 w 254213"/>
                <a:gd name="connsiteY33" fmla="*/ 78605 h 177852"/>
                <a:gd name="connsiteX34" fmla="*/ 259991 w 254213"/>
                <a:gd name="connsiteY34" fmla="*/ 72752 h 177852"/>
                <a:gd name="connsiteX35" fmla="*/ 249536 w 254213"/>
                <a:gd name="connsiteY35" fmla="*/ 63717 h 177852"/>
                <a:gd name="connsiteX36" fmla="*/ 228961 w 254213"/>
                <a:gd name="connsiteY36" fmla="*/ 71863 h 177852"/>
                <a:gd name="connsiteX37" fmla="*/ 208393 w 254213"/>
                <a:gd name="connsiteY37" fmla="*/ 65487 h 177852"/>
                <a:gd name="connsiteX38" fmla="*/ 176831 w 254213"/>
                <a:gd name="connsiteY38" fmla="*/ 91538 h 177852"/>
                <a:gd name="connsiteX39" fmla="*/ 185347 w 254213"/>
                <a:gd name="connsiteY39" fmla="*/ 109435 h 177852"/>
                <a:gd name="connsiteX40" fmla="*/ 180025 w 254213"/>
                <a:gd name="connsiteY40" fmla="*/ 123790 h 177852"/>
                <a:gd name="connsiteX41" fmla="*/ 187476 w 254213"/>
                <a:gd name="connsiteY41" fmla="*/ 139566 h 177852"/>
                <a:gd name="connsiteX42" fmla="*/ 170269 w 254213"/>
                <a:gd name="connsiteY42" fmla="*/ 157288 h 177852"/>
                <a:gd name="connsiteX43" fmla="*/ 213716 w 254213"/>
                <a:gd name="connsiteY43" fmla="*/ 179973 h 177852"/>
                <a:gd name="connsiteX44" fmla="*/ 257155 w 254213"/>
                <a:gd name="connsiteY44" fmla="*/ 156930 h 177852"/>
                <a:gd name="connsiteX45" fmla="*/ 245278 w 254213"/>
                <a:gd name="connsiteY45" fmla="*/ 136731 h 177852"/>
                <a:gd name="connsiteX46" fmla="*/ 207154 w 254213"/>
                <a:gd name="connsiteY46" fmla="*/ 131237 h 177852"/>
                <a:gd name="connsiteX47" fmla="*/ 195452 w 254213"/>
                <a:gd name="connsiteY47" fmla="*/ 131054 h 177852"/>
                <a:gd name="connsiteX48" fmla="*/ 186586 w 254213"/>
                <a:gd name="connsiteY48" fmla="*/ 119360 h 177852"/>
                <a:gd name="connsiteX49" fmla="*/ 188890 w 254213"/>
                <a:gd name="connsiteY49" fmla="*/ 112095 h 177852"/>
                <a:gd name="connsiteX50" fmla="*/ 208393 w 254213"/>
                <a:gd name="connsiteY50" fmla="*/ 112268 h 177852"/>
                <a:gd name="connsiteX51" fmla="*/ 191019 w 254213"/>
                <a:gd name="connsiteY51" fmla="*/ 91538 h 177852"/>
                <a:gd name="connsiteX52" fmla="*/ 194562 w 254213"/>
                <a:gd name="connsiteY52" fmla="*/ 77009 h 177852"/>
                <a:gd name="connsiteX53" fmla="*/ 208219 w 254213"/>
                <a:gd name="connsiteY53" fmla="*/ 70800 h 177852"/>
                <a:gd name="connsiteX54" fmla="*/ 225593 w 254213"/>
                <a:gd name="connsiteY54" fmla="*/ 91538 h 177852"/>
                <a:gd name="connsiteX55" fmla="*/ 222050 w 254213"/>
                <a:gd name="connsiteY55" fmla="*/ 106068 h 177852"/>
                <a:gd name="connsiteX56" fmla="*/ 208393 w 254213"/>
                <a:gd name="connsiteY56" fmla="*/ 112268 h 177852"/>
                <a:gd name="connsiteX57" fmla="*/ 208393 w 254213"/>
                <a:gd name="connsiteY57" fmla="*/ 143108 h 177852"/>
                <a:gd name="connsiteX58" fmla="*/ 246343 w 254213"/>
                <a:gd name="connsiteY58" fmla="*/ 157105 h 177852"/>
                <a:gd name="connsiteX59" fmla="*/ 213716 w 254213"/>
                <a:gd name="connsiteY59" fmla="*/ 174652 h 177852"/>
                <a:gd name="connsiteX60" fmla="*/ 181089 w 254213"/>
                <a:gd name="connsiteY60" fmla="*/ 157105 h 177852"/>
                <a:gd name="connsiteX61" fmla="*/ 198114 w 254213"/>
                <a:gd name="connsiteY61" fmla="*/ 143108 h 177852"/>
                <a:gd name="connsiteX62" fmla="*/ 208393 w 254213"/>
                <a:gd name="connsiteY62" fmla="*/ 143108 h 177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254213" h="177852">
                  <a:moveTo>
                    <a:pt x="138753" y="108903"/>
                  </a:moveTo>
                  <a:cubicBezTo>
                    <a:pt x="138753" y="101106"/>
                    <a:pt x="140532" y="101106"/>
                    <a:pt x="152409" y="101106"/>
                  </a:cubicBezTo>
                  <a:lnTo>
                    <a:pt x="152409" y="94729"/>
                  </a:lnTo>
                  <a:cubicBezTo>
                    <a:pt x="151170" y="94729"/>
                    <a:pt x="138220" y="95436"/>
                    <a:pt x="129537" y="95436"/>
                  </a:cubicBezTo>
                  <a:cubicBezTo>
                    <a:pt x="120139" y="95436"/>
                    <a:pt x="106658" y="95436"/>
                    <a:pt x="97443" y="94729"/>
                  </a:cubicBezTo>
                  <a:lnTo>
                    <a:pt x="97443" y="101106"/>
                  </a:lnTo>
                  <a:lnTo>
                    <a:pt x="104180" y="101106"/>
                  </a:lnTo>
                  <a:cubicBezTo>
                    <a:pt x="121911" y="101106"/>
                    <a:pt x="121911" y="103407"/>
                    <a:pt x="121911" y="109260"/>
                  </a:cubicBezTo>
                  <a:lnTo>
                    <a:pt x="121911" y="120597"/>
                  </a:lnTo>
                  <a:cubicBezTo>
                    <a:pt x="121911" y="124496"/>
                    <a:pt x="121911" y="131412"/>
                    <a:pt x="111806" y="136375"/>
                  </a:cubicBezTo>
                  <a:cubicBezTo>
                    <a:pt x="103115" y="140805"/>
                    <a:pt x="93185" y="140805"/>
                    <a:pt x="90882" y="140805"/>
                  </a:cubicBezTo>
                  <a:cubicBezTo>
                    <a:pt x="70846" y="140805"/>
                    <a:pt x="38044" y="129285"/>
                    <a:pt x="38044" y="83035"/>
                  </a:cubicBezTo>
                  <a:cubicBezTo>
                    <a:pt x="38044" y="35888"/>
                    <a:pt x="71728" y="25439"/>
                    <a:pt x="89284" y="25439"/>
                  </a:cubicBezTo>
                  <a:cubicBezTo>
                    <a:pt x="106484" y="25439"/>
                    <a:pt x="127766" y="36951"/>
                    <a:pt x="132374" y="67616"/>
                  </a:cubicBezTo>
                  <a:cubicBezTo>
                    <a:pt x="132731" y="69744"/>
                    <a:pt x="134320" y="69744"/>
                    <a:pt x="135567" y="69744"/>
                  </a:cubicBezTo>
                  <a:cubicBezTo>
                    <a:pt x="138753" y="69744"/>
                    <a:pt x="138753" y="68680"/>
                    <a:pt x="138753" y="65130"/>
                  </a:cubicBezTo>
                  <a:lnTo>
                    <a:pt x="138753" y="23660"/>
                  </a:lnTo>
                  <a:cubicBezTo>
                    <a:pt x="138753" y="20651"/>
                    <a:pt x="138753" y="19056"/>
                    <a:pt x="136274" y="19056"/>
                  </a:cubicBezTo>
                  <a:cubicBezTo>
                    <a:pt x="135567" y="19056"/>
                    <a:pt x="134678" y="19056"/>
                    <a:pt x="133256" y="21183"/>
                  </a:cubicBezTo>
                  <a:lnTo>
                    <a:pt x="123865" y="34648"/>
                  </a:lnTo>
                  <a:cubicBezTo>
                    <a:pt x="115174" y="25787"/>
                    <a:pt x="102583" y="19056"/>
                    <a:pt x="86981" y="19056"/>
                  </a:cubicBezTo>
                  <a:cubicBezTo>
                    <a:pt x="50096" y="19056"/>
                    <a:pt x="19066" y="47591"/>
                    <a:pt x="19066" y="83035"/>
                  </a:cubicBezTo>
                  <a:cubicBezTo>
                    <a:pt x="19066" y="118121"/>
                    <a:pt x="49214" y="147180"/>
                    <a:pt x="87513" y="147180"/>
                  </a:cubicBezTo>
                  <a:cubicBezTo>
                    <a:pt x="97268" y="147180"/>
                    <a:pt x="116946" y="145409"/>
                    <a:pt x="125280" y="133008"/>
                  </a:cubicBezTo>
                  <a:cubicBezTo>
                    <a:pt x="128298" y="137614"/>
                    <a:pt x="134852" y="143640"/>
                    <a:pt x="136631" y="143640"/>
                  </a:cubicBezTo>
                  <a:cubicBezTo>
                    <a:pt x="138753" y="143640"/>
                    <a:pt x="138753" y="141686"/>
                    <a:pt x="138753" y="139034"/>
                  </a:cubicBezTo>
                  <a:lnTo>
                    <a:pt x="138753" y="108903"/>
                  </a:lnTo>
                  <a:close/>
                  <a:moveTo>
                    <a:pt x="188890" y="112095"/>
                  </a:moveTo>
                  <a:cubicBezTo>
                    <a:pt x="191551" y="113690"/>
                    <a:pt x="197931" y="117589"/>
                    <a:pt x="208219" y="117589"/>
                  </a:cubicBezTo>
                  <a:cubicBezTo>
                    <a:pt x="226483" y="117589"/>
                    <a:pt x="239781" y="105361"/>
                    <a:pt x="239781" y="91538"/>
                  </a:cubicBezTo>
                  <a:cubicBezTo>
                    <a:pt x="239781" y="84623"/>
                    <a:pt x="236587" y="79136"/>
                    <a:pt x="232329" y="74523"/>
                  </a:cubicBezTo>
                  <a:cubicBezTo>
                    <a:pt x="240313" y="68853"/>
                    <a:pt x="247224" y="68680"/>
                    <a:pt x="250243" y="68680"/>
                  </a:cubicBezTo>
                  <a:cubicBezTo>
                    <a:pt x="249536" y="69385"/>
                    <a:pt x="248646" y="70093"/>
                    <a:pt x="248646" y="72927"/>
                  </a:cubicBezTo>
                  <a:cubicBezTo>
                    <a:pt x="248646" y="76475"/>
                    <a:pt x="251308" y="78605"/>
                    <a:pt x="254319" y="78605"/>
                  </a:cubicBezTo>
                  <a:cubicBezTo>
                    <a:pt x="256805" y="78605"/>
                    <a:pt x="259991" y="76826"/>
                    <a:pt x="259991" y="72752"/>
                  </a:cubicBezTo>
                  <a:cubicBezTo>
                    <a:pt x="259991" y="68680"/>
                    <a:pt x="256622" y="63717"/>
                    <a:pt x="249536" y="63717"/>
                  </a:cubicBezTo>
                  <a:cubicBezTo>
                    <a:pt x="246874" y="63717"/>
                    <a:pt x="237294" y="64249"/>
                    <a:pt x="228961" y="71863"/>
                  </a:cubicBezTo>
                  <a:cubicBezTo>
                    <a:pt x="223646" y="67965"/>
                    <a:pt x="216195" y="65487"/>
                    <a:pt x="208393" y="65487"/>
                  </a:cubicBezTo>
                  <a:cubicBezTo>
                    <a:pt x="190129" y="65487"/>
                    <a:pt x="176831" y="77714"/>
                    <a:pt x="176831" y="91538"/>
                  </a:cubicBezTo>
                  <a:cubicBezTo>
                    <a:pt x="176831" y="98446"/>
                    <a:pt x="180382" y="104829"/>
                    <a:pt x="185347" y="109435"/>
                  </a:cubicBezTo>
                  <a:cubicBezTo>
                    <a:pt x="183925" y="111031"/>
                    <a:pt x="180025" y="116882"/>
                    <a:pt x="180025" y="123790"/>
                  </a:cubicBezTo>
                  <a:cubicBezTo>
                    <a:pt x="180025" y="126092"/>
                    <a:pt x="180557" y="134421"/>
                    <a:pt x="187476" y="139566"/>
                  </a:cubicBezTo>
                  <a:cubicBezTo>
                    <a:pt x="179492" y="142218"/>
                    <a:pt x="170269" y="148071"/>
                    <a:pt x="170269" y="157288"/>
                  </a:cubicBezTo>
                  <a:cubicBezTo>
                    <a:pt x="170269" y="170222"/>
                    <a:pt x="189780" y="179973"/>
                    <a:pt x="213716" y="179973"/>
                  </a:cubicBezTo>
                  <a:cubicBezTo>
                    <a:pt x="236237" y="179973"/>
                    <a:pt x="257155" y="171112"/>
                    <a:pt x="257155" y="156930"/>
                  </a:cubicBezTo>
                  <a:cubicBezTo>
                    <a:pt x="257155" y="151611"/>
                    <a:pt x="255026" y="142043"/>
                    <a:pt x="245278" y="136731"/>
                  </a:cubicBezTo>
                  <a:cubicBezTo>
                    <a:pt x="234815" y="131237"/>
                    <a:pt x="224353" y="131237"/>
                    <a:pt x="207154" y="131237"/>
                  </a:cubicBezTo>
                  <a:cubicBezTo>
                    <a:pt x="203254" y="131237"/>
                    <a:pt x="196866" y="131237"/>
                    <a:pt x="195452" y="131054"/>
                  </a:cubicBezTo>
                  <a:cubicBezTo>
                    <a:pt x="189780" y="129817"/>
                    <a:pt x="186586" y="124496"/>
                    <a:pt x="186586" y="119360"/>
                  </a:cubicBezTo>
                  <a:cubicBezTo>
                    <a:pt x="186586" y="114929"/>
                    <a:pt x="187826" y="113515"/>
                    <a:pt x="188890" y="112095"/>
                  </a:cubicBezTo>
                  <a:close/>
                  <a:moveTo>
                    <a:pt x="208393" y="112268"/>
                  </a:moveTo>
                  <a:cubicBezTo>
                    <a:pt x="191019" y="112268"/>
                    <a:pt x="191019" y="95261"/>
                    <a:pt x="191019" y="91538"/>
                  </a:cubicBezTo>
                  <a:cubicBezTo>
                    <a:pt x="191019" y="88703"/>
                    <a:pt x="191019" y="81613"/>
                    <a:pt x="194562" y="77009"/>
                  </a:cubicBezTo>
                  <a:cubicBezTo>
                    <a:pt x="197049" y="73991"/>
                    <a:pt x="201832" y="70800"/>
                    <a:pt x="208219" y="70800"/>
                  </a:cubicBezTo>
                  <a:cubicBezTo>
                    <a:pt x="225593" y="70800"/>
                    <a:pt x="225593" y="87815"/>
                    <a:pt x="225593" y="91538"/>
                  </a:cubicBezTo>
                  <a:cubicBezTo>
                    <a:pt x="225593" y="94373"/>
                    <a:pt x="225593" y="101463"/>
                    <a:pt x="222050" y="106068"/>
                  </a:cubicBezTo>
                  <a:cubicBezTo>
                    <a:pt x="219563" y="109085"/>
                    <a:pt x="214780" y="112268"/>
                    <a:pt x="208393" y="112268"/>
                  </a:cubicBezTo>
                  <a:close/>
                  <a:moveTo>
                    <a:pt x="208393" y="143108"/>
                  </a:moveTo>
                  <a:cubicBezTo>
                    <a:pt x="224178" y="143108"/>
                    <a:pt x="246343" y="143108"/>
                    <a:pt x="246343" y="157105"/>
                  </a:cubicBezTo>
                  <a:cubicBezTo>
                    <a:pt x="246343" y="166498"/>
                    <a:pt x="232329" y="174652"/>
                    <a:pt x="213716" y="174652"/>
                  </a:cubicBezTo>
                  <a:cubicBezTo>
                    <a:pt x="195095" y="174652"/>
                    <a:pt x="181089" y="166323"/>
                    <a:pt x="181089" y="157105"/>
                  </a:cubicBezTo>
                  <a:cubicBezTo>
                    <a:pt x="181089" y="150904"/>
                    <a:pt x="186762" y="143282"/>
                    <a:pt x="198114" y="143108"/>
                  </a:cubicBezTo>
                  <a:lnTo>
                    <a:pt x="208393" y="14310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orme libre : forme 116">
              <a:extLst>
                <a:ext uri="{FF2B5EF4-FFF2-40B4-BE49-F238E27FC236}">
                  <a16:creationId xmlns:a16="http://schemas.microsoft.com/office/drawing/2014/main" id="{1D8BE389-C648-4B96-B093-A4B1EB5EC03A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9824737" y="-14981362"/>
              <a:ext cx="203371" cy="76223"/>
            </a:xfrm>
            <a:custGeom>
              <a:avLst/>
              <a:gdLst>
                <a:gd name="connsiteX0" fmla="*/ 178856 w 203370"/>
                <a:gd name="connsiteY0" fmla="*/ 29179 h 76222"/>
                <a:gd name="connsiteX1" fmla="*/ 187467 w 203370"/>
                <a:gd name="connsiteY1" fmla="*/ 24113 h 76222"/>
                <a:gd name="connsiteX2" fmla="*/ 179109 w 203370"/>
                <a:gd name="connsiteY2" fmla="*/ 19056 h 76222"/>
                <a:gd name="connsiteX3" fmla="*/ 27424 w 203370"/>
                <a:gd name="connsiteY3" fmla="*/ 19056 h 76222"/>
                <a:gd name="connsiteX4" fmla="*/ 19066 w 203370"/>
                <a:gd name="connsiteY4" fmla="*/ 24113 h 76222"/>
                <a:gd name="connsiteX5" fmla="*/ 27677 w 203370"/>
                <a:gd name="connsiteY5" fmla="*/ 29179 h 76222"/>
                <a:gd name="connsiteX6" fmla="*/ 178856 w 203370"/>
                <a:gd name="connsiteY6" fmla="*/ 29179 h 76222"/>
                <a:gd name="connsiteX7" fmla="*/ 179109 w 203370"/>
                <a:gd name="connsiteY7" fmla="*/ 78279 h 76222"/>
                <a:gd name="connsiteX8" fmla="*/ 187467 w 203370"/>
                <a:gd name="connsiteY8" fmla="*/ 73213 h 76222"/>
                <a:gd name="connsiteX9" fmla="*/ 178856 w 203370"/>
                <a:gd name="connsiteY9" fmla="*/ 68148 h 76222"/>
                <a:gd name="connsiteX10" fmla="*/ 27677 w 203370"/>
                <a:gd name="connsiteY10" fmla="*/ 68148 h 76222"/>
                <a:gd name="connsiteX11" fmla="*/ 19066 w 203370"/>
                <a:gd name="connsiteY11" fmla="*/ 73213 h 76222"/>
                <a:gd name="connsiteX12" fmla="*/ 27424 w 203370"/>
                <a:gd name="connsiteY12" fmla="*/ 78279 h 76222"/>
                <a:gd name="connsiteX13" fmla="*/ 179109 w 203370"/>
                <a:gd name="connsiteY13" fmla="*/ 78279 h 7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370" h="76222">
                  <a:moveTo>
                    <a:pt x="178856" y="29179"/>
                  </a:moveTo>
                  <a:cubicBezTo>
                    <a:pt x="182652" y="29179"/>
                    <a:pt x="187467" y="29179"/>
                    <a:pt x="187467" y="24113"/>
                  </a:cubicBezTo>
                  <a:cubicBezTo>
                    <a:pt x="187467" y="19056"/>
                    <a:pt x="182652" y="19056"/>
                    <a:pt x="179109" y="19056"/>
                  </a:cubicBezTo>
                  <a:lnTo>
                    <a:pt x="27424" y="19056"/>
                  </a:lnTo>
                  <a:cubicBezTo>
                    <a:pt x="23881" y="19056"/>
                    <a:pt x="19066" y="19056"/>
                    <a:pt x="19066" y="24113"/>
                  </a:cubicBezTo>
                  <a:cubicBezTo>
                    <a:pt x="19066" y="29179"/>
                    <a:pt x="23881" y="29179"/>
                    <a:pt x="27677" y="29179"/>
                  </a:cubicBezTo>
                  <a:lnTo>
                    <a:pt x="178856" y="29179"/>
                  </a:lnTo>
                  <a:close/>
                  <a:moveTo>
                    <a:pt x="179109" y="78279"/>
                  </a:moveTo>
                  <a:cubicBezTo>
                    <a:pt x="182652" y="78279"/>
                    <a:pt x="187467" y="78279"/>
                    <a:pt x="187467" y="73213"/>
                  </a:cubicBezTo>
                  <a:cubicBezTo>
                    <a:pt x="187467" y="68148"/>
                    <a:pt x="182652" y="68148"/>
                    <a:pt x="178856" y="68148"/>
                  </a:cubicBezTo>
                  <a:lnTo>
                    <a:pt x="27677" y="68148"/>
                  </a:lnTo>
                  <a:cubicBezTo>
                    <a:pt x="23881" y="68148"/>
                    <a:pt x="19066" y="68148"/>
                    <a:pt x="19066" y="73213"/>
                  </a:cubicBezTo>
                  <a:cubicBezTo>
                    <a:pt x="19066" y="78279"/>
                    <a:pt x="23881" y="78279"/>
                    <a:pt x="27424" y="78279"/>
                  </a:cubicBezTo>
                  <a:lnTo>
                    <a:pt x="179109" y="7827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orme libre : forme 117">
              <a:extLst>
                <a:ext uri="{FF2B5EF4-FFF2-40B4-BE49-F238E27FC236}">
                  <a16:creationId xmlns:a16="http://schemas.microsoft.com/office/drawing/2014/main" id="{FEDF910C-1765-4F99-875F-609DF7BBB904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10085736" y="-15000346"/>
              <a:ext cx="177949" cy="177853"/>
            </a:xfrm>
            <a:custGeom>
              <a:avLst/>
              <a:gdLst>
                <a:gd name="connsiteX0" fmla="*/ 158852 w 177949"/>
                <a:gd name="connsiteY0" fmla="*/ 28925 h 177852"/>
                <a:gd name="connsiteX1" fmla="*/ 161632 w 177949"/>
                <a:gd name="connsiteY1" fmla="*/ 24876 h 177852"/>
                <a:gd name="connsiteX2" fmla="*/ 158597 w 177949"/>
                <a:gd name="connsiteY2" fmla="*/ 21835 h 177852"/>
                <a:gd name="connsiteX3" fmla="*/ 154546 w 177949"/>
                <a:gd name="connsiteY3" fmla="*/ 24876 h 177852"/>
                <a:gd name="connsiteX4" fmla="*/ 96553 w 177949"/>
                <a:gd name="connsiteY4" fmla="*/ 89410 h 177852"/>
                <a:gd name="connsiteX5" fmla="*/ 78576 w 177949"/>
                <a:gd name="connsiteY5" fmla="*/ 37531 h 177852"/>
                <a:gd name="connsiteX6" fmla="*/ 47935 w 177949"/>
                <a:gd name="connsiteY6" fmla="*/ 19056 h 177852"/>
                <a:gd name="connsiteX7" fmla="*/ 26660 w 177949"/>
                <a:gd name="connsiteY7" fmla="*/ 35760 h 177852"/>
                <a:gd name="connsiteX8" fmla="*/ 29703 w 177949"/>
                <a:gd name="connsiteY8" fmla="*/ 38285 h 177852"/>
                <a:gd name="connsiteX9" fmla="*/ 32992 w 177949"/>
                <a:gd name="connsiteY9" fmla="*/ 35508 h 177852"/>
                <a:gd name="connsiteX10" fmla="*/ 46418 w 177949"/>
                <a:gd name="connsiteY10" fmla="*/ 24621 h 177852"/>
                <a:gd name="connsiteX11" fmla="*/ 65913 w 177949"/>
                <a:gd name="connsiteY11" fmla="*/ 54991 h 177852"/>
                <a:gd name="connsiteX12" fmla="*/ 82119 w 177949"/>
                <a:gd name="connsiteY12" fmla="*/ 105107 h 177852"/>
                <a:gd name="connsiteX13" fmla="*/ 80093 w 177949"/>
                <a:gd name="connsiteY13" fmla="*/ 107886 h 177852"/>
                <a:gd name="connsiteX14" fmla="*/ 21854 w 177949"/>
                <a:gd name="connsiteY14" fmla="*/ 172929 h 177852"/>
                <a:gd name="connsiteX15" fmla="*/ 19066 w 177949"/>
                <a:gd name="connsiteY15" fmla="*/ 176980 h 177852"/>
                <a:gd name="connsiteX16" fmla="*/ 22109 w 177949"/>
                <a:gd name="connsiteY16" fmla="*/ 180021 h 177852"/>
                <a:gd name="connsiteX17" fmla="*/ 26160 w 177949"/>
                <a:gd name="connsiteY17" fmla="*/ 177232 h 177852"/>
                <a:gd name="connsiteX18" fmla="*/ 84145 w 177949"/>
                <a:gd name="connsiteY18" fmla="*/ 112189 h 177852"/>
                <a:gd name="connsiteX19" fmla="*/ 101367 w 177949"/>
                <a:gd name="connsiteY19" fmla="*/ 162553 h 177852"/>
                <a:gd name="connsiteX20" fmla="*/ 132763 w 177949"/>
                <a:gd name="connsiteY20" fmla="*/ 182807 h 177852"/>
                <a:gd name="connsiteX21" fmla="*/ 154291 w 177949"/>
                <a:gd name="connsiteY21" fmla="*/ 166356 h 177852"/>
                <a:gd name="connsiteX22" fmla="*/ 151249 w 177949"/>
                <a:gd name="connsiteY22" fmla="*/ 163569 h 177852"/>
                <a:gd name="connsiteX23" fmla="*/ 147706 w 177949"/>
                <a:gd name="connsiteY23" fmla="*/ 167109 h 177852"/>
                <a:gd name="connsiteX24" fmla="*/ 134288 w 177949"/>
                <a:gd name="connsiteY24" fmla="*/ 177232 h 177852"/>
                <a:gd name="connsiteX25" fmla="*/ 98579 w 177949"/>
                <a:gd name="connsiteY25" fmla="*/ 96500 h 177852"/>
                <a:gd name="connsiteX26" fmla="*/ 158852 w 177949"/>
                <a:gd name="connsiteY26" fmla="*/ 28925 h 177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77949" h="177852">
                  <a:moveTo>
                    <a:pt x="158852" y="28925"/>
                  </a:moveTo>
                  <a:cubicBezTo>
                    <a:pt x="161632" y="26138"/>
                    <a:pt x="161632" y="25637"/>
                    <a:pt x="161632" y="24876"/>
                  </a:cubicBezTo>
                  <a:cubicBezTo>
                    <a:pt x="161632" y="23359"/>
                    <a:pt x="160624" y="21835"/>
                    <a:pt x="158597" y="21835"/>
                  </a:cubicBezTo>
                  <a:cubicBezTo>
                    <a:pt x="157080" y="21835"/>
                    <a:pt x="156063" y="23105"/>
                    <a:pt x="154546" y="24876"/>
                  </a:cubicBezTo>
                  <a:lnTo>
                    <a:pt x="96553" y="89410"/>
                  </a:lnTo>
                  <a:cubicBezTo>
                    <a:pt x="86425" y="57269"/>
                    <a:pt x="84399" y="50942"/>
                    <a:pt x="78576" y="37531"/>
                  </a:cubicBezTo>
                  <a:cubicBezTo>
                    <a:pt x="75788" y="31711"/>
                    <a:pt x="70218" y="19056"/>
                    <a:pt x="47935" y="19056"/>
                  </a:cubicBezTo>
                  <a:cubicBezTo>
                    <a:pt x="33246" y="19056"/>
                    <a:pt x="26660" y="32212"/>
                    <a:pt x="26660" y="35760"/>
                  </a:cubicBezTo>
                  <a:cubicBezTo>
                    <a:pt x="26660" y="36015"/>
                    <a:pt x="26660" y="38285"/>
                    <a:pt x="29703" y="38285"/>
                  </a:cubicBezTo>
                  <a:cubicBezTo>
                    <a:pt x="31983" y="38285"/>
                    <a:pt x="32492" y="36768"/>
                    <a:pt x="32992" y="35508"/>
                  </a:cubicBezTo>
                  <a:cubicBezTo>
                    <a:pt x="36789" y="25637"/>
                    <a:pt x="44892" y="24621"/>
                    <a:pt x="46418" y="24621"/>
                  </a:cubicBezTo>
                  <a:cubicBezTo>
                    <a:pt x="54013" y="24621"/>
                    <a:pt x="61607" y="43860"/>
                    <a:pt x="65913" y="54991"/>
                  </a:cubicBezTo>
                  <a:cubicBezTo>
                    <a:pt x="74016" y="74984"/>
                    <a:pt x="82119" y="104346"/>
                    <a:pt x="82119" y="105107"/>
                  </a:cubicBezTo>
                  <a:cubicBezTo>
                    <a:pt x="82119" y="105361"/>
                    <a:pt x="82119" y="105862"/>
                    <a:pt x="80093" y="107886"/>
                  </a:cubicBezTo>
                  <a:lnTo>
                    <a:pt x="21854" y="172929"/>
                  </a:lnTo>
                  <a:cubicBezTo>
                    <a:pt x="19066" y="175716"/>
                    <a:pt x="19066" y="176225"/>
                    <a:pt x="19066" y="176980"/>
                  </a:cubicBezTo>
                  <a:cubicBezTo>
                    <a:pt x="19066" y="178504"/>
                    <a:pt x="20583" y="180021"/>
                    <a:pt x="22109" y="180021"/>
                  </a:cubicBezTo>
                  <a:cubicBezTo>
                    <a:pt x="23880" y="180021"/>
                    <a:pt x="25144" y="178250"/>
                    <a:pt x="26160" y="177232"/>
                  </a:cubicBezTo>
                  <a:lnTo>
                    <a:pt x="84145" y="112189"/>
                  </a:lnTo>
                  <a:cubicBezTo>
                    <a:pt x="92248" y="138510"/>
                    <a:pt x="95290" y="148379"/>
                    <a:pt x="101367" y="162553"/>
                  </a:cubicBezTo>
                  <a:cubicBezTo>
                    <a:pt x="104657" y="170150"/>
                    <a:pt x="110225" y="182807"/>
                    <a:pt x="132763" y="182807"/>
                  </a:cubicBezTo>
                  <a:cubicBezTo>
                    <a:pt x="147451" y="182807"/>
                    <a:pt x="154291" y="169643"/>
                    <a:pt x="154291" y="166356"/>
                  </a:cubicBezTo>
                  <a:cubicBezTo>
                    <a:pt x="154291" y="165085"/>
                    <a:pt x="153783" y="163569"/>
                    <a:pt x="151249" y="163569"/>
                  </a:cubicBezTo>
                  <a:cubicBezTo>
                    <a:pt x="148723" y="163569"/>
                    <a:pt x="148468" y="164577"/>
                    <a:pt x="147706" y="167109"/>
                  </a:cubicBezTo>
                  <a:cubicBezTo>
                    <a:pt x="145426" y="173183"/>
                    <a:pt x="139094" y="177232"/>
                    <a:pt x="134288" y="177232"/>
                  </a:cubicBezTo>
                  <a:cubicBezTo>
                    <a:pt x="121371" y="177232"/>
                    <a:pt x="104148" y="115985"/>
                    <a:pt x="98579" y="96500"/>
                  </a:cubicBezTo>
                  <a:lnTo>
                    <a:pt x="158852" y="2892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orme libre : forme 118">
              <a:extLst>
                <a:ext uri="{FF2B5EF4-FFF2-40B4-BE49-F238E27FC236}">
                  <a16:creationId xmlns:a16="http://schemas.microsoft.com/office/drawing/2014/main" id="{F70F0F65-977A-4791-8475-35775FA6EBC7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10247157" y="-14976879"/>
              <a:ext cx="177949" cy="152445"/>
            </a:xfrm>
            <a:custGeom>
              <a:avLst/>
              <a:gdLst>
                <a:gd name="connsiteX0" fmla="*/ 97078 w 177949"/>
                <a:gd name="connsiteY0" fmla="*/ 23128 h 152445"/>
                <a:gd name="connsiteX1" fmla="*/ 91231 w 177949"/>
                <a:gd name="connsiteY1" fmla="*/ 19056 h 152445"/>
                <a:gd name="connsiteX2" fmla="*/ 85733 w 177949"/>
                <a:gd name="connsiteY2" fmla="*/ 22422 h 152445"/>
                <a:gd name="connsiteX3" fmla="*/ 20305 w 177949"/>
                <a:gd name="connsiteY3" fmla="*/ 141154 h 152445"/>
                <a:gd name="connsiteX4" fmla="*/ 19066 w 177949"/>
                <a:gd name="connsiteY4" fmla="*/ 143640 h 152445"/>
                <a:gd name="connsiteX5" fmla="*/ 23316 w 177949"/>
                <a:gd name="connsiteY5" fmla="*/ 145411 h 152445"/>
                <a:gd name="connsiteX6" fmla="*/ 159320 w 177949"/>
                <a:gd name="connsiteY6" fmla="*/ 145411 h 152445"/>
                <a:gd name="connsiteX7" fmla="*/ 163571 w 177949"/>
                <a:gd name="connsiteY7" fmla="*/ 143640 h 152445"/>
                <a:gd name="connsiteX8" fmla="*/ 162331 w 177949"/>
                <a:gd name="connsiteY8" fmla="*/ 141154 h 152445"/>
                <a:gd name="connsiteX9" fmla="*/ 97078 w 177949"/>
                <a:gd name="connsiteY9" fmla="*/ 23128 h 152445"/>
                <a:gd name="connsiteX10" fmla="*/ 85376 w 177949"/>
                <a:gd name="connsiteY10" fmla="*/ 36419 h 152445"/>
                <a:gd name="connsiteX11" fmla="*/ 137506 w 177949"/>
                <a:gd name="connsiteY11" fmla="*/ 130880 h 152445"/>
                <a:gd name="connsiteX12" fmla="*/ 33246 w 177949"/>
                <a:gd name="connsiteY12" fmla="*/ 130880 h 152445"/>
                <a:gd name="connsiteX13" fmla="*/ 85376 w 177949"/>
                <a:gd name="connsiteY13" fmla="*/ 36419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7949" h="152445">
                  <a:moveTo>
                    <a:pt x="97078" y="23128"/>
                  </a:moveTo>
                  <a:cubicBezTo>
                    <a:pt x="95306" y="19936"/>
                    <a:pt x="94774" y="19056"/>
                    <a:pt x="91231" y="19056"/>
                  </a:cubicBezTo>
                  <a:cubicBezTo>
                    <a:pt x="89102" y="19056"/>
                    <a:pt x="87330" y="19588"/>
                    <a:pt x="85733" y="22422"/>
                  </a:cubicBezTo>
                  <a:lnTo>
                    <a:pt x="20305" y="141154"/>
                  </a:lnTo>
                  <a:cubicBezTo>
                    <a:pt x="19066" y="143108"/>
                    <a:pt x="19066" y="143457"/>
                    <a:pt x="19066" y="143640"/>
                  </a:cubicBezTo>
                  <a:cubicBezTo>
                    <a:pt x="19066" y="145411"/>
                    <a:pt x="20480" y="145411"/>
                    <a:pt x="23316" y="145411"/>
                  </a:cubicBezTo>
                  <a:lnTo>
                    <a:pt x="159320" y="145411"/>
                  </a:lnTo>
                  <a:cubicBezTo>
                    <a:pt x="162157" y="145411"/>
                    <a:pt x="163571" y="145411"/>
                    <a:pt x="163571" y="143640"/>
                  </a:cubicBezTo>
                  <a:cubicBezTo>
                    <a:pt x="163571" y="143457"/>
                    <a:pt x="163571" y="143108"/>
                    <a:pt x="162331" y="141154"/>
                  </a:cubicBezTo>
                  <a:lnTo>
                    <a:pt x="97078" y="23128"/>
                  </a:lnTo>
                  <a:close/>
                  <a:moveTo>
                    <a:pt x="85376" y="36419"/>
                  </a:moveTo>
                  <a:lnTo>
                    <a:pt x="137506" y="130880"/>
                  </a:lnTo>
                  <a:lnTo>
                    <a:pt x="33246" y="130880"/>
                  </a:lnTo>
                  <a:lnTo>
                    <a:pt x="85376" y="3641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orme libre : forme 119">
              <a:extLst>
                <a:ext uri="{FF2B5EF4-FFF2-40B4-BE49-F238E27FC236}">
                  <a16:creationId xmlns:a16="http://schemas.microsoft.com/office/drawing/2014/main" id="{974AD4DB-D856-4BA6-A808-DBD722D14FBD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10440452" y="-15078300"/>
              <a:ext cx="76264" cy="279483"/>
            </a:xfrm>
            <a:custGeom>
              <a:avLst/>
              <a:gdLst>
                <a:gd name="connsiteX0" fmla="*/ 77813 w 76264"/>
                <a:gd name="connsiteY0" fmla="*/ 269612 h 279482"/>
                <a:gd name="connsiteX1" fmla="*/ 73507 w 76264"/>
                <a:gd name="connsiteY1" fmla="*/ 264047 h 279482"/>
                <a:gd name="connsiteX2" fmla="*/ 33754 w 76264"/>
                <a:gd name="connsiteY2" fmla="*/ 145600 h 279482"/>
                <a:gd name="connsiteX3" fmla="*/ 74524 w 76264"/>
                <a:gd name="connsiteY3" fmla="*/ 25891 h 279482"/>
                <a:gd name="connsiteX4" fmla="*/ 77813 w 76264"/>
                <a:gd name="connsiteY4" fmla="*/ 21588 h 279482"/>
                <a:gd name="connsiteX5" fmla="*/ 75279 w 76264"/>
                <a:gd name="connsiteY5" fmla="*/ 19056 h 279482"/>
                <a:gd name="connsiteX6" fmla="*/ 35017 w 76264"/>
                <a:gd name="connsiteY6" fmla="*/ 68410 h 279482"/>
                <a:gd name="connsiteX7" fmla="*/ 19066 w 76264"/>
                <a:gd name="connsiteY7" fmla="*/ 145600 h 279482"/>
                <a:gd name="connsiteX8" fmla="*/ 35781 w 76264"/>
                <a:gd name="connsiteY8" fmla="*/ 224563 h 279482"/>
                <a:gd name="connsiteX9" fmla="*/ 75279 w 76264"/>
                <a:gd name="connsiteY9" fmla="*/ 272146 h 279482"/>
                <a:gd name="connsiteX10" fmla="*/ 77813 w 76264"/>
                <a:gd name="connsiteY10" fmla="*/ 269612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64" h="279482">
                  <a:moveTo>
                    <a:pt x="77813" y="269612"/>
                  </a:moveTo>
                  <a:cubicBezTo>
                    <a:pt x="77813" y="268859"/>
                    <a:pt x="77813" y="268350"/>
                    <a:pt x="73507" y="264047"/>
                  </a:cubicBezTo>
                  <a:cubicBezTo>
                    <a:pt x="41857" y="232160"/>
                    <a:pt x="33754" y="184323"/>
                    <a:pt x="33754" y="145600"/>
                  </a:cubicBezTo>
                  <a:cubicBezTo>
                    <a:pt x="33754" y="101567"/>
                    <a:pt x="43375" y="57524"/>
                    <a:pt x="74524" y="25891"/>
                  </a:cubicBezTo>
                  <a:cubicBezTo>
                    <a:pt x="77813" y="22850"/>
                    <a:pt x="77813" y="22342"/>
                    <a:pt x="77813" y="21588"/>
                  </a:cubicBezTo>
                  <a:cubicBezTo>
                    <a:pt x="77813" y="19817"/>
                    <a:pt x="76796" y="19056"/>
                    <a:pt x="75279" y="19056"/>
                  </a:cubicBezTo>
                  <a:cubicBezTo>
                    <a:pt x="72744" y="19056"/>
                    <a:pt x="49961" y="36269"/>
                    <a:pt x="35017" y="68410"/>
                  </a:cubicBezTo>
                  <a:cubicBezTo>
                    <a:pt x="22100" y="96246"/>
                    <a:pt x="19066" y="124338"/>
                    <a:pt x="19066" y="145600"/>
                  </a:cubicBezTo>
                  <a:cubicBezTo>
                    <a:pt x="19066" y="165340"/>
                    <a:pt x="21846" y="195962"/>
                    <a:pt x="35781" y="224563"/>
                  </a:cubicBezTo>
                  <a:cubicBezTo>
                    <a:pt x="50969" y="255694"/>
                    <a:pt x="72744" y="272146"/>
                    <a:pt x="75279" y="272146"/>
                  </a:cubicBezTo>
                  <a:cubicBezTo>
                    <a:pt x="76796" y="272146"/>
                    <a:pt x="77813" y="271383"/>
                    <a:pt x="77813" y="26961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orme libre : forme 120">
              <a:extLst>
                <a:ext uri="{FF2B5EF4-FFF2-40B4-BE49-F238E27FC236}">
                  <a16:creationId xmlns:a16="http://schemas.microsoft.com/office/drawing/2014/main" id="{FDCA1063-4142-4A28-94AA-15C2CBB692F3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10528576" y="-15061341"/>
              <a:ext cx="203371" cy="203260"/>
            </a:xfrm>
            <a:custGeom>
              <a:avLst/>
              <a:gdLst>
                <a:gd name="connsiteX0" fmla="*/ 186704 w 203370"/>
                <a:gd name="connsiteY0" fmla="*/ 25130 h 203260"/>
                <a:gd name="connsiteX1" fmla="*/ 187458 w 203370"/>
                <a:gd name="connsiteY1" fmla="*/ 21334 h 203260"/>
                <a:gd name="connsiteX2" fmla="*/ 181127 w 203370"/>
                <a:gd name="connsiteY2" fmla="*/ 19056 h 203260"/>
                <a:gd name="connsiteX3" fmla="*/ 74269 w 203370"/>
                <a:gd name="connsiteY3" fmla="*/ 19056 h 203260"/>
                <a:gd name="connsiteX4" fmla="*/ 66421 w 203370"/>
                <a:gd name="connsiteY4" fmla="*/ 24113 h 203260"/>
                <a:gd name="connsiteX5" fmla="*/ 52487 w 203370"/>
                <a:gd name="connsiteY5" fmla="*/ 69672 h 203260"/>
                <a:gd name="connsiteX6" fmla="*/ 51733 w 203370"/>
                <a:gd name="connsiteY6" fmla="*/ 73213 h 203260"/>
                <a:gd name="connsiteX7" fmla="*/ 54767 w 203370"/>
                <a:gd name="connsiteY7" fmla="*/ 76001 h 203260"/>
                <a:gd name="connsiteX8" fmla="*/ 58064 w 203370"/>
                <a:gd name="connsiteY8" fmla="*/ 73467 h 203260"/>
                <a:gd name="connsiteX9" fmla="*/ 120354 w 203370"/>
                <a:gd name="connsiteY9" fmla="*/ 26901 h 203260"/>
                <a:gd name="connsiteX10" fmla="*/ 161632 w 203370"/>
                <a:gd name="connsiteY10" fmla="*/ 26901 h 203260"/>
                <a:gd name="connsiteX11" fmla="*/ 20075 w 203370"/>
                <a:gd name="connsiteY11" fmla="*/ 185078 h 203260"/>
                <a:gd name="connsiteX12" fmla="*/ 19066 w 203370"/>
                <a:gd name="connsiteY12" fmla="*/ 189635 h 203260"/>
                <a:gd name="connsiteX13" fmla="*/ 25397 w 203370"/>
                <a:gd name="connsiteY13" fmla="*/ 191913 h 203260"/>
                <a:gd name="connsiteX14" fmla="*/ 135551 w 203370"/>
                <a:gd name="connsiteY14" fmla="*/ 191913 h 203260"/>
                <a:gd name="connsiteX15" fmla="*/ 143400 w 203370"/>
                <a:gd name="connsiteY15" fmla="*/ 186849 h 203260"/>
                <a:gd name="connsiteX16" fmla="*/ 161378 w 203370"/>
                <a:gd name="connsiteY16" fmla="*/ 130921 h 203260"/>
                <a:gd name="connsiteX17" fmla="*/ 162395 w 203370"/>
                <a:gd name="connsiteY17" fmla="*/ 127125 h 203260"/>
                <a:gd name="connsiteX18" fmla="*/ 159098 w 203370"/>
                <a:gd name="connsiteY18" fmla="*/ 124338 h 203260"/>
                <a:gd name="connsiteX19" fmla="*/ 154792 w 203370"/>
                <a:gd name="connsiteY19" fmla="*/ 130666 h 203260"/>
                <a:gd name="connsiteX20" fmla="*/ 88450 w 203370"/>
                <a:gd name="connsiteY20" fmla="*/ 183307 h 203260"/>
                <a:gd name="connsiteX21" fmla="*/ 45147 w 203370"/>
                <a:gd name="connsiteY21" fmla="*/ 183307 h 203260"/>
                <a:gd name="connsiteX22" fmla="*/ 186704 w 203370"/>
                <a:gd name="connsiteY22" fmla="*/ 25130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03370" h="203260">
                  <a:moveTo>
                    <a:pt x="186704" y="25130"/>
                  </a:moveTo>
                  <a:cubicBezTo>
                    <a:pt x="186958" y="24113"/>
                    <a:pt x="187458" y="22850"/>
                    <a:pt x="187458" y="21334"/>
                  </a:cubicBezTo>
                  <a:cubicBezTo>
                    <a:pt x="187458" y="19056"/>
                    <a:pt x="186195" y="19056"/>
                    <a:pt x="181127" y="19056"/>
                  </a:cubicBezTo>
                  <a:lnTo>
                    <a:pt x="74269" y="19056"/>
                  </a:lnTo>
                  <a:cubicBezTo>
                    <a:pt x="68193" y="19056"/>
                    <a:pt x="67938" y="19310"/>
                    <a:pt x="66421" y="24113"/>
                  </a:cubicBezTo>
                  <a:lnTo>
                    <a:pt x="52487" y="69672"/>
                  </a:lnTo>
                  <a:cubicBezTo>
                    <a:pt x="51986" y="70935"/>
                    <a:pt x="51733" y="72706"/>
                    <a:pt x="51733" y="73213"/>
                  </a:cubicBezTo>
                  <a:cubicBezTo>
                    <a:pt x="51733" y="73467"/>
                    <a:pt x="51733" y="76001"/>
                    <a:pt x="54767" y="76001"/>
                  </a:cubicBezTo>
                  <a:cubicBezTo>
                    <a:pt x="57047" y="76001"/>
                    <a:pt x="57556" y="74230"/>
                    <a:pt x="58064" y="73467"/>
                  </a:cubicBezTo>
                  <a:cubicBezTo>
                    <a:pt x="67684" y="43606"/>
                    <a:pt x="80856" y="26901"/>
                    <a:pt x="120354" y="26901"/>
                  </a:cubicBezTo>
                  <a:lnTo>
                    <a:pt x="161632" y="26901"/>
                  </a:lnTo>
                  <a:lnTo>
                    <a:pt x="20075" y="185078"/>
                  </a:lnTo>
                  <a:cubicBezTo>
                    <a:pt x="20075" y="185332"/>
                    <a:pt x="19066" y="188874"/>
                    <a:pt x="19066" y="189635"/>
                  </a:cubicBezTo>
                  <a:cubicBezTo>
                    <a:pt x="19066" y="191913"/>
                    <a:pt x="20837" y="191913"/>
                    <a:pt x="25397" y="191913"/>
                  </a:cubicBezTo>
                  <a:lnTo>
                    <a:pt x="135551" y="191913"/>
                  </a:lnTo>
                  <a:cubicBezTo>
                    <a:pt x="141629" y="191913"/>
                    <a:pt x="141883" y="191661"/>
                    <a:pt x="143400" y="186849"/>
                  </a:cubicBezTo>
                  <a:lnTo>
                    <a:pt x="161378" y="130921"/>
                  </a:lnTo>
                  <a:cubicBezTo>
                    <a:pt x="161632" y="129904"/>
                    <a:pt x="162395" y="128134"/>
                    <a:pt x="162395" y="127125"/>
                  </a:cubicBezTo>
                  <a:cubicBezTo>
                    <a:pt x="162395" y="125854"/>
                    <a:pt x="161378" y="124338"/>
                    <a:pt x="159098" y="124338"/>
                  </a:cubicBezTo>
                  <a:cubicBezTo>
                    <a:pt x="156817" y="124338"/>
                    <a:pt x="156564" y="125355"/>
                    <a:pt x="154792" y="130666"/>
                  </a:cubicBezTo>
                  <a:cubicBezTo>
                    <a:pt x="143654" y="165085"/>
                    <a:pt x="131499" y="183307"/>
                    <a:pt x="88450" y="183307"/>
                  </a:cubicBezTo>
                  <a:lnTo>
                    <a:pt x="45147" y="183307"/>
                  </a:lnTo>
                  <a:lnTo>
                    <a:pt x="186704" y="2513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orme libre : forme 121">
              <a:extLst>
                <a:ext uri="{FF2B5EF4-FFF2-40B4-BE49-F238E27FC236}">
                  <a16:creationId xmlns:a16="http://schemas.microsoft.com/office/drawing/2014/main" id="{46B003F1-B6CD-4C39-88DD-78CD96CEE469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10775341" y="-15036037"/>
              <a:ext cx="203371" cy="203260"/>
            </a:xfrm>
            <a:custGeom>
              <a:avLst/>
              <a:gdLst>
                <a:gd name="connsiteX0" fmla="*/ 108453 w 203370"/>
                <a:gd name="connsiteY0" fmla="*/ 108404 h 203260"/>
                <a:gd name="connsiteX1" fmla="*/ 179109 w 203370"/>
                <a:gd name="connsiteY1" fmla="*/ 108404 h 203260"/>
                <a:gd name="connsiteX2" fmla="*/ 187466 w 203370"/>
                <a:gd name="connsiteY2" fmla="*/ 103338 h 203260"/>
                <a:gd name="connsiteX3" fmla="*/ 179109 w 203370"/>
                <a:gd name="connsiteY3" fmla="*/ 98281 h 203260"/>
                <a:gd name="connsiteX4" fmla="*/ 108453 w 203370"/>
                <a:gd name="connsiteY4" fmla="*/ 98281 h 203260"/>
                <a:gd name="connsiteX5" fmla="*/ 108453 w 203370"/>
                <a:gd name="connsiteY5" fmla="*/ 27410 h 203260"/>
                <a:gd name="connsiteX6" fmla="*/ 103393 w 203370"/>
                <a:gd name="connsiteY6" fmla="*/ 19056 h 203260"/>
                <a:gd name="connsiteX7" fmla="*/ 98325 w 203370"/>
                <a:gd name="connsiteY7" fmla="*/ 27410 h 203260"/>
                <a:gd name="connsiteX8" fmla="*/ 98325 w 203370"/>
                <a:gd name="connsiteY8" fmla="*/ 98281 h 203260"/>
                <a:gd name="connsiteX9" fmla="*/ 27423 w 203370"/>
                <a:gd name="connsiteY9" fmla="*/ 98281 h 203260"/>
                <a:gd name="connsiteX10" fmla="*/ 19066 w 203370"/>
                <a:gd name="connsiteY10" fmla="*/ 103338 h 203260"/>
                <a:gd name="connsiteX11" fmla="*/ 27423 w 203370"/>
                <a:gd name="connsiteY11" fmla="*/ 108404 h 203260"/>
                <a:gd name="connsiteX12" fmla="*/ 98325 w 203370"/>
                <a:gd name="connsiteY12" fmla="*/ 108404 h 203260"/>
                <a:gd name="connsiteX13" fmla="*/ 98325 w 203370"/>
                <a:gd name="connsiteY13" fmla="*/ 179267 h 203260"/>
                <a:gd name="connsiteX14" fmla="*/ 103393 w 203370"/>
                <a:gd name="connsiteY14" fmla="*/ 187619 h 203260"/>
                <a:gd name="connsiteX15" fmla="*/ 108453 w 203370"/>
                <a:gd name="connsiteY15" fmla="*/ 179267 h 203260"/>
                <a:gd name="connsiteX16" fmla="*/ 108453 w 203370"/>
                <a:gd name="connsiteY16" fmla="*/ 108404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3370" h="203260">
                  <a:moveTo>
                    <a:pt x="108453" y="108404"/>
                  </a:moveTo>
                  <a:lnTo>
                    <a:pt x="179109" y="108404"/>
                  </a:lnTo>
                  <a:cubicBezTo>
                    <a:pt x="182652" y="108404"/>
                    <a:pt x="187466" y="108404"/>
                    <a:pt x="187466" y="103338"/>
                  </a:cubicBezTo>
                  <a:cubicBezTo>
                    <a:pt x="187466" y="98281"/>
                    <a:pt x="182652" y="98281"/>
                    <a:pt x="179109" y="98281"/>
                  </a:cubicBezTo>
                  <a:lnTo>
                    <a:pt x="108453" y="98281"/>
                  </a:lnTo>
                  <a:lnTo>
                    <a:pt x="108453" y="27410"/>
                  </a:lnTo>
                  <a:cubicBezTo>
                    <a:pt x="108453" y="23868"/>
                    <a:pt x="108453" y="19056"/>
                    <a:pt x="103393" y="19056"/>
                  </a:cubicBezTo>
                  <a:cubicBezTo>
                    <a:pt x="98325" y="19056"/>
                    <a:pt x="98325" y="23868"/>
                    <a:pt x="98325" y="27410"/>
                  </a:cubicBezTo>
                  <a:lnTo>
                    <a:pt x="98325" y="98281"/>
                  </a:lnTo>
                  <a:lnTo>
                    <a:pt x="27423" y="98281"/>
                  </a:lnTo>
                  <a:cubicBezTo>
                    <a:pt x="23880" y="98281"/>
                    <a:pt x="19066" y="98281"/>
                    <a:pt x="19066" y="103338"/>
                  </a:cubicBezTo>
                  <a:cubicBezTo>
                    <a:pt x="19066" y="108404"/>
                    <a:pt x="23880" y="108404"/>
                    <a:pt x="27423" y="108404"/>
                  </a:cubicBezTo>
                  <a:lnTo>
                    <a:pt x="98325" y="108404"/>
                  </a:lnTo>
                  <a:lnTo>
                    <a:pt x="98325" y="179267"/>
                  </a:lnTo>
                  <a:cubicBezTo>
                    <a:pt x="98325" y="182807"/>
                    <a:pt x="98325" y="187619"/>
                    <a:pt x="103393" y="187619"/>
                  </a:cubicBezTo>
                  <a:cubicBezTo>
                    <a:pt x="108453" y="187619"/>
                    <a:pt x="108453" y="182807"/>
                    <a:pt x="108453" y="179267"/>
                  </a:cubicBezTo>
                  <a:lnTo>
                    <a:pt x="108453" y="10840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orme libre : forme 122">
              <a:extLst>
                <a:ext uri="{FF2B5EF4-FFF2-40B4-BE49-F238E27FC236}">
                  <a16:creationId xmlns:a16="http://schemas.microsoft.com/office/drawing/2014/main" id="{F26F06CA-D704-4FF7-8F09-48FD3CD3A422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11085185" y="-15101809"/>
              <a:ext cx="127107" cy="25408"/>
            </a:xfrm>
            <a:custGeom>
              <a:avLst/>
              <a:gdLst>
                <a:gd name="connsiteX0" fmla="*/ 110488 w 127106"/>
                <a:gd name="connsiteY0" fmla="*/ 26901 h 25407"/>
                <a:gd name="connsiteX1" fmla="*/ 110488 w 127106"/>
                <a:gd name="connsiteY1" fmla="*/ 19056 h 25407"/>
                <a:gd name="connsiteX2" fmla="*/ 19066 w 127106"/>
                <a:gd name="connsiteY2" fmla="*/ 19056 h 25407"/>
                <a:gd name="connsiteX3" fmla="*/ 19066 w 127106"/>
                <a:gd name="connsiteY3" fmla="*/ 26901 h 25407"/>
                <a:gd name="connsiteX4" fmla="*/ 110488 w 127106"/>
                <a:gd name="connsiteY4" fmla="*/ 26901 h 2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106" h="25407">
                  <a:moveTo>
                    <a:pt x="110488" y="26901"/>
                  </a:moveTo>
                  <a:lnTo>
                    <a:pt x="110488" y="19056"/>
                  </a:lnTo>
                  <a:lnTo>
                    <a:pt x="19066" y="19056"/>
                  </a:lnTo>
                  <a:lnTo>
                    <a:pt x="19066" y="26901"/>
                  </a:lnTo>
                  <a:lnTo>
                    <a:pt x="110488" y="2690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orme libre : forme 123">
              <a:extLst>
                <a:ext uri="{FF2B5EF4-FFF2-40B4-BE49-F238E27FC236}">
                  <a16:creationId xmlns:a16="http://schemas.microsoft.com/office/drawing/2014/main" id="{CE6421DA-00DA-4C14-9521-98DD6648C1AD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11029123" y="-15061341"/>
              <a:ext cx="203371" cy="203260"/>
            </a:xfrm>
            <a:custGeom>
              <a:avLst/>
              <a:gdLst>
                <a:gd name="connsiteX0" fmla="*/ 186704 w 203370"/>
                <a:gd name="connsiteY0" fmla="*/ 25130 h 203260"/>
                <a:gd name="connsiteX1" fmla="*/ 187458 w 203370"/>
                <a:gd name="connsiteY1" fmla="*/ 21334 h 203260"/>
                <a:gd name="connsiteX2" fmla="*/ 181127 w 203370"/>
                <a:gd name="connsiteY2" fmla="*/ 19056 h 203260"/>
                <a:gd name="connsiteX3" fmla="*/ 74269 w 203370"/>
                <a:gd name="connsiteY3" fmla="*/ 19056 h 203260"/>
                <a:gd name="connsiteX4" fmla="*/ 66421 w 203370"/>
                <a:gd name="connsiteY4" fmla="*/ 24113 h 203260"/>
                <a:gd name="connsiteX5" fmla="*/ 52487 w 203370"/>
                <a:gd name="connsiteY5" fmla="*/ 69672 h 203260"/>
                <a:gd name="connsiteX6" fmla="*/ 51733 w 203370"/>
                <a:gd name="connsiteY6" fmla="*/ 73213 h 203260"/>
                <a:gd name="connsiteX7" fmla="*/ 54767 w 203370"/>
                <a:gd name="connsiteY7" fmla="*/ 76001 h 203260"/>
                <a:gd name="connsiteX8" fmla="*/ 58064 w 203370"/>
                <a:gd name="connsiteY8" fmla="*/ 73467 h 203260"/>
                <a:gd name="connsiteX9" fmla="*/ 120354 w 203370"/>
                <a:gd name="connsiteY9" fmla="*/ 26901 h 203260"/>
                <a:gd name="connsiteX10" fmla="*/ 161632 w 203370"/>
                <a:gd name="connsiteY10" fmla="*/ 26901 h 203260"/>
                <a:gd name="connsiteX11" fmla="*/ 20075 w 203370"/>
                <a:gd name="connsiteY11" fmla="*/ 185078 h 203260"/>
                <a:gd name="connsiteX12" fmla="*/ 19066 w 203370"/>
                <a:gd name="connsiteY12" fmla="*/ 189635 h 203260"/>
                <a:gd name="connsiteX13" fmla="*/ 25397 w 203370"/>
                <a:gd name="connsiteY13" fmla="*/ 191913 h 203260"/>
                <a:gd name="connsiteX14" fmla="*/ 135551 w 203370"/>
                <a:gd name="connsiteY14" fmla="*/ 191913 h 203260"/>
                <a:gd name="connsiteX15" fmla="*/ 143400 w 203370"/>
                <a:gd name="connsiteY15" fmla="*/ 186849 h 203260"/>
                <a:gd name="connsiteX16" fmla="*/ 161378 w 203370"/>
                <a:gd name="connsiteY16" fmla="*/ 130921 h 203260"/>
                <a:gd name="connsiteX17" fmla="*/ 162395 w 203370"/>
                <a:gd name="connsiteY17" fmla="*/ 127125 h 203260"/>
                <a:gd name="connsiteX18" fmla="*/ 159098 w 203370"/>
                <a:gd name="connsiteY18" fmla="*/ 124338 h 203260"/>
                <a:gd name="connsiteX19" fmla="*/ 154792 w 203370"/>
                <a:gd name="connsiteY19" fmla="*/ 130666 h 203260"/>
                <a:gd name="connsiteX20" fmla="*/ 88450 w 203370"/>
                <a:gd name="connsiteY20" fmla="*/ 183307 h 203260"/>
                <a:gd name="connsiteX21" fmla="*/ 45147 w 203370"/>
                <a:gd name="connsiteY21" fmla="*/ 183307 h 203260"/>
                <a:gd name="connsiteX22" fmla="*/ 186704 w 203370"/>
                <a:gd name="connsiteY22" fmla="*/ 25130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03370" h="203260">
                  <a:moveTo>
                    <a:pt x="186704" y="25130"/>
                  </a:moveTo>
                  <a:cubicBezTo>
                    <a:pt x="186958" y="24113"/>
                    <a:pt x="187458" y="22850"/>
                    <a:pt x="187458" y="21334"/>
                  </a:cubicBezTo>
                  <a:cubicBezTo>
                    <a:pt x="187458" y="19056"/>
                    <a:pt x="186195" y="19056"/>
                    <a:pt x="181127" y="19056"/>
                  </a:cubicBezTo>
                  <a:lnTo>
                    <a:pt x="74269" y="19056"/>
                  </a:lnTo>
                  <a:cubicBezTo>
                    <a:pt x="68193" y="19056"/>
                    <a:pt x="67938" y="19310"/>
                    <a:pt x="66421" y="24113"/>
                  </a:cubicBezTo>
                  <a:lnTo>
                    <a:pt x="52487" y="69672"/>
                  </a:lnTo>
                  <a:cubicBezTo>
                    <a:pt x="51986" y="70935"/>
                    <a:pt x="51733" y="72706"/>
                    <a:pt x="51733" y="73213"/>
                  </a:cubicBezTo>
                  <a:cubicBezTo>
                    <a:pt x="51733" y="73467"/>
                    <a:pt x="51733" y="76001"/>
                    <a:pt x="54767" y="76001"/>
                  </a:cubicBezTo>
                  <a:cubicBezTo>
                    <a:pt x="57047" y="76001"/>
                    <a:pt x="57555" y="74230"/>
                    <a:pt x="58064" y="73467"/>
                  </a:cubicBezTo>
                  <a:cubicBezTo>
                    <a:pt x="67684" y="43606"/>
                    <a:pt x="80856" y="26901"/>
                    <a:pt x="120354" y="26901"/>
                  </a:cubicBezTo>
                  <a:lnTo>
                    <a:pt x="161632" y="26901"/>
                  </a:lnTo>
                  <a:lnTo>
                    <a:pt x="20075" y="185078"/>
                  </a:lnTo>
                  <a:cubicBezTo>
                    <a:pt x="20075" y="185332"/>
                    <a:pt x="19066" y="188874"/>
                    <a:pt x="19066" y="189635"/>
                  </a:cubicBezTo>
                  <a:cubicBezTo>
                    <a:pt x="19066" y="191913"/>
                    <a:pt x="20837" y="191913"/>
                    <a:pt x="25397" y="191913"/>
                  </a:cubicBezTo>
                  <a:lnTo>
                    <a:pt x="135551" y="191913"/>
                  </a:lnTo>
                  <a:cubicBezTo>
                    <a:pt x="141628" y="191913"/>
                    <a:pt x="141883" y="191661"/>
                    <a:pt x="143400" y="186849"/>
                  </a:cubicBezTo>
                  <a:lnTo>
                    <a:pt x="161378" y="130921"/>
                  </a:lnTo>
                  <a:cubicBezTo>
                    <a:pt x="161632" y="129904"/>
                    <a:pt x="162395" y="128134"/>
                    <a:pt x="162395" y="127125"/>
                  </a:cubicBezTo>
                  <a:cubicBezTo>
                    <a:pt x="162395" y="125854"/>
                    <a:pt x="161378" y="124338"/>
                    <a:pt x="159098" y="124338"/>
                  </a:cubicBezTo>
                  <a:cubicBezTo>
                    <a:pt x="156817" y="124338"/>
                    <a:pt x="156564" y="125355"/>
                    <a:pt x="154792" y="130666"/>
                  </a:cubicBezTo>
                  <a:cubicBezTo>
                    <a:pt x="143654" y="165085"/>
                    <a:pt x="131499" y="183307"/>
                    <a:pt x="88450" y="183307"/>
                  </a:cubicBezTo>
                  <a:lnTo>
                    <a:pt x="45147" y="183307"/>
                  </a:lnTo>
                  <a:lnTo>
                    <a:pt x="186704" y="2513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orme libre : forme 124">
              <a:extLst>
                <a:ext uri="{FF2B5EF4-FFF2-40B4-BE49-F238E27FC236}">
                  <a16:creationId xmlns:a16="http://schemas.microsoft.com/office/drawing/2014/main" id="{12B1AC5A-5685-456B-A16A-7932C8B04640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11219859" y="-15078300"/>
              <a:ext cx="76264" cy="279483"/>
            </a:xfrm>
            <a:custGeom>
              <a:avLst/>
              <a:gdLst>
                <a:gd name="connsiteX0" fmla="*/ 77813 w 76264"/>
                <a:gd name="connsiteY0" fmla="*/ 145600 h 279482"/>
                <a:gd name="connsiteX1" fmla="*/ 61099 w 76264"/>
                <a:gd name="connsiteY1" fmla="*/ 66639 h 279482"/>
                <a:gd name="connsiteX2" fmla="*/ 21601 w 76264"/>
                <a:gd name="connsiteY2" fmla="*/ 19056 h 279482"/>
                <a:gd name="connsiteX3" fmla="*/ 19066 w 76264"/>
                <a:gd name="connsiteY3" fmla="*/ 21588 h 279482"/>
                <a:gd name="connsiteX4" fmla="*/ 23881 w 76264"/>
                <a:gd name="connsiteY4" fmla="*/ 27408 h 279482"/>
                <a:gd name="connsiteX5" fmla="*/ 63124 w 76264"/>
                <a:gd name="connsiteY5" fmla="*/ 145600 h 279482"/>
                <a:gd name="connsiteX6" fmla="*/ 22355 w 76264"/>
                <a:gd name="connsiteY6" fmla="*/ 265309 h 279482"/>
                <a:gd name="connsiteX7" fmla="*/ 19066 w 76264"/>
                <a:gd name="connsiteY7" fmla="*/ 269612 h 279482"/>
                <a:gd name="connsiteX8" fmla="*/ 21601 w 76264"/>
                <a:gd name="connsiteY8" fmla="*/ 272146 h 279482"/>
                <a:gd name="connsiteX9" fmla="*/ 61861 w 76264"/>
                <a:gd name="connsiteY9" fmla="*/ 222792 h 279482"/>
                <a:gd name="connsiteX10" fmla="*/ 77813 w 76264"/>
                <a:gd name="connsiteY10" fmla="*/ 145600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64" h="279482">
                  <a:moveTo>
                    <a:pt x="77813" y="145600"/>
                  </a:moveTo>
                  <a:cubicBezTo>
                    <a:pt x="77813" y="125862"/>
                    <a:pt x="75033" y="95238"/>
                    <a:pt x="61099" y="66639"/>
                  </a:cubicBezTo>
                  <a:cubicBezTo>
                    <a:pt x="45909" y="35506"/>
                    <a:pt x="24127" y="19056"/>
                    <a:pt x="21601" y="19056"/>
                  </a:cubicBezTo>
                  <a:cubicBezTo>
                    <a:pt x="20075" y="19056"/>
                    <a:pt x="19066" y="20071"/>
                    <a:pt x="19066" y="21588"/>
                  </a:cubicBezTo>
                  <a:cubicBezTo>
                    <a:pt x="19066" y="22342"/>
                    <a:pt x="19066" y="22850"/>
                    <a:pt x="23881" y="27408"/>
                  </a:cubicBezTo>
                  <a:cubicBezTo>
                    <a:pt x="48690" y="52467"/>
                    <a:pt x="63124" y="92706"/>
                    <a:pt x="63124" y="145600"/>
                  </a:cubicBezTo>
                  <a:cubicBezTo>
                    <a:pt x="63124" y="188880"/>
                    <a:pt x="53758" y="233424"/>
                    <a:pt x="22355" y="265309"/>
                  </a:cubicBezTo>
                  <a:cubicBezTo>
                    <a:pt x="19066" y="268350"/>
                    <a:pt x="19066" y="268859"/>
                    <a:pt x="19066" y="269612"/>
                  </a:cubicBezTo>
                  <a:cubicBezTo>
                    <a:pt x="19066" y="271129"/>
                    <a:pt x="20075" y="272146"/>
                    <a:pt x="21601" y="272146"/>
                  </a:cubicBezTo>
                  <a:cubicBezTo>
                    <a:pt x="24127" y="272146"/>
                    <a:pt x="46919" y="254933"/>
                    <a:pt x="61861" y="222792"/>
                  </a:cubicBezTo>
                  <a:cubicBezTo>
                    <a:pt x="74778" y="194955"/>
                    <a:pt x="77813" y="166864"/>
                    <a:pt x="77813" y="1456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20" name="Groupe 419" descr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C_{\bar{H}H,\Delta}\,\sim\,\int d\sigma\, e^{-\frac{N}{2}\sigma^2 } \, \text{He}_{N-\Delta}(\sqrt{N}\sigma)\, \exp\left[N \int dzd\bar{z} \,\rho_{O}(z, \bar{z})\log(z+ \bar{z}+\sigma)\right]&#10;\end{align*}&#10;&#10;\end{document}" title="IguanaTex Vector Display">
            <a:extLst>
              <a:ext uri="{FF2B5EF4-FFF2-40B4-BE49-F238E27FC236}">
                <a16:creationId xmlns:a16="http://schemas.microsoft.com/office/drawing/2014/main" id="{92E43AA8-F767-4DC7-9F6C-C8C54091BAEB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1585960" y="5775153"/>
            <a:ext cx="6408762" cy="477227"/>
            <a:chOff x="6017389" y="-15166934"/>
            <a:chExt cx="8530062" cy="635189"/>
          </a:xfrm>
        </p:grpSpPr>
        <p:sp>
          <p:nvSpPr>
            <p:cNvPr id="341" name="Forme libre : forme 340">
              <a:extLst>
                <a:ext uri="{FF2B5EF4-FFF2-40B4-BE49-F238E27FC236}">
                  <a16:creationId xmlns:a16="http://schemas.microsoft.com/office/drawing/2014/main" id="{147E5DBD-F5FC-4B14-91DC-7DBB07DC25C7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6017389" y="-14978318"/>
              <a:ext cx="203371" cy="203260"/>
            </a:xfrm>
            <a:custGeom>
              <a:avLst/>
              <a:gdLst>
                <a:gd name="connsiteX0" fmla="*/ 198858 w 203370"/>
                <a:gd name="connsiteY0" fmla="*/ 21588 h 203260"/>
                <a:gd name="connsiteX1" fmla="*/ 196070 w 203370"/>
                <a:gd name="connsiteY1" fmla="*/ 19056 h 203260"/>
                <a:gd name="connsiteX2" fmla="*/ 192273 w 203370"/>
                <a:gd name="connsiteY2" fmla="*/ 22097 h 203260"/>
                <a:gd name="connsiteX3" fmla="*/ 174549 w 203370"/>
                <a:gd name="connsiteY3" fmla="*/ 41582 h 203260"/>
                <a:gd name="connsiteX4" fmla="*/ 132509 w 203370"/>
                <a:gd name="connsiteY4" fmla="*/ 19056 h 203260"/>
                <a:gd name="connsiteX5" fmla="*/ 19066 w 203370"/>
                <a:gd name="connsiteY5" fmla="*/ 133708 h 203260"/>
                <a:gd name="connsiteX6" fmla="*/ 87688 w 203370"/>
                <a:gd name="connsiteY6" fmla="*/ 203054 h 203260"/>
                <a:gd name="connsiteX7" fmla="*/ 142383 w 203370"/>
                <a:gd name="connsiteY7" fmla="*/ 181291 h 203260"/>
                <a:gd name="connsiteX8" fmla="*/ 170243 w 203370"/>
                <a:gd name="connsiteY8" fmla="*/ 136749 h 203260"/>
                <a:gd name="connsiteX9" fmla="*/ 167201 w 203370"/>
                <a:gd name="connsiteY9" fmla="*/ 134216 h 203260"/>
                <a:gd name="connsiteX10" fmla="*/ 163912 w 203370"/>
                <a:gd name="connsiteY10" fmla="*/ 136749 h 203260"/>
                <a:gd name="connsiteX11" fmla="*/ 138332 w 203370"/>
                <a:gd name="connsiteY11" fmla="*/ 176733 h 203260"/>
                <a:gd name="connsiteX12" fmla="*/ 91739 w 203370"/>
                <a:gd name="connsiteY12" fmla="*/ 195209 h 203260"/>
                <a:gd name="connsiteX13" fmla="*/ 42112 w 203370"/>
                <a:gd name="connsiteY13" fmla="*/ 142569 h 203260"/>
                <a:gd name="connsiteX14" fmla="*/ 72745 w 203370"/>
                <a:gd name="connsiteY14" fmla="*/ 57533 h 203260"/>
                <a:gd name="connsiteX15" fmla="*/ 134535 w 203370"/>
                <a:gd name="connsiteY15" fmla="*/ 26909 h 203260"/>
                <a:gd name="connsiteX16" fmla="*/ 175304 w 203370"/>
                <a:gd name="connsiteY16" fmla="*/ 75754 h 203260"/>
                <a:gd name="connsiteX17" fmla="*/ 174549 w 203370"/>
                <a:gd name="connsiteY17" fmla="*/ 88657 h 203260"/>
                <a:gd name="connsiteX18" fmla="*/ 178347 w 203370"/>
                <a:gd name="connsiteY18" fmla="*/ 91189 h 203260"/>
                <a:gd name="connsiteX19" fmla="*/ 182906 w 203370"/>
                <a:gd name="connsiteY19" fmla="*/ 86132 h 203260"/>
                <a:gd name="connsiteX20" fmla="*/ 198858 w 203370"/>
                <a:gd name="connsiteY20" fmla="*/ 21588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3370" h="203260">
                  <a:moveTo>
                    <a:pt x="198858" y="21588"/>
                  </a:moveTo>
                  <a:cubicBezTo>
                    <a:pt x="198858" y="20834"/>
                    <a:pt x="198350" y="19056"/>
                    <a:pt x="196070" y="19056"/>
                  </a:cubicBezTo>
                  <a:cubicBezTo>
                    <a:pt x="195308" y="19056"/>
                    <a:pt x="195061" y="19310"/>
                    <a:pt x="192273" y="22097"/>
                  </a:cubicBezTo>
                  <a:lnTo>
                    <a:pt x="174549" y="41582"/>
                  </a:lnTo>
                  <a:cubicBezTo>
                    <a:pt x="172269" y="38040"/>
                    <a:pt x="160615" y="19056"/>
                    <a:pt x="132509" y="19056"/>
                  </a:cubicBezTo>
                  <a:cubicBezTo>
                    <a:pt x="76041" y="19056"/>
                    <a:pt x="19066" y="74991"/>
                    <a:pt x="19066" y="133708"/>
                  </a:cubicBezTo>
                  <a:cubicBezTo>
                    <a:pt x="19066" y="175471"/>
                    <a:pt x="48944" y="203054"/>
                    <a:pt x="87688" y="203054"/>
                  </a:cubicBezTo>
                  <a:cubicBezTo>
                    <a:pt x="109717" y="203054"/>
                    <a:pt x="128966" y="192931"/>
                    <a:pt x="142383" y="181291"/>
                  </a:cubicBezTo>
                  <a:cubicBezTo>
                    <a:pt x="165938" y="160536"/>
                    <a:pt x="170243" y="137502"/>
                    <a:pt x="170243" y="136749"/>
                  </a:cubicBezTo>
                  <a:cubicBezTo>
                    <a:pt x="170243" y="134216"/>
                    <a:pt x="167709" y="134216"/>
                    <a:pt x="167201" y="134216"/>
                  </a:cubicBezTo>
                  <a:cubicBezTo>
                    <a:pt x="165683" y="134216"/>
                    <a:pt x="164421" y="134723"/>
                    <a:pt x="163912" y="136749"/>
                  </a:cubicBezTo>
                  <a:cubicBezTo>
                    <a:pt x="161632" y="144085"/>
                    <a:pt x="155809" y="162052"/>
                    <a:pt x="138332" y="176733"/>
                  </a:cubicBezTo>
                  <a:cubicBezTo>
                    <a:pt x="120863" y="190905"/>
                    <a:pt x="104911" y="195209"/>
                    <a:pt x="91739" y="195209"/>
                  </a:cubicBezTo>
                  <a:cubicBezTo>
                    <a:pt x="68947" y="195209"/>
                    <a:pt x="42112" y="182054"/>
                    <a:pt x="42112" y="142569"/>
                  </a:cubicBezTo>
                  <a:cubicBezTo>
                    <a:pt x="42112" y="128142"/>
                    <a:pt x="47427" y="87140"/>
                    <a:pt x="72745" y="57533"/>
                  </a:cubicBezTo>
                  <a:cubicBezTo>
                    <a:pt x="88196" y="39557"/>
                    <a:pt x="111997" y="26909"/>
                    <a:pt x="134535" y="26909"/>
                  </a:cubicBezTo>
                  <a:cubicBezTo>
                    <a:pt x="160369" y="26909"/>
                    <a:pt x="175304" y="46392"/>
                    <a:pt x="175304" y="75754"/>
                  </a:cubicBezTo>
                  <a:cubicBezTo>
                    <a:pt x="175304" y="85878"/>
                    <a:pt x="174549" y="86132"/>
                    <a:pt x="174549" y="88657"/>
                  </a:cubicBezTo>
                  <a:cubicBezTo>
                    <a:pt x="174549" y="91189"/>
                    <a:pt x="177330" y="91189"/>
                    <a:pt x="178347" y="91189"/>
                  </a:cubicBezTo>
                  <a:cubicBezTo>
                    <a:pt x="181635" y="91189"/>
                    <a:pt x="181635" y="90682"/>
                    <a:pt x="182906" y="86132"/>
                  </a:cubicBezTo>
                  <a:lnTo>
                    <a:pt x="198858" y="2158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orme libre : forme 341">
              <a:extLst>
                <a:ext uri="{FF2B5EF4-FFF2-40B4-BE49-F238E27FC236}">
                  <a16:creationId xmlns:a16="http://schemas.microsoft.com/office/drawing/2014/main" id="{2DFEFAAE-FA1E-40F7-BD19-3A134B61BADE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6250953" y="-14890595"/>
              <a:ext cx="101685" cy="25408"/>
            </a:xfrm>
            <a:custGeom>
              <a:avLst/>
              <a:gdLst>
                <a:gd name="connsiteX0" fmla="*/ 89642 w 101685"/>
                <a:gd name="connsiteY0" fmla="*/ 25789 h 25407"/>
                <a:gd name="connsiteX1" fmla="*/ 89642 w 101685"/>
                <a:gd name="connsiteY1" fmla="*/ 19056 h 25407"/>
                <a:gd name="connsiteX2" fmla="*/ 19066 w 101685"/>
                <a:gd name="connsiteY2" fmla="*/ 19056 h 25407"/>
                <a:gd name="connsiteX3" fmla="*/ 19066 w 101685"/>
                <a:gd name="connsiteY3" fmla="*/ 25789 h 25407"/>
                <a:gd name="connsiteX4" fmla="*/ 89642 w 101685"/>
                <a:gd name="connsiteY4" fmla="*/ 25789 h 2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85" h="25407">
                  <a:moveTo>
                    <a:pt x="89642" y="25789"/>
                  </a:moveTo>
                  <a:lnTo>
                    <a:pt x="89642" y="19056"/>
                  </a:lnTo>
                  <a:lnTo>
                    <a:pt x="19066" y="19056"/>
                  </a:lnTo>
                  <a:lnTo>
                    <a:pt x="19066" y="25789"/>
                  </a:lnTo>
                  <a:lnTo>
                    <a:pt x="89642" y="2578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orme libre : forme 342">
              <a:extLst>
                <a:ext uri="{FF2B5EF4-FFF2-40B4-BE49-F238E27FC236}">
                  <a16:creationId xmlns:a16="http://schemas.microsoft.com/office/drawing/2014/main" id="{9887D8C6-BD85-43F0-B3D9-8658216F1BB2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6197959" y="-14861604"/>
              <a:ext cx="177949" cy="152445"/>
            </a:xfrm>
            <a:custGeom>
              <a:avLst/>
              <a:gdLst>
                <a:gd name="connsiteX0" fmla="*/ 155952 w 177949"/>
                <a:gd name="connsiteY0" fmla="*/ 33411 h 152445"/>
                <a:gd name="connsiteX1" fmla="*/ 171022 w 177949"/>
                <a:gd name="connsiteY1" fmla="*/ 25440 h 152445"/>
                <a:gd name="connsiteX2" fmla="*/ 177051 w 177949"/>
                <a:gd name="connsiteY2" fmla="*/ 21542 h 152445"/>
                <a:gd name="connsiteX3" fmla="*/ 174216 w 177949"/>
                <a:gd name="connsiteY3" fmla="*/ 19056 h 152445"/>
                <a:gd name="connsiteX4" fmla="*/ 150987 w 177949"/>
                <a:gd name="connsiteY4" fmla="*/ 19771 h 152445"/>
                <a:gd name="connsiteX5" fmla="*/ 138753 w 177949"/>
                <a:gd name="connsiteY5" fmla="*/ 19588 h 152445"/>
                <a:gd name="connsiteX6" fmla="*/ 127583 w 177949"/>
                <a:gd name="connsiteY6" fmla="*/ 19056 h 152445"/>
                <a:gd name="connsiteX7" fmla="*/ 123857 w 177949"/>
                <a:gd name="connsiteY7" fmla="*/ 22954 h 152445"/>
                <a:gd name="connsiteX8" fmla="*/ 129530 w 177949"/>
                <a:gd name="connsiteY8" fmla="*/ 25440 h 152445"/>
                <a:gd name="connsiteX9" fmla="*/ 136274 w 177949"/>
                <a:gd name="connsiteY9" fmla="*/ 25797 h 152445"/>
                <a:gd name="connsiteX10" fmla="*/ 140350 w 177949"/>
                <a:gd name="connsiteY10" fmla="*/ 28273 h 152445"/>
                <a:gd name="connsiteX11" fmla="*/ 139642 w 177949"/>
                <a:gd name="connsiteY11" fmla="*/ 32172 h 152445"/>
                <a:gd name="connsiteX12" fmla="*/ 129180 w 177949"/>
                <a:gd name="connsiteY12" fmla="*/ 74000 h 152445"/>
                <a:gd name="connsiteX13" fmla="*/ 69781 w 177949"/>
                <a:gd name="connsiteY13" fmla="*/ 74000 h 152445"/>
                <a:gd name="connsiteX14" fmla="*/ 80061 w 177949"/>
                <a:gd name="connsiteY14" fmla="*/ 32879 h 152445"/>
                <a:gd name="connsiteX15" fmla="*/ 95664 w 177949"/>
                <a:gd name="connsiteY15" fmla="*/ 25440 h 152445"/>
                <a:gd name="connsiteX16" fmla="*/ 100986 w 177949"/>
                <a:gd name="connsiteY16" fmla="*/ 21542 h 152445"/>
                <a:gd name="connsiteX17" fmla="*/ 98150 w 177949"/>
                <a:gd name="connsiteY17" fmla="*/ 19056 h 152445"/>
                <a:gd name="connsiteX18" fmla="*/ 74921 w 177949"/>
                <a:gd name="connsiteY18" fmla="*/ 19771 h 152445"/>
                <a:gd name="connsiteX19" fmla="*/ 62687 w 177949"/>
                <a:gd name="connsiteY19" fmla="*/ 19588 h 152445"/>
                <a:gd name="connsiteX20" fmla="*/ 51518 w 177949"/>
                <a:gd name="connsiteY20" fmla="*/ 19056 h 152445"/>
                <a:gd name="connsiteX21" fmla="*/ 47792 w 177949"/>
                <a:gd name="connsiteY21" fmla="*/ 22954 h 152445"/>
                <a:gd name="connsiteX22" fmla="*/ 53464 w 177949"/>
                <a:gd name="connsiteY22" fmla="*/ 25440 h 152445"/>
                <a:gd name="connsiteX23" fmla="*/ 60201 w 177949"/>
                <a:gd name="connsiteY23" fmla="*/ 25797 h 152445"/>
                <a:gd name="connsiteX24" fmla="*/ 64284 w 177949"/>
                <a:gd name="connsiteY24" fmla="*/ 28273 h 152445"/>
                <a:gd name="connsiteX25" fmla="*/ 63569 w 177949"/>
                <a:gd name="connsiteY25" fmla="*/ 32172 h 152445"/>
                <a:gd name="connsiteX26" fmla="*/ 39991 w 177949"/>
                <a:gd name="connsiteY26" fmla="*/ 126276 h 152445"/>
                <a:gd name="connsiteX27" fmla="*/ 24388 w 177949"/>
                <a:gd name="connsiteY27" fmla="*/ 133715 h 152445"/>
                <a:gd name="connsiteX28" fmla="*/ 19066 w 177949"/>
                <a:gd name="connsiteY28" fmla="*/ 137439 h 152445"/>
                <a:gd name="connsiteX29" fmla="*/ 21902 w 177949"/>
                <a:gd name="connsiteY29" fmla="*/ 140100 h 152445"/>
                <a:gd name="connsiteX30" fmla="*/ 44956 w 177949"/>
                <a:gd name="connsiteY30" fmla="*/ 139393 h 152445"/>
                <a:gd name="connsiteX31" fmla="*/ 57190 w 177949"/>
                <a:gd name="connsiteY31" fmla="*/ 139568 h 152445"/>
                <a:gd name="connsiteX32" fmla="*/ 68534 w 177949"/>
                <a:gd name="connsiteY32" fmla="*/ 140100 h 152445"/>
                <a:gd name="connsiteX33" fmla="*/ 72260 w 177949"/>
                <a:gd name="connsiteY33" fmla="*/ 136375 h 152445"/>
                <a:gd name="connsiteX34" fmla="*/ 66413 w 177949"/>
                <a:gd name="connsiteY34" fmla="*/ 133715 h 152445"/>
                <a:gd name="connsiteX35" fmla="*/ 59669 w 177949"/>
                <a:gd name="connsiteY35" fmla="*/ 133366 h 152445"/>
                <a:gd name="connsiteX36" fmla="*/ 55768 w 177949"/>
                <a:gd name="connsiteY36" fmla="*/ 130707 h 152445"/>
                <a:gd name="connsiteX37" fmla="*/ 56483 w 177949"/>
                <a:gd name="connsiteY37" fmla="*/ 126808 h 152445"/>
                <a:gd name="connsiteX38" fmla="*/ 68184 w 177949"/>
                <a:gd name="connsiteY38" fmla="*/ 80376 h 152445"/>
                <a:gd name="connsiteX39" fmla="*/ 127583 w 177949"/>
                <a:gd name="connsiteY39" fmla="*/ 80376 h 152445"/>
                <a:gd name="connsiteX40" fmla="*/ 116056 w 177949"/>
                <a:gd name="connsiteY40" fmla="*/ 126276 h 152445"/>
                <a:gd name="connsiteX41" fmla="*/ 100454 w 177949"/>
                <a:gd name="connsiteY41" fmla="*/ 133715 h 152445"/>
                <a:gd name="connsiteX42" fmla="*/ 95131 w 177949"/>
                <a:gd name="connsiteY42" fmla="*/ 137439 h 152445"/>
                <a:gd name="connsiteX43" fmla="*/ 97967 w 177949"/>
                <a:gd name="connsiteY43" fmla="*/ 140100 h 152445"/>
                <a:gd name="connsiteX44" fmla="*/ 121021 w 177949"/>
                <a:gd name="connsiteY44" fmla="*/ 139393 h 152445"/>
                <a:gd name="connsiteX45" fmla="*/ 133255 w 177949"/>
                <a:gd name="connsiteY45" fmla="*/ 139568 h 152445"/>
                <a:gd name="connsiteX46" fmla="*/ 144608 w 177949"/>
                <a:gd name="connsiteY46" fmla="*/ 140100 h 152445"/>
                <a:gd name="connsiteX47" fmla="*/ 148326 w 177949"/>
                <a:gd name="connsiteY47" fmla="*/ 136375 h 152445"/>
                <a:gd name="connsiteX48" fmla="*/ 142478 w 177949"/>
                <a:gd name="connsiteY48" fmla="*/ 133715 h 152445"/>
                <a:gd name="connsiteX49" fmla="*/ 135742 w 177949"/>
                <a:gd name="connsiteY49" fmla="*/ 133366 h 152445"/>
                <a:gd name="connsiteX50" fmla="*/ 131841 w 177949"/>
                <a:gd name="connsiteY50" fmla="*/ 130707 h 152445"/>
                <a:gd name="connsiteX51" fmla="*/ 132549 w 177949"/>
                <a:gd name="connsiteY51" fmla="*/ 126808 h 152445"/>
                <a:gd name="connsiteX52" fmla="*/ 155952 w 177949"/>
                <a:gd name="connsiteY52" fmla="*/ 33411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77949" h="152445">
                  <a:moveTo>
                    <a:pt x="155952" y="33411"/>
                  </a:moveTo>
                  <a:cubicBezTo>
                    <a:pt x="157549" y="26861"/>
                    <a:pt x="157906" y="25440"/>
                    <a:pt x="171022" y="25440"/>
                  </a:cubicBezTo>
                  <a:cubicBezTo>
                    <a:pt x="174923" y="25440"/>
                    <a:pt x="177051" y="25440"/>
                    <a:pt x="177051" y="21542"/>
                  </a:cubicBezTo>
                  <a:cubicBezTo>
                    <a:pt x="177051" y="20834"/>
                    <a:pt x="176519" y="19056"/>
                    <a:pt x="174216" y="19056"/>
                  </a:cubicBezTo>
                  <a:cubicBezTo>
                    <a:pt x="169075" y="19056"/>
                    <a:pt x="156127" y="19771"/>
                    <a:pt x="150987" y="19771"/>
                  </a:cubicBezTo>
                  <a:cubicBezTo>
                    <a:pt x="147976" y="19771"/>
                    <a:pt x="141772" y="19771"/>
                    <a:pt x="138753" y="19588"/>
                  </a:cubicBezTo>
                  <a:cubicBezTo>
                    <a:pt x="135210" y="19414"/>
                    <a:pt x="130952" y="19056"/>
                    <a:pt x="127583" y="19056"/>
                  </a:cubicBezTo>
                  <a:cubicBezTo>
                    <a:pt x="126519" y="19056"/>
                    <a:pt x="123857" y="19056"/>
                    <a:pt x="123857" y="22954"/>
                  </a:cubicBezTo>
                  <a:cubicBezTo>
                    <a:pt x="123857" y="25440"/>
                    <a:pt x="125986" y="25440"/>
                    <a:pt x="129530" y="25440"/>
                  </a:cubicBezTo>
                  <a:cubicBezTo>
                    <a:pt x="129712" y="25440"/>
                    <a:pt x="133080" y="25440"/>
                    <a:pt x="136274" y="25797"/>
                  </a:cubicBezTo>
                  <a:cubicBezTo>
                    <a:pt x="139992" y="26146"/>
                    <a:pt x="140350" y="26504"/>
                    <a:pt x="140350" y="28273"/>
                  </a:cubicBezTo>
                  <a:cubicBezTo>
                    <a:pt x="140350" y="28449"/>
                    <a:pt x="140350" y="29512"/>
                    <a:pt x="139642" y="32172"/>
                  </a:cubicBezTo>
                  <a:lnTo>
                    <a:pt x="129180" y="74000"/>
                  </a:lnTo>
                  <a:lnTo>
                    <a:pt x="69781" y="74000"/>
                  </a:lnTo>
                  <a:lnTo>
                    <a:pt x="80061" y="32879"/>
                  </a:lnTo>
                  <a:cubicBezTo>
                    <a:pt x="81658" y="26861"/>
                    <a:pt x="82015" y="25440"/>
                    <a:pt x="95664" y="25440"/>
                  </a:cubicBezTo>
                  <a:cubicBezTo>
                    <a:pt x="98682" y="25440"/>
                    <a:pt x="100986" y="25440"/>
                    <a:pt x="100986" y="21542"/>
                  </a:cubicBezTo>
                  <a:cubicBezTo>
                    <a:pt x="100986" y="20834"/>
                    <a:pt x="100454" y="19056"/>
                    <a:pt x="98150" y="19056"/>
                  </a:cubicBezTo>
                  <a:cubicBezTo>
                    <a:pt x="93010" y="19056"/>
                    <a:pt x="80061" y="19771"/>
                    <a:pt x="74921" y="19771"/>
                  </a:cubicBezTo>
                  <a:cubicBezTo>
                    <a:pt x="71903" y="19771"/>
                    <a:pt x="65698" y="19771"/>
                    <a:pt x="62687" y="19588"/>
                  </a:cubicBezTo>
                  <a:cubicBezTo>
                    <a:pt x="59136" y="19414"/>
                    <a:pt x="54886" y="19056"/>
                    <a:pt x="51518" y="19056"/>
                  </a:cubicBezTo>
                  <a:cubicBezTo>
                    <a:pt x="50453" y="19056"/>
                    <a:pt x="47792" y="19056"/>
                    <a:pt x="47792" y="22954"/>
                  </a:cubicBezTo>
                  <a:cubicBezTo>
                    <a:pt x="47792" y="25440"/>
                    <a:pt x="49921" y="25440"/>
                    <a:pt x="53464" y="25440"/>
                  </a:cubicBezTo>
                  <a:cubicBezTo>
                    <a:pt x="53639" y="25440"/>
                    <a:pt x="57015" y="25440"/>
                    <a:pt x="60201" y="25797"/>
                  </a:cubicBezTo>
                  <a:cubicBezTo>
                    <a:pt x="63927" y="26146"/>
                    <a:pt x="64284" y="26504"/>
                    <a:pt x="64284" y="28273"/>
                  </a:cubicBezTo>
                  <a:cubicBezTo>
                    <a:pt x="64284" y="28632"/>
                    <a:pt x="64284" y="29512"/>
                    <a:pt x="63569" y="32172"/>
                  </a:cubicBezTo>
                  <a:lnTo>
                    <a:pt x="39991" y="126276"/>
                  </a:lnTo>
                  <a:cubicBezTo>
                    <a:pt x="38569" y="132303"/>
                    <a:pt x="38219" y="133715"/>
                    <a:pt x="24388" y="133715"/>
                  </a:cubicBezTo>
                  <a:cubicBezTo>
                    <a:pt x="21370" y="133715"/>
                    <a:pt x="19066" y="133715"/>
                    <a:pt x="19066" y="137439"/>
                  </a:cubicBezTo>
                  <a:cubicBezTo>
                    <a:pt x="19066" y="139210"/>
                    <a:pt x="20305" y="140100"/>
                    <a:pt x="21902" y="140100"/>
                  </a:cubicBezTo>
                  <a:cubicBezTo>
                    <a:pt x="27042" y="140100"/>
                    <a:pt x="39816" y="139393"/>
                    <a:pt x="44956" y="139393"/>
                  </a:cubicBezTo>
                  <a:cubicBezTo>
                    <a:pt x="47967" y="139393"/>
                    <a:pt x="54171" y="139393"/>
                    <a:pt x="57190" y="139568"/>
                  </a:cubicBezTo>
                  <a:cubicBezTo>
                    <a:pt x="60733" y="139741"/>
                    <a:pt x="65166" y="140100"/>
                    <a:pt x="68534" y="140100"/>
                  </a:cubicBezTo>
                  <a:cubicBezTo>
                    <a:pt x="69424" y="140100"/>
                    <a:pt x="72260" y="140100"/>
                    <a:pt x="72260" y="136375"/>
                  </a:cubicBezTo>
                  <a:cubicBezTo>
                    <a:pt x="72260" y="133715"/>
                    <a:pt x="70489" y="133715"/>
                    <a:pt x="66413" y="133715"/>
                  </a:cubicBezTo>
                  <a:cubicBezTo>
                    <a:pt x="63569" y="133715"/>
                    <a:pt x="62862" y="133715"/>
                    <a:pt x="59669" y="133366"/>
                  </a:cubicBezTo>
                  <a:cubicBezTo>
                    <a:pt x="55768" y="132834"/>
                    <a:pt x="55768" y="132476"/>
                    <a:pt x="55768" y="130707"/>
                  </a:cubicBezTo>
                  <a:cubicBezTo>
                    <a:pt x="55768" y="130532"/>
                    <a:pt x="55768" y="129468"/>
                    <a:pt x="56483" y="126808"/>
                  </a:cubicBezTo>
                  <a:lnTo>
                    <a:pt x="68184" y="80376"/>
                  </a:lnTo>
                  <a:lnTo>
                    <a:pt x="127583" y="80376"/>
                  </a:lnTo>
                  <a:lnTo>
                    <a:pt x="116056" y="126276"/>
                  </a:lnTo>
                  <a:cubicBezTo>
                    <a:pt x="114642" y="132303"/>
                    <a:pt x="114285" y="133715"/>
                    <a:pt x="100454" y="133715"/>
                  </a:cubicBezTo>
                  <a:cubicBezTo>
                    <a:pt x="97443" y="133715"/>
                    <a:pt x="95131" y="133715"/>
                    <a:pt x="95131" y="137439"/>
                  </a:cubicBezTo>
                  <a:cubicBezTo>
                    <a:pt x="95131" y="139210"/>
                    <a:pt x="96379" y="140100"/>
                    <a:pt x="97967" y="140100"/>
                  </a:cubicBezTo>
                  <a:cubicBezTo>
                    <a:pt x="103115" y="140100"/>
                    <a:pt x="115881" y="139393"/>
                    <a:pt x="121021" y="139393"/>
                  </a:cubicBezTo>
                  <a:cubicBezTo>
                    <a:pt x="124040" y="139393"/>
                    <a:pt x="130244" y="139393"/>
                    <a:pt x="133255" y="139568"/>
                  </a:cubicBezTo>
                  <a:cubicBezTo>
                    <a:pt x="136807" y="139741"/>
                    <a:pt x="141239" y="140100"/>
                    <a:pt x="144608" y="140100"/>
                  </a:cubicBezTo>
                  <a:cubicBezTo>
                    <a:pt x="145489" y="140100"/>
                    <a:pt x="148326" y="140100"/>
                    <a:pt x="148326" y="136375"/>
                  </a:cubicBezTo>
                  <a:cubicBezTo>
                    <a:pt x="148326" y="133715"/>
                    <a:pt x="146554" y="133715"/>
                    <a:pt x="142478" y="133715"/>
                  </a:cubicBezTo>
                  <a:cubicBezTo>
                    <a:pt x="139642" y="133715"/>
                    <a:pt x="138928" y="133715"/>
                    <a:pt x="135742" y="133366"/>
                  </a:cubicBezTo>
                  <a:cubicBezTo>
                    <a:pt x="131841" y="132834"/>
                    <a:pt x="131841" y="132476"/>
                    <a:pt x="131841" y="130707"/>
                  </a:cubicBezTo>
                  <a:cubicBezTo>
                    <a:pt x="131841" y="129643"/>
                    <a:pt x="132374" y="127872"/>
                    <a:pt x="132549" y="126808"/>
                  </a:cubicBezTo>
                  <a:lnTo>
                    <a:pt x="155952" y="334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orme libre : forme 343">
              <a:extLst>
                <a:ext uri="{FF2B5EF4-FFF2-40B4-BE49-F238E27FC236}">
                  <a16:creationId xmlns:a16="http://schemas.microsoft.com/office/drawing/2014/main" id="{DF59A050-805A-46B2-BF0A-994C2D8C550D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6377445" y="-14861604"/>
              <a:ext cx="177949" cy="152445"/>
            </a:xfrm>
            <a:custGeom>
              <a:avLst/>
              <a:gdLst>
                <a:gd name="connsiteX0" fmla="*/ 155953 w 177949"/>
                <a:gd name="connsiteY0" fmla="*/ 33411 h 152445"/>
                <a:gd name="connsiteX1" fmla="*/ 171023 w 177949"/>
                <a:gd name="connsiteY1" fmla="*/ 25440 h 152445"/>
                <a:gd name="connsiteX2" fmla="*/ 177053 w 177949"/>
                <a:gd name="connsiteY2" fmla="*/ 21542 h 152445"/>
                <a:gd name="connsiteX3" fmla="*/ 174216 w 177949"/>
                <a:gd name="connsiteY3" fmla="*/ 19056 h 152445"/>
                <a:gd name="connsiteX4" fmla="*/ 150988 w 177949"/>
                <a:gd name="connsiteY4" fmla="*/ 19771 h 152445"/>
                <a:gd name="connsiteX5" fmla="*/ 138753 w 177949"/>
                <a:gd name="connsiteY5" fmla="*/ 19588 h 152445"/>
                <a:gd name="connsiteX6" fmla="*/ 127583 w 177949"/>
                <a:gd name="connsiteY6" fmla="*/ 19056 h 152445"/>
                <a:gd name="connsiteX7" fmla="*/ 123858 w 177949"/>
                <a:gd name="connsiteY7" fmla="*/ 22954 h 152445"/>
                <a:gd name="connsiteX8" fmla="*/ 129530 w 177949"/>
                <a:gd name="connsiteY8" fmla="*/ 25440 h 152445"/>
                <a:gd name="connsiteX9" fmla="*/ 136274 w 177949"/>
                <a:gd name="connsiteY9" fmla="*/ 25797 h 152445"/>
                <a:gd name="connsiteX10" fmla="*/ 140349 w 177949"/>
                <a:gd name="connsiteY10" fmla="*/ 28273 h 152445"/>
                <a:gd name="connsiteX11" fmla="*/ 139642 w 177949"/>
                <a:gd name="connsiteY11" fmla="*/ 32172 h 152445"/>
                <a:gd name="connsiteX12" fmla="*/ 129179 w 177949"/>
                <a:gd name="connsiteY12" fmla="*/ 74000 h 152445"/>
                <a:gd name="connsiteX13" fmla="*/ 69782 w 177949"/>
                <a:gd name="connsiteY13" fmla="*/ 74000 h 152445"/>
                <a:gd name="connsiteX14" fmla="*/ 80062 w 177949"/>
                <a:gd name="connsiteY14" fmla="*/ 32879 h 152445"/>
                <a:gd name="connsiteX15" fmla="*/ 95664 w 177949"/>
                <a:gd name="connsiteY15" fmla="*/ 25440 h 152445"/>
                <a:gd name="connsiteX16" fmla="*/ 100987 w 177949"/>
                <a:gd name="connsiteY16" fmla="*/ 21542 h 152445"/>
                <a:gd name="connsiteX17" fmla="*/ 98150 w 177949"/>
                <a:gd name="connsiteY17" fmla="*/ 19056 h 152445"/>
                <a:gd name="connsiteX18" fmla="*/ 74922 w 177949"/>
                <a:gd name="connsiteY18" fmla="*/ 19771 h 152445"/>
                <a:gd name="connsiteX19" fmla="*/ 62688 w 177949"/>
                <a:gd name="connsiteY19" fmla="*/ 19588 h 152445"/>
                <a:gd name="connsiteX20" fmla="*/ 51518 w 177949"/>
                <a:gd name="connsiteY20" fmla="*/ 19056 h 152445"/>
                <a:gd name="connsiteX21" fmla="*/ 47792 w 177949"/>
                <a:gd name="connsiteY21" fmla="*/ 22954 h 152445"/>
                <a:gd name="connsiteX22" fmla="*/ 53464 w 177949"/>
                <a:gd name="connsiteY22" fmla="*/ 25440 h 152445"/>
                <a:gd name="connsiteX23" fmla="*/ 60201 w 177949"/>
                <a:gd name="connsiteY23" fmla="*/ 25797 h 152445"/>
                <a:gd name="connsiteX24" fmla="*/ 64285 w 177949"/>
                <a:gd name="connsiteY24" fmla="*/ 28273 h 152445"/>
                <a:gd name="connsiteX25" fmla="*/ 63570 w 177949"/>
                <a:gd name="connsiteY25" fmla="*/ 32172 h 152445"/>
                <a:gd name="connsiteX26" fmla="*/ 39991 w 177949"/>
                <a:gd name="connsiteY26" fmla="*/ 126276 h 152445"/>
                <a:gd name="connsiteX27" fmla="*/ 24389 w 177949"/>
                <a:gd name="connsiteY27" fmla="*/ 133715 h 152445"/>
                <a:gd name="connsiteX28" fmla="*/ 19066 w 177949"/>
                <a:gd name="connsiteY28" fmla="*/ 137439 h 152445"/>
                <a:gd name="connsiteX29" fmla="*/ 21902 w 177949"/>
                <a:gd name="connsiteY29" fmla="*/ 140100 h 152445"/>
                <a:gd name="connsiteX30" fmla="*/ 44956 w 177949"/>
                <a:gd name="connsiteY30" fmla="*/ 139393 h 152445"/>
                <a:gd name="connsiteX31" fmla="*/ 57190 w 177949"/>
                <a:gd name="connsiteY31" fmla="*/ 139568 h 152445"/>
                <a:gd name="connsiteX32" fmla="*/ 68534 w 177949"/>
                <a:gd name="connsiteY32" fmla="*/ 140100 h 152445"/>
                <a:gd name="connsiteX33" fmla="*/ 72260 w 177949"/>
                <a:gd name="connsiteY33" fmla="*/ 136375 h 152445"/>
                <a:gd name="connsiteX34" fmla="*/ 66413 w 177949"/>
                <a:gd name="connsiteY34" fmla="*/ 133715 h 152445"/>
                <a:gd name="connsiteX35" fmla="*/ 59669 w 177949"/>
                <a:gd name="connsiteY35" fmla="*/ 133366 h 152445"/>
                <a:gd name="connsiteX36" fmla="*/ 55768 w 177949"/>
                <a:gd name="connsiteY36" fmla="*/ 130707 h 152445"/>
                <a:gd name="connsiteX37" fmla="*/ 56484 w 177949"/>
                <a:gd name="connsiteY37" fmla="*/ 126808 h 152445"/>
                <a:gd name="connsiteX38" fmla="*/ 68185 w 177949"/>
                <a:gd name="connsiteY38" fmla="*/ 80376 h 152445"/>
                <a:gd name="connsiteX39" fmla="*/ 127583 w 177949"/>
                <a:gd name="connsiteY39" fmla="*/ 80376 h 152445"/>
                <a:gd name="connsiteX40" fmla="*/ 116057 w 177949"/>
                <a:gd name="connsiteY40" fmla="*/ 126276 h 152445"/>
                <a:gd name="connsiteX41" fmla="*/ 100453 w 177949"/>
                <a:gd name="connsiteY41" fmla="*/ 133715 h 152445"/>
                <a:gd name="connsiteX42" fmla="*/ 95133 w 177949"/>
                <a:gd name="connsiteY42" fmla="*/ 137439 h 152445"/>
                <a:gd name="connsiteX43" fmla="*/ 97967 w 177949"/>
                <a:gd name="connsiteY43" fmla="*/ 140100 h 152445"/>
                <a:gd name="connsiteX44" fmla="*/ 121021 w 177949"/>
                <a:gd name="connsiteY44" fmla="*/ 139393 h 152445"/>
                <a:gd name="connsiteX45" fmla="*/ 133257 w 177949"/>
                <a:gd name="connsiteY45" fmla="*/ 139568 h 152445"/>
                <a:gd name="connsiteX46" fmla="*/ 144608 w 177949"/>
                <a:gd name="connsiteY46" fmla="*/ 140100 h 152445"/>
                <a:gd name="connsiteX47" fmla="*/ 148327 w 177949"/>
                <a:gd name="connsiteY47" fmla="*/ 136375 h 152445"/>
                <a:gd name="connsiteX48" fmla="*/ 142480 w 177949"/>
                <a:gd name="connsiteY48" fmla="*/ 133715 h 152445"/>
                <a:gd name="connsiteX49" fmla="*/ 135743 w 177949"/>
                <a:gd name="connsiteY49" fmla="*/ 133366 h 152445"/>
                <a:gd name="connsiteX50" fmla="*/ 131841 w 177949"/>
                <a:gd name="connsiteY50" fmla="*/ 130707 h 152445"/>
                <a:gd name="connsiteX51" fmla="*/ 132547 w 177949"/>
                <a:gd name="connsiteY51" fmla="*/ 126808 h 152445"/>
                <a:gd name="connsiteX52" fmla="*/ 155953 w 177949"/>
                <a:gd name="connsiteY52" fmla="*/ 33411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77949" h="152445">
                  <a:moveTo>
                    <a:pt x="155953" y="33411"/>
                  </a:moveTo>
                  <a:cubicBezTo>
                    <a:pt x="157549" y="26861"/>
                    <a:pt x="157906" y="25440"/>
                    <a:pt x="171023" y="25440"/>
                  </a:cubicBezTo>
                  <a:cubicBezTo>
                    <a:pt x="174922" y="25440"/>
                    <a:pt x="177053" y="25440"/>
                    <a:pt x="177053" y="21542"/>
                  </a:cubicBezTo>
                  <a:cubicBezTo>
                    <a:pt x="177053" y="20834"/>
                    <a:pt x="176519" y="19056"/>
                    <a:pt x="174216" y="19056"/>
                  </a:cubicBezTo>
                  <a:cubicBezTo>
                    <a:pt x="169075" y="19056"/>
                    <a:pt x="156126" y="19771"/>
                    <a:pt x="150988" y="19771"/>
                  </a:cubicBezTo>
                  <a:cubicBezTo>
                    <a:pt x="147976" y="19771"/>
                    <a:pt x="141773" y="19771"/>
                    <a:pt x="138753" y="19588"/>
                  </a:cubicBezTo>
                  <a:cubicBezTo>
                    <a:pt x="135209" y="19414"/>
                    <a:pt x="130951" y="19056"/>
                    <a:pt x="127583" y="19056"/>
                  </a:cubicBezTo>
                  <a:cubicBezTo>
                    <a:pt x="126520" y="19056"/>
                    <a:pt x="123858" y="19056"/>
                    <a:pt x="123858" y="22954"/>
                  </a:cubicBezTo>
                  <a:cubicBezTo>
                    <a:pt x="123858" y="25440"/>
                    <a:pt x="125986" y="25440"/>
                    <a:pt x="129530" y="25440"/>
                  </a:cubicBezTo>
                  <a:cubicBezTo>
                    <a:pt x="129713" y="25440"/>
                    <a:pt x="133082" y="25440"/>
                    <a:pt x="136274" y="25797"/>
                  </a:cubicBezTo>
                  <a:cubicBezTo>
                    <a:pt x="139994" y="26146"/>
                    <a:pt x="140349" y="26504"/>
                    <a:pt x="140349" y="28273"/>
                  </a:cubicBezTo>
                  <a:cubicBezTo>
                    <a:pt x="140349" y="28449"/>
                    <a:pt x="140349" y="29512"/>
                    <a:pt x="139642" y="32172"/>
                  </a:cubicBezTo>
                  <a:lnTo>
                    <a:pt x="129179" y="74000"/>
                  </a:lnTo>
                  <a:lnTo>
                    <a:pt x="69782" y="74000"/>
                  </a:lnTo>
                  <a:lnTo>
                    <a:pt x="80062" y="32879"/>
                  </a:lnTo>
                  <a:cubicBezTo>
                    <a:pt x="81659" y="26861"/>
                    <a:pt x="82015" y="25440"/>
                    <a:pt x="95664" y="25440"/>
                  </a:cubicBezTo>
                  <a:cubicBezTo>
                    <a:pt x="98684" y="25440"/>
                    <a:pt x="100987" y="25440"/>
                    <a:pt x="100987" y="21542"/>
                  </a:cubicBezTo>
                  <a:cubicBezTo>
                    <a:pt x="100987" y="20834"/>
                    <a:pt x="100453" y="19056"/>
                    <a:pt x="98150" y="19056"/>
                  </a:cubicBezTo>
                  <a:cubicBezTo>
                    <a:pt x="93010" y="19056"/>
                    <a:pt x="80062" y="19771"/>
                    <a:pt x="74922" y="19771"/>
                  </a:cubicBezTo>
                  <a:cubicBezTo>
                    <a:pt x="71903" y="19771"/>
                    <a:pt x="65698" y="19771"/>
                    <a:pt x="62688" y="19588"/>
                  </a:cubicBezTo>
                  <a:cubicBezTo>
                    <a:pt x="59136" y="19414"/>
                    <a:pt x="54887" y="19056"/>
                    <a:pt x="51518" y="19056"/>
                  </a:cubicBezTo>
                  <a:cubicBezTo>
                    <a:pt x="50454" y="19056"/>
                    <a:pt x="47792" y="19056"/>
                    <a:pt x="47792" y="22954"/>
                  </a:cubicBezTo>
                  <a:cubicBezTo>
                    <a:pt x="47792" y="25440"/>
                    <a:pt x="49921" y="25440"/>
                    <a:pt x="53464" y="25440"/>
                  </a:cubicBezTo>
                  <a:cubicBezTo>
                    <a:pt x="53639" y="25440"/>
                    <a:pt x="57015" y="25440"/>
                    <a:pt x="60201" y="25797"/>
                  </a:cubicBezTo>
                  <a:cubicBezTo>
                    <a:pt x="63927" y="26146"/>
                    <a:pt x="64285" y="26504"/>
                    <a:pt x="64285" y="28273"/>
                  </a:cubicBezTo>
                  <a:cubicBezTo>
                    <a:pt x="64285" y="28632"/>
                    <a:pt x="64285" y="29512"/>
                    <a:pt x="63570" y="32172"/>
                  </a:cubicBezTo>
                  <a:lnTo>
                    <a:pt x="39991" y="126276"/>
                  </a:lnTo>
                  <a:cubicBezTo>
                    <a:pt x="38569" y="132303"/>
                    <a:pt x="38220" y="133715"/>
                    <a:pt x="24389" y="133715"/>
                  </a:cubicBezTo>
                  <a:cubicBezTo>
                    <a:pt x="21370" y="133715"/>
                    <a:pt x="19066" y="133715"/>
                    <a:pt x="19066" y="137439"/>
                  </a:cubicBezTo>
                  <a:cubicBezTo>
                    <a:pt x="19066" y="139210"/>
                    <a:pt x="20305" y="140100"/>
                    <a:pt x="21902" y="140100"/>
                  </a:cubicBezTo>
                  <a:cubicBezTo>
                    <a:pt x="27042" y="140100"/>
                    <a:pt x="39816" y="139393"/>
                    <a:pt x="44956" y="139393"/>
                  </a:cubicBezTo>
                  <a:cubicBezTo>
                    <a:pt x="47967" y="139393"/>
                    <a:pt x="54172" y="139393"/>
                    <a:pt x="57190" y="139568"/>
                  </a:cubicBezTo>
                  <a:cubicBezTo>
                    <a:pt x="60733" y="139741"/>
                    <a:pt x="65166" y="140100"/>
                    <a:pt x="68534" y="140100"/>
                  </a:cubicBezTo>
                  <a:cubicBezTo>
                    <a:pt x="69424" y="140100"/>
                    <a:pt x="72260" y="140100"/>
                    <a:pt x="72260" y="136375"/>
                  </a:cubicBezTo>
                  <a:cubicBezTo>
                    <a:pt x="72260" y="133715"/>
                    <a:pt x="70489" y="133715"/>
                    <a:pt x="66413" y="133715"/>
                  </a:cubicBezTo>
                  <a:cubicBezTo>
                    <a:pt x="63570" y="133715"/>
                    <a:pt x="62862" y="133715"/>
                    <a:pt x="59669" y="133366"/>
                  </a:cubicBezTo>
                  <a:cubicBezTo>
                    <a:pt x="55768" y="132834"/>
                    <a:pt x="55768" y="132476"/>
                    <a:pt x="55768" y="130707"/>
                  </a:cubicBezTo>
                  <a:cubicBezTo>
                    <a:pt x="55768" y="130532"/>
                    <a:pt x="55768" y="129468"/>
                    <a:pt x="56484" y="126808"/>
                  </a:cubicBezTo>
                  <a:lnTo>
                    <a:pt x="68185" y="80376"/>
                  </a:lnTo>
                  <a:lnTo>
                    <a:pt x="127583" y="80376"/>
                  </a:lnTo>
                  <a:lnTo>
                    <a:pt x="116057" y="126276"/>
                  </a:lnTo>
                  <a:cubicBezTo>
                    <a:pt x="114643" y="132303"/>
                    <a:pt x="114285" y="133715"/>
                    <a:pt x="100453" y="133715"/>
                  </a:cubicBezTo>
                  <a:cubicBezTo>
                    <a:pt x="97443" y="133715"/>
                    <a:pt x="95133" y="133715"/>
                    <a:pt x="95133" y="137439"/>
                  </a:cubicBezTo>
                  <a:cubicBezTo>
                    <a:pt x="95133" y="139210"/>
                    <a:pt x="96378" y="140100"/>
                    <a:pt x="97967" y="140100"/>
                  </a:cubicBezTo>
                  <a:cubicBezTo>
                    <a:pt x="103115" y="140100"/>
                    <a:pt x="115881" y="139393"/>
                    <a:pt x="121021" y="139393"/>
                  </a:cubicBezTo>
                  <a:cubicBezTo>
                    <a:pt x="124042" y="139393"/>
                    <a:pt x="130244" y="139393"/>
                    <a:pt x="133257" y="139568"/>
                  </a:cubicBezTo>
                  <a:cubicBezTo>
                    <a:pt x="136806" y="139741"/>
                    <a:pt x="141239" y="140100"/>
                    <a:pt x="144608" y="140100"/>
                  </a:cubicBezTo>
                  <a:cubicBezTo>
                    <a:pt x="145490" y="140100"/>
                    <a:pt x="148327" y="140100"/>
                    <a:pt x="148327" y="136375"/>
                  </a:cubicBezTo>
                  <a:cubicBezTo>
                    <a:pt x="148327" y="133715"/>
                    <a:pt x="146555" y="133715"/>
                    <a:pt x="142480" y="133715"/>
                  </a:cubicBezTo>
                  <a:cubicBezTo>
                    <a:pt x="139642" y="133715"/>
                    <a:pt x="138928" y="133715"/>
                    <a:pt x="135743" y="133366"/>
                  </a:cubicBezTo>
                  <a:cubicBezTo>
                    <a:pt x="131841" y="132834"/>
                    <a:pt x="131841" y="132476"/>
                    <a:pt x="131841" y="130707"/>
                  </a:cubicBezTo>
                  <a:cubicBezTo>
                    <a:pt x="131841" y="129643"/>
                    <a:pt x="132375" y="127872"/>
                    <a:pt x="132547" y="126808"/>
                  </a:cubicBezTo>
                  <a:lnTo>
                    <a:pt x="155953" y="334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orme libre : forme 344">
              <a:extLst>
                <a:ext uri="{FF2B5EF4-FFF2-40B4-BE49-F238E27FC236}">
                  <a16:creationId xmlns:a16="http://schemas.microsoft.com/office/drawing/2014/main" id="{70744024-0D7C-4B40-AD95-610CF7DE9423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6553565" y="-14760941"/>
              <a:ext cx="50843" cy="76223"/>
            </a:xfrm>
            <a:custGeom>
              <a:avLst/>
              <a:gdLst>
                <a:gd name="connsiteX0" fmla="*/ 36625 w 50842"/>
                <a:gd name="connsiteY0" fmla="*/ 36602 h 76222"/>
                <a:gd name="connsiteX1" fmla="*/ 22793 w 50842"/>
                <a:gd name="connsiteY1" fmla="*/ 69029 h 76222"/>
                <a:gd name="connsiteX2" fmla="*/ 21545 w 50842"/>
                <a:gd name="connsiteY2" fmla="*/ 71156 h 76222"/>
                <a:gd name="connsiteX3" fmla="*/ 24031 w 50842"/>
                <a:gd name="connsiteY3" fmla="*/ 73641 h 76222"/>
                <a:gd name="connsiteX4" fmla="*/ 41582 w 50842"/>
                <a:gd name="connsiteY4" fmla="*/ 38373 h 76222"/>
                <a:gd name="connsiteX5" fmla="*/ 29171 w 50842"/>
                <a:gd name="connsiteY5" fmla="*/ 19056 h 76222"/>
                <a:gd name="connsiteX6" fmla="*/ 19066 w 50842"/>
                <a:gd name="connsiteY6" fmla="*/ 29154 h 76222"/>
                <a:gd name="connsiteX7" fmla="*/ 29346 w 50842"/>
                <a:gd name="connsiteY7" fmla="*/ 39437 h 76222"/>
                <a:gd name="connsiteX8" fmla="*/ 36625 w 50842"/>
                <a:gd name="connsiteY8" fmla="*/ 36602 h 7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842" h="76222">
                  <a:moveTo>
                    <a:pt x="36625" y="36602"/>
                  </a:moveTo>
                  <a:cubicBezTo>
                    <a:pt x="36625" y="46344"/>
                    <a:pt x="34845" y="57690"/>
                    <a:pt x="22793" y="69029"/>
                  </a:cubicBezTo>
                  <a:cubicBezTo>
                    <a:pt x="22078" y="69744"/>
                    <a:pt x="21545" y="70275"/>
                    <a:pt x="21545" y="71156"/>
                  </a:cubicBezTo>
                  <a:cubicBezTo>
                    <a:pt x="21545" y="72403"/>
                    <a:pt x="22968" y="73641"/>
                    <a:pt x="24031" y="73641"/>
                  </a:cubicBezTo>
                  <a:cubicBezTo>
                    <a:pt x="26509" y="73641"/>
                    <a:pt x="41582" y="59461"/>
                    <a:pt x="41582" y="38373"/>
                  </a:cubicBezTo>
                  <a:cubicBezTo>
                    <a:pt x="41582" y="27383"/>
                    <a:pt x="37331" y="19056"/>
                    <a:pt x="29171" y="19056"/>
                  </a:cubicBezTo>
                  <a:cubicBezTo>
                    <a:pt x="23324" y="19056"/>
                    <a:pt x="19066" y="23668"/>
                    <a:pt x="19066" y="29154"/>
                  </a:cubicBezTo>
                  <a:cubicBezTo>
                    <a:pt x="19066" y="34831"/>
                    <a:pt x="23141" y="39437"/>
                    <a:pt x="29346" y="39437"/>
                  </a:cubicBezTo>
                  <a:cubicBezTo>
                    <a:pt x="33604" y="39437"/>
                    <a:pt x="36442" y="36602"/>
                    <a:pt x="36625" y="3660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7" name="Forme libre : forme 496">
              <a:extLst>
                <a:ext uri="{FF2B5EF4-FFF2-40B4-BE49-F238E27FC236}">
                  <a16:creationId xmlns:a16="http://schemas.microsoft.com/office/drawing/2014/main" id="{18F611EB-D7CC-4654-9EF8-38F8805DFEA6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6604659" y="-14866915"/>
              <a:ext cx="177949" cy="152445"/>
            </a:xfrm>
            <a:custGeom>
              <a:avLst/>
              <a:gdLst>
                <a:gd name="connsiteX0" fmla="*/ 97078 w 177949"/>
                <a:gd name="connsiteY0" fmla="*/ 23128 h 152445"/>
                <a:gd name="connsiteX1" fmla="*/ 91231 w 177949"/>
                <a:gd name="connsiteY1" fmla="*/ 19056 h 152445"/>
                <a:gd name="connsiteX2" fmla="*/ 85733 w 177949"/>
                <a:gd name="connsiteY2" fmla="*/ 22422 h 152445"/>
                <a:gd name="connsiteX3" fmla="*/ 20305 w 177949"/>
                <a:gd name="connsiteY3" fmla="*/ 141154 h 152445"/>
                <a:gd name="connsiteX4" fmla="*/ 19066 w 177949"/>
                <a:gd name="connsiteY4" fmla="*/ 143640 h 152445"/>
                <a:gd name="connsiteX5" fmla="*/ 23316 w 177949"/>
                <a:gd name="connsiteY5" fmla="*/ 145411 h 152445"/>
                <a:gd name="connsiteX6" fmla="*/ 159320 w 177949"/>
                <a:gd name="connsiteY6" fmla="*/ 145411 h 152445"/>
                <a:gd name="connsiteX7" fmla="*/ 163570 w 177949"/>
                <a:gd name="connsiteY7" fmla="*/ 143640 h 152445"/>
                <a:gd name="connsiteX8" fmla="*/ 162331 w 177949"/>
                <a:gd name="connsiteY8" fmla="*/ 141154 h 152445"/>
                <a:gd name="connsiteX9" fmla="*/ 97078 w 177949"/>
                <a:gd name="connsiteY9" fmla="*/ 23128 h 152445"/>
                <a:gd name="connsiteX10" fmla="*/ 85376 w 177949"/>
                <a:gd name="connsiteY10" fmla="*/ 36419 h 152445"/>
                <a:gd name="connsiteX11" fmla="*/ 137506 w 177949"/>
                <a:gd name="connsiteY11" fmla="*/ 130880 h 152445"/>
                <a:gd name="connsiteX12" fmla="*/ 33246 w 177949"/>
                <a:gd name="connsiteY12" fmla="*/ 130880 h 152445"/>
                <a:gd name="connsiteX13" fmla="*/ 85376 w 177949"/>
                <a:gd name="connsiteY13" fmla="*/ 36419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7949" h="152445">
                  <a:moveTo>
                    <a:pt x="97078" y="23128"/>
                  </a:moveTo>
                  <a:cubicBezTo>
                    <a:pt x="95306" y="19936"/>
                    <a:pt x="94774" y="19056"/>
                    <a:pt x="91231" y="19056"/>
                  </a:cubicBezTo>
                  <a:cubicBezTo>
                    <a:pt x="89102" y="19056"/>
                    <a:pt x="87330" y="19588"/>
                    <a:pt x="85733" y="22422"/>
                  </a:cubicBezTo>
                  <a:lnTo>
                    <a:pt x="20305" y="141154"/>
                  </a:lnTo>
                  <a:cubicBezTo>
                    <a:pt x="19066" y="143108"/>
                    <a:pt x="19066" y="143457"/>
                    <a:pt x="19066" y="143640"/>
                  </a:cubicBezTo>
                  <a:cubicBezTo>
                    <a:pt x="19066" y="145411"/>
                    <a:pt x="20480" y="145411"/>
                    <a:pt x="23316" y="145411"/>
                  </a:cubicBezTo>
                  <a:lnTo>
                    <a:pt x="159320" y="145411"/>
                  </a:lnTo>
                  <a:cubicBezTo>
                    <a:pt x="162157" y="145411"/>
                    <a:pt x="163570" y="145411"/>
                    <a:pt x="163570" y="143640"/>
                  </a:cubicBezTo>
                  <a:cubicBezTo>
                    <a:pt x="163570" y="143457"/>
                    <a:pt x="163570" y="143108"/>
                    <a:pt x="162331" y="141154"/>
                  </a:cubicBezTo>
                  <a:lnTo>
                    <a:pt x="97078" y="23128"/>
                  </a:lnTo>
                  <a:close/>
                  <a:moveTo>
                    <a:pt x="85376" y="36419"/>
                  </a:moveTo>
                  <a:lnTo>
                    <a:pt x="137506" y="130880"/>
                  </a:lnTo>
                  <a:lnTo>
                    <a:pt x="33246" y="130880"/>
                  </a:lnTo>
                  <a:lnTo>
                    <a:pt x="85376" y="3641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8" name="Forme libre : forme 497">
              <a:extLst>
                <a:ext uri="{FF2B5EF4-FFF2-40B4-BE49-F238E27FC236}">
                  <a16:creationId xmlns:a16="http://schemas.microsoft.com/office/drawing/2014/main" id="{9404420C-B6B5-42AA-B6FD-4E4E23F6CA1C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6899375" y="-14892766"/>
              <a:ext cx="203371" cy="76223"/>
            </a:xfrm>
            <a:custGeom>
              <a:avLst/>
              <a:gdLst>
                <a:gd name="connsiteX0" fmla="*/ 187967 w 203370"/>
                <a:gd name="connsiteY0" fmla="*/ 27400 h 76222"/>
                <a:gd name="connsiteX1" fmla="*/ 184424 w 203370"/>
                <a:gd name="connsiteY1" fmla="*/ 19302 h 76222"/>
                <a:gd name="connsiteX2" fmla="*/ 180881 w 203370"/>
                <a:gd name="connsiteY2" fmla="*/ 25884 h 76222"/>
                <a:gd name="connsiteX3" fmla="*/ 145426 w 203370"/>
                <a:gd name="connsiteY3" fmla="*/ 64099 h 76222"/>
                <a:gd name="connsiteX4" fmla="*/ 104911 w 203370"/>
                <a:gd name="connsiteY4" fmla="*/ 42336 h 76222"/>
                <a:gd name="connsiteX5" fmla="*/ 61607 w 203370"/>
                <a:gd name="connsiteY5" fmla="*/ 19056 h 76222"/>
                <a:gd name="connsiteX6" fmla="*/ 19066 w 203370"/>
                <a:gd name="connsiteY6" fmla="*/ 69927 h 76222"/>
                <a:gd name="connsiteX7" fmla="*/ 22609 w 203370"/>
                <a:gd name="connsiteY7" fmla="*/ 78025 h 76222"/>
                <a:gd name="connsiteX8" fmla="*/ 26160 w 203370"/>
                <a:gd name="connsiteY8" fmla="*/ 72197 h 76222"/>
                <a:gd name="connsiteX9" fmla="*/ 61607 w 203370"/>
                <a:gd name="connsiteY9" fmla="*/ 33228 h 76222"/>
                <a:gd name="connsiteX10" fmla="*/ 102123 w 203370"/>
                <a:gd name="connsiteY10" fmla="*/ 54991 h 76222"/>
                <a:gd name="connsiteX11" fmla="*/ 145426 w 203370"/>
                <a:gd name="connsiteY11" fmla="*/ 78279 h 76222"/>
                <a:gd name="connsiteX12" fmla="*/ 187967 w 203370"/>
                <a:gd name="connsiteY12" fmla="*/ 27400 h 7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370" h="76222">
                  <a:moveTo>
                    <a:pt x="187967" y="27400"/>
                  </a:moveTo>
                  <a:cubicBezTo>
                    <a:pt x="187967" y="21835"/>
                    <a:pt x="186450" y="19302"/>
                    <a:pt x="184424" y="19302"/>
                  </a:cubicBezTo>
                  <a:cubicBezTo>
                    <a:pt x="183161" y="19302"/>
                    <a:pt x="181135" y="21081"/>
                    <a:pt x="180881" y="25884"/>
                  </a:cubicBezTo>
                  <a:cubicBezTo>
                    <a:pt x="179864" y="50181"/>
                    <a:pt x="163158" y="64099"/>
                    <a:pt x="145426" y="64099"/>
                  </a:cubicBezTo>
                  <a:cubicBezTo>
                    <a:pt x="129474" y="64099"/>
                    <a:pt x="117320" y="53222"/>
                    <a:pt x="104911" y="42336"/>
                  </a:cubicBezTo>
                  <a:cubicBezTo>
                    <a:pt x="91994" y="30696"/>
                    <a:pt x="78830" y="19056"/>
                    <a:pt x="61607" y="19056"/>
                  </a:cubicBezTo>
                  <a:cubicBezTo>
                    <a:pt x="34009" y="19056"/>
                    <a:pt x="19066" y="46893"/>
                    <a:pt x="19066" y="69927"/>
                  </a:cubicBezTo>
                  <a:cubicBezTo>
                    <a:pt x="19066" y="78025"/>
                    <a:pt x="22363" y="78025"/>
                    <a:pt x="22609" y="78025"/>
                  </a:cubicBezTo>
                  <a:cubicBezTo>
                    <a:pt x="25398" y="78025"/>
                    <a:pt x="26160" y="72960"/>
                    <a:pt x="26160" y="72197"/>
                  </a:cubicBezTo>
                  <a:cubicBezTo>
                    <a:pt x="27169" y="44361"/>
                    <a:pt x="46164" y="33228"/>
                    <a:pt x="61607" y="33228"/>
                  </a:cubicBezTo>
                  <a:cubicBezTo>
                    <a:pt x="77567" y="33228"/>
                    <a:pt x="89722" y="44107"/>
                    <a:pt x="102123" y="54991"/>
                  </a:cubicBezTo>
                  <a:cubicBezTo>
                    <a:pt x="115040" y="66631"/>
                    <a:pt x="128211" y="78279"/>
                    <a:pt x="145426" y="78279"/>
                  </a:cubicBezTo>
                  <a:cubicBezTo>
                    <a:pt x="173032" y="78279"/>
                    <a:pt x="187967" y="50434"/>
                    <a:pt x="187967" y="274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9" name="Forme libre : forme 498">
              <a:extLst>
                <a:ext uri="{FF2B5EF4-FFF2-40B4-BE49-F238E27FC236}">
                  <a16:creationId xmlns:a16="http://schemas.microsoft.com/office/drawing/2014/main" id="{0AFD5C93-0ACF-4790-A19E-890599EC92B0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7209159" y="-15144438"/>
              <a:ext cx="254213" cy="584373"/>
            </a:xfrm>
            <a:custGeom>
              <a:avLst/>
              <a:gdLst>
                <a:gd name="connsiteX0" fmla="*/ 31220 w 254213"/>
                <a:gd name="connsiteY0" fmla="*/ 570034 h 584373"/>
                <a:gd name="connsiteX1" fmla="*/ 43629 w 254213"/>
                <a:gd name="connsiteY1" fmla="*/ 557632 h 584373"/>
                <a:gd name="connsiteX2" fmla="*/ 31475 w 254213"/>
                <a:gd name="connsiteY2" fmla="*/ 545231 h 584373"/>
                <a:gd name="connsiteX3" fmla="*/ 19066 w 254213"/>
                <a:gd name="connsiteY3" fmla="*/ 557887 h 584373"/>
                <a:gd name="connsiteX4" fmla="*/ 47172 w 254213"/>
                <a:gd name="connsiteY4" fmla="*/ 581419 h 584373"/>
                <a:gd name="connsiteX5" fmla="*/ 118082 w 254213"/>
                <a:gd name="connsiteY5" fmla="*/ 448802 h 584373"/>
                <a:gd name="connsiteX6" fmla="*/ 167709 w 254213"/>
                <a:gd name="connsiteY6" fmla="*/ 206849 h 584373"/>
                <a:gd name="connsiteX7" fmla="*/ 195061 w 254213"/>
                <a:gd name="connsiteY7" fmla="*/ 69672 h 584373"/>
                <a:gd name="connsiteX8" fmla="*/ 216582 w 254213"/>
                <a:gd name="connsiteY8" fmla="*/ 24621 h 584373"/>
                <a:gd name="connsiteX9" fmla="*/ 231779 w 254213"/>
                <a:gd name="connsiteY9" fmla="*/ 30441 h 584373"/>
                <a:gd name="connsiteX10" fmla="*/ 219116 w 254213"/>
                <a:gd name="connsiteY10" fmla="*/ 42844 h 584373"/>
                <a:gd name="connsiteX11" fmla="*/ 231271 w 254213"/>
                <a:gd name="connsiteY11" fmla="*/ 55246 h 584373"/>
                <a:gd name="connsiteX12" fmla="*/ 243679 w 254213"/>
                <a:gd name="connsiteY12" fmla="*/ 42590 h 584373"/>
                <a:gd name="connsiteX13" fmla="*/ 216081 w 254213"/>
                <a:gd name="connsiteY13" fmla="*/ 19056 h 584373"/>
                <a:gd name="connsiteX14" fmla="*/ 168726 w 254213"/>
                <a:gd name="connsiteY14" fmla="*/ 98271 h 584373"/>
                <a:gd name="connsiteX15" fmla="*/ 105673 w 254213"/>
                <a:gd name="connsiteY15" fmla="*/ 393626 h 584373"/>
                <a:gd name="connsiteX16" fmla="*/ 83390 w 254213"/>
                <a:gd name="connsiteY16" fmla="*/ 509795 h 584373"/>
                <a:gd name="connsiteX17" fmla="*/ 46672 w 254213"/>
                <a:gd name="connsiteY17" fmla="*/ 575855 h 584373"/>
                <a:gd name="connsiteX18" fmla="*/ 31220 w 254213"/>
                <a:gd name="connsiteY18" fmla="*/ 570034 h 584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4213" h="584373">
                  <a:moveTo>
                    <a:pt x="31220" y="570034"/>
                  </a:moveTo>
                  <a:cubicBezTo>
                    <a:pt x="39324" y="569525"/>
                    <a:pt x="43629" y="563961"/>
                    <a:pt x="43629" y="557632"/>
                  </a:cubicBezTo>
                  <a:cubicBezTo>
                    <a:pt x="43629" y="549278"/>
                    <a:pt x="37298" y="545231"/>
                    <a:pt x="31475" y="545231"/>
                  </a:cubicBezTo>
                  <a:cubicBezTo>
                    <a:pt x="25397" y="545231"/>
                    <a:pt x="19066" y="549024"/>
                    <a:pt x="19066" y="557887"/>
                  </a:cubicBezTo>
                  <a:cubicBezTo>
                    <a:pt x="19066" y="570789"/>
                    <a:pt x="31729" y="581419"/>
                    <a:pt x="47172" y="581419"/>
                  </a:cubicBezTo>
                  <a:cubicBezTo>
                    <a:pt x="85662" y="581419"/>
                    <a:pt x="100097" y="522196"/>
                    <a:pt x="118082" y="448802"/>
                  </a:cubicBezTo>
                  <a:cubicBezTo>
                    <a:pt x="137577" y="368822"/>
                    <a:pt x="154037" y="288088"/>
                    <a:pt x="167709" y="206849"/>
                  </a:cubicBezTo>
                  <a:cubicBezTo>
                    <a:pt x="177084" y="152937"/>
                    <a:pt x="186449" y="102320"/>
                    <a:pt x="195061" y="69672"/>
                  </a:cubicBezTo>
                  <a:cubicBezTo>
                    <a:pt x="198096" y="57271"/>
                    <a:pt x="206707" y="24621"/>
                    <a:pt x="216582" y="24621"/>
                  </a:cubicBezTo>
                  <a:cubicBezTo>
                    <a:pt x="224431" y="24621"/>
                    <a:pt x="230762" y="29433"/>
                    <a:pt x="231779" y="30441"/>
                  </a:cubicBezTo>
                  <a:cubicBezTo>
                    <a:pt x="223422" y="30950"/>
                    <a:pt x="219116" y="36516"/>
                    <a:pt x="219116" y="42844"/>
                  </a:cubicBezTo>
                  <a:cubicBezTo>
                    <a:pt x="219116" y="51197"/>
                    <a:pt x="225448" y="55246"/>
                    <a:pt x="231271" y="55246"/>
                  </a:cubicBezTo>
                  <a:cubicBezTo>
                    <a:pt x="237348" y="55246"/>
                    <a:pt x="243679" y="51451"/>
                    <a:pt x="243679" y="42590"/>
                  </a:cubicBezTo>
                  <a:cubicBezTo>
                    <a:pt x="243679" y="28925"/>
                    <a:pt x="230007" y="19056"/>
                    <a:pt x="216081" y="19056"/>
                  </a:cubicBezTo>
                  <a:cubicBezTo>
                    <a:pt x="196833" y="19056"/>
                    <a:pt x="182652" y="46639"/>
                    <a:pt x="168726" y="98271"/>
                  </a:cubicBezTo>
                  <a:cubicBezTo>
                    <a:pt x="167964" y="101058"/>
                    <a:pt x="133526" y="228105"/>
                    <a:pt x="105673" y="393626"/>
                  </a:cubicBezTo>
                  <a:cubicBezTo>
                    <a:pt x="99088" y="432350"/>
                    <a:pt x="91739" y="474620"/>
                    <a:pt x="83390" y="509795"/>
                  </a:cubicBezTo>
                  <a:cubicBezTo>
                    <a:pt x="78830" y="528272"/>
                    <a:pt x="67176" y="575855"/>
                    <a:pt x="46672" y="575855"/>
                  </a:cubicBezTo>
                  <a:cubicBezTo>
                    <a:pt x="37552" y="575855"/>
                    <a:pt x="31475" y="570034"/>
                    <a:pt x="31220" y="57003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0" name="Forme libre : forme 499">
              <a:extLst>
                <a:ext uri="{FF2B5EF4-FFF2-40B4-BE49-F238E27FC236}">
                  <a16:creationId xmlns:a16="http://schemas.microsoft.com/office/drawing/2014/main" id="{459F7FB6-592F-4CA4-897E-E6890521B9B1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7500579" y="-14975531"/>
              <a:ext cx="279635" cy="203260"/>
            </a:xfrm>
            <a:custGeom>
              <a:avLst/>
              <a:gdLst>
                <a:gd name="connsiteX0" fmla="*/ 139603 w 279634"/>
                <a:gd name="connsiteY0" fmla="*/ 21842 h 203260"/>
                <a:gd name="connsiteX1" fmla="*/ 136314 w 279634"/>
                <a:gd name="connsiteY1" fmla="*/ 19056 h 203260"/>
                <a:gd name="connsiteX2" fmla="*/ 104148 w 279634"/>
                <a:gd name="connsiteY2" fmla="*/ 21842 h 203260"/>
                <a:gd name="connsiteX3" fmla="*/ 100605 w 279634"/>
                <a:gd name="connsiteY3" fmla="*/ 26647 h 203260"/>
                <a:gd name="connsiteX4" fmla="*/ 106682 w 279634"/>
                <a:gd name="connsiteY4" fmla="*/ 29688 h 203260"/>
                <a:gd name="connsiteX5" fmla="*/ 119345 w 279634"/>
                <a:gd name="connsiteY5" fmla="*/ 33991 h 203260"/>
                <a:gd name="connsiteX6" fmla="*/ 118583 w 279634"/>
                <a:gd name="connsiteY6" fmla="*/ 39048 h 203260"/>
                <a:gd name="connsiteX7" fmla="*/ 103393 w 279634"/>
                <a:gd name="connsiteY7" fmla="*/ 99034 h 203260"/>
                <a:gd name="connsiteX8" fmla="*/ 80093 w 279634"/>
                <a:gd name="connsiteY8" fmla="*/ 82837 h 203260"/>
                <a:gd name="connsiteX9" fmla="*/ 19066 w 279634"/>
                <a:gd name="connsiteY9" fmla="*/ 156987 h 203260"/>
                <a:gd name="connsiteX10" fmla="*/ 52750 w 279634"/>
                <a:gd name="connsiteY10" fmla="*/ 197488 h 203260"/>
                <a:gd name="connsiteX11" fmla="*/ 85662 w 279634"/>
                <a:gd name="connsiteY11" fmla="*/ 178504 h 203260"/>
                <a:gd name="connsiteX12" fmla="*/ 108708 w 279634"/>
                <a:gd name="connsiteY12" fmla="*/ 197488 h 203260"/>
                <a:gd name="connsiteX13" fmla="*/ 127448 w 279634"/>
                <a:gd name="connsiteY13" fmla="*/ 183563 h 203260"/>
                <a:gd name="connsiteX14" fmla="*/ 135043 w 279634"/>
                <a:gd name="connsiteY14" fmla="*/ 158512 h 203260"/>
                <a:gd name="connsiteX15" fmla="*/ 132009 w 279634"/>
                <a:gd name="connsiteY15" fmla="*/ 155979 h 203260"/>
                <a:gd name="connsiteX16" fmla="*/ 128457 w 279634"/>
                <a:gd name="connsiteY16" fmla="*/ 160537 h 203260"/>
                <a:gd name="connsiteX17" fmla="*/ 109217 w 279634"/>
                <a:gd name="connsiteY17" fmla="*/ 191915 h 203260"/>
                <a:gd name="connsiteX18" fmla="*/ 101622 w 279634"/>
                <a:gd name="connsiteY18" fmla="*/ 180275 h 203260"/>
                <a:gd name="connsiteX19" fmla="*/ 103139 w 279634"/>
                <a:gd name="connsiteY19" fmla="*/ 168126 h 203260"/>
                <a:gd name="connsiteX20" fmla="*/ 139603 w 279634"/>
                <a:gd name="connsiteY20" fmla="*/ 21842 h 203260"/>
                <a:gd name="connsiteX21" fmla="*/ 86933 w 279634"/>
                <a:gd name="connsiteY21" fmla="*/ 164586 h 203260"/>
                <a:gd name="connsiteX22" fmla="*/ 81865 w 279634"/>
                <a:gd name="connsiteY22" fmla="*/ 173946 h 203260"/>
                <a:gd name="connsiteX23" fmla="*/ 53250 w 279634"/>
                <a:gd name="connsiteY23" fmla="*/ 191915 h 203260"/>
                <a:gd name="connsiteX24" fmla="*/ 37044 w 279634"/>
                <a:gd name="connsiteY24" fmla="*/ 168126 h 203260"/>
                <a:gd name="connsiteX25" fmla="*/ 50970 w 279634"/>
                <a:gd name="connsiteY25" fmla="*/ 112698 h 203260"/>
                <a:gd name="connsiteX26" fmla="*/ 80347 w 279634"/>
                <a:gd name="connsiteY26" fmla="*/ 88402 h 203260"/>
                <a:gd name="connsiteX27" fmla="*/ 100351 w 279634"/>
                <a:gd name="connsiteY27" fmla="*/ 110674 h 203260"/>
                <a:gd name="connsiteX28" fmla="*/ 99596 w 279634"/>
                <a:gd name="connsiteY28" fmla="*/ 114978 h 203260"/>
                <a:gd name="connsiteX29" fmla="*/ 86933 w 279634"/>
                <a:gd name="connsiteY29" fmla="*/ 164586 h 203260"/>
                <a:gd name="connsiteX30" fmla="*/ 271932 w 279634"/>
                <a:gd name="connsiteY30" fmla="*/ 100297 h 203260"/>
                <a:gd name="connsiteX31" fmla="*/ 284343 w 279634"/>
                <a:gd name="connsiteY31" fmla="*/ 91698 h 203260"/>
                <a:gd name="connsiteX32" fmla="*/ 274459 w 279634"/>
                <a:gd name="connsiteY32" fmla="*/ 85616 h 203260"/>
                <a:gd name="connsiteX33" fmla="*/ 216729 w 279634"/>
                <a:gd name="connsiteY33" fmla="*/ 85616 h 203260"/>
                <a:gd name="connsiteX34" fmla="*/ 150379 w 279634"/>
                <a:gd name="connsiteY34" fmla="*/ 157496 h 203260"/>
                <a:gd name="connsiteX35" fmla="*/ 188368 w 279634"/>
                <a:gd name="connsiteY35" fmla="*/ 197488 h 203260"/>
                <a:gd name="connsiteX36" fmla="*/ 251930 w 279634"/>
                <a:gd name="connsiteY36" fmla="*/ 127888 h 203260"/>
                <a:gd name="connsiteX37" fmla="*/ 244073 w 279634"/>
                <a:gd name="connsiteY37" fmla="*/ 100297 h 203260"/>
                <a:gd name="connsiteX38" fmla="*/ 271932 w 279634"/>
                <a:gd name="connsiteY38" fmla="*/ 100297 h 203260"/>
                <a:gd name="connsiteX39" fmla="*/ 188622 w 279634"/>
                <a:gd name="connsiteY39" fmla="*/ 191915 h 203260"/>
                <a:gd name="connsiteX40" fmla="*/ 166085 w 279634"/>
                <a:gd name="connsiteY40" fmla="*/ 164586 h 203260"/>
                <a:gd name="connsiteX41" fmla="*/ 177985 w 279634"/>
                <a:gd name="connsiteY41" fmla="*/ 121306 h 203260"/>
                <a:gd name="connsiteX42" fmla="*/ 212423 w 279634"/>
                <a:gd name="connsiteY42" fmla="*/ 100297 h 203260"/>
                <a:gd name="connsiteX43" fmla="*/ 235716 w 279634"/>
                <a:gd name="connsiteY43" fmla="*/ 124846 h 203260"/>
                <a:gd name="connsiteX44" fmla="*/ 222044 w 279634"/>
                <a:gd name="connsiteY44" fmla="*/ 170406 h 203260"/>
                <a:gd name="connsiteX45" fmla="*/ 188622 w 279634"/>
                <a:gd name="connsiteY45" fmla="*/ 191915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79634" h="203260">
                  <a:moveTo>
                    <a:pt x="139603" y="21842"/>
                  </a:moveTo>
                  <a:cubicBezTo>
                    <a:pt x="139603" y="21590"/>
                    <a:pt x="139603" y="19056"/>
                    <a:pt x="136314" y="19056"/>
                  </a:cubicBezTo>
                  <a:cubicBezTo>
                    <a:pt x="132509" y="19056"/>
                    <a:pt x="108454" y="21335"/>
                    <a:pt x="104148" y="21842"/>
                  </a:cubicBezTo>
                  <a:cubicBezTo>
                    <a:pt x="102123" y="22097"/>
                    <a:pt x="100605" y="23359"/>
                    <a:pt x="100605" y="26647"/>
                  </a:cubicBezTo>
                  <a:cubicBezTo>
                    <a:pt x="100605" y="29688"/>
                    <a:pt x="102885" y="29688"/>
                    <a:pt x="106682" y="29688"/>
                  </a:cubicBezTo>
                  <a:cubicBezTo>
                    <a:pt x="118837" y="29688"/>
                    <a:pt x="119345" y="31459"/>
                    <a:pt x="119345" y="33991"/>
                  </a:cubicBezTo>
                  <a:lnTo>
                    <a:pt x="118583" y="39048"/>
                  </a:lnTo>
                  <a:lnTo>
                    <a:pt x="103393" y="99034"/>
                  </a:lnTo>
                  <a:cubicBezTo>
                    <a:pt x="98834" y="89672"/>
                    <a:pt x="91493" y="82837"/>
                    <a:pt x="80093" y="82837"/>
                  </a:cubicBezTo>
                  <a:cubicBezTo>
                    <a:pt x="50470" y="82837"/>
                    <a:pt x="19066" y="120044"/>
                    <a:pt x="19066" y="156987"/>
                  </a:cubicBezTo>
                  <a:cubicBezTo>
                    <a:pt x="19066" y="180784"/>
                    <a:pt x="32992" y="197488"/>
                    <a:pt x="52750" y="197488"/>
                  </a:cubicBezTo>
                  <a:cubicBezTo>
                    <a:pt x="57810" y="197488"/>
                    <a:pt x="70473" y="196473"/>
                    <a:pt x="85662" y="178504"/>
                  </a:cubicBezTo>
                  <a:cubicBezTo>
                    <a:pt x="87688" y="189136"/>
                    <a:pt x="96553" y="197488"/>
                    <a:pt x="108708" y="197488"/>
                  </a:cubicBezTo>
                  <a:cubicBezTo>
                    <a:pt x="117574" y="197488"/>
                    <a:pt x="123397" y="191661"/>
                    <a:pt x="127448" y="183563"/>
                  </a:cubicBezTo>
                  <a:cubicBezTo>
                    <a:pt x="131754" y="174455"/>
                    <a:pt x="135043" y="159013"/>
                    <a:pt x="135043" y="158512"/>
                  </a:cubicBezTo>
                  <a:cubicBezTo>
                    <a:pt x="135043" y="155979"/>
                    <a:pt x="132763" y="155979"/>
                    <a:pt x="132009" y="155979"/>
                  </a:cubicBezTo>
                  <a:cubicBezTo>
                    <a:pt x="129474" y="155979"/>
                    <a:pt x="129220" y="156987"/>
                    <a:pt x="128457" y="160537"/>
                  </a:cubicBezTo>
                  <a:cubicBezTo>
                    <a:pt x="124159" y="176987"/>
                    <a:pt x="119600" y="191915"/>
                    <a:pt x="109217" y="191915"/>
                  </a:cubicBezTo>
                  <a:cubicBezTo>
                    <a:pt x="102377" y="191915"/>
                    <a:pt x="101622" y="185340"/>
                    <a:pt x="101622" y="180275"/>
                  </a:cubicBezTo>
                  <a:cubicBezTo>
                    <a:pt x="101622" y="174201"/>
                    <a:pt x="102123" y="172430"/>
                    <a:pt x="103139" y="168126"/>
                  </a:cubicBezTo>
                  <a:lnTo>
                    <a:pt x="139603" y="21842"/>
                  </a:lnTo>
                  <a:close/>
                  <a:moveTo>
                    <a:pt x="86933" y="164586"/>
                  </a:moveTo>
                  <a:cubicBezTo>
                    <a:pt x="85662" y="169144"/>
                    <a:pt x="85662" y="169643"/>
                    <a:pt x="81865" y="173946"/>
                  </a:cubicBezTo>
                  <a:cubicBezTo>
                    <a:pt x="70727" y="187866"/>
                    <a:pt x="60344" y="191915"/>
                    <a:pt x="53250" y="191915"/>
                  </a:cubicBezTo>
                  <a:cubicBezTo>
                    <a:pt x="40587" y="191915"/>
                    <a:pt x="37044" y="177995"/>
                    <a:pt x="37044" y="168126"/>
                  </a:cubicBezTo>
                  <a:cubicBezTo>
                    <a:pt x="37044" y="155471"/>
                    <a:pt x="45147" y="124338"/>
                    <a:pt x="50970" y="112698"/>
                  </a:cubicBezTo>
                  <a:cubicBezTo>
                    <a:pt x="58827" y="97772"/>
                    <a:pt x="70219" y="88402"/>
                    <a:pt x="80347" y="88402"/>
                  </a:cubicBezTo>
                  <a:cubicBezTo>
                    <a:pt x="96808" y="88402"/>
                    <a:pt x="100351" y="109158"/>
                    <a:pt x="100351" y="110674"/>
                  </a:cubicBezTo>
                  <a:cubicBezTo>
                    <a:pt x="100351" y="112191"/>
                    <a:pt x="99842" y="113715"/>
                    <a:pt x="99596" y="114978"/>
                  </a:cubicBezTo>
                  <a:lnTo>
                    <a:pt x="86933" y="164586"/>
                  </a:lnTo>
                  <a:close/>
                  <a:moveTo>
                    <a:pt x="271932" y="100297"/>
                  </a:moveTo>
                  <a:cubicBezTo>
                    <a:pt x="275222" y="100297"/>
                    <a:pt x="284343" y="100297"/>
                    <a:pt x="284343" y="91698"/>
                  </a:cubicBezTo>
                  <a:cubicBezTo>
                    <a:pt x="284343" y="85616"/>
                    <a:pt x="279020" y="85616"/>
                    <a:pt x="274459" y="85616"/>
                  </a:cubicBezTo>
                  <a:lnTo>
                    <a:pt x="216729" y="85616"/>
                  </a:lnTo>
                  <a:cubicBezTo>
                    <a:pt x="178494" y="85616"/>
                    <a:pt x="150379" y="127379"/>
                    <a:pt x="150379" y="157496"/>
                  </a:cubicBezTo>
                  <a:cubicBezTo>
                    <a:pt x="150379" y="179766"/>
                    <a:pt x="165323" y="197488"/>
                    <a:pt x="188368" y="197488"/>
                  </a:cubicBezTo>
                  <a:cubicBezTo>
                    <a:pt x="218246" y="197488"/>
                    <a:pt x="251930" y="166864"/>
                    <a:pt x="251930" y="127888"/>
                  </a:cubicBezTo>
                  <a:cubicBezTo>
                    <a:pt x="251930" y="123584"/>
                    <a:pt x="251930" y="111437"/>
                    <a:pt x="244073" y="100297"/>
                  </a:cubicBezTo>
                  <a:lnTo>
                    <a:pt x="271932" y="100297"/>
                  </a:lnTo>
                  <a:close/>
                  <a:moveTo>
                    <a:pt x="188622" y="191915"/>
                  </a:moveTo>
                  <a:cubicBezTo>
                    <a:pt x="176214" y="191915"/>
                    <a:pt x="166085" y="182807"/>
                    <a:pt x="166085" y="164586"/>
                  </a:cubicBezTo>
                  <a:cubicBezTo>
                    <a:pt x="166085" y="156987"/>
                    <a:pt x="169120" y="136240"/>
                    <a:pt x="177985" y="121306"/>
                  </a:cubicBezTo>
                  <a:cubicBezTo>
                    <a:pt x="188622" y="103846"/>
                    <a:pt x="203812" y="100297"/>
                    <a:pt x="212423" y="100297"/>
                  </a:cubicBezTo>
                  <a:cubicBezTo>
                    <a:pt x="233690" y="100297"/>
                    <a:pt x="235716" y="117003"/>
                    <a:pt x="235716" y="124846"/>
                  </a:cubicBezTo>
                  <a:cubicBezTo>
                    <a:pt x="235716" y="136741"/>
                    <a:pt x="230655" y="157496"/>
                    <a:pt x="222044" y="170406"/>
                  </a:cubicBezTo>
                  <a:cubicBezTo>
                    <a:pt x="212169" y="185340"/>
                    <a:pt x="198497" y="191915"/>
                    <a:pt x="188622" y="19191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1" name="Forme libre : forme 500">
              <a:extLst>
                <a:ext uri="{FF2B5EF4-FFF2-40B4-BE49-F238E27FC236}">
                  <a16:creationId xmlns:a16="http://schemas.microsoft.com/office/drawing/2014/main" id="{407AFC28-EB53-4879-B8A3-D2A1F5A297A4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7829966" y="-14911750"/>
              <a:ext cx="127107" cy="152445"/>
            </a:xfrm>
            <a:custGeom>
              <a:avLst/>
              <a:gdLst>
                <a:gd name="connsiteX0" fmla="*/ 54775 w 127106"/>
                <a:gd name="connsiteY0" fmla="*/ 72459 h 152445"/>
                <a:gd name="connsiteX1" fmla="*/ 93520 w 127106"/>
                <a:gd name="connsiteY1" fmla="*/ 66639 h 152445"/>
                <a:gd name="connsiteX2" fmla="*/ 112505 w 127106"/>
                <a:gd name="connsiteY2" fmla="*/ 40565 h 152445"/>
                <a:gd name="connsiteX3" fmla="*/ 85416 w 127106"/>
                <a:gd name="connsiteY3" fmla="*/ 19056 h 152445"/>
                <a:gd name="connsiteX4" fmla="*/ 19066 w 127106"/>
                <a:gd name="connsiteY4" fmla="*/ 87895 h 152445"/>
                <a:gd name="connsiteX5" fmla="*/ 58827 w 127106"/>
                <a:gd name="connsiteY5" fmla="*/ 133708 h 152445"/>
                <a:gd name="connsiteX6" fmla="*/ 116310 w 127106"/>
                <a:gd name="connsiteY6" fmla="*/ 103838 h 152445"/>
                <a:gd name="connsiteX7" fmla="*/ 113267 w 127106"/>
                <a:gd name="connsiteY7" fmla="*/ 100551 h 152445"/>
                <a:gd name="connsiteX8" fmla="*/ 109980 w 127106"/>
                <a:gd name="connsiteY8" fmla="*/ 103083 h 152445"/>
                <a:gd name="connsiteX9" fmla="*/ 59336 w 127106"/>
                <a:gd name="connsiteY9" fmla="*/ 128134 h 152445"/>
                <a:gd name="connsiteX10" fmla="*/ 37298 w 127106"/>
                <a:gd name="connsiteY10" fmla="*/ 98780 h 152445"/>
                <a:gd name="connsiteX11" fmla="*/ 41350 w 127106"/>
                <a:gd name="connsiteY11" fmla="*/ 72459 h 152445"/>
                <a:gd name="connsiteX12" fmla="*/ 54775 w 127106"/>
                <a:gd name="connsiteY12" fmla="*/ 72459 h 152445"/>
                <a:gd name="connsiteX13" fmla="*/ 42876 w 127106"/>
                <a:gd name="connsiteY13" fmla="*/ 66886 h 152445"/>
                <a:gd name="connsiteX14" fmla="*/ 85416 w 127106"/>
                <a:gd name="connsiteY14" fmla="*/ 24621 h 152445"/>
                <a:gd name="connsiteX15" fmla="*/ 104156 w 127106"/>
                <a:gd name="connsiteY15" fmla="*/ 40565 h 152445"/>
                <a:gd name="connsiteX16" fmla="*/ 53257 w 127106"/>
                <a:gd name="connsiteY16" fmla="*/ 66886 h 152445"/>
                <a:gd name="connsiteX17" fmla="*/ 42876 w 127106"/>
                <a:gd name="connsiteY17" fmla="*/ 66886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106" h="152445">
                  <a:moveTo>
                    <a:pt x="54775" y="72459"/>
                  </a:moveTo>
                  <a:cubicBezTo>
                    <a:pt x="62117" y="72459"/>
                    <a:pt x="80855" y="71952"/>
                    <a:pt x="93520" y="66639"/>
                  </a:cubicBezTo>
                  <a:cubicBezTo>
                    <a:pt x="111244" y="59042"/>
                    <a:pt x="112505" y="44114"/>
                    <a:pt x="112505" y="40565"/>
                  </a:cubicBezTo>
                  <a:cubicBezTo>
                    <a:pt x="112505" y="29433"/>
                    <a:pt x="102885" y="19056"/>
                    <a:pt x="85416" y="19056"/>
                  </a:cubicBezTo>
                  <a:cubicBezTo>
                    <a:pt x="57310" y="19056"/>
                    <a:pt x="19066" y="43606"/>
                    <a:pt x="19066" y="87895"/>
                  </a:cubicBezTo>
                  <a:cubicBezTo>
                    <a:pt x="19066" y="113707"/>
                    <a:pt x="34009" y="133708"/>
                    <a:pt x="58827" y="133708"/>
                  </a:cubicBezTo>
                  <a:cubicBezTo>
                    <a:pt x="95038" y="133708"/>
                    <a:pt x="116310" y="106879"/>
                    <a:pt x="116310" y="103838"/>
                  </a:cubicBezTo>
                  <a:cubicBezTo>
                    <a:pt x="116310" y="102322"/>
                    <a:pt x="114785" y="100551"/>
                    <a:pt x="113267" y="100551"/>
                  </a:cubicBezTo>
                  <a:cubicBezTo>
                    <a:pt x="112006" y="100551"/>
                    <a:pt x="111498" y="101059"/>
                    <a:pt x="109980" y="103083"/>
                  </a:cubicBezTo>
                  <a:cubicBezTo>
                    <a:pt x="89976" y="128134"/>
                    <a:pt x="62371" y="128134"/>
                    <a:pt x="59336" y="128134"/>
                  </a:cubicBezTo>
                  <a:cubicBezTo>
                    <a:pt x="39578" y="128134"/>
                    <a:pt x="37298" y="106879"/>
                    <a:pt x="37298" y="98780"/>
                  </a:cubicBezTo>
                  <a:cubicBezTo>
                    <a:pt x="37298" y="95739"/>
                    <a:pt x="37552" y="87895"/>
                    <a:pt x="41350" y="72459"/>
                  </a:cubicBezTo>
                  <a:lnTo>
                    <a:pt x="54775" y="72459"/>
                  </a:lnTo>
                  <a:close/>
                  <a:moveTo>
                    <a:pt x="42876" y="66886"/>
                  </a:moveTo>
                  <a:cubicBezTo>
                    <a:pt x="52749" y="28418"/>
                    <a:pt x="78832" y="24621"/>
                    <a:pt x="85416" y="24621"/>
                  </a:cubicBezTo>
                  <a:cubicBezTo>
                    <a:pt x="97315" y="24621"/>
                    <a:pt x="104156" y="31966"/>
                    <a:pt x="104156" y="40565"/>
                  </a:cubicBezTo>
                  <a:cubicBezTo>
                    <a:pt x="104156" y="66886"/>
                    <a:pt x="63632" y="66886"/>
                    <a:pt x="53257" y="66886"/>
                  </a:cubicBezTo>
                  <a:lnTo>
                    <a:pt x="42876" y="6688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2" name="Forme libre : forme 501">
              <a:extLst>
                <a:ext uri="{FF2B5EF4-FFF2-40B4-BE49-F238E27FC236}">
                  <a16:creationId xmlns:a16="http://schemas.microsoft.com/office/drawing/2014/main" id="{BB1FE6DF-1B0B-495F-BB4B-C89F2DB74697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7955367" y="-14953148"/>
              <a:ext cx="152528" cy="25408"/>
            </a:xfrm>
            <a:custGeom>
              <a:avLst/>
              <a:gdLst>
                <a:gd name="connsiteX0" fmla="*/ 131833 w 152528"/>
                <a:gd name="connsiteY0" fmla="*/ 27741 h 25407"/>
                <a:gd name="connsiteX1" fmla="*/ 138928 w 152528"/>
                <a:gd name="connsiteY1" fmla="*/ 23485 h 25407"/>
                <a:gd name="connsiteX2" fmla="*/ 131833 w 152528"/>
                <a:gd name="connsiteY2" fmla="*/ 19056 h 25407"/>
                <a:gd name="connsiteX3" fmla="*/ 26152 w 152528"/>
                <a:gd name="connsiteY3" fmla="*/ 19056 h 25407"/>
                <a:gd name="connsiteX4" fmla="*/ 19066 w 152528"/>
                <a:gd name="connsiteY4" fmla="*/ 23311 h 25407"/>
                <a:gd name="connsiteX5" fmla="*/ 26152 w 152528"/>
                <a:gd name="connsiteY5" fmla="*/ 27741 h 25407"/>
                <a:gd name="connsiteX6" fmla="*/ 131833 w 152528"/>
                <a:gd name="connsiteY6" fmla="*/ 27741 h 2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528" h="25407">
                  <a:moveTo>
                    <a:pt x="131833" y="27741"/>
                  </a:moveTo>
                  <a:cubicBezTo>
                    <a:pt x="134670" y="27741"/>
                    <a:pt x="138928" y="27741"/>
                    <a:pt x="138928" y="23485"/>
                  </a:cubicBezTo>
                  <a:cubicBezTo>
                    <a:pt x="138928" y="19056"/>
                    <a:pt x="134852" y="19056"/>
                    <a:pt x="131833" y="19056"/>
                  </a:cubicBezTo>
                  <a:lnTo>
                    <a:pt x="26152" y="19056"/>
                  </a:lnTo>
                  <a:cubicBezTo>
                    <a:pt x="23316" y="19056"/>
                    <a:pt x="19066" y="19056"/>
                    <a:pt x="19066" y="23311"/>
                  </a:cubicBezTo>
                  <a:cubicBezTo>
                    <a:pt x="19066" y="27741"/>
                    <a:pt x="23141" y="27741"/>
                    <a:pt x="26152" y="27741"/>
                  </a:cubicBezTo>
                  <a:lnTo>
                    <a:pt x="131833" y="2774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3" name="Forme libre : forme 502">
              <a:extLst>
                <a:ext uri="{FF2B5EF4-FFF2-40B4-BE49-F238E27FC236}">
                  <a16:creationId xmlns:a16="http://schemas.microsoft.com/office/drawing/2014/main" id="{20B21692-4816-44B9-A0D6-4B3346C9270E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8139707" y="-15058886"/>
              <a:ext cx="152528" cy="101630"/>
            </a:xfrm>
            <a:custGeom>
              <a:avLst/>
              <a:gdLst>
                <a:gd name="connsiteX0" fmla="*/ 125200 w 152528"/>
                <a:gd name="connsiteY0" fmla="*/ 33490 h 101630"/>
                <a:gd name="connsiteX1" fmla="*/ 138880 w 152528"/>
                <a:gd name="connsiteY1" fmla="*/ 24748 h 101630"/>
                <a:gd name="connsiteX2" fmla="*/ 142177 w 152528"/>
                <a:gd name="connsiteY2" fmla="*/ 21207 h 101630"/>
                <a:gd name="connsiteX3" fmla="*/ 140024 w 152528"/>
                <a:gd name="connsiteY3" fmla="*/ 19056 h 101630"/>
                <a:gd name="connsiteX4" fmla="*/ 132803 w 152528"/>
                <a:gd name="connsiteY4" fmla="*/ 19437 h 101630"/>
                <a:gd name="connsiteX5" fmla="*/ 125708 w 152528"/>
                <a:gd name="connsiteY5" fmla="*/ 19563 h 101630"/>
                <a:gd name="connsiteX6" fmla="*/ 118241 w 152528"/>
                <a:gd name="connsiteY6" fmla="*/ 19437 h 101630"/>
                <a:gd name="connsiteX7" fmla="*/ 111020 w 152528"/>
                <a:gd name="connsiteY7" fmla="*/ 19056 h 101630"/>
                <a:gd name="connsiteX8" fmla="*/ 107977 w 152528"/>
                <a:gd name="connsiteY8" fmla="*/ 22596 h 101630"/>
                <a:gd name="connsiteX9" fmla="*/ 111147 w 152528"/>
                <a:gd name="connsiteY9" fmla="*/ 24748 h 101630"/>
                <a:gd name="connsiteX10" fmla="*/ 120012 w 152528"/>
                <a:gd name="connsiteY10" fmla="*/ 29688 h 101630"/>
                <a:gd name="connsiteX11" fmla="*/ 119631 w 152528"/>
                <a:gd name="connsiteY11" fmla="*/ 31966 h 101630"/>
                <a:gd name="connsiteX12" fmla="*/ 105951 w 152528"/>
                <a:gd name="connsiteY12" fmla="*/ 86402 h 101630"/>
                <a:gd name="connsiteX13" fmla="*/ 67954 w 152528"/>
                <a:gd name="connsiteY13" fmla="*/ 21207 h 101630"/>
                <a:gd name="connsiteX14" fmla="*/ 63394 w 152528"/>
                <a:gd name="connsiteY14" fmla="*/ 19056 h 101630"/>
                <a:gd name="connsiteX15" fmla="*/ 43764 w 152528"/>
                <a:gd name="connsiteY15" fmla="*/ 19056 h 101630"/>
                <a:gd name="connsiteX16" fmla="*/ 39331 w 152528"/>
                <a:gd name="connsiteY16" fmla="*/ 22596 h 101630"/>
                <a:gd name="connsiteX17" fmla="*/ 44018 w 152528"/>
                <a:gd name="connsiteY17" fmla="*/ 24748 h 101630"/>
                <a:gd name="connsiteX18" fmla="*/ 52630 w 152528"/>
                <a:gd name="connsiteY18" fmla="*/ 25257 h 101630"/>
                <a:gd name="connsiteX19" fmla="*/ 36042 w 152528"/>
                <a:gd name="connsiteY19" fmla="*/ 91332 h 101630"/>
                <a:gd name="connsiteX20" fmla="*/ 22236 w 152528"/>
                <a:gd name="connsiteY20" fmla="*/ 99819 h 101630"/>
                <a:gd name="connsiteX21" fmla="*/ 19066 w 152528"/>
                <a:gd name="connsiteY21" fmla="*/ 103361 h 101630"/>
                <a:gd name="connsiteX22" fmla="*/ 21219 w 152528"/>
                <a:gd name="connsiteY22" fmla="*/ 105513 h 101630"/>
                <a:gd name="connsiteX23" fmla="*/ 28440 w 152528"/>
                <a:gd name="connsiteY23" fmla="*/ 105132 h 101630"/>
                <a:gd name="connsiteX24" fmla="*/ 35661 w 152528"/>
                <a:gd name="connsiteY24" fmla="*/ 105005 h 101630"/>
                <a:gd name="connsiteX25" fmla="*/ 43129 w 152528"/>
                <a:gd name="connsiteY25" fmla="*/ 105132 h 101630"/>
                <a:gd name="connsiteX26" fmla="*/ 50350 w 152528"/>
                <a:gd name="connsiteY26" fmla="*/ 105513 h 101630"/>
                <a:gd name="connsiteX27" fmla="*/ 53392 w 152528"/>
                <a:gd name="connsiteY27" fmla="*/ 101971 h 101630"/>
                <a:gd name="connsiteX28" fmla="*/ 50096 w 152528"/>
                <a:gd name="connsiteY28" fmla="*/ 99819 h 101630"/>
                <a:gd name="connsiteX29" fmla="*/ 41357 w 152528"/>
                <a:gd name="connsiteY29" fmla="*/ 95008 h 101630"/>
                <a:gd name="connsiteX30" fmla="*/ 41866 w 152528"/>
                <a:gd name="connsiteY30" fmla="*/ 92095 h 101630"/>
                <a:gd name="connsiteX31" fmla="*/ 57698 w 152528"/>
                <a:gd name="connsiteY31" fmla="*/ 28551 h 101630"/>
                <a:gd name="connsiteX32" fmla="*/ 101264 w 152528"/>
                <a:gd name="connsiteY32" fmla="*/ 103234 h 101630"/>
                <a:gd name="connsiteX33" fmla="*/ 104688 w 152528"/>
                <a:gd name="connsiteY33" fmla="*/ 105513 h 101630"/>
                <a:gd name="connsiteX34" fmla="*/ 107977 w 152528"/>
                <a:gd name="connsiteY34" fmla="*/ 102218 h 101630"/>
                <a:gd name="connsiteX35" fmla="*/ 125200 w 152528"/>
                <a:gd name="connsiteY35" fmla="*/ 33490 h 1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52528" h="101630">
                  <a:moveTo>
                    <a:pt x="125200" y="33490"/>
                  </a:moveTo>
                  <a:cubicBezTo>
                    <a:pt x="126090" y="29940"/>
                    <a:pt x="127353" y="25130"/>
                    <a:pt x="138880" y="24748"/>
                  </a:cubicBezTo>
                  <a:cubicBezTo>
                    <a:pt x="139897" y="24748"/>
                    <a:pt x="142177" y="24629"/>
                    <a:pt x="142177" y="21207"/>
                  </a:cubicBezTo>
                  <a:cubicBezTo>
                    <a:pt x="142177" y="20699"/>
                    <a:pt x="141795" y="19056"/>
                    <a:pt x="140024" y="19056"/>
                  </a:cubicBezTo>
                  <a:cubicBezTo>
                    <a:pt x="137744" y="19056"/>
                    <a:pt x="135082" y="19437"/>
                    <a:pt x="132803" y="19437"/>
                  </a:cubicBezTo>
                  <a:cubicBezTo>
                    <a:pt x="130523" y="19437"/>
                    <a:pt x="128116" y="19563"/>
                    <a:pt x="125708" y="19563"/>
                  </a:cubicBezTo>
                  <a:cubicBezTo>
                    <a:pt x="123174" y="19563"/>
                    <a:pt x="120767" y="19437"/>
                    <a:pt x="118241" y="19437"/>
                  </a:cubicBezTo>
                  <a:cubicBezTo>
                    <a:pt x="115961" y="19437"/>
                    <a:pt x="113300" y="19056"/>
                    <a:pt x="111020" y="19056"/>
                  </a:cubicBezTo>
                  <a:cubicBezTo>
                    <a:pt x="110130" y="19056"/>
                    <a:pt x="107977" y="19056"/>
                    <a:pt x="107977" y="22596"/>
                  </a:cubicBezTo>
                  <a:cubicBezTo>
                    <a:pt x="107977" y="24748"/>
                    <a:pt x="109876" y="24748"/>
                    <a:pt x="111147" y="24748"/>
                  </a:cubicBezTo>
                  <a:cubicBezTo>
                    <a:pt x="119504" y="24876"/>
                    <a:pt x="120012" y="27535"/>
                    <a:pt x="120012" y="29688"/>
                  </a:cubicBezTo>
                  <a:cubicBezTo>
                    <a:pt x="120012" y="30576"/>
                    <a:pt x="119758" y="31212"/>
                    <a:pt x="119631" y="31966"/>
                  </a:cubicBezTo>
                  <a:lnTo>
                    <a:pt x="105951" y="86402"/>
                  </a:lnTo>
                  <a:lnTo>
                    <a:pt x="67954" y="21207"/>
                  </a:lnTo>
                  <a:cubicBezTo>
                    <a:pt x="66691" y="19056"/>
                    <a:pt x="66437" y="19056"/>
                    <a:pt x="63394" y="19056"/>
                  </a:cubicBezTo>
                  <a:lnTo>
                    <a:pt x="43764" y="19056"/>
                  </a:lnTo>
                  <a:cubicBezTo>
                    <a:pt x="41230" y="19056"/>
                    <a:pt x="39331" y="19056"/>
                    <a:pt x="39331" y="22596"/>
                  </a:cubicBezTo>
                  <a:cubicBezTo>
                    <a:pt x="39331" y="24748"/>
                    <a:pt x="40976" y="24748"/>
                    <a:pt x="44018" y="24748"/>
                  </a:cubicBezTo>
                  <a:cubicBezTo>
                    <a:pt x="44400" y="24748"/>
                    <a:pt x="49468" y="24748"/>
                    <a:pt x="52630" y="25257"/>
                  </a:cubicBezTo>
                  <a:lnTo>
                    <a:pt x="36042" y="91332"/>
                  </a:lnTo>
                  <a:cubicBezTo>
                    <a:pt x="35153" y="94754"/>
                    <a:pt x="34017" y="99566"/>
                    <a:pt x="22236" y="99819"/>
                  </a:cubicBezTo>
                  <a:cubicBezTo>
                    <a:pt x="21219" y="99819"/>
                    <a:pt x="19066" y="99946"/>
                    <a:pt x="19066" y="103361"/>
                  </a:cubicBezTo>
                  <a:cubicBezTo>
                    <a:pt x="19066" y="104496"/>
                    <a:pt x="20083" y="105513"/>
                    <a:pt x="21219" y="105513"/>
                  </a:cubicBezTo>
                  <a:cubicBezTo>
                    <a:pt x="23499" y="105513"/>
                    <a:pt x="26160" y="105132"/>
                    <a:pt x="28440" y="105132"/>
                  </a:cubicBezTo>
                  <a:cubicBezTo>
                    <a:pt x="30847" y="105132"/>
                    <a:pt x="33254" y="105005"/>
                    <a:pt x="35661" y="105005"/>
                  </a:cubicBezTo>
                  <a:cubicBezTo>
                    <a:pt x="38195" y="105005"/>
                    <a:pt x="40603" y="105132"/>
                    <a:pt x="43129" y="105132"/>
                  </a:cubicBezTo>
                  <a:cubicBezTo>
                    <a:pt x="45409" y="105132"/>
                    <a:pt x="48070" y="105513"/>
                    <a:pt x="50350" y="105513"/>
                  </a:cubicBezTo>
                  <a:cubicBezTo>
                    <a:pt x="51994" y="105513"/>
                    <a:pt x="53392" y="104623"/>
                    <a:pt x="53392" y="101971"/>
                  </a:cubicBezTo>
                  <a:cubicBezTo>
                    <a:pt x="53392" y="99819"/>
                    <a:pt x="51494" y="99819"/>
                    <a:pt x="50096" y="99819"/>
                  </a:cubicBezTo>
                  <a:cubicBezTo>
                    <a:pt x="43764" y="99693"/>
                    <a:pt x="41357" y="98042"/>
                    <a:pt x="41357" y="95008"/>
                  </a:cubicBezTo>
                  <a:cubicBezTo>
                    <a:pt x="41357" y="94118"/>
                    <a:pt x="41611" y="93357"/>
                    <a:pt x="41866" y="92095"/>
                  </a:cubicBezTo>
                  <a:lnTo>
                    <a:pt x="57698" y="28551"/>
                  </a:lnTo>
                  <a:lnTo>
                    <a:pt x="101264" y="103234"/>
                  </a:lnTo>
                  <a:cubicBezTo>
                    <a:pt x="102535" y="105513"/>
                    <a:pt x="103290" y="105513"/>
                    <a:pt x="104688" y="105513"/>
                  </a:cubicBezTo>
                  <a:cubicBezTo>
                    <a:pt x="107222" y="105513"/>
                    <a:pt x="107341" y="104877"/>
                    <a:pt x="107977" y="102218"/>
                  </a:cubicBezTo>
                  <a:lnTo>
                    <a:pt x="125200" y="3349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4" name="Forme libre : forme 503">
              <a:extLst>
                <a:ext uri="{FF2B5EF4-FFF2-40B4-BE49-F238E27FC236}">
                  <a16:creationId xmlns:a16="http://schemas.microsoft.com/office/drawing/2014/main" id="{34458874-5C31-4007-8910-5D53425CE420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8137454" y="-14936131"/>
              <a:ext cx="152528" cy="25408"/>
            </a:xfrm>
            <a:custGeom>
              <a:avLst/>
              <a:gdLst>
                <a:gd name="connsiteX0" fmla="*/ 6463 w 152528"/>
                <a:gd name="connsiteY0" fmla="*/ 6460 h 0"/>
                <a:gd name="connsiteX1" fmla="*/ 156509 w 152528"/>
                <a:gd name="connsiteY1" fmla="*/ 646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2528">
                  <a:moveTo>
                    <a:pt x="6463" y="6460"/>
                  </a:moveTo>
                  <a:lnTo>
                    <a:pt x="156509" y="6460"/>
                  </a:lnTo>
                </a:path>
              </a:pathLst>
            </a:custGeom>
            <a:noFill/>
            <a:ln w="3229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5" name="Forme libre : forme 504">
              <a:extLst>
                <a:ext uri="{FF2B5EF4-FFF2-40B4-BE49-F238E27FC236}">
                  <a16:creationId xmlns:a16="http://schemas.microsoft.com/office/drawing/2014/main" id="{51D07252-E8BE-4F95-B8D8-B540EA825848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8168348" y="-14927715"/>
              <a:ext cx="76264" cy="101630"/>
            </a:xfrm>
            <a:custGeom>
              <a:avLst/>
              <a:gdLst>
                <a:gd name="connsiteX0" fmla="*/ 82135 w 76264"/>
                <a:gd name="connsiteY0" fmla="*/ 78930 h 101630"/>
                <a:gd name="connsiteX1" fmla="*/ 76820 w 76264"/>
                <a:gd name="connsiteY1" fmla="*/ 78930 h 101630"/>
                <a:gd name="connsiteX2" fmla="*/ 73142 w 76264"/>
                <a:gd name="connsiteY2" fmla="*/ 90451 h 101630"/>
                <a:gd name="connsiteX3" fmla="*/ 59598 w 76264"/>
                <a:gd name="connsiteY3" fmla="*/ 91206 h 101630"/>
                <a:gd name="connsiteX4" fmla="*/ 34772 w 76264"/>
                <a:gd name="connsiteY4" fmla="*/ 91206 h 101630"/>
                <a:gd name="connsiteX5" fmla="*/ 60098 w 76264"/>
                <a:gd name="connsiteY5" fmla="*/ 72856 h 101630"/>
                <a:gd name="connsiteX6" fmla="*/ 82135 w 76264"/>
                <a:gd name="connsiteY6" fmla="*/ 44249 h 101630"/>
                <a:gd name="connsiteX7" fmla="*/ 48698 w 76264"/>
                <a:gd name="connsiteY7" fmla="*/ 19056 h 101630"/>
                <a:gd name="connsiteX8" fmla="*/ 19066 w 76264"/>
                <a:gd name="connsiteY8" fmla="*/ 41335 h 101630"/>
                <a:gd name="connsiteX9" fmla="*/ 26407 w 76264"/>
                <a:gd name="connsiteY9" fmla="*/ 49061 h 101630"/>
                <a:gd name="connsiteX10" fmla="*/ 33882 w 76264"/>
                <a:gd name="connsiteY10" fmla="*/ 41590 h 101630"/>
                <a:gd name="connsiteX11" fmla="*/ 26661 w 76264"/>
                <a:gd name="connsiteY11" fmla="*/ 34118 h 101630"/>
                <a:gd name="connsiteX12" fmla="*/ 46044 w 76264"/>
                <a:gd name="connsiteY12" fmla="*/ 24631 h 101630"/>
                <a:gd name="connsiteX13" fmla="*/ 68582 w 76264"/>
                <a:gd name="connsiteY13" fmla="*/ 44376 h 101630"/>
                <a:gd name="connsiteX14" fmla="*/ 51486 w 76264"/>
                <a:gd name="connsiteY14" fmla="*/ 71332 h 101630"/>
                <a:gd name="connsiteX15" fmla="*/ 20583 w 76264"/>
                <a:gd name="connsiteY15" fmla="*/ 97542 h 101630"/>
                <a:gd name="connsiteX16" fmla="*/ 19066 w 76264"/>
                <a:gd name="connsiteY16" fmla="*/ 99566 h 101630"/>
                <a:gd name="connsiteX17" fmla="*/ 19066 w 76264"/>
                <a:gd name="connsiteY17" fmla="*/ 103362 h 101630"/>
                <a:gd name="connsiteX18" fmla="*/ 77956 w 76264"/>
                <a:gd name="connsiteY18" fmla="*/ 103362 h 101630"/>
                <a:gd name="connsiteX19" fmla="*/ 82135 w 76264"/>
                <a:gd name="connsiteY19" fmla="*/ 78930 h 1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64" h="101630">
                  <a:moveTo>
                    <a:pt x="82135" y="78930"/>
                  </a:moveTo>
                  <a:lnTo>
                    <a:pt x="76820" y="78930"/>
                  </a:lnTo>
                  <a:cubicBezTo>
                    <a:pt x="76439" y="81337"/>
                    <a:pt x="75168" y="89181"/>
                    <a:pt x="73142" y="90451"/>
                  </a:cubicBezTo>
                  <a:cubicBezTo>
                    <a:pt x="72133" y="91206"/>
                    <a:pt x="61496" y="91206"/>
                    <a:pt x="59598" y="91206"/>
                  </a:cubicBezTo>
                  <a:lnTo>
                    <a:pt x="34772" y="91206"/>
                  </a:lnTo>
                  <a:cubicBezTo>
                    <a:pt x="43129" y="85005"/>
                    <a:pt x="52503" y="77915"/>
                    <a:pt x="60098" y="72856"/>
                  </a:cubicBezTo>
                  <a:cubicBezTo>
                    <a:pt x="71498" y="65004"/>
                    <a:pt x="82135" y="57668"/>
                    <a:pt x="82135" y="44249"/>
                  </a:cubicBezTo>
                  <a:cubicBezTo>
                    <a:pt x="82135" y="28044"/>
                    <a:pt x="66811" y="19056"/>
                    <a:pt x="48698" y="19056"/>
                  </a:cubicBezTo>
                  <a:cubicBezTo>
                    <a:pt x="31602" y="19056"/>
                    <a:pt x="19066" y="28934"/>
                    <a:pt x="19066" y="41335"/>
                  </a:cubicBezTo>
                  <a:cubicBezTo>
                    <a:pt x="19066" y="47918"/>
                    <a:pt x="24635" y="49061"/>
                    <a:pt x="26407" y="49061"/>
                  </a:cubicBezTo>
                  <a:cubicBezTo>
                    <a:pt x="29831" y="49061"/>
                    <a:pt x="33882" y="46782"/>
                    <a:pt x="33882" y="41590"/>
                  </a:cubicBezTo>
                  <a:cubicBezTo>
                    <a:pt x="33882" y="37032"/>
                    <a:pt x="30593" y="34500"/>
                    <a:pt x="26661" y="34118"/>
                  </a:cubicBezTo>
                  <a:cubicBezTo>
                    <a:pt x="30212" y="28425"/>
                    <a:pt x="37552" y="24631"/>
                    <a:pt x="46044" y="24631"/>
                  </a:cubicBezTo>
                  <a:cubicBezTo>
                    <a:pt x="58326" y="24631"/>
                    <a:pt x="68582" y="31967"/>
                    <a:pt x="68582" y="44376"/>
                  </a:cubicBezTo>
                  <a:cubicBezTo>
                    <a:pt x="68582" y="55008"/>
                    <a:pt x="61241" y="63106"/>
                    <a:pt x="51486" y="71332"/>
                  </a:cubicBezTo>
                  <a:lnTo>
                    <a:pt x="20583" y="97542"/>
                  </a:lnTo>
                  <a:cubicBezTo>
                    <a:pt x="19320" y="98678"/>
                    <a:pt x="19193" y="98678"/>
                    <a:pt x="19066" y="99566"/>
                  </a:cubicBezTo>
                  <a:lnTo>
                    <a:pt x="19066" y="103362"/>
                  </a:lnTo>
                  <a:lnTo>
                    <a:pt x="77956" y="103362"/>
                  </a:lnTo>
                  <a:lnTo>
                    <a:pt x="82135" y="7893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6" name="Forme libre : forme 505">
              <a:extLst>
                <a:ext uri="{FF2B5EF4-FFF2-40B4-BE49-F238E27FC236}">
                  <a16:creationId xmlns:a16="http://schemas.microsoft.com/office/drawing/2014/main" id="{8BFADF8E-3692-483E-881A-B37EB5826782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8315794" y="-14980794"/>
              <a:ext cx="127107" cy="101630"/>
            </a:xfrm>
            <a:custGeom>
              <a:avLst/>
              <a:gdLst>
                <a:gd name="connsiteX0" fmla="*/ 112330 w 127106"/>
                <a:gd name="connsiteY0" fmla="*/ 31108 h 101630"/>
                <a:gd name="connsiteX1" fmla="*/ 118892 w 127106"/>
                <a:gd name="connsiteY1" fmla="*/ 29686 h 101630"/>
                <a:gd name="connsiteX2" fmla="*/ 121729 w 127106"/>
                <a:gd name="connsiteY2" fmla="*/ 24018 h 101630"/>
                <a:gd name="connsiteX3" fmla="*/ 114102 w 127106"/>
                <a:gd name="connsiteY3" fmla="*/ 19056 h 101630"/>
                <a:gd name="connsiteX4" fmla="*/ 68709 w 127106"/>
                <a:gd name="connsiteY4" fmla="*/ 19056 h 101630"/>
                <a:gd name="connsiteX5" fmla="*/ 19066 w 127106"/>
                <a:gd name="connsiteY5" fmla="*/ 68322 h 101630"/>
                <a:gd name="connsiteX6" fmla="*/ 49389 w 127106"/>
                <a:gd name="connsiteY6" fmla="*/ 97207 h 101630"/>
                <a:gd name="connsiteX7" fmla="*/ 97260 w 127106"/>
                <a:gd name="connsiteY7" fmla="*/ 49894 h 101630"/>
                <a:gd name="connsiteX8" fmla="*/ 91938 w 127106"/>
                <a:gd name="connsiteY8" fmla="*/ 31108 h 101630"/>
                <a:gd name="connsiteX9" fmla="*/ 112330 w 127106"/>
                <a:gd name="connsiteY9" fmla="*/ 31108 h 101630"/>
                <a:gd name="connsiteX10" fmla="*/ 49563 w 127106"/>
                <a:gd name="connsiteY10" fmla="*/ 92245 h 101630"/>
                <a:gd name="connsiteX11" fmla="*/ 32007 w 127106"/>
                <a:gd name="connsiteY11" fmla="*/ 73284 h 101630"/>
                <a:gd name="connsiteX12" fmla="*/ 65698 w 127106"/>
                <a:gd name="connsiteY12" fmla="*/ 31108 h 101630"/>
                <a:gd name="connsiteX13" fmla="*/ 83962 w 127106"/>
                <a:gd name="connsiteY13" fmla="*/ 47940 h 101630"/>
                <a:gd name="connsiteX14" fmla="*/ 73674 w 127106"/>
                <a:gd name="connsiteY14" fmla="*/ 78954 h 101630"/>
                <a:gd name="connsiteX15" fmla="*/ 49563 w 127106"/>
                <a:gd name="connsiteY15" fmla="*/ 92245 h 1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106" h="101630">
                  <a:moveTo>
                    <a:pt x="112330" y="31108"/>
                  </a:moveTo>
                  <a:cubicBezTo>
                    <a:pt x="115349" y="31108"/>
                    <a:pt x="116946" y="31108"/>
                    <a:pt x="118892" y="29686"/>
                  </a:cubicBezTo>
                  <a:cubicBezTo>
                    <a:pt x="121196" y="27741"/>
                    <a:pt x="121729" y="25256"/>
                    <a:pt x="121729" y="24018"/>
                  </a:cubicBezTo>
                  <a:cubicBezTo>
                    <a:pt x="121729" y="19056"/>
                    <a:pt x="117121" y="19056"/>
                    <a:pt x="114102" y="19056"/>
                  </a:cubicBezTo>
                  <a:lnTo>
                    <a:pt x="68709" y="19056"/>
                  </a:lnTo>
                  <a:cubicBezTo>
                    <a:pt x="40340" y="19056"/>
                    <a:pt x="19066" y="47059"/>
                    <a:pt x="19066" y="68322"/>
                  </a:cubicBezTo>
                  <a:cubicBezTo>
                    <a:pt x="19066" y="84804"/>
                    <a:pt x="31300" y="97207"/>
                    <a:pt x="49389" y="97207"/>
                  </a:cubicBezTo>
                  <a:cubicBezTo>
                    <a:pt x="71728" y="97207"/>
                    <a:pt x="97260" y="77009"/>
                    <a:pt x="97260" y="49894"/>
                  </a:cubicBezTo>
                  <a:cubicBezTo>
                    <a:pt x="97260" y="47059"/>
                    <a:pt x="97260" y="39079"/>
                    <a:pt x="91938" y="31108"/>
                  </a:cubicBezTo>
                  <a:lnTo>
                    <a:pt x="112330" y="31108"/>
                  </a:lnTo>
                  <a:close/>
                  <a:moveTo>
                    <a:pt x="49563" y="92245"/>
                  </a:moveTo>
                  <a:cubicBezTo>
                    <a:pt x="39991" y="92245"/>
                    <a:pt x="32007" y="85868"/>
                    <a:pt x="32007" y="73284"/>
                  </a:cubicBezTo>
                  <a:cubicBezTo>
                    <a:pt x="32007" y="67965"/>
                    <a:pt x="35200" y="31108"/>
                    <a:pt x="65698" y="31108"/>
                  </a:cubicBezTo>
                  <a:cubicBezTo>
                    <a:pt x="74738" y="31108"/>
                    <a:pt x="83962" y="34475"/>
                    <a:pt x="83962" y="47940"/>
                  </a:cubicBezTo>
                  <a:cubicBezTo>
                    <a:pt x="83962" y="51131"/>
                    <a:pt x="82365" y="67084"/>
                    <a:pt x="73674" y="78954"/>
                  </a:cubicBezTo>
                  <a:cubicBezTo>
                    <a:pt x="66231" y="88703"/>
                    <a:pt x="56300" y="92245"/>
                    <a:pt x="49563" y="9224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7" name="Forme libre : forme 506">
              <a:extLst>
                <a:ext uri="{FF2B5EF4-FFF2-40B4-BE49-F238E27FC236}">
                  <a16:creationId xmlns:a16="http://schemas.microsoft.com/office/drawing/2014/main" id="{368E3D08-7BB4-4588-B17A-8261624D3B19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8440559" y="-15065093"/>
              <a:ext cx="76264" cy="101630"/>
            </a:xfrm>
            <a:custGeom>
              <a:avLst/>
              <a:gdLst>
                <a:gd name="connsiteX0" fmla="*/ 82134 w 76264"/>
                <a:gd name="connsiteY0" fmla="*/ 78930 h 101630"/>
                <a:gd name="connsiteX1" fmla="*/ 76820 w 76264"/>
                <a:gd name="connsiteY1" fmla="*/ 78930 h 101630"/>
                <a:gd name="connsiteX2" fmla="*/ 73142 w 76264"/>
                <a:gd name="connsiteY2" fmla="*/ 90451 h 101630"/>
                <a:gd name="connsiteX3" fmla="*/ 59597 w 76264"/>
                <a:gd name="connsiteY3" fmla="*/ 91206 h 101630"/>
                <a:gd name="connsiteX4" fmla="*/ 34772 w 76264"/>
                <a:gd name="connsiteY4" fmla="*/ 91206 h 101630"/>
                <a:gd name="connsiteX5" fmla="*/ 60098 w 76264"/>
                <a:gd name="connsiteY5" fmla="*/ 72856 h 101630"/>
                <a:gd name="connsiteX6" fmla="*/ 82134 w 76264"/>
                <a:gd name="connsiteY6" fmla="*/ 44249 h 101630"/>
                <a:gd name="connsiteX7" fmla="*/ 48698 w 76264"/>
                <a:gd name="connsiteY7" fmla="*/ 19056 h 101630"/>
                <a:gd name="connsiteX8" fmla="*/ 19066 w 76264"/>
                <a:gd name="connsiteY8" fmla="*/ 41335 h 101630"/>
                <a:gd name="connsiteX9" fmla="*/ 26406 w 76264"/>
                <a:gd name="connsiteY9" fmla="*/ 49061 h 101630"/>
                <a:gd name="connsiteX10" fmla="*/ 33882 w 76264"/>
                <a:gd name="connsiteY10" fmla="*/ 41590 h 101630"/>
                <a:gd name="connsiteX11" fmla="*/ 26661 w 76264"/>
                <a:gd name="connsiteY11" fmla="*/ 34118 h 101630"/>
                <a:gd name="connsiteX12" fmla="*/ 46044 w 76264"/>
                <a:gd name="connsiteY12" fmla="*/ 24631 h 101630"/>
                <a:gd name="connsiteX13" fmla="*/ 68582 w 76264"/>
                <a:gd name="connsiteY13" fmla="*/ 44376 h 101630"/>
                <a:gd name="connsiteX14" fmla="*/ 51486 w 76264"/>
                <a:gd name="connsiteY14" fmla="*/ 71332 h 101630"/>
                <a:gd name="connsiteX15" fmla="*/ 20583 w 76264"/>
                <a:gd name="connsiteY15" fmla="*/ 97542 h 101630"/>
                <a:gd name="connsiteX16" fmla="*/ 19066 w 76264"/>
                <a:gd name="connsiteY16" fmla="*/ 99566 h 101630"/>
                <a:gd name="connsiteX17" fmla="*/ 19066 w 76264"/>
                <a:gd name="connsiteY17" fmla="*/ 103361 h 101630"/>
                <a:gd name="connsiteX18" fmla="*/ 77956 w 76264"/>
                <a:gd name="connsiteY18" fmla="*/ 103361 h 101630"/>
                <a:gd name="connsiteX19" fmla="*/ 82134 w 76264"/>
                <a:gd name="connsiteY19" fmla="*/ 78930 h 1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64" h="101630">
                  <a:moveTo>
                    <a:pt x="82134" y="78930"/>
                  </a:moveTo>
                  <a:lnTo>
                    <a:pt x="76820" y="78930"/>
                  </a:lnTo>
                  <a:cubicBezTo>
                    <a:pt x="76439" y="81337"/>
                    <a:pt x="75168" y="89181"/>
                    <a:pt x="73142" y="90451"/>
                  </a:cubicBezTo>
                  <a:cubicBezTo>
                    <a:pt x="72133" y="91206"/>
                    <a:pt x="61496" y="91206"/>
                    <a:pt x="59597" y="91206"/>
                  </a:cubicBezTo>
                  <a:lnTo>
                    <a:pt x="34772" y="91206"/>
                  </a:lnTo>
                  <a:cubicBezTo>
                    <a:pt x="43129" y="85005"/>
                    <a:pt x="52503" y="77915"/>
                    <a:pt x="60098" y="72856"/>
                  </a:cubicBezTo>
                  <a:cubicBezTo>
                    <a:pt x="71497" y="65004"/>
                    <a:pt x="82134" y="57668"/>
                    <a:pt x="82134" y="44249"/>
                  </a:cubicBezTo>
                  <a:cubicBezTo>
                    <a:pt x="82134" y="28044"/>
                    <a:pt x="66811" y="19056"/>
                    <a:pt x="48698" y="19056"/>
                  </a:cubicBezTo>
                  <a:cubicBezTo>
                    <a:pt x="31602" y="19056"/>
                    <a:pt x="19066" y="28934"/>
                    <a:pt x="19066" y="41335"/>
                  </a:cubicBezTo>
                  <a:cubicBezTo>
                    <a:pt x="19066" y="47917"/>
                    <a:pt x="24635" y="49061"/>
                    <a:pt x="26406" y="49061"/>
                  </a:cubicBezTo>
                  <a:cubicBezTo>
                    <a:pt x="29830" y="49061"/>
                    <a:pt x="33882" y="46782"/>
                    <a:pt x="33882" y="41590"/>
                  </a:cubicBezTo>
                  <a:cubicBezTo>
                    <a:pt x="33882" y="37032"/>
                    <a:pt x="30593" y="34500"/>
                    <a:pt x="26661" y="34118"/>
                  </a:cubicBezTo>
                  <a:cubicBezTo>
                    <a:pt x="30212" y="28425"/>
                    <a:pt x="37552" y="24631"/>
                    <a:pt x="46044" y="24631"/>
                  </a:cubicBezTo>
                  <a:cubicBezTo>
                    <a:pt x="58326" y="24631"/>
                    <a:pt x="68582" y="31966"/>
                    <a:pt x="68582" y="44376"/>
                  </a:cubicBezTo>
                  <a:cubicBezTo>
                    <a:pt x="68582" y="55008"/>
                    <a:pt x="61241" y="63106"/>
                    <a:pt x="51486" y="71332"/>
                  </a:cubicBezTo>
                  <a:lnTo>
                    <a:pt x="20583" y="97542"/>
                  </a:lnTo>
                  <a:cubicBezTo>
                    <a:pt x="19320" y="98678"/>
                    <a:pt x="19193" y="98678"/>
                    <a:pt x="19066" y="99566"/>
                  </a:cubicBezTo>
                  <a:lnTo>
                    <a:pt x="19066" y="103361"/>
                  </a:lnTo>
                  <a:lnTo>
                    <a:pt x="77956" y="103361"/>
                  </a:lnTo>
                  <a:lnTo>
                    <a:pt x="82134" y="7893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8" name="Forme libre : forme 507">
              <a:extLst>
                <a:ext uri="{FF2B5EF4-FFF2-40B4-BE49-F238E27FC236}">
                  <a16:creationId xmlns:a16="http://schemas.microsoft.com/office/drawing/2014/main" id="{F471E15B-62A7-4D72-AD21-700B0861B449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8591112" y="-14972745"/>
              <a:ext cx="305056" cy="203260"/>
            </a:xfrm>
            <a:custGeom>
              <a:avLst/>
              <a:gdLst>
                <a:gd name="connsiteX0" fmla="*/ 165938 w 305056"/>
                <a:gd name="connsiteY0" fmla="*/ 38795 h 203260"/>
                <a:gd name="connsiteX1" fmla="*/ 185941 w 305056"/>
                <a:gd name="connsiteY1" fmla="*/ 26901 h 203260"/>
                <a:gd name="connsiteX2" fmla="*/ 192019 w 305056"/>
                <a:gd name="connsiteY2" fmla="*/ 26901 h 203260"/>
                <a:gd name="connsiteX3" fmla="*/ 192019 w 305056"/>
                <a:gd name="connsiteY3" fmla="*/ 19056 h 203260"/>
                <a:gd name="connsiteX4" fmla="*/ 154792 w 305056"/>
                <a:gd name="connsiteY4" fmla="*/ 19811 h 203260"/>
                <a:gd name="connsiteX5" fmla="*/ 117320 w 305056"/>
                <a:gd name="connsiteY5" fmla="*/ 19056 h 203260"/>
                <a:gd name="connsiteX6" fmla="*/ 117320 w 305056"/>
                <a:gd name="connsiteY6" fmla="*/ 26901 h 203260"/>
                <a:gd name="connsiteX7" fmla="*/ 123397 w 305056"/>
                <a:gd name="connsiteY7" fmla="*/ 26901 h 203260"/>
                <a:gd name="connsiteX8" fmla="*/ 143400 w 305056"/>
                <a:gd name="connsiteY8" fmla="*/ 38795 h 203260"/>
                <a:gd name="connsiteX9" fmla="*/ 143400 w 305056"/>
                <a:gd name="connsiteY9" fmla="*/ 98018 h 203260"/>
                <a:gd name="connsiteX10" fmla="*/ 67684 w 305056"/>
                <a:gd name="connsiteY10" fmla="*/ 98018 h 203260"/>
                <a:gd name="connsiteX11" fmla="*/ 67684 w 305056"/>
                <a:gd name="connsiteY11" fmla="*/ 38795 h 203260"/>
                <a:gd name="connsiteX12" fmla="*/ 87688 w 305056"/>
                <a:gd name="connsiteY12" fmla="*/ 26901 h 203260"/>
                <a:gd name="connsiteX13" fmla="*/ 93765 w 305056"/>
                <a:gd name="connsiteY13" fmla="*/ 26901 h 203260"/>
                <a:gd name="connsiteX14" fmla="*/ 93765 w 305056"/>
                <a:gd name="connsiteY14" fmla="*/ 19056 h 203260"/>
                <a:gd name="connsiteX15" fmla="*/ 56547 w 305056"/>
                <a:gd name="connsiteY15" fmla="*/ 19811 h 203260"/>
                <a:gd name="connsiteX16" fmla="*/ 19066 w 305056"/>
                <a:gd name="connsiteY16" fmla="*/ 19056 h 203260"/>
                <a:gd name="connsiteX17" fmla="*/ 19066 w 305056"/>
                <a:gd name="connsiteY17" fmla="*/ 26901 h 203260"/>
                <a:gd name="connsiteX18" fmla="*/ 25143 w 305056"/>
                <a:gd name="connsiteY18" fmla="*/ 26901 h 203260"/>
                <a:gd name="connsiteX19" fmla="*/ 45147 w 305056"/>
                <a:gd name="connsiteY19" fmla="*/ 38795 h 203260"/>
                <a:gd name="connsiteX20" fmla="*/ 45147 w 305056"/>
                <a:gd name="connsiteY20" fmla="*/ 172177 h 203260"/>
                <a:gd name="connsiteX21" fmla="*/ 25143 w 305056"/>
                <a:gd name="connsiteY21" fmla="*/ 184070 h 203260"/>
                <a:gd name="connsiteX22" fmla="*/ 19066 w 305056"/>
                <a:gd name="connsiteY22" fmla="*/ 184070 h 203260"/>
                <a:gd name="connsiteX23" fmla="*/ 19066 w 305056"/>
                <a:gd name="connsiteY23" fmla="*/ 191915 h 203260"/>
                <a:gd name="connsiteX24" fmla="*/ 56293 w 305056"/>
                <a:gd name="connsiteY24" fmla="*/ 191152 h 203260"/>
                <a:gd name="connsiteX25" fmla="*/ 93765 w 305056"/>
                <a:gd name="connsiteY25" fmla="*/ 191915 h 203260"/>
                <a:gd name="connsiteX26" fmla="*/ 93765 w 305056"/>
                <a:gd name="connsiteY26" fmla="*/ 184070 h 203260"/>
                <a:gd name="connsiteX27" fmla="*/ 87688 w 305056"/>
                <a:gd name="connsiteY27" fmla="*/ 184070 h 203260"/>
                <a:gd name="connsiteX28" fmla="*/ 67684 w 305056"/>
                <a:gd name="connsiteY28" fmla="*/ 172177 h 203260"/>
                <a:gd name="connsiteX29" fmla="*/ 67684 w 305056"/>
                <a:gd name="connsiteY29" fmla="*/ 105862 h 203260"/>
                <a:gd name="connsiteX30" fmla="*/ 143400 w 305056"/>
                <a:gd name="connsiteY30" fmla="*/ 105862 h 203260"/>
                <a:gd name="connsiteX31" fmla="*/ 143400 w 305056"/>
                <a:gd name="connsiteY31" fmla="*/ 172177 h 203260"/>
                <a:gd name="connsiteX32" fmla="*/ 123397 w 305056"/>
                <a:gd name="connsiteY32" fmla="*/ 184070 h 203260"/>
                <a:gd name="connsiteX33" fmla="*/ 117320 w 305056"/>
                <a:gd name="connsiteY33" fmla="*/ 184070 h 203260"/>
                <a:gd name="connsiteX34" fmla="*/ 117320 w 305056"/>
                <a:gd name="connsiteY34" fmla="*/ 191915 h 203260"/>
                <a:gd name="connsiteX35" fmla="*/ 154546 w 305056"/>
                <a:gd name="connsiteY35" fmla="*/ 191152 h 203260"/>
                <a:gd name="connsiteX36" fmla="*/ 192019 w 305056"/>
                <a:gd name="connsiteY36" fmla="*/ 191915 h 203260"/>
                <a:gd name="connsiteX37" fmla="*/ 192019 w 305056"/>
                <a:gd name="connsiteY37" fmla="*/ 184070 h 203260"/>
                <a:gd name="connsiteX38" fmla="*/ 185941 w 305056"/>
                <a:gd name="connsiteY38" fmla="*/ 184070 h 203260"/>
                <a:gd name="connsiteX39" fmla="*/ 165938 w 305056"/>
                <a:gd name="connsiteY39" fmla="*/ 172177 h 203260"/>
                <a:gd name="connsiteX40" fmla="*/ 165938 w 305056"/>
                <a:gd name="connsiteY40" fmla="*/ 38795 h 203260"/>
                <a:gd name="connsiteX41" fmla="*/ 229014 w 305056"/>
                <a:gd name="connsiteY41" fmla="*/ 128134 h 203260"/>
                <a:gd name="connsiteX42" fmla="*/ 260418 w 305056"/>
                <a:gd name="connsiteY42" fmla="*/ 84099 h 203260"/>
                <a:gd name="connsiteX43" fmla="*/ 289032 w 305056"/>
                <a:gd name="connsiteY43" fmla="*/ 128134 h 203260"/>
                <a:gd name="connsiteX44" fmla="*/ 229014 w 305056"/>
                <a:gd name="connsiteY44" fmla="*/ 128134 h 203260"/>
                <a:gd name="connsiteX45" fmla="*/ 228760 w 305056"/>
                <a:gd name="connsiteY45" fmla="*/ 133453 h 203260"/>
                <a:gd name="connsiteX46" fmla="*/ 299417 w 305056"/>
                <a:gd name="connsiteY46" fmla="*/ 133453 h 203260"/>
                <a:gd name="connsiteX47" fmla="*/ 305739 w 305056"/>
                <a:gd name="connsiteY47" fmla="*/ 128134 h 203260"/>
                <a:gd name="connsiteX48" fmla="*/ 260418 w 305056"/>
                <a:gd name="connsiteY48" fmla="*/ 78533 h 203260"/>
                <a:gd name="connsiteX49" fmla="*/ 207748 w 305056"/>
                <a:gd name="connsiteY49" fmla="*/ 136232 h 203260"/>
                <a:gd name="connsiteX50" fmla="*/ 263452 w 305056"/>
                <a:gd name="connsiteY50" fmla="*/ 194702 h 203260"/>
                <a:gd name="connsiteX51" fmla="*/ 305739 w 305056"/>
                <a:gd name="connsiteY51" fmla="*/ 161799 h 203260"/>
                <a:gd name="connsiteX52" fmla="*/ 302450 w 305056"/>
                <a:gd name="connsiteY52" fmla="*/ 158758 h 203260"/>
                <a:gd name="connsiteX53" fmla="*/ 299163 w 305056"/>
                <a:gd name="connsiteY53" fmla="*/ 162306 h 203260"/>
                <a:gd name="connsiteX54" fmla="*/ 264971 w 305056"/>
                <a:gd name="connsiteY54" fmla="*/ 188373 h 203260"/>
                <a:gd name="connsiteX55" fmla="*/ 236363 w 305056"/>
                <a:gd name="connsiteY55" fmla="*/ 171414 h 203260"/>
                <a:gd name="connsiteX56" fmla="*/ 228760 w 305056"/>
                <a:gd name="connsiteY56" fmla="*/ 133453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305056" h="203260">
                  <a:moveTo>
                    <a:pt x="165938" y="38795"/>
                  </a:moveTo>
                  <a:cubicBezTo>
                    <a:pt x="165938" y="29688"/>
                    <a:pt x="166446" y="26901"/>
                    <a:pt x="185941" y="26901"/>
                  </a:cubicBezTo>
                  <a:lnTo>
                    <a:pt x="192019" y="26901"/>
                  </a:lnTo>
                  <a:lnTo>
                    <a:pt x="192019" y="19056"/>
                  </a:lnTo>
                  <a:cubicBezTo>
                    <a:pt x="183153" y="19811"/>
                    <a:pt x="164421" y="19811"/>
                    <a:pt x="154792" y="19811"/>
                  </a:cubicBezTo>
                  <a:cubicBezTo>
                    <a:pt x="145172" y="19811"/>
                    <a:pt x="126177" y="19811"/>
                    <a:pt x="117320" y="19056"/>
                  </a:cubicBezTo>
                  <a:lnTo>
                    <a:pt x="117320" y="26901"/>
                  </a:lnTo>
                  <a:lnTo>
                    <a:pt x="123397" y="26901"/>
                  </a:lnTo>
                  <a:cubicBezTo>
                    <a:pt x="142892" y="26901"/>
                    <a:pt x="143400" y="29688"/>
                    <a:pt x="143400" y="38795"/>
                  </a:cubicBezTo>
                  <a:lnTo>
                    <a:pt x="143400" y="98018"/>
                  </a:lnTo>
                  <a:lnTo>
                    <a:pt x="67684" y="98018"/>
                  </a:lnTo>
                  <a:lnTo>
                    <a:pt x="67684" y="38795"/>
                  </a:lnTo>
                  <a:cubicBezTo>
                    <a:pt x="67684" y="29688"/>
                    <a:pt x="68193" y="26901"/>
                    <a:pt x="87688" y="26901"/>
                  </a:cubicBezTo>
                  <a:lnTo>
                    <a:pt x="93765" y="26901"/>
                  </a:lnTo>
                  <a:lnTo>
                    <a:pt x="93765" y="19056"/>
                  </a:lnTo>
                  <a:cubicBezTo>
                    <a:pt x="84907" y="19811"/>
                    <a:pt x="66167" y="19811"/>
                    <a:pt x="56547" y="19811"/>
                  </a:cubicBezTo>
                  <a:cubicBezTo>
                    <a:pt x="46918" y="19811"/>
                    <a:pt x="27932" y="19811"/>
                    <a:pt x="19066" y="19056"/>
                  </a:cubicBezTo>
                  <a:lnTo>
                    <a:pt x="19066" y="26901"/>
                  </a:lnTo>
                  <a:lnTo>
                    <a:pt x="25143" y="26901"/>
                  </a:lnTo>
                  <a:cubicBezTo>
                    <a:pt x="44638" y="26901"/>
                    <a:pt x="45147" y="29688"/>
                    <a:pt x="45147" y="38795"/>
                  </a:cubicBezTo>
                  <a:lnTo>
                    <a:pt x="45147" y="172177"/>
                  </a:lnTo>
                  <a:cubicBezTo>
                    <a:pt x="45147" y="181283"/>
                    <a:pt x="44638" y="184070"/>
                    <a:pt x="25143" y="184070"/>
                  </a:cubicBezTo>
                  <a:lnTo>
                    <a:pt x="19066" y="184070"/>
                  </a:lnTo>
                  <a:lnTo>
                    <a:pt x="19066" y="191915"/>
                  </a:lnTo>
                  <a:cubicBezTo>
                    <a:pt x="27932" y="191152"/>
                    <a:pt x="46664" y="191152"/>
                    <a:pt x="56293" y="191152"/>
                  </a:cubicBezTo>
                  <a:cubicBezTo>
                    <a:pt x="65913" y="191152"/>
                    <a:pt x="84907" y="191152"/>
                    <a:pt x="93765" y="191915"/>
                  </a:cubicBezTo>
                  <a:lnTo>
                    <a:pt x="93765" y="184070"/>
                  </a:lnTo>
                  <a:lnTo>
                    <a:pt x="87688" y="184070"/>
                  </a:lnTo>
                  <a:cubicBezTo>
                    <a:pt x="68193" y="184070"/>
                    <a:pt x="67684" y="181283"/>
                    <a:pt x="67684" y="172177"/>
                  </a:cubicBezTo>
                  <a:lnTo>
                    <a:pt x="67684" y="105862"/>
                  </a:lnTo>
                  <a:lnTo>
                    <a:pt x="143400" y="105862"/>
                  </a:lnTo>
                  <a:lnTo>
                    <a:pt x="143400" y="172177"/>
                  </a:lnTo>
                  <a:cubicBezTo>
                    <a:pt x="143400" y="181283"/>
                    <a:pt x="142892" y="184070"/>
                    <a:pt x="123397" y="184070"/>
                  </a:cubicBezTo>
                  <a:lnTo>
                    <a:pt x="117320" y="184070"/>
                  </a:lnTo>
                  <a:lnTo>
                    <a:pt x="117320" y="191915"/>
                  </a:lnTo>
                  <a:cubicBezTo>
                    <a:pt x="126177" y="191152"/>
                    <a:pt x="144917" y="191152"/>
                    <a:pt x="154546" y="191152"/>
                  </a:cubicBezTo>
                  <a:cubicBezTo>
                    <a:pt x="164167" y="191152"/>
                    <a:pt x="183153" y="191152"/>
                    <a:pt x="192019" y="191915"/>
                  </a:cubicBezTo>
                  <a:lnTo>
                    <a:pt x="192019" y="184070"/>
                  </a:lnTo>
                  <a:lnTo>
                    <a:pt x="185941" y="184070"/>
                  </a:lnTo>
                  <a:cubicBezTo>
                    <a:pt x="166446" y="184070"/>
                    <a:pt x="165938" y="181283"/>
                    <a:pt x="165938" y="172177"/>
                  </a:cubicBezTo>
                  <a:lnTo>
                    <a:pt x="165938" y="38795"/>
                  </a:lnTo>
                  <a:close/>
                  <a:moveTo>
                    <a:pt x="229014" y="128134"/>
                  </a:moveTo>
                  <a:cubicBezTo>
                    <a:pt x="230532" y="90428"/>
                    <a:pt x="251807" y="84099"/>
                    <a:pt x="260418" y="84099"/>
                  </a:cubicBezTo>
                  <a:cubicBezTo>
                    <a:pt x="286498" y="84099"/>
                    <a:pt x="289032" y="118265"/>
                    <a:pt x="289032" y="128134"/>
                  </a:cubicBezTo>
                  <a:lnTo>
                    <a:pt x="229014" y="128134"/>
                  </a:lnTo>
                  <a:close/>
                  <a:moveTo>
                    <a:pt x="228760" y="133453"/>
                  </a:moveTo>
                  <a:lnTo>
                    <a:pt x="299417" y="133453"/>
                  </a:lnTo>
                  <a:cubicBezTo>
                    <a:pt x="304984" y="133453"/>
                    <a:pt x="305739" y="133453"/>
                    <a:pt x="305739" y="128134"/>
                  </a:cubicBezTo>
                  <a:cubicBezTo>
                    <a:pt x="305739" y="103083"/>
                    <a:pt x="292068" y="78533"/>
                    <a:pt x="260418" y="78533"/>
                  </a:cubicBezTo>
                  <a:cubicBezTo>
                    <a:pt x="231040" y="78533"/>
                    <a:pt x="207748" y="104600"/>
                    <a:pt x="207748" y="136232"/>
                  </a:cubicBezTo>
                  <a:cubicBezTo>
                    <a:pt x="207748" y="170152"/>
                    <a:pt x="234329" y="194702"/>
                    <a:pt x="263452" y="194702"/>
                  </a:cubicBezTo>
                  <a:cubicBezTo>
                    <a:pt x="294348" y="194702"/>
                    <a:pt x="305739" y="166602"/>
                    <a:pt x="305739" y="161799"/>
                  </a:cubicBezTo>
                  <a:cubicBezTo>
                    <a:pt x="305739" y="159265"/>
                    <a:pt x="303713" y="158758"/>
                    <a:pt x="302450" y="158758"/>
                  </a:cubicBezTo>
                  <a:cubicBezTo>
                    <a:pt x="300169" y="158758"/>
                    <a:pt x="299661" y="160283"/>
                    <a:pt x="299163" y="162306"/>
                  </a:cubicBezTo>
                  <a:cubicBezTo>
                    <a:pt x="290296" y="188373"/>
                    <a:pt x="267503" y="188373"/>
                    <a:pt x="264971" y="188373"/>
                  </a:cubicBezTo>
                  <a:cubicBezTo>
                    <a:pt x="252315" y="188373"/>
                    <a:pt x="242186" y="180776"/>
                    <a:pt x="236363" y="171414"/>
                  </a:cubicBezTo>
                  <a:cubicBezTo>
                    <a:pt x="228760" y="159265"/>
                    <a:pt x="228760" y="142561"/>
                    <a:pt x="228760" y="13345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9" name="Forme libre : forme 508">
              <a:extLst>
                <a:ext uri="{FF2B5EF4-FFF2-40B4-BE49-F238E27FC236}">
                  <a16:creationId xmlns:a16="http://schemas.microsoft.com/office/drawing/2014/main" id="{B8E3C85A-C360-4F21-861B-263CB0AD2F05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8897504" y="-14882970"/>
              <a:ext cx="177949" cy="152445"/>
            </a:xfrm>
            <a:custGeom>
              <a:avLst/>
              <a:gdLst>
                <a:gd name="connsiteX0" fmla="*/ 154713 w 177949"/>
                <a:gd name="connsiteY0" fmla="*/ 38373 h 152445"/>
                <a:gd name="connsiteX1" fmla="*/ 173508 w 177949"/>
                <a:gd name="connsiteY1" fmla="*/ 25439 h 152445"/>
                <a:gd name="connsiteX2" fmla="*/ 177051 w 177949"/>
                <a:gd name="connsiteY2" fmla="*/ 21540 h 152445"/>
                <a:gd name="connsiteX3" fmla="*/ 174390 w 177949"/>
                <a:gd name="connsiteY3" fmla="*/ 19056 h 152445"/>
                <a:gd name="connsiteX4" fmla="*/ 155952 w 177949"/>
                <a:gd name="connsiteY4" fmla="*/ 19769 h 152445"/>
                <a:gd name="connsiteX5" fmla="*/ 137156 w 177949"/>
                <a:gd name="connsiteY5" fmla="*/ 19056 h 152445"/>
                <a:gd name="connsiteX6" fmla="*/ 133613 w 177949"/>
                <a:gd name="connsiteY6" fmla="*/ 22953 h 152445"/>
                <a:gd name="connsiteX7" fmla="*/ 137513 w 177949"/>
                <a:gd name="connsiteY7" fmla="*/ 25439 h 152445"/>
                <a:gd name="connsiteX8" fmla="*/ 148858 w 177949"/>
                <a:gd name="connsiteY8" fmla="*/ 32704 h 152445"/>
                <a:gd name="connsiteX9" fmla="*/ 148151 w 177949"/>
                <a:gd name="connsiteY9" fmla="*/ 36959 h 152445"/>
                <a:gd name="connsiteX10" fmla="*/ 128823 w 177949"/>
                <a:gd name="connsiteY10" fmla="*/ 114222 h 152445"/>
                <a:gd name="connsiteX11" fmla="*/ 83787 w 177949"/>
                <a:gd name="connsiteY11" fmla="*/ 22072 h 152445"/>
                <a:gd name="connsiteX12" fmla="*/ 77757 w 177949"/>
                <a:gd name="connsiteY12" fmla="*/ 19056 h 152445"/>
                <a:gd name="connsiteX13" fmla="*/ 53464 w 177949"/>
                <a:gd name="connsiteY13" fmla="*/ 19056 h 152445"/>
                <a:gd name="connsiteX14" fmla="*/ 47792 w 177949"/>
                <a:gd name="connsiteY14" fmla="*/ 22953 h 152445"/>
                <a:gd name="connsiteX15" fmla="*/ 53639 w 177949"/>
                <a:gd name="connsiteY15" fmla="*/ 25439 h 152445"/>
                <a:gd name="connsiteX16" fmla="*/ 64991 w 177949"/>
                <a:gd name="connsiteY16" fmla="*/ 26329 h 152445"/>
                <a:gd name="connsiteX17" fmla="*/ 41230 w 177949"/>
                <a:gd name="connsiteY17" fmla="*/ 121137 h 152445"/>
                <a:gd name="connsiteX18" fmla="*/ 22792 w 177949"/>
                <a:gd name="connsiteY18" fmla="*/ 133715 h 152445"/>
                <a:gd name="connsiteX19" fmla="*/ 19066 w 177949"/>
                <a:gd name="connsiteY19" fmla="*/ 137439 h 152445"/>
                <a:gd name="connsiteX20" fmla="*/ 21727 w 177949"/>
                <a:gd name="connsiteY20" fmla="*/ 140098 h 152445"/>
                <a:gd name="connsiteX21" fmla="*/ 40166 w 177949"/>
                <a:gd name="connsiteY21" fmla="*/ 139391 h 152445"/>
                <a:gd name="connsiteX22" fmla="*/ 58961 w 177949"/>
                <a:gd name="connsiteY22" fmla="*/ 140098 h 152445"/>
                <a:gd name="connsiteX23" fmla="*/ 62505 w 177949"/>
                <a:gd name="connsiteY23" fmla="*/ 136375 h 152445"/>
                <a:gd name="connsiteX24" fmla="*/ 58429 w 177949"/>
                <a:gd name="connsiteY24" fmla="*/ 133715 h 152445"/>
                <a:gd name="connsiteX25" fmla="*/ 47260 w 177949"/>
                <a:gd name="connsiteY25" fmla="*/ 126275 h 152445"/>
                <a:gd name="connsiteX26" fmla="*/ 47967 w 177949"/>
                <a:gd name="connsiteY26" fmla="*/ 121844 h 152445"/>
                <a:gd name="connsiteX27" fmla="*/ 70664 w 177949"/>
                <a:gd name="connsiteY27" fmla="*/ 31108 h 152445"/>
                <a:gd name="connsiteX28" fmla="*/ 122443 w 177949"/>
                <a:gd name="connsiteY28" fmla="*/ 137090 h 152445"/>
                <a:gd name="connsiteX29" fmla="*/ 126344 w 177949"/>
                <a:gd name="connsiteY29" fmla="*/ 140098 h 152445"/>
                <a:gd name="connsiteX30" fmla="*/ 130062 w 177949"/>
                <a:gd name="connsiteY30" fmla="*/ 136375 h 152445"/>
                <a:gd name="connsiteX31" fmla="*/ 154713 w 177949"/>
                <a:gd name="connsiteY31" fmla="*/ 38373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77949" h="152445">
                  <a:moveTo>
                    <a:pt x="154713" y="38373"/>
                  </a:moveTo>
                  <a:cubicBezTo>
                    <a:pt x="156484" y="31640"/>
                    <a:pt x="159321" y="25797"/>
                    <a:pt x="173508" y="25439"/>
                  </a:cubicBezTo>
                  <a:cubicBezTo>
                    <a:pt x="174390" y="25439"/>
                    <a:pt x="177051" y="25263"/>
                    <a:pt x="177051" y="21540"/>
                  </a:cubicBezTo>
                  <a:cubicBezTo>
                    <a:pt x="177051" y="20476"/>
                    <a:pt x="176170" y="19056"/>
                    <a:pt x="174390" y="19056"/>
                  </a:cubicBezTo>
                  <a:cubicBezTo>
                    <a:pt x="168543" y="19056"/>
                    <a:pt x="161982" y="19769"/>
                    <a:pt x="155952" y="19769"/>
                  </a:cubicBezTo>
                  <a:cubicBezTo>
                    <a:pt x="151694" y="19769"/>
                    <a:pt x="141414" y="19056"/>
                    <a:pt x="137156" y="19056"/>
                  </a:cubicBezTo>
                  <a:cubicBezTo>
                    <a:pt x="136274" y="19056"/>
                    <a:pt x="133613" y="19056"/>
                    <a:pt x="133613" y="22953"/>
                  </a:cubicBezTo>
                  <a:cubicBezTo>
                    <a:pt x="133613" y="25263"/>
                    <a:pt x="135917" y="25439"/>
                    <a:pt x="137513" y="25439"/>
                  </a:cubicBezTo>
                  <a:cubicBezTo>
                    <a:pt x="145847" y="25614"/>
                    <a:pt x="148858" y="28273"/>
                    <a:pt x="148858" y="32704"/>
                  </a:cubicBezTo>
                  <a:cubicBezTo>
                    <a:pt x="148858" y="34124"/>
                    <a:pt x="148683" y="35007"/>
                    <a:pt x="148151" y="36959"/>
                  </a:cubicBezTo>
                  <a:lnTo>
                    <a:pt x="128823" y="114222"/>
                  </a:lnTo>
                  <a:lnTo>
                    <a:pt x="83787" y="22072"/>
                  </a:lnTo>
                  <a:cubicBezTo>
                    <a:pt x="82365" y="19056"/>
                    <a:pt x="82015" y="19056"/>
                    <a:pt x="77757" y="19056"/>
                  </a:cubicBezTo>
                  <a:lnTo>
                    <a:pt x="53464" y="19056"/>
                  </a:lnTo>
                  <a:cubicBezTo>
                    <a:pt x="50096" y="19056"/>
                    <a:pt x="47792" y="19056"/>
                    <a:pt x="47792" y="22953"/>
                  </a:cubicBezTo>
                  <a:cubicBezTo>
                    <a:pt x="47792" y="25439"/>
                    <a:pt x="49921" y="25439"/>
                    <a:pt x="53639" y="25439"/>
                  </a:cubicBezTo>
                  <a:cubicBezTo>
                    <a:pt x="57365" y="25439"/>
                    <a:pt x="61266" y="25614"/>
                    <a:pt x="64991" y="26329"/>
                  </a:cubicBezTo>
                  <a:lnTo>
                    <a:pt x="41230" y="121137"/>
                  </a:lnTo>
                  <a:cubicBezTo>
                    <a:pt x="39633" y="127870"/>
                    <a:pt x="36622" y="133191"/>
                    <a:pt x="22792" y="133715"/>
                  </a:cubicBezTo>
                  <a:cubicBezTo>
                    <a:pt x="21552" y="133715"/>
                    <a:pt x="19066" y="133897"/>
                    <a:pt x="19066" y="137439"/>
                  </a:cubicBezTo>
                  <a:cubicBezTo>
                    <a:pt x="19066" y="139391"/>
                    <a:pt x="20488" y="140098"/>
                    <a:pt x="21727" y="140098"/>
                  </a:cubicBezTo>
                  <a:cubicBezTo>
                    <a:pt x="27574" y="140098"/>
                    <a:pt x="34136" y="139391"/>
                    <a:pt x="40166" y="139391"/>
                  </a:cubicBezTo>
                  <a:cubicBezTo>
                    <a:pt x="44424" y="139391"/>
                    <a:pt x="54703" y="140098"/>
                    <a:pt x="58961" y="140098"/>
                  </a:cubicBezTo>
                  <a:cubicBezTo>
                    <a:pt x="60733" y="140098"/>
                    <a:pt x="62505" y="139210"/>
                    <a:pt x="62505" y="136375"/>
                  </a:cubicBezTo>
                  <a:cubicBezTo>
                    <a:pt x="62505" y="133897"/>
                    <a:pt x="60383" y="133715"/>
                    <a:pt x="58429" y="133715"/>
                  </a:cubicBezTo>
                  <a:cubicBezTo>
                    <a:pt x="47260" y="133365"/>
                    <a:pt x="47260" y="128761"/>
                    <a:pt x="47260" y="126275"/>
                  </a:cubicBezTo>
                  <a:cubicBezTo>
                    <a:pt x="47260" y="125568"/>
                    <a:pt x="47260" y="124679"/>
                    <a:pt x="47967" y="121844"/>
                  </a:cubicBezTo>
                  <a:lnTo>
                    <a:pt x="70664" y="31108"/>
                  </a:lnTo>
                  <a:lnTo>
                    <a:pt x="122443" y="137090"/>
                  </a:lnTo>
                  <a:cubicBezTo>
                    <a:pt x="123858" y="139923"/>
                    <a:pt x="124564" y="140098"/>
                    <a:pt x="126344" y="140098"/>
                  </a:cubicBezTo>
                  <a:cubicBezTo>
                    <a:pt x="129180" y="140098"/>
                    <a:pt x="129180" y="139566"/>
                    <a:pt x="130062" y="136375"/>
                  </a:cubicBezTo>
                  <a:lnTo>
                    <a:pt x="154713" y="3837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0" name="Forme libre : forme 509">
              <a:extLst>
                <a:ext uri="{FF2B5EF4-FFF2-40B4-BE49-F238E27FC236}">
                  <a16:creationId xmlns:a16="http://schemas.microsoft.com/office/drawing/2014/main" id="{7C58ADBE-7282-4D2C-8725-78503C84DA95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9083846" y="-14810663"/>
              <a:ext cx="152528" cy="25408"/>
            </a:xfrm>
            <a:custGeom>
              <a:avLst/>
              <a:gdLst>
                <a:gd name="connsiteX0" fmla="*/ 131834 w 152528"/>
                <a:gd name="connsiteY0" fmla="*/ 27743 h 25407"/>
                <a:gd name="connsiteX1" fmla="*/ 138928 w 152528"/>
                <a:gd name="connsiteY1" fmla="*/ 23486 h 25407"/>
                <a:gd name="connsiteX2" fmla="*/ 131834 w 152528"/>
                <a:gd name="connsiteY2" fmla="*/ 19056 h 25407"/>
                <a:gd name="connsiteX3" fmla="*/ 26152 w 152528"/>
                <a:gd name="connsiteY3" fmla="*/ 19056 h 25407"/>
                <a:gd name="connsiteX4" fmla="*/ 19066 w 152528"/>
                <a:gd name="connsiteY4" fmla="*/ 23312 h 25407"/>
                <a:gd name="connsiteX5" fmla="*/ 26152 w 152528"/>
                <a:gd name="connsiteY5" fmla="*/ 27743 h 25407"/>
                <a:gd name="connsiteX6" fmla="*/ 131834 w 152528"/>
                <a:gd name="connsiteY6" fmla="*/ 27743 h 2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528" h="25407">
                  <a:moveTo>
                    <a:pt x="131834" y="27743"/>
                  </a:moveTo>
                  <a:cubicBezTo>
                    <a:pt x="134669" y="27743"/>
                    <a:pt x="138928" y="27743"/>
                    <a:pt x="138928" y="23486"/>
                  </a:cubicBezTo>
                  <a:cubicBezTo>
                    <a:pt x="138928" y="19056"/>
                    <a:pt x="134852" y="19056"/>
                    <a:pt x="131834" y="19056"/>
                  </a:cubicBezTo>
                  <a:lnTo>
                    <a:pt x="26152" y="19056"/>
                  </a:lnTo>
                  <a:cubicBezTo>
                    <a:pt x="23316" y="19056"/>
                    <a:pt x="19066" y="19056"/>
                    <a:pt x="19066" y="23312"/>
                  </a:cubicBezTo>
                  <a:cubicBezTo>
                    <a:pt x="19066" y="27743"/>
                    <a:pt x="23141" y="27743"/>
                    <a:pt x="26152" y="27743"/>
                  </a:cubicBezTo>
                  <a:lnTo>
                    <a:pt x="131834" y="2774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1" name="Forme libre : forme 510">
              <a:extLst>
                <a:ext uri="{FF2B5EF4-FFF2-40B4-BE49-F238E27FC236}">
                  <a16:creationId xmlns:a16="http://schemas.microsoft.com/office/drawing/2014/main" id="{83578DAF-D22D-4AE0-89FB-3B71C7AB13F3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9233813" y="-14888283"/>
              <a:ext cx="177949" cy="152445"/>
            </a:xfrm>
            <a:custGeom>
              <a:avLst/>
              <a:gdLst>
                <a:gd name="connsiteX0" fmla="*/ 97078 w 177949"/>
                <a:gd name="connsiteY0" fmla="*/ 23129 h 152445"/>
                <a:gd name="connsiteX1" fmla="*/ 91231 w 177949"/>
                <a:gd name="connsiteY1" fmla="*/ 19056 h 152445"/>
                <a:gd name="connsiteX2" fmla="*/ 85733 w 177949"/>
                <a:gd name="connsiteY2" fmla="*/ 22422 h 152445"/>
                <a:gd name="connsiteX3" fmla="*/ 20305 w 177949"/>
                <a:gd name="connsiteY3" fmla="*/ 141156 h 152445"/>
                <a:gd name="connsiteX4" fmla="*/ 19066 w 177949"/>
                <a:gd name="connsiteY4" fmla="*/ 143640 h 152445"/>
                <a:gd name="connsiteX5" fmla="*/ 23316 w 177949"/>
                <a:gd name="connsiteY5" fmla="*/ 145411 h 152445"/>
                <a:gd name="connsiteX6" fmla="*/ 159320 w 177949"/>
                <a:gd name="connsiteY6" fmla="*/ 145411 h 152445"/>
                <a:gd name="connsiteX7" fmla="*/ 163570 w 177949"/>
                <a:gd name="connsiteY7" fmla="*/ 143640 h 152445"/>
                <a:gd name="connsiteX8" fmla="*/ 162331 w 177949"/>
                <a:gd name="connsiteY8" fmla="*/ 141156 h 152445"/>
                <a:gd name="connsiteX9" fmla="*/ 97078 w 177949"/>
                <a:gd name="connsiteY9" fmla="*/ 23129 h 152445"/>
                <a:gd name="connsiteX10" fmla="*/ 85376 w 177949"/>
                <a:gd name="connsiteY10" fmla="*/ 36421 h 152445"/>
                <a:gd name="connsiteX11" fmla="*/ 137506 w 177949"/>
                <a:gd name="connsiteY11" fmla="*/ 130880 h 152445"/>
                <a:gd name="connsiteX12" fmla="*/ 33246 w 177949"/>
                <a:gd name="connsiteY12" fmla="*/ 130880 h 152445"/>
                <a:gd name="connsiteX13" fmla="*/ 85376 w 177949"/>
                <a:gd name="connsiteY13" fmla="*/ 36421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7949" h="152445">
                  <a:moveTo>
                    <a:pt x="97078" y="23129"/>
                  </a:moveTo>
                  <a:cubicBezTo>
                    <a:pt x="95306" y="19938"/>
                    <a:pt x="94774" y="19056"/>
                    <a:pt x="91231" y="19056"/>
                  </a:cubicBezTo>
                  <a:cubicBezTo>
                    <a:pt x="89102" y="19056"/>
                    <a:pt x="87330" y="19588"/>
                    <a:pt x="85733" y="22422"/>
                  </a:cubicBezTo>
                  <a:lnTo>
                    <a:pt x="20305" y="141156"/>
                  </a:lnTo>
                  <a:cubicBezTo>
                    <a:pt x="19066" y="143108"/>
                    <a:pt x="19066" y="143457"/>
                    <a:pt x="19066" y="143640"/>
                  </a:cubicBezTo>
                  <a:cubicBezTo>
                    <a:pt x="19066" y="145411"/>
                    <a:pt x="20480" y="145411"/>
                    <a:pt x="23316" y="145411"/>
                  </a:cubicBezTo>
                  <a:lnTo>
                    <a:pt x="159320" y="145411"/>
                  </a:lnTo>
                  <a:cubicBezTo>
                    <a:pt x="162157" y="145411"/>
                    <a:pt x="163570" y="145411"/>
                    <a:pt x="163570" y="143640"/>
                  </a:cubicBezTo>
                  <a:cubicBezTo>
                    <a:pt x="163570" y="143457"/>
                    <a:pt x="163570" y="143108"/>
                    <a:pt x="162331" y="141156"/>
                  </a:cubicBezTo>
                  <a:lnTo>
                    <a:pt x="97078" y="23129"/>
                  </a:lnTo>
                  <a:close/>
                  <a:moveTo>
                    <a:pt x="85376" y="36421"/>
                  </a:moveTo>
                  <a:lnTo>
                    <a:pt x="137506" y="130880"/>
                  </a:lnTo>
                  <a:lnTo>
                    <a:pt x="33246" y="130880"/>
                  </a:lnTo>
                  <a:lnTo>
                    <a:pt x="85376" y="3642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orme libre : forme 387">
              <a:extLst>
                <a:ext uri="{FF2B5EF4-FFF2-40B4-BE49-F238E27FC236}">
                  <a16:creationId xmlns:a16="http://schemas.microsoft.com/office/drawing/2014/main" id="{707AEE68-83F3-4449-9E76-BC70100E3070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9427107" y="-14989704"/>
              <a:ext cx="76264" cy="279483"/>
            </a:xfrm>
            <a:custGeom>
              <a:avLst/>
              <a:gdLst>
                <a:gd name="connsiteX0" fmla="*/ 77813 w 76264"/>
                <a:gd name="connsiteY0" fmla="*/ 269614 h 279482"/>
                <a:gd name="connsiteX1" fmla="*/ 73508 w 76264"/>
                <a:gd name="connsiteY1" fmla="*/ 264048 h 279482"/>
                <a:gd name="connsiteX2" fmla="*/ 33755 w 76264"/>
                <a:gd name="connsiteY2" fmla="*/ 145602 h 279482"/>
                <a:gd name="connsiteX3" fmla="*/ 74525 w 76264"/>
                <a:gd name="connsiteY3" fmla="*/ 25891 h 279482"/>
                <a:gd name="connsiteX4" fmla="*/ 77813 w 76264"/>
                <a:gd name="connsiteY4" fmla="*/ 21588 h 279482"/>
                <a:gd name="connsiteX5" fmla="*/ 75279 w 76264"/>
                <a:gd name="connsiteY5" fmla="*/ 19056 h 279482"/>
                <a:gd name="connsiteX6" fmla="*/ 35018 w 76264"/>
                <a:gd name="connsiteY6" fmla="*/ 68410 h 279482"/>
                <a:gd name="connsiteX7" fmla="*/ 19066 w 76264"/>
                <a:gd name="connsiteY7" fmla="*/ 145602 h 279482"/>
                <a:gd name="connsiteX8" fmla="*/ 35781 w 76264"/>
                <a:gd name="connsiteY8" fmla="*/ 224563 h 279482"/>
                <a:gd name="connsiteX9" fmla="*/ 75279 w 76264"/>
                <a:gd name="connsiteY9" fmla="*/ 272146 h 279482"/>
                <a:gd name="connsiteX10" fmla="*/ 77813 w 76264"/>
                <a:gd name="connsiteY10" fmla="*/ 269614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64" h="279482">
                  <a:moveTo>
                    <a:pt x="77813" y="269614"/>
                  </a:moveTo>
                  <a:cubicBezTo>
                    <a:pt x="77813" y="268859"/>
                    <a:pt x="77813" y="268352"/>
                    <a:pt x="73508" y="264048"/>
                  </a:cubicBezTo>
                  <a:cubicBezTo>
                    <a:pt x="41858" y="232162"/>
                    <a:pt x="33755" y="184324"/>
                    <a:pt x="33755" y="145602"/>
                  </a:cubicBezTo>
                  <a:cubicBezTo>
                    <a:pt x="33755" y="101567"/>
                    <a:pt x="43376" y="57524"/>
                    <a:pt x="74525" y="25891"/>
                  </a:cubicBezTo>
                  <a:cubicBezTo>
                    <a:pt x="77813" y="22850"/>
                    <a:pt x="77813" y="22343"/>
                    <a:pt x="77813" y="21588"/>
                  </a:cubicBezTo>
                  <a:cubicBezTo>
                    <a:pt x="77813" y="19819"/>
                    <a:pt x="76796" y="19056"/>
                    <a:pt x="75279" y="19056"/>
                  </a:cubicBezTo>
                  <a:cubicBezTo>
                    <a:pt x="72745" y="19056"/>
                    <a:pt x="49961" y="36269"/>
                    <a:pt x="35018" y="68410"/>
                  </a:cubicBezTo>
                  <a:cubicBezTo>
                    <a:pt x="22101" y="96248"/>
                    <a:pt x="19066" y="124338"/>
                    <a:pt x="19066" y="145602"/>
                  </a:cubicBezTo>
                  <a:cubicBezTo>
                    <a:pt x="19066" y="165340"/>
                    <a:pt x="21846" y="195964"/>
                    <a:pt x="35781" y="224563"/>
                  </a:cubicBezTo>
                  <a:cubicBezTo>
                    <a:pt x="50970" y="255696"/>
                    <a:pt x="72745" y="272146"/>
                    <a:pt x="75279" y="272146"/>
                  </a:cubicBezTo>
                  <a:cubicBezTo>
                    <a:pt x="76796" y="272146"/>
                    <a:pt x="77813" y="271385"/>
                    <a:pt x="77813" y="26961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orme libre : forme 388">
              <a:extLst>
                <a:ext uri="{FF2B5EF4-FFF2-40B4-BE49-F238E27FC236}">
                  <a16:creationId xmlns:a16="http://schemas.microsoft.com/office/drawing/2014/main" id="{B8AE254D-7174-499C-8A48-007E2083D658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9519002" y="-15036694"/>
              <a:ext cx="228792" cy="279483"/>
            </a:xfrm>
            <a:custGeom>
              <a:avLst/>
              <a:gdLst>
                <a:gd name="connsiteX0" fmla="*/ 99087 w 228792"/>
                <a:gd name="connsiteY0" fmla="*/ 245571 h 279482"/>
                <a:gd name="connsiteX1" fmla="*/ 54521 w 228792"/>
                <a:gd name="connsiteY1" fmla="*/ 147117 h 279482"/>
                <a:gd name="connsiteX2" fmla="*/ 50715 w 228792"/>
                <a:gd name="connsiteY2" fmla="*/ 143068 h 279482"/>
                <a:gd name="connsiteX3" fmla="*/ 46418 w 228792"/>
                <a:gd name="connsiteY3" fmla="*/ 145093 h 279482"/>
                <a:gd name="connsiteX4" fmla="*/ 22355 w 228792"/>
                <a:gd name="connsiteY4" fmla="*/ 163314 h 279482"/>
                <a:gd name="connsiteX5" fmla="*/ 19066 w 228792"/>
                <a:gd name="connsiteY5" fmla="*/ 167364 h 279482"/>
                <a:gd name="connsiteX6" fmla="*/ 21600 w 228792"/>
                <a:gd name="connsiteY6" fmla="*/ 170150 h 279482"/>
                <a:gd name="connsiteX7" fmla="*/ 30203 w 228792"/>
                <a:gd name="connsiteY7" fmla="*/ 164585 h 279482"/>
                <a:gd name="connsiteX8" fmla="*/ 38314 w 228792"/>
                <a:gd name="connsiteY8" fmla="*/ 158512 h 279482"/>
                <a:gd name="connsiteX9" fmla="*/ 88196 w 228792"/>
                <a:gd name="connsiteY9" fmla="*/ 268097 h 279482"/>
                <a:gd name="connsiteX10" fmla="*/ 93511 w 228792"/>
                <a:gd name="connsiteY10" fmla="*/ 272146 h 279482"/>
                <a:gd name="connsiteX11" fmla="*/ 99842 w 228792"/>
                <a:gd name="connsiteY11" fmla="*/ 267080 h 279482"/>
                <a:gd name="connsiteX12" fmla="*/ 214810 w 228792"/>
                <a:gd name="connsiteY12" fmla="*/ 29179 h 279482"/>
                <a:gd name="connsiteX13" fmla="*/ 216582 w 228792"/>
                <a:gd name="connsiteY13" fmla="*/ 24113 h 279482"/>
                <a:gd name="connsiteX14" fmla="*/ 211521 w 228792"/>
                <a:gd name="connsiteY14" fmla="*/ 19056 h 279482"/>
                <a:gd name="connsiteX15" fmla="*/ 205690 w 228792"/>
                <a:gd name="connsiteY15" fmla="*/ 24367 h 279482"/>
                <a:gd name="connsiteX16" fmla="*/ 99087 w 228792"/>
                <a:gd name="connsiteY16" fmla="*/ 245571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8792" h="279482">
                  <a:moveTo>
                    <a:pt x="99087" y="245571"/>
                  </a:moveTo>
                  <a:lnTo>
                    <a:pt x="54521" y="147117"/>
                  </a:lnTo>
                  <a:cubicBezTo>
                    <a:pt x="52741" y="143068"/>
                    <a:pt x="51478" y="143068"/>
                    <a:pt x="50715" y="143068"/>
                  </a:cubicBezTo>
                  <a:cubicBezTo>
                    <a:pt x="50469" y="143068"/>
                    <a:pt x="49198" y="143068"/>
                    <a:pt x="46418" y="145093"/>
                  </a:cubicBezTo>
                  <a:lnTo>
                    <a:pt x="22355" y="163314"/>
                  </a:lnTo>
                  <a:cubicBezTo>
                    <a:pt x="19066" y="165847"/>
                    <a:pt x="19066" y="166610"/>
                    <a:pt x="19066" y="167364"/>
                  </a:cubicBezTo>
                  <a:cubicBezTo>
                    <a:pt x="19066" y="168635"/>
                    <a:pt x="19829" y="170150"/>
                    <a:pt x="21600" y="170150"/>
                  </a:cubicBezTo>
                  <a:cubicBezTo>
                    <a:pt x="23117" y="170150"/>
                    <a:pt x="27423" y="166610"/>
                    <a:pt x="30203" y="164585"/>
                  </a:cubicBezTo>
                  <a:cubicBezTo>
                    <a:pt x="31729" y="163314"/>
                    <a:pt x="35526" y="160536"/>
                    <a:pt x="38314" y="158512"/>
                  </a:cubicBezTo>
                  <a:lnTo>
                    <a:pt x="88196" y="268097"/>
                  </a:lnTo>
                  <a:cubicBezTo>
                    <a:pt x="89968" y="272146"/>
                    <a:pt x="91238" y="272146"/>
                    <a:pt x="93511" y="272146"/>
                  </a:cubicBezTo>
                  <a:cubicBezTo>
                    <a:pt x="97316" y="272146"/>
                    <a:pt x="98070" y="270630"/>
                    <a:pt x="99842" y="267080"/>
                  </a:cubicBezTo>
                  <a:lnTo>
                    <a:pt x="214810" y="29179"/>
                  </a:lnTo>
                  <a:cubicBezTo>
                    <a:pt x="216582" y="25637"/>
                    <a:pt x="216582" y="24621"/>
                    <a:pt x="216582" y="24113"/>
                  </a:cubicBezTo>
                  <a:cubicBezTo>
                    <a:pt x="216582" y="21588"/>
                    <a:pt x="214556" y="19056"/>
                    <a:pt x="211521" y="19056"/>
                  </a:cubicBezTo>
                  <a:cubicBezTo>
                    <a:pt x="209496" y="19056"/>
                    <a:pt x="207716" y="20318"/>
                    <a:pt x="205690" y="24367"/>
                  </a:cubicBezTo>
                  <a:lnTo>
                    <a:pt x="99087" y="24557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orme libre : forme 389">
              <a:extLst>
                <a:ext uri="{FF2B5EF4-FFF2-40B4-BE49-F238E27FC236}">
                  <a16:creationId xmlns:a16="http://schemas.microsoft.com/office/drawing/2014/main" id="{EA0887E8-37A5-441C-BA51-65D25678CF83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9723077" y="-15020127"/>
              <a:ext cx="228792" cy="25408"/>
            </a:xfrm>
            <a:custGeom>
              <a:avLst/>
              <a:gdLst>
                <a:gd name="connsiteX0" fmla="*/ 7588 w 228792"/>
                <a:gd name="connsiteY0" fmla="*/ 7584 h 0"/>
                <a:gd name="connsiteX1" fmla="*/ 238664 w 228792"/>
                <a:gd name="connsiteY1" fmla="*/ 758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8792">
                  <a:moveTo>
                    <a:pt x="7588" y="7584"/>
                  </a:moveTo>
                  <a:lnTo>
                    <a:pt x="238664" y="7584"/>
                  </a:lnTo>
                </a:path>
              </a:pathLst>
            </a:custGeom>
            <a:noFill/>
            <a:ln w="379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orme libre : forme 390">
              <a:extLst>
                <a:ext uri="{FF2B5EF4-FFF2-40B4-BE49-F238E27FC236}">
                  <a16:creationId xmlns:a16="http://schemas.microsoft.com/office/drawing/2014/main" id="{7F732657-74E5-4705-8681-B23B26780437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9721465" y="-14972745"/>
              <a:ext cx="228792" cy="203260"/>
            </a:xfrm>
            <a:custGeom>
              <a:avLst/>
              <a:gdLst>
                <a:gd name="connsiteX0" fmla="*/ 200630 w 228792"/>
                <a:gd name="connsiteY0" fmla="*/ 45631 h 203260"/>
                <a:gd name="connsiteX1" fmla="*/ 227982 w 228792"/>
                <a:gd name="connsiteY1" fmla="*/ 26901 h 203260"/>
                <a:gd name="connsiteX2" fmla="*/ 232288 w 228792"/>
                <a:gd name="connsiteY2" fmla="*/ 21835 h 203260"/>
                <a:gd name="connsiteX3" fmla="*/ 228991 w 228792"/>
                <a:gd name="connsiteY3" fmla="*/ 19056 h 203260"/>
                <a:gd name="connsiteX4" fmla="*/ 203419 w 228792"/>
                <a:gd name="connsiteY4" fmla="*/ 19811 h 203260"/>
                <a:gd name="connsiteX5" fmla="*/ 177584 w 228792"/>
                <a:gd name="connsiteY5" fmla="*/ 19056 h 203260"/>
                <a:gd name="connsiteX6" fmla="*/ 173032 w 228792"/>
                <a:gd name="connsiteY6" fmla="*/ 24114 h 203260"/>
                <a:gd name="connsiteX7" fmla="*/ 177584 w 228792"/>
                <a:gd name="connsiteY7" fmla="*/ 26901 h 203260"/>
                <a:gd name="connsiteX8" fmla="*/ 194808 w 228792"/>
                <a:gd name="connsiteY8" fmla="*/ 38032 h 203260"/>
                <a:gd name="connsiteX9" fmla="*/ 194045 w 228792"/>
                <a:gd name="connsiteY9" fmla="*/ 43353 h 203260"/>
                <a:gd name="connsiteX10" fmla="*/ 165684 w 228792"/>
                <a:gd name="connsiteY10" fmla="*/ 155979 h 203260"/>
                <a:gd name="connsiteX11" fmla="*/ 109725 w 228792"/>
                <a:gd name="connsiteY11" fmla="*/ 23860 h 203260"/>
                <a:gd name="connsiteX12" fmla="*/ 101622 w 228792"/>
                <a:gd name="connsiteY12" fmla="*/ 19056 h 203260"/>
                <a:gd name="connsiteX13" fmla="*/ 67684 w 228792"/>
                <a:gd name="connsiteY13" fmla="*/ 19056 h 203260"/>
                <a:gd name="connsiteX14" fmla="*/ 60344 w 228792"/>
                <a:gd name="connsiteY14" fmla="*/ 24114 h 203260"/>
                <a:gd name="connsiteX15" fmla="*/ 67430 w 228792"/>
                <a:gd name="connsiteY15" fmla="*/ 26901 h 203260"/>
                <a:gd name="connsiteX16" fmla="*/ 84654 w 228792"/>
                <a:gd name="connsiteY16" fmla="*/ 29179 h 203260"/>
                <a:gd name="connsiteX17" fmla="*/ 50724 w 228792"/>
                <a:gd name="connsiteY17" fmla="*/ 165085 h 203260"/>
                <a:gd name="connsiteX18" fmla="*/ 23372 w 228792"/>
                <a:gd name="connsiteY18" fmla="*/ 184070 h 203260"/>
                <a:gd name="connsiteX19" fmla="*/ 19066 w 228792"/>
                <a:gd name="connsiteY19" fmla="*/ 189128 h 203260"/>
                <a:gd name="connsiteX20" fmla="*/ 22363 w 228792"/>
                <a:gd name="connsiteY20" fmla="*/ 191915 h 203260"/>
                <a:gd name="connsiteX21" fmla="*/ 47681 w 228792"/>
                <a:gd name="connsiteY21" fmla="*/ 191152 h 203260"/>
                <a:gd name="connsiteX22" fmla="*/ 73762 w 228792"/>
                <a:gd name="connsiteY22" fmla="*/ 191915 h 203260"/>
                <a:gd name="connsiteX23" fmla="*/ 78321 w 228792"/>
                <a:gd name="connsiteY23" fmla="*/ 186849 h 203260"/>
                <a:gd name="connsiteX24" fmla="*/ 73262 w 228792"/>
                <a:gd name="connsiteY24" fmla="*/ 184070 h 203260"/>
                <a:gd name="connsiteX25" fmla="*/ 56547 w 228792"/>
                <a:gd name="connsiteY25" fmla="*/ 172931 h 203260"/>
                <a:gd name="connsiteX26" fmla="*/ 57556 w 228792"/>
                <a:gd name="connsiteY26" fmla="*/ 167111 h 203260"/>
                <a:gd name="connsiteX27" fmla="*/ 90985 w 228792"/>
                <a:gd name="connsiteY27" fmla="*/ 33482 h 203260"/>
                <a:gd name="connsiteX28" fmla="*/ 93265 w 228792"/>
                <a:gd name="connsiteY28" fmla="*/ 38032 h 203260"/>
                <a:gd name="connsiteX29" fmla="*/ 156318 w 228792"/>
                <a:gd name="connsiteY29" fmla="*/ 187103 h 203260"/>
                <a:gd name="connsiteX30" fmla="*/ 161132 w 228792"/>
                <a:gd name="connsiteY30" fmla="*/ 191915 h 203260"/>
                <a:gd name="connsiteX31" fmla="*/ 165184 w 228792"/>
                <a:gd name="connsiteY31" fmla="*/ 186604 h 203260"/>
                <a:gd name="connsiteX32" fmla="*/ 200630 w 228792"/>
                <a:gd name="connsiteY32" fmla="*/ 45631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28792" h="203260">
                  <a:moveTo>
                    <a:pt x="200630" y="45631"/>
                  </a:moveTo>
                  <a:cubicBezTo>
                    <a:pt x="203164" y="35508"/>
                    <a:pt x="207725" y="27664"/>
                    <a:pt x="227982" y="26901"/>
                  </a:cubicBezTo>
                  <a:cubicBezTo>
                    <a:pt x="229245" y="26901"/>
                    <a:pt x="232288" y="26647"/>
                    <a:pt x="232288" y="21835"/>
                  </a:cubicBezTo>
                  <a:cubicBezTo>
                    <a:pt x="232288" y="21590"/>
                    <a:pt x="232288" y="19056"/>
                    <a:pt x="228991" y="19056"/>
                  </a:cubicBezTo>
                  <a:cubicBezTo>
                    <a:pt x="220634" y="19056"/>
                    <a:pt x="211776" y="19811"/>
                    <a:pt x="203419" y="19811"/>
                  </a:cubicBezTo>
                  <a:cubicBezTo>
                    <a:pt x="194808" y="19811"/>
                    <a:pt x="185942" y="19056"/>
                    <a:pt x="177584" y="19056"/>
                  </a:cubicBezTo>
                  <a:cubicBezTo>
                    <a:pt x="176067" y="19056"/>
                    <a:pt x="173032" y="19056"/>
                    <a:pt x="173032" y="24114"/>
                  </a:cubicBezTo>
                  <a:cubicBezTo>
                    <a:pt x="173032" y="26901"/>
                    <a:pt x="175558" y="26901"/>
                    <a:pt x="177584" y="26901"/>
                  </a:cubicBezTo>
                  <a:cubicBezTo>
                    <a:pt x="192019" y="27155"/>
                    <a:pt x="194808" y="32467"/>
                    <a:pt x="194808" y="38032"/>
                  </a:cubicBezTo>
                  <a:cubicBezTo>
                    <a:pt x="194808" y="38795"/>
                    <a:pt x="194299" y="42590"/>
                    <a:pt x="194045" y="43353"/>
                  </a:cubicBezTo>
                  <a:lnTo>
                    <a:pt x="165684" y="155979"/>
                  </a:lnTo>
                  <a:lnTo>
                    <a:pt x="109725" y="23860"/>
                  </a:lnTo>
                  <a:cubicBezTo>
                    <a:pt x="107699" y="19310"/>
                    <a:pt x="107445" y="19056"/>
                    <a:pt x="101622" y="19056"/>
                  </a:cubicBezTo>
                  <a:lnTo>
                    <a:pt x="67684" y="19056"/>
                  </a:lnTo>
                  <a:cubicBezTo>
                    <a:pt x="62624" y="19056"/>
                    <a:pt x="60344" y="19056"/>
                    <a:pt x="60344" y="24114"/>
                  </a:cubicBezTo>
                  <a:cubicBezTo>
                    <a:pt x="60344" y="26901"/>
                    <a:pt x="62624" y="26901"/>
                    <a:pt x="67430" y="26901"/>
                  </a:cubicBezTo>
                  <a:cubicBezTo>
                    <a:pt x="68702" y="26901"/>
                    <a:pt x="84654" y="26901"/>
                    <a:pt x="84654" y="29179"/>
                  </a:cubicBezTo>
                  <a:lnTo>
                    <a:pt x="50724" y="165085"/>
                  </a:lnTo>
                  <a:cubicBezTo>
                    <a:pt x="48189" y="175209"/>
                    <a:pt x="43884" y="183308"/>
                    <a:pt x="23372" y="184070"/>
                  </a:cubicBezTo>
                  <a:cubicBezTo>
                    <a:pt x="21855" y="184070"/>
                    <a:pt x="19066" y="184324"/>
                    <a:pt x="19066" y="189128"/>
                  </a:cubicBezTo>
                  <a:cubicBezTo>
                    <a:pt x="19066" y="190899"/>
                    <a:pt x="20338" y="191915"/>
                    <a:pt x="22363" y="191915"/>
                  </a:cubicBezTo>
                  <a:cubicBezTo>
                    <a:pt x="30466" y="191915"/>
                    <a:pt x="39324" y="191152"/>
                    <a:pt x="47681" y="191152"/>
                  </a:cubicBezTo>
                  <a:cubicBezTo>
                    <a:pt x="56293" y="191152"/>
                    <a:pt x="65404" y="191915"/>
                    <a:pt x="73762" y="191915"/>
                  </a:cubicBezTo>
                  <a:cubicBezTo>
                    <a:pt x="75033" y="191915"/>
                    <a:pt x="78321" y="191915"/>
                    <a:pt x="78321" y="186849"/>
                  </a:cubicBezTo>
                  <a:cubicBezTo>
                    <a:pt x="78321" y="184324"/>
                    <a:pt x="76041" y="184070"/>
                    <a:pt x="73262" y="184070"/>
                  </a:cubicBezTo>
                  <a:cubicBezTo>
                    <a:pt x="58573" y="183563"/>
                    <a:pt x="56547" y="177997"/>
                    <a:pt x="56547" y="172931"/>
                  </a:cubicBezTo>
                  <a:cubicBezTo>
                    <a:pt x="56547" y="171160"/>
                    <a:pt x="56801" y="169897"/>
                    <a:pt x="57556" y="167111"/>
                  </a:cubicBezTo>
                  <a:lnTo>
                    <a:pt x="90985" y="33482"/>
                  </a:lnTo>
                  <a:cubicBezTo>
                    <a:pt x="91993" y="34999"/>
                    <a:pt x="91993" y="35508"/>
                    <a:pt x="93265" y="38032"/>
                  </a:cubicBezTo>
                  <a:lnTo>
                    <a:pt x="156318" y="187103"/>
                  </a:lnTo>
                  <a:cubicBezTo>
                    <a:pt x="158089" y="191406"/>
                    <a:pt x="158852" y="191915"/>
                    <a:pt x="161132" y="191915"/>
                  </a:cubicBezTo>
                  <a:cubicBezTo>
                    <a:pt x="163912" y="191915"/>
                    <a:pt x="163912" y="191152"/>
                    <a:pt x="165184" y="186604"/>
                  </a:cubicBezTo>
                  <a:lnTo>
                    <a:pt x="200630" y="4563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orme libre : forme 391">
              <a:extLst>
                <a:ext uri="{FF2B5EF4-FFF2-40B4-BE49-F238E27FC236}">
                  <a16:creationId xmlns:a16="http://schemas.microsoft.com/office/drawing/2014/main" id="{C949A690-4EEC-4310-8130-41419AC304EE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9952287" y="-14908971"/>
              <a:ext cx="152528" cy="127038"/>
            </a:xfrm>
            <a:custGeom>
              <a:avLst/>
              <a:gdLst>
                <a:gd name="connsiteX0" fmla="*/ 140620 w 152528"/>
                <a:gd name="connsiteY0" fmla="*/ 33737 h 127037"/>
                <a:gd name="connsiteX1" fmla="*/ 153028 w 152528"/>
                <a:gd name="connsiteY1" fmla="*/ 25138 h 127037"/>
                <a:gd name="connsiteX2" fmla="*/ 143145 w 152528"/>
                <a:gd name="connsiteY2" fmla="*/ 19056 h 127037"/>
                <a:gd name="connsiteX3" fmla="*/ 85415 w 152528"/>
                <a:gd name="connsiteY3" fmla="*/ 19056 h 127037"/>
                <a:gd name="connsiteX4" fmla="*/ 19066 w 152528"/>
                <a:gd name="connsiteY4" fmla="*/ 90936 h 127037"/>
                <a:gd name="connsiteX5" fmla="*/ 57055 w 152528"/>
                <a:gd name="connsiteY5" fmla="*/ 130929 h 127037"/>
                <a:gd name="connsiteX6" fmla="*/ 120616 w 152528"/>
                <a:gd name="connsiteY6" fmla="*/ 61328 h 127037"/>
                <a:gd name="connsiteX7" fmla="*/ 112759 w 152528"/>
                <a:gd name="connsiteY7" fmla="*/ 33737 h 127037"/>
                <a:gd name="connsiteX8" fmla="*/ 140620 w 152528"/>
                <a:gd name="connsiteY8" fmla="*/ 33737 h 127037"/>
                <a:gd name="connsiteX9" fmla="*/ 57310 w 152528"/>
                <a:gd name="connsiteY9" fmla="*/ 125355 h 127037"/>
                <a:gd name="connsiteX10" fmla="*/ 34771 w 152528"/>
                <a:gd name="connsiteY10" fmla="*/ 98026 h 127037"/>
                <a:gd name="connsiteX11" fmla="*/ 46671 w 152528"/>
                <a:gd name="connsiteY11" fmla="*/ 54746 h 127037"/>
                <a:gd name="connsiteX12" fmla="*/ 81110 w 152528"/>
                <a:gd name="connsiteY12" fmla="*/ 33737 h 127037"/>
                <a:gd name="connsiteX13" fmla="*/ 104403 w 152528"/>
                <a:gd name="connsiteY13" fmla="*/ 58287 h 127037"/>
                <a:gd name="connsiteX14" fmla="*/ 90731 w 152528"/>
                <a:gd name="connsiteY14" fmla="*/ 103846 h 127037"/>
                <a:gd name="connsiteX15" fmla="*/ 57310 w 152528"/>
                <a:gd name="connsiteY15" fmla="*/ 125355 h 127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2528" h="127037">
                  <a:moveTo>
                    <a:pt x="140620" y="33737"/>
                  </a:moveTo>
                  <a:cubicBezTo>
                    <a:pt x="143907" y="33737"/>
                    <a:pt x="153028" y="33737"/>
                    <a:pt x="153028" y="25138"/>
                  </a:cubicBezTo>
                  <a:cubicBezTo>
                    <a:pt x="153028" y="19056"/>
                    <a:pt x="147706" y="19056"/>
                    <a:pt x="143145" y="19056"/>
                  </a:cubicBezTo>
                  <a:lnTo>
                    <a:pt x="85415" y="19056"/>
                  </a:lnTo>
                  <a:cubicBezTo>
                    <a:pt x="47179" y="19056"/>
                    <a:pt x="19066" y="60819"/>
                    <a:pt x="19066" y="90936"/>
                  </a:cubicBezTo>
                  <a:cubicBezTo>
                    <a:pt x="19066" y="113207"/>
                    <a:pt x="34009" y="130929"/>
                    <a:pt x="57055" y="130929"/>
                  </a:cubicBezTo>
                  <a:cubicBezTo>
                    <a:pt x="86934" y="130929"/>
                    <a:pt x="120616" y="100304"/>
                    <a:pt x="120616" y="61328"/>
                  </a:cubicBezTo>
                  <a:cubicBezTo>
                    <a:pt x="120616" y="57024"/>
                    <a:pt x="120616" y="44877"/>
                    <a:pt x="112759" y="33737"/>
                  </a:cubicBezTo>
                  <a:lnTo>
                    <a:pt x="140620" y="33737"/>
                  </a:lnTo>
                  <a:close/>
                  <a:moveTo>
                    <a:pt x="57310" y="125355"/>
                  </a:moveTo>
                  <a:cubicBezTo>
                    <a:pt x="44899" y="125355"/>
                    <a:pt x="34771" y="116248"/>
                    <a:pt x="34771" y="98026"/>
                  </a:cubicBezTo>
                  <a:cubicBezTo>
                    <a:pt x="34771" y="90428"/>
                    <a:pt x="37807" y="69680"/>
                    <a:pt x="46671" y="54746"/>
                  </a:cubicBezTo>
                  <a:cubicBezTo>
                    <a:pt x="57310" y="37286"/>
                    <a:pt x="72499" y="33737"/>
                    <a:pt x="81110" y="33737"/>
                  </a:cubicBezTo>
                  <a:cubicBezTo>
                    <a:pt x="102377" y="33737"/>
                    <a:pt x="104403" y="50443"/>
                    <a:pt x="104403" y="58287"/>
                  </a:cubicBezTo>
                  <a:cubicBezTo>
                    <a:pt x="104403" y="70181"/>
                    <a:pt x="99342" y="90936"/>
                    <a:pt x="90731" y="103846"/>
                  </a:cubicBezTo>
                  <a:cubicBezTo>
                    <a:pt x="80855" y="118780"/>
                    <a:pt x="67183" y="125355"/>
                    <a:pt x="57310" y="12535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orme libre : forme 392">
              <a:extLst>
                <a:ext uri="{FF2B5EF4-FFF2-40B4-BE49-F238E27FC236}">
                  <a16:creationId xmlns:a16="http://schemas.microsoft.com/office/drawing/2014/main" id="{43AA62F5-727B-4945-9552-8303F33DB659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10110929" y="-14989704"/>
              <a:ext cx="76264" cy="279483"/>
            </a:xfrm>
            <a:custGeom>
              <a:avLst/>
              <a:gdLst>
                <a:gd name="connsiteX0" fmla="*/ 77813 w 76264"/>
                <a:gd name="connsiteY0" fmla="*/ 145602 h 279482"/>
                <a:gd name="connsiteX1" fmla="*/ 61099 w 76264"/>
                <a:gd name="connsiteY1" fmla="*/ 66639 h 279482"/>
                <a:gd name="connsiteX2" fmla="*/ 21601 w 76264"/>
                <a:gd name="connsiteY2" fmla="*/ 19056 h 279482"/>
                <a:gd name="connsiteX3" fmla="*/ 19066 w 76264"/>
                <a:gd name="connsiteY3" fmla="*/ 21588 h 279482"/>
                <a:gd name="connsiteX4" fmla="*/ 23881 w 76264"/>
                <a:gd name="connsiteY4" fmla="*/ 27408 h 279482"/>
                <a:gd name="connsiteX5" fmla="*/ 63124 w 76264"/>
                <a:gd name="connsiteY5" fmla="*/ 145602 h 279482"/>
                <a:gd name="connsiteX6" fmla="*/ 22355 w 76264"/>
                <a:gd name="connsiteY6" fmla="*/ 265311 h 279482"/>
                <a:gd name="connsiteX7" fmla="*/ 19066 w 76264"/>
                <a:gd name="connsiteY7" fmla="*/ 269614 h 279482"/>
                <a:gd name="connsiteX8" fmla="*/ 21601 w 76264"/>
                <a:gd name="connsiteY8" fmla="*/ 272146 h 279482"/>
                <a:gd name="connsiteX9" fmla="*/ 61861 w 76264"/>
                <a:gd name="connsiteY9" fmla="*/ 222792 h 279482"/>
                <a:gd name="connsiteX10" fmla="*/ 77813 w 76264"/>
                <a:gd name="connsiteY10" fmla="*/ 145602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64" h="279482">
                  <a:moveTo>
                    <a:pt x="77813" y="145602"/>
                  </a:moveTo>
                  <a:cubicBezTo>
                    <a:pt x="77813" y="125862"/>
                    <a:pt x="75033" y="95238"/>
                    <a:pt x="61099" y="66639"/>
                  </a:cubicBezTo>
                  <a:cubicBezTo>
                    <a:pt x="45909" y="35508"/>
                    <a:pt x="24127" y="19056"/>
                    <a:pt x="21601" y="19056"/>
                  </a:cubicBezTo>
                  <a:cubicBezTo>
                    <a:pt x="20075" y="19056"/>
                    <a:pt x="19066" y="20071"/>
                    <a:pt x="19066" y="21588"/>
                  </a:cubicBezTo>
                  <a:cubicBezTo>
                    <a:pt x="19066" y="22343"/>
                    <a:pt x="19066" y="22850"/>
                    <a:pt x="23881" y="27408"/>
                  </a:cubicBezTo>
                  <a:cubicBezTo>
                    <a:pt x="48690" y="52467"/>
                    <a:pt x="63124" y="92706"/>
                    <a:pt x="63124" y="145602"/>
                  </a:cubicBezTo>
                  <a:cubicBezTo>
                    <a:pt x="63124" y="188882"/>
                    <a:pt x="53758" y="233424"/>
                    <a:pt x="22355" y="265311"/>
                  </a:cubicBezTo>
                  <a:cubicBezTo>
                    <a:pt x="19066" y="268352"/>
                    <a:pt x="19066" y="268859"/>
                    <a:pt x="19066" y="269614"/>
                  </a:cubicBezTo>
                  <a:cubicBezTo>
                    <a:pt x="19066" y="271131"/>
                    <a:pt x="20075" y="272146"/>
                    <a:pt x="21601" y="272146"/>
                  </a:cubicBezTo>
                  <a:cubicBezTo>
                    <a:pt x="24127" y="272146"/>
                    <a:pt x="46919" y="254933"/>
                    <a:pt x="61861" y="222792"/>
                  </a:cubicBezTo>
                  <a:cubicBezTo>
                    <a:pt x="74778" y="194956"/>
                    <a:pt x="77813" y="166864"/>
                    <a:pt x="77813" y="14560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orme libre : forme 393">
              <a:extLst>
                <a:ext uri="{FF2B5EF4-FFF2-40B4-BE49-F238E27FC236}">
                  <a16:creationId xmlns:a16="http://schemas.microsoft.com/office/drawing/2014/main" id="{3F28325B-5ED8-448D-ACEE-98FCE1399E6B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0286335" y="-14913267"/>
              <a:ext cx="406742" cy="177853"/>
            </a:xfrm>
            <a:custGeom>
              <a:avLst/>
              <a:gdLst>
                <a:gd name="connsiteX0" fmla="*/ 40332 w 406741"/>
                <a:gd name="connsiteY0" fmla="*/ 68657 h 177852"/>
                <a:gd name="connsiteX1" fmla="*/ 71736 w 406741"/>
                <a:gd name="connsiteY1" fmla="*/ 24621 h 177852"/>
                <a:gd name="connsiteX2" fmla="*/ 100349 w 406741"/>
                <a:gd name="connsiteY2" fmla="*/ 68657 h 177852"/>
                <a:gd name="connsiteX3" fmla="*/ 40332 w 406741"/>
                <a:gd name="connsiteY3" fmla="*/ 68657 h 177852"/>
                <a:gd name="connsiteX4" fmla="*/ 40078 w 406741"/>
                <a:gd name="connsiteY4" fmla="*/ 73976 h 177852"/>
                <a:gd name="connsiteX5" fmla="*/ 110734 w 406741"/>
                <a:gd name="connsiteY5" fmla="*/ 73976 h 177852"/>
                <a:gd name="connsiteX6" fmla="*/ 117056 w 406741"/>
                <a:gd name="connsiteY6" fmla="*/ 68657 h 177852"/>
                <a:gd name="connsiteX7" fmla="*/ 71736 w 406741"/>
                <a:gd name="connsiteY7" fmla="*/ 19056 h 177852"/>
                <a:gd name="connsiteX8" fmla="*/ 19066 w 406741"/>
                <a:gd name="connsiteY8" fmla="*/ 76755 h 177852"/>
                <a:gd name="connsiteX9" fmla="*/ 74770 w 406741"/>
                <a:gd name="connsiteY9" fmla="*/ 135224 h 177852"/>
                <a:gd name="connsiteX10" fmla="*/ 117056 w 406741"/>
                <a:gd name="connsiteY10" fmla="*/ 102322 h 177852"/>
                <a:gd name="connsiteX11" fmla="*/ 113767 w 406741"/>
                <a:gd name="connsiteY11" fmla="*/ 99281 h 177852"/>
                <a:gd name="connsiteX12" fmla="*/ 110480 w 406741"/>
                <a:gd name="connsiteY12" fmla="*/ 102829 h 177852"/>
                <a:gd name="connsiteX13" fmla="*/ 76287 w 406741"/>
                <a:gd name="connsiteY13" fmla="*/ 128896 h 177852"/>
                <a:gd name="connsiteX14" fmla="*/ 47681 w 406741"/>
                <a:gd name="connsiteY14" fmla="*/ 111936 h 177852"/>
                <a:gd name="connsiteX15" fmla="*/ 40078 w 406741"/>
                <a:gd name="connsiteY15" fmla="*/ 73976 h 177852"/>
                <a:gd name="connsiteX16" fmla="*/ 197195 w 406741"/>
                <a:gd name="connsiteY16" fmla="*/ 72960 h 177852"/>
                <a:gd name="connsiteX17" fmla="*/ 220493 w 406741"/>
                <a:gd name="connsiteY17" fmla="*/ 44361 h 177852"/>
                <a:gd name="connsiteX18" fmla="*/ 250625 w 406741"/>
                <a:gd name="connsiteY18" fmla="*/ 31204 h 177852"/>
                <a:gd name="connsiteX19" fmla="*/ 250625 w 406741"/>
                <a:gd name="connsiteY19" fmla="*/ 23351 h 177852"/>
                <a:gd name="connsiteX20" fmla="*/ 229861 w 406741"/>
                <a:gd name="connsiteY20" fmla="*/ 24114 h 177852"/>
                <a:gd name="connsiteX21" fmla="*/ 205551 w 406741"/>
                <a:gd name="connsiteY21" fmla="*/ 23351 h 177852"/>
                <a:gd name="connsiteX22" fmla="*/ 205551 w 406741"/>
                <a:gd name="connsiteY22" fmla="*/ 31204 h 177852"/>
                <a:gd name="connsiteX23" fmla="*/ 212900 w 406741"/>
                <a:gd name="connsiteY23" fmla="*/ 39048 h 177852"/>
                <a:gd name="connsiteX24" fmla="*/ 209102 w 406741"/>
                <a:gd name="connsiteY24" fmla="*/ 47901 h 177852"/>
                <a:gd name="connsiteX25" fmla="*/ 193397 w 406741"/>
                <a:gd name="connsiteY25" fmla="*/ 67649 h 177852"/>
                <a:gd name="connsiteX26" fmla="*/ 173647 w 406741"/>
                <a:gd name="connsiteY26" fmla="*/ 42081 h 177852"/>
                <a:gd name="connsiteX27" fmla="*/ 171367 w 406741"/>
                <a:gd name="connsiteY27" fmla="*/ 37533 h 177852"/>
                <a:gd name="connsiteX28" fmla="*/ 180233 w 406741"/>
                <a:gd name="connsiteY28" fmla="*/ 31204 h 177852"/>
                <a:gd name="connsiteX29" fmla="*/ 180233 w 406741"/>
                <a:gd name="connsiteY29" fmla="*/ 23351 h 177852"/>
                <a:gd name="connsiteX30" fmla="*/ 152880 w 406741"/>
                <a:gd name="connsiteY30" fmla="*/ 24114 h 177852"/>
                <a:gd name="connsiteX31" fmla="*/ 128827 w 406741"/>
                <a:gd name="connsiteY31" fmla="*/ 23351 h 177852"/>
                <a:gd name="connsiteX32" fmla="*/ 128827 w 406741"/>
                <a:gd name="connsiteY32" fmla="*/ 31204 h 177852"/>
                <a:gd name="connsiteX33" fmla="*/ 158704 w 406741"/>
                <a:gd name="connsiteY33" fmla="*/ 46639 h 177852"/>
                <a:gd name="connsiteX34" fmla="*/ 183777 w 406741"/>
                <a:gd name="connsiteY34" fmla="*/ 79288 h 177852"/>
                <a:gd name="connsiteX35" fmla="*/ 159976 w 406741"/>
                <a:gd name="connsiteY35" fmla="*/ 109404 h 177852"/>
                <a:gd name="connsiteX36" fmla="*/ 127563 w 406741"/>
                <a:gd name="connsiteY36" fmla="*/ 124592 h 177852"/>
                <a:gd name="connsiteX37" fmla="*/ 127563 w 406741"/>
                <a:gd name="connsiteY37" fmla="*/ 132437 h 177852"/>
                <a:gd name="connsiteX38" fmla="*/ 148576 w 406741"/>
                <a:gd name="connsiteY38" fmla="*/ 131674 h 177852"/>
                <a:gd name="connsiteX39" fmla="*/ 172631 w 406741"/>
                <a:gd name="connsiteY39" fmla="*/ 132437 h 177852"/>
                <a:gd name="connsiteX40" fmla="*/ 172631 w 406741"/>
                <a:gd name="connsiteY40" fmla="*/ 124592 h 177852"/>
                <a:gd name="connsiteX41" fmla="*/ 165291 w 406741"/>
                <a:gd name="connsiteY41" fmla="*/ 116748 h 177852"/>
                <a:gd name="connsiteX42" fmla="*/ 188081 w 406741"/>
                <a:gd name="connsiteY42" fmla="*/ 84600 h 177852"/>
                <a:gd name="connsiteX43" fmla="*/ 207323 w 406741"/>
                <a:gd name="connsiteY43" fmla="*/ 109911 h 177852"/>
                <a:gd name="connsiteX44" fmla="*/ 212646 w 406741"/>
                <a:gd name="connsiteY44" fmla="*/ 118265 h 177852"/>
                <a:gd name="connsiteX45" fmla="*/ 203524 w 406741"/>
                <a:gd name="connsiteY45" fmla="*/ 124592 h 177852"/>
                <a:gd name="connsiteX46" fmla="*/ 203524 w 406741"/>
                <a:gd name="connsiteY46" fmla="*/ 132437 h 177852"/>
                <a:gd name="connsiteX47" fmla="*/ 230878 w 406741"/>
                <a:gd name="connsiteY47" fmla="*/ 131674 h 177852"/>
                <a:gd name="connsiteX48" fmla="*/ 255186 w 406741"/>
                <a:gd name="connsiteY48" fmla="*/ 132437 h 177852"/>
                <a:gd name="connsiteX49" fmla="*/ 255186 w 406741"/>
                <a:gd name="connsiteY49" fmla="*/ 124592 h 177852"/>
                <a:gd name="connsiteX50" fmla="*/ 231133 w 406741"/>
                <a:gd name="connsiteY50" fmla="*/ 116748 h 177852"/>
                <a:gd name="connsiteX51" fmla="*/ 197195 w 406741"/>
                <a:gd name="connsiteY51" fmla="*/ 72960 h 177852"/>
                <a:gd name="connsiteX52" fmla="*/ 301750 w 406741"/>
                <a:gd name="connsiteY52" fmla="*/ 37279 h 177852"/>
                <a:gd name="connsiteX53" fmla="*/ 301750 w 406741"/>
                <a:gd name="connsiteY53" fmla="*/ 20572 h 177852"/>
                <a:gd name="connsiteX54" fmla="*/ 265286 w 406741"/>
                <a:gd name="connsiteY54" fmla="*/ 23351 h 177852"/>
                <a:gd name="connsiteX55" fmla="*/ 265286 w 406741"/>
                <a:gd name="connsiteY55" fmla="*/ 31204 h 177852"/>
                <a:gd name="connsiteX56" fmla="*/ 285036 w 406741"/>
                <a:gd name="connsiteY56" fmla="*/ 43852 h 177852"/>
                <a:gd name="connsiteX57" fmla="*/ 285036 w 406741"/>
                <a:gd name="connsiteY57" fmla="*/ 162299 h 177852"/>
                <a:gd name="connsiteX58" fmla="*/ 265286 w 406741"/>
                <a:gd name="connsiteY58" fmla="*/ 173692 h 177852"/>
                <a:gd name="connsiteX59" fmla="*/ 265286 w 406741"/>
                <a:gd name="connsiteY59" fmla="*/ 181537 h 177852"/>
                <a:gd name="connsiteX60" fmla="*/ 293646 w 406741"/>
                <a:gd name="connsiteY60" fmla="*/ 180774 h 177852"/>
                <a:gd name="connsiteX61" fmla="*/ 322260 w 406741"/>
                <a:gd name="connsiteY61" fmla="*/ 181537 h 177852"/>
                <a:gd name="connsiteX62" fmla="*/ 322260 w 406741"/>
                <a:gd name="connsiteY62" fmla="*/ 173692 h 177852"/>
                <a:gd name="connsiteX63" fmla="*/ 302503 w 406741"/>
                <a:gd name="connsiteY63" fmla="*/ 162299 h 177852"/>
                <a:gd name="connsiteX64" fmla="*/ 302503 w 406741"/>
                <a:gd name="connsiteY64" fmla="*/ 119782 h 177852"/>
                <a:gd name="connsiteX65" fmla="*/ 302503 w 406741"/>
                <a:gd name="connsiteY65" fmla="*/ 117502 h 177852"/>
                <a:gd name="connsiteX66" fmla="*/ 333654 w 406741"/>
                <a:gd name="connsiteY66" fmla="*/ 135224 h 177852"/>
                <a:gd name="connsiteX67" fmla="*/ 390120 w 406741"/>
                <a:gd name="connsiteY67" fmla="*/ 77772 h 177852"/>
                <a:gd name="connsiteX68" fmla="*/ 337195 w 406741"/>
                <a:gd name="connsiteY68" fmla="*/ 20572 h 177852"/>
                <a:gd name="connsiteX69" fmla="*/ 301750 w 406741"/>
                <a:gd name="connsiteY69" fmla="*/ 37279 h 177852"/>
                <a:gd name="connsiteX70" fmla="*/ 302503 w 406741"/>
                <a:gd name="connsiteY70" fmla="*/ 103584 h 177852"/>
                <a:gd name="connsiteX71" fmla="*/ 302503 w 406741"/>
                <a:gd name="connsiteY71" fmla="*/ 47148 h 177852"/>
                <a:gd name="connsiteX72" fmla="*/ 335170 w 406741"/>
                <a:gd name="connsiteY72" fmla="*/ 26901 h 177852"/>
                <a:gd name="connsiteX73" fmla="*/ 369107 w 406741"/>
                <a:gd name="connsiteY73" fmla="*/ 77772 h 177852"/>
                <a:gd name="connsiteX74" fmla="*/ 332645 w 406741"/>
                <a:gd name="connsiteY74" fmla="*/ 129651 h 177852"/>
                <a:gd name="connsiteX75" fmla="*/ 306054 w 406741"/>
                <a:gd name="connsiteY75" fmla="*/ 114216 h 177852"/>
                <a:gd name="connsiteX76" fmla="*/ 302503 w 406741"/>
                <a:gd name="connsiteY76" fmla="*/ 103584 h 177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406741" h="177852">
                  <a:moveTo>
                    <a:pt x="40332" y="68657"/>
                  </a:moveTo>
                  <a:cubicBezTo>
                    <a:pt x="41850" y="30950"/>
                    <a:pt x="63124" y="24621"/>
                    <a:pt x="71736" y="24621"/>
                  </a:cubicBezTo>
                  <a:cubicBezTo>
                    <a:pt x="97815" y="24621"/>
                    <a:pt x="100349" y="58788"/>
                    <a:pt x="100349" y="68657"/>
                  </a:cubicBezTo>
                  <a:lnTo>
                    <a:pt x="40332" y="68657"/>
                  </a:lnTo>
                  <a:close/>
                  <a:moveTo>
                    <a:pt x="40078" y="73976"/>
                  </a:moveTo>
                  <a:lnTo>
                    <a:pt x="110734" y="73976"/>
                  </a:lnTo>
                  <a:cubicBezTo>
                    <a:pt x="116301" y="73976"/>
                    <a:pt x="117056" y="73976"/>
                    <a:pt x="117056" y="68657"/>
                  </a:cubicBezTo>
                  <a:cubicBezTo>
                    <a:pt x="117056" y="43606"/>
                    <a:pt x="103385" y="19056"/>
                    <a:pt x="71736" y="19056"/>
                  </a:cubicBezTo>
                  <a:cubicBezTo>
                    <a:pt x="42358" y="19056"/>
                    <a:pt x="19066" y="45122"/>
                    <a:pt x="19066" y="76755"/>
                  </a:cubicBezTo>
                  <a:cubicBezTo>
                    <a:pt x="19066" y="110674"/>
                    <a:pt x="45647" y="135224"/>
                    <a:pt x="74770" y="135224"/>
                  </a:cubicBezTo>
                  <a:cubicBezTo>
                    <a:pt x="105665" y="135224"/>
                    <a:pt x="117056" y="107124"/>
                    <a:pt x="117056" y="102322"/>
                  </a:cubicBezTo>
                  <a:cubicBezTo>
                    <a:pt x="117056" y="99788"/>
                    <a:pt x="115031" y="99281"/>
                    <a:pt x="113767" y="99281"/>
                  </a:cubicBezTo>
                  <a:cubicBezTo>
                    <a:pt x="111489" y="99281"/>
                    <a:pt x="110981" y="100805"/>
                    <a:pt x="110480" y="102829"/>
                  </a:cubicBezTo>
                  <a:cubicBezTo>
                    <a:pt x="101613" y="128896"/>
                    <a:pt x="78822" y="128896"/>
                    <a:pt x="76287" y="128896"/>
                  </a:cubicBezTo>
                  <a:cubicBezTo>
                    <a:pt x="63632" y="128896"/>
                    <a:pt x="53504" y="121298"/>
                    <a:pt x="47681" y="111936"/>
                  </a:cubicBezTo>
                  <a:cubicBezTo>
                    <a:pt x="40078" y="99788"/>
                    <a:pt x="40078" y="83083"/>
                    <a:pt x="40078" y="73976"/>
                  </a:cubicBezTo>
                  <a:close/>
                  <a:moveTo>
                    <a:pt x="197195" y="72960"/>
                  </a:moveTo>
                  <a:cubicBezTo>
                    <a:pt x="204796" y="63345"/>
                    <a:pt x="214418" y="50942"/>
                    <a:pt x="220493" y="44361"/>
                  </a:cubicBezTo>
                  <a:cubicBezTo>
                    <a:pt x="228344" y="35253"/>
                    <a:pt x="238725" y="31459"/>
                    <a:pt x="250625" y="31204"/>
                  </a:cubicBezTo>
                  <a:lnTo>
                    <a:pt x="250625" y="23351"/>
                  </a:lnTo>
                  <a:cubicBezTo>
                    <a:pt x="244041" y="23860"/>
                    <a:pt x="236445" y="24114"/>
                    <a:pt x="229861" y="24114"/>
                  </a:cubicBezTo>
                  <a:cubicBezTo>
                    <a:pt x="222265" y="24114"/>
                    <a:pt x="208848" y="23606"/>
                    <a:pt x="205551" y="23351"/>
                  </a:cubicBezTo>
                  <a:lnTo>
                    <a:pt x="205551" y="31204"/>
                  </a:lnTo>
                  <a:cubicBezTo>
                    <a:pt x="210874" y="31705"/>
                    <a:pt x="212900" y="34999"/>
                    <a:pt x="212900" y="39048"/>
                  </a:cubicBezTo>
                  <a:cubicBezTo>
                    <a:pt x="212900" y="43099"/>
                    <a:pt x="210365" y="46385"/>
                    <a:pt x="209102" y="47901"/>
                  </a:cubicBezTo>
                  <a:lnTo>
                    <a:pt x="193397" y="67649"/>
                  </a:lnTo>
                  <a:lnTo>
                    <a:pt x="173647" y="42081"/>
                  </a:lnTo>
                  <a:cubicBezTo>
                    <a:pt x="171367" y="39557"/>
                    <a:pt x="171367" y="39048"/>
                    <a:pt x="171367" y="37533"/>
                  </a:cubicBezTo>
                  <a:cubicBezTo>
                    <a:pt x="171367" y="33729"/>
                    <a:pt x="175164" y="31459"/>
                    <a:pt x="180233" y="31204"/>
                  </a:cubicBezTo>
                  <a:lnTo>
                    <a:pt x="180233" y="23351"/>
                  </a:lnTo>
                  <a:cubicBezTo>
                    <a:pt x="173647" y="23606"/>
                    <a:pt x="156932" y="24114"/>
                    <a:pt x="152880" y="24114"/>
                  </a:cubicBezTo>
                  <a:cubicBezTo>
                    <a:pt x="147568" y="24114"/>
                    <a:pt x="135668" y="23860"/>
                    <a:pt x="128827" y="23351"/>
                  </a:cubicBezTo>
                  <a:lnTo>
                    <a:pt x="128827" y="31204"/>
                  </a:lnTo>
                  <a:cubicBezTo>
                    <a:pt x="146551" y="31204"/>
                    <a:pt x="146805" y="31459"/>
                    <a:pt x="158704" y="46639"/>
                  </a:cubicBezTo>
                  <a:lnTo>
                    <a:pt x="183777" y="79288"/>
                  </a:lnTo>
                  <a:lnTo>
                    <a:pt x="159976" y="109404"/>
                  </a:lnTo>
                  <a:cubicBezTo>
                    <a:pt x="147821" y="124085"/>
                    <a:pt x="132879" y="124592"/>
                    <a:pt x="127563" y="124592"/>
                  </a:cubicBezTo>
                  <a:lnTo>
                    <a:pt x="127563" y="132437"/>
                  </a:lnTo>
                  <a:cubicBezTo>
                    <a:pt x="134142" y="131929"/>
                    <a:pt x="141990" y="131674"/>
                    <a:pt x="148576" y="131674"/>
                  </a:cubicBezTo>
                  <a:cubicBezTo>
                    <a:pt x="155923" y="131674"/>
                    <a:pt x="166555" y="132183"/>
                    <a:pt x="172631" y="132437"/>
                  </a:cubicBezTo>
                  <a:lnTo>
                    <a:pt x="172631" y="124592"/>
                  </a:lnTo>
                  <a:cubicBezTo>
                    <a:pt x="167063" y="123831"/>
                    <a:pt x="165291" y="120543"/>
                    <a:pt x="165291" y="116748"/>
                  </a:cubicBezTo>
                  <a:cubicBezTo>
                    <a:pt x="165291" y="111175"/>
                    <a:pt x="172631" y="102829"/>
                    <a:pt x="188081" y="84600"/>
                  </a:cubicBezTo>
                  <a:lnTo>
                    <a:pt x="207323" y="109911"/>
                  </a:lnTo>
                  <a:cubicBezTo>
                    <a:pt x="209349" y="112699"/>
                    <a:pt x="212646" y="116748"/>
                    <a:pt x="212646" y="118265"/>
                  </a:cubicBezTo>
                  <a:cubicBezTo>
                    <a:pt x="212646" y="120543"/>
                    <a:pt x="210365" y="124339"/>
                    <a:pt x="203524" y="124592"/>
                  </a:cubicBezTo>
                  <a:lnTo>
                    <a:pt x="203524" y="132437"/>
                  </a:lnTo>
                  <a:cubicBezTo>
                    <a:pt x="211128" y="132183"/>
                    <a:pt x="225308" y="131674"/>
                    <a:pt x="230878" y="131674"/>
                  </a:cubicBezTo>
                  <a:cubicBezTo>
                    <a:pt x="237716" y="131674"/>
                    <a:pt x="247593" y="131929"/>
                    <a:pt x="255186" y="132437"/>
                  </a:cubicBezTo>
                  <a:lnTo>
                    <a:pt x="255186" y="124592"/>
                  </a:lnTo>
                  <a:cubicBezTo>
                    <a:pt x="241514" y="124592"/>
                    <a:pt x="236954" y="124085"/>
                    <a:pt x="231133" y="116748"/>
                  </a:cubicBezTo>
                  <a:lnTo>
                    <a:pt x="197195" y="72960"/>
                  </a:lnTo>
                  <a:close/>
                  <a:moveTo>
                    <a:pt x="301750" y="37279"/>
                  </a:moveTo>
                  <a:lnTo>
                    <a:pt x="301750" y="20572"/>
                  </a:lnTo>
                  <a:lnTo>
                    <a:pt x="265286" y="23351"/>
                  </a:lnTo>
                  <a:lnTo>
                    <a:pt x="265286" y="31204"/>
                  </a:lnTo>
                  <a:cubicBezTo>
                    <a:pt x="283264" y="31204"/>
                    <a:pt x="285036" y="32721"/>
                    <a:pt x="285036" y="43852"/>
                  </a:cubicBezTo>
                  <a:lnTo>
                    <a:pt x="285036" y="162299"/>
                  </a:lnTo>
                  <a:cubicBezTo>
                    <a:pt x="285036" y="173692"/>
                    <a:pt x="282247" y="173692"/>
                    <a:pt x="265286" y="173692"/>
                  </a:cubicBezTo>
                  <a:lnTo>
                    <a:pt x="265286" y="181537"/>
                  </a:lnTo>
                  <a:cubicBezTo>
                    <a:pt x="273888" y="181283"/>
                    <a:pt x="287059" y="180774"/>
                    <a:pt x="293646" y="180774"/>
                  </a:cubicBezTo>
                  <a:cubicBezTo>
                    <a:pt x="300479" y="180774"/>
                    <a:pt x="313396" y="181283"/>
                    <a:pt x="322260" y="181537"/>
                  </a:cubicBezTo>
                  <a:lnTo>
                    <a:pt x="322260" y="173692"/>
                  </a:lnTo>
                  <a:cubicBezTo>
                    <a:pt x="305291" y="173692"/>
                    <a:pt x="302503" y="173692"/>
                    <a:pt x="302503" y="162299"/>
                  </a:cubicBezTo>
                  <a:lnTo>
                    <a:pt x="302503" y="119782"/>
                  </a:lnTo>
                  <a:lnTo>
                    <a:pt x="302503" y="117502"/>
                  </a:lnTo>
                  <a:cubicBezTo>
                    <a:pt x="303774" y="121551"/>
                    <a:pt x="314405" y="135224"/>
                    <a:pt x="333654" y="135224"/>
                  </a:cubicBezTo>
                  <a:cubicBezTo>
                    <a:pt x="363786" y="135224"/>
                    <a:pt x="390120" y="110420"/>
                    <a:pt x="390120" y="77772"/>
                  </a:cubicBezTo>
                  <a:cubicBezTo>
                    <a:pt x="390120" y="45631"/>
                    <a:pt x="365558" y="20572"/>
                    <a:pt x="337195" y="20572"/>
                  </a:cubicBezTo>
                  <a:cubicBezTo>
                    <a:pt x="317448" y="20572"/>
                    <a:pt x="306809" y="31705"/>
                    <a:pt x="301750" y="37279"/>
                  </a:cubicBezTo>
                  <a:close/>
                  <a:moveTo>
                    <a:pt x="302503" y="103584"/>
                  </a:moveTo>
                  <a:lnTo>
                    <a:pt x="302503" y="47148"/>
                  </a:lnTo>
                  <a:cubicBezTo>
                    <a:pt x="309852" y="34238"/>
                    <a:pt x="322260" y="26901"/>
                    <a:pt x="335170" y="26901"/>
                  </a:cubicBezTo>
                  <a:cubicBezTo>
                    <a:pt x="353655" y="26901"/>
                    <a:pt x="369107" y="49173"/>
                    <a:pt x="369107" y="77772"/>
                  </a:cubicBezTo>
                  <a:cubicBezTo>
                    <a:pt x="369107" y="108396"/>
                    <a:pt x="351375" y="129651"/>
                    <a:pt x="332645" y="129651"/>
                  </a:cubicBezTo>
                  <a:cubicBezTo>
                    <a:pt x="322507" y="129651"/>
                    <a:pt x="312887" y="124592"/>
                    <a:pt x="306054" y="114216"/>
                  </a:cubicBezTo>
                  <a:cubicBezTo>
                    <a:pt x="302503" y="108903"/>
                    <a:pt x="302503" y="108649"/>
                    <a:pt x="302503" y="10358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Forme libre : forme 394">
              <a:extLst>
                <a:ext uri="{FF2B5EF4-FFF2-40B4-BE49-F238E27FC236}">
                  <a16:creationId xmlns:a16="http://schemas.microsoft.com/office/drawing/2014/main" id="{17FE5B7A-071E-4C73-89F4-2F002AC3A439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0771845" y="-15166934"/>
              <a:ext cx="101685" cy="635189"/>
            </a:xfrm>
            <a:custGeom>
              <a:avLst/>
              <a:gdLst>
                <a:gd name="connsiteX0" fmla="*/ 19066 w 101685"/>
                <a:gd name="connsiteY0" fmla="*/ 626216 h 635188"/>
                <a:gd name="connsiteX1" fmla="*/ 85662 w 101685"/>
                <a:gd name="connsiteY1" fmla="*/ 626216 h 635188"/>
                <a:gd name="connsiteX2" fmla="*/ 85662 w 101685"/>
                <a:gd name="connsiteY2" fmla="*/ 612298 h 635188"/>
                <a:gd name="connsiteX3" fmla="*/ 32992 w 101685"/>
                <a:gd name="connsiteY3" fmla="*/ 612298 h 635188"/>
                <a:gd name="connsiteX4" fmla="*/ 32992 w 101685"/>
                <a:gd name="connsiteY4" fmla="*/ 32974 h 635188"/>
                <a:gd name="connsiteX5" fmla="*/ 85662 w 101685"/>
                <a:gd name="connsiteY5" fmla="*/ 32974 h 635188"/>
                <a:gd name="connsiteX6" fmla="*/ 85662 w 101685"/>
                <a:gd name="connsiteY6" fmla="*/ 19056 h 635188"/>
                <a:gd name="connsiteX7" fmla="*/ 19066 w 101685"/>
                <a:gd name="connsiteY7" fmla="*/ 19056 h 635188"/>
                <a:gd name="connsiteX8" fmla="*/ 19066 w 101685"/>
                <a:gd name="connsiteY8" fmla="*/ 626216 h 635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685" h="635188">
                  <a:moveTo>
                    <a:pt x="19066" y="626216"/>
                  </a:moveTo>
                  <a:lnTo>
                    <a:pt x="85662" y="626216"/>
                  </a:lnTo>
                  <a:lnTo>
                    <a:pt x="85662" y="612298"/>
                  </a:lnTo>
                  <a:lnTo>
                    <a:pt x="32992" y="612298"/>
                  </a:lnTo>
                  <a:lnTo>
                    <a:pt x="32992" y="32974"/>
                  </a:lnTo>
                  <a:lnTo>
                    <a:pt x="85662" y="32974"/>
                  </a:lnTo>
                  <a:lnTo>
                    <a:pt x="85662" y="19056"/>
                  </a:lnTo>
                  <a:lnTo>
                    <a:pt x="19066" y="19056"/>
                  </a:lnTo>
                  <a:lnTo>
                    <a:pt x="19066" y="62621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Forme libre : forme 395">
              <a:extLst>
                <a:ext uri="{FF2B5EF4-FFF2-40B4-BE49-F238E27FC236}">
                  <a16:creationId xmlns:a16="http://schemas.microsoft.com/office/drawing/2014/main" id="{A8B2236C-8E84-4F4E-9741-CD4CD7C182AB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0852080" y="-14972745"/>
              <a:ext cx="228792" cy="203260"/>
            </a:xfrm>
            <a:custGeom>
              <a:avLst/>
              <a:gdLst>
                <a:gd name="connsiteX0" fmla="*/ 200630 w 228792"/>
                <a:gd name="connsiteY0" fmla="*/ 45631 h 203260"/>
                <a:gd name="connsiteX1" fmla="*/ 227982 w 228792"/>
                <a:gd name="connsiteY1" fmla="*/ 26901 h 203260"/>
                <a:gd name="connsiteX2" fmla="*/ 232288 w 228792"/>
                <a:gd name="connsiteY2" fmla="*/ 21835 h 203260"/>
                <a:gd name="connsiteX3" fmla="*/ 228991 w 228792"/>
                <a:gd name="connsiteY3" fmla="*/ 19056 h 203260"/>
                <a:gd name="connsiteX4" fmla="*/ 203419 w 228792"/>
                <a:gd name="connsiteY4" fmla="*/ 19811 h 203260"/>
                <a:gd name="connsiteX5" fmla="*/ 177584 w 228792"/>
                <a:gd name="connsiteY5" fmla="*/ 19056 h 203260"/>
                <a:gd name="connsiteX6" fmla="*/ 173032 w 228792"/>
                <a:gd name="connsiteY6" fmla="*/ 24114 h 203260"/>
                <a:gd name="connsiteX7" fmla="*/ 177584 w 228792"/>
                <a:gd name="connsiteY7" fmla="*/ 26901 h 203260"/>
                <a:gd name="connsiteX8" fmla="*/ 194807 w 228792"/>
                <a:gd name="connsiteY8" fmla="*/ 38032 h 203260"/>
                <a:gd name="connsiteX9" fmla="*/ 194044 w 228792"/>
                <a:gd name="connsiteY9" fmla="*/ 43353 h 203260"/>
                <a:gd name="connsiteX10" fmla="*/ 165684 w 228792"/>
                <a:gd name="connsiteY10" fmla="*/ 155979 h 203260"/>
                <a:gd name="connsiteX11" fmla="*/ 109725 w 228792"/>
                <a:gd name="connsiteY11" fmla="*/ 23860 h 203260"/>
                <a:gd name="connsiteX12" fmla="*/ 101622 w 228792"/>
                <a:gd name="connsiteY12" fmla="*/ 19056 h 203260"/>
                <a:gd name="connsiteX13" fmla="*/ 67684 w 228792"/>
                <a:gd name="connsiteY13" fmla="*/ 19056 h 203260"/>
                <a:gd name="connsiteX14" fmla="*/ 60344 w 228792"/>
                <a:gd name="connsiteY14" fmla="*/ 24114 h 203260"/>
                <a:gd name="connsiteX15" fmla="*/ 67430 w 228792"/>
                <a:gd name="connsiteY15" fmla="*/ 26901 h 203260"/>
                <a:gd name="connsiteX16" fmla="*/ 84654 w 228792"/>
                <a:gd name="connsiteY16" fmla="*/ 29179 h 203260"/>
                <a:gd name="connsiteX17" fmla="*/ 50724 w 228792"/>
                <a:gd name="connsiteY17" fmla="*/ 165085 h 203260"/>
                <a:gd name="connsiteX18" fmla="*/ 23372 w 228792"/>
                <a:gd name="connsiteY18" fmla="*/ 184070 h 203260"/>
                <a:gd name="connsiteX19" fmla="*/ 19066 w 228792"/>
                <a:gd name="connsiteY19" fmla="*/ 189128 h 203260"/>
                <a:gd name="connsiteX20" fmla="*/ 22363 w 228792"/>
                <a:gd name="connsiteY20" fmla="*/ 191915 h 203260"/>
                <a:gd name="connsiteX21" fmla="*/ 47681 w 228792"/>
                <a:gd name="connsiteY21" fmla="*/ 191152 h 203260"/>
                <a:gd name="connsiteX22" fmla="*/ 73762 w 228792"/>
                <a:gd name="connsiteY22" fmla="*/ 191915 h 203260"/>
                <a:gd name="connsiteX23" fmla="*/ 78321 w 228792"/>
                <a:gd name="connsiteY23" fmla="*/ 186849 h 203260"/>
                <a:gd name="connsiteX24" fmla="*/ 73261 w 228792"/>
                <a:gd name="connsiteY24" fmla="*/ 184070 h 203260"/>
                <a:gd name="connsiteX25" fmla="*/ 56546 w 228792"/>
                <a:gd name="connsiteY25" fmla="*/ 172931 h 203260"/>
                <a:gd name="connsiteX26" fmla="*/ 57556 w 228792"/>
                <a:gd name="connsiteY26" fmla="*/ 167111 h 203260"/>
                <a:gd name="connsiteX27" fmla="*/ 90985 w 228792"/>
                <a:gd name="connsiteY27" fmla="*/ 33482 h 203260"/>
                <a:gd name="connsiteX28" fmla="*/ 93265 w 228792"/>
                <a:gd name="connsiteY28" fmla="*/ 38032 h 203260"/>
                <a:gd name="connsiteX29" fmla="*/ 156318 w 228792"/>
                <a:gd name="connsiteY29" fmla="*/ 187103 h 203260"/>
                <a:gd name="connsiteX30" fmla="*/ 161132 w 228792"/>
                <a:gd name="connsiteY30" fmla="*/ 191915 h 203260"/>
                <a:gd name="connsiteX31" fmla="*/ 165183 w 228792"/>
                <a:gd name="connsiteY31" fmla="*/ 186604 h 203260"/>
                <a:gd name="connsiteX32" fmla="*/ 200630 w 228792"/>
                <a:gd name="connsiteY32" fmla="*/ 45631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28792" h="203260">
                  <a:moveTo>
                    <a:pt x="200630" y="45631"/>
                  </a:moveTo>
                  <a:cubicBezTo>
                    <a:pt x="203164" y="35508"/>
                    <a:pt x="207725" y="27664"/>
                    <a:pt x="227982" y="26901"/>
                  </a:cubicBezTo>
                  <a:cubicBezTo>
                    <a:pt x="229245" y="26901"/>
                    <a:pt x="232288" y="26647"/>
                    <a:pt x="232288" y="21835"/>
                  </a:cubicBezTo>
                  <a:cubicBezTo>
                    <a:pt x="232288" y="21590"/>
                    <a:pt x="232288" y="19056"/>
                    <a:pt x="228991" y="19056"/>
                  </a:cubicBezTo>
                  <a:cubicBezTo>
                    <a:pt x="220634" y="19056"/>
                    <a:pt x="211776" y="19811"/>
                    <a:pt x="203419" y="19811"/>
                  </a:cubicBezTo>
                  <a:cubicBezTo>
                    <a:pt x="194807" y="19811"/>
                    <a:pt x="185942" y="19056"/>
                    <a:pt x="177584" y="19056"/>
                  </a:cubicBezTo>
                  <a:cubicBezTo>
                    <a:pt x="176067" y="19056"/>
                    <a:pt x="173032" y="19056"/>
                    <a:pt x="173032" y="24114"/>
                  </a:cubicBezTo>
                  <a:cubicBezTo>
                    <a:pt x="173032" y="26901"/>
                    <a:pt x="175558" y="26901"/>
                    <a:pt x="177584" y="26901"/>
                  </a:cubicBezTo>
                  <a:cubicBezTo>
                    <a:pt x="192019" y="27155"/>
                    <a:pt x="194807" y="32467"/>
                    <a:pt x="194807" y="38032"/>
                  </a:cubicBezTo>
                  <a:cubicBezTo>
                    <a:pt x="194807" y="38795"/>
                    <a:pt x="194299" y="42590"/>
                    <a:pt x="194044" y="43353"/>
                  </a:cubicBezTo>
                  <a:lnTo>
                    <a:pt x="165684" y="155979"/>
                  </a:lnTo>
                  <a:lnTo>
                    <a:pt x="109725" y="23860"/>
                  </a:lnTo>
                  <a:cubicBezTo>
                    <a:pt x="107699" y="19310"/>
                    <a:pt x="107445" y="19056"/>
                    <a:pt x="101622" y="19056"/>
                  </a:cubicBezTo>
                  <a:lnTo>
                    <a:pt x="67684" y="19056"/>
                  </a:lnTo>
                  <a:cubicBezTo>
                    <a:pt x="62624" y="19056"/>
                    <a:pt x="60344" y="19056"/>
                    <a:pt x="60344" y="24114"/>
                  </a:cubicBezTo>
                  <a:cubicBezTo>
                    <a:pt x="60344" y="26901"/>
                    <a:pt x="62624" y="26901"/>
                    <a:pt x="67430" y="26901"/>
                  </a:cubicBezTo>
                  <a:cubicBezTo>
                    <a:pt x="68702" y="26901"/>
                    <a:pt x="84654" y="26901"/>
                    <a:pt x="84654" y="29179"/>
                  </a:cubicBezTo>
                  <a:lnTo>
                    <a:pt x="50724" y="165085"/>
                  </a:lnTo>
                  <a:cubicBezTo>
                    <a:pt x="48189" y="175209"/>
                    <a:pt x="43884" y="183308"/>
                    <a:pt x="23372" y="184070"/>
                  </a:cubicBezTo>
                  <a:cubicBezTo>
                    <a:pt x="21854" y="184070"/>
                    <a:pt x="19066" y="184324"/>
                    <a:pt x="19066" y="189128"/>
                  </a:cubicBezTo>
                  <a:cubicBezTo>
                    <a:pt x="19066" y="190899"/>
                    <a:pt x="20338" y="191915"/>
                    <a:pt x="22363" y="191915"/>
                  </a:cubicBezTo>
                  <a:cubicBezTo>
                    <a:pt x="30466" y="191915"/>
                    <a:pt x="39324" y="191152"/>
                    <a:pt x="47681" y="191152"/>
                  </a:cubicBezTo>
                  <a:cubicBezTo>
                    <a:pt x="56293" y="191152"/>
                    <a:pt x="65404" y="191915"/>
                    <a:pt x="73762" y="191915"/>
                  </a:cubicBezTo>
                  <a:cubicBezTo>
                    <a:pt x="75033" y="191915"/>
                    <a:pt x="78321" y="191915"/>
                    <a:pt x="78321" y="186849"/>
                  </a:cubicBezTo>
                  <a:cubicBezTo>
                    <a:pt x="78321" y="184324"/>
                    <a:pt x="76042" y="184070"/>
                    <a:pt x="73261" y="184070"/>
                  </a:cubicBezTo>
                  <a:cubicBezTo>
                    <a:pt x="58573" y="183563"/>
                    <a:pt x="56546" y="177997"/>
                    <a:pt x="56546" y="172931"/>
                  </a:cubicBezTo>
                  <a:cubicBezTo>
                    <a:pt x="56546" y="171160"/>
                    <a:pt x="56801" y="169897"/>
                    <a:pt x="57556" y="167111"/>
                  </a:cubicBezTo>
                  <a:lnTo>
                    <a:pt x="90985" y="33482"/>
                  </a:lnTo>
                  <a:cubicBezTo>
                    <a:pt x="91993" y="34999"/>
                    <a:pt x="91993" y="35508"/>
                    <a:pt x="93265" y="38032"/>
                  </a:cubicBezTo>
                  <a:lnTo>
                    <a:pt x="156318" y="187103"/>
                  </a:lnTo>
                  <a:cubicBezTo>
                    <a:pt x="158089" y="191406"/>
                    <a:pt x="158852" y="191915"/>
                    <a:pt x="161132" y="191915"/>
                  </a:cubicBezTo>
                  <a:cubicBezTo>
                    <a:pt x="163912" y="191915"/>
                    <a:pt x="163912" y="191152"/>
                    <a:pt x="165183" y="186604"/>
                  </a:cubicBezTo>
                  <a:lnTo>
                    <a:pt x="200630" y="4563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Forme libre : forme 396">
              <a:extLst>
                <a:ext uri="{FF2B5EF4-FFF2-40B4-BE49-F238E27FC236}">
                  <a16:creationId xmlns:a16="http://schemas.microsoft.com/office/drawing/2014/main" id="{A717FEEE-3112-4276-BFA4-93DFD8CC97A7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11129690" y="-15144438"/>
              <a:ext cx="254213" cy="584373"/>
            </a:xfrm>
            <a:custGeom>
              <a:avLst/>
              <a:gdLst>
                <a:gd name="connsiteX0" fmla="*/ 31221 w 254213"/>
                <a:gd name="connsiteY0" fmla="*/ 570034 h 584373"/>
                <a:gd name="connsiteX1" fmla="*/ 43629 w 254213"/>
                <a:gd name="connsiteY1" fmla="*/ 557632 h 584373"/>
                <a:gd name="connsiteX2" fmla="*/ 31475 w 254213"/>
                <a:gd name="connsiteY2" fmla="*/ 545231 h 584373"/>
                <a:gd name="connsiteX3" fmla="*/ 19066 w 254213"/>
                <a:gd name="connsiteY3" fmla="*/ 557887 h 584373"/>
                <a:gd name="connsiteX4" fmla="*/ 47173 w 254213"/>
                <a:gd name="connsiteY4" fmla="*/ 581419 h 584373"/>
                <a:gd name="connsiteX5" fmla="*/ 118083 w 254213"/>
                <a:gd name="connsiteY5" fmla="*/ 448802 h 584373"/>
                <a:gd name="connsiteX6" fmla="*/ 167710 w 254213"/>
                <a:gd name="connsiteY6" fmla="*/ 206849 h 584373"/>
                <a:gd name="connsiteX7" fmla="*/ 195061 w 254213"/>
                <a:gd name="connsiteY7" fmla="*/ 69672 h 584373"/>
                <a:gd name="connsiteX8" fmla="*/ 216582 w 254213"/>
                <a:gd name="connsiteY8" fmla="*/ 24621 h 584373"/>
                <a:gd name="connsiteX9" fmla="*/ 231779 w 254213"/>
                <a:gd name="connsiteY9" fmla="*/ 30441 h 584373"/>
                <a:gd name="connsiteX10" fmla="*/ 219116 w 254213"/>
                <a:gd name="connsiteY10" fmla="*/ 42844 h 584373"/>
                <a:gd name="connsiteX11" fmla="*/ 231271 w 254213"/>
                <a:gd name="connsiteY11" fmla="*/ 55246 h 584373"/>
                <a:gd name="connsiteX12" fmla="*/ 243680 w 254213"/>
                <a:gd name="connsiteY12" fmla="*/ 42590 h 584373"/>
                <a:gd name="connsiteX13" fmla="*/ 216081 w 254213"/>
                <a:gd name="connsiteY13" fmla="*/ 19056 h 584373"/>
                <a:gd name="connsiteX14" fmla="*/ 168727 w 254213"/>
                <a:gd name="connsiteY14" fmla="*/ 98271 h 584373"/>
                <a:gd name="connsiteX15" fmla="*/ 105674 w 254213"/>
                <a:gd name="connsiteY15" fmla="*/ 393626 h 584373"/>
                <a:gd name="connsiteX16" fmla="*/ 83390 w 254213"/>
                <a:gd name="connsiteY16" fmla="*/ 509795 h 584373"/>
                <a:gd name="connsiteX17" fmla="*/ 46672 w 254213"/>
                <a:gd name="connsiteY17" fmla="*/ 575855 h 584373"/>
                <a:gd name="connsiteX18" fmla="*/ 31221 w 254213"/>
                <a:gd name="connsiteY18" fmla="*/ 570034 h 584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4213" h="584373">
                  <a:moveTo>
                    <a:pt x="31221" y="570034"/>
                  </a:moveTo>
                  <a:cubicBezTo>
                    <a:pt x="39324" y="569525"/>
                    <a:pt x="43629" y="563961"/>
                    <a:pt x="43629" y="557632"/>
                  </a:cubicBezTo>
                  <a:cubicBezTo>
                    <a:pt x="43629" y="549278"/>
                    <a:pt x="37298" y="545231"/>
                    <a:pt x="31475" y="545231"/>
                  </a:cubicBezTo>
                  <a:cubicBezTo>
                    <a:pt x="25398" y="545231"/>
                    <a:pt x="19066" y="549024"/>
                    <a:pt x="19066" y="557887"/>
                  </a:cubicBezTo>
                  <a:cubicBezTo>
                    <a:pt x="19066" y="570789"/>
                    <a:pt x="31729" y="581419"/>
                    <a:pt x="47173" y="581419"/>
                  </a:cubicBezTo>
                  <a:cubicBezTo>
                    <a:pt x="85662" y="581419"/>
                    <a:pt x="100097" y="522196"/>
                    <a:pt x="118083" y="448802"/>
                  </a:cubicBezTo>
                  <a:cubicBezTo>
                    <a:pt x="137578" y="368822"/>
                    <a:pt x="154038" y="288088"/>
                    <a:pt x="167710" y="206849"/>
                  </a:cubicBezTo>
                  <a:cubicBezTo>
                    <a:pt x="177084" y="152937"/>
                    <a:pt x="186450" y="102320"/>
                    <a:pt x="195061" y="69672"/>
                  </a:cubicBezTo>
                  <a:cubicBezTo>
                    <a:pt x="198096" y="57271"/>
                    <a:pt x="206707" y="24621"/>
                    <a:pt x="216582" y="24621"/>
                  </a:cubicBezTo>
                  <a:cubicBezTo>
                    <a:pt x="224431" y="24621"/>
                    <a:pt x="230763" y="29433"/>
                    <a:pt x="231779" y="30441"/>
                  </a:cubicBezTo>
                  <a:cubicBezTo>
                    <a:pt x="223422" y="30950"/>
                    <a:pt x="219116" y="36516"/>
                    <a:pt x="219116" y="42844"/>
                  </a:cubicBezTo>
                  <a:cubicBezTo>
                    <a:pt x="219116" y="51197"/>
                    <a:pt x="225448" y="55246"/>
                    <a:pt x="231271" y="55246"/>
                  </a:cubicBezTo>
                  <a:cubicBezTo>
                    <a:pt x="237348" y="55246"/>
                    <a:pt x="243680" y="51451"/>
                    <a:pt x="243680" y="42590"/>
                  </a:cubicBezTo>
                  <a:cubicBezTo>
                    <a:pt x="243680" y="28925"/>
                    <a:pt x="230008" y="19056"/>
                    <a:pt x="216081" y="19056"/>
                  </a:cubicBezTo>
                  <a:cubicBezTo>
                    <a:pt x="196833" y="19056"/>
                    <a:pt x="182652" y="46639"/>
                    <a:pt x="168727" y="98271"/>
                  </a:cubicBezTo>
                  <a:cubicBezTo>
                    <a:pt x="167964" y="101058"/>
                    <a:pt x="133526" y="228105"/>
                    <a:pt x="105674" y="393626"/>
                  </a:cubicBezTo>
                  <a:cubicBezTo>
                    <a:pt x="99088" y="432350"/>
                    <a:pt x="91740" y="474620"/>
                    <a:pt x="83390" y="509795"/>
                  </a:cubicBezTo>
                  <a:cubicBezTo>
                    <a:pt x="78830" y="528272"/>
                    <a:pt x="67176" y="575855"/>
                    <a:pt x="46672" y="575855"/>
                  </a:cubicBezTo>
                  <a:cubicBezTo>
                    <a:pt x="37552" y="575855"/>
                    <a:pt x="31475" y="570034"/>
                    <a:pt x="31221" y="57003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Forme libre : forme 397">
              <a:extLst>
                <a:ext uri="{FF2B5EF4-FFF2-40B4-BE49-F238E27FC236}">
                  <a16:creationId xmlns:a16="http://schemas.microsoft.com/office/drawing/2014/main" id="{B4825AFA-0D21-4133-A262-B0F736C0DC83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11421110" y="-14975531"/>
              <a:ext cx="254213" cy="203260"/>
            </a:xfrm>
            <a:custGeom>
              <a:avLst/>
              <a:gdLst>
                <a:gd name="connsiteX0" fmla="*/ 139603 w 254213"/>
                <a:gd name="connsiteY0" fmla="*/ 21842 h 203260"/>
                <a:gd name="connsiteX1" fmla="*/ 136314 w 254213"/>
                <a:gd name="connsiteY1" fmla="*/ 19056 h 203260"/>
                <a:gd name="connsiteX2" fmla="*/ 104148 w 254213"/>
                <a:gd name="connsiteY2" fmla="*/ 21842 h 203260"/>
                <a:gd name="connsiteX3" fmla="*/ 100605 w 254213"/>
                <a:gd name="connsiteY3" fmla="*/ 26647 h 203260"/>
                <a:gd name="connsiteX4" fmla="*/ 106682 w 254213"/>
                <a:gd name="connsiteY4" fmla="*/ 29688 h 203260"/>
                <a:gd name="connsiteX5" fmla="*/ 119346 w 254213"/>
                <a:gd name="connsiteY5" fmla="*/ 33991 h 203260"/>
                <a:gd name="connsiteX6" fmla="*/ 118583 w 254213"/>
                <a:gd name="connsiteY6" fmla="*/ 39048 h 203260"/>
                <a:gd name="connsiteX7" fmla="*/ 103394 w 254213"/>
                <a:gd name="connsiteY7" fmla="*/ 99034 h 203260"/>
                <a:gd name="connsiteX8" fmla="*/ 80093 w 254213"/>
                <a:gd name="connsiteY8" fmla="*/ 82837 h 203260"/>
                <a:gd name="connsiteX9" fmla="*/ 19066 w 254213"/>
                <a:gd name="connsiteY9" fmla="*/ 156987 h 203260"/>
                <a:gd name="connsiteX10" fmla="*/ 52750 w 254213"/>
                <a:gd name="connsiteY10" fmla="*/ 197488 h 203260"/>
                <a:gd name="connsiteX11" fmla="*/ 85662 w 254213"/>
                <a:gd name="connsiteY11" fmla="*/ 178504 h 203260"/>
                <a:gd name="connsiteX12" fmla="*/ 108708 w 254213"/>
                <a:gd name="connsiteY12" fmla="*/ 197488 h 203260"/>
                <a:gd name="connsiteX13" fmla="*/ 127449 w 254213"/>
                <a:gd name="connsiteY13" fmla="*/ 183563 h 203260"/>
                <a:gd name="connsiteX14" fmla="*/ 135043 w 254213"/>
                <a:gd name="connsiteY14" fmla="*/ 158512 h 203260"/>
                <a:gd name="connsiteX15" fmla="*/ 132008 w 254213"/>
                <a:gd name="connsiteY15" fmla="*/ 155979 h 203260"/>
                <a:gd name="connsiteX16" fmla="*/ 128457 w 254213"/>
                <a:gd name="connsiteY16" fmla="*/ 160537 h 203260"/>
                <a:gd name="connsiteX17" fmla="*/ 109217 w 254213"/>
                <a:gd name="connsiteY17" fmla="*/ 191915 h 203260"/>
                <a:gd name="connsiteX18" fmla="*/ 101622 w 254213"/>
                <a:gd name="connsiteY18" fmla="*/ 180275 h 203260"/>
                <a:gd name="connsiteX19" fmla="*/ 103139 w 254213"/>
                <a:gd name="connsiteY19" fmla="*/ 168126 h 203260"/>
                <a:gd name="connsiteX20" fmla="*/ 139603 w 254213"/>
                <a:gd name="connsiteY20" fmla="*/ 21842 h 203260"/>
                <a:gd name="connsiteX21" fmla="*/ 86934 w 254213"/>
                <a:gd name="connsiteY21" fmla="*/ 164586 h 203260"/>
                <a:gd name="connsiteX22" fmla="*/ 81865 w 254213"/>
                <a:gd name="connsiteY22" fmla="*/ 173946 h 203260"/>
                <a:gd name="connsiteX23" fmla="*/ 53250 w 254213"/>
                <a:gd name="connsiteY23" fmla="*/ 191915 h 203260"/>
                <a:gd name="connsiteX24" fmla="*/ 37044 w 254213"/>
                <a:gd name="connsiteY24" fmla="*/ 168126 h 203260"/>
                <a:gd name="connsiteX25" fmla="*/ 50970 w 254213"/>
                <a:gd name="connsiteY25" fmla="*/ 112698 h 203260"/>
                <a:gd name="connsiteX26" fmla="*/ 80347 w 254213"/>
                <a:gd name="connsiteY26" fmla="*/ 88402 h 203260"/>
                <a:gd name="connsiteX27" fmla="*/ 100351 w 254213"/>
                <a:gd name="connsiteY27" fmla="*/ 110674 h 203260"/>
                <a:gd name="connsiteX28" fmla="*/ 99596 w 254213"/>
                <a:gd name="connsiteY28" fmla="*/ 114978 h 203260"/>
                <a:gd name="connsiteX29" fmla="*/ 86934 w 254213"/>
                <a:gd name="connsiteY29" fmla="*/ 164586 h 203260"/>
                <a:gd name="connsiteX30" fmla="*/ 174434 w 254213"/>
                <a:gd name="connsiteY30" fmla="*/ 173692 h 203260"/>
                <a:gd name="connsiteX31" fmla="*/ 204574 w 254213"/>
                <a:gd name="connsiteY31" fmla="*/ 144839 h 203260"/>
                <a:gd name="connsiteX32" fmla="*/ 229392 w 254213"/>
                <a:gd name="connsiteY32" fmla="*/ 122068 h 203260"/>
                <a:gd name="connsiteX33" fmla="*/ 259016 w 254213"/>
                <a:gd name="connsiteY33" fmla="*/ 85371 h 203260"/>
                <a:gd name="connsiteX34" fmla="*/ 256227 w 254213"/>
                <a:gd name="connsiteY34" fmla="*/ 82837 h 203260"/>
                <a:gd name="connsiteX35" fmla="*/ 252430 w 254213"/>
                <a:gd name="connsiteY35" fmla="*/ 85616 h 203260"/>
                <a:gd name="connsiteX36" fmla="*/ 233444 w 254213"/>
                <a:gd name="connsiteY36" fmla="*/ 101821 h 203260"/>
                <a:gd name="connsiteX37" fmla="*/ 220526 w 254213"/>
                <a:gd name="connsiteY37" fmla="*/ 93723 h 203260"/>
                <a:gd name="connsiteX38" fmla="*/ 203049 w 254213"/>
                <a:gd name="connsiteY38" fmla="*/ 82837 h 203260"/>
                <a:gd name="connsiteX39" fmla="*/ 172409 w 254213"/>
                <a:gd name="connsiteY39" fmla="*/ 111690 h 203260"/>
                <a:gd name="connsiteX40" fmla="*/ 175451 w 254213"/>
                <a:gd name="connsiteY40" fmla="*/ 114469 h 203260"/>
                <a:gd name="connsiteX41" fmla="*/ 178740 w 254213"/>
                <a:gd name="connsiteY41" fmla="*/ 111690 h 203260"/>
                <a:gd name="connsiteX42" fmla="*/ 200268 w 254213"/>
                <a:gd name="connsiteY42" fmla="*/ 99797 h 203260"/>
                <a:gd name="connsiteX43" fmla="*/ 216220 w 254213"/>
                <a:gd name="connsiteY43" fmla="*/ 103592 h 203260"/>
                <a:gd name="connsiteX44" fmla="*/ 235715 w 254213"/>
                <a:gd name="connsiteY44" fmla="*/ 107387 h 203260"/>
                <a:gd name="connsiteX45" fmla="*/ 200523 w 254213"/>
                <a:gd name="connsiteY45" fmla="*/ 140543 h 203260"/>
                <a:gd name="connsiteX46" fmla="*/ 177731 w 254213"/>
                <a:gd name="connsiteY46" fmla="*/ 161799 h 203260"/>
                <a:gd name="connsiteX47" fmla="*/ 151651 w 254213"/>
                <a:gd name="connsiteY47" fmla="*/ 194956 h 203260"/>
                <a:gd name="connsiteX48" fmla="*/ 154685 w 254213"/>
                <a:gd name="connsiteY48" fmla="*/ 197488 h 203260"/>
                <a:gd name="connsiteX49" fmla="*/ 158737 w 254213"/>
                <a:gd name="connsiteY49" fmla="*/ 194193 h 203260"/>
                <a:gd name="connsiteX50" fmla="*/ 180265 w 254213"/>
                <a:gd name="connsiteY50" fmla="*/ 178504 h 203260"/>
                <a:gd name="connsiteX51" fmla="*/ 194946 w 254213"/>
                <a:gd name="connsiteY51" fmla="*/ 188119 h 203260"/>
                <a:gd name="connsiteX52" fmla="*/ 211160 w 254213"/>
                <a:gd name="connsiteY52" fmla="*/ 197488 h 203260"/>
                <a:gd name="connsiteX53" fmla="*/ 250912 w 254213"/>
                <a:gd name="connsiteY53" fmla="*/ 158512 h 203260"/>
                <a:gd name="connsiteX54" fmla="*/ 247878 w 254213"/>
                <a:gd name="connsiteY54" fmla="*/ 155979 h 203260"/>
                <a:gd name="connsiteX55" fmla="*/ 244327 w 254213"/>
                <a:gd name="connsiteY55" fmla="*/ 159265 h 203260"/>
                <a:gd name="connsiteX56" fmla="*/ 213940 w 254213"/>
                <a:gd name="connsiteY56" fmla="*/ 180529 h 203260"/>
                <a:gd name="connsiteX57" fmla="*/ 198998 w 254213"/>
                <a:gd name="connsiteY57" fmla="*/ 177242 h 203260"/>
                <a:gd name="connsiteX58" fmla="*/ 181274 w 254213"/>
                <a:gd name="connsiteY58" fmla="*/ 172938 h 203260"/>
                <a:gd name="connsiteX59" fmla="*/ 174434 w 254213"/>
                <a:gd name="connsiteY59" fmla="*/ 173692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54213" h="203260">
                  <a:moveTo>
                    <a:pt x="139603" y="21842"/>
                  </a:moveTo>
                  <a:cubicBezTo>
                    <a:pt x="139603" y="21590"/>
                    <a:pt x="139603" y="19056"/>
                    <a:pt x="136314" y="19056"/>
                  </a:cubicBezTo>
                  <a:cubicBezTo>
                    <a:pt x="132509" y="19056"/>
                    <a:pt x="108454" y="21335"/>
                    <a:pt x="104148" y="21842"/>
                  </a:cubicBezTo>
                  <a:cubicBezTo>
                    <a:pt x="102122" y="22097"/>
                    <a:pt x="100605" y="23359"/>
                    <a:pt x="100605" y="26647"/>
                  </a:cubicBezTo>
                  <a:cubicBezTo>
                    <a:pt x="100605" y="29688"/>
                    <a:pt x="102885" y="29688"/>
                    <a:pt x="106682" y="29688"/>
                  </a:cubicBezTo>
                  <a:cubicBezTo>
                    <a:pt x="118837" y="29688"/>
                    <a:pt x="119346" y="31459"/>
                    <a:pt x="119346" y="33991"/>
                  </a:cubicBezTo>
                  <a:lnTo>
                    <a:pt x="118583" y="39048"/>
                  </a:lnTo>
                  <a:lnTo>
                    <a:pt x="103394" y="99034"/>
                  </a:lnTo>
                  <a:cubicBezTo>
                    <a:pt x="98834" y="89672"/>
                    <a:pt x="91493" y="82837"/>
                    <a:pt x="80093" y="82837"/>
                  </a:cubicBezTo>
                  <a:cubicBezTo>
                    <a:pt x="50470" y="82837"/>
                    <a:pt x="19066" y="120044"/>
                    <a:pt x="19066" y="156987"/>
                  </a:cubicBezTo>
                  <a:cubicBezTo>
                    <a:pt x="19066" y="180784"/>
                    <a:pt x="32992" y="197488"/>
                    <a:pt x="52750" y="197488"/>
                  </a:cubicBezTo>
                  <a:cubicBezTo>
                    <a:pt x="57810" y="197488"/>
                    <a:pt x="70473" y="196473"/>
                    <a:pt x="85662" y="178504"/>
                  </a:cubicBezTo>
                  <a:cubicBezTo>
                    <a:pt x="87688" y="189136"/>
                    <a:pt x="96553" y="197488"/>
                    <a:pt x="108708" y="197488"/>
                  </a:cubicBezTo>
                  <a:cubicBezTo>
                    <a:pt x="117574" y="197488"/>
                    <a:pt x="123397" y="191661"/>
                    <a:pt x="127449" y="183563"/>
                  </a:cubicBezTo>
                  <a:cubicBezTo>
                    <a:pt x="131754" y="174455"/>
                    <a:pt x="135043" y="159013"/>
                    <a:pt x="135043" y="158512"/>
                  </a:cubicBezTo>
                  <a:cubicBezTo>
                    <a:pt x="135043" y="155979"/>
                    <a:pt x="132763" y="155979"/>
                    <a:pt x="132008" y="155979"/>
                  </a:cubicBezTo>
                  <a:cubicBezTo>
                    <a:pt x="129474" y="155979"/>
                    <a:pt x="129220" y="156987"/>
                    <a:pt x="128457" y="160537"/>
                  </a:cubicBezTo>
                  <a:cubicBezTo>
                    <a:pt x="124159" y="176987"/>
                    <a:pt x="119599" y="191915"/>
                    <a:pt x="109217" y="191915"/>
                  </a:cubicBezTo>
                  <a:cubicBezTo>
                    <a:pt x="102377" y="191915"/>
                    <a:pt x="101622" y="185340"/>
                    <a:pt x="101622" y="180275"/>
                  </a:cubicBezTo>
                  <a:cubicBezTo>
                    <a:pt x="101622" y="174201"/>
                    <a:pt x="102122" y="172430"/>
                    <a:pt x="103139" y="168126"/>
                  </a:cubicBezTo>
                  <a:lnTo>
                    <a:pt x="139603" y="21842"/>
                  </a:lnTo>
                  <a:close/>
                  <a:moveTo>
                    <a:pt x="86934" y="164586"/>
                  </a:moveTo>
                  <a:cubicBezTo>
                    <a:pt x="85662" y="169144"/>
                    <a:pt x="85662" y="169643"/>
                    <a:pt x="81865" y="173946"/>
                  </a:cubicBezTo>
                  <a:cubicBezTo>
                    <a:pt x="70727" y="187866"/>
                    <a:pt x="60344" y="191915"/>
                    <a:pt x="53250" y="191915"/>
                  </a:cubicBezTo>
                  <a:cubicBezTo>
                    <a:pt x="40587" y="191915"/>
                    <a:pt x="37044" y="177995"/>
                    <a:pt x="37044" y="168126"/>
                  </a:cubicBezTo>
                  <a:cubicBezTo>
                    <a:pt x="37044" y="155471"/>
                    <a:pt x="45147" y="124338"/>
                    <a:pt x="50970" y="112698"/>
                  </a:cubicBezTo>
                  <a:cubicBezTo>
                    <a:pt x="58826" y="97772"/>
                    <a:pt x="70219" y="88402"/>
                    <a:pt x="80347" y="88402"/>
                  </a:cubicBezTo>
                  <a:cubicBezTo>
                    <a:pt x="96808" y="88402"/>
                    <a:pt x="100351" y="109158"/>
                    <a:pt x="100351" y="110674"/>
                  </a:cubicBezTo>
                  <a:cubicBezTo>
                    <a:pt x="100351" y="112191"/>
                    <a:pt x="99842" y="113715"/>
                    <a:pt x="99596" y="114978"/>
                  </a:cubicBezTo>
                  <a:lnTo>
                    <a:pt x="86934" y="164586"/>
                  </a:lnTo>
                  <a:close/>
                  <a:moveTo>
                    <a:pt x="174434" y="173692"/>
                  </a:moveTo>
                  <a:cubicBezTo>
                    <a:pt x="188114" y="159013"/>
                    <a:pt x="195455" y="152692"/>
                    <a:pt x="204574" y="144839"/>
                  </a:cubicBezTo>
                  <a:cubicBezTo>
                    <a:pt x="204574" y="144594"/>
                    <a:pt x="220272" y="131175"/>
                    <a:pt x="229392" y="122068"/>
                  </a:cubicBezTo>
                  <a:cubicBezTo>
                    <a:pt x="253447" y="98526"/>
                    <a:pt x="259016" y="86379"/>
                    <a:pt x="259016" y="85371"/>
                  </a:cubicBezTo>
                  <a:cubicBezTo>
                    <a:pt x="259016" y="82837"/>
                    <a:pt x="256736" y="82837"/>
                    <a:pt x="256227" y="82837"/>
                  </a:cubicBezTo>
                  <a:cubicBezTo>
                    <a:pt x="254456" y="82837"/>
                    <a:pt x="253701" y="83345"/>
                    <a:pt x="252430" y="85616"/>
                  </a:cubicBezTo>
                  <a:cubicBezTo>
                    <a:pt x="244836" y="97772"/>
                    <a:pt x="239521" y="101821"/>
                    <a:pt x="233444" y="101821"/>
                  </a:cubicBezTo>
                  <a:cubicBezTo>
                    <a:pt x="227366" y="101821"/>
                    <a:pt x="224324" y="98018"/>
                    <a:pt x="220526" y="93723"/>
                  </a:cubicBezTo>
                  <a:cubicBezTo>
                    <a:pt x="215712" y="87895"/>
                    <a:pt x="211406" y="82837"/>
                    <a:pt x="203049" y="82837"/>
                  </a:cubicBezTo>
                  <a:cubicBezTo>
                    <a:pt x="184063" y="82837"/>
                    <a:pt x="172409" y="106371"/>
                    <a:pt x="172409" y="111690"/>
                  </a:cubicBezTo>
                  <a:cubicBezTo>
                    <a:pt x="172409" y="112952"/>
                    <a:pt x="173171" y="114469"/>
                    <a:pt x="175451" y="114469"/>
                  </a:cubicBezTo>
                  <a:cubicBezTo>
                    <a:pt x="177731" y="114469"/>
                    <a:pt x="178240" y="113207"/>
                    <a:pt x="178740" y="111690"/>
                  </a:cubicBezTo>
                  <a:cubicBezTo>
                    <a:pt x="183555" y="100042"/>
                    <a:pt x="198243" y="99797"/>
                    <a:pt x="200268" y="99797"/>
                  </a:cubicBezTo>
                  <a:cubicBezTo>
                    <a:pt x="205583" y="99797"/>
                    <a:pt x="210397" y="101567"/>
                    <a:pt x="216220" y="103592"/>
                  </a:cubicBezTo>
                  <a:cubicBezTo>
                    <a:pt x="226349" y="107387"/>
                    <a:pt x="229137" y="107387"/>
                    <a:pt x="235715" y="107387"/>
                  </a:cubicBezTo>
                  <a:cubicBezTo>
                    <a:pt x="226604" y="118265"/>
                    <a:pt x="205329" y="136494"/>
                    <a:pt x="200523" y="140543"/>
                  </a:cubicBezTo>
                  <a:lnTo>
                    <a:pt x="177731" y="161799"/>
                  </a:lnTo>
                  <a:cubicBezTo>
                    <a:pt x="160508" y="178758"/>
                    <a:pt x="151651" y="193185"/>
                    <a:pt x="151651" y="194956"/>
                  </a:cubicBezTo>
                  <a:cubicBezTo>
                    <a:pt x="151651" y="197488"/>
                    <a:pt x="154177" y="197488"/>
                    <a:pt x="154685" y="197488"/>
                  </a:cubicBezTo>
                  <a:cubicBezTo>
                    <a:pt x="156710" y="197488"/>
                    <a:pt x="157219" y="196980"/>
                    <a:pt x="158737" y="194193"/>
                  </a:cubicBezTo>
                  <a:cubicBezTo>
                    <a:pt x="164560" y="185340"/>
                    <a:pt x="172162" y="178504"/>
                    <a:pt x="180265" y="178504"/>
                  </a:cubicBezTo>
                  <a:cubicBezTo>
                    <a:pt x="186088" y="178504"/>
                    <a:pt x="188622" y="180784"/>
                    <a:pt x="194946" y="188119"/>
                  </a:cubicBezTo>
                  <a:cubicBezTo>
                    <a:pt x="199252" y="193439"/>
                    <a:pt x="203811" y="197488"/>
                    <a:pt x="211160" y="197488"/>
                  </a:cubicBezTo>
                  <a:cubicBezTo>
                    <a:pt x="236224" y="197488"/>
                    <a:pt x="250912" y="165340"/>
                    <a:pt x="250912" y="158512"/>
                  </a:cubicBezTo>
                  <a:cubicBezTo>
                    <a:pt x="250912" y="157242"/>
                    <a:pt x="249904" y="155979"/>
                    <a:pt x="247878" y="155979"/>
                  </a:cubicBezTo>
                  <a:cubicBezTo>
                    <a:pt x="245598" y="155979"/>
                    <a:pt x="245089" y="157496"/>
                    <a:pt x="244327" y="159265"/>
                  </a:cubicBezTo>
                  <a:cubicBezTo>
                    <a:pt x="238504" y="175717"/>
                    <a:pt x="222298" y="180529"/>
                    <a:pt x="213940" y="180529"/>
                  </a:cubicBezTo>
                  <a:cubicBezTo>
                    <a:pt x="208880" y="180529"/>
                    <a:pt x="204320" y="179013"/>
                    <a:pt x="198998" y="177242"/>
                  </a:cubicBezTo>
                  <a:cubicBezTo>
                    <a:pt x="190394" y="173946"/>
                    <a:pt x="186596" y="172938"/>
                    <a:pt x="181274" y="172938"/>
                  </a:cubicBezTo>
                  <a:cubicBezTo>
                    <a:pt x="180766" y="172938"/>
                    <a:pt x="176714" y="172938"/>
                    <a:pt x="174434" y="17369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Forme libre : forme 398">
              <a:extLst>
                <a:ext uri="{FF2B5EF4-FFF2-40B4-BE49-F238E27FC236}">
                  <a16:creationId xmlns:a16="http://schemas.microsoft.com/office/drawing/2014/main" id="{18807876-E7AE-4228-B8B9-8B92EFF7B47F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11681800" y="-14975531"/>
              <a:ext cx="152528" cy="203260"/>
            </a:xfrm>
            <a:custGeom>
              <a:avLst/>
              <a:gdLst>
                <a:gd name="connsiteX0" fmla="*/ 139601 w 152528"/>
                <a:gd name="connsiteY0" fmla="*/ 21842 h 203260"/>
                <a:gd name="connsiteX1" fmla="*/ 136314 w 152528"/>
                <a:gd name="connsiteY1" fmla="*/ 19056 h 203260"/>
                <a:gd name="connsiteX2" fmla="*/ 104149 w 152528"/>
                <a:gd name="connsiteY2" fmla="*/ 21842 h 203260"/>
                <a:gd name="connsiteX3" fmla="*/ 100605 w 152528"/>
                <a:gd name="connsiteY3" fmla="*/ 26647 h 203260"/>
                <a:gd name="connsiteX4" fmla="*/ 106681 w 152528"/>
                <a:gd name="connsiteY4" fmla="*/ 29688 h 203260"/>
                <a:gd name="connsiteX5" fmla="*/ 119346 w 152528"/>
                <a:gd name="connsiteY5" fmla="*/ 33991 h 203260"/>
                <a:gd name="connsiteX6" fmla="*/ 118583 w 152528"/>
                <a:gd name="connsiteY6" fmla="*/ 39048 h 203260"/>
                <a:gd name="connsiteX7" fmla="*/ 103394 w 152528"/>
                <a:gd name="connsiteY7" fmla="*/ 99034 h 203260"/>
                <a:gd name="connsiteX8" fmla="*/ 80093 w 152528"/>
                <a:gd name="connsiteY8" fmla="*/ 82837 h 203260"/>
                <a:gd name="connsiteX9" fmla="*/ 19066 w 152528"/>
                <a:gd name="connsiteY9" fmla="*/ 156987 h 203260"/>
                <a:gd name="connsiteX10" fmla="*/ 52749 w 152528"/>
                <a:gd name="connsiteY10" fmla="*/ 197488 h 203260"/>
                <a:gd name="connsiteX11" fmla="*/ 85662 w 152528"/>
                <a:gd name="connsiteY11" fmla="*/ 178504 h 203260"/>
                <a:gd name="connsiteX12" fmla="*/ 108706 w 152528"/>
                <a:gd name="connsiteY12" fmla="*/ 197488 h 203260"/>
                <a:gd name="connsiteX13" fmla="*/ 127447 w 152528"/>
                <a:gd name="connsiteY13" fmla="*/ 183563 h 203260"/>
                <a:gd name="connsiteX14" fmla="*/ 135043 w 152528"/>
                <a:gd name="connsiteY14" fmla="*/ 158512 h 203260"/>
                <a:gd name="connsiteX15" fmla="*/ 132007 w 152528"/>
                <a:gd name="connsiteY15" fmla="*/ 155979 h 203260"/>
                <a:gd name="connsiteX16" fmla="*/ 128457 w 152528"/>
                <a:gd name="connsiteY16" fmla="*/ 160537 h 203260"/>
                <a:gd name="connsiteX17" fmla="*/ 109215 w 152528"/>
                <a:gd name="connsiteY17" fmla="*/ 191915 h 203260"/>
                <a:gd name="connsiteX18" fmla="*/ 101622 w 152528"/>
                <a:gd name="connsiteY18" fmla="*/ 180275 h 203260"/>
                <a:gd name="connsiteX19" fmla="*/ 103139 w 152528"/>
                <a:gd name="connsiteY19" fmla="*/ 168126 h 203260"/>
                <a:gd name="connsiteX20" fmla="*/ 139601 w 152528"/>
                <a:gd name="connsiteY20" fmla="*/ 21842 h 203260"/>
                <a:gd name="connsiteX21" fmla="*/ 86934 w 152528"/>
                <a:gd name="connsiteY21" fmla="*/ 164586 h 203260"/>
                <a:gd name="connsiteX22" fmla="*/ 81865 w 152528"/>
                <a:gd name="connsiteY22" fmla="*/ 173946 h 203260"/>
                <a:gd name="connsiteX23" fmla="*/ 53250 w 152528"/>
                <a:gd name="connsiteY23" fmla="*/ 191915 h 203260"/>
                <a:gd name="connsiteX24" fmla="*/ 37044 w 152528"/>
                <a:gd name="connsiteY24" fmla="*/ 168126 h 203260"/>
                <a:gd name="connsiteX25" fmla="*/ 50970 w 152528"/>
                <a:gd name="connsiteY25" fmla="*/ 112698 h 203260"/>
                <a:gd name="connsiteX26" fmla="*/ 80346 w 152528"/>
                <a:gd name="connsiteY26" fmla="*/ 88402 h 203260"/>
                <a:gd name="connsiteX27" fmla="*/ 100350 w 152528"/>
                <a:gd name="connsiteY27" fmla="*/ 110674 h 203260"/>
                <a:gd name="connsiteX28" fmla="*/ 99595 w 152528"/>
                <a:gd name="connsiteY28" fmla="*/ 114978 h 203260"/>
                <a:gd name="connsiteX29" fmla="*/ 86934 w 152528"/>
                <a:gd name="connsiteY29" fmla="*/ 164586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52528" h="203260">
                  <a:moveTo>
                    <a:pt x="139601" y="21842"/>
                  </a:moveTo>
                  <a:cubicBezTo>
                    <a:pt x="139601" y="21590"/>
                    <a:pt x="139601" y="19056"/>
                    <a:pt x="136314" y="19056"/>
                  </a:cubicBezTo>
                  <a:cubicBezTo>
                    <a:pt x="132509" y="19056"/>
                    <a:pt x="108453" y="21335"/>
                    <a:pt x="104149" y="21842"/>
                  </a:cubicBezTo>
                  <a:cubicBezTo>
                    <a:pt x="102122" y="22097"/>
                    <a:pt x="100605" y="23359"/>
                    <a:pt x="100605" y="26647"/>
                  </a:cubicBezTo>
                  <a:cubicBezTo>
                    <a:pt x="100605" y="29688"/>
                    <a:pt x="102885" y="29688"/>
                    <a:pt x="106681" y="29688"/>
                  </a:cubicBezTo>
                  <a:cubicBezTo>
                    <a:pt x="118837" y="29688"/>
                    <a:pt x="119346" y="31459"/>
                    <a:pt x="119346" y="33991"/>
                  </a:cubicBezTo>
                  <a:lnTo>
                    <a:pt x="118583" y="39048"/>
                  </a:lnTo>
                  <a:lnTo>
                    <a:pt x="103394" y="99034"/>
                  </a:lnTo>
                  <a:cubicBezTo>
                    <a:pt x="98833" y="89672"/>
                    <a:pt x="91491" y="82837"/>
                    <a:pt x="80093" y="82837"/>
                  </a:cubicBezTo>
                  <a:cubicBezTo>
                    <a:pt x="50469" y="82837"/>
                    <a:pt x="19066" y="120044"/>
                    <a:pt x="19066" y="156987"/>
                  </a:cubicBezTo>
                  <a:cubicBezTo>
                    <a:pt x="19066" y="180784"/>
                    <a:pt x="32992" y="197488"/>
                    <a:pt x="52749" y="197488"/>
                  </a:cubicBezTo>
                  <a:cubicBezTo>
                    <a:pt x="57808" y="197488"/>
                    <a:pt x="70473" y="196473"/>
                    <a:pt x="85662" y="178504"/>
                  </a:cubicBezTo>
                  <a:cubicBezTo>
                    <a:pt x="87688" y="189136"/>
                    <a:pt x="96553" y="197488"/>
                    <a:pt x="108706" y="197488"/>
                  </a:cubicBezTo>
                  <a:cubicBezTo>
                    <a:pt x="117574" y="197488"/>
                    <a:pt x="123395" y="191661"/>
                    <a:pt x="127447" y="183563"/>
                  </a:cubicBezTo>
                  <a:cubicBezTo>
                    <a:pt x="131754" y="174455"/>
                    <a:pt x="135043" y="159013"/>
                    <a:pt x="135043" y="158512"/>
                  </a:cubicBezTo>
                  <a:cubicBezTo>
                    <a:pt x="135043" y="155979"/>
                    <a:pt x="132763" y="155979"/>
                    <a:pt x="132007" y="155979"/>
                  </a:cubicBezTo>
                  <a:cubicBezTo>
                    <a:pt x="129474" y="155979"/>
                    <a:pt x="129219" y="156987"/>
                    <a:pt x="128457" y="160537"/>
                  </a:cubicBezTo>
                  <a:cubicBezTo>
                    <a:pt x="124158" y="176987"/>
                    <a:pt x="119599" y="191915"/>
                    <a:pt x="109215" y="191915"/>
                  </a:cubicBezTo>
                  <a:cubicBezTo>
                    <a:pt x="102377" y="191915"/>
                    <a:pt x="101622" y="185340"/>
                    <a:pt x="101622" y="180275"/>
                  </a:cubicBezTo>
                  <a:cubicBezTo>
                    <a:pt x="101622" y="174201"/>
                    <a:pt x="102122" y="172430"/>
                    <a:pt x="103139" y="168126"/>
                  </a:cubicBezTo>
                  <a:lnTo>
                    <a:pt x="139601" y="21842"/>
                  </a:lnTo>
                  <a:close/>
                  <a:moveTo>
                    <a:pt x="86934" y="164586"/>
                  </a:moveTo>
                  <a:cubicBezTo>
                    <a:pt x="85662" y="169144"/>
                    <a:pt x="85662" y="169643"/>
                    <a:pt x="81865" y="173946"/>
                  </a:cubicBezTo>
                  <a:cubicBezTo>
                    <a:pt x="70727" y="187866"/>
                    <a:pt x="60342" y="191915"/>
                    <a:pt x="53250" y="191915"/>
                  </a:cubicBezTo>
                  <a:cubicBezTo>
                    <a:pt x="40585" y="191915"/>
                    <a:pt x="37044" y="177995"/>
                    <a:pt x="37044" y="168126"/>
                  </a:cubicBezTo>
                  <a:cubicBezTo>
                    <a:pt x="37044" y="155471"/>
                    <a:pt x="45145" y="124338"/>
                    <a:pt x="50970" y="112698"/>
                  </a:cubicBezTo>
                  <a:cubicBezTo>
                    <a:pt x="58825" y="97772"/>
                    <a:pt x="70219" y="88402"/>
                    <a:pt x="80346" y="88402"/>
                  </a:cubicBezTo>
                  <a:cubicBezTo>
                    <a:pt x="96807" y="88402"/>
                    <a:pt x="100350" y="109158"/>
                    <a:pt x="100350" y="110674"/>
                  </a:cubicBezTo>
                  <a:cubicBezTo>
                    <a:pt x="100350" y="112191"/>
                    <a:pt x="99842" y="113715"/>
                    <a:pt x="99595" y="114978"/>
                  </a:cubicBezTo>
                  <a:lnTo>
                    <a:pt x="86934" y="16458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orme libre : forme 399">
              <a:extLst>
                <a:ext uri="{FF2B5EF4-FFF2-40B4-BE49-F238E27FC236}">
                  <a16:creationId xmlns:a16="http://schemas.microsoft.com/office/drawing/2014/main" id="{04E88CD0-D26A-4837-A224-E4791D8250B2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11836235" y="-14949210"/>
              <a:ext cx="127107" cy="25408"/>
            </a:xfrm>
            <a:custGeom>
              <a:avLst/>
              <a:gdLst>
                <a:gd name="connsiteX0" fmla="*/ 110488 w 127106"/>
                <a:gd name="connsiteY0" fmla="*/ 26901 h 25407"/>
                <a:gd name="connsiteX1" fmla="*/ 110488 w 127106"/>
                <a:gd name="connsiteY1" fmla="*/ 19056 h 25407"/>
                <a:gd name="connsiteX2" fmla="*/ 19066 w 127106"/>
                <a:gd name="connsiteY2" fmla="*/ 19056 h 25407"/>
                <a:gd name="connsiteX3" fmla="*/ 19066 w 127106"/>
                <a:gd name="connsiteY3" fmla="*/ 26901 h 25407"/>
                <a:gd name="connsiteX4" fmla="*/ 110488 w 127106"/>
                <a:gd name="connsiteY4" fmla="*/ 26901 h 2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106" h="25407">
                  <a:moveTo>
                    <a:pt x="110488" y="26901"/>
                  </a:moveTo>
                  <a:lnTo>
                    <a:pt x="110488" y="19056"/>
                  </a:lnTo>
                  <a:lnTo>
                    <a:pt x="19066" y="19056"/>
                  </a:lnTo>
                  <a:lnTo>
                    <a:pt x="19066" y="26901"/>
                  </a:lnTo>
                  <a:lnTo>
                    <a:pt x="110488" y="2690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Forme libre : forme 400">
              <a:extLst>
                <a:ext uri="{FF2B5EF4-FFF2-40B4-BE49-F238E27FC236}">
                  <a16:creationId xmlns:a16="http://schemas.microsoft.com/office/drawing/2014/main" id="{97C8AB54-3F05-46A1-9ED7-F60515448E1D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11814456" y="-14911750"/>
              <a:ext cx="127107" cy="152445"/>
            </a:xfrm>
            <a:custGeom>
              <a:avLst/>
              <a:gdLst>
                <a:gd name="connsiteX0" fmla="*/ 41850 w 127106"/>
                <a:gd name="connsiteY0" fmla="*/ 109911 h 152445"/>
                <a:gd name="connsiteX1" fmla="*/ 71990 w 127106"/>
                <a:gd name="connsiteY1" fmla="*/ 81058 h 152445"/>
                <a:gd name="connsiteX2" fmla="*/ 96808 w 127106"/>
                <a:gd name="connsiteY2" fmla="*/ 58287 h 152445"/>
                <a:gd name="connsiteX3" fmla="*/ 126431 w 127106"/>
                <a:gd name="connsiteY3" fmla="*/ 21590 h 152445"/>
                <a:gd name="connsiteX4" fmla="*/ 123643 w 127106"/>
                <a:gd name="connsiteY4" fmla="*/ 19056 h 152445"/>
                <a:gd name="connsiteX5" fmla="*/ 119846 w 127106"/>
                <a:gd name="connsiteY5" fmla="*/ 21835 h 152445"/>
                <a:gd name="connsiteX6" fmla="*/ 100859 w 127106"/>
                <a:gd name="connsiteY6" fmla="*/ 38040 h 152445"/>
                <a:gd name="connsiteX7" fmla="*/ 87942 w 127106"/>
                <a:gd name="connsiteY7" fmla="*/ 29942 h 152445"/>
                <a:gd name="connsiteX8" fmla="*/ 70465 w 127106"/>
                <a:gd name="connsiteY8" fmla="*/ 19056 h 152445"/>
                <a:gd name="connsiteX9" fmla="*/ 39824 w 127106"/>
                <a:gd name="connsiteY9" fmla="*/ 47909 h 152445"/>
                <a:gd name="connsiteX10" fmla="*/ 42867 w 127106"/>
                <a:gd name="connsiteY10" fmla="*/ 50688 h 152445"/>
                <a:gd name="connsiteX11" fmla="*/ 46155 w 127106"/>
                <a:gd name="connsiteY11" fmla="*/ 47909 h 152445"/>
                <a:gd name="connsiteX12" fmla="*/ 67684 w 127106"/>
                <a:gd name="connsiteY12" fmla="*/ 36016 h 152445"/>
                <a:gd name="connsiteX13" fmla="*/ 83636 w 127106"/>
                <a:gd name="connsiteY13" fmla="*/ 39811 h 152445"/>
                <a:gd name="connsiteX14" fmla="*/ 103131 w 127106"/>
                <a:gd name="connsiteY14" fmla="*/ 43606 h 152445"/>
                <a:gd name="connsiteX15" fmla="*/ 67939 w 127106"/>
                <a:gd name="connsiteY15" fmla="*/ 76762 h 152445"/>
                <a:gd name="connsiteX16" fmla="*/ 45147 w 127106"/>
                <a:gd name="connsiteY16" fmla="*/ 98018 h 152445"/>
                <a:gd name="connsiteX17" fmla="*/ 19066 w 127106"/>
                <a:gd name="connsiteY17" fmla="*/ 131175 h 152445"/>
                <a:gd name="connsiteX18" fmla="*/ 22101 w 127106"/>
                <a:gd name="connsiteY18" fmla="*/ 133708 h 152445"/>
                <a:gd name="connsiteX19" fmla="*/ 26152 w 127106"/>
                <a:gd name="connsiteY19" fmla="*/ 130412 h 152445"/>
                <a:gd name="connsiteX20" fmla="*/ 47681 w 127106"/>
                <a:gd name="connsiteY20" fmla="*/ 114723 h 152445"/>
                <a:gd name="connsiteX21" fmla="*/ 62362 w 127106"/>
                <a:gd name="connsiteY21" fmla="*/ 124338 h 152445"/>
                <a:gd name="connsiteX22" fmla="*/ 78576 w 127106"/>
                <a:gd name="connsiteY22" fmla="*/ 133708 h 152445"/>
                <a:gd name="connsiteX23" fmla="*/ 118329 w 127106"/>
                <a:gd name="connsiteY23" fmla="*/ 94731 h 152445"/>
                <a:gd name="connsiteX24" fmla="*/ 115294 w 127106"/>
                <a:gd name="connsiteY24" fmla="*/ 92198 h 152445"/>
                <a:gd name="connsiteX25" fmla="*/ 111743 w 127106"/>
                <a:gd name="connsiteY25" fmla="*/ 95485 h 152445"/>
                <a:gd name="connsiteX26" fmla="*/ 81356 w 127106"/>
                <a:gd name="connsiteY26" fmla="*/ 116748 h 152445"/>
                <a:gd name="connsiteX27" fmla="*/ 66413 w 127106"/>
                <a:gd name="connsiteY27" fmla="*/ 113461 h 152445"/>
                <a:gd name="connsiteX28" fmla="*/ 48690 w 127106"/>
                <a:gd name="connsiteY28" fmla="*/ 109158 h 152445"/>
                <a:gd name="connsiteX29" fmla="*/ 41850 w 127106"/>
                <a:gd name="connsiteY29" fmla="*/ 109911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7106" h="152445">
                  <a:moveTo>
                    <a:pt x="41850" y="109911"/>
                  </a:moveTo>
                  <a:cubicBezTo>
                    <a:pt x="55530" y="95232"/>
                    <a:pt x="62870" y="88911"/>
                    <a:pt x="71990" y="81058"/>
                  </a:cubicBezTo>
                  <a:cubicBezTo>
                    <a:pt x="71990" y="80813"/>
                    <a:pt x="87688" y="67394"/>
                    <a:pt x="96808" y="58287"/>
                  </a:cubicBezTo>
                  <a:cubicBezTo>
                    <a:pt x="120862" y="34745"/>
                    <a:pt x="126431" y="22598"/>
                    <a:pt x="126431" y="21590"/>
                  </a:cubicBezTo>
                  <a:cubicBezTo>
                    <a:pt x="126431" y="19056"/>
                    <a:pt x="124151" y="19056"/>
                    <a:pt x="123643" y="19056"/>
                  </a:cubicBezTo>
                  <a:cubicBezTo>
                    <a:pt x="121872" y="19056"/>
                    <a:pt x="121117" y="19564"/>
                    <a:pt x="119846" y="21835"/>
                  </a:cubicBezTo>
                  <a:cubicBezTo>
                    <a:pt x="112251" y="33991"/>
                    <a:pt x="106937" y="38040"/>
                    <a:pt x="100859" y="38040"/>
                  </a:cubicBezTo>
                  <a:cubicBezTo>
                    <a:pt x="94782" y="38040"/>
                    <a:pt x="91739" y="34238"/>
                    <a:pt x="87942" y="29942"/>
                  </a:cubicBezTo>
                  <a:cubicBezTo>
                    <a:pt x="83128" y="24114"/>
                    <a:pt x="78822" y="19056"/>
                    <a:pt x="70465" y="19056"/>
                  </a:cubicBezTo>
                  <a:cubicBezTo>
                    <a:pt x="51478" y="19056"/>
                    <a:pt x="39824" y="42590"/>
                    <a:pt x="39824" y="47909"/>
                  </a:cubicBezTo>
                  <a:cubicBezTo>
                    <a:pt x="39824" y="49171"/>
                    <a:pt x="40587" y="50688"/>
                    <a:pt x="42867" y="50688"/>
                  </a:cubicBezTo>
                  <a:cubicBezTo>
                    <a:pt x="45147" y="50688"/>
                    <a:pt x="45655" y="49426"/>
                    <a:pt x="46155" y="47909"/>
                  </a:cubicBezTo>
                  <a:cubicBezTo>
                    <a:pt x="50970" y="36261"/>
                    <a:pt x="65659" y="36016"/>
                    <a:pt x="67684" y="36016"/>
                  </a:cubicBezTo>
                  <a:cubicBezTo>
                    <a:pt x="72999" y="36016"/>
                    <a:pt x="77813" y="37786"/>
                    <a:pt x="83636" y="39811"/>
                  </a:cubicBezTo>
                  <a:cubicBezTo>
                    <a:pt x="93765" y="43606"/>
                    <a:pt x="96553" y="43606"/>
                    <a:pt x="103131" y="43606"/>
                  </a:cubicBezTo>
                  <a:cubicBezTo>
                    <a:pt x="94019" y="54484"/>
                    <a:pt x="72745" y="72713"/>
                    <a:pt x="67939" y="76762"/>
                  </a:cubicBezTo>
                  <a:lnTo>
                    <a:pt x="45147" y="98018"/>
                  </a:lnTo>
                  <a:cubicBezTo>
                    <a:pt x="27923" y="114978"/>
                    <a:pt x="19066" y="129404"/>
                    <a:pt x="19066" y="131175"/>
                  </a:cubicBezTo>
                  <a:cubicBezTo>
                    <a:pt x="19066" y="133708"/>
                    <a:pt x="21592" y="133708"/>
                    <a:pt x="22101" y="133708"/>
                  </a:cubicBezTo>
                  <a:cubicBezTo>
                    <a:pt x="24127" y="133708"/>
                    <a:pt x="24635" y="133199"/>
                    <a:pt x="26152" y="130412"/>
                  </a:cubicBezTo>
                  <a:cubicBezTo>
                    <a:pt x="31975" y="121559"/>
                    <a:pt x="39578" y="114723"/>
                    <a:pt x="47681" y="114723"/>
                  </a:cubicBezTo>
                  <a:cubicBezTo>
                    <a:pt x="53504" y="114723"/>
                    <a:pt x="56038" y="117003"/>
                    <a:pt x="62362" y="124338"/>
                  </a:cubicBezTo>
                  <a:cubicBezTo>
                    <a:pt x="66667" y="129658"/>
                    <a:pt x="71228" y="133708"/>
                    <a:pt x="78576" y="133708"/>
                  </a:cubicBezTo>
                  <a:cubicBezTo>
                    <a:pt x="103640" y="133708"/>
                    <a:pt x="118329" y="101559"/>
                    <a:pt x="118329" y="94731"/>
                  </a:cubicBezTo>
                  <a:cubicBezTo>
                    <a:pt x="118329" y="93461"/>
                    <a:pt x="117319" y="92198"/>
                    <a:pt x="115294" y="92198"/>
                  </a:cubicBezTo>
                  <a:cubicBezTo>
                    <a:pt x="113014" y="92198"/>
                    <a:pt x="112505" y="93715"/>
                    <a:pt x="111743" y="95485"/>
                  </a:cubicBezTo>
                  <a:cubicBezTo>
                    <a:pt x="105920" y="111936"/>
                    <a:pt x="89713" y="116748"/>
                    <a:pt x="81356" y="116748"/>
                  </a:cubicBezTo>
                  <a:cubicBezTo>
                    <a:pt x="76296" y="116748"/>
                    <a:pt x="71736" y="115232"/>
                    <a:pt x="66413" y="113461"/>
                  </a:cubicBezTo>
                  <a:cubicBezTo>
                    <a:pt x="57809" y="110166"/>
                    <a:pt x="54013" y="109158"/>
                    <a:pt x="48690" y="109158"/>
                  </a:cubicBezTo>
                  <a:cubicBezTo>
                    <a:pt x="48182" y="109158"/>
                    <a:pt x="44130" y="109158"/>
                    <a:pt x="41850" y="10991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Forme libre : forme 401">
              <a:extLst>
                <a:ext uri="{FF2B5EF4-FFF2-40B4-BE49-F238E27FC236}">
                  <a16:creationId xmlns:a16="http://schemas.microsoft.com/office/drawing/2014/main" id="{A9A06E42-A3E1-4AEE-B790-4B800A1061D2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11982369" y="-14911750"/>
              <a:ext cx="152528" cy="203260"/>
            </a:xfrm>
            <a:custGeom>
              <a:avLst/>
              <a:gdLst>
                <a:gd name="connsiteX0" fmla="*/ 19829 w 152528"/>
                <a:gd name="connsiteY0" fmla="*/ 174709 h 203260"/>
                <a:gd name="connsiteX1" fmla="*/ 19066 w 152528"/>
                <a:gd name="connsiteY1" fmla="*/ 178758 h 203260"/>
                <a:gd name="connsiteX2" fmla="*/ 26160 w 152528"/>
                <a:gd name="connsiteY2" fmla="*/ 185586 h 203260"/>
                <a:gd name="connsiteX3" fmla="*/ 35018 w 152528"/>
                <a:gd name="connsiteY3" fmla="*/ 180275 h 203260"/>
                <a:gd name="connsiteX4" fmla="*/ 51232 w 152528"/>
                <a:gd name="connsiteY4" fmla="*/ 116748 h 203260"/>
                <a:gd name="connsiteX5" fmla="*/ 76296 w 152528"/>
                <a:gd name="connsiteY5" fmla="*/ 133708 h 203260"/>
                <a:gd name="connsiteX6" fmla="*/ 138595 w 152528"/>
                <a:gd name="connsiteY6" fmla="*/ 60312 h 203260"/>
                <a:gd name="connsiteX7" fmla="*/ 103394 w 152528"/>
                <a:gd name="connsiteY7" fmla="*/ 19056 h 203260"/>
                <a:gd name="connsiteX8" fmla="*/ 44646 w 152528"/>
                <a:gd name="connsiteY8" fmla="*/ 75238 h 203260"/>
                <a:gd name="connsiteX9" fmla="*/ 19829 w 152528"/>
                <a:gd name="connsiteY9" fmla="*/ 174709 h 203260"/>
                <a:gd name="connsiteX10" fmla="*/ 76042 w 152528"/>
                <a:gd name="connsiteY10" fmla="*/ 128134 h 203260"/>
                <a:gd name="connsiteX11" fmla="*/ 54267 w 152528"/>
                <a:gd name="connsiteY11" fmla="*/ 105608 h 203260"/>
                <a:gd name="connsiteX12" fmla="*/ 56293 w 152528"/>
                <a:gd name="connsiteY12" fmla="*/ 96248 h 203260"/>
                <a:gd name="connsiteX13" fmla="*/ 71490 w 152528"/>
                <a:gd name="connsiteY13" fmla="*/ 48664 h 203260"/>
                <a:gd name="connsiteX14" fmla="*/ 102886 w 152528"/>
                <a:gd name="connsiteY14" fmla="*/ 24621 h 203260"/>
                <a:gd name="connsiteX15" fmla="*/ 120363 w 152528"/>
                <a:gd name="connsiteY15" fmla="*/ 49426 h 203260"/>
                <a:gd name="connsiteX16" fmla="*/ 106183 w 152528"/>
                <a:gd name="connsiteY16" fmla="*/ 104091 h 203260"/>
                <a:gd name="connsiteX17" fmla="*/ 76042 w 152528"/>
                <a:gd name="connsiteY17" fmla="*/ 128134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528" h="203260">
                  <a:moveTo>
                    <a:pt x="19829" y="174709"/>
                  </a:moveTo>
                  <a:cubicBezTo>
                    <a:pt x="19066" y="177743"/>
                    <a:pt x="19066" y="178250"/>
                    <a:pt x="19066" y="178758"/>
                  </a:cubicBezTo>
                  <a:cubicBezTo>
                    <a:pt x="19066" y="182553"/>
                    <a:pt x="21855" y="185586"/>
                    <a:pt x="26160" y="185586"/>
                  </a:cubicBezTo>
                  <a:cubicBezTo>
                    <a:pt x="31475" y="185586"/>
                    <a:pt x="34518" y="181029"/>
                    <a:pt x="35018" y="180275"/>
                  </a:cubicBezTo>
                  <a:cubicBezTo>
                    <a:pt x="36289" y="177995"/>
                    <a:pt x="44392" y="144085"/>
                    <a:pt x="51232" y="116748"/>
                  </a:cubicBezTo>
                  <a:cubicBezTo>
                    <a:pt x="56293" y="126872"/>
                    <a:pt x="64396" y="133708"/>
                    <a:pt x="76296" y="133708"/>
                  </a:cubicBezTo>
                  <a:cubicBezTo>
                    <a:pt x="105928" y="133708"/>
                    <a:pt x="138595" y="98018"/>
                    <a:pt x="138595" y="60312"/>
                  </a:cubicBezTo>
                  <a:cubicBezTo>
                    <a:pt x="138595" y="33482"/>
                    <a:pt x="121880" y="19056"/>
                    <a:pt x="103394" y="19056"/>
                  </a:cubicBezTo>
                  <a:cubicBezTo>
                    <a:pt x="78830" y="19056"/>
                    <a:pt x="52241" y="44361"/>
                    <a:pt x="44646" y="75238"/>
                  </a:cubicBezTo>
                  <a:lnTo>
                    <a:pt x="19829" y="174709"/>
                  </a:lnTo>
                  <a:close/>
                  <a:moveTo>
                    <a:pt x="76042" y="128134"/>
                  </a:moveTo>
                  <a:cubicBezTo>
                    <a:pt x="58318" y="128134"/>
                    <a:pt x="54267" y="107887"/>
                    <a:pt x="54267" y="105608"/>
                  </a:cubicBezTo>
                  <a:cubicBezTo>
                    <a:pt x="54267" y="104600"/>
                    <a:pt x="55530" y="99535"/>
                    <a:pt x="56293" y="96248"/>
                  </a:cubicBezTo>
                  <a:cubicBezTo>
                    <a:pt x="63387" y="67901"/>
                    <a:pt x="65913" y="58788"/>
                    <a:pt x="71490" y="48664"/>
                  </a:cubicBezTo>
                  <a:cubicBezTo>
                    <a:pt x="82373" y="30189"/>
                    <a:pt x="95035" y="24621"/>
                    <a:pt x="102886" y="24621"/>
                  </a:cubicBezTo>
                  <a:cubicBezTo>
                    <a:pt x="112258" y="24621"/>
                    <a:pt x="120363" y="31966"/>
                    <a:pt x="120363" y="49426"/>
                  </a:cubicBezTo>
                  <a:cubicBezTo>
                    <a:pt x="120363" y="63345"/>
                    <a:pt x="113014" y="91690"/>
                    <a:pt x="106183" y="104091"/>
                  </a:cubicBezTo>
                  <a:cubicBezTo>
                    <a:pt x="97824" y="120035"/>
                    <a:pt x="85670" y="128134"/>
                    <a:pt x="76042" y="12813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Forme libre : forme 402">
              <a:extLst>
                <a:ext uri="{FF2B5EF4-FFF2-40B4-BE49-F238E27FC236}">
                  <a16:creationId xmlns:a16="http://schemas.microsoft.com/office/drawing/2014/main" id="{2101DC49-C4CB-4794-A569-60C881B0C042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12117853" y="-14886512"/>
              <a:ext cx="152528" cy="152445"/>
            </a:xfrm>
            <a:custGeom>
              <a:avLst/>
              <a:gdLst>
                <a:gd name="connsiteX0" fmla="*/ 153823 w 152528"/>
                <a:gd name="connsiteY0" fmla="*/ 68323 h 152445"/>
                <a:gd name="connsiteX1" fmla="*/ 102400 w 152528"/>
                <a:gd name="connsiteY1" fmla="*/ 19056 h 152445"/>
                <a:gd name="connsiteX2" fmla="*/ 19066 w 152528"/>
                <a:gd name="connsiteY2" fmla="*/ 98629 h 152445"/>
                <a:gd name="connsiteX3" fmla="*/ 70664 w 152528"/>
                <a:gd name="connsiteY3" fmla="*/ 147182 h 152445"/>
                <a:gd name="connsiteX4" fmla="*/ 153823 w 152528"/>
                <a:gd name="connsiteY4" fmla="*/ 68323 h 152445"/>
                <a:gd name="connsiteX5" fmla="*/ 72086 w 152528"/>
                <a:gd name="connsiteY5" fmla="*/ 141337 h 152445"/>
                <a:gd name="connsiteX6" fmla="*/ 37329 w 152528"/>
                <a:gd name="connsiteY6" fmla="*/ 102345 h 152445"/>
                <a:gd name="connsiteX7" fmla="*/ 56125 w 152528"/>
                <a:gd name="connsiteY7" fmla="*/ 47942 h 152445"/>
                <a:gd name="connsiteX8" fmla="*/ 100986 w 152528"/>
                <a:gd name="connsiteY8" fmla="*/ 24725 h 152445"/>
                <a:gd name="connsiteX9" fmla="*/ 136449 w 152528"/>
                <a:gd name="connsiteY9" fmla="*/ 62122 h 152445"/>
                <a:gd name="connsiteX10" fmla="*/ 114460 w 152528"/>
                <a:gd name="connsiteY10" fmla="*/ 119892 h 152445"/>
                <a:gd name="connsiteX11" fmla="*/ 72086 w 152528"/>
                <a:gd name="connsiteY11" fmla="*/ 141337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2528" h="152445">
                  <a:moveTo>
                    <a:pt x="153823" y="68323"/>
                  </a:moveTo>
                  <a:cubicBezTo>
                    <a:pt x="153823" y="40501"/>
                    <a:pt x="133788" y="19056"/>
                    <a:pt x="102400" y="19056"/>
                  </a:cubicBezTo>
                  <a:cubicBezTo>
                    <a:pt x="60026" y="19056"/>
                    <a:pt x="19066" y="58755"/>
                    <a:pt x="19066" y="98629"/>
                  </a:cubicBezTo>
                  <a:cubicBezTo>
                    <a:pt x="19066" y="127157"/>
                    <a:pt x="40165" y="147182"/>
                    <a:pt x="70664" y="147182"/>
                  </a:cubicBezTo>
                  <a:cubicBezTo>
                    <a:pt x="112862" y="147182"/>
                    <a:pt x="153823" y="108554"/>
                    <a:pt x="153823" y="68323"/>
                  </a:cubicBezTo>
                  <a:close/>
                  <a:moveTo>
                    <a:pt x="72086" y="141337"/>
                  </a:moveTo>
                  <a:cubicBezTo>
                    <a:pt x="53290" y="141337"/>
                    <a:pt x="37329" y="128578"/>
                    <a:pt x="37329" y="102345"/>
                  </a:cubicBezTo>
                  <a:cubicBezTo>
                    <a:pt x="37329" y="93309"/>
                    <a:pt x="39816" y="68148"/>
                    <a:pt x="56125" y="47942"/>
                  </a:cubicBezTo>
                  <a:cubicBezTo>
                    <a:pt x="68002" y="33411"/>
                    <a:pt x="85201" y="24725"/>
                    <a:pt x="100986" y="24725"/>
                  </a:cubicBezTo>
                  <a:cubicBezTo>
                    <a:pt x="119425" y="24725"/>
                    <a:pt x="136449" y="36421"/>
                    <a:pt x="136449" y="62122"/>
                  </a:cubicBezTo>
                  <a:cubicBezTo>
                    <a:pt x="136449" y="75055"/>
                    <a:pt x="130952" y="100932"/>
                    <a:pt x="114460" y="119892"/>
                  </a:cubicBezTo>
                  <a:cubicBezTo>
                    <a:pt x="102051" y="134072"/>
                    <a:pt x="85916" y="141337"/>
                    <a:pt x="72086" y="14133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Forme libre : forme 403">
              <a:extLst>
                <a:ext uri="{FF2B5EF4-FFF2-40B4-BE49-F238E27FC236}">
                  <a16:creationId xmlns:a16="http://schemas.microsoft.com/office/drawing/2014/main" id="{AD2BB509-67EC-49AC-9856-9484B6DF3374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12302844" y="-14989704"/>
              <a:ext cx="76264" cy="279483"/>
            </a:xfrm>
            <a:custGeom>
              <a:avLst/>
              <a:gdLst>
                <a:gd name="connsiteX0" fmla="*/ 77813 w 76264"/>
                <a:gd name="connsiteY0" fmla="*/ 269614 h 279482"/>
                <a:gd name="connsiteX1" fmla="*/ 73508 w 76264"/>
                <a:gd name="connsiteY1" fmla="*/ 264048 h 279482"/>
                <a:gd name="connsiteX2" fmla="*/ 33755 w 76264"/>
                <a:gd name="connsiteY2" fmla="*/ 145602 h 279482"/>
                <a:gd name="connsiteX3" fmla="*/ 74525 w 76264"/>
                <a:gd name="connsiteY3" fmla="*/ 25891 h 279482"/>
                <a:gd name="connsiteX4" fmla="*/ 77813 w 76264"/>
                <a:gd name="connsiteY4" fmla="*/ 21588 h 279482"/>
                <a:gd name="connsiteX5" fmla="*/ 75280 w 76264"/>
                <a:gd name="connsiteY5" fmla="*/ 19056 h 279482"/>
                <a:gd name="connsiteX6" fmla="*/ 35018 w 76264"/>
                <a:gd name="connsiteY6" fmla="*/ 68410 h 279482"/>
                <a:gd name="connsiteX7" fmla="*/ 19066 w 76264"/>
                <a:gd name="connsiteY7" fmla="*/ 145602 h 279482"/>
                <a:gd name="connsiteX8" fmla="*/ 35781 w 76264"/>
                <a:gd name="connsiteY8" fmla="*/ 224563 h 279482"/>
                <a:gd name="connsiteX9" fmla="*/ 75280 w 76264"/>
                <a:gd name="connsiteY9" fmla="*/ 272146 h 279482"/>
                <a:gd name="connsiteX10" fmla="*/ 77813 w 76264"/>
                <a:gd name="connsiteY10" fmla="*/ 269614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64" h="279482">
                  <a:moveTo>
                    <a:pt x="77813" y="269614"/>
                  </a:moveTo>
                  <a:cubicBezTo>
                    <a:pt x="77813" y="268859"/>
                    <a:pt x="77813" y="268352"/>
                    <a:pt x="73508" y="264048"/>
                  </a:cubicBezTo>
                  <a:cubicBezTo>
                    <a:pt x="41858" y="232162"/>
                    <a:pt x="33755" y="184324"/>
                    <a:pt x="33755" y="145602"/>
                  </a:cubicBezTo>
                  <a:cubicBezTo>
                    <a:pt x="33755" y="101567"/>
                    <a:pt x="43376" y="57524"/>
                    <a:pt x="74525" y="25891"/>
                  </a:cubicBezTo>
                  <a:cubicBezTo>
                    <a:pt x="77813" y="22850"/>
                    <a:pt x="77813" y="22343"/>
                    <a:pt x="77813" y="21588"/>
                  </a:cubicBezTo>
                  <a:cubicBezTo>
                    <a:pt x="77813" y="19819"/>
                    <a:pt x="76797" y="19056"/>
                    <a:pt x="75280" y="19056"/>
                  </a:cubicBezTo>
                  <a:cubicBezTo>
                    <a:pt x="72745" y="19056"/>
                    <a:pt x="49961" y="36269"/>
                    <a:pt x="35018" y="68410"/>
                  </a:cubicBezTo>
                  <a:cubicBezTo>
                    <a:pt x="22101" y="96248"/>
                    <a:pt x="19066" y="124338"/>
                    <a:pt x="19066" y="145602"/>
                  </a:cubicBezTo>
                  <a:cubicBezTo>
                    <a:pt x="19066" y="165340"/>
                    <a:pt x="21847" y="195964"/>
                    <a:pt x="35781" y="224563"/>
                  </a:cubicBezTo>
                  <a:cubicBezTo>
                    <a:pt x="50970" y="255696"/>
                    <a:pt x="72745" y="272146"/>
                    <a:pt x="75280" y="272146"/>
                  </a:cubicBezTo>
                  <a:cubicBezTo>
                    <a:pt x="76797" y="272146"/>
                    <a:pt x="77813" y="271385"/>
                    <a:pt x="77813" y="26961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Forme libre : forme 404">
              <a:extLst>
                <a:ext uri="{FF2B5EF4-FFF2-40B4-BE49-F238E27FC236}">
                  <a16:creationId xmlns:a16="http://schemas.microsoft.com/office/drawing/2014/main" id="{341DD225-915E-4D67-821B-FC7C7F24CA9F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12387172" y="-14911750"/>
              <a:ext cx="127107" cy="152445"/>
            </a:xfrm>
            <a:custGeom>
              <a:avLst/>
              <a:gdLst>
                <a:gd name="connsiteX0" fmla="*/ 41850 w 127106"/>
                <a:gd name="connsiteY0" fmla="*/ 109911 h 152445"/>
                <a:gd name="connsiteX1" fmla="*/ 71990 w 127106"/>
                <a:gd name="connsiteY1" fmla="*/ 81058 h 152445"/>
                <a:gd name="connsiteX2" fmla="*/ 96808 w 127106"/>
                <a:gd name="connsiteY2" fmla="*/ 58287 h 152445"/>
                <a:gd name="connsiteX3" fmla="*/ 126432 w 127106"/>
                <a:gd name="connsiteY3" fmla="*/ 21590 h 152445"/>
                <a:gd name="connsiteX4" fmla="*/ 123643 w 127106"/>
                <a:gd name="connsiteY4" fmla="*/ 19056 h 152445"/>
                <a:gd name="connsiteX5" fmla="*/ 119846 w 127106"/>
                <a:gd name="connsiteY5" fmla="*/ 21835 h 152445"/>
                <a:gd name="connsiteX6" fmla="*/ 100859 w 127106"/>
                <a:gd name="connsiteY6" fmla="*/ 38040 h 152445"/>
                <a:gd name="connsiteX7" fmla="*/ 87942 w 127106"/>
                <a:gd name="connsiteY7" fmla="*/ 29942 h 152445"/>
                <a:gd name="connsiteX8" fmla="*/ 70465 w 127106"/>
                <a:gd name="connsiteY8" fmla="*/ 19056 h 152445"/>
                <a:gd name="connsiteX9" fmla="*/ 39824 w 127106"/>
                <a:gd name="connsiteY9" fmla="*/ 47909 h 152445"/>
                <a:gd name="connsiteX10" fmla="*/ 42867 w 127106"/>
                <a:gd name="connsiteY10" fmla="*/ 50688 h 152445"/>
                <a:gd name="connsiteX11" fmla="*/ 46156 w 127106"/>
                <a:gd name="connsiteY11" fmla="*/ 47909 h 152445"/>
                <a:gd name="connsiteX12" fmla="*/ 67684 w 127106"/>
                <a:gd name="connsiteY12" fmla="*/ 36016 h 152445"/>
                <a:gd name="connsiteX13" fmla="*/ 83636 w 127106"/>
                <a:gd name="connsiteY13" fmla="*/ 39811 h 152445"/>
                <a:gd name="connsiteX14" fmla="*/ 103131 w 127106"/>
                <a:gd name="connsiteY14" fmla="*/ 43606 h 152445"/>
                <a:gd name="connsiteX15" fmla="*/ 67939 w 127106"/>
                <a:gd name="connsiteY15" fmla="*/ 76762 h 152445"/>
                <a:gd name="connsiteX16" fmla="*/ 45147 w 127106"/>
                <a:gd name="connsiteY16" fmla="*/ 98018 h 152445"/>
                <a:gd name="connsiteX17" fmla="*/ 19066 w 127106"/>
                <a:gd name="connsiteY17" fmla="*/ 131175 h 152445"/>
                <a:gd name="connsiteX18" fmla="*/ 22101 w 127106"/>
                <a:gd name="connsiteY18" fmla="*/ 133708 h 152445"/>
                <a:gd name="connsiteX19" fmla="*/ 26152 w 127106"/>
                <a:gd name="connsiteY19" fmla="*/ 130412 h 152445"/>
                <a:gd name="connsiteX20" fmla="*/ 47681 w 127106"/>
                <a:gd name="connsiteY20" fmla="*/ 114723 h 152445"/>
                <a:gd name="connsiteX21" fmla="*/ 62362 w 127106"/>
                <a:gd name="connsiteY21" fmla="*/ 124338 h 152445"/>
                <a:gd name="connsiteX22" fmla="*/ 78576 w 127106"/>
                <a:gd name="connsiteY22" fmla="*/ 133708 h 152445"/>
                <a:gd name="connsiteX23" fmla="*/ 118329 w 127106"/>
                <a:gd name="connsiteY23" fmla="*/ 94731 h 152445"/>
                <a:gd name="connsiteX24" fmla="*/ 115294 w 127106"/>
                <a:gd name="connsiteY24" fmla="*/ 92198 h 152445"/>
                <a:gd name="connsiteX25" fmla="*/ 111743 w 127106"/>
                <a:gd name="connsiteY25" fmla="*/ 95485 h 152445"/>
                <a:gd name="connsiteX26" fmla="*/ 81356 w 127106"/>
                <a:gd name="connsiteY26" fmla="*/ 116748 h 152445"/>
                <a:gd name="connsiteX27" fmla="*/ 66413 w 127106"/>
                <a:gd name="connsiteY27" fmla="*/ 113461 h 152445"/>
                <a:gd name="connsiteX28" fmla="*/ 48690 w 127106"/>
                <a:gd name="connsiteY28" fmla="*/ 109158 h 152445"/>
                <a:gd name="connsiteX29" fmla="*/ 41850 w 127106"/>
                <a:gd name="connsiteY29" fmla="*/ 109911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7106" h="152445">
                  <a:moveTo>
                    <a:pt x="41850" y="109911"/>
                  </a:moveTo>
                  <a:cubicBezTo>
                    <a:pt x="55530" y="95232"/>
                    <a:pt x="62871" y="88911"/>
                    <a:pt x="71990" y="81058"/>
                  </a:cubicBezTo>
                  <a:cubicBezTo>
                    <a:pt x="71990" y="80813"/>
                    <a:pt x="87688" y="67394"/>
                    <a:pt x="96808" y="58287"/>
                  </a:cubicBezTo>
                  <a:cubicBezTo>
                    <a:pt x="120863" y="34745"/>
                    <a:pt x="126432" y="22598"/>
                    <a:pt x="126432" y="21590"/>
                  </a:cubicBezTo>
                  <a:cubicBezTo>
                    <a:pt x="126432" y="19056"/>
                    <a:pt x="124152" y="19056"/>
                    <a:pt x="123643" y="19056"/>
                  </a:cubicBezTo>
                  <a:cubicBezTo>
                    <a:pt x="121872" y="19056"/>
                    <a:pt x="121117" y="19564"/>
                    <a:pt x="119846" y="21835"/>
                  </a:cubicBezTo>
                  <a:cubicBezTo>
                    <a:pt x="112251" y="33991"/>
                    <a:pt x="106937" y="38040"/>
                    <a:pt x="100859" y="38040"/>
                  </a:cubicBezTo>
                  <a:cubicBezTo>
                    <a:pt x="94782" y="38040"/>
                    <a:pt x="91740" y="34238"/>
                    <a:pt x="87942" y="29942"/>
                  </a:cubicBezTo>
                  <a:cubicBezTo>
                    <a:pt x="83128" y="24114"/>
                    <a:pt x="78822" y="19056"/>
                    <a:pt x="70465" y="19056"/>
                  </a:cubicBezTo>
                  <a:cubicBezTo>
                    <a:pt x="51478" y="19056"/>
                    <a:pt x="39824" y="42590"/>
                    <a:pt x="39824" y="47909"/>
                  </a:cubicBezTo>
                  <a:cubicBezTo>
                    <a:pt x="39824" y="49171"/>
                    <a:pt x="40587" y="50688"/>
                    <a:pt x="42867" y="50688"/>
                  </a:cubicBezTo>
                  <a:cubicBezTo>
                    <a:pt x="45147" y="50688"/>
                    <a:pt x="45655" y="49426"/>
                    <a:pt x="46156" y="47909"/>
                  </a:cubicBezTo>
                  <a:cubicBezTo>
                    <a:pt x="50970" y="36261"/>
                    <a:pt x="65659" y="36016"/>
                    <a:pt x="67684" y="36016"/>
                  </a:cubicBezTo>
                  <a:cubicBezTo>
                    <a:pt x="72999" y="36016"/>
                    <a:pt x="77813" y="37786"/>
                    <a:pt x="83636" y="39811"/>
                  </a:cubicBezTo>
                  <a:cubicBezTo>
                    <a:pt x="93765" y="43606"/>
                    <a:pt x="96553" y="43606"/>
                    <a:pt x="103131" y="43606"/>
                  </a:cubicBezTo>
                  <a:cubicBezTo>
                    <a:pt x="94020" y="54484"/>
                    <a:pt x="72745" y="72713"/>
                    <a:pt x="67939" y="76762"/>
                  </a:cubicBezTo>
                  <a:lnTo>
                    <a:pt x="45147" y="98018"/>
                  </a:lnTo>
                  <a:cubicBezTo>
                    <a:pt x="27924" y="114978"/>
                    <a:pt x="19066" y="129404"/>
                    <a:pt x="19066" y="131175"/>
                  </a:cubicBezTo>
                  <a:cubicBezTo>
                    <a:pt x="19066" y="133708"/>
                    <a:pt x="21592" y="133708"/>
                    <a:pt x="22101" y="133708"/>
                  </a:cubicBezTo>
                  <a:cubicBezTo>
                    <a:pt x="24127" y="133708"/>
                    <a:pt x="24635" y="133199"/>
                    <a:pt x="26152" y="130412"/>
                  </a:cubicBezTo>
                  <a:cubicBezTo>
                    <a:pt x="31975" y="121559"/>
                    <a:pt x="39578" y="114723"/>
                    <a:pt x="47681" y="114723"/>
                  </a:cubicBezTo>
                  <a:cubicBezTo>
                    <a:pt x="53504" y="114723"/>
                    <a:pt x="56038" y="117003"/>
                    <a:pt x="62362" y="124338"/>
                  </a:cubicBezTo>
                  <a:cubicBezTo>
                    <a:pt x="66667" y="129658"/>
                    <a:pt x="71228" y="133708"/>
                    <a:pt x="78576" y="133708"/>
                  </a:cubicBezTo>
                  <a:cubicBezTo>
                    <a:pt x="103640" y="133708"/>
                    <a:pt x="118329" y="101559"/>
                    <a:pt x="118329" y="94731"/>
                  </a:cubicBezTo>
                  <a:cubicBezTo>
                    <a:pt x="118329" y="93461"/>
                    <a:pt x="117319" y="92198"/>
                    <a:pt x="115294" y="92198"/>
                  </a:cubicBezTo>
                  <a:cubicBezTo>
                    <a:pt x="113014" y="92198"/>
                    <a:pt x="112505" y="93715"/>
                    <a:pt x="111743" y="95485"/>
                  </a:cubicBezTo>
                  <a:cubicBezTo>
                    <a:pt x="105920" y="111936"/>
                    <a:pt x="89713" y="116748"/>
                    <a:pt x="81356" y="116748"/>
                  </a:cubicBezTo>
                  <a:cubicBezTo>
                    <a:pt x="76296" y="116748"/>
                    <a:pt x="71736" y="115232"/>
                    <a:pt x="66413" y="113461"/>
                  </a:cubicBezTo>
                  <a:cubicBezTo>
                    <a:pt x="57809" y="110166"/>
                    <a:pt x="54013" y="109158"/>
                    <a:pt x="48690" y="109158"/>
                  </a:cubicBezTo>
                  <a:cubicBezTo>
                    <a:pt x="48182" y="109158"/>
                    <a:pt x="44130" y="109158"/>
                    <a:pt x="41850" y="10991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Forme libre : forme 405">
              <a:extLst>
                <a:ext uri="{FF2B5EF4-FFF2-40B4-BE49-F238E27FC236}">
                  <a16:creationId xmlns:a16="http://schemas.microsoft.com/office/drawing/2014/main" id="{8C171698-B8E2-4925-B3DA-DF603433E267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12526972" y="-14826715"/>
              <a:ext cx="50843" cy="101630"/>
            </a:xfrm>
            <a:custGeom>
              <a:avLst/>
              <a:gdLst>
                <a:gd name="connsiteX0" fmla="*/ 48698 w 50842"/>
                <a:gd name="connsiteY0" fmla="*/ 45631 h 101630"/>
                <a:gd name="connsiteX1" fmla="*/ 32492 w 50842"/>
                <a:gd name="connsiteY1" fmla="*/ 19056 h 101630"/>
                <a:gd name="connsiteX2" fmla="*/ 19066 w 50842"/>
                <a:gd name="connsiteY2" fmla="*/ 32474 h 101630"/>
                <a:gd name="connsiteX3" fmla="*/ 32492 w 50842"/>
                <a:gd name="connsiteY3" fmla="*/ 45885 h 101630"/>
                <a:gd name="connsiteX4" fmla="*/ 41349 w 50842"/>
                <a:gd name="connsiteY4" fmla="*/ 42598 h 101630"/>
                <a:gd name="connsiteX5" fmla="*/ 42621 w 50842"/>
                <a:gd name="connsiteY5" fmla="*/ 41836 h 101630"/>
                <a:gd name="connsiteX6" fmla="*/ 43129 w 50842"/>
                <a:gd name="connsiteY6" fmla="*/ 45631 h 101630"/>
                <a:gd name="connsiteX7" fmla="*/ 25906 w 50842"/>
                <a:gd name="connsiteY7" fmla="*/ 87895 h 101630"/>
                <a:gd name="connsiteX8" fmla="*/ 23117 w 50842"/>
                <a:gd name="connsiteY8" fmla="*/ 91944 h 101630"/>
                <a:gd name="connsiteX9" fmla="*/ 25652 w 50842"/>
                <a:gd name="connsiteY9" fmla="*/ 94731 h 101630"/>
                <a:gd name="connsiteX10" fmla="*/ 48698 w 50842"/>
                <a:gd name="connsiteY10" fmla="*/ 45631 h 1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842" h="101630">
                  <a:moveTo>
                    <a:pt x="48698" y="45631"/>
                  </a:moveTo>
                  <a:cubicBezTo>
                    <a:pt x="48698" y="28926"/>
                    <a:pt x="42366" y="19056"/>
                    <a:pt x="32492" y="19056"/>
                  </a:cubicBezTo>
                  <a:cubicBezTo>
                    <a:pt x="24134" y="19056"/>
                    <a:pt x="19066" y="25384"/>
                    <a:pt x="19066" y="32474"/>
                  </a:cubicBezTo>
                  <a:cubicBezTo>
                    <a:pt x="19066" y="39302"/>
                    <a:pt x="24134" y="45885"/>
                    <a:pt x="32492" y="45885"/>
                  </a:cubicBezTo>
                  <a:cubicBezTo>
                    <a:pt x="35526" y="45885"/>
                    <a:pt x="38823" y="44869"/>
                    <a:pt x="41349" y="42598"/>
                  </a:cubicBezTo>
                  <a:cubicBezTo>
                    <a:pt x="42112" y="42091"/>
                    <a:pt x="42366" y="41836"/>
                    <a:pt x="42621" y="41836"/>
                  </a:cubicBezTo>
                  <a:cubicBezTo>
                    <a:pt x="42874" y="41836"/>
                    <a:pt x="43129" y="42091"/>
                    <a:pt x="43129" y="45631"/>
                  </a:cubicBezTo>
                  <a:cubicBezTo>
                    <a:pt x="43129" y="64361"/>
                    <a:pt x="34263" y="79543"/>
                    <a:pt x="25906" y="87895"/>
                  </a:cubicBezTo>
                  <a:cubicBezTo>
                    <a:pt x="23117" y="90682"/>
                    <a:pt x="23117" y="91190"/>
                    <a:pt x="23117" y="91944"/>
                  </a:cubicBezTo>
                  <a:cubicBezTo>
                    <a:pt x="23117" y="93723"/>
                    <a:pt x="24389" y="94731"/>
                    <a:pt x="25652" y="94731"/>
                  </a:cubicBezTo>
                  <a:cubicBezTo>
                    <a:pt x="28440" y="94731"/>
                    <a:pt x="48698" y="75247"/>
                    <a:pt x="48698" y="4563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Forme libre : forme 406">
              <a:extLst>
                <a:ext uri="{FF2B5EF4-FFF2-40B4-BE49-F238E27FC236}">
                  <a16:creationId xmlns:a16="http://schemas.microsoft.com/office/drawing/2014/main" id="{575AB252-926F-4E61-A818-3A27B97B20DF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12650430" y="-14949210"/>
              <a:ext cx="127107" cy="25408"/>
            </a:xfrm>
            <a:custGeom>
              <a:avLst/>
              <a:gdLst>
                <a:gd name="connsiteX0" fmla="*/ 110487 w 127106"/>
                <a:gd name="connsiteY0" fmla="*/ 26901 h 25407"/>
                <a:gd name="connsiteX1" fmla="*/ 110487 w 127106"/>
                <a:gd name="connsiteY1" fmla="*/ 19056 h 25407"/>
                <a:gd name="connsiteX2" fmla="*/ 19066 w 127106"/>
                <a:gd name="connsiteY2" fmla="*/ 19056 h 25407"/>
                <a:gd name="connsiteX3" fmla="*/ 19066 w 127106"/>
                <a:gd name="connsiteY3" fmla="*/ 26901 h 25407"/>
                <a:gd name="connsiteX4" fmla="*/ 110487 w 127106"/>
                <a:gd name="connsiteY4" fmla="*/ 26901 h 2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106" h="25407">
                  <a:moveTo>
                    <a:pt x="110487" y="26901"/>
                  </a:moveTo>
                  <a:lnTo>
                    <a:pt x="110487" y="19056"/>
                  </a:lnTo>
                  <a:lnTo>
                    <a:pt x="19066" y="19056"/>
                  </a:lnTo>
                  <a:lnTo>
                    <a:pt x="19066" y="26901"/>
                  </a:lnTo>
                  <a:lnTo>
                    <a:pt x="110487" y="2690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Forme libre : forme 407">
              <a:extLst>
                <a:ext uri="{FF2B5EF4-FFF2-40B4-BE49-F238E27FC236}">
                  <a16:creationId xmlns:a16="http://schemas.microsoft.com/office/drawing/2014/main" id="{88CD4C44-0E68-4A68-BFD3-543C74C3ABA9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12628650" y="-14911750"/>
              <a:ext cx="127107" cy="152445"/>
            </a:xfrm>
            <a:custGeom>
              <a:avLst/>
              <a:gdLst>
                <a:gd name="connsiteX0" fmla="*/ 41850 w 127106"/>
                <a:gd name="connsiteY0" fmla="*/ 109911 h 152445"/>
                <a:gd name="connsiteX1" fmla="*/ 71990 w 127106"/>
                <a:gd name="connsiteY1" fmla="*/ 81058 h 152445"/>
                <a:gd name="connsiteX2" fmla="*/ 96808 w 127106"/>
                <a:gd name="connsiteY2" fmla="*/ 58287 h 152445"/>
                <a:gd name="connsiteX3" fmla="*/ 126432 w 127106"/>
                <a:gd name="connsiteY3" fmla="*/ 21590 h 152445"/>
                <a:gd name="connsiteX4" fmla="*/ 123643 w 127106"/>
                <a:gd name="connsiteY4" fmla="*/ 19056 h 152445"/>
                <a:gd name="connsiteX5" fmla="*/ 119846 w 127106"/>
                <a:gd name="connsiteY5" fmla="*/ 21835 h 152445"/>
                <a:gd name="connsiteX6" fmla="*/ 100859 w 127106"/>
                <a:gd name="connsiteY6" fmla="*/ 38040 h 152445"/>
                <a:gd name="connsiteX7" fmla="*/ 87942 w 127106"/>
                <a:gd name="connsiteY7" fmla="*/ 29942 h 152445"/>
                <a:gd name="connsiteX8" fmla="*/ 70465 w 127106"/>
                <a:gd name="connsiteY8" fmla="*/ 19056 h 152445"/>
                <a:gd name="connsiteX9" fmla="*/ 39824 w 127106"/>
                <a:gd name="connsiteY9" fmla="*/ 47909 h 152445"/>
                <a:gd name="connsiteX10" fmla="*/ 42867 w 127106"/>
                <a:gd name="connsiteY10" fmla="*/ 50688 h 152445"/>
                <a:gd name="connsiteX11" fmla="*/ 46155 w 127106"/>
                <a:gd name="connsiteY11" fmla="*/ 47909 h 152445"/>
                <a:gd name="connsiteX12" fmla="*/ 67684 w 127106"/>
                <a:gd name="connsiteY12" fmla="*/ 36016 h 152445"/>
                <a:gd name="connsiteX13" fmla="*/ 83636 w 127106"/>
                <a:gd name="connsiteY13" fmla="*/ 39811 h 152445"/>
                <a:gd name="connsiteX14" fmla="*/ 103131 w 127106"/>
                <a:gd name="connsiteY14" fmla="*/ 43606 h 152445"/>
                <a:gd name="connsiteX15" fmla="*/ 67938 w 127106"/>
                <a:gd name="connsiteY15" fmla="*/ 76762 h 152445"/>
                <a:gd name="connsiteX16" fmla="*/ 45147 w 127106"/>
                <a:gd name="connsiteY16" fmla="*/ 98018 h 152445"/>
                <a:gd name="connsiteX17" fmla="*/ 19066 w 127106"/>
                <a:gd name="connsiteY17" fmla="*/ 131175 h 152445"/>
                <a:gd name="connsiteX18" fmla="*/ 22101 w 127106"/>
                <a:gd name="connsiteY18" fmla="*/ 133708 h 152445"/>
                <a:gd name="connsiteX19" fmla="*/ 26152 w 127106"/>
                <a:gd name="connsiteY19" fmla="*/ 130412 h 152445"/>
                <a:gd name="connsiteX20" fmla="*/ 47681 w 127106"/>
                <a:gd name="connsiteY20" fmla="*/ 114723 h 152445"/>
                <a:gd name="connsiteX21" fmla="*/ 62362 w 127106"/>
                <a:gd name="connsiteY21" fmla="*/ 124338 h 152445"/>
                <a:gd name="connsiteX22" fmla="*/ 78576 w 127106"/>
                <a:gd name="connsiteY22" fmla="*/ 133708 h 152445"/>
                <a:gd name="connsiteX23" fmla="*/ 118329 w 127106"/>
                <a:gd name="connsiteY23" fmla="*/ 94731 h 152445"/>
                <a:gd name="connsiteX24" fmla="*/ 115294 w 127106"/>
                <a:gd name="connsiteY24" fmla="*/ 92198 h 152445"/>
                <a:gd name="connsiteX25" fmla="*/ 111743 w 127106"/>
                <a:gd name="connsiteY25" fmla="*/ 95485 h 152445"/>
                <a:gd name="connsiteX26" fmla="*/ 81356 w 127106"/>
                <a:gd name="connsiteY26" fmla="*/ 116748 h 152445"/>
                <a:gd name="connsiteX27" fmla="*/ 66413 w 127106"/>
                <a:gd name="connsiteY27" fmla="*/ 113461 h 152445"/>
                <a:gd name="connsiteX28" fmla="*/ 48690 w 127106"/>
                <a:gd name="connsiteY28" fmla="*/ 109158 h 152445"/>
                <a:gd name="connsiteX29" fmla="*/ 41850 w 127106"/>
                <a:gd name="connsiteY29" fmla="*/ 109911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7106" h="152445">
                  <a:moveTo>
                    <a:pt x="41850" y="109911"/>
                  </a:moveTo>
                  <a:cubicBezTo>
                    <a:pt x="55530" y="95232"/>
                    <a:pt x="62870" y="88911"/>
                    <a:pt x="71990" y="81058"/>
                  </a:cubicBezTo>
                  <a:cubicBezTo>
                    <a:pt x="71990" y="80813"/>
                    <a:pt x="87688" y="67394"/>
                    <a:pt x="96808" y="58287"/>
                  </a:cubicBezTo>
                  <a:cubicBezTo>
                    <a:pt x="120862" y="34745"/>
                    <a:pt x="126432" y="22598"/>
                    <a:pt x="126432" y="21590"/>
                  </a:cubicBezTo>
                  <a:cubicBezTo>
                    <a:pt x="126432" y="19056"/>
                    <a:pt x="124152" y="19056"/>
                    <a:pt x="123643" y="19056"/>
                  </a:cubicBezTo>
                  <a:cubicBezTo>
                    <a:pt x="121872" y="19056"/>
                    <a:pt x="121117" y="19564"/>
                    <a:pt x="119846" y="21835"/>
                  </a:cubicBezTo>
                  <a:cubicBezTo>
                    <a:pt x="112251" y="33991"/>
                    <a:pt x="106936" y="38040"/>
                    <a:pt x="100859" y="38040"/>
                  </a:cubicBezTo>
                  <a:cubicBezTo>
                    <a:pt x="94782" y="38040"/>
                    <a:pt x="91739" y="34238"/>
                    <a:pt x="87942" y="29942"/>
                  </a:cubicBezTo>
                  <a:cubicBezTo>
                    <a:pt x="83128" y="24114"/>
                    <a:pt x="78822" y="19056"/>
                    <a:pt x="70465" y="19056"/>
                  </a:cubicBezTo>
                  <a:cubicBezTo>
                    <a:pt x="51478" y="19056"/>
                    <a:pt x="39824" y="42590"/>
                    <a:pt x="39824" y="47909"/>
                  </a:cubicBezTo>
                  <a:cubicBezTo>
                    <a:pt x="39824" y="49171"/>
                    <a:pt x="40587" y="50688"/>
                    <a:pt x="42867" y="50688"/>
                  </a:cubicBezTo>
                  <a:cubicBezTo>
                    <a:pt x="45147" y="50688"/>
                    <a:pt x="45655" y="49426"/>
                    <a:pt x="46155" y="47909"/>
                  </a:cubicBezTo>
                  <a:cubicBezTo>
                    <a:pt x="50970" y="36261"/>
                    <a:pt x="65658" y="36016"/>
                    <a:pt x="67684" y="36016"/>
                  </a:cubicBezTo>
                  <a:cubicBezTo>
                    <a:pt x="72999" y="36016"/>
                    <a:pt x="77813" y="37786"/>
                    <a:pt x="83636" y="39811"/>
                  </a:cubicBezTo>
                  <a:cubicBezTo>
                    <a:pt x="93765" y="43606"/>
                    <a:pt x="96553" y="43606"/>
                    <a:pt x="103131" y="43606"/>
                  </a:cubicBezTo>
                  <a:cubicBezTo>
                    <a:pt x="94019" y="54484"/>
                    <a:pt x="72745" y="72713"/>
                    <a:pt x="67938" y="76762"/>
                  </a:cubicBezTo>
                  <a:lnTo>
                    <a:pt x="45147" y="98018"/>
                  </a:lnTo>
                  <a:cubicBezTo>
                    <a:pt x="27924" y="114978"/>
                    <a:pt x="19066" y="129404"/>
                    <a:pt x="19066" y="131175"/>
                  </a:cubicBezTo>
                  <a:cubicBezTo>
                    <a:pt x="19066" y="133708"/>
                    <a:pt x="21592" y="133708"/>
                    <a:pt x="22101" y="133708"/>
                  </a:cubicBezTo>
                  <a:cubicBezTo>
                    <a:pt x="24127" y="133708"/>
                    <a:pt x="24635" y="133199"/>
                    <a:pt x="26152" y="130412"/>
                  </a:cubicBezTo>
                  <a:cubicBezTo>
                    <a:pt x="31975" y="121559"/>
                    <a:pt x="39578" y="114723"/>
                    <a:pt x="47681" y="114723"/>
                  </a:cubicBezTo>
                  <a:cubicBezTo>
                    <a:pt x="53504" y="114723"/>
                    <a:pt x="56038" y="117003"/>
                    <a:pt x="62362" y="124338"/>
                  </a:cubicBezTo>
                  <a:cubicBezTo>
                    <a:pt x="66667" y="129658"/>
                    <a:pt x="71228" y="133708"/>
                    <a:pt x="78576" y="133708"/>
                  </a:cubicBezTo>
                  <a:cubicBezTo>
                    <a:pt x="103640" y="133708"/>
                    <a:pt x="118329" y="101559"/>
                    <a:pt x="118329" y="94731"/>
                  </a:cubicBezTo>
                  <a:cubicBezTo>
                    <a:pt x="118329" y="93461"/>
                    <a:pt x="117319" y="92198"/>
                    <a:pt x="115294" y="92198"/>
                  </a:cubicBezTo>
                  <a:cubicBezTo>
                    <a:pt x="113014" y="92198"/>
                    <a:pt x="112505" y="93715"/>
                    <a:pt x="111743" y="95485"/>
                  </a:cubicBezTo>
                  <a:cubicBezTo>
                    <a:pt x="105920" y="111936"/>
                    <a:pt x="89713" y="116748"/>
                    <a:pt x="81356" y="116748"/>
                  </a:cubicBezTo>
                  <a:cubicBezTo>
                    <a:pt x="76296" y="116748"/>
                    <a:pt x="71736" y="115232"/>
                    <a:pt x="66413" y="113461"/>
                  </a:cubicBezTo>
                  <a:cubicBezTo>
                    <a:pt x="57809" y="110166"/>
                    <a:pt x="54013" y="109158"/>
                    <a:pt x="48690" y="109158"/>
                  </a:cubicBezTo>
                  <a:cubicBezTo>
                    <a:pt x="48181" y="109158"/>
                    <a:pt x="44130" y="109158"/>
                    <a:pt x="41850" y="10991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Forme libre : forme 408">
              <a:extLst>
                <a:ext uri="{FF2B5EF4-FFF2-40B4-BE49-F238E27FC236}">
                  <a16:creationId xmlns:a16="http://schemas.microsoft.com/office/drawing/2014/main" id="{E7413527-0F84-4029-AD57-F9F8B8E71BC6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12761104" y="-14989704"/>
              <a:ext cx="76264" cy="279483"/>
            </a:xfrm>
            <a:custGeom>
              <a:avLst/>
              <a:gdLst>
                <a:gd name="connsiteX0" fmla="*/ 77813 w 76264"/>
                <a:gd name="connsiteY0" fmla="*/ 145602 h 279482"/>
                <a:gd name="connsiteX1" fmla="*/ 61099 w 76264"/>
                <a:gd name="connsiteY1" fmla="*/ 66639 h 279482"/>
                <a:gd name="connsiteX2" fmla="*/ 21601 w 76264"/>
                <a:gd name="connsiteY2" fmla="*/ 19056 h 279482"/>
                <a:gd name="connsiteX3" fmla="*/ 19066 w 76264"/>
                <a:gd name="connsiteY3" fmla="*/ 21588 h 279482"/>
                <a:gd name="connsiteX4" fmla="*/ 23881 w 76264"/>
                <a:gd name="connsiteY4" fmla="*/ 27408 h 279482"/>
                <a:gd name="connsiteX5" fmla="*/ 63124 w 76264"/>
                <a:gd name="connsiteY5" fmla="*/ 145602 h 279482"/>
                <a:gd name="connsiteX6" fmla="*/ 22355 w 76264"/>
                <a:gd name="connsiteY6" fmla="*/ 265311 h 279482"/>
                <a:gd name="connsiteX7" fmla="*/ 19066 w 76264"/>
                <a:gd name="connsiteY7" fmla="*/ 269614 h 279482"/>
                <a:gd name="connsiteX8" fmla="*/ 21601 w 76264"/>
                <a:gd name="connsiteY8" fmla="*/ 272146 h 279482"/>
                <a:gd name="connsiteX9" fmla="*/ 61861 w 76264"/>
                <a:gd name="connsiteY9" fmla="*/ 222792 h 279482"/>
                <a:gd name="connsiteX10" fmla="*/ 77813 w 76264"/>
                <a:gd name="connsiteY10" fmla="*/ 145602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64" h="279482">
                  <a:moveTo>
                    <a:pt x="77813" y="145602"/>
                  </a:moveTo>
                  <a:cubicBezTo>
                    <a:pt x="77813" y="125862"/>
                    <a:pt x="75033" y="95238"/>
                    <a:pt x="61099" y="66639"/>
                  </a:cubicBezTo>
                  <a:cubicBezTo>
                    <a:pt x="45909" y="35508"/>
                    <a:pt x="24127" y="19056"/>
                    <a:pt x="21601" y="19056"/>
                  </a:cubicBezTo>
                  <a:cubicBezTo>
                    <a:pt x="20075" y="19056"/>
                    <a:pt x="19066" y="20071"/>
                    <a:pt x="19066" y="21588"/>
                  </a:cubicBezTo>
                  <a:cubicBezTo>
                    <a:pt x="19066" y="22343"/>
                    <a:pt x="19066" y="22850"/>
                    <a:pt x="23881" y="27408"/>
                  </a:cubicBezTo>
                  <a:cubicBezTo>
                    <a:pt x="48690" y="52467"/>
                    <a:pt x="63124" y="92706"/>
                    <a:pt x="63124" y="145602"/>
                  </a:cubicBezTo>
                  <a:cubicBezTo>
                    <a:pt x="63124" y="188882"/>
                    <a:pt x="53758" y="233424"/>
                    <a:pt x="22355" y="265311"/>
                  </a:cubicBezTo>
                  <a:cubicBezTo>
                    <a:pt x="19066" y="268352"/>
                    <a:pt x="19066" y="268859"/>
                    <a:pt x="19066" y="269614"/>
                  </a:cubicBezTo>
                  <a:cubicBezTo>
                    <a:pt x="19066" y="271131"/>
                    <a:pt x="20075" y="272146"/>
                    <a:pt x="21601" y="272146"/>
                  </a:cubicBezTo>
                  <a:cubicBezTo>
                    <a:pt x="24127" y="272146"/>
                    <a:pt x="46919" y="254933"/>
                    <a:pt x="61861" y="222792"/>
                  </a:cubicBezTo>
                  <a:cubicBezTo>
                    <a:pt x="74778" y="194956"/>
                    <a:pt x="77813" y="166864"/>
                    <a:pt x="77813" y="14560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Forme libre : forme 409">
              <a:extLst>
                <a:ext uri="{FF2B5EF4-FFF2-40B4-BE49-F238E27FC236}">
                  <a16:creationId xmlns:a16="http://schemas.microsoft.com/office/drawing/2014/main" id="{1F2675A8-4285-4974-82B1-26CF96AA811B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12895730" y="-14975531"/>
              <a:ext cx="330477" cy="254075"/>
            </a:xfrm>
            <a:custGeom>
              <a:avLst/>
              <a:gdLst>
                <a:gd name="connsiteX0" fmla="*/ 55530 w 330477"/>
                <a:gd name="connsiteY0" fmla="*/ 19056 h 254075"/>
                <a:gd name="connsiteX1" fmla="*/ 19066 w 330477"/>
                <a:gd name="connsiteY1" fmla="*/ 21842 h 254075"/>
                <a:gd name="connsiteX2" fmla="*/ 19066 w 330477"/>
                <a:gd name="connsiteY2" fmla="*/ 29688 h 254075"/>
                <a:gd name="connsiteX3" fmla="*/ 38815 w 330477"/>
                <a:gd name="connsiteY3" fmla="*/ 43860 h 254075"/>
                <a:gd name="connsiteX4" fmla="*/ 38815 w 330477"/>
                <a:gd name="connsiteY4" fmla="*/ 175463 h 254075"/>
                <a:gd name="connsiteX5" fmla="*/ 19066 w 330477"/>
                <a:gd name="connsiteY5" fmla="*/ 186856 h 254075"/>
                <a:gd name="connsiteX6" fmla="*/ 19066 w 330477"/>
                <a:gd name="connsiteY6" fmla="*/ 194702 h 254075"/>
                <a:gd name="connsiteX7" fmla="*/ 47172 w 330477"/>
                <a:gd name="connsiteY7" fmla="*/ 193939 h 254075"/>
                <a:gd name="connsiteX8" fmla="*/ 75279 w 330477"/>
                <a:gd name="connsiteY8" fmla="*/ 194702 h 254075"/>
                <a:gd name="connsiteX9" fmla="*/ 75279 w 330477"/>
                <a:gd name="connsiteY9" fmla="*/ 186856 h 254075"/>
                <a:gd name="connsiteX10" fmla="*/ 55530 w 330477"/>
                <a:gd name="connsiteY10" fmla="*/ 175463 h 254075"/>
                <a:gd name="connsiteX11" fmla="*/ 55530 w 330477"/>
                <a:gd name="connsiteY11" fmla="*/ 19056 h 254075"/>
                <a:gd name="connsiteX12" fmla="*/ 200338 w 330477"/>
                <a:gd name="connsiteY12" fmla="*/ 140543 h 254075"/>
                <a:gd name="connsiteX13" fmla="*/ 144371 w 330477"/>
                <a:gd name="connsiteY13" fmla="*/ 81320 h 254075"/>
                <a:gd name="connsiteX14" fmla="*/ 88159 w 330477"/>
                <a:gd name="connsiteY14" fmla="*/ 140543 h 254075"/>
                <a:gd name="connsiteX15" fmla="*/ 144117 w 330477"/>
                <a:gd name="connsiteY15" fmla="*/ 197488 h 254075"/>
                <a:gd name="connsiteX16" fmla="*/ 200338 w 330477"/>
                <a:gd name="connsiteY16" fmla="*/ 140543 h 254075"/>
                <a:gd name="connsiteX17" fmla="*/ 144371 w 330477"/>
                <a:gd name="connsiteY17" fmla="*/ 191160 h 254075"/>
                <a:gd name="connsiteX18" fmla="*/ 115502 w 330477"/>
                <a:gd name="connsiteY18" fmla="*/ 174201 h 254075"/>
                <a:gd name="connsiteX19" fmla="*/ 109171 w 330477"/>
                <a:gd name="connsiteY19" fmla="*/ 138519 h 254075"/>
                <a:gd name="connsiteX20" fmla="*/ 115249 w 330477"/>
                <a:gd name="connsiteY20" fmla="*/ 103846 h 254075"/>
                <a:gd name="connsiteX21" fmla="*/ 144117 w 330477"/>
                <a:gd name="connsiteY21" fmla="*/ 86886 h 254075"/>
                <a:gd name="connsiteX22" fmla="*/ 172733 w 330477"/>
                <a:gd name="connsiteY22" fmla="*/ 103338 h 254075"/>
                <a:gd name="connsiteX23" fmla="*/ 179317 w 330477"/>
                <a:gd name="connsiteY23" fmla="*/ 138519 h 254075"/>
                <a:gd name="connsiteX24" fmla="*/ 173750 w 330477"/>
                <a:gd name="connsiteY24" fmla="*/ 172430 h 254075"/>
                <a:gd name="connsiteX25" fmla="*/ 144371 w 330477"/>
                <a:gd name="connsiteY25" fmla="*/ 191160 h 254075"/>
                <a:gd name="connsiteX26" fmla="*/ 263907 w 330477"/>
                <a:gd name="connsiteY26" fmla="*/ 151167 h 254075"/>
                <a:gd name="connsiteX27" fmla="*/ 241879 w 330477"/>
                <a:gd name="connsiteY27" fmla="*/ 120044 h 254075"/>
                <a:gd name="connsiteX28" fmla="*/ 245929 w 330477"/>
                <a:gd name="connsiteY28" fmla="*/ 98780 h 254075"/>
                <a:gd name="connsiteX29" fmla="*/ 263907 w 330477"/>
                <a:gd name="connsiteY29" fmla="*/ 88657 h 254075"/>
                <a:gd name="connsiteX30" fmla="*/ 285944 w 330477"/>
                <a:gd name="connsiteY30" fmla="*/ 119789 h 254075"/>
                <a:gd name="connsiteX31" fmla="*/ 281892 w 330477"/>
                <a:gd name="connsiteY31" fmla="*/ 141044 h 254075"/>
                <a:gd name="connsiteX32" fmla="*/ 263907 w 330477"/>
                <a:gd name="connsiteY32" fmla="*/ 151167 h 254075"/>
                <a:gd name="connsiteX33" fmla="*/ 234538 w 330477"/>
                <a:gd name="connsiteY33" fmla="*/ 161044 h 254075"/>
                <a:gd name="connsiteX34" fmla="*/ 238844 w 330477"/>
                <a:gd name="connsiteY34" fmla="*/ 149142 h 254075"/>
                <a:gd name="connsiteX35" fmla="*/ 263907 w 330477"/>
                <a:gd name="connsiteY35" fmla="*/ 156987 h 254075"/>
                <a:gd name="connsiteX36" fmla="*/ 304932 w 330477"/>
                <a:gd name="connsiteY36" fmla="*/ 120044 h 254075"/>
                <a:gd name="connsiteX37" fmla="*/ 294547 w 330477"/>
                <a:gd name="connsiteY37" fmla="*/ 95494 h 254075"/>
                <a:gd name="connsiteX38" fmla="*/ 317340 w 330477"/>
                <a:gd name="connsiteY38" fmla="*/ 85616 h 254075"/>
                <a:gd name="connsiteX39" fmla="*/ 319875 w 330477"/>
                <a:gd name="connsiteY39" fmla="*/ 85870 h 254075"/>
                <a:gd name="connsiteX40" fmla="*/ 315823 w 330477"/>
                <a:gd name="connsiteY40" fmla="*/ 92706 h 254075"/>
                <a:gd name="connsiteX41" fmla="*/ 323164 w 330477"/>
                <a:gd name="connsiteY41" fmla="*/ 100042 h 254075"/>
                <a:gd name="connsiteX42" fmla="*/ 330511 w 330477"/>
                <a:gd name="connsiteY42" fmla="*/ 92453 h 254075"/>
                <a:gd name="connsiteX43" fmla="*/ 317595 w 330477"/>
                <a:gd name="connsiteY43" fmla="*/ 80050 h 254075"/>
                <a:gd name="connsiteX44" fmla="*/ 290752 w 330477"/>
                <a:gd name="connsiteY44" fmla="*/ 91944 h 254075"/>
                <a:gd name="connsiteX45" fmla="*/ 263907 w 330477"/>
                <a:gd name="connsiteY45" fmla="*/ 82837 h 254075"/>
                <a:gd name="connsiteX46" fmla="*/ 222892 w 330477"/>
                <a:gd name="connsiteY46" fmla="*/ 119789 h 254075"/>
                <a:gd name="connsiteX47" fmla="*/ 234792 w 330477"/>
                <a:gd name="connsiteY47" fmla="*/ 145856 h 254075"/>
                <a:gd name="connsiteX48" fmla="*/ 226944 w 330477"/>
                <a:gd name="connsiteY48" fmla="*/ 166864 h 254075"/>
                <a:gd name="connsiteX49" fmla="*/ 238082 w 330477"/>
                <a:gd name="connsiteY49" fmla="*/ 189390 h 254075"/>
                <a:gd name="connsiteX50" fmla="*/ 214788 w 330477"/>
                <a:gd name="connsiteY50" fmla="*/ 214694 h 254075"/>
                <a:gd name="connsiteX51" fmla="*/ 270748 w 330477"/>
                <a:gd name="connsiteY51" fmla="*/ 246835 h 254075"/>
                <a:gd name="connsiteX52" fmla="*/ 326967 w 330477"/>
                <a:gd name="connsiteY52" fmla="*/ 214185 h 254075"/>
                <a:gd name="connsiteX53" fmla="*/ 310507 w 330477"/>
                <a:gd name="connsiteY53" fmla="*/ 185340 h 254075"/>
                <a:gd name="connsiteX54" fmla="*/ 266950 w 330477"/>
                <a:gd name="connsiteY54" fmla="*/ 178250 h 254075"/>
                <a:gd name="connsiteX55" fmla="*/ 247955 w 330477"/>
                <a:gd name="connsiteY55" fmla="*/ 177995 h 254075"/>
                <a:gd name="connsiteX56" fmla="*/ 234538 w 330477"/>
                <a:gd name="connsiteY56" fmla="*/ 161044 h 254075"/>
                <a:gd name="connsiteX57" fmla="*/ 271002 w 330477"/>
                <a:gd name="connsiteY57" fmla="*/ 241015 h 254075"/>
                <a:gd name="connsiteX58" fmla="*/ 227951 w 330477"/>
                <a:gd name="connsiteY58" fmla="*/ 214694 h 254075"/>
                <a:gd name="connsiteX59" fmla="*/ 248718 w 330477"/>
                <a:gd name="connsiteY59" fmla="*/ 192931 h 254075"/>
                <a:gd name="connsiteX60" fmla="*/ 263660 w 330477"/>
                <a:gd name="connsiteY60" fmla="*/ 192931 h 254075"/>
                <a:gd name="connsiteX61" fmla="*/ 313796 w 330477"/>
                <a:gd name="connsiteY61" fmla="*/ 214694 h 254075"/>
                <a:gd name="connsiteX62" fmla="*/ 271002 w 330477"/>
                <a:gd name="connsiteY62" fmla="*/ 241015 h 25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30477" h="254075">
                  <a:moveTo>
                    <a:pt x="55530" y="19056"/>
                  </a:moveTo>
                  <a:lnTo>
                    <a:pt x="19066" y="21842"/>
                  </a:lnTo>
                  <a:lnTo>
                    <a:pt x="19066" y="29688"/>
                  </a:lnTo>
                  <a:cubicBezTo>
                    <a:pt x="36790" y="29688"/>
                    <a:pt x="38815" y="31459"/>
                    <a:pt x="38815" y="43860"/>
                  </a:cubicBezTo>
                  <a:lnTo>
                    <a:pt x="38815" y="175463"/>
                  </a:lnTo>
                  <a:cubicBezTo>
                    <a:pt x="38815" y="186856"/>
                    <a:pt x="36035" y="186856"/>
                    <a:pt x="19066" y="186856"/>
                  </a:cubicBezTo>
                  <a:lnTo>
                    <a:pt x="19066" y="194702"/>
                  </a:lnTo>
                  <a:cubicBezTo>
                    <a:pt x="27424" y="194447"/>
                    <a:pt x="40841" y="193939"/>
                    <a:pt x="47172" y="193939"/>
                  </a:cubicBezTo>
                  <a:cubicBezTo>
                    <a:pt x="53504" y="193939"/>
                    <a:pt x="65913" y="194447"/>
                    <a:pt x="75279" y="194702"/>
                  </a:cubicBezTo>
                  <a:lnTo>
                    <a:pt x="75279" y="186856"/>
                  </a:lnTo>
                  <a:cubicBezTo>
                    <a:pt x="58318" y="186856"/>
                    <a:pt x="55530" y="186856"/>
                    <a:pt x="55530" y="175463"/>
                  </a:cubicBezTo>
                  <a:lnTo>
                    <a:pt x="55530" y="19056"/>
                  </a:lnTo>
                  <a:close/>
                  <a:moveTo>
                    <a:pt x="200338" y="140543"/>
                  </a:moveTo>
                  <a:cubicBezTo>
                    <a:pt x="200338" y="108142"/>
                    <a:pt x="175011" y="81320"/>
                    <a:pt x="144371" y="81320"/>
                  </a:cubicBezTo>
                  <a:cubicBezTo>
                    <a:pt x="112714" y="81320"/>
                    <a:pt x="88159" y="108903"/>
                    <a:pt x="88159" y="140543"/>
                  </a:cubicBezTo>
                  <a:cubicBezTo>
                    <a:pt x="88159" y="173193"/>
                    <a:pt x="114494" y="197488"/>
                    <a:pt x="144117" y="197488"/>
                  </a:cubicBezTo>
                  <a:cubicBezTo>
                    <a:pt x="174757" y="197488"/>
                    <a:pt x="200338" y="172684"/>
                    <a:pt x="200338" y="140543"/>
                  </a:cubicBezTo>
                  <a:close/>
                  <a:moveTo>
                    <a:pt x="144371" y="191160"/>
                  </a:moveTo>
                  <a:cubicBezTo>
                    <a:pt x="133480" y="191160"/>
                    <a:pt x="122343" y="185841"/>
                    <a:pt x="115502" y="174201"/>
                  </a:cubicBezTo>
                  <a:cubicBezTo>
                    <a:pt x="109171" y="163069"/>
                    <a:pt x="109171" y="147626"/>
                    <a:pt x="109171" y="138519"/>
                  </a:cubicBezTo>
                  <a:cubicBezTo>
                    <a:pt x="109171" y="128641"/>
                    <a:pt x="109171" y="114978"/>
                    <a:pt x="115249" y="103846"/>
                  </a:cubicBezTo>
                  <a:cubicBezTo>
                    <a:pt x="122088" y="92198"/>
                    <a:pt x="133989" y="86886"/>
                    <a:pt x="144117" y="86886"/>
                  </a:cubicBezTo>
                  <a:cubicBezTo>
                    <a:pt x="155264" y="86886"/>
                    <a:pt x="166146" y="92453"/>
                    <a:pt x="172733" y="103338"/>
                  </a:cubicBezTo>
                  <a:cubicBezTo>
                    <a:pt x="179317" y="114215"/>
                    <a:pt x="179317" y="128896"/>
                    <a:pt x="179317" y="138519"/>
                  </a:cubicBezTo>
                  <a:cubicBezTo>
                    <a:pt x="179317" y="147626"/>
                    <a:pt x="179317" y="161291"/>
                    <a:pt x="173750" y="172430"/>
                  </a:cubicBezTo>
                  <a:cubicBezTo>
                    <a:pt x="168173" y="183815"/>
                    <a:pt x="157035" y="191160"/>
                    <a:pt x="144371" y="191160"/>
                  </a:cubicBezTo>
                  <a:close/>
                  <a:moveTo>
                    <a:pt x="263907" y="151167"/>
                  </a:moveTo>
                  <a:cubicBezTo>
                    <a:pt x="241879" y="151167"/>
                    <a:pt x="241879" y="125864"/>
                    <a:pt x="241879" y="120044"/>
                  </a:cubicBezTo>
                  <a:cubicBezTo>
                    <a:pt x="241879" y="113207"/>
                    <a:pt x="242134" y="105109"/>
                    <a:pt x="245929" y="98780"/>
                  </a:cubicBezTo>
                  <a:cubicBezTo>
                    <a:pt x="247955" y="95747"/>
                    <a:pt x="253779" y="88657"/>
                    <a:pt x="263907" y="88657"/>
                  </a:cubicBezTo>
                  <a:cubicBezTo>
                    <a:pt x="285944" y="88657"/>
                    <a:pt x="285944" y="113970"/>
                    <a:pt x="285944" y="119789"/>
                  </a:cubicBezTo>
                  <a:cubicBezTo>
                    <a:pt x="285944" y="126617"/>
                    <a:pt x="285691" y="134715"/>
                    <a:pt x="281892" y="141044"/>
                  </a:cubicBezTo>
                  <a:cubicBezTo>
                    <a:pt x="279867" y="144085"/>
                    <a:pt x="274037" y="151167"/>
                    <a:pt x="263907" y="151167"/>
                  </a:cubicBezTo>
                  <a:close/>
                  <a:moveTo>
                    <a:pt x="234538" y="161044"/>
                  </a:moveTo>
                  <a:cubicBezTo>
                    <a:pt x="234538" y="160028"/>
                    <a:pt x="234538" y="154208"/>
                    <a:pt x="238844" y="149142"/>
                  </a:cubicBezTo>
                  <a:cubicBezTo>
                    <a:pt x="248718" y="156232"/>
                    <a:pt x="259103" y="156987"/>
                    <a:pt x="263907" y="156987"/>
                  </a:cubicBezTo>
                  <a:cubicBezTo>
                    <a:pt x="287463" y="156987"/>
                    <a:pt x="304932" y="139527"/>
                    <a:pt x="304932" y="120044"/>
                  </a:cubicBezTo>
                  <a:cubicBezTo>
                    <a:pt x="304932" y="110674"/>
                    <a:pt x="300880" y="101312"/>
                    <a:pt x="294547" y="95494"/>
                  </a:cubicBezTo>
                  <a:cubicBezTo>
                    <a:pt x="303668" y="86886"/>
                    <a:pt x="312779" y="85616"/>
                    <a:pt x="317340" y="85616"/>
                  </a:cubicBezTo>
                  <a:cubicBezTo>
                    <a:pt x="317848" y="85616"/>
                    <a:pt x="319112" y="85616"/>
                    <a:pt x="319875" y="85870"/>
                  </a:cubicBezTo>
                  <a:cubicBezTo>
                    <a:pt x="317086" y="86886"/>
                    <a:pt x="315823" y="89672"/>
                    <a:pt x="315823" y="92706"/>
                  </a:cubicBezTo>
                  <a:cubicBezTo>
                    <a:pt x="315823" y="97009"/>
                    <a:pt x="319112" y="100042"/>
                    <a:pt x="323164" y="100042"/>
                  </a:cubicBezTo>
                  <a:cubicBezTo>
                    <a:pt x="325696" y="100042"/>
                    <a:pt x="330511" y="98271"/>
                    <a:pt x="330511" y="92453"/>
                  </a:cubicBezTo>
                  <a:cubicBezTo>
                    <a:pt x="330511" y="88148"/>
                    <a:pt x="327468" y="80050"/>
                    <a:pt x="317595" y="80050"/>
                  </a:cubicBezTo>
                  <a:cubicBezTo>
                    <a:pt x="312533" y="80050"/>
                    <a:pt x="301388" y="81567"/>
                    <a:pt x="290752" y="91944"/>
                  </a:cubicBezTo>
                  <a:cubicBezTo>
                    <a:pt x="280120" y="83592"/>
                    <a:pt x="269484" y="82837"/>
                    <a:pt x="263907" y="82837"/>
                  </a:cubicBezTo>
                  <a:cubicBezTo>
                    <a:pt x="240362" y="82837"/>
                    <a:pt x="222892" y="100297"/>
                    <a:pt x="222892" y="119789"/>
                  </a:cubicBezTo>
                  <a:cubicBezTo>
                    <a:pt x="222892" y="130921"/>
                    <a:pt x="228459" y="140543"/>
                    <a:pt x="234792" y="145856"/>
                  </a:cubicBezTo>
                  <a:cubicBezTo>
                    <a:pt x="231495" y="149651"/>
                    <a:pt x="226944" y="158003"/>
                    <a:pt x="226944" y="166864"/>
                  </a:cubicBezTo>
                  <a:cubicBezTo>
                    <a:pt x="226944" y="174709"/>
                    <a:pt x="230231" y="184324"/>
                    <a:pt x="238082" y="189390"/>
                  </a:cubicBezTo>
                  <a:cubicBezTo>
                    <a:pt x="222892" y="193686"/>
                    <a:pt x="214788" y="204571"/>
                    <a:pt x="214788" y="214694"/>
                  </a:cubicBezTo>
                  <a:cubicBezTo>
                    <a:pt x="214788" y="232917"/>
                    <a:pt x="239853" y="246835"/>
                    <a:pt x="270748" y="246835"/>
                  </a:cubicBezTo>
                  <a:cubicBezTo>
                    <a:pt x="300626" y="246835"/>
                    <a:pt x="326967" y="233933"/>
                    <a:pt x="326967" y="214185"/>
                  </a:cubicBezTo>
                  <a:cubicBezTo>
                    <a:pt x="326967" y="205334"/>
                    <a:pt x="323419" y="192422"/>
                    <a:pt x="310507" y="185340"/>
                  </a:cubicBezTo>
                  <a:cubicBezTo>
                    <a:pt x="297082" y="178250"/>
                    <a:pt x="282394" y="178250"/>
                    <a:pt x="266950" y="178250"/>
                  </a:cubicBezTo>
                  <a:cubicBezTo>
                    <a:pt x="260618" y="178250"/>
                    <a:pt x="249727" y="178250"/>
                    <a:pt x="247955" y="177995"/>
                  </a:cubicBezTo>
                  <a:cubicBezTo>
                    <a:pt x="239853" y="176987"/>
                    <a:pt x="234538" y="169144"/>
                    <a:pt x="234538" y="161044"/>
                  </a:cubicBezTo>
                  <a:close/>
                  <a:moveTo>
                    <a:pt x="271002" y="241015"/>
                  </a:moveTo>
                  <a:cubicBezTo>
                    <a:pt x="245428" y="241015"/>
                    <a:pt x="227951" y="228113"/>
                    <a:pt x="227951" y="214694"/>
                  </a:cubicBezTo>
                  <a:cubicBezTo>
                    <a:pt x="227951" y="203054"/>
                    <a:pt x="237573" y="193686"/>
                    <a:pt x="248718" y="192931"/>
                  </a:cubicBezTo>
                  <a:lnTo>
                    <a:pt x="263660" y="192931"/>
                  </a:lnTo>
                  <a:cubicBezTo>
                    <a:pt x="285436" y="192931"/>
                    <a:pt x="313796" y="192931"/>
                    <a:pt x="313796" y="214694"/>
                  </a:cubicBezTo>
                  <a:cubicBezTo>
                    <a:pt x="313796" y="228359"/>
                    <a:pt x="295819" y="241015"/>
                    <a:pt x="271002" y="24101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Forme libre : forme 410">
              <a:extLst>
                <a:ext uri="{FF2B5EF4-FFF2-40B4-BE49-F238E27FC236}">
                  <a16:creationId xmlns:a16="http://schemas.microsoft.com/office/drawing/2014/main" id="{240AC056-ADEA-4369-B9E5-357BA46B9585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13239516" y="-14989704"/>
              <a:ext cx="76264" cy="279483"/>
            </a:xfrm>
            <a:custGeom>
              <a:avLst/>
              <a:gdLst>
                <a:gd name="connsiteX0" fmla="*/ 77813 w 76264"/>
                <a:gd name="connsiteY0" fmla="*/ 269614 h 279482"/>
                <a:gd name="connsiteX1" fmla="*/ 73508 w 76264"/>
                <a:gd name="connsiteY1" fmla="*/ 264048 h 279482"/>
                <a:gd name="connsiteX2" fmla="*/ 33755 w 76264"/>
                <a:gd name="connsiteY2" fmla="*/ 145602 h 279482"/>
                <a:gd name="connsiteX3" fmla="*/ 74525 w 76264"/>
                <a:gd name="connsiteY3" fmla="*/ 25891 h 279482"/>
                <a:gd name="connsiteX4" fmla="*/ 77813 w 76264"/>
                <a:gd name="connsiteY4" fmla="*/ 21588 h 279482"/>
                <a:gd name="connsiteX5" fmla="*/ 75280 w 76264"/>
                <a:gd name="connsiteY5" fmla="*/ 19056 h 279482"/>
                <a:gd name="connsiteX6" fmla="*/ 35018 w 76264"/>
                <a:gd name="connsiteY6" fmla="*/ 68410 h 279482"/>
                <a:gd name="connsiteX7" fmla="*/ 19066 w 76264"/>
                <a:gd name="connsiteY7" fmla="*/ 145602 h 279482"/>
                <a:gd name="connsiteX8" fmla="*/ 35781 w 76264"/>
                <a:gd name="connsiteY8" fmla="*/ 224563 h 279482"/>
                <a:gd name="connsiteX9" fmla="*/ 75280 w 76264"/>
                <a:gd name="connsiteY9" fmla="*/ 272146 h 279482"/>
                <a:gd name="connsiteX10" fmla="*/ 77813 w 76264"/>
                <a:gd name="connsiteY10" fmla="*/ 269614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64" h="279482">
                  <a:moveTo>
                    <a:pt x="77813" y="269614"/>
                  </a:moveTo>
                  <a:cubicBezTo>
                    <a:pt x="77813" y="268859"/>
                    <a:pt x="77813" y="268352"/>
                    <a:pt x="73508" y="264048"/>
                  </a:cubicBezTo>
                  <a:cubicBezTo>
                    <a:pt x="41859" y="232162"/>
                    <a:pt x="33755" y="184324"/>
                    <a:pt x="33755" y="145602"/>
                  </a:cubicBezTo>
                  <a:cubicBezTo>
                    <a:pt x="33755" y="101567"/>
                    <a:pt x="43377" y="57524"/>
                    <a:pt x="74525" y="25891"/>
                  </a:cubicBezTo>
                  <a:cubicBezTo>
                    <a:pt x="77813" y="22850"/>
                    <a:pt x="77813" y="22343"/>
                    <a:pt x="77813" y="21588"/>
                  </a:cubicBezTo>
                  <a:cubicBezTo>
                    <a:pt x="77813" y="19819"/>
                    <a:pt x="76795" y="19056"/>
                    <a:pt x="75280" y="19056"/>
                  </a:cubicBezTo>
                  <a:cubicBezTo>
                    <a:pt x="72746" y="19056"/>
                    <a:pt x="49961" y="36269"/>
                    <a:pt x="35018" y="68410"/>
                  </a:cubicBezTo>
                  <a:cubicBezTo>
                    <a:pt x="22102" y="96248"/>
                    <a:pt x="19066" y="124338"/>
                    <a:pt x="19066" y="145602"/>
                  </a:cubicBezTo>
                  <a:cubicBezTo>
                    <a:pt x="19066" y="165340"/>
                    <a:pt x="21847" y="195964"/>
                    <a:pt x="35781" y="224563"/>
                  </a:cubicBezTo>
                  <a:cubicBezTo>
                    <a:pt x="50970" y="255696"/>
                    <a:pt x="72746" y="272146"/>
                    <a:pt x="75280" y="272146"/>
                  </a:cubicBezTo>
                  <a:cubicBezTo>
                    <a:pt x="76795" y="272146"/>
                    <a:pt x="77813" y="271385"/>
                    <a:pt x="77813" y="26961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Forme libre : forme 411">
              <a:extLst>
                <a:ext uri="{FF2B5EF4-FFF2-40B4-BE49-F238E27FC236}">
                  <a16:creationId xmlns:a16="http://schemas.microsoft.com/office/drawing/2014/main" id="{78A087B0-4842-429C-A156-2B3988654DBE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13323898" y="-14911750"/>
              <a:ext cx="127107" cy="152445"/>
            </a:xfrm>
            <a:custGeom>
              <a:avLst/>
              <a:gdLst>
                <a:gd name="connsiteX0" fmla="*/ 41850 w 127106"/>
                <a:gd name="connsiteY0" fmla="*/ 109911 h 152445"/>
                <a:gd name="connsiteX1" fmla="*/ 71990 w 127106"/>
                <a:gd name="connsiteY1" fmla="*/ 81058 h 152445"/>
                <a:gd name="connsiteX2" fmla="*/ 96808 w 127106"/>
                <a:gd name="connsiteY2" fmla="*/ 58287 h 152445"/>
                <a:gd name="connsiteX3" fmla="*/ 126432 w 127106"/>
                <a:gd name="connsiteY3" fmla="*/ 21590 h 152445"/>
                <a:gd name="connsiteX4" fmla="*/ 123643 w 127106"/>
                <a:gd name="connsiteY4" fmla="*/ 19056 h 152445"/>
                <a:gd name="connsiteX5" fmla="*/ 119846 w 127106"/>
                <a:gd name="connsiteY5" fmla="*/ 21835 h 152445"/>
                <a:gd name="connsiteX6" fmla="*/ 100859 w 127106"/>
                <a:gd name="connsiteY6" fmla="*/ 38040 h 152445"/>
                <a:gd name="connsiteX7" fmla="*/ 87942 w 127106"/>
                <a:gd name="connsiteY7" fmla="*/ 29942 h 152445"/>
                <a:gd name="connsiteX8" fmla="*/ 70465 w 127106"/>
                <a:gd name="connsiteY8" fmla="*/ 19056 h 152445"/>
                <a:gd name="connsiteX9" fmla="*/ 39824 w 127106"/>
                <a:gd name="connsiteY9" fmla="*/ 47909 h 152445"/>
                <a:gd name="connsiteX10" fmla="*/ 42867 w 127106"/>
                <a:gd name="connsiteY10" fmla="*/ 50688 h 152445"/>
                <a:gd name="connsiteX11" fmla="*/ 46156 w 127106"/>
                <a:gd name="connsiteY11" fmla="*/ 47909 h 152445"/>
                <a:gd name="connsiteX12" fmla="*/ 67684 w 127106"/>
                <a:gd name="connsiteY12" fmla="*/ 36016 h 152445"/>
                <a:gd name="connsiteX13" fmla="*/ 83636 w 127106"/>
                <a:gd name="connsiteY13" fmla="*/ 39811 h 152445"/>
                <a:gd name="connsiteX14" fmla="*/ 103131 w 127106"/>
                <a:gd name="connsiteY14" fmla="*/ 43606 h 152445"/>
                <a:gd name="connsiteX15" fmla="*/ 67938 w 127106"/>
                <a:gd name="connsiteY15" fmla="*/ 76762 h 152445"/>
                <a:gd name="connsiteX16" fmla="*/ 45147 w 127106"/>
                <a:gd name="connsiteY16" fmla="*/ 98018 h 152445"/>
                <a:gd name="connsiteX17" fmla="*/ 19066 w 127106"/>
                <a:gd name="connsiteY17" fmla="*/ 131175 h 152445"/>
                <a:gd name="connsiteX18" fmla="*/ 22101 w 127106"/>
                <a:gd name="connsiteY18" fmla="*/ 133708 h 152445"/>
                <a:gd name="connsiteX19" fmla="*/ 26152 w 127106"/>
                <a:gd name="connsiteY19" fmla="*/ 130412 h 152445"/>
                <a:gd name="connsiteX20" fmla="*/ 47681 w 127106"/>
                <a:gd name="connsiteY20" fmla="*/ 114723 h 152445"/>
                <a:gd name="connsiteX21" fmla="*/ 62362 w 127106"/>
                <a:gd name="connsiteY21" fmla="*/ 124338 h 152445"/>
                <a:gd name="connsiteX22" fmla="*/ 78576 w 127106"/>
                <a:gd name="connsiteY22" fmla="*/ 133708 h 152445"/>
                <a:gd name="connsiteX23" fmla="*/ 118329 w 127106"/>
                <a:gd name="connsiteY23" fmla="*/ 94731 h 152445"/>
                <a:gd name="connsiteX24" fmla="*/ 115294 w 127106"/>
                <a:gd name="connsiteY24" fmla="*/ 92198 h 152445"/>
                <a:gd name="connsiteX25" fmla="*/ 111743 w 127106"/>
                <a:gd name="connsiteY25" fmla="*/ 95485 h 152445"/>
                <a:gd name="connsiteX26" fmla="*/ 81356 w 127106"/>
                <a:gd name="connsiteY26" fmla="*/ 116748 h 152445"/>
                <a:gd name="connsiteX27" fmla="*/ 66413 w 127106"/>
                <a:gd name="connsiteY27" fmla="*/ 113461 h 152445"/>
                <a:gd name="connsiteX28" fmla="*/ 48690 w 127106"/>
                <a:gd name="connsiteY28" fmla="*/ 109158 h 152445"/>
                <a:gd name="connsiteX29" fmla="*/ 41850 w 127106"/>
                <a:gd name="connsiteY29" fmla="*/ 109911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7106" h="152445">
                  <a:moveTo>
                    <a:pt x="41850" y="109911"/>
                  </a:moveTo>
                  <a:cubicBezTo>
                    <a:pt x="55530" y="95232"/>
                    <a:pt x="62870" y="88911"/>
                    <a:pt x="71990" y="81058"/>
                  </a:cubicBezTo>
                  <a:cubicBezTo>
                    <a:pt x="71990" y="80813"/>
                    <a:pt x="87688" y="67394"/>
                    <a:pt x="96808" y="58287"/>
                  </a:cubicBezTo>
                  <a:cubicBezTo>
                    <a:pt x="120862" y="34745"/>
                    <a:pt x="126432" y="22598"/>
                    <a:pt x="126432" y="21590"/>
                  </a:cubicBezTo>
                  <a:cubicBezTo>
                    <a:pt x="126432" y="19056"/>
                    <a:pt x="124152" y="19056"/>
                    <a:pt x="123643" y="19056"/>
                  </a:cubicBezTo>
                  <a:cubicBezTo>
                    <a:pt x="121872" y="19056"/>
                    <a:pt x="121117" y="19564"/>
                    <a:pt x="119846" y="21835"/>
                  </a:cubicBezTo>
                  <a:cubicBezTo>
                    <a:pt x="112251" y="33991"/>
                    <a:pt x="106937" y="38040"/>
                    <a:pt x="100859" y="38040"/>
                  </a:cubicBezTo>
                  <a:cubicBezTo>
                    <a:pt x="94782" y="38040"/>
                    <a:pt x="91739" y="34238"/>
                    <a:pt x="87942" y="29942"/>
                  </a:cubicBezTo>
                  <a:cubicBezTo>
                    <a:pt x="83128" y="24114"/>
                    <a:pt x="78822" y="19056"/>
                    <a:pt x="70465" y="19056"/>
                  </a:cubicBezTo>
                  <a:cubicBezTo>
                    <a:pt x="51478" y="19056"/>
                    <a:pt x="39824" y="42590"/>
                    <a:pt x="39824" y="47909"/>
                  </a:cubicBezTo>
                  <a:cubicBezTo>
                    <a:pt x="39824" y="49171"/>
                    <a:pt x="40587" y="50688"/>
                    <a:pt x="42867" y="50688"/>
                  </a:cubicBezTo>
                  <a:cubicBezTo>
                    <a:pt x="45147" y="50688"/>
                    <a:pt x="45655" y="49426"/>
                    <a:pt x="46156" y="47909"/>
                  </a:cubicBezTo>
                  <a:cubicBezTo>
                    <a:pt x="50970" y="36261"/>
                    <a:pt x="65659" y="36016"/>
                    <a:pt x="67684" y="36016"/>
                  </a:cubicBezTo>
                  <a:cubicBezTo>
                    <a:pt x="72999" y="36016"/>
                    <a:pt x="77813" y="37786"/>
                    <a:pt x="83636" y="39811"/>
                  </a:cubicBezTo>
                  <a:cubicBezTo>
                    <a:pt x="93765" y="43606"/>
                    <a:pt x="96553" y="43606"/>
                    <a:pt x="103131" y="43606"/>
                  </a:cubicBezTo>
                  <a:cubicBezTo>
                    <a:pt x="94019" y="54484"/>
                    <a:pt x="72745" y="72713"/>
                    <a:pt x="67938" y="76762"/>
                  </a:cubicBezTo>
                  <a:lnTo>
                    <a:pt x="45147" y="98018"/>
                  </a:lnTo>
                  <a:cubicBezTo>
                    <a:pt x="27924" y="114978"/>
                    <a:pt x="19066" y="129404"/>
                    <a:pt x="19066" y="131175"/>
                  </a:cubicBezTo>
                  <a:cubicBezTo>
                    <a:pt x="19066" y="133708"/>
                    <a:pt x="21592" y="133708"/>
                    <a:pt x="22101" y="133708"/>
                  </a:cubicBezTo>
                  <a:cubicBezTo>
                    <a:pt x="24127" y="133708"/>
                    <a:pt x="24635" y="133199"/>
                    <a:pt x="26152" y="130412"/>
                  </a:cubicBezTo>
                  <a:cubicBezTo>
                    <a:pt x="31975" y="121559"/>
                    <a:pt x="39578" y="114723"/>
                    <a:pt x="47681" y="114723"/>
                  </a:cubicBezTo>
                  <a:cubicBezTo>
                    <a:pt x="53504" y="114723"/>
                    <a:pt x="56038" y="117003"/>
                    <a:pt x="62362" y="124338"/>
                  </a:cubicBezTo>
                  <a:cubicBezTo>
                    <a:pt x="66667" y="129658"/>
                    <a:pt x="71228" y="133708"/>
                    <a:pt x="78576" y="133708"/>
                  </a:cubicBezTo>
                  <a:cubicBezTo>
                    <a:pt x="103640" y="133708"/>
                    <a:pt x="118329" y="101559"/>
                    <a:pt x="118329" y="94731"/>
                  </a:cubicBezTo>
                  <a:cubicBezTo>
                    <a:pt x="118329" y="93461"/>
                    <a:pt x="117319" y="92198"/>
                    <a:pt x="115294" y="92198"/>
                  </a:cubicBezTo>
                  <a:cubicBezTo>
                    <a:pt x="113014" y="92198"/>
                    <a:pt x="112505" y="93715"/>
                    <a:pt x="111743" y="95485"/>
                  </a:cubicBezTo>
                  <a:cubicBezTo>
                    <a:pt x="105920" y="111936"/>
                    <a:pt x="89714" y="116748"/>
                    <a:pt x="81356" y="116748"/>
                  </a:cubicBezTo>
                  <a:cubicBezTo>
                    <a:pt x="76296" y="116748"/>
                    <a:pt x="71736" y="115232"/>
                    <a:pt x="66413" y="113461"/>
                  </a:cubicBezTo>
                  <a:cubicBezTo>
                    <a:pt x="57810" y="110166"/>
                    <a:pt x="54013" y="109158"/>
                    <a:pt x="48690" y="109158"/>
                  </a:cubicBezTo>
                  <a:cubicBezTo>
                    <a:pt x="48182" y="109158"/>
                    <a:pt x="44130" y="109158"/>
                    <a:pt x="41850" y="10991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Forme libre : forme 412">
              <a:extLst>
                <a:ext uri="{FF2B5EF4-FFF2-40B4-BE49-F238E27FC236}">
                  <a16:creationId xmlns:a16="http://schemas.microsoft.com/office/drawing/2014/main" id="{D2971060-6C88-4A15-BBF7-3AD9FDF8F623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13512381" y="-14947439"/>
              <a:ext cx="203371" cy="203260"/>
            </a:xfrm>
            <a:custGeom>
              <a:avLst/>
              <a:gdLst>
                <a:gd name="connsiteX0" fmla="*/ 108454 w 203370"/>
                <a:gd name="connsiteY0" fmla="*/ 108402 h 203260"/>
                <a:gd name="connsiteX1" fmla="*/ 179110 w 203370"/>
                <a:gd name="connsiteY1" fmla="*/ 108402 h 203260"/>
                <a:gd name="connsiteX2" fmla="*/ 187467 w 203370"/>
                <a:gd name="connsiteY2" fmla="*/ 103338 h 203260"/>
                <a:gd name="connsiteX3" fmla="*/ 179110 w 203370"/>
                <a:gd name="connsiteY3" fmla="*/ 98279 h 203260"/>
                <a:gd name="connsiteX4" fmla="*/ 108454 w 203370"/>
                <a:gd name="connsiteY4" fmla="*/ 98279 h 203260"/>
                <a:gd name="connsiteX5" fmla="*/ 108454 w 203370"/>
                <a:gd name="connsiteY5" fmla="*/ 27408 h 203260"/>
                <a:gd name="connsiteX6" fmla="*/ 103394 w 203370"/>
                <a:gd name="connsiteY6" fmla="*/ 19056 h 203260"/>
                <a:gd name="connsiteX7" fmla="*/ 98325 w 203370"/>
                <a:gd name="connsiteY7" fmla="*/ 27408 h 203260"/>
                <a:gd name="connsiteX8" fmla="*/ 98325 w 203370"/>
                <a:gd name="connsiteY8" fmla="*/ 98279 h 203260"/>
                <a:gd name="connsiteX9" fmla="*/ 27424 w 203370"/>
                <a:gd name="connsiteY9" fmla="*/ 98279 h 203260"/>
                <a:gd name="connsiteX10" fmla="*/ 19066 w 203370"/>
                <a:gd name="connsiteY10" fmla="*/ 103338 h 203260"/>
                <a:gd name="connsiteX11" fmla="*/ 27424 w 203370"/>
                <a:gd name="connsiteY11" fmla="*/ 108402 h 203260"/>
                <a:gd name="connsiteX12" fmla="*/ 98325 w 203370"/>
                <a:gd name="connsiteY12" fmla="*/ 108402 h 203260"/>
                <a:gd name="connsiteX13" fmla="*/ 98325 w 203370"/>
                <a:gd name="connsiteY13" fmla="*/ 179266 h 203260"/>
                <a:gd name="connsiteX14" fmla="*/ 103394 w 203370"/>
                <a:gd name="connsiteY14" fmla="*/ 187618 h 203260"/>
                <a:gd name="connsiteX15" fmla="*/ 108454 w 203370"/>
                <a:gd name="connsiteY15" fmla="*/ 179266 h 203260"/>
                <a:gd name="connsiteX16" fmla="*/ 108454 w 203370"/>
                <a:gd name="connsiteY16" fmla="*/ 108402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3370" h="203260">
                  <a:moveTo>
                    <a:pt x="108454" y="108402"/>
                  </a:moveTo>
                  <a:lnTo>
                    <a:pt x="179110" y="108402"/>
                  </a:lnTo>
                  <a:cubicBezTo>
                    <a:pt x="182652" y="108402"/>
                    <a:pt x="187467" y="108402"/>
                    <a:pt x="187467" y="103338"/>
                  </a:cubicBezTo>
                  <a:cubicBezTo>
                    <a:pt x="187467" y="98279"/>
                    <a:pt x="182652" y="98279"/>
                    <a:pt x="179110" y="98279"/>
                  </a:cubicBezTo>
                  <a:lnTo>
                    <a:pt x="108454" y="98279"/>
                  </a:lnTo>
                  <a:lnTo>
                    <a:pt x="108454" y="27408"/>
                  </a:lnTo>
                  <a:cubicBezTo>
                    <a:pt x="108454" y="23868"/>
                    <a:pt x="108454" y="19056"/>
                    <a:pt x="103394" y="19056"/>
                  </a:cubicBezTo>
                  <a:cubicBezTo>
                    <a:pt x="98325" y="19056"/>
                    <a:pt x="98325" y="23868"/>
                    <a:pt x="98325" y="27408"/>
                  </a:cubicBezTo>
                  <a:lnTo>
                    <a:pt x="98325" y="98279"/>
                  </a:lnTo>
                  <a:lnTo>
                    <a:pt x="27424" y="98279"/>
                  </a:lnTo>
                  <a:cubicBezTo>
                    <a:pt x="23881" y="98279"/>
                    <a:pt x="19066" y="98279"/>
                    <a:pt x="19066" y="103338"/>
                  </a:cubicBezTo>
                  <a:cubicBezTo>
                    <a:pt x="19066" y="108402"/>
                    <a:pt x="23881" y="108402"/>
                    <a:pt x="27424" y="108402"/>
                  </a:cubicBezTo>
                  <a:lnTo>
                    <a:pt x="98325" y="108402"/>
                  </a:lnTo>
                  <a:lnTo>
                    <a:pt x="98325" y="179266"/>
                  </a:lnTo>
                  <a:cubicBezTo>
                    <a:pt x="98325" y="182807"/>
                    <a:pt x="98325" y="187618"/>
                    <a:pt x="103394" y="187618"/>
                  </a:cubicBezTo>
                  <a:cubicBezTo>
                    <a:pt x="108454" y="187618"/>
                    <a:pt x="108454" y="182807"/>
                    <a:pt x="108454" y="179266"/>
                  </a:cubicBezTo>
                  <a:lnTo>
                    <a:pt x="108454" y="10840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Forme libre : forme 413">
              <a:extLst>
                <a:ext uri="{FF2B5EF4-FFF2-40B4-BE49-F238E27FC236}">
                  <a16:creationId xmlns:a16="http://schemas.microsoft.com/office/drawing/2014/main" id="{BBDD6E7D-73E6-4A6B-84D1-18C6E80E8793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13784005" y="-14949210"/>
              <a:ext cx="127107" cy="25408"/>
            </a:xfrm>
            <a:custGeom>
              <a:avLst/>
              <a:gdLst>
                <a:gd name="connsiteX0" fmla="*/ 110489 w 127106"/>
                <a:gd name="connsiteY0" fmla="*/ 26901 h 25407"/>
                <a:gd name="connsiteX1" fmla="*/ 110489 w 127106"/>
                <a:gd name="connsiteY1" fmla="*/ 19056 h 25407"/>
                <a:gd name="connsiteX2" fmla="*/ 19066 w 127106"/>
                <a:gd name="connsiteY2" fmla="*/ 19056 h 25407"/>
                <a:gd name="connsiteX3" fmla="*/ 19066 w 127106"/>
                <a:gd name="connsiteY3" fmla="*/ 26901 h 25407"/>
                <a:gd name="connsiteX4" fmla="*/ 110489 w 127106"/>
                <a:gd name="connsiteY4" fmla="*/ 26901 h 2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106" h="25407">
                  <a:moveTo>
                    <a:pt x="110489" y="26901"/>
                  </a:moveTo>
                  <a:lnTo>
                    <a:pt x="110489" y="19056"/>
                  </a:lnTo>
                  <a:lnTo>
                    <a:pt x="19066" y="19056"/>
                  </a:lnTo>
                  <a:lnTo>
                    <a:pt x="19066" y="26901"/>
                  </a:lnTo>
                  <a:lnTo>
                    <a:pt x="110489" y="2690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Forme libre : forme 414">
              <a:extLst>
                <a:ext uri="{FF2B5EF4-FFF2-40B4-BE49-F238E27FC236}">
                  <a16:creationId xmlns:a16="http://schemas.microsoft.com/office/drawing/2014/main" id="{7B78B7B9-DD9E-46CE-935D-91C414804D8B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13762339" y="-14911750"/>
              <a:ext cx="127107" cy="152445"/>
            </a:xfrm>
            <a:custGeom>
              <a:avLst/>
              <a:gdLst>
                <a:gd name="connsiteX0" fmla="*/ 41850 w 127106"/>
                <a:gd name="connsiteY0" fmla="*/ 109911 h 152445"/>
                <a:gd name="connsiteX1" fmla="*/ 71990 w 127106"/>
                <a:gd name="connsiteY1" fmla="*/ 81058 h 152445"/>
                <a:gd name="connsiteX2" fmla="*/ 96808 w 127106"/>
                <a:gd name="connsiteY2" fmla="*/ 58287 h 152445"/>
                <a:gd name="connsiteX3" fmla="*/ 126432 w 127106"/>
                <a:gd name="connsiteY3" fmla="*/ 21590 h 152445"/>
                <a:gd name="connsiteX4" fmla="*/ 123644 w 127106"/>
                <a:gd name="connsiteY4" fmla="*/ 19056 h 152445"/>
                <a:gd name="connsiteX5" fmla="*/ 119846 w 127106"/>
                <a:gd name="connsiteY5" fmla="*/ 21835 h 152445"/>
                <a:gd name="connsiteX6" fmla="*/ 100859 w 127106"/>
                <a:gd name="connsiteY6" fmla="*/ 38040 h 152445"/>
                <a:gd name="connsiteX7" fmla="*/ 87942 w 127106"/>
                <a:gd name="connsiteY7" fmla="*/ 29942 h 152445"/>
                <a:gd name="connsiteX8" fmla="*/ 70465 w 127106"/>
                <a:gd name="connsiteY8" fmla="*/ 19056 h 152445"/>
                <a:gd name="connsiteX9" fmla="*/ 39824 w 127106"/>
                <a:gd name="connsiteY9" fmla="*/ 47909 h 152445"/>
                <a:gd name="connsiteX10" fmla="*/ 42867 w 127106"/>
                <a:gd name="connsiteY10" fmla="*/ 50688 h 152445"/>
                <a:gd name="connsiteX11" fmla="*/ 46156 w 127106"/>
                <a:gd name="connsiteY11" fmla="*/ 47909 h 152445"/>
                <a:gd name="connsiteX12" fmla="*/ 67684 w 127106"/>
                <a:gd name="connsiteY12" fmla="*/ 36016 h 152445"/>
                <a:gd name="connsiteX13" fmla="*/ 83636 w 127106"/>
                <a:gd name="connsiteY13" fmla="*/ 39811 h 152445"/>
                <a:gd name="connsiteX14" fmla="*/ 103131 w 127106"/>
                <a:gd name="connsiteY14" fmla="*/ 43606 h 152445"/>
                <a:gd name="connsiteX15" fmla="*/ 67939 w 127106"/>
                <a:gd name="connsiteY15" fmla="*/ 76762 h 152445"/>
                <a:gd name="connsiteX16" fmla="*/ 45147 w 127106"/>
                <a:gd name="connsiteY16" fmla="*/ 98018 h 152445"/>
                <a:gd name="connsiteX17" fmla="*/ 19066 w 127106"/>
                <a:gd name="connsiteY17" fmla="*/ 131175 h 152445"/>
                <a:gd name="connsiteX18" fmla="*/ 22101 w 127106"/>
                <a:gd name="connsiteY18" fmla="*/ 133708 h 152445"/>
                <a:gd name="connsiteX19" fmla="*/ 26152 w 127106"/>
                <a:gd name="connsiteY19" fmla="*/ 130412 h 152445"/>
                <a:gd name="connsiteX20" fmla="*/ 47681 w 127106"/>
                <a:gd name="connsiteY20" fmla="*/ 114723 h 152445"/>
                <a:gd name="connsiteX21" fmla="*/ 62362 w 127106"/>
                <a:gd name="connsiteY21" fmla="*/ 124338 h 152445"/>
                <a:gd name="connsiteX22" fmla="*/ 78576 w 127106"/>
                <a:gd name="connsiteY22" fmla="*/ 133708 h 152445"/>
                <a:gd name="connsiteX23" fmla="*/ 118329 w 127106"/>
                <a:gd name="connsiteY23" fmla="*/ 94731 h 152445"/>
                <a:gd name="connsiteX24" fmla="*/ 115294 w 127106"/>
                <a:gd name="connsiteY24" fmla="*/ 92198 h 152445"/>
                <a:gd name="connsiteX25" fmla="*/ 111743 w 127106"/>
                <a:gd name="connsiteY25" fmla="*/ 95485 h 152445"/>
                <a:gd name="connsiteX26" fmla="*/ 81356 w 127106"/>
                <a:gd name="connsiteY26" fmla="*/ 116748 h 152445"/>
                <a:gd name="connsiteX27" fmla="*/ 66414 w 127106"/>
                <a:gd name="connsiteY27" fmla="*/ 113461 h 152445"/>
                <a:gd name="connsiteX28" fmla="*/ 48690 w 127106"/>
                <a:gd name="connsiteY28" fmla="*/ 109158 h 152445"/>
                <a:gd name="connsiteX29" fmla="*/ 41850 w 127106"/>
                <a:gd name="connsiteY29" fmla="*/ 109911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7106" h="152445">
                  <a:moveTo>
                    <a:pt x="41850" y="109911"/>
                  </a:moveTo>
                  <a:cubicBezTo>
                    <a:pt x="55530" y="95232"/>
                    <a:pt x="62871" y="88911"/>
                    <a:pt x="71990" y="81058"/>
                  </a:cubicBezTo>
                  <a:cubicBezTo>
                    <a:pt x="71990" y="80813"/>
                    <a:pt x="87688" y="67394"/>
                    <a:pt x="96808" y="58287"/>
                  </a:cubicBezTo>
                  <a:cubicBezTo>
                    <a:pt x="120863" y="34745"/>
                    <a:pt x="126432" y="22598"/>
                    <a:pt x="126432" y="21590"/>
                  </a:cubicBezTo>
                  <a:cubicBezTo>
                    <a:pt x="126432" y="19056"/>
                    <a:pt x="124152" y="19056"/>
                    <a:pt x="123644" y="19056"/>
                  </a:cubicBezTo>
                  <a:cubicBezTo>
                    <a:pt x="121872" y="19056"/>
                    <a:pt x="121117" y="19564"/>
                    <a:pt x="119846" y="21835"/>
                  </a:cubicBezTo>
                  <a:cubicBezTo>
                    <a:pt x="112251" y="33991"/>
                    <a:pt x="106937" y="38040"/>
                    <a:pt x="100859" y="38040"/>
                  </a:cubicBezTo>
                  <a:cubicBezTo>
                    <a:pt x="94782" y="38040"/>
                    <a:pt x="91740" y="34238"/>
                    <a:pt x="87942" y="29942"/>
                  </a:cubicBezTo>
                  <a:cubicBezTo>
                    <a:pt x="83128" y="24114"/>
                    <a:pt x="78822" y="19056"/>
                    <a:pt x="70465" y="19056"/>
                  </a:cubicBezTo>
                  <a:cubicBezTo>
                    <a:pt x="51479" y="19056"/>
                    <a:pt x="39824" y="42590"/>
                    <a:pt x="39824" y="47909"/>
                  </a:cubicBezTo>
                  <a:cubicBezTo>
                    <a:pt x="39824" y="49171"/>
                    <a:pt x="40587" y="50688"/>
                    <a:pt x="42867" y="50688"/>
                  </a:cubicBezTo>
                  <a:cubicBezTo>
                    <a:pt x="45147" y="50688"/>
                    <a:pt x="45655" y="49426"/>
                    <a:pt x="46156" y="47909"/>
                  </a:cubicBezTo>
                  <a:cubicBezTo>
                    <a:pt x="50970" y="36261"/>
                    <a:pt x="65659" y="36016"/>
                    <a:pt x="67684" y="36016"/>
                  </a:cubicBezTo>
                  <a:cubicBezTo>
                    <a:pt x="72999" y="36016"/>
                    <a:pt x="77813" y="37786"/>
                    <a:pt x="83636" y="39811"/>
                  </a:cubicBezTo>
                  <a:cubicBezTo>
                    <a:pt x="93765" y="43606"/>
                    <a:pt x="96553" y="43606"/>
                    <a:pt x="103131" y="43606"/>
                  </a:cubicBezTo>
                  <a:cubicBezTo>
                    <a:pt x="94019" y="54484"/>
                    <a:pt x="72745" y="72713"/>
                    <a:pt x="67939" y="76762"/>
                  </a:cubicBezTo>
                  <a:lnTo>
                    <a:pt x="45147" y="98018"/>
                  </a:lnTo>
                  <a:cubicBezTo>
                    <a:pt x="27924" y="114978"/>
                    <a:pt x="19066" y="129404"/>
                    <a:pt x="19066" y="131175"/>
                  </a:cubicBezTo>
                  <a:cubicBezTo>
                    <a:pt x="19066" y="133708"/>
                    <a:pt x="21593" y="133708"/>
                    <a:pt x="22101" y="133708"/>
                  </a:cubicBezTo>
                  <a:cubicBezTo>
                    <a:pt x="24127" y="133708"/>
                    <a:pt x="24635" y="133199"/>
                    <a:pt x="26152" y="130412"/>
                  </a:cubicBezTo>
                  <a:cubicBezTo>
                    <a:pt x="31975" y="121559"/>
                    <a:pt x="39578" y="114723"/>
                    <a:pt x="47681" y="114723"/>
                  </a:cubicBezTo>
                  <a:cubicBezTo>
                    <a:pt x="53504" y="114723"/>
                    <a:pt x="56038" y="117003"/>
                    <a:pt x="62362" y="124338"/>
                  </a:cubicBezTo>
                  <a:cubicBezTo>
                    <a:pt x="66667" y="129658"/>
                    <a:pt x="71228" y="133708"/>
                    <a:pt x="78576" y="133708"/>
                  </a:cubicBezTo>
                  <a:cubicBezTo>
                    <a:pt x="103640" y="133708"/>
                    <a:pt x="118329" y="101559"/>
                    <a:pt x="118329" y="94731"/>
                  </a:cubicBezTo>
                  <a:cubicBezTo>
                    <a:pt x="118329" y="93461"/>
                    <a:pt x="117320" y="92198"/>
                    <a:pt x="115294" y="92198"/>
                  </a:cubicBezTo>
                  <a:cubicBezTo>
                    <a:pt x="113014" y="92198"/>
                    <a:pt x="112505" y="93715"/>
                    <a:pt x="111743" y="95485"/>
                  </a:cubicBezTo>
                  <a:cubicBezTo>
                    <a:pt x="105920" y="111936"/>
                    <a:pt x="89714" y="116748"/>
                    <a:pt x="81356" y="116748"/>
                  </a:cubicBezTo>
                  <a:cubicBezTo>
                    <a:pt x="76296" y="116748"/>
                    <a:pt x="71736" y="115232"/>
                    <a:pt x="66414" y="113461"/>
                  </a:cubicBezTo>
                  <a:cubicBezTo>
                    <a:pt x="57810" y="110166"/>
                    <a:pt x="54013" y="109158"/>
                    <a:pt x="48690" y="109158"/>
                  </a:cubicBezTo>
                  <a:cubicBezTo>
                    <a:pt x="48182" y="109158"/>
                    <a:pt x="44130" y="109158"/>
                    <a:pt x="41850" y="10991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Forme libre : forme 415">
              <a:extLst>
                <a:ext uri="{FF2B5EF4-FFF2-40B4-BE49-F238E27FC236}">
                  <a16:creationId xmlns:a16="http://schemas.microsoft.com/office/drawing/2014/main" id="{45732ABC-9044-4A10-9C42-051800353DBE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13950849" y="-14947439"/>
              <a:ext cx="203371" cy="203260"/>
            </a:xfrm>
            <a:custGeom>
              <a:avLst/>
              <a:gdLst>
                <a:gd name="connsiteX0" fmla="*/ 108454 w 203370"/>
                <a:gd name="connsiteY0" fmla="*/ 108402 h 203260"/>
                <a:gd name="connsiteX1" fmla="*/ 179109 w 203370"/>
                <a:gd name="connsiteY1" fmla="*/ 108402 h 203260"/>
                <a:gd name="connsiteX2" fmla="*/ 187467 w 203370"/>
                <a:gd name="connsiteY2" fmla="*/ 103338 h 203260"/>
                <a:gd name="connsiteX3" fmla="*/ 179109 w 203370"/>
                <a:gd name="connsiteY3" fmla="*/ 98279 h 203260"/>
                <a:gd name="connsiteX4" fmla="*/ 108454 w 203370"/>
                <a:gd name="connsiteY4" fmla="*/ 98279 h 203260"/>
                <a:gd name="connsiteX5" fmla="*/ 108454 w 203370"/>
                <a:gd name="connsiteY5" fmla="*/ 27408 h 203260"/>
                <a:gd name="connsiteX6" fmla="*/ 103394 w 203370"/>
                <a:gd name="connsiteY6" fmla="*/ 19056 h 203260"/>
                <a:gd name="connsiteX7" fmla="*/ 98325 w 203370"/>
                <a:gd name="connsiteY7" fmla="*/ 27408 h 203260"/>
                <a:gd name="connsiteX8" fmla="*/ 98325 w 203370"/>
                <a:gd name="connsiteY8" fmla="*/ 98279 h 203260"/>
                <a:gd name="connsiteX9" fmla="*/ 27424 w 203370"/>
                <a:gd name="connsiteY9" fmla="*/ 98279 h 203260"/>
                <a:gd name="connsiteX10" fmla="*/ 19066 w 203370"/>
                <a:gd name="connsiteY10" fmla="*/ 103338 h 203260"/>
                <a:gd name="connsiteX11" fmla="*/ 27424 w 203370"/>
                <a:gd name="connsiteY11" fmla="*/ 108402 h 203260"/>
                <a:gd name="connsiteX12" fmla="*/ 98325 w 203370"/>
                <a:gd name="connsiteY12" fmla="*/ 108402 h 203260"/>
                <a:gd name="connsiteX13" fmla="*/ 98325 w 203370"/>
                <a:gd name="connsiteY13" fmla="*/ 179266 h 203260"/>
                <a:gd name="connsiteX14" fmla="*/ 103394 w 203370"/>
                <a:gd name="connsiteY14" fmla="*/ 187618 h 203260"/>
                <a:gd name="connsiteX15" fmla="*/ 108454 w 203370"/>
                <a:gd name="connsiteY15" fmla="*/ 179266 h 203260"/>
                <a:gd name="connsiteX16" fmla="*/ 108454 w 203370"/>
                <a:gd name="connsiteY16" fmla="*/ 108402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3370" h="203260">
                  <a:moveTo>
                    <a:pt x="108454" y="108402"/>
                  </a:moveTo>
                  <a:lnTo>
                    <a:pt x="179109" y="108402"/>
                  </a:lnTo>
                  <a:cubicBezTo>
                    <a:pt x="182652" y="108402"/>
                    <a:pt x="187467" y="108402"/>
                    <a:pt x="187467" y="103338"/>
                  </a:cubicBezTo>
                  <a:cubicBezTo>
                    <a:pt x="187467" y="98279"/>
                    <a:pt x="182652" y="98279"/>
                    <a:pt x="179109" y="98279"/>
                  </a:cubicBezTo>
                  <a:lnTo>
                    <a:pt x="108454" y="98279"/>
                  </a:lnTo>
                  <a:lnTo>
                    <a:pt x="108454" y="27408"/>
                  </a:lnTo>
                  <a:cubicBezTo>
                    <a:pt x="108454" y="23868"/>
                    <a:pt x="108454" y="19056"/>
                    <a:pt x="103394" y="19056"/>
                  </a:cubicBezTo>
                  <a:cubicBezTo>
                    <a:pt x="98325" y="19056"/>
                    <a:pt x="98325" y="23868"/>
                    <a:pt x="98325" y="27408"/>
                  </a:cubicBezTo>
                  <a:lnTo>
                    <a:pt x="98325" y="98279"/>
                  </a:lnTo>
                  <a:lnTo>
                    <a:pt x="27424" y="98279"/>
                  </a:lnTo>
                  <a:cubicBezTo>
                    <a:pt x="23881" y="98279"/>
                    <a:pt x="19066" y="98279"/>
                    <a:pt x="19066" y="103338"/>
                  </a:cubicBezTo>
                  <a:cubicBezTo>
                    <a:pt x="19066" y="108402"/>
                    <a:pt x="23881" y="108402"/>
                    <a:pt x="27424" y="108402"/>
                  </a:cubicBezTo>
                  <a:lnTo>
                    <a:pt x="98325" y="108402"/>
                  </a:lnTo>
                  <a:lnTo>
                    <a:pt x="98325" y="179266"/>
                  </a:lnTo>
                  <a:cubicBezTo>
                    <a:pt x="98325" y="182807"/>
                    <a:pt x="98325" y="187618"/>
                    <a:pt x="103394" y="187618"/>
                  </a:cubicBezTo>
                  <a:cubicBezTo>
                    <a:pt x="108454" y="187618"/>
                    <a:pt x="108454" y="182807"/>
                    <a:pt x="108454" y="179266"/>
                  </a:cubicBezTo>
                  <a:lnTo>
                    <a:pt x="108454" y="10840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Forme libre : forme 416">
              <a:extLst>
                <a:ext uri="{FF2B5EF4-FFF2-40B4-BE49-F238E27FC236}">
                  <a16:creationId xmlns:a16="http://schemas.microsoft.com/office/drawing/2014/main" id="{253C534E-06C5-405E-9D36-D5D9FA5230AB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14199537" y="-14908971"/>
              <a:ext cx="152528" cy="127038"/>
            </a:xfrm>
            <a:custGeom>
              <a:avLst/>
              <a:gdLst>
                <a:gd name="connsiteX0" fmla="*/ 140620 w 152528"/>
                <a:gd name="connsiteY0" fmla="*/ 33737 h 127037"/>
                <a:gd name="connsiteX1" fmla="*/ 153028 w 152528"/>
                <a:gd name="connsiteY1" fmla="*/ 25138 h 127037"/>
                <a:gd name="connsiteX2" fmla="*/ 143146 w 152528"/>
                <a:gd name="connsiteY2" fmla="*/ 19056 h 127037"/>
                <a:gd name="connsiteX3" fmla="*/ 85415 w 152528"/>
                <a:gd name="connsiteY3" fmla="*/ 19056 h 127037"/>
                <a:gd name="connsiteX4" fmla="*/ 19066 w 152528"/>
                <a:gd name="connsiteY4" fmla="*/ 90936 h 127037"/>
                <a:gd name="connsiteX5" fmla="*/ 57055 w 152528"/>
                <a:gd name="connsiteY5" fmla="*/ 130929 h 127037"/>
                <a:gd name="connsiteX6" fmla="*/ 120616 w 152528"/>
                <a:gd name="connsiteY6" fmla="*/ 61328 h 127037"/>
                <a:gd name="connsiteX7" fmla="*/ 112759 w 152528"/>
                <a:gd name="connsiteY7" fmla="*/ 33737 h 127037"/>
                <a:gd name="connsiteX8" fmla="*/ 140620 w 152528"/>
                <a:gd name="connsiteY8" fmla="*/ 33737 h 127037"/>
                <a:gd name="connsiteX9" fmla="*/ 57309 w 152528"/>
                <a:gd name="connsiteY9" fmla="*/ 125355 h 127037"/>
                <a:gd name="connsiteX10" fmla="*/ 34771 w 152528"/>
                <a:gd name="connsiteY10" fmla="*/ 98026 h 127037"/>
                <a:gd name="connsiteX11" fmla="*/ 46671 w 152528"/>
                <a:gd name="connsiteY11" fmla="*/ 54746 h 127037"/>
                <a:gd name="connsiteX12" fmla="*/ 81110 w 152528"/>
                <a:gd name="connsiteY12" fmla="*/ 33737 h 127037"/>
                <a:gd name="connsiteX13" fmla="*/ 104402 w 152528"/>
                <a:gd name="connsiteY13" fmla="*/ 58287 h 127037"/>
                <a:gd name="connsiteX14" fmla="*/ 90730 w 152528"/>
                <a:gd name="connsiteY14" fmla="*/ 103846 h 127037"/>
                <a:gd name="connsiteX15" fmla="*/ 57309 w 152528"/>
                <a:gd name="connsiteY15" fmla="*/ 125355 h 127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2528" h="127037">
                  <a:moveTo>
                    <a:pt x="140620" y="33737"/>
                  </a:moveTo>
                  <a:cubicBezTo>
                    <a:pt x="143908" y="33737"/>
                    <a:pt x="153028" y="33737"/>
                    <a:pt x="153028" y="25138"/>
                  </a:cubicBezTo>
                  <a:cubicBezTo>
                    <a:pt x="153028" y="19056"/>
                    <a:pt x="147706" y="19056"/>
                    <a:pt x="143146" y="19056"/>
                  </a:cubicBezTo>
                  <a:lnTo>
                    <a:pt x="85415" y="19056"/>
                  </a:lnTo>
                  <a:cubicBezTo>
                    <a:pt x="47180" y="19056"/>
                    <a:pt x="19066" y="60819"/>
                    <a:pt x="19066" y="90936"/>
                  </a:cubicBezTo>
                  <a:cubicBezTo>
                    <a:pt x="19066" y="113207"/>
                    <a:pt x="34009" y="130929"/>
                    <a:pt x="57055" y="130929"/>
                  </a:cubicBezTo>
                  <a:cubicBezTo>
                    <a:pt x="86933" y="130929"/>
                    <a:pt x="120616" y="100304"/>
                    <a:pt x="120616" y="61328"/>
                  </a:cubicBezTo>
                  <a:cubicBezTo>
                    <a:pt x="120616" y="57024"/>
                    <a:pt x="120616" y="44877"/>
                    <a:pt x="112759" y="33737"/>
                  </a:cubicBezTo>
                  <a:lnTo>
                    <a:pt x="140620" y="33737"/>
                  </a:lnTo>
                  <a:close/>
                  <a:moveTo>
                    <a:pt x="57309" y="125355"/>
                  </a:moveTo>
                  <a:cubicBezTo>
                    <a:pt x="44900" y="125355"/>
                    <a:pt x="34771" y="116248"/>
                    <a:pt x="34771" y="98026"/>
                  </a:cubicBezTo>
                  <a:cubicBezTo>
                    <a:pt x="34771" y="90428"/>
                    <a:pt x="37806" y="69680"/>
                    <a:pt x="46671" y="54746"/>
                  </a:cubicBezTo>
                  <a:cubicBezTo>
                    <a:pt x="57309" y="37286"/>
                    <a:pt x="72498" y="33737"/>
                    <a:pt x="81110" y="33737"/>
                  </a:cubicBezTo>
                  <a:cubicBezTo>
                    <a:pt x="102376" y="33737"/>
                    <a:pt x="104402" y="50443"/>
                    <a:pt x="104402" y="58287"/>
                  </a:cubicBezTo>
                  <a:cubicBezTo>
                    <a:pt x="104402" y="70181"/>
                    <a:pt x="99342" y="90936"/>
                    <a:pt x="90730" y="103846"/>
                  </a:cubicBezTo>
                  <a:cubicBezTo>
                    <a:pt x="80855" y="118780"/>
                    <a:pt x="67183" y="125355"/>
                    <a:pt x="57309" y="12535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Forme libre : forme 417">
              <a:extLst>
                <a:ext uri="{FF2B5EF4-FFF2-40B4-BE49-F238E27FC236}">
                  <a16:creationId xmlns:a16="http://schemas.microsoft.com/office/drawing/2014/main" id="{804F56B7-14BE-44EC-9C1A-9BCC3298ADDC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14358150" y="-14989704"/>
              <a:ext cx="76264" cy="279483"/>
            </a:xfrm>
            <a:custGeom>
              <a:avLst/>
              <a:gdLst>
                <a:gd name="connsiteX0" fmla="*/ 77813 w 76264"/>
                <a:gd name="connsiteY0" fmla="*/ 145602 h 279482"/>
                <a:gd name="connsiteX1" fmla="*/ 61099 w 76264"/>
                <a:gd name="connsiteY1" fmla="*/ 66639 h 279482"/>
                <a:gd name="connsiteX2" fmla="*/ 21600 w 76264"/>
                <a:gd name="connsiteY2" fmla="*/ 19056 h 279482"/>
                <a:gd name="connsiteX3" fmla="*/ 19066 w 76264"/>
                <a:gd name="connsiteY3" fmla="*/ 21588 h 279482"/>
                <a:gd name="connsiteX4" fmla="*/ 23880 w 76264"/>
                <a:gd name="connsiteY4" fmla="*/ 27408 h 279482"/>
                <a:gd name="connsiteX5" fmla="*/ 63124 w 76264"/>
                <a:gd name="connsiteY5" fmla="*/ 145602 h 279482"/>
                <a:gd name="connsiteX6" fmla="*/ 22355 w 76264"/>
                <a:gd name="connsiteY6" fmla="*/ 265311 h 279482"/>
                <a:gd name="connsiteX7" fmla="*/ 19066 w 76264"/>
                <a:gd name="connsiteY7" fmla="*/ 269614 h 279482"/>
                <a:gd name="connsiteX8" fmla="*/ 21600 w 76264"/>
                <a:gd name="connsiteY8" fmla="*/ 272146 h 279482"/>
                <a:gd name="connsiteX9" fmla="*/ 61861 w 76264"/>
                <a:gd name="connsiteY9" fmla="*/ 222792 h 279482"/>
                <a:gd name="connsiteX10" fmla="*/ 77813 w 76264"/>
                <a:gd name="connsiteY10" fmla="*/ 145602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64" h="279482">
                  <a:moveTo>
                    <a:pt x="77813" y="145602"/>
                  </a:moveTo>
                  <a:cubicBezTo>
                    <a:pt x="77813" y="125862"/>
                    <a:pt x="75033" y="95238"/>
                    <a:pt x="61099" y="66639"/>
                  </a:cubicBezTo>
                  <a:cubicBezTo>
                    <a:pt x="45909" y="35508"/>
                    <a:pt x="24127" y="19056"/>
                    <a:pt x="21600" y="19056"/>
                  </a:cubicBezTo>
                  <a:cubicBezTo>
                    <a:pt x="20075" y="19056"/>
                    <a:pt x="19066" y="20071"/>
                    <a:pt x="19066" y="21588"/>
                  </a:cubicBezTo>
                  <a:cubicBezTo>
                    <a:pt x="19066" y="22343"/>
                    <a:pt x="19066" y="22850"/>
                    <a:pt x="23880" y="27408"/>
                  </a:cubicBezTo>
                  <a:cubicBezTo>
                    <a:pt x="48690" y="52467"/>
                    <a:pt x="63124" y="92706"/>
                    <a:pt x="63124" y="145602"/>
                  </a:cubicBezTo>
                  <a:cubicBezTo>
                    <a:pt x="63124" y="188882"/>
                    <a:pt x="53758" y="233424"/>
                    <a:pt x="22355" y="265311"/>
                  </a:cubicBezTo>
                  <a:cubicBezTo>
                    <a:pt x="19066" y="268352"/>
                    <a:pt x="19066" y="268859"/>
                    <a:pt x="19066" y="269614"/>
                  </a:cubicBezTo>
                  <a:cubicBezTo>
                    <a:pt x="19066" y="271131"/>
                    <a:pt x="20075" y="272146"/>
                    <a:pt x="21600" y="272146"/>
                  </a:cubicBezTo>
                  <a:cubicBezTo>
                    <a:pt x="24127" y="272146"/>
                    <a:pt x="46918" y="254933"/>
                    <a:pt x="61861" y="222792"/>
                  </a:cubicBezTo>
                  <a:cubicBezTo>
                    <a:pt x="74778" y="194956"/>
                    <a:pt x="77813" y="166864"/>
                    <a:pt x="77813" y="14560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" name="Forme libre : forme 418">
              <a:extLst>
                <a:ext uri="{FF2B5EF4-FFF2-40B4-BE49-F238E27FC236}">
                  <a16:creationId xmlns:a16="http://schemas.microsoft.com/office/drawing/2014/main" id="{6B2030DA-4059-4304-BC3A-219FF3681F46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14445766" y="-15166934"/>
              <a:ext cx="101685" cy="635189"/>
            </a:xfrm>
            <a:custGeom>
              <a:avLst/>
              <a:gdLst>
                <a:gd name="connsiteX0" fmla="*/ 71736 w 101685"/>
                <a:gd name="connsiteY0" fmla="*/ 612298 h 635188"/>
                <a:gd name="connsiteX1" fmla="*/ 19066 w 101685"/>
                <a:gd name="connsiteY1" fmla="*/ 612298 h 635188"/>
                <a:gd name="connsiteX2" fmla="*/ 19066 w 101685"/>
                <a:gd name="connsiteY2" fmla="*/ 626216 h 635188"/>
                <a:gd name="connsiteX3" fmla="*/ 85670 w 101685"/>
                <a:gd name="connsiteY3" fmla="*/ 626216 h 635188"/>
                <a:gd name="connsiteX4" fmla="*/ 85670 w 101685"/>
                <a:gd name="connsiteY4" fmla="*/ 19056 h 635188"/>
                <a:gd name="connsiteX5" fmla="*/ 19066 w 101685"/>
                <a:gd name="connsiteY5" fmla="*/ 19056 h 635188"/>
                <a:gd name="connsiteX6" fmla="*/ 19066 w 101685"/>
                <a:gd name="connsiteY6" fmla="*/ 32974 h 635188"/>
                <a:gd name="connsiteX7" fmla="*/ 71736 w 101685"/>
                <a:gd name="connsiteY7" fmla="*/ 32974 h 635188"/>
                <a:gd name="connsiteX8" fmla="*/ 71736 w 101685"/>
                <a:gd name="connsiteY8" fmla="*/ 612298 h 635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685" h="635188">
                  <a:moveTo>
                    <a:pt x="71736" y="612298"/>
                  </a:moveTo>
                  <a:lnTo>
                    <a:pt x="19066" y="612298"/>
                  </a:lnTo>
                  <a:lnTo>
                    <a:pt x="19066" y="626216"/>
                  </a:lnTo>
                  <a:lnTo>
                    <a:pt x="85670" y="626216"/>
                  </a:lnTo>
                  <a:lnTo>
                    <a:pt x="85670" y="19056"/>
                  </a:lnTo>
                  <a:lnTo>
                    <a:pt x="19066" y="19056"/>
                  </a:lnTo>
                  <a:lnTo>
                    <a:pt x="19066" y="32974"/>
                  </a:lnTo>
                  <a:lnTo>
                    <a:pt x="71736" y="32974"/>
                  </a:lnTo>
                  <a:lnTo>
                    <a:pt x="71736" y="61229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28" name="Groupe 427">
            <a:extLst>
              <a:ext uri="{FF2B5EF4-FFF2-40B4-BE49-F238E27FC236}">
                <a16:creationId xmlns:a16="http://schemas.microsoft.com/office/drawing/2014/main" id="{9D407776-1D0C-4BF1-985B-FA77737612F0}"/>
              </a:ext>
            </a:extLst>
          </p:cNvPr>
          <p:cNvGrpSpPr/>
          <p:nvPr/>
        </p:nvGrpSpPr>
        <p:grpSpPr>
          <a:xfrm>
            <a:off x="8221288" y="3705054"/>
            <a:ext cx="752472" cy="859406"/>
            <a:chOff x="241300" y="2174358"/>
            <a:chExt cx="1048684" cy="1197711"/>
          </a:xfrm>
        </p:grpSpPr>
        <p:pic>
          <p:nvPicPr>
            <p:cNvPr id="421" name="Image 420">
              <a:extLst>
                <a:ext uri="{FF2B5EF4-FFF2-40B4-BE49-F238E27FC236}">
                  <a16:creationId xmlns:a16="http://schemas.microsoft.com/office/drawing/2014/main" id="{2B4C57EE-D0E8-4A88-A874-A5462C8999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14"/>
            <a:stretch>
              <a:fillRect/>
            </a:stretch>
          </p:blipFill>
          <p:spPr>
            <a:xfrm rot="5400000">
              <a:off x="444033" y="2526118"/>
              <a:ext cx="943850" cy="748052"/>
            </a:xfrm>
            <a:prstGeom prst="rect">
              <a:avLst/>
            </a:prstGeom>
          </p:spPr>
        </p:pic>
        <p:sp>
          <p:nvSpPr>
            <p:cNvPr id="424" name="Graphique 422 1" descr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K&#10;\end{align*}&#10;&#10;\end{document}" title="IguanaTex Vector Display">
              <a:extLst>
                <a:ext uri="{FF2B5EF4-FFF2-40B4-BE49-F238E27FC236}">
                  <a16:creationId xmlns:a16="http://schemas.microsoft.com/office/drawing/2014/main" id="{A776AE52-CE55-4512-B012-903BDFC26998}"/>
                </a:ext>
              </a:extLst>
            </p:cNvPr>
            <p:cNvSpPr>
              <a:spLocks noChangeAspect="1"/>
            </p:cNvSpPr>
            <p:nvPr>
              <p:custDataLst>
                <p:tags r:id="rId34"/>
              </p:custDataLst>
            </p:nvPr>
          </p:nvSpPr>
          <p:spPr>
            <a:xfrm>
              <a:off x="782385" y="2174358"/>
              <a:ext cx="228792" cy="203260"/>
            </a:xfrm>
            <a:custGeom>
              <a:avLst/>
              <a:gdLst>
                <a:gd name="connsiteX0" fmla="*/ 138340 w 228792"/>
                <a:gd name="connsiteY0" fmla="*/ 89665 h 203260"/>
                <a:gd name="connsiteX1" fmla="*/ 137069 w 228792"/>
                <a:gd name="connsiteY1" fmla="*/ 86124 h 203260"/>
                <a:gd name="connsiteX2" fmla="*/ 144417 w 228792"/>
                <a:gd name="connsiteY2" fmla="*/ 80304 h 203260"/>
                <a:gd name="connsiteX3" fmla="*/ 188729 w 228792"/>
                <a:gd name="connsiteY3" fmla="*/ 46130 h 203260"/>
                <a:gd name="connsiteX4" fmla="*/ 230007 w 228792"/>
                <a:gd name="connsiteY4" fmla="*/ 26901 h 203260"/>
                <a:gd name="connsiteX5" fmla="*/ 234567 w 228792"/>
                <a:gd name="connsiteY5" fmla="*/ 21835 h 203260"/>
                <a:gd name="connsiteX6" fmla="*/ 231779 w 228792"/>
                <a:gd name="connsiteY6" fmla="*/ 19056 h 203260"/>
                <a:gd name="connsiteX7" fmla="*/ 213801 w 228792"/>
                <a:gd name="connsiteY7" fmla="*/ 19809 h 203260"/>
                <a:gd name="connsiteX8" fmla="*/ 185695 w 228792"/>
                <a:gd name="connsiteY8" fmla="*/ 19056 h 203260"/>
                <a:gd name="connsiteX9" fmla="*/ 180880 w 228792"/>
                <a:gd name="connsiteY9" fmla="*/ 24113 h 203260"/>
                <a:gd name="connsiteX10" fmla="*/ 183915 w 228792"/>
                <a:gd name="connsiteY10" fmla="*/ 26901 h 203260"/>
                <a:gd name="connsiteX11" fmla="*/ 191772 w 228792"/>
                <a:gd name="connsiteY11" fmla="*/ 32212 h 203260"/>
                <a:gd name="connsiteX12" fmla="*/ 182652 w 228792"/>
                <a:gd name="connsiteY12" fmla="*/ 43860 h 203260"/>
                <a:gd name="connsiteX13" fmla="*/ 83898 w 228792"/>
                <a:gd name="connsiteY13" fmla="*/ 119780 h 203260"/>
                <a:gd name="connsiteX14" fmla="*/ 104156 w 228792"/>
                <a:gd name="connsiteY14" fmla="*/ 38541 h 203260"/>
                <a:gd name="connsiteX15" fmla="*/ 125422 w 228792"/>
                <a:gd name="connsiteY15" fmla="*/ 26901 h 203260"/>
                <a:gd name="connsiteX16" fmla="*/ 134034 w 228792"/>
                <a:gd name="connsiteY16" fmla="*/ 21835 h 203260"/>
                <a:gd name="connsiteX17" fmla="*/ 130491 w 228792"/>
                <a:gd name="connsiteY17" fmla="*/ 19056 h 203260"/>
                <a:gd name="connsiteX18" fmla="*/ 98079 w 228792"/>
                <a:gd name="connsiteY18" fmla="*/ 19809 h 203260"/>
                <a:gd name="connsiteX19" fmla="*/ 65412 w 228792"/>
                <a:gd name="connsiteY19" fmla="*/ 19056 h 203260"/>
                <a:gd name="connsiteX20" fmla="*/ 60344 w 228792"/>
                <a:gd name="connsiteY20" fmla="*/ 23860 h 203260"/>
                <a:gd name="connsiteX21" fmla="*/ 67684 w 228792"/>
                <a:gd name="connsiteY21" fmla="*/ 26901 h 203260"/>
                <a:gd name="connsiteX22" fmla="*/ 78576 w 228792"/>
                <a:gd name="connsiteY22" fmla="*/ 27408 h 203260"/>
                <a:gd name="connsiteX23" fmla="*/ 84145 w 228792"/>
                <a:gd name="connsiteY23" fmla="*/ 31457 h 203260"/>
                <a:gd name="connsiteX24" fmla="*/ 83135 w 228792"/>
                <a:gd name="connsiteY24" fmla="*/ 36261 h 203260"/>
                <a:gd name="connsiteX25" fmla="*/ 49207 w 228792"/>
                <a:gd name="connsiteY25" fmla="*/ 172175 h 203260"/>
                <a:gd name="connsiteX26" fmla="*/ 26160 w 228792"/>
                <a:gd name="connsiteY26" fmla="*/ 184070 h 203260"/>
                <a:gd name="connsiteX27" fmla="*/ 19066 w 228792"/>
                <a:gd name="connsiteY27" fmla="*/ 188874 h 203260"/>
                <a:gd name="connsiteX28" fmla="*/ 22864 w 228792"/>
                <a:gd name="connsiteY28" fmla="*/ 191913 h 203260"/>
                <a:gd name="connsiteX29" fmla="*/ 55029 w 228792"/>
                <a:gd name="connsiteY29" fmla="*/ 191152 h 203260"/>
                <a:gd name="connsiteX30" fmla="*/ 71235 w 228792"/>
                <a:gd name="connsiteY30" fmla="*/ 191406 h 203260"/>
                <a:gd name="connsiteX31" fmla="*/ 87695 w 228792"/>
                <a:gd name="connsiteY31" fmla="*/ 191913 h 203260"/>
                <a:gd name="connsiteX32" fmla="*/ 92756 w 228792"/>
                <a:gd name="connsiteY32" fmla="*/ 186849 h 203260"/>
                <a:gd name="connsiteX33" fmla="*/ 85670 w 228792"/>
                <a:gd name="connsiteY33" fmla="*/ 184070 h 203260"/>
                <a:gd name="connsiteX34" fmla="*/ 69210 w 228792"/>
                <a:gd name="connsiteY34" fmla="*/ 179512 h 203260"/>
                <a:gd name="connsiteX35" fmla="*/ 71490 w 228792"/>
                <a:gd name="connsiteY35" fmla="*/ 168381 h 203260"/>
                <a:gd name="connsiteX36" fmla="*/ 81619 w 228792"/>
                <a:gd name="connsiteY36" fmla="*/ 128641 h 203260"/>
                <a:gd name="connsiteX37" fmla="*/ 119345 w 228792"/>
                <a:gd name="connsiteY37" fmla="*/ 99279 h 203260"/>
                <a:gd name="connsiteX38" fmla="*/ 148723 w 228792"/>
                <a:gd name="connsiteY38" fmla="*/ 167364 h 203260"/>
                <a:gd name="connsiteX39" fmla="*/ 151758 w 228792"/>
                <a:gd name="connsiteY39" fmla="*/ 176225 h 203260"/>
                <a:gd name="connsiteX40" fmla="*/ 138594 w 228792"/>
                <a:gd name="connsiteY40" fmla="*/ 184070 h 203260"/>
                <a:gd name="connsiteX41" fmla="*/ 133017 w 228792"/>
                <a:gd name="connsiteY41" fmla="*/ 189127 h 203260"/>
                <a:gd name="connsiteX42" fmla="*/ 136568 w 228792"/>
                <a:gd name="connsiteY42" fmla="*/ 191913 h 203260"/>
                <a:gd name="connsiteX43" fmla="*/ 167463 w 228792"/>
                <a:gd name="connsiteY43" fmla="*/ 191152 h 203260"/>
                <a:gd name="connsiteX44" fmla="*/ 192273 w 228792"/>
                <a:gd name="connsiteY44" fmla="*/ 191913 h 203260"/>
                <a:gd name="connsiteX45" fmla="*/ 196832 w 228792"/>
                <a:gd name="connsiteY45" fmla="*/ 186849 h 203260"/>
                <a:gd name="connsiteX46" fmla="*/ 191772 w 228792"/>
                <a:gd name="connsiteY46" fmla="*/ 184070 h 203260"/>
                <a:gd name="connsiteX47" fmla="*/ 174295 w 228792"/>
                <a:gd name="connsiteY47" fmla="*/ 172676 h 203260"/>
                <a:gd name="connsiteX48" fmla="*/ 138340 w 228792"/>
                <a:gd name="connsiteY48" fmla="*/ 89665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28792" h="203260">
                  <a:moveTo>
                    <a:pt x="138340" y="89665"/>
                  </a:moveTo>
                  <a:cubicBezTo>
                    <a:pt x="138086" y="88911"/>
                    <a:pt x="137069" y="86886"/>
                    <a:pt x="137069" y="86124"/>
                  </a:cubicBezTo>
                  <a:cubicBezTo>
                    <a:pt x="137069" y="85870"/>
                    <a:pt x="141629" y="82328"/>
                    <a:pt x="144417" y="80304"/>
                  </a:cubicBezTo>
                  <a:lnTo>
                    <a:pt x="188729" y="46130"/>
                  </a:lnTo>
                  <a:cubicBezTo>
                    <a:pt x="212530" y="28670"/>
                    <a:pt x="222413" y="27662"/>
                    <a:pt x="230007" y="26901"/>
                  </a:cubicBezTo>
                  <a:cubicBezTo>
                    <a:pt x="232033" y="26647"/>
                    <a:pt x="234567" y="26392"/>
                    <a:pt x="234567" y="21835"/>
                  </a:cubicBezTo>
                  <a:cubicBezTo>
                    <a:pt x="234567" y="20827"/>
                    <a:pt x="233805" y="19056"/>
                    <a:pt x="231779" y="19056"/>
                  </a:cubicBezTo>
                  <a:cubicBezTo>
                    <a:pt x="226210" y="19056"/>
                    <a:pt x="219879" y="19809"/>
                    <a:pt x="213801" y="19809"/>
                  </a:cubicBezTo>
                  <a:cubicBezTo>
                    <a:pt x="204681" y="19809"/>
                    <a:pt x="194807" y="19056"/>
                    <a:pt x="185695" y="19056"/>
                  </a:cubicBezTo>
                  <a:cubicBezTo>
                    <a:pt x="183915" y="19056"/>
                    <a:pt x="180880" y="19056"/>
                    <a:pt x="180880" y="24113"/>
                  </a:cubicBezTo>
                  <a:cubicBezTo>
                    <a:pt x="180880" y="25884"/>
                    <a:pt x="182144" y="26647"/>
                    <a:pt x="183915" y="26901"/>
                  </a:cubicBezTo>
                  <a:cubicBezTo>
                    <a:pt x="189492" y="27408"/>
                    <a:pt x="191772" y="28670"/>
                    <a:pt x="191772" y="32212"/>
                  </a:cubicBezTo>
                  <a:cubicBezTo>
                    <a:pt x="191772" y="36770"/>
                    <a:pt x="184170" y="42590"/>
                    <a:pt x="182652" y="43860"/>
                  </a:cubicBezTo>
                  <a:lnTo>
                    <a:pt x="83898" y="119780"/>
                  </a:lnTo>
                  <a:lnTo>
                    <a:pt x="104156" y="38541"/>
                  </a:lnTo>
                  <a:cubicBezTo>
                    <a:pt x="106428" y="29433"/>
                    <a:pt x="106936" y="26901"/>
                    <a:pt x="125422" y="26901"/>
                  </a:cubicBezTo>
                  <a:cubicBezTo>
                    <a:pt x="131754" y="26901"/>
                    <a:pt x="134034" y="26901"/>
                    <a:pt x="134034" y="21835"/>
                  </a:cubicBezTo>
                  <a:cubicBezTo>
                    <a:pt x="134034" y="19564"/>
                    <a:pt x="132008" y="19056"/>
                    <a:pt x="130491" y="19056"/>
                  </a:cubicBezTo>
                  <a:cubicBezTo>
                    <a:pt x="123397" y="19056"/>
                    <a:pt x="105165" y="19809"/>
                    <a:pt x="98079" y="19809"/>
                  </a:cubicBezTo>
                  <a:cubicBezTo>
                    <a:pt x="90730" y="19809"/>
                    <a:pt x="72753" y="19056"/>
                    <a:pt x="65412" y="19056"/>
                  </a:cubicBezTo>
                  <a:cubicBezTo>
                    <a:pt x="63632" y="19056"/>
                    <a:pt x="60344" y="19056"/>
                    <a:pt x="60344" y="23860"/>
                  </a:cubicBezTo>
                  <a:cubicBezTo>
                    <a:pt x="60344" y="26901"/>
                    <a:pt x="62624" y="26901"/>
                    <a:pt x="67684" y="26901"/>
                  </a:cubicBezTo>
                  <a:cubicBezTo>
                    <a:pt x="70981" y="26901"/>
                    <a:pt x="75541" y="27154"/>
                    <a:pt x="78576" y="27408"/>
                  </a:cubicBezTo>
                  <a:cubicBezTo>
                    <a:pt x="82627" y="27909"/>
                    <a:pt x="84145" y="28670"/>
                    <a:pt x="84145" y="31457"/>
                  </a:cubicBezTo>
                  <a:cubicBezTo>
                    <a:pt x="84145" y="32467"/>
                    <a:pt x="83898" y="33228"/>
                    <a:pt x="83135" y="36261"/>
                  </a:cubicBezTo>
                  <a:lnTo>
                    <a:pt x="49207" y="172175"/>
                  </a:lnTo>
                  <a:cubicBezTo>
                    <a:pt x="46672" y="182044"/>
                    <a:pt x="46164" y="184070"/>
                    <a:pt x="26160" y="184070"/>
                  </a:cubicBezTo>
                  <a:cubicBezTo>
                    <a:pt x="21854" y="184070"/>
                    <a:pt x="19066" y="184070"/>
                    <a:pt x="19066" y="188874"/>
                  </a:cubicBezTo>
                  <a:cubicBezTo>
                    <a:pt x="19066" y="191913"/>
                    <a:pt x="22109" y="191913"/>
                    <a:pt x="22864" y="191913"/>
                  </a:cubicBezTo>
                  <a:cubicBezTo>
                    <a:pt x="29957" y="191913"/>
                    <a:pt x="47935" y="191152"/>
                    <a:pt x="55029" y="191152"/>
                  </a:cubicBezTo>
                  <a:cubicBezTo>
                    <a:pt x="60344" y="191152"/>
                    <a:pt x="65913" y="191406"/>
                    <a:pt x="71235" y="191406"/>
                  </a:cubicBezTo>
                  <a:cubicBezTo>
                    <a:pt x="76804" y="191406"/>
                    <a:pt x="82373" y="191913"/>
                    <a:pt x="87695" y="191913"/>
                  </a:cubicBezTo>
                  <a:cubicBezTo>
                    <a:pt x="89467" y="191913"/>
                    <a:pt x="92756" y="191913"/>
                    <a:pt x="92756" y="186849"/>
                  </a:cubicBezTo>
                  <a:cubicBezTo>
                    <a:pt x="92756" y="184070"/>
                    <a:pt x="90476" y="184070"/>
                    <a:pt x="85670" y="184070"/>
                  </a:cubicBezTo>
                  <a:cubicBezTo>
                    <a:pt x="76296" y="184070"/>
                    <a:pt x="69210" y="184070"/>
                    <a:pt x="69210" y="179512"/>
                  </a:cubicBezTo>
                  <a:cubicBezTo>
                    <a:pt x="69210" y="177741"/>
                    <a:pt x="70727" y="172175"/>
                    <a:pt x="71490" y="168381"/>
                  </a:cubicBezTo>
                  <a:cubicBezTo>
                    <a:pt x="75033" y="155216"/>
                    <a:pt x="78321" y="141806"/>
                    <a:pt x="81619" y="128641"/>
                  </a:cubicBezTo>
                  <a:lnTo>
                    <a:pt x="119345" y="99279"/>
                  </a:lnTo>
                  <a:lnTo>
                    <a:pt x="148723" y="167364"/>
                  </a:lnTo>
                  <a:cubicBezTo>
                    <a:pt x="151758" y="174201"/>
                    <a:pt x="151758" y="174700"/>
                    <a:pt x="151758" y="176225"/>
                  </a:cubicBezTo>
                  <a:cubicBezTo>
                    <a:pt x="151758" y="183815"/>
                    <a:pt x="140874" y="184070"/>
                    <a:pt x="138594" y="184070"/>
                  </a:cubicBezTo>
                  <a:cubicBezTo>
                    <a:pt x="135806" y="184070"/>
                    <a:pt x="133017" y="184070"/>
                    <a:pt x="133017" y="189127"/>
                  </a:cubicBezTo>
                  <a:cubicBezTo>
                    <a:pt x="133017" y="191913"/>
                    <a:pt x="136059" y="191913"/>
                    <a:pt x="136568" y="191913"/>
                  </a:cubicBezTo>
                  <a:cubicBezTo>
                    <a:pt x="146697" y="191913"/>
                    <a:pt x="157334" y="191152"/>
                    <a:pt x="167463" y="191152"/>
                  </a:cubicBezTo>
                  <a:cubicBezTo>
                    <a:pt x="173032" y="191152"/>
                    <a:pt x="186704" y="191913"/>
                    <a:pt x="192273" y="191913"/>
                  </a:cubicBezTo>
                  <a:cubicBezTo>
                    <a:pt x="193544" y="191913"/>
                    <a:pt x="196832" y="191913"/>
                    <a:pt x="196832" y="186849"/>
                  </a:cubicBezTo>
                  <a:cubicBezTo>
                    <a:pt x="196832" y="184070"/>
                    <a:pt x="194052" y="184070"/>
                    <a:pt x="191772" y="184070"/>
                  </a:cubicBezTo>
                  <a:cubicBezTo>
                    <a:pt x="181389" y="183815"/>
                    <a:pt x="178092" y="181537"/>
                    <a:pt x="174295" y="172676"/>
                  </a:cubicBezTo>
                  <a:lnTo>
                    <a:pt x="138340" y="8966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7" name="Graphique 425" descr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N&#10;\end{align*}&#10;&#10;\end{document}" title="IguanaTex Vector Display">
              <a:extLst>
                <a:ext uri="{FF2B5EF4-FFF2-40B4-BE49-F238E27FC236}">
                  <a16:creationId xmlns:a16="http://schemas.microsoft.com/office/drawing/2014/main" id="{1D2C46CE-B02C-44FF-8A56-193C1DECACE7}"/>
                </a:ext>
              </a:extLst>
            </p:cNvPr>
            <p:cNvSpPr>
              <a:spLocks noChangeAspect="1"/>
            </p:cNvSpPr>
            <p:nvPr>
              <p:custDataLst>
                <p:tags r:id="rId35"/>
              </p:custDataLst>
            </p:nvPr>
          </p:nvSpPr>
          <p:spPr>
            <a:xfrm>
              <a:off x="241300" y="2794000"/>
              <a:ext cx="228792" cy="203260"/>
            </a:xfrm>
            <a:custGeom>
              <a:avLst/>
              <a:gdLst>
                <a:gd name="connsiteX0" fmla="*/ 200631 w 228792"/>
                <a:gd name="connsiteY0" fmla="*/ 45631 h 203260"/>
                <a:gd name="connsiteX1" fmla="*/ 227982 w 228792"/>
                <a:gd name="connsiteY1" fmla="*/ 26901 h 203260"/>
                <a:gd name="connsiteX2" fmla="*/ 232288 w 228792"/>
                <a:gd name="connsiteY2" fmla="*/ 21835 h 203260"/>
                <a:gd name="connsiteX3" fmla="*/ 228991 w 228792"/>
                <a:gd name="connsiteY3" fmla="*/ 19056 h 203260"/>
                <a:gd name="connsiteX4" fmla="*/ 203419 w 228792"/>
                <a:gd name="connsiteY4" fmla="*/ 19809 h 203260"/>
                <a:gd name="connsiteX5" fmla="*/ 177584 w 228792"/>
                <a:gd name="connsiteY5" fmla="*/ 19056 h 203260"/>
                <a:gd name="connsiteX6" fmla="*/ 173032 w 228792"/>
                <a:gd name="connsiteY6" fmla="*/ 24113 h 203260"/>
                <a:gd name="connsiteX7" fmla="*/ 177584 w 228792"/>
                <a:gd name="connsiteY7" fmla="*/ 26901 h 203260"/>
                <a:gd name="connsiteX8" fmla="*/ 194808 w 228792"/>
                <a:gd name="connsiteY8" fmla="*/ 38032 h 203260"/>
                <a:gd name="connsiteX9" fmla="*/ 194044 w 228792"/>
                <a:gd name="connsiteY9" fmla="*/ 43351 h 203260"/>
                <a:gd name="connsiteX10" fmla="*/ 165684 w 228792"/>
                <a:gd name="connsiteY10" fmla="*/ 155978 h 203260"/>
                <a:gd name="connsiteX11" fmla="*/ 109725 w 228792"/>
                <a:gd name="connsiteY11" fmla="*/ 23860 h 203260"/>
                <a:gd name="connsiteX12" fmla="*/ 101622 w 228792"/>
                <a:gd name="connsiteY12" fmla="*/ 19056 h 203260"/>
                <a:gd name="connsiteX13" fmla="*/ 67684 w 228792"/>
                <a:gd name="connsiteY13" fmla="*/ 19056 h 203260"/>
                <a:gd name="connsiteX14" fmla="*/ 60344 w 228792"/>
                <a:gd name="connsiteY14" fmla="*/ 24113 h 203260"/>
                <a:gd name="connsiteX15" fmla="*/ 67430 w 228792"/>
                <a:gd name="connsiteY15" fmla="*/ 26901 h 203260"/>
                <a:gd name="connsiteX16" fmla="*/ 84654 w 228792"/>
                <a:gd name="connsiteY16" fmla="*/ 29179 h 203260"/>
                <a:gd name="connsiteX17" fmla="*/ 50724 w 228792"/>
                <a:gd name="connsiteY17" fmla="*/ 165085 h 203260"/>
                <a:gd name="connsiteX18" fmla="*/ 23372 w 228792"/>
                <a:gd name="connsiteY18" fmla="*/ 184070 h 203260"/>
                <a:gd name="connsiteX19" fmla="*/ 19066 w 228792"/>
                <a:gd name="connsiteY19" fmla="*/ 189127 h 203260"/>
                <a:gd name="connsiteX20" fmla="*/ 22363 w 228792"/>
                <a:gd name="connsiteY20" fmla="*/ 191913 h 203260"/>
                <a:gd name="connsiteX21" fmla="*/ 47681 w 228792"/>
                <a:gd name="connsiteY21" fmla="*/ 191152 h 203260"/>
                <a:gd name="connsiteX22" fmla="*/ 73762 w 228792"/>
                <a:gd name="connsiteY22" fmla="*/ 191913 h 203260"/>
                <a:gd name="connsiteX23" fmla="*/ 78322 w 228792"/>
                <a:gd name="connsiteY23" fmla="*/ 186849 h 203260"/>
                <a:gd name="connsiteX24" fmla="*/ 73261 w 228792"/>
                <a:gd name="connsiteY24" fmla="*/ 184070 h 203260"/>
                <a:gd name="connsiteX25" fmla="*/ 56546 w 228792"/>
                <a:gd name="connsiteY25" fmla="*/ 172931 h 203260"/>
                <a:gd name="connsiteX26" fmla="*/ 57556 w 228792"/>
                <a:gd name="connsiteY26" fmla="*/ 167111 h 203260"/>
                <a:gd name="connsiteX27" fmla="*/ 90985 w 228792"/>
                <a:gd name="connsiteY27" fmla="*/ 33482 h 203260"/>
                <a:gd name="connsiteX28" fmla="*/ 93265 w 228792"/>
                <a:gd name="connsiteY28" fmla="*/ 38032 h 203260"/>
                <a:gd name="connsiteX29" fmla="*/ 156318 w 228792"/>
                <a:gd name="connsiteY29" fmla="*/ 187103 h 203260"/>
                <a:gd name="connsiteX30" fmla="*/ 161132 w 228792"/>
                <a:gd name="connsiteY30" fmla="*/ 191913 h 203260"/>
                <a:gd name="connsiteX31" fmla="*/ 165184 w 228792"/>
                <a:gd name="connsiteY31" fmla="*/ 186602 h 203260"/>
                <a:gd name="connsiteX32" fmla="*/ 200631 w 228792"/>
                <a:gd name="connsiteY32" fmla="*/ 45631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28792" h="203260">
                  <a:moveTo>
                    <a:pt x="200631" y="45631"/>
                  </a:moveTo>
                  <a:cubicBezTo>
                    <a:pt x="203164" y="35508"/>
                    <a:pt x="207725" y="27662"/>
                    <a:pt x="227982" y="26901"/>
                  </a:cubicBezTo>
                  <a:cubicBezTo>
                    <a:pt x="229245" y="26901"/>
                    <a:pt x="232288" y="26647"/>
                    <a:pt x="232288" y="21835"/>
                  </a:cubicBezTo>
                  <a:cubicBezTo>
                    <a:pt x="232288" y="21588"/>
                    <a:pt x="232288" y="19056"/>
                    <a:pt x="228991" y="19056"/>
                  </a:cubicBezTo>
                  <a:cubicBezTo>
                    <a:pt x="220634" y="19056"/>
                    <a:pt x="211776" y="19809"/>
                    <a:pt x="203419" y="19809"/>
                  </a:cubicBezTo>
                  <a:cubicBezTo>
                    <a:pt x="194808" y="19809"/>
                    <a:pt x="185942" y="19056"/>
                    <a:pt x="177584" y="19056"/>
                  </a:cubicBezTo>
                  <a:cubicBezTo>
                    <a:pt x="176067" y="19056"/>
                    <a:pt x="173032" y="19056"/>
                    <a:pt x="173032" y="24113"/>
                  </a:cubicBezTo>
                  <a:cubicBezTo>
                    <a:pt x="173032" y="26901"/>
                    <a:pt x="175558" y="26901"/>
                    <a:pt x="177584" y="26901"/>
                  </a:cubicBezTo>
                  <a:cubicBezTo>
                    <a:pt x="192019" y="27154"/>
                    <a:pt x="194808" y="32467"/>
                    <a:pt x="194808" y="38032"/>
                  </a:cubicBezTo>
                  <a:cubicBezTo>
                    <a:pt x="194808" y="38794"/>
                    <a:pt x="194299" y="42590"/>
                    <a:pt x="194044" y="43351"/>
                  </a:cubicBezTo>
                  <a:lnTo>
                    <a:pt x="165684" y="155978"/>
                  </a:lnTo>
                  <a:lnTo>
                    <a:pt x="109725" y="23860"/>
                  </a:lnTo>
                  <a:cubicBezTo>
                    <a:pt x="107699" y="19310"/>
                    <a:pt x="107445" y="19056"/>
                    <a:pt x="101622" y="19056"/>
                  </a:cubicBezTo>
                  <a:lnTo>
                    <a:pt x="67684" y="19056"/>
                  </a:lnTo>
                  <a:cubicBezTo>
                    <a:pt x="62624" y="19056"/>
                    <a:pt x="60344" y="19056"/>
                    <a:pt x="60344" y="24113"/>
                  </a:cubicBezTo>
                  <a:cubicBezTo>
                    <a:pt x="60344" y="26901"/>
                    <a:pt x="62624" y="26901"/>
                    <a:pt x="67430" y="26901"/>
                  </a:cubicBezTo>
                  <a:cubicBezTo>
                    <a:pt x="68702" y="26901"/>
                    <a:pt x="84654" y="26901"/>
                    <a:pt x="84654" y="29179"/>
                  </a:cubicBezTo>
                  <a:lnTo>
                    <a:pt x="50724" y="165085"/>
                  </a:lnTo>
                  <a:cubicBezTo>
                    <a:pt x="48189" y="175209"/>
                    <a:pt x="43884" y="183307"/>
                    <a:pt x="23372" y="184070"/>
                  </a:cubicBezTo>
                  <a:cubicBezTo>
                    <a:pt x="21855" y="184070"/>
                    <a:pt x="19066" y="184324"/>
                    <a:pt x="19066" y="189127"/>
                  </a:cubicBezTo>
                  <a:cubicBezTo>
                    <a:pt x="19066" y="190898"/>
                    <a:pt x="20338" y="191913"/>
                    <a:pt x="22363" y="191913"/>
                  </a:cubicBezTo>
                  <a:cubicBezTo>
                    <a:pt x="30466" y="191913"/>
                    <a:pt x="39324" y="191152"/>
                    <a:pt x="47681" y="191152"/>
                  </a:cubicBezTo>
                  <a:cubicBezTo>
                    <a:pt x="56293" y="191152"/>
                    <a:pt x="65404" y="191913"/>
                    <a:pt x="73762" y="191913"/>
                  </a:cubicBezTo>
                  <a:cubicBezTo>
                    <a:pt x="75033" y="191913"/>
                    <a:pt x="78322" y="191913"/>
                    <a:pt x="78322" y="186849"/>
                  </a:cubicBezTo>
                  <a:cubicBezTo>
                    <a:pt x="78322" y="184324"/>
                    <a:pt x="76042" y="184070"/>
                    <a:pt x="73261" y="184070"/>
                  </a:cubicBezTo>
                  <a:cubicBezTo>
                    <a:pt x="58573" y="183561"/>
                    <a:pt x="56546" y="177995"/>
                    <a:pt x="56546" y="172931"/>
                  </a:cubicBezTo>
                  <a:cubicBezTo>
                    <a:pt x="56546" y="171160"/>
                    <a:pt x="56801" y="169897"/>
                    <a:pt x="57556" y="167111"/>
                  </a:cubicBezTo>
                  <a:lnTo>
                    <a:pt x="90985" y="33482"/>
                  </a:lnTo>
                  <a:cubicBezTo>
                    <a:pt x="91994" y="34999"/>
                    <a:pt x="91994" y="35508"/>
                    <a:pt x="93265" y="38032"/>
                  </a:cubicBezTo>
                  <a:lnTo>
                    <a:pt x="156318" y="187103"/>
                  </a:lnTo>
                  <a:cubicBezTo>
                    <a:pt x="158089" y="191406"/>
                    <a:pt x="158852" y="191913"/>
                    <a:pt x="161132" y="191913"/>
                  </a:cubicBezTo>
                  <a:cubicBezTo>
                    <a:pt x="163912" y="191913"/>
                    <a:pt x="163912" y="191152"/>
                    <a:pt x="165184" y="186602"/>
                  </a:cubicBezTo>
                  <a:lnTo>
                    <a:pt x="200631" y="4563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1112" name="Groupe 1111" descr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\langle \chi_{\{h\}}(\bar Z)\, \chi_{\{h\}}(\bar Z)\,O_{Gg}(\Delta)(\bar Z+Z)  \rangle&#10;\end{align*}&#10;&#10;\end{document}" title="IguanaTex Vector Display">
            <a:extLst>
              <a:ext uri="{FF2B5EF4-FFF2-40B4-BE49-F238E27FC236}">
                <a16:creationId xmlns:a16="http://schemas.microsoft.com/office/drawing/2014/main" id="{C968226B-2D01-4F03-8F72-DE72D505EBA9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2933700" y="1104900"/>
            <a:ext cx="3012471" cy="262436"/>
            <a:chOff x="7610310" y="-12951221"/>
            <a:chExt cx="3012471" cy="262436"/>
          </a:xfrm>
        </p:grpSpPr>
        <p:sp>
          <p:nvSpPr>
            <p:cNvPr id="135" name="Forme libre : forme 134">
              <a:extLst>
                <a:ext uri="{FF2B5EF4-FFF2-40B4-BE49-F238E27FC236}">
                  <a16:creationId xmlns:a16="http://schemas.microsoft.com/office/drawing/2014/main" id="{A4BC9740-F4B7-48EE-8877-577899582193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7610310" y="-12932490"/>
              <a:ext cx="60763" cy="222678"/>
            </a:xfrm>
            <a:custGeom>
              <a:avLst/>
              <a:gdLst>
                <a:gd name="connsiteX0" fmla="*/ 59175 w 60763"/>
                <a:gd name="connsiteY0" fmla="*/ 22843 h 222678"/>
                <a:gd name="connsiteX1" fmla="*/ 60188 w 60763"/>
                <a:gd name="connsiteY1" fmla="*/ 19218 h 222678"/>
                <a:gd name="connsiteX2" fmla="*/ 56149 w 60763"/>
                <a:gd name="connsiteY2" fmla="*/ 15183 h 222678"/>
                <a:gd name="connsiteX3" fmla="*/ 51510 w 60763"/>
                <a:gd name="connsiteY3" fmla="*/ 19820 h 222678"/>
                <a:gd name="connsiteX4" fmla="*/ 16204 w 60763"/>
                <a:gd name="connsiteY4" fmla="*/ 112376 h 222678"/>
                <a:gd name="connsiteX5" fmla="*/ 15191 w 60763"/>
                <a:gd name="connsiteY5" fmla="*/ 116007 h 222678"/>
                <a:gd name="connsiteX6" fmla="*/ 16204 w 60763"/>
                <a:gd name="connsiteY6" fmla="*/ 119436 h 222678"/>
                <a:gd name="connsiteX7" fmla="*/ 51510 w 60763"/>
                <a:gd name="connsiteY7" fmla="*/ 211993 h 222678"/>
                <a:gd name="connsiteX8" fmla="*/ 56149 w 60763"/>
                <a:gd name="connsiteY8" fmla="*/ 216833 h 222678"/>
                <a:gd name="connsiteX9" fmla="*/ 60188 w 60763"/>
                <a:gd name="connsiteY9" fmla="*/ 212796 h 222678"/>
                <a:gd name="connsiteX10" fmla="*/ 59175 w 60763"/>
                <a:gd name="connsiteY10" fmla="*/ 209570 h 222678"/>
                <a:gd name="connsiteX11" fmla="*/ 23463 w 60763"/>
                <a:gd name="connsiteY11" fmla="*/ 116007 h 222678"/>
                <a:gd name="connsiteX12" fmla="*/ 59175 w 60763"/>
                <a:gd name="connsiteY12" fmla="*/ 22843 h 22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763" h="222678">
                  <a:moveTo>
                    <a:pt x="59175" y="22843"/>
                  </a:moveTo>
                  <a:cubicBezTo>
                    <a:pt x="60188" y="20629"/>
                    <a:pt x="60188" y="20224"/>
                    <a:pt x="60188" y="19218"/>
                  </a:cubicBezTo>
                  <a:cubicBezTo>
                    <a:pt x="60188" y="16998"/>
                    <a:pt x="58371" y="15183"/>
                    <a:pt x="56149" y="15183"/>
                  </a:cubicBezTo>
                  <a:cubicBezTo>
                    <a:pt x="54333" y="15183"/>
                    <a:pt x="52921" y="16188"/>
                    <a:pt x="51510" y="19820"/>
                  </a:cubicBezTo>
                  <a:lnTo>
                    <a:pt x="16204" y="112376"/>
                  </a:lnTo>
                  <a:cubicBezTo>
                    <a:pt x="15798" y="113590"/>
                    <a:pt x="15191" y="114799"/>
                    <a:pt x="15191" y="116007"/>
                  </a:cubicBezTo>
                  <a:cubicBezTo>
                    <a:pt x="15191" y="116615"/>
                    <a:pt x="15191" y="117013"/>
                    <a:pt x="16204" y="119436"/>
                  </a:cubicBezTo>
                  <a:lnTo>
                    <a:pt x="51510" y="211993"/>
                  </a:lnTo>
                  <a:cubicBezTo>
                    <a:pt x="52320" y="214213"/>
                    <a:pt x="53326" y="216833"/>
                    <a:pt x="56149" y="216833"/>
                  </a:cubicBezTo>
                  <a:cubicBezTo>
                    <a:pt x="58371" y="216833"/>
                    <a:pt x="60188" y="215016"/>
                    <a:pt x="60188" y="212796"/>
                  </a:cubicBezTo>
                  <a:cubicBezTo>
                    <a:pt x="60188" y="212196"/>
                    <a:pt x="60188" y="211790"/>
                    <a:pt x="59175" y="209570"/>
                  </a:cubicBezTo>
                  <a:lnTo>
                    <a:pt x="23463" y="116007"/>
                  </a:lnTo>
                  <a:lnTo>
                    <a:pt x="59175" y="2284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36" name="Forme libre : forme 135">
              <a:extLst>
                <a:ext uri="{FF2B5EF4-FFF2-40B4-BE49-F238E27FC236}">
                  <a16:creationId xmlns:a16="http://schemas.microsoft.com/office/drawing/2014/main" id="{D8363A40-596E-4E4B-8347-E778FDD91CE9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7672838" y="-12870381"/>
              <a:ext cx="141781" cy="141704"/>
            </a:xfrm>
            <a:custGeom>
              <a:avLst/>
              <a:gdLst>
                <a:gd name="connsiteX0" fmla="*/ 126565 w 141781"/>
                <a:gd name="connsiteY0" fmla="*/ 23046 h 141704"/>
                <a:gd name="connsiteX1" fmla="*/ 128780 w 141781"/>
                <a:gd name="connsiteY1" fmla="*/ 19820 h 141704"/>
                <a:gd name="connsiteX2" fmla="*/ 126363 w 141781"/>
                <a:gd name="connsiteY2" fmla="*/ 17397 h 141704"/>
                <a:gd name="connsiteX3" fmla="*/ 123135 w 141781"/>
                <a:gd name="connsiteY3" fmla="*/ 19820 h 141704"/>
                <a:gd name="connsiteX4" fmla="*/ 76929 w 141781"/>
                <a:gd name="connsiteY4" fmla="*/ 71238 h 141704"/>
                <a:gd name="connsiteX5" fmla="*/ 62605 w 141781"/>
                <a:gd name="connsiteY5" fmla="*/ 29903 h 141704"/>
                <a:gd name="connsiteX6" fmla="*/ 38192 w 141781"/>
                <a:gd name="connsiteY6" fmla="*/ 15183 h 141704"/>
                <a:gd name="connsiteX7" fmla="*/ 21242 w 141781"/>
                <a:gd name="connsiteY7" fmla="*/ 28492 h 141704"/>
                <a:gd name="connsiteX8" fmla="*/ 23666 w 141781"/>
                <a:gd name="connsiteY8" fmla="*/ 30504 h 141704"/>
                <a:gd name="connsiteX9" fmla="*/ 26286 w 141781"/>
                <a:gd name="connsiteY9" fmla="*/ 28291 h 141704"/>
                <a:gd name="connsiteX10" fmla="*/ 36984 w 141781"/>
                <a:gd name="connsiteY10" fmla="*/ 19617 h 141704"/>
                <a:gd name="connsiteX11" fmla="*/ 52516 w 141781"/>
                <a:gd name="connsiteY11" fmla="*/ 43814 h 141704"/>
                <a:gd name="connsiteX12" fmla="*/ 65428 w 141781"/>
                <a:gd name="connsiteY12" fmla="*/ 83744 h 141704"/>
                <a:gd name="connsiteX13" fmla="*/ 63814 w 141781"/>
                <a:gd name="connsiteY13" fmla="*/ 85958 h 141704"/>
                <a:gd name="connsiteX14" fmla="*/ 17413 w 141781"/>
                <a:gd name="connsiteY14" fmla="*/ 137781 h 141704"/>
                <a:gd name="connsiteX15" fmla="*/ 15191 w 141781"/>
                <a:gd name="connsiteY15" fmla="*/ 141009 h 141704"/>
                <a:gd name="connsiteX16" fmla="*/ 17615 w 141781"/>
                <a:gd name="connsiteY16" fmla="*/ 143432 h 141704"/>
                <a:gd name="connsiteX17" fmla="*/ 20843 w 141781"/>
                <a:gd name="connsiteY17" fmla="*/ 141210 h 141704"/>
                <a:gd name="connsiteX18" fmla="*/ 67042 w 141781"/>
                <a:gd name="connsiteY18" fmla="*/ 89387 h 141704"/>
                <a:gd name="connsiteX19" fmla="*/ 80765 w 141781"/>
                <a:gd name="connsiteY19" fmla="*/ 129514 h 141704"/>
                <a:gd name="connsiteX20" fmla="*/ 105779 w 141781"/>
                <a:gd name="connsiteY20" fmla="*/ 145652 h 141704"/>
                <a:gd name="connsiteX21" fmla="*/ 122932 w 141781"/>
                <a:gd name="connsiteY21" fmla="*/ 132544 h 141704"/>
                <a:gd name="connsiteX22" fmla="*/ 120508 w 141781"/>
                <a:gd name="connsiteY22" fmla="*/ 130324 h 141704"/>
                <a:gd name="connsiteX23" fmla="*/ 117685 w 141781"/>
                <a:gd name="connsiteY23" fmla="*/ 133144 h 141704"/>
                <a:gd name="connsiteX24" fmla="*/ 106994 w 141781"/>
                <a:gd name="connsiteY24" fmla="*/ 141210 h 141704"/>
                <a:gd name="connsiteX25" fmla="*/ 78543 w 141781"/>
                <a:gd name="connsiteY25" fmla="*/ 76887 h 141704"/>
                <a:gd name="connsiteX26" fmla="*/ 126565 w 141781"/>
                <a:gd name="connsiteY26" fmla="*/ 23046 h 14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1781" h="141704">
                  <a:moveTo>
                    <a:pt x="126565" y="23046"/>
                  </a:moveTo>
                  <a:cubicBezTo>
                    <a:pt x="128780" y="20825"/>
                    <a:pt x="128780" y="20426"/>
                    <a:pt x="128780" y="19820"/>
                  </a:cubicBezTo>
                  <a:cubicBezTo>
                    <a:pt x="128780" y="18611"/>
                    <a:pt x="127977" y="17397"/>
                    <a:pt x="126363" y="17397"/>
                  </a:cubicBezTo>
                  <a:cubicBezTo>
                    <a:pt x="125154" y="17397"/>
                    <a:pt x="124344" y="18409"/>
                    <a:pt x="123135" y="19820"/>
                  </a:cubicBezTo>
                  <a:lnTo>
                    <a:pt x="76929" y="71238"/>
                  </a:lnTo>
                  <a:cubicBezTo>
                    <a:pt x="68859" y="45629"/>
                    <a:pt x="67245" y="40588"/>
                    <a:pt x="62605" y="29903"/>
                  </a:cubicBezTo>
                  <a:cubicBezTo>
                    <a:pt x="60384" y="25266"/>
                    <a:pt x="55947" y="15183"/>
                    <a:pt x="38192" y="15183"/>
                  </a:cubicBezTo>
                  <a:cubicBezTo>
                    <a:pt x="26489" y="15183"/>
                    <a:pt x="21242" y="25665"/>
                    <a:pt x="21242" y="28492"/>
                  </a:cubicBezTo>
                  <a:cubicBezTo>
                    <a:pt x="21242" y="28695"/>
                    <a:pt x="21242" y="30504"/>
                    <a:pt x="23666" y="30504"/>
                  </a:cubicBezTo>
                  <a:cubicBezTo>
                    <a:pt x="25483" y="30504"/>
                    <a:pt x="25888" y="29295"/>
                    <a:pt x="26286" y="28291"/>
                  </a:cubicBezTo>
                  <a:cubicBezTo>
                    <a:pt x="29312" y="20426"/>
                    <a:pt x="35768" y="19617"/>
                    <a:pt x="36984" y="19617"/>
                  </a:cubicBezTo>
                  <a:cubicBezTo>
                    <a:pt x="43035" y="19617"/>
                    <a:pt x="49086" y="34945"/>
                    <a:pt x="52516" y="43814"/>
                  </a:cubicBezTo>
                  <a:cubicBezTo>
                    <a:pt x="58972" y="59743"/>
                    <a:pt x="65428" y="83137"/>
                    <a:pt x="65428" y="83744"/>
                  </a:cubicBezTo>
                  <a:cubicBezTo>
                    <a:pt x="65428" y="83947"/>
                    <a:pt x="65428" y="84346"/>
                    <a:pt x="63814" y="85958"/>
                  </a:cubicBezTo>
                  <a:lnTo>
                    <a:pt x="17413" y="137781"/>
                  </a:lnTo>
                  <a:cubicBezTo>
                    <a:pt x="15191" y="140002"/>
                    <a:pt x="15191" y="140407"/>
                    <a:pt x="15191" y="141009"/>
                  </a:cubicBezTo>
                  <a:cubicBezTo>
                    <a:pt x="15191" y="142223"/>
                    <a:pt x="16400" y="143432"/>
                    <a:pt x="17615" y="143432"/>
                  </a:cubicBezTo>
                  <a:cubicBezTo>
                    <a:pt x="19027" y="143432"/>
                    <a:pt x="20033" y="142021"/>
                    <a:pt x="20843" y="141210"/>
                  </a:cubicBezTo>
                  <a:lnTo>
                    <a:pt x="67042" y="89387"/>
                  </a:lnTo>
                  <a:cubicBezTo>
                    <a:pt x="73499" y="110358"/>
                    <a:pt x="75923" y="118221"/>
                    <a:pt x="80765" y="129514"/>
                  </a:cubicBezTo>
                  <a:cubicBezTo>
                    <a:pt x="83385" y="135567"/>
                    <a:pt x="87822" y="145652"/>
                    <a:pt x="105779" y="145652"/>
                  </a:cubicBezTo>
                  <a:cubicBezTo>
                    <a:pt x="117482" y="145652"/>
                    <a:pt x="122932" y="135163"/>
                    <a:pt x="122932" y="132544"/>
                  </a:cubicBezTo>
                  <a:cubicBezTo>
                    <a:pt x="122932" y="131532"/>
                    <a:pt x="122527" y="130324"/>
                    <a:pt x="120508" y="130324"/>
                  </a:cubicBezTo>
                  <a:cubicBezTo>
                    <a:pt x="118495" y="130324"/>
                    <a:pt x="118293" y="131127"/>
                    <a:pt x="117685" y="133144"/>
                  </a:cubicBezTo>
                  <a:cubicBezTo>
                    <a:pt x="115868" y="137984"/>
                    <a:pt x="110824" y="141210"/>
                    <a:pt x="106994" y="141210"/>
                  </a:cubicBezTo>
                  <a:cubicBezTo>
                    <a:pt x="96702" y="141210"/>
                    <a:pt x="82980" y="92412"/>
                    <a:pt x="78543" y="76887"/>
                  </a:cubicBezTo>
                  <a:lnTo>
                    <a:pt x="126565" y="2304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37" name="Forme libre : forme 136">
              <a:extLst>
                <a:ext uri="{FF2B5EF4-FFF2-40B4-BE49-F238E27FC236}">
                  <a16:creationId xmlns:a16="http://schemas.microsoft.com/office/drawing/2014/main" id="{9740279E-5805-4883-98FF-73E7366B802C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7806131" y="-12850733"/>
              <a:ext cx="81018" cy="161948"/>
            </a:xfrm>
            <a:custGeom>
              <a:avLst/>
              <a:gdLst>
                <a:gd name="connsiteX0" fmla="*/ 48674 w 81017"/>
                <a:gd name="connsiteY0" fmla="*/ 35515 h 161947"/>
                <a:gd name="connsiteX1" fmla="*/ 53054 w 81017"/>
                <a:gd name="connsiteY1" fmla="*/ 24501 h 161947"/>
                <a:gd name="connsiteX2" fmla="*/ 68169 w 81017"/>
                <a:gd name="connsiteY2" fmla="*/ 19136 h 161947"/>
                <a:gd name="connsiteX3" fmla="*/ 71138 w 81017"/>
                <a:gd name="connsiteY3" fmla="*/ 17156 h 161947"/>
                <a:gd name="connsiteX4" fmla="*/ 67605 w 81017"/>
                <a:gd name="connsiteY4" fmla="*/ 15183 h 161947"/>
                <a:gd name="connsiteX5" fmla="*/ 37654 w 81017"/>
                <a:gd name="connsiteY5" fmla="*/ 32971 h 161947"/>
                <a:gd name="connsiteX6" fmla="*/ 37654 w 81017"/>
                <a:gd name="connsiteY6" fmla="*/ 66158 h 161947"/>
                <a:gd name="connsiteX7" fmla="*/ 32990 w 81017"/>
                <a:gd name="connsiteY7" fmla="*/ 78437 h 161947"/>
                <a:gd name="connsiteX8" fmla="*/ 18014 w 81017"/>
                <a:gd name="connsiteY8" fmla="*/ 83808 h 161947"/>
                <a:gd name="connsiteX9" fmla="*/ 15191 w 81017"/>
                <a:gd name="connsiteY9" fmla="*/ 85781 h 161947"/>
                <a:gd name="connsiteX10" fmla="*/ 17596 w 81017"/>
                <a:gd name="connsiteY10" fmla="*/ 87756 h 161947"/>
                <a:gd name="connsiteX11" fmla="*/ 37654 w 81017"/>
                <a:gd name="connsiteY11" fmla="*/ 102584 h 161947"/>
                <a:gd name="connsiteX12" fmla="*/ 37654 w 81017"/>
                <a:gd name="connsiteY12" fmla="*/ 135764 h 161947"/>
                <a:gd name="connsiteX13" fmla="*/ 45142 w 81017"/>
                <a:gd name="connsiteY13" fmla="*/ 150731 h 161947"/>
                <a:gd name="connsiteX14" fmla="*/ 67605 w 81017"/>
                <a:gd name="connsiteY14" fmla="*/ 156380 h 161947"/>
                <a:gd name="connsiteX15" fmla="*/ 71138 w 81017"/>
                <a:gd name="connsiteY15" fmla="*/ 154407 h 161947"/>
                <a:gd name="connsiteX16" fmla="*/ 68732 w 81017"/>
                <a:gd name="connsiteY16" fmla="*/ 152427 h 161947"/>
                <a:gd name="connsiteX17" fmla="*/ 48959 w 81017"/>
                <a:gd name="connsiteY17" fmla="*/ 140141 h 161947"/>
                <a:gd name="connsiteX18" fmla="*/ 48674 w 81017"/>
                <a:gd name="connsiteY18" fmla="*/ 135764 h 161947"/>
                <a:gd name="connsiteX19" fmla="*/ 48674 w 81017"/>
                <a:gd name="connsiteY19" fmla="*/ 106114 h 161947"/>
                <a:gd name="connsiteX20" fmla="*/ 45003 w 81017"/>
                <a:gd name="connsiteY20" fmla="*/ 93127 h 161947"/>
                <a:gd name="connsiteX21" fmla="*/ 31863 w 81017"/>
                <a:gd name="connsiteY21" fmla="*/ 85781 h 161947"/>
                <a:gd name="connsiteX22" fmla="*/ 48535 w 81017"/>
                <a:gd name="connsiteY22" fmla="*/ 70814 h 161947"/>
                <a:gd name="connsiteX23" fmla="*/ 48674 w 81017"/>
                <a:gd name="connsiteY23" fmla="*/ 65165 h 161947"/>
                <a:gd name="connsiteX24" fmla="*/ 48674 w 81017"/>
                <a:gd name="connsiteY24" fmla="*/ 35515 h 161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1017" h="161947">
                  <a:moveTo>
                    <a:pt x="48674" y="35515"/>
                  </a:moveTo>
                  <a:cubicBezTo>
                    <a:pt x="48674" y="32693"/>
                    <a:pt x="48674" y="28455"/>
                    <a:pt x="53054" y="24501"/>
                  </a:cubicBezTo>
                  <a:cubicBezTo>
                    <a:pt x="57288" y="20832"/>
                    <a:pt x="62662" y="19560"/>
                    <a:pt x="68169" y="19136"/>
                  </a:cubicBezTo>
                  <a:cubicBezTo>
                    <a:pt x="70150" y="18997"/>
                    <a:pt x="71138" y="18997"/>
                    <a:pt x="71138" y="17156"/>
                  </a:cubicBezTo>
                  <a:cubicBezTo>
                    <a:pt x="71138" y="15183"/>
                    <a:pt x="69726" y="15183"/>
                    <a:pt x="67605" y="15183"/>
                  </a:cubicBezTo>
                  <a:cubicBezTo>
                    <a:pt x="52491" y="15183"/>
                    <a:pt x="37794" y="21533"/>
                    <a:pt x="37654" y="32971"/>
                  </a:cubicBezTo>
                  <a:lnTo>
                    <a:pt x="37654" y="66158"/>
                  </a:lnTo>
                  <a:cubicBezTo>
                    <a:pt x="37654" y="69828"/>
                    <a:pt x="37654" y="74344"/>
                    <a:pt x="32990" y="78437"/>
                  </a:cubicBezTo>
                  <a:cubicBezTo>
                    <a:pt x="29603" y="81120"/>
                    <a:pt x="25078" y="83384"/>
                    <a:pt x="18014" y="83808"/>
                  </a:cubicBezTo>
                  <a:cubicBezTo>
                    <a:pt x="16324" y="83948"/>
                    <a:pt x="15191" y="83948"/>
                    <a:pt x="15191" y="85781"/>
                  </a:cubicBezTo>
                  <a:cubicBezTo>
                    <a:pt x="15191" y="87616"/>
                    <a:pt x="16463" y="87616"/>
                    <a:pt x="17596" y="87756"/>
                  </a:cubicBezTo>
                  <a:cubicBezTo>
                    <a:pt x="34407" y="88888"/>
                    <a:pt x="37515" y="98630"/>
                    <a:pt x="37654" y="102584"/>
                  </a:cubicBezTo>
                  <a:lnTo>
                    <a:pt x="37654" y="135764"/>
                  </a:lnTo>
                  <a:cubicBezTo>
                    <a:pt x="37654" y="139579"/>
                    <a:pt x="37654" y="145930"/>
                    <a:pt x="45142" y="150731"/>
                  </a:cubicBezTo>
                  <a:cubicBezTo>
                    <a:pt x="53054" y="155818"/>
                    <a:pt x="64074" y="156380"/>
                    <a:pt x="67605" y="156380"/>
                  </a:cubicBezTo>
                  <a:cubicBezTo>
                    <a:pt x="69726" y="156380"/>
                    <a:pt x="71138" y="156380"/>
                    <a:pt x="71138" y="154407"/>
                  </a:cubicBezTo>
                  <a:cubicBezTo>
                    <a:pt x="71138" y="152566"/>
                    <a:pt x="69865" y="152427"/>
                    <a:pt x="68732" y="152427"/>
                  </a:cubicBezTo>
                  <a:cubicBezTo>
                    <a:pt x="55453" y="151719"/>
                    <a:pt x="50085" y="145368"/>
                    <a:pt x="48959" y="140141"/>
                  </a:cubicBezTo>
                  <a:cubicBezTo>
                    <a:pt x="48674" y="138732"/>
                    <a:pt x="48674" y="137744"/>
                    <a:pt x="48674" y="135764"/>
                  </a:cubicBezTo>
                  <a:lnTo>
                    <a:pt x="48674" y="106114"/>
                  </a:lnTo>
                  <a:cubicBezTo>
                    <a:pt x="48674" y="102020"/>
                    <a:pt x="48674" y="96935"/>
                    <a:pt x="45003" y="93127"/>
                  </a:cubicBezTo>
                  <a:cubicBezTo>
                    <a:pt x="43022" y="91286"/>
                    <a:pt x="39775" y="87900"/>
                    <a:pt x="31863" y="85781"/>
                  </a:cubicBezTo>
                  <a:cubicBezTo>
                    <a:pt x="37515" y="84226"/>
                    <a:pt x="46978" y="80417"/>
                    <a:pt x="48535" y="70814"/>
                  </a:cubicBezTo>
                  <a:cubicBezTo>
                    <a:pt x="48674" y="69966"/>
                    <a:pt x="48674" y="69688"/>
                    <a:pt x="48674" y="65165"/>
                  </a:cubicBezTo>
                  <a:lnTo>
                    <a:pt x="48674" y="3551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38" name="Forme libre : forme 137">
              <a:extLst>
                <a:ext uri="{FF2B5EF4-FFF2-40B4-BE49-F238E27FC236}">
                  <a16:creationId xmlns:a16="http://schemas.microsoft.com/office/drawing/2014/main" id="{7BC57BEE-C9B0-4B35-8FD7-278E4FB0633B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7886126" y="-12842825"/>
              <a:ext cx="101272" cy="121461"/>
            </a:xfrm>
            <a:custGeom>
              <a:avLst/>
              <a:gdLst>
                <a:gd name="connsiteX0" fmla="*/ 48813 w 101272"/>
                <a:gd name="connsiteY0" fmla="*/ 19421 h 121460"/>
                <a:gd name="connsiteX1" fmla="*/ 49377 w 101272"/>
                <a:gd name="connsiteY1" fmla="*/ 17157 h 121460"/>
                <a:gd name="connsiteX2" fmla="*/ 47117 w 101272"/>
                <a:gd name="connsiteY2" fmla="*/ 15183 h 121460"/>
                <a:gd name="connsiteX3" fmla="*/ 29034 w 101272"/>
                <a:gd name="connsiteY3" fmla="*/ 16594 h 121460"/>
                <a:gd name="connsiteX4" fmla="*/ 25926 w 101272"/>
                <a:gd name="connsiteY4" fmla="*/ 19838 h 121460"/>
                <a:gd name="connsiteX5" fmla="*/ 29603 w 101272"/>
                <a:gd name="connsiteY5" fmla="*/ 21819 h 121460"/>
                <a:gd name="connsiteX6" fmla="*/ 36382 w 101272"/>
                <a:gd name="connsiteY6" fmla="*/ 23938 h 121460"/>
                <a:gd name="connsiteX7" fmla="*/ 35819 w 101272"/>
                <a:gd name="connsiteY7" fmla="*/ 27044 h 121460"/>
                <a:gd name="connsiteX8" fmla="*/ 15900 w 101272"/>
                <a:gd name="connsiteY8" fmla="*/ 106962 h 121460"/>
                <a:gd name="connsiteX9" fmla="*/ 15191 w 101272"/>
                <a:gd name="connsiteY9" fmla="*/ 110068 h 121460"/>
                <a:gd name="connsiteX10" fmla="*/ 19995 w 101272"/>
                <a:gd name="connsiteY10" fmla="*/ 114585 h 121460"/>
                <a:gd name="connsiteX11" fmla="*/ 25787 w 101272"/>
                <a:gd name="connsiteY11" fmla="*/ 110915 h 121460"/>
                <a:gd name="connsiteX12" fmla="*/ 28185 w 101272"/>
                <a:gd name="connsiteY12" fmla="*/ 102020 h 121460"/>
                <a:gd name="connsiteX13" fmla="*/ 31439 w 101272"/>
                <a:gd name="connsiteY13" fmla="*/ 89451 h 121460"/>
                <a:gd name="connsiteX14" fmla="*/ 33699 w 101272"/>
                <a:gd name="connsiteY14" fmla="*/ 79848 h 121460"/>
                <a:gd name="connsiteX15" fmla="*/ 37939 w 101272"/>
                <a:gd name="connsiteY15" fmla="*/ 69828 h 121460"/>
                <a:gd name="connsiteX16" fmla="*/ 60542 w 101272"/>
                <a:gd name="connsiteY16" fmla="*/ 54860 h 121460"/>
                <a:gd name="connsiteX17" fmla="*/ 68878 w 101272"/>
                <a:gd name="connsiteY17" fmla="*/ 64741 h 121460"/>
                <a:gd name="connsiteX18" fmla="*/ 60542 w 101272"/>
                <a:gd name="connsiteY18" fmla="*/ 94816 h 121460"/>
                <a:gd name="connsiteX19" fmla="*/ 58422 w 101272"/>
                <a:gd name="connsiteY19" fmla="*/ 102444 h 121460"/>
                <a:gd name="connsiteX20" fmla="*/ 71840 w 101272"/>
                <a:gd name="connsiteY20" fmla="*/ 114585 h 121460"/>
                <a:gd name="connsiteX21" fmla="*/ 92183 w 101272"/>
                <a:gd name="connsiteY21" fmla="*/ 92981 h 121460"/>
                <a:gd name="connsiteX22" fmla="*/ 89924 w 101272"/>
                <a:gd name="connsiteY22" fmla="*/ 91146 h 121460"/>
                <a:gd name="connsiteX23" fmla="*/ 87240 w 101272"/>
                <a:gd name="connsiteY23" fmla="*/ 93551 h 121460"/>
                <a:gd name="connsiteX24" fmla="*/ 72264 w 101272"/>
                <a:gd name="connsiteY24" fmla="*/ 110631 h 121460"/>
                <a:gd name="connsiteX25" fmla="*/ 68733 w 101272"/>
                <a:gd name="connsiteY25" fmla="*/ 105690 h 121460"/>
                <a:gd name="connsiteX26" fmla="*/ 71986 w 101272"/>
                <a:gd name="connsiteY26" fmla="*/ 94252 h 121460"/>
                <a:gd name="connsiteX27" fmla="*/ 79474 w 101272"/>
                <a:gd name="connsiteY27" fmla="*/ 67000 h 121460"/>
                <a:gd name="connsiteX28" fmla="*/ 74246 w 101272"/>
                <a:gd name="connsiteY28" fmla="*/ 54721 h 121460"/>
                <a:gd name="connsiteX29" fmla="*/ 61105 w 101272"/>
                <a:gd name="connsiteY29" fmla="*/ 50906 h 121460"/>
                <a:gd name="connsiteX30" fmla="*/ 38079 w 101272"/>
                <a:gd name="connsiteY30" fmla="*/ 62622 h 121460"/>
                <a:gd name="connsiteX31" fmla="*/ 48813 w 101272"/>
                <a:gd name="connsiteY31" fmla="*/ 19421 h 12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272" h="121460">
                  <a:moveTo>
                    <a:pt x="48813" y="19421"/>
                  </a:moveTo>
                  <a:cubicBezTo>
                    <a:pt x="48953" y="19136"/>
                    <a:pt x="49377" y="17302"/>
                    <a:pt x="49377" y="17157"/>
                  </a:cubicBezTo>
                  <a:cubicBezTo>
                    <a:pt x="49377" y="16454"/>
                    <a:pt x="48813" y="15183"/>
                    <a:pt x="47117" y="15183"/>
                  </a:cubicBezTo>
                  <a:cubicBezTo>
                    <a:pt x="44294" y="15183"/>
                    <a:pt x="32566" y="16308"/>
                    <a:pt x="29034" y="16594"/>
                  </a:cubicBezTo>
                  <a:cubicBezTo>
                    <a:pt x="27907" y="16732"/>
                    <a:pt x="25926" y="16878"/>
                    <a:pt x="25926" y="19838"/>
                  </a:cubicBezTo>
                  <a:cubicBezTo>
                    <a:pt x="25926" y="21819"/>
                    <a:pt x="27907" y="21819"/>
                    <a:pt x="29603" y="21819"/>
                  </a:cubicBezTo>
                  <a:cubicBezTo>
                    <a:pt x="36382" y="21819"/>
                    <a:pt x="36382" y="22806"/>
                    <a:pt x="36382" y="23938"/>
                  </a:cubicBezTo>
                  <a:cubicBezTo>
                    <a:pt x="36382" y="24925"/>
                    <a:pt x="36097" y="25773"/>
                    <a:pt x="35819" y="27044"/>
                  </a:cubicBezTo>
                  <a:lnTo>
                    <a:pt x="15900" y="106962"/>
                  </a:lnTo>
                  <a:cubicBezTo>
                    <a:pt x="15191" y="109504"/>
                    <a:pt x="15191" y="109784"/>
                    <a:pt x="15191" y="110068"/>
                  </a:cubicBezTo>
                  <a:cubicBezTo>
                    <a:pt x="15191" y="112187"/>
                    <a:pt x="16887" y="114585"/>
                    <a:pt x="19995" y="114585"/>
                  </a:cubicBezTo>
                  <a:cubicBezTo>
                    <a:pt x="21546" y="114585"/>
                    <a:pt x="24230" y="113882"/>
                    <a:pt x="25787" y="110915"/>
                  </a:cubicBezTo>
                  <a:cubicBezTo>
                    <a:pt x="26211" y="110068"/>
                    <a:pt x="27483" y="104981"/>
                    <a:pt x="28185" y="102020"/>
                  </a:cubicBezTo>
                  <a:lnTo>
                    <a:pt x="31439" y="89451"/>
                  </a:lnTo>
                  <a:cubicBezTo>
                    <a:pt x="31863" y="87332"/>
                    <a:pt x="33274" y="81967"/>
                    <a:pt x="33699" y="79848"/>
                  </a:cubicBezTo>
                  <a:cubicBezTo>
                    <a:pt x="35110" y="74483"/>
                    <a:pt x="35110" y="74344"/>
                    <a:pt x="37939" y="69828"/>
                  </a:cubicBezTo>
                  <a:cubicBezTo>
                    <a:pt x="42459" y="62906"/>
                    <a:pt x="49522" y="54860"/>
                    <a:pt x="60542" y="54860"/>
                  </a:cubicBezTo>
                  <a:cubicBezTo>
                    <a:pt x="68454" y="54860"/>
                    <a:pt x="68878" y="61357"/>
                    <a:pt x="68878" y="64741"/>
                  </a:cubicBezTo>
                  <a:cubicBezTo>
                    <a:pt x="68878" y="73212"/>
                    <a:pt x="62802" y="88888"/>
                    <a:pt x="60542" y="94816"/>
                  </a:cubicBezTo>
                  <a:cubicBezTo>
                    <a:pt x="58985" y="98770"/>
                    <a:pt x="58422" y="100041"/>
                    <a:pt x="58422" y="102444"/>
                  </a:cubicBezTo>
                  <a:cubicBezTo>
                    <a:pt x="58422" y="109928"/>
                    <a:pt x="64637" y="114585"/>
                    <a:pt x="71840" y="114585"/>
                  </a:cubicBezTo>
                  <a:cubicBezTo>
                    <a:pt x="85968" y="114585"/>
                    <a:pt x="92183" y="95100"/>
                    <a:pt x="92183" y="92981"/>
                  </a:cubicBezTo>
                  <a:cubicBezTo>
                    <a:pt x="92183" y="91146"/>
                    <a:pt x="90348" y="91146"/>
                    <a:pt x="89924" y="91146"/>
                  </a:cubicBezTo>
                  <a:cubicBezTo>
                    <a:pt x="87949" y="91146"/>
                    <a:pt x="87803" y="91994"/>
                    <a:pt x="87240" y="93551"/>
                  </a:cubicBezTo>
                  <a:cubicBezTo>
                    <a:pt x="83993" y="104843"/>
                    <a:pt x="77777" y="110631"/>
                    <a:pt x="72264" y="110631"/>
                  </a:cubicBezTo>
                  <a:cubicBezTo>
                    <a:pt x="69302" y="110631"/>
                    <a:pt x="68733" y="108657"/>
                    <a:pt x="68733" y="105690"/>
                  </a:cubicBezTo>
                  <a:cubicBezTo>
                    <a:pt x="68733" y="102444"/>
                    <a:pt x="69441" y="100611"/>
                    <a:pt x="71986" y="94252"/>
                  </a:cubicBezTo>
                  <a:cubicBezTo>
                    <a:pt x="73676" y="89875"/>
                    <a:pt x="79474" y="74907"/>
                    <a:pt x="79474" y="67000"/>
                  </a:cubicBezTo>
                  <a:cubicBezTo>
                    <a:pt x="79474" y="64741"/>
                    <a:pt x="79474" y="58814"/>
                    <a:pt x="74246" y="54721"/>
                  </a:cubicBezTo>
                  <a:cubicBezTo>
                    <a:pt x="71840" y="52880"/>
                    <a:pt x="67745" y="50906"/>
                    <a:pt x="61105" y="50906"/>
                  </a:cubicBezTo>
                  <a:cubicBezTo>
                    <a:pt x="50794" y="50906"/>
                    <a:pt x="43307" y="56555"/>
                    <a:pt x="38079" y="62622"/>
                  </a:cubicBezTo>
                  <a:lnTo>
                    <a:pt x="48813" y="1942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39" name="Forme libre : forme 138">
              <a:extLst>
                <a:ext uri="{FF2B5EF4-FFF2-40B4-BE49-F238E27FC236}">
                  <a16:creationId xmlns:a16="http://schemas.microsoft.com/office/drawing/2014/main" id="{8D964381-9537-4DFA-9AF0-58F0B19B3F9D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7983276" y="-12850733"/>
              <a:ext cx="81018" cy="161948"/>
            </a:xfrm>
            <a:custGeom>
              <a:avLst/>
              <a:gdLst>
                <a:gd name="connsiteX0" fmla="*/ 48674 w 81017"/>
                <a:gd name="connsiteY0" fmla="*/ 105406 h 161947"/>
                <a:gd name="connsiteX1" fmla="*/ 53332 w 81017"/>
                <a:gd name="connsiteY1" fmla="*/ 93127 h 161947"/>
                <a:gd name="connsiteX2" fmla="*/ 68308 w 81017"/>
                <a:gd name="connsiteY2" fmla="*/ 87756 h 161947"/>
                <a:gd name="connsiteX3" fmla="*/ 71137 w 81017"/>
                <a:gd name="connsiteY3" fmla="*/ 85781 h 161947"/>
                <a:gd name="connsiteX4" fmla="*/ 68732 w 81017"/>
                <a:gd name="connsiteY4" fmla="*/ 83808 h 161947"/>
                <a:gd name="connsiteX5" fmla="*/ 48674 w 81017"/>
                <a:gd name="connsiteY5" fmla="*/ 68979 h 161947"/>
                <a:gd name="connsiteX6" fmla="*/ 48674 w 81017"/>
                <a:gd name="connsiteY6" fmla="*/ 35799 h 161947"/>
                <a:gd name="connsiteX7" fmla="*/ 41186 w 81017"/>
                <a:gd name="connsiteY7" fmla="*/ 20832 h 161947"/>
                <a:gd name="connsiteX8" fmla="*/ 18723 w 81017"/>
                <a:gd name="connsiteY8" fmla="*/ 15183 h 161947"/>
                <a:gd name="connsiteX9" fmla="*/ 15191 w 81017"/>
                <a:gd name="connsiteY9" fmla="*/ 17156 h 161947"/>
                <a:gd name="connsiteX10" fmla="*/ 17596 w 81017"/>
                <a:gd name="connsiteY10" fmla="*/ 19136 h 161947"/>
                <a:gd name="connsiteX11" fmla="*/ 37370 w 81017"/>
                <a:gd name="connsiteY11" fmla="*/ 31422 h 161947"/>
                <a:gd name="connsiteX12" fmla="*/ 37654 w 81017"/>
                <a:gd name="connsiteY12" fmla="*/ 35799 h 161947"/>
                <a:gd name="connsiteX13" fmla="*/ 37654 w 81017"/>
                <a:gd name="connsiteY13" fmla="*/ 65450 h 161947"/>
                <a:gd name="connsiteX14" fmla="*/ 41325 w 81017"/>
                <a:gd name="connsiteY14" fmla="*/ 78437 h 161947"/>
                <a:gd name="connsiteX15" fmla="*/ 54465 w 81017"/>
                <a:gd name="connsiteY15" fmla="*/ 85781 h 161947"/>
                <a:gd name="connsiteX16" fmla="*/ 37794 w 81017"/>
                <a:gd name="connsiteY16" fmla="*/ 100749 h 161947"/>
                <a:gd name="connsiteX17" fmla="*/ 37654 w 81017"/>
                <a:gd name="connsiteY17" fmla="*/ 106398 h 161947"/>
                <a:gd name="connsiteX18" fmla="*/ 37654 w 81017"/>
                <a:gd name="connsiteY18" fmla="*/ 136049 h 161947"/>
                <a:gd name="connsiteX19" fmla="*/ 33274 w 81017"/>
                <a:gd name="connsiteY19" fmla="*/ 147063 h 161947"/>
                <a:gd name="connsiteX20" fmla="*/ 18159 w 81017"/>
                <a:gd name="connsiteY20" fmla="*/ 152427 h 161947"/>
                <a:gd name="connsiteX21" fmla="*/ 15191 w 81017"/>
                <a:gd name="connsiteY21" fmla="*/ 154407 h 161947"/>
                <a:gd name="connsiteX22" fmla="*/ 18723 w 81017"/>
                <a:gd name="connsiteY22" fmla="*/ 156380 h 161947"/>
                <a:gd name="connsiteX23" fmla="*/ 48674 w 81017"/>
                <a:gd name="connsiteY23" fmla="*/ 138592 h 161947"/>
                <a:gd name="connsiteX24" fmla="*/ 48674 w 81017"/>
                <a:gd name="connsiteY24" fmla="*/ 105406 h 161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1017" h="161947">
                  <a:moveTo>
                    <a:pt x="48674" y="105406"/>
                  </a:moveTo>
                  <a:cubicBezTo>
                    <a:pt x="48674" y="101736"/>
                    <a:pt x="48674" y="97219"/>
                    <a:pt x="53332" y="93127"/>
                  </a:cubicBezTo>
                  <a:cubicBezTo>
                    <a:pt x="56725" y="90444"/>
                    <a:pt x="61244" y="88180"/>
                    <a:pt x="68308" y="87756"/>
                  </a:cubicBezTo>
                  <a:cubicBezTo>
                    <a:pt x="70004" y="87616"/>
                    <a:pt x="71137" y="87616"/>
                    <a:pt x="71137" y="85781"/>
                  </a:cubicBezTo>
                  <a:cubicBezTo>
                    <a:pt x="71137" y="83948"/>
                    <a:pt x="69865" y="83948"/>
                    <a:pt x="68732" y="83808"/>
                  </a:cubicBezTo>
                  <a:cubicBezTo>
                    <a:pt x="51921" y="82675"/>
                    <a:pt x="48813" y="72934"/>
                    <a:pt x="48674" y="68979"/>
                  </a:cubicBezTo>
                  <a:lnTo>
                    <a:pt x="48674" y="35799"/>
                  </a:lnTo>
                  <a:cubicBezTo>
                    <a:pt x="48674" y="31985"/>
                    <a:pt x="48674" y="25633"/>
                    <a:pt x="41186" y="20832"/>
                  </a:cubicBezTo>
                  <a:cubicBezTo>
                    <a:pt x="33274" y="15746"/>
                    <a:pt x="22254" y="15183"/>
                    <a:pt x="18723" y="15183"/>
                  </a:cubicBezTo>
                  <a:cubicBezTo>
                    <a:pt x="16748" y="15183"/>
                    <a:pt x="15191" y="15183"/>
                    <a:pt x="15191" y="17156"/>
                  </a:cubicBezTo>
                  <a:cubicBezTo>
                    <a:pt x="15191" y="18997"/>
                    <a:pt x="16463" y="19136"/>
                    <a:pt x="17596" y="19136"/>
                  </a:cubicBezTo>
                  <a:cubicBezTo>
                    <a:pt x="30875" y="19846"/>
                    <a:pt x="36243" y="26196"/>
                    <a:pt x="37370" y="31422"/>
                  </a:cubicBezTo>
                  <a:cubicBezTo>
                    <a:pt x="37654" y="32833"/>
                    <a:pt x="37654" y="33820"/>
                    <a:pt x="37654" y="35799"/>
                  </a:cubicBezTo>
                  <a:lnTo>
                    <a:pt x="37654" y="65450"/>
                  </a:lnTo>
                  <a:cubicBezTo>
                    <a:pt x="37654" y="69542"/>
                    <a:pt x="37654" y="74629"/>
                    <a:pt x="41325" y="78437"/>
                  </a:cubicBezTo>
                  <a:cubicBezTo>
                    <a:pt x="43307" y="80278"/>
                    <a:pt x="46554" y="83662"/>
                    <a:pt x="54465" y="85781"/>
                  </a:cubicBezTo>
                  <a:cubicBezTo>
                    <a:pt x="48813" y="87338"/>
                    <a:pt x="39351" y="91146"/>
                    <a:pt x="37794" y="100749"/>
                  </a:cubicBezTo>
                  <a:cubicBezTo>
                    <a:pt x="37654" y="101597"/>
                    <a:pt x="37654" y="101876"/>
                    <a:pt x="37654" y="106398"/>
                  </a:cubicBezTo>
                  <a:lnTo>
                    <a:pt x="37654" y="136049"/>
                  </a:lnTo>
                  <a:cubicBezTo>
                    <a:pt x="37654" y="138870"/>
                    <a:pt x="37654" y="143109"/>
                    <a:pt x="33274" y="147063"/>
                  </a:cubicBezTo>
                  <a:cubicBezTo>
                    <a:pt x="29034" y="150731"/>
                    <a:pt x="23666" y="152003"/>
                    <a:pt x="18159" y="152427"/>
                  </a:cubicBezTo>
                  <a:cubicBezTo>
                    <a:pt x="16178" y="152566"/>
                    <a:pt x="15191" y="152566"/>
                    <a:pt x="15191" y="154407"/>
                  </a:cubicBezTo>
                  <a:cubicBezTo>
                    <a:pt x="15191" y="156380"/>
                    <a:pt x="16748" y="156380"/>
                    <a:pt x="18723" y="156380"/>
                  </a:cubicBezTo>
                  <a:cubicBezTo>
                    <a:pt x="33838" y="156380"/>
                    <a:pt x="48535" y="150030"/>
                    <a:pt x="48674" y="138592"/>
                  </a:cubicBezTo>
                  <a:lnTo>
                    <a:pt x="48674" y="10540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40" name="Forme libre : forme 139">
              <a:extLst>
                <a:ext uri="{FF2B5EF4-FFF2-40B4-BE49-F238E27FC236}">
                  <a16:creationId xmlns:a16="http://schemas.microsoft.com/office/drawing/2014/main" id="{28D065D4-6538-43B7-8373-6546B69DC131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8082738" y="-12932490"/>
              <a:ext cx="60763" cy="222678"/>
            </a:xfrm>
            <a:custGeom>
              <a:avLst/>
              <a:gdLst>
                <a:gd name="connsiteX0" fmla="*/ 61998 w 60763"/>
                <a:gd name="connsiteY0" fmla="*/ 214814 h 222678"/>
                <a:gd name="connsiteX1" fmla="*/ 58567 w 60763"/>
                <a:gd name="connsiteY1" fmla="*/ 210379 h 222678"/>
                <a:gd name="connsiteX2" fmla="*/ 26894 w 60763"/>
                <a:gd name="connsiteY2" fmla="*/ 116007 h 222678"/>
                <a:gd name="connsiteX3" fmla="*/ 59377 w 60763"/>
                <a:gd name="connsiteY3" fmla="*/ 20629 h 222678"/>
                <a:gd name="connsiteX4" fmla="*/ 61998 w 60763"/>
                <a:gd name="connsiteY4" fmla="*/ 17200 h 222678"/>
                <a:gd name="connsiteX5" fmla="*/ 59979 w 60763"/>
                <a:gd name="connsiteY5" fmla="*/ 15183 h 222678"/>
                <a:gd name="connsiteX6" fmla="*/ 27901 w 60763"/>
                <a:gd name="connsiteY6" fmla="*/ 54506 h 222678"/>
                <a:gd name="connsiteX7" fmla="*/ 15191 w 60763"/>
                <a:gd name="connsiteY7" fmla="*/ 116007 h 222678"/>
                <a:gd name="connsiteX8" fmla="*/ 28508 w 60763"/>
                <a:gd name="connsiteY8" fmla="*/ 178921 h 222678"/>
                <a:gd name="connsiteX9" fmla="*/ 59979 w 60763"/>
                <a:gd name="connsiteY9" fmla="*/ 216833 h 222678"/>
                <a:gd name="connsiteX10" fmla="*/ 61998 w 60763"/>
                <a:gd name="connsiteY10" fmla="*/ 214814 h 22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763" h="222678">
                  <a:moveTo>
                    <a:pt x="61998" y="214814"/>
                  </a:moveTo>
                  <a:cubicBezTo>
                    <a:pt x="61998" y="214213"/>
                    <a:pt x="61998" y="213808"/>
                    <a:pt x="58567" y="210379"/>
                  </a:cubicBezTo>
                  <a:cubicBezTo>
                    <a:pt x="33350" y="184974"/>
                    <a:pt x="26894" y="146859"/>
                    <a:pt x="26894" y="116007"/>
                  </a:cubicBezTo>
                  <a:cubicBezTo>
                    <a:pt x="26894" y="80923"/>
                    <a:pt x="34559" y="45832"/>
                    <a:pt x="59377" y="20629"/>
                  </a:cubicBezTo>
                  <a:cubicBezTo>
                    <a:pt x="61998" y="18206"/>
                    <a:pt x="61998" y="17801"/>
                    <a:pt x="61998" y="17200"/>
                  </a:cubicBezTo>
                  <a:cubicBezTo>
                    <a:pt x="61998" y="15789"/>
                    <a:pt x="61188" y="15183"/>
                    <a:pt x="59979" y="15183"/>
                  </a:cubicBezTo>
                  <a:cubicBezTo>
                    <a:pt x="57959" y="15183"/>
                    <a:pt x="39806" y="28897"/>
                    <a:pt x="27901" y="54506"/>
                  </a:cubicBezTo>
                  <a:cubicBezTo>
                    <a:pt x="17609" y="76684"/>
                    <a:pt x="15191" y="99066"/>
                    <a:pt x="15191" y="116007"/>
                  </a:cubicBezTo>
                  <a:cubicBezTo>
                    <a:pt x="15191" y="131735"/>
                    <a:pt x="17406" y="156133"/>
                    <a:pt x="28508" y="178921"/>
                  </a:cubicBezTo>
                  <a:cubicBezTo>
                    <a:pt x="40610" y="203725"/>
                    <a:pt x="57959" y="216833"/>
                    <a:pt x="59979" y="216833"/>
                  </a:cubicBezTo>
                  <a:cubicBezTo>
                    <a:pt x="61188" y="216833"/>
                    <a:pt x="61998" y="216225"/>
                    <a:pt x="61998" y="21481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41" name="Forme libre : forme 140">
              <a:extLst>
                <a:ext uri="{FF2B5EF4-FFF2-40B4-BE49-F238E27FC236}">
                  <a16:creationId xmlns:a16="http://schemas.microsoft.com/office/drawing/2014/main" id="{7CB45173-0796-41FF-B5A1-32F6B7757184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8197621" y="-12951221"/>
              <a:ext cx="101272" cy="20243"/>
            </a:xfrm>
            <a:custGeom>
              <a:avLst/>
              <a:gdLst>
                <a:gd name="connsiteX0" fmla="*/ 88031 w 101272"/>
                <a:gd name="connsiteY0" fmla="*/ 21433 h 20243"/>
                <a:gd name="connsiteX1" fmla="*/ 88031 w 101272"/>
                <a:gd name="connsiteY1" fmla="*/ 15183 h 20243"/>
                <a:gd name="connsiteX2" fmla="*/ 15191 w 101272"/>
                <a:gd name="connsiteY2" fmla="*/ 15183 h 20243"/>
                <a:gd name="connsiteX3" fmla="*/ 15191 w 101272"/>
                <a:gd name="connsiteY3" fmla="*/ 21433 h 20243"/>
                <a:gd name="connsiteX4" fmla="*/ 88031 w 101272"/>
                <a:gd name="connsiteY4" fmla="*/ 21433 h 20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72" h="20243">
                  <a:moveTo>
                    <a:pt x="88031" y="21433"/>
                  </a:moveTo>
                  <a:lnTo>
                    <a:pt x="88031" y="15183"/>
                  </a:lnTo>
                  <a:lnTo>
                    <a:pt x="15191" y="15183"/>
                  </a:lnTo>
                  <a:lnTo>
                    <a:pt x="15191" y="21433"/>
                  </a:lnTo>
                  <a:lnTo>
                    <a:pt x="88031" y="2143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42" name="Forme libre : forme 141">
              <a:extLst>
                <a:ext uri="{FF2B5EF4-FFF2-40B4-BE49-F238E27FC236}">
                  <a16:creationId xmlns:a16="http://schemas.microsoft.com/office/drawing/2014/main" id="{6A743920-45C8-4D8C-82B0-31EF57B005FC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8152951" y="-12918978"/>
              <a:ext cx="162036" cy="161948"/>
            </a:xfrm>
            <a:custGeom>
              <a:avLst/>
              <a:gdLst>
                <a:gd name="connsiteX0" fmla="*/ 148756 w 162035"/>
                <a:gd name="connsiteY0" fmla="*/ 20022 h 161947"/>
                <a:gd name="connsiteX1" fmla="*/ 149358 w 162035"/>
                <a:gd name="connsiteY1" fmla="*/ 16998 h 161947"/>
                <a:gd name="connsiteX2" fmla="*/ 144313 w 162035"/>
                <a:gd name="connsiteY2" fmla="*/ 15183 h 161947"/>
                <a:gd name="connsiteX3" fmla="*/ 59174 w 162035"/>
                <a:gd name="connsiteY3" fmla="*/ 15183 h 161947"/>
                <a:gd name="connsiteX4" fmla="*/ 52921 w 162035"/>
                <a:gd name="connsiteY4" fmla="*/ 19212 h 161947"/>
                <a:gd name="connsiteX5" fmla="*/ 41819 w 162035"/>
                <a:gd name="connsiteY5" fmla="*/ 55511 h 161947"/>
                <a:gd name="connsiteX6" fmla="*/ 41218 w 162035"/>
                <a:gd name="connsiteY6" fmla="*/ 58332 h 161947"/>
                <a:gd name="connsiteX7" fmla="*/ 43635 w 162035"/>
                <a:gd name="connsiteY7" fmla="*/ 60554 h 161947"/>
                <a:gd name="connsiteX8" fmla="*/ 46262 w 162035"/>
                <a:gd name="connsiteY8" fmla="*/ 58535 h 161947"/>
                <a:gd name="connsiteX9" fmla="*/ 95892 w 162035"/>
                <a:gd name="connsiteY9" fmla="*/ 21433 h 161947"/>
                <a:gd name="connsiteX10" fmla="*/ 128780 w 162035"/>
                <a:gd name="connsiteY10" fmla="*/ 21433 h 161947"/>
                <a:gd name="connsiteX11" fmla="*/ 15994 w 162035"/>
                <a:gd name="connsiteY11" fmla="*/ 147461 h 161947"/>
                <a:gd name="connsiteX12" fmla="*/ 15191 w 162035"/>
                <a:gd name="connsiteY12" fmla="*/ 151092 h 161947"/>
                <a:gd name="connsiteX13" fmla="*/ 20235 w 162035"/>
                <a:gd name="connsiteY13" fmla="*/ 152907 h 161947"/>
                <a:gd name="connsiteX14" fmla="*/ 108001 w 162035"/>
                <a:gd name="connsiteY14" fmla="*/ 152907 h 161947"/>
                <a:gd name="connsiteX15" fmla="*/ 114254 w 162035"/>
                <a:gd name="connsiteY15" fmla="*/ 148872 h 161947"/>
                <a:gd name="connsiteX16" fmla="*/ 128578 w 162035"/>
                <a:gd name="connsiteY16" fmla="*/ 104311 h 161947"/>
                <a:gd name="connsiteX17" fmla="*/ 129388 w 162035"/>
                <a:gd name="connsiteY17" fmla="*/ 101287 h 161947"/>
                <a:gd name="connsiteX18" fmla="*/ 126761 w 162035"/>
                <a:gd name="connsiteY18" fmla="*/ 99066 h 161947"/>
                <a:gd name="connsiteX19" fmla="*/ 123331 w 162035"/>
                <a:gd name="connsiteY19" fmla="*/ 104109 h 161947"/>
                <a:gd name="connsiteX20" fmla="*/ 70473 w 162035"/>
                <a:gd name="connsiteY20" fmla="*/ 146050 h 161947"/>
                <a:gd name="connsiteX21" fmla="*/ 35971 w 162035"/>
                <a:gd name="connsiteY21" fmla="*/ 146050 h 161947"/>
                <a:gd name="connsiteX22" fmla="*/ 148756 w 162035"/>
                <a:gd name="connsiteY22" fmla="*/ 20022 h 161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2035" h="161947">
                  <a:moveTo>
                    <a:pt x="148756" y="20022"/>
                  </a:moveTo>
                  <a:cubicBezTo>
                    <a:pt x="148959" y="19212"/>
                    <a:pt x="149358" y="18206"/>
                    <a:pt x="149358" y="16998"/>
                  </a:cubicBezTo>
                  <a:cubicBezTo>
                    <a:pt x="149358" y="15183"/>
                    <a:pt x="148351" y="15183"/>
                    <a:pt x="144313" y="15183"/>
                  </a:cubicBezTo>
                  <a:lnTo>
                    <a:pt x="59174" y="15183"/>
                  </a:lnTo>
                  <a:cubicBezTo>
                    <a:pt x="54333" y="15183"/>
                    <a:pt x="54130" y="15385"/>
                    <a:pt x="52921" y="19212"/>
                  </a:cubicBezTo>
                  <a:lnTo>
                    <a:pt x="41819" y="55511"/>
                  </a:lnTo>
                  <a:cubicBezTo>
                    <a:pt x="41420" y="56517"/>
                    <a:pt x="41218" y="57928"/>
                    <a:pt x="41218" y="58332"/>
                  </a:cubicBezTo>
                  <a:cubicBezTo>
                    <a:pt x="41218" y="58535"/>
                    <a:pt x="41218" y="60554"/>
                    <a:pt x="43635" y="60554"/>
                  </a:cubicBezTo>
                  <a:cubicBezTo>
                    <a:pt x="45452" y="60554"/>
                    <a:pt x="45857" y="59143"/>
                    <a:pt x="46262" y="58535"/>
                  </a:cubicBezTo>
                  <a:cubicBezTo>
                    <a:pt x="53928" y="34743"/>
                    <a:pt x="64422" y="21433"/>
                    <a:pt x="95892" y="21433"/>
                  </a:cubicBezTo>
                  <a:lnTo>
                    <a:pt x="128780" y="21433"/>
                  </a:lnTo>
                  <a:lnTo>
                    <a:pt x="15994" y="147461"/>
                  </a:lnTo>
                  <a:cubicBezTo>
                    <a:pt x="15994" y="147663"/>
                    <a:pt x="15191" y="150485"/>
                    <a:pt x="15191" y="151092"/>
                  </a:cubicBezTo>
                  <a:cubicBezTo>
                    <a:pt x="15191" y="152907"/>
                    <a:pt x="16602" y="152907"/>
                    <a:pt x="20235" y="152907"/>
                  </a:cubicBezTo>
                  <a:lnTo>
                    <a:pt x="108001" y="152907"/>
                  </a:lnTo>
                  <a:cubicBezTo>
                    <a:pt x="112842" y="152907"/>
                    <a:pt x="113045" y="152706"/>
                    <a:pt x="114254" y="148872"/>
                  </a:cubicBezTo>
                  <a:lnTo>
                    <a:pt x="128578" y="104311"/>
                  </a:lnTo>
                  <a:cubicBezTo>
                    <a:pt x="128780" y="103501"/>
                    <a:pt x="129388" y="102091"/>
                    <a:pt x="129388" y="101287"/>
                  </a:cubicBezTo>
                  <a:cubicBezTo>
                    <a:pt x="129388" y="100275"/>
                    <a:pt x="128578" y="99066"/>
                    <a:pt x="126761" y="99066"/>
                  </a:cubicBezTo>
                  <a:cubicBezTo>
                    <a:pt x="124944" y="99066"/>
                    <a:pt x="124742" y="99877"/>
                    <a:pt x="123331" y="104109"/>
                  </a:cubicBezTo>
                  <a:cubicBezTo>
                    <a:pt x="114457" y="131532"/>
                    <a:pt x="104772" y="146050"/>
                    <a:pt x="70473" y="146050"/>
                  </a:cubicBezTo>
                  <a:lnTo>
                    <a:pt x="35971" y="146050"/>
                  </a:lnTo>
                  <a:lnTo>
                    <a:pt x="148756" y="2002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44" name="Forme libre : forme 143">
              <a:extLst>
                <a:ext uri="{FF2B5EF4-FFF2-40B4-BE49-F238E27FC236}">
                  <a16:creationId xmlns:a16="http://schemas.microsoft.com/office/drawing/2014/main" id="{7518867D-9F66-4102-B2D5-5DB90459A696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8304920" y="-12932490"/>
              <a:ext cx="60763" cy="222678"/>
            </a:xfrm>
            <a:custGeom>
              <a:avLst/>
              <a:gdLst>
                <a:gd name="connsiteX0" fmla="*/ 61998 w 60763"/>
                <a:gd name="connsiteY0" fmla="*/ 116007 h 222678"/>
                <a:gd name="connsiteX1" fmla="*/ 48680 w 60763"/>
                <a:gd name="connsiteY1" fmla="*/ 53095 h 222678"/>
                <a:gd name="connsiteX2" fmla="*/ 17210 w 60763"/>
                <a:gd name="connsiteY2" fmla="*/ 15183 h 222678"/>
                <a:gd name="connsiteX3" fmla="*/ 15191 w 60763"/>
                <a:gd name="connsiteY3" fmla="*/ 17200 h 222678"/>
                <a:gd name="connsiteX4" fmla="*/ 19027 w 60763"/>
                <a:gd name="connsiteY4" fmla="*/ 21837 h 222678"/>
                <a:gd name="connsiteX5" fmla="*/ 50294 w 60763"/>
                <a:gd name="connsiteY5" fmla="*/ 116007 h 222678"/>
                <a:gd name="connsiteX6" fmla="*/ 17812 w 60763"/>
                <a:gd name="connsiteY6" fmla="*/ 211385 h 222678"/>
                <a:gd name="connsiteX7" fmla="*/ 15191 w 60763"/>
                <a:gd name="connsiteY7" fmla="*/ 214814 h 222678"/>
                <a:gd name="connsiteX8" fmla="*/ 17210 w 60763"/>
                <a:gd name="connsiteY8" fmla="*/ 216833 h 222678"/>
                <a:gd name="connsiteX9" fmla="*/ 49288 w 60763"/>
                <a:gd name="connsiteY9" fmla="*/ 177510 h 222678"/>
                <a:gd name="connsiteX10" fmla="*/ 61998 w 60763"/>
                <a:gd name="connsiteY10" fmla="*/ 116007 h 22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763" h="222678">
                  <a:moveTo>
                    <a:pt x="61998" y="116007"/>
                  </a:moveTo>
                  <a:cubicBezTo>
                    <a:pt x="61998" y="100281"/>
                    <a:pt x="59782" y="75881"/>
                    <a:pt x="48680" y="53095"/>
                  </a:cubicBezTo>
                  <a:cubicBezTo>
                    <a:pt x="36578" y="28289"/>
                    <a:pt x="19223" y="15183"/>
                    <a:pt x="17210" y="15183"/>
                  </a:cubicBezTo>
                  <a:cubicBezTo>
                    <a:pt x="15995" y="15183"/>
                    <a:pt x="15191" y="15992"/>
                    <a:pt x="15191" y="17200"/>
                  </a:cubicBezTo>
                  <a:cubicBezTo>
                    <a:pt x="15191" y="17801"/>
                    <a:pt x="15191" y="18206"/>
                    <a:pt x="19027" y="21837"/>
                  </a:cubicBezTo>
                  <a:cubicBezTo>
                    <a:pt x="38794" y="41803"/>
                    <a:pt x="50294" y="73863"/>
                    <a:pt x="50294" y="116007"/>
                  </a:cubicBezTo>
                  <a:cubicBezTo>
                    <a:pt x="50294" y="150490"/>
                    <a:pt x="42832" y="185981"/>
                    <a:pt x="17812" y="211385"/>
                  </a:cubicBezTo>
                  <a:cubicBezTo>
                    <a:pt x="15191" y="213808"/>
                    <a:pt x="15191" y="214213"/>
                    <a:pt x="15191" y="214814"/>
                  </a:cubicBezTo>
                  <a:cubicBezTo>
                    <a:pt x="15191" y="216022"/>
                    <a:pt x="15995" y="216833"/>
                    <a:pt x="17210" y="216833"/>
                  </a:cubicBezTo>
                  <a:cubicBezTo>
                    <a:pt x="19223" y="216833"/>
                    <a:pt x="37383" y="203118"/>
                    <a:pt x="49288" y="177510"/>
                  </a:cubicBezTo>
                  <a:cubicBezTo>
                    <a:pt x="59580" y="155330"/>
                    <a:pt x="61998" y="132949"/>
                    <a:pt x="61998" y="11600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45" name="Forme libre : forme 144">
              <a:extLst>
                <a:ext uri="{FF2B5EF4-FFF2-40B4-BE49-F238E27FC236}">
                  <a16:creationId xmlns:a16="http://schemas.microsoft.com/office/drawing/2014/main" id="{E581E95B-EA53-4827-B1DD-1FEE41E894F2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8411781" y="-12870381"/>
              <a:ext cx="141781" cy="141704"/>
            </a:xfrm>
            <a:custGeom>
              <a:avLst/>
              <a:gdLst>
                <a:gd name="connsiteX0" fmla="*/ 126565 w 141781"/>
                <a:gd name="connsiteY0" fmla="*/ 23046 h 141704"/>
                <a:gd name="connsiteX1" fmla="*/ 128780 w 141781"/>
                <a:gd name="connsiteY1" fmla="*/ 19820 h 141704"/>
                <a:gd name="connsiteX2" fmla="*/ 126363 w 141781"/>
                <a:gd name="connsiteY2" fmla="*/ 17397 h 141704"/>
                <a:gd name="connsiteX3" fmla="*/ 123135 w 141781"/>
                <a:gd name="connsiteY3" fmla="*/ 19820 h 141704"/>
                <a:gd name="connsiteX4" fmla="*/ 76929 w 141781"/>
                <a:gd name="connsiteY4" fmla="*/ 71238 h 141704"/>
                <a:gd name="connsiteX5" fmla="*/ 62605 w 141781"/>
                <a:gd name="connsiteY5" fmla="*/ 29903 h 141704"/>
                <a:gd name="connsiteX6" fmla="*/ 38192 w 141781"/>
                <a:gd name="connsiteY6" fmla="*/ 15183 h 141704"/>
                <a:gd name="connsiteX7" fmla="*/ 21242 w 141781"/>
                <a:gd name="connsiteY7" fmla="*/ 28492 h 141704"/>
                <a:gd name="connsiteX8" fmla="*/ 23666 w 141781"/>
                <a:gd name="connsiteY8" fmla="*/ 30504 h 141704"/>
                <a:gd name="connsiteX9" fmla="*/ 26287 w 141781"/>
                <a:gd name="connsiteY9" fmla="*/ 28291 h 141704"/>
                <a:gd name="connsiteX10" fmla="*/ 36983 w 141781"/>
                <a:gd name="connsiteY10" fmla="*/ 19617 h 141704"/>
                <a:gd name="connsiteX11" fmla="*/ 52517 w 141781"/>
                <a:gd name="connsiteY11" fmla="*/ 43814 h 141704"/>
                <a:gd name="connsiteX12" fmla="*/ 65428 w 141781"/>
                <a:gd name="connsiteY12" fmla="*/ 83744 h 141704"/>
                <a:gd name="connsiteX13" fmla="*/ 63814 w 141781"/>
                <a:gd name="connsiteY13" fmla="*/ 85958 h 141704"/>
                <a:gd name="connsiteX14" fmla="*/ 17413 w 141781"/>
                <a:gd name="connsiteY14" fmla="*/ 137781 h 141704"/>
                <a:gd name="connsiteX15" fmla="*/ 15191 w 141781"/>
                <a:gd name="connsiteY15" fmla="*/ 141009 h 141704"/>
                <a:gd name="connsiteX16" fmla="*/ 17615 w 141781"/>
                <a:gd name="connsiteY16" fmla="*/ 143432 h 141704"/>
                <a:gd name="connsiteX17" fmla="*/ 20844 w 141781"/>
                <a:gd name="connsiteY17" fmla="*/ 141210 h 141704"/>
                <a:gd name="connsiteX18" fmla="*/ 67042 w 141781"/>
                <a:gd name="connsiteY18" fmla="*/ 89387 h 141704"/>
                <a:gd name="connsiteX19" fmla="*/ 80765 w 141781"/>
                <a:gd name="connsiteY19" fmla="*/ 129514 h 141704"/>
                <a:gd name="connsiteX20" fmla="*/ 105779 w 141781"/>
                <a:gd name="connsiteY20" fmla="*/ 145652 h 141704"/>
                <a:gd name="connsiteX21" fmla="*/ 122932 w 141781"/>
                <a:gd name="connsiteY21" fmla="*/ 132544 h 141704"/>
                <a:gd name="connsiteX22" fmla="*/ 120508 w 141781"/>
                <a:gd name="connsiteY22" fmla="*/ 130324 h 141704"/>
                <a:gd name="connsiteX23" fmla="*/ 117685 w 141781"/>
                <a:gd name="connsiteY23" fmla="*/ 133144 h 141704"/>
                <a:gd name="connsiteX24" fmla="*/ 106994 w 141781"/>
                <a:gd name="connsiteY24" fmla="*/ 141210 h 141704"/>
                <a:gd name="connsiteX25" fmla="*/ 78543 w 141781"/>
                <a:gd name="connsiteY25" fmla="*/ 76887 h 141704"/>
                <a:gd name="connsiteX26" fmla="*/ 126565 w 141781"/>
                <a:gd name="connsiteY26" fmla="*/ 23046 h 14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1781" h="141704">
                  <a:moveTo>
                    <a:pt x="126565" y="23046"/>
                  </a:moveTo>
                  <a:cubicBezTo>
                    <a:pt x="128780" y="20825"/>
                    <a:pt x="128780" y="20426"/>
                    <a:pt x="128780" y="19820"/>
                  </a:cubicBezTo>
                  <a:cubicBezTo>
                    <a:pt x="128780" y="18611"/>
                    <a:pt x="127977" y="17397"/>
                    <a:pt x="126363" y="17397"/>
                  </a:cubicBezTo>
                  <a:cubicBezTo>
                    <a:pt x="125154" y="17397"/>
                    <a:pt x="124344" y="18409"/>
                    <a:pt x="123135" y="19820"/>
                  </a:cubicBezTo>
                  <a:lnTo>
                    <a:pt x="76929" y="71238"/>
                  </a:lnTo>
                  <a:cubicBezTo>
                    <a:pt x="68859" y="45629"/>
                    <a:pt x="67245" y="40588"/>
                    <a:pt x="62605" y="29903"/>
                  </a:cubicBezTo>
                  <a:cubicBezTo>
                    <a:pt x="60384" y="25266"/>
                    <a:pt x="55947" y="15183"/>
                    <a:pt x="38192" y="15183"/>
                  </a:cubicBezTo>
                  <a:cubicBezTo>
                    <a:pt x="26489" y="15183"/>
                    <a:pt x="21242" y="25665"/>
                    <a:pt x="21242" y="28492"/>
                  </a:cubicBezTo>
                  <a:cubicBezTo>
                    <a:pt x="21242" y="28695"/>
                    <a:pt x="21242" y="30504"/>
                    <a:pt x="23666" y="30504"/>
                  </a:cubicBezTo>
                  <a:cubicBezTo>
                    <a:pt x="25483" y="30504"/>
                    <a:pt x="25888" y="29295"/>
                    <a:pt x="26287" y="28291"/>
                  </a:cubicBezTo>
                  <a:cubicBezTo>
                    <a:pt x="29312" y="20426"/>
                    <a:pt x="35768" y="19617"/>
                    <a:pt x="36983" y="19617"/>
                  </a:cubicBezTo>
                  <a:cubicBezTo>
                    <a:pt x="43035" y="19617"/>
                    <a:pt x="49085" y="34945"/>
                    <a:pt x="52517" y="43814"/>
                  </a:cubicBezTo>
                  <a:cubicBezTo>
                    <a:pt x="58972" y="59743"/>
                    <a:pt x="65428" y="83137"/>
                    <a:pt x="65428" y="83744"/>
                  </a:cubicBezTo>
                  <a:cubicBezTo>
                    <a:pt x="65428" y="83947"/>
                    <a:pt x="65428" y="84346"/>
                    <a:pt x="63814" y="85958"/>
                  </a:cubicBezTo>
                  <a:lnTo>
                    <a:pt x="17413" y="137781"/>
                  </a:lnTo>
                  <a:cubicBezTo>
                    <a:pt x="15191" y="140002"/>
                    <a:pt x="15191" y="140407"/>
                    <a:pt x="15191" y="141009"/>
                  </a:cubicBezTo>
                  <a:cubicBezTo>
                    <a:pt x="15191" y="142223"/>
                    <a:pt x="16400" y="143432"/>
                    <a:pt x="17615" y="143432"/>
                  </a:cubicBezTo>
                  <a:cubicBezTo>
                    <a:pt x="19027" y="143432"/>
                    <a:pt x="20033" y="142021"/>
                    <a:pt x="20844" y="141210"/>
                  </a:cubicBezTo>
                  <a:lnTo>
                    <a:pt x="67042" y="89387"/>
                  </a:lnTo>
                  <a:cubicBezTo>
                    <a:pt x="73499" y="110358"/>
                    <a:pt x="75923" y="118221"/>
                    <a:pt x="80765" y="129514"/>
                  </a:cubicBezTo>
                  <a:cubicBezTo>
                    <a:pt x="83385" y="135567"/>
                    <a:pt x="87822" y="145652"/>
                    <a:pt x="105779" y="145652"/>
                  </a:cubicBezTo>
                  <a:cubicBezTo>
                    <a:pt x="117483" y="145652"/>
                    <a:pt x="122932" y="135163"/>
                    <a:pt x="122932" y="132544"/>
                  </a:cubicBezTo>
                  <a:cubicBezTo>
                    <a:pt x="122932" y="131532"/>
                    <a:pt x="122527" y="130324"/>
                    <a:pt x="120508" y="130324"/>
                  </a:cubicBezTo>
                  <a:cubicBezTo>
                    <a:pt x="118495" y="130324"/>
                    <a:pt x="118293" y="131127"/>
                    <a:pt x="117685" y="133144"/>
                  </a:cubicBezTo>
                  <a:cubicBezTo>
                    <a:pt x="115869" y="137984"/>
                    <a:pt x="110824" y="141210"/>
                    <a:pt x="106994" y="141210"/>
                  </a:cubicBezTo>
                  <a:cubicBezTo>
                    <a:pt x="96703" y="141210"/>
                    <a:pt x="82980" y="92412"/>
                    <a:pt x="78543" y="76887"/>
                  </a:cubicBezTo>
                  <a:lnTo>
                    <a:pt x="126565" y="2304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47" name="Forme libre : forme 146">
              <a:extLst>
                <a:ext uri="{FF2B5EF4-FFF2-40B4-BE49-F238E27FC236}">
                  <a16:creationId xmlns:a16="http://schemas.microsoft.com/office/drawing/2014/main" id="{65028506-B344-4989-9902-18E82CF941D2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8545054" y="-12850733"/>
              <a:ext cx="81018" cy="161948"/>
            </a:xfrm>
            <a:custGeom>
              <a:avLst/>
              <a:gdLst>
                <a:gd name="connsiteX0" fmla="*/ 48674 w 81017"/>
                <a:gd name="connsiteY0" fmla="*/ 35515 h 161947"/>
                <a:gd name="connsiteX1" fmla="*/ 53054 w 81017"/>
                <a:gd name="connsiteY1" fmla="*/ 24501 h 161947"/>
                <a:gd name="connsiteX2" fmla="*/ 68168 w 81017"/>
                <a:gd name="connsiteY2" fmla="*/ 19136 h 161947"/>
                <a:gd name="connsiteX3" fmla="*/ 71137 w 81017"/>
                <a:gd name="connsiteY3" fmla="*/ 17156 h 161947"/>
                <a:gd name="connsiteX4" fmla="*/ 67605 w 81017"/>
                <a:gd name="connsiteY4" fmla="*/ 15183 h 161947"/>
                <a:gd name="connsiteX5" fmla="*/ 37654 w 81017"/>
                <a:gd name="connsiteY5" fmla="*/ 32971 h 161947"/>
                <a:gd name="connsiteX6" fmla="*/ 37654 w 81017"/>
                <a:gd name="connsiteY6" fmla="*/ 66158 h 161947"/>
                <a:gd name="connsiteX7" fmla="*/ 32989 w 81017"/>
                <a:gd name="connsiteY7" fmla="*/ 78437 h 161947"/>
                <a:gd name="connsiteX8" fmla="*/ 18014 w 81017"/>
                <a:gd name="connsiteY8" fmla="*/ 83808 h 161947"/>
                <a:gd name="connsiteX9" fmla="*/ 15191 w 81017"/>
                <a:gd name="connsiteY9" fmla="*/ 85781 h 161947"/>
                <a:gd name="connsiteX10" fmla="*/ 17596 w 81017"/>
                <a:gd name="connsiteY10" fmla="*/ 87756 h 161947"/>
                <a:gd name="connsiteX11" fmla="*/ 37654 w 81017"/>
                <a:gd name="connsiteY11" fmla="*/ 102584 h 161947"/>
                <a:gd name="connsiteX12" fmla="*/ 37654 w 81017"/>
                <a:gd name="connsiteY12" fmla="*/ 135764 h 161947"/>
                <a:gd name="connsiteX13" fmla="*/ 45142 w 81017"/>
                <a:gd name="connsiteY13" fmla="*/ 150731 h 161947"/>
                <a:gd name="connsiteX14" fmla="*/ 67605 w 81017"/>
                <a:gd name="connsiteY14" fmla="*/ 156380 h 161947"/>
                <a:gd name="connsiteX15" fmla="*/ 71137 w 81017"/>
                <a:gd name="connsiteY15" fmla="*/ 154407 h 161947"/>
                <a:gd name="connsiteX16" fmla="*/ 68732 w 81017"/>
                <a:gd name="connsiteY16" fmla="*/ 152427 h 161947"/>
                <a:gd name="connsiteX17" fmla="*/ 48959 w 81017"/>
                <a:gd name="connsiteY17" fmla="*/ 140141 h 161947"/>
                <a:gd name="connsiteX18" fmla="*/ 48674 w 81017"/>
                <a:gd name="connsiteY18" fmla="*/ 135764 h 161947"/>
                <a:gd name="connsiteX19" fmla="*/ 48674 w 81017"/>
                <a:gd name="connsiteY19" fmla="*/ 106114 h 161947"/>
                <a:gd name="connsiteX20" fmla="*/ 45003 w 81017"/>
                <a:gd name="connsiteY20" fmla="*/ 93127 h 161947"/>
                <a:gd name="connsiteX21" fmla="*/ 31863 w 81017"/>
                <a:gd name="connsiteY21" fmla="*/ 85781 h 161947"/>
                <a:gd name="connsiteX22" fmla="*/ 48535 w 81017"/>
                <a:gd name="connsiteY22" fmla="*/ 70814 h 161947"/>
                <a:gd name="connsiteX23" fmla="*/ 48674 w 81017"/>
                <a:gd name="connsiteY23" fmla="*/ 65165 h 161947"/>
                <a:gd name="connsiteX24" fmla="*/ 48674 w 81017"/>
                <a:gd name="connsiteY24" fmla="*/ 35515 h 161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1017" h="161947">
                  <a:moveTo>
                    <a:pt x="48674" y="35515"/>
                  </a:moveTo>
                  <a:cubicBezTo>
                    <a:pt x="48674" y="32693"/>
                    <a:pt x="48674" y="28455"/>
                    <a:pt x="53054" y="24501"/>
                  </a:cubicBezTo>
                  <a:cubicBezTo>
                    <a:pt x="57288" y="20832"/>
                    <a:pt x="62662" y="19560"/>
                    <a:pt x="68168" y="19136"/>
                  </a:cubicBezTo>
                  <a:cubicBezTo>
                    <a:pt x="70150" y="18997"/>
                    <a:pt x="71137" y="18997"/>
                    <a:pt x="71137" y="17156"/>
                  </a:cubicBezTo>
                  <a:cubicBezTo>
                    <a:pt x="71137" y="15183"/>
                    <a:pt x="69726" y="15183"/>
                    <a:pt x="67605" y="15183"/>
                  </a:cubicBezTo>
                  <a:cubicBezTo>
                    <a:pt x="52491" y="15183"/>
                    <a:pt x="37794" y="21533"/>
                    <a:pt x="37654" y="32971"/>
                  </a:cubicBezTo>
                  <a:lnTo>
                    <a:pt x="37654" y="66158"/>
                  </a:lnTo>
                  <a:cubicBezTo>
                    <a:pt x="37654" y="69828"/>
                    <a:pt x="37654" y="74344"/>
                    <a:pt x="32989" y="78437"/>
                  </a:cubicBezTo>
                  <a:cubicBezTo>
                    <a:pt x="29603" y="81120"/>
                    <a:pt x="25077" y="83384"/>
                    <a:pt x="18014" y="83808"/>
                  </a:cubicBezTo>
                  <a:cubicBezTo>
                    <a:pt x="16324" y="83948"/>
                    <a:pt x="15191" y="83948"/>
                    <a:pt x="15191" y="85781"/>
                  </a:cubicBezTo>
                  <a:cubicBezTo>
                    <a:pt x="15191" y="87616"/>
                    <a:pt x="16463" y="87616"/>
                    <a:pt x="17596" y="87756"/>
                  </a:cubicBezTo>
                  <a:cubicBezTo>
                    <a:pt x="34407" y="88888"/>
                    <a:pt x="37515" y="98630"/>
                    <a:pt x="37654" y="102584"/>
                  </a:cubicBezTo>
                  <a:lnTo>
                    <a:pt x="37654" y="135764"/>
                  </a:lnTo>
                  <a:cubicBezTo>
                    <a:pt x="37654" y="139579"/>
                    <a:pt x="37654" y="145930"/>
                    <a:pt x="45142" y="150731"/>
                  </a:cubicBezTo>
                  <a:cubicBezTo>
                    <a:pt x="53054" y="155818"/>
                    <a:pt x="64073" y="156380"/>
                    <a:pt x="67605" y="156380"/>
                  </a:cubicBezTo>
                  <a:cubicBezTo>
                    <a:pt x="69726" y="156380"/>
                    <a:pt x="71137" y="156380"/>
                    <a:pt x="71137" y="154407"/>
                  </a:cubicBezTo>
                  <a:cubicBezTo>
                    <a:pt x="71137" y="152566"/>
                    <a:pt x="69865" y="152427"/>
                    <a:pt x="68732" y="152427"/>
                  </a:cubicBezTo>
                  <a:cubicBezTo>
                    <a:pt x="55453" y="151719"/>
                    <a:pt x="50085" y="145368"/>
                    <a:pt x="48959" y="140141"/>
                  </a:cubicBezTo>
                  <a:cubicBezTo>
                    <a:pt x="48674" y="138732"/>
                    <a:pt x="48674" y="137744"/>
                    <a:pt x="48674" y="135764"/>
                  </a:cubicBezTo>
                  <a:lnTo>
                    <a:pt x="48674" y="106114"/>
                  </a:lnTo>
                  <a:cubicBezTo>
                    <a:pt x="48674" y="102020"/>
                    <a:pt x="48674" y="96935"/>
                    <a:pt x="45003" y="93127"/>
                  </a:cubicBezTo>
                  <a:cubicBezTo>
                    <a:pt x="43022" y="91286"/>
                    <a:pt x="39775" y="87900"/>
                    <a:pt x="31863" y="85781"/>
                  </a:cubicBezTo>
                  <a:cubicBezTo>
                    <a:pt x="37515" y="84226"/>
                    <a:pt x="46978" y="80417"/>
                    <a:pt x="48535" y="70814"/>
                  </a:cubicBezTo>
                  <a:cubicBezTo>
                    <a:pt x="48674" y="69966"/>
                    <a:pt x="48674" y="69688"/>
                    <a:pt x="48674" y="65165"/>
                  </a:cubicBezTo>
                  <a:lnTo>
                    <a:pt x="48674" y="3551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48" name="Forme libre : forme 147">
              <a:extLst>
                <a:ext uri="{FF2B5EF4-FFF2-40B4-BE49-F238E27FC236}">
                  <a16:creationId xmlns:a16="http://schemas.microsoft.com/office/drawing/2014/main" id="{817B3B56-E320-4D5B-BB88-8EF4733852CA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8625049" y="-12842825"/>
              <a:ext cx="101272" cy="121461"/>
            </a:xfrm>
            <a:custGeom>
              <a:avLst/>
              <a:gdLst>
                <a:gd name="connsiteX0" fmla="*/ 48813 w 101272"/>
                <a:gd name="connsiteY0" fmla="*/ 19421 h 121460"/>
                <a:gd name="connsiteX1" fmla="*/ 49376 w 101272"/>
                <a:gd name="connsiteY1" fmla="*/ 17157 h 121460"/>
                <a:gd name="connsiteX2" fmla="*/ 47117 w 101272"/>
                <a:gd name="connsiteY2" fmla="*/ 15183 h 121460"/>
                <a:gd name="connsiteX3" fmla="*/ 29034 w 101272"/>
                <a:gd name="connsiteY3" fmla="*/ 16594 h 121460"/>
                <a:gd name="connsiteX4" fmla="*/ 25926 w 101272"/>
                <a:gd name="connsiteY4" fmla="*/ 19838 h 121460"/>
                <a:gd name="connsiteX5" fmla="*/ 29603 w 101272"/>
                <a:gd name="connsiteY5" fmla="*/ 21819 h 121460"/>
                <a:gd name="connsiteX6" fmla="*/ 36382 w 101272"/>
                <a:gd name="connsiteY6" fmla="*/ 23938 h 121460"/>
                <a:gd name="connsiteX7" fmla="*/ 35819 w 101272"/>
                <a:gd name="connsiteY7" fmla="*/ 27044 h 121460"/>
                <a:gd name="connsiteX8" fmla="*/ 15900 w 101272"/>
                <a:gd name="connsiteY8" fmla="*/ 106962 h 121460"/>
                <a:gd name="connsiteX9" fmla="*/ 15191 w 101272"/>
                <a:gd name="connsiteY9" fmla="*/ 110068 h 121460"/>
                <a:gd name="connsiteX10" fmla="*/ 19995 w 101272"/>
                <a:gd name="connsiteY10" fmla="*/ 114585 h 121460"/>
                <a:gd name="connsiteX11" fmla="*/ 25787 w 101272"/>
                <a:gd name="connsiteY11" fmla="*/ 110915 h 121460"/>
                <a:gd name="connsiteX12" fmla="*/ 28185 w 101272"/>
                <a:gd name="connsiteY12" fmla="*/ 102020 h 121460"/>
                <a:gd name="connsiteX13" fmla="*/ 31439 w 101272"/>
                <a:gd name="connsiteY13" fmla="*/ 89451 h 121460"/>
                <a:gd name="connsiteX14" fmla="*/ 33699 w 101272"/>
                <a:gd name="connsiteY14" fmla="*/ 79848 h 121460"/>
                <a:gd name="connsiteX15" fmla="*/ 37939 w 101272"/>
                <a:gd name="connsiteY15" fmla="*/ 69828 h 121460"/>
                <a:gd name="connsiteX16" fmla="*/ 60542 w 101272"/>
                <a:gd name="connsiteY16" fmla="*/ 54860 h 121460"/>
                <a:gd name="connsiteX17" fmla="*/ 68878 w 101272"/>
                <a:gd name="connsiteY17" fmla="*/ 64741 h 121460"/>
                <a:gd name="connsiteX18" fmla="*/ 60542 w 101272"/>
                <a:gd name="connsiteY18" fmla="*/ 94816 h 121460"/>
                <a:gd name="connsiteX19" fmla="*/ 58421 w 101272"/>
                <a:gd name="connsiteY19" fmla="*/ 102444 h 121460"/>
                <a:gd name="connsiteX20" fmla="*/ 71840 w 101272"/>
                <a:gd name="connsiteY20" fmla="*/ 114585 h 121460"/>
                <a:gd name="connsiteX21" fmla="*/ 92183 w 101272"/>
                <a:gd name="connsiteY21" fmla="*/ 92981 h 121460"/>
                <a:gd name="connsiteX22" fmla="*/ 89924 w 101272"/>
                <a:gd name="connsiteY22" fmla="*/ 91146 h 121460"/>
                <a:gd name="connsiteX23" fmla="*/ 87240 w 101272"/>
                <a:gd name="connsiteY23" fmla="*/ 93551 h 121460"/>
                <a:gd name="connsiteX24" fmla="*/ 72264 w 101272"/>
                <a:gd name="connsiteY24" fmla="*/ 110631 h 121460"/>
                <a:gd name="connsiteX25" fmla="*/ 68732 w 101272"/>
                <a:gd name="connsiteY25" fmla="*/ 105690 h 121460"/>
                <a:gd name="connsiteX26" fmla="*/ 71985 w 101272"/>
                <a:gd name="connsiteY26" fmla="*/ 94252 h 121460"/>
                <a:gd name="connsiteX27" fmla="*/ 79473 w 101272"/>
                <a:gd name="connsiteY27" fmla="*/ 67000 h 121460"/>
                <a:gd name="connsiteX28" fmla="*/ 74245 w 101272"/>
                <a:gd name="connsiteY28" fmla="*/ 54721 h 121460"/>
                <a:gd name="connsiteX29" fmla="*/ 61105 w 101272"/>
                <a:gd name="connsiteY29" fmla="*/ 50906 h 121460"/>
                <a:gd name="connsiteX30" fmla="*/ 38079 w 101272"/>
                <a:gd name="connsiteY30" fmla="*/ 62622 h 121460"/>
                <a:gd name="connsiteX31" fmla="*/ 48813 w 101272"/>
                <a:gd name="connsiteY31" fmla="*/ 19421 h 12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272" h="121460">
                  <a:moveTo>
                    <a:pt x="48813" y="19421"/>
                  </a:moveTo>
                  <a:cubicBezTo>
                    <a:pt x="48952" y="19136"/>
                    <a:pt x="49376" y="17302"/>
                    <a:pt x="49376" y="17157"/>
                  </a:cubicBezTo>
                  <a:cubicBezTo>
                    <a:pt x="49376" y="16454"/>
                    <a:pt x="48813" y="15183"/>
                    <a:pt x="47117" y="15183"/>
                  </a:cubicBezTo>
                  <a:cubicBezTo>
                    <a:pt x="44294" y="15183"/>
                    <a:pt x="32566" y="16308"/>
                    <a:pt x="29034" y="16594"/>
                  </a:cubicBezTo>
                  <a:cubicBezTo>
                    <a:pt x="27907" y="16732"/>
                    <a:pt x="25926" y="16878"/>
                    <a:pt x="25926" y="19838"/>
                  </a:cubicBezTo>
                  <a:cubicBezTo>
                    <a:pt x="25926" y="21819"/>
                    <a:pt x="27907" y="21819"/>
                    <a:pt x="29603" y="21819"/>
                  </a:cubicBezTo>
                  <a:cubicBezTo>
                    <a:pt x="36382" y="21819"/>
                    <a:pt x="36382" y="22806"/>
                    <a:pt x="36382" y="23938"/>
                  </a:cubicBezTo>
                  <a:cubicBezTo>
                    <a:pt x="36382" y="24925"/>
                    <a:pt x="36097" y="25773"/>
                    <a:pt x="35819" y="27044"/>
                  </a:cubicBezTo>
                  <a:lnTo>
                    <a:pt x="15900" y="106962"/>
                  </a:lnTo>
                  <a:cubicBezTo>
                    <a:pt x="15191" y="109504"/>
                    <a:pt x="15191" y="109784"/>
                    <a:pt x="15191" y="110068"/>
                  </a:cubicBezTo>
                  <a:cubicBezTo>
                    <a:pt x="15191" y="112187"/>
                    <a:pt x="16887" y="114585"/>
                    <a:pt x="19995" y="114585"/>
                  </a:cubicBezTo>
                  <a:cubicBezTo>
                    <a:pt x="21546" y="114585"/>
                    <a:pt x="24230" y="113882"/>
                    <a:pt x="25787" y="110915"/>
                  </a:cubicBezTo>
                  <a:cubicBezTo>
                    <a:pt x="26211" y="110068"/>
                    <a:pt x="27483" y="104981"/>
                    <a:pt x="28185" y="102020"/>
                  </a:cubicBezTo>
                  <a:lnTo>
                    <a:pt x="31439" y="89451"/>
                  </a:lnTo>
                  <a:cubicBezTo>
                    <a:pt x="31863" y="87332"/>
                    <a:pt x="33274" y="81967"/>
                    <a:pt x="33699" y="79848"/>
                  </a:cubicBezTo>
                  <a:cubicBezTo>
                    <a:pt x="35110" y="74483"/>
                    <a:pt x="35110" y="74344"/>
                    <a:pt x="37939" y="69828"/>
                  </a:cubicBezTo>
                  <a:cubicBezTo>
                    <a:pt x="42459" y="62906"/>
                    <a:pt x="49522" y="54860"/>
                    <a:pt x="60542" y="54860"/>
                  </a:cubicBezTo>
                  <a:cubicBezTo>
                    <a:pt x="68453" y="54860"/>
                    <a:pt x="68878" y="61357"/>
                    <a:pt x="68878" y="64741"/>
                  </a:cubicBezTo>
                  <a:cubicBezTo>
                    <a:pt x="68878" y="73212"/>
                    <a:pt x="62801" y="88888"/>
                    <a:pt x="60542" y="94816"/>
                  </a:cubicBezTo>
                  <a:cubicBezTo>
                    <a:pt x="58984" y="98770"/>
                    <a:pt x="58421" y="100041"/>
                    <a:pt x="58421" y="102444"/>
                  </a:cubicBezTo>
                  <a:cubicBezTo>
                    <a:pt x="58421" y="109928"/>
                    <a:pt x="64637" y="114585"/>
                    <a:pt x="71840" y="114585"/>
                  </a:cubicBezTo>
                  <a:cubicBezTo>
                    <a:pt x="85968" y="114585"/>
                    <a:pt x="92183" y="95100"/>
                    <a:pt x="92183" y="92981"/>
                  </a:cubicBezTo>
                  <a:cubicBezTo>
                    <a:pt x="92183" y="91146"/>
                    <a:pt x="90348" y="91146"/>
                    <a:pt x="89924" y="91146"/>
                  </a:cubicBezTo>
                  <a:cubicBezTo>
                    <a:pt x="87949" y="91146"/>
                    <a:pt x="87803" y="91994"/>
                    <a:pt x="87240" y="93551"/>
                  </a:cubicBezTo>
                  <a:cubicBezTo>
                    <a:pt x="83993" y="104843"/>
                    <a:pt x="77777" y="110631"/>
                    <a:pt x="72264" y="110631"/>
                  </a:cubicBezTo>
                  <a:cubicBezTo>
                    <a:pt x="69301" y="110631"/>
                    <a:pt x="68732" y="108657"/>
                    <a:pt x="68732" y="105690"/>
                  </a:cubicBezTo>
                  <a:cubicBezTo>
                    <a:pt x="68732" y="102444"/>
                    <a:pt x="69441" y="100611"/>
                    <a:pt x="71985" y="94252"/>
                  </a:cubicBezTo>
                  <a:cubicBezTo>
                    <a:pt x="73675" y="89875"/>
                    <a:pt x="79473" y="74907"/>
                    <a:pt x="79473" y="67000"/>
                  </a:cubicBezTo>
                  <a:cubicBezTo>
                    <a:pt x="79473" y="64741"/>
                    <a:pt x="79473" y="58814"/>
                    <a:pt x="74245" y="54721"/>
                  </a:cubicBezTo>
                  <a:cubicBezTo>
                    <a:pt x="71840" y="52880"/>
                    <a:pt x="67745" y="50906"/>
                    <a:pt x="61105" y="50906"/>
                  </a:cubicBezTo>
                  <a:cubicBezTo>
                    <a:pt x="50794" y="50906"/>
                    <a:pt x="43307" y="56555"/>
                    <a:pt x="38079" y="62622"/>
                  </a:cubicBezTo>
                  <a:lnTo>
                    <a:pt x="48813" y="1942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026" name="Forme libre : forme 1025">
              <a:extLst>
                <a:ext uri="{FF2B5EF4-FFF2-40B4-BE49-F238E27FC236}">
                  <a16:creationId xmlns:a16="http://schemas.microsoft.com/office/drawing/2014/main" id="{A06F505C-C85F-4B89-B356-24DBFF8E2EB9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8722200" y="-12850733"/>
              <a:ext cx="81018" cy="161948"/>
            </a:xfrm>
            <a:custGeom>
              <a:avLst/>
              <a:gdLst>
                <a:gd name="connsiteX0" fmla="*/ 48674 w 81017"/>
                <a:gd name="connsiteY0" fmla="*/ 105406 h 161947"/>
                <a:gd name="connsiteX1" fmla="*/ 53332 w 81017"/>
                <a:gd name="connsiteY1" fmla="*/ 93127 h 161947"/>
                <a:gd name="connsiteX2" fmla="*/ 68308 w 81017"/>
                <a:gd name="connsiteY2" fmla="*/ 87756 h 161947"/>
                <a:gd name="connsiteX3" fmla="*/ 71137 w 81017"/>
                <a:gd name="connsiteY3" fmla="*/ 85781 h 161947"/>
                <a:gd name="connsiteX4" fmla="*/ 68732 w 81017"/>
                <a:gd name="connsiteY4" fmla="*/ 83808 h 161947"/>
                <a:gd name="connsiteX5" fmla="*/ 48674 w 81017"/>
                <a:gd name="connsiteY5" fmla="*/ 68979 h 161947"/>
                <a:gd name="connsiteX6" fmla="*/ 48674 w 81017"/>
                <a:gd name="connsiteY6" fmla="*/ 35799 h 161947"/>
                <a:gd name="connsiteX7" fmla="*/ 41186 w 81017"/>
                <a:gd name="connsiteY7" fmla="*/ 20832 h 161947"/>
                <a:gd name="connsiteX8" fmla="*/ 18722 w 81017"/>
                <a:gd name="connsiteY8" fmla="*/ 15183 h 161947"/>
                <a:gd name="connsiteX9" fmla="*/ 15191 w 81017"/>
                <a:gd name="connsiteY9" fmla="*/ 17156 h 161947"/>
                <a:gd name="connsiteX10" fmla="*/ 17596 w 81017"/>
                <a:gd name="connsiteY10" fmla="*/ 19136 h 161947"/>
                <a:gd name="connsiteX11" fmla="*/ 37369 w 81017"/>
                <a:gd name="connsiteY11" fmla="*/ 31422 h 161947"/>
                <a:gd name="connsiteX12" fmla="*/ 37654 w 81017"/>
                <a:gd name="connsiteY12" fmla="*/ 35799 h 161947"/>
                <a:gd name="connsiteX13" fmla="*/ 37654 w 81017"/>
                <a:gd name="connsiteY13" fmla="*/ 65450 h 161947"/>
                <a:gd name="connsiteX14" fmla="*/ 41325 w 81017"/>
                <a:gd name="connsiteY14" fmla="*/ 78437 h 161947"/>
                <a:gd name="connsiteX15" fmla="*/ 54465 w 81017"/>
                <a:gd name="connsiteY15" fmla="*/ 85781 h 161947"/>
                <a:gd name="connsiteX16" fmla="*/ 37794 w 81017"/>
                <a:gd name="connsiteY16" fmla="*/ 100749 h 161947"/>
                <a:gd name="connsiteX17" fmla="*/ 37654 w 81017"/>
                <a:gd name="connsiteY17" fmla="*/ 106398 h 161947"/>
                <a:gd name="connsiteX18" fmla="*/ 37654 w 81017"/>
                <a:gd name="connsiteY18" fmla="*/ 136049 h 161947"/>
                <a:gd name="connsiteX19" fmla="*/ 33274 w 81017"/>
                <a:gd name="connsiteY19" fmla="*/ 147063 h 161947"/>
                <a:gd name="connsiteX20" fmla="*/ 18159 w 81017"/>
                <a:gd name="connsiteY20" fmla="*/ 152427 h 161947"/>
                <a:gd name="connsiteX21" fmla="*/ 15191 w 81017"/>
                <a:gd name="connsiteY21" fmla="*/ 154407 h 161947"/>
                <a:gd name="connsiteX22" fmla="*/ 18722 w 81017"/>
                <a:gd name="connsiteY22" fmla="*/ 156380 h 161947"/>
                <a:gd name="connsiteX23" fmla="*/ 48674 w 81017"/>
                <a:gd name="connsiteY23" fmla="*/ 138592 h 161947"/>
                <a:gd name="connsiteX24" fmla="*/ 48674 w 81017"/>
                <a:gd name="connsiteY24" fmla="*/ 105406 h 161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1017" h="161947">
                  <a:moveTo>
                    <a:pt x="48674" y="105406"/>
                  </a:moveTo>
                  <a:cubicBezTo>
                    <a:pt x="48674" y="101736"/>
                    <a:pt x="48674" y="97219"/>
                    <a:pt x="53332" y="93127"/>
                  </a:cubicBezTo>
                  <a:cubicBezTo>
                    <a:pt x="56725" y="90444"/>
                    <a:pt x="61244" y="88180"/>
                    <a:pt x="68308" y="87756"/>
                  </a:cubicBezTo>
                  <a:cubicBezTo>
                    <a:pt x="70004" y="87616"/>
                    <a:pt x="71137" y="87616"/>
                    <a:pt x="71137" y="85781"/>
                  </a:cubicBezTo>
                  <a:cubicBezTo>
                    <a:pt x="71137" y="83948"/>
                    <a:pt x="69865" y="83948"/>
                    <a:pt x="68732" y="83808"/>
                  </a:cubicBezTo>
                  <a:cubicBezTo>
                    <a:pt x="51921" y="82675"/>
                    <a:pt x="48813" y="72934"/>
                    <a:pt x="48674" y="68979"/>
                  </a:cubicBezTo>
                  <a:lnTo>
                    <a:pt x="48674" y="35799"/>
                  </a:lnTo>
                  <a:cubicBezTo>
                    <a:pt x="48674" y="31985"/>
                    <a:pt x="48674" y="25633"/>
                    <a:pt x="41186" y="20832"/>
                  </a:cubicBezTo>
                  <a:cubicBezTo>
                    <a:pt x="33274" y="15746"/>
                    <a:pt x="22254" y="15183"/>
                    <a:pt x="18722" y="15183"/>
                  </a:cubicBezTo>
                  <a:cubicBezTo>
                    <a:pt x="16748" y="15183"/>
                    <a:pt x="15191" y="15183"/>
                    <a:pt x="15191" y="17156"/>
                  </a:cubicBezTo>
                  <a:cubicBezTo>
                    <a:pt x="15191" y="18997"/>
                    <a:pt x="16463" y="19136"/>
                    <a:pt x="17596" y="19136"/>
                  </a:cubicBezTo>
                  <a:cubicBezTo>
                    <a:pt x="30875" y="19846"/>
                    <a:pt x="36243" y="26196"/>
                    <a:pt x="37369" y="31422"/>
                  </a:cubicBezTo>
                  <a:cubicBezTo>
                    <a:pt x="37654" y="32833"/>
                    <a:pt x="37654" y="33820"/>
                    <a:pt x="37654" y="35799"/>
                  </a:cubicBezTo>
                  <a:lnTo>
                    <a:pt x="37654" y="65450"/>
                  </a:lnTo>
                  <a:cubicBezTo>
                    <a:pt x="37654" y="69542"/>
                    <a:pt x="37654" y="74629"/>
                    <a:pt x="41325" y="78437"/>
                  </a:cubicBezTo>
                  <a:cubicBezTo>
                    <a:pt x="43307" y="80278"/>
                    <a:pt x="46554" y="83662"/>
                    <a:pt x="54465" y="85781"/>
                  </a:cubicBezTo>
                  <a:cubicBezTo>
                    <a:pt x="48813" y="87338"/>
                    <a:pt x="39350" y="91146"/>
                    <a:pt x="37794" y="100749"/>
                  </a:cubicBezTo>
                  <a:cubicBezTo>
                    <a:pt x="37654" y="101597"/>
                    <a:pt x="37654" y="101876"/>
                    <a:pt x="37654" y="106398"/>
                  </a:cubicBezTo>
                  <a:lnTo>
                    <a:pt x="37654" y="136049"/>
                  </a:lnTo>
                  <a:cubicBezTo>
                    <a:pt x="37654" y="138870"/>
                    <a:pt x="37654" y="143109"/>
                    <a:pt x="33274" y="147063"/>
                  </a:cubicBezTo>
                  <a:cubicBezTo>
                    <a:pt x="29033" y="150731"/>
                    <a:pt x="23666" y="152003"/>
                    <a:pt x="18159" y="152427"/>
                  </a:cubicBezTo>
                  <a:cubicBezTo>
                    <a:pt x="16178" y="152566"/>
                    <a:pt x="15191" y="152566"/>
                    <a:pt x="15191" y="154407"/>
                  </a:cubicBezTo>
                  <a:cubicBezTo>
                    <a:pt x="15191" y="156380"/>
                    <a:pt x="16748" y="156380"/>
                    <a:pt x="18722" y="156380"/>
                  </a:cubicBezTo>
                  <a:cubicBezTo>
                    <a:pt x="33838" y="156380"/>
                    <a:pt x="48535" y="150030"/>
                    <a:pt x="48674" y="138592"/>
                  </a:cubicBezTo>
                  <a:lnTo>
                    <a:pt x="48674" y="10540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086" name="Forme libre : forme 1085">
              <a:extLst>
                <a:ext uri="{FF2B5EF4-FFF2-40B4-BE49-F238E27FC236}">
                  <a16:creationId xmlns:a16="http://schemas.microsoft.com/office/drawing/2014/main" id="{172B4EF3-92F3-491F-8F80-5ED48518EF3C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8821682" y="-12932490"/>
              <a:ext cx="60763" cy="222678"/>
            </a:xfrm>
            <a:custGeom>
              <a:avLst/>
              <a:gdLst>
                <a:gd name="connsiteX0" fmla="*/ 61998 w 60763"/>
                <a:gd name="connsiteY0" fmla="*/ 214814 h 222678"/>
                <a:gd name="connsiteX1" fmla="*/ 58567 w 60763"/>
                <a:gd name="connsiteY1" fmla="*/ 210379 h 222678"/>
                <a:gd name="connsiteX2" fmla="*/ 26894 w 60763"/>
                <a:gd name="connsiteY2" fmla="*/ 116007 h 222678"/>
                <a:gd name="connsiteX3" fmla="*/ 59378 w 60763"/>
                <a:gd name="connsiteY3" fmla="*/ 20629 h 222678"/>
                <a:gd name="connsiteX4" fmla="*/ 61998 w 60763"/>
                <a:gd name="connsiteY4" fmla="*/ 17200 h 222678"/>
                <a:gd name="connsiteX5" fmla="*/ 59979 w 60763"/>
                <a:gd name="connsiteY5" fmla="*/ 15183 h 222678"/>
                <a:gd name="connsiteX6" fmla="*/ 27901 w 60763"/>
                <a:gd name="connsiteY6" fmla="*/ 54506 h 222678"/>
                <a:gd name="connsiteX7" fmla="*/ 15191 w 60763"/>
                <a:gd name="connsiteY7" fmla="*/ 116007 h 222678"/>
                <a:gd name="connsiteX8" fmla="*/ 28508 w 60763"/>
                <a:gd name="connsiteY8" fmla="*/ 178921 h 222678"/>
                <a:gd name="connsiteX9" fmla="*/ 59979 w 60763"/>
                <a:gd name="connsiteY9" fmla="*/ 216833 h 222678"/>
                <a:gd name="connsiteX10" fmla="*/ 61998 w 60763"/>
                <a:gd name="connsiteY10" fmla="*/ 214814 h 22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763" h="222678">
                  <a:moveTo>
                    <a:pt x="61998" y="214814"/>
                  </a:moveTo>
                  <a:cubicBezTo>
                    <a:pt x="61998" y="214213"/>
                    <a:pt x="61998" y="213808"/>
                    <a:pt x="58567" y="210379"/>
                  </a:cubicBezTo>
                  <a:cubicBezTo>
                    <a:pt x="33351" y="184974"/>
                    <a:pt x="26894" y="146859"/>
                    <a:pt x="26894" y="116007"/>
                  </a:cubicBezTo>
                  <a:cubicBezTo>
                    <a:pt x="26894" y="80923"/>
                    <a:pt x="34560" y="45832"/>
                    <a:pt x="59378" y="20629"/>
                  </a:cubicBezTo>
                  <a:cubicBezTo>
                    <a:pt x="61998" y="18206"/>
                    <a:pt x="61998" y="17801"/>
                    <a:pt x="61998" y="17200"/>
                  </a:cubicBezTo>
                  <a:cubicBezTo>
                    <a:pt x="61998" y="15789"/>
                    <a:pt x="61187" y="15183"/>
                    <a:pt x="59979" y="15183"/>
                  </a:cubicBezTo>
                  <a:cubicBezTo>
                    <a:pt x="57960" y="15183"/>
                    <a:pt x="39807" y="28897"/>
                    <a:pt x="27901" y="54506"/>
                  </a:cubicBezTo>
                  <a:cubicBezTo>
                    <a:pt x="17609" y="76684"/>
                    <a:pt x="15191" y="99066"/>
                    <a:pt x="15191" y="116007"/>
                  </a:cubicBezTo>
                  <a:cubicBezTo>
                    <a:pt x="15191" y="131735"/>
                    <a:pt x="17406" y="156133"/>
                    <a:pt x="28508" y="178921"/>
                  </a:cubicBezTo>
                  <a:cubicBezTo>
                    <a:pt x="40610" y="203725"/>
                    <a:pt x="57960" y="216833"/>
                    <a:pt x="59979" y="216833"/>
                  </a:cubicBezTo>
                  <a:cubicBezTo>
                    <a:pt x="61187" y="216833"/>
                    <a:pt x="61998" y="216225"/>
                    <a:pt x="61998" y="21481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087" name="Forme libre : forme 1086">
              <a:extLst>
                <a:ext uri="{FF2B5EF4-FFF2-40B4-BE49-F238E27FC236}">
                  <a16:creationId xmlns:a16="http://schemas.microsoft.com/office/drawing/2014/main" id="{CF598567-1815-48FE-B364-5B776AE98A99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8936544" y="-12951221"/>
              <a:ext cx="101272" cy="20243"/>
            </a:xfrm>
            <a:custGeom>
              <a:avLst/>
              <a:gdLst>
                <a:gd name="connsiteX0" fmla="*/ 88031 w 101272"/>
                <a:gd name="connsiteY0" fmla="*/ 21433 h 20243"/>
                <a:gd name="connsiteX1" fmla="*/ 88031 w 101272"/>
                <a:gd name="connsiteY1" fmla="*/ 15183 h 20243"/>
                <a:gd name="connsiteX2" fmla="*/ 15191 w 101272"/>
                <a:gd name="connsiteY2" fmla="*/ 15183 h 20243"/>
                <a:gd name="connsiteX3" fmla="*/ 15191 w 101272"/>
                <a:gd name="connsiteY3" fmla="*/ 21433 h 20243"/>
                <a:gd name="connsiteX4" fmla="*/ 88031 w 101272"/>
                <a:gd name="connsiteY4" fmla="*/ 21433 h 20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72" h="20243">
                  <a:moveTo>
                    <a:pt x="88031" y="21433"/>
                  </a:moveTo>
                  <a:lnTo>
                    <a:pt x="88031" y="15183"/>
                  </a:lnTo>
                  <a:lnTo>
                    <a:pt x="15191" y="15183"/>
                  </a:lnTo>
                  <a:lnTo>
                    <a:pt x="15191" y="21433"/>
                  </a:lnTo>
                  <a:lnTo>
                    <a:pt x="88031" y="2143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088" name="Forme libre : forme 1087">
              <a:extLst>
                <a:ext uri="{FF2B5EF4-FFF2-40B4-BE49-F238E27FC236}">
                  <a16:creationId xmlns:a16="http://schemas.microsoft.com/office/drawing/2014/main" id="{AD69E392-7FB3-4487-A879-F71B686D29D2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8891876" y="-12918978"/>
              <a:ext cx="162036" cy="161948"/>
            </a:xfrm>
            <a:custGeom>
              <a:avLst/>
              <a:gdLst>
                <a:gd name="connsiteX0" fmla="*/ 148756 w 162035"/>
                <a:gd name="connsiteY0" fmla="*/ 20022 h 161947"/>
                <a:gd name="connsiteX1" fmla="*/ 149358 w 162035"/>
                <a:gd name="connsiteY1" fmla="*/ 16998 h 161947"/>
                <a:gd name="connsiteX2" fmla="*/ 144313 w 162035"/>
                <a:gd name="connsiteY2" fmla="*/ 15183 h 161947"/>
                <a:gd name="connsiteX3" fmla="*/ 59174 w 162035"/>
                <a:gd name="connsiteY3" fmla="*/ 15183 h 161947"/>
                <a:gd name="connsiteX4" fmla="*/ 52921 w 162035"/>
                <a:gd name="connsiteY4" fmla="*/ 19212 h 161947"/>
                <a:gd name="connsiteX5" fmla="*/ 41819 w 162035"/>
                <a:gd name="connsiteY5" fmla="*/ 55511 h 161947"/>
                <a:gd name="connsiteX6" fmla="*/ 41217 w 162035"/>
                <a:gd name="connsiteY6" fmla="*/ 58332 h 161947"/>
                <a:gd name="connsiteX7" fmla="*/ 43635 w 162035"/>
                <a:gd name="connsiteY7" fmla="*/ 60554 h 161947"/>
                <a:gd name="connsiteX8" fmla="*/ 46262 w 162035"/>
                <a:gd name="connsiteY8" fmla="*/ 58535 h 161947"/>
                <a:gd name="connsiteX9" fmla="*/ 95892 w 162035"/>
                <a:gd name="connsiteY9" fmla="*/ 21433 h 161947"/>
                <a:gd name="connsiteX10" fmla="*/ 128780 w 162035"/>
                <a:gd name="connsiteY10" fmla="*/ 21433 h 161947"/>
                <a:gd name="connsiteX11" fmla="*/ 15994 w 162035"/>
                <a:gd name="connsiteY11" fmla="*/ 147461 h 161947"/>
                <a:gd name="connsiteX12" fmla="*/ 15191 w 162035"/>
                <a:gd name="connsiteY12" fmla="*/ 151092 h 161947"/>
                <a:gd name="connsiteX13" fmla="*/ 20235 w 162035"/>
                <a:gd name="connsiteY13" fmla="*/ 152907 h 161947"/>
                <a:gd name="connsiteX14" fmla="*/ 108001 w 162035"/>
                <a:gd name="connsiteY14" fmla="*/ 152907 h 161947"/>
                <a:gd name="connsiteX15" fmla="*/ 114254 w 162035"/>
                <a:gd name="connsiteY15" fmla="*/ 148872 h 161947"/>
                <a:gd name="connsiteX16" fmla="*/ 128578 w 162035"/>
                <a:gd name="connsiteY16" fmla="*/ 104311 h 161947"/>
                <a:gd name="connsiteX17" fmla="*/ 129387 w 162035"/>
                <a:gd name="connsiteY17" fmla="*/ 101287 h 161947"/>
                <a:gd name="connsiteX18" fmla="*/ 126761 w 162035"/>
                <a:gd name="connsiteY18" fmla="*/ 99066 h 161947"/>
                <a:gd name="connsiteX19" fmla="*/ 123331 w 162035"/>
                <a:gd name="connsiteY19" fmla="*/ 104109 h 161947"/>
                <a:gd name="connsiteX20" fmla="*/ 70473 w 162035"/>
                <a:gd name="connsiteY20" fmla="*/ 146050 h 161947"/>
                <a:gd name="connsiteX21" fmla="*/ 35971 w 162035"/>
                <a:gd name="connsiteY21" fmla="*/ 146050 h 161947"/>
                <a:gd name="connsiteX22" fmla="*/ 148756 w 162035"/>
                <a:gd name="connsiteY22" fmla="*/ 20022 h 161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2035" h="161947">
                  <a:moveTo>
                    <a:pt x="148756" y="20022"/>
                  </a:moveTo>
                  <a:cubicBezTo>
                    <a:pt x="148959" y="19212"/>
                    <a:pt x="149358" y="18206"/>
                    <a:pt x="149358" y="16998"/>
                  </a:cubicBezTo>
                  <a:cubicBezTo>
                    <a:pt x="149358" y="15183"/>
                    <a:pt x="148351" y="15183"/>
                    <a:pt x="144313" y="15183"/>
                  </a:cubicBezTo>
                  <a:lnTo>
                    <a:pt x="59174" y="15183"/>
                  </a:lnTo>
                  <a:cubicBezTo>
                    <a:pt x="54333" y="15183"/>
                    <a:pt x="54130" y="15385"/>
                    <a:pt x="52921" y="19212"/>
                  </a:cubicBezTo>
                  <a:lnTo>
                    <a:pt x="41819" y="55511"/>
                  </a:lnTo>
                  <a:cubicBezTo>
                    <a:pt x="41420" y="56517"/>
                    <a:pt x="41217" y="57928"/>
                    <a:pt x="41217" y="58332"/>
                  </a:cubicBezTo>
                  <a:cubicBezTo>
                    <a:pt x="41217" y="58535"/>
                    <a:pt x="41217" y="60554"/>
                    <a:pt x="43635" y="60554"/>
                  </a:cubicBezTo>
                  <a:cubicBezTo>
                    <a:pt x="45452" y="60554"/>
                    <a:pt x="45857" y="59143"/>
                    <a:pt x="46262" y="58535"/>
                  </a:cubicBezTo>
                  <a:cubicBezTo>
                    <a:pt x="53927" y="34743"/>
                    <a:pt x="64421" y="21433"/>
                    <a:pt x="95892" y="21433"/>
                  </a:cubicBezTo>
                  <a:lnTo>
                    <a:pt x="128780" y="21433"/>
                  </a:lnTo>
                  <a:lnTo>
                    <a:pt x="15994" y="147461"/>
                  </a:lnTo>
                  <a:cubicBezTo>
                    <a:pt x="15994" y="147663"/>
                    <a:pt x="15191" y="150485"/>
                    <a:pt x="15191" y="151092"/>
                  </a:cubicBezTo>
                  <a:cubicBezTo>
                    <a:pt x="15191" y="152907"/>
                    <a:pt x="16602" y="152907"/>
                    <a:pt x="20235" y="152907"/>
                  </a:cubicBezTo>
                  <a:lnTo>
                    <a:pt x="108001" y="152907"/>
                  </a:lnTo>
                  <a:cubicBezTo>
                    <a:pt x="112842" y="152907"/>
                    <a:pt x="113045" y="152706"/>
                    <a:pt x="114254" y="148872"/>
                  </a:cubicBezTo>
                  <a:lnTo>
                    <a:pt x="128578" y="104311"/>
                  </a:lnTo>
                  <a:cubicBezTo>
                    <a:pt x="128780" y="103501"/>
                    <a:pt x="129387" y="102091"/>
                    <a:pt x="129387" y="101287"/>
                  </a:cubicBezTo>
                  <a:cubicBezTo>
                    <a:pt x="129387" y="100275"/>
                    <a:pt x="128578" y="99066"/>
                    <a:pt x="126761" y="99066"/>
                  </a:cubicBezTo>
                  <a:cubicBezTo>
                    <a:pt x="124944" y="99066"/>
                    <a:pt x="124742" y="99877"/>
                    <a:pt x="123331" y="104109"/>
                  </a:cubicBezTo>
                  <a:cubicBezTo>
                    <a:pt x="114457" y="131532"/>
                    <a:pt x="104772" y="146050"/>
                    <a:pt x="70473" y="146050"/>
                  </a:cubicBezTo>
                  <a:lnTo>
                    <a:pt x="35971" y="146050"/>
                  </a:lnTo>
                  <a:lnTo>
                    <a:pt x="148756" y="2002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102" name="Forme libre : forme 1101">
              <a:extLst>
                <a:ext uri="{FF2B5EF4-FFF2-40B4-BE49-F238E27FC236}">
                  <a16:creationId xmlns:a16="http://schemas.microsoft.com/office/drawing/2014/main" id="{23129FD4-EE6E-4538-AF60-454026F9437A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9043845" y="-12932490"/>
              <a:ext cx="60763" cy="222678"/>
            </a:xfrm>
            <a:custGeom>
              <a:avLst/>
              <a:gdLst>
                <a:gd name="connsiteX0" fmla="*/ 61998 w 60763"/>
                <a:gd name="connsiteY0" fmla="*/ 116007 h 222678"/>
                <a:gd name="connsiteX1" fmla="*/ 48680 w 60763"/>
                <a:gd name="connsiteY1" fmla="*/ 53095 h 222678"/>
                <a:gd name="connsiteX2" fmla="*/ 17210 w 60763"/>
                <a:gd name="connsiteY2" fmla="*/ 15183 h 222678"/>
                <a:gd name="connsiteX3" fmla="*/ 15191 w 60763"/>
                <a:gd name="connsiteY3" fmla="*/ 17200 h 222678"/>
                <a:gd name="connsiteX4" fmla="*/ 19026 w 60763"/>
                <a:gd name="connsiteY4" fmla="*/ 21837 h 222678"/>
                <a:gd name="connsiteX5" fmla="*/ 50294 w 60763"/>
                <a:gd name="connsiteY5" fmla="*/ 116007 h 222678"/>
                <a:gd name="connsiteX6" fmla="*/ 17811 w 60763"/>
                <a:gd name="connsiteY6" fmla="*/ 211385 h 222678"/>
                <a:gd name="connsiteX7" fmla="*/ 15191 w 60763"/>
                <a:gd name="connsiteY7" fmla="*/ 214814 h 222678"/>
                <a:gd name="connsiteX8" fmla="*/ 17210 w 60763"/>
                <a:gd name="connsiteY8" fmla="*/ 216833 h 222678"/>
                <a:gd name="connsiteX9" fmla="*/ 49288 w 60763"/>
                <a:gd name="connsiteY9" fmla="*/ 177510 h 222678"/>
                <a:gd name="connsiteX10" fmla="*/ 61998 w 60763"/>
                <a:gd name="connsiteY10" fmla="*/ 116007 h 22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763" h="222678">
                  <a:moveTo>
                    <a:pt x="61998" y="116007"/>
                  </a:moveTo>
                  <a:cubicBezTo>
                    <a:pt x="61998" y="100281"/>
                    <a:pt x="59782" y="75881"/>
                    <a:pt x="48680" y="53095"/>
                  </a:cubicBezTo>
                  <a:cubicBezTo>
                    <a:pt x="36578" y="28289"/>
                    <a:pt x="19223" y="15183"/>
                    <a:pt x="17210" y="15183"/>
                  </a:cubicBezTo>
                  <a:cubicBezTo>
                    <a:pt x="15995" y="15183"/>
                    <a:pt x="15191" y="15992"/>
                    <a:pt x="15191" y="17200"/>
                  </a:cubicBezTo>
                  <a:cubicBezTo>
                    <a:pt x="15191" y="17801"/>
                    <a:pt x="15191" y="18206"/>
                    <a:pt x="19026" y="21837"/>
                  </a:cubicBezTo>
                  <a:cubicBezTo>
                    <a:pt x="38794" y="41803"/>
                    <a:pt x="50294" y="73863"/>
                    <a:pt x="50294" y="116007"/>
                  </a:cubicBezTo>
                  <a:cubicBezTo>
                    <a:pt x="50294" y="150490"/>
                    <a:pt x="42832" y="185981"/>
                    <a:pt x="17811" y="211385"/>
                  </a:cubicBezTo>
                  <a:cubicBezTo>
                    <a:pt x="15191" y="213808"/>
                    <a:pt x="15191" y="214213"/>
                    <a:pt x="15191" y="214814"/>
                  </a:cubicBezTo>
                  <a:cubicBezTo>
                    <a:pt x="15191" y="216022"/>
                    <a:pt x="15995" y="216833"/>
                    <a:pt x="17210" y="216833"/>
                  </a:cubicBezTo>
                  <a:cubicBezTo>
                    <a:pt x="19223" y="216833"/>
                    <a:pt x="37382" y="203118"/>
                    <a:pt x="49288" y="177510"/>
                  </a:cubicBezTo>
                  <a:cubicBezTo>
                    <a:pt x="59580" y="155330"/>
                    <a:pt x="61998" y="132949"/>
                    <a:pt x="61998" y="11600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103" name="Forme libre : forme 1102">
              <a:extLst>
                <a:ext uri="{FF2B5EF4-FFF2-40B4-BE49-F238E27FC236}">
                  <a16:creationId xmlns:a16="http://schemas.microsoft.com/office/drawing/2014/main" id="{5DB86714-89B9-4DCE-AFDC-21F56395DB93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9154340" y="-12923419"/>
              <a:ext cx="162036" cy="161948"/>
            </a:xfrm>
            <a:custGeom>
              <a:avLst/>
              <a:gdLst>
                <a:gd name="connsiteX0" fmla="*/ 154605 w 162035"/>
                <a:gd name="connsiteY0" fmla="*/ 69429 h 161947"/>
                <a:gd name="connsiteX1" fmla="*/ 103158 w 162035"/>
                <a:gd name="connsiteY1" fmla="*/ 15183 h 161947"/>
                <a:gd name="connsiteX2" fmla="*/ 15191 w 162035"/>
                <a:gd name="connsiteY2" fmla="*/ 107941 h 161947"/>
                <a:gd name="connsiteX3" fmla="*/ 66840 w 162035"/>
                <a:gd name="connsiteY3" fmla="*/ 161783 h 161947"/>
                <a:gd name="connsiteX4" fmla="*/ 154605 w 162035"/>
                <a:gd name="connsiteY4" fmla="*/ 69429 h 161947"/>
                <a:gd name="connsiteX5" fmla="*/ 68049 w 162035"/>
                <a:gd name="connsiteY5" fmla="*/ 156538 h 161947"/>
                <a:gd name="connsiteX6" fmla="*/ 33951 w 162035"/>
                <a:gd name="connsiteY6" fmla="*/ 113592 h 161947"/>
                <a:gd name="connsiteX7" fmla="*/ 52313 w 162035"/>
                <a:gd name="connsiteY7" fmla="*/ 51684 h 161947"/>
                <a:gd name="connsiteX8" fmla="*/ 101950 w 162035"/>
                <a:gd name="connsiteY8" fmla="*/ 20224 h 161947"/>
                <a:gd name="connsiteX9" fmla="*/ 136648 w 162035"/>
                <a:gd name="connsiteY9" fmla="*/ 61566 h 161947"/>
                <a:gd name="connsiteX10" fmla="*/ 111228 w 162035"/>
                <a:gd name="connsiteY10" fmla="*/ 132341 h 161947"/>
                <a:gd name="connsiteX11" fmla="*/ 68049 w 162035"/>
                <a:gd name="connsiteY11" fmla="*/ 156538 h 161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2035" h="161947">
                  <a:moveTo>
                    <a:pt x="154605" y="69429"/>
                  </a:moveTo>
                  <a:cubicBezTo>
                    <a:pt x="154605" y="36963"/>
                    <a:pt x="133217" y="15183"/>
                    <a:pt x="103158" y="15183"/>
                  </a:cubicBezTo>
                  <a:cubicBezTo>
                    <a:pt x="59580" y="15183"/>
                    <a:pt x="15191" y="60958"/>
                    <a:pt x="15191" y="107941"/>
                  </a:cubicBezTo>
                  <a:cubicBezTo>
                    <a:pt x="15191" y="141419"/>
                    <a:pt x="37787" y="161783"/>
                    <a:pt x="66840" y="161783"/>
                  </a:cubicBezTo>
                  <a:cubicBezTo>
                    <a:pt x="109615" y="161783"/>
                    <a:pt x="154605" y="117621"/>
                    <a:pt x="154605" y="69429"/>
                  </a:cubicBezTo>
                  <a:close/>
                  <a:moveTo>
                    <a:pt x="68049" y="156538"/>
                  </a:moveTo>
                  <a:cubicBezTo>
                    <a:pt x="48079" y="156538"/>
                    <a:pt x="33951" y="140211"/>
                    <a:pt x="33951" y="113592"/>
                  </a:cubicBezTo>
                  <a:cubicBezTo>
                    <a:pt x="33951" y="104715"/>
                    <a:pt x="36781" y="75280"/>
                    <a:pt x="52313" y="51684"/>
                  </a:cubicBezTo>
                  <a:cubicBezTo>
                    <a:pt x="66238" y="30712"/>
                    <a:pt x="86006" y="20224"/>
                    <a:pt x="101950" y="20224"/>
                  </a:cubicBezTo>
                  <a:cubicBezTo>
                    <a:pt x="118489" y="20224"/>
                    <a:pt x="136648" y="31517"/>
                    <a:pt x="136648" y="61566"/>
                  </a:cubicBezTo>
                  <a:cubicBezTo>
                    <a:pt x="136648" y="76084"/>
                    <a:pt x="131205" y="107543"/>
                    <a:pt x="111228" y="132341"/>
                  </a:cubicBezTo>
                  <a:cubicBezTo>
                    <a:pt x="101544" y="144646"/>
                    <a:pt x="84999" y="156538"/>
                    <a:pt x="68049" y="15653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104" name="Forme libre : forme 1103">
              <a:extLst>
                <a:ext uri="{FF2B5EF4-FFF2-40B4-BE49-F238E27FC236}">
                  <a16:creationId xmlns:a16="http://schemas.microsoft.com/office/drawing/2014/main" id="{03CACC12-8C3E-4C10-9ADE-7BE6B2475977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9308253" y="-12850272"/>
              <a:ext cx="202545" cy="141704"/>
            </a:xfrm>
            <a:custGeom>
              <a:avLst/>
              <a:gdLst>
                <a:gd name="connsiteX0" fmla="*/ 124401 w 202544"/>
                <a:gd name="connsiteY0" fmla="*/ 17016 h 141704"/>
                <a:gd name="connsiteX1" fmla="*/ 122565 w 202544"/>
                <a:gd name="connsiteY1" fmla="*/ 15183 h 141704"/>
                <a:gd name="connsiteX2" fmla="*/ 120021 w 202544"/>
                <a:gd name="connsiteY2" fmla="*/ 16878 h 141704"/>
                <a:gd name="connsiteX3" fmla="*/ 109704 w 202544"/>
                <a:gd name="connsiteY3" fmla="*/ 27752 h 141704"/>
                <a:gd name="connsiteX4" fmla="*/ 83145 w 202544"/>
                <a:gd name="connsiteY4" fmla="*/ 15183 h 141704"/>
                <a:gd name="connsiteX5" fmla="*/ 15191 w 202544"/>
                <a:gd name="connsiteY5" fmla="*/ 77450 h 141704"/>
                <a:gd name="connsiteX6" fmla="*/ 58991 w 202544"/>
                <a:gd name="connsiteY6" fmla="*/ 117266 h 141704"/>
                <a:gd name="connsiteX7" fmla="*/ 91905 w 202544"/>
                <a:gd name="connsiteY7" fmla="*/ 106114 h 141704"/>
                <a:gd name="connsiteX8" fmla="*/ 98829 w 202544"/>
                <a:gd name="connsiteY8" fmla="*/ 114306 h 141704"/>
                <a:gd name="connsiteX9" fmla="*/ 101089 w 202544"/>
                <a:gd name="connsiteY9" fmla="*/ 110776 h 141704"/>
                <a:gd name="connsiteX10" fmla="*/ 103773 w 202544"/>
                <a:gd name="connsiteY10" fmla="*/ 99901 h 141704"/>
                <a:gd name="connsiteX11" fmla="*/ 106881 w 202544"/>
                <a:gd name="connsiteY11" fmla="*/ 87192 h 141704"/>
                <a:gd name="connsiteX12" fmla="*/ 117052 w 202544"/>
                <a:gd name="connsiteY12" fmla="*/ 80556 h 141704"/>
                <a:gd name="connsiteX13" fmla="*/ 120160 w 202544"/>
                <a:gd name="connsiteY13" fmla="*/ 77590 h 141704"/>
                <a:gd name="connsiteX14" fmla="*/ 118039 w 202544"/>
                <a:gd name="connsiteY14" fmla="*/ 75476 h 141704"/>
                <a:gd name="connsiteX15" fmla="*/ 102501 w 202544"/>
                <a:gd name="connsiteY15" fmla="*/ 76039 h 141704"/>
                <a:gd name="connsiteX16" fmla="*/ 90778 w 202544"/>
                <a:gd name="connsiteY16" fmla="*/ 75899 h 141704"/>
                <a:gd name="connsiteX17" fmla="*/ 79613 w 202544"/>
                <a:gd name="connsiteY17" fmla="*/ 75476 h 141704"/>
                <a:gd name="connsiteX18" fmla="*/ 76505 w 202544"/>
                <a:gd name="connsiteY18" fmla="*/ 78582 h 141704"/>
                <a:gd name="connsiteX19" fmla="*/ 81594 w 202544"/>
                <a:gd name="connsiteY19" fmla="*/ 80556 h 141704"/>
                <a:gd name="connsiteX20" fmla="*/ 89785 w 202544"/>
                <a:gd name="connsiteY20" fmla="*/ 80840 h 141704"/>
                <a:gd name="connsiteX21" fmla="*/ 94449 w 202544"/>
                <a:gd name="connsiteY21" fmla="*/ 83523 h 141704"/>
                <a:gd name="connsiteX22" fmla="*/ 93462 w 202544"/>
                <a:gd name="connsiteY22" fmla="*/ 88040 h 141704"/>
                <a:gd name="connsiteX23" fmla="*/ 90354 w 202544"/>
                <a:gd name="connsiteY23" fmla="*/ 99762 h 141704"/>
                <a:gd name="connsiteX24" fmla="*/ 62099 w 202544"/>
                <a:gd name="connsiteY24" fmla="*/ 112187 h 141704"/>
                <a:gd name="connsiteX25" fmla="*/ 29464 w 202544"/>
                <a:gd name="connsiteY25" fmla="*/ 81542 h 141704"/>
                <a:gd name="connsiteX26" fmla="*/ 46978 w 202544"/>
                <a:gd name="connsiteY26" fmla="*/ 36925 h 141704"/>
                <a:gd name="connsiteX27" fmla="*/ 84562 w 202544"/>
                <a:gd name="connsiteY27" fmla="*/ 20268 h 141704"/>
                <a:gd name="connsiteX28" fmla="*/ 110552 w 202544"/>
                <a:gd name="connsiteY28" fmla="*/ 47939 h 141704"/>
                <a:gd name="connsiteX29" fmla="*/ 110128 w 202544"/>
                <a:gd name="connsiteY29" fmla="*/ 53727 h 141704"/>
                <a:gd name="connsiteX30" fmla="*/ 112672 w 202544"/>
                <a:gd name="connsiteY30" fmla="*/ 55568 h 141704"/>
                <a:gd name="connsiteX31" fmla="*/ 115641 w 202544"/>
                <a:gd name="connsiteY31" fmla="*/ 52462 h 141704"/>
                <a:gd name="connsiteX32" fmla="*/ 124401 w 202544"/>
                <a:gd name="connsiteY32" fmla="*/ 17016 h 141704"/>
                <a:gd name="connsiteX33" fmla="*/ 206088 w 202544"/>
                <a:gd name="connsiteY33" fmla="*/ 62343 h 141704"/>
                <a:gd name="connsiteX34" fmla="*/ 206657 w 202544"/>
                <a:gd name="connsiteY34" fmla="*/ 59376 h 141704"/>
                <a:gd name="connsiteX35" fmla="*/ 201853 w 202544"/>
                <a:gd name="connsiteY35" fmla="*/ 54859 h 141704"/>
                <a:gd name="connsiteX36" fmla="*/ 195353 w 202544"/>
                <a:gd name="connsiteY36" fmla="*/ 60224 h 141704"/>
                <a:gd name="connsiteX37" fmla="*/ 180801 w 202544"/>
                <a:gd name="connsiteY37" fmla="*/ 52177 h 141704"/>
                <a:gd name="connsiteX38" fmla="*/ 144635 w 202544"/>
                <a:gd name="connsiteY38" fmla="*/ 91291 h 141704"/>
                <a:gd name="connsiteX39" fmla="*/ 166110 w 202544"/>
                <a:gd name="connsiteY39" fmla="*/ 114445 h 141704"/>
                <a:gd name="connsiteX40" fmla="*/ 183770 w 202544"/>
                <a:gd name="connsiteY40" fmla="*/ 106822 h 141704"/>
                <a:gd name="connsiteX41" fmla="*/ 180662 w 202544"/>
                <a:gd name="connsiteY41" fmla="*/ 119531 h 141704"/>
                <a:gd name="connsiteX42" fmla="*/ 172750 w 202544"/>
                <a:gd name="connsiteY42" fmla="*/ 134069 h 141704"/>
                <a:gd name="connsiteX43" fmla="*/ 156926 w 202544"/>
                <a:gd name="connsiteY43" fmla="*/ 139294 h 141704"/>
                <a:gd name="connsiteX44" fmla="*/ 146046 w 202544"/>
                <a:gd name="connsiteY44" fmla="*/ 138307 h 141704"/>
                <a:gd name="connsiteX45" fmla="*/ 150565 w 202544"/>
                <a:gd name="connsiteY45" fmla="*/ 131247 h 141704"/>
                <a:gd name="connsiteX46" fmla="*/ 145059 w 202544"/>
                <a:gd name="connsiteY46" fmla="*/ 126021 h 141704"/>
                <a:gd name="connsiteX47" fmla="*/ 137007 w 202544"/>
                <a:gd name="connsiteY47" fmla="*/ 134638 h 141704"/>
                <a:gd name="connsiteX48" fmla="*/ 157066 w 202544"/>
                <a:gd name="connsiteY48" fmla="*/ 143248 h 141704"/>
                <a:gd name="connsiteX49" fmla="*/ 190688 w 202544"/>
                <a:gd name="connsiteY49" fmla="*/ 123902 h 141704"/>
                <a:gd name="connsiteX50" fmla="*/ 206088 w 202544"/>
                <a:gd name="connsiteY50" fmla="*/ 62343 h 141704"/>
                <a:gd name="connsiteX51" fmla="*/ 186592 w 202544"/>
                <a:gd name="connsiteY51" fmla="*/ 95662 h 141704"/>
                <a:gd name="connsiteX52" fmla="*/ 183624 w 202544"/>
                <a:gd name="connsiteY52" fmla="*/ 100887 h 141704"/>
                <a:gd name="connsiteX53" fmla="*/ 166534 w 202544"/>
                <a:gd name="connsiteY53" fmla="*/ 110492 h 141704"/>
                <a:gd name="connsiteX54" fmla="*/ 155939 w 202544"/>
                <a:gd name="connsiteY54" fmla="*/ 97079 h 141704"/>
                <a:gd name="connsiteX55" fmla="*/ 163427 w 202544"/>
                <a:gd name="connsiteY55" fmla="*/ 68841 h 141704"/>
                <a:gd name="connsiteX56" fmla="*/ 180801 w 202544"/>
                <a:gd name="connsiteY56" fmla="*/ 56130 h 141704"/>
                <a:gd name="connsiteX57" fmla="*/ 193372 w 202544"/>
                <a:gd name="connsiteY57" fmla="*/ 68131 h 141704"/>
                <a:gd name="connsiteX58" fmla="*/ 192948 w 202544"/>
                <a:gd name="connsiteY58" fmla="*/ 70250 h 141704"/>
                <a:gd name="connsiteX59" fmla="*/ 186592 w 202544"/>
                <a:gd name="connsiteY59" fmla="*/ 95662 h 14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02544" h="141704">
                  <a:moveTo>
                    <a:pt x="124401" y="17016"/>
                  </a:moveTo>
                  <a:cubicBezTo>
                    <a:pt x="124401" y="16314"/>
                    <a:pt x="123976" y="15183"/>
                    <a:pt x="122565" y="15183"/>
                  </a:cubicBezTo>
                  <a:cubicBezTo>
                    <a:pt x="121571" y="15183"/>
                    <a:pt x="121293" y="15467"/>
                    <a:pt x="120021" y="16878"/>
                  </a:cubicBezTo>
                  <a:lnTo>
                    <a:pt x="109704" y="27752"/>
                  </a:lnTo>
                  <a:cubicBezTo>
                    <a:pt x="108438" y="26057"/>
                    <a:pt x="100526" y="15183"/>
                    <a:pt x="83145" y="15183"/>
                  </a:cubicBezTo>
                  <a:cubicBezTo>
                    <a:pt x="48820" y="15183"/>
                    <a:pt x="15191" y="45542"/>
                    <a:pt x="15191" y="77450"/>
                  </a:cubicBezTo>
                  <a:cubicBezTo>
                    <a:pt x="15191" y="99338"/>
                    <a:pt x="31863" y="117266"/>
                    <a:pt x="58991" y="117266"/>
                  </a:cubicBezTo>
                  <a:cubicBezTo>
                    <a:pt x="71422" y="117266"/>
                    <a:pt x="84562" y="114022"/>
                    <a:pt x="91905" y="106114"/>
                  </a:cubicBezTo>
                  <a:cubicBezTo>
                    <a:pt x="93316" y="109219"/>
                    <a:pt x="97133" y="114306"/>
                    <a:pt x="98829" y="114306"/>
                  </a:cubicBezTo>
                  <a:cubicBezTo>
                    <a:pt x="100102" y="114306"/>
                    <a:pt x="100380" y="113736"/>
                    <a:pt x="101089" y="110776"/>
                  </a:cubicBezTo>
                  <a:lnTo>
                    <a:pt x="103773" y="99901"/>
                  </a:lnTo>
                  <a:cubicBezTo>
                    <a:pt x="104482" y="97357"/>
                    <a:pt x="106457" y="88888"/>
                    <a:pt x="106881" y="87192"/>
                  </a:cubicBezTo>
                  <a:cubicBezTo>
                    <a:pt x="108577" y="80840"/>
                    <a:pt x="108716" y="80702"/>
                    <a:pt x="117052" y="80556"/>
                  </a:cubicBezTo>
                  <a:cubicBezTo>
                    <a:pt x="118039" y="80556"/>
                    <a:pt x="120160" y="80556"/>
                    <a:pt x="120160" y="77590"/>
                  </a:cubicBezTo>
                  <a:cubicBezTo>
                    <a:pt x="120160" y="76179"/>
                    <a:pt x="119172" y="75476"/>
                    <a:pt x="118039" y="75476"/>
                  </a:cubicBezTo>
                  <a:cubicBezTo>
                    <a:pt x="113381" y="75476"/>
                    <a:pt x="107444" y="76039"/>
                    <a:pt x="102501" y="76039"/>
                  </a:cubicBezTo>
                  <a:cubicBezTo>
                    <a:pt x="98969" y="76039"/>
                    <a:pt x="94310" y="76039"/>
                    <a:pt x="90778" y="75899"/>
                  </a:cubicBezTo>
                  <a:cubicBezTo>
                    <a:pt x="87246" y="75755"/>
                    <a:pt x="83145" y="75476"/>
                    <a:pt x="79613" y="75476"/>
                  </a:cubicBezTo>
                  <a:cubicBezTo>
                    <a:pt x="78625" y="75476"/>
                    <a:pt x="76505" y="75476"/>
                    <a:pt x="76505" y="78582"/>
                  </a:cubicBezTo>
                  <a:cubicBezTo>
                    <a:pt x="76505" y="80556"/>
                    <a:pt x="78062" y="80556"/>
                    <a:pt x="81594" y="80556"/>
                  </a:cubicBezTo>
                  <a:cubicBezTo>
                    <a:pt x="84278" y="80556"/>
                    <a:pt x="87101" y="80556"/>
                    <a:pt x="89785" y="80840"/>
                  </a:cubicBezTo>
                  <a:cubicBezTo>
                    <a:pt x="94310" y="81264"/>
                    <a:pt x="94449" y="81828"/>
                    <a:pt x="94449" y="83523"/>
                  </a:cubicBezTo>
                  <a:cubicBezTo>
                    <a:pt x="94449" y="84086"/>
                    <a:pt x="94449" y="84370"/>
                    <a:pt x="93462" y="88040"/>
                  </a:cubicBezTo>
                  <a:cubicBezTo>
                    <a:pt x="92468" y="91994"/>
                    <a:pt x="90917" y="98351"/>
                    <a:pt x="90354" y="99762"/>
                  </a:cubicBezTo>
                  <a:cubicBezTo>
                    <a:pt x="86252" y="108371"/>
                    <a:pt x="73118" y="112187"/>
                    <a:pt x="62099" y="112187"/>
                  </a:cubicBezTo>
                  <a:cubicBezTo>
                    <a:pt x="47971" y="112187"/>
                    <a:pt x="29464" y="105411"/>
                    <a:pt x="29464" y="81542"/>
                  </a:cubicBezTo>
                  <a:cubicBezTo>
                    <a:pt x="29464" y="66436"/>
                    <a:pt x="36528" y="47515"/>
                    <a:pt x="46978" y="36925"/>
                  </a:cubicBezTo>
                  <a:cubicBezTo>
                    <a:pt x="61529" y="22527"/>
                    <a:pt x="76650" y="20268"/>
                    <a:pt x="84562" y="20268"/>
                  </a:cubicBezTo>
                  <a:cubicBezTo>
                    <a:pt x="100950" y="20268"/>
                    <a:pt x="110552" y="32123"/>
                    <a:pt x="110552" y="47939"/>
                  </a:cubicBezTo>
                  <a:cubicBezTo>
                    <a:pt x="110552" y="51892"/>
                    <a:pt x="110128" y="52880"/>
                    <a:pt x="110128" y="53727"/>
                  </a:cubicBezTo>
                  <a:cubicBezTo>
                    <a:pt x="110128" y="55568"/>
                    <a:pt x="111970" y="55568"/>
                    <a:pt x="112672" y="55568"/>
                  </a:cubicBezTo>
                  <a:cubicBezTo>
                    <a:pt x="114932" y="55568"/>
                    <a:pt x="114932" y="55144"/>
                    <a:pt x="115641" y="52462"/>
                  </a:cubicBezTo>
                  <a:lnTo>
                    <a:pt x="124401" y="17016"/>
                  </a:lnTo>
                  <a:close/>
                  <a:moveTo>
                    <a:pt x="206088" y="62343"/>
                  </a:moveTo>
                  <a:cubicBezTo>
                    <a:pt x="206657" y="60224"/>
                    <a:pt x="206657" y="59522"/>
                    <a:pt x="206657" y="59376"/>
                  </a:cubicBezTo>
                  <a:cubicBezTo>
                    <a:pt x="206657" y="56270"/>
                    <a:pt x="204113" y="54859"/>
                    <a:pt x="201853" y="54859"/>
                  </a:cubicBezTo>
                  <a:cubicBezTo>
                    <a:pt x="198600" y="54859"/>
                    <a:pt x="195916" y="57541"/>
                    <a:pt x="195353" y="60224"/>
                  </a:cubicBezTo>
                  <a:cubicBezTo>
                    <a:pt x="192948" y="56410"/>
                    <a:pt x="188150" y="52177"/>
                    <a:pt x="180801" y="52177"/>
                  </a:cubicBezTo>
                  <a:cubicBezTo>
                    <a:pt x="163142" y="52177"/>
                    <a:pt x="144635" y="71098"/>
                    <a:pt x="144635" y="91291"/>
                  </a:cubicBezTo>
                  <a:cubicBezTo>
                    <a:pt x="144635" y="105828"/>
                    <a:pt x="154521" y="114445"/>
                    <a:pt x="166110" y="114445"/>
                  </a:cubicBezTo>
                  <a:cubicBezTo>
                    <a:pt x="172604" y="114445"/>
                    <a:pt x="178820" y="111199"/>
                    <a:pt x="183770" y="106822"/>
                  </a:cubicBezTo>
                  <a:lnTo>
                    <a:pt x="180662" y="119531"/>
                  </a:lnTo>
                  <a:cubicBezTo>
                    <a:pt x="179105" y="125459"/>
                    <a:pt x="178117" y="129273"/>
                    <a:pt x="172750" y="134069"/>
                  </a:cubicBezTo>
                  <a:cubicBezTo>
                    <a:pt x="166534" y="139294"/>
                    <a:pt x="160458" y="139294"/>
                    <a:pt x="156926" y="139294"/>
                  </a:cubicBezTo>
                  <a:cubicBezTo>
                    <a:pt x="150426" y="139294"/>
                    <a:pt x="148590" y="138870"/>
                    <a:pt x="146046" y="138307"/>
                  </a:cubicBezTo>
                  <a:cubicBezTo>
                    <a:pt x="149578" y="136611"/>
                    <a:pt x="150565" y="133227"/>
                    <a:pt x="150565" y="131247"/>
                  </a:cubicBezTo>
                  <a:cubicBezTo>
                    <a:pt x="150565" y="127856"/>
                    <a:pt x="147882" y="126021"/>
                    <a:pt x="145059" y="126021"/>
                  </a:cubicBezTo>
                  <a:cubicBezTo>
                    <a:pt x="141103" y="126021"/>
                    <a:pt x="137007" y="129273"/>
                    <a:pt x="137007" y="134638"/>
                  </a:cubicBezTo>
                  <a:cubicBezTo>
                    <a:pt x="137007" y="143108"/>
                    <a:pt x="149154" y="143248"/>
                    <a:pt x="157066" y="143248"/>
                  </a:cubicBezTo>
                  <a:cubicBezTo>
                    <a:pt x="179244" y="143248"/>
                    <a:pt x="188713" y="131956"/>
                    <a:pt x="190688" y="123902"/>
                  </a:cubicBezTo>
                  <a:lnTo>
                    <a:pt x="206088" y="62343"/>
                  </a:lnTo>
                  <a:close/>
                  <a:moveTo>
                    <a:pt x="186592" y="95662"/>
                  </a:moveTo>
                  <a:cubicBezTo>
                    <a:pt x="186029" y="97783"/>
                    <a:pt x="186029" y="98067"/>
                    <a:pt x="183624" y="100887"/>
                  </a:cubicBezTo>
                  <a:cubicBezTo>
                    <a:pt x="178681" y="106822"/>
                    <a:pt x="171902" y="110492"/>
                    <a:pt x="166534" y="110492"/>
                  </a:cubicBezTo>
                  <a:cubicBezTo>
                    <a:pt x="159325" y="110492"/>
                    <a:pt x="155939" y="104417"/>
                    <a:pt x="155939" y="97079"/>
                  </a:cubicBezTo>
                  <a:cubicBezTo>
                    <a:pt x="155939" y="90867"/>
                    <a:pt x="159749" y="75052"/>
                    <a:pt x="163427" y="68841"/>
                  </a:cubicBezTo>
                  <a:cubicBezTo>
                    <a:pt x="169357" y="58952"/>
                    <a:pt x="175997" y="56130"/>
                    <a:pt x="180801" y="56130"/>
                  </a:cubicBezTo>
                  <a:cubicBezTo>
                    <a:pt x="190688" y="56130"/>
                    <a:pt x="193372" y="66720"/>
                    <a:pt x="193372" y="68131"/>
                  </a:cubicBezTo>
                  <a:cubicBezTo>
                    <a:pt x="193372" y="68416"/>
                    <a:pt x="193372" y="68695"/>
                    <a:pt x="192948" y="70250"/>
                  </a:cubicBezTo>
                  <a:lnTo>
                    <a:pt x="186592" y="9566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105" name="Forme libre : forme 1104">
              <a:extLst>
                <a:ext uri="{FF2B5EF4-FFF2-40B4-BE49-F238E27FC236}">
                  <a16:creationId xmlns:a16="http://schemas.microsoft.com/office/drawing/2014/main" id="{CC966202-4444-40B7-80C2-2C14C8FBF773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9537861" y="-12932490"/>
              <a:ext cx="384835" cy="222678"/>
            </a:xfrm>
            <a:custGeom>
              <a:avLst/>
              <a:gdLst>
                <a:gd name="connsiteX0" fmla="*/ 61998 w 384835"/>
                <a:gd name="connsiteY0" fmla="*/ 214814 h 222678"/>
                <a:gd name="connsiteX1" fmla="*/ 58567 w 384835"/>
                <a:gd name="connsiteY1" fmla="*/ 210379 h 222678"/>
                <a:gd name="connsiteX2" fmla="*/ 26894 w 384835"/>
                <a:gd name="connsiteY2" fmla="*/ 116007 h 222678"/>
                <a:gd name="connsiteX3" fmla="*/ 59378 w 384835"/>
                <a:gd name="connsiteY3" fmla="*/ 20629 h 222678"/>
                <a:gd name="connsiteX4" fmla="*/ 61998 w 384835"/>
                <a:gd name="connsiteY4" fmla="*/ 17200 h 222678"/>
                <a:gd name="connsiteX5" fmla="*/ 59978 w 384835"/>
                <a:gd name="connsiteY5" fmla="*/ 15183 h 222678"/>
                <a:gd name="connsiteX6" fmla="*/ 27901 w 384835"/>
                <a:gd name="connsiteY6" fmla="*/ 54506 h 222678"/>
                <a:gd name="connsiteX7" fmla="*/ 15191 w 384835"/>
                <a:gd name="connsiteY7" fmla="*/ 116007 h 222678"/>
                <a:gd name="connsiteX8" fmla="*/ 28508 w 384835"/>
                <a:gd name="connsiteY8" fmla="*/ 178921 h 222678"/>
                <a:gd name="connsiteX9" fmla="*/ 59978 w 384835"/>
                <a:gd name="connsiteY9" fmla="*/ 216833 h 222678"/>
                <a:gd name="connsiteX10" fmla="*/ 61998 w 384835"/>
                <a:gd name="connsiteY10" fmla="*/ 214814 h 222678"/>
                <a:gd name="connsiteX11" fmla="*/ 162867 w 384835"/>
                <a:gd name="connsiteY11" fmla="*/ 25671 h 222678"/>
                <a:gd name="connsiteX12" fmla="*/ 157619 w 384835"/>
                <a:gd name="connsiteY12" fmla="*/ 22040 h 222678"/>
                <a:gd name="connsiteX13" fmla="*/ 152379 w 384835"/>
                <a:gd name="connsiteY13" fmla="*/ 25671 h 222678"/>
                <a:gd name="connsiteX14" fmla="*/ 84185 w 384835"/>
                <a:gd name="connsiteY14" fmla="*/ 162384 h 222678"/>
                <a:gd name="connsiteX15" fmla="*/ 83171 w 384835"/>
                <a:gd name="connsiteY15" fmla="*/ 164807 h 222678"/>
                <a:gd name="connsiteX16" fmla="*/ 87609 w 384835"/>
                <a:gd name="connsiteY16" fmla="*/ 166419 h 222678"/>
                <a:gd name="connsiteX17" fmla="*/ 227630 w 384835"/>
                <a:gd name="connsiteY17" fmla="*/ 166419 h 222678"/>
                <a:gd name="connsiteX18" fmla="*/ 232075 w 384835"/>
                <a:gd name="connsiteY18" fmla="*/ 164807 h 222678"/>
                <a:gd name="connsiteX19" fmla="*/ 231062 w 384835"/>
                <a:gd name="connsiteY19" fmla="*/ 162384 h 222678"/>
                <a:gd name="connsiteX20" fmla="*/ 162867 w 384835"/>
                <a:gd name="connsiteY20" fmla="*/ 25671 h 222678"/>
                <a:gd name="connsiteX21" fmla="*/ 151164 w 384835"/>
                <a:gd name="connsiteY21" fmla="*/ 42201 h 222678"/>
                <a:gd name="connsiteX22" fmla="*/ 205440 w 384835"/>
                <a:gd name="connsiteY22" fmla="*/ 151092 h 222678"/>
                <a:gd name="connsiteX23" fmla="*/ 96692 w 384835"/>
                <a:gd name="connsiteY23" fmla="*/ 151092 h 222678"/>
                <a:gd name="connsiteX24" fmla="*/ 151164 w 384835"/>
                <a:gd name="connsiteY24" fmla="*/ 42201 h 222678"/>
                <a:gd name="connsiteX25" fmla="*/ 300146 w 384835"/>
                <a:gd name="connsiteY25" fmla="*/ 116007 h 222678"/>
                <a:gd name="connsiteX26" fmla="*/ 286828 w 384835"/>
                <a:gd name="connsiteY26" fmla="*/ 53095 h 222678"/>
                <a:gd name="connsiteX27" fmla="*/ 255359 w 384835"/>
                <a:gd name="connsiteY27" fmla="*/ 15183 h 222678"/>
                <a:gd name="connsiteX28" fmla="*/ 253340 w 384835"/>
                <a:gd name="connsiteY28" fmla="*/ 17200 h 222678"/>
                <a:gd name="connsiteX29" fmla="*/ 257176 w 384835"/>
                <a:gd name="connsiteY29" fmla="*/ 21837 h 222678"/>
                <a:gd name="connsiteX30" fmla="*/ 288443 w 384835"/>
                <a:gd name="connsiteY30" fmla="*/ 116007 h 222678"/>
                <a:gd name="connsiteX31" fmla="*/ 255961 w 384835"/>
                <a:gd name="connsiteY31" fmla="*/ 211385 h 222678"/>
                <a:gd name="connsiteX32" fmla="*/ 253340 w 384835"/>
                <a:gd name="connsiteY32" fmla="*/ 214814 h 222678"/>
                <a:gd name="connsiteX33" fmla="*/ 255359 w 384835"/>
                <a:gd name="connsiteY33" fmla="*/ 216833 h 222678"/>
                <a:gd name="connsiteX34" fmla="*/ 287436 w 384835"/>
                <a:gd name="connsiteY34" fmla="*/ 177510 h 222678"/>
                <a:gd name="connsiteX35" fmla="*/ 300146 w 384835"/>
                <a:gd name="connsiteY35" fmla="*/ 116007 h 222678"/>
                <a:gd name="connsiteX36" fmla="*/ 387096 w 384835"/>
                <a:gd name="connsiteY36" fmla="*/ 214814 h 222678"/>
                <a:gd name="connsiteX37" fmla="*/ 383665 w 384835"/>
                <a:gd name="connsiteY37" fmla="*/ 210379 h 222678"/>
                <a:gd name="connsiteX38" fmla="*/ 351993 w 384835"/>
                <a:gd name="connsiteY38" fmla="*/ 116007 h 222678"/>
                <a:gd name="connsiteX39" fmla="*/ 384475 w 384835"/>
                <a:gd name="connsiteY39" fmla="*/ 20629 h 222678"/>
                <a:gd name="connsiteX40" fmla="*/ 387096 w 384835"/>
                <a:gd name="connsiteY40" fmla="*/ 17200 h 222678"/>
                <a:gd name="connsiteX41" fmla="*/ 385077 w 384835"/>
                <a:gd name="connsiteY41" fmla="*/ 15183 h 222678"/>
                <a:gd name="connsiteX42" fmla="*/ 353000 w 384835"/>
                <a:gd name="connsiteY42" fmla="*/ 54506 h 222678"/>
                <a:gd name="connsiteX43" fmla="*/ 340290 w 384835"/>
                <a:gd name="connsiteY43" fmla="*/ 116007 h 222678"/>
                <a:gd name="connsiteX44" fmla="*/ 353607 w 384835"/>
                <a:gd name="connsiteY44" fmla="*/ 178921 h 222678"/>
                <a:gd name="connsiteX45" fmla="*/ 385077 w 384835"/>
                <a:gd name="connsiteY45" fmla="*/ 216833 h 222678"/>
                <a:gd name="connsiteX46" fmla="*/ 387096 w 384835"/>
                <a:gd name="connsiteY46" fmla="*/ 214814 h 22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84835" h="222678">
                  <a:moveTo>
                    <a:pt x="61998" y="214814"/>
                  </a:moveTo>
                  <a:cubicBezTo>
                    <a:pt x="61998" y="214213"/>
                    <a:pt x="61998" y="213808"/>
                    <a:pt x="58567" y="210379"/>
                  </a:cubicBezTo>
                  <a:cubicBezTo>
                    <a:pt x="33351" y="184974"/>
                    <a:pt x="26894" y="146859"/>
                    <a:pt x="26894" y="116007"/>
                  </a:cubicBezTo>
                  <a:cubicBezTo>
                    <a:pt x="26894" y="80923"/>
                    <a:pt x="34560" y="45832"/>
                    <a:pt x="59378" y="20629"/>
                  </a:cubicBezTo>
                  <a:cubicBezTo>
                    <a:pt x="61998" y="18206"/>
                    <a:pt x="61998" y="17801"/>
                    <a:pt x="61998" y="17200"/>
                  </a:cubicBezTo>
                  <a:cubicBezTo>
                    <a:pt x="61998" y="15789"/>
                    <a:pt x="61187" y="15183"/>
                    <a:pt x="59978" y="15183"/>
                  </a:cubicBezTo>
                  <a:cubicBezTo>
                    <a:pt x="57960" y="15183"/>
                    <a:pt x="39807" y="28897"/>
                    <a:pt x="27901" y="54506"/>
                  </a:cubicBezTo>
                  <a:cubicBezTo>
                    <a:pt x="17609" y="76684"/>
                    <a:pt x="15191" y="99066"/>
                    <a:pt x="15191" y="116007"/>
                  </a:cubicBezTo>
                  <a:cubicBezTo>
                    <a:pt x="15191" y="131735"/>
                    <a:pt x="17406" y="156133"/>
                    <a:pt x="28508" y="178921"/>
                  </a:cubicBezTo>
                  <a:cubicBezTo>
                    <a:pt x="40610" y="203725"/>
                    <a:pt x="57960" y="216833"/>
                    <a:pt x="59978" y="216833"/>
                  </a:cubicBezTo>
                  <a:cubicBezTo>
                    <a:pt x="61187" y="216833"/>
                    <a:pt x="61998" y="216225"/>
                    <a:pt x="61998" y="214814"/>
                  </a:cubicBezTo>
                  <a:close/>
                  <a:moveTo>
                    <a:pt x="162867" y="25671"/>
                  </a:moveTo>
                  <a:cubicBezTo>
                    <a:pt x="161455" y="23046"/>
                    <a:pt x="161050" y="22040"/>
                    <a:pt x="157619" y="22040"/>
                  </a:cubicBezTo>
                  <a:cubicBezTo>
                    <a:pt x="154189" y="22040"/>
                    <a:pt x="153790" y="23046"/>
                    <a:pt x="152379" y="25671"/>
                  </a:cubicBezTo>
                  <a:lnTo>
                    <a:pt x="84185" y="162384"/>
                  </a:lnTo>
                  <a:cubicBezTo>
                    <a:pt x="83171" y="164199"/>
                    <a:pt x="83171" y="164604"/>
                    <a:pt x="83171" y="164807"/>
                  </a:cubicBezTo>
                  <a:cubicBezTo>
                    <a:pt x="83171" y="166419"/>
                    <a:pt x="84380" y="166419"/>
                    <a:pt x="87609" y="166419"/>
                  </a:cubicBezTo>
                  <a:lnTo>
                    <a:pt x="227630" y="166419"/>
                  </a:lnTo>
                  <a:cubicBezTo>
                    <a:pt x="230860" y="166419"/>
                    <a:pt x="232075" y="166419"/>
                    <a:pt x="232075" y="164807"/>
                  </a:cubicBezTo>
                  <a:cubicBezTo>
                    <a:pt x="232075" y="164604"/>
                    <a:pt x="232075" y="164199"/>
                    <a:pt x="231062" y="162384"/>
                  </a:cubicBezTo>
                  <a:lnTo>
                    <a:pt x="162867" y="25671"/>
                  </a:lnTo>
                  <a:close/>
                  <a:moveTo>
                    <a:pt x="151164" y="42201"/>
                  </a:moveTo>
                  <a:lnTo>
                    <a:pt x="205440" y="151092"/>
                  </a:lnTo>
                  <a:lnTo>
                    <a:pt x="96692" y="151092"/>
                  </a:lnTo>
                  <a:lnTo>
                    <a:pt x="151164" y="42201"/>
                  </a:lnTo>
                  <a:close/>
                  <a:moveTo>
                    <a:pt x="300146" y="116007"/>
                  </a:moveTo>
                  <a:cubicBezTo>
                    <a:pt x="300146" y="100281"/>
                    <a:pt x="297930" y="75881"/>
                    <a:pt x="286828" y="53095"/>
                  </a:cubicBezTo>
                  <a:cubicBezTo>
                    <a:pt x="274726" y="28289"/>
                    <a:pt x="257371" y="15183"/>
                    <a:pt x="255359" y="15183"/>
                  </a:cubicBezTo>
                  <a:cubicBezTo>
                    <a:pt x="254144" y="15183"/>
                    <a:pt x="253340" y="15992"/>
                    <a:pt x="253340" y="17200"/>
                  </a:cubicBezTo>
                  <a:cubicBezTo>
                    <a:pt x="253340" y="17801"/>
                    <a:pt x="253340" y="18206"/>
                    <a:pt x="257176" y="21837"/>
                  </a:cubicBezTo>
                  <a:cubicBezTo>
                    <a:pt x="276942" y="41803"/>
                    <a:pt x="288443" y="73863"/>
                    <a:pt x="288443" y="116007"/>
                  </a:cubicBezTo>
                  <a:cubicBezTo>
                    <a:pt x="288443" y="150490"/>
                    <a:pt x="280981" y="185981"/>
                    <a:pt x="255961" y="211385"/>
                  </a:cubicBezTo>
                  <a:cubicBezTo>
                    <a:pt x="253340" y="213808"/>
                    <a:pt x="253340" y="214213"/>
                    <a:pt x="253340" y="214814"/>
                  </a:cubicBezTo>
                  <a:cubicBezTo>
                    <a:pt x="253340" y="216022"/>
                    <a:pt x="254144" y="216833"/>
                    <a:pt x="255359" y="216833"/>
                  </a:cubicBezTo>
                  <a:cubicBezTo>
                    <a:pt x="257371" y="216833"/>
                    <a:pt x="275530" y="203118"/>
                    <a:pt x="287436" y="177510"/>
                  </a:cubicBezTo>
                  <a:cubicBezTo>
                    <a:pt x="297728" y="155330"/>
                    <a:pt x="300146" y="132949"/>
                    <a:pt x="300146" y="116007"/>
                  </a:cubicBezTo>
                  <a:close/>
                  <a:moveTo>
                    <a:pt x="387096" y="214814"/>
                  </a:moveTo>
                  <a:cubicBezTo>
                    <a:pt x="387096" y="214213"/>
                    <a:pt x="387096" y="213808"/>
                    <a:pt x="383665" y="210379"/>
                  </a:cubicBezTo>
                  <a:cubicBezTo>
                    <a:pt x="358448" y="184974"/>
                    <a:pt x="351993" y="146859"/>
                    <a:pt x="351993" y="116007"/>
                  </a:cubicBezTo>
                  <a:cubicBezTo>
                    <a:pt x="351993" y="80923"/>
                    <a:pt x="359657" y="45832"/>
                    <a:pt x="384475" y="20629"/>
                  </a:cubicBezTo>
                  <a:cubicBezTo>
                    <a:pt x="387096" y="18206"/>
                    <a:pt x="387096" y="17801"/>
                    <a:pt x="387096" y="17200"/>
                  </a:cubicBezTo>
                  <a:cubicBezTo>
                    <a:pt x="387096" y="15789"/>
                    <a:pt x="386286" y="15183"/>
                    <a:pt x="385077" y="15183"/>
                  </a:cubicBezTo>
                  <a:cubicBezTo>
                    <a:pt x="383057" y="15183"/>
                    <a:pt x="364905" y="28897"/>
                    <a:pt x="353000" y="54506"/>
                  </a:cubicBezTo>
                  <a:cubicBezTo>
                    <a:pt x="342709" y="76684"/>
                    <a:pt x="340290" y="99066"/>
                    <a:pt x="340290" y="116007"/>
                  </a:cubicBezTo>
                  <a:cubicBezTo>
                    <a:pt x="340290" y="131735"/>
                    <a:pt x="342506" y="156133"/>
                    <a:pt x="353607" y="178921"/>
                  </a:cubicBezTo>
                  <a:cubicBezTo>
                    <a:pt x="365709" y="203725"/>
                    <a:pt x="383057" y="216833"/>
                    <a:pt x="385077" y="216833"/>
                  </a:cubicBezTo>
                  <a:cubicBezTo>
                    <a:pt x="386286" y="216833"/>
                    <a:pt x="387096" y="216225"/>
                    <a:pt x="387096" y="21481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106" name="Forme libre : forme 1105">
              <a:extLst>
                <a:ext uri="{FF2B5EF4-FFF2-40B4-BE49-F238E27FC236}">
                  <a16:creationId xmlns:a16="http://schemas.microsoft.com/office/drawing/2014/main" id="{9AE15C2E-3EC0-4A20-A6D0-EA3F356FFD1A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9977847" y="-12951221"/>
              <a:ext cx="101272" cy="20243"/>
            </a:xfrm>
            <a:custGeom>
              <a:avLst/>
              <a:gdLst>
                <a:gd name="connsiteX0" fmla="*/ 88031 w 101272"/>
                <a:gd name="connsiteY0" fmla="*/ 21433 h 20243"/>
                <a:gd name="connsiteX1" fmla="*/ 88031 w 101272"/>
                <a:gd name="connsiteY1" fmla="*/ 15183 h 20243"/>
                <a:gd name="connsiteX2" fmla="*/ 15191 w 101272"/>
                <a:gd name="connsiteY2" fmla="*/ 15183 h 20243"/>
                <a:gd name="connsiteX3" fmla="*/ 15191 w 101272"/>
                <a:gd name="connsiteY3" fmla="*/ 21433 h 20243"/>
                <a:gd name="connsiteX4" fmla="*/ 88031 w 101272"/>
                <a:gd name="connsiteY4" fmla="*/ 21433 h 20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72" h="20243">
                  <a:moveTo>
                    <a:pt x="88031" y="21433"/>
                  </a:moveTo>
                  <a:lnTo>
                    <a:pt x="88031" y="15183"/>
                  </a:lnTo>
                  <a:lnTo>
                    <a:pt x="15191" y="15183"/>
                  </a:lnTo>
                  <a:lnTo>
                    <a:pt x="15191" y="21433"/>
                  </a:lnTo>
                  <a:lnTo>
                    <a:pt x="88031" y="2143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107" name="Forme libre : forme 1106">
              <a:extLst>
                <a:ext uri="{FF2B5EF4-FFF2-40B4-BE49-F238E27FC236}">
                  <a16:creationId xmlns:a16="http://schemas.microsoft.com/office/drawing/2014/main" id="{FDD7D152-C13A-4F8D-8C00-19FB3CAF9D6E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9933179" y="-12918978"/>
              <a:ext cx="162036" cy="161948"/>
            </a:xfrm>
            <a:custGeom>
              <a:avLst/>
              <a:gdLst>
                <a:gd name="connsiteX0" fmla="*/ 148756 w 162035"/>
                <a:gd name="connsiteY0" fmla="*/ 20022 h 161947"/>
                <a:gd name="connsiteX1" fmla="*/ 149358 w 162035"/>
                <a:gd name="connsiteY1" fmla="*/ 16998 h 161947"/>
                <a:gd name="connsiteX2" fmla="*/ 144313 w 162035"/>
                <a:gd name="connsiteY2" fmla="*/ 15183 h 161947"/>
                <a:gd name="connsiteX3" fmla="*/ 59175 w 162035"/>
                <a:gd name="connsiteY3" fmla="*/ 15183 h 161947"/>
                <a:gd name="connsiteX4" fmla="*/ 52921 w 162035"/>
                <a:gd name="connsiteY4" fmla="*/ 19212 h 161947"/>
                <a:gd name="connsiteX5" fmla="*/ 41819 w 162035"/>
                <a:gd name="connsiteY5" fmla="*/ 55511 h 161947"/>
                <a:gd name="connsiteX6" fmla="*/ 41217 w 162035"/>
                <a:gd name="connsiteY6" fmla="*/ 58332 h 161947"/>
                <a:gd name="connsiteX7" fmla="*/ 43635 w 162035"/>
                <a:gd name="connsiteY7" fmla="*/ 60554 h 161947"/>
                <a:gd name="connsiteX8" fmla="*/ 46262 w 162035"/>
                <a:gd name="connsiteY8" fmla="*/ 58535 h 161947"/>
                <a:gd name="connsiteX9" fmla="*/ 95892 w 162035"/>
                <a:gd name="connsiteY9" fmla="*/ 21433 h 161947"/>
                <a:gd name="connsiteX10" fmla="*/ 128780 w 162035"/>
                <a:gd name="connsiteY10" fmla="*/ 21433 h 161947"/>
                <a:gd name="connsiteX11" fmla="*/ 15994 w 162035"/>
                <a:gd name="connsiteY11" fmla="*/ 147461 h 161947"/>
                <a:gd name="connsiteX12" fmla="*/ 15191 w 162035"/>
                <a:gd name="connsiteY12" fmla="*/ 151092 h 161947"/>
                <a:gd name="connsiteX13" fmla="*/ 20235 w 162035"/>
                <a:gd name="connsiteY13" fmla="*/ 152907 h 161947"/>
                <a:gd name="connsiteX14" fmla="*/ 108001 w 162035"/>
                <a:gd name="connsiteY14" fmla="*/ 152907 h 161947"/>
                <a:gd name="connsiteX15" fmla="*/ 114254 w 162035"/>
                <a:gd name="connsiteY15" fmla="*/ 148872 h 161947"/>
                <a:gd name="connsiteX16" fmla="*/ 128578 w 162035"/>
                <a:gd name="connsiteY16" fmla="*/ 104311 h 161947"/>
                <a:gd name="connsiteX17" fmla="*/ 129388 w 162035"/>
                <a:gd name="connsiteY17" fmla="*/ 101287 h 161947"/>
                <a:gd name="connsiteX18" fmla="*/ 126761 w 162035"/>
                <a:gd name="connsiteY18" fmla="*/ 99066 h 161947"/>
                <a:gd name="connsiteX19" fmla="*/ 123331 w 162035"/>
                <a:gd name="connsiteY19" fmla="*/ 104109 h 161947"/>
                <a:gd name="connsiteX20" fmla="*/ 70473 w 162035"/>
                <a:gd name="connsiteY20" fmla="*/ 146050 h 161947"/>
                <a:gd name="connsiteX21" fmla="*/ 35971 w 162035"/>
                <a:gd name="connsiteY21" fmla="*/ 146050 h 161947"/>
                <a:gd name="connsiteX22" fmla="*/ 148756 w 162035"/>
                <a:gd name="connsiteY22" fmla="*/ 20022 h 161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2035" h="161947">
                  <a:moveTo>
                    <a:pt x="148756" y="20022"/>
                  </a:moveTo>
                  <a:cubicBezTo>
                    <a:pt x="148959" y="19212"/>
                    <a:pt x="149358" y="18206"/>
                    <a:pt x="149358" y="16998"/>
                  </a:cubicBezTo>
                  <a:cubicBezTo>
                    <a:pt x="149358" y="15183"/>
                    <a:pt x="148351" y="15183"/>
                    <a:pt x="144313" y="15183"/>
                  </a:cubicBezTo>
                  <a:lnTo>
                    <a:pt x="59175" y="15183"/>
                  </a:lnTo>
                  <a:cubicBezTo>
                    <a:pt x="54333" y="15183"/>
                    <a:pt x="54130" y="15385"/>
                    <a:pt x="52921" y="19212"/>
                  </a:cubicBezTo>
                  <a:lnTo>
                    <a:pt x="41819" y="55511"/>
                  </a:lnTo>
                  <a:cubicBezTo>
                    <a:pt x="41420" y="56517"/>
                    <a:pt x="41217" y="57928"/>
                    <a:pt x="41217" y="58332"/>
                  </a:cubicBezTo>
                  <a:cubicBezTo>
                    <a:pt x="41217" y="58535"/>
                    <a:pt x="41217" y="60554"/>
                    <a:pt x="43635" y="60554"/>
                  </a:cubicBezTo>
                  <a:cubicBezTo>
                    <a:pt x="45452" y="60554"/>
                    <a:pt x="45858" y="59143"/>
                    <a:pt x="46262" y="58535"/>
                  </a:cubicBezTo>
                  <a:cubicBezTo>
                    <a:pt x="53927" y="34743"/>
                    <a:pt x="64421" y="21433"/>
                    <a:pt x="95892" y="21433"/>
                  </a:cubicBezTo>
                  <a:lnTo>
                    <a:pt x="128780" y="21433"/>
                  </a:lnTo>
                  <a:lnTo>
                    <a:pt x="15994" y="147461"/>
                  </a:lnTo>
                  <a:cubicBezTo>
                    <a:pt x="15994" y="147663"/>
                    <a:pt x="15191" y="150485"/>
                    <a:pt x="15191" y="151092"/>
                  </a:cubicBezTo>
                  <a:cubicBezTo>
                    <a:pt x="15191" y="152907"/>
                    <a:pt x="16602" y="152907"/>
                    <a:pt x="20235" y="152907"/>
                  </a:cubicBezTo>
                  <a:lnTo>
                    <a:pt x="108001" y="152907"/>
                  </a:lnTo>
                  <a:cubicBezTo>
                    <a:pt x="112842" y="152907"/>
                    <a:pt x="113045" y="152706"/>
                    <a:pt x="114254" y="148872"/>
                  </a:cubicBezTo>
                  <a:lnTo>
                    <a:pt x="128578" y="104311"/>
                  </a:lnTo>
                  <a:cubicBezTo>
                    <a:pt x="128780" y="103501"/>
                    <a:pt x="129388" y="102091"/>
                    <a:pt x="129388" y="101287"/>
                  </a:cubicBezTo>
                  <a:cubicBezTo>
                    <a:pt x="129388" y="100275"/>
                    <a:pt x="128578" y="99066"/>
                    <a:pt x="126761" y="99066"/>
                  </a:cubicBezTo>
                  <a:cubicBezTo>
                    <a:pt x="124944" y="99066"/>
                    <a:pt x="124742" y="99877"/>
                    <a:pt x="123331" y="104109"/>
                  </a:cubicBezTo>
                  <a:cubicBezTo>
                    <a:pt x="114457" y="131532"/>
                    <a:pt x="104773" y="146050"/>
                    <a:pt x="70473" y="146050"/>
                  </a:cubicBezTo>
                  <a:lnTo>
                    <a:pt x="35971" y="146050"/>
                  </a:lnTo>
                  <a:lnTo>
                    <a:pt x="148756" y="2002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108" name="Forme libre : forme 1107">
              <a:extLst>
                <a:ext uri="{FF2B5EF4-FFF2-40B4-BE49-F238E27FC236}">
                  <a16:creationId xmlns:a16="http://schemas.microsoft.com/office/drawing/2014/main" id="{9DA60B2B-19C0-4234-BC5C-1BFFCA3E0B5A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0129789" y="-12898817"/>
              <a:ext cx="162036" cy="161948"/>
            </a:xfrm>
            <a:custGeom>
              <a:avLst/>
              <a:gdLst>
                <a:gd name="connsiteX0" fmla="*/ 86411 w 162035"/>
                <a:gd name="connsiteY0" fmla="*/ 86371 h 161947"/>
                <a:gd name="connsiteX1" fmla="*/ 142705 w 162035"/>
                <a:gd name="connsiteY1" fmla="*/ 86371 h 161947"/>
                <a:gd name="connsiteX2" fmla="*/ 149364 w 162035"/>
                <a:gd name="connsiteY2" fmla="*/ 82334 h 161947"/>
                <a:gd name="connsiteX3" fmla="*/ 142705 w 162035"/>
                <a:gd name="connsiteY3" fmla="*/ 78305 h 161947"/>
                <a:gd name="connsiteX4" fmla="*/ 86411 w 162035"/>
                <a:gd name="connsiteY4" fmla="*/ 78305 h 161947"/>
                <a:gd name="connsiteX5" fmla="*/ 86411 w 162035"/>
                <a:gd name="connsiteY5" fmla="*/ 21839 h 161947"/>
                <a:gd name="connsiteX6" fmla="*/ 82379 w 162035"/>
                <a:gd name="connsiteY6" fmla="*/ 15183 h 161947"/>
                <a:gd name="connsiteX7" fmla="*/ 78341 w 162035"/>
                <a:gd name="connsiteY7" fmla="*/ 21839 h 161947"/>
                <a:gd name="connsiteX8" fmla="*/ 78341 w 162035"/>
                <a:gd name="connsiteY8" fmla="*/ 78305 h 161947"/>
                <a:gd name="connsiteX9" fmla="*/ 21850 w 162035"/>
                <a:gd name="connsiteY9" fmla="*/ 78305 h 161947"/>
                <a:gd name="connsiteX10" fmla="*/ 15191 w 162035"/>
                <a:gd name="connsiteY10" fmla="*/ 82334 h 161947"/>
                <a:gd name="connsiteX11" fmla="*/ 21850 w 162035"/>
                <a:gd name="connsiteY11" fmla="*/ 86371 h 161947"/>
                <a:gd name="connsiteX12" fmla="*/ 78341 w 162035"/>
                <a:gd name="connsiteY12" fmla="*/ 86371 h 161947"/>
                <a:gd name="connsiteX13" fmla="*/ 78341 w 162035"/>
                <a:gd name="connsiteY13" fmla="*/ 142831 h 161947"/>
                <a:gd name="connsiteX14" fmla="*/ 82379 w 162035"/>
                <a:gd name="connsiteY14" fmla="*/ 149486 h 161947"/>
                <a:gd name="connsiteX15" fmla="*/ 86411 w 162035"/>
                <a:gd name="connsiteY15" fmla="*/ 142831 h 161947"/>
                <a:gd name="connsiteX16" fmla="*/ 86411 w 162035"/>
                <a:gd name="connsiteY16" fmla="*/ 86371 h 161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2035" h="161947">
                  <a:moveTo>
                    <a:pt x="86411" y="86371"/>
                  </a:moveTo>
                  <a:lnTo>
                    <a:pt x="142705" y="86371"/>
                  </a:lnTo>
                  <a:cubicBezTo>
                    <a:pt x="145528" y="86371"/>
                    <a:pt x="149364" y="86371"/>
                    <a:pt x="149364" y="82334"/>
                  </a:cubicBezTo>
                  <a:cubicBezTo>
                    <a:pt x="149364" y="78305"/>
                    <a:pt x="145528" y="78305"/>
                    <a:pt x="142705" y="78305"/>
                  </a:cubicBezTo>
                  <a:lnTo>
                    <a:pt x="86411" y="78305"/>
                  </a:lnTo>
                  <a:lnTo>
                    <a:pt x="86411" y="21839"/>
                  </a:lnTo>
                  <a:cubicBezTo>
                    <a:pt x="86411" y="19017"/>
                    <a:pt x="86411" y="15183"/>
                    <a:pt x="82379" y="15183"/>
                  </a:cubicBezTo>
                  <a:cubicBezTo>
                    <a:pt x="78341" y="15183"/>
                    <a:pt x="78341" y="19017"/>
                    <a:pt x="78341" y="21839"/>
                  </a:cubicBezTo>
                  <a:lnTo>
                    <a:pt x="78341" y="78305"/>
                  </a:lnTo>
                  <a:lnTo>
                    <a:pt x="21850" y="78305"/>
                  </a:lnTo>
                  <a:cubicBezTo>
                    <a:pt x="19027" y="78305"/>
                    <a:pt x="15191" y="78305"/>
                    <a:pt x="15191" y="82334"/>
                  </a:cubicBezTo>
                  <a:cubicBezTo>
                    <a:pt x="15191" y="86371"/>
                    <a:pt x="19027" y="86371"/>
                    <a:pt x="21850" y="86371"/>
                  </a:cubicBezTo>
                  <a:lnTo>
                    <a:pt x="78341" y="86371"/>
                  </a:lnTo>
                  <a:lnTo>
                    <a:pt x="78341" y="142831"/>
                  </a:lnTo>
                  <a:cubicBezTo>
                    <a:pt x="78341" y="145652"/>
                    <a:pt x="78341" y="149486"/>
                    <a:pt x="82379" y="149486"/>
                  </a:cubicBezTo>
                  <a:cubicBezTo>
                    <a:pt x="86411" y="149486"/>
                    <a:pt x="86411" y="145652"/>
                    <a:pt x="86411" y="142831"/>
                  </a:cubicBezTo>
                  <a:lnTo>
                    <a:pt x="86411" y="8637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109" name="Forme libre : forme 1108">
              <a:extLst>
                <a:ext uri="{FF2B5EF4-FFF2-40B4-BE49-F238E27FC236}">
                  <a16:creationId xmlns:a16="http://schemas.microsoft.com/office/drawing/2014/main" id="{434FB6D6-325A-4879-8383-EB98F782DF52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10331988" y="-12918978"/>
              <a:ext cx="162036" cy="161948"/>
            </a:xfrm>
            <a:custGeom>
              <a:avLst/>
              <a:gdLst>
                <a:gd name="connsiteX0" fmla="*/ 148756 w 162035"/>
                <a:gd name="connsiteY0" fmla="*/ 20022 h 161947"/>
                <a:gd name="connsiteX1" fmla="*/ 149358 w 162035"/>
                <a:gd name="connsiteY1" fmla="*/ 16998 h 161947"/>
                <a:gd name="connsiteX2" fmla="*/ 144313 w 162035"/>
                <a:gd name="connsiteY2" fmla="*/ 15183 h 161947"/>
                <a:gd name="connsiteX3" fmla="*/ 59175 w 162035"/>
                <a:gd name="connsiteY3" fmla="*/ 15183 h 161947"/>
                <a:gd name="connsiteX4" fmla="*/ 52921 w 162035"/>
                <a:gd name="connsiteY4" fmla="*/ 19212 h 161947"/>
                <a:gd name="connsiteX5" fmla="*/ 41819 w 162035"/>
                <a:gd name="connsiteY5" fmla="*/ 55511 h 161947"/>
                <a:gd name="connsiteX6" fmla="*/ 41218 w 162035"/>
                <a:gd name="connsiteY6" fmla="*/ 58332 h 161947"/>
                <a:gd name="connsiteX7" fmla="*/ 43636 w 162035"/>
                <a:gd name="connsiteY7" fmla="*/ 60554 h 161947"/>
                <a:gd name="connsiteX8" fmla="*/ 46262 w 162035"/>
                <a:gd name="connsiteY8" fmla="*/ 58535 h 161947"/>
                <a:gd name="connsiteX9" fmla="*/ 95892 w 162035"/>
                <a:gd name="connsiteY9" fmla="*/ 21433 h 161947"/>
                <a:gd name="connsiteX10" fmla="*/ 128780 w 162035"/>
                <a:gd name="connsiteY10" fmla="*/ 21433 h 161947"/>
                <a:gd name="connsiteX11" fmla="*/ 15994 w 162035"/>
                <a:gd name="connsiteY11" fmla="*/ 147461 h 161947"/>
                <a:gd name="connsiteX12" fmla="*/ 15191 w 162035"/>
                <a:gd name="connsiteY12" fmla="*/ 151092 h 161947"/>
                <a:gd name="connsiteX13" fmla="*/ 20235 w 162035"/>
                <a:gd name="connsiteY13" fmla="*/ 152907 h 161947"/>
                <a:gd name="connsiteX14" fmla="*/ 108001 w 162035"/>
                <a:gd name="connsiteY14" fmla="*/ 152907 h 161947"/>
                <a:gd name="connsiteX15" fmla="*/ 114254 w 162035"/>
                <a:gd name="connsiteY15" fmla="*/ 148872 h 161947"/>
                <a:gd name="connsiteX16" fmla="*/ 128578 w 162035"/>
                <a:gd name="connsiteY16" fmla="*/ 104311 h 161947"/>
                <a:gd name="connsiteX17" fmla="*/ 129388 w 162035"/>
                <a:gd name="connsiteY17" fmla="*/ 101287 h 161947"/>
                <a:gd name="connsiteX18" fmla="*/ 126761 w 162035"/>
                <a:gd name="connsiteY18" fmla="*/ 99066 h 161947"/>
                <a:gd name="connsiteX19" fmla="*/ 123331 w 162035"/>
                <a:gd name="connsiteY19" fmla="*/ 104109 h 161947"/>
                <a:gd name="connsiteX20" fmla="*/ 70473 w 162035"/>
                <a:gd name="connsiteY20" fmla="*/ 146050 h 161947"/>
                <a:gd name="connsiteX21" fmla="*/ 35971 w 162035"/>
                <a:gd name="connsiteY21" fmla="*/ 146050 h 161947"/>
                <a:gd name="connsiteX22" fmla="*/ 148756 w 162035"/>
                <a:gd name="connsiteY22" fmla="*/ 20022 h 161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2035" h="161947">
                  <a:moveTo>
                    <a:pt x="148756" y="20022"/>
                  </a:moveTo>
                  <a:cubicBezTo>
                    <a:pt x="148959" y="19212"/>
                    <a:pt x="149358" y="18206"/>
                    <a:pt x="149358" y="16998"/>
                  </a:cubicBezTo>
                  <a:cubicBezTo>
                    <a:pt x="149358" y="15183"/>
                    <a:pt x="148351" y="15183"/>
                    <a:pt x="144313" y="15183"/>
                  </a:cubicBezTo>
                  <a:lnTo>
                    <a:pt x="59175" y="15183"/>
                  </a:lnTo>
                  <a:cubicBezTo>
                    <a:pt x="54333" y="15183"/>
                    <a:pt x="54130" y="15385"/>
                    <a:pt x="52921" y="19212"/>
                  </a:cubicBezTo>
                  <a:lnTo>
                    <a:pt x="41819" y="55511"/>
                  </a:lnTo>
                  <a:cubicBezTo>
                    <a:pt x="41420" y="56517"/>
                    <a:pt x="41218" y="57928"/>
                    <a:pt x="41218" y="58332"/>
                  </a:cubicBezTo>
                  <a:cubicBezTo>
                    <a:pt x="41218" y="58535"/>
                    <a:pt x="41218" y="60554"/>
                    <a:pt x="43636" y="60554"/>
                  </a:cubicBezTo>
                  <a:cubicBezTo>
                    <a:pt x="45453" y="60554"/>
                    <a:pt x="45858" y="59143"/>
                    <a:pt x="46262" y="58535"/>
                  </a:cubicBezTo>
                  <a:cubicBezTo>
                    <a:pt x="53928" y="34743"/>
                    <a:pt x="64422" y="21433"/>
                    <a:pt x="95892" y="21433"/>
                  </a:cubicBezTo>
                  <a:lnTo>
                    <a:pt x="128780" y="21433"/>
                  </a:lnTo>
                  <a:lnTo>
                    <a:pt x="15994" y="147461"/>
                  </a:lnTo>
                  <a:cubicBezTo>
                    <a:pt x="15994" y="147663"/>
                    <a:pt x="15191" y="150485"/>
                    <a:pt x="15191" y="151092"/>
                  </a:cubicBezTo>
                  <a:cubicBezTo>
                    <a:pt x="15191" y="152907"/>
                    <a:pt x="16602" y="152907"/>
                    <a:pt x="20235" y="152907"/>
                  </a:cubicBezTo>
                  <a:lnTo>
                    <a:pt x="108001" y="152907"/>
                  </a:lnTo>
                  <a:cubicBezTo>
                    <a:pt x="112843" y="152907"/>
                    <a:pt x="113045" y="152706"/>
                    <a:pt x="114254" y="148872"/>
                  </a:cubicBezTo>
                  <a:lnTo>
                    <a:pt x="128578" y="104311"/>
                  </a:lnTo>
                  <a:cubicBezTo>
                    <a:pt x="128780" y="103501"/>
                    <a:pt x="129388" y="102091"/>
                    <a:pt x="129388" y="101287"/>
                  </a:cubicBezTo>
                  <a:cubicBezTo>
                    <a:pt x="129388" y="100275"/>
                    <a:pt x="128578" y="99066"/>
                    <a:pt x="126761" y="99066"/>
                  </a:cubicBezTo>
                  <a:cubicBezTo>
                    <a:pt x="124944" y="99066"/>
                    <a:pt x="124742" y="99877"/>
                    <a:pt x="123331" y="104109"/>
                  </a:cubicBezTo>
                  <a:cubicBezTo>
                    <a:pt x="114457" y="131532"/>
                    <a:pt x="104773" y="146050"/>
                    <a:pt x="70473" y="146050"/>
                  </a:cubicBezTo>
                  <a:lnTo>
                    <a:pt x="35971" y="146050"/>
                  </a:lnTo>
                  <a:lnTo>
                    <a:pt x="148756" y="2002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110" name="Forme libre : forme 1109">
              <a:extLst>
                <a:ext uri="{FF2B5EF4-FFF2-40B4-BE49-F238E27FC236}">
                  <a16:creationId xmlns:a16="http://schemas.microsoft.com/office/drawing/2014/main" id="{267EF506-5ADA-4FB6-A35A-933BC5220AD7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10483959" y="-12932490"/>
              <a:ext cx="60763" cy="222678"/>
            </a:xfrm>
            <a:custGeom>
              <a:avLst/>
              <a:gdLst>
                <a:gd name="connsiteX0" fmla="*/ 61998 w 60763"/>
                <a:gd name="connsiteY0" fmla="*/ 116007 h 222678"/>
                <a:gd name="connsiteX1" fmla="*/ 48680 w 60763"/>
                <a:gd name="connsiteY1" fmla="*/ 53095 h 222678"/>
                <a:gd name="connsiteX2" fmla="*/ 17210 w 60763"/>
                <a:gd name="connsiteY2" fmla="*/ 15183 h 222678"/>
                <a:gd name="connsiteX3" fmla="*/ 15191 w 60763"/>
                <a:gd name="connsiteY3" fmla="*/ 17200 h 222678"/>
                <a:gd name="connsiteX4" fmla="*/ 19026 w 60763"/>
                <a:gd name="connsiteY4" fmla="*/ 21837 h 222678"/>
                <a:gd name="connsiteX5" fmla="*/ 50294 w 60763"/>
                <a:gd name="connsiteY5" fmla="*/ 116007 h 222678"/>
                <a:gd name="connsiteX6" fmla="*/ 17811 w 60763"/>
                <a:gd name="connsiteY6" fmla="*/ 211385 h 222678"/>
                <a:gd name="connsiteX7" fmla="*/ 15191 w 60763"/>
                <a:gd name="connsiteY7" fmla="*/ 214814 h 222678"/>
                <a:gd name="connsiteX8" fmla="*/ 17210 w 60763"/>
                <a:gd name="connsiteY8" fmla="*/ 216833 h 222678"/>
                <a:gd name="connsiteX9" fmla="*/ 49288 w 60763"/>
                <a:gd name="connsiteY9" fmla="*/ 177510 h 222678"/>
                <a:gd name="connsiteX10" fmla="*/ 61998 w 60763"/>
                <a:gd name="connsiteY10" fmla="*/ 116007 h 22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763" h="222678">
                  <a:moveTo>
                    <a:pt x="61998" y="116007"/>
                  </a:moveTo>
                  <a:cubicBezTo>
                    <a:pt x="61998" y="100281"/>
                    <a:pt x="59782" y="75881"/>
                    <a:pt x="48680" y="53095"/>
                  </a:cubicBezTo>
                  <a:cubicBezTo>
                    <a:pt x="36578" y="28289"/>
                    <a:pt x="19223" y="15183"/>
                    <a:pt x="17210" y="15183"/>
                  </a:cubicBezTo>
                  <a:cubicBezTo>
                    <a:pt x="15994" y="15183"/>
                    <a:pt x="15191" y="15992"/>
                    <a:pt x="15191" y="17200"/>
                  </a:cubicBezTo>
                  <a:cubicBezTo>
                    <a:pt x="15191" y="17801"/>
                    <a:pt x="15191" y="18206"/>
                    <a:pt x="19026" y="21837"/>
                  </a:cubicBezTo>
                  <a:cubicBezTo>
                    <a:pt x="38794" y="41803"/>
                    <a:pt x="50294" y="73863"/>
                    <a:pt x="50294" y="116007"/>
                  </a:cubicBezTo>
                  <a:cubicBezTo>
                    <a:pt x="50294" y="150490"/>
                    <a:pt x="42832" y="185981"/>
                    <a:pt x="17811" y="211385"/>
                  </a:cubicBezTo>
                  <a:cubicBezTo>
                    <a:pt x="15191" y="213808"/>
                    <a:pt x="15191" y="214213"/>
                    <a:pt x="15191" y="214814"/>
                  </a:cubicBezTo>
                  <a:cubicBezTo>
                    <a:pt x="15191" y="216022"/>
                    <a:pt x="15994" y="216833"/>
                    <a:pt x="17210" y="216833"/>
                  </a:cubicBezTo>
                  <a:cubicBezTo>
                    <a:pt x="19223" y="216833"/>
                    <a:pt x="37382" y="203118"/>
                    <a:pt x="49288" y="177510"/>
                  </a:cubicBezTo>
                  <a:cubicBezTo>
                    <a:pt x="59580" y="155330"/>
                    <a:pt x="61998" y="132949"/>
                    <a:pt x="61998" y="11600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111" name="Forme libre : forme 1110">
              <a:extLst>
                <a:ext uri="{FF2B5EF4-FFF2-40B4-BE49-F238E27FC236}">
                  <a16:creationId xmlns:a16="http://schemas.microsoft.com/office/drawing/2014/main" id="{21865481-3EB5-4D25-8DA0-67B2CBBC1227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0562018" y="-12932490"/>
              <a:ext cx="60763" cy="222678"/>
            </a:xfrm>
            <a:custGeom>
              <a:avLst/>
              <a:gdLst>
                <a:gd name="connsiteX0" fmla="*/ 59175 w 60763"/>
                <a:gd name="connsiteY0" fmla="*/ 119436 h 222678"/>
                <a:gd name="connsiteX1" fmla="*/ 60187 w 60763"/>
                <a:gd name="connsiteY1" fmla="*/ 116007 h 222678"/>
                <a:gd name="connsiteX2" fmla="*/ 59175 w 60763"/>
                <a:gd name="connsiteY2" fmla="*/ 112578 h 222678"/>
                <a:gd name="connsiteX3" fmla="*/ 23869 w 60763"/>
                <a:gd name="connsiteY3" fmla="*/ 19820 h 222678"/>
                <a:gd name="connsiteX4" fmla="*/ 19229 w 60763"/>
                <a:gd name="connsiteY4" fmla="*/ 15183 h 222678"/>
                <a:gd name="connsiteX5" fmla="*/ 15191 w 60763"/>
                <a:gd name="connsiteY5" fmla="*/ 19218 h 222678"/>
                <a:gd name="connsiteX6" fmla="*/ 16203 w 60763"/>
                <a:gd name="connsiteY6" fmla="*/ 22444 h 222678"/>
                <a:gd name="connsiteX7" fmla="*/ 51914 w 60763"/>
                <a:gd name="connsiteY7" fmla="*/ 116007 h 222678"/>
                <a:gd name="connsiteX8" fmla="*/ 16203 w 60763"/>
                <a:gd name="connsiteY8" fmla="*/ 209171 h 222678"/>
                <a:gd name="connsiteX9" fmla="*/ 15191 w 60763"/>
                <a:gd name="connsiteY9" fmla="*/ 212796 h 222678"/>
                <a:gd name="connsiteX10" fmla="*/ 19229 w 60763"/>
                <a:gd name="connsiteY10" fmla="*/ 216833 h 222678"/>
                <a:gd name="connsiteX11" fmla="*/ 23464 w 60763"/>
                <a:gd name="connsiteY11" fmla="*/ 212796 h 222678"/>
                <a:gd name="connsiteX12" fmla="*/ 59175 w 60763"/>
                <a:gd name="connsiteY12" fmla="*/ 119436 h 22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763" h="222678">
                  <a:moveTo>
                    <a:pt x="59175" y="119436"/>
                  </a:moveTo>
                  <a:cubicBezTo>
                    <a:pt x="60187" y="117013"/>
                    <a:pt x="60187" y="116615"/>
                    <a:pt x="60187" y="116007"/>
                  </a:cubicBezTo>
                  <a:cubicBezTo>
                    <a:pt x="60187" y="115400"/>
                    <a:pt x="60187" y="115001"/>
                    <a:pt x="59175" y="112578"/>
                  </a:cubicBezTo>
                  <a:lnTo>
                    <a:pt x="23869" y="19820"/>
                  </a:lnTo>
                  <a:cubicBezTo>
                    <a:pt x="22660" y="16391"/>
                    <a:pt x="21444" y="15183"/>
                    <a:pt x="19229" y="15183"/>
                  </a:cubicBezTo>
                  <a:cubicBezTo>
                    <a:pt x="17008" y="15183"/>
                    <a:pt x="15191" y="16998"/>
                    <a:pt x="15191" y="19218"/>
                  </a:cubicBezTo>
                  <a:cubicBezTo>
                    <a:pt x="15191" y="19820"/>
                    <a:pt x="15191" y="20224"/>
                    <a:pt x="16203" y="22444"/>
                  </a:cubicBezTo>
                  <a:lnTo>
                    <a:pt x="51914" y="116007"/>
                  </a:lnTo>
                  <a:lnTo>
                    <a:pt x="16203" y="209171"/>
                  </a:lnTo>
                  <a:cubicBezTo>
                    <a:pt x="15191" y="211385"/>
                    <a:pt x="15191" y="211790"/>
                    <a:pt x="15191" y="212796"/>
                  </a:cubicBezTo>
                  <a:cubicBezTo>
                    <a:pt x="15191" y="215016"/>
                    <a:pt x="17008" y="216833"/>
                    <a:pt x="19229" y="216833"/>
                  </a:cubicBezTo>
                  <a:cubicBezTo>
                    <a:pt x="21849" y="216833"/>
                    <a:pt x="22660" y="214814"/>
                    <a:pt x="23464" y="212796"/>
                  </a:cubicBezTo>
                  <a:lnTo>
                    <a:pt x="59175" y="11943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pic>
        <p:nvPicPr>
          <p:cNvPr id="265" name="Image 264" descr="\documentclass{slides}\pagestyle{empty}&#10;\usepackage{amsmath,amssymb}&#10;\pagestyle{empty}&#10;&#10;\def\Det{\rm Det~}&#10;&#10;\newcommand{\abs}[1]{\left|#1\right|}&#10;\newcommand{\comD}[1]{{\color{red}#1\color{black}}}&#10;\newcommand{\p}{\partial}&#10;\newcommand{\Tr}{{{\rm Tr}}}&#10;\newcommand{\tr}{{{\rm tr}}}&#10;&#10;\def\pint{-\hskip-0.41cm \int}&#10;&#10;\begin{document}&#10;\begin{align*}&#10;C_{R\,R'\,\Delta}=&amp;\frac{1}{\sqrt{\mathcal{N}_\Delta}}\frac{(\sqrt{N})^{N-\Delta}}{(N-\Delta)!}\frac{1}{\mathcal{Z}_\sigma}\int d\sigma\, e^{-\frac{N}{2}\sigma^2 } \, \text{He}_{N-\Delta}(\sqrt{N}\sigma)\\&#10;&amp;\times\frac{1}{\sqrt{\mathcal{Z}_R \mathcal{Z}_{R'}}}\int \prod_k |dz_k|^2  \,e^{-N z_k\bar{z}_k}\det\left(z_j^{h_l}\right)\det\left(\bar{z}_n^{h'_m}\right)\,\prod_j\left(z_j+\bar{z}_j+\sigma\right)&#10;\end{align*}&#10;&#10;\end{document}" title="IguanaTex Bitmap Display">
            <a:extLst>
              <a:ext uri="{FF2B5EF4-FFF2-40B4-BE49-F238E27FC236}">
                <a16:creationId xmlns:a16="http://schemas.microsoft.com/office/drawing/2014/main" id="{7A9E93A0-3A77-45F5-B942-3677854257EB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225" y="1995563"/>
            <a:ext cx="6471914" cy="97278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31" name="TextBox 89 2 1 4 2">
            <a:extLst>
              <a:ext uri="{FF2B5EF4-FFF2-40B4-BE49-F238E27FC236}">
                <a16:creationId xmlns:a16="http://schemas.microsoft.com/office/drawing/2014/main" id="{29D1EF83-AC65-4521-AF89-E23A4AC72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0784" y="1855570"/>
            <a:ext cx="111231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US" sz="1200" dirty="0">
                <a:solidFill>
                  <a:srgbClr val="1014A4"/>
                </a:solidFill>
              </a:rPr>
              <a:t>Hermite pol.</a:t>
            </a:r>
          </a:p>
        </p:txBody>
      </p:sp>
      <p:cxnSp>
        <p:nvCxnSpPr>
          <p:cNvPr id="267" name="Connecteur droit avec flèche 266">
            <a:extLst>
              <a:ext uri="{FF2B5EF4-FFF2-40B4-BE49-F238E27FC236}">
                <a16:creationId xmlns:a16="http://schemas.microsoft.com/office/drawing/2014/main" id="{281566C8-4501-4995-9901-01E8BBD92246}"/>
              </a:ext>
            </a:extLst>
          </p:cNvPr>
          <p:cNvCxnSpPr>
            <a:cxnSpLocks/>
          </p:cNvCxnSpPr>
          <p:nvPr/>
        </p:nvCxnSpPr>
        <p:spPr>
          <a:xfrm>
            <a:off x="5402509" y="1626606"/>
            <a:ext cx="2309555" cy="8600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13" name="Groupe 1112">
            <a:extLst>
              <a:ext uri="{FF2B5EF4-FFF2-40B4-BE49-F238E27FC236}">
                <a16:creationId xmlns:a16="http://schemas.microsoft.com/office/drawing/2014/main" id="{F7B7CCD0-D069-4B76-814C-21224B8127F8}"/>
              </a:ext>
            </a:extLst>
          </p:cNvPr>
          <p:cNvGrpSpPr/>
          <p:nvPr/>
        </p:nvGrpSpPr>
        <p:grpSpPr>
          <a:xfrm>
            <a:off x="7875004" y="1394951"/>
            <a:ext cx="728610" cy="844104"/>
            <a:chOff x="6477961" y="1099405"/>
            <a:chExt cx="728610" cy="844104"/>
          </a:xfrm>
        </p:grpSpPr>
        <p:sp>
          <p:nvSpPr>
            <p:cNvPr id="269" name="Forme libre : forme 268">
              <a:extLst>
                <a:ext uri="{FF2B5EF4-FFF2-40B4-BE49-F238E27FC236}">
                  <a16:creationId xmlns:a16="http://schemas.microsoft.com/office/drawing/2014/main" id="{A1BCCF1C-D926-497A-9B08-7693A7D7ECA2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6477961" y="1437711"/>
              <a:ext cx="164244" cy="164154"/>
            </a:xfrm>
            <a:custGeom>
              <a:avLst/>
              <a:gdLst>
                <a:gd name="connsiteX0" fmla="*/ 119091 w 203370"/>
                <a:gd name="connsiteY0" fmla="*/ 23613 h 203260"/>
                <a:gd name="connsiteX1" fmla="*/ 112505 w 203370"/>
                <a:gd name="connsiteY1" fmla="*/ 19056 h 203260"/>
                <a:gd name="connsiteX2" fmla="*/ 105928 w 203370"/>
                <a:gd name="connsiteY2" fmla="*/ 23613 h 203260"/>
                <a:gd name="connsiteX3" fmla="*/ 20337 w 203370"/>
                <a:gd name="connsiteY3" fmla="*/ 195201 h 203260"/>
                <a:gd name="connsiteX4" fmla="*/ 19066 w 203370"/>
                <a:gd name="connsiteY4" fmla="*/ 198242 h 203260"/>
                <a:gd name="connsiteX5" fmla="*/ 24635 w 203370"/>
                <a:gd name="connsiteY5" fmla="*/ 200266 h 203260"/>
                <a:gd name="connsiteX6" fmla="*/ 200376 w 203370"/>
                <a:gd name="connsiteY6" fmla="*/ 200266 h 203260"/>
                <a:gd name="connsiteX7" fmla="*/ 205953 w 203370"/>
                <a:gd name="connsiteY7" fmla="*/ 198242 h 203260"/>
                <a:gd name="connsiteX8" fmla="*/ 204683 w 203370"/>
                <a:gd name="connsiteY8" fmla="*/ 195201 h 203260"/>
                <a:gd name="connsiteX9" fmla="*/ 119091 w 203370"/>
                <a:gd name="connsiteY9" fmla="*/ 23613 h 203260"/>
                <a:gd name="connsiteX10" fmla="*/ 104403 w 203370"/>
                <a:gd name="connsiteY10" fmla="*/ 44359 h 203260"/>
                <a:gd name="connsiteX11" fmla="*/ 172524 w 203370"/>
                <a:gd name="connsiteY11" fmla="*/ 181029 h 203260"/>
                <a:gd name="connsiteX12" fmla="*/ 36035 w 203370"/>
                <a:gd name="connsiteY12" fmla="*/ 181029 h 203260"/>
                <a:gd name="connsiteX13" fmla="*/ 104403 w 203370"/>
                <a:gd name="connsiteY13" fmla="*/ 44359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370" h="203260">
                  <a:moveTo>
                    <a:pt x="119091" y="23613"/>
                  </a:moveTo>
                  <a:cubicBezTo>
                    <a:pt x="117319" y="20318"/>
                    <a:pt x="116811" y="19056"/>
                    <a:pt x="112505" y="19056"/>
                  </a:cubicBezTo>
                  <a:cubicBezTo>
                    <a:pt x="108201" y="19056"/>
                    <a:pt x="107700" y="20318"/>
                    <a:pt x="105928" y="23613"/>
                  </a:cubicBezTo>
                  <a:lnTo>
                    <a:pt x="20337" y="195201"/>
                  </a:lnTo>
                  <a:cubicBezTo>
                    <a:pt x="19066" y="197479"/>
                    <a:pt x="19066" y="197988"/>
                    <a:pt x="19066" y="198242"/>
                  </a:cubicBezTo>
                  <a:cubicBezTo>
                    <a:pt x="19066" y="200266"/>
                    <a:pt x="20583" y="200266"/>
                    <a:pt x="24635" y="200266"/>
                  </a:cubicBezTo>
                  <a:lnTo>
                    <a:pt x="200376" y="200266"/>
                  </a:lnTo>
                  <a:cubicBezTo>
                    <a:pt x="204428" y="200266"/>
                    <a:pt x="205953" y="200266"/>
                    <a:pt x="205953" y="198242"/>
                  </a:cubicBezTo>
                  <a:cubicBezTo>
                    <a:pt x="205953" y="197988"/>
                    <a:pt x="205953" y="197479"/>
                    <a:pt x="204683" y="195201"/>
                  </a:cubicBezTo>
                  <a:lnTo>
                    <a:pt x="119091" y="23613"/>
                  </a:lnTo>
                  <a:close/>
                  <a:moveTo>
                    <a:pt x="104403" y="44359"/>
                  </a:moveTo>
                  <a:lnTo>
                    <a:pt x="172524" y="181029"/>
                  </a:lnTo>
                  <a:lnTo>
                    <a:pt x="36035" y="181029"/>
                  </a:lnTo>
                  <a:lnTo>
                    <a:pt x="104403" y="4435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1101" name="Image 1100">
              <a:extLst>
                <a:ext uri="{FF2B5EF4-FFF2-40B4-BE49-F238E27FC236}">
                  <a16:creationId xmlns:a16="http://schemas.microsoft.com/office/drawing/2014/main" id="{4A985B73-37DA-47F6-8A0A-B6A0BFBE2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16"/>
            <a:stretch>
              <a:fillRect/>
            </a:stretch>
          </p:blipFill>
          <p:spPr>
            <a:xfrm>
              <a:off x="6681857" y="1099405"/>
              <a:ext cx="524714" cy="8441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069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1" grpId="0" animBg="1"/>
      <p:bldP spid="112" grpId="0"/>
      <p:bldP spid="113" grpId="0"/>
      <p:bldP spid="114" grpId="0" animBg="1"/>
      <p:bldP spid="146" grpId="0"/>
      <p:bldP spid="3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18967"/>
            <a:ext cx="8229600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990000"/>
                </a:solidFill>
                <a:latin typeface="+mj-lt"/>
                <a:ea typeface="+mj-ea"/>
                <a:cs typeface="+mj-cs"/>
              </a:rPr>
              <a:t>Explicit results for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Heavy-Heavy-Heavy 1/2-BPS correlator</a:t>
            </a:r>
          </a:p>
        </p:txBody>
      </p:sp>
      <p:sp>
        <p:nvSpPr>
          <p:cNvPr id="111" name="TextBox 89 2 1 2 1">
            <a:extLst>
              <a:ext uri="{FF2B5EF4-FFF2-40B4-BE49-F238E27FC236}">
                <a16:creationId xmlns:a16="http://schemas.microsoft.com/office/drawing/2014/main" id="{2B1F3B90-11C9-496F-8DE7-73261A5FC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833" y="3784376"/>
            <a:ext cx="48757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sz="1600" dirty="0">
                <a:solidFill>
                  <a:srgbClr val="1014A4"/>
                </a:solidFill>
              </a:rPr>
              <a:t>    </a:t>
            </a:r>
            <a:r>
              <a:rPr lang="en-US" sz="1600" dirty="0">
                <a:solidFill>
                  <a:srgbClr val="FF0000"/>
                </a:solidFill>
              </a:rPr>
              <a:t>HHH correlator of 3 exponential operators</a:t>
            </a:r>
          </a:p>
          <a:p>
            <a:pPr algn="l" eaLnBrk="1" hangingPunct="1"/>
            <a:r>
              <a:rPr lang="en-US" sz="1600" dirty="0">
                <a:solidFill>
                  <a:srgbClr val="1014A4"/>
                </a:solidFill>
              </a:rPr>
              <a:t>     (related to 2d gravity + 3-state Potts,  </a:t>
            </a:r>
            <a:r>
              <a:rPr lang="en-US" sz="1600" i="1" dirty="0">
                <a:solidFill>
                  <a:schemeClr val="tx1"/>
                </a:solidFill>
              </a:rPr>
              <a:t>c</a:t>
            </a:r>
            <a:r>
              <a:rPr lang="en-US" sz="1600" i="1" baseline="-25000" dirty="0">
                <a:solidFill>
                  <a:schemeClr val="tx1"/>
                </a:solidFill>
              </a:rPr>
              <a:t>m</a:t>
            </a:r>
            <a:r>
              <a:rPr lang="en-US" sz="1600" i="1" dirty="0">
                <a:solidFill>
                  <a:schemeClr val="tx1"/>
                </a:solidFill>
              </a:rPr>
              <a:t>=4/5</a:t>
            </a:r>
            <a:r>
              <a:rPr lang="en-US" sz="1600" dirty="0">
                <a:solidFill>
                  <a:srgbClr val="1014A4"/>
                </a:solidFill>
              </a:rPr>
              <a:t>)</a:t>
            </a:r>
          </a:p>
        </p:txBody>
      </p:sp>
      <p:grpSp>
        <p:nvGrpSpPr>
          <p:cNvPr id="54" name="Groupe 53" descr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\langle\, O\,O\,O\,\rangle = \int \prod_{i=1}^3 dM_i\ e^{N\, \tr\left[-\sum_i \frac{M_i^2}2+\sum_{i&lt;j} M_iM_j\right]} \,\,O(M_1)\,O(M_2)\,O(M_3)&#10;\end{align*}&#10;&#10;\end{document}" title="IguanaTex Vector Display">
            <a:extLst>
              <a:ext uri="{FF2B5EF4-FFF2-40B4-BE49-F238E27FC236}">
                <a16:creationId xmlns:a16="http://schemas.microsoft.com/office/drawing/2014/main" id="{432C7D9C-4795-4068-B89D-46726FA7C6E9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738599" y="4458760"/>
            <a:ext cx="4529832" cy="458908"/>
            <a:chOff x="6420228" y="-15163591"/>
            <a:chExt cx="7760201" cy="786171"/>
          </a:xfrm>
        </p:grpSpPr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85304D8C-DE93-4B90-86B5-EA49AD17ABBD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6420228" y="-14900828"/>
              <a:ext cx="76264" cy="279483"/>
            </a:xfrm>
            <a:custGeom>
              <a:avLst/>
              <a:gdLst>
                <a:gd name="connsiteX0" fmla="*/ 74270 w 76264"/>
                <a:gd name="connsiteY0" fmla="*/ 28670 h 279482"/>
                <a:gd name="connsiteX1" fmla="*/ 75541 w 76264"/>
                <a:gd name="connsiteY1" fmla="*/ 24120 h 279482"/>
                <a:gd name="connsiteX2" fmla="*/ 70472 w 76264"/>
                <a:gd name="connsiteY2" fmla="*/ 19056 h 279482"/>
                <a:gd name="connsiteX3" fmla="*/ 64649 w 76264"/>
                <a:gd name="connsiteY3" fmla="*/ 24876 h 279482"/>
                <a:gd name="connsiteX4" fmla="*/ 20337 w 76264"/>
                <a:gd name="connsiteY4" fmla="*/ 141043 h 279482"/>
                <a:gd name="connsiteX5" fmla="*/ 19066 w 76264"/>
                <a:gd name="connsiteY5" fmla="*/ 145600 h 279482"/>
                <a:gd name="connsiteX6" fmla="*/ 20337 w 76264"/>
                <a:gd name="connsiteY6" fmla="*/ 149904 h 279482"/>
                <a:gd name="connsiteX7" fmla="*/ 64649 w 76264"/>
                <a:gd name="connsiteY7" fmla="*/ 266072 h 279482"/>
                <a:gd name="connsiteX8" fmla="*/ 70472 w 76264"/>
                <a:gd name="connsiteY8" fmla="*/ 272146 h 279482"/>
                <a:gd name="connsiteX9" fmla="*/ 75541 w 76264"/>
                <a:gd name="connsiteY9" fmla="*/ 267080 h 279482"/>
                <a:gd name="connsiteX10" fmla="*/ 74270 w 76264"/>
                <a:gd name="connsiteY10" fmla="*/ 263031 h 279482"/>
                <a:gd name="connsiteX11" fmla="*/ 29449 w 76264"/>
                <a:gd name="connsiteY11" fmla="*/ 145600 h 279482"/>
                <a:gd name="connsiteX12" fmla="*/ 74270 w 76264"/>
                <a:gd name="connsiteY12" fmla="*/ 28670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264" h="279482">
                  <a:moveTo>
                    <a:pt x="74270" y="28670"/>
                  </a:moveTo>
                  <a:cubicBezTo>
                    <a:pt x="75541" y="25891"/>
                    <a:pt x="75541" y="25383"/>
                    <a:pt x="75541" y="24120"/>
                  </a:cubicBezTo>
                  <a:cubicBezTo>
                    <a:pt x="75541" y="21334"/>
                    <a:pt x="73261" y="19056"/>
                    <a:pt x="70472" y="19056"/>
                  </a:cubicBezTo>
                  <a:cubicBezTo>
                    <a:pt x="68193" y="19056"/>
                    <a:pt x="66421" y="20318"/>
                    <a:pt x="64649" y="24876"/>
                  </a:cubicBezTo>
                  <a:lnTo>
                    <a:pt x="20337" y="141043"/>
                  </a:lnTo>
                  <a:cubicBezTo>
                    <a:pt x="19829" y="142567"/>
                    <a:pt x="19066" y="144084"/>
                    <a:pt x="19066" y="145600"/>
                  </a:cubicBezTo>
                  <a:cubicBezTo>
                    <a:pt x="19066" y="146363"/>
                    <a:pt x="19066" y="146863"/>
                    <a:pt x="20337" y="149904"/>
                  </a:cubicBezTo>
                  <a:lnTo>
                    <a:pt x="64649" y="266072"/>
                  </a:lnTo>
                  <a:cubicBezTo>
                    <a:pt x="65666" y="268859"/>
                    <a:pt x="66929" y="272146"/>
                    <a:pt x="70472" y="272146"/>
                  </a:cubicBezTo>
                  <a:cubicBezTo>
                    <a:pt x="73261" y="272146"/>
                    <a:pt x="75541" y="269867"/>
                    <a:pt x="75541" y="267080"/>
                  </a:cubicBezTo>
                  <a:cubicBezTo>
                    <a:pt x="75541" y="266326"/>
                    <a:pt x="75541" y="265818"/>
                    <a:pt x="74270" y="263031"/>
                  </a:cubicBezTo>
                  <a:lnTo>
                    <a:pt x="29449" y="145600"/>
                  </a:lnTo>
                  <a:lnTo>
                    <a:pt x="74270" y="2867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7FE86029-FFB9-4153-9BAF-FCD11D5E1052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6545491" y="-14889443"/>
              <a:ext cx="203371" cy="203260"/>
            </a:xfrm>
            <a:custGeom>
              <a:avLst/>
              <a:gdLst>
                <a:gd name="connsiteX0" fmla="*/ 194044 w 203370"/>
                <a:gd name="connsiteY0" fmla="*/ 87140 h 203260"/>
                <a:gd name="connsiteX1" fmla="*/ 129474 w 203370"/>
                <a:gd name="connsiteY1" fmla="*/ 19056 h 203260"/>
                <a:gd name="connsiteX2" fmla="*/ 19066 w 203370"/>
                <a:gd name="connsiteY2" fmla="*/ 135477 h 203260"/>
                <a:gd name="connsiteX3" fmla="*/ 83891 w 203370"/>
                <a:gd name="connsiteY3" fmla="*/ 203054 h 203260"/>
                <a:gd name="connsiteX4" fmla="*/ 194044 w 203370"/>
                <a:gd name="connsiteY4" fmla="*/ 87140 h 203260"/>
                <a:gd name="connsiteX5" fmla="*/ 85408 w 203370"/>
                <a:gd name="connsiteY5" fmla="*/ 196471 h 203260"/>
                <a:gd name="connsiteX6" fmla="*/ 42613 w 203370"/>
                <a:gd name="connsiteY6" fmla="*/ 142567 h 203260"/>
                <a:gd name="connsiteX7" fmla="*/ 65658 w 203370"/>
                <a:gd name="connsiteY7" fmla="*/ 64868 h 203260"/>
                <a:gd name="connsiteX8" fmla="*/ 127957 w 203370"/>
                <a:gd name="connsiteY8" fmla="*/ 25383 h 203260"/>
                <a:gd name="connsiteX9" fmla="*/ 171507 w 203370"/>
                <a:gd name="connsiteY9" fmla="*/ 77271 h 203260"/>
                <a:gd name="connsiteX10" fmla="*/ 139603 w 203370"/>
                <a:gd name="connsiteY10" fmla="*/ 166101 h 203260"/>
                <a:gd name="connsiteX11" fmla="*/ 85408 w 203370"/>
                <a:gd name="connsiteY11" fmla="*/ 196471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3370" h="203260">
                  <a:moveTo>
                    <a:pt x="194044" y="87140"/>
                  </a:moveTo>
                  <a:cubicBezTo>
                    <a:pt x="194044" y="46392"/>
                    <a:pt x="167201" y="19056"/>
                    <a:pt x="129474" y="19056"/>
                  </a:cubicBezTo>
                  <a:cubicBezTo>
                    <a:pt x="74778" y="19056"/>
                    <a:pt x="19066" y="76508"/>
                    <a:pt x="19066" y="135477"/>
                  </a:cubicBezTo>
                  <a:cubicBezTo>
                    <a:pt x="19066" y="177495"/>
                    <a:pt x="47426" y="203054"/>
                    <a:pt x="83891" y="203054"/>
                  </a:cubicBezTo>
                  <a:cubicBezTo>
                    <a:pt x="137577" y="203054"/>
                    <a:pt x="194044" y="147626"/>
                    <a:pt x="194044" y="87140"/>
                  </a:cubicBezTo>
                  <a:close/>
                  <a:moveTo>
                    <a:pt x="85408" y="196471"/>
                  </a:moveTo>
                  <a:cubicBezTo>
                    <a:pt x="60344" y="196471"/>
                    <a:pt x="42613" y="175978"/>
                    <a:pt x="42613" y="142567"/>
                  </a:cubicBezTo>
                  <a:cubicBezTo>
                    <a:pt x="42613" y="131428"/>
                    <a:pt x="46164" y="94484"/>
                    <a:pt x="65658" y="64868"/>
                  </a:cubicBezTo>
                  <a:cubicBezTo>
                    <a:pt x="83136" y="38547"/>
                    <a:pt x="107945" y="25383"/>
                    <a:pt x="127957" y="25383"/>
                  </a:cubicBezTo>
                  <a:cubicBezTo>
                    <a:pt x="148715" y="25383"/>
                    <a:pt x="171507" y="39557"/>
                    <a:pt x="171507" y="77271"/>
                  </a:cubicBezTo>
                  <a:cubicBezTo>
                    <a:pt x="171507" y="95492"/>
                    <a:pt x="164675" y="134978"/>
                    <a:pt x="139603" y="166101"/>
                  </a:cubicBezTo>
                  <a:cubicBezTo>
                    <a:pt x="127448" y="181545"/>
                    <a:pt x="106682" y="196471"/>
                    <a:pt x="85408" y="19647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D7BF2D65-5D06-433D-9C82-AB0D4C7A9C6B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6787770" y="-14889443"/>
              <a:ext cx="203371" cy="203260"/>
            </a:xfrm>
            <a:custGeom>
              <a:avLst/>
              <a:gdLst>
                <a:gd name="connsiteX0" fmla="*/ 194044 w 203370"/>
                <a:gd name="connsiteY0" fmla="*/ 87140 h 203260"/>
                <a:gd name="connsiteX1" fmla="*/ 129473 w 203370"/>
                <a:gd name="connsiteY1" fmla="*/ 19056 h 203260"/>
                <a:gd name="connsiteX2" fmla="*/ 19066 w 203370"/>
                <a:gd name="connsiteY2" fmla="*/ 135477 h 203260"/>
                <a:gd name="connsiteX3" fmla="*/ 83891 w 203370"/>
                <a:gd name="connsiteY3" fmla="*/ 203054 h 203260"/>
                <a:gd name="connsiteX4" fmla="*/ 194044 w 203370"/>
                <a:gd name="connsiteY4" fmla="*/ 87140 h 203260"/>
                <a:gd name="connsiteX5" fmla="*/ 85405 w 203370"/>
                <a:gd name="connsiteY5" fmla="*/ 196471 h 203260"/>
                <a:gd name="connsiteX6" fmla="*/ 42611 w 203370"/>
                <a:gd name="connsiteY6" fmla="*/ 142567 h 203260"/>
                <a:gd name="connsiteX7" fmla="*/ 65658 w 203370"/>
                <a:gd name="connsiteY7" fmla="*/ 64868 h 203260"/>
                <a:gd name="connsiteX8" fmla="*/ 127956 w 203370"/>
                <a:gd name="connsiteY8" fmla="*/ 25383 h 203260"/>
                <a:gd name="connsiteX9" fmla="*/ 171505 w 203370"/>
                <a:gd name="connsiteY9" fmla="*/ 77271 h 203260"/>
                <a:gd name="connsiteX10" fmla="*/ 139601 w 203370"/>
                <a:gd name="connsiteY10" fmla="*/ 166101 h 203260"/>
                <a:gd name="connsiteX11" fmla="*/ 85405 w 203370"/>
                <a:gd name="connsiteY11" fmla="*/ 196471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3370" h="203260">
                  <a:moveTo>
                    <a:pt x="194044" y="87140"/>
                  </a:moveTo>
                  <a:cubicBezTo>
                    <a:pt x="194044" y="46392"/>
                    <a:pt x="167199" y="19056"/>
                    <a:pt x="129473" y="19056"/>
                  </a:cubicBezTo>
                  <a:cubicBezTo>
                    <a:pt x="74777" y="19056"/>
                    <a:pt x="19066" y="76508"/>
                    <a:pt x="19066" y="135477"/>
                  </a:cubicBezTo>
                  <a:cubicBezTo>
                    <a:pt x="19066" y="177495"/>
                    <a:pt x="47426" y="203054"/>
                    <a:pt x="83891" y="203054"/>
                  </a:cubicBezTo>
                  <a:cubicBezTo>
                    <a:pt x="137575" y="203054"/>
                    <a:pt x="194044" y="147626"/>
                    <a:pt x="194044" y="87140"/>
                  </a:cubicBezTo>
                  <a:close/>
                  <a:moveTo>
                    <a:pt x="85405" y="196471"/>
                  </a:moveTo>
                  <a:cubicBezTo>
                    <a:pt x="60343" y="196471"/>
                    <a:pt x="42611" y="175978"/>
                    <a:pt x="42611" y="142567"/>
                  </a:cubicBezTo>
                  <a:cubicBezTo>
                    <a:pt x="42611" y="131428"/>
                    <a:pt x="46163" y="94484"/>
                    <a:pt x="65658" y="64868"/>
                  </a:cubicBezTo>
                  <a:cubicBezTo>
                    <a:pt x="83135" y="38547"/>
                    <a:pt x="107944" y="25383"/>
                    <a:pt x="127956" y="25383"/>
                  </a:cubicBezTo>
                  <a:cubicBezTo>
                    <a:pt x="148715" y="25383"/>
                    <a:pt x="171505" y="39557"/>
                    <a:pt x="171505" y="77271"/>
                  </a:cubicBezTo>
                  <a:cubicBezTo>
                    <a:pt x="171505" y="95492"/>
                    <a:pt x="164674" y="134978"/>
                    <a:pt x="139601" y="166101"/>
                  </a:cubicBezTo>
                  <a:cubicBezTo>
                    <a:pt x="127447" y="181545"/>
                    <a:pt x="106681" y="196471"/>
                    <a:pt x="85405" y="19647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3CC5A94E-1355-4078-92F1-426412F0EFFC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7030297" y="-14889443"/>
              <a:ext cx="203371" cy="203260"/>
            </a:xfrm>
            <a:custGeom>
              <a:avLst/>
              <a:gdLst>
                <a:gd name="connsiteX0" fmla="*/ 194044 w 203370"/>
                <a:gd name="connsiteY0" fmla="*/ 87140 h 203260"/>
                <a:gd name="connsiteX1" fmla="*/ 129473 w 203370"/>
                <a:gd name="connsiteY1" fmla="*/ 19056 h 203260"/>
                <a:gd name="connsiteX2" fmla="*/ 19066 w 203370"/>
                <a:gd name="connsiteY2" fmla="*/ 135477 h 203260"/>
                <a:gd name="connsiteX3" fmla="*/ 83891 w 203370"/>
                <a:gd name="connsiteY3" fmla="*/ 203054 h 203260"/>
                <a:gd name="connsiteX4" fmla="*/ 194044 w 203370"/>
                <a:gd name="connsiteY4" fmla="*/ 87140 h 203260"/>
                <a:gd name="connsiteX5" fmla="*/ 85408 w 203370"/>
                <a:gd name="connsiteY5" fmla="*/ 196471 h 203260"/>
                <a:gd name="connsiteX6" fmla="*/ 42611 w 203370"/>
                <a:gd name="connsiteY6" fmla="*/ 142567 h 203260"/>
                <a:gd name="connsiteX7" fmla="*/ 65658 w 203370"/>
                <a:gd name="connsiteY7" fmla="*/ 64868 h 203260"/>
                <a:gd name="connsiteX8" fmla="*/ 127956 w 203370"/>
                <a:gd name="connsiteY8" fmla="*/ 25383 h 203260"/>
                <a:gd name="connsiteX9" fmla="*/ 171505 w 203370"/>
                <a:gd name="connsiteY9" fmla="*/ 77271 h 203260"/>
                <a:gd name="connsiteX10" fmla="*/ 139601 w 203370"/>
                <a:gd name="connsiteY10" fmla="*/ 166101 h 203260"/>
                <a:gd name="connsiteX11" fmla="*/ 85408 w 203370"/>
                <a:gd name="connsiteY11" fmla="*/ 196471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3370" h="203260">
                  <a:moveTo>
                    <a:pt x="194044" y="87140"/>
                  </a:moveTo>
                  <a:cubicBezTo>
                    <a:pt x="194044" y="46392"/>
                    <a:pt x="167201" y="19056"/>
                    <a:pt x="129473" y="19056"/>
                  </a:cubicBezTo>
                  <a:cubicBezTo>
                    <a:pt x="74777" y="19056"/>
                    <a:pt x="19066" y="76508"/>
                    <a:pt x="19066" y="135477"/>
                  </a:cubicBezTo>
                  <a:cubicBezTo>
                    <a:pt x="19066" y="177495"/>
                    <a:pt x="47426" y="203054"/>
                    <a:pt x="83891" y="203054"/>
                  </a:cubicBezTo>
                  <a:cubicBezTo>
                    <a:pt x="137575" y="203054"/>
                    <a:pt x="194044" y="147626"/>
                    <a:pt x="194044" y="87140"/>
                  </a:cubicBezTo>
                  <a:close/>
                  <a:moveTo>
                    <a:pt x="85408" y="196471"/>
                  </a:moveTo>
                  <a:cubicBezTo>
                    <a:pt x="60343" y="196471"/>
                    <a:pt x="42611" y="175978"/>
                    <a:pt x="42611" y="142567"/>
                  </a:cubicBezTo>
                  <a:cubicBezTo>
                    <a:pt x="42611" y="131428"/>
                    <a:pt x="46163" y="94484"/>
                    <a:pt x="65658" y="64868"/>
                  </a:cubicBezTo>
                  <a:cubicBezTo>
                    <a:pt x="83135" y="38547"/>
                    <a:pt x="107944" y="25383"/>
                    <a:pt x="127956" y="25383"/>
                  </a:cubicBezTo>
                  <a:cubicBezTo>
                    <a:pt x="148715" y="25383"/>
                    <a:pt x="171505" y="39557"/>
                    <a:pt x="171505" y="77271"/>
                  </a:cubicBezTo>
                  <a:cubicBezTo>
                    <a:pt x="171505" y="95492"/>
                    <a:pt x="164674" y="134978"/>
                    <a:pt x="139601" y="166101"/>
                  </a:cubicBezTo>
                  <a:cubicBezTo>
                    <a:pt x="127447" y="181545"/>
                    <a:pt x="106681" y="196471"/>
                    <a:pt x="85408" y="19647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47532F7F-20C7-4F27-9419-3627FF968F01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7274288" y="-14900828"/>
              <a:ext cx="76264" cy="279483"/>
            </a:xfrm>
            <a:custGeom>
              <a:avLst/>
              <a:gdLst>
                <a:gd name="connsiteX0" fmla="*/ 74270 w 76264"/>
                <a:gd name="connsiteY0" fmla="*/ 149904 h 279482"/>
                <a:gd name="connsiteX1" fmla="*/ 75541 w 76264"/>
                <a:gd name="connsiteY1" fmla="*/ 145600 h 279482"/>
                <a:gd name="connsiteX2" fmla="*/ 74270 w 76264"/>
                <a:gd name="connsiteY2" fmla="*/ 141297 h 279482"/>
                <a:gd name="connsiteX3" fmla="*/ 29957 w 76264"/>
                <a:gd name="connsiteY3" fmla="*/ 24876 h 279482"/>
                <a:gd name="connsiteX4" fmla="*/ 24134 w 76264"/>
                <a:gd name="connsiteY4" fmla="*/ 19056 h 279482"/>
                <a:gd name="connsiteX5" fmla="*/ 19066 w 76264"/>
                <a:gd name="connsiteY5" fmla="*/ 24120 h 279482"/>
                <a:gd name="connsiteX6" fmla="*/ 20337 w 76264"/>
                <a:gd name="connsiteY6" fmla="*/ 28169 h 279482"/>
                <a:gd name="connsiteX7" fmla="*/ 65158 w 76264"/>
                <a:gd name="connsiteY7" fmla="*/ 145600 h 279482"/>
                <a:gd name="connsiteX8" fmla="*/ 20337 w 76264"/>
                <a:gd name="connsiteY8" fmla="*/ 262530 h 279482"/>
                <a:gd name="connsiteX9" fmla="*/ 19066 w 76264"/>
                <a:gd name="connsiteY9" fmla="*/ 267080 h 279482"/>
                <a:gd name="connsiteX10" fmla="*/ 24134 w 76264"/>
                <a:gd name="connsiteY10" fmla="*/ 272146 h 279482"/>
                <a:gd name="connsiteX11" fmla="*/ 29449 w 76264"/>
                <a:gd name="connsiteY11" fmla="*/ 267080 h 279482"/>
                <a:gd name="connsiteX12" fmla="*/ 74270 w 76264"/>
                <a:gd name="connsiteY12" fmla="*/ 149904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264" h="279482">
                  <a:moveTo>
                    <a:pt x="74270" y="149904"/>
                  </a:moveTo>
                  <a:cubicBezTo>
                    <a:pt x="75541" y="146863"/>
                    <a:pt x="75541" y="146363"/>
                    <a:pt x="75541" y="145600"/>
                  </a:cubicBezTo>
                  <a:cubicBezTo>
                    <a:pt x="75541" y="144839"/>
                    <a:pt x="75541" y="144338"/>
                    <a:pt x="74270" y="141297"/>
                  </a:cubicBezTo>
                  <a:lnTo>
                    <a:pt x="29957" y="24876"/>
                  </a:lnTo>
                  <a:cubicBezTo>
                    <a:pt x="28440" y="20572"/>
                    <a:pt x="26915" y="19056"/>
                    <a:pt x="24134" y="19056"/>
                  </a:cubicBezTo>
                  <a:cubicBezTo>
                    <a:pt x="21346" y="19056"/>
                    <a:pt x="19066" y="21334"/>
                    <a:pt x="19066" y="24120"/>
                  </a:cubicBezTo>
                  <a:cubicBezTo>
                    <a:pt x="19066" y="24876"/>
                    <a:pt x="19066" y="25383"/>
                    <a:pt x="20337" y="28169"/>
                  </a:cubicBezTo>
                  <a:lnTo>
                    <a:pt x="65158" y="145600"/>
                  </a:lnTo>
                  <a:lnTo>
                    <a:pt x="20337" y="262530"/>
                  </a:lnTo>
                  <a:cubicBezTo>
                    <a:pt x="19066" y="265311"/>
                    <a:pt x="19066" y="265818"/>
                    <a:pt x="19066" y="267080"/>
                  </a:cubicBezTo>
                  <a:cubicBezTo>
                    <a:pt x="19066" y="269867"/>
                    <a:pt x="21346" y="272146"/>
                    <a:pt x="24134" y="272146"/>
                  </a:cubicBezTo>
                  <a:cubicBezTo>
                    <a:pt x="27423" y="272146"/>
                    <a:pt x="28440" y="269614"/>
                    <a:pt x="29449" y="267080"/>
                  </a:cubicBezTo>
                  <a:lnTo>
                    <a:pt x="74270" y="14990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DF015BBE-C46D-450A-98EC-84429F0AC78C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7443392" y="-14803891"/>
              <a:ext cx="203371" cy="76223"/>
            </a:xfrm>
            <a:custGeom>
              <a:avLst/>
              <a:gdLst>
                <a:gd name="connsiteX0" fmla="*/ 178855 w 203370"/>
                <a:gd name="connsiteY0" fmla="*/ 29179 h 76222"/>
                <a:gd name="connsiteX1" fmla="*/ 187467 w 203370"/>
                <a:gd name="connsiteY1" fmla="*/ 24113 h 76222"/>
                <a:gd name="connsiteX2" fmla="*/ 179109 w 203370"/>
                <a:gd name="connsiteY2" fmla="*/ 19056 h 76222"/>
                <a:gd name="connsiteX3" fmla="*/ 27423 w 203370"/>
                <a:gd name="connsiteY3" fmla="*/ 19056 h 76222"/>
                <a:gd name="connsiteX4" fmla="*/ 19066 w 203370"/>
                <a:gd name="connsiteY4" fmla="*/ 24113 h 76222"/>
                <a:gd name="connsiteX5" fmla="*/ 27677 w 203370"/>
                <a:gd name="connsiteY5" fmla="*/ 29179 h 76222"/>
                <a:gd name="connsiteX6" fmla="*/ 178855 w 203370"/>
                <a:gd name="connsiteY6" fmla="*/ 29179 h 76222"/>
                <a:gd name="connsiteX7" fmla="*/ 179109 w 203370"/>
                <a:gd name="connsiteY7" fmla="*/ 78279 h 76222"/>
                <a:gd name="connsiteX8" fmla="*/ 187467 w 203370"/>
                <a:gd name="connsiteY8" fmla="*/ 73213 h 76222"/>
                <a:gd name="connsiteX9" fmla="*/ 178855 w 203370"/>
                <a:gd name="connsiteY9" fmla="*/ 68148 h 76222"/>
                <a:gd name="connsiteX10" fmla="*/ 27677 w 203370"/>
                <a:gd name="connsiteY10" fmla="*/ 68148 h 76222"/>
                <a:gd name="connsiteX11" fmla="*/ 19066 w 203370"/>
                <a:gd name="connsiteY11" fmla="*/ 73213 h 76222"/>
                <a:gd name="connsiteX12" fmla="*/ 27423 w 203370"/>
                <a:gd name="connsiteY12" fmla="*/ 78279 h 76222"/>
                <a:gd name="connsiteX13" fmla="*/ 179109 w 203370"/>
                <a:gd name="connsiteY13" fmla="*/ 78279 h 7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370" h="76222">
                  <a:moveTo>
                    <a:pt x="178855" y="29179"/>
                  </a:moveTo>
                  <a:cubicBezTo>
                    <a:pt x="182652" y="29179"/>
                    <a:pt x="187467" y="29179"/>
                    <a:pt x="187467" y="24113"/>
                  </a:cubicBezTo>
                  <a:cubicBezTo>
                    <a:pt x="187467" y="19056"/>
                    <a:pt x="182652" y="19056"/>
                    <a:pt x="179109" y="19056"/>
                  </a:cubicBezTo>
                  <a:lnTo>
                    <a:pt x="27423" y="19056"/>
                  </a:lnTo>
                  <a:cubicBezTo>
                    <a:pt x="23880" y="19056"/>
                    <a:pt x="19066" y="19056"/>
                    <a:pt x="19066" y="24113"/>
                  </a:cubicBezTo>
                  <a:cubicBezTo>
                    <a:pt x="19066" y="29179"/>
                    <a:pt x="23880" y="29179"/>
                    <a:pt x="27677" y="29179"/>
                  </a:cubicBezTo>
                  <a:lnTo>
                    <a:pt x="178855" y="29179"/>
                  </a:lnTo>
                  <a:close/>
                  <a:moveTo>
                    <a:pt x="179109" y="78279"/>
                  </a:moveTo>
                  <a:cubicBezTo>
                    <a:pt x="182652" y="78279"/>
                    <a:pt x="187467" y="78279"/>
                    <a:pt x="187467" y="73213"/>
                  </a:cubicBezTo>
                  <a:cubicBezTo>
                    <a:pt x="187467" y="68148"/>
                    <a:pt x="182652" y="68148"/>
                    <a:pt x="178855" y="68148"/>
                  </a:cubicBezTo>
                  <a:lnTo>
                    <a:pt x="27677" y="68148"/>
                  </a:lnTo>
                  <a:cubicBezTo>
                    <a:pt x="23880" y="68148"/>
                    <a:pt x="19066" y="68148"/>
                    <a:pt x="19066" y="73213"/>
                  </a:cubicBezTo>
                  <a:cubicBezTo>
                    <a:pt x="19066" y="78279"/>
                    <a:pt x="23880" y="78279"/>
                    <a:pt x="27423" y="78279"/>
                  </a:cubicBezTo>
                  <a:lnTo>
                    <a:pt x="179109" y="7827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4F7A16EE-7363-40C7-BF48-4103D389EE01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7710723" y="-15055561"/>
              <a:ext cx="254213" cy="584373"/>
            </a:xfrm>
            <a:custGeom>
              <a:avLst/>
              <a:gdLst>
                <a:gd name="connsiteX0" fmla="*/ 31220 w 254213"/>
                <a:gd name="connsiteY0" fmla="*/ 570035 h 584373"/>
                <a:gd name="connsiteX1" fmla="*/ 43629 w 254213"/>
                <a:gd name="connsiteY1" fmla="*/ 557631 h 584373"/>
                <a:gd name="connsiteX2" fmla="*/ 31475 w 254213"/>
                <a:gd name="connsiteY2" fmla="*/ 545229 h 584373"/>
                <a:gd name="connsiteX3" fmla="*/ 19066 w 254213"/>
                <a:gd name="connsiteY3" fmla="*/ 557885 h 584373"/>
                <a:gd name="connsiteX4" fmla="*/ 47172 w 254213"/>
                <a:gd name="connsiteY4" fmla="*/ 581421 h 584373"/>
                <a:gd name="connsiteX5" fmla="*/ 118082 w 254213"/>
                <a:gd name="connsiteY5" fmla="*/ 448800 h 584373"/>
                <a:gd name="connsiteX6" fmla="*/ 167709 w 254213"/>
                <a:gd name="connsiteY6" fmla="*/ 206849 h 584373"/>
                <a:gd name="connsiteX7" fmla="*/ 195061 w 254213"/>
                <a:gd name="connsiteY7" fmla="*/ 69672 h 584373"/>
                <a:gd name="connsiteX8" fmla="*/ 216582 w 254213"/>
                <a:gd name="connsiteY8" fmla="*/ 24621 h 584373"/>
                <a:gd name="connsiteX9" fmla="*/ 231779 w 254213"/>
                <a:gd name="connsiteY9" fmla="*/ 30441 h 584373"/>
                <a:gd name="connsiteX10" fmla="*/ 219116 w 254213"/>
                <a:gd name="connsiteY10" fmla="*/ 42843 h 584373"/>
                <a:gd name="connsiteX11" fmla="*/ 231271 w 254213"/>
                <a:gd name="connsiteY11" fmla="*/ 55246 h 584373"/>
                <a:gd name="connsiteX12" fmla="*/ 243679 w 254213"/>
                <a:gd name="connsiteY12" fmla="*/ 42590 h 584373"/>
                <a:gd name="connsiteX13" fmla="*/ 216081 w 254213"/>
                <a:gd name="connsiteY13" fmla="*/ 19056 h 584373"/>
                <a:gd name="connsiteX14" fmla="*/ 168726 w 254213"/>
                <a:gd name="connsiteY14" fmla="*/ 98271 h 584373"/>
                <a:gd name="connsiteX15" fmla="*/ 105673 w 254213"/>
                <a:gd name="connsiteY15" fmla="*/ 393625 h 584373"/>
                <a:gd name="connsiteX16" fmla="*/ 83390 w 254213"/>
                <a:gd name="connsiteY16" fmla="*/ 509793 h 584373"/>
                <a:gd name="connsiteX17" fmla="*/ 46672 w 254213"/>
                <a:gd name="connsiteY17" fmla="*/ 575854 h 584373"/>
                <a:gd name="connsiteX18" fmla="*/ 31220 w 254213"/>
                <a:gd name="connsiteY18" fmla="*/ 570035 h 584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4213" h="584373">
                  <a:moveTo>
                    <a:pt x="31220" y="570035"/>
                  </a:moveTo>
                  <a:cubicBezTo>
                    <a:pt x="39323" y="569527"/>
                    <a:pt x="43629" y="563959"/>
                    <a:pt x="43629" y="557631"/>
                  </a:cubicBezTo>
                  <a:cubicBezTo>
                    <a:pt x="43629" y="549280"/>
                    <a:pt x="37298" y="545229"/>
                    <a:pt x="31475" y="545229"/>
                  </a:cubicBezTo>
                  <a:cubicBezTo>
                    <a:pt x="25397" y="545229"/>
                    <a:pt x="19066" y="549026"/>
                    <a:pt x="19066" y="557885"/>
                  </a:cubicBezTo>
                  <a:cubicBezTo>
                    <a:pt x="19066" y="570787"/>
                    <a:pt x="31729" y="581421"/>
                    <a:pt x="47172" y="581421"/>
                  </a:cubicBezTo>
                  <a:cubicBezTo>
                    <a:pt x="85662" y="581421"/>
                    <a:pt x="100097" y="522194"/>
                    <a:pt x="118082" y="448800"/>
                  </a:cubicBezTo>
                  <a:cubicBezTo>
                    <a:pt x="137577" y="368822"/>
                    <a:pt x="154037" y="288090"/>
                    <a:pt x="167709" y="206849"/>
                  </a:cubicBezTo>
                  <a:cubicBezTo>
                    <a:pt x="177084" y="152937"/>
                    <a:pt x="186449" y="102320"/>
                    <a:pt x="195061" y="69672"/>
                  </a:cubicBezTo>
                  <a:cubicBezTo>
                    <a:pt x="198096" y="57271"/>
                    <a:pt x="206707" y="24621"/>
                    <a:pt x="216582" y="24621"/>
                  </a:cubicBezTo>
                  <a:cubicBezTo>
                    <a:pt x="224431" y="24621"/>
                    <a:pt x="230762" y="29433"/>
                    <a:pt x="231779" y="30441"/>
                  </a:cubicBezTo>
                  <a:cubicBezTo>
                    <a:pt x="223422" y="30950"/>
                    <a:pt x="219116" y="36516"/>
                    <a:pt x="219116" y="42843"/>
                  </a:cubicBezTo>
                  <a:cubicBezTo>
                    <a:pt x="219116" y="51197"/>
                    <a:pt x="225447" y="55246"/>
                    <a:pt x="231271" y="55246"/>
                  </a:cubicBezTo>
                  <a:cubicBezTo>
                    <a:pt x="237348" y="55246"/>
                    <a:pt x="243679" y="51449"/>
                    <a:pt x="243679" y="42590"/>
                  </a:cubicBezTo>
                  <a:cubicBezTo>
                    <a:pt x="243679" y="28925"/>
                    <a:pt x="230007" y="19056"/>
                    <a:pt x="216081" y="19056"/>
                  </a:cubicBezTo>
                  <a:cubicBezTo>
                    <a:pt x="196833" y="19056"/>
                    <a:pt x="182652" y="46639"/>
                    <a:pt x="168726" y="98271"/>
                  </a:cubicBezTo>
                  <a:cubicBezTo>
                    <a:pt x="167963" y="101058"/>
                    <a:pt x="133526" y="228103"/>
                    <a:pt x="105673" y="393625"/>
                  </a:cubicBezTo>
                  <a:cubicBezTo>
                    <a:pt x="99088" y="432348"/>
                    <a:pt x="91739" y="474619"/>
                    <a:pt x="83390" y="509793"/>
                  </a:cubicBezTo>
                  <a:cubicBezTo>
                    <a:pt x="78830" y="528270"/>
                    <a:pt x="67176" y="575854"/>
                    <a:pt x="46672" y="575854"/>
                  </a:cubicBezTo>
                  <a:cubicBezTo>
                    <a:pt x="37552" y="575854"/>
                    <a:pt x="31475" y="570035"/>
                    <a:pt x="31220" y="57003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C9AAC90A-A35E-4CE7-A446-72C297E2EABE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8115169" y="-15145105"/>
              <a:ext cx="101685" cy="152445"/>
            </a:xfrm>
            <a:custGeom>
              <a:avLst/>
              <a:gdLst>
                <a:gd name="connsiteX0" fmla="*/ 57897 w 101685"/>
                <a:gd name="connsiteY0" fmla="*/ 77533 h 152445"/>
                <a:gd name="connsiteX1" fmla="*/ 81658 w 101685"/>
                <a:gd name="connsiteY1" fmla="*/ 106068 h 152445"/>
                <a:gd name="connsiteX2" fmla="*/ 58612 w 101685"/>
                <a:gd name="connsiteY2" fmla="*/ 134596 h 152445"/>
                <a:gd name="connsiteX3" fmla="*/ 28464 w 101685"/>
                <a:gd name="connsiteY3" fmla="*/ 122195 h 152445"/>
                <a:gd name="connsiteX4" fmla="*/ 38752 w 101685"/>
                <a:gd name="connsiteY4" fmla="*/ 112270 h 152445"/>
                <a:gd name="connsiteX5" fmla="*/ 28996 w 101685"/>
                <a:gd name="connsiteY5" fmla="*/ 102519 h 152445"/>
                <a:gd name="connsiteX6" fmla="*/ 19066 w 101685"/>
                <a:gd name="connsiteY6" fmla="*/ 112802 h 152445"/>
                <a:gd name="connsiteX7" fmla="*/ 58962 w 101685"/>
                <a:gd name="connsiteY7" fmla="*/ 140266 h 152445"/>
                <a:gd name="connsiteX8" fmla="*/ 100629 w 101685"/>
                <a:gd name="connsiteY8" fmla="*/ 106068 h 152445"/>
                <a:gd name="connsiteX9" fmla="*/ 69782 w 101685"/>
                <a:gd name="connsiteY9" fmla="*/ 74342 h 152445"/>
                <a:gd name="connsiteX10" fmla="*/ 95140 w 101685"/>
                <a:gd name="connsiteY10" fmla="*/ 43511 h 152445"/>
                <a:gd name="connsiteX11" fmla="*/ 59319 w 101685"/>
                <a:gd name="connsiteY11" fmla="*/ 19056 h 152445"/>
                <a:gd name="connsiteX12" fmla="*/ 24564 w 101685"/>
                <a:gd name="connsiteY12" fmla="*/ 42796 h 152445"/>
                <a:gd name="connsiteX13" fmla="*/ 33787 w 101685"/>
                <a:gd name="connsiteY13" fmla="*/ 52189 h 152445"/>
                <a:gd name="connsiteX14" fmla="*/ 42827 w 101685"/>
                <a:gd name="connsiteY14" fmla="*/ 43153 h 152445"/>
                <a:gd name="connsiteX15" fmla="*/ 33787 w 101685"/>
                <a:gd name="connsiteY15" fmla="*/ 33935 h 152445"/>
                <a:gd name="connsiteX16" fmla="*/ 58787 w 101685"/>
                <a:gd name="connsiteY16" fmla="*/ 24193 h 152445"/>
                <a:gd name="connsiteX17" fmla="*/ 77941 w 101685"/>
                <a:gd name="connsiteY17" fmla="*/ 43511 h 152445"/>
                <a:gd name="connsiteX18" fmla="*/ 70846 w 101685"/>
                <a:gd name="connsiteY18" fmla="*/ 64598 h 152445"/>
                <a:gd name="connsiteX19" fmla="*/ 51160 w 101685"/>
                <a:gd name="connsiteY19" fmla="*/ 72222 h 152445"/>
                <a:gd name="connsiteX20" fmla="*/ 45489 w 101685"/>
                <a:gd name="connsiteY20" fmla="*/ 72746 h 152445"/>
                <a:gd name="connsiteX21" fmla="*/ 43717 w 101685"/>
                <a:gd name="connsiteY21" fmla="*/ 75055 h 152445"/>
                <a:gd name="connsiteX22" fmla="*/ 48324 w 101685"/>
                <a:gd name="connsiteY22" fmla="*/ 77533 h 152445"/>
                <a:gd name="connsiteX23" fmla="*/ 57897 w 101685"/>
                <a:gd name="connsiteY23" fmla="*/ 77533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1685" h="152445">
                  <a:moveTo>
                    <a:pt x="57897" y="77533"/>
                  </a:moveTo>
                  <a:cubicBezTo>
                    <a:pt x="71728" y="77533"/>
                    <a:pt x="81658" y="87100"/>
                    <a:pt x="81658" y="106068"/>
                  </a:cubicBezTo>
                  <a:cubicBezTo>
                    <a:pt x="81658" y="128038"/>
                    <a:pt x="68892" y="134596"/>
                    <a:pt x="58612" y="134596"/>
                  </a:cubicBezTo>
                  <a:cubicBezTo>
                    <a:pt x="51518" y="134596"/>
                    <a:pt x="35916" y="132651"/>
                    <a:pt x="28464" y="122195"/>
                  </a:cubicBezTo>
                  <a:cubicBezTo>
                    <a:pt x="36798" y="121836"/>
                    <a:pt x="38752" y="115993"/>
                    <a:pt x="38752" y="112270"/>
                  </a:cubicBezTo>
                  <a:cubicBezTo>
                    <a:pt x="38752" y="106600"/>
                    <a:pt x="34494" y="102519"/>
                    <a:pt x="28996" y="102519"/>
                  </a:cubicBezTo>
                  <a:cubicBezTo>
                    <a:pt x="24031" y="102519"/>
                    <a:pt x="19066" y="105537"/>
                    <a:pt x="19066" y="112802"/>
                  </a:cubicBezTo>
                  <a:cubicBezTo>
                    <a:pt x="19066" y="129460"/>
                    <a:pt x="37513" y="140266"/>
                    <a:pt x="58962" y="140266"/>
                  </a:cubicBezTo>
                  <a:cubicBezTo>
                    <a:pt x="83613" y="140266"/>
                    <a:pt x="100629" y="123790"/>
                    <a:pt x="100629" y="106068"/>
                  </a:cubicBezTo>
                  <a:cubicBezTo>
                    <a:pt x="100629" y="92245"/>
                    <a:pt x="89285" y="78422"/>
                    <a:pt x="69782" y="74342"/>
                  </a:cubicBezTo>
                  <a:cubicBezTo>
                    <a:pt x="88395" y="67608"/>
                    <a:pt x="95140" y="54317"/>
                    <a:pt x="95140" y="43511"/>
                  </a:cubicBezTo>
                  <a:cubicBezTo>
                    <a:pt x="95140" y="29505"/>
                    <a:pt x="78997" y="19056"/>
                    <a:pt x="59319" y="19056"/>
                  </a:cubicBezTo>
                  <a:cubicBezTo>
                    <a:pt x="39634" y="19056"/>
                    <a:pt x="24564" y="28624"/>
                    <a:pt x="24564" y="42796"/>
                  </a:cubicBezTo>
                  <a:cubicBezTo>
                    <a:pt x="24564" y="48822"/>
                    <a:pt x="28464" y="52189"/>
                    <a:pt x="33787" y="52189"/>
                  </a:cubicBezTo>
                  <a:cubicBezTo>
                    <a:pt x="39284" y="52189"/>
                    <a:pt x="42827" y="48115"/>
                    <a:pt x="42827" y="43153"/>
                  </a:cubicBezTo>
                  <a:cubicBezTo>
                    <a:pt x="42827" y="38017"/>
                    <a:pt x="39284" y="34292"/>
                    <a:pt x="33787" y="33935"/>
                  </a:cubicBezTo>
                  <a:cubicBezTo>
                    <a:pt x="39991" y="26138"/>
                    <a:pt x="52225" y="24193"/>
                    <a:pt x="58787" y="24193"/>
                  </a:cubicBezTo>
                  <a:cubicBezTo>
                    <a:pt x="66763" y="24193"/>
                    <a:pt x="77941" y="28092"/>
                    <a:pt x="77941" y="43511"/>
                  </a:cubicBezTo>
                  <a:cubicBezTo>
                    <a:pt x="77941" y="50950"/>
                    <a:pt x="75454" y="59104"/>
                    <a:pt x="70846" y="64598"/>
                  </a:cubicBezTo>
                  <a:cubicBezTo>
                    <a:pt x="64992" y="71332"/>
                    <a:pt x="60026" y="71690"/>
                    <a:pt x="51160" y="72222"/>
                  </a:cubicBezTo>
                  <a:cubicBezTo>
                    <a:pt x="46728" y="72571"/>
                    <a:pt x="46378" y="72571"/>
                    <a:pt x="45489" y="72746"/>
                  </a:cubicBezTo>
                  <a:cubicBezTo>
                    <a:pt x="45131" y="72746"/>
                    <a:pt x="43717" y="73103"/>
                    <a:pt x="43717" y="75055"/>
                  </a:cubicBezTo>
                  <a:cubicBezTo>
                    <a:pt x="43717" y="77533"/>
                    <a:pt x="45314" y="77533"/>
                    <a:pt x="48324" y="77533"/>
                  </a:cubicBezTo>
                  <a:lnTo>
                    <a:pt x="57897" y="7753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EBDF3296-9AD4-4254-B23F-8833A169CD40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8008432" y="-14951493"/>
              <a:ext cx="330477" cy="381113"/>
            </a:xfrm>
            <a:custGeom>
              <a:avLst/>
              <a:gdLst>
                <a:gd name="connsiteX0" fmla="*/ 314072 w 330477"/>
                <a:gd name="connsiteY0" fmla="*/ 373380 h 381113"/>
                <a:gd name="connsiteX1" fmla="*/ 314072 w 330477"/>
                <a:gd name="connsiteY1" fmla="*/ 359716 h 381113"/>
                <a:gd name="connsiteX2" fmla="*/ 272549 w 330477"/>
                <a:gd name="connsiteY2" fmla="*/ 331878 h 381113"/>
                <a:gd name="connsiteX3" fmla="*/ 272549 w 330477"/>
                <a:gd name="connsiteY3" fmla="*/ 60565 h 381113"/>
                <a:gd name="connsiteX4" fmla="*/ 314072 w 330477"/>
                <a:gd name="connsiteY4" fmla="*/ 32721 h 381113"/>
                <a:gd name="connsiteX5" fmla="*/ 314072 w 330477"/>
                <a:gd name="connsiteY5" fmla="*/ 19056 h 381113"/>
                <a:gd name="connsiteX6" fmla="*/ 19066 w 330477"/>
                <a:gd name="connsiteY6" fmla="*/ 19056 h 381113"/>
                <a:gd name="connsiteX7" fmla="*/ 19066 w 330477"/>
                <a:gd name="connsiteY7" fmla="*/ 32721 h 381113"/>
                <a:gd name="connsiteX8" fmla="*/ 60598 w 330477"/>
                <a:gd name="connsiteY8" fmla="*/ 60565 h 381113"/>
                <a:gd name="connsiteX9" fmla="*/ 60598 w 330477"/>
                <a:gd name="connsiteY9" fmla="*/ 331878 h 381113"/>
                <a:gd name="connsiteX10" fmla="*/ 19066 w 330477"/>
                <a:gd name="connsiteY10" fmla="*/ 359716 h 381113"/>
                <a:gd name="connsiteX11" fmla="*/ 19066 w 330477"/>
                <a:gd name="connsiteY11" fmla="*/ 373380 h 381113"/>
                <a:gd name="connsiteX12" fmla="*/ 140866 w 330477"/>
                <a:gd name="connsiteY12" fmla="*/ 373380 h 381113"/>
                <a:gd name="connsiteX13" fmla="*/ 140866 w 330477"/>
                <a:gd name="connsiteY13" fmla="*/ 359716 h 381113"/>
                <a:gd name="connsiteX14" fmla="*/ 99342 w 330477"/>
                <a:gd name="connsiteY14" fmla="*/ 331878 h 381113"/>
                <a:gd name="connsiteX15" fmla="*/ 99342 w 330477"/>
                <a:gd name="connsiteY15" fmla="*/ 32721 h 381113"/>
                <a:gd name="connsiteX16" fmla="*/ 233805 w 330477"/>
                <a:gd name="connsiteY16" fmla="*/ 32721 h 381113"/>
                <a:gd name="connsiteX17" fmla="*/ 233805 w 330477"/>
                <a:gd name="connsiteY17" fmla="*/ 331878 h 381113"/>
                <a:gd name="connsiteX18" fmla="*/ 192273 w 330477"/>
                <a:gd name="connsiteY18" fmla="*/ 359716 h 381113"/>
                <a:gd name="connsiteX19" fmla="*/ 192273 w 330477"/>
                <a:gd name="connsiteY19" fmla="*/ 373380 h 381113"/>
                <a:gd name="connsiteX20" fmla="*/ 314072 w 330477"/>
                <a:gd name="connsiteY20" fmla="*/ 373380 h 381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30477" h="381113">
                  <a:moveTo>
                    <a:pt x="314072" y="373380"/>
                  </a:moveTo>
                  <a:lnTo>
                    <a:pt x="314072" y="359716"/>
                  </a:lnTo>
                  <a:cubicBezTo>
                    <a:pt x="280397" y="359716"/>
                    <a:pt x="272549" y="348076"/>
                    <a:pt x="272549" y="331878"/>
                  </a:cubicBezTo>
                  <a:lnTo>
                    <a:pt x="272549" y="60565"/>
                  </a:lnTo>
                  <a:cubicBezTo>
                    <a:pt x="272549" y="44114"/>
                    <a:pt x="280651" y="32721"/>
                    <a:pt x="314072" y="32721"/>
                  </a:cubicBezTo>
                  <a:lnTo>
                    <a:pt x="314072" y="19056"/>
                  </a:lnTo>
                  <a:lnTo>
                    <a:pt x="19066" y="19056"/>
                  </a:lnTo>
                  <a:lnTo>
                    <a:pt x="19066" y="32721"/>
                  </a:lnTo>
                  <a:cubicBezTo>
                    <a:pt x="52749" y="32721"/>
                    <a:pt x="60598" y="44369"/>
                    <a:pt x="60598" y="60565"/>
                  </a:cubicBezTo>
                  <a:lnTo>
                    <a:pt x="60598" y="331878"/>
                  </a:lnTo>
                  <a:cubicBezTo>
                    <a:pt x="60598" y="348330"/>
                    <a:pt x="52495" y="359716"/>
                    <a:pt x="19066" y="359716"/>
                  </a:cubicBezTo>
                  <a:lnTo>
                    <a:pt x="19066" y="373380"/>
                  </a:lnTo>
                  <a:lnTo>
                    <a:pt x="140866" y="373380"/>
                  </a:lnTo>
                  <a:lnTo>
                    <a:pt x="140866" y="359716"/>
                  </a:lnTo>
                  <a:cubicBezTo>
                    <a:pt x="107190" y="359716"/>
                    <a:pt x="99342" y="348076"/>
                    <a:pt x="99342" y="331878"/>
                  </a:cubicBezTo>
                  <a:lnTo>
                    <a:pt x="99342" y="32721"/>
                  </a:lnTo>
                  <a:lnTo>
                    <a:pt x="233805" y="32721"/>
                  </a:lnTo>
                  <a:lnTo>
                    <a:pt x="233805" y="331878"/>
                  </a:lnTo>
                  <a:cubicBezTo>
                    <a:pt x="233805" y="348330"/>
                    <a:pt x="225702" y="359716"/>
                    <a:pt x="192273" y="359716"/>
                  </a:cubicBezTo>
                  <a:lnTo>
                    <a:pt x="192273" y="373380"/>
                  </a:lnTo>
                  <a:lnTo>
                    <a:pt x="314072" y="37338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3312138B-FDB9-413A-A051-48276C9337E7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8000347" y="-14529865"/>
              <a:ext cx="76264" cy="152445"/>
            </a:xfrm>
            <a:custGeom>
              <a:avLst/>
              <a:gdLst>
                <a:gd name="connsiteX0" fmla="*/ 68185 w 76264"/>
                <a:gd name="connsiteY0" fmla="*/ 25789 h 152445"/>
                <a:gd name="connsiteX1" fmla="*/ 61091 w 76264"/>
                <a:gd name="connsiteY1" fmla="*/ 19056 h 152445"/>
                <a:gd name="connsiteX2" fmla="*/ 51160 w 76264"/>
                <a:gd name="connsiteY2" fmla="*/ 28799 h 152445"/>
                <a:gd name="connsiteX3" fmla="*/ 58254 w 76264"/>
                <a:gd name="connsiteY3" fmla="*/ 35539 h 152445"/>
                <a:gd name="connsiteX4" fmla="*/ 68185 w 76264"/>
                <a:gd name="connsiteY4" fmla="*/ 25789 h 152445"/>
                <a:gd name="connsiteX5" fmla="*/ 32007 w 76264"/>
                <a:gd name="connsiteY5" fmla="*/ 115820 h 152445"/>
                <a:gd name="connsiteX6" fmla="*/ 30418 w 76264"/>
                <a:gd name="connsiteY6" fmla="*/ 123259 h 152445"/>
                <a:gd name="connsiteX7" fmla="*/ 47260 w 76264"/>
                <a:gd name="connsiteY7" fmla="*/ 138321 h 152445"/>
                <a:gd name="connsiteX8" fmla="*/ 72792 w 76264"/>
                <a:gd name="connsiteY8" fmla="*/ 111206 h 152445"/>
                <a:gd name="connsiteX9" fmla="*/ 69956 w 76264"/>
                <a:gd name="connsiteY9" fmla="*/ 108903 h 152445"/>
                <a:gd name="connsiteX10" fmla="*/ 66588 w 76264"/>
                <a:gd name="connsiteY10" fmla="*/ 111921 h 152445"/>
                <a:gd name="connsiteX11" fmla="*/ 47792 w 76264"/>
                <a:gd name="connsiteY11" fmla="*/ 133359 h 152445"/>
                <a:gd name="connsiteX12" fmla="*/ 43359 w 76264"/>
                <a:gd name="connsiteY12" fmla="*/ 127157 h 152445"/>
                <a:gd name="connsiteX13" fmla="*/ 46195 w 76264"/>
                <a:gd name="connsiteY13" fmla="*/ 115820 h 152445"/>
                <a:gd name="connsiteX14" fmla="*/ 51868 w 76264"/>
                <a:gd name="connsiteY14" fmla="*/ 101638 h 152445"/>
                <a:gd name="connsiteX15" fmla="*/ 60558 w 76264"/>
                <a:gd name="connsiteY15" fmla="*/ 79129 h 152445"/>
                <a:gd name="connsiteX16" fmla="*/ 61623 w 76264"/>
                <a:gd name="connsiteY16" fmla="*/ 73461 h 152445"/>
                <a:gd name="connsiteX17" fmla="*/ 44773 w 76264"/>
                <a:gd name="connsiteY17" fmla="*/ 58398 h 152445"/>
                <a:gd name="connsiteX18" fmla="*/ 19066 w 76264"/>
                <a:gd name="connsiteY18" fmla="*/ 85513 h 152445"/>
                <a:gd name="connsiteX19" fmla="*/ 22077 w 76264"/>
                <a:gd name="connsiteY19" fmla="*/ 87815 h 152445"/>
                <a:gd name="connsiteX20" fmla="*/ 25270 w 76264"/>
                <a:gd name="connsiteY20" fmla="*/ 84981 h 152445"/>
                <a:gd name="connsiteX21" fmla="*/ 44241 w 76264"/>
                <a:gd name="connsiteY21" fmla="*/ 63361 h 152445"/>
                <a:gd name="connsiteX22" fmla="*/ 48674 w 76264"/>
                <a:gd name="connsiteY22" fmla="*/ 69562 h 152445"/>
                <a:gd name="connsiteX23" fmla="*/ 43184 w 76264"/>
                <a:gd name="connsiteY23" fmla="*/ 87283 h 152445"/>
                <a:gd name="connsiteX24" fmla="*/ 32007 w 76264"/>
                <a:gd name="connsiteY24" fmla="*/ 115820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6264" h="152445">
                  <a:moveTo>
                    <a:pt x="68185" y="25789"/>
                  </a:moveTo>
                  <a:cubicBezTo>
                    <a:pt x="68185" y="22954"/>
                    <a:pt x="66056" y="19056"/>
                    <a:pt x="61091" y="19056"/>
                  </a:cubicBezTo>
                  <a:cubicBezTo>
                    <a:pt x="56300" y="19056"/>
                    <a:pt x="51160" y="23661"/>
                    <a:pt x="51160" y="28799"/>
                  </a:cubicBezTo>
                  <a:cubicBezTo>
                    <a:pt x="51160" y="31815"/>
                    <a:pt x="53464" y="35539"/>
                    <a:pt x="58254" y="35539"/>
                  </a:cubicBezTo>
                  <a:cubicBezTo>
                    <a:pt x="63394" y="35539"/>
                    <a:pt x="68185" y="30576"/>
                    <a:pt x="68185" y="25789"/>
                  </a:cubicBezTo>
                  <a:close/>
                  <a:moveTo>
                    <a:pt x="32007" y="115820"/>
                  </a:moveTo>
                  <a:cubicBezTo>
                    <a:pt x="31300" y="118122"/>
                    <a:pt x="30418" y="120250"/>
                    <a:pt x="30418" y="123259"/>
                  </a:cubicBezTo>
                  <a:cubicBezTo>
                    <a:pt x="30418" y="131588"/>
                    <a:pt x="37504" y="138321"/>
                    <a:pt x="47260" y="138321"/>
                  </a:cubicBezTo>
                  <a:cubicBezTo>
                    <a:pt x="64991" y="138321"/>
                    <a:pt x="72792" y="113866"/>
                    <a:pt x="72792" y="111206"/>
                  </a:cubicBezTo>
                  <a:cubicBezTo>
                    <a:pt x="72792" y="108903"/>
                    <a:pt x="70489" y="108903"/>
                    <a:pt x="69956" y="108903"/>
                  </a:cubicBezTo>
                  <a:cubicBezTo>
                    <a:pt x="67470" y="108903"/>
                    <a:pt x="67295" y="109967"/>
                    <a:pt x="66588" y="111921"/>
                  </a:cubicBezTo>
                  <a:cubicBezTo>
                    <a:pt x="62504" y="126093"/>
                    <a:pt x="54703" y="133359"/>
                    <a:pt x="47792" y="133359"/>
                  </a:cubicBezTo>
                  <a:cubicBezTo>
                    <a:pt x="44241" y="133359"/>
                    <a:pt x="43359" y="131056"/>
                    <a:pt x="43359" y="127157"/>
                  </a:cubicBezTo>
                  <a:cubicBezTo>
                    <a:pt x="43359" y="123085"/>
                    <a:pt x="44598" y="119718"/>
                    <a:pt x="46195" y="115820"/>
                  </a:cubicBezTo>
                  <a:cubicBezTo>
                    <a:pt x="47967" y="111031"/>
                    <a:pt x="49921" y="106244"/>
                    <a:pt x="51868" y="101638"/>
                  </a:cubicBezTo>
                  <a:cubicBezTo>
                    <a:pt x="53464" y="97383"/>
                    <a:pt x="59851" y="81256"/>
                    <a:pt x="60558" y="79129"/>
                  </a:cubicBezTo>
                  <a:cubicBezTo>
                    <a:pt x="61091" y="77358"/>
                    <a:pt x="61623" y="75230"/>
                    <a:pt x="61623" y="73461"/>
                  </a:cubicBezTo>
                  <a:cubicBezTo>
                    <a:pt x="61623" y="65132"/>
                    <a:pt x="54529" y="58398"/>
                    <a:pt x="44773" y="58398"/>
                  </a:cubicBezTo>
                  <a:cubicBezTo>
                    <a:pt x="27225" y="58398"/>
                    <a:pt x="19066" y="82495"/>
                    <a:pt x="19066" y="85513"/>
                  </a:cubicBezTo>
                  <a:cubicBezTo>
                    <a:pt x="19066" y="87815"/>
                    <a:pt x="21552" y="87815"/>
                    <a:pt x="22077" y="87815"/>
                  </a:cubicBezTo>
                  <a:cubicBezTo>
                    <a:pt x="24563" y="87815"/>
                    <a:pt x="24738" y="86926"/>
                    <a:pt x="25270" y="84981"/>
                  </a:cubicBezTo>
                  <a:cubicBezTo>
                    <a:pt x="29886" y="69736"/>
                    <a:pt x="37687" y="63361"/>
                    <a:pt x="44241" y="63361"/>
                  </a:cubicBezTo>
                  <a:cubicBezTo>
                    <a:pt x="47085" y="63361"/>
                    <a:pt x="48674" y="64773"/>
                    <a:pt x="48674" y="69562"/>
                  </a:cubicBezTo>
                  <a:cubicBezTo>
                    <a:pt x="48674" y="73634"/>
                    <a:pt x="47617" y="76294"/>
                    <a:pt x="43184" y="87283"/>
                  </a:cubicBezTo>
                  <a:lnTo>
                    <a:pt x="32007" y="11582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8A866EB6-96D7-4A33-B7B9-DF4EE5E37A66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8076086" y="-14530039"/>
              <a:ext cx="254213" cy="152445"/>
            </a:xfrm>
            <a:custGeom>
              <a:avLst/>
              <a:gdLst>
                <a:gd name="connsiteX0" fmla="*/ 142836 w 254213"/>
                <a:gd name="connsiteY0" fmla="*/ 77175 h 152445"/>
                <a:gd name="connsiteX1" fmla="*/ 149573 w 254213"/>
                <a:gd name="connsiteY1" fmla="*/ 72744 h 152445"/>
                <a:gd name="connsiteX2" fmla="*/ 143011 w 254213"/>
                <a:gd name="connsiteY2" fmla="*/ 68497 h 152445"/>
                <a:gd name="connsiteX3" fmla="*/ 25628 w 254213"/>
                <a:gd name="connsiteY3" fmla="*/ 68497 h 152445"/>
                <a:gd name="connsiteX4" fmla="*/ 19066 w 254213"/>
                <a:gd name="connsiteY4" fmla="*/ 72744 h 152445"/>
                <a:gd name="connsiteX5" fmla="*/ 25810 w 254213"/>
                <a:gd name="connsiteY5" fmla="*/ 77175 h 152445"/>
                <a:gd name="connsiteX6" fmla="*/ 142836 w 254213"/>
                <a:gd name="connsiteY6" fmla="*/ 77175 h 152445"/>
                <a:gd name="connsiteX7" fmla="*/ 143011 w 254213"/>
                <a:gd name="connsiteY7" fmla="*/ 116167 h 152445"/>
                <a:gd name="connsiteX8" fmla="*/ 149573 w 254213"/>
                <a:gd name="connsiteY8" fmla="*/ 111912 h 152445"/>
                <a:gd name="connsiteX9" fmla="*/ 142836 w 254213"/>
                <a:gd name="connsiteY9" fmla="*/ 107481 h 152445"/>
                <a:gd name="connsiteX10" fmla="*/ 25810 w 254213"/>
                <a:gd name="connsiteY10" fmla="*/ 107481 h 152445"/>
                <a:gd name="connsiteX11" fmla="*/ 19066 w 254213"/>
                <a:gd name="connsiteY11" fmla="*/ 111912 h 152445"/>
                <a:gd name="connsiteX12" fmla="*/ 25628 w 254213"/>
                <a:gd name="connsiteY12" fmla="*/ 116167 h 152445"/>
                <a:gd name="connsiteX13" fmla="*/ 143011 w 254213"/>
                <a:gd name="connsiteY13" fmla="*/ 116167 h 152445"/>
                <a:gd name="connsiteX14" fmla="*/ 221533 w 254213"/>
                <a:gd name="connsiteY14" fmla="*/ 24009 h 152445"/>
                <a:gd name="connsiteX15" fmla="*/ 216218 w 254213"/>
                <a:gd name="connsiteY15" fmla="*/ 19056 h 152445"/>
                <a:gd name="connsiteX16" fmla="*/ 181463 w 254213"/>
                <a:gd name="connsiteY16" fmla="*/ 30393 h 152445"/>
                <a:gd name="connsiteX17" fmla="*/ 181463 w 254213"/>
                <a:gd name="connsiteY17" fmla="*/ 36776 h 152445"/>
                <a:gd name="connsiteX18" fmla="*/ 207170 w 254213"/>
                <a:gd name="connsiteY18" fmla="*/ 31814 h 152445"/>
                <a:gd name="connsiteX19" fmla="*/ 207170 w 254213"/>
                <a:gd name="connsiteY19" fmla="*/ 122193 h 152445"/>
                <a:gd name="connsiteX20" fmla="*/ 189439 w 254213"/>
                <a:gd name="connsiteY20" fmla="*/ 130341 h 152445"/>
                <a:gd name="connsiteX21" fmla="*/ 182702 w 254213"/>
                <a:gd name="connsiteY21" fmla="*/ 130341 h 152445"/>
                <a:gd name="connsiteX22" fmla="*/ 182702 w 254213"/>
                <a:gd name="connsiteY22" fmla="*/ 136724 h 152445"/>
                <a:gd name="connsiteX23" fmla="*/ 214264 w 254213"/>
                <a:gd name="connsiteY23" fmla="*/ 136017 h 152445"/>
                <a:gd name="connsiteX24" fmla="*/ 246001 w 254213"/>
                <a:gd name="connsiteY24" fmla="*/ 136724 h 152445"/>
                <a:gd name="connsiteX25" fmla="*/ 246001 w 254213"/>
                <a:gd name="connsiteY25" fmla="*/ 130341 h 152445"/>
                <a:gd name="connsiteX26" fmla="*/ 239264 w 254213"/>
                <a:gd name="connsiteY26" fmla="*/ 130341 h 152445"/>
                <a:gd name="connsiteX27" fmla="*/ 221533 w 254213"/>
                <a:gd name="connsiteY27" fmla="*/ 122193 h 152445"/>
                <a:gd name="connsiteX28" fmla="*/ 221533 w 254213"/>
                <a:gd name="connsiteY28" fmla="*/ 24009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54213" h="152445">
                  <a:moveTo>
                    <a:pt x="142836" y="77175"/>
                  </a:moveTo>
                  <a:cubicBezTo>
                    <a:pt x="145497" y="77175"/>
                    <a:pt x="149573" y="77175"/>
                    <a:pt x="149573" y="72744"/>
                  </a:cubicBezTo>
                  <a:cubicBezTo>
                    <a:pt x="149573" y="68497"/>
                    <a:pt x="145315" y="68497"/>
                    <a:pt x="143011" y="68497"/>
                  </a:cubicBezTo>
                  <a:lnTo>
                    <a:pt x="25628" y="68497"/>
                  </a:lnTo>
                  <a:cubicBezTo>
                    <a:pt x="23324" y="68497"/>
                    <a:pt x="19066" y="68497"/>
                    <a:pt x="19066" y="72744"/>
                  </a:cubicBezTo>
                  <a:cubicBezTo>
                    <a:pt x="19066" y="77175"/>
                    <a:pt x="23149" y="77175"/>
                    <a:pt x="25810" y="77175"/>
                  </a:cubicBezTo>
                  <a:lnTo>
                    <a:pt x="142836" y="77175"/>
                  </a:lnTo>
                  <a:close/>
                  <a:moveTo>
                    <a:pt x="143011" y="116167"/>
                  </a:moveTo>
                  <a:cubicBezTo>
                    <a:pt x="145315" y="116167"/>
                    <a:pt x="149573" y="116167"/>
                    <a:pt x="149573" y="111912"/>
                  </a:cubicBezTo>
                  <a:cubicBezTo>
                    <a:pt x="149573" y="107481"/>
                    <a:pt x="145497" y="107481"/>
                    <a:pt x="142836" y="107481"/>
                  </a:cubicBezTo>
                  <a:lnTo>
                    <a:pt x="25810" y="107481"/>
                  </a:lnTo>
                  <a:cubicBezTo>
                    <a:pt x="23149" y="107481"/>
                    <a:pt x="19066" y="107481"/>
                    <a:pt x="19066" y="111912"/>
                  </a:cubicBezTo>
                  <a:cubicBezTo>
                    <a:pt x="19066" y="116167"/>
                    <a:pt x="23324" y="116167"/>
                    <a:pt x="25628" y="116167"/>
                  </a:cubicBezTo>
                  <a:lnTo>
                    <a:pt x="143011" y="116167"/>
                  </a:lnTo>
                  <a:close/>
                  <a:moveTo>
                    <a:pt x="221533" y="24009"/>
                  </a:moveTo>
                  <a:cubicBezTo>
                    <a:pt x="221533" y="19229"/>
                    <a:pt x="221183" y="19056"/>
                    <a:pt x="216218" y="19056"/>
                  </a:cubicBezTo>
                  <a:cubicBezTo>
                    <a:pt x="204866" y="30218"/>
                    <a:pt x="188731" y="30393"/>
                    <a:pt x="181463" y="30393"/>
                  </a:cubicBezTo>
                  <a:lnTo>
                    <a:pt x="181463" y="36776"/>
                  </a:lnTo>
                  <a:cubicBezTo>
                    <a:pt x="185721" y="36776"/>
                    <a:pt x="197422" y="36776"/>
                    <a:pt x="207170" y="31814"/>
                  </a:cubicBezTo>
                  <a:lnTo>
                    <a:pt x="207170" y="122193"/>
                  </a:lnTo>
                  <a:cubicBezTo>
                    <a:pt x="207170" y="128038"/>
                    <a:pt x="207170" y="130341"/>
                    <a:pt x="189439" y="130341"/>
                  </a:cubicBezTo>
                  <a:lnTo>
                    <a:pt x="182702" y="130341"/>
                  </a:lnTo>
                  <a:lnTo>
                    <a:pt x="182702" y="136724"/>
                  </a:lnTo>
                  <a:cubicBezTo>
                    <a:pt x="185896" y="136548"/>
                    <a:pt x="207702" y="136017"/>
                    <a:pt x="214264" y="136017"/>
                  </a:cubicBezTo>
                  <a:cubicBezTo>
                    <a:pt x="219761" y="136017"/>
                    <a:pt x="242101" y="136548"/>
                    <a:pt x="246001" y="136724"/>
                  </a:cubicBezTo>
                  <a:lnTo>
                    <a:pt x="246001" y="130341"/>
                  </a:lnTo>
                  <a:lnTo>
                    <a:pt x="239264" y="130341"/>
                  </a:lnTo>
                  <a:cubicBezTo>
                    <a:pt x="221533" y="130341"/>
                    <a:pt x="221533" y="128038"/>
                    <a:pt x="221533" y="122193"/>
                  </a:cubicBezTo>
                  <a:lnTo>
                    <a:pt x="221533" y="2400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1615EC42-7625-4D80-9048-98BE122BD1D0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8372455" y="-14886656"/>
              <a:ext cx="406742" cy="203260"/>
            </a:xfrm>
            <a:custGeom>
              <a:avLst/>
              <a:gdLst>
                <a:gd name="connsiteX0" fmla="*/ 139603 w 406741"/>
                <a:gd name="connsiteY0" fmla="*/ 21842 h 203260"/>
                <a:gd name="connsiteX1" fmla="*/ 136314 w 406741"/>
                <a:gd name="connsiteY1" fmla="*/ 19056 h 203260"/>
                <a:gd name="connsiteX2" fmla="*/ 104148 w 406741"/>
                <a:gd name="connsiteY2" fmla="*/ 21842 h 203260"/>
                <a:gd name="connsiteX3" fmla="*/ 100605 w 406741"/>
                <a:gd name="connsiteY3" fmla="*/ 26647 h 203260"/>
                <a:gd name="connsiteX4" fmla="*/ 106682 w 406741"/>
                <a:gd name="connsiteY4" fmla="*/ 29688 h 203260"/>
                <a:gd name="connsiteX5" fmla="*/ 119345 w 406741"/>
                <a:gd name="connsiteY5" fmla="*/ 33991 h 203260"/>
                <a:gd name="connsiteX6" fmla="*/ 118583 w 406741"/>
                <a:gd name="connsiteY6" fmla="*/ 39048 h 203260"/>
                <a:gd name="connsiteX7" fmla="*/ 103394 w 406741"/>
                <a:gd name="connsiteY7" fmla="*/ 99034 h 203260"/>
                <a:gd name="connsiteX8" fmla="*/ 80093 w 406741"/>
                <a:gd name="connsiteY8" fmla="*/ 82837 h 203260"/>
                <a:gd name="connsiteX9" fmla="*/ 19066 w 406741"/>
                <a:gd name="connsiteY9" fmla="*/ 156987 h 203260"/>
                <a:gd name="connsiteX10" fmla="*/ 52749 w 406741"/>
                <a:gd name="connsiteY10" fmla="*/ 197488 h 203260"/>
                <a:gd name="connsiteX11" fmla="*/ 85662 w 406741"/>
                <a:gd name="connsiteY11" fmla="*/ 178504 h 203260"/>
                <a:gd name="connsiteX12" fmla="*/ 108708 w 406741"/>
                <a:gd name="connsiteY12" fmla="*/ 197488 h 203260"/>
                <a:gd name="connsiteX13" fmla="*/ 127448 w 406741"/>
                <a:gd name="connsiteY13" fmla="*/ 183561 h 203260"/>
                <a:gd name="connsiteX14" fmla="*/ 135043 w 406741"/>
                <a:gd name="connsiteY14" fmla="*/ 158512 h 203260"/>
                <a:gd name="connsiteX15" fmla="*/ 132009 w 406741"/>
                <a:gd name="connsiteY15" fmla="*/ 155978 h 203260"/>
                <a:gd name="connsiteX16" fmla="*/ 128457 w 406741"/>
                <a:gd name="connsiteY16" fmla="*/ 160536 h 203260"/>
                <a:gd name="connsiteX17" fmla="*/ 109216 w 406741"/>
                <a:gd name="connsiteY17" fmla="*/ 191913 h 203260"/>
                <a:gd name="connsiteX18" fmla="*/ 101622 w 406741"/>
                <a:gd name="connsiteY18" fmla="*/ 180274 h 203260"/>
                <a:gd name="connsiteX19" fmla="*/ 103139 w 406741"/>
                <a:gd name="connsiteY19" fmla="*/ 168126 h 203260"/>
                <a:gd name="connsiteX20" fmla="*/ 139603 w 406741"/>
                <a:gd name="connsiteY20" fmla="*/ 21842 h 203260"/>
                <a:gd name="connsiteX21" fmla="*/ 86933 w 406741"/>
                <a:gd name="connsiteY21" fmla="*/ 164585 h 203260"/>
                <a:gd name="connsiteX22" fmla="*/ 81865 w 406741"/>
                <a:gd name="connsiteY22" fmla="*/ 173946 h 203260"/>
                <a:gd name="connsiteX23" fmla="*/ 53250 w 406741"/>
                <a:gd name="connsiteY23" fmla="*/ 191913 h 203260"/>
                <a:gd name="connsiteX24" fmla="*/ 37044 w 406741"/>
                <a:gd name="connsiteY24" fmla="*/ 168126 h 203260"/>
                <a:gd name="connsiteX25" fmla="*/ 50970 w 406741"/>
                <a:gd name="connsiteY25" fmla="*/ 112698 h 203260"/>
                <a:gd name="connsiteX26" fmla="*/ 80347 w 406741"/>
                <a:gd name="connsiteY26" fmla="*/ 88402 h 203260"/>
                <a:gd name="connsiteX27" fmla="*/ 100351 w 406741"/>
                <a:gd name="connsiteY27" fmla="*/ 110674 h 203260"/>
                <a:gd name="connsiteX28" fmla="*/ 99596 w 406741"/>
                <a:gd name="connsiteY28" fmla="*/ 114978 h 203260"/>
                <a:gd name="connsiteX29" fmla="*/ 86933 w 406741"/>
                <a:gd name="connsiteY29" fmla="*/ 164585 h 203260"/>
                <a:gd name="connsiteX30" fmla="*/ 375247 w 406741"/>
                <a:gd name="connsiteY30" fmla="*/ 41326 h 203260"/>
                <a:gd name="connsiteX31" fmla="*/ 397023 w 406741"/>
                <a:gd name="connsiteY31" fmla="*/ 29688 h 203260"/>
                <a:gd name="connsiteX32" fmla="*/ 405125 w 406741"/>
                <a:gd name="connsiteY32" fmla="*/ 24621 h 203260"/>
                <a:gd name="connsiteX33" fmla="*/ 398294 w 406741"/>
                <a:gd name="connsiteY33" fmla="*/ 21842 h 203260"/>
                <a:gd name="connsiteX34" fmla="*/ 364865 w 406741"/>
                <a:gd name="connsiteY34" fmla="*/ 21842 h 203260"/>
                <a:gd name="connsiteX35" fmla="*/ 354989 w 406741"/>
                <a:gd name="connsiteY35" fmla="*/ 26647 h 203260"/>
                <a:gd name="connsiteX36" fmla="*/ 262559 w 406741"/>
                <a:gd name="connsiteY36" fmla="*/ 170913 h 203260"/>
                <a:gd name="connsiteX37" fmla="*/ 242810 w 406741"/>
                <a:gd name="connsiteY37" fmla="*/ 27662 h 203260"/>
                <a:gd name="connsiteX38" fmla="*/ 234961 w 406741"/>
                <a:gd name="connsiteY38" fmla="*/ 21842 h 203260"/>
                <a:gd name="connsiteX39" fmla="*/ 200269 w 406741"/>
                <a:gd name="connsiteY39" fmla="*/ 21842 h 203260"/>
                <a:gd name="connsiteX40" fmla="*/ 192674 w 406741"/>
                <a:gd name="connsiteY40" fmla="*/ 26647 h 203260"/>
                <a:gd name="connsiteX41" fmla="*/ 200015 w 406741"/>
                <a:gd name="connsiteY41" fmla="*/ 29688 h 203260"/>
                <a:gd name="connsiteX42" fmla="*/ 210906 w 406741"/>
                <a:gd name="connsiteY42" fmla="*/ 30195 h 203260"/>
                <a:gd name="connsiteX43" fmla="*/ 216475 w 406741"/>
                <a:gd name="connsiteY43" fmla="*/ 34244 h 203260"/>
                <a:gd name="connsiteX44" fmla="*/ 215458 w 406741"/>
                <a:gd name="connsiteY44" fmla="*/ 39048 h 203260"/>
                <a:gd name="connsiteX45" fmla="*/ 183300 w 406741"/>
                <a:gd name="connsiteY45" fmla="*/ 167872 h 203260"/>
                <a:gd name="connsiteX46" fmla="*/ 155956 w 406741"/>
                <a:gd name="connsiteY46" fmla="*/ 186856 h 203260"/>
                <a:gd name="connsiteX47" fmla="*/ 151396 w 406741"/>
                <a:gd name="connsiteY47" fmla="*/ 191661 h 203260"/>
                <a:gd name="connsiteX48" fmla="*/ 154939 w 406741"/>
                <a:gd name="connsiteY48" fmla="*/ 194702 h 203260"/>
                <a:gd name="connsiteX49" fmla="*/ 180266 w 406741"/>
                <a:gd name="connsiteY49" fmla="*/ 193939 h 203260"/>
                <a:gd name="connsiteX50" fmla="*/ 206346 w 406741"/>
                <a:gd name="connsiteY50" fmla="*/ 194702 h 203260"/>
                <a:gd name="connsiteX51" fmla="*/ 210906 w 406741"/>
                <a:gd name="connsiteY51" fmla="*/ 189635 h 203260"/>
                <a:gd name="connsiteX52" fmla="*/ 206346 w 406741"/>
                <a:gd name="connsiteY52" fmla="*/ 186856 h 203260"/>
                <a:gd name="connsiteX53" fmla="*/ 189123 w 406741"/>
                <a:gd name="connsiteY53" fmla="*/ 175717 h 203260"/>
                <a:gd name="connsiteX54" fmla="*/ 190140 w 406741"/>
                <a:gd name="connsiteY54" fmla="*/ 169897 h 203260"/>
                <a:gd name="connsiteX55" fmla="*/ 224578 w 406741"/>
                <a:gd name="connsiteY55" fmla="*/ 31966 h 203260"/>
                <a:gd name="connsiteX56" fmla="*/ 224832 w 406741"/>
                <a:gd name="connsiteY56" fmla="*/ 31966 h 203260"/>
                <a:gd name="connsiteX57" fmla="*/ 246607 w 406741"/>
                <a:gd name="connsiteY57" fmla="*/ 188882 h 203260"/>
                <a:gd name="connsiteX58" fmla="*/ 250404 w 406741"/>
                <a:gd name="connsiteY58" fmla="*/ 194702 h 203260"/>
                <a:gd name="connsiteX59" fmla="*/ 255981 w 406741"/>
                <a:gd name="connsiteY59" fmla="*/ 190144 h 203260"/>
                <a:gd name="connsiteX60" fmla="*/ 358278 w 406741"/>
                <a:gd name="connsiteY60" fmla="*/ 29940 h 203260"/>
                <a:gd name="connsiteX61" fmla="*/ 358533 w 406741"/>
                <a:gd name="connsiteY61" fmla="*/ 29940 h 203260"/>
                <a:gd name="connsiteX62" fmla="*/ 322322 w 406741"/>
                <a:gd name="connsiteY62" fmla="*/ 174962 h 203260"/>
                <a:gd name="connsiteX63" fmla="*/ 299278 w 406741"/>
                <a:gd name="connsiteY63" fmla="*/ 186856 h 203260"/>
                <a:gd name="connsiteX64" fmla="*/ 292190 w 406741"/>
                <a:gd name="connsiteY64" fmla="*/ 191661 h 203260"/>
                <a:gd name="connsiteX65" fmla="*/ 295989 w 406741"/>
                <a:gd name="connsiteY65" fmla="*/ 194702 h 203260"/>
                <a:gd name="connsiteX66" fmla="*/ 327391 w 406741"/>
                <a:gd name="connsiteY66" fmla="*/ 193939 h 203260"/>
                <a:gd name="connsiteX67" fmla="*/ 359041 w 406741"/>
                <a:gd name="connsiteY67" fmla="*/ 194702 h 203260"/>
                <a:gd name="connsiteX68" fmla="*/ 363856 w 406741"/>
                <a:gd name="connsiteY68" fmla="*/ 189635 h 203260"/>
                <a:gd name="connsiteX69" fmla="*/ 356761 w 406741"/>
                <a:gd name="connsiteY69" fmla="*/ 186856 h 203260"/>
                <a:gd name="connsiteX70" fmla="*/ 340300 w 406741"/>
                <a:gd name="connsiteY70" fmla="*/ 182299 h 203260"/>
                <a:gd name="connsiteX71" fmla="*/ 341571 w 406741"/>
                <a:gd name="connsiteY71" fmla="*/ 176225 h 203260"/>
                <a:gd name="connsiteX72" fmla="*/ 375247 w 406741"/>
                <a:gd name="connsiteY72" fmla="*/ 41326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406741" h="203260">
                  <a:moveTo>
                    <a:pt x="139603" y="21842"/>
                  </a:moveTo>
                  <a:cubicBezTo>
                    <a:pt x="139603" y="21588"/>
                    <a:pt x="139603" y="19056"/>
                    <a:pt x="136314" y="19056"/>
                  </a:cubicBezTo>
                  <a:cubicBezTo>
                    <a:pt x="132509" y="19056"/>
                    <a:pt x="108454" y="21334"/>
                    <a:pt x="104148" y="21842"/>
                  </a:cubicBezTo>
                  <a:cubicBezTo>
                    <a:pt x="102123" y="22097"/>
                    <a:pt x="100605" y="23359"/>
                    <a:pt x="100605" y="26647"/>
                  </a:cubicBezTo>
                  <a:cubicBezTo>
                    <a:pt x="100605" y="29688"/>
                    <a:pt x="102885" y="29688"/>
                    <a:pt x="106682" y="29688"/>
                  </a:cubicBezTo>
                  <a:cubicBezTo>
                    <a:pt x="118837" y="29688"/>
                    <a:pt x="119345" y="31457"/>
                    <a:pt x="119345" y="33991"/>
                  </a:cubicBezTo>
                  <a:lnTo>
                    <a:pt x="118583" y="39048"/>
                  </a:lnTo>
                  <a:lnTo>
                    <a:pt x="103394" y="99034"/>
                  </a:lnTo>
                  <a:cubicBezTo>
                    <a:pt x="98834" y="89672"/>
                    <a:pt x="91493" y="82837"/>
                    <a:pt x="80093" y="82837"/>
                  </a:cubicBezTo>
                  <a:cubicBezTo>
                    <a:pt x="50470" y="82837"/>
                    <a:pt x="19066" y="120042"/>
                    <a:pt x="19066" y="156987"/>
                  </a:cubicBezTo>
                  <a:cubicBezTo>
                    <a:pt x="19066" y="180782"/>
                    <a:pt x="32992" y="197488"/>
                    <a:pt x="52749" y="197488"/>
                  </a:cubicBezTo>
                  <a:cubicBezTo>
                    <a:pt x="57810" y="197488"/>
                    <a:pt x="70473" y="196471"/>
                    <a:pt x="85662" y="178504"/>
                  </a:cubicBezTo>
                  <a:cubicBezTo>
                    <a:pt x="87688" y="189135"/>
                    <a:pt x="96553" y="197488"/>
                    <a:pt x="108708" y="197488"/>
                  </a:cubicBezTo>
                  <a:cubicBezTo>
                    <a:pt x="117574" y="197488"/>
                    <a:pt x="123397" y="191661"/>
                    <a:pt x="127448" y="183561"/>
                  </a:cubicBezTo>
                  <a:cubicBezTo>
                    <a:pt x="131754" y="174455"/>
                    <a:pt x="135043" y="159011"/>
                    <a:pt x="135043" y="158512"/>
                  </a:cubicBezTo>
                  <a:cubicBezTo>
                    <a:pt x="135043" y="155978"/>
                    <a:pt x="132763" y="155978"/>
                    <a:pt x="132009" y="155978"/>
                  </a:cubicBezTo>
                  <a:cubicBezTo>
                    <a:pt x="129474" y="155978"/>
                    <a:pt x="129220" y="156987"/>
                    <a:pt x="128457" y="160536"/>
                  </a:cubicBezTo>
                  <a:cubicBezTo>
                    <a:pt x="124159" y="176987"/>
                    <a:pt x="119600" y="191913"/>
                    <a:pt x="109216" y="191913"/>
                  </a:cubicBezTo>
                  <a:cubicBezTo>
                    <a:pt x="102377" y="191913"/>
                    <a:pt x="101622" y="185340"/>
                    <a:pt x="101622" y="180274"/>
                  </a:cubicBezTo>
                  <a:cubicBezTo>
                    <a:pt x="101622" y="174201"/>
                    <a:pt x="102123" y="172430"/>
                    <a:pt x="103139" y="168126"/>
                  </a:cubicBezTo>
                  <a:lnTo>
                    <a:pt x="139603" y="21842"/>
                  </a:lnTo>
                  <a:close/>
                  <a:moveTo>
                    <a:pt x="86933" y="164585"/>
                  </a:moveTo>
                  <a:cubicBezTo>
                    <a:pt x="85662" y="169142"/>
                    <a:pt x="85662" y="169643"/>
                    <a:pt x="81865" y="173946"/>
                  </a:cubicBezTo>
                  <a:cubicBezTo>
                    <a:pt x="70727" y="187864"/>
                    <a:pt x="60344" y="191913"/>
                    <a:pt x="53250" y="191913"/>
                  </a:cubicBezTo>
                  <a:cubicBezTo>
                    <a:pt x="40587" y="191913"/>
                    <a:pt x="37044" y="177995"/>
                    <a:pt x="37044" y="168126"/>
                  </a:cubicBezTo>
                  <a:cubicBezTo>
                    <a:pt x="37044" y="155471"/>
                    <a:pt x="45147" y="124338"/>
                    <a:pt x="50970" y="112698"/>
                  </a:cubicBezTo>
                  <a:cubicBezTo>
                    <a:pt x="58826" y="97772"/>
                    <a:pt x="70219" y="88402"/>
                    <a:pt x="80347" y="88402"/>
                  </a:cubicBezTo>
                  <a:cubicBezTo>
                    <a:pt x="96808" y="88402"/>
                    <a:pt x="100351" y="109158"/>
                    <a:pt x="100351" y="110674"/>
                  </a:cubicBezTo>
                  <a:cubicBezTo>
                    <a:pt x="100351" y="112191"/>
                    <a:pt x="99842" y="113715"/>
                    <a:pt x="99596" y="114978"/>
                  </a:cubicBezTo>
                  <a:lnTo>
                    <a:pt x="86933" y="164585"/>
                  </a:lnTo>
                  <a:close/>
                  <a:moveTo>
                    <a:pt x="375247" y="41326"/>
                  </a:moveTo>
                  <a:cubicBezTo>
                    <a:pt x="377527" y="32220"/>
                    <a:pt x="378036" y="29688"/>
                    <a:pt x="397023" y="29688"/>
                  </a:cubicBezTo>
                  <a:cubicBezTo>
                    <a:pt x="402852" y="29688"/>
                    <a:pt x="405125" y="29688"/>
                    <a:pt x="405125" y="24621"/>
                  </a:cubicBezTo>
                  <a:cubicBezTo>
                    <a:pt x="405125" y="21842"/>
                    <a:pt x="402598" y="21842"/>
                    <a:pt x="398294" y="21842"/>
                  </a:cubicBezTo>
                  <a:lnTo>
                    <a:pt x="364865" y="21842"/>
                  </a:lnTo>
                  <a:cubicBezTo>
                    <a:pt x="358278" y="21842"/>
                    <a:pt x="358032" y="21842"/>
                    <a:pt x="354989" y="26647"/>
                  </a:cubicBezTo>
                  <a:lnTo>
                    <a:pt x="262559" y="170913"/>
                  </a:lnTo>
                  <a:lnTo>
                    <a:pt x="242810" y="27662"/>
                  </a:lnTo>
                  <a:cubicBezTo>
                    <a:pt x="242047" y="21842"/>
                    <a:pt x="241547" y="21842"/>
                    <a:pt x="234961" y="21842"/>
                  </a:cubicBezTo>
                  <a:lnTo>
                    <a:pt x="200269" y="21842"/>
                  </a:lnTo>
                  <a:cubicBezTo>
                    <a:pt x="195455" y="21842"/>
                    <a:pt x="192674" y="21842"/>
                    <a:pt x="192674" y="26647"/>
                  </a:cubicBezTo>
                  <a:cubicBezTo>
                    <a:pt x="192674" y="29688"/>
                    <a:pt x="194946" y="29688"/>
                    <a:pt x="200015" y="29688"/>
                  </a:cubicBezTo>
                  <a:cubicBezTo>
                    <a:pt x="203304" y="29688"/>
                    <a:pt x="207863" y="29940"/>
                    <a:pt x="210906" y="30195"/>
                  </a:cubicBezTo>
                  <a:cubicBezTo>
                    <a:pt x="214957" y="30696"/>
                    <a:pt x="216475" y="31457"/>
                    <a:pt x="216475" y="34244"/>
                  </a:cubicBezTo>
                  <a:cubicBezTo>
                    <a:pt x="216475" y="35253"/>
                    <a:pt x="216221" y="36015"/>
                    <a:pt x="215458" y="39048"/>
                  </a:cubicBezTo>
                  <a:lnTo>
                    <a:pt x="183300" y="167872"/>
                  </a:lnTo>
                  <a:cubicBezTo>
                    <a:pt x="180766" y="177995"/>
                    <a:pt x="176468" y="186094"/>
                    <a:pt x="155956" y="186856"/>
                  </a:cubicBezTo>
                  <a:cubicBezTo>
                    <a:pt x="154685" y="186856"/>
                    <a:pt x="151396" y="187111"/>
                    <a:pt x="151396" y="191661"/>
                  </a:cubicBezTo>
                  <a:cubicBezTo>
                    <a:pt x="151396" y="193939"/>
                    <a:pt x="152914" y="194702"/>
                    <a:pt x="154939" y="194702"/>
                  </a:cubicBezTo>
                  <a:cubicBezTo>
                    <a:pt x="163042" y="194702"/>
                    <a:pt x="171908" y="193939"/>
                    <a:pt x="180266" y="193939"/>
                  </a:cubicBezTo>
                  <a:cubicBezTo>
                    <a:pt x="188869" y="193939"/>
                    <a:pt x="197989" y="194702"/>
                    <a:pt x="206346" y="194702"/>
                  </a:cubicBezTo>
                  <a:cubicBezTo>
                    <a:pt x="207609" y="194702"/>
                    <a:pt x="210906" y="194702"/>
                    <a:pt x="210906" y="189635"/>
                  </a:cubicBezTo>
                  <a:cubicBezTo>
                    <a:pt x="210906" y="186856"/>
                    <a:pt x="208117" y="186856"/>
                    <a:pt x="206346" y="186856"/>
                  </a:cubicBezTo>
                  <a:cubicBezTo>
                    <a:pt x="191911" y="186602"/>
                    <a:pt x="189123" y="181537"/>
                    <a:pt x="189123" y="175717"/>
                  </a:cubicBezTo>
                  <a:cubicBezTo>
                    <a:pt x="189123" y="173946"/>
                    <a:pt x="189377" y="172684"/>
                    <a:pt x="190140" y="169897"/>
                  </a:cubicBezTo>
                  <a:lnTo>
                    <a:pt x="224578" y="31966"/>
                  </a:lnTo>
                  <a:lnTo>
                    <a:pt x="224832" y="31966"/>
                  </a:lnTo>
                  <a:lnTo>
                    <a:pt x="246607" y="188882"/>
                  </a:lnTo>
                  <a:cubicBezTo>
                    <a:pt x="247115" y="191913"/>
                    <a:pt x="247370" y="194702"/>
                    <a:pt x="250404" y="194702"/>
                  </a:cubicBezTo>
                  <a:cubicBezTo>
                    <a:pt x="253193" y="194702"/>
                    <a:pt x="254710" y="191913"/>
                    <a:pt x="255981" y="190144"/>
                  </a:cubicBezTo>
                  <a:lnTo>
                    <a:pt x="358278" y="29940"/>
                  </a:lnTo>
                  <a:lnTo>
                    <a:pt x="358533" y="29940"/>
                  </a:lnTo>
                  <a:lnTo>
                    <a:pt x="322322" y="174962"/>
                  </a:lnTo>
                  <a:cubicBezTo>
                    <a:pt x="319788" y="184831"/>
                    <a:pt x="319287" y="186856"/>
                    <a:pt x="299278" y="186856"/>
                  </a:cubicBezTo>
                  <a:cubicBezTo>
                    <a:pt x="294972" y="186856"/>
                    <a:pt x="292190" y="186856"/>
                    <a:pt x="292190" y="191661"/>
                  </a:cubicBezTo>
                  <a:cubicBezTo>
                    <a:pt x="292190" y="194702"/>
                    <a:pt x="295226" y="194702"/>
                    <a:pt x="295989" y="194702"/>
                  </a:cubicBezTo>
                  <a:cubicBezTo>
                    <a:pt x="303073" y="194702"/>
                    <a:pt x="320296" y="193939"/>
                    <a:pt x="327391" y="193939"/>
                  </a:cubicBezTo>
                  <a:cubicBezTo>
                    <a:pt x="337766" y="193939"/>
                    <a:pt x="348659" y="194702"/>
                    <a:pt x="359041" y="194702"/>
                  </a:cubicBezTo>
                  <a:cubicBezTo>
                    <a:pt x="360559" y="194702"/>
                    <a:pt x="363856" y="194702"/>
                    <a:pt x="363856" y="189635"/>
                  </a:cubicBezTo>
                  <a:cubicBezTo>
                    <a:pt x="363856" y="186856"/>
                    <a:pt x="361575" y="186856"/>
                    <a:pt x="356761" y="186856"/>
                  </a:cubicBezTo>
                  <a:cubicBezTo>
                    <a:pt x="347395" y="186856"/>
                    <a:pt x="340300" y="186856"/>
                    <a:pt x="340300" y="182299"/>
                  </a:cubicBezTo>
                  <a:cubicBezTo>
                    <a:pt x="340300" y="181291"/>
                    <a:pt x="340300" y="180782"/>
                    <a:pt x="341571" y="176225"/>
                  </a:cubicBezTo>
                  <a:lnTo>
                    <a:pt x="375247" y="4132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BD4F572C-CB5F-41A7-8586-88C47972ECE6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8748167" y="-14790545"/>
              <a:ext cx="76264" cy="152445"/>
            </a:xfrm>
            <a:custGeom>
              <a:avLst/>
              <a:gdLst>
                <a:gd name="connsiteX0" fmla="*/ 68185 w 76264"/>
                <a:gd name="connsiteY0" fmla="*/ 25789 h 152445"/>
                <a:gd name="connsiteX1" fmla="*/ 61091 w 76264"/>
                <a:gd name="connsiteY1" fmla="*/ 19056 h 152445"/>
                <a:gd name="connsiteX2" fmla="*/ 51160 w 76264"/>
                <a:gd name="connsiteY2" fmla="*/ 28797 h 152445"/>
                <a:gd name="connsiteX3" fmla="*/ 58254 w 76264"/>
                <a:gd name="connsiteY3" fmla="*/ 35539 h 152445"/>
                <a:gd name="connsiteX4" fmla="*/ 68185 w 76264"/>
                <a:gd name="connsiteY4" fmla="*/ 25789 h 152445"/>
                <a:gd name="connsiteX5" fmla="*/ 32007 w 76264"/>
                <a:gd name="connsiteY5" fmla="*/ 115820 h 152445"/>
                <a:gd name="connsiteX6" fmla="*/ 30418 w 76264"/>
                <a:gd name="connsiteY6" fmla="*/ 123259 h 152445"/>
                <a:gd name="connsiteX7" fmla="*/ 47260 w 76264"/>
                <a:gd name="connsiteY7" fmla="*/ 138321 h 152445"/>
                <a:gd name="connsiteX8" fmla="*/ 72792 w 76264"/>
                <a:gd name="connsiteY8" fmla="*/ 111206 h 152445"/>
                <a:gd name="connsiteX9" fmla="*/ 69956 w 76264"/>
                <a:gd name="connsiteY9" fmla="*/ 108903 h 152445"/>
                <a:gd name="connsiteX10" fmla="*/ 66588 w 76264"/>
                <a:gd name="connsiteY10" fmla="*/ 111921 h 152445"/>
                <a:gd name="connsiteX11" fmla="*/ 47792 w 76264"/>
                <a:gd name="connsiteY11" fmla="*/ 133359 h 152445"/>
                <a:gd name="connsiteX12" fmla="*/ 43359 w 76264"/>
                <a:gd name="connsiteY12" fmla="*/ 127157 h 152445"/>
                <a:gd name="connsiteX13" fmla="*/ 46195 w 76264"/>
                <a:gd name="connsiteY13" fmla="*/ 115820 h 152445"/>
                <a:gd name="connsiteX14" fmla="*/ 51867 w 76264"/>
                <a:gd name="connsiteY14" fmla="*/ 101638 h 152445"/>
                <a:gd name="connsiteX15" fmla="*/ 60558 w 76264"/>
                <a:gd name="connsiteY15" fmla="*/ 79129 h 152445"/>
                <a:gd name="connsiteX16" fmla="*/ 61623 w 76264"/>
                <a:gd name="connsiteY16" fmla="*/ 73459 h 152445"/>
                <a:gd name="connsiteX17" fmla="*/ 44773 w 76264"/>
                <a:gd name="connsiteY17" fmla="*/ 58398 h 152445"/>
                <a:gd name="connsiteX18" fmla="*/ 19066 w 76264"/>
                <a:gd name="connsiteY18" fmla="*/ 85513 h 152445"/>
                <a:gd name="connsiteX19" fmla="*/ 22076 w 76264"/>
                <a:gd name="connsiteY19" fmla="*/ 87815 h 152445"/>
                <a:gd name="connsiteX20" fmla="*/ 25270 w 76264"/>
                <a:gd name="connsiteY20" fmla="*/ 84980 h 152445"/>
                <a:gd name="connsiteX21" fmla="*/ 44241 w 76264"/>
                <a:gd name="connsiteY21" fmla="*/ 63361 h 152445"/>
                <a:gd name="connsiteX22" fmla="*/ 48674 w 76264"/>
                <a:gd name="connsiteY22" fmla="*/ 69562 h 152445"/>
                <a:gd name="connsiteX23" fmla="*/ 43184 w 76264"/>
                <a:gd name="connsiteY23" fmla="*/ 87283 h 152445"/>
                <a:gd name="connsiteX24" fmla="*/ 32007 w 76264"/>
                <a:gd name="connsiteY24" fmla="*/ 115820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6264" h="152445">
                  <a:moveTo>
                    <a:pt x="68185" y="25789"/>
                  </a:moveTo>
                  <a:cubicBezTo>
                    <a:pt x="68185" y="22954"/>
                    <a:pt x="66056" y="19056"/>
                    <a:pt x="61091" y="19056"/>
                  </a:cubicBezTo>
                  <a:cubicBezTo>
                    <a:pt x="56300" y="19056"/>
                    <a:pt x="51160" y="23661"/>
                    <a:pt x="51160" y="28797"/>
                  </a:cubicBezTo>
                  <a:cubicBezTo>
                    <a:pt x="51160" y="31815"/>
                    <a:pt x="53464" y="35539"/>
                    <a:pt x="58254" y="35539"/>
                  </a:cubicBezTo>
                  <a:cubicBezTo>
                    <a:pt x="63394" y="35539"/>
                    <a:pt x="68185" y="30576"/>
                    <a:pt x="68185" y="25789"/>
                  </a:cubicBezTo>
                  <a:close/>
                  <a:moveTo>
                    <a:pt x="32007" y="115820"/>
                  </a:moveTo>
                  <a:cubicBezTo>
                    <a:pt x="31300" y="118121"/>
                    <a:pt x="30418" y="120250"/>
                    <a:pt x="30418" y="123259"/>
                  </a:cubicBezTo>
                  <a:cubicBezTo>
                    <a:pt x="30418" y="131588"/>
                    <a:pt x="37504" y="138321"/>
                    <a:pt x="47260" y="138321"/>
                  </a:cubicBezTo>
                  <a:cubicBezTo>
                    <a:pt x="64991" y="138321"/>
                    <a:pt x="72792" y="113866"/>
                    <a:pt x="72792" y="111206"/>
                  </a:cubicBezTo>
                  <a:cubicBezTo>
                    <a:pt x="72792" y="108903"/>
                    <a:pt x="70489" y="108903"/>
                    <a:pt x="69956" y="108903"/>
                  </a:cubicBezTo>
                  <a:cubicBezTo>
                    <a:pt x="67470" y="108903"/>
                    <a:pt x="67295" y="109967"/>
                    <a:pt x="66588" y="111921"/>
                  </a:cubicBezTo>
                  <a:cubicBezTo>
                    <a:pt x="62504" y="126093"/>
                    <a:pt x="54703" y="133359"/>
                    <a:pt x="47792" y="133359"/>
                  </a:cubicBezTo>
                  <a:cubicBezTo>
                    <a:pt x="44241" y="133359"/>
                    <a:pt x="43359" y="131056"/>
                    <a:pt x="43359" y="127157"/>
                  </a:cubicBezTo>
                  <a:cubicBezTo>
                    <a:pt x="43359" y="123083"/>
                    <a:pt x="44598" y="119718"/>
                    <a:pt x="46195" y="115820"/>
                  </a:cubicBezTo>
                  <a:cubicBezTo>
                    <a:pt x="47967" y="111031"/>
                    <a:pt x="49921" y="106244"/>
                    <a:pt x="51867" y="101638"/>
                  </a:cubicBezTo>
                  <a:cubicBezTo>
                    <a:pt x="53464" y="97383"/>
                    <a:pt x="59851" y="81256"/>
                    <a:pt x="60558" y="79129"/>
                  </a:cubicBezTo>
                  <a:cubicBezTo>
                    <a:pt x="61091" y="77358"/>
                    <a:pt x="61623" y="75230"/>
                    <a:pt x="61623" y="73459"/>
                  </a:cubicBezTo>
                  <a:cubicBezTo>
                    <a:pt x="61623" y="65130"/>
                    <a:pt x="54529" y="58398"/>
                    <a:pt x="44773" y="58398"/>
                  </a:cubicBezTo>
                  <a:cubicBezTo>
                    <a:pt x="27225" y="58398"/>
                    <a:pt x="19066" y="82495"/>
                    <a:pt x="19066" y="85513"/>
                  </a:cubicBezTo>
                  <a:cubicBezTo>
                    <a:pt x="19066" y="87815"/>
                    <a:pt x="21552" y="87815"/>
                    <a:pt x="22076" y="87815"/>
                  </a:cubicBezTo>
                  <a:cubicBezTo>
                    <a:pt x="24563" y="87815"/>
                    <a:pt x="24738" y="86926"/>
                    <a:pt x="25270" y="84980"/>
                  </a:cubicBezTo>
                  <a:cubicBezTo>
                    <a:pt x="29886" y="69736"/>
                    <a:pt x="37687" y="63361"/>
                    <a:pt x="44241" y="63361"/>
                  </a:cubicBezTo>
                  <a:cubicBezTo>
                    <a:pt x="47085" y="63361"/>
                    <a:pt x="48674" y="64773"/>
                    <a:pt x="48674" y="69562"/>
                  </a:cubicBezTo>
                  <a:cubicBezTo>
                    <a:pt x="48674" y="73634"/>
                    <a:pt x="47617" y="76294"/>
                    <a:pt x="43184" y="87283"/>
                  </a:cubicBezTo>
                  <a:lnTo>
                    <a:pt x="32007" y="11582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C3CF7638-C1C8-4D90-9710-4541A84AB11A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8920226" y="-14822875"/>
              <a:ext cx="127107" cy="152445"/>
            </a:xfrm>
            <a:custGeom>
              <a:avLst/>
              <a:gdLst>
                <a:gd name="connsiteX0" fmla="*/ 54775 w 127106"/>
                <a:gd name="connsiteY0" fmla="*/ 72459 h 152445"/>
                <a:gd name="connsiteX1" fmla="*/ 93519 w 127106"/>
                <a:gd name="connsiteY1" fmla="*/ 66639 h 152445"/>
                <a:gd name="connsiteX2" fmla="*/ 112505 w 127106"/>
                <a:gd name="connsiteY2" fmla="*/ 40565 h 152445"/>
                <a:gd name="connsiteX3" fmla="*/ 85416 w 127106"/>
                <a:gd name="connsiteY3" fmla="*/ 19056 h 152445"/>
                <a:gd name="connsiteX4" fmla="*/ 19066 w 127106"/>
                <a:gd name="connsiteY4" fmla="*/ 87894 h 152445"/>
                <a:gd name="connsiteX5" fmla="*/ 58827 w 127106"/>
                <a:gd name="connsiteY5" fmla="*/ 133708 h 152445"/>
                <a:gd name="connsiteX6" fmla="*/ 116311 w 127106"/>
                <a:gd name="connsiteY6" fmla="*/ 103837 h 152445"/>
                <a:gd name="connsiteX7" fmla="*/ 113268 w 127106"/>
                <a:gd name="connsiteY7" fmla="*/ 100549 h 152445"/>
                <a:gd name="connsiteX8" fmla="*/ 109979 w 127106"/>
                <a:gd name="connsiteY8" fmla="*/ 103083 h 152445"/>
                <a:gd name="connsiteX9" fmla="*/ 59335 w 127106"/>
                <a:gd name="connsiteY9" fmla="*/ 128133 h 152445"/>
                <a:gd name="connsiteX10" fmla="*/ 37298 w 127106"/>
                <a:gd name="connsiteY10" fmla="*/ 98780 h 152445"/>
                <a:gd name="connsiteX11" fmla="*/ 41350 w 127106"/>
                <a:gd name="connsiteY11" fmla="*/ 72459 h 152445"/>
                <a:gd name="connsiteX12" fmla="*/ 54775 w 127106"/>
                <a:gd name="connsiteY12" fmla="*/ 72459 h 152445"/>
                <a:gd name="connsiteX13" fmla="*/ 42875 w 127106"/>
                <a:gd name="connsiteY13" fmla="*/ 66886 h 152445"/>
                <a:gd name="connsiteX14" fmla="*/ 85416 w 127106"/>
                <a:gd name="connsiteY14" fmla="*/ 24621 h 152445"/>
                <a:gd name="connsiteX15" fmla="*/ 104156 w 127106"/>
                <a:gd name="connsiteY15" fmla="*/ 40565 h 152445"/>
                <a:gd name="connsiteX16" fmla="*/ 53258 w 127106"/>
                <a:gd name="connsiteY16" fmla="*/ 66886 h 152445"/>
                <a:gd name="connsiteX17" fmla="*/ 42875 w 127106"/>
                <a:gd name="connsiteY17" fmla="*/ 66886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106" h="152445">
                  <a:moveTo>
                    <a:pt x="54775" y="72459"/>
                  </a:moveTo>
                  <a:cubicBezTo>
                    <a:pt x="62115" y="72459"/>
                    <a:pt x="80856" y="71950"/>
                    <a:pt x="93519" y="66639"/>
                  </a:cubicBezTo>
                  <a:cubicBezTo>
                    <a:pt x="111242" y="59040"/>
                    <a:pt x="112505" y="44114"/>
                    <a:pt x="112505" y="40565"/>
                  </a:cubicBezTo>
                  <a:cubicBezTo>
                    <a:pt x="112505" y="29433"/>
                    <a:pt x="102885" y="19056"/>
                    <a:pt x="85416" y="19056"/>
                  </a:cubicBezTo>
                  <a:cubicBezTo>
                    <a:pt x="57309" y="19056"/>
                    <a:pt x="19066" y="43606"/>
                    <a:pt x="19066" y="87894"/>
                  </a:cubicBezTo>
                  <a:cubicBezTo>
                    <a:pt x="19066" y="113706"/>
                    <a:pt x="34009" y="133708"/>
                    <a:pt x="58827" y="133708"/>
                  </a:cubicBezTo>
                  <a:cubicBezTo>
                    <a:pt x="95036" y="133708"/>
                    <a:pt x="116311" y="106878"/>
                    <a:pt x="116311" y="103837"/>
                  </a:cubicBezTo>
                  <a:cubicBezTo>
                    <a:pt x="116311" y="102320"/>
                    <a:pt x="114786" y="100549"/>
                    <a:pt x="113268" y="100549"/>
                  </a:cubicBezTo>
                  <a:cubicBezTo>
                    <a:pt x="112005" y="100549"/>
                    <a:pt x="111497" y="101058"/>
                    <a:pt x="109979" y="103083"/>
                  </a:cubicBezTo>
                  <a:cubicBezTo>
                    <a:pt x="89975" y="128133"/>
                    <a:pt x="62369" y="128133"/>
                    <a:pt x="59335" y="128133"/>
                  </a:cubicBezTo>
                  <a:cubicBezTo>
                    <a:pt x="39578" y="128133"/>
                    <a:pt x="37298" y="106878"/>
                    <a:pt x="37298" y="98780"/>
                  </a:cubicBezTo>
                  <a:cubicBezTo>
                    <a:pt x="37298" y="95739"/>
                    <a:pt x="37552" y="87894"/>
                    <a:pt x="41350" y="72459"/>
                  </a:cubicBezTo>
                  <a:lnTo>
                    <a:pt x="54775" y="72459"/>
                  </a:lnTo>
                  <a:close/>
                  <a:moveTo>
                    <a:pt x="42875" y="66886"/>
                  </a:moveTo>
                  <a:cubicBezTo>
                    <a:pt x="52749" y="28416"/>
                    <a:pt x="78830" y="24621"/>
                    <a:pt x="85416" y="24621"/>
                  </a:cubicBezTo>
                  <a:cubicBezTo>
                    <a:pt x="97316" y="24621"/>
                    <a:pt x="104156" y="31966"/>
                    <a:pt x="104156" y="40565"/>
                  </a:cubicBezTo>
                  <a:cubicBezTo>
                    <a:pt x="104156" y="66886"/>
                    <a:pt x="63633" y="66886"/>
                    <a:pt x="53258" y="66886"/>
                  </a:cubicBezTo>
                  <a:lnTo>
                    <a:pt x="42875" y="6688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B406318B-FA28-4479-BA13-F0963C642E03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9038745" y="-15027641"/>
              <a:ext cx="177949" cy="152445"/>
            </a:xfrm>
            <a:custGeom>
              <a:avLst/>
              <a:gdLst>
                <a:gd name="connsiteX0" fmla="*/ 154713 w 177949"/>
                <a:gd name="connsiteY0" fmla="*/ 38373 h 152445"/>
                <a:gd name="connsiteX1" fmla="*/ 173509 w 177949"/>
                <a:gd name="connsiteY1" fmla="*/ 25439 h 152445"/>
                <a:gd name="connsiteX2" fmla="*/ 177051 w 177949"/>
                <a:gd name="connsiteY2" fmla="*/ 21540 h 152445"/>
                <a:gd name="connsiteX3" fmla="*/ 174390 w 177949"/>
                <a:gd name="connsiteY3" fmla="*/ 19056 h 152445"/>
                <a:gd name="connsiteX4" fmla="*/ 155952 w 177949"/>
                <a:gd name="connsiteY4" fmla="*/ 19769 h 152445"/>
                <a:gd name="connsiteX5" fmla="*/ 137156 w 177949"/>
                <a:gd name="connsiteY5" fmla="*/ 19056 h 152445"/>
                <a:gd name="connsiteX6" fmla="*/ 133613 w 177949"/>
                <a:gd name="connsiteY6" fmla="*/ 22954 h 152445"/>
                <a:gd name="connsiteX7" fmla="*/ 137513 w 177949"/>
                <a:gd name="connsiteY7" fmla="*/ 25439 h 152445"/>
                <a:gd name="connsiteX8" fmla="*/ 148858 w 177949"/>
                <a:gd name="connsiteY8" fmla="*/ 32704 h 152445"/>
                <a:gd name="connsiteX9" fmla="*/ 148150 w 177949"/>
                <a:gd name="connsiteY9" fmla="*/ 36959 h 152445"/>
                <a:gd name="connsiteX10" fmla="*/ 128822 w 177949"/>
                <a:gd name="connsiteY10" fmla="*/ 114222 h 152445"/>
                <a:gd name="connsiteX11" fmla="*/ 83787 w 177949"/>
                <a:gd name="connsiteY11" fmla="*/ 22072 h 152445"/>
                <a:gd name="connsiteX12" fmla="*/ 77757 w 177949"/>
                <a:gd name="connsiteY12" fmla="*/ 19056 h 152445"/>
                <a:gd name="connsiteX13" fmla="*/ 53464 w 177949"/>
                <a:gd name="connsiteY13" fmla="*/ 19056 h 152445"/>
                <a:gd name="connsiteX14" fmla="*/ 47791 w 177949"/>
                <a:gd name="connsiteY14" fmla="*/ 22954 h 152445"/>
                <a:gd name="connsiteX15" fmla="*/ 53639 w 177949"/>
                <a:gd name="connsiteY15" fmla="*/ 25439 h 152445"/>
                <a:gd name="connsiteX16" fmla="*/ 64991 w 177949"/>
                <a:gd name="connsiteY16" fmla="*/ 26329 h 152445"/>
                <a:gd name="connsiteX17" fmla="*/ 41230 w 177949"/>
                <a:gd name="connsiteY17" fmla="*/ 121139 h 152445"/>
                <a:gd name="connsiteX18" fmla="*/ 22791 w 177949"/>
                <a:gd name="connsiteY18" fmla="*/ 133715 h 152445"/>
                <a:gd name="connsiteX19" fmla="*/ 19066 w 177949"/>
                <a:gd name="connsiteY19" fmla="*/ 137439 h 152445"/>
                <a:gd name="connsiteX20" fmla="*/ 21727 w 177949"/>
                <a:gd name="connsiteY20" fmla="*/ 140098 h 152445"/>
                <a:gd name="connsiteX21" fmla="*/ 40165 w 177949"/>
                <a:gd name="connsiteY21" fmla="*/ 139391 h 152445"/>
                <a:gd name="connsiteX22" fmla="*/ 58961 w 177949"/>
                <a:gd name="connsiteY22" fmla="*/ 140098 h 152445"/>
                <a:gd name="connsiteX23" fmla="*/ 62504 w 177949"/>
                <a:gd name="connsiteY23" fmla="*/ 136375 h 152445"/>
                <a:gd name="connsiteX24" fmla="*/ 58429 w 177949"/>
                <a:gd name="connsiteY24" fmla="*/ 133715 h 152445"/>
                <a:gd name="connsiteX25" fmla="*/ 47259 w 177949"/>
                <a:gd name="connsiteY25" fmla="*/ 126275 h 152445"/>
                <a:gd name="connsiteX26" fmla="*/ 47967 w 177949"/>
                <a:gd name="connsiteY26" fmla="*/ 121844 h 152445"/>
                <a:gd name="connsiteX27" fmla="*/ 70663 w 177949"/>
                <a:gd name="connsiteY27" fmla="*/ 31108 h 152445"/>
                <a:gd name="connsiteX28" fmla="*/ 122443 w 177949"/>
                <a:gd name="connsiteY28" fmla="*/ 137090 h 152445"/>
                <a:gd name="connsiteX29" fmla="*/ 126343 w 177949"/>
                <a:gd name="connsiteY29" fmla="*/ 140098 h 152445"/>
                <a:gd name="connsiteX30" fmla="*/ 130062 w 177949"/>
                <a:gd name="connsiteY30" fmla="*/ 136375 h 152445"/>
                <a:gd name="connsiteX31" fmla="*/ 154713 w 177949"/>
                <a:gd name="connsiteY31" fmla="*/ 38373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77949" h="152445">
                  <a:moveTo>
                    <a:pt x="154713" y="38373"/>
                  </a:moveTo>
                  <a:cubicBezTo>
                    <a:pt x="156484" y="31640"/>
                    <a:pt x="159320" y="25797"/>
                    <a:pt x="173509" y="25439"/>
                  </a:cubicBezTo>
                  <a:cubicBezTo>
                    <a:pt x="174390" y="25439"/>
                    <a:pt x="177051" y="25263"/>
                    <a:pt x="177051" y="21540"/>
                  </a:cubicBezTo>
                  <a:cubicBezTo>
                    <a:pt x="177051" y="20476"/>
                    <a:pt x="176170" y="19056"/>
                    <a:pt x="174390" y="19056"/>
                  </a:cubicBezTo>
                  <a:cubicBezTo>
                    <a:pt x="168543" y="19056"/>
                    <a:pt x="161981" y="19769"/>
                    <a:pt x="155952" y="19769"/>
                  </a:cubicBezTo>
                  <a:cubicBezTo>
                    <a:pt x="151693" y="19769"/>
                    <a:pt x="141414" y="19056"/>
                    <a:pt x="137156" y="19056"/>
                  </a:cubicBezTo>
                  <a:cubicBezTo>
                    <a:pt x="136274" y="19056"/>
                    <a:pt x="133613" y="19056"/>
                    <a:pt x="133613" y="22954"/>
                  </a:cubicBezTo>
                  <a:cubicBezTo>
                    <a:pt x="133613" y="25263"/>
                    <a:pt x="135917" y="25439"/>
                    <a:pt x="137513" y="25439"/>
                  </a:cubicBezTo>
                  <a:cubicBezTo>
                    <a:pt x="145847" y="25614"/>
                    <a:pt x="148858" y="28273"/>
                    <a:pt x="148858" y="32704"/>
                  </a:cubicBezTo>
                  <a:cubicBezTo>
                    <a:pt x="148858" y="34124"/>
                    <a:pt x="148682" y="35007"/>
                    <a:pt x="148150" y="36959"/>
                  </a:cubicBezTo>
                  <a:lnTo>
                    <a:pt x="128822" y="114222"/>
                  </a:lnTo>
                  <a:lnTo>
                    <a:pt x="83787" y="22072"/>
                  </a:lnTo>
                  <a:cubicBezTo>
                    <a:pt x="82365" y="19056"/>
                    <a:pt x="82015" y="19056"/>
                    <a:pt x="77757" y="19056"/>
                  </a:cubicBezTo>
                  <a:lnTo>
                    <a:pt x="53464" y="19056"/>
                  </a:lnTo>
                  <a:cubicBezTo>
                    <a:pt x="50096" y="19056"/>
                    <a:pt x="47791" y="19056"/>
                    <a:pt x="47791" y="22954"/>
                  </a:cubicBezTo>
                  <a:cubicBezTo>
                    <a:pt x="47791" y="25439"/>
                    <a:pt x="49921" y="25439"/>
                    <a:pt x="53639" y="25439"/>
                  </a:cubicBezTo>
                  <a:cubicBezTo>
                    <a:pt x="57365" y="25439"/>
                    <a:pt x="61265" y="25614"/>
                    <a:pt x="64991" y="26329"/>
                  </a:cubicBezTo>
                  <a:lnTo>
                    <a:pt x="41230" y="121139"/>
                  </a:lnTo>
                  <a:cubicBezTo>
                    <a:pt x="39633" y="127870"/>
                    <a:pt x="36622" y="133191"/>
                    <a:pt x="22791" y="133715"/>
                  </a:cubicBezTo>
                  <a:cubicBezTo>
                    <a:pt x="21552" y="133715"/>
                    <a:pt x="19066" y="133897"/>
                    <a:pt x="19066" y="137439"/>
                  </a:cubicBezTo>
                  <a:cubicBezTo>
                    <a:pt x="19066" y="139391"/>
                    <a:pt x="20488" y="140098"/>
                    <a:pt x="21727" y="140098"/>
                  </a:cubicBezTo>
                  <a:cubicBezTo>
                    <a:pt x="27574" y="140098"/>
                    <a:pt x="34136" y="139391"/>
                    <a:pt x="40165" y="139391"/>
                  </a:cubicBezTo>
                  <a:cubicBezTo>
                    <a:pt x="44424" y="139391"/>
                    <a:pt x="54703" y="140098"/>
                    <a:pt x="58961" y="140098"/>
                  </a:cubicBezTo>
                  <a:cubicBezTo>
                    <a:pt x="60733" y="140098"/>
                    <a:pt x="62504" y="139210"/>
                    <a:pt x="62504" y="136375"/>
                  </a:cubicBezTo>
                  <a:cubicBezTo>
                    <a:pt x="62504" y="133897"/>
                    <a:pt x="60383" y="133715"/>
                    <a:pt x="58429" y="133715"/>
                  </a:cubicBezTo>
                  <a:cubicBezTo>
                    <a:pt x="47259" y="133365"/>
                    <a:pt x="47259" y="128761"/>
                    <a:pt x="47259" y="126275"/>
                  </a:cubicBezTo>
                  <a:cubicBezTo>
                    <a:pt x="47259" y="125568"/>
                    <a:pt x="47259" y="124679"/>
                    <a:pt x="47967" y="121844"/>
                  </a:cubicBezTo>
                  <a:lnTo>
                    <a:pt x="70663" y="31108"/>
                  </a:lnTo>
                  <a:lnTo>
                    <a:pt x="122443" y="137090"/>
                  </a:lnTo>
                  <a:cubicBezTo>
                    <a:pt x="123857" y="139923"/>
                    <a:pt x="124564" y="140098"/>
                    <a:pt x="126343" y="140098"/>
                  </a:cubicBezTo>
                  <a:cubicBezTo>
                    <a:pt x="129180" y="140098"/>
                    <a:pt x="129180" y="139566"/>
                    <a:pt x="130062" y="136375"/>
                  </a:cubicBezTo>
                  <a:lnTo>
                    <a:pt x="154713" y="3837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31902DC5-FBF4-45A0-89D8-A1BAC6C0386E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9245672" y="-15015589"/>
              <a:ext cx="177949" cy="127038"/>
            </a:xfrm>
            <a:custGeom>
              <a:avLst/>
              <a:gdLst>
                <a:gd name="connsiteX0" fmla="*/ 49564 w 177949"/>
                <a:gd name="connsiteY0" fmla="*/ 58048 h 127037"/>
                <a:gd name="connsiteX1" fmla="*/ 77225 w 177949"/>
                <a:gd name="connsiteY1" fmla="*/ 58048 h 127037"/>
                <a:gd name="connsiteX2" fmla="*/ 77225 w 177949"/>
                <a:gd name="connsiteY2" fmla="*/ 51665 h 127037"/>
                <a:gd name="connsiteX3" fmla="*/ 49564 w 177949"/>
                <a:gd name="connsiteY3" fmla="*/ 51665 h 127037"/>
                <a:gd name="connsiteX4" fmla="*/ 49564 w 177949"/>
                <a:gd name="connsiteY4" fmla="*/ 19056 h 127037"/>
                <a:gd name="connsiteX5" fmla="*/ 43535 w 177949"/>
                <a:gd name="connsiteY5" fmla="*/ 19056 h 127037"/>
                <a:gd name="connsiteX6" fmla="*/ 19066 w 177949"/>
                <a:gd name="connsiteY6" fmla="*/ 53085 h 127037"/>
                <a:gd name="connsiteX7" fmla="*/ 19066 w 177949"/>
                <a:gd name="connsiteY7" fmla="*/ 58048 h 127037"/>
                <a:gd name="connsiteX8" fmla="*/ 35559 w 177949"/>
                <a:gd name="connsiteY8" fmla="*/ 58048 h 127037"/>
                <a:gd name="connsiteX9" fmla="*/ 35559 w 177949"/>
                <a:gd name="connsiteY9" fmla="*/ 105893 h 127037"/>
                <a:gd name="connsiteX10" fmla="*/ 60384 w 177949"/>
                <a:gd name="connsiteY10" fmla="*/ 129817 h 127037"/>
                <a:gd name="connsiteX11" fmla="*/ 80419 w 177949"/>
                <a:gd name="connsiteY11" fmla="*/ 105720 h 127037"/>
                <a:gd name="connsiteX12" fmla="*/ 80419 w 177949"/>
                <a:gd name="connsiteY12" fmla="*/ 95968 h 127037"/>
                <a:gd name="connsiteX13" fmla="*/ 74390 w 177949"/>
                <a:gd name="connsiteY13" fmla="*/ 95968 h 127037"/>
                <a:gd name="connsiteX14" fmla="*/ 74390 w 177949"/>
                <a:gd name="connsiteY14" fmla="*/ 105537 h 127037"/>
                <a:gd name="connsiteX15" fmla="*/ 61798 w 177949"/>
                <a:gd name="connsiteY15" fmla="*/ 124147 h 127037"/>
                <a:gd name="connsiteX16" fmla="*/ 49564 w 177949"/>
                <a:gd name="connsiteY16" fmla="*/ 106068 h 127037"/>
                <a:gd name="connsiteX17" fmla="*/ 49564 w 177949"/>
                <a:gd name="connsiteY17" fmla="*/ 58048 h 127037"/>
                <a:gd name="connsiteX18" fmla="*/ 128352 w 177949"/>
                <a:gd name="connsiteY18" fmla="*/ 87639 h 127037"/>
                <a:gd name="connsiteX19" fmla="*/ 152113 w 177949"/>
                <a:gd name="connsiteY19" fmla="*/ 54856 h 127037"/>
                <a:gd name="connsiteX20" fmla="*/ 149094 w 177949"/>
                <a:gd name="connsiteY20" fmla="*/ 61231 h 127037"/>
                <a:gd name="connsiteX21" fmla="*/ 157078 w 177949"/>
                <a:gd name="connsiteY21" fmla="*/ 69387 h 127037"/>
                <a:gd name="connsiteX22" fmla="*/ 165229 w 177949"/>
                <a:gd name="connsiteY22" fmla="*/ 61231 h 127037"/>
                <a:gd name="connsiteX23" fmla="*/ 151223 w 177949"/>
                <a:gd name="connsiteY23" fmla="*/ 49894 h 127037"/>
                <a:gd name="connsiteX24" fmla="*/ 127287 w 177949"/>
                <a:gd name="connsiteY24" fmla="*/ 68853 h 127037"/>
                <a:gd name="connsiteX25" fmla="*/ 127105 w 177949"/>
                <a:gd name="connsiteY25" fmla="*/ 68853 h 127037"/>
                <a:gd name="connsiteX26" fmla="*/ 127105 w 177949"/>
                <a:gd name="connsiteY26" fmla="*/ 49894 h 127037"/>
                <a:gd name="connsiteX27" fmla="*/ 101755 w 177949"/>
                <a:gd name="connsiteY27" fmla="*/ 51839 h 127037"/>
                <a:gd name="connsiteX28" fmla="*/ 101755 w 177949"/>
                <a:gd name="connsiteY28" fmla="*/ 58223 h 127037"/>
                <a:gd name="connsiteX29" fmla="*/ 115054 w 177949"/>
                <a:gd name="connsiteY29" fmla="*/ 68148 h 127037"/>
                <a:gd name="connsiteX30" fmla="*/ 115054 w 177949"/>
                <a:gd name="connsiteY30" fmla="*/ 114049 h 127037"/>
                <a:gd name="connsiteX31" fmla="*/ 101755 w 177949"/>
                <a:gd name="connsiteY31" fmla="*/ 121663 h 127037"/>
                <a:gd name="connsiteX32" fmla="*/ 101755 w 177949"/>
                <a:gd name="connsiteY32" fmla="*/ 128046 h 127037"/>
                <a:gd name="connsiteX33" fmla="*/ 121965 w 177949"/>
                <a:gd name="connsiteY33" fmla="*/ 127339 h 127037"/>
                <a:gd name="connsiteX34" fmla="*/ 145019 w 177949"/>
                <a:gd name="connsiteY34" fmla="*/ 128046 h 127037"/>
                <a:gd name="connsiteX35" fmla="*/ 145019 w 177949"/>
                <a:gd name="connsiteY35" fmla="*/ 121663 h 127037"/>
                <a:gd name="connsiteX36" fmla="*/ 141468 w 177949"/>
                <a:gd name="connsiteY36" fmla="*/ 121663 h 127037"/>
                <a:gd name="connsiteX37" fmla="*/ 128352 w 177949"/>
                <a:gd name="connsiteY37" fmla="*/ 113690 h 127037"/>
                <a:gd name="connsiteX38" fmla="*/ 128352 w 177949"/>
                <a:gd name="connsiteY38" fmla="*/ 87639 h 127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77949" h="127037">
                  <a:moveTo>
                    <a:pt x="49564" y="58048"/>
                  </a:moveTo>
                  <a:lnTo>
                    <a:pt x="77225" y="58048"/>
                  </a:lnTo>
                  <a:lnTo>
                    <a:pt x="77225" y="51665"/>
                  </a:lnTo>
                  <a:lnTo>
                    <a:pt x="49564" y="51665"/>
                  </a:lnTo>
                  <a:lnTo>
                    <a:pt x="49564" y="19056"/>
                  </a:lnTo>
                  <a:lnTo>
                    <a:pt x="43535" y="19056"/>
                  </a:lnTo>
                  <a:cubicBezTo>
                    <a:pt x="43359" y="35007"/>
                    <a:pt x="36091" y="52553"/>
                    <a:pt x="19066" y="53085"/>
                  </a:cubicBezTo>
                  <a:lnTo>
                    <a:pt x="19066" y="58048"/>
                  </a:lnTo>
                  <a:lnTo>
                    <a:pt x="35559" y="58048"/>
                  </a:lnTo>
                  <a:lnTo>
                    <a:pt x="35559" y="105893"/>
                  </a:lnTo>
                  <a:cubicBezTo>
                    <a:pt x="35559" y="125743"/>
                    <a:pt x="50454" y="129817"/>
                    <a:pt x="60384" y="129817"/>
                  </a:cubicBezTo>
                  <a:cubicBezTo>
                    <a:pt x="72260" y="129817"/>
                    <a:pt x="80419" y="119717"/>
                    <a:pt x="80419" y="105720"/>
                  </a:cubicBezTo>
                  <a:lnTo>
                    <a:pt x="80419" y="95968"/>
                  </a:lnTo>
                  <a:lnTo>
                    <a:pt x="74390" y="95968"/>
                  </a:lnTo>
                  <a:lnTo>
                    <a:pt x="74390" y="105537"/>
                  </a:lnTo>
                  <a:cubicBezTo>
                    <a:pt x="74390" y="117589"/>
                    <a:pt x="68717" y="124147"/>
                    <a:pt x="61798" y="124147"/>
                  </a:cubicBezTo>
                  <a:cubicBezTo>
                    <a:pt x="49564" y="124147"/>
                    <a:pt x="49564" y="109260"/>
                    <a:pt x="49564" y="106068"/>
                  </a:cubicBezTo>
                  <a:lnTo>
                    <a:pt x="49564" y="58048"/>
                  </a:lnTo>
                  <a:close/>
                  <a:moveTo>
                    <a:pt x="128352" y="87639"/>
                  </a:moveTo>
                  <a:cubicBezTo>
                    <a:pt x="128352" y="72752"/>
                    <a:pt x="135263" y="54856"/>
                    <a:pt x="152113" y="54856"/>
                  </a:cubicBezTo>
                  <a:cubicBezTo>
                    <a:pt x="150516" y="56095"/>
                    <a:pt x="149094" y="58397"/>
                    <a:pt x="149094" y="61231"/>
                  </a:cubicBezTo>
                  <a:cubicBezTo>
                    <a:pt x="149094" y="67084"/>
                    <a:pt x="153702" y="69387"/>
                    <a:pt x="157078" y="69387"/>
                  </a:cubicBezTo>
                  <a:cubicBezTo>
                    <a:pt x="161329" y="69387"/>
                    <a:pt x="165229" y="66552"/>
                    <a:pt x="165229" y="61231"/>
                  </a:cubicBezTo>
                  <a:cubicBezTo>
                    <a:pt x="165229" y="55205"/>
                    <a:pt x="159557" y="49894"/>
                    <a:pt x="151223" y="49894"/>
                  </a:cubicBezTo>
                  <a:cubicBezTo>
                    <a:pt x="142358" y="49894"/>
                    <a:pt x="132602" y="55388"/>
                    <a:pt x="127287" y="68853"/>
                  </a:cubicBezTo>
                  <a:lnTo>
                    <a:pt x="127105" y="68853"/>
                  </a:lnTo>
                  <a:lnTo>
                    <a:pt x="127105" y="49894"/>
                  </a:lnTo>
                  <a:lnTo>
                    <a:pt x="101755" y="51839"/>
                  </a:lnTo>
                  <a:lnTo>
                    <a:pt x="101755" y="58223"/>
                  </a:lnTo>
                  <a:cubicBezTo>
                    <a:pt x="113632" y="58223"/>
                    <a:pt x="115054" y="59462"/>
                    <a:pt x="115054" y="68148"/>
                  </a:cubicBezTo>
                  <a:lnTo>
                    <a:pt x="115054" y="114049"/>
                  </a:lnTo>
                  <a:cubicBezTo>
                    <a:pt x="115054" y="121663"/>
                    <a:pt x="113274" y="121663"/>
                    <a:pt x="101755" y="121663"/>
                  </a:cubicBezTo>
                  <a:lnTo>
                    <a:pt x="101755" y="128046"/>
                  </a:lnTo>
                  <a:cubicBezTo>
                    <a:pt x="102637" y="128046"/>
                    <a:pt x="114696" y="127339"/>
                    <a:pt x="121965" y="127339"/>
                  </a:cubicBezTo>
                  <a:cubicBezTo>
                    <a:pt x="129592" y="127339"/>
                    <a:pt x="137393" y="127689"/>
                    <a:pt x="145019" y="128046"/>
                  </a:cubicBezTo>
                  <a:lnTo>
                    <a:pt x="145019" y="121663"/>
                  </a:lnTo>
                  <a:lnTo>
                    <a:pt x="141468" y="121663"/>
                  </a:lnTo>
                  <a:cubicBezTo>
                    <a:pt x="128352" y="121663"/>
                    <a:pt x="128352" y="119717"/>
                    <a:pt x="128352" y="113690"/>
                  </a:cubicBezTo>
                  <a:lnTo>
                    <a:pt x="128352" y="8763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66242FBA-B891-411E-933E-D303DB65F9E1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9450403" y="-15163591"/>
              <a:ext cx="76264" cy="457336"/>
            </a:xfrm>
            <a:custGeom>
              <a:avLst/>
              <a:gdLst>
                <a:gd name="connsiteX0" fmla="*/ 19066 w 76264"/>
                <a:gd name="connsiteY0" fmla="*/ 444204 h 457335"/>
                <a:gd name="connsiteX1" fmla="*/ 71378 w 76264"/>
                <a:gd name="connsiteY1" fmla="*/ 444204 h 457335"/>
                <a:gd name="connsiteX2" fmla="*/ 71378 w 76264"/>
                <a:gd name="connsiteY2" fmla="*/ 432682 h 457335"/>
                <a:gd name="connsiteX3" fmla="*/ 30593 w 76264"/>
                <a:gd name="connsiteY3" fmla="*/ 432682 h 457335"/>
                <a:gd name="connsiteX4" fmla="*/ 30593 w 76264"/>
                <a:gd name="connsiteY4" fmla="*/ 30576 h 457335"/>
                <a:gd name="connsiteX5" fmla="*/ 71378 w 76264"/>
                <a:gd name="connsiteY5" fmla="*/ 30576 h 457335"/>
                <a:gd name="connsiteX6" fmla="*/ 71378 w 76264"/>
                <a:gd name="connsiteY6" fmla="*/ 19056 h 457335"/>
                <a:gd name="connsiteX7" fmla="*/ 19066 w 76264"/>
                <a:gd name="connsiteY7" fmla="*/ 19056 h 457335"/>
                <a:gd name="connsiteX8" fmla="*/ 19066 w 76264"/>
                <a:gd name="connsiteY8" fmla="*/ 444204 h 45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264" h="457335">
                  <a:moveTo>
                    <a:pt x="19066" y="444204"/>
                  </a:moveTo>
                  <a:lnTo>
                    <a:pt x="71378" y="444204"/>
                  </a:lnTo>
                  <a:lnTo>
                    <a:pt x="71378" y="432682"/>
                  </a:lnTo>
                  <a:lnTo>
                    <a:pt x="30593" y="432682"/>
                  </a:lnTo>
                  <a:lnTo>
                    <a:pt x="30593" y="30576"/>
                  </a:lnTo>
                  <a:lnTo>
                    <a:pt x="71378" y="30576"/>
                  </a:lnTo>
                  <a:lnTo>
                    <a:pt x="71378" y="19056"/>
                  </a:lnTo>
                  <a:lnTo>
                    <a:pt x="19066" y="19056"/>
                  </a:lnTo>
                  <a:lnTo>
                    <a:pt x="19066" y="44420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2609AA51-8883-4E63-BAD8-3452CA1F9330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9527195" y="-14955333"/>
              <a:ext cx="152528" cy="25408"/>
            </a:xfrm>
            <a:custGeom>
              <a:avLst/>
              <a:gdLst>
                <a:gd name="connsiteX0" fmla="*/ 131834 w 152528"/>
                <a:gd name="connsiteY0" fmla="*/ 27741 h 25407"/>
                <a:gd name="connsiteX1" fmla="*/ 138928 w 152528"/>
                <a:gd name="connsiteY1" fmla="*/ 23485 h 25407"/>
                <a:gd name="connsiteX2" fmla="*/ 131834 w 152528"/>
                <a:gd name="connsiteY2" fmla="*/ 19056 h 25407"/>
                <a:gd name="connsiteX3" fmla="*/ 26152 w 152528"/>
                <a:gd name="connsiteY3" fmla="*/ 19056 h 25407"/>
                <a:gd name="connsiteX4" fmla="*/ 19066 w 152528"/>
                <a:gd name="connsiteY4" fmla="*/ 23311 h 25407"/>
                <a:gd name="connsiteX5" fmla="*/ 26152 w 152528"/>
                <a:gd name="connsiteY5" fmla="*/ 27741 h 25407"/>
                <a:gd name="connsiteX6" fmla="*/ 131834 w 152528"/>
                <a:gd name="connsiteY6" fmla="*/ 27741 h 2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528" h="25407">
                  <a:moveTo>
                    <a:pt x="131834" y="27741"/>
                  </a:moveTo>
                  <a:cubicBezTo>
                    <a:pt x="134669" y="27741"/>
                    <a:pt x="138928" y="27741"/>
                    <a:pt x="138928" y="23485"/>
                  </a:cubicBezTo>
                  <a:cubicBezTo>
                    <a:pt x="138928" y="19056"/>
                    <a:pt x="134852" y="19056"/>
                    <a:pt x="131834" y="19056"/>
                  </a:cubicBezTo>
                  <a:lnTo>
                    <a:pt x="26152" y="19056"/>
                  </a:lnTo>
                  <a:cubicBezTo>
                    <a:pt x="23316" y="19056"/>
                    <a:pt x="19066" y="19056"/>
                    <a:pt x="19066" y="23311"/>
                  </a:cubicBezTo>
                  <a:cubicBezTo>
                    <a:pt x="19066" y="27741"/>
                    <a:pt x="23141" y="27741"/>
                    <a:pt x="26152" y="27741"/>
                  </a:cubicBezTo>
                  <a:lnTo>
                    <a:pt x="131834" y="2774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2BF7688C-F52A-40CB-A3A1-8AC780B1F476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9714569" y="-15039478"/>
              <a:ext cx="203371" cy="203260"/>
            </a:xfrm>
            <a:custGeom>
              <a:avLst/>
              <a:gdLst>
                <a:gd name="connsiteX0" fmla="*/ 103640 w 203370"/>
                <a:gd name="connsiteY0" fmla="*/ 110856 h 203260"/>
                <a:gd name="connsiteX1" fmla="*/ 105768 w 203370"/>
                <a:gd name="connsiteY1" fmla="*/ 107664 h 203260"/>
                <a:gd name="connsiteX2" fmla="*/ 104172 w 203370"/>
                <a:gd name="connsiteY2" fmla="*/ 105005 h 203260"/>
                <a:gd name="connsiteX3" fmla="*/ 41230 w 203370"/>
                <a:gd name="connsiteY3" fmla="*/ 27741 h 203260"/>
                <a:gd name="connsiteX4" fmla="*/ 118185 w 203370"/>
                <a:gd name="connsiteY4" fmla="*/ 27741 h 203260"/>
                <a:gd name="connsiteX5" fmla="*/ 161091 w 203370"/>
                <a:gd name="connsiteY5" fmla="*/ 32172 h 203260"/>
                <a:gd name="connsiteX6" fmla="*/ 198326 w 203370"/>
                <a:gd name="connsiteY6" fmla="*/ 62122 h 203260"/>
                <a:gd name="connsiteX7" fmla="*/ 204356 w 203370"/>
                <a:gd name="connsiteY7" fmla="*/ 62122 h 203260"/>
                <a:gd name="connsiteX8" fmla="*/ 187514 w 203370"/>
                <a:gd name="connsiteY8" fmla="*/ 19056 h 203260"/>
                <a:gd name="connsiteX9" fmla="*/ 24563 w 203370"/>
                <a:gd name="connsiteY9" fmla="*/ 19056 h 203260"/>
                <a:gd name="connsiteX10" fmla="*/ 19598 w 203370"/>
                <a:gd name="connsiteY10" fmla="*/ 20119 h 203260"/>
                <a:gd name="connsiteX11" fmla="*/ 19066 w 203370"/>
                <a:gd name="connsiteY11" fmla="*/ 25963 h 203260"/>
                <a:gd name="connsiteX12" fmla="*/ 90166 w 203370"/>
                <a:gd name="connsiteY12" fmla="*/ 113158 h 203260"/>
                <a:gd name="connsiteX13" fmla="*/ 21187 w 203370"/>
                <a:gd name="connsiteY13" fmla="*/ 190605 h 203260"/>
                <a:gd name="connsiteX14" fmla="*/ 19066 w 203370"/>
                <a:gd name="connsiteY14" fmla="*/ 193788 h 203260"/>
                <a:gd name="connsiteX15" fmla="*/ 24563 w 203370"/>
                <a:gd name="connsiteY15" fmla="*/ 196273 h 203260"/>
                <a:gd name="connsiteX16" fmla="*/ 187514 w 203370"/>
                <a:gd name="connsiteY16" fmla="*/ 196273 h 203260"/>
                <a:gd name="connsiteX17" fmla="*/ 204356 w 203370"/>
                <a:gd name="connsiteY17" fmla="*/ 150730 h 203260"/>
                <a:gd name="connsiteX18" fmla="*/ 198326 w 203370"/>
                <a:gd name="connsiteY18" fmla="*/ 150730 h 203260"/>
                <a:gd name="connsiteX19" fmla="*/ 164102 w 203370"/>
                <a:gd name="connsiteY19" fmla="*/ 179973 h 203260"/>
                <a:gd name="connsiteX20" fmla="*/ 119599 w 203370"/>
                <a:gd name="connsiteY20" fmla="*/ 185110 h 203260"/>
                <a:gd name="connsiteX21" fmla="*/ 37504 w 203370"/>
                <a:gd name="connsiteY21" fmla="*/ 185110 h 203260"/>
                <a:gd name="connsiteX22" fmla="*/ 103640 w 203370"/>
                <a:gd name="connsiteY22" fmla="*/ 110856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03370" h="203260">
                  <a:moveTo>
                    <a:pt x="103640" y="110856"/>
                  </a:moveTo>
                  <a:cubicBezTo>
                    <a:pt x="105768" y="108728"/>
                    <a:pt x="105768" y="108371"/>
                    <a:pt x="105768" y="107664"/>
                  </a:cubicBezTo>
                  <a:cubicBezTo>
                    <a:pt x="105768" y="107132"/>
                    <a:pt x="105768" y="106776"/>
                    <a:pt x="104172" y="105005"/>
                  </a:cubicBezTo>
                  <a:lnTo>
                    <a:pt x="41230" y="27741"/>
                  </a:lnTo>
                  <a:lnTo>
                    <a:pt x="118185" y="27741"/>
                  </a:lnTo>
                  <a:cubicBezTo>
                    <a:pt x="144250" y="27741"/>
                    <a:pt x="157898" y="31457"/>
                    <a:pt x="161091" y="32172"/>
                  </a:cubicBezTo>
                  <a:cubicBezTo>
                    <a:pt x="176694" y="36419"/>
                    <a:pt x="192296" y="46702"/>
                    <a:pt x="198326" y="62122"/>
                  </a:cubicBezTo>
                  <a:lnTo>
                    <a:pt x="204356" y="62122"/>
                  </a:lnTo>
                  <a:lnTo>
                    <a:pt x="187514" y="19056"/>
                  </a:lnTo>
                  <a:lnTo>
                    <a:pt x="24563" y="19056"/>
                  </a:lnTo>
                  <a:cubicBezTo>
                    <a:pt x="20663" y="19056"/>
                    <a:pt x="20480" y="19231"/>
                    <a:pt x="19598" y="20119"/>
                  </a:cubicBezTo>
                  <a:cubicBezTo>
                    <a:pt x="19066" y="20651"/>
                    <a:pt x="19066" y="21008"/>
                    <a:pt x="19066" y="25963"/>
                  </a:cubicBezTo>
                  <a:lnTo>
                    <a:pt x="90166" y="113158"/>
                  </a:lnTo>
                  <a:lnTo>
                    <a:pt x="21187" y="190605"/>
                  </a:lnTo>
                  <a:cubicBezTo>
                    <a:pt x="19066" y="192732"/>
                    <a:pt x="19066" y="193081"/>
                    <a:pt x="19066" y="193788"/>
                  </a:cubicBezTo>
                  <a:cubicBezTo>
                    <a:pt x="19066" y="196273"/>
                    <a:pt x="21369" y="196273"/>
                    <a:pt x="24563" y="196273"/>
                  </a:cubicBezTo>
                  <a:lnTo>
                    <a:pt x="187514" y="196273"/>
                  </a:lnTo>
                  <a:lnTo>
                    <a:pt x="204356" y="150730"/>
                  </a:lnTo>
                  <a:lnTo>
                    <a:pt x="198326" y="150730"/>
                  </a:lnTo>
                  <a:cubicBezTo>
                    <a:pt x="192296" y="166856"/>
                    <a:pt x="176694" y="176249"/>
                    <a:pt x="164102" y="179973"/>
                  </a:cubicBezTo>
                  <a:cubicBezTo>
                    <a:pt x="160559" y="181029"/>
                    <a:pt x="147086" y="185110"/>
                    <a:pt x="119599" y="185110"/>
                  </a:cubicBezTo>
                  <a:lnTo>
                    <a:pt x="37504" y="185110"/>
                  </a:lnTo>
                  <a:lnTo>
                    <a:pt x="103640" y="11085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F8FA9135-1271-48BF-BB94-0E19B74D9790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9925241" y="-14934067"/>
              <a:ext cx="76264" cy="101630"/>
            </a:xfrm>
            <a:custGeom>
              <a:avLst/>
              <a:gdLst>
                <a:gd name="connsiteX0" fmla="*/ 57691 w 76264"/>
                <a:gd name="connsiteY0" fmla="*/ 24502 h 101630"/>
                <a:gd name="connsiteX1" fmla="*/ 52122 w 76264"/>
                <a:gd name="connsiteY1" fmla="*/ 19056 h 101630"/>
                <a:gd name="connsiteX2" fmla="*/ 44393 w 76264"/>
                <a:gd name="connsiteY2" fmla="*/ 26654 h 101630"/>
                <a:gd name="connsiteX3" fmla="*/ 49842 w 76264"/>
                <a:gd name="connsiteY3" fmla="*/ 32093 h 101630"/>
                <a:gd name="connsiteX4" fmla="*/ 57691 w 76264"/>
                <a:gd name="connsiteY4" fmla="*/ 24502 h 101630"/>
                <a:gd name="connsiteX5" fmla="*/ 63649 w 76264"/>
                <a:gd name="connsiteY5" fmla="*/ 85259 h 101630"/>
                <a:gd name="connsiteX6" fmla="*/ 60988 w 76264"/>
                <a:gd name="connsiteY6" fmla="*/ 83488 h 101630"/>
                <a:gd name="connsiteX7" fmla="*/ 57945 w 76264"/>
                <a:gd name="connsiteY7" fmla="*/ 86402 h 101630"/>
                <a:gd name="connsiteX8" fmla="*/ 43764 w 76264"/>
                <a:gd name="connsiteY8" fmla="*/ 100574 h 101630"/>
                <a:gd name="connsiteX9" fmla="*/ 39959 w 76264"/>
                <a:gd name="connsiteY9" fmla="*/ 95762 h 101630"/>
                <a:gd name="connsiteX10" fmla="*/ 41611 w 76264"/>
                <a:gd name="connsiteY10" fmla="*/ 89308 h 101630"/>
                <a:gd name="connsiteX11" fmla="*/ 44265 w 76264"/>
                <a:gd name="connsiteY11" fmla="*/ 82471 h 101630"/>
                <a:gd name="connsiteX12" fmla="*/ 51487 w 76264"/>
                <a:gd name="connsiteY12" fmla="*/ 65003 h 101630"/>
                <a:gd name="connsiteX13" fmla="*/ 53258 w 76264"/>
                <a:gd name="connsiteY13" fmla="*/ 58676 h 101630"/>
                <a:gd name="connsiteX14" fmla="*/ 39459 w 76264"/>
                <a:gd name="connsiteY14" fmla="*/ 47535 h 101630"/>
                <a:gd name="connsiteX15" fmla="*/ 19066 w 76264"/>
                <a:gd name="connsiteY15" fmla="*/ 67155 h 101630"/>
                <a:gd name="connsiteX16" fmla="*/ 21728 w 76264"/>
                <a:gd name="connsiteY16" fmla="*/ 68934 h 101630"/>
                <a:gd name="connsiteX17" fmla="*/ 24635 w 76264"/>
                <a:gd name="connsiteY17" fmla="*/ 66402 h 101630"/>
                <a:gd name="connsiteX18" fmla="*/ 38950 w 76264"/>
                <a:gd name="connsiteY18" fmla="*/ 51839 h 101630"/>
                <a:gd name="connsiteX19" fmla="*/ 42748 w 76264"/>
                <a:gd name="connsiteY19" fmla="*/ 56651 h 101630"/>
                <a:gd name="connsiteX20" fmla="*/ 41985 w 76264"/>
                <a:gd name="connsiteY20" fmla="*/ 61208 h 101630"/>
                <a:gd name="connsiteX21" fmla="*/ 33628 w 76264"/>
                <a:gd name="connsiteY21" fmla="*/ 81335 h 101630"/>
                <a:gd name="connsiteX22" fmla="*/ 30840 w 76264"/>
                <a:gd name="connsiteY22" fmla="*/ 88046 h 101630"/>
                <a:gd name="connsiteX23" fmla="*/ 29449 w 76264"/>
                <a:gd name="connsiteY23" fmla="*/ 93738 h 101630"/>
                <a:gd name="connsiteX24" fmla="*/ 43256 w 76264"/>
                <a:gd name="connsiteY24" fmla="*/ 104877 h 101630"/>
                <a:gd name="connsiteX25" fmla="*/ 63649 w 76264"/>
                <a:gd name="connsiteY25" fmla="*/ 85259 h 1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6264" h="101630">
                  <a:moveTo>
                    <a:pt x="57691" y="24502"/>
                  </a:moveTo>
                  <a:cubicBezTo>
                    <a:pt x="57691" y="21461"/>
                    <a:pt x="55411" y="19056"/>
                    <a:pt x="52122" y="19056"/>
                  </a:cubicBezTo>
                  <a:cubicBezTo>
                    <a:pt x="48571" y="19056"/>
                    <a:pt x="44393" y="22478"/>
                    <a:pt x="44393" y="26654"/>
                  </a:cubicBezTo>
                  <a:cubicBezTo>
                    <a:pt x="44393" y="30195"/>
                    <a:pt x="47181" y="32093"/>
                    <a:pt x="49842" y="32093"/>
                  </a:cubicBezTo>
                  <a:cubicBezTo>
                    <a:pt x="54020" y="32093"/>
                    <a:pt x="57691" y="28298"/>
                    <a:pt x="57691" y="24502"/>
                  </a:cubicBezTo>
                  <a:close/>
                  <a:moveTo>
                    <a:pt x="63649" y="85259"/>
                  </a:moveTo>
                  <a:cubicBezTo>
                    <a:pt x="63649" y="83488"/>
                    <a:pt x="61496" y="83488"/>
                    <a:pt x="60988" y="83488"/>
                  </a:cubicBezTo>
                  <a:cubicBezTo>
                    <a:pt x="58835" y="83488"/>
                    <a:pt x="58708" y="83995"/>
                    <a:pt x="57945" y="86402"/>
                  </a:cubicBezTo>
                  <a:cubicBezTo>
                    <a:pt x="55792" y="93365"/>
                    <a:pt x="50096" y="100574"/>
                    <a:pt x="43764" y="100574"/>
                  </a:cubicBezTo>
                  <a:cubicBezTo>
                    <a:pt x="40849" y="100574"/>
                    <a:pt x="39959" y="98549"/>
                    <a:pt x="39959" y="95762"/>
                  </a:cubicBezTo>
                  <a:cubicBezTo>
                    <a:pt x="39959" y="93110"/>
                    <a:pt x="40595" y="91713"/>
                    <a:pt x="41611" y="89308"/>
                  </a:cubicBezTo>
                  <a:cubicBezTo>
                    <a:pt x="42621" y="86783"/>
                    <a:pt x="43638" y="84249"/>
                    <a:pt x="44265" y="82471"/>
                  </a:cubicBezTo>
                  <a:cubicBezTo>
                    <a:pt x="44774" y="81335"/>
                    <a:pt x="49715" y="69561"/>
                    <a:pt x="51487" y="65003"/>
                  </a:cubicBezTo>
                  <a:cubicBezTo>
                    <a:pt x="52503" y="62478"/>
                    <a:pt x="53258" y="60827"/>
                    <a:pt x="53258" y="58676"/>
                  </a:cubicBezTo>
                  <a:cubicBezTo>
                    <a:pt x="53258" y="52602"/>
                    <a:pt x="47435" y="47535"/>
                    <a:pt x="39459" y="47535"/>
                  </a:cubicBezTo>
                  <a:cubicBezTo>
                    <a:pt x="26161" y="47535"/>
                    <a:pt x="19066" y="63741"/>
                    <a:pt x="19066" y="67155"/>
                  </a:cubicBezTo>
                  <a:cubicBezTo>
                    <a:pt x="19066" y="68934"/>
                    <a:pt x="21092" y="68934"/>
                    <a:pt x="21728" y="68934"/>
                  </a:cubicBezTo>
                  <a:cubicBezTo>
                    <a:pt x="23881" y="68934"/>
                    <a:pt x="24008" y="68298"/>
                    <a:pt x="24635" y="66402"/>
                  </a:cubicBezTo>
                  <a:cubicBezTo>
                    <a:pt x="27424" y="57414"/>
                    <a:pt x="33501" y="51839"/>
                    <a:pt x="38950" y="51839"/>
                  </a:cubicBezTo>
                  <a:cubicBezTo>
                    <a:pt x="41358" y="51839"/>
                    <a:pt x="42748" y="53237"/>
                    <a:pt x="42748" y="56651"/>
                  </a:cubicBezTo>
                  <a:cubicBezTo>
                    <a:pt x="42748" y="57159"/>
                    <a:pt x="42748" y="58803"/>
                    <a:pt x="41985" y="61208"/>
                  </a:cubicBezTo>
                  <a:cubicBezTo>
                    <a:pt x="41103" y="63488"/>
                    <a:pt x="35400" y="77032"/>
                    <a:pt x="33628" y="81335"/>
                  </a:cubicBezTo>
                  <a:cubicBezTo>
                    <a:pt x="32746" y="83488"/>
                    <a:pt x="32746" y="83742"/>
                    <a:pt x="30840" y="88046"/>
                  </a:cubicBezTo>
                  <a:cubicBezTo>
                    <a:pt x="30212" y="89815"/>
                    <a:pt x="29449" y="91586"/>
                    <a:pt x="29449" y="93738"/>
                  </a:cubicBezTo>
                  <a:cubicBezTo>
                    <a:pt x="29449" y="100320"/>
                    <a:pt x="35654" y="104877"/>
                    <a:pt x="43256" y="104877"/>
                  </a:cubicBezTo>
                  <a:cubicBezTo>
                    <a:pt x="56555" y="104877"/>
                    <a:pt x="63649" y="88426"/>
                    <a:pt x="63649" y="8525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1A8BBCED-21A5-46ED-B3B7-8A73C7A4EE0A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10074526" y="-15108125"/>
              <a:ext cx="177949" cy="101630"/>
            </a:xfrm>
            <a:custGeom>
              <a:avLst/>
              <a:gdLst>
                <a:gd name="connsiteX0" fmla="*/ 150907 w 177949"/>
                <a:gd name="connsiteY0" fmla="*/ 29813 h 101630"/>
                <a:gd name="connsiteX1" fmla="*/ 161807 w 177949"/>
                <a:gd name="connsiteY1" fmla="*/ 24748 h 101630"/>
                <a:gd name="connsiteX2" fmla="*/ 165858 w 177949"/>
                <a:gd name="connsiteY2" fmla="*/ 24375 h 101630"/>
                <a:gd name="connsiteX3" fmla="*/ 166994 w 177949"/>
                <a:gd name="connsiteY3" fmla="*/ 21207 h 101630"/>
                <a:gd name="connsiteX4" fmla="*/ 162942 w 177949"/>
                <a:gd name="connsiteY4" fmla="*/ 19056 h 101630"/>
                <a:gd name="connsiteX5" fmla="*/ 143821 w 177949"/>
                <a:gd name="connsiteY5" fmla="*/ 19056 h 101630"/>
                <a:gd name="connsiteX6" fmla="*/ 137736 w 177949"/>
                <a:gd name="connsiteY6" fmla="*/ 21588 h 101630"/>
                <a:gd name="connsiteX7" fmla="*/ 85177 w 177949"/>
                <a:gd name="connsiteY7" fmla="*/ 93991 h 101630"/>
                <a:gd name="connsiteX8" fmla="*/ 68963 w 177949"/>
                <a:gd name="connsiteY8" fmla="*/ 22469 h 101630"/>
                <a:gd name="connsiteX9" fmla="*/ 64030 w 177949"/>
                <a:gd name="connsiteY9" fmla="*/ 19056 h 101630"/>
                <a:gd name="connsiteX10" fmla="*/ 43764 w 177949"/>
                <a:gd name="connsiteY10" fmla="*/ 19056 h 101630"/>
                <a:gd name="connsiteX11" fmla="*/ 39331 w 177949"/>
                <a:gd name="connsiteY11" fmla="*/ 22596 h 101630"/>
                <a:gd name="connsiteX12" fmla="*/ 44018 w 177949"/>
                <a:gd name="connsiteY12" fmla="*/ 24748 h 101630"/>
                <a:gd name="connsiteX13" fmla="*/ 52121 w 177949"/>
                <a:gd name="connsiteY13" fmla="*/ 25510 h 101630"/>
                <a:gd name="connsiteX14" fmla="*/ 51740 w 177949"/>
                <a:gd name="connsiteY14" fmla="*/ 28678 h 101630"/>
                <a:gd name="connsiteX15" fmla="*/ 36034 w 177949"/>
                <a:gd name="connsiteY15" fmla="*/ 91332 h 101630"/>
                <a:gd name="connsiteX16" fmla="*/ 22235 w 177949"/>
                <a:gd name="connsiteY16" fmla="*/ 99819 h 101630"/>
                <a:gd name="connsiteX17" fmla="*/ 19066 w 177949"/>
                <a:gd name="connsiteY17" fmla="*/ 103361 h 101630"/>
                <a:gd name="connsiteX18" fmla="*/ 21219 w 177949"/>
                <a:gd name="connsiteY18" fmla="*/ 105513 h 101630"/>
                <a:gd name="connsiteX19" fmla="*/ 28440 w 177949"/>
                <a:gd name="connsiteY19" fmla="*/ 105132 h 101630"/>
                <a:gd name="connsiteX20" fmla="*/ 35653 w 177949"/>
                <a:gd name="connsiteY20" fmla="*/ 105005 h 101630"/>
                <a:gd name="connsiteX21" fmla="*/ 43128 w 177949"/>
                <a:gd name="connsiteY21" fmla="*/ 105132 h 101630"/>
                <a:gd name="connsiteX22" fmla="*/ 50350 w 177949"/>
                <a:gd name="connsiteY22" fmla="*/ 105513 h 101630"/>
                <a:gd name="connsiteX23" fmla="*/ 53384 w 177949"/>
                <a:gd name="connsiteY23" fmla="*/ 101971 h 101630"/>
                <a:gd name="connsiteX24" fmla="*/ 50096 w 177949"/>
                <a:gd name="connsiteY24" fmla="*/ 99819 h 101630"/>
                <a:gd name="connsiteX25" fmla="*/ 41357 w 177949"/>
                <a:gd name="connsiteY25" fmla="*/ 95008 h 101630"/>
                <a:gd name="connsiteX26" fmla="*/ 41866 w 177949"/>
                <a:gd name="connsiteY26" fmla="*/ 92095 h 101630"/>
                <a:gd name="connsiteX27" fmla="*/ 58453 w 177949"/>
                <a:gd name="connsiteY27" fmla="*/ 25510 h 101630"/>
                <a:gd name="connsiteX28" fmla="*/ 58580 w 177949"/>
                <a:gd name="connsiteY28" fmla="*/ 25510 h 101630"/>
                <a:gd name="connsiteX29" fmla="*/ 75930 w 177949"/>
                <a:gd name="connsiteY29" fmla="*/ 101844 h 101630"/>
                <a:gd name="connsiteX30" fmla="*/ 79227 w 177949"/>
                <a:gd name="connsiteY30" fmla="*/ 105513 h 101630"/>
                <a:gd name="connsiteX31" fmla="*/ 83787 w 177949"/>
                <a:gd name="connsiteY31" fmla="*/ 102598 h 101630"/>
                <a:gd name="connsiteX32" fmla="*/ 140397 w 177949"/>
                <a:gd name="connsiteY32" fmla="*/ 24502 h 101630"/>
                <a:gd name="connsiteX33" fmla="*/ 140524 w 177949"/>
                <a:gd name="connsiteY33" fmla="*/ 24629 h 101630"/>
                <a:gd name="connsiteX34" fmla="*/ 122920 w 177949"/>
                <a:gd name="connsiteY34" fmla="*/ 95008 h 101630"/>
                <a:gd name="connsiteX35" fmla="*/ 112028 w 177949"/>
                <a:gd name="connsiteY35" fmla="*/ 99819 h 101630"/>
                <a:gd name="connsiteX36" fmla="*/ 106833 w 177949"/>
                <a:gd name="connsiteY36" fmla="*/ 103361 h 101630"/>
                <a:gd name="connsiteX37" fmla="*/ 109113 w 177949"/>
                <a:gd name="connsiteY37" fmla="*/ 105513 h 101630"/>
                <a:gd name="connsiteX38" fmla="*/ 117597 w 177949"/>
                <a:gd name="connsiteY38" fmla="*/ 105132 h 101630"/>
                <a:gd name="connsiteX39" fmla="*/ 126217 w 177949"/>
                <a:gd name="connsiteY39" fmla="*/ 105005 h 101630"/>
                <a:gd name="connsiteX40" fmla="*/ 134955 w 177949"/>
                <a:gd name="connsiteY40" fmla="*/ 105132 h 101630"/>
                <a:gd name="connsiteX41" fmla="*/ 143694 w 177949"/>
                <a:gd name="connsiteY41" fmla="*/ 105513 h 101630"/>
                <a:gd name="connsiteX42" fmla="*/ 146855 w 177949"/>
                <a:gd name="connsiteY42" fmla="*/ 101971 h 101630"/>
                <a:gd name="connsiteX43" fmla="*/ 142677 w 177949"/>
                <a:gd name="connsiteY43" fmla="*/ 99819 h 101630"/>
                <a:gd name="connsiteX44" fmla="*/ 137236 w 177949"/>
                <a:gd name="connsiteY44" fmla="*/ 99566 h 101630"/>
                <a:gd name="connsiteX45" fmla="*/ 133938 w 177949"/>
                <a:gd name="connsiteY45" fmla="*/ 98169 h 101630"/>
                <a:gd name="connsiteX46" fmla="*/ 134319 w 177949"/>
                <a:gd name="connsiteY46" fmla="*/ 96398 h 101630"/>
                <a:gd name="connsiteX47" fmla="*/ 150907 w 177949"/>
                <a:gd name="connsiteY47" fmla="*/ 29813 h 1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77949" h="101630">
                  <a:moveTo>
                    <a:pt x="150907" y="29813"/>
                  </a:moveTo>
                  <a:cubicBezTo>
                    <a:pt x="151924" y="25764"/>
                    <a:pt x="152178" y="24748"/>
                    <a:pt x="161807" y="24748"/>
                  </a:cubicBezTo>
                  <a:cubicBezTo>
                    <a:pt x="165095" y="24748"/>
                    <a:pt x="165350" y="24748"/>
                    <a:pt x="165858" y="24375"/>
                  </a:cubicBezTo>
                  <a:cubicBezTo>
                    <a:pt x="166613" y="23613"/>
                    <a:pt x="166994" y="22097"/>
                    <a:pt x="166994" y="21207"/>
                  </a:cubicBezTo>
                  <a:cubicBezTo>
                    <a:pt x="166994" y="19056"/>
                    <a:pt x="165095" y="19056"/>
                    <a:pt x="162942" y="19056"/>
                  </a:cubicBezTo>
                  <a:lnTo>
                    <a:pt x="143821" y="19056"/>
                  </a:lnTo>
                  <a:cubicBezTo>
                    <a:pt x="141032" y="19056"/>
                    <a:pt x="139642" y="19056"/>
                    <a:pt x="137736" y="21588"/>
                  </a:cubicBezTo>
                  <a:lnTo>
                    <a:pt x="85177" y="93991"/>
                  </a:lnTo>
                  <a:lnTo>
                    <a:pt x="68963" y="22469"/>
                  </a:lnTo>
                  <a:cubicBezTo>
                    <a:pt x="68208" y="19183"/>
                    <a:pt x="67446" y="19056"/>
                    <a:pt x="64030" y="19056"/>
                  </a:cubicBezTo>
                  <a:lnTo>
                    <a:pt x="43764" y="19056"/>
                  </a:lnTo>
                  <a:cubicBezTo>
                    <a:pt x="41230" y="19056"/>
                    <a:pt x="39331" y="19056"/>
                    <a:pt x="39331" y="22596"/>
                  </a:cubicBezTo>
                  <a:cubicBezTo>
                    <a:pt x="39331" y="24748"/>
                    <a:pt x="40849" y="24748"/>
                    <a:pt x="44018" y="24748"/>
                  </a:cubicBezTo>
                  <a:cubicBezTo>
                    <a:pt x="45282" y="24748"/>
                    <a:pt x="49460" y="24748"/>
                    <a:pt x="52121" y="25510"/>
                  </a:cubicBezTo>
                  <a:cubicBezTo>
                    <a:pt x="52121" y="27027"/>
                    <a:pt x="52121" y="27281"/>
                    <a:pt x="51740" y="28678"/>
                  </a:cubicBezTo>
                  <a:lnTo>
                    <a:pt x="36034" y="91332"/>
                  </a:lnTo>
                  <a:cubicBezTo>
                    <a:pt x="35152" y="94754"/>
                    <a:pt x="34009" y="99566"/>
                    <a:pt x="22235" y="99819"/>
                  </a:cubicBezTo>
                  <a:cubicBezTo>
                    <a:pt x="21219" y="99819"/>
                    <a:pt x="19066" y="99946"/>
                    <a:pt x="19066" y="103361"/>
                  </a:cubicBezTo>
                  <a:cubicBezTo>
                    <a:pt x="19066" y="104496"/>
                    <a:pt x="20082" y="105513"/>
                    <a:pt x="21219" y="105513"/>
                  </a:cubicBezTo>
                  <a:cubicBezTo>
                    <a:pt x="23498" y="105513"/>
                    <a:pt x="26160" y="105132"/>
                    <a:pt x="28440" y="105132"/>
                  </a:cubicBezTo>
                  <a:cubicBezTo>
                    <a:pt x="30847" y="105132"/>
                    <a:pt x="33254" y="105005"/>
                    <a:pt x="35653" y="105005"/>
                  </a:cubicBezTo>
                  <a:cubicBezTo>
                    <a:pt x="38187" y="105005"/>
                    <a:pt x="40594" y="105132"/>
                    <a:pt x="43128" y="105132"/>
                  </a:cubicBezTo>
                  <a:cubicBezTo>
                    <a:pt x="45408" y="105132"/>
                    <a:pt x="48070" y="105513"/>
                    <a:pt x="50350" y="105513"/>
                  </a:cubicBezTo>
                  <a:cubicBezTo>
                    <a:pt x="51994" y="105513"/>
                    <a:pt x="53384" y="104623"/>
                    <a:pt x="53384" y="101971"/>
                  </a:cubicBezTo>
                  <a:cubicBezTo>
                    <a:pt x="53384" y="99819"/>
                    <a:pt x="51486" y="99819"/>
                    <a:pt x="50096" y="99819"/>
                  </a:cubicBezTo>
                  <a:cubicBezTo>
                    <a:pt x="43764" y="99693"/>
                    <a:pt x="41357" y="98042"/>
                    <a:pt x="41357" y="95008"/>
                  </a:cubicBezTo>
                  <a:cubicBezTo>
                    <a:pt x="41357" y="94118"/>
                    <a:pt x="41611" y="93357"/>
                    <a:pt x="41866" y="92095"/>
                  </a:cubicBezTo>
                  <a:lnTo>
                    <a:pt x="58453" y="25510"/>
                  </a:lnTo>
                  <a:lnTo>
                    <a:pt x="58580" y="25510"/>
                  </a:lnTo>
                  <a:lnTo>
                    <a:pt x="75930" y="101844"/>
                  </a:lnTo>
                  <a:cubicBezTo>
                    <a:pt x="76439" y="103997"/>
                    <a:pt x="76820" y="105513"/>
                    <a:pt x="79227" y="105513"/>
                  </a:cubicBezTo>
                  <a:cubicBezTo>
                    <a:pt x="80490" y="105513"/>
                    <a:pt x="82015" y="105005"/>
                    <a:pt x="83787" y="102598"/>
                  </a:cubicBezTo>
                  <a:lnTo>
                    <a:pt x="140397" y="24502"/>
                  </a:lnTo>
                  <a:lnTo>
                    <a:pt x="140524" y="24629"/>
                  </a:lnTo>
                  <a:lnTo>
                    <a:pt x="122920" y="95008"/>
                  </a:lnTo>
                  <a:cubicBezTo>
                    <a:pt x="121911" y="98803"/>
                    <a:pt x="121657" y="99819"/>
                    <a:pt x="112028" y="99819"/>
                  </a:cubicBezTo>
                  <a:cubicBezTo>
                    <a:pt x="108858" y="99819"/>
                    <a:pt x="106833" y="99819"/>
                    <a:pt x="106833" y="103361"/>
                  </a:cubicBezTo>
                  <a:cubicBezTo>
                    <a:pt x="106833" y="104377"/>
                    <a:pt x="107723" y="105513"/>
                    <a:pt x="109113" y="105513"/>
                  </a:cubicBezTo>
                  <a:cubicBezTo>
                    <a:pt x="111775" y="105513"/>
                    <a:pt x="114817" y="105132"/>
                    <a:pt x="117597" y="105132"/>
                  </a:cubicBezTo>
                  <a:cubicBezTo>
                    <a:pt x="120386" y="105132"/>
                    <a:pt x="123301" y="105005"/>
                    <a:pt x="126217" y="105005"/>
                  </a:cubicBezTo>
                  <a:cubicBezTo>
                    <a:pt x="129125" y="105005"/>
                    <a:pt x="132040" y="105132"/>
                    <a:pt x="134955" y="105132"/>
                  </a:cubicBezTo>
                  <a:cubicBezTo>
                    <a:pt x="137736" y="105132"/>
                    <a:pt x="140905" y="105513"/>
                    <a:pt x="143694" y="105513"/>
                  </a:cubicBezTo>
                  <a:cubicBezTo>
                    <a:pt x="144449" y="105513"/>
                    <a:pt x="146855" y="105513"/>
                    <a:pt x="146855" y="101971"/>
                  </a:cubicBezTo>
                  <a:cubicBezTo>
                    <a:pt x="146855" y="99819"/>
                    <a:pt x="145084" y="99819"/>
                    <a:pt x="142677" y="99819"/>
                  </a:cubicBezTo>
                  <a:cubicBezTo>
                    <a:pt x="142423" y="99819"/>
                    <a:pt x="139388" y="99819"/>
                    <a:pt x="137236" y="99566"/>
                  </a:cubicBezTo>
                  <a:cubicBezTo>
                    <a:pt x="134066" y="99312"/>
                    <a:pt x="133938" y="99185"/>
                    <a:pt x="133938" y="98169"/>
                  </a:cubicBezTo>
                  <a:cubicBezTo>
                    <a:pt x="133938" y="97915"/>
                    <a:pt x="133938" y="97668"/>
                    <a:pt x="134319" y="96398"/>
                  </a:cubicBezTo>
                  <a:lnTo>
                    <a:pt x="150907" y="2981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D7B54F22-8CE4-42C4-A196-8CDB1B3E9A31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10246872" y="-15157044"/>
              <a:ext cx="76264" cy="101630"/>
            </a:xfrm>
            <a:custGeom>
              <a:avLst/>
              <a:gdLst>
                <a:gd name="connsiteX0" fmla="*/ 82135 w 76264"/>
                <a:gd name="connsiteY0" fmla="*/ 78930 h 101630"/>
                <a:gd name="connsiteX1" fmla="*/ 76820 w 76264"/>
                <a:gd name="connsiteY1" fmla="*/ 78930 h 101630"/>
                <a:gd name="connsiteX2" fmla="*/ 73142 w 76264"/>
                <a:gd name="connsiteY2" fmla="*/ 90451 h 101630"/>
                <a:gd name="connsiteX3" fmla="*/ 59598 w 76264"/>
                <a:gd name="connsiteY3" fmla="*/ 91204 h 101630"/>
                <a:gd name="connsiteX4" fmla="*/ 34772 w 76264"/>
                <a:gd name="connsiteY4" fmla="*/ 91204 h 101630"/>
                <a:gd name="connsiteX5" fmla="*/ 60098 w 76264"/>
                <a:gd name="connsiteY5" fmla="*/ 72856 h 101630"/>
                <a:gd name="connsiteX6" fmla="*/ 82135 w 76264"/>
                <a:gd name="connsiteY6" fmla="*/ 44249 h 101630"/>
                <a:gd name="connsiteX7" fmla="*/ 48698 w 76264"/>
                <a:gd name="connsiteY7" fmla="*/ 19056 h 101630"/>
                <a:gd name="connsiteX8" fmla="*/ 19066 w 76264"/>
                <a:gd name="connsiteY8" fmla="*/ 41335 h 101630"/>
                <a:gd name="connsiteX9" fmla="*/ 26407 w 76264"/>
                <a:gd name="connsiteY9" fmla="*/ 49060 h 101630"/>
                <a:gd name="connsiteX10" fmla="*/ 33882 w 76264"/>
                <a:gd name="connsiteY10" fmla="*/ 41588 h 101630"/>
                <a:gd name="connsiteX11" fmla="*/ 26661 w 76264"/>
                <a:gd name="connsiteY11" fmla="*/ 34118 h 101630"/>
                <a:gd name="connsiteX12" fmla="*/ 46045 w 76264"/>
                <a:gd name="connsiteY12" fmla="*/ 24629 h 101630"/>
                <a:gd name="connsiteX13" fmla="*/ 68582 w 76264"/>
                <a:gd name="connsiteY13" fmla="*/ 44376 h 101630"/>
                <a:gd name="connsiteX14" fmla="*/ 51487 w 76264"/>
                <a:gd name="connsiteY14" fmla="*/ 71332 h 101630"/>
                <a:gd name="connsiteX15" fmla="*/ 20583 w 76264"/>
                <a:gd name="connsiteY15" fmla="*/ 97541 h 101630"/>
                <a:gd name="connsiteX16" fmla="*/ 19066 w 76264"/>
                <a:gd name="connsiteY16" fmla="*/ 99566 h 101630"/>
                <a:gd name="connsiteX17" fmla="*/ 19066 w 76264"/>
                <a:gd name="connsiteY17" fmla="*/ 103361 h 101630"/>
                <a:gd name="connsiteX18" fmla="*/ 77957 w 76264"/>
                <a:gd name="connsiteY18" fmla="*/ 103361 h 101630"/>
                <a:gd name="connsiteX19" fmla="*/ 82135 w 76264"/>
                <a:gd name="connsiteY19" fmla="*/ 78930 h 1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64" h="101630">
                  <a:moveTo>
                    <a:pt x="82135" y="78930"/>
                  </a:moveTo>
                  <a:lnTo>
                    <a:pt x="76820" y="78930"/>
                  </a:lnTo>
                  <a:cubicBezTo>
                    <a:pt x="76439" y="81335"/>
                    <a:pt x="75168" y="89181"/>
                    <a:pt x="73142" y="90451"/>
                  </a:cubicBezTo>
                  <a:cubicBezTo>
                    <a:pt x="72134" y="91204"/>
                    <a:pt x="61496" y="91204"/>
                    <a:pt x="59598" y="91204"/>
                  </a:cubicBezTo>
                  <a:lnTo>
                    <a:pt x="34772" y="91204"/>
                  </a:lnTo>
                  <a:cubicBezTo>
                    <a:pt x="43129" y="85005"/>
                    <a:pt x="52504" y="77915"/>
                    <a:pt x="60098" y="72856"/>
                  </a:cubicBezTo>
                  <a:cubicBezTo>
                    <a:pt x="71498" y="65003"/>
                    <a:pt x="82135" y="57666"/>
                    <a:pt x="82135" y="44249"/>
                  </a:cubicBezTo>
                  <a:cubicBezTo>
                    <a:pt x="82135" y="28044"/>
                    <a:pt x="66811" y="19056"/>
                    <a:pt x="48698" y="19056"/>
                  </a:cubicBezTo>
                  <a:cubicBezTo>
                    <a:pt x="31602" y="19056"/>
                    <a:pt x="19066" y="28932"/>
                    <a:pt x="19066" y="41335"/>
                  </a:cubicBezTo>
                  <a:cubicBezTo>
                    <a:pt x="19066" y="47917"/>
                    <a:pt x="24635" y="49060"/>
                    <a:pt x="26407" y="49060"/>
                  </a:cubicBezTo>
                  <a:cubicBezTo>
                    <a:pt x="29831" y="49060"/>
                    <a:pt x="33882" y="46782"/>
                    <a:pt x="33882" y="41588"/>
                  </a:cubicBezTo>
                  <a:cubicBezTo>
                    <a:pt x="33882" y="37032"/>
                    <a:pt x="30594" y="34498"/>
                    <a:pt x="26661" y="34118"/>
                  </a:cubicBezTo>
                  <a:cubicBezTo>
                    <a:pt x="30212" y="28425"/>
                    <a:pt x="37552" y="24629"/>
                    <a:pt x="46045" y="24629"/>
                  </a:cubicBezTo>
                  <a:cubicBezTo>
                    <a:pt x="58326" y="24629"/>
                    <a:pt x="68582" y="31966"/>
                    <a:pt x="68582" y="44376"/>
                  </a:cubicBezTo>
                  <a:cubicBezTo>
                    <a:pt x="68582" y="55007"/>
                    <a:pt x="61242" y="63106"/>
                    <a:pt x="51487" y="71332"/>
                  </a:cubicBezTo>
                  <a:lnTo>
                    <a:pt x="20583" y="97541"/>
                  </a:lnTo>
                  <a:cubicBezTo>
                    <a:pt x="19320" y="98676"/>
                    <a:pt x="19193" y="98676"/>
                    <a:pt x="19066" y="99566"/>
                  </a:cubicBezTo>
                  <a:lnTo>
                    <a:pt x="19066" y="103361"/>
                  </a:lnTo>
                  <a:lnTo>
                    <a:pt x="77957" y="103361"/>
                  </a:lnTo>
                  <a:lnTo>
                    <a:pt x="82135" y="7893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92BC0F76-1BC8-4190-A182-21091EA1C5A8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10233068" y="-15048248"/>
              <a:ext cx="76264" cy="101630"/>
            </a:xfrm>
            <a:custGeom>
              <a:avLst/>
              <a:gdLst>
                <a:gd name="connsiteX0" fmla="*/ 57691 w 76264"/>
                <a:gd name="connsiteY0" fmla="*/ 24502 h 101630"/>
                <a:gd name="connsiteX1" fmla="*/ 52122 w 76264"/>
                <a:gd name="connsiteY1" fmla="*/ 19056 h 101630"/>
                <a:gd name="connsiteX2" fmla="*/ 44393 w 76264"/>
                <a:gd name="connsiteY2" fmla="*/ 26654 h 101630"/>
                <a:gd name="connsiteX3" fmla="*/ 49842 w 76264"/>
                <a:gd name="connsiteY3" fmla="*/ 32093 h 101630"/>
                <a:gd name="connsiteX4" fmla="*/ 57691 w 76264"/>
                <a:gd name="connsiteY4" fmla="*/ 24502 h 101630"/>
                <a:gd name="connsiteX5" fmla="*/ 63649 w 76264"/>
                <a:gd name="connsiteY5" fmla="*/ 85257 h 101630"/>
                <a:gd name="connsiteX6" fmla="*/ 60988 w 76264"/>
                <a:gd name="connsiteY6" fmla="*/ 83488 h 101630"/>
                <a:gd name="connsiteX7" fmla="*/ 57945 w 76264"/>
                <a:gd name="connsiteY7" fmla="*/ 86402 h 101630"/>
                <a:gd name="connsiteX8" fmla="*/ 43765 w 76264"/>
                <a:gd name="connsiteY8" fmla="*/ 100574 h 101630"/>
                <a:gd name="connsiteX9" fmla="*/ 39959 w 76264"/>
                <a:gd name="connsiteY9" fmla="*/ 95762 h 101630"/>
                <a:gd name="connsiteX10" fmla="*/ 41611 w 76264"/>
                <a:gd name="connsiteY10" fmla="*/ 89308 h 101630"/>
                <a:gd name="connsiteX11" fmla="*/ 44265 w 76264"/>
                <a:gd name="connsiteY11" fmla="*/ 82471 h 101630"/>
                <a:gd name="connsiteX12" fmla="*/ 51487 w 76264"/>
                <a:gd name="connsiteY12" fmla="*/ 65003 h 101630"/>
                <a:gd name="connsiteX13" fmla="*/ 53258 w 76264"/>
                <a:gd name="connsiteY13" fmla="*/ 58676 h 101630"/>
                <a:gd name="connsiteX14" fmla="*/ 39459 w 76264"/>
                <a:gd name="connsiteY14" fmla="*/ 47535 h 101630"/>
                <a:gd name="connsiteX15" fmla="*/ 19066 w 76264"/>
                <a:gd name="connsiteY15" fmla="*/ 67155 h 101630"/>
                <a:gd name="connsiteX16" fmla="*/ 21728 w 76264"/>
                <a:gd name="connsiteY16" fmla="*/ 68934 h 101630"/>
                <a:gd name="connsiteX17" fmla="*/ 24635 w 76264"/>
                <a:gd name="connsiteY17" fmla="*/ 66400 h 101630"/>
                <a:gd name="connsiteX18" fmla="*/ 38950 w 76264"/>
                <a:gd name="connsiteY18" fmla="*/ 51839 h 101630"/>
                <a:gd name="connsiteX19" fmla="*/ 42748 w 76264"/>
                <a:gd name="connsiteY19" fmla="*/ 56651 h 101630"/>
                <a:gd name="connsiteX20" fmla="*/ 41985 w 76264"/>
                <a:gd name="connsiteY20" fmla="*/ 61208 h 101630"/>
                <a:gd name="connsiteX21" fmla="*/ 33628 w 76264"/>
                <a:gd name="connsiteY21" fmla="*/ 81335 h 101630"/>
                <a:gd name="connsiteX22" fmla="*/ 30840 w 76264"/>
                <a:gd name="connsiteY22" fmla="*/ 88046 h 101630"/>
                <a:gd name="connsiteX23" fmla="*/ 29449 w 76264"/>
                <a:gd name="connsiteY23" fmla="*/ 93738 h 101630"/>
                <a:gd name="connsiteX24" fmla="*/ 43256 w 76264"/>
                <a:gd name="connsiteY24" fmla="*/ 104877 h 101630"/>
                <a:gd name="connsiteX25" fmla="*/ 63649 w 76264"/>
                <a:gd name="connsiteY25" fmla="*/ 85257 h 1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6264" h="101630">
                  <a:moveTo>
                    <a:pt x="57691" y="24502"/>
                  </a:moveTo>
                  <a:cubicBezTo>
                    <a:pt x="57691" y="21461"/>
                    <a:pt x="55411" y="19056"/>
                    <a:pt x="52122" y="19056"/>
                  </a:cubicBezTo>
                  <a:cubicBezTo>
                    <a:pt x="48571" y="19056"/>
                    <a:pt x="44393" y="22478"/>
                    <a:pt x="44393" y="26654"/>
                  </a:cubicBezTo>
                  <a:cubicBezTo>
                    <a:pt x="44393" y="30195"/>
                    <a:pt x="47181" y="32093"/>
                    <a:pt x="49842" y="32093"/>
                  </a:cubicBezTo>
                  <a:cubicBezTo>
                    <a:pt x="54020" y="32093"/>
                    <a:pt x="57691" y="28298"/>
                    <a:pt x="57691" y="24502"/>
                  </a:cubicBezTo>
                  <a:close/>
                  <a:moveTo>
                    <a:pt x="63649" y="85257"/>
                  </a:moveTo>
                  <a:cubicBezTo>
                    <a:pt x="63649" y="83488"/>
                    <a:pt x="61496" y="83488"/>
                    <a:pt x="60988" y="83488"/>
                  </a:cubicBezTo>
                  <a:cubicBezTo>
                    <a:pt x="58835" y="83488"/>
                    <a:pt x="58708" y="83995"/>
                    <a:pt x="57945" y="86402"/>
                  </a:cubicBezTo>
                  <a:cubicBezTo>
                    <a:pt x="55792" y="93365"/>
                    <a:pt x="50096" y="100574"/>
                    <a:pt x="43765" y="100574"/>
                  </a:cubicBezTo>
                  <a:cubicBezTo>
                    <a:pt x="40849" y="100574"/>
                    <a:pt x="39959" y="98549"/>
                    <a:pt x="39959" y="95762"/>
                  </a:cubicBezTo>
                  <a:cubicBezTo>
                    <a:pt x="39959" y="93110"/>
                    <a:pt x="40595" y="91713"/>
                    <a:pt x="41611" y="89308"/>
                  </a:cubicBezTo>
                  <a:cubicBezTo>
                    <a:pt x="42621" y="86783"/>
                    <a:pt x="43638" y="84249"/>
                    <a:pt x="44265" y="82471"/>
                  </a:cubicBezTo>
                  <a:cubicBezTo>
                    <a:pt x="44774" y="81335"/>
                    <a:pt x="49715" y="69561"/>
                    <a:pt x="51487" y="65003"/>
                  </a:cubicBezTo>
                  <a:cubicBezTo>
                    <a:pt x="52504" y="62478"/>
                    <a:pt x="53258" y="60827"/>
                    <a:pt x="53258" y="58676"/>
                  </a:cubicBezTo>
                  <a:cubicBezTo>
                    <a:pt x="53258" y="52602"/>
                    <a:pt x="47435" y="47535"/>
                    <a:pt x="39459" y="47535"/>
                  </a:cubicBezTo>
                  <a:cubicBezTo>
                    <a:pt x="26161" y="47535"/>
                    <a:pt x="19066" y="63741"/>
                    <a:pt x="19066" y="67155"/>
                  </a:cubicBezTo>
                  <a:cubicBezTo>
                    <a:pt x="19066" y="68934"/>
                    <a:pt x="21092" y="68934"/>
                    <a:pt x="21728" y="68934"/>
                  </a:cubicBezTo>
                  <a:cubicBezTo>
                    <a:pt x="23881" y="68934"/>
                    <a:pt x="24008" y="68298"/>
                    <a:pt x="24635" y="66400"/>
                  </a:cubicBezTo>
                  <a:cubicBezTo>
                    <a:pt x="27424" y="57414"/>
                    <a:pt x="33501" y="51839"/>
                    <a:pt x="38950" y="51839"/>
                  </a:cubicBezTo>
                  <a:cubicBezTo>
                    <a:pt x="41358" y="51839"/>
                    <a:pt x="42748" y="53237"/>
                    <a:pt x="42748" y="56651"/>
                  </a:cubicBezTo>
                  <a:cubicBezTo>
                    <a:pt x="42748" y="57159"/>
                    <a:pt x="42748" y="58803"/>
                    <a:pt x="41985" y="61208"/>
                  </a:cubicBezTo>
                  <a:cubicBezTo>
                    <a:pt x="41103" y="63486"/>
                    <a:pt x="35400" y="77032"/>
                    <a:pt x="33628" y="81335"/>
                  </a:cubicBezTo>
                  <a:cubicBezTo>
                    <a:pt x="32746" y="83488"/>
                    <a:pt x="32746" y="83742"/>
                    <a:pt x="30840" y="88046"/>
                  </a:cubicBezTo>
                  <a:cubicBezTo>
                    <a:pt x="30212" y="89815"/>
                    <a:pt x="29449" y="91586"/>
                    <a:pt x="29449" y="93738"/>
                  </a:cubicBezTo>
                  <a:cubicBezTo>
                    <a:pt x="29449" y="100320"/>
                    <a:pt x="35654" y="104877"/>
                    <a:pt x="43256" y="104877"/>
                  </a:cubicBezTo>
                  <a:cubicBezTo>
                    <a:pt x="56555" y="104877"/>
                    <a:pt x="63649" y="88426"/>
                    <a:pt x="63649" y="8525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3CBAB74D-0215-45FD-92EB-131576210AC7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10071561" y="-14938314"/>
              <a:ext cx="279635" cy="25408"/>
            </a:xfrm>
            <a:custGeom>
              <a:avLst/>
              <a:gdLst>
                <a:gd name="connsiteX0" fmla="*/ 6463 w 279634"/>
                <a:gd name="connsiteY0" fmla="*/ 6460 h 0"/>
                <a:gd name="connsiteX1" fmla="*/ 281730 w 279634"/>
                <a:gd name="connsiteY1" fmla="*/ 646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9634">
                  <a:moveTo>
                    <a:pt x="6463" y="6460"/>
                  </a:moveTo>
                  <a:lnTo>
                    <a:pt x="281730" y="6460"/>
                  </a:lnTo>
                </a:path>
              </a:pathLst>
            </a:custGeom>
            <a:noFill/>
            <a:ln w="3229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B417483A-135A-4111-AA69-F7C1F518CFAD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10164991" y="-14929900"/>
              <a:ext cx="76264" cy="101630"/>
            </a:xfrm>
            <a:custGeom>
              <a:avLst/>
              <a:gdLst>
                <a:gd name="connsiteX0" fmla="*/ 82135 w 76264"/>
                <a:gd name="connsiteY0" fmla="*/ 78930 h 101630"/>
                <a:gd name="connsiteX1" fmla="*/ 76820 w 76264"/>
                <a:gd name="connsiteY1" fmla="*/ 78930 h 101630"/>
                <a:gd name="connsiteX2" fmla="*/ 73142 w 76264"/>
                <a:gd name="connsiteY2" fmla="*/ 90451 h 101630"/>
                <a:gd name="connsiteX3" fmla="*/ 59598 w 76264"/>
                <a:gd name="connsiteY3" fmla="*/ 91206 h 101630"/>
                <a:gd name="connsiteX4" fmla="*/ 34771 w 76264"/>
                <a:gd name="connsiteY4" fmla="*/ 91206 h 101630"/>
                <a:gd name="connsiteX5" fmla="*/ 60098 w 76264"/>
                <a:gd name="connsiteY5" fmla="*/ 72856 h 101630"/>
                <a:gd name="connsiteX6" fmla="*/ 82135 w 76264"/>
                <a:gd name="connsiteY6" fmla="*/ 44249 h 101630"/>
                <a:gd name="connsiteX7" fmla="*/ 48698 w 76264"/>
                <a:gd name="connsiteY7" fmla="*/ 19056 h 101630"/>
                <a:gd name="connsiteX8" fmla="*/ 19066 w 76264"/>
                <a:gd name="connsiteY8" fmla="*/ 41335 h 101630"/>
                <a:gd name="connsiteX9" fmla="*/ 26407 w 76264"/>
                <a:gd name="connsiteY9" fmla="*/ 49061 h 101630"/>
                <a:gd name="connsiteX10" fmla="*/ 33882 w 76264"/>
                <a:gd name="connsiteY10" fmla="*/ 41590 h 101630"/>
                <a:gd name="connsiteX11" fmla="*/ 26661 w 76264"/>
                <a:gd name="connsiteY11" fmla="*/ 34118 h 101630"/>
                <a:gd name="connsiteX12" fmla="*/ 46044 w 76264"/>
                <a:gd name="connsiteY12" fmla="*/ 24631 h 101630"/>
                <a:gd name="connsiteX13" fmla="*/ 68582 w 76264"/>
                <a:gd name="connsiteY13" fmla="*/ 44376 h 101630"/>
                <a:gd name="connsiteX14" fmla="*/ 51486 w 76264"/>
                <a:gd name="connsiteY14" fmla="*/ 71332 h 101630"/>
                <a:gd name="connsiteX15" fmla="*/ 20583 w 76264"/>
                <a:gd name="connsiteY15" fmla="*/ 97542 h 101630"/>
                <a:gd name="connsiteX16" fmla="*/ 19066 w 76264"/>
                <a:gd name="connsiteY16" fmla="*/ 99566 h 101630"/>
                <a:gd name="connsiteX17" fmla="*/ 19066 w 76264"/>
                <a:gd name="connsiteY17" fmla="*/ 103362 h 101630"/>
                <a:gd name="connsiteX18" fmla="*/ 77956 w 76264"/>
                <a:gd name="connsiteY18" fmla="*/ 103362 h 101630"/>
                <a:gd name="connsiteX19" fmla="*/ 82135 w 76264"/>
                <a:gd name="connsiteY19" fmla="*/ 78930 h 1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64" h="101630">
                  <a:moveTo>
                    <a:pt x="82135" y="78930"/>
                  </a:moveTo>
                  <a:lnTo>
                    <a:pt x="76820" y="78930"/>
                  </a:lnTo>
                  <a:cubicBezTo>
                    <a:pt x="76439" y="81337"/>
                    <a:pt x="75168" y="89181"/>
                    <a:pt x="73142" y="90451"/>
                  </a:cubicBezTo>
                  <a:cubicBezTo>
                    <a:pt x="72133" y="91206"/>
                    <a:pt x="61496" y="91206"/>
                    <a:pt x="59598" y="91206"/>
                  </a:cubicBezTo>
                  <a:lnTo>
                    <a:pt x="34771" y="91206"/>
                  </a:lnTo>
                  <a:cubicBezTo>
                    <a:pt x="43129" y="85005"/>
                    <a:pt x="52503" y="77915"/>
                    <a:pt x="60098" y="72856"/>
                  </a:cubicBezTo>
                  <a:cubicBezTo>
                    <a:pt x="71498" y="65004"/>
                    <a:pt x="82135" y="57668"/>
                    <a:pt x="82135" y="44249"/>
                  </a:cubicBezTo>
                  <a:cubicBezTo>
                    <a:pt x="82135" y="28044"/>
                    <a:pt x="66811" y="19056"/>
                    <a:pt x="48698" y="19056"/>
                  </a:cubicBezTo>
                  <a:cubicBezTo>
                    <a:pt x="31602" y="19056"/>
                    <a:pt x="19066" y="28934"/>
                    <a:pt x="19066" y="41335"/>
                  </a:cubicBezTo>
                  <a:cubicBezTo>
                    <a:pt x="19066" y="47918"/>
                    <a:pt x="24635" y="49061"/>
                    <a:pt x="26407" y="49061"/>
                  </a:cubicBezTo>
                  <a:cubicBezTo>
                    <a:pt x="29830" y="49061"/>
                    <a:pt x="33882" y="46782"/>
                    <a:pt x="33882" y="41590"/>
                  </a:cubicBezTo>
                  <a:cubicBezTo>
                    <a:pt x="33882" y="37032"/>
                    <a:pt x="30593" y="34500"/>
                    <a:pt x="26661" y="34118"/>
                  </a:cubicBezTo>
                  <a:cubicBezTo>
                    <a:pt x="30212" y="28425"/>
                    <a:pt x="37552" y="24631"/>
                    <a:pt x="46044" y="24631"/>
                  </a:cubicBezTo>
                  <a:cubicBezTo>
                    <a:pt x="58326" y="24631"/>
                    <a:pt x="68582" y="31967"/>
                    <a:pt x="68582" y="44376"/>
                  </a:cubicBezTo>
                  <a:cubicBezTo>
                    <a:pt x="68582" y="55008"/>
                    <a:pt x="61241" y="63106"/>
                    <a:pt x="51486" y="71332"/>
                  </a:cubicBezTo>
                  <a:lnTo>
                    <a:pt x="20583" y="97542"/>
                  </a:lnTo>
                  <a:cubicBezTo>
                    <a:pt x="19320" y="98678"/>
                    <a:pt x="19193" y="98678"/>
                    <a:pt x="19066" y="99566"/>
                  </a:cubicBezTo>
                  <a:lnTo>
                    <a:pt x="19066" y="103362"/>
                  </a:lnTo>
                  <a:lnTo>
                    <a:pt x="77956" y="103362"/>
                  </a:lnTo>
                  <a:lnTo>
                    <a:pt x="82135" y="7893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C34EFE69-93E1-441E-86F7-A4F8A26B95A1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10376998" y="-15016296"/>
              <a:ext cx="152528" cy="152445"/>
            </a:xfrm>
            <a:custGeom>
              <a:avLst/>
              <a:gdLst>
                <a:gd name="connsiteX0" fmla="*/ 88752 w 152528"/>
                <a:gd name="connsiteY0" fmla="*/ 88705 h 152445"/>
                <a:gd name="connsiteX1" fmla="*/ 143011 w 152528"/>
                <a:gd name="connsiteY1" fmla="*/ 88705 h 152445"/>
                <a:gd name="connsiteX2" fmla="*/ 149572 w 152528"/>
                <a:gd name="connsiteY2" fmla="*/ 84448 h 152445"/>
                <a:gd name="connsiteX3" fmla="*/ 143011 w 152528"/>
                <a:gd name="connsiteY3" fmla="*/ 80019 h 152445"/>
                <a:gd name="connsiteX4" fmla="*/ 88752 w 152528"/>
                <a:gd name="connsiteY4" fmla="*/ 80019 h 152445"/>
                <a:gd name="connsiteX5" fmla="*/ 88752 w 152528"/>
                <a:gd name="connsiteY5" fmla="*/ 25614 h 152445"/>
                <a:gd name="connsiteX6" fmla="*/ 84494 w 152528"/>
                <a:gd name="connsiteY6" fmla="*/ 19056 h 152445"/>
                <a:gd name="connsiteX7" fmla="*/ 80062 w 152528"/>
                <a:gd name="connsiteY7" fmla="*/ 25614 h 152445"/>
                <a:gd name="connsiteX8" fmla="*/ 80062 w 152528"/>
                <a:gd name="connsiteY8" fmla="*/ 80019 h 152445"/>
                <a:gd name="connsiteX9" fmla="*/ 25628 w 152528"/>
                <a:gd name="connsiteY9" fmla="*/ 80019 h 152445"/>
                <a:gd name="connsiteX10" fmla="*/ 19066 w 152528"/>
                <a:gd name="connsiteY10" fmla="*/ 84274 h 152445"/>
                <a:gd name="connsiteX11" fmla="*/ 25628 w 152528"/>
                <a:gd name="connsiteY11" fmla="*/ 88705 h 152445"/>
                <a:gd name="connsiteX12" fmla="*/ 80062 w 152528"/>
                <a:gd name="connsiteY12" fmla="*/ 88705 h 152445"/>
                <a:gd name="connsiteX13" fmla="*/ 80062 w 152528"/>
                <a:gd name="connsiteY13" fmla="*/ 143108 h 152445"/>
                <a:gd name="connsiteX14" fmla="*/ 84319 w 152528"/>
                <a:gd name="connsiteY14" fmla="*/ 149666 h 152445"/>
                <a:gd name="connsiteX15" fmla="*/ 88752 w 152528"/>
                <a:gd name="connsiteY15" fmla="*/ 143108 h 152445"/>
                <a:gd name="connsiteX16" fmla="*/ 88752 w 152528"/>
                <a:gd name="connsiteY16" fmla="*/ 88705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2528" h="152445">
                  <a:moveTo>
                    <a:pt x="88752" y="88705"/>
                  </a:moveTo>
                  <a:lnTo>
                    <a:pt x="143011" y="88705"/>
                  </a:lnTo>
                  <a:cubicBezTo>
                    <a:pt x="145315" y="88705"/>
                    <a:pt x="149572" y="88705"/>
                    <a:pt x="149572" y="84448"/>
                  </a:cubicBezTo>
                  <a:cubicBezTo>
                    <a:pt x="149572" y="80019"/>
                    <a:pt x="145497" y="80019"/>
                    <a:pt x="143011" y="80019"/>
                  </a:cubicBezTo>
                  <a:lnTo>
                    <a:pt x="88752" y="80019"/>
                  </a:lnTo>
                  <a:lnTo>
                    <a:pt x="88752" y="25614"/>
                  </a:lnTo>
                  <a:cubicBezTo>
                    <a:pt x="88752" y="23311"/>
                    <a:pt x="88752" y="19056"/>
                    <a:pt x="84494" y="19056"/>
                  </a:cubicBezTo>
                  <a:cubicBezTo>
                    <a:pt x="80062" y="19056"/>
                    <a:pt x="80062" y="23129"/>
                    <a:pt x="80062" y="25614"/>
                  </a:cubicBezTo>
                  <a:lnTo>
                    <a:pt x="80062" y="80019"/>
                  </a:lnTo>
                  <a:lnTo>
                    <a:pt x="25628" y="80019"/>
                  </a:lnTo>
                  <a:cubicBezTo>
                    <a:pt x="23324" y="80019"/>
                    <a:pt x="19066" y="80019"/>
                    <a:pt x="19066" y="84274"/>
                  </a:cubicBezTo>
                  <a:cubicBezTo>
                    <a:pt x="19066" y="88705"/>
                    <a:pt x="23149" y="88705"/>
                    <a:pt x="25628" y="88705"/>
                  </a:cubicBezTo>
                  <a:lnTo>
                    <a:pt x="80062" y="88705"/>
                  </a:lnTo>
                  <a:lnTo>
                    <a:pt x="80062" y="143108"/>
                  </a:lnTo>
                  <a:cubicBezTo>
                    <a:pt x="80062" y="145411"/>
                    <a:pt x="80062" y="149666"/>
                    <a:pt x="84319" y="149666"/>
                  </a:cubicBezTo>
                  <a:cubicBezTo>
                    <a:pt x="88752" y="149666"/>
                    <a:pt x="88752" y="145585"/>
                    <a:pt x="88752" y="143108"/>
                  </a:cubicBezTo>
                  <a:lnTo>
                    <a:pt x="88752" y="8870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4A5A9005-2500-4532-B912-59B059605E66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10533720" y="-15039478"/>
              <a:ext cx="203371" cy="203260"/>
            </a:xfrm>
            <a:custGeom>
              <a:avLst/>
              <a:gdLst>
                <a:gd name="connsiteX0" fmla="*/ 103640 w 203370"/>
                <a:gd name="connsiteY0" fmla="*/ 110856 h 203260"/>
                <a:gd name="connsiteX1" fmla="*/ 105768 w 203370"/>
                <a:gd name="connsiteY1" fmla="*/ 107664 h 203260"/>
                <a:gd name="connsiteX2" fmla="*/ 104172 w 203370"/>
                <a:gd name="connsiteY2" fmla="*/ 105005 h 203260"/>
                <a:gd name="connsiteX3" fmla="*/ 41231 w 203370"/>
                <a:gd name="connsiteY3" fmla="*/ 27741 h 203260"/>
                <a:gd name="connsiteX4" fmla="*/ 118185 w 203370"/>
                <a:gd name="connsiteY4" fmla="*/ 27741 h 203260"/>
                <a:gd name="connsiteX5" fmla="*/ 161092 w 203370"/>
                <a:gd name="connsiteY5" fmla="*/ 32172 h 203260"/>
                <a:gd name="connsiteX6" fmla="*/ 198326 w 203370"/>
                <a:gd name="connsiteY6" fmla="*/ 62122 h 203260"/>
                <a:gd name="connsiteX7" fmla="*/ 204356 w 203370"/>
                <a:gd name="connsiteY7" fmla="*/ 62122 h 203260"/>
                <a:gd name="connsiteX8" fmla="*/ 187514 w 203370"/>
                <a:gd name="connsiteY8" fmla="*/ 19056 h 203260"/>
                <a:gd name="connsiteX9" fmla="*/ 24563 w 203370"/>
                <a:gd name="connsiteY9" fmla="*/ 19056 h 203260"/>
                <a:gd name="connsiteX10" fmla="*/ 19598 w 203370"/>
                <a:gd name="connsiteY10" fmla="*/ 20119 h 203260"/>
                <a:gd name="connsiteX11" fmla="*/ 19066 w 203370"/>
                <a:gd name="connsiteY11" fmla="*/ 25963 h 203260"/>
                <a:gd name="connsiteX12" fmla="*/ 90166 w 203370"/>
                <a:gd name="connsiteY12" fmla="*/ 113158 h 203260"/>
                <a:gd name="connsiteX13" fmla="*/ 21187 w 203370"/>
                <a:gd name="connsiteY13" fmla="*/ 190605 h 203260"/>
                <a:gd name="connsiteX14" fmla="*/ 19066 w 203370"/>
                <a:gd name="connsiteY14" fmla="*/ 193788 h 203260"/>
                <a:gd name="connsiteX15" fmla="*/ 24563 w 203370"/>
                <a:gd name="connsiteY15" fmla="*/ 196273 h 203260"/>
                <a:gd name="connsiteX16" fmla="*/ 187514 w 203370"/>
                <a:gd name="connsiteY16" fmla="*/ 196273 h 203260"/>
                <a:gd name="connsiteX17" fmla="*/ 204356 w 203370"/>
                <a:gd name="connsiteY17" fmla="*/ 150730 h 203260"/>
                <a:gd name="connsiteX18" fmla="*/ 198326 w 203370"/>
                <a:gd name="connsiteY18" fmla="*/ 150730 h 203260"/>
                <a:gd name="connsiteX19" fmla="*/ 164102 w 203370"/>
                <a:gd name="connsiteY19" fmla="*/ 179973 h 203260"/>
                <a:gd name="connsiteX20" fmla="*/ 119599 w 203370"/>
                <a:gd name="connsiteY20" fmla="*/ 185110 h 203260"/>
                <a:gd name="connsiteX21" fmla="*/ 37504 w 203370"/>
                <a:gd name="connsiteY21" fmla="*/ 185110 h 203260"/>
                <a:gd name="connsiteX22" fmla="*/ 103640 w 203370"/>
                <a:gd name="connsiteY22" fmla="*/ 110856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03370" h="203260">
                  <a:moveTo>
                    <a:pt x="103640" y="110856"/>
                  </a:moveTo>
                  <a:cubicBezTo>
                    <a:pt x="105768" y="108728"/>
                    <a:pt x="105768" y="108371"/>
                    <a:pt x="105768" y="107664"/>
                  </a:cubicBezTo>
                  <a:cubicBezTo>
                    <a:pt x="105768" y="107132"/>
                    <a:pt x="105768" y="106776"/>
                    <a:pt x="104172" y="105005"/>
                  </a:cubicBezTo>
                  <a:lnTo>
                    <a:pt x="41231" y="27741"/>
                  </a:lnTo>
                  <a:lnTo>
                    <a:pt x="118185" y="27741"/>
                  </a:lnTo>
                  <a:cubicBezTo>
                    <a:pt x="144250" y="27741"/>
                    <a:pt x="157898" y="31457"/>
                    <a:pt x="161092" y="32172"/>
                  </a:cubicBezTo>
                  <a:cubicBezTo>
                    <a:pt x="176694" y="36419"/>
                    <a:pt x="192296" y="46702"/>
                    <a:pt x="198326" y="62122"/>
                  </a:cubicBezTo>
                  <a:lnTo>
                    <a:pt x="204356" y="62122"/>
                  </a:lnTo>
                  <a:lnTo>
                    <a:pt x="187514" y="19056"/>
                  </a:lnTo>
                  <a:lnTo>
                    <a:pt x="24563" y="19056"/>
                  </a:lnTo>
                  <a:cubicBezTo>
                    <a:pt x="20663" y="19056"/>
                    <a:pt x="20480" y="19231"/>
                    <a:pt x="19598" y="20119"/>
                  </a:cubicBezTo>
                  <a:cubicBezTo>
                    <a:pt x="19066" y="20651"/>
                    <a:pt x="19066" y="21008"/>
                    <a:pt x="19066" y="25963"/>
                  </a:cubicBezTo>
                  <a:lnTo>
                    <a:pt x="90166" y="113158"/>
                  </a:lnTo>
                  <a:lnTo>
                    <a:pt x="21187" y="190605"/>
                  </a:lnTo>
                  <a:cubicBezTo>
                    <a:pt x="19066" y="192732"/>
                    <a:pt x="19066" y="193081"/>
                    <a:pt x="19066" y="193788"/>
                  </a:cubicBezTo>
                  <a:cubicBezTo>
                    <a:pt x="19066" y="196273"/>
                    <a:pt x="21369" y="196273"/>
                    <a:pt x="24563" y="196273"/>
                  </a:cubicBezTo>
                  <a:lnTo>
                    <a:pt x="187514" y="196273"/>
                  </a:lnTo>
                  <a:lnTo>
                    <a:pt x="204356" y="150730"/>
                  </a:lnTo>
                  <a:lnTo>
                    <a:pt x="198326" y="150730"/>
                  </a:lnTo>
                  <a:cubicBezTo>
                    <a:pt x="192296" y="166856"/>
                    <a:pt x="176694" y="176249"/>
                    <a:pt x="164102" y="179973"/>
                  </a:cubicBezTo>
                  <a:cubicBezTo>
                    <a:pt x="160559" y="181029"/>
                    <a:pt x="147086" y="185110"/>
                    <a:pt x="119599" y="185110"/>
                  </a:cubicBezTo>
                  <a:lnTo>
                    <a:pt x="37504" y="185110"/>
                  </a:lnTo>
                  <a:lnTo>
                    <a:pt x="103640" y="11085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70ED1561-BEFD-4F68-982F-084810BB10F8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10744393" y="-14934067"/>
              <a:ext cx="279635" cy="127038"/>
            </a:xfrm>
            <a:custGeom>
              <a:avLst/>
              <a:gdLst>
                <a:gd name="connsiteX0" fmla="*/ 57691 w 279634"/>
                <a:gd name="connsiteY0" fmla="*/ 24502 h 127037"/>
                <a:gd name="connsiteX1" fmla="*/ 52122 w 279634"/>
                <a:gd name="connsiteY1" fmla="*/ 19056 h 127037"/>
                <a:gd name="connsiteX2" fmla="*/ 44392 w 279634"/>
                <a:gd name="connsiteY2" fmla="*/ 26654 h 127037"/>
                <a:gd name="connsiteX3" fmla="*/ 49842 w 279634"/>
                <a:gd name="connsiteY3" fmla="*/ 32093 h 127037"/>
                <a:gd name="connsiteX4" fmla="*/ 57691 w 279634"/>
                <a:gd name="connsiteY4" fmla="*/ 24502 h 127037"/>
                <a:gd name="connsiteX5" fmla="*/ 63649 w 279634"/>
                <a:gd name="connsiteY5" fmla="*/ 85259 h 127037"/>
                <a:gd name="connsiteX6" fmla="*/ 60988 w 279634"/>
                <a:gd name="connsiteY6" fmla="*/ 83488 h 127037"/>
                <a:gd name="connsiteX7" fmla="*/ 57945 w 279634"/>
                <a:gd name="connsiteY7" fmla="*/ 86402 h 127037"/>
                <a:gd name="connsiteX8" fmla="*/ 43765 w 279634"/>
                <a:gd name="connsiteY8" fmla="*/ 100574 h 127037"/>
                <a:gd name="connsiteX9" fmla="*/ 39960 w 279634"/>
                <a:gd name="connsiteY9" fmla="*/ 95762 h 127037"/>
                <a:gd name="connsiteX10" fmla="*/ 41612 w 279634"/>
                <a:gd name="connsiteY10" fmla="*/ 89308 h 127037"/>
                <a:gd name="connsiteX11" fmla="*/ 44265 w 279634"/>
                <a:gd name="connsiteY11" fmla="*/ 82471 h 127037"/>
                <a:gd name="connsiteX12" fmla="*/ 51487 w 279634"/>
                <a:gd name="connsiteY12" fmla="*/ 65003 h 127037"/>
                <a:gd name="connsiteX13" fmla="*/ 53258 w 279634"/>
                <a:gd name="connsiteY13" fmla="*/ 58676 h 127037"/>
                <a:gd name="connsiteX14" fmla="*/ 39459 w 279634"/>
                <a:gd name="connsiteY14" fmla="*/ 47535 h 127037"/>
                <a:gd name="connsiteX15" fmla="*/ 19066 w 279634"/>
                <a:gd name="connsiteY15" fmla="*/ 67155 h 127037"/>
                <a:gd name="connsiteX16" fmla="*/ 21728 w 279634"/>
                <a:gd name="connsiteY16" fmla="*/ 68934 h 127037"/>
                <a:gd name="connsiteX17" fmla="*/ 24635 w 279634"/>
                <a:gd name="connsiteY17" fmla="*/ 66402 h 127037"/>
                <a:gd name="connsiteX18" fmla="*/ 38950 w 279634"/>
                <a:gd name="connsiteY18" fmla="*/ 51839 h 127037"/>
                <a:gd name="connsiteX19" fmla="*/ 42748 w 279634"/>
                <a:gd name="connsiteY19" fmla="*/ 56651 h 127037"/>
                <a:gd name="connsiteX20" fmla="*/ 41985 w 279634"/>
                <a:gd name="connsiteY20" fmla="*/ 61208 h 127037"/>
                <a:gd name="connsiteX21" fmla="*/ 33629 w 279634"/>
                <a:gd name="connsiteY21" fmla="*/ 81335 h 127037"/>
                <a:gd name="connsiteX22" fmla="*/ 30840 w 279634"/>
                <a:gd name="connsiteY22" fmla="*/ 88046 h 127037"/>
                <a:gd name="connsiteX23" fmla="*/ 29449 w 279634"/>
                <a:gd name="connsiteY23" fmla="*/ 93738 h 127037"/>
                <a:gd name="connsiteX24" fmla="*/ 43256 w 279634"/>
                <a:gd name="connsiteY24" fmla="*/ 104877 h 127037"/>
                <a:gd name="connsiteX25" fmla="*/ 63649 w 279634"/>
                <a:gd name="connsiteY25" fmla="*/ 85259 h 127037"/>
                <a:gd name="connsiteX26" fmla="*/ 189099 w 279634"/>
                <a:gd name="connsiteY26" fmla="*/ 34625 h 127037"/>
                <a:gd name="connsiteX27" fmla="*/ 192007 w 279634"/>
                <a:gd name="connsiteY27" fmla="*/ 30958 h 127037"/>
                <a:gd name="connsiteX28" fmla="*/ 188464 w 279634"/>
                <a:gd name="connsiteY28" fmla="*/ 27408 h 127037"/>
                <a:gd name="connsiteX29" fmla="*/ 186057 w 279634"/>
                <a:gd name="connsiteY29" fmla="*/ 28171 h 127037"/>
                <a:gd name="connsiteX30" fmla="*/ 98290 w 279634"/>
                <a:gd name="connsiteY30" fmla="*/ 68171 h 127037"/>
                <a:gd name="connsiteX31" fmla="*/ 95374 w 279634"/>
                <a:gd name="connsiteY31" fmla="*/ 71840 h 127037"/>
                <a:gd name="connsiteX32" fmla="*/ 98290 w 279634"/>
                <a:gd name="connsiteY32" fmla="*/ 75515 h 127037"/>
                <a:gd name="connsiteX33" fmla="*/ 185676 w 279634"/>
                <a:gd name="connsiteY33" fmla="*/ 115390 h 127037"/>
                <a:gd name="connsiteX34" fmla="*/ 188464 w 279634"/>
                <a:gd name="connsiteY34" fmla="*/ 116271 h 127037"/>
                <a:gd name="connsiteX35" fmla="*/ 192007 w 279634"/>
                <a:gd name="connsiteY35" fmla="*/ 112730 h 127037"/>
                <a:gd name="connsiteX36" fmla="*/ 189099 w 279634"/>
                <a:gd name="connsiteY36" fmla="*/ 109054 h 127037"/>
                <a:gd name="connsiteX37" fmla="*/ 107401 w 279634"/>
                <a:gd name="connsiteY37" fmla="*/ 71840 h 127037"/>
                <a:gd name="connsiteX38" fmla="*/ 189099 w 279634"/>
                <a:gd name="connsiteY38" fmla="*/ 34625 h 127037"/>
                <a:gd name="connsiteX39" fmla="*/ 276879 w 279634"/>
                <a:gd name="connsiteY39" fmla="*/ 24502 h 127037"/>
                <a:gd name="connsiteX40" fmla="*/ 271304 w 279634"/>
                <a:gd name="connsiteY40" fmla="*/ 19056 h 127037"/>
                <a:gd name="connsiteX41" fmla="*/ 263455 w 279634"/>
                <a:gd name="connsiteY41" fmla="*/ 26654 h 127037"/>
                <a:gd name="connsiteX42" fmla="*/ 269024 w 279634"/>
                <a:gd name="connsiteY42" fmla="*/ 32093 h 127037"/>
                <a:gd name="connsiteX43" fmla="*/ 276879 w 279634"/>
                <a:gd name="connsiteY43" fmla="*/ 24502 h 127037"/>
                <a:gd name="connsiteX44" fmla="*/ 249266 w 279634"/>
                <a:gd name="connsiteY44" fmla="*/ 109181 h 127037"/>
                <a:gd name="connsiteX45" fmla="*/ 231154 w 279634"/>
                <a:gd name="connsiteY45" fmla="*/ 125132 h 127037"/>
                <a:gd name="connsiteX46" fmla="*/ 226602 w 279634"/>
                <a:gd name="connsiteY46" fmla="*/ 124505 h 127037"/>
                <a:gd name="connsiteX47" fmla="*/ 230526 w 279634"/>
                <a:gd name="connsiteY47" fmla="*/ 117795 h 127037"/>
                <a:gd name="connsiteX48" fmla="*/ 224822 w 279634"/>
                <a:gd name="connsiteY48" fmla="*/ 112603 h 127037"/>
                <a:gd name="connsiteX49" fmla="*/ 216974 w 279634"/>
                <a:gd name="connsiteY49" fmla="*/ 120701 h 127037"/>
                <a:gd name="connsiteX50" fmla="*/ 231281 w 279634"/>
                <a:gd name="connsiteY50" fmla="*/ 129435 h 127037"/>
                <a:gd name="connsiteX51" fmla="*/ 260285 w 279634"/>
                <a:gd name="connsiteY51" fmla="*/ 109308 h 127037"/>
                <a:gd name="connsiteX52" fmla="*/ 271686 w 279634"/>
                <a:gd name="connsiteY52" fmla="*/ 63995 h 127037"/>
                <a:gd name="connsiteX53" fmla="*/ 272321 w 279634"/>
                <a:gd name="connsiteY53" fmla="*/ 59819 h 127037"/>
                <a:gd name="connsiteX54" fmla="*/ 256742 w 279634"/>
                <a:gd name="connsiteY54" fmla="*/ 47535 h 127037"/>
                <a:gd name="connsiteX55" fmla="*/ 232043 w 279634"/>
                <a:gd name="connsiteY55" fmla="*/ 67155 h 127037"/>
                <a:gd name="connsiteX56" fmla="*/ 234705 w 279634"/>
                <a:gd name="connsiteY56" fmla="*/ 68934 h 127037"/>
                <a:gd name="connsiteX57" fmla="*/ 237493 w 279634"/>
                <a:gd name="connsiteY57" fmla="*/ 67155 h 127037"/>
                <a:gd name="connsiteX58" fmla="*/ 256234 w 279634"/>
                <a:gd name="connsiteY58" fmla="*/ 51839 h 127037"/>
                <a:gd name="connsiteX59" fmla="*/ 261556 w 279634"/>
                <a:gd name="connsiteY59" fmla="*/ 58549 h 127037"/>
                <a:gd name="connsiteX60" fmla="*/ 261175 w 279634"/>
                <a:gd name="connsiteY60" fmla="*/ 61844 h 127037"/>
                <a:gd name="connsiteX61" fmla="*/ 249266 w 279634"/>
                <a:gd name="connsiteY61" fmla="*/ 109181 h 127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79634" h="127037">
                  <a:moveTo>
                    <a:pt x="57691" y="24502"/>
                  </a:moveTo>
                  <a:cubicBezTo>
                    <a:pt x="57691" y="21461"/>
                    <a:pt x="55411" y="19056"/>
                    <a:pt x="52122" y="19056"/>
                  </a:cubicBezTo>
                  <a:cubicBezTo>
                    <a:pt x="48571" y="19056"/>
                    <a:pt x="44392" y="22478"/>
                    <a:pt x="44392" y="26654"/>
                  </a:cubicBezTo>
                  <a:cubicBezTo>
                    <a:pt x="44392" y="30195"/>
                    <a:pt x="47181" y="32093"/>
                    <a:pt x="49842" y="32093"/>
                  </a:cubicBezTo>
                  <a:cubicBezTo>
                    <a:pt x="54020" y="32093"/>
                    <a:pt x="57691" y="28298"/>
                    <a:pt x="57691" y="24502"/>
                  </a:cubicBezTo>
                  <a:close/>
                  <a:moveTo>
                    <a:pt x="63649" y="85259"/>
                  </a:moveTo>
                  <a:cubicBezTo>
                    <a:pt x="63649" y="83488"/>
                    <a:pt x="61496" y="83488"/>
                    <a:pt x="60988" y="83488"/>
                  </a:cubicBezTo>
                  <a:cubicBezTo>
                    <a:pt x="58835" y="83488"/>
                    <a:pt x="58708" y="83995"/>
                    <a:pt x="57945" y="86402"/>
                  </a:cubicBezTo>
                  <a:cubicBezTo>
                    <a:pt x="55792" y="93365"/>
                    <a:pt x="50096" y="100574"/>
                    <a:pt x="43765" y="100574"/>
                  </a:cubicBezTo>
                  <a:cubicBezTo>
                    <a:pt x="40850" y="100574"/>
                    <a:pt x="39960" y="98549"/>
                    <a:pt x="39960" y="95762"/>
                  </a:cubicBezTo>
                  <a:cubicBezTo>
                    <a:pt x="39960" y="93110"/>
                    <a:pt x="40595" y="91713"/>
                    <a:pt x="41612" y="89308"/>
                  </a:cubicBezTo>
                  <a:cubicBezTo>
                    <a:pt x="42621" y="86783"/>
                    <a:pt x="43638" y="84249"/>
                    <a:pt x="44265" y="82471"/>
                  </a:cubicBezTo>
                  <a:cubicBezTo>
                    <a:pt x="44774" y="81335"/>
                    <a:pt x="49715" y="69561"/>
                    <a:pt x="51487" y="65003"/>
                  </a:cubicBezTo>
                  <a:cubicBezTo>
                    <a:pt x="52504" y="62478"/>
                    <a:pt x="53258" y="60827"/>
                    <a:pt x="53258" y="58676"/>
                  </a:cubicBezTo>
                  <a:cubicBezTo>
                    <a:pt x="53258" y="52602"/>
                    <a:pt x="47435" y="47535"/>
                    <a:pt x="39459" y="47535"/>
                  </a:cubicBezTo>
                  <a:cubicBezTo>
                    <a:pt x="26161" y="47535"/>
                    <a:pt x="19066" y="63741"/>
                    <a:pt x="19066" y="67155"/>
                  </a:cubicBezTo>
                  <a:cubicBezTo>
                    <a:pt x="19066" y="68934"/>
                    <a:pt x="21092" y="68934"/>
                    <a:pt x="21728" y="68934"/>
                  </a:cubicBezTo>
                  <a:cubicBezTo>
                    <a:pt x="23881" y="68934"/>
                    <a:pt x="24008" y="68298"/>
                    <a:pt x="24635" y="66402"/>
                  </a:cubicBezTo>
                  <a:cubicBezTo>
                    <a:pt x="27424" y="57414"/>
                    <a:pt x="33501" y="51839"/>
                    <a:pt x="38950" y="51839"/>
                  </a:cubicBezTo>
                  <a:cubicBezTo>
                    <a:pt x="41358" y="51839"/>
                    <a:pt x="42748" y="53237"/>
                    <a:pt x="42748" y="56651"/>
                  </a:cubicBezTo>
                  <a:cubicBezTo>
                    <a:pt x="42748" y="57159"/>
                    <a:pt x="42748" y="58803"/>
                    <a:pt x="41985" y="61208"/>
                  </a:cubicBezTo>
                  <a:cubicBezTo>
                    <a:pt x="41103" y="63488"/>
                    <a:pt x="35400" y="77032"/>
                    <a:pt x="33629" y="81335"/>
                  </a:cubicBezTo>
                  <a:cubicBezTo>
                    <a:pt x="32746" y="83488"/>
                    <a:pt x="32746" y="83742"/>
                    <a:pt x="30840" y="88046"/>
                  </a:cubicBezTo>
                  <a:cubicBezTo>
                    <a:pt x="30212" y="89815"/>
                    <a:pt x="29449" y="91586"/>
                    <a:pt x="29449" y="93738"/>
                  </a:cubicBezTo>
                  <a:cubicBezTo>
                    <a:pt x="29449" y="100320"/>
                    <a:pt x="35653" y="104877"/>
                    <a:pt x="43256" y="104877"/>
                  </a:cubicBezTo>
                  <a:cubicBezTo>
                    <a:pt x="56555" y="104877"/>
                    <a:pt x="63649" y="88426"/>
                    <a:pt x="63649" y="85259"/>
                  </a:cubicBezTo>
                  <a:close/>
                  <a:moveTo>
                    <a:pt x="189099" y="34625"/>
                  </a:moveTo>
                  <a:cubicBezTo>
                    <a:pt x="190744" y="33864"/>
                    <a:pt x="192007" y="32856"/>
                    <a:pt x="192007" y="30958"/>
                  </a:cubicBezTo>
                  <a:cubicBezTo>
                    <a:pt x="192007" y="29060"/>
                    <a:pt x="190362" y="27408"/>
                    <a:pt x="188464" y="27408"/>
                  </a:cubicBezTo>
                  <a:cubicBezTo>
                    <a:pt x="187701" y="27408"/>
                    <a:pt x="187193" y="27662"/>
                    <a:pt x="186057" y="28171"/>
                  </a:cubicBezTo>
                  <a:lnTo>
                    <a:pt x="98290" y="68171"/>
                  </a:lnTo>
                  <a:cubicBezTo>
                    <a:pt x="96637" y="68934"/>
                    <a:pt x="95374" y="69942"/>
                    <a:pt x="95374" y="71840"/>
                  </a:cubicBezTo>
                  <a:cubicBezTo>
                    <a:pt x="95374" y="73737"/>
                    <a:pt x="96637" y="74754"/>
                    <a:pt x="98290" y="75515"/>
                  </a:cubicBezTo>
                  <a:lnTo>
                    <a:pt x="185676" y="115390"/>
                  </a:lnTo>
                  <a:cubicBezTo>
                    <a:pt x="187574" y="116271"/>
                    <a:pt x="188083" y="116271"/>
                    <a:pt x="188464" y="116271"/>
                  </a:cubicBezTo>
                  <a:cubicBezTo>
                    <a:pt x="190362" y="116271"/>
                    <a:pt x="192007" y="114627"/>
                    <a:pt x="192007" y="112730"/>
                  </a:cubicBezTo>
                  <a:cubicBezTo>
                    <a:pt x="192007" y="110832"/>
                    <a:pt x="190744" y="109817"/>
                    <a:pt x="189099" y="109054"/>
                  </a:cubicBezTo>
                  <a:lnTo>
                    <a:pt x="107401" y="71840"/>
                  </a:lnTo>
                  <a:lnTo>
                    <a:pt x="189099" y="34625"/>
                  </a:lnTo>
                  <a:close/>
                  <a:moveTo>
                    <a:pt x="276879" y="24502"/>
                  </a:moveTo>
                  <a:cubicBezTo>
                    <a:pt x="276879" y="21588"/>
                    <a:pt x="274729" y="19056"/>
                    <a:pt x="271304" y="19056"/>
                  </a:cubicBezTo>
                  <a:cubicBezTo>
                    <a:pt x="267380" y="19056"/>
                    <a:pt x="263455" y="22850"/>
                    <a:pt x="263455" y="26654"/>
                  </a:cubicBezTo>
                  <a:cubicBezTo>
                    <a:pt x="263455" y="29688"/>
                    <a:pt x="265862" y="32093"/>
                    <a:pt x="269024" y="32093"/>
                  </a:cubicBezTo>
                  <a:cubicBezTo>
                    <a:pt x="273331" y="32093"/>
                    <a:pt x="276879" y="28044"/>
                    <a:pt x="276879" y="24502"/>
                  </a:cubicBezTo>
                  <a:close/>
                  <a:moveTo>
                    <a:pt x="249266" y="109181"/>
                  </a:moveTo>
                  <a:cubicBezTo>
                    <a:pt x="246860" y="118805"/>
                    <a:pt x="238884" y="125132"/>
                    <a:pt x="231154" y="125132"/>
                  </a:cubicBezTo>
                  <a:cubicBezTo>
                    <a:pt x="229001" y="125132"/>
                    <a:pt x="227611" y="124750"/>
                    <a:pt x="226602" y="124505"/>
                  </a:cubicBezTo>
                  <a:cubicBezTo>
                    <a:pt x="229637" y="122727"/>
                    <a:pt x="230526" y="119439"/>
                    <a:pt x="230526" y="117795"/>
                  </a:cubicBezTo>
                  <a:cubicBezTo>
                    <a:pt x="230526" y="115644"/>
                    <a:pt x="229001" y="112603"/>
                    <a:pt x="224822" y="112603"/>
                  </a:cubicBezTo>
                  <a:cubicBezTo>
                    <a:pt x="220517" y="112603"/>
                    <a:pt x="216974" y="116525"/>
                    <a:pt x="216974" y="120701"/>
                  </a:cubicBezTo>
                  <a:cubicBezTo>
                    <a:pt x="216974" y="126149"/>
                    <a:pt x="222670" y="129435"/>
                    <a:pt x="231281" y="129435"/>
                  </a:cubicBezTo>
                  <a:cubicBezTo>
                    <a:pt x="239901" y="129435"/>
                    <a:pt x="256361" y="125005"/>
                    <a:pt x="260285" y="109308"/>
                  </a:cubicBezTo>
                  <a:lnTo>
                    <a:pt x="271686" y="63995"/>
                  </a:lnTo>
                  <a:cubicBezTo>
                    <a:pt x="271940" y="62725"/>
                    <a:pt x="272321" y="61590"/>
                    <a:pt x="272321" y="59819"/>
                  </a:cubicBezTo>
                  <a:cubicBezTo>
                    <a:pt x="272321" y="52602"/>
                    <a:pt x="265608" y="47535"/>
                    <a:pt x="256742" y="47535"/>
                  </a:cubicBezTo>
                  <a:cubicBezTo>
                    <a:pt x="241417" y="47535"/>
                    <a:pt x="232043" y="64631"/>
                    <a:pt x="232043" y="67155"/>
                  </a:cubicBezTo>
                  <a:cubicBezTo>
                    <a:pt x="232043" y="68934"/>
                    <a:pt x="234069" y="68934"/>
                    <a:pt x="234705" y="68934"/>
                  </a:cubicBezTo>
                  <a:cubicBezTo>
                    <a:pt x="236604" y="68934"/>
                    <a:pt x="236858" y="68425"/>
                    <a:pt x="237493" y="67155"/>
                  </a:cubicBezTo>
                  <a:cubicBezTo>
                    <a:pt x="243317" y="54754"/>
                    <a:pt x="251928" y="51839"/>
                    <a:pt x="256234" y="51839"/>
                  </a:cubicBezTo>
                  <a:cubicBezTo>
                    <a:pt x="261302" y="51839"/>
                    <a:pt x="261556" y="56396"/>
                    <a:pt x="261556" y="58549"/>
                  </a:cubicBezTo>
                  <a:cubicBezTo>
                    <a:pt x="261556" y="60320"/>
                    <a:pt x="261429" y="60827"/>
                    <a:pt x="261175" y="61844"/>
                  </a:cubicBezTo>
                  <a:lnTo>
                    <a:pt x="249266" y="10918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69578E48-1F19-4563-B3A5-3645F8C494F7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11079952" y="-15027641"/>
              <a:ext cx="203371" cy="152445"/>
            </a:xfrm>
            <a:custGeom>
              <a:avLst/>
              <a:gdLst>
                <a:gd name="connsiteX0" fmla="*/ 186982 w 203370"/>
                <a:gd name="connsiteY0" fmla="*/ 33411 h 152445"/>
                <a:gd name="connsiteX1" fmla="*/ 202052 w 203370"/>
                <a:gd name="connsiteY1" fmla="*/ 25439 h 152445"/>
                <a:gd name="connsiteX2" fmla="*/ 208082 w 203370"/>
                <a:gd name="connsiteY2" fmla="*/ 21715 h 152445"/>
                <a:gd name="connsiteX3" fmla="*/ 202759 w 203370"/>
                <a:gd name="connsiteY3" fmla="*/ 19056 h 152445"/>
                <a:gd name="connsiteX4" fmla="*/ 178648 w 203370"/>
                <a:gd name="connsiteY4" fmla="*/ 19056 h 152445"/>
                <a:gd name="connsiteX5" fmla="*/ 171022 w 203370"/>
                <a:gd name="connsiteY5" fmla="*/ 22604 h 152445"/>
                <a:gd name="connsiteX6" fmla="*/ 102575 w 203370"/>
                <a:gd name="connsiteY6" fmla="*/ 123615 h 152445"/>
                <a:gd name="connsiteX7" fmla="*/ 85027 w 203370"/>
                <a:gd name="connsiteY7" fmla="*/ 23843 h 152445"/>
                <a:gd name="connsiteX8" fmla="*/ 78822 w 203370"/>
                <a:gd name="connsiteY8" fmla="*/ 19056 h 152445"/>
                <a:gd name="connsiteX9" fmla="*/ 53464 w 203370"/>
                <a:gd name="connsiteY9" fmla="*/ 19056 h 152445"/>
                <a:gd name="connsiteX10" fmla="*/ 47610 w 203370"/>
                <a:gd name="connsiteY10" fmla="*/ 22954 h 152445"/>
                <a:gd name="connsiteX11" fmla="*/ 53639 w 203370"/>
                <a:gd name="connsiteY11" fmla="*/ 25439 h 152445"/>
                <a:gd name="connsiteX12" fmla="*/ 60376 w 203370"/>
                <a:gd name="connsiteY12" fmla="*/ 25797 h 152445"/>
                <a:gd name="connsiteX13" fmla="*/ 64276 w 203370"/>
                <a:gd name="connsiteY13" fmla="*/ 28273 h 152445"/>
                <a:gd name="connsiteX14" fmla="*/ 63570 w 203370"/>
                <a:gd name="connsiteY14" fmla="*/ 32172 h 152445"/>
                <a:gd name="connsiteX15" fmla="*/ 41231 w 203370"/>
                <a:gd name="connsiteY15" fmla="*/ 121139 h 152445"/>
                <a:gd name="connsiteX16" fmla="*/ 22784 w 203370"/>
                <a:gd name="connsiteY16" fmla="*/ 133715 h 152445"/>
                <a:gd name="connsiteX17" fmla="*/ 19066 w 203370"/>
                <a:gd name="connsiteY17" fmla="*/ 137622 h 152445"/>
                <a:gd name="connsiteX18" fmla="*/ 21719 w 203370"/>
                <a:gd name="connsiteY18" fmla="*/ 140098 h 152445"/>
                <a:gd name="connsiteX19" fmla="*/ 40166 w 203370"/>
                <a:gd name="connsiteY19" fmla="*/ 139391 h 152445"/>
                <a:gd name="connsiteX20" fmla="*/ 58961 w 203370"/>
                <a:gd name="connsiteY20" fmla="*/ 140098 h 152445"/>
                <a:gd name="connsiteX21" fmla="*/ 62505 w 203370"/>
                <a:gd name="connsiteY21" fmla="*/ 136200 h 152445"/>
                <a:gd name="connsiteX22" fmla="*/ 58605 w 203370"/>
                <a:gd name="connsiteY22" fmla="*/ 133715 h 152445"/>
                <a:gd name="connsiteX23" fmla="*/ 47260 w 203370"/>
                <a:gd name="connsiteY23" fmla="*/ 126275 h 152445"/>
                <a:gd name="connsiteX24" fmla="*/ 47967 w 203370"/>
                <a:gd name="connsiteY24" fmla="*/ 121844 h 152445"/>
                <a:gd name="connsiteX25" fmla="*/ 71546 w 203370"/>
                <a:gd name="connsiteY25" fmla="*/ 27566 h 152445"/>
                <a:gd name="connsiteX26" fmla="*/ 71728 w 203370"/>
                <a:gd name="connsiteY26" fmla="*/ 27566 h 152445"/>
                <a:gd name="connsiteX27" fmla="*/ 90699 w 203370"/>
                <a:gd name="connsiteY27" fmla="*/ 135311 h 152445"/>
                <a:gd name="connsiteX28" fmla="*/ 94242 w 203370"/>
                <a:gd name="connsiteY28" fmla="*/ 140098 h 152445"/>
                <a:gd name="connsiteX29" fmla="*/ 99390 w 203370"/>
                <a:gd name="connsiteY29" fmla="*/ 136200 h 152445"/>
                <a:gd name="connsiteX30" fmla="*/ 173859 w 203370"/>
                <a:gd name="connsiteY30" fmla="*/ 25797 h 152445"/>
                <a:gd name="connsiteX31" fmla="*/ 174033 w 203370"/>
                <a:gd name="connsiteY31" fmla="*/ 25970 h 152445"/>
                <a:gd name="connsiteX32" fmla="*/ 149033 w 203370"/>
                <a:gd name="connsiteY32" fmla="*/ 126275 h 152445"/>
                <a:gd name="connsiteX33" fmla="*/ 133430 w 203370"/>
                <a:gd name="connsiteY33" fmla="*/ 133715 h 152445"/>
                <a:gd name="connsiteX34" fmla="*/ 128108 w 203370"/>
                <a:gd name="connsiteY34" fmla="*/ 137622 h 152445"/>
                <a:gd name="connsiteX35" fmla="*/ 130952 w 203370"/>
                <a:gd name="connsiteY35" fmla="*/ 140098 h 152445"/>
                <a:gd name="connsiteX36" fmla="*/ 141939 w 203370"/>
                <a:gd name="connsiteY36" fmla="*/ 139566 h 152445"/>
                <a:gd name="connsiteX37" fmla="*/ 153116 w 203370"/>
                <a:gd name="connsiteY37" fmla="*/ 139391 h 152445"/>
                <a:gd name="connsiteX38" fmla="*/ 175630 w 203370"/>
                <a:gd name="connsiteY38" fmla="*/ 140098 h 152445"/>
                <a:gd name="connsiteX39" fmla="*/ 179356 w 203370"/>
                <a:gd name="connsiteY39" fmla="*/ 136200 h 152445"/>
                <a:gd name="connsiteX40" fmla="*/ 173684 w 203370"/>
                <a:gd name="connsiteY40" fmla="*/ 133715 h 152445"/>
                <a:gd name="connsiteX41" fmla="*/ 166947 w 203370"/>
                <a:gd name="connsiteY41" fmla="*/ 133365 h 152445"/>
                <a:gd name="connsiteX42" fmla="*/ 162864 w 203370"/>
                <a:gd name="connsiteY42" fmla="*/ 130705 h 152445"/>
                <a:gd name="connsiteX43" fmla="*/ 163571 w 203370"/>
                <a:gd name="connsiteY43" fmla="*/ 126807 h 152445"/>
                <a:gd name="connsiteX44" fmla="*/ 186982 w 203370"/>
                <a:gd name="connsiteY44" fmla="*/ 33411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03370" h="152445">
                  <a:moveTo>
                    <a:pt x="186982" y="33411"/>
                  </a:moveTo>
                  <a:cubicBezTo>
                    <a:pt x="188579" y="26861"/>
                    <a:pt x="188929" y="25439"/>
                    <a:pt x="202052" y="25439"/>
                  </a:cubicBezTo>
                  <a:cubicBezTo>
                    <a:pt x="205778" y="25439"/>
                    <a:pt x="208082" y="25439"/>
                    <a:pt x="208082" y="21715"/>
                  </a:cubicBezTo>
                  <a:cubicBezTo>
                    <a:pt x="208082" y="19056"/>
                    <a:pt x="205953" y="19056"/>
                    <a:pt x="202759" y="19056"/>
                  </a:cubicBezTo>
                  <a:lnTo>
                    <a:pt x="178648" y="19056"/>
                  </a:lnTo>
                  <a:cubicBezTo>
                    <a:pt x="173501" y="19056"/>
                    <a:pt x="173326" y="19239"/>
                    <a:pt x="171022" y="22604"/>
                  </a:cubicBezTo>
                  <a:lnTo>
                    <a:pt x="102575" y="123615"/>
                  </a:lnTo>
                  <a:lnTo>
                    <a:pt x="85027" y="23843"/>
                  </a:lnTo>
                  <a:cubicBezTo>
                    <a:pt x="84137" y="19239"/>
                    <a:pt x="84137" y="19056"/>
                    <a:pt x="78822" y="19056"/>
                  </a:cubicBezTo>
                  <a:lnTo>
                    <a:pt x="53464" y="19056"/>
                  </a:lnTo>
                  <a:cubicBezTo>
                    <a:pt x="49913" y="19056"/>
                    <a:pt x="47610" y="19056"/>
                    <a:pt x="47610" y="22954"/>
                  </a:cubicBezTo>
                  <a:cubicBezTo>
                    <a:pt x="47610" y="25439"/>
                    <a:pt x="49739" y="25439"/>
                    <a:pt x="53639" y="25439"/>
                  </a:cubicBezTo>
                  <a:cubicBezTo>
                    <a:pt x="56475" y="25439"/>
                    <a:pt x="57183" y="25439"/>
                    <a:pt x="60376" y="25797"/>
                  </a:cubicBezTo>
                  <a:cubicBezTo>
                    <a:pt x="63927" y="26146"/>
                    <a:pt x="64276" y="26502"/>
                    <a:pt x="64276" y="28273"/>
                  </a:cubicBezTo>
                  <a:cubicBezTo>
                    <a:pt x="64276" y="28449"/>
                    <a:pt x="64276" y="29512"/>
                    <a:pt x="63570" y="32172"/>
                  </a:cubicBezTo>
                  <a:lnTo>
                    <a:pt x="41231" y="121139"/>
                  </a:lnTo>
                  <a:cubicBezTo>
                    <a:pt x="39634" y="127165"/>
                    <a:pt x="36972" y="133191"/>
                    <a:pt x="22784" y="133715"/>
                  </a:cubicBezTo>
                  <a:cubicBezTo>
                    <a:pt x="21370" y="133715"/>
                    <a:pt x="19066" y="133897"/>
                    <a:pt x="19066" y="137622"/>
                  </a:cubicBezTo>
                  <a:cubicBezTo>
                    <a:pt x="19066" y="137795"/>
                    <a:pt x="19241" y="140098"/>
                    <a:pt x="21719" y="140098"/>
                  </a:cubicBezTo>
                  <a:cubicBezTo>
                    <a:pt x="27042" y="140098"/>
                    <a:pt x="34494" y="139391"/>
                    <a:pt x="40166" y="139391"/>
                  </a:cubicBezTo>
                  <a:cubicBezTo>
                    <a:pt x="44416" y="139391"/>
                    <a:pt x="54704" y="140098"/>
                    <a:pt x="58961" y="140098"/>
                  </a:cubicBezTo>
                  <a:cubicBezTo>
                    <a:pt x="59843" y="140098"/>
                    <a:pt x="62505" y="140098"/>
                    <a:pt x="62505" y="136200"/>
                  </a:cubicBezTo>
                  <a:cubicBezTo>
                    <a:pt x="62505" y="133897"/>
                    <a:pt x="60201" y="133715"/>
                    <a:pt x="58605" y="133715"/>
                  </a:cubicBezTo>
                  <a:cubicBezTo>
                    <a:pt x="47260" y="133365"/>
                    <a:pt x="47260" y="128761"/>
                    <a:pt x="47260" y="126275"/>
                  </a:cubicBezTo>
                  <a:cubicBezTo>
                    <a:pt x="47260" y="125568"/>
                    <a:pt x="47260" y="124679"/>
                    <a:pt x="47967" y="121844"/>
                  </a:cubicBezTo>
                  <a:lnTo>
                    <a:pt x="71546" y="27566"/>
                  </a:lnTo>
                  <a:lnTo>
                    <a:pt x="71728" y="27566"/>
                  </a:lnTo>
                  <a:lnTo>
                    <a:pt x="90699" y="135311"/>
                  </a:lnTo>
                  <a:cubicBezTo>
                    <a:pt x="91232" y="138502"/>
                    <a:pt x="91588" y="140098"/>
                    <a:pt x="94242" y="140098"/>
                  </a:cubicBezTo>
                  <a:cubicBezTo>
                    <a:pt x="96729" y="140098"/>
                    <a:pt x="98142" y="138146"/>
                    <a:pt x="99390" y="136200"/>
                  </a:cubicBezTo>
                  <a:lnTo>
                    <a:pt x="173859" y="25797"/>
                  </a:lnTo>
                  <a:lnTo>
                    <a:pt x="174033" y="25970"/>
                  </a:lnTo>
                  <a:lnTo>
                    <a:pt x="149033" y="126275"/>
                  </a:lnTo>
                  <a:cubicBezTo>
                    <a:pt x="147619" y="132301"/>
                    <a:pt x="147261" y="133715"/>
                    <a:pt x="133430" y="133715"/>
                  </a:cubicBezTo>
                  <a:cubicBezTo>
                    <a:pt x="130237" y="133715"/>
                    <a:pt x="128108" y="133715"/>
                    <a:pt x="128108" y="137622"/>
                  </a:cubicBezTo>
                  <a:cubicBezTo>
                    <a:pt x="128108" y="137795"/>
                    <a:pt x="128108" y="140098"/>
                    <a:pt x="130952" y="140098"/>
                  </a:cubicBezTo>
                  <a:cubicBezTo>
                    <a:pt x="134320" y="140098"/>
                    <a:pt x="138395" y="139566"/>
                    <a:pt x="141939" y="139566"/>
                  </a:cubicBezTo>
                  <a:cubicBezTo>
                    <a:pt x="145490" y="139566"/>
                    <a:pt x="149565" y="139391"/>
                    <a:pt x="153116" y="139391"/>
                  </a:cubicBezTo>
                  <a:cubicBezTo>
                    <a:pt x="158081" y="139391"/>
                    <a:pt x="170665" y="140098"/>
                    <a:pt x="175630" y="140098"/>
                  </a:cubicBezTo>
                  <a:cubicBezTo>
                    <a:pt x="176694" y="140098"/>
                    <a:pt x="179356" y="140098"/>
                    <a:pt x="179356" y="136200"/>
                  </a:cubicBezTo>
                  <a:cubicBezTo>
                    <a:pt x="179356" y="133715"/>
                    <a:pt x="177226" y="133715"/>
                    <a:pt x="173684" y="133715"/>
                  </a:cubicBezTo>
                  <a:cubicBezTo>
                    <a:pt x="173501" y="133715"/>
                    <a:pt x="170132" y="133715"/>
                    <a:pt x="166947" y="133365"/>
                  </a:cubicBezTo>
                  <a:cubicBezTo>
                    <a:pt x="162864" y="133008"/>
                    <a:pt x="162864" y="132476"/>
                    <a:pt x="162864" y="130705"/>
                  </a:cubicBezTo>
                  <a:cubicBezTo>
                    <a:pt x="162864" y="129641"/>
                    <a:pt x="163396" y="127870"/>
                    <a:pt x="163571" y="126807"/>
                  </a:cubicBezTo>
                  <a:lnTo>
                    <a:pt x="186982" y="334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45834A42-491C-4F86-9601-FCF7A220C1C4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11271479" y="-14965724"/>
              <a:ext cx="76264" cy="101630"/>
            </a:xfrm>
            <a:custGeom>
              <a:avLst/>
              <a:gdLst>
                <a:gd name="connsiteX0" fmla="*/ 57691 w 76264"/>
                <a:gd name="connsiteY0" fmla="*/ 24502 h 101630"/>
                <a:gd name="connsiteX1" fmla="*/ 52122 w 76264"/>
                <a:gd name="connsiteY1" fmla="*/ 19056 h 101630"/>
                <a:gd name="connsiteX2" fmla="*/ 44393 w 76264"/>
                <a:gd name="connsiteY2" fmla="*/ 26653 h 101630"/>
                <a:gd name="connsiteX3" fmla="*/ 49842 w 76264"/>
                <a:gd name="connsiteY3" fmla="*/ 32091 h 101630"/>
                <a:gd name="connsiteX4" fmla="*/ 57691 w 76264"/>
                <a:gd name="connsiteY4" fmla="*/ 24502 h 101630"/>
                <a:gd name="connsiteX5" fmla="*/ 63649 w 76264"/>
                <a:gd name="connsiteY5" fmla="*/ 85257 h 101630"/>
                <a:gd name="connsiteX6" fmla="*/ 60988 w 76264"/>
                <a:gd name="connsiteY6" fmla="*/ 83486 h 101630"/>
                <a:gd name="connsiteX7" fmla="*/ 57945 w 76264"/>
                <a:gd name="connsiteY7" fmla="*/ 86400 h 101630"/>
                <a:gd name="connsiteX8" fmla="*/ 43764 w 76264"/>
                <a:gd name="connsiteY8" fmla="*/ 100574 h 101630"/>
                <a:gd name="connsiteX9" fmla="*/ 39960 w 76264"/>
                <a:gd name="connsiteY9" fmla="*/ 95762 h 101630"/>
                <a:gd name="connsiteX10" fmla="*/ 41612 w 76264"/>
                <a:gd name="connsiteY10" fmla="*/ 89306 h 101630"/>
                <a:gd name="connsiteX11" fmla="*/ 44265 w 76264"/>
                <a:gd name="connsiteY11" fmla="*/ 82471 h 101630"/>
                <a:gd name="connsiteX12" fmla="*/ 51487 w 76264"/>
                <a:gd name="connsiteY12" fmla="*/ 65003 h 101630"/>
                <a:gd name="connsiteX13" fmla="*/ 53258 w 76264"/>
                <a:gd name="connsiteY13" fmla="*/ 58674 h 101630"/>
                <a:gd name="connsiteX14" fmla="*/ 39459 w 76264"/>
                <a:gd name="connsiteY14" fmla="*/ 47535 h 101630"/>
                <a:gd name="connsiteX15" fmla="*/ 19066 w 76264"/>
                <a:gd name="connsiteY15" fmla="*/ 67154 h 101630"/>
                <a:gd name="connsiteX16" fmla="*/ 21728 w 76264"/>
                <a:gd name="connsiteY16" fmla="*/ 68933 h 101630"/>
                <a:gd name="connsiteX17" fmla="*/ 24635 w 76264"/>
                <a:gd name="connsiteY17" fmla="*/ 66400 h 101630"/>
                <a:gd name="connsiteX18" fmla="*/ 38950 w 76264"/>
                <a:gd name="connsiteY18" fmla="*/ 51839 h 101630"/>
                <a:gd name="connsiteX19" fmla="*/ 42748 w 76264"/>
                <a:gd name="connsiteY19" fmla="*/ 56651 h 101630"/>
                <a:gd name="connsiteX20" fmla="*/ 41985 w 76264"/>
                <a:gd name="connsiteY20" fmla="*/ 61208 h 101630"/>
                <a:gd name="connsiteX21" fmla="*/ 33628 w 76264"/>
                <a:gd name="connsiteY21" fmla="*/ 81335 h 101630"/>
                <a:gd name="connsiteX22" fmla="*/ 30840 w 76264"/>
                <a:gd name="connsiteY22" fmla="*/ 88044 h 101630"/>
                <a:gd name="connsiteX23" fmla="*/ 29449 w 76264"/>
                <a:gd name="connsiteY23" fmla="*/ 93737 h 101630"/>
                <a:gd name="connsiteX24" fmla="*/ 43256 w 76264"/>
                <a:gd name="connsiteY24" fmla="*/ 104877 h 101630"/>
                <a:gd name="connsiteX25" fmla="*/ 63649 w 76264"/>
                <a:gd name="connsiteY25" fmla="*/ 85257 h 1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6264" h="101630">
                  <a:moveTo>
                    <a:pt x="57691" y="24502"/>
                  </a:moveTo>
                  <a:cubicBezTo>
                    <a:pt x="57691" y="21461"/>
                    <a:pt x="55411" y="19056"/>
                    <a:pt x="52122" y="19056"/>
                  </a:cubicBezTo>
                  <a:cubicBezTo>
                    <a:pt x="48571" y="19056"/>
                    <a:pt x="44393" y="22477"/>
                    <a:pt x="44393" y="26653"/>
                  </a:cubicBezTo>
                  <a:cubicBezTo>
                    <a:pt x="44393" y="30195"/>
                    <a:pt x="47181" y="32091"/>
                    <a:pt x="49842" y="32091"/>
                  </a:cubicBezTo>
                  <a:cubicBezTo>
                    <a:pt x="54020" y="32091"/>
                    <a:pt x="57691" y="28297"/>
                    <a:pt x="57691" y="24502"/>
                  </a:cubicBezTo>
                  <a:close/>
                  <a:moveTo>
                    <a:pt x="63649" y="85257"/>
                  </a:moveTo>
                  <a:cubicBezTo>
                    <a:pt x="63649" y="83486"/>
                    <a:pt x="61496" y="83486"/>
                    <a:pt x="60988" y="83486"/>
                  </a:cubicBezTo>
                  <a:cubicBezTo>
                    <a:pt x="58835" y="83486"/>
                    <a:pt x="58708" y="83995"/>
                    <a:pt x="57945" y="86400"/>
                  </a:cubicBezTo>
                  <a:cubicBezTo>
                    <a:pt x="55792" y="93365"/>
                    <a:pt x="50096" y="100574"/>
                    <a:pt x="43764" y="100574"/>
                  </a:cubicBezTo>
                  <a:cubicBezTo>
                    <a:pt x="40850" y="100574"/>
                    <a:pt x="39960" y="98549"/>
                    <a:pt x="39960" y="95762"/>
                  </a:cubicBezTo>
                  <a:cubicBezTo>
                    <a:pt x="39960" y="93110"/>
                    <a:pt x="40595" y="91713"/>
                    <a:pt x="41612" y="89306"/>
                  </a:cubicBezTo>
                  <a:cubicBezTo>
                    <a:pt x="42621" y="86782"/>
                    <a:pt x="43638" y="84249"/>
                    <a:pt x="44265" y="82471"/>
                  </a:cubicBezTo>
                  <a:cubicBezTo>
                    <a:pt x="44774" y="81335"/>
                    <a:pt x="49715" y="69561"/>
                    <a:pt x="51487" y="65003"/>
                  </a:cubicBezTo>
                  <a:cubicBezTo>
                    <a:pt x="52503" y="62478"/>
                    <a:pt x="53258" y="60827"/>
                    <a:pt x="53258" y="58674"/>
                  </a:cubicBezTo>
                  <a:cubicBezTo>
                    <a:pt x="53258" y="52600"/>
                    <a:pt x="47435" y="47535"/>
                    <a:pt x="39459" y="47535"/>
                  </a:cubicBezTo>
                  <a:cubicBezTo>
                    <a:pt x="26161" y="47535"/>
                    <a:pt x="19066" y="63741"/>
                    <a:pt x="19066" y="67154"/>
                  </a:cubicBezTo>
                  <a:cubicBezTo>
                    <a:pt x="19066" y="68933"/>
                    <a:pt x="21092" y="68933"/>
                    <a:pt x="21728" y="68933"/>
                  </a:cubicBezTo>
                  <a:cubicBezTo>
                    <a:pt x="23881" y="68933"/>
                    <a:pt x="24008" y="68298"/>
                    <a:pt x="24635" y="66400"/>
                  </a:cubicBezTo>
                  <a:cubicBezTo>
                    <a:pt x="27424" y="57412"/>
                    <a:pt x="33501" y="51839"/>
                    <a:pt x="38950" y="51839"/>
                  </a:cubicBezTo>
                  <a:cubicBezTo>
                    <a:pt x="41358" y="51839"/>
                    <a:pt x="42748" y="53236"/>
                    <a:pt x="42748" y="56651"/>
                  </a:cubicBezTo>
                  <a:cubicBezTo>
                    <a:pt x="42748" y="57158"/>
                    <a:pt x="42748" y="58801"/>
                    <a:pt x="41985" y="61208"/>
                  </a:cubicBezTo>
                  <a:cubicBezTo>
                    <a:pt x="41103" y="63486"/>
                    <a:pt x="35400" y="77032"/>
                    <a:pt x="33628" y="81335"/>
                  </a:cubicBezTo>
                  <a:cubicBezTo>
                    <a:pt x="32746" y="83486"/>
                    <a:pt x="32746" y="83741"/>
                    <a:pt x="30840" y="88044"/>
                  </a:cubicBezTo>
                  <a:cubicBezTo>
                    <a:pt x="30212" y="89815"/>
                    <a:pt x="29449" y="91586"/>
                    <a:pt x="29449" y="93737"/>
                  </a:cubicBezTo>
                  <a:cubicBezTo>
                    <a:pt x="29449" y="100320"/>
                    <a:pt x="35654" y="104877"/>
                    <a:pt x="43256" y="104877"/>
                  </a:cubicBezTo>
                  <a:cubicBezTo>
                    <a:pt x="56555" y="104877"/>
                    <a:pt x="63649" y="88426"/>
                    <a:pt x="63649" y="8525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9865376C-EAB5-43FE-B932-AF77D62C24ED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11353307" y="-15027641"/>
              <a:ext cx="203371" cy="152445"/>
            </a:xfrm>
            <a:custGeom>
              <a:avLst/>
              <a:gdLst>
                <a:gd name="connsiteX0" fmla="*/ 186981 w 203370"/>
                <a:gd name="connsiteY0" fmla="*/ 33411 h 152445"/>
                <a:gd name="connsiteX1" fmla="*/ 202052 w 203370"/>
                <a:gd name="connsiteY1" fmla="*/ 25439 h 152445"/>
                <a:gd name="connsiteX2" fmla="*/ 208081 w 203370"/>
                <a:gd name="connsiteY2" fmla="*/ 21715 h 152445"/>
                <a:gd name="connsiteX3" fmla="*/ 202759 w 203370"/>
                <a:gd name="connsiteY3" fmla="*/ 19056 h 152445"/>
                <a:gd name="connsiteX4" fmla="*/ 178648 w 203370"/>
                <a:gd name="connsiteY4" fmla="*/ 19056 h 152445"/>
                <a:gd name="connsiteX5" fmla="*/ 171022 w 203370"/>
                <a:gd name="connsiteY5" fmla="*/ 22604 h 152445"/>
                <a:gd name="connsiteX6" fmla="*/ 102575 w 203370"/>
                <a:gd name="connsiteY6" fmla="*/ 123615 h 152445"/>
                <a:gd name="connsiteX7" fmla="*/ 85026 w 203370"/>
                <a:gd name="connsiteY7" fmla="*/ 23843 h 152445"/>
                <a:gd name="connsiteX8" fmla="*/ 78822 w 203370"/>
                <a:gd name="connsiteY8" fmla="*/ 19056 h 152445"/>
                <a:gd name="connsiteX9" fmla="*/ 53464 w 203370"/>
                <a:gd name="connsiteY9" fmla="*/ 19056 h 152445"/>
                <a:gd name="connsiteX10" fmla="*/ 47609 w 203370"/>
                <a:gd name="connsiteY10" fmla="*/ 22954 h 152445"/>
                <a:gd name="connsiteX11" fmla="*/ 53639 w 203370"/>
                <a:gd name="connsiteY11" fmla="*/ 25439 h 152445"/>
                <a:gd name="connsiteX12" fmla="*/ 60376 w 203370"/>
                <a:gd name="connsiteY12" fmla="*/ 25797 h 152445"/>
                <a:gd name="connsiteX13" fmla="*/ 64276 w 203370"/>
                <a:gd name="connsiteY13" fmla="*/ 28273 h 152445"/>
                <a:gd name="connsiteX14" fmla="*/ 63569 w 203370"/>
                <a:gd name="connsiteY14" fmla="*/ 32172 h 152445"/>
                <a:gd name="connsiteX15" fmla="*/ 41230 w 203370"/>
                <a:gd name="connsiteY15" fmla="*/ 121139 h 152445"/>
                <a:gd name="connsiteX16" fmla="*/ 22784 w 203370"/>
                <a:gd name="connsiteY16" fmla="*/ 133715 h 152445"/>
                <a:gd name="connsiteX17" fmla="*/ 19066 w 203370"/>
                <a:gd name="connsiteY17" fmla="*/ 137622 h 152445"/>
                <a:gd name="connsiteX18" fmla="*/ 21719 w 203370"/>
                <a:gd name="connsiteY18" fmla="*/ 140098 h 152445"/>
                <a:gd name="connsiteX19" fmla="*/ 40165 w 203370"/>
                <a:gd name="connsiteY19" fmla="*/ 139391 h 152445"/>
                <a:gd name="connsiteX20" fmla="*/ 58961 w 203370"/>
                <a:gd name="connsiteY20" fmla="*/ 140098 h 152445"/>
                <a:gd name="connsiteX21" fmla="*/ 62504 w 203370"/>
                <a:gd name="connsiteY21" fmla="*/ 136200 h 152445"/>
                <a:gd name="connsiteX22" fmla="*/ 58604 w 203370"/>
                <a:gd name="connsiteY22" fmla="*/ 133715 h 152445"/>
                <a:gd name="connsiteX23" fmla="*/ 47259 w 203370"/>
                <a:gd name="connsiteY23" fmla="*/ 126275 h 152445"/>
                <a:gd name="connsiteX24" fmla="*/ 47967 w 203370"/>
                <a:gd name="connsiteY24" fmla="*/ 121844 h 152445"/>
                <a:gd name="connsiteX25" fmla="*/ 71545 w 203370"/>
                <a:gd name="connsiteY25" fmla="*/ 27566 h 152445"/>
                <a:gd name="connsiteX26" fmla="*/ 71728 w 203370"/>
                <a:gd name="connsiteY26" fmla="*/ 27566 h 152445"/>
                <a:gd name="connsiteX27" fmla="*/ 90699 w 203370"/>
                <a:gd name="connsiteY27" fmla="*/ 135311 h 152445"/>
                <a:gd name="connsiteX28" fmla="*/ 94242 w 203370"/>
                <a:gd name="connsiteY28" fmla="*/ 140098 h 152445"/>
                <a:gd name="connsiteX29" fmla="*/ 99389 w 203370"/>
                <a:gd name="connsiteY29" fmla="*/ 136200 h 152445"/>
                <a:gd name="connsiteX30" fmla="*/ 173858 w 203370"/>
                <a:gd name="connsiteY30" fmla="*/ 25797 h 152445"/>
                <a:gd name="connsiteX31" fmla="*/ 174032 w 203370"/>
                <a:gd name="connsiteY31" fmla="*/ 25970 h 152445"/>
                <a:gd name="connsiteX32" fmla="*/ 149032 w 203370"/>
                <a:gd name="connsiteY32" fmla="*/ 126275 h 152445"/>
                <a:gd name="connsiteX33" fmla="*/ 133430 w 203370"/>
                <a:gd name="connsiteY33" fmla="*/ 133715 h 152445"/>
                <a:gd name="connsiteX34" fmla="*/ 128108 w 203370"/>
                <a:gd name="connsiteY34" fmla="*/ 137622 h 152445"/>
                <a:gd name="connsiteX35" fmla="*/ 130952 w 203370"/>
                <a:gd name="connsiteY35" fmla="*/ 140098 h 152445"/>
                <a:gd name="connsiteX36" fmla="*/ 141938 w 203370"/>
                <a:gd name="connsiteY36" fmla="*/ 139566 h 152445"/>
                <a:gd name="connsiteX37" fmla="*/ 153115 w 203370"/>
                <a:gd name="connsiteY37" fmla="*/ 139391 h 152445"/>
                <a:gd name="connsiteX38" fmla="*/ 175630 w 203370"/>
                <a:gd name="connsiteY38" fmla="*/ 140098 h 152445"/>
                <a:gd name="connsiteX39" fmla="*/ 179355 w 203370"/>
                <a:gd name="connsiteY39" fmla="*/ 136200 h 152445"/>
                <a:gd name="connsiteX40" fmla="*/ 173683 w 203370"/>
                <a:gd name="connsiteY40" fmla="*/ 133715 h 152445"/>
                <a:gd name="connsiteX41" fmla="*/ 166946 w 203370"/>
                <a:gd name="connsiteY41" fmla="*/ 133365 h 152445"/>
                <a:gd name="connsiteX42" fmla="*/ 162863 w 203370"/>
                <a:gd name="connsiteY42" fmla="*/ 130705 h 152445"/>
                <a:gd name="connsiteX43" fmla="*/ 163570 w 203370"/>
                <a:gd name="connsiteY43" fmla="*/ 126807 h 152445"/>
                <a:gd name="connsiteX44" fmla="*/ 186981 w 203370"/>
                <a:gd name="connsiteY44" fmla="*/ 33411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03370" h="152445">
                  <a:moveTo>
                    <a:pt x="186981" y="33411"/>
                  </a:moveTo>
                  <a:cubicBezTo>
                    <a:pt x="188579" y="26861"/>
                    <a:pt x="188928" y="25439"/>
                    <a:pt x="202052" y="25439"/>
                  </a:cubicBezTo>
                  <a:cubicBezTo>
                    <a:pt x="205777" y="25439"/>
                    <a:pt x="208081" y="25439"/>
                    <a:pt x="208081" y="21715"/>
                  </a:cubicBezTo>
                  <a:cubicBezTo>
                    <a:pt x="208081" y="19056"/>
                    <a:pt x="205953" y="19056"/>
                    <a:pt x="202759" y="19056"/>
                  </a:cubicBezTo>
                  <a:lnTo>
                    <a:pt x="178648" y="19056"/>
                  </a:lnTo>
                  <a:cubicBezTo>
                    <a:pt x="173500" y="19056"/>
                    <a:pt x="173326" y="19239"/>
                    <a:pt x="171022" y="22604"/>
                  </a:cubicBezTo>
                  <a:lnTo>
                    <a:pt x="102575" y="123615"/>
                  </a:lnTo>
                  <a:lnTo>
                    <a:pt x="85026" y="23843"/>
                  </a:lnTo>
                  <a:cubicBezTo>
                    <a:pt x="84137" y="19239"/>
                    <a:pt x="84137" y="19056"/>
                    <a:pt x="78822" y="19056"/>
                  </a:cubicBezTo>
                  <a:lnTo>
                    <a:pt x="53464" y="19056"/>
                  </a:lnTo>
                  <a:cubicBezTo>
                    <a:pt x="49913" y="19056"/>
                    <a:pt x="47609" y="19056"/>
                    <a:pt x="47609" y="22954"/>
                  </a:cubicBezTo>
                  <a:cubicBezTo>
                    <a:pt x="47609" y="25439"/>
                    <a:pt x="49738" y="25439"/>
                    <a:pt x="53639" y="25439"/>
                  </a:cubicBezTo>
                  <a:cubicBezTo>
                    <a:pt x="56475" y="25439"/>
                    <a:pt x="57182" y="25439"/>
                    <a:pt x="60376" y="25797"/>
                  </a:cubicBezTo>
                  <a:cubicBezTo>
                    <a:pt x="63927" y="26146"/>
                    <a:pt x="64276" y="26502"/>
                    <a:pt x="64276" y="28273"/>
                  </a:cubicBezTo>
                  <a:cubicBezTo>
                    <a:pt x="64276" y="28449"/>
                    <a:pt x="64276" y="29512"/>
                    <a:pt x="63569" y="32172"/>
                  </a:cubicBezTo>
                  <a:lnTo>
                    <a:pt x="41230" y="121139"/>
                  </a:lnTo>
                  <a:cubicBezTo>
                    <a:pt x="39633" y="127165"/>
                    <a:pt x="36971" y="133191"/>
                    <a:pt x="22784" y="133715"/>
                  </a:cubicBezTo>
                  <a:cubicBezTo>
                    <a:pt x="21369" y="133715"/>
                    <a:pt x="19066" y="133897"/>
                    <a:pt x="19066" y="137622"/>
                  </a:cubicBezTo>
                  <a:cubicBezTo>
                    <a:pt x="19066" y="137795"/>
                    <a:pt x="19241" y="140098"/>
                    <a:pt x="21719" y="140098"/>
                  </a:cubicBezTo>
                  <a:cubicBezTo>
                    <a:pt x="27042" y="140098"/>
                    <a:pt x="34494" y="139391"/>
                    <a:pt x="40165" y="139391"/>
                  </a:cubicBezTo>
                  <a:cubicBezTo>
                    <a:pt x="44416" y="139391"/>
                    <a:pt x="54703" y="140098"/>
                    <a:pt x="58961" y="140098"/>
                  </a:cubicBezTo>
                  <a:cubicBezTo>
                    <a:pt x="59843" y="140098"/>
                    <a:pt x="62504" y="140098"/>
                    <a:pt x="62504" y="136200"/>
                  </a:cubicBezTo>
                  <a:cubicBezTo>
                    <a:pt x="62504" y="133897"/>
                    <a:pt x="60200" y="133715"/>
                    <a:pt x="58604" y="133715"/>
                  </a:cubicBezTo>
                  <a:cubicBezTo>
                    <a:pt x="47259" y="133365"/>
                    <a:pt x="47259" y="128761"/>
                    <a:pt x="47259" y="126275"/>
                  </a:cubicBezTo>
                  <a:cubicBezTo>
                    <a:pt x="47259" y="125568"/>
                    <a:pt x="47259" y="124679"/>
                    <a:pt x="47967" y="121844"/>
                  </a:cubicBezTo>
                  <a:lnTo>
                    <a:pt x="71545" y="27566"/>
                  </a:lnTo>
                  <a:lnTo>
                    <a:pt x="71728" y="27566"/>
                  </a:lnTo>
                  <a:lnTo>
                    <a:pt x="90699" y="135311"/>
                  </a:lnTo>
                  <a:cubicBezTo>
                    <a:pt x="91231" y="138502"/>
                    <a:pt x="91588" y="140098"/>
                    <a:pt x="94242" y="140098"/>
                  </a:cubicBezTo>
                  <a:cubicBezTo>
                    <a:pt x="96728" y="140098"/>
                    <a:pt x="98142" y="138146"/>
                    <a:pt x="99389" y="136200"/>
                  </a:cubicBezTo>
                  <a:lnTo>
                    <a:pt x="173858" y="25797"/>
                  </a:lnTo>
                  <a:lnTo>
                    <a:pt x="174032" y="25970"/>
                  </a:lnTo>
                  <a:lnTo>
                    <a:pt x="149032" y="126275"/>
                  </a:lnTo>
                  <a:cubicBezTo>
                    <a:pt x="147618" y="132301"/>
                    <a:pt x="147260" y="133715"/>
                    <a:pt x="133430" y="133715"/>
                  </a:cubicBezTo>
                  <a:cubicBezTo>
                    <a:pt x="130236" y="133715"/>
                    <a:pt x="128108" y="133715"/>
                    <a:pt x="128108" y="137622"/>
                  </a:cubicBezTo>
                  <a:cubicBezTo>
                    <a:pt x="128108" y="137795"/>
                    <a:pt x="128108" y="140098"/>
                    <a:pt x="130952" y="140098"/>
                  </a:cubicBezTo>
                  <a:cubicBezTo>
                    <a:pt x="134320" y="140098"/>
                    <a:pt x="138395" y="139566"/>
                    <a:pt x="141938" y="139566"/>
                  </a:cubicBezTo>
                  <a:cubicBezTo>
                    <a:pt x="145489" y="139566"/>
                    <a:pt x="149565" y="139391"/>
                    <a:pt x="153115" y="139391"/>
                  </a:cubicBezTo>
                  <a:cubicBezTo>
                    <a:pt x="158081" y="139391"/>
                    <a:pt x="170665" y="140098"/>
                    <a:pt x="175630" y="140098"/>
                  </a:cubicBezTo>
                  <a:cubicBezTo>
                    <a:pt x="176694" y="140098"/>
                    <a:pt x="179355" y="140098"/>
                    <a:pt x="179355" y="136200"/>
                  </a:cubicBezTo>
                  <a:cubicBezTo>
                    <a:pt x="179355" y="133715"/>
                    <a:pt x="177226" y="133715"/>
                    <a:pt x="173683" y="133715"/>
                  </a:cubicBezTo>
                  <a:cubicBezTo>
                    <a:pt x="173500" y="133715"/>
                    <a:pt x="170132" y="133715"/>
                    <a:pt x="166946" y="133365"/>
                  </a:cubicBezTo>
                  <a:cubicBezTo>
                    <a:pt x="162863" y="133008"/>
                    <a:pt x="162863" y="132476"/>
                    <a:pt x="162863" y="130705"/>
                  </a:cubicBezTo>
                  <a:cubicBezTo>
                    <a:pt x="162863" y="129641"/>
                    <a:pt x="163395" y="127870"/>
                    <a:pt x="163570" y="126807"/>
                  </a:cubicBezTo>
                  <a:lnTo>
                    <a:pt x="186981" y="334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893892B6-8B26-4E29-A103-7E545125CF04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11537996" y="-14965724"/>
              <a:ext cx="76264" cy="127038"/>
            </a:xfrm>
            <a:custGeom>
              <a:avLst/>
              <a:gdLst>
                <a:gd name="connsiteX0" fmla="*/ 78973 w 76264"/>
                <a:gd name="connsiteY0" fmla="*/ 24502 h 127037"/>
                <a:gd name="connsiteX1" fmla="*/ 73396 w 76264"/>
                <a:gd name="connsiteY1" fmla="*/ 19056 h 127037"/>
                <a:gd name="connsiteX2" fmla="*/ 65547 w 76264"/>
                <a:gd name="connsiteY2" fmla="*/ 26653 h 127037"/>
                <a:gd name="connsiteX3" fmla="*/ 71116 w 76264"/>
                <a:gd name="connsiteY3" fmla="*/ 32091 h 127037"/>
                <a:gd name="connsiteX4" fmla="*/ 78973 w 76264"/>
                <a:gd name="connsiteY4" fmla="*/ 24502 h 127037"/>
                <a:gd name="connsiteX5" fmla="*/ 51359 w 76264"/>
                <a:gd name="connsiteY5" fmla="*/ 109181 h 127037"/>
                <a:gd name="connsiteX6" fmla="*/ 33246 w 76264"/>
                <a:gd name="connsiteY6" fmla="*/ 125132 h 127037"/>
                <a:gd name="connsiteX7" fmla="*/ 28694 w 76264"/>
                <a:gd name="connsiteY7" fmla="*/ 124504 h 127037"/>
                <a:gd name="connsiteX8" fmla="*/ 32618 w 76264"/>
                <a:gd name="connsiteY8" fmla="*/ 117795 h 127037"/>
                <a:gd name="connsiteX9" fmla="*/ 26915 w 76264"/>
                <a:gd name="connsiteY9" fmla="*/ 112602 h 127037"/>
                <a:gd name="connsiteX10" fmla="*/ 19066 w 76264"/>
                <a:gd name="connsiteY10" fmla="*/ 120701 h 127037"/>
                <a:gd name="connsiteX11" fmla="*/ 33373 w 76264"/>
                <a:gd name="connsiteY11" fmla="*/ 129435 h 127037"/>
                <a:gd name="connsiteX12" fmla="*/ 62377 w 76264"/>
                <a:gd name="connsiteY12" fmla="*/ 109308 h 127037"/>
                <a:gd name="connsiteX13" fmla="*/ 73777 w 76264"/>
                <a:gd name="connsiteY13" fmla="*/ 63995 h 127037"/>
                <a:gd name="connsiteX14" fmla="*/ 74413 w 76264"/>
                <a:gd name="connsiteY14" fmla="*/ 59819 h 127037"/>
                <a:gd name="connsiteX15" fmla="*/ 58834 w 76264"/>
                <a:gd name="connsiteY15" fmla="*/ 47535 h 127037"/>
                <a:gd name="connsiteX16" fmla="*/ 34136 w 76264"/>
                <a:gd name="connsiteY16" fmla="*/ 67154 h 127037"/>
                <a:gd name="connsiteX17" fmla="*/ 36797 w 76264"/>
                <a:gd name="connsiteY17" fmla="*/ 68933 h 127037"/>
                <a:gd name="connsiteX18" fmla="*/ 39586 w 76264"/>
                <a:gd name="connsiteY18" fmla="*/ 67154 h 127037"/>
                <a:gd name="connsiteX19" fmla="*/ 58326 w 76264"/>
                <a:gd name="connsiteY19" fmla="*/ 51839 h 127037"/>
                <a:gd name="connsiteX20" fmla="*/ 63649 w 76264"/>
                <a:gd name="connsiteY20" fmla="*/ 58547 h 127037"/>
                <a:gd name="connsiteX21" fmla="*/ 63267 w 76264"/>
                <a:gd name="connsiteY21" fmla="*/ 61842 h 127037"/>
                <a:gd name="connsiteX22" fmla="*/ 51359 w 76264"/>
                <a:gd name="connsiteY22" fmla="*/ 109181 h 127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264" h="127037">
                  <a:moveTo>
                    <a:pt x="78973" y="24502"/>
                  </a:moveTo>
                  <a:cubicBezTo>
                    <a:pt x="78973" y="21588"/>
                    <a:pt x="76820" y="19056"/>
                    <a:pt x="73396" y="19056"/>
                  </a:cubicBezTo>
                  <a:cubicBezTo>
                    <a:pt x="69472" y="19056"/>
                    <a:pt x="65547" y="22850"/>
                    <a:pt x="65547" y="26653"/>
                  </a:cubicBezTo>
                  <a:cubicBezTo>
                    <a:pt x="65547" y="29686"/>
                    <a:pt x="67954" y="32091"/>
                    <a:pt x="71116" y="32091"/>
                  </a:cubicBezTo>
                  <a:cubicBezTo>
                    <a:pt x="75422" y="32091"/>
                    <a:pt x="78973" y="28042"/>
                    <a:pt x="78973" y="24502"/>
                  </a:cubicBezTo>
                  <a:close/>
                  <a:moveTo>
                    <a:pt x="51359" y="109181"/>
                  </a:moveTo>
                  <a:cubicBezTo>
                    <a:pt x="48952" y="118803"/>
                    <a:pt x="40976" y="125132"/>
                    <a:pt x="33246" y="125132"/>
                  </a:cubicBezTo>
                  <a:cubicBezTo>
                    <a:pt x="31093" y="125132"/>
                    <a:pt x="29703" y="124750"/>
                    <a:pt x="28694" y="124504"/>
                  </a:cubicBezTo>
                  <a:cubicBezTo>
                    <a:pt x="31729" y="122725"/>
                    <a:pt x="32618" y="119439"/>
                    <a:pt x="32618" y="117795"/>
                  </a:cubicBezTo>
                  <a:cubicBezTo>
                    <a:pt x="32618" y="115643"/>
                    <a:pt x="31093" y="112602"/>
                    <a:pt x="26915" y="112602"/>
                  </a:cubicBezTo>
                  <a:cubicBezTo>
                    <a:pt x="22609" y="112602"/>
                    <a:pt x="19066" y="116525"/>
                    <a:pt x="19066" y="120701"/>
                  </a:cubicBezTo>
                  <a:cubicBezTo>
                    <a:pt x="19066" y="126148"/>
                    <a:pt x="24762" y="129435"/>
                    <a:pt x="33373" y="129435"/>
                  </a:cubicBezTo>
                  <a:cubicBezTo>
                    <a:pt x="41992" y="129435"/>
                    <a:pt x="58453" y="125005"/>
                    <a:pt x="62377" y="109308"/>
                  </a:cubicBezTo>
                  <a:lnTo>
                    <a:pt x="73777" y="63995"/>
                  </a:lnTo>
                  <a:cubicBezTo>
                    <a:pt x="74031" y="62725"/>
                    <a:pt x="74413" y="61588"/>
                    <a:pt x="74413" y="59819"/>
                  </a:cubicBezTo>
                  <a:cubicBezTo>
                    <a:pt x="74413" y="52600"/>
                    <a:pt x="67700" y="47535"/>
                    <a:pt x="58834" y="47535"/>
                  </a:cubicBezTo>
                  <a:cubicBezTo>
                    <a:pt x="43510" y="47535"/>
                    <a:pt x="34136" y="64629"/>
                    <a:pt x="34136" y="67154"/>
                  </a:cubicBezTo>
                  <a:cubicBezTo>
                    <a:pt x="34136" y="68933"/>
                    <a:pt x="36161" y="68933"/>
                    <a:pt x="36797" y="68933"/>
                  </a:cubicBezTo>
                  <a:cubicBezTo>
                    <a:pt x="38696" y="68933"/>
                    <a:pt x="38950" y="68425"/>
                    <a:pt x="39586" y="67154"/>
                  </a:cubicBezTo>
                  <a:cubicBezTo>
                    <a:pt x="45409" y="54752"/>
                    <a:pt x="54020" y="51839"/>
                    <a:pt x="58326" y="51839"/>
                  </a:cubicBezTo>
                  <a:cubicBezTo>
                    <a:pt x="63394" y="51839"/>
                    <a:pt x="63649" y="56396"/>
                    <a:pt x="63649" y="58547"/>
                  </a:cubicBezTo>
                  <a:cubicBezTo>
                    <a:pt x="63649" y="60318"/>
                    <a:pt x="63522" y="60827"/>
                    <a:pt x="63267" y="61842"/>
                  </a:cubicBezTo>
                  <a:lnTo>
                    <a:pt x="51359" y="10918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8E2286E6-E0C8-4465-9780-7E59E8D7E6D7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11633067" y="-15163591"/>
              <a:ext cx="76264" cy="457336"/>
            </a:xfrm>
            <a:custGeom>
              <a:avLst/>
              <a:gdLst>
                <a:gd name="connsiteX0" fmla="*/ 59852 w 76264"/>
                <a:gd name="connsiteY0" fmla="*/ 432682 h 457335"/>
                <a:gd name="connsiteX1" fmla="*/ 19066 w 76264"/>
                <a:gd name="connsiteY1" fmla="*/ 432682 h 457335"/>
                <a:gd name="connsiteX2" fmla="*/ 19066 w 76264"/>
                <a:gd name="connsiteY2" fmla="*/ 444204 h 457335"/>
                <a:gd name="connsiteX3" fmla="*/ 71379 w 76264"/>
                <a:gd name="connsiteY3" fmla="*/ 444204 h 457335"/>
                <a:gd name="connsiteX4" fmla="*/ 71379 w 76264"/>
                <a:gd name="connsiteY4" fmla="*/ 19056 h 457335"/>
                <a:gd name="connsiteX5" fmla="*/ 19066 w 76264"/>
                <a:gd name="connsiteY5" fmla="*/ 19056 h 457335"/>
                <a:gd name="connsiteX6" fmla="*/ 19066 w 76264"/>
                <a:gd name="connsiteY6" fmla="*/ 30576 h 457335"/>
                <a:gd name="connsiteX7" fmla="*/ 59852 w 76264"/>
                <a:gd name="connsiteY7" fmla="*/ 30576 h 457335"/>
                <a:gd name="connsiteX8" fmla="*/ 59852 w 76264"/>
                <a:gd name="connsiteY8" fmla="*/ 432682 h 45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264" h="457335">
                  <a:moveTo>
                    <a:pt x="59852" y="432682"/>
                  </a:moveTo>
                  <a:lnTo>
                    <a:pt x="19066" y="432682"/>
                  </a:lnTo>
                  <a:lnTo>
                    <a:pt x="19066" y="444204"/>
                  </a:lnTo>
                  <a:lnTo>
                    <a:pt x="71379" y="444204"/>
                  </a:lnTo>
                  <a:lnTo>
                    <a:pt x="71379" y="19056"/>
                  </a:lnTo>
                  <a:lnTo>
                    <a:pt x="19066" y="19056"/>
                  </a:lnTo>
                  <a:lnTo>
                    <a:pt x="19066" y="30576"/>
                  </a:lnTo>
                  <a:lnTo>
                    <a:pt x="59852" y="30576"/>
                  </a:lnTo>
                  <a:lnTo>
                    <a:pt x="59852" y="43268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0343D679-C620-4B1F-BBA4-BF436A1674EF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11846657" y="-14889443"/>
              <a:ext cx="203371" cy="203260"/>
            </a:xfrm>
            <a:custGeom>
              <a:avLst/>
              <a:gdLst>
                <a:gd name="connsiteX0" fmla="*/ 194044 w 203370"/>
                <a:gd name="connsiteY0" fmla="*/ 87140 h 203260"/>
                <a:gd name="connsiteX1" fmla="*/ 129474 w 203370"/>
                <a:gd name="connsiteY1" fmla="*/ 19056 h 203260"/>
                <a:gd name="connsiteX2" fmla="*/ 19066 w 203370"/>
                <a:gd name="connsiteY2" fmla="*/ 135477 h 203260"/>
                <a:gd name="connsiteX3" fmla="*/ 83890 w 203370"/>
                <a:gd name="connsiteY3" fmla="*/ 203054 h 203260"/>
                <a:gd name="connsiteX4" fmla="*/ 194044 w 203370"/>
                <a:gd name="connsiteY4" fmla="*/ 87140 h 203260"/>
                <a:gd name="connsiteX5" fmla="*/ 85408 w 203370"/>
                <a:gd name="connsiteY5" fmla="*/ 196471 h 203260"/>
                <a:gd name="connsiteX6" fmla="*/ 42612 w 203370"/>
                <a:gd name="connsiteY6" fmla="*/ 142567 h 203260"/>
                <a:gd name="connsiteX7" fmla="*/ 65658 w 203370"/>
                <a:gd name="connsiteY7" fmla="*/ 64868 h 203260"/>
                <a:gd name="connsiteX8" fmla="*/ 127956 w 203370"/>
                <a:gd name="connsiteY8" fmla="*/ 25383 h 203260"/>
                <a:gd name="connsiteX9" fmla="*/ 171506 w 203370"/>
                <a:gd name="connsiteY9" fmla="*/ 77271 h 203260"/>
                <a:gd name="connsiteX10" fmla="*/ 139603 w 203370"/>
                <a:gd name="connsiteY10" fmla="*/ 166101 h 203260"/>
                <a:gd name="connsiteX11" fmla="*/ 85408 w 203370"/>
                <a:gd name="connsiteY11" fmla="*/ 196471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3370" h="203260">
                  <a:moveTo>
                    <a:pt x="194044" y="87140"/>
                  </a:moveTo>
                  <a:cubicBezTo>
                    <a:pt x="194044" y="46392"/>
                    <a:pt x="167201" y="19056"/>
                    <a:pt x="129474" y="19056"/>
                  </a:cubicBezTo>
                  <a:cubicBezTo>
                    <a:pt x="74778" y="19056"/>
                    <a:pt x="19066" y="76508"/>
                    <a:pt x="19066" y="135477"/>
                  </a:cubicBezTo>
                  <a:cubicBezTo>
                    <a:pt x="19066" y="177495"/>
                    <a:pt x="47427" y="203054"/>
                    <a:pt x="83890" y="203054"/>
                  </a:cubicBezTo>
                  <a:cubicBezTo>
                    <a:pt x="137577" y="203054"/>
                    <a:pt x="194044" y="147626"/>
                    <a:pt x="194044" y="87140"/>
                  </a:cubicBezTo>
                  <a:close/>
                  <a:moveTo>
                    <a:pt x="85408" y="196471"/>
                  </a:moveTo>
                  <a:cubicBezTo>
                    <a:pt x="60344" y="196471"/>
                    <a:pt x="42612" y="175978"/>
                    <a:pt x="42612" y="142567"/>
                  </a:cubicBezTo>
                  <a:cubicBezTo>
                    <a:pt x="42612" y="131428"/>
                    <a:pt x="46163" y="94484"/>
                    <a:pt x="65658" y="64868"/>
                  </a:cubicBezTo>
                  <a:cubicBezTo>
                    <a:pt x="83135" y="38547"/>
                    <a:pt x="107945" y="25383"/>
                    <a:pt x="127956" y="25383"/>
                  </a:cubicBezTo>
                  <a:cubicBezTo>
                    <a:pt x="148714" y="25383"/>
                    <a:pt x="171506" y="39557"/>
                    <a:pt x="171506" y="77271"/>
                  </a:cubicBezTo>
                  <a:cubicBezTo>
                    <a:pt x="171506" y="95492"/>
                    <a:pt x="164675" y="134978"/>
                    <a:pt x="139603" y="166101"/>
                  </a:cubicBezTo>
                  <a:cubicBezTo>
                    <a:pt x="127448" y="181545"/>
                    <a:pt x="106682" y="196471"/>
                    <a:pt x="85408" y="19647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65D17AAD-67AE-4188-992A-8866DA2C3883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12059537" y="-14900828"/>
              <a:ext cx="76264" cy="279483"/>
            </a:xfrm>
            <a:custGeom>
              <a:avLst/>
              <a:gdLst>
                <a:gd name="connsiteX0" fmla="*/ 77813 w 76264"/>
                <a:gd name="connsiteY0" fmla="*/ 269614 h 279482"/>
                <a:gd name="connsiteX1" fmla="*/ 73508 w 76264"/>
                <a:gd name="connsiteY1" fmla="*/ 264047 h 279482"/>
                <a:gd name="connsiteX2" fmla="*/ 33755 w 76264"/>
                <a:gd name="connsiteY2" fmla="*/ 145600 h 279482"/>
                <a:gd name="connsiteX3" fmla="*/ 74525 w 76264"/>
                <a:gd name="connsiteY3" fmla="*/ 25891 h 279482"/>
                <a:gd name="connsiteX4" fmla="*/ 77813 w 76264"/>
                <a:gd name="connsiteY4" fmla="*/ 21588 h 279482"/>
                <a:gd name="connsiteX5" fmla="*/ 75280 w 76264"/>
                <a:gd name="connsiteY5" fmla="*/ 19056 h 279482"/>
                <a:gd name="connsiteX6" fmla="*/ 35018 w 76264"/>
                <a:gd name="connsiteY6" fmla="*/ 68410 h 279482"/>
                <a:gd name="connsiteX7" fmla="*/ 19066 w 76264"/>
                <a:gd name="connsiteY7" fmla="*/ 145600 h 279482"/>
                <a:gd name="connsiteX8" fmla="*/ 35781 w 76264"/>
                <a:gd name="connsiteY8" fmla="*/ 224563 h 279482"/>
                <a:gd name="connsiteX9" fmla="*/ 75280 w 76264"/>
                <a:gd name="connsiteY9" fmla="*/ 272146 h 279482"/>
                <a:gd name="connsiteX10" fmla="*/ 77813 w 76264"/>
                <a:gd name="connsiteY10" fmla="*/ 269614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64" h="279482">
                  <a:moveTo>
                    <a:pt x="77813" y="269614"/>
                  </a:moveTo>
                  <a:cubicBezTo>
                    <a:pt x="77813" y="268859"/>
                    <a:pt x="77813" y="268350"/>
                    <a:pt x="73508" y="264047"/>
                  </a:cubicBezTo>
                  <a:cubicBezTo>
                    <a:pt x="41858" y="232160"/>
                    <a:pt x="33755" y="184323"/>
                    <a:pt x="33755" y="145600"/>
                  </a:cubicBezTo>
                  <a:cubicBezTo>
                    <a:pt x="33755" y="101567"/>
                    <a:pt x="43376" y="57524"/>
                    <a:pt x="74525" y="25891"/>
                  </a:cubicBezTo>
                  <a:cubicBezTo>
                    <a:pt x="77813" y="22850"/>
                    <a:pt x="77813" y="22342"/>
                    <a:pt x="77813" y="21588"/>
                  </a:cubicBezTo>
                  <a:cubicBezTo>
                    <a:pt x="77813" y="19817"/>
                    <a:pt x="76797" y="19056"/>
                    <a:pt x="75280" y="19056"/>
                  </a:cubicBezTo>
                  <a:cubicBezTo>
                    <a:pt x="72745" y="19056"/>
                    <a:pt x="49961" y="36269"/>
                    <a:pt x="35018" y="68410"/>
                  </a:cubicBezTo>
                  <a:cubicBezTo>
                    <a:pt x="22101" y="96246"/>
                    <a:pt x="19066" y="124338"/>
                    <a:pt x="19066" y="145600"/>
                  </a:cubicBezTo>
                  <a:cubicBezTo>
                    <a:pt x="19066" y="165340"/>
                    <a:pt x="21846" y="195962"/>
                    <a:pt x="35781" y="224563"/>
                  </a:cubicBezTo>
                  <a:cubicBezTo>
                    <a:pt x="50970" y="255694"/>
                    <a:pt x="72745" y="272146"/>
                    <a:pt x="75280" y="272146"/>
                  </a:cubicBezTo>
                  <a:cubicBezTo>
                    <a:pt x="76797" y="272146"/>
                    <a:pt x="77813" y="271383"/>
                    <a:pt x="77813" y="26961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845049B6-8E23-495F-8186-9EFE937CC4DF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12143586" y="-14883869"/>
              <a:ext cx="279635" cy="203260"/>
            </a:xfrm>
            <a:custGeom>
              <a:avLst/>
              <a:gdLst>
                <a:gd name="connsiteX0" fmla="*/ 242917 w 279634"/>
                <a:gd name="connsiteY0" fmla="*/ 38539 h 203260"/>
                <a:gd name="connsiteX1" fmla="*/ 264693 w 279634"/>
                <a:gd name="connsiteY1" fmla="*/ 26901 h 203260"/>
                <a:gd name="connsiteX2" fmla="*/ 272795 w 279634"/>
                <a:gd name="connsiteY2" fmla="*/ 21835 h 203260"/>
                <a:gd name="connsiteX3" fmla="*/ 265964 w 279634"/>
                <a:gd name="connsiteY3" fmla="*/ 19056 h 203260"/>
                <a:gd name="connsiteX4" fmla="*/ 232534 w 279634"/>
                <a:gd name="connsiteY4" fmla="*/ 19056 h 203260"/>
                <a:gd name="connsiteX5" fmla="*/ 222659 w 279634"/>
                <a:gd name="connsiteY5" fmla="*/ 23860 h 203260"/>
                <a:gd name="connsiteX6" fmla="*/ 130229 w 279634"/>
                <a:gd name="connsiteY6" fmla="*/ 168126 h 203260"/>
                <a:gd name="connsiteX7" fmla="*/ 110480 w 279634"/>
                <a:gd name="connsiteY7" fmla="*/ 24876 h 203260"/>
                <a:gd name="connsiteX8" fmla="*/ 102631 w 279634"/>
                <a:gd name="connsiteY8" fmla="*/ 19056 h 203260"/>
                <a:gd name="connsiteX9" fmla="*/ 67939 w 279634"/>
                <a:gd name="connsiteY9" fmla="*/ 19056 h 203260"/>
                <a:gd name="connsiteX10" fmla="*/ 60344 w 279634"/>
                <a:gd name="connsiteY10" fmla="*/ 23860 h 203260"/>
                <a:gd name="connsiteX11" fmla="*/ 67684 w 279634"/>
                <a:gd name="connsiteY11" fmla="*/ 26901 h 203260"/>
                <a:gd name="connsiteX12" fmla="*/ 78576 w 279634"/>
                <a:gd name="connsiteY12" fmla="*/ 27408 h 203260"/>
                <a:gd name="connsiteX13" fmla="*/ 84145 w 279634"/>
                <a:gd name="connsiteY13" fmla="*/ 31457 h 203260"/>
                <a:gd name="connsiteX14" fmla="*/ 83128 w 279634"/>
                <a:gd name="connsiteY14" fmla="*/ 36261 h 203260"/>
                <a:gd name="connsiteX15" fmla="*/ 50970 w 279634"/>
                <a:gd name="connsiteY15" fmla="*/ 165085 h 203260"/>
                <a:gd name="connsiteX16" fmla="*/ 23626 w 279634"/>
                <a:gd name="connsiteY16" fmla="*/ 184070 h 203260"/>
                <a:gd name="connsiteX17" fmla="*/ 19066 w 279634"/>
                <a:gd name="connsiteY17" fmla="*/ 188874 h 203260"/>
                <a:gd name="connsiteX18" fmla="*/ 22609 w 279634"/>
                <a:gd name="connsiteY18" fmla="*/ 191915 h 203260"/>
                <a:gd name="connsiteX19" fmla="*/ 47935 w 279634"/>
                <a:gd name="connsiteY19" fmla="*/ 191152 h 203260"/>
                <a:gd name="connsiteX20" fmla="*/ 74016 w 279634"/>
                <a:gd name="connsiteY20" fmla="*/ 191915 h 203260"/>
                <a:gd name="connsiteX21" fmla="*/ 78576 w 279634"/>
                <a:gd name="connsiteY21" fmla="*/ 186849 h 203260"/>
                <a:gd name="connsiteX22" fmla="*/ 74016 w 279634"/>
                <a:gd name="connsiteY22" fmla="*/ 184070 h 203260"/>
                <a:gd name="connsiteX23" fmla="*/ 56793 w 279634"/>
                <a:gd name="connsiteY23" fmla="*/ 172931 h 203260"/>
                <a:gd name="connsiteX24" fmla="*/ 57810 w 279634"/>
                <a:gd name="connsiteY24" fmla="*/ 167111 h 203260"/>
                <a:gd name="connsiteX25" fmla="*/ 92248 w 279634"/>
                <a:gd name="connsiteY25" fmla="*/ 29179 h 203260"/>
                <a:gd name="connsiteX26" fmla="*/ 92502 w 279634"/>
                <a:gd name="connsiteY26" fmla="*/ 29179 h 203260"/>
                <a:gd name="connsiteX27" fmla="*/ 114277 w 279634"/>
                <a:gd name="connsiteY27" fmla="*/ 186095 h 203260"/>
                <a:gd name="connsiteX28" fmla="*/ 118074 w 279634"/>
                <a:gd name="connsiteY28" fmla="*/ 191915 h 203260"/>
                <a:gd name="connsiteX29" fmla="*/ 123651 w 279634"/>
                <a:gd name="connsiteY29" fmla="*/ 187357 h 203260"/>
                <a:gd name="connsiteX30" fmla="*/ 225948 w 279634"/>
                <a:gd name="connsiteY30" fmla="*/ 27154 h 203260"/>
                <a:gd name="connsiteX31" fmla="*/ 226202 w 279634"/>
                <a:gd name="connsiteY31" fmla="*/ 27154 h 203260"/>
                <a:gd name="connsiteX32" fmla="*/ 189993 w 279634"/>
                <a:gd name="connsiteY32" fmla="*/ 172175 h 203260"/>
                <a:gd name="connsiteX33" fmla="*/ 166947 w 279634"/>
                <a:gd name="connsiteY33" fmla="*/ 184070 h 203260"/>
                <a:gd name="connsiteX34" fmla="*/ 159861 w 279634"/>
                <a:gd name="connsiteY34" fmla="*/ 188874 h 203260"/>
                <a:gd name="connsiteX35" fmla="*/ 163658 w 279634"/>
                <a:gd name="connsiteY35" fmla="*/ 191915 h 203260"/>
                <a:gd name="connsiteX36" fmla="*/ 195061 w 279634"/>
                <a:gd name="connsiteY36" fmla="*/ 191152 h 203260"/>
                <a:gd name="connsiteX37" fmla="*/ 226711 w 279634"/>
                <a:gd name="connsiteY37" fmla="*/ 191915 h 203260"/>
                <a:gd name="connsiteX38" fmla="*/ 231525 w 279634"/>
                <a:gd name="connsiteY38" fmla="*/ 186849 h 203260"/>
                <a:gd name="connsiteX39" fmla="*/ 224431 w 279634"/>
                <a:gd name="connsiteY39" fmla="*/ 184070 h 203260"/>
                <a:gd name="connsiteX40" fmla="*/ 207970 w 279634"/>
                <a:gd name="connsiteY40" fmla="*/ 179512 h 203260"/>
                <a:gd name="connsiteX41" fmla="*/ 209241 w 279634"/>
                <a:gd name="connsiteY41" fmla="*/ 173438 h 203260"/>
                <a:gd name="connsiteX42" fmla="*/ 242917 w 279634"/>
                <a:gd name="connsiteY42" fmla="*/ 38539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79634" h="203260">
                  <a:moveTo>
                    <a:pt x="242917" y="38539"/>
                  </a:moveTo>
                  <a:cubicBezTo>
                    <a:pt x="245197" y="29433"/>
                    <a:pt x="245705" y="26901"/>
                    <a:pt x="264693" y="26901"/>
                  </a:cubicBezTo>
                  <a:cubicBezTo>
                    <a:pt x="270522" y="26901"/>
                    <a:pt x="272795" y="26901"/>
                    <a:pt x="272795" y="21835"/>
                  </a:cubicBezTo>
                  <a:cubicBezTo>
                    <a:pt x="272795" y="19056"/>
                    <a:pt x="270268" y="19056"/>
                    <a:pt x="265964" y="19056"/>
                  </a:cubicBezTo>
                  <a:lnTo>
                    <a:pt x="232534" y="19056"/>
                  </a:lnTo>
                  <a:cubicBezTo>
                    <a:pt x="225948" y="19056"/>
                    <a:pt x="225702" y="19056"/>
                    <a:pt x="222659" y="23860"/>
                  </a:cubicBezTo>
                  <a:lnTo>
                    <a:pt x="130229" y="168126"/>
                  </a:lnTo>
                  <a:lnTo>
                    <a:pt x="110480" y="24876"/>
                  </a:lnTo>
                  <a:cubicBezTo>
                    <a:pt x="109717" y="19056"/>
                    <a:pt x="109217" y="19056"/>
                    <a:pt x="102631" y="19056"/>
                  </a:cubicBezTo>
                  <a:lnTo>
                    <a:pt x="67939" y="19056"/>
                  </a:lnTo>
                  <a:cubicBezTo>
                    <a:pt x="63124" y="19056"/>
                    <a:pt x="60344" y="19056"/>
                    <a:pt x="60344" y="23860"/>
                  </a:cubicBezTo>
                  <a:cubicBezTo>
                    <a:pt x="60344" y="26901"/>
                    <a:pt x="62616" y="26901"/>
                    <a:pt x="67684" y="26901"/>
                  </a:cubicBezTo>
                  <a:cubicBezTo>
                    <a:pt x="70973" y="26901"/>
                    <a:pt x="75533" y="27154"/>
                    <a:pt x="78576" y="27408"/>
                  </a:cubicBezTo>
                  <a:cubicBezTo>
                    <a:pt x="82628" y="27909"/>
                    <a:pt x="84145" y="28670"/>
                    <a:pt x="84145" y="31457"/>
                  </a:cubicBezTo>
                  <a:cubicBezTo>
                    <a:pt x="84145" y="32467"/>
                    <a:pt x="83891" y="33228"/>
                    <a:pt x="83128" y="36261"/>
                  </a:cubicBezTo>
                  <a:lnTo>
                    <a:pt x="50970" y="165085"/>
                  </a:lnTo>
                  <a:cubicBezTo>
                    <a:pt x="48436" y="175209"/>
                    <a:pt x="44138" y="183307"/>
                    <a:pt x="23626" y="184070"/>
                  </a:cubicBezTo>
                  <a:cubicBezTo>
                    <a:pt x="22355" y="184070"/>
                    <a:pt x="19066" y="184324"/>
                    <a:pt x="19066" y="188874"/>
                  </a:cubicBezTo>
                  <a:cubicBezTo>
                    <a:pt x="19066" y="191152"/>
                    <a:pt x="20583" y="191915"/>
                    <a:pt x="22609" y="191915"/>
                  </a:cubicBezTo>
                  <a:cubicBezTo>
                    <a:pt x="30712" y="191915"/>
                    <a:pt x="39578" y="191152"/>
                    <a:pt x="47935" y="191152"/>
                  </a:cubicBezTo>
                  <a:cubicBezTo>
                    <a:pt x="56539" y="191152"/>
                    <a:pt x="65659" y="191915"/>
                    <a:pt x="74016" y="191915"/>
                  </a:cubicBezTo>
                  <a:cubicBezTo>
                    <a:pt x="75280" y="191915"/>
                    <a:pt x="78576" y="191915"/>
                    <a:pt x="78576" y="186849"/>
                  </a:cubicBezTo>
                  <a:cubicBezTo>
                    <a:pt x="78576" y="184070"/>
                    <a:pt x="75788" y="184070"/>
                    <a:pt x="74016" y="184070"/>
                  </a:cubicBezTo>
                  <a:cubicBezTo>
                    <a:pt x="59581" y="183815"/>
                    <a:pt x="56793" y="178751"/>
                    <a:pt x="56793" y="172931"/>
                  </a:cubicBezTo>
                  <a:cubicBezTo>
                    <a:pt x="56793" y="171160"/>
                    <a:pt x="57048" y="169897"/>
                    <a:pt x="57810" y="167111"/>
                  </a:cubicBezTo>
                  <a:lnTo>
                    <a:pt x="92248" y="29179"/>
                  </a:lnTo>
                  <a:lnTo>
                    <a:pt x="92502" y="29179"/>
                  </a:lnTo>
                  <a:lnTo>
                    <a:pt x="114277" y="186095"/>
                  </a:lnTo>
                  <a:cubicBezTo>
                    <a:pt x="114786" y="189127"/>
                    <a:pt x="115040" y="191915"/>
                    <a:pt x="118074" y="191915"/>
                  </a:cubicBezTo>
                  <a:cubicBezTo>
                    <a:pt x="120863" y="191915"/>
                    <a:pt x="122380" y="189127"/>
                    <a:pt x="123651" y="187357"/>
                  </a:cubicBezTo>
                  <a:lnTo>
                    <a:pt x="225948" y="27154"/>
                  </a:lnTo>
                  <a:lnTo>
                    <a:pt x="226202" y="27154"/>
                  </a:lnTo>
                  <a:lnTo>
                    <a:pt x="189993" y="172175"/>
                  </a:lnTo>
                  <a:cubicBezTo>
                    <a:pt x="187459" y="182044"/>
                    <a:pt x="186958" y="184070"/>
                    <a:pt x="166947" y="184070"/>
                  </a:cubicBezTo>
                  <a:cubicBezTo>
                    <a:pt x="162641" y="184070"/>
                    <a:pt x="159861" y="184070"/>
                    <a:pt x="159861" y="188874"/>
                  </a:cubicBezTo>
                  <a:cubicBezTo>
                    <a:pt x="159861" y="191915"/>
                    <a:pt x="162895" y="191915"/>
                    <a:pt x="163658" y="191915"/>
                  </a:cubicBezTo>
                  <a:cubicBezTo>
                    <a:pt x="170745" y="191915"/>
                    <a:pt x="187967" y="191152"/>
                    <a:pt x="195061" y="191152"/>
                  </a:cubicBezTo>
                  <a:cubicBezTo>
                    <a:pt x="205437" y="191152"/>
                    <a:pt x="216328" y="191915"/>
                    <a:pt x="226711" y="191915"/>
                  </a:cubicBezTo>
                  <a:cubicBezTo>
                    <a:pt x="228228" y="191915"/>
                    <a:pt x="231525" y="191915"/>
                    <a:pt x="231525" y="186849"/>
                  </a:cubicBezTo>
                  <a:cubicBezTo>
                    <a:pt x="231525" y="184070"/>
                    <a:pt x="229245" y="184070"/>
                    <a:pt x="224431" y="184070"/>
                  </a:cubicBezTo>
                  <a:cubicBezTo>
                    <a:pt x="215065" y="184070"/>
                    <a:pt x="207970" y="184070"/>
                    <a:pt x="207970" y="179512"/>
                  </a:cubicBezTo>
                  <a:cubicBezTo>
                    <a:pt x="207970" y="178504"/>
                    <a:pt x="207970" y="177995"/>
                    <a:pt x="209241" y="173438"/>
                  </a:cubicBezTo>
                  <a:lnTo>
                    <a:pt x="242917" y="3853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A5458138-0D29-4C1E-956F-2A2E984ECA2A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12397974" y="-14790719"/>
              <a:ext cx="101685" cy="152445"/>
            </a:xfrm>
            <a:custGeom>
              <a:avLst/>
              <a:gdLst>
                <a:gd name="connsiteX0" fmla="*/ 59136 w 101685"/>
                <a:gd name="connsiteY0" fmla="*/ 24009 h 152445"/>
                <a:gd name="connsiteX1" fmla="*/ 53822 w 101685"/>
                <a:gd name="connsiteY1" fmla="*/ 19056 h 152445"/>
                <a:gd name="connsiteX2" fmla="*/ 19066 w 101685"/>
                <a:gd name="connsiteY2" fmla="*/ 30393 h 152445"/>
                <a:gd name="connsiteX3" fmla="*/ 19066 w 101685"/>
                <a:gd name="connsiteY3" fmla="*/ 36776 h 152445"/>
                <a:gd name="connsiteX4" fmla="*/ 44773 w 101685"/>
                <a:gd name="connsiteY4" fmla="*/ 31814 h 152445"/>
                <a:gd name="connsiteX5" fmla="*/ 44773 w 101685"/>
                <a:gd name="connsiteY5" fmla="*/ 122193 h 152445"/>
                <a:gd name="connsiteX6" fmla="*/ 27042 w 101685"/>
                <a:gd name="connsiteY6" fmla="*/ 130339 h 152445"/>
                <a:gd name="connsiteX7" fmla="*/ 20305 w 101685"/>
                <a:gd name="connsiteY7" fmla="*/ 130339 h 152445"/>
                <a:gd name="connsiteX8" fmla="*/ 20305 w 101685"/>
                <a:gd name="connsiteY8" fmla="*/ 136724 h 152445"/>
                <a:gd name="connsiteX9" fmla="*/ 51868 w 101685"/>
                <a:gd name="connsiteY9" fmla="*/ 136017 h 152445"/>
                <a:gd name="connsiteX10" fmla="*/ 83605 w 101685"/>
                <a:gd name="connsiteY10" fmla="*/ 136724 h 152445"/>
                <a:gd name="connsiteX11" fmla="*/ 83605 w 101685"/>
                <a:gd name="connsiteY11" fmla="*/ 130339 h 152445"/>
                <a:gd name="connsiteX12" fmla="*/ 76868 w 101685"/>
                <a:gd name="connsiteY12" fmla="*/ 130339 h 152445"/>
                <a:gd name="connsiteX13" fmla="*/ 59136 w 101685"/>
                <a:gd name="connsiteY13" fmla="*/ 122193 h 152445"/>
                <a:gd name="connsiteX14" fmla="*/ 59136 w 101685"/>
                <a:gd name="connsiteY14" fmla="*/ 24009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1685" h="152445">
                  <a:moveTo>
                    <a:pt x="59136" y="24009"/>
                  </a:moveTo>
                  <a:cubicBezTo>
                    <a:pt x="59136" y="19229"/>
                    <a:pt x="58787" y="19056"/>
                    <a:pt x="53822" y="19056"/>
                  </a:cubicBezTo>
                  <a:cubicBezTo>
                    <a:pt x="42470" y="30218"/>
                    <a:pt x="26335" y="30393"/>
                    <a:pt x="19066" y="30393"/>
                  </a:cubicBezTo>
                  <a:lnTo>
                    <a:pt x="19066" y="36776"/>
                  </a:lnTo>
                  <a:cubicBezTo>
                    <a:pt x="23324" y="36776"/>
                    <a:pt x="35026" y="36776"/>
                    <a:pt x="44773" y="31814"/>
                  </a:cubicBezTo>
                  <a:lnTo>
                    <a:pt x="44773" y="122193"/>
                  </a:lnTo>
                  <a:cubicBezTo>
                    <a:pt x="44773" y="128038"/>
                    <a:pt x="44773" y="130339"/>
                    <a:pt x="27042" y="130339"/>
                  </a:cubicBezTo>
                  <a:lnTo>
                    <a:pt x="20305" y="130339"/>
                  </a:lnTo>
                  <a:lnTo>
                    <a:pt x="20305" y="136724"/>
                  </a:lnTo>
                  <a:cubicBezTo>
                    <a:pt x="23499" y="136548"/>
                    <a:pt x="45306" y="136017"/>
                    <a:pt x="51868" y="136017"/>
                  </a:cubicBezTo>
                  <a:cubicBezTo>
                    <a:pt x="57365" y="136017"/>
                    <a:pt x="79704" y="136548"/>
                    <a:pt x="83605" y="136724"/>
                  </a:cubicBezTo>
                  <a:lnTo>
                    <a:pt x="83605" y="130339"/>
                  </a:lnTo>
                  <a:lnTo>
                    <a:pt x="76868" y="130339"/>
                  </a:lnTo>
                  <a:cubicBezTo>
                    <a:pt x="59136" y="130339"/>
                    <a:pt x="59136" y="128038"/>
                    <a:pt x="59136" y="122193"/>
                  </a:cubicBezTo>
                  <a:lnTo>
                    <a:pt x="59136" y="2400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D5784471-F0B2-4563-B95A-5FF9F26F5CD3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12506712" y="-14900828"/>
              <a:ext cx="76264" cy="279483"/>
            </a:xfrm>
            <a:custGeom>
              <a:avLst/>
              <a:gdLst>
                <a:gd name="connsiteX0" fmla="*/ 77813 w 76264"/>
                <a:gd name="connsiteY0" fmla="*/ 145600 h 279482"/>
                <a:gd name="connsiteX1" fmla="*/ 61099 w 76264"/>
                <a:gd name="connsiteY1" fmla="*/ 66639 h 279482"/>
                <a:gd name="connsiteX2" fmla="*/ 21601 w 76264"/>
                <a:gd name="connsiteY2" fmla="*/ 19056 h 279482"/>
                <a:gd name="connsiteX3" fmla="*/ 19066 w 76264"/>
                <a:gd name="connsiteY3" fmla="*/ 21588 h 279482"/>
                <a:gd name="connsiteX4" fmla="*/ 23881 w 76264"/>
                <a:gd name="connsiteY4" fmla="*/ 27408 h 279482"/>
                <a:gd name="connsiteX5" fmla="*/ 63124 w 76264"/>
                <a:gd name="connsiteY5" fmla="*/ 145600 h 279482"/>
                <a:gd name="connsiteX6" fmla="*/ 22355 w 76264"/>
                <a:gd name="connsiteY6" fmla="*/ 265311 h 279482"/>
                <a:gd name="connsiteX7" fmla="*/ 19066 w 76264"/>
                <a:gd name="connsiteY7" fmla="*/ 269614 h 279482"/>
                <a:gd name="connsiteX8" fmla="*/ 21601 w 76264"/>
                <a:gd name="connsiteY8" fmla="*/ 272146 h 279482"/>
                <a:gd name="connsiteX9" fmla="*/ 61861 w 76264"/>
                <a:gd name="connsiteY9" fmla="*/ 222792 h 279482"/>
                <a:gd name="connsiteX10" fmla="*/ 77813 w 76264"/>
                <a:gd name="connsiteY10" fmla="*/ 145600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64" h="279482">
                  <a:moveTo>
                    <a:pt x="77813" y="145600"/>
                  </a:moveTo>
                  <a:cubicBezTo>
                    <a:pt x="77813" y="125862"/>
                    <a:pt x="75033" y="95238"/>
                    <a:pt x="61099" y="66639"/>
                  </a:cubicBezTo>
                  <a:cubicBezTo>
                    <a:pt x="45909" y="35506"/>
                    <a:pt x="24127" y="19056"/>
                    <a:pt x="21601" y="19056"/>
                  </a:cubicBezTo>
                  <a:cubicBezTo>
                    <a:pt x="20075" y="19056"/>
                    <a:pt x="19066" y="20071"/>
                    <a:pt x="19066" y="21588"/>
                  </a:cubicBezTo>
                  <a:cubicBezTo>
                    <a:pt x="19066" y="22342"/>
                    <a:pt x="19066" y="22850"/>
                    <a:pt x="23881" y="27408"/>
                  </a:cubicBezTo>
                  <a:cubicBezTo>
                    <a:pt x="48690" y="52467"/>
                    <a:pt x="63124" y="92706"/>
                    <a:pt x="63124" y="145600"/>
                  </a:cubicBezTo>
                  <a:cubicBezTo>
                    <a:pt x="63124" y="188880"/>
                    <a:pt x="53758" y="233424"/>
                    <a:pt x="22355" y="265311"/>
                  </a:cubicBezTo>
                  <a:cubicBezTo>
                    <a:pt x="19066" y="268350"/>
                    <a:pt x="19066" y="268859"/>
                    <a:pt x="19066" y="269614"/>
                  </a:cubicBezTo>
                  <a:cubicBezTo>
                    <a:pt x="19066" y="271129"/>
                    <a:pt x="20075" y="272146"/>
                    <a:pt x="21601" y="272146"/>
                  </a:cubicBezTo>
                  <a:cubicBezTo>
                    <a:pt x="24127" y="272146"/>
                    <a:pt x="46919" y="254933"/>
                    <a:pt x="61861" y="222792"/>
                  </a:cubicBezTo>
                  <a:cubicBezTo>
                    <a:pt x="74778" y="194955"/>
                    <a:pt x="77813" y="166864"/>
                    <a:pt x="77813" y="1456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481F2130-9E05-46D6-BD7C-3BAB238FAD1D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12645369" y="-14889443"/>
              <a:ext cx="203371" cy="203260"/>
            </a:xfrm>
            <a:custGeom>
              <a:avLst/>
              <a:gdLst>
                <a:gd name="connsiteX0" fmla="*/ 194044 w 203370"/>
                <a:gd name="connsiteY0" fmla="*/ 87140 h 203260"/>
                <a:gd name="connsiteX1" fmla="*/ 129474 w 203370"/>
                <a:gd name="connsiteY1" fmla="*/ 19056 h 203260"/>
                <a:gd name="connsiteX2" fmla="*/ 19066 w 203370"/>
                <a:gd name="connsiteY2" fmla="*/ 135477 h 203260"/>
                <a:gd name="connsiteX3" fmla="*/ 83890 w 203370"/>
                <a:gd name="connsiteY3" fmla="*/ 203054 h 203260"/>
                <a:gd name="connsiteX4" fmla="*/ 194044 w 203370"/>
                <a:gd name="connsiteY4" fmla="*/ 87140 h 203260"/>
                <a:gd name="connsiteX5" fmla="*/ 85408 w 203370"/>
                <a:gd name="connsiteY5" fmla="*/ 196471 h 203260"/>
                <a:gd name="connsiteX6" fmla="*/ 42612 w 203370"/>
                <a:gd name="connsiteY6" fmla="*/ 142567 h 203260"/>
                <a:gd name="connsiteX7" fmla="*/ 65659 w 203370"/>
                <a:gd name="connsiteY7" fmla="*/ 64868 h 203260"/>
                <a:gd name="connsiteX8" fmla="*/ 127957 w 203370"/>
                <a:gd name="connsiteY8" fmla="*/ 25383 h 203260"/>
                <a:gd name="connsiteX9" fmla="*/ 171506 w 203370"/>
                <a:gd name="connsiteY9" fmla="*/ 77271 h 203260"/>
                <a:gd name="connsiteX10" fmla="*/ 139603 w 203370"/>
                <a:gd name="connsiteY10" fmla="*/ 166101 h 203260"/>
                <a:gd name="connsiteX11" fmla="*/ 85408 w 203370"/>
                <a:gd name="connsiteY11" fmla="*/ 196471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3370" h="203260">
                  <a:moveTo>
                    <a:pt x="194044" y="87140"/>
                  </a:moveTo>
                  <a:cubicBezTo>
                    <a:pt x="194044" y="46392"/>
                    <a:pt x="167201" y="19056"/>
                    <a:pt x="129474" y="19056"/>
                  </a:cubicBezTo>
                  <a:cubicBezTo>
                    <a:pt x="74778" y="19056"/>
                    <a:pt x="19066" y="76508"/>
                    <a:pt x="19066" y="135477"/>
                  </a:cubicBezTo>
                  <a:cubicBezTo>
                    <a:pt x="19066" y="177495"/>
                    <a:pt x="47427" y="203054"/>
                    <a:pt x="83890" y="203054"/>
                  </a:cubicBezTo>
                  <a:cubicBezTo>
                    <a:pt x="137577" y="203054"/>
                    <a:pt x="194044" y="147626"/>
                    <a:pt x="194044" y="87140"/>
                  </a:cubicBezTo>
                  <a:close/>
                  <a:moveTo>
                    <a:pt x="85408" y="196471"/>
                  </a:moveTo>
                  <a:cubicBezTo>
                    <a:pt x="60344" y="196471"/>
                    <a:pt x="42612" y="175978"/>
                    <a:pt x="42612" y="142567"/>
                  </a:cubicBezTo>
                  <a:cubicBezTo>
                    <a:pt x="42612" y="131428"/>
                    <a:pt x="46164" y="94484"/>
                    <a:pt x="65659" y="64868"/>
                  </a:cubicBezTo>
                  <a:cubicBezTo>
                    <a:pt x="83136" y="38547"/>
                    <a:pt x="107945" y="25383"/>
                    <a:pt x="127957" y="25383"/>
                  </a:cubicBezTo>
                  <a:cubicBezTo>
                    <a:pt x="148715" y="25383"/>
                    <a:pt x="171506" y="39557"/>
                    <a:pt x="171506" y="77271"/>
                  </a:cubicBezTo>
                  <a:cubicBezTo>
                    <a:pt x="171506" y="95492"/>
                    <a:pt x="164675" y="134978"/>
                    <a:pt x="139603" y="166101"/>
                  </a:cubicBezTo>
                  <a:cubicBezTo>
                    <a:pt x="127448" y="181545"/>
                    <a:pt x="106682" y="196471"/>
                    <a:pt x="85408" y="19647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16549DA0-C4E3-4866-BBB0-79899E65235A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12858251" y="-14900828"/>
              <a:ext cx="76264" cy="279483"/>
            </a:xfrm>
            <a:custGeom>
              <a:avLst/>
              <a:gdLst>
                <a:gd name="connsiteX0" fmla="*/ 77813 w 76264"/>
                <a:gd name="connsiteY0" fmla="*/ 269614 h 279482"/>
                <a:gd name="connsiteX1" fmla="*/ 73507 w 76264"/>
                <a:gd name="connsiteY1" fmla="*/ 264047 h 279482"/>
                <a:gd name="connsiteX2" fmla="*/ 33754 w 76264"/>
                <a:gd name="connsiteY2" fmla="*/ 145600 h 279482"/>
                <a:gd name="connsiteX3" fmla="*/ 74524 w 76264"/>
                <a:gd name="connsiteY3" fmla="*/ 25891 h 279482"/>
                <a:gd name="connsiteX4" fmla="*/ 77813 w 76264"/>
                <a:gd name="connsiteY4" fmla="*/ 21588 h 279482"/>
                <a:gd name="connsiteX5" fmla="*/ 75279 w 76264"/>
                <a:gd name="connsiteY5" fmla="*/ 19056 h 279482"/>
                <a:gd name="connsiteX6" fmla="*/ 35018 w 76264"/>
                <a:gd name="connsiteY6" fmla="*/ 68410 h 279482"/>
                <a:gd name="connsiteX7" fmla="*/ 19066 w 76264"/>
                <a:gd name="connsiteY7" fmla="*/ 145600 h 279482"/>
                <a:gd name="connsiteX8" fmla="*/ 35781 w 76264"/>
                <a:gd name="connsiteY8" fmla="*/ 224563 h 279482"/>
                <a:gd name="connsiteX9" fmla="*/ 75279 w 76264"/>
                <a:gd name="connsiteY9" fmla="*/ 272146 h 279482"/>
                <a:gd name="connsiteX10" fmla="*/ 77813 w 76264"/>
                <a:gd name="connsiteY10" fmla="*/ 269614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64" h="279482">
                  <a:moveTo>
                    <a:pt x="77813" y="269614"/>
                  </a:moveTo>
                  <a:cubicBezTo>
                    <a:pt x="77813" y="268859"/>
                    <a:pt x="77813" y="268350"/>
                    <a:pt x="73507" y="264047"/>
                  </a:cubicBezTo>
                  <a:cubicBezTo>
                    <a:pt x="41857" y="232160"/>
                    <a:pt x="33754" y="184323"/>
                    <a:pt x="33754" y="145600"/>
                  </a:cubicBezTo>
                  <a:cubicBezTo>
                    <a:pt x="33754" y="101567"/>
                    <a:pt x="43375" y="57524"/>
                    <a:pt x="74524" y="25891"/>
                  </a:cubicBezTo>
                  <a:cubicBezTo>
                    <a:pt x="77813" y="22850"/>
                    <a:pt x="77813" y="22342"/>
                    <a:pt x="77813" y="21588"/>
                  </a:cubicBezTo>
                  <a:cubicBezTo>
                    <a:pt x="77813" y="19817"/>
                    <a:pt x="76796" y="19056"/>
                    <a:pt x="75279" y="19056"/>
                  </a:cubicBezTo>
                  <a:cubicBezTo>
                    <a:pt x="72744" y="19056"/>
                    <a:pt x="49961" y="36269"/>
                    <a:pt x="35018" y="68410"/>
                  </a:cubicBezTo>
                  <a:cubicBezTo>
                    <a:pt x="22100" y="96246"/>
                    <a:pt x="19066" y="124338"/>
                    <a:pt x="19066" y="145600"/>
                  </a:cubicBezTo>
                  <a:cubicBezTo>
                    <a:pt x="19066" y="165340"/>
                    <a:pt x="21846" y="195962"/>
                    <a:pt x="35781" y="224563"/>
                  </a:cubicBezTo>
                  <a:cubicBezTo>
                    <a:pt x="50969" y="255694"/>
                    <a:pt x="72744" y="272146"/>
                    <a:pt x="75279" y="272146"/>
                  </a:cubicBezTo>
                  <a:cubicBezTo>
                    <a:pt x="76796" y="272146"/>
                    <a:pt x="77813" y="271383"/>
                    <a:pt x="77813" y="26961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347395BC-9E8F-4F18-BF23-951AE4551233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12942323" y="-14883869"/>
              <a:ext cx="279635" cy="203260"/>
            </a:xfrm>
            <a:custGeom>
              <a:avLst/>
              <a:gdLst>
                <a:gd name="connsiteX0" fmla="*/ 242917 w 279634"/>
                <a:gd name="connsiteY0" fmla="*/ 38539 h 203260"/>
                <a:gd name="connsiteX1" fmla="*/ 264692 w 279634"/>
                <a:gd name="connsiteY1" fmla="*/ 26901 h 203260"/>
                <a:gd name="connsiteX2" fmla="*/ 272796 w 279634"/>
                <a:gd name="connsiteY2" fmla="*/ 21835 h 203260"/>
                <a:gd name="connsiteX3" fmla="*/ 265963 w 279634"/>
                <a:gd name="connsiteY3" fmla="*/ 19056 h 203260"/>
                <a:gd name="connsiteX4" fmla="*/ 232534 w 279634"/>
                <a:gd name="connsiteY4" fmla="*/ 19056 h 203260"/>
                <a:gd name="connsiteX5" fmla="*/ 222659 w 279634"/>
                <a:gd name="connsiteY5" fmla="*/ 23860 h 203260"/>
                <a:gd name="connsiteX6" fmla="*/ 130229 w 279634"/>
                <a:gd name="connsiteY6" fmla="*/ 168126 h 203260"/>
                <a:gd name="connsiteX7" fmla="*/ 110480 w 279634"/>
                <a:gd name="connsiteY7" fmla="*/ 24876 h 203260"/>
                <a:gd name="connsiteX8" fmla="*/ 102631 w 279634"/>
                <a:gd name="connsiteY8" fmla="*/ 19056 h 203260"/>
                <a:gd name="connsiteX9" fmla="*/ 67939 w 279634"/>
                <a:gd name="connsiteY9" fmla="*/ 19056 h 203260"/>
                <a:gd name="connsiteX10" fmla="*/ 60345 w 279634"/>
                <a:gd name="connsiteY10" fmla="*/ 23860 h 203260"/>
                <a:gd name="connsiteX11" fmla="*/ 67684 w 279634"/>
                <a:gd name="connsiteY11" fmla="*/ 26901 h 203260"/>
                <a:gd name="connsiteX12" fmla="*/ 78576 w 279634"/>
                <a:gd name="connsiteY12" fmla="*/ 27408 h 203260"/>
                <a:gd name="connsiteX13" fmla="*/ 84145 w 279634"/>
                <a:gd name="connsiteY13" fmla="*/ 31457 h 203260"/>
                <a:gd name="connsiteX14" fmla="*/ 83128 w 279634"/>
                <a:gd name="connsiteY14" fmla="*/ 36261 h 203260"/>
                <a:gd name="connsiteX15" fmla="*/ 50970 w 279634"/>
                <a:gd name="connsiteY15" fmla="*/ 165085 h 203260"/>
                <a:gd name="connsiteX16" fmla="*/ 23626 w 279634"/>
                <a:gd name="connsiteY16" fmla="*/ 184070 h 203260"/>
                <a:gd name="connsiteX17" fmla="*/ 19066 w 279634"/>
                <a:gd name="connsiteY17" fmla="*/ 188874 h 203260"/>
                <a:gd name="connsiteX18" fmla="*/ 22609 w 279634"/>
                <a:gd name="connsiteY18" fmla="*/ 191915 h 203260"/>
                <a:gd name="connsiteX19" fmla="*/ 47936 w 279634"/>
                <a:gd name="connsiteY19" fmla="*/ 191152 h 203260"/>
                <a:gd name="connsiteX20" fmla="*/ 74017 w 279634"/>
                <a:gd name="connsiteY20" fmla="*/ 191915 h 203260"/>
                <a:gd name="connsiteX21" fmla="*/ 78576 w 279634"/>
                <a:gd name="connsiteY21" fmla="*/ 186849 h 203260"/>
                <a:gd name="connsiteX22" fmla="*/ 74017 w 279634"/>
                <a:gd name="connsiteY22" fmla="*/ 184070 h 203260"/>
                <a:gd name="connsiteX23" fmla="*/ 56793 w 279634"/>
                <a:gd name="connsiteY23" fmla="*/ 172931 h 203260"/>
                <a:gd name="connsiteX24" fmla="*/ 57810 w 279634"/>
                <a:gd name="connsiteY24" fmla="*/ 167111 h 203260"/>
                <a:gd name="connsiteX25" fmla="*/ 92248 w 279634"/>
                <a:gd name="connsiteY25" fmla="*/ 29179 h 203260"/>
                <a:gd name="connsiteX26" fmla="*/ 92502 w 279634"/>
                <a:gd name="connsiteY26" fmla="*/ 29179 h 203260"/>
                <a:gd name="connsiteX27" fmla="*/ 114277 w 279634"/>
                <a:gd name="connsiteY27" fmla="*/ 186095 h 203260"/>
                <a:gd name="connsiteX28" fmla="*/ 118074 w 279634"/>
                <a:gd name="connsiteY28" fmla="*/ 191915 h 203260"/>
                <a:gd name="connsiteX29" fmla="*/ 123651 w 279634"/>
                <a:gd name="connsiteY29" fmla="*/ 187357 h 203260"/>
                <a:gd name="connsiteX30" fmla="*/ 225949 w 279634"/>
                <a:gd name="connsiteY30" fmla="*/ 27154 h 203260"/>
                <a:gd name="connsiteX31" fmla="*/ 226202 w 279634"/>
                <a:gd name="connsiteY31" fmla="*/ 27154 h 203260"/>
                <a:gd name="connsiteX32" fmla="*/ 189993 w 279634"/>
                <a:gd name="connsiteY32" fmla="*/ 172175 h 203260"/>
                <a:gd name="connsiteX33" fmla="*/ 166947 w 279634"/>
                <a:gd name="connsiteY33" fmla="*/ 184070 h 203260"/>
                <a:gd name="connsiteX34" fmla="*/ 159861 w 279634"/>
                <a:gd name="connsiteY34" fmla="*/ 188874 h 203260"/>
                <a:gd name="connsiteX35" fmla="*/ 163658 w 279634"/>
                <a:gd name="connsiteY35" fmla="*/ 191915 h 203260"/>
                <a:gd name="connsiteX36" fmla="*/ 195061 w 279634"/>
                <a:gd name="connsiteY36" fmla="*/ 191152 h 203260"/>
                <a:gd name="connsiteX37" fmla="*/ 226711 w 279634"/>
                <a:gd name="connsiteY37" fmla="*/ 191915 h 203260"/>
                <a:gd name="connsiteX38" fmla="*/ 231525 w 279634"/>
                <a:gd name="connsiteY38" fmla="*/ 186849 h 203260"/>
                <a:gd name="connsiteX39" fmla="*/ 224431 w 279634"/>
                <a:gd name="connsiteY39" fmla="*/ 184070 h 203260"/>
                <a:gd name="connsiteX40" fmla="*/ 207970 w 279634"/>
                <a:gd name="connsiteY40" fmla="*/ 179512 h 203260"/>
                <a:gd name="connsiteX41" fmla="*/ 209242 w 279634"/>
                <a:gd name="connsiteY41" fmla="*/ 173438 h 203260"/>
                <a:gd name="connsiteX42" fmla="*/ 242917 w 279634"/>
                <a:gd name="connsiteY42" fmla="*/ 38539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79634" h="203260">
                  <a:moveTo>
                    <a:pt x="242917" y="38539"/>
                  </a:moveTo>
                  <a:cubicBezTo>
                    <a:pt x="245197" y="29433"/>
                    <a:pt x="245705" y="26901"/>
                    <a:pt x="264692" y="26901"/>
                  </a:cubicBezTo>
                  <a:cubicBezTo>
                    <a:pt x="270524" y="26901"/>
                    <a:pt x="272796" y="26901"/>
                    <a:pt x="272796" y="21835"/>
                  </a:cubicBezTo>
                  <a:cubicBezTo>
                    <a:pt x="272796" y="19056"/>
                    <a:pt x="270269" y="19056"/>
                    <a:pt x="265963" y="19056"/>
                  </a:cubicBezTo>
                  <a:lnTo>
                    <a:pt x="232534" y="19056"/>
                  </a:lnTo>
                  <a:cubicBezTo>
                    <a:pt x="225949" y="19056"/>
                    <a:pt x="225702" y="19056"/>
                    <a:pt x="222659" y="23860"/>
                  </a:cubicBezTo>
                  <a:lnTo>
                    <a:pt x="130229" y="168126"/>
                  </a:lnTo>
                  <a:lnTo>
                    <a:pt x="110480" y="24876"/>
                  </a:lnTo>
                  <a:cubicBezTo>
                    <a:pt x="109717" y="19056"/>
                    <a:pt x="109217" y="19056"/>
                    <a:pt x="102631" y="19056"/>
                  </a:cubicBezTo>
                  <a:lnTo>
                    <a:pt x="67939" y="19056"/>
                  </a:lnTo>
                  <a:cubicBezTo>
                    <a:pt x="63124" y="19056"/>
                    <a:pt x="60345" y="19056"/>
                    <a:pt x="60345" y="23860"/>
                  </a:cubicBezTo>
                  <a:cubicBezTo>
                    <a:pt x="60345" y="26901"/>
                    <a:pt x="62616" y="26901"/>
                    <a:pt x="67684" y="26901"/>
                  </a:cubicBezTo>
                  <a:cubicBezTo>
                    <a:pt x="70974" y="26901"/>
                    <a:pt x="75534" y="27154"/>
                    <a:pt x="78576" y="27408"/>
                  </a:cubicBezTo>
                  <a:cubicBezTo>
                    <a:pt x="82628" y="27909"/>
                    <a:pt x="84145" y="28670"/>
                    <a:pt x="84145" y="31457"/>
                  </a:cubicBezTo>
                  <a:cubicBezTo>
                    <a:pt x="84145" y="32467"/>
                    <a:pt x="83891" y="33228"/>
                    <a:pt x="83128" y="36261"/>
                  </a:cubicBezTo>
                  <a:lnTo>
                    <a:pt x="50970" y="165085"/>
                  </a:lnTo>
                  <a:cubicBezTo>
                    <a:pt x="48436" y="175209"/>
                    <a:pt x="44138" y="183307"/>
                    <a:pt x="23626" y="184070"/>
                  </a:cubicBezTo>
                  <a:cubicBezTo>
                    <a:pt x="22355" y="184070"/>
                    <a:pt x="19066" y="184324"/>
                    <a:pt x="19066" y="188874"/>
                  </a:cubicBezTo>
                  <a:cubicBezTo>
                    <a:pt x="19066" y="191152"/>
                    <a:pt x="20583" y="191915"/>
                    <a:pt x="22609" y="191915"/>
                  </a:cubicBezTo>
                  <a:cubicBezTo>
                    <a:pt x="30712" y="191915"/>
                    <a:pt x="39578" y="191152"/>
                    <a:pt x="47936" y="191152"/>
                  </a:cubicBezTo>
                  <a:cubicBezTo>
                    <a:pt x="56539" y="191152"/>
                    <a:pt x="65659" y="191915"/>
                    <a:pt x="74017" y="191915"/>
                  </a:cubicBezTo>
                  <a:cubicBezTo>
                    <a:pt x="75280" y="191915"/>
                    <a:pt x="78576" y="191915"/>
                    <a:pt x="78576" y="186849"/>
                  </a:cubicBezTo>
                  <a:cubicBezTo>
                    <a:pt x="78576" y="184070"/>
                    <a:pt x="75788" y="184070"/>
                    <a:pt x="74017" y="184070"/>
                  </a:cubicBezTo>
                  <a:cubicBezTo>
                    <a:pt x="59582" y="183815"/>
                    <a:pt x="56793" y="178751"/>
                    <a:pt x="56793" y="172931"/>
                  </a:cubicBezTo>
                  <a:cubicBezTo>
                    <a:pt x="56793" y="171160"/>
                    <a:pt x="57048" y="169897"/>
                    <a:pt x="57810" y="167111"/>
                  </a:cubicBezTo>
                  <a:lnTo>
                    <a:pt x="92248" y="29179"/>
                  </a:lnTo>
                  <a:lnTo>
                    <a:pt x="92502" y="29179"/>
                  </a:lnTo>
                  <a:lnTo>
                    <a:pt x="114277" y="186095"/>
                  </a:lnTo>
                  <a:cubicBezTo>
                    <a:pt x="114786" y="189127"/>
                    <a:pt x="115040" y="191915"/>
                    <a:pt x="118074" y="191915"/>
                  </a:cubicBezTo>
                  <a:cubicBezTo>
                    <a:pt x="120863" y="191915"/>
                    <a:pt x="122381" y="189127"/>
                    <a:pt x="123651" y="187357"/>
                  </a:cubicBezTo>
                  <a:lnTo>
                    <a:pt x="225949" y="27154"/>
                  </a:lnTo>
                  <a:lnTo>
                    <a:pt x="226202" y="27154"/>
                  </a:lnTo>
                  <a:lnTo>
                    <a:pt x="189993" y="172175"/>
                  </a:lnTo>
                  <a:cubicBezTo>
                    <a:pt x="187459" y="182044"/>
                    <a:pt x="186959" y="184070"/>
                    <a:pt x="166947" y="184070"/>
                  </a:cubicBezTo>
                  <a:cubicBezTo>
                    <a:pt x="162641" y="184070"/>
                    <a:pt x="159861" y="184070"/>
                    <a:pt x="159861" y="188874"/>
                  </a:cubicBezTo>
                  <a:cubicBezTo>
                    <a:pt x="159861" y="191915"/>
                    <a:pt x="162896" y="191915"/>
                    <a:pt x="163658" y="191915"/>
                  </a:cubicBezTo>
                  <a:cubicBezTo>
                    <a:pt x="170745" y="191915"/>
                    <a:pt x="187967" y="191152"/>
                    <a:pt x="195061" y="191152"/>
                  </a:cubicBezTo>
                  <a:cubicBezTo>
                    <a:pt x="205437" y="191152"/>
                    <a:pt x="216328" y="191915"/>
                    <a:pt x="226711" y="191915"/>
                  </a:cubicBezTo>
                  <a:cubicBezTo>
                    <a:pt x="228228" y="191915"/>
                    <a:pt x="231525" y="191915"/>
                    <a:pt x="231525" y="186849"/>
                  </a:cubicBezTo>
                  <a:cubicBezTo>
                    <a:pt x="231525" y="184070"/>
                    <a:pt x="229245" y="184070"/>
                    <a:pt x="224431" y="184070"/>
                  </a:cubicBezTo>
                  <a:cubicBezTo>
                    <a:pt x="215065" y="184070"/>
                    <a:pt x="207970" y="184070"/>
                    <a:pt x="207970" y="179512"/>
                  </a:cubicBezTo>
                  <a:cubicBezTo>
                    <a:pt x="207970" y="178504"/>
                    <a:pt x="207970" y="177995"/>
                    <a:pt x="209242" y="173438"/>
                  </a:cubicBezTo>
                  <a:lnTo>
                    <a:pt x="242917" y="3853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DF122B13-BF9F-413D-AD4F-CCE72EA83A83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13188553" y="-14790719"/>
              <a:ext cx="101685" cy="152445"/>
            </a:xfrm>
            <a:custGeom>
              <a:avLst/>
              <a:gdLst>
                <a:gd name="connsiteX0" fmla="*/ 97443 w 101685"/>
                <a:gd name="connsiteY0" fmla="*/ 104471 h 152445"/>
                <a:gd name="connsiteX1" fmla="*/ 91413 w 101685"/>
                <a:gd name="connsiteY1" fmla="*/ 104471 h 152445"/>
                <a:gd name="connsiteX2" fmla="*/ 86798 w 101685"/>
                <a:gd name="connsiteY2" fmla="*/ 120597 h 152445"/>
                <a:gd name="connsiteX3" fmla="*/ 69249 w 101685"/>
                <a:gd name="connsiteY3" fmla="*/ 121661 h 152445"/>
                <a:gd name="connsiteX4" fmla="*/ 36622 w 101685"/>
                <a:gd name="connsiteY4" fmla="*/ 121661 h 152445"/>
                <a:gd name="connsiteX5" fmla="*/ 72085 w 101685"/>
                <a:gd name="connsiteY5" fmla="*/ 91887 h 152445"/>
                <a:gd name="connsiteX6" fmla="*/ 97443 w 101685"/>
                <a:gd name="connsiteY6" fmla="*/ 53610 h 152445"/>
                <a:gd name="connsiteX7" fmla="*/ 55951 w 101685"/>
                <a:gd name="connsiteY7" fmla="*/ 19056 h 152445"/>
                <a:gd name="connsiteX8" fmla="*/ 19066 w 101685"/>
                <a:gd name="connsiteY8" fmla="*/ 50775 h 152445"/>
                <a:gd name="connsiteX9" fmla="*/ 28464 w 101685"/>
                <a:gd name="connsiteY9" fmla="*/ 60700 h 152445"/>
                <a:gd name="connsiteX10" fmla="*/ 37862 w 101685"/>
                <a:gd name="connsiteY10" fmla="*/ 51307 h 152445"/>
                <a:gd name="connsiteX11" fmla="*/ 27399 w 101685"/>
                <a:gd name="connsiteY11" fmla="*/ 41914 h 152445"/>
                <a:gd name="connsiteX12" fmla="*/ 53289 w 101685"/>
                <a:gd name="connsiteY12" fmla="*/ 25431 h 152445"/>
                <a:gd name="connsiteX13" fmla="*/ 80244 w 101685"/>
                <a:gd name="connsiteY13" fmla="*/ 53610 h 152445"/>
                <a:gd name="connsiteX14" fmla="*/ 63569 w 101685"/>
                <a:gd name="connsiteY14" fmla="*/ 87632 h 152445"/>
                <a:gd name="connsiteX15" fmla="*/ 20837 w 101685"/>
                <a:gd name="connsiteY15" fmla="*/ 129817 h 152445"/>
                <a:gd name="connsiteX16" fmla="*/ 19066 w 101685"/>
                <a:gd name="connsiteY16" fmla="*/ 136724 h 152445"/>
                <a:gd name="connsiteX17" fmla="*/ 92121 w 101685"/>
                <a:gd name="connsiteY17" fmla="*/ 136724 h 152445"/>
                <a:gd name="connsiteX18" fmla="*/ 97443 w 101685"/>
                <a:gd name="connsiteY18" fmla="*/ 104471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685" h="152445">
                  <a:moveTo>
                    <a:pt x="97443" y="104471"/>
                  </a:moveTo>
                  <a:lnTo>
                    <a:pt x="91413" y="104471"/>
                  </a:lnTo>
                  <a:cubicBezTo>
                    <a:pt x="90881" y="108370"/>
                    <a:pt x="89110" y="118826"/>
                    <a:pt x="86798" y="120597"/>
                  </a:cubicBezTo>
                  <a:cubicBezTo>
                    <a:pt x="85384" y="121661"/>
                    <a:pt x="71728" y="121661"/>
                    <a:pt x="69249" y="121661"/>
                  </a:cubicBezTo>
                  <a:lnTo>
                    <a:pt x="36622" y="121661"/>
                  </a:lnTo>
                  <a:cubicBezTo>
                    <a:pt x="55235" y="105178"/>
                    <a:pt x="61448" y="100216"/>
                    <a:pt x="72085" y="91887"/>
                  </a:cubicBezTo>
                  <a:cubicBezTo>
                    <a:pt x="85209" y="81430"/>
                    <a:pt x="97443" y="70441"/>
                    <a:pt x="97443" y="53610"/>
                  </a:cubicBezTo>
                  <a:cubicBezTo>
                    <a:pt x="97443" y="32164"/>
                    <a:pt x="78647" y="19056"/>
                    <a:pt x="55951" y="19056"/>
                  </a:cubicBezTo>
                  <a:cubicBezTo>
                    <a:pt x="33961" y="19056"/>
                    <a:pt x="19066" y="34465"/>
                    <a:pt x="19066" y="50775"/>
                  </a:cubicBezTo>
                  <a:cubicBezTo>
                    <a:pt x="19066" y="59809"/>
                    <a:pt x="26692" y="60700"/>
                    <a:pt x="28464" y="60700"/>
                  </a:cubicBezTo>
                  <a:cubicBezTo>
                    <a:pt x="32722" y="60700"/>
                    <a:pt x="37862" y="57682"/>
                    <a:pt x="37862" y="51307"/>
                  </a:cubicBezTo>
                  <a:cubicBezTo>
                    <a:pt x="37862" y="48115"/>
                    <a:pt x="36622" y="41914"/>
                    <a:pt x="27399" y="41914"/>
                  </a:cubicBezTo>
                  <a:cubicBezTo>
                    <a:pt x="32896" y="29329"/>
                    <a:pt x="44956" y="25431"/>
                    <a:pt x="53289" y="25431"/>
                  </a:cubicBezTo>
                  <a:cubicBezTo>
                    <a:pt x="71020" y="25431"/>
                    <a:pt x="80244" y="39254"/>
                    <a:pt x="80244" y="53610"/>
                  </a:cubicBezTo>
                  <a:cubicBezTo>
                    <a:pt x="80244" y="69029"/>
                    <a:pt x="69249" y="81256"/>
                    <a:pt x="63569" y="87632"/>
                  </a:cubicBezTo>
                  <a:lnTo>
                    <a:pt x="20837" y="129817"/>
                  </a:lnTo>
                  <a:cubicBezTo>
                    <a:pt x="19066" y="131405"/>
                    <a:pt x="19066" y="131761"/>
                    <a:pt x="19066" y="136724"/>
                  </a:cubicBezTo>
                  <a:lnTo>
                    <a:pt x="92121" y="136724"/>
                  </a:lnTo>
                  <a:lnTo>
                    <a:pt x="97443" y="10447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01497FD8-9548-44C4-9251-0C26A04BC0EF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13305425" y="-14900828"/>
              <a:ext cx="76264" cy="279483"/>
            </a:xfrm>
            <a:custGeom>
              <a:avLst/>
              <a:gdLst>
                <a:gd name="connsiteX0" fmla="*/ 77813 w 76264"/>
                <a:gd name="connsiteY0" fmla="*/ 145600 h 279482"/>
                <a:gd name="connsiteX1" fmla="*/ 61099 w 76264"/>
                <a:gd name="connsiteY1" fmla="*/ 66639 h 279482"/>
                <a:gd name="connsiteX2" fmla="*/ 21601 w 76264"/>
                <a:gd name="connsiteY2" fmla="*/ 19056 h 279482"/>
                <a:gd name="connsiteX3" fmla="*/ 19066 w 76264"/>
                <a:gd name="connsiteY3" fmla="*/ 21588 h 279482"/>
                <a:gd name="connsiteX4" fmla="*/ 23881 w 76264"/>
                <a:gd name="connsiteY4" fmla="*/ 27408 h 279482"/>
                <a:gd name="connsiteX5" fmla="*/ 63124 w 76264"/>
                <a:gd name="connsiteY5" fmla="*/ 145600 h 279482"/>
                <a:gd name="connsiteX6" fmla="*/ 22355 w 76264"/>
                <a:gd name="connsiteY6" fmla="*/ 265311 h 279482"/>
                <a:gd name="connsiteX7" fmla="*/ 19066 w 76264"/>
                <a:gd name="connsiteY7" fmla="*/ 269614 h 279482"/>
                <a:gd name="connsiteX8" fmla="*/ 21601 w 76264"/>
                <a:gd name="connsiteY8" fmla="*/ 272146 h 279482"/>
                <a:gd name="connsiteX9" fmla="*/ 61861 w 76264"/>
                <a:gd name="connsiteY9" fmla="*/ 222792 h 279482"/>
                <a:gd name="connsiteX10" fmla="*/ 77813 w 76264"/>
                <a:gd name="connsiteY10" fmla="*/ 145600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64" h="279482">
                  <a:moveTo>
                    <a:pt x="77813" y="145600"/>
                  </a:moveTo>
                  <a:cubicBezTo>
                    <a:pt x="77813" y="125862"/>
                    <a:pt x="75033" y="95238"/>
                    <a:pt x="61099" y="66639"/>
                  </a:cubicBezTo>
                  <a:cubicBezTo>
                    <a:pt x="45909" y="35506"/>
                    <a:pt x="24127" y="19056"/>
                    <a:pt x="21601" y="19056"/>
                  </a:cubicBezTo>
                  <a:cubicBezTo>
                    <a:pt x="20075" y="19056"/>
                    <a:pt x="19066" y="20071"/>
                    <a:pt x="19066" y="21588"/>
                  </a:cubicBezTo>
                  <a:cubicBezTo>
                    <a:pt x="19066" y="22342"/>
                    <a:pt x="19066" y="22850"/>
                    <a:pt x="23881" y="27408"/>
                  </a:cubicBezTo>
                  <a:cubicBezTo>
                    <a:pt x="48690" y="52467"/>
                    <a:pt x="63124" y="92706"/>
                    <a:pt x="63124" y="145600"/>
                  </a:cubicBezTo>
                  <a:cubicBezTo>
                    <a:pt x="63124" y="188880"/>
                    <a:pt x="53758" y="233424"/>
                    <a:pt x="22355" y="265311"/>
                  </a:cubicBezTo>
                  <a:cubicBezTo>
                    <a:pt x="19066" y="268350"/>
                    <a:pt x="19066" y="268859"/>
                    <a:pt x="19066" y="269614"/>
                  </a:cubicBezTo>
                  <a:cubicBezTo>
                    <a:pt x="19066" y="271129"/>
                    <a:pt x="20075" y="272146"/>
                    <a:pt x="21601" y="272146"/>
                  </a:cubicBezTo>
                  <a:cubicBezTo>
                    <a:pt x="24127" y="272146"/>
                    <a:pt x="46919" y="254933"/>
                    <a:pt x="61861" y="222792"/>
                  </a:cubicBezTo>
                  <a:cubicBezTo>
                    <a:pt x="74778" y="194955"/>
                    <a:pt x="77813" y="166864"/>
                    <a:pt x="77813" y="1456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9C27FFB7-375D-4AA1-90F8-75C374FF0020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13444107" y="-14889443"/>
              <a:ext cx="203371" cy="203260"/>
            </a:xfrm>
            <a:custGeom>
              <a:avLst/>
              <a:gdLst>
                <a:gd name="connsiteX0" fmla="*/ 194044 w 203370"/>
                <a:gd name="connsiteY0" fmla="*/ 87140 h 203260"/>
                <a:gd name="connsiteX1" fmla="*/ 129474 w 203370"/>
                <a:gd name="connsiteY1" fmla="*/ 19056 h 203260"/>
                <a:gd name="connsiteX2" fmla="*/ 19066 w 203370"/>
                <a:gd name="connsiteY2" fmla="*/ 135477 h 203260"/>
                <a:gd name="connsiteX3" fmla="*/ 83890 w 203370"/>
                <a:gd name="connsiteY3" fmla="*/ 203054 h 203260"/>
                <a:gd name="connsiteX4" fmla="*/ 194044 w 203370"/>
                <a:gd name="connsiteY4" fmla="*/ 87140 h 203260"/>
                <a:gd name="connsiteX5" fmla="*/ 85408 w 203370"/>
                <a:gd name="connsiteY5" fmla="*/ 196471 h 203260"/>
                <a:gd name="connsiteX6" fmla="*/ 42612 w 203370"/>
                <a:gd name="connsiteY6" fmla="*/ 142567 h 203260"/>
                <a:gd name="connsiteX7" fmla="*/ 65659 w 203370"/>
                <a:gd name="connsiteY7" fmla="*/ 64868 h 203260"/>
                <a:gd name="connsiteX8" fmla="*/ 127957 w 203370"/>
                <a:gd name="connsiteY8" fmla="*/ 25383 h 203260"/>
                <a:gd name="connsiteX9" fmla="*/ 171506 w 203370"/>
                <a:gd name="connsiteY9" fmla="*/ 77271 h 203260"/>
                <a:gd name="connsiteX10" fmla="*/ 139603 w 203370"/>
                <a:gd name="connsiteY10" fmla="*/ 166101 h 203260"/>
                <a:gd name="connsiteX11" fmla="*/ 85408 w 203370"/>
                <a:gd name="connsiteY11" fmla="*/ 196471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3370" h="203260">
                  <a:moveTo>
                    <a:pt x="194044" y="87140"/>
                  </a:moveTo>
                  <a:cubicBezTo>
                    <a:pt x="194044" y="46392"/>
                    <a:pt x="167201" y="19056"/>
                    <a:pt x="129474" y="19056"/>
                  </a:cubicBezTo>
                  <a:cubicBezTo>
                    <a:pt x="74778" y="19056"/>
                    <a:pt x="19066" y="76508"/>
                    <a:pt x="19066" y="135477"/>
                  </a:cubicBezTo>
                  <a:cubicBezTo>
                    <a:pt x="19066" y="177495"/>
                    <a:pt x="47427" y="203054"/>
                    <a:pt x="83890" y="203054"/>
                  </a:cubicBezTo>
                  <a:cubicBezTo>
                    <a:pt x="137578" y="203054"/>
                    <a:pt x="194044" y="147626"/>
                    <a:pt x="194044" y="87140"/>
                  </a:cubicBezTo>
                  <a:close/>
                  <a:moveTo>
                    <a:pt x="85408" y="196471"/>
                  </a:moveTo>
                  <a:cubicBezTo>
                    <a:pt x="60344" y="196471"/>
                    <a:pt x="42612" y="175978"/>
                    <a:pt x="42612" y="142567"/>
                  </a:cubicBezTo>
                  <a:cubicBezTo>
                    <a:pt x="42612" y="131428"/>
                    <a:pt x="46164" y="94484"/>
                    <a:pt x="65659" y="64868"/>
                  </a:cubicBezTo>
                  <a:cubicBezTo>
                    <a:pt x="83136" y="38547"/>
                    <a:pt x="107945" y="25383"/>
                    <a:pt x="127957" y="25383"/>
                  </a:cubicBezTo>
                  <a:cubicBezTo>
                    <a:pt x="148715" y="25383"/>
                    <a:pt x="171506" y="39557"/>
                    <a:pt x="171506" y="77271"/>
                  </a:cubicBezTo>
                  <a:cubicBezTo>
                    <a:pt x="171506" y="95492"/>
                    <a:pt x="164675" y="134978"/>
                    <a:pt x="139603" y="166101"/>
                  </a:cubicBezTo>
                  <a:cubicBezTo>
                    <a:pt x="127448" y="181545"/>
                    <a:pt x="106682" y="196471"/>
                    <a:pt x="85408" y="19647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AC9A5EF4-CB72-4AA0-A1D3-FFA061C02380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13656989" y="-14900828"/>
              <a:ext cx="76264" cy="279483"/>
            </a:xfrm>
            <a:custGeom>
              <a:avLst/>
              <a:gdLst>
                <a:gd name="connsiteX0" fmla="*/ 77813 w 76264"/>
                <a:gd name="connsiteY0" fmla="*/ 269614 h 279482"/>
                <a:gd name="connsiteX1" fmla="*/ 73508 w 76264"/>
                <a:gd name="connsiteY1" fmla="*/ 264047 h 279482"/>
                <a:gd name="connsiteX2" fmla="*/ 33755 w 76264"/>
                <a:gd name="connsiteY2" fmla="*/ 145600 h 279482"/>
                <a:gd name="connsiteX3" fmla="*/ 74525 w 76264"/>
                <a:gd name="connsiteY3" fmla="*/ 25891 h 279482"/>
                <a:gd name="connsiteX4" fmla="*/ 77813 w 76264"/>
                <a:gd name="connsiteY4" fmla="*/ 21588 h 279482"/>
                <a:gd name="connsiteX5" fmla="*/ 75280 w 76264"/>
                <a:gd name="connsiteY5" fmla="*/ 19056 h 279482"/>
                <a:gd name="connsiteX6" fmla="*/ 35018 w 76264"/>
                <a:gd name="connsiteY6" fmla="*/ 68410 h 279482"/>
                <a:gd name="connsiteX7" fmla="*/ 19066 w 76264"/>
                <a:gd name="connsiteY7" fmla="*/ 145600 h 279482"/>
                <a:gd name="connsiteX8" fmla="*/ 35781 w 76264"/>
                <a:gd name="connsiteY8" fmla="*/ 224563 h 279482"/>
                <a:gd name="connsiteX9" fmla="*/ 75280 w 76264"/>
                <a:gd name="connsiteY9" fmla="*/ 272146 h 279482"/>
                <a:gd name="connsiteX10" fmla="*/ 77813 w 76264"/>
                <a:gd name="connsiteY10" fmla="*/ 269614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64" h="279482">
                  <a:moveTo>
                    <a:pt x="77813" y="269614"/>
                  </a:moveTo>
                  <a:cubicBezTo>
                    <a:pt x="77813" y="268859"/>
                    <a:pt x="77813" y="268350"/>
                    <a:pt x="73508" y="264047"/>
                  </a:cubicBezTo>
                  <a:cubicBezTo>
                    <a:pt x="41858" y="232160"/>
                    <a:pt x="33755" y="184323"/>
                    <a:pt x="33755" y="145600"/>
                  </a:cubicBezTo>
                  <a:cubicBezTo>
                    <a:pt x="33755" y="101567"/>
                    <a:pt x="43376" y="57524"/>
                    <a:pt x="74525" y="25891"/>
                  </a:cubicBezTo>
                  <a:cubicBezTo>
                    <a:pt x="77813" y="22850"/>
                    <a:pt x="77813" y="22342"/>
                    <a:pt x="77813" y="21588"/>
                  </a:cubicBezTo>
                  <a:cubicBezTo>
                    <a:pt x="77813" y="19817"/>
                    <a:pt x="76796" y="19056"/>
                    <a:pt x="75280" y="19056"/>
                  </a:cubicBezTo>
                  <a:cubicBezTo>
                    <a:pt x="72745" y="19056"/>
                    <a:pt x="49961" y="36269"/>
                    <a:pt x="35018" y="68410"/>
                  </a:cubicBezTo>
                  <a:cubicBezTo>
                    <a:pt x="22101" y="96246"/>
                    <a:pt x="19066" y="124338"/>
                    <a:pt x="19066" y="145600"/>
                  </a:cubicBezTo>
                  <a:cubicBezTo>
                    <a:pt x="19066" y="165340"/>
                    <a:pt x="21846" y="195962"/>
                    <a:pt x="35781" y="224563"/>
                  </a:cubicBezTo>
                  <a:cubicBezTo>
                    <a:pt x="50970" y="255694"/>
                    <a:pt x="72745" y="272146"/>
                    <a:pt x="75280" y="272146"/>
                  </a:cubicBezTo>
                  <a:cubicBezTo>
                    <a:pt x="76796" y="272146"/>
                    <a:pt x="77813" y="271383"/>
                    <a:pt x="77813" y="26961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3B4501C1-4305-4B0C-B3C4-BEF715814728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13741036" y="-14883869"/>
              <a:ext cx="279635" cy="203260"/>
            </a:xfrm>
            <a:custGeom>
              <a:avLst/>
              <a:gdLst>
                <a:gd name="connsiteX0" fmla="*/ 242916 w 279634"/>
                <a:gd name="connsiteY0" fmla="*/ 38539 h 203260"/>
                <a:gd name="connsiteX1" fmla="*/ 264691 w 279634"/>
                <a:gd name="connsiteY1" fmla="*/ 26901 h 203260"/>
                <a:gd name="connsiteX2" fmla="*/ 272794 w 279634"/>
                <a:gd name="connsiteY2" fmla="*/ 21835 h 203260"/>
                <a:gd name="connsiteX3" fmla="*/ 265963 w 279634"/>
                <a:gd name="connsiteY3" fmla="*/ 19056 h 203260"/>
                <a:gd name="connsiteX4" fmla="*/ 232534 w 279634"/>
                <a:gd name="connsiteY4" fmla="*/ 19056 h 203260"/>
                <a:gd name="connsiteX5" fmla="*/ 222659 w 279634"/>
                <a:gd name="connsiteY5" fmla="*/ 23860 h 203260"/>
                <a:gd name="connsiteX6" fmla="*/ 130229 w 279634"/>
                <a:gd name="connsiteY6" fmla="*/ 168126 h 203260"/>
                <a:gd name="connsiteX7" fmla="*/ 110479 w 279634"/>
                <a:gd name="connsiteY7" fmla="*/ 24876 h 203260"/>
                <a:gd name="connsiteX8" fmla="*/ 102630 w 279634"/>
                <a:gd name="connsiteY8" fmla="*/ 19056 h 203260"/>
                <a:gd name="connsiteX9" fmla="*/ 67938 w 279634"/>
                <a:gd name="connsiteY9" fmla="*/ 19056 h 203260"/>
                <a:gd name="connsiteX10" fmla="*/ 60343 w 279634"/>
                <a:gd name="connsiteY10" fmla="*/ 23860 h 203260"/>
                <a:gd name="connsiteX11" fmla="*/ 67684 w 279634"/>
                <a:gd name="connsiteY11" fmla="*/ 26901 h 203260"/>
                <a:gd name="connsiteX12" fmla="*/ 78575 w 279634"/>
                <a:gd name="connsiteY12" fmla="*/ 27408 h 203260"/>
                <a:gd name="connsiteX13" fmla="*/ 84145 w 279634"/>
                <a:gd name="connsiteY13" fmla="*/ 31457 h 203260"/>
                <a:gd name="connsiteX14" fmla="*/ 83128 w 279634"/>
                <a:gd name="connsiteY14" fmla="*/ 36261 h 203260"/>
                <a:gd name="connsiteX15" fmla="*/ 50969 w 279634"/>
                <a:gd name="connsiteY15" fmla="*/ 165085 h 203260"/>
                <a:gd name="connsiteX16" fmla="*/ 23625 w 279634"/>
                <a:gd name="connsiteY16" fmla="*/ 184070 h 203260"/>
                <a:gd name="connsiteX17" fmla="*/ 19066 w 279634"/>
                <a:gd name="connsiteY17" fmla="*/ 188874 h 203260"/>
                <a:gd name="connsiteX18" fmla="*/ 22609 w 279634"/>
                <a:gd name="connsiteY18" fmla="*/ 191915 h 203260"/>
                <a:gd name="connsiteX19" fmla="*/ 47935 w 279634"/>
                <a:gd name="connsiteY19" fmla="*/ 191152 h 203260"/>
                <a:gd name="connsiteX20" fmla="*/ 74016 w 279634"/>
                <a:gd name="connsiteY20" fmla="*/ 191915 h 203260"/>
                <a:gd name="connsiteX21" fmla="*/ 78575 w 279634"/>
                <a:gd name="connsiteY21" fmla="*/ 186849 h 203260"/>
                <a:gd name="connsiteX22" fmla="*/ 74016 w 279634"/>
                <a:gd name="connsiteY22" fmla="*/ 184070 h 203260"/>
                <a:gd name="connsiteX23" fmla="*/ 56792 w 279634"/>
                <a:gd name="connsiteY23" fmla="*/ 172931 h 203260"/>
                <a:gd name="connsiteX24" fmla="*/ 57809 w 279634"/>
                <a:gd name="connsiteY24" fmla="*/ 167111 h 203260"/>
                <a:gd name="connsiteX25" fmla="*/ 92247 w 279634"/>
                <a:gd name="connsiteY25" fmla="*/ 29179 h 203260"/>
                <a:gd name="connsiteX26" fmla="*/ 92501 w 279634"/>
                <a:gd name="connsiteY26" fmla="*/ 29179 h 203260"/>
                <a:gd name="connsiteX27" fmla="*/ 114277 w 279634"/>
                <a:gd name="connsiteY27" fmla="*/ 186095 h 203260"/>
                <a:gd name="connsiteX28" fmla="*/ 118074 w 279634"/>
                <a:gd name="connsiteY28" fmla="*/ 191915 h 203260"/>
                <a:gd name="connsiteX29" fmla="*/ 123651 w 279634"/>
                <a:gd name="connsiteY29" fmla="*/ 187357 h 203260"/>
                <a:gd name="connsiteX30" fmla="*/ 225948 w 279634"/>
                <a:gd name="connsiteY30" fmla="*/ 27154 h 203260"/>
                <a:gd name="connsiteX31" fmla="*/ 226202 w 279634"/>
                <a:gd name="connsiteY31" fmla="*/ 27154 h 203260"/>
                <a:gd name="connsiteX32" fmla="*/ 189992 w 279634"/>
                <a:gd name="connsiteY32" fmla="*/ 172175 h 203260"/>
                <a:gd name="connsiteX33" fmla="*/ 166946 w 279634"/>
                <a:gd name="connsiteY33" fmla="*/ 184070 h 203260"/>
                <a:gd name="connsiteX34" fmla="*/ 159860 w 279634"/>
                <a:gd name="connsiteY34" fmla="*/ 188874 h 203260"/>
                <a:gd name="connsiteX35" fmla="*/ 163658 w 279634"/>
                <a:gd name="connsiteY35" fmla="*/ 191915 h 203260"/>
                <a:gd name="connsiteX36" fmla="*/ 195061 w 279634"/>
                <a:gd name="connsiteY36" fmla="*/ 191152 h 203260"/>
                <a:gd name="connsiteX37" fmla="*/ 226711 w 279634"/>
                <a:gd name="connsiteY37" fmla="*/ 191915 h 203260"/>
                <a:gd name="connsiteX38" fmla="*/ 231524 w 279634"/>
                <a:gd name="connsiteY38" fmla="*/ 186849 h 203260"/>
                <a:gd name="connsiteX39" fmla="*/ 224431 w 279634"/>
                <a:gd name="connsiteY39" fmla="*/ 184070 h 203260"/>
                <a:gd name="connsiteX40" fmla="*/ 207970 w 279634"/>
                <a:gd name="connsiteY40" fmla="*/ 179512 h 203260"/>
                <a:gd name="connsiteX41" fmla="*/ 209241 w 279634"/>
                <a:gd name="connsiteY41" fmla="*/ 173438 h 203260"/>
                <a:gd name="connsiteX42" fmla="*/ 242916 w 279634"/>
                <a:gd name="connsiteY42" fmla="*/ 38539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79634" h="203260">
                  <a:moveTo>
                    <a:pt x="242916" y="38539"/>
                  </a:moveTo>
                  <a:cubicBezTo>
                    <a:pt x="245196" y="29433"/>
                    <a:pt x="245705" y="26901"/>
                    <a:pt x="264691" y="26901"/>
                  </a:cubicBezTo>
                  <a:cubicBezTo>
                    <a:pt x="270523" y="26901"/>
                    <a:pt x="272794" y="26901"/>
                    <a:pt x="272794" y="21835"/>
                  </a:cubicBezTo>
                  <a:cubicBezTo>
                    <a:pt x="272794" y="19056"/>
                    <a:pt x="270269" y="19056"/>
                    <a:pt x="265963" y="19056"/>
                  </a:cubicBezTo>
                  <a:lnTo>
                    <a:pt x="232534" y="19056"/>
                  </a:lnTo>
                  <a:cubicBezTo>
                    <a:pt x="225948" y="19056"/>
                    <a:pt x="225701" y="19056"/>
                    <a:pt x="222659" y="23860"/>
                  </a:cubicBezTo>
                  <a:lnTo>
                    <a:pt x="130229" y="168126"/>
                  </a:lnTo>
                  <a:lnTo>
                    <a:pt x="110479" y="24876"/>
                  </a:lnTo>
                  <a:cubicBezTo>
                    <a:pt x="109716" y="19056"/>
                    <a:pt x="109216" y="19056"/>
                    <a:pt x="102630" y="19056"/>
                  </a:cubicBezTo>
                  <a:lnTo>
                    <a:pt x="67938" y="19056"/>
                  </a:lnTo>
                  <a:cubicBezTo>
                    <a:pt x="63124" y="19056"/>
                    <a:pt x="60343" y="19056"/>
                    <a:pt x="60343" y="23860"/>
                  </a:cubicBezTo>
                  <a:cubicBezTo>
                    <a:pt x="60343" y="26901"/>
                    <a:pt x="62615" y="26901"/>
                    <a:pt x="67684" y="26901"/>
                  </a:cubicBezTo>
                  <a:cubicBezTo>
                    <a:pt x="70973" y="26901"/>
                    <a:pt x="75532" y="27154"/>
                    <a:pt x="78575" y="27408"/>
                  </a:cubicBezTo>
                  <a:cubicBezTo>
                    <a:pt x="82627" y="27909"/>
                    <a:pt x="84145" y="28670"/>
                    <a:pt x="84145" y="31457"/>
                  </a:cubicBezTo>
                  <a:cubicBezTo>
                    <a:pt x="84145" y="32467"/>
                    <a:pt x="83890" y="33228"/>
                    <a:pt x="83128" y="36261"/>
                  </a:cubicBezTo>
                  <a:lnTo>
                    <a:pt x="50969" y="165085"/>
                  </a:lnTo>
                  <a:cubicBezTo>
                    <a:pt x="48435" y="175209"/>
                    <a:pt x="44137" y="183307"/>
                    <a:pt x="23625" y="184070"/>
                  </a:cubicBezTo>
                  <a:cubicBezTo>
                    <a:pt x="22355" y="184070"/>
                    <a:pt x="19066" y="184324"/>
                    <a:pt x="19066" y="188874"/>
                  </a:cubicBezTo>
                  <a:cubicBezTo>
                    <a:pt x="19066" y="191152"/>
                    <a:pt x="20583" y="191915"/>
                    <a:pt x="22609" y="191915"/>
                  </a:cubicBezTo>
                  <a:cubicBezTo>
                    <a:pt x="30712" y="191915"/>
                    <a:pt x="39577" y="191152"/>
                    <a:pt x="47935" y="191152"/>
                  </a:cubicBezTo>
                  <a:cubicBezTo>
                    <a:pt x="56539" y="191152"/>
                    <a:pt x="65658" y="191915"/>
                    <a:pt x="74016" y="191915"/>
                  </a:cubicBezTo>
                  <a:cubicBezTo>
                    <a:pt x="75279" y="191915"/>
                    <a:pt x="78575" y="191915"/>
                    <a:pt x="78575" y="186849"/>
                  </a:cubicBezTo>
                  <a:cubicBezTo>
                    <a:pt x="78575" y="184070"/>
                    <a:pt x="75787" y="184070"/>
                    <a:pt x="74016" y="184070"/>
                  </a:cubicBezTo>
                  <a:cubicBezTo>
                    <a:pt x="59581" y="183815"/>
                    <a:pt x="56792" y="178751"/>
                    <a:pt x="56792" y="172931"/>
                  </a:cubicBezTo>
                  <a:cubicBezTo>
                    <a:pt x="56792" y="171160"/>
                    <a:pt x="57047" y="169897"/>
                    <a:pt x="57809" y="167111"/>
                  </a:cubicBezTo>
                  <a:lnTo>
                    <a:pt x="92247" y="29179"/>
                  </a:lnTo>
                  <a:lnTo>
                    <a:pt x="92501" y="29179"/>
                  </a:lnTo>
                  <a:lnTo>
                    <a:pt x="114277" y="186095"/>
                  </a:lnTo>
                  <a:cubicBezTo>
                    <a:pt x="114785" y="189127"/>
                    <a:pt x="115039" y="191915"/>
                    <a:pt x="118074" y="191915"/>
                  </a:cubicBezTo>
                  <a:cubicBezTo>
                    <a:pt x="120862" y="191915"/>
                    <a:pt x="122380" y="189127"/>
                    <a:pt x="123651" y="187357"/>
                  </a:cubicBezTo>
                  <a:lnTo>
                    <a:pt x="225948" y="27154"/>
                  </a:lnTo>
                  <a:lnTo>
                    <a:pt x="226202" y="27154"/>
                  </a:lnTo>
                  <a:lnTo>
                    <a:pt x="189992" y="172175"/>
                  </a:lnTo>
                  <a:cubicBezTo>
                    <a:pt x="187458" y="182044"/>
                    <a:pt x="186958" y="184070"/>
                    <a:pt x="166946" y="184070"/>
                  </a:cubicBezTo>
                  <a:cubicBezTo>
                    <a:pt x="162641" y="184070"/>
                    <a:pt x="159860" y="184070"/>
                    <a:pt x="159860" y="188874"/>
                  </a:cubicBezTo>
                  <a:cubicBezTo>
                    <a:pt x="159860" y="191915"/>
                    <a:pt x="162895" y="191915"/>
                    <a:pt x="163658" y="191915"/>
                  </a:cubicBezTo>
                  <a:cubicBezTo>
                    <a:pt x="170744" y="191915"/>
                    <a:pt x="187967" y="191152"/>
                    <a:pt x="195061" y="191152"/>
                  </a:cubicBezTo>
                  <a:cubicBezTo>
                    <a:pt x="205436" y="191152"/>
                    <a:pt x="216327" y="191915"/>
                    <a:pt x="226711" y="191915"/>
                  </a:cubicBezTo>
                  <a:cubicBezTo>
                    <a:pt x="228228" y="191915"/>
                    <a:pt x="231524" y="191915"/>
                    <a:pt x="231524" y="186849"/>
                  </a:cubicBezTo>
                  <a:cubicBezTo>
                    <a:pt x="231524" y="184070"/>
                    <a:pt x="229244" y="184070"/>
                    <a:pt x="224431" y="184070"/>
                  </a:cubicBezTo>
                  <a:cubicBezTo>
                    <a:pt x="215064" y="184070"/>
                    <a:pt x="207970" y="184070"/>
                    <a:pt x="207970" y="179512"/>
                  </a:cubicBezTo>
                  <a:cubicBezTo>
                    <a:pt x="207970" y="178504"/>
                    <a:pt x="207970" y="177995"/>
                    <a:pt x="209241" y="173438"/>
                  </a:cubicBezTo>
                  <a:lnTo>
                    <a:pt x="242916" y="3853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E40ACC85-533C-46E3-A338-EC05587F8E5D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13985695" y="-14790719"/>
              <a:ext cx="101685" cy="152445"/>
            </a:xfrm>
            <a:custGeom>
              <a:avLst/>
              <a:gdLst>
                <a:gd name="connsiteX0" fmla="*/ 57897 w 101685"/>
                <a:gd name="connsiteY0" fmla="*/ 77531 h 152445"/>
                <a:gd name="connsiteX1" fmla="*/ 81658 w 101685"/>
                <a:gd name="connsiteY1" fmla="*/ 106068 h 152445"/>
                <a:gd name="connsiteX2" fmla="*/ 58612 w 101685"/>
                <a:gd name="connsiteY2" fmla="*/ 134596 h 152445"/>
                <a:gd name="connsiteX3" fmla="*/ 28464 w 101685"/>
                <a:gd name="connsiteY3" fmla="*/ 122193 h 152445"/>
                <a:gd name="connsiteX4" fmla="*/ 38752 w 101685"/>
                <a:gd name="connsiteY4" fmla="*/ 112268 h 152445"/>
                <a:gd name="connsiteX5" fmla="*/ 28996 w 101685"/>
                <a:gd name="connsiteY5" fmla="*/ 102519 h 152445"/>
                <a:gd name="connsiteX6" fmla="*/ 19066 w 101685"/>
                <a:gd name="connsiteY6" fmla="*/ 112800 h 152445"/>
                <a:gd name="connsiteX7" fmla="*/ 58961 w 101685"/>
                <a:gd name="connsiteY7" fmla="*/ 140264 h 152445"/>
                <a:gd name="connsiteX8" fmla="*/ 100629 w 101685"/>
                <a:gd name="connsiteY8" fmla="*/ 106068 h 152445"/>
                <a:gd name="connsiteX9" fmla="*/ 69781 w 101685"/>
                <a:gd name="connsiteY9" fmla="*/ 74340 h 152445"/>
                <a:gd name="connsiteX10" fmla="*/ 95139 w 101685"/>
                <a:gd name="connsiteY10" fmla="*/ 43509 h 152445"/>
                <a:gd name="connsiteX11" fmla="*/ 59319 w 101685"/>
                <a:gd name="connsiteY11" fmla="*/ 19056 h 152445"/>
                <a:gd name="connsiteX12" fmla="*/ 24563 w 101685"/>
                <a:gd name="connsiteY12" fmla="*/ 42795 h 152445"/>
                <a:gd name="connsiteX13" fmla="*/ 33787 w 101685"/>
                <a:gd name="connsiteY13" fmla="*/ 52188 h 152445"/>
                <a:gd name="connsiteX14" fmla="*/ 42827 w 101685"/>
                <a:gd name="connsiteY14" fmla="*/ 43153 h 152445"/>
                <a:gd name="connsiteX15" fmla="*/ 33787 w 101685"/>
                <a:gd name="connsiteY15" fmla="*/ 33934 h 152445"/>
                <a:gd name="connsiteX16" fmla="*/ 58787 w 101685"/>
                <a:gd name="connsiteY16" fmla="*/ 24192 h 152445"/>
                <a:gd name="connsiteX17" fmla="*/ 77941 w 101685"/>
                <a:gd name="connsiteY17" fmla="*/ 43509 h 152445"/>
                <a:gd name="connsiteX18" fmla="*/ 70846 w 101685"/>
                <a:gd name="connsiteY18" fmla="*/ 64598 h 152445"/>
                <a:gd name="connsiteX19" fmla="*/ 51161 w 101685"/>
                <a:gd name="connsiteY19" fmla="*/ 72220 h 152445"/>
                <a:gd name="connsiteX20" fmla="*/ 45488 w 101685"/>
                <a:gd name="connsiteY20" fmla="*/ 72744 h 152445"/>
                <a:gd name="connsiteX21" fmla="*/ 43717 w 101685"/>
                <a:gd name="connsiteY21" fmla="*/ 75055 h 152445"/>
                <a:gd name="connsiteX22" fmla="*/ 48324 w 101685"/>
                <a:gd name="connsiteY22" fmla="*/ 77531 h 152445"/>
                <a:gd name="connsiteX23" fmla="*/ 57897 w 101685"/>
                <a:gd name="connsiteY23" fmla="*/ 77531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1685" h="152445">
                  <a:moveTo>
                    <a:pt x="57897" y="77531"/>
                  </a:moveTo>
                  <a:cubicBezTo>
                    <a:pt x="71728" y="77531"/>
                    <a:pt x="81658" y="87100"/>
                    <a:pt x="81658" y="106068"/>
                  </a:cubicBezTo>
                  <a:cubicBezTo>
                    <a:pt x="81658" y="128038"/>
                    <a:pt x="68892" y="134596"/>
                    <a:pt x="58612" y="134596"/>
                  </a:cubicBezTo>
                  <a:cubicBezTo>
                    <a:pt x="51518" y="134596"/>
                    <a:pt x="35916" y="132650"/>
                    <a:pt x="28464" y="122193"/>
                  </a:cubicBezTo>
                  <a:cubicBezTo>
                    <a:pt x="36798" y="121836"/>
                    <a:pt x="38752" y="115993"/>
                    <a:pt x="38752" y="112268"/>
                  </a:cubicBezTo>
                  <a:cubicBezTo>
                    <a:pt x="38752" y="106600"/>
                    <a:pt x="34494" y="102519"/>
                    <a:pt x="28996" y="102519"/>
                  </a:cubicBezTo>
                  <a:cubicBezTo>
                    <a:pt x="24031" y="102519"/>
                    <a:pt x="19066" y="105537"/>
                    <a:pt x="19066" y="112800"/>
                  </a:cubicBezTo>
                  <a:cubicBezTo>
                    <a:pt x="19066" y="129458"/>
                    <a:pt x="37512" y="140264"/>
                    <a:pt x="58961" y="140264"/>
                  </a:cubicBezTo>
                  <a:cubicBezTo>
                    <a:pt x="83612" y="140264"/>
                    <a:pt x="100629" y="123789"/>
                    <a:pt x="100629" y="106068"/>
                  </a:cubicBezTo>
                  <a:cubicBezTo>
                    <a:pt x="100629" y="92245"/>
                    <a:pt x="89285" y="78422"/>
                    <a:pt x="69781" y="74340"/>
                  </a:cubicBezTo>
                  <a:cubicBezTo>
                    <a:pt x="88395" y="67607"/>
                    <a:pt x="95139" y="54315"/>
                    <a:pt x="95139" y="43509"/>
                  </a:cubicBezTo>
                  <a:cubicBezTo>
                    <a:pt x="95139" y="29503"/>
                    <a:pt x="78997" y="19056"/>
                    <a:pt x="59319" y="19056"/>
                  </a:cubicBezTo>
                  <a:cubicBezTo>
                    <a:pt x="39634" y="19056"/>
                    <a:pt x="24563" y="28622"/>
                    <a:pt x="24563" y="42795"/>
                  </a:cubicBezTo>
                  <a:cubicBezTo>
                    <a:pt x="24563" y="48821"/>
                    <a:pt x="28464" y="52188"/>
                    <a:pt x="33787" y="52188"/>
                  </a:cubicBezTo>
                  <a:cubicBezTo>
                    <a:pt x="39284" y="52188"/>
                    <a:pt x="42827" y="48115"/>
                    <a:pt x="42827" y="43153"/>
                  </a:cubicBezTo>
                  <a:cubicBezTo>
                    <a:pt x="42827" y="38015"/>
                    <a:pt x="39284" y="34292"/>
                    <a:pt x="33787" y="33934"/>
                  </a:cubicBezTo>
                  <a:cubicBezTo>
                    <a:pt x="39991" y="26138"/>
                    <a:pt x="52225" y="24192"/>
                    <a:pt x="58787" y="24192"/>
                  </a:cubicBezTo>
                  <a:cubicBezTo>
                    <a:pt x="66763" y="24192"/>
                    <a:pt x="77941" y="28090"/>
                    <a:pt x="77941" y="43509"/>
                  </a:cubicBezTo>
                  <a:cubicBezTo>
                    <a:pt x="77941" y="50950"/>
                    <a:pt x="75454" y="59104"/>
                    <a:pt x="70846" y="64598"/>
                  </a:cubicBezTo>
                  <a:cubicBezTo>
                    <a:pt x="64992" y="71332"/>
                    <a:pt x="60027" y="71688"/>
                    <a:pt x="51161" y="72220"/>
                  </a:cubicBezTo>
                  <a:cubicBezTo>
                    <a:pt x="46728" y="72569"/>
                    <a:pt x="46378" y="72569"/>
                    <a:pt x="45488" y="72744"/>
                  </a:cubicBezTo>
                  <a:cubicBezTo>
                    <a:pt x="45131" y="72744"/>
                    <a:pt x="43717" y="73101"/>
                    <a:pt x="43717" y="75055"/>
                  </a:cubicBezTo>
                  <a:cubicBezTo>
                    <a:pt x="43717" y="77531"/>
                    <a:pt x="45314" y="77531"/>
                    <a:pt x="48324" y="77531"/>
                  </a:cubicBezTo>
                  <a:lnTo>
                    <a:pt x="57897" y="7753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2911417D-EE60-47B0-98F2-8A157D059EFB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14104165" y="-14900828"/>
              <a:ext cx="76264" cy="279483"/>
            </a:xfrm>
            <a:custGeom>
              <a:avLst/>
              <a:gdLst>
                <a:gd name="connsiteX0" fmla="*/ 77813 w 76264"/>
                <a:gd name="connsiteY0" fmla="*/ 145600 h 279482"/>
                <a:gd name="connsiteX1" fmla="*/ 61099 w 76264"/>
                <a:gd name="connsiteY1" fmla="*/ 66639 h 279482"/>
                <a:gd name="connsiteX2" fmla="*/ 21601 w 76264"/>
                <a:gd name="connsiteY2" fmla="*/ 19056 h 279482"/>
                <a:gd name="connsiteX3" fmla="*/ 19066 w 76264"/>
                <a:gd name="connsiteY3" fmla="*/ 21588 h 279482"/>
                <a:gd name="connsiteX4" fmla="*/ 23881 w 76264"/>
                <a:gd name="connsiteY4" fmla="*/ 27408 h 279482"/>
                <a:gd name="connsiteX5" fmla="*/ 63124 w 76264"/>
                <a:gd name="connsiteY5" fmla="*/ 145600 h 279482"/>
                <a:gd name="connsiteX6" fmla="*/ 22355 w 76264"/>
                <a:gd name="connsiteY6" fmla="*/ 265311 h 279482"/>
                <a:gd name="connsiteX7" fmla="*/ 19066 w 76264"/>
                <a:gd name="connsiteY7" fmla="*/ 269614 h 279482"/>
                <a:gd name="connsiteX8" fmla="*/ 21601 w 76264"/>
                <a:gd name="connsiteY8" fmla="*/ 272146 h 279482"/>
                <a:gd name="connsiteX9" fmla="*/ 61861 w 76264"/>
                <a:gd name="connsiteY9" fmla="*/ 222792 h 279482"/>
                <a:gd name="connsiteX10" fmla="*/ 77813 w 76264"/>
                <a:gd name="connsiteY10" fmla="*/ 145600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64" h="279482">
                  <a:moveTo>
                    <a:pt x="77813" y="145600"/>
                  </a:moveTo>
                  <a:cubicBezTo>
                    <a:pt x="77813" y="125862"/>
                    <a:pt x="75033" y="95238"/>
                    <a:pt x="61099" y="66639"/>
                  </a:cubicBezTo>
                  <a:cubicBezTo>
                    <a:pt x="45909" y="35506"/>
                    <a:pt x="24127" y="19056"/>
                    <a:pt x="21601" y="19056"/>
                  </a:cubicBezTo>
                  <a:cubicBezTo>
                    <a:pt x="20075" y="19056"/>
                    <a:pt x="19066" y="20071"/>
                    <a:pt x="19066" y="21588"/>
                  </a:cubicBezTo>
                  <a:cubicBezTo>
                    <a:pt x="19066" y="22342"/>
                    <a:pt x="19066" y="22850"/>
                    <a:pt x="23881" y="27408"/>
                  </a:cubicBezTo>
                  <a:cubicBezTo>
                    <a:pt x="48690" y="52467"/>
                    <a:pt x="63124" y="92706"/>
                    <a:pt x="63124" y="145600"/>
                  </a:cubicBezTo>
                  <a:cubicBezTo>
                    <a:pt x="63124" y="188880"/>
                    <a:pt x="53758" y="233424"/>
                    <a:pt x="22355" y="265311"/>
                  </a:cubicBezTo>
                  <a:cubicBezTo>
                    <a:pt x="19066" y="268350"/>
                    <a:pt x="19066" y="268859"/>
                    <a:pt x="19066" y="269614"/>
                  </a:cubicBezTo>
                  <a:cubicBezTo>
                    <a:pt x="19066" y="271129"/>
                    <a:pt x="20075" y="272146"/>
                    <a:pt x="21601" y="272146"/>
                  </a:cubicBezTo>
                  <a:cubicBezTo>
                    <a:pt x="24127" y="272146"/>
                    <a:pt x="46919" y="254933"/>
                    <a:pt x="61861" y="222792"/>
                  </a:cubicBezTo>
                  <a:cubicBezTo>
                    <a:pt x="74778" y="194955"/>
                    <a:pt x="77813" y="166864"/>
                    <a:pt x="77813" y="1456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8" name="Rectangle 30 2">
            <a:extLst>
              <a:ext uri="{FF2B5EF4-FFF2-40B4-BE49-F238E27FC236}">
                <a16:creationId xmlns:a16="http://schemas.microsoft.com/office/drawing/2014/main" id="{F9DCA2F6-0DC6-417F-908E-3B0578F92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4017" y="3784376"/>
            <a:ext cx="1497526" cy="9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050" b="1" dirty="0">
                <a:solidFill>
                  <a:srgbClr val="00CC00"/>
                </a:solidFill>
              </a:rPr>
              <a:t>V.K. ’88</a:t>
            </a:r>
          </a:p>
          <a:p>
            <a:pPr algn="l"/>
            <a:r>
              <a:rPr lang="en-GB" sz="1050" b="1" dirty="0">
                <a:solidFill>
                  <a:srgbClr val="00CC00"/>
                </a:solidFill>
              </a:rPr>
              <a:t>V.K., </a:t>
            </a:r>
            <a:r>
              <a:rPr lang="en-GB" sz="1050" b="1" dirty="0" err="1">
                <a:solidFill>
                  <a:srgbClr val="00CC00"/>
                </a:solidFill>
              </a:rPr>
              <a:t>Kostov</a:t>
            </a:r>
            <a:r>
              <a:rPr lang="en-GB" sz="1050" b="1" dirty="0">
                <a:solidFill>
                  <a:srgbClr val="00CC00"/>
                </a:solidFill>
              </a:rPr>
              <a:t> ’91</a:t>
            </a:r>
          </a:p>
          <a:p>
            <a:pPr algn="l"/>
            <a:r>
              <a:rPr lang="en-GB" sz="1050" b="1" dirty="0" err="1">
                <a:solidFill>
                  <a:srgbClr val="00CC00"/>
                </a:solidFill>
              </a:rPr>
              <a:t>Daul</a:t>
            </a:r>
            <a:r>
              <a:rPr lang="en-GB" sz="1050" b="1" dirty="0">
                <a:solidFill>
                  <a:srgbClr val="00CC00"/>
                </a:solidFill>
              </a:rPr>
              <a:t> ’94</a:t>
            </a:r>
          </a:p>
          <a:p>
            <a:r>
              <a:rPr lang="en-GB" sz="1050" b="1" dirty="0" err="1">
                <a:solidFill>
                  <a:srgbClr val="00CC00"/>
                </a:solidFill>
              </a:rPr>
              <a:t>Eynard</a:t>
            </a:r>
            <a:r>
              <a:rPr lang="en-GB" sz="1050" b="1" dirty="0">
                <a:solidFill>
                  <a:srgbClr val="00CC00"/>
                </a:solidFill>
              </a:rPr>
              <a:t>, Zinn-Justin ‘90</a:t>
            </a:r>
          </a:p>
          <a:p>
            <a:pPr algn="l"/>
            <a:r>
              <a:rPr lang="en-GB" sz="1050" b="1" dirty="0" err="1">
                <a:solidFill>
                  <a:srgbClr val="00CC00"/>
                </a:solidFill>
              </a:rPr>
              <a:t>Eynard</a:t>
            </a:r>
            <a:r>
              <a:rPr lang="en-GB" sz="1050" b="1" dirty="0">
                <a:solidFill>
                  <a:srgbClr val="00CC00"/>
                </a:solidFill>
              </a:rPr>
              <a:t>, </a:t>
            </a:r>
            <a:r>
              <a:rPr lang="en-GB" sz="1050" b="1" dirty="0" err="1">
                <a:solidFill>
                  <a:srgbClr val="00CC00"/>
                </a:solidFill>
              </a:rPr>
              <a:t>Kristijansen</a:t>
            </a:r>
            <a:r>
              <a:rPr lang="en-GB" sz="1050" b="1" dirty="0">
                <a:solidFill>
                  <a:srgbClr val="00CC00"/>
                </a:solidFill>
              </a:rPr>
              <a:t> ‘94</a:t>
            </a:r>
          </a:p>
        </p:txBody>
      </p:sp>
      <p:grpSp>
        <p:nvGrpSpPr>
          <p:cNvPr id="100" name="Groupe 99" descr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O(M)=\,e^{N\tr\,(-t_2 M^2+t_3 M^3)}&#10;\end{align*}&#10;&#10;\end{document}" title="IguanaTex Vector Display">
            <a:extLst>
              <a:ext uri="{FF2B5EF4-FFF2-40B4-BE49-F238E27FC236}">
                <a16:creationId xmlns:a16="http://schemas.microsoft.com/office/drawing/2014/main" id="{6555B78A-3ED2-4D3E-936F-3AF06671A7FE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4888950" y="3797918"/>
            <a:ext cx="2569974" cy="305772"/>
            <a:chOff x="8922829" y="-13668498"/>
            <a:chExt cx="2982667" cy="354873"/>
          </a:xfrm>
        </p:grpSpPr>
        <p:sp>
          <p:nvSpPr>
            <p:cNvPr id="80" name="Forme libre : forme 79">
              <a:extLst>
                <a:ext uri="{FF2B5EF4-FFF2-40B4-BE49-F238E27FC236}">
                  <a16:creationId xmlns:a16="http://schemas.microsoft.com/office/drawing/2014/main" id="{44C65CF1-2E15-4E79-905E-0F930FD8CBF3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8922829" y="-13581723"/>
              <a:ext cx="203371" cy="203260"/>
            </a:xfrm>
            <a:custGeom>
              <a:avLst/>
              <a:gdLst>
                <a:gd name="connsiteX0" fmla="*/ 194044 w 203370"/>
                <a:gd name="connsiteY0" fmla="*/ 87140 h 203260"/>
                <a:gd name="connsiteX1" fmla="*/ 129474 w 203370"/>
                <a:gd name="connsiteY1" fmla="*/ 19056 h 203260"/>
                <a:gd name="connsiteX2" fmla="*/ 19066 w 203370"/>
                <a:gd name="connsiteY2" fmla="*/ 135477 h 203260"/>
                <a:gd name="connsiteX3" fmla="*/ 83891 w 203370"/>
                <a:gd name="connsiteY3" fmla="*/ 203054 h 203260"/>
                <a:gd name="connsiteX4" fmla="*/ 194044 w 203370"/>
                <a:gd name="connsiteY4" fmla="*/ 87140 h 203260"/>
                <a:gd name="connsiteX5" fmla="*/ 85408 w 203370"/>
                <a:gd name="connsiteY5" fmla="*/ 196471 h 203260"/>
                <a:gd name="connsiteX6" fmla="*/ 42613 w 203370"/>
                <a:gd name="connsiteY6" fmla="*/ 142568 h 203260"/>
                <a:gd name="connsiteX7" fmla="*/ 65658 w 203370"/>
                <a:gd name="connsiteY7" fmla="*/ 64868 h 203260"/>
                <a:gd name="connsiteX8" fmla="*/ 127957 w 203370"/>
                <a:gd name="connsiteY8" fmla="*/ 25383 h 203260"/>
                <a:gd name="connsiteX9" fmla="*/ 171506 w 203370"/>
                <a:gd name="connsiteY9" fmla="*/ 77271 h 203260"/>
                <a:gd name="connsiteX10" fmla="*/ 139603 w 203370"/>
                <a:gd name="connsiteY10" fmla="*/ 166101 h 203260"/>
                <a:gd name="connsiteX11" fmla="*/ 85408 w 203370"/>
                <a:gd name="connsiteY11" fmla="*/ 196471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3370" h="203260">
                  <a:moveTo>
                    <a:pt x="194044" y="87140"/>
                  </a:moveTo>
                  <a:cubicBezTo>
                    <a:pt x="194044" y="46392"/>
                    <a:pt x="167201" y="19056"/>
                    <a:pt x="129474" y="19056"/>
                  </a:cubicBezTo>
                  <a:cubicBezTo>
                    <a:pt x="74778" y="19056"/>
                    <a:pt x="19066" y="76508"/>
                    <a:pt x="19066" y="135477"/>
                  </a:cubicBezTo>
                  <a:cubicBezTo>
                    <a:pt x="19066" y="177495"/>
                    <a:pt x="47427" y="203054"/>
                    <a:pt x="83891" y="203054"/>
                  </a:cubicBezTo>
                  <a:cubicBezTo>
                    <a:pt x="137577" y="203054"/>
                    <a:pt x="194044" y="147625"/>
                    <a:pt x="194044" y="87140"/>
                  </a:cubicBezTo>
                  <a:close/>
                  <a:moveTo>
                    <a:pt x="85408" y="196471"/>
                  </a:moveTo>
                  <a:cubicBezTo>
                    <a:pt x="60344" y="196471"/>
                    <a:pt x="42613" y="175978"/>
                    <a:pt x="42613" y="142568"/>
                  </a:cubicBezTo>
                  <a:cubicBezTo>
                    <a:pt x="42613" y="131428"/>
                    <a:pt x="46163" y="94484"/>
                    <a:pt x="65658" y="64868"/>
                  </a:cubicBezTo>
                  <a:cubicBezTo>
                    <a:pt x="83136" y="38547"/>
                    <a:pt x="107945" y="25383"/>
                    <a:pt x="127957" y="25383"/>
                  </a:cubicBezTo>
                  <a:cubicBezTo>
                    <a:pt x="148715" y="25383"/>
                    <a:pt x="171506" y="39557"/>
                    <a:pt x="171506" y="77271"/>
                  </a:cubicBezTo>
                  <a:cubicBezTo>
                    <a:pt x="171506" y="95492"/>
                    <a:pt x="164675" y="134978"/>
                    <a:pt x="139603" y="166101"/>
                  </a:cubicBezTo>
                  <a:cubicBezTo>
                    <a:pt x="127448" y="181545"/>
                    <a:pt x="106682" y="196471"/>
                    <a:pt x="85408" y="19647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1" name="Forme libre : forme 80">
              <a:extLst>
                <a:ext uri="{FF2B5EF4-FFF2-40B4-BE49-F238E27FC236}">
                  <a16:creationId xmlns:a16="http://schemas.microsoft.com/office/drawing/2014/main" id="{8A700990-A999-42B1-A794-0BDFB857644B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9135710" y="-13593108"/>
              <a:ext cx="76264" cy="279483"/>
            </a:xfrm>
            <a:custGeom>
              <a:avLst/>
              <a:gdLst>
                <a:gd name="connsiteX0" fmla="*/ 77813 w 76264"/>
                <a:gd name="connsiteY0" fmla="*/ 269612 h 279482"/>
                <a:gd name="connsiteX1" fmla="*/ 73507 w 76264"/>
                <a:gd name="connsiteY1" fmla="*/ 264047 h 279482"/>
                <a:gd name="connsiteX2" fmla="*/ 33755 w 76264"/>
                <a:gd name="connsiteY2" fmla="*/ 145600 h 279482"/>
                <a:gd name="connsiteX3" fmla="*/ 74524 w 76264"/>
                <a:gd name="connsiteY3" fmla="*/ 25891 h 279482"/>
                <a:gd name="connsiteX4" fmla="*/ 77813 w 76264"/>
                <a:gd name="connsiteY4" fmla="*/ 21588 h 279482"/>
                <a:gd name="connsiteX5" fmla="*/ 75279 w 76264"/>
                <a:gd name="connsiteY5" fmla="*/ 19056 h 279482"/>
                <a:gd name="connsiteX6" fmla="*/ 35018 w 76264"/>
                <a:gd name="connsiteY6" fmla="*/ 68410 h 279482"/>
                <a:gd name="connsiteX7" fmla="*/ 19066 w 76264"/>
                <a:gd name="connsiteY7" fmla="*/ 145600 h 279482"/>
                <a:gd name="connsiteX8" fmla="*/ 35780 w 76264"/>
                <a:gd name="connsiteY8" fmla="*/ 224563 h 279482"/>
                <a:gd name="connsiteX9" fmla="*/ 75279 w 76264"/>
                <a:gd name="connsiteY9" fmla="*/ 272146 h 279482"/>
                <a:gd name="connsiteX10" fmla="*/ 77813 w 76264"/>
                <a:gd name="connsiteY10" fmla="*/ 269612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64" h="279482">
                  <a:moveTo>
                    <a:pt x="77813" y="269612"/>
                  </a:moveTo>
                  <a:cubicBezTo>
                    <a:pt x="77813" y="268859"/>
                    <a:pt x="77813" y="268350"/>
                    <a:pt x="73507" y="264047"/>
                  </a:cubicBezTo>
                  <a:cubicBezTo>
                    <a:pt x="41858" y="232160"/>
                    <a:pt x="33755" y="184323"/>
                    <a:pt x="33755" y="145600"/>
                  </a:cubicBezTo>
                  <a:cubicBezTo>
                    <a:pt x="33755" y="101567"/>
                    <a:pt x="43375" y="57524"/>
                    <a:pt x="74524" y="25891"/>
                  </a:cubicBezTo>
                  <a:cubicBezTo>
                    <a:pt x="77813" y="22850"/>
                    <a:pt x="77813" y="22342"/>
                    <a:pt x="77813" y="21588"/>
                  </a:cubicBezTo>
                  <a:cubicBezTo>
                    <a:pt x="77813" y="19817"/>
                    <a:pt x="76797" y="19056"/>
                    <a:pt x="75279" y="19056"/>
                  </a:cubicBezTo>
                  <a:cubicBezTo>
                    <a:pt x="72745" y="19056"/>
                    <a:pt x="49961" y="36269"/>
                    <a:pt x="35018" y="68410"/>
                  </a:cubicBezTo>
                  <a:cubicBezTo>
                    <a:pt x="22101" y="96246"/>
                    <a:pt x="19066" y="124338"/>
                    <a:pt x="19066" y="145600"/>
                  </a:cubicBezTo>
                  <a:cubicBezTo>
                    <a:pt x="19066" y="165340"/>
                    <a:pt x="21846" y="195962"/>
                    <a:pt x="35780" y="224563"/>
                  </a:cubicBezTo>
                  <a:cubicBezTo>
                    <a:pt x="50970" y="255694"/>
                    <a:pt x="72745" y="272146"/>
                    <a:pt x="75279" y="272146"/>
                  </a:cubicBezTo>
                  <a:cubicBezTo>
                    <a:pt x="76797" y="272146"/>
                    <a:pt x="77813" y="271383"/>
                    <a:pt x="77813" y="26961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2" name="Forme libre : forme 81">
              <a:extLst>
                <a:ext uri="{FF2B5EF4-FFF2-40B4-BE49-F238E27FC236}">
                  <a16:creationId xmlns:a16="http://schemas.microsoft.com/office/drawing/2014/main" id="{142EE2FB-75F0-45E3-8636-30C092D30631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9219758" y="-13576149"/>
              <a:ext cx="279635" cy="203260"/>
            </a:xfrm>
            <a:custGeom>
              <a:avLst/>
              <a:gdLst>
                <a:gd name="connsiteX0" fmla="*/ 242917 w 279634"/>
                <a:gd name="connsiteY0" fmla="*/ 38541 h 203260"/>
                <a:gd name="connsiteX1" fmla="*/ 264692 w 279634"/>
                <a:gd name="connsiteY1" fmla="*/ 26901 h 203260"/>
                <a:gd name="connsiteX2" fmla="*/ 272796 w 279634"/>
                <a:gd name="connsiteY2" fmla="*/ 21835 h 203260"/>
                <a:gd name="connsiteX3" fmla="*/ 265963 w 279634"/>
                <a:gd name="connsiteY3" fmla="*/ 19056 h 203260"/>
                <a:gd name="connsiteX4" fmla="*/ 232534 w 279634"/>
                <a:gd name="connsiteY4" fmla="*/ 19056 h 203260"/>
                <a:gd name="connsiteX5" fmla="*/ 222659 w 279634"/>
                <a:gd name="connsiteY5" fmla="*/ 23860 h 203260"/>
                <a:gd name="connsiteX6" fmla="*/ 130229 w 279634"/>
                <a:gd name="connsiteY6" fmla="*/ 168126 h 203260"/>
                <a:gd name="connsiteX7" fmla="*/ 110480 w 279634"/>
                <a:gd name="connsiteY7" fmla="*/ 24876 h 203260"/>
                <a:gd name="connsiteX8" fmla="*/ 102631 w 279634"/>
                <a:gd name="connsiteY8" fmla="*/ 19056 h 203260"/>
                <a:gd name="connsiteX9" fmla="*/ 67939 w 279634"/>
                <a:gd name="connsiteY9" fmla="*/ 19056 h 203260"/>
                <a:gd name="connsiteX10" fmla="*/ 60344 w 279634"/>
                <a:gd name="connsiteY10" fmla="*/ 23860 h 203260"/>
                <a:gd name="connsiteX11" fmla="*/ 67684 w 279634"/>
                <a:gd name="connsiteY11" fmla="*/ 26901 h 203260"/>
                <a:gd name="connsiteX12" fmla="*/ 78576 w 279634"/>
                <a:gd name="connsiteY12" fmla="*/ 27408 h 203260"/>
                <a:gd name="connsiteX13" fmla="*/ 84145 w 279634"/>
                <a:gd name="connsiteY13" fmla="*/ 31457 h 203260"/>
                <a:gd name="connsiteX14" fmla="*/ 83128 w 279634"/>
                <a:gd name="connsiteY14" fmla="*/ 36261 h 203260"/>
                <a:gd name="connsiteX15" fmla="*/ 50970 w 279634"/>
                <a:gd name="connsiteY15" fmla="*/ 165085 h 203260"/>
                <a:gd name="connsiteX16" fmla="*/ 23626 w 279634"/>
                <a:gd name="connsiteY16" fmla="*/ 184070 h 203260"/>
                <a:gd name="connsiteX17" fmla="*/ 19066 w 279634"/>
                <a:gd name="connsiteY17" fmla="*/ 188874 h 203260"/>
                <a:gd name="connsiteX18" fmla="*/ 22609 w 279634"/>
                <a:gd name="connsiteY18" fmla="*/ 191913 h 203260"/>
                <a:gd name="connsiteX19" fmla="*/ 47936 w 279634"/>
                <a:gd name="connsiteY19" fmla="*/ 191152 h 203260"/>
                <a:gd name="connsiteX20" fmla="*/ 74016 w 279634"/>
                <a:gd name="connsiteY20" fmla="*/ 191913 h 203260"/>
                <a:gd name="connsiteX21" fmla="*/ 78576 w 279634"/>
                <a:gd name="connsiteY21" fmla="*/ 186849 h 203260"/>
                <a:gd name="connsiteX22" fmla="*/ 74016 w 279634"/>
                <a:gd name="connsiteY22" fmla="*/ 184070 h 203260"/>
                <a:gd name="connsiteX23" fmla="*/ 56793 w 279634"/>
                <a:gd name="connsiteY23" fmla="*/ 172931 h 203260"/>
                <a:gd name="connsiteX24" fmla="*/ 57810 w 279634"/>
                <a:gd name="connsiteY24" fmla="*/ 167111 h 203260"/>
                <a:gd name="connsiteX25" fmla="*/ 92248 w 279634"/>
                <a:gd name="connsiteY25" fmla="*/ 29179 h 203260"/>
                <a:gd name="connsiteX26" fmla="*/ 92502 w 279634"/>
                <a:gd name="connsiteY26" fmla="*/ 29179 h 203260"/>
                <a:gd name="connsiteX27" fmla="*/ 114277 w 279634"/>
                <a:gd name="connsiteY27" fmla="*/ 186095 h 203260"/>
                <a:gd name="connsiteX28" fmla="*/ 118075 w 279634"/>
                <a:gd name="connsiteY28" fmla="*/ 191913 h 203260"/>
                <a:gd name="connsiteX29" fmla="*/ 123651 w 279634"/>
                <a:gd name="connsiteY29" fmla="*/ 187357 h 203260"/>
                <a:gd name="connsiteX30" fmla="*/ 225949 w 279634"/>
                <a:gd name="connsiteY30" fmla="*/ 27154 h 203260"/>
                <a:gd name="connsiteX31" fmla="*/ 226202 w 279634"/>
                <a:gd name="connsiteY31" fmla="*/ 27154 h 203260"/>
                <a:gd name="connsiteX32" fmla="*/ 189993 w 279634"/>
                <a:gd name="connsiteY32" fmla="*/ 172175 h 203260"/>
                <a:gd name="connsiteX33" fmla="*/ 166947 w 279634"/>
                <a:gd name="connsiteY33" fmla="*/ 184070 h 203260"/>
                <a:gd name="connsiteX34" fmla="*/ 159861 w 279634"/>
                <a:gd name="connsiteY34" fmla="*/ 188874 h 203260"/>
                <a:gd name="connsiteX35" fmla="*/ 163658 w 279634"/>
                <a:gd name="connsiteY35" fmla="*/ 191913 h 203260"/>
                <a:gd name="connsiteX36" fmla="*/ 195061 w 279634"/>
                <a:gd name="connsiteY36" fmla="*/ 191152 h 203260"/>
                <a:gd name="connsiteX37" fmla="*/ 226711 w 279634"/>
                <a:gd name="connsiteY37" fmla="*/ 191913 h 203260"/>
                <a:gd name="connsiteX38" fmla="*/ 231525 w 279634"/>
                <a:gd name="connsiteY38" fmla="*/ 186849 h 203260"/>
                <a:gd name="connsiteX39" fmla="*/ 224431 w 279634"/>
                <a:gd name="connsiteY39" fmla="*/ 184070 h 203260"/>
                <a:gd name="connsiteX40" fmla="*/ 207970 w 279634"/>
                <a:gd name="connsiteY40" fmla="*/ 179512 h 203260"/>
                <a:gd name="connsiteX41" fmla="*/ 209242 w 279634"/>
                <a:gd name="connsiteY41" fmla="*/ 173438 h 203260"/>
                <a:gd name="connsiteX42" fmla="*/ 242917 w 279634"/>
                <a:gd name="connsiteY42" fmla="*/ 38541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79634" h="203260">
                  <a:moveTo>
                    <a:pt x="242917" y="38541"/>
                  </a:moveTo>
                  <a:cubicBezTo>
                    <a:pt x="245197" y="29433"/>
                    <a:pt x="245705" y="26901"/>
                    <a:pt x="264692" y="26901"/>
                  </a:cubicBezTo>
                  <a:cubicBezTo>
                    <a:pt x="270524" y="26901"/>
                    <a:pt x="272796" y="26901"/>
                    <a:pt x="272796" y="21835"/>
                  </a:cubicBezTo>
                  <a:cubicBezTo>
                    <a:pt x="272796" y="19056"/>
                    <a:pt x="270269" y="19056"/>
                    <a:pt x="265963" y="19056"/>
                  </a:cubicBezTo>
                  <a:lnTo>
                    <a:pt x="232534" y="19056"/>
                  </a:lnTo>
                  <a:cubicBezTo>
                    <a:pt x="225949" y="19056"/>
                    <a:pt x="225702" y="19056"/>
                    <a:pt x="222659" y="23860"/>
                  </a:cubicBezTo>
                  <a:lnTo>
                    <a:pt x="130229" y="168126"/>
                  </a:lnTo>
                  <a:lnTo>
                    <a:pt x="110480" y="24876"/>
                  </a:lnTo>
                  <a:cubicBezTo>
                    <a:pt x="109717" y="19056"/>
                    <a:pt x="109217" y="19056"/>
                    <a:pt x="102631" y="19056"/>
                  </a:cubicBezTo>
                  <a:lnTo>
                    <a:pt x="67939" y="19056"/>
                  </a:lnTo>
                  <a:cubicBezTo>
                    <a:pt x="63125" y="19056"/>
                    <a:pt x="60344" y="19056"/>
                    <a:pt x="60344" y="23860"/>
                  </a:cubicBezTo>
                  <a:cubicBezTo>
                    <a:pt x="60344" y="26901"/>
                    <a:pt x="62616" y="26901"/>
                    <a:pt x="67684" y="26901"/>
                  </a:cubicBezTo>
                  <a:cubicBezTo>
                    <a:pt x="70974" y="26901"/>
                    <a:pt x="75533" y="27154"/>
                    <a:pt x="78576" y="27408"/>
                  </a:cubicBezTo>
                  <a:cubicBezTo>
                    <a:pt x="82628" y="27909"/>
                    <a:pt x="84145" y="28670"/>
                    <a:pt x="84145" y="31457"/>
                  </a:cubicBezTo>
                  <a:cubicBezTo>
                    <a:pt x="84145" y="32467"/>
                    <a:pt x="83891" y="33228"/>
                    <a:pt x="83128" y="36261"/>
                  </a:cubicBezTo>
                  <a:lnTo>
                    <a:pt x="50970" y="165085"/>
                  </a:lnTo>
                  <a:cubicBezTo>
                    <a:pt x="48436" y="175209"/>
                    <a:pt x="44138" y="183307"/>
                    <a:pt x="23626" y="184070"/>
                  </a:cubicBezTo>
                  <a:cubicBezTo>
                    <a:pt x="22355" y="184070"/>
                    <a:pt x="19066" y="184324"/>
                    <a:pt x="19066" y="188874"/>
                  </a:cubicBezTo>
                  <a:cubicBezTo>
                    <a:pt x="19066" y="191152"/>
                    <a:pt x="20583" y="191913"/>
                    <a:pt x="22609" y="191913"/>
                  </a:cubicBezTo>
                  <a:cubicBezTo>
                    <a:pt x="30712" y="191913"/>
                    <a:pt x="39578" y="191152"/>
                    <a:pt x="47936" y="191152"/>
                  </a:cubicBezTo>
                  <a:cubicBezTo>
                    <a:pt x="56539" y="191152"/>
                    <a:pt x="65659" y="191913"/>
                    <a:pt x="74016" y="191913"/>
                  </a:cubicBezTo>
                  <a:cubicBezTo>
                    <a:pt x="75280" y="191913"/>
                    <a:pt x="78576" y="191913"/>
                    <a:pt x="78576" y="186849"/>
                  </a:cubicBezTo>
                  <a:cubicBezTo>
                    <a:pt x="78576" y="184070"/>
                    <a:pt x="75788" y="184070"/>
                    <a:pt x="74016" y="184070"/>
                  </a:cubicBezTo>
                  <a:cubicBezTo>
                    <a:pt x="59581" y="183815"/>
                    <a:pt x="56793" y="178751"/>
                    <a:pt x="56793" y="172931"/>
                  </a:cubicBezTo>
                  <a:cubicBezTo>
                    <a:pt x="56793" y="171160"/>
                    <a:pt x="57048" y="169897"/>
                    <a:pt x="57810" y="167111"/>
                  </a:cubicBezTo>
                  <a:lnTo>
                    <a:pt x="92248" y="29179"/>
                  </a:lnTo>
                  <a:lnTo>
                    <a:pt x="92502" y="29179"/>
                  </a:lnTo>
                  <a:lnTo>
                    <a:pt x="114277" y="186095"/>
                  </a:lnTo>
                  <a:cubicBezTo>
                    <a:pt x="114786" y="189127"/>
                    <a:pt x="115040" y="191913"/>
                    <a:pt x="118075" y="191913"/>
                  </a:cubicBezTo>
                  <a:cubicBezTo>
                    <a:pt x="120863" y="191913"/>
                    <a:pt x="122380" y="189127"/>
                    <a:pt x="123651" y="187357"/>
                  </a:cubicBezTo>
                  <a:lnTo>
                    <a:pt x="225949" y="27154"/>
                  </a:lnTo>
                  <a:lnTo>
                    <a:pt x="226202" y="27154"/>
                  </a:lnTo>
                  <a:lnTo>
                    <a:pt x="189993" y="172175"/>
                  </a:lnTo>
                  <a:cubicBezTo>
                    <a:pt x="187459" y="182044"/>
                    <a:pt x="186959" y="184070"/>
                    <a:pt x="166947" y="184070"/>
                  </a:cubicBezTo>
                  <a:cubicBezTo>
                    <a:pt x="162641" y="184070"/>
                    <a:pt x="159861" y="184070"/>
                    <a:pt x="159861" y="188874"/>
                  </a:cubicBezTo>
                  <a:cubicBezTo>
                    <a:pt x="159861" y="191913"/>
                    <a:pt x="162895" y="191913"/>
                    <a:pt x="163658" y="191913"/>
                  </a:cubicBezTo>
                  <a:cubicBezTo>
                    <a:pt x="170745" y="191913"/>
                    <a:pt x="187967" y="191152"/>
                    <a:pt x="195061" y="191152"/>
                  </a:cubicBezTo>
                  <a:cubicBezTo>
                    <a:pt x="205437" y="191152"/>
                    <a:pt x="216328" y="191913"/>
                    <a:pt x="226711" y="191913"/>
                  </a:cubicBezTo>
                  <a:cubicBezTo>
                    <a:pt x="228228" y="191913"/>
                    <a:pt x="231525" y="191913"/>
                    <a:pt x="231525" y="186849"/>
                  </a:cubicBezTo>
                  <a:cubicBezTo>
                    <a:pt x="231525" y="184070"/>
                    <a:pt x="229245" y="184070"/>
                    <a:pt x="224431" y="184070"/>
                  </a:cubicBezTo>
                  <a:cubicBezTo>
                    <a:pt x="215065" y="184070"/>
                    <a:pt x="207970" y="184070"/>
                    <a:pt x="207970" y="179512"/>
                  </a:cubicBezTo>
                  <a:cubicBezTo>
                    <a:pt x="207970" y="178504"/>
                    <a:pt x="207970" y="177995"/>
                    <a:pt x="209242" y="173438"/>
                  </a:cubicBezTo>
                  <a:lnTo>
                    <a:pt x="242917" y="3854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3" name="Forme libre : forme 82">
              <a:extLst>
                <a:ext uri="{FF2B5EF4-FFF2-40B4-BE49-F238E27FC236}">
                  <a16:creationId xmlns:a16="http://schemas.microsoft.com/office/drawing/2014/main" id="{F8B54B2B-786F-44EA-8F19-3882FB85A7FB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9496887" y="-13593108"/>
              <a:ext cx="76264" cy="279483"/>
            </a:xfrm>
            <a:custGeom>
              <a:avLst/>
              <a:gdLst>
                <a:gd name="connsiteX0" fmla="*/ 77813 w 76264"/>
                <a:gd name="connsiteY0" fmla="*/ 145600 h 279482"/>
                <a:gd name="connsiteX1" fmla="*/ 61099 w 76264"/>
                <a:gd name="connsiteY1" fmla="*/ 66639 h 279482"/>
                <a:gd name="connsiteX2" fmla="*/ 21601 w 76264"/>
                <a:gd name="connsiteY2" fmla="*/ 19056 h 279482"/>
                <a:gd name="connsiteX3" fmla="*/ 19066 w 76264"/>
                <a:gd name="connsiteY3" fmla="*/ 21588 h 279482"/>
                <a:gd name="connsiteX4" fmla="*/ 23880 w 76264"/>
                <a:gd name="connsiteY4" fmla="*/ 27408 h 279482"/>
                <a:gd name="connsiteX5" fmla="*/ 63124 w 76264"/>
                <a:gd name="connsiteY5" fmla="*/ 145600 h 279482"/>
                <a:gd name="connsiteX6" fmla="*/ 22355 w 76264"/>
                <a:gd name="connsiteY6" fmla="*/ 265309 h 279482"/>
                <a:gd name="connsiteX7" fmla="*/ 19066 w 76264"/>
                <a:gd name="connsiteY7" fmla="*/ 269612 h 279482"/>
                <a:gd name="connsiteX8" fmla="*/ 21601 w 76264"/>
                <a:gd name="connsiteY8" fmla="*/ 272146 h 279482"/>
                <a:gd name="connsiteX9" fmla="*/ 61861 w 76264"/>
                <a:gd name="connsiteY9" fmla="*/ 222792 h 279482"/>
                <a:gd name="connsiteX10" fmla="*/ 77813 w 76264"/>
                <a:gd name="connsiteY10" fmla="*/ 145600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64" h="279482">
                  <a:moveTo>
                    <a:pt x="77813" y="145600"/>
                  </a:moveTo>
                  <a:cubicBezTo>
                    <a:pt x="77813" y="125862"/>
                    <a:pt x="75033" y="95238"/>
                    <a:pt x="61099" y="66639"/>
                  </a:cubicBezTo>
                  <a:cubicBezTo>
                    <a:pt x="45909" y="35506"/>
                    <a:pt x="24127" y="19056"/>
                    <a:pt x="21601" y="19056"/>
                  </a:cubicBezTo>
                  <a:cubicBezTo>
                    <a:pt x="20075" y="19056"/>
                    <a:pt x="19066" y="20071"/>
                    <a:pt x="19066" y="21588"/>
                  </a:cubicBezTo>
                  <a:cubicBezTo>
                    <a:pt x="19066" y="22342"/>
                    <a:pt x="19066" y="22850"/>
                    <a:pt x="23880" y="27408"/>
                  </a:cubicBezTo>
                  <a:cubicBezTo>
                    <a:pt x="48690" y="52467"/>
                    <a:pt x="63124" y="92706"/>
                    <a:pt x="63124" y="145600"/>
                  </a:cubicBezTo>
                  <a:cubicBezTo>
                    <a:pt x="63124" y="188880"/>
                    <a:pt x="53758" y="233424"/>
                    <a:pt x="22355" y="265309"/>
                  </a:cubicBezTo>
                  <a:cubicBezTo>
                    <a:pt x="19066" y="268350"/>
                    <a:pt x="19066" y="268859"/>
                    <a:pt x="19066" y="269612"/>
                  </a:cubicBezTo>
                  <a:cubicBezTo>
                    <a:pt x="19066" y="271129"/>
                    <a:pt x="20075" y="272146"/>
                    <a:pt x="21601" y="272146"/>
                  </a:cubicBezTo>
                  <a:cubicBezTo>
                    <a:pt x="24127" y="272146"/>
                    <a:pt x="46918" y="254933"/>
                    <a:pt x="61861" y="222792"/>
                  </a:cubicBezTo>
                  <a:cubicBezTo>
                    <a:pt x="74778" y="194954"/>
                    <a:pt x="77813" y="166864"/>
                    <a:pt x="77813" y="1456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4" name="Forme libre : forme 83">
              <a:extLst>
                <a:ext uri="{FF2B5EF4-FFF2-40B4-BE49-F238E27FC236}">
                  <a16:creationId xmlns:a16="http://schemas.microsoft.com/office/drawing/2014/main" id="{017D4F76-1F4F-470F-8797-E0DEDB9D80D4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9665448" y="-13496171"/>
              <a:ext cx="203371" cy="76223"/>
            </a:xfrm>
            <a:custGeom>
              <a:avLst/>
              <a:gdLst>
                <a:gd name="connsiteX0" fmla="*/ 178856 w 203370"/>
                <a:gd name="connsiteY0" fmla="*/ 29179 h 76222"/>
                <a:gd name="connsiteX1" fmla="*/ 187466 w 203370"/>
                <a:gd name="connsiteY1" fmla="*/ 24113 h 76222"/>
                <a:gd name="connsiteX2" fmla="*/ 179110 w 203370"/>
                <a:gd name="connsiteY2" fmla="*/ 19056 h 76222"/>
                <a:gd name="connsiteX3" fmla="*/ 27423 w 203370"/>
                <a:gd name="connsiteY3" fmla="*/ 19056 h 76222"/>
                <a:gd name="connsiteX4" fmla="*/ 19066 w 203370"/>
                <a:gd name="connsiteY4" fmla="*/ 24113 h 76222"/>
                <a:gd name="connsiteX5" fmla="*/ 27677 w 203370"/>
                <a:gd name="connsiteY5" fmla="*/ 29179 h 76222"/>
                <a:gd name="connsiteX6" fmla="*/ 178856 w 203370"/>
                <a:gd name="connsiteY6" fmla="*/ 29179 h 76222"/>
                <a:gd name="connsiteX7" fmla="*/ 179110 w 203370"/>
                <a:gd name="connsiteY7" fmla="*/ 78279 h 76222"/>
                <a:gd name="connsiteX8" fmla="*/ 187466 w 203370"/>
                <a:gd name="connsiteY8" fmla="*/ 73213 h 76222"/>
                <a:gd name="connsiteX9" fmla="*/ 178856 w 203370"/>
                <a:gd name="connsiteY9" fmla="*/ 68148 h 76222"/>
                <a:gd name="connsiteX10" fmla="*/ 27677 w 203370"/>
                <a:gd name="connsiteY10" fmla="*/ 68148 h 76222"/>
                <a:gd name="connsiteX11" fmla="*/ 19066 w 203370"/>
                <a:gd name="connsiteY11" fmla="*/ 73213 h 76222"/>
                <a:gd name="connsiteX12" fmla="*/ 27423 w 203370"/>
                <a:gd name="connsiteY12" fmla="*/ 78279 h 76222"/>
                <a:gd name="connsiteX13" fmla="*/ 179110 w 203370"/>
                <a:gd name="connsiteY13" fmla="*/ 78279 h 7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370" h="76222">
                  <a:moveTo>
                    <a:pt x="178856" y="29179"/>
                  </a:moveTo>
                  <a:cubicBezTo>
                    <a:pt x="182652" y="29179"/>
                    <a:pt x="187466" y="29179"/>
                    <a:pt x="187466" y="24113"/>
                  </a:cubicBezTo>
                  <a:cubicBezTo>
                    <a:pt x="187466" y="19056"/>
                    <a:pt x="182652" y="19056"/>
                    <a:pt x="179110" y="19056"/>
                  </a:cubicBezTo>
                  <a:lnTo>
                    <a:pt x="27423" y="19056"/>
                  </a:lnTo>
                  <a:cubicBezTo>
                    <a:pt x="23880" y="19056"/>
                    <a:pt x="19066" y="19056"/>
                    <a:pt x="19066" y="24113"/>
                  </a:cubicBezTo>
                  <a:cubicBezTo>
                    <a:pt x="19066" y="29179"/>
                    <a:pt x="23880" y="29179"/>
                    <a:pt x="27677" y="29179"/>
                  </a:cubicBezTo>
                  <a:lnTo>
                    <a:pt x="178856" y="29179"/>
                  </a:lnTo>
                  <a:close/>
                  <a:moveTo>
                    <a:pt x="179110" y="78279"/>
                  </a:moveTo>
                  <a:cubicBezTo>
                    <a:pt x="182652" y="78279"/>
                    <a:pt x="187466" y="78279"/>
                    <a:pt x="187466" y="73213"/>
                  </a:cubicBezTo>
                  <a:cubicBezTo>
                    <a:pt x="187466" y="68148"/>
                    <a:pt x="182652" y="68148"/>
                    <a:pt x="178856" y="68148"/>
                  </a:cubicBezTo>
                  <a:lnTo>
                    <a:pt x="27677" y="68148"/>
                  </a:lnTo>
                  <a:cubicBezTo>
                    <a:pt x="23880" y="68148"/>
                    <a:pt x="19066" y="68148"/>
                    <a:pt x="19066" y="73213"/>
                  </a:cubicBezTo>
                  <a:cubicBezTo>
                    <a:pt x="19066" y="78279"/>
                    <a:pt x="23880" y="78279"/>
                    <a:pt x="27423" y="78279"/>
                  </a:cubicBezTo>
                  <a:lnTo>
                    <a:pt x="179110" y="7827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5" name="Forme libre : forme 84">
              <a:extLst>
                <a:ext uri="{FF2B5EF4-FFF2-40B4-BE49-F238E27FC236}">
                  <a16:creationId xmlns:a16="http://schemas.microsoft.com/office/drawing/2014/main" id="{2B3E9878-31C7-485A-83C0-E59BF11C951C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9972477" y="-13515155"/>
              <a:ext cx="127107" cy="152445"/>
            </a:xfrm>
            <a:custGeom>
              <a:avLst/>
              <a:gdLst>
                <a:gd name="connsiteX0" fmla="*/ 54775 w 127106"/>
                <a:gd name="connsiteY0" fmla="*/ 72459 h 152445"/>
                <a:gd name="connsiteX1" fmla="*/ 93519 w 127106"/>
                <a:gd name="connsiteY1" fmla="*/ 66639 h 152445"/>
                <a:gd name="connsiteX2" fmla="*/ 112505 w 127106"/>
                <a:gd name="connsiteY2" fmla="*/ 40565 h 152445"/>
                <a:gd name="connsiteX3" fmla="*/ 85415 w 127106"/>
                <a:gd name="connsiteY3" fmla="*/ 19056 h 152445"/>
                <a:gd name="connsiteX4" fmla="*/ 19066 w 127106"/>
                <a:gd name="connsiteY4" fmla="*/ 87894 h 152445"/>
                <a:gd name="connsiteX5" fmla="*/ 58826 w 127106"/>
                <a:gd name="connsiteY5" fmla="*/ 133707 h 152445"/>
                <a:gd name="connsiteX6" fmla="*/ 116311 w 127106"/>
                <a:gd name="connsiteY6" fmla="*/ 103837 h 152445"/>
                <a:gd name="connsiteX7" fmla="*/ 113268 w 127106"/>
                <a:gd name="connsiteY7" fmla="*/ 100551 h 152445"/>
                <a:gd name="connsiteX8" fmla="*/ 109979 w 127106"/>
                <a:gd name="connsiteY8" fmla="*/ 103083 h 152445"/>
                <a:gd name="connsiteX9" fmla="*/ 59335 w 127106"/>
                <a:gd name="connsiteY9" fmla="*/ 128133 h 152445"/>
                <a:gd name="connsiteX10" fmla="*/ 37298 w 127106"/>
                <a:gd name="connsiteY10" fmla="*/ 98780 h 152445"/>
                <a:gd name="connsiteX11" fmla="*/ 41349 w 127106"/>
                <a:gd name="connsiteY11" fmla="*/ 72459 h 152445"/>
                <a:gd name="connsiteX12" fmla="*/ 54775 w 127106"/>
                <a:gd name="connsiteY12" fmla="*/ 72459 h 152445"/>
                <a:gd name="connsiteX13" fmla="*/ 42874 w 127106"/>
                <a:gd name="connsiteY13" fmla="*/ 66886 h 152445"/>
                <a:gd name="connsiteX14" fmla="*/ 85415 w 127106"/>
                <a:gd name="connsiteY14" fmla="*/ 24621 h 152445"/>
                <a:gd name="connsiteX15" fmla="*/ 104156 w 127106"/>
                <a:gd name="connsiteY15" fmla="*/ 40565 h 152445"/>
                <a:gd name="connsiteX16" fmla="*/ 53258 w 127106"/>
                <a:gd name="connsiteY16" fmla="*/ 66886 h 152445"/>
                <a:gd name="connsiteX17" fmla="*/ 42874 w 127106"/>
                <a:gd name="connsiteY17" fmla="*/ 66886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106" h="152445">
                  <a:moveTo>
                    <a:pt x="54775" y="72459"/>
                  </a:moveTo>
                  <a:cubicBezTo>
                    <a:pt x="62115" y="72459"/>
                    <a:pt x="80856" y="71950"/>
                    <a:pt x="93519" y="66639"/>
                  </a:cubicBezTo>
                  <a:cubicBezTo>
                    <a:pt x="111242" y="59040"/>
                    <a:pt x="112505" y="44114"/>
                    <a:pt x="112505" y="40565"/>
                  </a:cubicBezTo>
                  <a:cubicBezTo>
                    <a:pt x="112505" y="29433"/>
                    <a:pt x="102885" y="19056"/>
                    <a:pt x="85415" y="19056"/>
                  </a:cubicBezTo>
                  <a:cubicBezTo>
                    <a:pt x="57309" y="19056"/>
                    <a:pt x="19066" y="43606"/>
                    <a:pt x="19066" y="87894"/>
                  </a:cubicBezTo>
                  <a:cubicBezTo>
                    <a:pt x="19066" y="113706"/>
                    <a:pt x="34009" y="133707"/>
                    <a:pt x="58826" y="133707"/>
                  </a:cubicBezTo>
                  <a:cubicBezTo>
                    <a:pt x="95036" y="133707"/>
                    <a:pt x="116311" y="106878"/>
                    <a:pt x="116311" y="103837"/>
                  </a:cubicBezTo>
                  <a:cubicBezTo>
                    <a:pt x="116311" y="102320"/>
                    <a:pt x="114786" y="100551"/>
                    <a:pt x="113268" y="100551"/>
                  </a:cubicBezTo>
                  <a:cubicBezTo>
                    <a:pt x="112005" y="100551"/>
                    <a:pt x="111496" y="101058"/>
                    <a:pt x="109979" y="103083"/>
                  </a:cubicBezTo>
                  <a:cubicBezTo>
                    <a:pt x="89975" y="128133"/>
                    <a:pt x="62369" y="128133"/>
                    <a:pt x="59335" y="128133"/>
                  </a:cubicBezTo>
                  <a:cubicBezTo>
                    <a:pt x="39578" y="128133"/>
                    <a:pt x="37298" y="106878"/>
                    <a:pt x="37298" y="98780"/>
                  </a:cubicBezTo>
                  <a:cubicBezTo>
                    <a:pt x="37298" y="95739"/>
                    <a:pt x="37552" y="87894"/>
                    <a:pt x="41349" y="72459"/>
                  </a:cubicBezTo>
                  <a:lnTo>
                    <a:pt x="54775" y="72459"/>
                  </a:lnTo>
                  <a:close/>
                  <a:moveTo>
                    <a:pt x="42874" y="66886"/>
                  </a:moveTo>
                  <a:cubicBezTo>
                    <a:pt x="52750" y="28416"/>
                    <a:pt x="78830" y="24621"/>
                    <a:pt x="85415" y="24621"/>
                  </a:cubicBezTo>
                  <a:cubicBezTo>
                    <a:pt x="97316" y="24621"/>
                    <a:pt x="104156" y="31966"/>
                    <a:pt x="104156" y="40565"/>
                  </a:cubicBezTo>
                  <a:cubicBezTo>
                    <a:pt x="104156" y="66886"/>
                    <a:pt x="63632" y="66886"/>
                    <a:pt x="53258" y="66886"/>
                  </a:cubicBezTo>
                  <a:lnTo>
                    <a:pt x="42874" y="6688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6" name="Forme libre : forme 85">
              <a:extLst>
                <a:ext uri="{FF2B5EF4-FFF2-40B4-BE49-F238E27FC236}">
                  <a16:creationId xmlns:a16="http://schemas.microsoft.com/office/drawing/2014/main" id="{F75ED84C-6321-4344-9F1C-BD39248F1174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10090994" y="-13628859"/>
              <a:ext cx="177949" cy="152445"/>
            </a:xfrm>
            <a:custGeom>
              <a:avLst/>
              <a:gdLst>
                <a:gd name="connsiteX0" fmla="*/ 154713 w 177949"/>
                <a:gd name="connsiteY0" fmla="*/ 38372 h 152445"/>
                <a:gd name="connsiteX1" fmla="*/ 173509 w 177949"/>
                <a:gd name="connsiteY1" fmla="*/ 25439 h 152445"/>
                <a:gd name="connsiteX2" fmla="*/ 177052 w 177949"/>
                <a:gd name="connsiteY2" fmla="*/ 21540 h 152445"/>
                <a:gd name="connsiteX3" fmla="*/ 174391 w 177949"/>
                <a:gd name="connsiteY3" fmla="*/ 19056 h 152445"/>
                <a:gd name="connsiteX4" fmla="*/ 155952 w 177949"/>
                <a:gd name="connsiteY4" fmla="*/ 19769 h 152445"/>
                <a:gd name="connsiteX5" fmla="*/ 137156 w 177949"/>
                <a:gd name="connsiteY5" fmla="*/ 19056 h 152445"/>
                <a:gd name="connsiteX6" fmla="*/ 133613 w 177949"/>
                <a:gd name="connsiteY6" fmla="*/ 22954 h 152445"/>
                <a:gd name="connsiteX7" fmla="*/ 137514 w 177949"/>
                <a:gd name="connsiteY7" fmla="*/ 25439 h 152445"/>
                <a:gd name="connsiteX8" fmla="*/ 148859 w 177949"/>
                <a:gd name="connsiteY8" fmla="*/ 32704 h 152445"/>
                <a:gd name="connsiteX9" fmla="*/ 148151 w 177949"/>
                <a:gd name="connsiteY9" fmla="*/ 36959 h 152445"/>
                <a:gd name="connsiteX10" fmla="*/ 128823 w 177949"/>
                <a:gd name="connsiteY10" fmla="*/ 114222 h 152445"/>
                <a:gd name="connsiteX11" fmla="*/ 83788 w 177949"/>
                <a:gd name="connsiteY11" fmla="*/ 22072 h 152445"/>
                <a:gd name="connsiteX12" fmla="*/ 77757 w 177949"/>
                <a:gd name="connsiteY12" fmla="*/ 19056 h 152445"/>
                <a:gd name="connsiteX13" fmla="*/ 53465 w 177949"/>
                <a:gd name="connsiteY13" fmla="*/ 19056 h 152445"/>
                <a:gd name="connsiteX14" fmla="*/ 47792 w 177949"/>
                <a:gd name="connsiteY14" fmla="*/ 22954 h 152445"/>
                <a:gd name="connsiteX15" fmla="*/ 53639 w 177949"/>
                <a:gd name="connsiteY15" fmla="*/ 25439 h 152445"/>
                <a:gd name="connsiteX16" fmla="*/ 64992 w 177949"/>
                <a:gd name="connsiteY16" fmla="*/ 26327 h 152445"/>
                <a:gd name="connsiteX17" fmla="*/ 41231 w 177949"/>
                <a:gd name="connsiteY17" fmla="*/ 121137 h 152445"/>
                <a:gd name="connsiteX18" fmla="*/ 22792 w 177949"/>
                <a:gd name="connsiteY18" fmla="*/ 133714 h 152445"/>
                <a:gd name="connsiteX19" fmla="*/ 19066 w 177949"/>
                <a:gd name="connsiteY19" fmla="*/ 137439 h 152445"/>
                <a:gd name="connsiteX20" fmla="*/ 21728 w 177949"/>
                <a:gd name="connsiteY20" fmla="*/ 140098 h 152445"/>
                <a:gd name="connsiteX21" fmla="*/ 40166 w 177949"/>
                <a:gd name="connsiteY21" fmla="*/ 139391 h 152445"/>
                <a:gd name="connsiteX22" fmla="*/ 58962 w 177949"/>
                <a:gd name="connsiteY22" fmla="*/ 140098 h 152445"/>
                <a:gd name="connsiteX23" fmla="*/ 62505 w 177949"/>
                <a:gd name="connsiteY23" fmla="*/ 136375 h 152445"/>
                <a:gd name="connsiteX24" fmla="*/ 58430 w 177949"/>
                <a:gd name="connsiteY24" fmla="*/ 133714 h 152445"/>
                <a:gd name="connsiteX25" fmla="*/ 47260 w 177949"/>
                <a:gd name="connsiteY25" fmla="*/ 126275 h 152445"/>
                <a:gd name="connsiteX26" fmla="*/ 47968 w 177949"/>
                <a:gd name="connsiteY26" fmla="*/ 121844 h 152445"/>
                <a:gd name="connsiteX27" fmla="*/ 70664 w 177949"/>
                <a:gd name="connsiteY27" fmla="*/ 31108 h 152445"/>
                <a:gd name="connsiteX28" fmla="*/ 122444 w 177949"/>
                <a:gd name="connsiteY28" fmla="*/ 137088 h 152445"/>
                <a:gd name="connsiteX29" fmla="*/ 126344 w 177949"/>
                <a:gd name="connsiteY29" fmla="*/ 140098 h 152445"/>
                <a:gd name="connsiteX30" fmla="*/ 130063 w 177949"/>
                <a:gd name="connsiteY30" fmla="*/ 136375 h 152445"/>
                <a:gd name="connsiteX31" fmla="*/ 154713 w 177949"/>
                <a:gd name="connsiteY31" fmla="*/ 38372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77949" h="152445">
                  <a:moveTo>
                    <a:pt x="154713" y="38372"/>
                  </a:moveTo>
                  <a:cubicBezTo>
                    <a:pt x="156485" y="31640"/>
                    <a:pt x="159321" y="25795"/>
                    <a:pt x="173509" y="25439"/>
                  </a:cubicBezTo>
                  <a:cubicBezTo>
                    <a:pt x="174391" y="25439"/>
                    <a:pt x="177052" y="25263"/>
                    <a:pt x="177052" y="21540"/>
                  </a:cubicBezTo>
                  <a:cubicBezTo>
                    <a:pt x="177052" y="20476"/>
                    <a:pt x="176171" y="19056"/>
                    <a:pt x="174391" y="19056"/>
                  </a:cubicBezTo>
                  <a:cubicBezTo>
                    <a:pt x="168544" y="19056"/>
                    <a:pt x="161982" y="19769"/>
                    <a:pt x="155952" y="19769"/>
                  </a:cubicBezTo>
                  <a:cubicBezTo>
                    <a:pt x="151694" y="19769"/>
                    <a:pt x="141415" y="19056"/>
                    <a:pt x="137156" y="19056"/>
                  </a:cubicBezTo>
                  <a:cubicBezTo>
                    <a:pt x="136274" y="19056"/>
                    <a:pt x="133613" y="19056"/>
                    <a:pt x="133613" y="22954"/>
                  </a:cubicBezTo>
                  <a:cubicBezTo>
                    <a:pt x="133613" y="25263"/>
                    <a:pt x="135917" y="25439"/>
                    <a:pt x="137514" y="25439"/>
                  </a:cubicBezTo>
                  <a:cubicBezTo>
                    <a:pt x="145848" y="25614"/>
                    <a:pt x="148859" y="28273"/>
                    <a:pt x="148859" y="32704"/>
                  </a:cubicBezTo>
                  <a:cubicBezTo>
                    <a:pt x="148859" y="34124"/>
                    <a:pt x="148683" y="35007"/>
                    <a:pt x="148151" y="36959"/>
                  </a:cubicBezTo>
                  <a:lnTo>
                    <a:pt x="128823" y="114222"/>
                  </a:lnTo>
                  <a:lnTo>
                    <a:pt x="83788" y="22072"/>
                  </a:lnTo>
                  <a:cubicBezTo>
                    <a:pt x="82366" y="19056"/>
                    <a:pt x="82016" y="19056"/>
                    <a:pt x="77757" y="19056"/>
                  </a:cubicBezTo>
                  <a:lnTo>
                    <a:pt x="53465" y="19056"/>
                  </a:lnTo>
                  <a:cubicBezTo>
                    <a:pt x="50096" y="19056"/>
                    <a:pt x="47792" y="19056"/>
                    <a:pt x="47792" y="22954"/>
                  </a:cubicBezTo>
                  <a:cubicBezTo>
                    <a:pt x="47792" y="25439"/>
                    <a:pt x="49922" y="25439"/>
                    <a:pt x="53639" y="25439"/>
                  </a:cubicBezTo>
                  <a:cubicBezTo>
                    <a:pt x="57366" y="25439"/>
                    <a:pt x="61266" y="25614"/>
                    <a:pt x="64992" y="26327"/>
                  </a:cubicBezTo>
                  <a:lnTo>
                    <a:pt x="41231" y="121137"/>
                  </a:lnTo>
                  <a:cubicBezTo>
                    <a:pt x="39634" y="127870"/>
                    <a:pt x="36623" y="133191"/>
                    <a:pt x="22792" y="133714"/>
                  </a:cubicBezTo>
                  <a:cubicBezTo>
                    <a:pt x="21553" y="133714"/>
                    <a:pt x="19066" y="133897"/>
                    <a:pt x="19066" y="137439"/>
                  </a:cubicBezTo>
                  <a:cubicBezTo>
                    <a:pt x="19066" y="139391"/>
                    <a:pt x="20488" y="140098"/>
                    <a:pt x="21728" y="140098"/>
                  </a:cubicBezTo>
                  <a:cubicBezTo>
                    <a:pt x="27574" y="140098"/>
                    <a:pt x="34137" y="139391"/>
                    <a:pt x="40166" y="139391"/>
                  </a:cubicBezTo>
                  <a:cubicBezTo>
                    <a:pt x="44424" y="139391"/>
                    <a:pt x="54704" y="140098"/>
                    <a:pt x="58962" y="140098"/>
                  </a:cubicBezTo>
                  <a:cubicBezTo>
                    <a:pt x="60733" y="140098"/>
                    <a:pt x="62505" y="139210"/>
                    <a:pt x="62505" y="136375"/>
                  </a:cubicBezTo>
                  <a:cubicBezTo>
                    <a:pt x="62505" y="133897"/>
                    <a:pt x="60384" y="133714"/>
                    <a:pt x="58430" y="133714"/>
                  </a:cubicBezTo>
                  <a:cubicBezTo>
                    <a:pt x="47260" y="133365"/>
                    <a:pt x="47260" y="128761"/>
                    <a:pt x="47260" y="126275"/>
                  </a:cubicBezTo>
                  <a:cubicBezTo>
                    <a:pt x="47260" y="125568"/>
                    <a:pt x="47260" y="124679"/>
                    <a:pt x="47968" y="121844"/>
                  </a:cubicBezTo>
                  <a:lnTo>
                    <a:pt x="70664" y="31108"/>
                  </a:lnTo>
                  <a:lnTo>
                    <a:pt x="122444" y="137088"/>
                  </a:lnTo>
                  <a:cubicBezTo>
                    <a:pt x="123858" y="139923"/>
                    <a:pt x="124565" y="140098"/>
                    <a:pt x="126344" y="140098"/>
                  </a:cubicBezTo>
                  <a:cubicBezTo>
                    <a:pt x="129180" y="140098"/>
                    <a:pt x="129180" y="139566"/>
                    <a:pt x="130063" y="136375"/>
                  </a:cubicBezTo>
                  <a:lnTo>
                    <a:pt x="154713" y="3837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7" name="Forme libre : forme 86">
              <a:extLst>
                <a:ext uri="{FF2B5EF4-FFF2-40B4-BE49-F238E27FC236}">
                  <a16:creationId xmlns:a16="http://schemas.microsoft.com/office/drawing/2014/main" id="{4841018B-772D-4B1D-B344-DB64E396B621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10263325" y="-13616807"/>
              <a:ext cx="177949" cy="127038"/>
            </a:xfrm>
            <a:custGeom>
              <a:avLst/>
              <a:gdLst>
                <a:gd name="connsiteX0" fmla="*/ 49563 w 177949"/>
                <a:gd name="connsiteY0" fmla="*/ 58048 h 127037"/>
                <a:gd name="connsiteX1" fmla="*/ 77225 w 177949"/>
                <a:gd name="connsiteY1" fmla="*/ 58048 h 127037"/>
                <a:gd name="connsiteX2" fmla="*/ 77225 w 177949"/>
                <a:gd name="connsiteY2" fmla="*/ 51663 h 127037"/>
                <a:gd name="connsiteX3" fmla="*/ 49563 w 177949"/>
                <a:gd name="connsiteY3" fmla="*/ 51663 h 127037"/>
                <a:gd name="connsiteX4" fmla="*/ 49563 w 177949"/>
                <a:gd name="connsiteY4" fmla="*/ 19056 h 127037"/>
                <a:gd name="connsiteX5" fmla="*/ 43534 w 177949"/>
                <a:gd name="connsiteY5" fmla="*/ 19056 h 127037"/>
                <a:gd name="connsiteX6" fmla="*/ 19066 w 177949"/>
                <a:gd name="connsiteY6" fmla="*/ 53085 h 127037"/>
                <a:gd name="connsiteX7" fmla="*/ 19066 w 177949"/>
                <a:gd name="connsiteY7" fmla="*/ 58048 h 127037"/>
                <a:gd name="connsiteX8" fmla="*/ 35558 w 177949"/>
                <a:gd name="connsiteY8" fmla="*/ 58048 h 127037"/>
                <a:gd name="connsiteX9" fmla="*/ 35558 w 177949"/>
                <a:gd name="connsiteY9" fmla="*/ 105893 h 127037"/>
                <a:gd name="connsiteX10" fmla="*/ 60383 w 177949"/>
                <a:gd name="connsiteY10" fmla="*/ 129817 h 127037"/>
                <a:gd name="connsiteX11" fmla="*/ 80419 w 177949"/>
                <a:gd name="connsiteY11" fmla="*/ 105719 h 127037"/>
                <a:gd name="connsiteX12" fmla="*/ 80419 w 177949"/>
                <a:gd name="connsiteY12" fmla="*/ 95968 h 127037"/>
                <a:gd name="connsiteX13" fmla="*/ 74389 w 177949"/>
                <a:gd name="connsiteY13" fmla="*/ 95968 h 127037"/>
                <a:gd name="connsiteX14" fmla="*/ 74389 w 177949"/>
                <a:gd name="connsiteY14" fmla="*/ 105537 h 127037"/>
                <a:gd name="connsiteX15" fmla="*/ 61798 w 177949"/>
                <a:gd name="connsiteY15" fmla="*/ 124147 h 127037"/>
                <a:gd name="connsiteX16" fmla="*/ 49563 w 177949"/>
                <a:gd name="connsiteY16" fmla="*/ 106068 h 127037"/>
                <a:gd name="connsiteX17" fmla="*/ 49563 w 177949"/>
                <a:gd name="connsiteY17" fmla="*/ 58048 h 127037"/>
                <a:gd name="connsiteX18" fmla="*/ 128352 w 177949"/>
                <a:gd name="connsiteY18" fmla="*/ 87639 h 127037"/>
                <a:gd name="connsiteX19" fmla="*/ 152113 w 177949"/>
                <a:gd name="connsiteY19" fmla="*/ 54856 h 127037"/>
                <a:gd name="connsiteX20" fmla="*/ 149094 w 177949"/>
                <a:gd name="connsiteY20" fmla="*/ 61231 h 127037"/>
                <a:gd name="connsiteX21" fmla="*/ 157078 w 177949"/>
                <a:gd name="connsiteY21" fmla="*/ 69385 h 127037"/>
                <a:gd name="connsiteX22" fmla="*/ 165229 w 177949"/>
                <a:gd name="connsiteY22" fmla="*/ 61231 h 127037"/>
                <a:gd name="connsiteX23" fmla="*/ 151223 w 177949"/>
                <a:gd name="connsiteY23" fmla="*/ 49894 h 127037"/>
                <a:gd name="connsiteX24" fmla="*/ 127287 w 177949"/>
                <a:gd name="connsiteY24" fmla="*/ 68853 h 127037"/>
                <a:gd name="connsiteX25" fmla="*/ 127104 w 177949"/>
                <a:gd name="connsiteY25" fmla="*/ 68853 h 127037"/>
                <a:gd name="connsiteX26" fmla="*/ 127104 w 177949"/>
                <a:gd name="connsiteY26" fmla="*/ 49894 h 127037"/>
                <a:gd name="connsiteX27" fmla="*/ 101755 w 177949"/>
                <a:gd name="connsiteY27" fmla="*/ 51839 h 127037"/>
                <a:gd name="connsiteX28" fmla="*/ 101755 w 177949"/>
                <a:gd name="connsiteY28" fmla="*/ 58223 h 127037"/>
                <a:gd name="connsiteX29" fmla="*/ 115053 w 177949"/>
                <a:gd name="connsiteY29" fmla="*/ 68148 h 127037"/>
                <a:gd name="connsiteX30" fmla="*/ 115053 w 177949"/>
                <a:gd name="connsiteY30" fmla="*/ 114047 h 127037"/>
                <a:gd name="connsiteX31" fmla="*/ 101755 w 177949"/>
                <a:gd name="connsiteY31" fmla="*/ 121661 h 127037"/>
                <a:gd name="connsiteX32" fmla="*/ 101755 w 177949"/>
                <a:gd name="connsiteY32" fmla="*/ 128046 h 127037"/>
                <a:gd name="connsiteX33" fmla="*/ 121965 w 177949"/>
                <a:gd name="connsiteY33" fmla="*/ 127339 h 127037"/>
                <a:gd name="connsiteX34" fmla="*/ 145019 w 177949"/>
                <a:gd name="connsiteY34" fmla="*/ 128046 h 127037"/>
                <a:gd name="connsiteX35" fmla="*/ 145019 w 177949"/>
                <a:gd name="connsiteY35" fmla="*/ 121661 h 127037"/>
                <a:gd name="connsiteX36" fmla="*/ 141468 w 177949"/>
                <a:gd name="connsiteY36" fmla="*/ 121661 h 127037"/>
                <a:gd name="connsiteX37" fmla="*/ 128352 w 177949"/>
                <a:gd name="connsiteY37" fmla="*/ 113690 h 127037"/>
                <a:gd name="connsiteX38" fmla="*/ 128352 w 177949"/>
                <a:gd name="connsiteY38" fmla="*/ 87639 h 127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77949" h="127037">
                  <a:moveTo>
                    <a:pt x="49563" y="58048"/>
                  </a:moveTo>
                  <a:lnTo>
                    <a:pt x="77225" y="58048"/>
                  </a:lnTo>
                  <a:lnTo>
                    <a:pt x="77225" y="51663"/>
                  </a:lnTo>
                  <a:lnTo>
                    <a:pt x="49563" y="51663"/>
                  </a:lnTo>
                  <a:lnTo>
                    <a:pt x="49563" y="19056"/>
                  </a:lnTo>
                  <a:lnTo>
                    <a:pt x="43534" y="19056"/>
                  </a:lnTo>
                  <a:cubicBezTo>
                    <a:pt x="43359" y="35007"/>
                    <a:pt x="36090" y="52553"/>
                    <a:pt x="19066" y="53085"/>
                  </a:cubicBezTo>
                  <a:lnTo>
                    <a:pt x="19066" y="58048"/>
                  </a:lnTo>
                  <a:lnTo>
                    <a:pt x="35558" y="58048"/>
                  </a:lnTo>
                  <a:lnTo>
                    <a:pt x="35558" y="105893"/>
                  </a:lnTo>
                  <a:cubicBezTo>
                    <a:pt x="35558" y="125743"/>
                    <a:pt x="50453" y="129817"/>
                    <a:pt x="60383" y="129817"/>
                  </a:cubicBezTo>
                  <a:cubicBezTo>
                    <a:pt x="72260" y="129817"/>
                    <a:pt x="80419" y="119717"/>
                    <a:pt x="80419" y="105719"/>
                  </a:cubicBezTo>
                  <a:lnTo>
                    <a:pt x="80419" y="95968"/>
                  </a:lnTo>
                  <a:lnTo>
                    <a:pt x="74389" y="95968"/>
                  </a:lnTo>
                  <a:lnTo>
                    <a:pt x="74389" y="105537"/>
                  </a:lnTo>
                  <a:cubicBezTo>
                    <a:pt x="74389" y="117589"/>
                    <a:pt x="68717" y="124147"/>
                    <a:pt x="61798" y="124147"/>
                  </a:cubicBezTo>
                  <a:cubicBezTo>
                    <a:pt x="49563" y="124147"/>
                    <a:pt x="49563" y="109260"/>
                    <a:pt x="49563" y="106068"/>
                  </a:cubicBezTo>
                  <a:lnTo>
                    <a:pt x="49563" y="58048"/>
                  </a:lnTo>
                  <a:close/>
                  <a:moveTo>
                    <a:pt x="128352" y="87639"/>
                  </a:moveTo>
                  <a:cubicBezTo>
                    <a:pt x="128352" y="72752"/>
                    <a:pt x="135263" y="54856"/>
                    <a:pt x="152113" y="54856"/>
                  </a:cubicBezTo>
                  <a:cubicBezTo>
                    <a:pt x="150516" y="56095"/>
                    <a:pt x="149094" y="58397"/>
                    <a:pt x="149094" y="61231"/>
                  </a:cubicBezTo>
                  <a:cubicBezTo>
                    <a:pt x="149094" y="67084"/>
                    <a:pt x="153702" y="69385"/>
                    <a:pt x="157078" y="69385"/>
                  </a:cubicBezTo>
                  <a:cubicBezTo>
                    <a:pt x="161328" y="69385"/>
                    <a:pt x="165229" y="66552"/>
                    <a:pt x="165229" y="61231"/>
                  </a:cubicBezTo>
                  <a:cubicBezTo>
                    <a:pt x="165229" y="55205"/>
                    <a:pt x="159557" y="49894"/>
                    <a:pt x="151223" y="49894"/>
                  </a:cubicBezTo>
                  <a:cubicBezTo>
                    <a:pt x="142357" y="49894"/>
                    <a:pt x="132602" y="55388"/>
                    <a:pt x="127287" y="68853"/>
                  </a:cubicBezTo>
                  <a:lnTo>
                    <a:pt x="127104" y="68853"/>
                  </a:lnTo>
                  <a:lnTo>
                    <a:pt x="127104" y="49894"/>
                  </a:lnTo>
                  <a:lnTo>
                    <a:pt x="101755" y="51839"/>
                  </a:lnTo>
                  <a:lnTo>
                    <a:pt x="101755" y="58223"/>
                  </a:lnTo>
                  <a:cubicBezTo>
                    <a:pt x="113631" y="58223"/>
                    <a:pt x="115053" y="59461"/>
                    <a:pt x="115053" y="68148"/>
                  </a:cubicBezTo>
                  <a:lnTo>
                    <a:pt x="115053" y="114047"/>
                  </a:lnTo>
                  <a:cubicBezTo>
                    <a:pt x="115053" y="121661"/>
                    <a:pt x="113274" y="121661"/>
                    <a:pt x="101755" y="121661"/>
                  </a:cubicBezTo>
                  <a:lnTo>
                    <a:pt x="101755" y="128046"/>
                  </a:lnTo>
                  <a:cubicBezTo>
                    <a:pt x="102637" y="128046"/>
                    <a:pt x="114696" y="127339"/>
                    <a:pt x="121965" y="127339"/>
                  </a:cubicBezTo>
                  <a:cubicBezTo>
                    <a:pt x="129592" y="127339"/>
                    <a:pt x="137392" y="127689"/>
                    <a:pt x="145019" y="128046"/>
                  </a:cubicBezTo>
                  <a:lnTo>
                    <a:pt x="145019" y="121661"/>
                  </a:lnTo>
                  <a:lnTo>
                    <a:pt x="141468" y="121661"/>
                  </a:lnTo>
                  <a:cubicBezTo>
                    <a:pt x="128352" y="121661"/>
                    <a:pt x="128352" y="119717"/>
                    <a:pt x="128352" y="113690"/>
                  </a:cubicBezTo>
                  <a:lnTo>
                    <a:pt x="128352" y="8763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8" name="Forme libre : forme 87">
              <a:extLst>
                <a:ext uri="{FF2B5EF4-FFF2-40B4-BE49-F238E27FC236}">
                  <a16:creationId xmlns:a16="http://schemas.microsoft.com/office/drawing/2014/main" id="{A490CD8F-7FD9-473E-BEC0-2CD37297E8F4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10471235" y="-13640730"/>
              <a:ext cx="76264" cy="203260"/>
            </a:xfrm>
            <a:custGeom>
              <a:avLst/>
              <a:gdLst>
                <a:gd name="connsiteX0" fmla="*/ 61624 w 76264"/>
                <a:gd name="connsiteY0" fmla="*/ 19056 h 203260"/>
                <a:gd name="connsiteX1" fmla="*/ 19066 w 76264"/>
                <a:gd name="connsiteY1" fmla="*/ 107490 h 203260"/>
                <a:gd name="connsiteX2" fmla="*/ 61624 w 76264"/>
                <a:gd name="connsiteY2" fmla="*/ 196099 h 203260"/>
                <a:gd name="connsiteX3" fmla="*/ 65167 w 76264"/>
                <a:gd name="connsiteY3" fmla="*/ 193971 h 203260"/>
                <a:gd name="connsiteX4" fmla="*/ 63396 w 76264"/>
                <a:gd name="connsiteY4" fmla="*/ 191312 h 203260"/>
                <a:gd name="connsiteX5" fmla="*/ 31125 w 76264"/>
                <a:gd name="connsiteY5" fmla="*/ 107664 h 203260"/>
                <a:gd name="connsiteX6" fmla="*/ 63927 w 76264"/>
                <a:gd name="connsiteY6" fmla="*/ 23311 h 203260"/>
                <a:gd name="connsiteX7" fmla="*/ 65167 w 76264"/>
                <a:gd name="connsiteY7" fmla="*/ 21183 h 203260"/>
                <a:gd name="connsiteX8" fmla="*/ 61624 w 76264"/>
                <a:gd name="connsiteY8" fmla="*/ 19056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264" h="203260">
                  <a:moveTo>
                    <a:pt x="61624" y="19056"/>
                  </a:moveTo>
                  <a:cubicBezTo>
                    <a:pt x="27932" y="42804"/>
                    <a:pt x="19066" y="80376"/>
                    <a:pt x="19066" y="107490"/>
                  </a:cubicBezTo>
                  <a:cubicBezTo>
                    <a:pt x="19066" y="132476"/>
                    <a:pt x="26510" y="171287"/>
                    <a:pt x="61624" y="196099"/>
                  </a:cubicBezTo>
                  <a:cubicBezTo>
                    <a:pt x="63037" y="196099"/>
                    <a:pt x="65167" y="196099"/>
                    <a:pt x="65167" y="193971"/>
                  </a:cubicBezTo>
                  <a:cubicBezTo>
                    <a:pt x="65167" y="192907"/>
                    <a:pt x="64633" y="192549"/>
                    <a:pt x="63396" y="191312"/>
                  </a:cubicBezTo>
                  <a:cubicBezTo>
                    <a:pt x="39809" y="170048"/>
                    <a:pt x="31125" y="139917"/>
                    <a:pt x="31125" y="107664"/>
                  </a:cubicBezTo>
                  <a:cubicBezTo>
                    <a:pt x="31125" y="59819"/>
                    <a:pt x="49389" y="36421"/>
                    <a:pt x="63927" y="23311"/>
                  </a:cubicBezTo>
                  <a:cubicBezTo>
                    <a:pt x="64633" y="22598"/>
                    <a:pt x="65167" y="22066"/>
                    <a:pt x="65167" y="21183"/>
                  </a:cubicBezTo>
                  <a:cubicBezTo>
                    <a:pt x="65167" y="19056"/>
                    <a:pt x="63037" y="19056"/>
                    <a:pt x="61624" y="1905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9" name="Forme libre : forme 88">
              <a:extLst>
                <a:ext uri="{FF2B5EF4-FFF2-40B4-BE49-F238E27FC236}">
                  <a16:creationId xmlns:a16="http://schemas.microsoft.com/office/drawing/2014/main" id="{831A27DC-EFCC-4BE1-A488-13E582B9F446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10549371" y="-13556552"/>
              <a:ext cx="152528" cy="25408"/>
            </a:xfrm>
            <a:custGeom>
              <a:avLst/>
              <a:gdLst>
                <a:gd name="connsiteX0" fmla="*/ 131833 w 152528"/>
                <a:gd name="connsiteY0" fmla="*/ 27743 h 25407"/>
                <a:gd name="connsiteX1" fmla="*/ 138928 w 152528"/>
                <a:gd name="connsiteY1" fmla="*/ 23486 h 25407"/>
                <a:gd name="connsiteX2" fmla="*/ 131833 w 152528"/>
                <a:gd name="connsiteY2" fmla="*/ 19056 h 25407"/>
                <a:gd name="connsiteX3" fmla="*/ 26152 w 152528"/>
                <a:gd name="connsiteY3" fmla="*/ 19056 h 25407"/>
                <a:gd name="connsiteX4" fmla="*/ 19066 w 152528"/>
                <a:gd name="connsiteY4" fmla="*/ 23312 h 25407"/>
                <a:gd name="connsiteX5" fmla="*/ 26152 w 152528"/>
                <a:gd name="connsiteY5" fmla="*/ 27743 h 25407"/>
                <a:gd name="connsiteX6" fmla="*/ 131833 w 152528"/>
                <a:gd name="connsiteY6" fmla="*/ 27743 h 2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528" h="25407">
                  <a:moveTo>
                    <a:pt x="131833" y="27743"/>
                  </a:moveTo>
                  <a:cubicBezTo>
                    <a:pt x="134669" y="27743"/>
                    <a:pt x="138928" y="27743"/>
                    <a:pt x="138928" y="23486"/>
                  </a:cubicBezTo>
                  <a:cubicBezTo>
                    <a:pt x="138928" y="19056"/>
                    <a:pt x="134852" y="19056"/>
                    <a:pt x="131833" y="19056"/>
                  </a:cubicBezTo>
                  <a:lnTo>
                    <a:pt x="26152" y="19056"/>
                  </a:lnTo>
                  <a:cubicBezTo>
                    <a:pt x="23316" y="19056"/>
                    <a:pt x="19066" y="19056"/>
                    <a:pt x="19066" y="23312"/>
                  </a:cubicBezTo>
                  <a:cubicBezTo>
                    <a:pt x="19066" y="27743"/>
                    <a:pt x="23141" y="27743"/>
                    <a:pt x="26152" y="27743"/>
                  </a:cubicBezTo>
                  <a:lnTo>
                    <a:pt x="131833" y="2774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0" name="Forme libre : forme 89">
              <a:extLst>
                <a:ext uri="{FF2B5EF4-FFF2-40B4-BE49-F238E27FC236}">
                  <a16:creationId xmlns:a16="http://schemas.microsoft.com/office/drawing/2014/main" id="{CA0DCFD1-368D-41EC-81A5-D3D2606AF61D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0695935" y="-13618578"/>
              <a:ext cx="76264" cy="127038"/>
            </a:xfrm>
            <a:custGeom>
              <a:avLst/>
              <a:gdLst>
                <a:gd name="connsiteX0" fmla="*/ 55244 w 76264"/>
                <a:gd name="connsiteY0" fmla="*/ 59819 h 127037"/>
                <a:gd name="connsiteX1" fmla="*/ 73325 w 76264"/>
                <a:gd name="connsiteY1" fmla="*/ 59819 h 127037"/>
                <a:gd name="connsiteX2" fmla="*/ 79005 w 76264"/>
                <a:gd name="connsiteY2" fmla="*/ 55920 h 127037"/>
                <a:gd name="connsiteX3" fmla="*/ 73682 w 76264"/>
                <a:gd name="connsiteY3" fmla="*/ 53434 h 127037"/>
                <a:gd name="connsiteX4" fmla="*/ 56840 w 76264"/>
                <a:gd name="connsiteY4" fmla="*/ 53434 h 127037"/>
                <a:gd name="connsiteX5" fmla="*/ 63394 w 76264"/>
                <a:gd name="connsiteY5" fmla="*/ 27210 h 127037"/>
                <a:gd name="connsiteX6" fmla="*/ 63927 w 76264"/>
                <a:gd name="connsiteY6" fmla="*/ 24725 h 127037"/>
                <a:gd name="connsiteX7" fmla="*/ 57905 w 76264"/>
                <a:gd name="connsiteY7" fmla="*/ 19056 h 127037"/>
                <a:gd name="connsiteX8" fmla="*/ 49563 w 76264"/>
                <a:gd name="connsiteY8" fmla="*/ 26678 h 127037"/>
                <a:gd name="connsiteX9" fmla="*/ 42827 w 76264"/>
                <a:gd name="connsiteY9" fmla="*/ 53434 h 127037"/>
                <a:gd name="connsiteX10" fmla="*/ 24746 w 76264"/>
                <a:gd name="connsiteY10" fmla="*/ 53434 h 127037"/>
                <a:gd name="connsiteX11" fmla="*/ 19066 w 76264"/>
                <a:gd name="connsiteY11" fmla="*/ 57333 h 127037"/>
                <a:gd name="connsiteX12" fmla="*/ 24389 w 76264"/>
                <a:gd name="connsiteY12" fmla="*/ 59819 h 127037"/>
                <a:gd name="connsiteX13" fmla="*/ 41230 w 76264"/>
                <a:gd name="connsiteY13" fmla="*/ 59819 h 127037"/>
                <a:gd name="connsiteX14" fmla="*/ 30776 w 76264"/>
                <a:gd name="connsiteY14" fmla="*/ 101638 h 127037"/>
                <a:gd name="connsiteX15" fmla="*/ 28114 w 76264"/>
                <a:gd name="connsiteY15" fmla="*/ 114754 h 127037"/>
                <a:gd name="connsiteX16" fmla="*/ 47085 w 76264"/>
                <a:gd name="connsiteY16" fmla="*/ 131588 h 127037"/>
                <a:gd name="connsiteX17" fmla="*/ 77940 w 76264"/>
                <a:gd name="connsiteY17" fmla="*/ 104473 h 127037"/>
                <a:gd name="connsiteX18" fmla="*/ 75104 w 76264"/>
                <a:gd name="connsiteY18" fmla="*/ 102170 h 127037"/>
                <a:gd name="connsiteX19" fmla="*/ 71378 w 76264"/>
                <a:gd name="connsiteY19" fmla="*/ 105537 h 127037"/>
                <a:gd name="connsiteX20" fmla="*/ 47617 w 76264"/>
                <a:gd name="connsiteY20" fmla="*/ 126625 h 127037"/>
                <a:gd name="connsiteX21" fmla="*/ 41413 w 76264"/>
                <a:gd name="connsiteY21" fmla="*/ 117947 h 127037"/>
                <a:gd name="connsiteX22" fmla="*/ 42477 w 76264"/>
                <a:gd name="connsiteY22" fmla="*/ 110674 h 127037"/>
                <a:gd name="connsiteX23" fmla="*/ 55244 w 76264"/>
                <a:gd name="connsiteY23" fmla="*/ 59819 h 127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264" h="127037">
                  <a:moveTo>
                    <a:pt x="55244" y="59819"/>
                  </a:moveTo>
                  <a:lnTo>
                    <a:pt x="73325" y="59819"/>
                  </a:lnTo>
                  <a:cubicBezTo>
                    <a:pt x="76693" y="59819"/>
                    <a:pt x="79005" y="59819"/>
                    <a:pt x="79005" y="55920"/>
                  </a:cubicBezTo>
                  <a:cubicBezTo>
                    <a:pt x="79005" y="53434"/>
                    <a:pt x="76693" y="53434"/>
                    <a:pt x="73682" y="53434"/>
                  </a:cubicBezTo>
                  <a:lnTo>
                    <a:pt x="56840" y="53434"/>
                  </a:lnTo>
                  <a:lnTo>
                    <a:pt x="63394" y="27210"/>
                  </a:lnTo>
                  <a:cubicBezTo>
                    <a:pt x="63577" y="26321"/>
                    <a:pt x="63927" y="25439"/>
                    <a:pt x="63927" y="24725"/>
                  </a:cubicBezTo>
                  <a:cubicBezTo>
                    <a:pt x="63927" y="21532"/>
                    <a:pt x="61448" y="19056"/>
                    <a:pt x="57905" y="19056"/>
                  </a:cubicBezTo>
                  <a:cubicBezTo>
                    <a:pt x="53472" y="19056"/>
                    <a:pt x="50811" y="22066"/>
                    <a:pt x="49563" y="26678"/>
                  </a:cubicBezTo>
                  <a:cubicBezTo>
                    <a:pt x="48324" y="31108"/>
                    <a:pt x="50628" y="22596"/>
                    <a:pt x="42827" y="53434"/>
                  </a:cubicBezTo>
                  <a:lnTo>
                    <a:pt x="24746" y="53434"/>
                  </a:lnTo>
                  <a:cubicBezTo>
                    <a:pt x="21378" y="53434"/>
                    <a:pt x="19066" y="53434"/>
                    <a:pt x="19066" y="57333"/>
                  </a:cubicBezTo>
                  <a:cubicBezTo>
                    <a:pt x="19066" y="59819"/>
                    <a:pt x="21195" y="59819"/>
                    <a:pt x="24389" y="59819"/>
                  </a:cubicBezTo>
                  <a:lnTo>
                    <a:pt x="41230" y="59819"/>
                  </a:lnTo>
                  <a:lnTo>
                    <a:pt x="30776" y="101638"/>
                  </a:lnTo>
                  <a:cubicBezTo>
                    <a:pt x="29711" y="106068"/>
                    <a:pt x="28114" y="112453"/>
                    <a:pt x="28114" y="114754"/>
                  </a:cubicBezTo>
                  <a:cubicBezTo>
                    <a:pt x="28114" y="125211"/>
                    <a:pt x="36980" y="131588"/>
                    <a:pt x="47085" y="131588"/>
                  </a:cubicBezTo>
                  <a:cubicBezTo>
                    <a:pt x="66771" y="131588"/>
                    <a:pt x="77940" y="106776"/>
                    <a:pt x="77940" y="104473"/>
                  </a:cubicBezTo>
                  <a:cubicBezTo>
                    <a:pt x="77940" y="102170"/>
                    <a:pt x="75636" y="102170"/>
                    <a:pt x="75104" y="102170"/>
                  </a:cubicBezTo>
                  <a:cubicBezTo>
                    <a:pt x="72975" y="102170"/>
                    <a:pt x="72792" y="102528"/>
                    <a:pt x="71378" y="105537"/>
                  </a:cubicBezTo>
                  <a:cubicBezTo>
                    <a:pt x="66413" y="116700"/>
                    <a:pt x="57373" y="126625"/>
                    <a:pt x="47617" y="126625"/>
                  </a:cubicBezTo>
                  <a:cubicBezTo>
                    <a:pt x="43892" y="126625"/>
                    <a:pt x="41413" y="124322"/>
                    <a:pt x="41413" y="117947"/>
                  </a:cubicBezTo>
                  <a:cubicBezTo>
                    <a:pt x="41413" y="116168"/>
                    <a:pt x="42120" y="112453"/>
                    <a:pt x="42477" y="110674"/>
                  </a:cubicBezTo>
                  <a:lnTo>
                    <a:pt x="55244" y="5981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1" name="Forme libre : forme 90">
              <a:extLst>
                <a:ext uri="{FF2B5EF4-FFF2-40B4-BE49-F238E27FC236}">
                  <a16:creationId xmlns:a16="http://schemas.microsoft.com/office/drawing/2014/main" id="{0D67B5A6-77F6-4389-8D2B-C34A57C5EFFE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10776535" y="-13566817"/>
              <a:ext cx="76264" cy="101630"/>
            </a:xfrm>
            <a:custGeom>
              <a:avLst/>
              <a:gdLst>
                <a:gd name="connsiteX0" fmla="*/ 82135 w 76264"/>
                <a:gd name="connsiteY0" fmla="*/ 78930 h 101630"/>
                <a:gd name="connsiteX1" fmla="*/ 76820 w 76264"/>
                <a:gd name="connsiteY1" fmla="*/ 78930 h 101630"/>
                <a:gd name="connsiteX2" fmla="*/ 73142 w 76264"/>
                <a:gd name="connsiteY2" fmla="*/ 90451 h 101630"/>
                <a:gd name="connsiteX3" fmla="*/ 59598 w 76264"/>
                <a:gd name="connsiteY3" fmla="*/ 91206 h 101630"/>
                <a:gd name="connsiteX4" fmla="*/ 34772 w 76264"/>
                <a:gd name="connsiteY4" fmla="*/ 91206 h 101630"/>
                <a:gd name="connsiteX5" fmla="*/ 60098 w 76264"/>
                <a:gd name="connsiteY5" fmla="*/ 72856 h 101630"/>
                <a:gd name="connsiteX6" fmla="*/ 82135 w 76264"/>
                <a:gd name="connsiteY6" fmla="*/ 44249 h 101630"/>
                <a:gd name="connsiteX7" fmla="*/ 48698 w 76264"/>
                <a:gd name="connsiteY7" fmla="*/ 19056 h 101630"/>
                <a:gd name="connsiteX8" fmla="*/ 19066 w 76264"/>
                <a:gd name="connsiteY8" fmla="*/ 41335 h 101630"/>
                <a:gd name="connsiteX9" fmla="*/ 26407 w 76264"/>
                <a:gd name="connsiteY9" fmla="*/ 49061 h 101630"/>
                <a:gd name="connsiteX10" fmla="*/ 33882 w 76264"/>
                <a:gd name="connsiteY10" fmla="*/ 41590 h 101630"/>
                <a:gd name="connsiteX11" fmla="*/ 26661 w 76264"/>
                <a:gd name="connsiteY11" fmla="*/ 34118 h 101630"/>
                <a:gd name="connsiteX12" fmla="*/ 46044 w 76264"/>
                <a:gd name="connsiteY12" fmla="*/ 24631 h 101630"/>
                <a:gd name="connsiteX13" fmla="*/ 68582 w 76264"/>
                <a:gd name="connsiteY13" fmla="*/ 44376 h 101630"/>
                <a:gd name="connsiteX14" fmla="*/ 51487 w 76264"/>
                <a:gd name="connsiteY14" fmla="*/ 71332 h 101630"/>
                <a:gd name="connsiteX15" fmla="*/ 20583 w 76264"/>
                <a:gd name="connsiteY15" fmla="*/ 97541 h 101630"/>
                <a:gd name="connsiteX16" fmla="*/ 19066 w 76264"/>
                <a:gd name="connsiteY16" fmla="*/ 99566 h 101630"/>
                <a:gd name="connsiteX17" fmla="*/ 19066 w 76264"/>
                <a:gd name="connsiteY17" fmla="*/ 103361 h 101630"/>
                <a:gd name="connsiteX18" fmla="*/ 77957 w 76264"/>
                <a:gd name="connsiteY18" fmla="*/ 103361 h 101630"/>
                <a:gd name="connsiteX19" fmla="*/ 82135 w 76264"/>
                <a:gd name="connsiteY19" fmla="*/ 78930 h 1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64" h="101630">
                  <a:moveTo>
                    <a:pt x="82135" y="78930"/>
                  </a:moveTo>
                  <a:lnTo>
                    <a:pt x="76820" y="78930"/>
                  </a:lnTo>
                  <a:cubicBezTo>
                    <a:pt x="76439" y="81337"/>
                    <a:pt x="75168" y="89181"/>
                    <a:pt x="73142" y="90451"/>
                  </a:cubicBezTo>
                  <a:cubicBezTo>
                    <a:pt x="72133" y="91206"/>
                    <a:pt x="61496" y="91206"/>
                    <a:pt x="59598" y="91206"/>
                  </a:cubicBezTo>
                  <a:lnTo>
                    <a:pt x="34772" y="91206"/>
                  </a:lnTo>
                  <a:cubicBezTo>
                    <a:pt x="43129" y="85005"/>
                    <a:pt x="52504" y="77914"/>
                    <a:pt x="60098" y="72856"/>
                  </a:cubicBezTo>
                  <a:cubicBezTo>
                    <a:pt x="71498" y="65004"/>
                    <a:pt x="82135" y="57668"/>
                    <a:pt x="82135" y="44249"/>
                  </a:cubicBezTo>
                  <a:cubicBezTo>
                    <a:pt x="82135" y="28044"/>
                    <a:pt x="66811" y="19056"/>
                    <a:pt x="48698" y="19056"/>
                  </a:cubicBezTo>
                  <a:cubicBezTo>
                    <a:pt x="31602" y="19056"/>
                    <a:pt x="19066" y="28934"/>
                    <a:pt x="19066" y="41335"/>
                  </a:cubicBezTo>
                  <a:cubicBezTo>
                    <a:pt x="19066" y="47918"/>
                    <a:pt x="24635" y="49061"/>
                    <a:pt x="26407" y="49061"/>
                  </a:cubicBezTo>
                  <a:cubicBezTo>
                    <a:pt x="29831" y="49061"/>
                    <a:pt x="33882" y="46782"/>
                    <a:pt x="33882" y="41590"/>
                  </a:cubicBezTo>
                  <a:cubicBezTo>
                    <a:pt x="33882" y="37032"/>
                    <a:pt x="30594" y="34500"/>
                    <a:pt x="26661" y="34118"/>
                  </a:cubicBezTo>
                  <a:cubicBezTo>
                    <a:pt x="30212" y="28425"/>
                    <a:pt x="37552" y="24631"/>
                    <a:pt x="46044" y="24631"/>
                  </a:cubicBezTo>
                  <a:cubicBezTo>
                    <a:pt x="58327" y="24631"/>
                    <a:pt x="68582" y="31966"/>
                    <a:pt x="68582" y="44376"/>
                  </a:cubicBezTo>
                  <a:cubicBezTo>
                    <a:pt x="68582" y="55008"/>
                    <a:pt x="61242" y="63106"/>
                    <a:pt x="51487" y="71332"/>
                  </a:cubicBezTo>
                  <a:lnTo>
                    <a:pt x="20583" y="97541"/>
                  </a:lnTo>
                  <a:cubicBezTo>
                    <a:pt x="19320" y="98678"/>
                    <a:pt x="19193" y="98678"/>
                    <a:pt x="19066" y="99566"/>
                  </a:cubicBezTo>
                  <a:lnTo>
                    <a:pt x="19066" y="103361"/>
                  </a:lnTo>
                  <a:lnTo>
                    <a:pt x="77957" y="103361"/>
                  </a:lnTo>
                  <a:lnTo>
                    <a:pt x="82135" y="7893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2" name="Forme libre : forme 91">
              <a:extLst>
                <a:ext uri="{FF2B5EF4-FFF2-40B4-BE49-F238E27FC236}">
                  <a16:creationId xmlns:a16="http://schemas.microsoft.com/office/drawing/2014/main" id="{4360923C-F169-4346-9BCF-5C4D4A84BA33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10876972" y="-13628859"/>
              <a:ext cx="203371" cy="152445"/>
            </a:xfrm>
            <a:custGeom>
              <a:avLst/>
              <a:gdLst>
                <a:gd name="connsiteX0" fmla="*/ 186982 w 203370"/>
                <a:gd name="connsiteY0" fmla="*/ 33411 h 152445"/>
                <a:gd name="connsiteX1" fmla="*/ 202052 w 203370"/>
                <a:gd name="connsiteY1" fmla="*/ 25439 h 152445"/>
                <a:gd name="connsiteX2" fmla="*/ 208082 w 203370"/>
                <a:gd name="connsiteY2" fmla="*/ 21715 h 152445"/>
                <a:gd name="connsiteX3" fmla="*/ 202759 w 203370"/>
                <a:gd name="connsiteY3" fmla="*/ 19056 h 152445"/>
                <a:gd name="connsiteX4" fmla="*/ 178648 w 203370"/>
                <a:gd name="connsiteY4" fmla="*/ 19056 h 152445"/>
                <a:gd name="connsiteX5" fmla="*/ 171022 w 203370"/>
                <a:gd name="connsiteY5" fmla="*/ 22604 h 152445"/>
                <a:gd name="connsiteX6" fmla="*/ 102575 w 203370"/>
                <a:gd name="connsiteY6" fmla="*/ 123615 h 152445"/>
                <a:gd name="connsiteX7" fmla="*/ 85027 w 203370"/>
                <a:gd name="connsiteY7" fmla="*/ 23843 h 152445"/>
                <a:gd name="connsiteX8" fmla="*/ 78822 w 203370"/>
                <a:gd name="connsiteY8" fmla="*/ 19056 h 152445"/>
                <a:gd name="connsiteX9" fmla="*/ 53464 w 203370"/>
                <a:gd name="connsiteY9" fmla="*/ 19056 h 152445"/>
                <a:gd name="connsiteX10" fmla="*/ 47610 w 203370"/>
                <a:gd name="connsiteY10" fmla="*/ 22954 h 152445"/>
                <a:gd name="connsiteX11" fmla="*/ 53639 w 203370"/>
                <a:gd name="connsiteY11" fmla="*/ 25439 h 152445"/>
                <a:gd name="connsiteX12" fmla="*/ 60376 w 203370"/>
                <a:gd name="connsiteY12" fmla="*/ 25795 h 152445"/>
                <a:gd name="connsiteX13" fmla="*/ 64276 w 203370"/>
                <a:gd name="connsiteY13" fmla="*/ 28273 h 152445"/>
                <a:gd name="connsiteX14" fmla="*/ 63570 w 203370"/>
                <a:gd name="connsiteY14" fmla="*/ 32172 h 152445"/>
                <a:gd name="connsiteX15" fmla="*/ 41231 w 203370"/>
                <a:gd name="connsiteY15" fmla="*/ 121137 h 152445"/>
                <a:gd name="connsiteX16" fmla="*/ 22784 w 203370"/>
                <a:gd name="connsiteY16" fmla="*/ 133714 h 152445"/>
                <a:gd name="connsiteX17" fmla="*/ 19066 w 203370"/>
                <a:gd name="connsiteY17" fmla="*/ 137622 h 152445"/>
                <a:gd name="connsiteX18" fmla="*/ 21719 w 203370"/>
                <a:gd name="connsiteY18" fmla="*/ 140098 h 152445"/>
                <a:gd name="connsiteX19" fmla="*/ 40166 w 203370"/>
                <a:gd name="connsiteY19" fmla="*/ 139391 h 152445"/>
                <a:gd name="connsiteX20" fmla="*/ 58961 w 203370"/>
                <a:gd name="connsiteY20" fmla="*/ 140098 h 152445"/>
                <a:gd name="connsiteX21" fmla="*/ 62505 w 203370"/>
                <a:gd name="connsiteY21" fmla="*/ 136200 h 152445"/>
                <a:gd name="connsiteX22" fmla="*/ 58605 w 203370"/>
                <a:gd name="connsiteY22" fmla="*/ 133714 h 152445"/>
                <a:gd name="connsiteX23" fmla="*/ 47260 w 203370"/>
                <a:gd name="connsiteY23" fmla="*/ 126275 h 152445"/>
                <a:gd name="connsiteX24" fmla="*/ 47967 w 203370"/>
                <a:gd name="connsiteY24" fmla="*/ 121844 h 152445"/>
                <a:gd name="connsiteX25" fmla="*/ 71546 w 203370"/>
                <a:gd name="connsiteY25" fmla="*/ 27566 h 152445"/>
                <a:gd name="connsiteX26" fmla="*/ 71728 w 203370"/>
                <a:gd name="connsiteY26" fmla="*/ 27566 h 152445"/>
                <a:gd name="connsiteX27" fmla="*/ 90699 w 203370"/>
                <a:gd name="connsiteY27" fmla="*/ 135311 h 152445"/>
                <a:gd name="connsiteX28" fmla="*/ 94242 w 203370"/>
                <a:gd name="connsiteY28" fmla="*/ 140098 h 152445"/>
                <a:gd name="connsiteX29" fmla="*/ 99390 w 203370"/>
                <a:gd name="connsiteY29" fmla="*/ 136200 h 152445"/>
                <a:gd name="connsiteX30" fmla="*/ 173859 w 203370"/>
                <a:gd name="connsiteY30" fmla="*/ 25795 h 152445"/>
                <a:gd name="connsiteX31" fmla="*/ 174033 w 203370"/>
                <a:gd name="connsiteY31" fmla="*/ 25970 h 152445"/>
                <a:gd name="connsiteX32" fmla="*/ 149033 w 203370"/>
                <a:gd name="connsiteY32" fmla="*/ 126275 h 152445"/>
                <a:gd name="connsiteX33" fmla="*/ 133430 w 203370"/>
                <a:gd name="connsiteY33" fmla="*/ 133714 h 152445"/>
                <a:gd name="connsiteX34" fmla="*/ 128108 w 203370"/>
                <a:gd name="connsiteY34" fmla="*/ 137622 h 152445"/>
                <a:gd name="connsiteX35" fmla="*/ 130952 w 203370"/>
                <a:gd name="connsiteY35" fmla="*/ 140098 h 152445"/>
                <a:gd name="connsiteX36" fmla="*/ 141939 w 203370"/>
                <a:gd name="connsiteY36" fmla="*/ 139566 h 152445"/>
                <a:gd name="connsiteX37" fmla="*/ 153116 w 203370"/>
                <a:gd name="connsiteY37" fmla="*/ 139391 h 152445"/>
                <a:gd name="connsiteX38" fmla="*/ 175630 w 203370"/>
                <a:gd name="connsiteY38" fmla="*/ 140098 h 152445"/>
                <a:gd name="connsiteX39" fmla="*/ 179356 w 203370"/>
                <a:gd name="connsiteY39" fmla="*/ 136200 h 152445"/>
                <a:gd name="connsiteX40" fmla="*/ 173684 w 203370"/>
                <a:gd name="connsiteY40" fmla="*/ 133714 h 152445"/>
                <a:gd name="connsiteX41" fmla="*/ 166947 w 203370"/>
                <a:gd name="connsiteY41" fmla="*/ 133365 h 152445"/>
                <a:gd name="connsiteX42" fmla="*/ 162864 w 203370"/>
                <a:gd name="connsiteY42" fmla="*/ 130705 h 152445"/>
                <a:gd name="connsiteX43" fmla="*/ 163571 w 203370"/>
                <a:gd name="connsiteY43" fmla="*/ 126807 h 152445"/>
                <a:gd name="connsiteX44" fmla="*/ 186982 w 203370"/>
                <a:gd name="connsiteY44" fmla="*/ 33411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03370" h="152445">
                  <a:moveTo>
                    <a:pt x="186982" y="33411"/>
                  </a:moveTo>
                  <a:cubicBezTo>
                    <a:pt x="188579" y="26861"/>
                    <a:pt x="188929" y="25439"/>
                    <a:pt x="202052" y="25439"/>
                  </a:cubicBezTo>
                  <a:cubicBezTo>
                    <a:pt x="205778" y="25439"/>
                    <a:pt x="208082" y="25439"/>
                    <a:pt x="208082" y="21715"/>
                  </a:cubicBezTo>
                  <a:cubicBezTo>
                    <a:pt x="208082" y="19056"/>
                    <a:pt x="205953" y="19056"/>
                    <a:pt x="202759" y="19056"/>
                  </a:cubicBezTo>
                  <a:lnTo>
                    <a:pt x="178648" y="19056"/>
                  </a:lnTo>
                  <a:cubicBezTo>
                    <a:pt x="173501" y="19056"/>
                    <a:pt x="173326" y="19237"/>
                    <a:pt x="171022" y="22604"/>
                  </a:cubicBezTo>
                  <a:lnTo>
                    <a:pt x="102575" y="123615"/>
                  </a:lnTo>
                  <a:lnTo>
                    <a:pt x="85027" y="23843"/>
                  </a:lnTo>
                  <a:cubicBezTo>
                    <a:pt x="84137" y="19237"/>
                    <a:pt x="84137" y="19056"/>
                    <a:pt x="78822" y="19056"/>
                  </a:cubicBezTo>
                  <a:lnTo>
                    <a:pt x="53464" y="19056"/>
                  </a:lnTo>
                  <a:cubicBezTo>
                    <a:pt x="49913" y="19056"/>
                    <a:pt x="47610" y="19056"/>
                    <a:pt x="47610" y="22954"/>
                  </a:cubicBezTo>
                  <a:cubicBezTo>
                    <a:pt x="47610" y="25439"/>
                    <a:pt x="49739" y="25439"/>
                    <a:pt x="53639" y="25439"/>
                  </a:cubicBezTo>
                  <a:cubicBezTo>
                    <a:pt x="56475" y="25439"/>
                    <a:pt x="57183" y="25439"/>
                    <a:pt x="60376" y="25795"/>
                  </a:cubicBezTo>
                  <a:cubicBezTo>
                    <a:pt x="63927" y="26146"/>
                    <a:pt x="64276" y="26502"/>
                    <a:pt x="64276" y="28273"/>
                  </a:cubicBezTo>
                  <a:cubicBezTo>
                    <a:pt x="64276" y="28449"/>
                    <a:pt x="64276" y="29512"/>
                    <a:pt x="63570" y="32172"/>
                  </a:cubicBezTo>
                  <a:lnTo>
                    <a:pt x="41231" y="121137"/>
                  </a:lnTo>
                  <a:cubicBezTo>
                    <a:pt x="39634" y="127163"/>
                    <a:pt x="36972" y="133191"/>
                    <a:pt x="22784" y="133714"/>
                  </a:cubicBezTo>
                  <a:cubicBezTo>
                    <a:pt x="21370" y="133714"/>
                    <a:pt x="19066" y="133897"/>
                    <a:pt x="19066" y="137622"/>
                  </a:cubicBezTo>
                  <a:cubicBezTo>
                    <a:pt x="19066" y="137795"/>
                    <a:pt x="19241" y="140098"/>
                    <a:pt x="21719" y="140098"/>
                  </a:cubicBezTo>
                  <a:cubicBezTo>
                    <a:pt x="27042" y="140098"/>
                    <a:pt x="34494" y="139391"/>
                    <a:pt x="40166" y="139391"/>
                  </a:cubicBezTo>
                  <a:cubicBezTo>
                    <a:pt x="44416" y="139391"/>
                    <a:pt x="54704" y="140098"/>
                    <a:pt x="58961" y="140098"/>
                  </a:cubicBezTo>
                  <a:cubicBezTo>
                    <a:pt x="59843" y="140098"/>
                    <a:pt x="62505" y="140098"/>
                    <a:pt x="62505" y="136200"/>
                  </a:cubicBezTo>
                  <a:cubicBezTo>
                    <a:pt x="62505" y="133897"/>
                    <a:pt x="60201" y="133714"/>
                    <a:pt x="58605" y="133714"/>
                  </a:cubicBezTo>
                  <a:cubicBezTo>
                    <a:pt x="47260" y="133365"/>
                    <a:pt x="47260" y="128761"/>
                    <a:pt x="47260" y="126275"/>
                  </a:cubicBezTo>
                  <a:cubicBezTo>
                    <a:pt x="47260" y="125568"/>
                    <a:pt x="47260" y="124679"/>
                    <a:pt x="47967" y="121844"/>
                  </a:cubicBezTo>
                  <a:lnTo>
                    <a:pt x="71546" y="27566"/>
                  </a:lnTo>
                  <a:lnTo>
                    <a:pt x="71728" y="27566"/>
                  </a:lnTo>
                  <a:lnTo>
                    <a:pt x="90699" y="135311"/>
                  </a:lnTo>
                  <a:cubicBezTo>
                    <a:pt x="91232" y="138502"/>
                    <a:pt x="91588" y="140098"/>
                    <a:pt x="94242" y="140098"/>
                  </a:cubicBezTo>
                  <a:cubicBezTo>
                    <a:pt x="96729" y="140098"/>
                    <a:pt x="98142" y="138144"/>
                    <a:pt x="99390" y="136200"/>
                  </a:cubicBezTo>
                  <a:lnTo>
                    <a:pt x="173859" y="25795"/>
                  </a:lnTo>
                  <a:lnTo>
                    <a:pt x="174033" y="25970"/>
                  </a:lnTo>
                  <a:lnTo>
                    <a:pt x="149033" y="126275"/>
                  </a:lnTo>
                  <a:cubicBezTo>
                    <a:pt x="147619" y="132301"/>
                    <a:pt x="147261" y="133714"/>
                    <a:pt x="133430" y="133714"/>
                  </a:cubicBezTo>
                  <a:cubicBezTo>
                    <a:pt x="130237" y="133714"/>
                    <a:pt x="128108" y="133714"/>
                    <a:pt x="128108" y="137622"/>
                  </a:cubicBezTo>
                  <a:cubicBezTo>
                    <a:pt x="128108" y="137795"/>
                    <a:pt x="128108" y="140098"/>
                    <a:pt x="130952" y="140098"/>
                  </a:cubicBezTo>
                  <a:cubicBezTo>
                    <a:pt x="134320" y="140098"/>
                    <a:pt x="138395" y="139566"/>
                    <a:pt x="141939" y="139566"/>
                  </a:cubicBezTo>
                  <a:cubicBezTo>
                    <a:pt x="145490" y="139566"/>
                    <a:pt x="149565" y="139391"/>
                    <a:pt x="153116" y="139391"/>
                  </a:cubicBezTo>
                  <a:cubicBezTo>
                    <a:pt x="158081" y="139391"/>
                    <a:pt x="170665" y="140098"/>
                    <a:pt x="175630" y="140098"/>
                  </a:cubicBezTo>
                  <a:cubicBezTo>
                    <a:pt x="176694" y="140098"/>
                    <a:pt x="179356" y="140098"/>
                    <a:pt x="179356" y="136200"/>
                  </a:cubicBezTo>
                  <a:cubicBezTo>
                    <a:pt x="179356" y="133714"/>
                    <a:pt x="177226" y="133714"/>
                    <a:pt x="173684" y="133714"/>
                  </a:cubicBezTo>
                  <a:cubicBezTo>
                    <a:pt x="173501" y="133714"/>
                    <a:pt x="170132" y="133714"/>
                    <a:pt x="166947" y="133365"/>
                  </a:cubicBezTo>
                  <a:cubicBezTo>
                    <a:pt x="162864" y="133008"/>
                    <a:pt x="162864" y="132476"/>
                    <a:pt x="162864" y="130705"/>
                  </a:cubicBezTo>
                  <a:cubicBezTo>
                    <a:pt x="162864" y="129641"/>
                    <a:pt x="163396" y="127870"/>
                    <a:pt x="163571" y="126807"/>
                  </a:cubicBezTo>
                  <a:lnTo>
                    <a:pt x="186982" y="334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3" name="Forme libre : forme 92">
              <a:extLst>
                <a:ext uri="{FF2B5EF4-FFF2-40B4-BE49-F238E27FC236}">
                  <a16:creationId xmlns:a16="http://schemas.microsoft.com/office/drawing/2014/main" id="{5BCD0384-5ACA-4DD2-B9FA-37FCD1686729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1087515" y="-13668498"/>
              <a:ext cx="76264" cy="101630"/>
            </a:xfrm>
            <a:custGeom>
              <a:avLst/>
              <a:gdLst>
                <a:gd name="connsiteX0" fmla="*/ 82135 w 76264"/>
                <a:gd name="connsiteY0" fmla="*/ 78930 h 101630"/>
                <a:gd name="connsiteX1" fmla="*/ 76820 w 76264"/>
                <a:gd name="connsiteY1" fmla="*/ 78930 h 101630"/>
                <a:gd name="connsiteX2" fmla="*/ 73142 w 76264"/>
                <a:gd name="connsiteY2" fmla="*/ 90451 h 101630"/>
                <a:gd name="connsiteX3" fmla="*/ 59598 w 76264"/>
                <a:gd name="connsiteY3" fmla="*/ 91204 h 101630"/>
                <a:gd name="connsiteX4" fmla="*/ 34772 w 76264"/>
                <a:gd name="connsiteY4" fmla="*/ 91204 h 101630"/>
                <a:gd name="connsiteX5" fmla="*/ 60098 w 76264"/>
                <a:gd name="connsiteY5" fmla="*/ 72856 h 101630"/>
                <a:gd name="connsiteX6" fmla="*/ 82135 w 76264"/>
                <a:gd name="connsiteY6" fmla="*/ 44249 h 101630"/>
                <a:gd name="connsiteX7" fmla="*/ 48698 w 76264"/>
                <a:gd name="connsiteY7" fmla="*/ 19056 h 101630"/>
                <a:gd name="connsiteX8" fmla="*/ 19066 w 76264"/>
                <a:gd name="connsiteY8" fmla="*/ 41335 h 101630"/>
                <a:gd name="connsiteX9" fmla="*/ 26407 w 76264"/>
                <a:gd name="connsiteY9" fmla="*/ 49060 h 101630"/>
                <a:gd name="connsiteX10" fmla="*/ 33882 w 76264"/>
                <a:gd name="connsiteY10" fmla="*/ 41590 h 101630"/>
                <a:gd name="connsiteX11" fmla="*/ 26661 w 76264"/>
                <a:gd name="connsiteY11" fmla="*/ 34117 h 101630"/>
                <a:gd name="connsiteX12" fmla="*/ 46044 w 76264"/>
                <a:gd name="connsiteY12" fmla="*/ 24629 h 101630"/>
                <a:gd name="connsiteX13" fmla="*/ 68582 w 76264"/>
                <a:gd name="connsiteY13" fmla="*/ 44376 h 101630"/>
                <a:gd name="connsiteX14" fmla="*/ 51487 w 76264"/>
                <a:gd name="connsiteY14" fmla="*/ 71332 h 101630"/>
                <a:gd name="connsiteX15" fmla="*/ 20583 w 76264"/>
                <a:gd name="connsiteY15" fmla="*/ 97541 h 101630"/>
                <a:gd name="connsiteX16" fmla="*/ 19066 w 76264"/>
                <a:gd name="connsiteY16" fmla="*/ 99566 h 101630"/>
                <a:gd name="connsiteX17" fmla="*/ 19066 w 76264"/>
                <a:gd name="connsiteY17" fmla="*/ 103361 h 101630"/>
                <a:gd name="connsiteX18" fmla="*/ 77956 w 76264"/>
                <a:gd name="connsiteY18" fmla="*/ 103361 h 101630"/>
                <a:gd name="connsiteX19" fmla="*/ 82135 w 76264"/>
                <a:gd name="connsiteY19" fmla="*/ 78930 h 1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64" h="101630">
                  <a:moveTo>
                    <a:pt x="82135" y="78930"/>
                  </a:moveTo>
                  <a:lnTo>
                    <a:pt x="76820" y="78930"/>
                  </a:lnTo>
                  <a:cubicBezTo>
                    <a:pt x="76439" y="81335"/>
                    <a:pt x="75168" y="89181"/>
                    <a:pt x="73142" y="90451"/>
                  </a:cubicBezTo>
                  <a:cubicBezTo>
                    <a:pt x="72133" y="91204"/>
                    <a:pt x="61496" y="91204"/>
                    <a:pt x="59598" y="91204"/>
                  </a:cubicBezTo>
                  <a:lnTo>
                    <a:pt x="34772" y="91204"/>
                  </a:lnTo>
                  <a:cubicBezTo>
                    <a:pt x="43129" y="85005"/>
                    <a:pt x="52503" y="77913"/>
                    <a:pt x="60098" y="72856"/>
                  </a:cubicBezTo>
                  <a:cubicBezTo>
                    <a:pt x="71498" y="65003"/>
                    <a:pt x="82135" y="57666"/>
                    <a:pt x="82135" y="44249"/>
                  </a:cubicBezTo>
                  <a:cubicBezTo>
                    <a:pt x="82135" y="28044"/>
                    <a:pt x="66811" y="19056"/>
                    <a:pt x="48698" y="19056"/>
                  </a:cubicBezTo>
                  <a:cubicBezTo>
                    <a:pt x="31602" y="19056"/>
                    <a:pt x="19066" y="28932"/>
                    <a:pt x="19066" y="41335"/>
                  </a:cubicBezTo>
                  <a:cubicBezTo>
                    <a:pt x="19066" y="47917"/>
                    <a:pt x="24635" y="49060"/>
                    <a:pt x="26407" y="49060"/>
                  </a:cubicBezTo>
                  <a:cubicBezTo>
                    <a:pt x="29830" y="49060"/>
                    <a:pt x="33882" y="46782"/>
                    <a:pt x="33882" y="41590"/>
                  </a:cubicBezTo>
                  <a:cubicBezTo>
                    <a:pt x="33882" y="37032"/>
                    <a:pt x="30593" y="34498"/>
                    <a:pt x="26661" y="34117"/>
                  </a:cubicBezTo>
                  <a:cubicBezTo>
                    <a:pt x="30212" y="28424"/>
                    <a:pt x="37552" y="24629"/>
                    <a:pt x="46044" y="24629"/>
                  </a:cubicBezTo>
                  <a:cubicBezTo>
                    <a:pt x="58326" y="24629"/>
                    <a:pt x="68582" y="31966"/>
                    <a:pt x="68582" y="44376"/>
                  </a:cubicBezTo>
                  <a:cubicBezTo>
                    <a:pt x="68582" y="55007"/>
                    <a:pt x="61241" y="63106"/>
                    <a:pt x="51487" y="71332"/>
                  </a:cubicBezTo>
                  <a:lnTo>
                    <a:pt x="20583" y="97541"/>
                  </a:lnTo>
                  <a:cubicBezTo>
                    <a:pt x="19320" y="98676"/>
                    <a:pt x="19193" y="98676"/>
                    <a:pt x="19066" y="99566"/>
                  </a:cubicBezTo>
                  <a:lnTo>
                    <a:pt x="19066" y="103361"/>
                  </a:lnTo>
                  <a:lnTo>
                    <a:pt x="77956" y="103361"/>
                  </a:lnTo>
                  <a:lnTo>
                    <a:pt x="82135" y="7893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4" name="Forme libre : forme 93">
              <a:extLst>
                <a:ext uri="{FF2B5EF4-FFF2-40B4-BE49-F238E27FC236}">
                  <a16:creationId xmlns:a16="http://schemas.microsoft.com/office/drawing/2014/main" id="{E8178C04-EE18-4841-823B-F04455202A46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1187235" y="-13617514"/>
              <a:ext cx="152528" cy="152445"/>
            </a:xfrm>
            <a:custGeom>
              <a:avLst/>
              <a:gdLst>
                <a:gd name="connsiteX0" fmla="*/ 88752 w 152528"/>
                <a:gd name="connsiteY0" fmla="*/ 88705 h 152445"/>
                <a:gd name="connsiteX1" fmla="*/ 143011 w 152528"/>
                <a:gd name="connsiteY1" fmla="*/ 88705 h 152445"/>
                <a:gd name="connsiteX2" fmla="*/ 149573 w 152528"/>
                <a:gd name="connsiteY2" fmla="*/ 84448 h 152445"/>
                <a:gd name="connsiteX3" fmla="*/ 143011 w 152528"/>
                <a:gd name="connsiteY3" fmla="*/ 80017 h 152445"/>
                <a:gd name="connsiteX4" fmla="*/ 88752 w 152528"/>
                <a:gd name="connsiteY4" fmla="*/ 80017 h 152445"/>
                <a:gd name="connsiteX5" fmla="*/ 88752 w 152528"/>
                <a:gd name="connsiteY5" fmla="*/ 25614 h 152445"/>
                <a:gd name="connsiteX6" fmla="*/ 84494 w 152528"/>
                <a:gd name="connsiteY6" fmla="*/ 19056 h 152445"/>
                <a:gd name="connsiteX7" fmla="*/ 80062 w 152528"/>
                <a:gd name="connsiteY7" fmla="*/ 25614 h 152445"/>
                <a:gd name="connsiteX8" fmla="*/ 80062 w 152528"/>
                <a:gd name="connsiteY8" fmla="*/ 80017 h 152445"/>
                <a:gd name="connsiteX9" fmla="*/ 25628 w 152528"/>
                <a:gd name="connsiteY9" fmla="*/ 80017 h 152445"/>
                <a:gd name="connsiteX10" fmla="*/ 19066 w 152528"/>
                <a:gd name="connsiteY10" fmla="*/ 84274 h 152445"/>
                <a:gd name="connsiteX11" fmla="*/ 25628 w 152528"/>
                <a:gd name="connsiteY11" fmla="*/ 88705 h 152445"/>
                <a:gd name="connsiteX12" fmla="*/ 80062 w 152528"/>
                <a:gd name="connsiteY12" fmla="*/ 88705 h 152445"/>
                <a:gd name="connsiteX13" fmla="*/ 80062 w 152528"/>
                <a:gd name="connsiteY13" fmla="*/ 143108 h 152445"/>
                <a:gd name="connsiteX14" fmla="*/ 84319 w 152528"/>
                <a:gd name="connsiteY14" fmla="*/ 149666 h 152445"/>
                <a:gd name="connsiteX15" fmla="*/ 88752 w 152528"/>
                <a:gd name="connsiteY15" fmla="*/ 143108 h 152445"/>
                <a:gd name="connsiteX16" fmla="*/ 88752 w 152528"/>
                <a:gd name="connsiteY16" fmla="*/ 88705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2528" h="152445">
                  <a:moveTo>
                    <a:pt x="88752" y="88705"/>
                  </a:moveTo>
                  <a:lnTo>
                    <a:pt x="143011" y="88705"/>
                  </a:lnTo>
                  <a:cubicBezTo>
                    <a:pt x="145315" y="88705"/>
                    <a:pt x="149573" y="88705"/>
                    <a:pt x="149573" y="84448"/>
                  </a:cubicBezTo>
                  <a:cubicBezTo>
                    <a:pt x="149573" y="80017"/>
                    <a:pt x="145498" y="80017"/>
                    <a:pt x="143011" y="80017"/>
                  </a:cubicBezTo>
                  <a:lnTo>
                    <a:pt x="88752" y="80017"/>
                  </a:lnTo>
                  <a:lnTo>
                    <a:pt x="88752" y="25614"/>
                  </a:lnTo>
                  <a:cubicBezTo>
                    <a:pt x="88752" y="23311"/>
                    <a:pt x="88752" y="19056"/>
                    <a:pt x="84494" y="19056"/>
                  </a:cubicBezTo>
                  <a:cubicBezTo>
                    <a:pt x="80062" y="19056"/>
                    <a:pt x="80062" y="23129"/>
                    <a:pt x="80062" y="25614"/>
                  </a:cubicBezTo>
                  <a:lnTo>
                    <a:pt x="80062" y="80017"/>
                  </a:lnTo>
                  <a:lnTo>
                    <a:pt x="25628" y="80017"/>
                  </a:lnTo>
                  <a:cubicBezTo>
                    <a:pt x="23324" y="80017"/>
                    <a:pt x="19066" y="80017"/>
                    <a:pt x="19066" y="84274"/>
                  </a:cubicBezTo>
                  <a:cubicBezTo>
                    <a:pt x="19066" y="88705"/>
                    <a:pt x="23149" y="88705"/>
                    <a:pt x="25628" y="88705"/>
                  </a:cubicBezTo>
                  <a:lnTo>
                    <a:pt x="80062" y="88705"/>
                  </a:lnTo>
                  <a:lnTo>
                    <a:pt x="80062" y="143108"/>
                  </a:lnTo>
                  <a:cubicBezTo>
                    <a:pt x="80062" y="145411"/>
                    <a:pt x="80062" y="149666"/>
                    <a:pt x="84319" y="149666"/>
                  </a:cubicBezTo>
                  <a:cubicBezTo>
                    <a:pt x="88752" y="149666"/>
                    <a:pt x="88752" y="145585"/>
                    <a:pt x="88752" y="143108"/>
                  </a:cubicBezTo>
                  <a:lnTo>
                    <a:pt x="88752" y="8870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5" name="Forme libre : forme 94">
              <a:extLst>
                <a:ext uri="{FF2B5EF4-FFF2-40B4-BE49-F238E27FC236}">
                  <a16:creationId xmlns:a16="http://schemas.microsoft.com/office/drawing/2014/main" id="{1499EF5A-460D-4801-B334-13CE767F365C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11337747" y="-13618578"/>
              <a:ext cx="76264" cy="127038"/>
            </a:xfrm>
            <a:custGeom>
              <a:avLst/>
              <a:gdLst>
                <a:gd name="connsiteX0" fmla="*/ 55244 w 76264"/>
                <a:gd name="connsiteY0" fmla="*/ 59819 h 127037"/>
                <a:gd name="connsiteX1" fmla="*/ 73325 w 76264"/>
                <a:gd name="connsiteY1" fmla="*/ 59819 h 127037"/>
                <a:gd name="connsiteX2" fmla="*/ 79005 w 76264"/>
                <a:gd name="connsiteY2" fmla="*/ 55920 h 127037"/>
                <a:gd name="connsiteX3" fmla="*/ 73682 w 76264"/>
                <a:gd name="connsiteY3" fmla="*/ 53434 h 127037"/>
                <a:gd name="connsiteX4" fmla="*/ 56840 w 76264"/>
                <a:gd name="connsiteY4" fmla="*/ 53434 h 127037"/>
                <a:gd name="connsiteX5" fmla="*/ 63394 w 76264"/>
                <a:gd name="connsiteY5" fmla="*/ 27210 h 127037"/>
                <a:gd name="connsiteX6" fmla="*/ 63927 w 76264"/>
                <a:gd name="connsiteY6" fmla="*/ 24725 h 127037"/>
                <a:gd name="connsiteX7" fmla="*/ 57905 w 76264"/>
                <a:gd name="connsiteY7" fmla="*/ 19056 h 127037"/>
                <a:gd name="connsiteX8" fmla="*/ 49563 w 76264"/>
                <a:gd name="connsiteY8" fmla="*/ 26678 h 127037"/>
                <a:gd name="connsiteX9" fmla="*/ 42827 w 76264"/>
                <a:gd name="connsiteY9" fmla="*/ 53434 h 127037"/>
                <a:gd name="connsiteX10" fmla="*/ 24746 w 76264"/>
                <a:gd name="connsiteY10" fmla="*/ 53434 h 127037"/>
                <a:gd name="connsiteX11" fmla="*/ 19066 w 76264"/>
                <a:gd name="connsiteY11" fmla="*/ 57333 h 127037"/>
                <a:gd name="connsiteX12" fmla="*/ 24389 w 76264"/>
                <a:gd name="connsiteY12" fmla="*/ 59819 h 127037"/>
                <a:gd name="connsiteX13" fmla="*/ 41230 w 76264"/>
                <a:gd name="connsiteY13" fmla="*/ 59819 h 127037"/>
                <a:gd name="connsiteX14" fmla="*/ 30776 w 76264"/>
                <a:gd name="connsiteY14" fmla="*/ 101638 h 127037"/>
                <a:gd name="connsiteX15" fmla="*/ 28114 w 76264"/>
                <a:gd name="connsiteY15" fmla="*/ 114754 h 127037"/>
                <a:gd name="connsiteX16" fmla="*/ 47085 w 76264"/>
                <a:gd name="connsiteY16" fmla="*/ 131588 h 127037"/>
                <a:gd name="connsiteX17" fmla="*/ 77940 w 76264"/>
                <a:gd name="connsiteY17" fmla="*/ 104473 h 127037"/>
                <a:gd name="connsiteX18" fmla="*/ 75104 w 76264"/>
                <a:gd name="connsiteY18" fmla="*/ 102170 h 127037"/>
                <a:gd name="connsiteX19" fmla="*/ 71378 w 76264"/>
                <a:gd name="connsiteY19" fmla="*/ 105537 h 127037"/>
                <a:gd name="connsiteX20" fmla="*/ 47617 w 76264"/>
                <a:gd name="connsiteY20" fmla="*/ 126625 h 127037"/>
                <a:gd name="connsiteX21" fmla="*/ 41413 w 76264"/>
                <a:gd name="connsiteY21" fmla="*/ 117947 h 127037"/>
                <a:gd name="connsiteX22" fmla="*/ 42477 w 76264"/>
                <a:gd name="connsiteY22" fmla="*/ 110674 h 127037"/>
                <a:gd name="connsiteX23" fmla="*/ 55244 w 76264"/>
                <a:gd name="connsiteY23" fmla="*/ 59819 h 127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264" h="127037">
                  <a:moveTo>
                    <a:pt x="55244" y="59819"/>
                  </a:moveTo>
                  <a:lnTo>
                    <a:pt x="73325" y="59819"/>
                  </a:lnTo>
                  <a:cubicBezTo>
                    <a:pt x="76693" y="59819"/>
                    <a:pt x="79005" y="59819"/>
                    <a:pt x="79005" y="55920"/>
                  </a:cubicBezTo>
                  <a:cubicBezTo>
                    <a:pt x="79005" y="53434"/>
                    <a:pt x="76693" y="53434"/>
                    <a:pt x="73682" y="53434"/>
                  </a:cubicBezTo>
                  <a:lnTo>
                    <a:pt x="56840" y="53434"/>
                  </a:lnTo>
                  <a:lnTo>
                    <a:pt x="63394" y="27210"/>
                  </a:lnTo>
                  <a:cubicBezTo>
                    <a:pt x="63577" y="26321"/>
                    <a:pt x="63927" y="25439"/>
                    <a:pt x="63927" y="24725"/>
                  </a:cubicBezTo>
                  <a:cubicBezTo>
                    <a:pt x="63927" y="21532"/>
                    <a:pt x="61448" y="19056"/>
                    <a:pt x="57905" y="19056"/>
                  </a:cubicBezTo>
                  <a:cubicBezTo>
                    <a:pt x="53472" y="19056"/>
                    <a:pt x="50811" y="22066"/>
                    <a:pt x="49563" y="26678"/>
                  </a:cubicBezTo>
                  <a:cubicBezTo>
                    <a:pt x="48324" y="31108"/>
                    <a:pt x="50629" y="22596"/>
                    <a:pt x="42827" y="53434"/>
                  </a:cubicBezTo>
                  <a:lnTo>
                    <a:pt x="24746" y="53434"/>
                  </a:lnTo>
                  <a:cubicBezTo>
                    <a:pt x="21378" y="53434"/>
                    <a:pt x="19066" y="53434"/>
                    <a:pt x="19066" y="57333"/>
                  </a:cubicBezTo>
                  <a:cubicBezTo>
                    <a:pt x="19066" y="59819"/>
                    <a:pt x="21195" y="59819"/>
                    <a:pt x="24389" y="59819"/>
                  </a:cubicBezTo>
                  <a:lnTo>
                    <a:pt x="41230" y="59819"/>
                  </a:lnTo>
                  <a:lnTo>
                    <a:pt x="30776" y="101638"/>
                  </a:lnTo>
                  <a:cubicBezTo>
                    <a:pt x="29711" y="106068"/>
                    <a:pt x="28114" y="112453"/>
                    <a:pt x="28114" y="114754"/>
                  </a:cubicBezTo>
                  <a:cubicBezTo>
                    <a:pt x="28114" y="125211"/>
                    <a:pt x="36980" y="131588"/>
                    <a:pt x="47085" y="131588"/>
                  </a:cubicBezTo>
                  <a:cubicBezTo>
                    <a:pt x="66771" y="131588"/>
                    <a:pt x="77940" y="106776"/>
                    <a:pt x="77940" y="104473"/>
                  </a:cubicBezTo>
                  <a:cubicBezTo>
                    <a:pt x="77940" y="102170"/>
                    <a:pt x="75636" y="102170"/>
                    <a:pt x="75104" y="102170"/>
                  </a:cubicBezTo>
                  <a:cubicBezTo>
                    <a:pt x="72975" y="102170"/>
                    <a:pt x="72792" y="102528"/>
                    <a:pt x="71378" y="105537"/>
                  </a:cubicBezTo>
                  <a:cubicBezTo>
                    <a:pt x="66413" y="116700"/>
                    <a:pt x="57373" y="126625"/>
                    <a:pt x="47617" y="126625"/>
                  </a:cubicBezTo>
                  <a:cubicBezTo>
                    <a:pt x="43892" y="126625"/>
                    <a:pt x="41413" y="124322"/>
                    <a:pt x="41413" y="117947"/>
                  </a:cubicBezTo>
                  <a:cubicBezTo>
                    <a:pt x="41413" y="116168"/>
                    <a:pt x="42120" y="112453"/>
                    <a:pt x="42477" y="110674"/>
                  </a:cubicBezTo>
                  <a:lnTo>
                    <a:pt x="55244" y="5981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6" name="Forme libre : forme 95">
              <a:extLst>
                <a:ext uri="{FF2B5EF4-FFF2-40B4-BE49-F238E27FC236}">
                  <a16:creationId xmlns:a16="http://schemas.microsoft.com/office/drawing/2014/main" id="{4095778B-5C62-4FF1-BFAA-95CF10D9FADA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1416952" y="-13566817"/>
              <a:ext cx="101685" cy="101630"/>
            </a:xfrm>
            <a:custGeom>
              <a:avLst/>
              <a:gdLst>
                <a:gd name="connsiteX0" fmla="*/ 50731 w 101685"/>
                <a:gd name="connsiteY0" fmla="*/ 61463 h 101630"/>
                <a:gd name="connsiteX1" fmla="*/ 70107 w 101685"/>
                <a:gd name="connsiteY1" fmla="*/ 81210 h 101630"/>
                <a:gd name="connsiteX2" fmla="*/ 50858 w 101685"/>
                <a:gd name="connsiteY2" fmla="*/ 100956 h 101630"/>
                <a:gd name="connsiteX3" fmla="*/ 27932 w 101685"/>
                <a:gd name="connsiteY3" fmla="*/ 94374 h 101630"/>
                <a:gd name="connsiteX4" fmla="*/ 34645 w 101685"/>
                <a:gd name="connsiteY4" fmla="*/ 86656 h 101630"/>
                <a:gd name="connsiteX5" fmla="*/ 26923 w 101685"/>
                <a:gd name="connsiteY5" fmla="*/ 78930 h 101630"/>
                <a:gd name="connsiteX6" fmla="*/ 19066 w 101685"/>
                <a:gd name="connsiteY6" fmla="*/ 86903 h 101630"/>
                <a:gd name="connsiteX7" fmla="*/ 51240 w 101685"/>
                <a:gd name="connsiteY7" fmla="*/ 106149 h 101630"/>
                <a:gd name="connsiteX8" fmla="*/ 84931 w 101685"/>
                <a:gd name="connsiteY8" fmla="*/ 81337 h 101630"/>
                <a:gd name="connsiteX9" fmla="*/ 61241 w 101685"/>
                <a:gd name="connsiteY9" fmla="*/ 58803 h 101630"/>
                <a:gd name="connsiteX10" fmla="*/ 80498 w 101685"/>
                <a:gd name="connsiteY10" fmla="*/ 37159 h 101630"/>
                <a:gd name="connsiteX11" fmla="*/ 51621 w 101685"/>
                <a:gd name="connsiteY11" fmla="*/ 19056 h 101630"/>
                <a:gd name="connsiteX12" fmla="*/ 23499 w 101685"/>
                <a:gd name="connsiteY12" fmla="*/ 37032 h 101630"/>
                <a:gd name="connsiteX13" fmla="*/ 30720 w 101685"/>
                <a:gd name="connsiteY13" fmla="*/ 44504 h 101630"/>
                <a:gd name="connsiteX14" fmla="*/ 37941 w 101685"/>
                <a:gd name="connsiteY14" fmla="*/ 37286 h 101630"/>
                <a:gd name="connsiteX15" fmla="*/ 31864 w 101685"/>
                <a:gd name="connsiteY15" fmla="*/ 30069 h 101630"/>
                <a:gd name="connsiteX16" fmla="*/ 51240 w 101685"/>
                <a:gd name="connsiteY16" fmla="*/ 23868 h 101630"/>
                <a:gd name="connsiteX17" fmla="*/ 67072 w 101685"/>
                <a:gd name="connsiteY17" fmla="*/ 37159 h 101630"/>
                <a:gd name="connsiteX18" fmla="*/ 48960 w 101685"/>
                <a:gd name="connsiteY18" fmla="*/ 56778 h 101630"/>
                <a:gd name="connsiteX19" fmla="*/ 41611 w 101685"/>
                <a:gd name="connsiteY19" fmla="*/ 57159 h 101630"/>
                <a:gd name="connsiteX20" fmla="*/ 38831 w 101685"/>
                <a:gd name="connsiteY20" fmla="*/ 59312 h 101630"/>
                <a:gd name="connsiteX21" fmla="*/ 42374 w 101685"/>
                <a:gd name="connsiteY21" fmla="*/ 61463 h 101630"/>
                <a:gd name="connsiteX22" fmla="*/ 50731 w 101685"/>
                <a:gd name="connsiteY22" fmla="*/ 61463 h 1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1685" h="101630">
                  <a:moveTo>
                    <a:pt x="50731" y="61463"/>
                  </a:moveTo>
                  <a:cubicBezTo>
                    <a:pt x="62386" y="61463"/>
                    <a:pt x="70107" y="68680"/>
                    <a:pt x="70107" y="81210"/>
                  </a:cubicBezTo>
                  <a:cubicBezTo>
                    <a:pt x="70107" y="94120"/>
                    <a:pt x="62131" y="100956"/>
                    <a:pt x="50858" y="100956"/>
                  </a:cubicBezTo>
                  <a:cubicBezTo>
                    <a:pt x="49468" y="100956"/>
                    <a:pt x="34398" y="100956"/>
                    <a:pt x="27932" y="94374"/>
                  </a:cubicBezTo>
                  <a:cubicBezTo>
                    <a:pt x="33127" y="93611"/>
                    <a:pt x="34645" y="89689"/>
                    <a:pt x="34645" y="86656"/>
                  </a:cubicBezTo>
                  <a:cubicBezTo>
                    <a:pt x="34645" y="81971"/>
                    <a:pt x="31101" y="78930"/>
                    <a:pt x="26923" y="78930"/>
                  </a:cubicBezTo>
                  <a:cubicBezTo>
                    <a:pt x="22871" y="78930"/>
                    <a:pt x="19066" y="81590"/>
                    <a:pt x="19066" y="86903"/>
                  </a:cubicBezTo>
                  <a:cubicBezTo>
                    <a:pt x="19066" y="100067"/>
                    <a:pt x="34016" y="106149"/>
                    <a:pt x="51240" y="106149"/>
                  </a:cubicBezTo>
                  <a:cubicBezTo>
                    <a:pt x="72014" y="106149"/>
                    <a:pt x="84931" y="93611"/>
                    <a:pt x="84931" y="81337"/>
                  </a:cubicBezTo>
                  <a:cubicBezTo>
                    <a:pt x="84931" y="70959"/>
                    <a:pt x="75684" y="62098"/>
                    <a:pt x="61241" y="58803"/>
                  </a:cubicBezTo>
                  <a:cubicBezTo>
                    <a:pt x="76446" y="53864"/>
                    <a:pt x="80498" y="44249"/>
                    <a:pt x="80498" y="37159"/>
                  </a:cubicBezTo>
                  <a:cubicBezTo>
                    <a:pt x="80498" y="26782"/>
                    <a:pt x="67581" y="19056"/>
                    <a:pt x="51621" y="19056"/>
                  </a:cubicBezTo>
                  <a:cubicBezTo>
                    <a:pt x="36043" y="19056"/>
                    <a:pt x="23499" y="25639"/>
                    <a:pt x="23499" y="37032"/>
                  </a:cubicBezTo>
                  <a:cubicBezTo>
                    <a:pt x="23499" y="42979"/>
                    <a:pt x="28313" y="44504"/>
                    <a:pt x="30720" y="44504"/>
                  </a:cubicBezTo>
                  <a:cubicBezTo>
                    <a:pt x="34398" y="44504"/>
                    <a:pt x="37941" y="41844"/>
                    <a:pt x="37941" y="37286"/>
                  </a:cubicBezTo>
                  <a:cubicBezTo>
                    <a:pt x="37941" y="34372"/>
                    <a:pt x="36424" y="30831"/>
                    <a:pt x="31864" y="30069"/>
                  </a:cubicBezTo>
                  <a:cubicBezTo>
                    <a:pt x="37306" y="24249"/>
                    <a:pt x="48578" y="23868"/>
                    <a:pt x="51240" y="23868"/>
                  </a:cubicBezTo>
                  <a:cubicBezTo>
                    <a:pt x="60487" y="23868"/>
                    <a:pt x="67072" y="28552"/>
                    <a:pt x="67072" y="37159"/>
                  </a:cubicBezTo>
                  <a:cubicBezTo>
                    <a:pt x="67072" y="44504"/>
                    <a:pt x="62259" y="56016"/>
                    <a:pt x="48960" y="56778"/>
                  </a:cubicBezTo>
                  <a:cubicBezTo>
                    <a:pt x="45417" y="56905"/>
                    <a:pt x="44909" y="57032"/>
                    <a:pt x="41611" y="57159"/>
                  </a:cubicBezTo>
                  <a:cubicBezTo>
                    <a:pt x="40221" y="57286"/>
                    <a:pt x="38831" y="57414"/>
                    <a:pt x="38831" y="59312"/>
                  </a:cubicBezTo>
                  <a:cubicBezTo>
                    <a:pt x="38831" y="61463"/>
                    <a:pt x="40094" y="61463"/>
                    <a:pt x="42374" y="61463"/>
                  </a:cubicBezTo>
                  <a:lnTo>
                    <a:pt x="50731" y="6146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7" name="Forme libre : forme 96">
              <a:extLst>
                <a:ext uri="{FF2B5EF4-FFF2-40B4-BE49-F238E27FC236}">
                  <a16:creationId xmlns:a16="http://schemas.microsoft.com/office/drawing/2014/main" id="{C4081D0B-6099-411C-9AFC-EF923A891574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1518784" y="-13628859"/>
              <a:ext cx="203371" cy="152445"/>
            </a:xfrm>
            <a:custGeom>
              <a:avLst/>
              <a:gdLst>
                <a:gd name="connsiteX0" fmla="*/ 186982 w 203370"/>
                <a:gd name="connsiteY0" fmla="*/ 33411 h 152445"/>
                <a:gd name="connsiteX1" fmla="*/ 202053 w 203370"/>
                <a:gd name="connsiteY1" fmla="*/ 25439 h 152445"/>
                <a:gd name="connsiteX2" fmla="*/ 208082 w 203370"/>
                <a:gd name="connsiteY2" fmla="*/ 21715 h 152445"/>
                <a:gd name="connsiteX3" fmla="*/ 202759 w 203370"/>
                <a:gd name="connsiteY3" fmla="*/ 19056 h 152445"/>
                <a:gd name="connsiteX4" fmla="*/ 178649 w 203370"/>
                <a:gd name="connsiteY4" fmla="*/ 19056 h 152445"/>
                <a:gd name="connsiteX5" fmla="*/ 171022 w 203370"/>
                <a:gd name="connsiteY5" fmla="*/ 22604 h 152445"/>
                <a:gd name="connsiteX6" fmla="*/ 102575 w 203370"/>
                <a:gd name="connsiteY6" fmla="*/ 123615 h 152445"/>
                <a:gd name="connsiteX7" fmla="*/ 85027 w 203370"/>
                <a:gd name="connsiteY7" fmla="*/ 23843 h 152445"/>
                <a:gd name="connsiteX8" fmla="*/ 78823 w 203370"/>
                <a:gd name="connsiteY8" fmla="*/ 19056 h 152445"/>
                <a:gd name="connsiteX9" fmla="*/ 53465 w 203370"/>
                <a:gd name="connsiteY9" fmla="*/ 19056 h 152445"/>
                <a:gd name="connsiteX10" fmla="*/ 47610 w 203370"/>
                <a:gd name="connsiteY10" fmla="*/ 22954 h 152445"/>
                <a:gd name="connsiteX11" fmla="*/ 53639 w 203370"/>
                <a:gd name="connsiteY11" fmla="*/ 25439 h 152445"/>
                <a:gd name="connsiteX12" fmla="*/ 60376 w 203370"/>
                <a:gd name="connsiteY12" fmla="*/ 25795 h 152445"/>
                <a:gd name="connsiteX13" fmla="*/ 64276 w 203370"/>
                <a:gd name="connsiteY13" fmla="*/ 28273 h 152445"/>
                <a:gd name="connsiteX14" fmla="*/ 63570 w 203370"/>
                <a:gd name="connsiteY14" fmla="*/ 32172 h 152445"/>
                <a:gd name="connsiteX15" fmla="*/ 41231 w 203370"/>
                <a:gd name="connsiteY15" fmla="*/ 121137 h 152445"/>
                <a:gd name="connsiteX16" fmla="*/ 22784 w 203370"/>
                <a:gd name="connsiteY16" fmla="*/ 133714 h 152445"/>
                <a:gd name="connsiteX17" fmla="*/ 19066 w 203370"/>
                <a:gd name="connsiteY17" fmla="*/ 137622 h 152445"/>
                <a:gd name="connsiteX18" fmla="*/ 21720 w 203370"/>
                <a:gd name="connsiteY18" fmla="*/ 140098 h 152445"/>
                <a:gd name="connsiteX19" fmla="*/ 40166 w 203370"/>
                <a:gd name="connsiteY19" fmla="*/ 139391 h 152445"/>
                <a:gd name="connsiteX20" fmla="*/ 58962 w 203370"/>
                <a:gd name="connsiteY20" fmla="*/ 140098 h 152445"/>
                <a:gd name="connsiteX21" fmla="*/ 62505 w 203370"/>
                <a:gd name="connsiteY21" fmla="*/ 136200 h 152445"/>
                <a:gd name="connsiteX22" fmla="*/ 58605 w 203370"/>
                <a:gd name="connsiteY22" fmla="*/ 133714 h 152445"/>
                <a:gd name="connsiteX23" fmla="*/ 47260 w 203370"/>
                <a:gd name="connsiteY23" fmla="*/ 126275 h 152445"/>
                <a:gd name="connsiteX24" fmla="*/ 47968 w 203370"/>
                <a:gd name="connsiteY24" fmla="*/ 121844 h 152445"/>
                <a:gd name="connsiteX25" fmla="*/ 71546 w 203370"/>
                <a:gd name="connsiteY25" fmla="*/ 27566 h 152445"/>
                <a:gd name="connsiteX26" fmla="*/ 71728 w 203370"/>
                <a:gd name="connsiteY26" fmla="*/ 27566 h 152445"/>
                <a:gd name="connsiteX27" fmla="*/ 90699 w 203370"/>
                <a:gd name="connsiteY27" fmla="*/ 135311 h 152445"/>
                <a:gd name="connsiteX28" fmla="*/ 94242 w 203370"/>
                <a:gd name="connsiteY28" fmla="*/ 140098 h 152445"/>
                <a:gd name="connsiteX29" fmla="*/ 99390 w 203370"/>
                <a:gd name="connsiteY29" fmla="*/ 136200 h 152445"/>
                <a:gd name="connsiteX30" fmla="*/ 173859 w 203370"/>
                <a:gd name="connsiteY30" fmla="*/ 25795 h 152445"/>
                <a:gd name="connsiteX31" fmla="*/ 174033 w 203370"/>
                <a:gd name="connsiteY31" fmla="*/ 25970 h 152445"/>
                <a:gd name="connsiteX32" fmla="*/ 149033 w 203370"/>
                <a:gd name="connsiteY32" fmla="*/ 126275 h 152445"/>
                <a:gd name="connsiteX33" fmla="*/ 133430 w 203370"/>
                <a:gd name="connsiteY33" fmla="*/ 133714 h 152445"/>
                <a:gd name="connsiteX34" fmla="*/ 128108 w 203370"/>
                <a:gd name="connsiteY34" fmla="*/ 137622 h 152445"/>
                <a:gd name="connsiteX35" fmla="*/ 130952 w 203370"/>
                <a:gd name="connsiteY35" fmla="*/ 140098 h 152445"/>
                <a:gd name="connsiteX36" fmla="*/ 141939 w 203370"/>
                <a:gd name="connsiteY36" fmla="*/ 139566 h 152445"/>
                <a:gd name="connsiteX37" fmla="*/ 153116 w 203370"/>
                <a:gd name="connsiteY37" fmla="*/ 139391 h 152445"/>
                <a:gd name="connsiteX38" fmla="*/ 175630 w 203370"/>
                <a:gd name="connsiteY38" fmla="*/ 140098 h 152445"/>
                <a:gd name="connsiteX39" fmla="*/ 179356 w 203370"/>
                <a:gd name="connsiteY39" fmla="*/ 136200 h 152445"/>
                <a:gd name="connsiteX40" fmla="*/ 173684 w 203370"/>
                <a:gd name="connsiteY40" fmla="*/ 133714 h 152445"/>
                <a:gd name="connsiteX41" fmla="*/ 166947 w 203370"/>
                <a:gd name="connsiteY41" fmla="*/ 133365 h 152445"/>
                <a:gd name="connsiteX42" fmla="*/ 162864 w 203370"/>
                <a:gd name="connsiteY42" fmla="*/ 130705 h 152445"/>
                <a:gd name="connsiteX43" fmla="*/ 163571 w 203370"/>
                <a:gd name="connsiteY43" fmla="*/ 126807 h 152445"/>
                <a:gd name="connsiteX44" fmla="*/ 186982 w 203370"/>
                <a:gd name="connsiteY44" fmla="*/ 33411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03370" h="152445">
                  <a:moveTo>
                    <a:pt x="186982" y="33411"/>
                  </a:moveTo>
                  <a:cubicBezTo>
                    <a:pt x="188579" y="26861"/>
                    <a:pt x="188929" y="25439"/>
                    <a:pt x="202053" y="25439"/>
                  </a:cubicBezTo>
                  <a:cubicBezTo>
                    <a:pt x="205778" y="25439"/>
                    <a:pt x="208082" y="25439"/>
                    <a:pt x="208082" y="21715"/>
                  </a:cubicBezTo>
                  <a:cubicBezTo>
                    <a:pt x="208082" y="19056"/>
                    <a:pt x="205953" y="19056"/>
                    <a:pt x="202759" y="19056"/>
                  </a:cubicBezTo>
                  <a:lnTo>
                    <a:pt x="178649" y="19056"/>
                  </a:lnTo>
                  <a:cubicBezTo>
                    <a:pt x="173501" y="19056"/>
                    <a:pt x="173326" y="19237"/>
                    <a:pt x="171022" y="22604"/>
                  </a:cubicBezTo>
                  <a:lnTo>
                    <a:pt x="102575" y="123615"/>
                  </a:lnTo>
                  <a:lnTo>
                    <a:pt x="85027" y="23843"/>
                  </a:lnTo>
                  <a:cubicBezTo>
                    <a:pt x="84137" y="19237"/>
                    <a:pt x="84137" y="19056"/>
                    <a:pt x="78823" y="19056"/>
                  </a:cubicBezTo>
                  <a:lnTo>
                    <a:pt x="53465" y="19056"/>
                  </a:lnTo>
                  <a:cubicBezTo>
                    <a:pt x="49913" y="19056"/>
                    <a:pt x="47610" y="19056"/>
                    <a:pt x="47610" y="22954"/>
                  </a:cubicBezTo>
                  <a:cubicBezTo>
                    <a:pt x="47610" y="25439"/>
                    <a:pt x="49739" y="25439"/>
                    <a:pt x="53639" y="25439"/>
                  </a:cubicBezTo>
                  <a:cubicBezTo>
                    <a:pt x="56475" y="25439"/>
                    <a:pt x="57183" y="25439"/>
                    <a:pt x="60376" y="25795"/>
                  </a:cubicBezTo>
                  <a:cubicBezTo>
                    <a:pt x="63927" y="26146"/>
                    <a:pt x="64276" y="26502"/>
                    <a:pt x="64276" y="28273"/>
                  </a:cubicBezTo>
                  <a:cubicBezTo>
                    <a:pt x="64276" y="28449"/>
                    <a:pt x="64276" y="29512"/>
                    <a:pt x="63570" y="32172"/>
                  </a:cubicBezTo>
                  <a:lnTo>
                    <a:pt x="41231" y="121137"/>
                  </a:lnTo>
                  <a:cubicBezTo>
                    <a:pt x="39634" y="127163"/>
                    <a:pt x="36973" y="133191"/>
                    <a:pt x="22784" y="133714"/>
                  </a:cubicBezTo>
                  <a:cubicBezTo>
                    <a:pt x="21370" y="133714"/>
                    <a:pt x="19066" y="133897"/>
                    <a:pt x="19066" y="137622"/>
                  </a:cubicBezTo>
                  <a:cubicBezTo>
                    <a:pt x="19066" y="137795"/>
                    <a:pt x="19241" y="140098"/>
                    <a:pt x="21720" y="140098"/>
                  </a:cubicBezTo>
                  <a:cubicBezTo>
                    <a:pt x="27042" y="140098"/>
                    <a:pt x="34494" y="139391"/>
                    <a:pt x="40166" y="139391"/>
                  </a:cubicBezTo>
                  <a:cubicBezTo>
                    <a:pt x="44416" y="139391"/>
                    <a:pt x="54704" y="140098"/>
                    <a:pt x="58962" y="140098"/>
                  </a:cubicBezTo>
                  <a:cubicBezTo>
                    <a:pt x="59843" y="140098"/>
                    <a:pt x="62505" y="140098"/>
                    <a:pt x="62505" y="136200"/>
                  </a:cubicBezTo>
                  <a:cubicBezTo>
                    <a:pt x="62505" y="133897"/>
                    <a:pt x="60201" y="133714"/>
                    <a:pt x="58605" y="133714"/>
                  </a:cubicBezTo>
                  <a:cubicBezTo>
                    <a:pt x="47260" y="133365"/>
                    <a:pt x="47260" y="128761"/>
                    <a:pt x="47260" y="126275"/>
                  </a:cubicBezTo>
                  <a:cubicBezTo>
                    <a:pt x="47260" y="125568"/>
                    <a:pt x="47260" y="124679"/>
                    <a:pt x="47968" y="121844"/>
                  </a:cubicBezTo>
                  <a:lnTo>
                    <a:pt x="71546" y="27566"/>
                  </a:lnTo>
                  <a:lnTo>
                    <a:pt x="71728" y="27566"/>
                  </a:lnTo>
                  <a:lnTo>
                    <a:pt x="90699" y="135311"/>
                  </a:lnTo>
                  <a:cubicBezTo>
                    <a:pt x="91232" y="138502"/>
                    <a:pt x="91588" y="140098"/>
                    <a:pt x="94242" y="140098"/>
                  </a:cubicBezTo>
                  <a:cubicBezTo>
                    <a:pt x="96729" y="140098"/>
                    <a:pt x="98143" y="138144"/>
                    <a:pt x="99390" y="136200"/>
                  </a:cubicBezTo>
                  <a:lnTo>
                    <a:pt x="173859" y="25795"/>
                  </a:lnTo>
                  <a:lnTo>
                    <a:pt x="174033" y="25970"/>
                  </a:lnTo>
                  <a:lnTo>
                    <a:pt x="149033" y="126275"/>
                  </a:lnTo>
                  <a:cubicBezTo>
                    <a:pt x="147619" y="132301"/>
                    <a:pt x="147261" y="133714"/>
                    <a:pt x="133430" y="133714"/>
                  </a:cubicBezTo>
                  <a:cubicBezTo>
                    <a:pt x="130237" y="133714"/>
                    <a:pt x="128108" y="133714"/>
                    <a:pt x="128108" y="137622"/>
                  </a:cubicBezTo>
                  <a:cubicBezTo>
                    <a:pt x="128108" y="137795"/>
                    <a:pt x="128108" y="140098"/>
                    <a:pt x="130952" y="140098"/>
                  </a:cubicBezTo>
                  <a:cubicBezTo>
                    <a:pt x="134320" y="140098"/>
                    <a:pt x="138395" y="139566"/>
                    <a:pt x="141939" y="139566"/>
                  </a:cubicBezTo>
                  <a:cubicBezTo>
                    <a:pt x="145490" y="139566"/>
                    <a:pt x="149565" y="139391"/>
                    <a:pt x="153116" y="139391"/>
                  </a:cubicBezTo>
                  <a:cubicBezTo>
                    <a:pt x="158081" y="139391"/>
                    <a:pt x="170665" y="140098"/>
                    <a:pt x="175630" y="140098"/>
                  </a:cubicBezTo>
                  <a:cubicBezTo>
                    <a:pt x="176695" y="140098"/>
                    <a:pt x="179356" y="140098"/>
                    <a:pt x="179356" y="136200"/>
                  </a:cubicBezTo>
                  <a:cubicBezTo>
                    <a:pt x="179356" y="133714"/>
                    <a:pt x="177226" y="133714"/>
                    <a:pt x="173684" y="133714"/>
                  </a:cubicBezTo>
                  <a:cubicBezTo>
                    <a:pt x="173501" y="133714"/>
                    <a:pt x="170132" y="133714"/>
                    <a:pt x="166947" y="133365"/>
                  </a:cubicBezTo>
                  <a:cubicBezTo>
                    <a:pt x="162864" y="133008"/>
                    <a:pt x="162864" y="132476"/>
                    <a:pt x="162864" y="130705"/>
                  </a:cubicBezTo>
                  <a:cubicBezTo>
                    <a:pt x="162864" y="129641"/>
                    <a:pt x="163396" y="127870"/>
                    <a:pt x="163571" y="126807"/>
                  </a:cubicBezTo>
                  <a:lnTo>
                    <a:pt x="186982" y="334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8" name="Forme libre : forme 97">
              <a:extLst>
                <a:ext uri="{FF2B5EF4-FFF2-40B4-BE49-F238E27FC236}">
                  <a16:creationId xmlns:a16="http://schemas.microsoft.com/office/drawing/2014/main" id="{B3473826-3F62-43E8-82D2-5CE177EDAEDB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1727929" y="-13668498"/>
              <a:ext cx="101685" cy="101630"/>
            </a:xfrm>
            <a:custGeom>
              <a:avLst/>
              <a:gdLst>
                <a:gd name="connsiteX0" fmla="*/ 50732 w 101685"/>
                <a:gd name="connsiteY0" fmla="*/ 61463 h 101630"/>
                <a:gd name="connsiteX1" fmla="*/ 70107 w 101685"/>
                <a:gd name="connsiteY1" fmla="*/ 81208 h 101630"/>
                <a:gd name="connsiteX2" fmla="*/ 50859 w 101685"/>
                <a:gd name="connsiteY2" fmla="*/ 100956 h 101630"/>
                <a:gd name="connsiteX3" fmla="*/ 27932 w 101685"/>
                <a:gd name="connsiteY3" fmla="*/ 94373 h 101630"/>
                <a:gd name="connsiteX4" fmla="*/ 34645 w 101685"/>
                <a:gd name="connsiteY4" fmla="*/ 86656 h 101630"/>
                <a:gd name="connsiteX5" fmla="*/ 26923 w 101685"/>
                <a:gd name="connsiteY5" fmla="*/ 78930 h 101630"/>
                <a:gd name="connsiteX6" fmla="*/ 19066 w 101685"/>
                <a:gd name="connsiteY6" fmla="*/ 86901 h 101630"/>
                <a:gd name="connsiteX7" fmla="*/ 51240 w 101685"/>
                <a:gd name="connsiteY7" fmla="*/ 106147 h 101630"/>
                <a:gd name="connsiteX8" fmla="*/ 84931 w 101685"/>
                <a:gd name="connsiteY8" fmla="*/ 81335 h 101630"/>
                <a:gd name="connsiteX9" fmla="*/ 61241 w 101685"/>
                <a:gd name="connsiteY9" fmla="*/ 58803 h 101630"/>
                <a:gd name="connsiteX10" fmla="*/ 80498 w 101685"/>
                <a:gd name="connsiteY10" fmla="*/ 37158 h 101630"/>
                <a:gd name="connsiteX11" fmla="*/ 51622 w 101685"/>
                <a:gd name="connsiteY11" fmla="*/ 19056 h 101630"/>
                <a:gd name="connsiteX12" fmla="*/ 23499 w 101685"/>
                <a:gd name="connsiteY12" fmla="*/ 37032 h 101630"/>
                <a:gd name="connsiteX13" fmla="*/ 30720 w 101685"/>
                <a:gd name="connsiteY13" fmla="*/ 44502 h 101630"/>
                <a:gd name="connsiteX14" fmla="*/ 37941 w 101685"/>
                <a:gd name="connsiteY14" fmla="*/ 37285 h 101630"/>
                <a:gd name="connsiteX15" fmla="*/ 31864 w 101685"/>
                <a:gd name="connsiteY15" fmla="*/ 30068 h 101630"/>
                <a:gd name="connsiteX16" fmla="*/ 51240 w 101685"/>
                <a:gd name="connsiteY16" fmla="*/ 23868 h 101630"/>
                <a:gd name="connsiteX17" fmla="*/ 67072 w 101685"/>
                <a:gd name="connsiteY17" fmla="*/ 37158 h 101630"/>
                <a:gd name="connsiteX18" fmla="*/ 48960 w 101685"/>
                <a:gd name="connsiteY18" fmla="*/ 56778 h 101630"/>
                <a:gd name="connsiteX19" fmla="*/ 41611 w 101685"/>
                <a:gd name="connsiteY19" fmla="*/ 57159 h 101630"/>
                <a:gd name="connsiteX20" fmla="*/ 38831 w 101685"/>
                <a:gd name="connsiteY20" fmla="*/ 59310 h 101630"/>
                <a:gd name="connsiteX21" fmla="*/ 42374 w 101685"/>
                <a:gd name="connsiteY21" fmla="*/ 61463 h 101630"/>
                <a:gd name="connsiteX22" fmla="*/ 50732 w 101685"/>
                <a:gd name="connsiteY22" fmla="*/ 61463 h 1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1685" h="101630">
                  <a:moveTo>
                    <a:pt x="50732" y="61463"/>
                  </a:moveTo>
                  <a:cubicBezTo>
                    <a:pt x="62386" y="61463"/>
                    <a:pt x="70107" y="68680"/>
                    <a:pt x="70107" y="81208"/>
                  </a:cubicBezTo>
                  <a:cubicBezTo>
                    <a:pt x="70107" y="94118"/>
                    <a:pt x="62131" y="100956"/>
                    <a:pt x="50859" y="100956"/>
                  </a:cubicBezTo>
                  <a:cubicBezTo>
                    <a:pt x="49469" y="100956"/>
                    <a:pt x="34398" y="100956"/>
                    <a:pt x="27932" y="94373"/>
                  </a:cubicBezTo>
                  <a:cubicBezTo>
                    <a:pt x="33127" y="93611"/>
                    <a:pt x="34645" y="89688"/>
                    <a:pt x="34645" y="86656"/>
                  </a:cubicBezTo>
                  <a:cubicBezTo>
                    <a:pt x="34645" y="81971"/>
                    <a:pt x="31102" y="78930"/>
                    <a:pt x="26923" y="78930"/>
                  </a:cubicBezTo>
                  <a:cubicBezTo>
                    <a:pt x="22871" y="78930"/>
                    <a:pt x="19066" y="81590"/>
                    <a:pt x="19066" y="86901"/>
                  </a:cubicBezTo>
                  <a:cubicBezTo>
                    <a:pt x="19066" y="100065"/>
                    <a:pt x="34017" y="106147"/>
                    <a:pt x="51240" y="106147"/>
                  </a:cubicBezTo>
                  <a:cubicBezTo>
                    <a:pt x="72014" y="106147"/>
                    <a:pt x="84931" y="93611"/>
                    <a:pt x="84931" y="81335"/>
                  </a:cubicBezTo>
                  <a:cubicBezTo>
                    <a:pt x="84931" y="70958"/>
                    <a:pt x="75685" y="62097"/>
                    <a:pt x="61241" y="58803"/>
                  </a:cubicBezTo>
                  <a:cubicBezTo>
                    <a:pt x="76447" y="53864"/>
                    <a:pt x="80498" y="44249"/>
                    <a:pt x="80498" y="37158"/>
                  </a:cubicBezTo>
                  <a:cubicBezTo>
                    <a:pt x="80498" y="26782"/>
                    <a:pt x="67581" y="19056"/>
                    <a:pt x="51622" y="19056"/>
                  </a:cubicBezTo>
                  <a:cubicBezTo>
                    <a:pt x="36043" y="19056"/>
                    <a:pt x="23499" y="25637"/>
                    <a:pt x="23499" y="37032"/>
                  </a:cubicBezTo>
                  <a:cubicBezTo>
                    <a:pt x="23499" y="42978"/>
                    <a:pt x="28313" y="44502"/>
                    <a:pt x="30720" y="44502"/>
                  </a:cubicBezTo>
                  <a:cubicBezTo>
                    <a:pt x="34398" y="44502"/>
                    <a:pt x="37941" y="41842"/>
                    <a:pt x="37941" y="37285"/>
                  </a:cubicBezTo>
                  <a:cubicBezTo>
                    <a:pt x="37941" y="34371"/>
                    <a:pt x="36424" y="30831"/>
                    <a:pt x="31864" y="30068"/>
                  </a:cubicBezTo>
                  <a:cubicBezTo>
                    <a:pt x="37306" y="24248"/>
                    <a:pt x="48579" y="23868"/>
                    <a:pt x="51240" y="23868"/>
                  </a:cubicBezTo>
                  <a:cubicBezTo>
                    <a:pt x="60487" y="23868"/>
                    <a:pt x="67072" y="28551"/>
                    <a:pt x="67072" y="37158"/>
                  </a:cubicBezTo>
                  <a:cubicBezTo>
                    <a:pt x="67072" y="44502"/>
                    <a:pt x="62259" y="56016"/>
                    <a:pt x="48960" y="56778"/>
                  </a:cubicBezTo>
                  <a:cubicBezTo>
                    <a:pt x="45417" y="56905"/>
                    <a:pt x="44909" y="57032"/>
                    <a:pt x="41611" y="57159"/>
                  </a:cubicBezTo>
                  <a:cubicBezTo>
                    <a:pt x="40221" y="57286"/>
                    <a:pt x="38831" y="57414"/>
                    <a:pt x="38831" y="59310"/>
                  </a:cubicBezTo>
                  <a:cubicBezTo>
                    <a:pt x="38831" y="61463"/>
                    <a:pt x="40094" y="61463"/>
                    <a:pt x="42374" y="61463"/>
                  </a:cubicBezTo>
                  <a:lnTo>
                    <a:pt x="50732" y="6146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9" name="Forme libre : forme 98">
              <a:extLst>
                <a:ext uri="{FF2B5EF4-FFF2-40B4-BE49-F238E27FC236}">
                  <a16:creationId xmlns:a16="http://schemas.microsoft.com/office/drawing/2014/main" id="{927B1CC1-4F55-436E-A6BE-45953FA8B096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11829232" y="-13640730"/>
              <a:ext cx="76264" cy="203260"/>
            </a:xfrm>
            <a:custGeom>
              <a:avLst/>
              <a:gdLst>
                <a:gd name="connsiteX0" fmla="*/ 22435 w 76264"/>
                <a:gd name="connsiteY0" fmla="*/ 19056 h 203260"/>
                <a:gd name="connsiteX1" fmla="*/ 19066 w 76264"/>
                <a:gd name="connsiteY1" fmla="*/ 21183 h 203260"/>
                <a:gd name="connsiteX2" fmla="*/ 20663 w 76264"/>
                <a:gd name="connsiteY2" fmla="*/ 23844 h 203260"/>
                <a:gd name="connsiteX3" fmla="*/ 52932 w 76264"/>
                <a:gd name="connsiteY3" fmla="*/ 107490 h 203260"/>
                <a:gd name="connsiteX4" fmla="*/ 22251 w 76264"/>
                <a:gd name="connsiteY4" fmla="*/ 189890 h 203260"/>
                <a:gd name="connsiteX5" fmla="*/ 19066 w 76264"/>
                <a:gd name="connsiteY5" fmla="*/ 193971 h 203260"/>
                <a:gd name="connsiteX6" fmla="*/ 21370 w 76264"/>
                <a:gd name="connsiteY6" fmla="*/ 196099 h 203260"/>
                <a:gd name="connsiteX7" fmla="*/ 52042 w 76264"/>
                <a:gd name="connsiteY7" fmla="*/ 162251 h 203260"/>
                <a:gd name="connsiteX8" fmla="*/ 64992 w 76264"/>
                <a:gd name="connsiteY8" fmla="*/ 107664 h 203260"/>
                <a:gd name="connsiteX9" fmla="*/ 22435 w 76264"/>
                <a:gd name="connsiteY9" fmla="*/ 19056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64" h="203260">
                  <a:moveTo>
                    <a:pt x="22435" y="19056"/>
                  </a:moveTo>
                  <a:cubicBezTo>
                    <a:pt x="21196" y="19056"/>
                    <a:pt x="19066" y="19056"/>
                    <a:pt x="19066" y="21183"/>
                  </a:cubicBezTo>
                  <a:cubicBezTo>
                    <a:pt x="19066" y="22066"/>
                    <a:pt x="19598" y="22598"/>
                    <a:pt x="20663" y="23844"/>
                  </a:cubicBezTo>
                  <a:cubicBezTo>
                    <a:pt x="35908" y="37841"/>
                    <a:pt x="52932" y="61765"/>
                    <a:pt x="52932" y="107490"/>
                  </a:cubicBezTo>
                  <a:cubicBezTo>
                    <a:pt x="52932" y="144530"/>
                    <a:pt x="41405" y="172526"/>
                    <a:pt x="22251" y="189890"/>
                  </a:cubicBezTo>
                  <a:cubicBezTo>
                    <a:pt x="19241" y="192907"/>
                    <a:pt x="19066" y="193081"/>
                    <a:pt x="19066" y="193971"/>
                  </a:cubicBezTo>
                  <a:cubicBezTo>
                    <a:pt x="19066" y="194852"/>
                    <a:pt x="19598" y="196099"/>
                    <a:pt x="21370" y="196099"/>
                  </a:cubicBezTo>
                  <a:cubicBezTo>
                    <a:pt x="23499" y="196099"/>
                    <a:pt x="40341" y="184403"/>
                    <a:pt x="52042" y="162251"/>
                  </a:cubicBezTo>
                  <a:cubicBezTo>
                    <a:pt x="59843" y="147539"/>
                    <a:pt x="64992" y="128396"/>
                    <a:pt x="64992" y="107664"/>
                  </a:cubicBezTo>
                  <a:cubicBezTo>
                    <a:pt x="64992" y="82678"/>
                    <a:pt x="57540" y="43868"/>
                    <a:pt x="22435" y="1905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300" name="Groupe 299" descr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&#10;\begin{align*}&#10; = \int dX\,e^{-\frac{N}{2}\tr X^2)} \Big(\int dM\ e^{N\, \tr\left[X\,M - \frac{4+t_2}{2}M^2+ t_3\,M^3\right]}\Big)^3 &#10;\end{align*}&#10;&#10;&#10;&#10;\end{document}" title="IguanaTex Vector Display">
            <a:extLst>
              <a:ext uri="{FF2B5EF4-FFF2-40B4-BE49-F238E27FC236}">
                <a16:creationId xmlns:a16="http://schemas.microsoft.com/office/drawing/2014/main" id="{B551AE2C-130A-4829-94F6-D1F23C5CC350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1293685" y="5004032"/>
            <a:ext cx="4295216" cy="428634"/>
            <a:chOff x="7360009" y="-15168581"/>
            <a:chExt cx="5872425" cy="586030"/>
          </a:xfrm>
        </p:grpSpPr>
        <p:sp>
          <p:nvSpPr>
            <p:cNvPr id="263" name="Forme libre : forme 262">
              <a:extLst>
                <a:ext uri="{FF2B5EF4-FFF2-40B4-BE49-F238E27FC236}">
                  <a16:creationId xmlns:a16="http://schemas.microsoft.com/office/drawing/2014/main" id="{A567B159-C8DC-43FF-913D-8F942EE7F28E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7360009" y="-14915277"/>
              <a:ext cx="203371" cy="76223"/>
            </a:xfrm>
            <a:custGeom>
              <a:avLst/>
              <a:gdLst>
                <a:gd name="connsiteX0" fmla="*/ 178855 w 203370"/>
                <a:gd name="connsiteY0" fmla="*/ 29179 h 76222"/>
                <a:gd name="connsiteX1" fmla="*/ 187467 w 203370"/>
                <a:gd name="connsiteY1" fmla="*/ 24113 h 76222"/>
                <a:gd name="connsiteX2" fmla="*/ 179109 w 203370"/>
                <a:gd name="connsiteY2" fmla="*/ 19056 h 76222"/>
                <a:gd name="connsiteX3" fmla="*/ 27423 w 203370"/>
                <a:gd name="connsiteY3" fmla="*/ 19056 h 76222"/>
                <a:gd name="connsiteX4" fmla="*/ 19066 w 203370"/>
                <a:gd name="connsiteY4" fmla="*/ 24113 h 76222"/>
                <a:gd name="connsiteX5" fmla="*/ 27677 w 203370"/>
                <a:gd name="connsiteY5" fmla="*/ 29179 h 76222"/>
                <a:gd name="connsiteX6" fmla="*/ 178855 w 203370"/>
                <a:gd name="connsiteY6" fmla="*/ 29179 h 76222"/>
                <a:gd name="connsiteX7" fmla="*/ 179109 w 203370"/>
                <a:gd name="connsiteY7" fmla="*/ 78279 h 76222"/>
                <a:gd name="connsiteX8" fmla="*/ 187467 w 203370"/>
                <a:gd name="connsiteY8" fmla="*/ 73213 h 76222"/>
                <a:gd name="connsiteX9" fmla="*/ 178855 w 203370"/>
                <a:gd name="connsiteY9" fmla="*/ 68148 h 76222"/>
                <a:gd name="connsiteX10" fmla="*/ 27677 w 203370"/>
                <a:gd name="connsiteY10" fmla="*/ 68148 h 76222"/>
                <a:gd name="connsiteX11" fmla="*/ 19066 w 203370"/>
                <a:gd name="connsiteY11" fmla="*/ 73213 h 76222"/>
                <a:gd name="connsiteX12" fmla="*/ 27423 w 203370"/>
                <a:gd name="connsiteY12" fmla="*/ 78279 h 76222"/>
                <a:gd name="connsiteX13" fmla="*/ 179109 w 203370"/>
                <a:gd name="connsiteY13" fmla="*/ 78279 h 7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370" h="76222">
                  <a:moveTo>
                    <a:pt x="178855" y="29179"/>
                  </a:moveTo>
                  <a:cubicBezTo>
                    <a:pt x="182652" y="29179"/>
                    <a:pt x="187467" y="29179"/>
                    <a:pt x="187467" y="24113"/>
                  </a:cubicBezTo>
                  <a:cubicBezTo>
                    <a:pt x="187467" y="19056"/>
                    <a:pt x="182652" y="19056"/>
                    <a:pt x="179109" y="19056"/>
                  </a:cubicBezTo>
                  <a:lnTo>
                    <a:pt x="27423" y="19056"/>
                  </a:lnTo>
                  <a:cubicBezTo>
                    <a:pt x="23880" y="19056"/>
                    <a:pt x="19066" y="19056"/>
                    <a:pt x="19066" y="24113"/>
                  </a:cubicBezTo>
                  <a:cubicBezTo>
                    <a:pt x="19066" y="29179"/>
                    <a:pt x="23880" y="29179"/>
                    <a:pt x="27677" y="29179"/>
                  </a:cubicBezTo>
                  <a:lnTo>
                    <a:pt x="178855" y="29179"/>
                  </a:lnTo>
                  <a:close/>
                  <a:moveTo>
                    <a:pt x="179109" y="78279"/>
                  </a:moveTo>
                  <a:cubicBezTo>
                    <a:pt x="182652" y="78279"/>
                    <a:pt x="187467" y="78279"/>
                    <a:pt x="187467" y="73213"/>
                  </a:cubicBezTo>
                  <a:cubicBezTo>
                    <a:pt x="187467" y="68148"/>
                    <a:pt x="182652" y="68148"/>
                    <a:pt x="178855" y="68148"/>
                  </a:cubicBezTo>
                  <a:lnTo>
                    <a:pt x="27677" y="68148"/>
                  </a:lnTo>
                  <a:cubicBezTo>
                    <a:pt x="23880" y="68148"/>
                    <a:pt x="19066" y="68148"/>
                    <a:pt x="19066" y="73213"/>
                  </a:cubicBezTo>
                  <a:cubicBezTo>
                    <a:pt x="19066" y="78279"/>
                    <a:pt x="23880" y="78279"/>
                    <a:pt x="27423" y="78279"/>
                  </a:cubicBezTo>
                  <a:lnTo>
                    <a:pt x="179109" y="7827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orme libre : forme 263">
              <a:extLst>
                <a:ext uri="{FF2B5EF4-FFF2-40B4-BE49-F238E27FC236}">
                  <a16:creationId xmlns:a16="http://schemas.microsoft.com/office/drawing/2014/main" id="{5ED9287D-558C-4D8E-AF59-E75C1E056FF8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7627340" y="-15166924"/>
              <a:ext cx="254213" cy="584373"/>
            </a:xfrm>
            <a:custGeom>
              <a:avLst/>
              <a:gdLst>
                <a:gd name="connsiteX0" fmla="*/ 31220 w 254213"/>
                <a:gd name="connsiteY0" fmla="*/ 570034 h 584373"/>
                <a:gd name="connsiteX1" fmla="*/ 43629 w 254213"/>
                <a:gd name="connsiteY1" fmla="*/ 557632 h 584373"/>
                <a:gd name="connsiteX2" fmla="*/ 31475 w 254213"/>
                <a:gd name="connsiteY2" fmla="*/ 545228 h 584373"/>
                <a:gd name="connsiteX3" fmla="*/ 19066 w 254213"/>
                <a:gd name="connsiteY3" fmla="*/ 557887 h 584373"/>
                <a:gd name="connsiteX4" fmla="*/ 47172 w 254213"/>
                <a:gd name="connsiteY4" fmla="*/ 581419 h 584373"/>
                <a:gd name="connsiteX5" fmla="*/ 118082 w 254213"/>
                <a:gd name="connsiteY5" fmla="*/ 448799 h 584373"/>
                <a:gd name="connsiteX6" fmla="*/ 167709 w 254213"/>
                <a:gd name="connsiteY6" fmla="*/ 206849 h 584373"/>
                <a:gd name="connsiteX7" fmla="*/ 195061 w 254213"/>
                <a:gd name="connsiteY7" fmla="*/ 69672 h 584373"/>
                <a:gd name="connsiteX8" fmla="*/ 216582 w 254213"/>
                <a:gd name="connsiteY8" fmla="*/ 24621 h 584373"/>
                <a:gd name="connsiteX9" fmla="*/ 231779 w 254213"/>
                <a:gd name="connsiteY9" fmla="*/ 30441 h 584373"/>
                <a:gd name="connsiteX10" fmla="*/ 219116 w 254213"/>
                <a:gd name="connsiteY10" fmla="*/ 42843 h 584373"/>
                <a:gd name="connsiteX11" fmla="*/ 231271 w 254213"/>
                <a:gd name="connsiteY11" fmla="*/ 55246 h 584373"/>
                <a:gd name="connsiteX12" fmla="*/ 243680 w 254213"/>
                <a:gd name="connsiteY12" fmla="*/ 42588 h 584373"/>
                <a:gd name="connsiteX13" fmla="*/ 216081 w 254213"/>
                <a:gd name="connsiteY13" fmla="*/ 19056 h 584373"/>
                <a:gd name="connsiteX14" fmla="*/ 168726 w 254213"/>
                <a:gd name="connsiteY14" fmla="*/ 98271 h 584373"/>
                <a:gd name="connsiteX15" fmla="*/ 105673 w 254213"/>
                <a:gd name="connsiteY15" fmla="*/ 393626 h 584373"/>
                <a:gd name="connsiteX16" fmla="*/ 83390 w 254213"/>
                <a:gd name="connsiteY16" fmla="*/ 509793 h 584373"/>
                <a:gd name="connsiteX17" fmla="*/ 46672 w 254213"/>
                <a:gd name="connsiteY17" fmla="*/ 575852 h 584373"/>
                <a:gd name="connsiteX18" fmla="*/ 31220 w 254213"/>
                <a:gd name="connsiteY18" fmla="*/ 570034 h 584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4213" h="584373">
                  <a:moveTo>
                    <a:pt x="31220" y="570034"/>
                  </a:moveTo>
                  <a:cubicBezTo>
                    <a:pt x="39324" y="569525"/>
                    <a:pt x="43629" y="563959"/>
                    <a:pt x="43629" y="557632"/>
                  </a:cubicBezTo>
                  <a:cubicBezTo>
                    <a:pt x="43629" y="549278"/>
                    <a:pt x="37298" y="545228"/>
                    <a:pt x="31475" y="545228"/>
                  </a:cubicBezTo>
                  <a:cubicBezTo>
                    <a:pt x="25397" y="545228"/>
                    <a:pt x="19066" y="549024"/>
                    <a:pt x="19066" y="557887"/>
                  </a:cubicBezTo>
                  <a:cubicBezTo>
                    <a:pt x="19066" y="570789"/>
                    <a:pt x="31729" y="581419"/>
                    <a:pt x="47172" y="581419"/>
                  </a:cubicBezTo>
                  <a:cubicBezTo>
                    <a:pt x="85662" y="581419"/>
                    <a:pt x="100097" y="522196"/>
                    <a:pt x="118082" y="448799"/>
                  </a:cubicBezTo>
                  <a:cubicBezTo>
                    <a:pt x="137577" y="368822"/>
                    <a:pt x="154037" y="288090"/>
                    <a:pt x="167709" y="206849"/>
                  </a:cubicBezTo>
                  <a:cubicBezTo>
                    <a:pt x="177084" y="152937"/>
                    <a:pt x="186450" y="102320"/>
                    <a:pt x="195061" y="69672"/>
                  </a:cubicBezTo>
                  <a:cubicBezTo>
                    <a:pt x="198096" y="57269"/>
                    <a:pt x="206707" y="24621"/>
                    <a:pt x="216582" y="24621"/>
                  </a:cubicBezTo>
                  <a:cubicBezTo>
                    <a:pt x="224431" y="24621"/>
                    <a:pt x="230762" y="29432"/>
                    <a:pt x="231779" y="30441"/>
                  </a:cubicBezTo>
                  <a:cubicBezTo>
                    <a:pt x="223422" y="30948"/>
                    <a:pt x="219116" y="36514"/>
                    <a:pt x="219116" y="42843"/>
                  </a:cubicBezTo>
                  <a:cubicBezTo>
                    <a:pt x="219116" y="51195"/>
                    <a:pt x="225448" y="55246"/>
                    <a:pt x="231271" y="55246"/>
                  </a:cubicBezTo>
                  <a:cubicBezTo>
                    <a:pt x="237348" y="55246"/>
                    <a:pt x="243680" y="51449"/>
                    <a:pt x="243680" y="42588"/>
                  </a:cubicBezTo>
                  <a:cubicBezTo>
                    <a:pt x="243680" y="28925"/>
                    <a:pt x="230007" y="19056"/>
                    <a:pt x="216081" y="19056"/>
                  </a:cubicBezTo>
                  <a:cubicBezTo>
                    <a:pt x="196833" y="19056"/>
                    <a:pt x="182652" y="46639"/>
                    <a:pt x="168726" y="98271"/>
                  </a:cubicBezTo>
                  <a:cubicBezTo>
                    <a:pt x="167964" y="101058"/>
                    <a:pt x="133526" y="228103"/>
                    <a:pt x="105673" y="393626"/>
                  </a:cubicBezTo>
                  <a:cubicBezTo>
                    <a:pt x="99088" y="432348"/>
                    <a:pt x="91739" y="474620"/>
                    <a:pt x="83390" y="509793"/>
                  </a:cubicBezTo>
                  <a:cubicBezTo>
                    <a:pt x="78830" y="528269"/>
                    <a:pt x="67176" y="575852"/>
                    <a:pt x="46672" y="575852"/>
                  </a:cubicBezTo>
                  <a:cubicBezTo>
                    <a:pt x="37552" y="575852"/>
                    <a:pt x="31475" y="570034"/>
                    <a:pt x="31220" y="57003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Forme libre : forme 264">
              <a:extLst>
                <a:ext uri="{FF2B5EF4-FFF2-40B4-BE49-F238E27FC236}">
                  <a16:creationId xmlns:a16="http://schemas.microsoft.com/office/drawing/2014/main" id="{D7E4B038-DE51-46B7-8621-19C116C5FFEE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7918762" y="-14998042"/>
              <a:ext cx="355899" cy="203260"/>
            </a:xfrm>
            <a:custGeom>
              <a:avLst/>
              <a:gdLst>
                <a:gd name="connsiteX0" fmla="*/ 139603 w 355898"/>
                <a:gd name="connsiteY0" fmla="*/ 21842 h 203260"/>
                <a:gd name="connsiteX1" fmla="*/ 136314 w 355898"/>
                <a:gd name="connsiteY1" fmla="*/ 19056 h 203260"/>
                <a:gd name="connsiteX2" fmla="*/ 104148 w 355898"/>
                <a:gd name="connsiteY2" fmla="*/ 21842 h 203260"/>
                <a:gd name="connsiteX3" fmla="*/ 100605 w 355898"/>
                <a:gd name="connsiteY3" fmla="*/ 26647 h 203260"/>
                <a:gd name="connsiteX4" fmla="*/ 106682 w 355898"/>
                <a:gd name="connsiteY4" fmla="*/ 29686 h 203260"/>
                <a:gd name="connsiteX5" fmla="*/ 119345 w 355898"/>
                <a:gd name="connsiteY5" fmla="*/ 33991 h 203260"/>
                <a:gd name="connsiteX6" fmla="*/ 118582 w 355898"/>
                <a:gd name="connsiteY6" fmla="*/ 39048 h 203260"/>
                <a:gd name="connsiteX7" fmla="*/ 103393 w 355898"/>
                <a:gd name="connsiteY7" fmla="*/ 99034 h 203260"/>
                <a:gd name="connsiteX8" fmla="*/ 80093 w 355898"/>
                <a:gd name="connsiteY8" fmla="*/ 82837 h 203260"/>
                <a:gd name="connsiteX9" fmla="*/ 19066 w 355898"/>
                <a:gd name="connsiteY9" fmla="*/ 156987 h 203260"/>
                <a:gd name="connsiteX10" fmla="*/ 52749 w 355898"/>
                <a:gd name="connsiteY10" fmla="*/ 197488 h 203260"/>
                <a:gd name="connsiteX11" fmla="*/ 85662 w 355898"/>
                <a:gd name="connsiteY11" fmla="*/ 178504 h 203260"/>
                <a:gd name="connsiteX12" fmla="*/ 108708 w 355898"/>
                <a:gd name="connsiteY12" fmla="*/ 197488 h 203260"/>
                <a:gd name="connsiteX13" fmla="*/ 127448 w 355898"/>
                <a:gd name="connsiteY13" fmla="*/ 183561 h 203260"/>
                <a:gd name="connsiteX14" fmla="*/ 135043 w 355898"/>
                <a:gd name="connsiteY14" fmla="*/ 158512 h 203260"/>
                <a:gd name="connsiteX15" fmla="*/ 132008 w 355898"/>
                <a:gd name="connsiteY15" fmla="*/ 155978 h 203260"/>
                <a:gd name="connsiteX16" fmla="*/ 128457 w 355898"/>
                <a:gd name="connsiteY16" fmla="*/ 160536 h 203260"/>
                <a:gd name="connsiteX17" fmla="*/ 109216 w 355898"/>
                <a:gd name="connsiteY17" fmla="*/ 191913 h 203260"/>
                <a:gd name="connsiteX18" fmla="*/ 101622 w 355898"/>
                <a:gd name="connsiteY18" fmla="*/ 180274 h 203260"/>
                <a:gd name="connsiteX19" fmla="*/ 103139 w 355898"/>
                <a:gd name="connsiteY19" fmla="*/ 168126 h 203260"/>
                <a:gd name="connsiteX20" fmla="*/ 139603 w 355898"/>
                <a:gd name="connsiteY20" fmla="*/ 21842 h 203260"/>
                <a:gd name="connsiteX21" fmla="*/ 86933 w 355898"/>
                <a:gd name="connsiteY21" fmla="*/ 164585 h 203260"/>
                <a:gd name="connsiteX22" fmla="*/ 81865 w 355898"/>
                <a:gd name="connsiteY22" fmla="*/ 173946 h 203260"/>
                <a:gd name="connsiteX23" fmla="*/ 53250 w 355898"/>
                <a:gd name="connsiteY23" fmla="*/ 191913 h 203260"/>
                <a:gd name="connsiteX24" fmla="*/ 37044 w 355898"/>
                <a:gd name="connsiteY24" fmla="*/ 168126 h 203260"/>
                <a:gd name="connsiteX25" fmla="*/ 50970 w 355898"/>
                <a:gd name="connsiteY25" fmla="*/ 112698 h 203260"/>
                <a:gd name="connsiteX26" fmla="*/ 80347 w 355898"/>
                <a:gd name="connsiteY26" fmla="*/ 88402 h 203260"/>
                <a:gd name="connsiteX27" fmla="*/ 100351 w 355898"/>
                <a:gd name="connsiteY27" fmla="*/ 110673 h 203260"/>
                <a:gd name="connsiteX28" fmla="*/ 99596 w 355898"/>
                <a:gd name="connsiteY28" fmla="*/ 114978 h 203260"/>
                <a:gd name="connsiteX29" fmla="*/ 86933 w 355898"/>
                <a:gd name="connsiteY29" fmla="*/ 164585 h 203260"/>
                <a:gd name="connsiteX30" fmla="*/ 263574 w 355898"/>
                <a:gd name="connsiteY30" fmla="*/ 90680 h 203260"/>
                <a:gd name="connsiteX31" fmla="*/ 242301 w 355898"/>
                <a:gd name="connsiteY31" fmla="*/ 40318 h 203260"/>
                <a:gd name="connsiteX32" fmla="*/ 241038 w 355898"/>
                <a:gd name="connsiteY32" fmla="*/ 37023 h 203260"/>
                <a:gd name="connsiteX33" fmla="*/ 255981 w 355898"/>
                <a:gd name="connsiteY33" fmla="*/ 29686 h 203260"/>
                <a:gd name="connsiteX34" fmla="*/ 261041 w 355898"/>
                <a:gd name="connsiteY34" fmla="*/ 24876 h 203260"/>
                <a:gd name="connsiteX35" fmla="*/ 257244 w 355898"/>
                <a:gd name="connsiteY35" fmla="*/ 21842 h 203260"/>
                <a:gd name="connsiteX36" fmla="*/ 225340 w 355898"/>
                <a:gd name="connsiteY36" fmla="*/ 22596 h 203260"/>
                <a:gd name="connsiteX37" fmla="*/ 196972 w 355898"/>
                <a:gd name="connsiteY37" fmla="*/ 21842 h 203260"/>
                <a:gd name="connsiteX38" fmla="*/ 192420 w 355898"/>
                <a:gd name="connsiteY38" fmla="*/ 26899 h 203260"/>
                <a:gd name="connsiteX39" fmla="*/ 198243 w 355898"/>
                <a:gd name="connsiteY39" fmla="*/ 29686 h 203260"/>
                <a:gd name="connsiteX40" fmla="*/ 217237 w 355898"/>
                <a:gd name="connsiteY40" fmla="*/ 37786 h 203260"/>
                <a:gd name="connsiteX41" fmla="*/ 247115 w 355898"/>
                <a:gd name="connsiteY41" fmla="*/ 108395 h 203260"/>
                <a:gd name="connsiteX42" fmla="*/ 193683 w 355898"/>
                <a:gd name="connsiteY42" fmla="*/ 165847 h 203260"/>
                <a:gd name="connsiteX43" fmla="*/ 190394 w 355898"/>
                <a:gd name="connsiteY43" fmla="*/ 168634 h 203260"/>
                <a:gd name="connsiteX44" fmla="*/ 153167 w 355898"/>
                <a:gd name="connsiteY44" fmla="*/ 186856 h 203260"/>
                <a:gd name="connsiteX45" fmla="*/ 147599 w 355898"/>
                <a:gd name="connsiteY45" fmla="*/ 191913 h 203260"/>
                <a:gd name="connsiteX46" fmla="*/ 150888 w 355898"/>
                <a:gd name="connsiteY46" fmla="*/ 194700 h 203260"/>
                <a:gd name="connsiteX47" fmla="*/ 174688 w 355898"/>
                <a:gd name="connsiteY47" fmla="*/ 193939 h 203260"/>
                <a:gd name="connsiteX48" fmla="*/ 203049 w 355898"/>
                <a:gd name="connsiteY48" fmla="*/ 194700 h 203260"/>
                <a:gd name="connsiteX49" fmla="*/ 207609 w 355898"/>
                <a:gd name="connsiteY49" fmla="*/ 189635 h 203260"/>
                <a:gd name="connsiteX50" fmla="*/ 204574 w 355898"/>
                <a:gd name="connsiteY50" fmla="*/ 186856 h 203260"/>
                <a:gd name="connsiteX51" fmla="*/ 194445 w 355898"/>
                <a:gd name="connsiteY51" fmla="*/ 179011 h 203260"/>
                <a:gd name="connsiteX52" fmla="*/ 201277 w 355898"/>
                <a:gd name="connsiteY52" fmla="*/ 167618 h 203260"/>
                <a:gd name="connsiteX53" fmla="*/ 227112 w 355898"/>
                <a:gd name="connsiteY53" fmla="*/ 140289 h 203260"/>
                <a:gd name="connsiteX54" fmla="*/ 249904 w 355898"/>
                <a:gd name="connsiteY54" fmla="*/ 115485 h 203260"/>
                <a:gd name="connsiteX55" fmla="*/ 275477 w 355898"/>
                <a:gd name="connsiteY55" fmla="*/ 175970 h 203260"/>
                <a:gd name="connsiteX56" fmla="*/ 276740 w 355898"/>
                <a:gd name="connsiteY56" fmla="*/ 179512 h 203260"/>
                <a:gd name="connsiteX57" fmla="*/ 262058 w 355898"/>
                <a:gd name="connsiteY57" fmla="*/ 186856 h 203260"/>
                <a:gd name="connsiteX58" fmla="*/ 256990 w 355898"/>
                <a:gd name="connsiteY58" fmla="*/ 191661 h 203260"/>
                <a:gd name="connsiteX59" fmla="*/ 260787 w 355898"/>
                <a:gd name="connsiteY59" fmla="*/ 194700 h 203260"/>
                <a:gd name="connsiteX60" fmla="*/ 292700 w 355898"/>
                <a:gd name="connsiteY60" fmla="*/ 193939 h 203260"/>
                <a:gd name="connsiteX61" fmla="*/ 320805 w 355898"/>
                <a:gd name="connsiteY61" fmla="*/ 194700 h 203260"/>
                <a:gd name="connsiteX62" fmla="*/ 325612 w 355898"/>
                <a:gd name="connsiteY62" fmla="*/ 189890 h 203260"/>
                <a:gd name="connsiteX63" fmla="*/ 321060 w 355898"/>
                <a:gd name="connsiteY63" fmla="*/ 186856 h 203260"/>
                <a:gd name="connsiteX64" fmla="*/ 299276 w 355898"/>
                <a:gd name="connsiteY64" fmla="*/ 175717 h 203260"/>
                <a:gd name="connsiteX65" fmla="*/ 266610 w 355898"/>
                <a:gd name="connsiteY65" fmla="*/ 97518 h 203260"/>
                <a:gd name="connsiteX66" fmla="*/ 318525 w 355898"/>
                <a:gd name="connsiteY66" fmla="*/ 42598 h 203260"/>
                <a:gd name="connsiteX67" fmla="*/ 350683 w 355898"/>
                <a:gd name="connsiteY67" fmla="*/ 29686 h 203260"/>
                <a:gd name="connsiteX68" fmla="*/ 356253 w 355898"/>
                <a:gd name="connsiteY68" fmla="*/ 24621 h 203260"/>
                <a:gd name="connsiteX69" fmla="*/ 352963 w 355898"/>
                <a:gd name="connsiteY69" fmla="*/ 21842 h 203260"/>
                <a:gd name="connsiteX70" fmla="*/ 329161 w 355898"/>
                <a:gd name="connsiteY70" fmla="*/ 22596 h 203260"/>
                <a:gd name="connsiteX71" fmla="*/ 301048 w 355898"/>
                <a:gd name="connsiteY71" fmla="*/ 21842 h 203260"/>
                <a:gd name="connsiteX72" fmla="*/ 296241 w 355898"/>
                <a:gd name="connsiteY72" fmla="*/ 26899 h 203260"/>
                <a:gd name="connsiteX73" fmla="*/ 299276 w 355898"/>
                <a:gd name="connsiteY73" fmla="*/ 29686 h 203260"/>
                <a:gd name="connsiteX74" fmla="*/ 309406 w 355898"/>
                <a:gd name="connsiteY74" fmla="*/ 37531 h 203260"/>
                <a:gd name="connsiteX75" fmla="*/ 304599 w 355898"/>
                <a:gd name="connsiteY75" fmla="*/ 46647 h 203260"/>
                <a:gd name="connsiteX76" fmla="*/ 263574 w 355898"/>
                <a:gd name="connsiteY76" fmla="*/ 90680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355898" h="203260">
                  <a:moveTo>
                    <a:pt x="139603" y="21842"/>
                  </a:moveTo>
                  <a:cubicBezTo>
                    <a:pt x="139603" y="21588"/>
                    <a:pt x="139603" y="19056"/>
                    <a:pt x="136314" y="19056"/>
                  </a:cubicBezTo>
                  <a:cubicBezTo>
                    <a:pt x="132509" y="19056"/>
                    <a:pt x="108454" y="21334"/>
                    <a:pt x="104148" y="21842"/>
                  </a:cubicBezTo>
                  <a:cubicBezTo>
                    <a:pt x="102122" y="22097"/>
                    <a:pt x="100605" y="23359"/>
                    <a:pt x="100605" y="26647"/>
                  </a:cubicBezTo>
                  <a:cubicBezTo>
                    <a:pt x="100605" y="29686"/>
                    <a:pt x="102885" y="29686"/>
                    <a:pt x="106682" y="29686"/>
                  </a:cubicBezTo>
                  <a:cubicBezTo>
                    <a:pt x="118837" y="29686"/>
                    <a:pt x="119345" y="31457"/>
                    <a:pt x="119345" y="33991"/>
                  </a:cubicBezTo>
                  <a:lnTo>
                    <a:pt x="118582" y="39048"/>
                  </a:lnTo>
                  <a:lnTo>
                    <a:pt x="103393" y="99034"/>
                  </a:lnTo>
                  <a:cubicBezTo>
                    <a:pt x="98833" y="89672"/>
                    <a:pt x="91493" y="82837"/>
                    <a:pt x="80093" y="82837"/>
                  </a:cubicBezTo>
                  <a:cubicBezTo>
                    <a:pt x="50469" y="82837"/>
                    <a:pt x="19066" y="120042"/>
                    <a:pt x="19066" y="156987"/>
                  </a:cubicBezTo>
                  <a:cubicBezTo>
                    <a:pt x="19066" y="180782"/>
                    <a:pt x="32992" y="197488"/>
                    <a:pt x="52749" y="197488"/>
                  </a:cubicBezTo>
                  <a:cubicBezTo>
                    <a:pt x="57810" y="197488"/>
                    <a:pt x="70473" y="196471"/>
                    <a:pt x="85662" y="178504"/>
                  </a:cubicBezTo>
                  <a:cubicBezTo>
                    <a:pt x="87688" y="189135"/>
                    <a:pt x="96553" y="197488"/>
                    <a:pt x="108708" y="197488"/>
                  </a:cubicBezTo>
                  <a:cubicBezTo>
                    <a:pt x="117574" y="197488"/>
                    <a:pt x="123397" y="191661"/>
                    <a:pt x="127448" y="183561"/>
                  </a:cubicBezTo>
                  <a:cubicBezTo>
                    <a:pt x="131754" y="174454"/>
                    <a:pt x="135043" y="159011"/>
                    <a:pt x="135043" y="158512"/>
                  </a:cubicBezTo>
                  <a:cubicBezTo>
                    <a:pt x="135043" y="155978"/>
                    <a:pt x="132763" y="155978"/>
                    <a:pt x="132008" y="155978"/>
                  </a:cubicBezTo>
                  <a:cubicBezTo>
                    <a:pt x="129474" y="155978"/>
                    <a:pt x="129220" y="156987"/>
                    <a:pt x="128457" y="160536"/>
                  </a:cubicBezTo>
                  <a:cubicBezTo>
                    <a:pt x="124159" y="176987"/>
                    <a:pt x="119599" y="191913"/>
                    <a:pt x="109216" y="191913"/>
                  </a:cubicBezTo>
                  <a:cubicBezTo>
                    <a:pt x="102376" y="191913"/>
                    <a:pt x="101622" y="185340"/>
                    <a:pt x="101622" y="180274"/>
                  </a:cubicBezTo>
                  <a:cubicBezTo>
                    <a:pt x="101622" y="174201"/>
                    <a:pt x="102122" y="172430"/>
                    <a:pt x="103139" y="168126"/>
                  </a:cubicBezTo>
                  <a:lnTo>
                    <a:pt x="139603" y="21842"/>
                  </a:lnTo>
                  <a:close/>
                  <a:moveTo>
                    <a:pt x="86933" y="164585"/>
                  </a:moveTo>
                  <a:cubicBezTo>
                    <a:pt x="85662" y="169142"/>
                    <a:pt x="85662" y="169643"/>
                    <a:pt x="81865" y="173946"/>
                  </a:cubicBezTo>
                  <a:cubicBezTo>
                    <a:pt x="70727" y="187864"/>
                    <a:pt x="60344" y="191913"/>
                    <a:pt x="53250" y="191913"/>
                  </a:cubicBezTo>
                  <a:cubicBezTo>
                    <a:pt x="40587" y="191913"/>
                    <a:pt x="37044" y="177995"/>
                    <a:pt x="37044" y="168126"/>
                  </a:cubicBezTo>
                  <a:cubicBezTo>
                    <a:pt x="37044" y="155471"/>
                    <a:pt x="45146" y="124338"/>
                    <a:pt x="50970" y="112698"/>
                  </a:cubicBezTo>
                  <a:cubicBezTo>
                    <a:pt x="58826" y="97770"/>
                    <a:pt x="70219" y="88402"/>
                    <a:pt x="80347" y="88402"/>
                  </a:cubicBezTo>
                  <a:cubicBezTo>
                    <a:pt x="96808" y="88402"/>
                    <a:pt x="100351" y="109158"/>
                    <a:pt x="100351" y="110673"/>
                  </a:cubicBezTo>
                  <a:cubicBezTo>
                    <a:pt x="100351" y="112189"/>
                    <a:pt x="99842" y="113714"/>
                    <a:pt x="99596" y="114978"/>
                  </a:cubicBezTo>
                  <a:lnTo>
                    <a:pt x="86933" y="164585"/>
                  </a:lnTo>
                  <a:close/>
                  <a:moveTo>
                    <a:pt x="263574" y="90680"/>
                  </a:moveTo>
                  <a:lnTo>
                    <a:pt x="242301" y="40318"/>
                  </a:lnTo>
                  <a:cubicBezTo>
                    <a:pt x="241547" y="38294"/>
                    <a:pt x="241038" y="37277"/>
                    <a:pt x="241038" y="37023"/>
                  </a:cubicBezTo>
                  <a:cubicBezTo>
                    <a:pt x="241038" y="35508"/>
                    <a:pt x="245344" y="30696"/>
                    <a:pt x="255981" y="29686"/>
                  </a:cubicBezTo>
                  <a:cubicBezTo>
                    <a:pt x="258507" y="29433"/>
                    <a:pt x="261041" y="29179"/>
                    <a:pt x="261041" y="24876"/>
                  </a:cubicBezTo>
                  <a:cubicBezTo>
                    <a:pt x="261041" y="21842"/>
                    <a:pt x="258007" y="21842"/>
                    <a:pt x="257244" y="21842"/>
                  </a:cubicBezTo>
                  <a:cubicBezTo>
                    <a:pt x="246861" y="21842"/>
                    <a:pt x="235969" y="22596"/>
                    <a:pt x="225340" y="22596"/>
                  </a:cubicBezTo>
                  <a:cubicBezTo>
                    <a:pt x="219009" y="22596"/>
                    <a:pt x="203303" y="21842"/>
                    <a:pt x="196972" y="21842"/>
                  </a:cubicBezTo>
                  <a:cubicBezTo>
                    <a:pt x="195454" y="21842"/>
                    <a:pt x="192420" y="21842"/>
                    <a:pt x="192420" y="26899"/>
                  </a:cubicBezTo>
                  <a:cubicBezTo>
                    <a:pt x="192420" y="29686"/>
                    <a:pt x="194946" y="29686"/>
                    <a:pt x="198243" y="29686"/>
                  </a:cubicBezTo>
                  <a:cubicBezTo>
                    <a:pt x="213432" y="29686"/>
                    <a:pt x="214957" y="32220"/>
                    <a:pt x="217237" y="37786"/>
                  </a:cubicBezTo>
                  <a:lnTo>
                    <a:pt x="247115" y="108395"/>
                  </a:lnTo>
                  <a:lnTo>
                    <a:pt x="193683" y="165847"/>
                  </a:lnTo>
                  <a:lnTo>
                    <a:pt x="190394" y="168634"/>
                  </a:lnTo>
                  <a:cubicBezTo>
                    <a:pt x="177985" y="182044"/>
                    <a:pt x="166085" y="186094"/>
                    <a:pt x="153167" y="186856"/>
                  </a:cubicBezTo>
                  <a:cubicBezTo>
                    <a:pt x="149879" y="187111"/>
                    <a:pt x="147599" y="187111"/>
                    <a:pt x="147599" y="191913"/>
                  </a:cubicBezTo>
                  <a:cubicBezTo>
                    <a:pt x="147599" y="192168"/>
                    <a:pt x="147599" y="194700"/>
                    <a:pt x="150888" y="194700"/>
                  </a:cubicBezTo>
                  <a:cubicBezTo>
                    <a:pt x="158482" y="194700"/>
                    <a:pt x="166840" y="193939"/>
                    <a:pt x="174688" y="193939"/>
                  </a:cubicBezTo>
                  <a:cubicBezTo>
                    <a:pt x="184062" y="193939"/>
                    <a:pt x="193937" y="194700"/>
                    <a:pt x="203049" y="194700"/>
                  </a:cubicBezTo>
                  <a:cubicBezTo>
                    <a:pt x="204574" y="194700"/>
                    <a:pt x="207609" y="194700"/>
                    <a:pt x="207609" y="189635"/>
                  </a:cubicBezTo>
                  <a:cubicBezTo>
                    <a:pt x="207609" y="187111"/>
                    <a:pt x="205075" y="186856"/>
                    <a:pt x="204574" y="186856"/>
                  </a:cubicBezTo>
                  <a:cubicBezTo>
                    <a:pt x="202294" y="186602"/>
                    <a:pt x="194445" y="186094"/>
                    <a:pt x="194445" y="179011"/>
                  </a:cubicBezTo>
                  <a:cubicBezTo>
                    <a:pt x="194445" y="174962"/>
                    <a:pt x="198243" y="170913"/>
                    <a:pt x="201277" y="167618"/>
                  </a:cubicBezTo>
                  <a:lnTo>
                    <a:pt x="227112" y="140289"/>
                  </a:lnTo>
                  <a:lnTo>
                    <a:pt x="249904" y="115485"/>
                  </a:lnTo>
                  <a:lnTo>
                    <a:pt x="275477" y="175970"/>
                  </a:lnTo>
                  <a:cubicBezTo>
                    <a:pt x="276486" y="178758"/>
                    <a:pt x="276740" y="179011"/>
                    <a:pt x="276740" y="179512"/>
                  </a:cubicBezTo>
                  <a:cubicBezTo>
                    <a:pt x="276740" y="181537"/>
                    <a:pt x="271933" y="185841"/>
                    <a:pt x="262058" y="186856"/>
                  </a:cubicBezTo>
                  <a:cubicBezTo>
                    <a:pt x="259270" y="187111"/>
                    <a:pt x="256990" y="187365"/>
                    <a:pt x="256990" y="191661"/>
                  </a:cubicBezTo>
                  <a:cubicBezTo>
                    <a:pt x="256990" y="194700"/>
                    <a:pt x="259778" y="194700"/>
                    <a:pt x="260787" y="194700"/>
                  </a:cubicBezTo>
                  <a:cubicBezTo>
                    <a:pt x="267881" y="194700"/>
                    <a:pt x="285605" y="193939"/>
                    <a:pt x="292700" y="193939"/>
                  </a:cubicBezTo>
                  <a:cubicBezTo>
                    <a:pt x="299022" y="193939"/>
                    <a:pt x="314473" y="194700"/>
                    <a:pt x="320805" y="194700"/>
                  </a:cubicBezTo>
                  <a:cubicBezTo>
                    <a:pt x="322577" y="194700"/>
                    <a:pt x="325612" y="194700"/>
                    <a:pt x="325612" y="189890"/>
                  </a:cubicBezTo>
                  <a:cubicBezTo>
                    <a:pt x="325612" y="186856"/>
                    <a:pt x="323086" y="186856"/>
                    <a:pt x="321060" y="186856"/>
                  </a:cubicBezTo>
                  <a:cubicBezTo>
                    <a:pt x="304091" y="186602"/>
                    <a:pt x="303583" y="185841"/>
                    <a:pt x="299276" y="175717"/>
                  </a:cubicBezTo>
                  <a:cubicBezTo>
                    <a:pt x="289402" y="152183"/>
                    <a:pt x="272433" y="112698"/>
                    <a:pt x="266610" y="97518"/>
                  </a:cubicBezTo>
                  <a:cubicBezTo>
                    <a:pt x="283833" y="79796"/>
                    <a:pt x="310423" y="49680"/>
                    <a:pt x="318525" y="42598"/>
                  </a:cubicBezTo>
                  <a:cubicBezTo>
                    <a:pt x="325867" y="36523"/>
                    <a:pt x="335494" y="30449"/>
                    <a:pt x="350683" y="29686"/>
                  </a:cubicBezTo>
                  <a:cubicBezTo>
                    <a:pt x="353980" y="29433"/>
                    <a:pt x="356253" y="29433"/>
                    <a:pt x="356253" y="24621"/>
                  </a:cubicBezTo>
                  <a:cubicBezTo>
                    <a:pt x="356253" y="24375"/>
                    <a:pt x="356253" y="21842"/>
                    <a:pt x="352963" y="21842"/>
                  </a:cubicBezTo>
                  <a:cubicBezTo>
                    <a:pt x="345367" y="21842"/>
                    <a:pt x="337012" y="22596"/>
                    <a:pt x="329161" y="22596"/>
                  </a:cubicBezTo>
                  <a:cubicBezTo>
                    <a:pt x="319789" y="22596"/>
                    <a:pt x="310169" y="21842"/>
                    <a:pt x="301048" y="21842"/>
                  </a:cubicBezTo>
                  <a:cubicBezTo>
                    <a:pt x="299530" y="21842"/>
                    <a:pt x="296241" y="21842"/>
                    <a:pt x="296241" y="26899"/>
                  </a:cubicBezTo>
                  <a:cubicBezTo>
                    <a:pt x="296241" y="28670"/>
                    <a:pt x="297504" y="29433"/>
                    <a:pt x="299276" y="29686"/>
                  </a:cubicBezTo>
                  <a:cubicBezTo>
                    <a:pt x="301556" y="29940"/>
                    <a:pt x="309406" y="30449"/>
                    <a:pt x="309406" y="37531"/>
                  </a:cubicBezTo>
                  <a:cubicBezTo>
                    <a:pt x="309406" y="41073"/>
                    <a:pt x="306625" y="44367"/>
                    <a:pt x="304599" y="46647"/>
                  </a:cubicBezTo>
                  <a:lnTo>
                    <a:pt x="263574" y="9068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Forme libre : forme 265">
              <a:extLst>
                <a:ext uri="{FF2B5EF4-FFF2-40B4-BE49-F238E27FC236}">
                  <a16:creationId xmlns:a16="http://schemas.microsoft.com/office/drawing/2014/main" id="{11E0BC4E-2B02-4933-8EF6-E108CD0E1B7B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8323925" y="-14934261"/>
              <a:ext cx="127107" cy="152445"/>
            </a:xfrm>
            <a:custGeom>
              <a:avLst/>
              <a:gdLst>
                <a:gd name="connsiteX0" fmla="*/ 54775 w 127106"/>
                <a:gd name="connsiteY0" fmla="*/ 72459 h 152445"/>
                <a:gd name="connsiteX1" fmla="*/ 93520 w 127106"/>
                <a:gd name="connsiteY1" fmla="*/ 66639 h 152445"/>
                <a:gd name="connsiteX2" fmla="*/ 112507 w 127106"/>
                <a:gd name="connsiteY2" fmla="*/ 40565 h 152445"/>
                <a:gd name="connsiteX3" fmla="*/ 85416 w 127106"/>
                <a:gd name="connsiteY3" fmla="*/ 19056 h 152445"/>
                <a:gd name="connsiteX4" fmla="*/ 19066 w 127106"/>
                <a:gd name="connsiteY4" fmla="*/ 87894 h 152445"/>
                <a:gd name="connsiteX5" fmla="*/ 58828 w 127106"/>
                <a:gd name="connsiteY5" fmla="*/ 133708 h 152445"/>
                <a:gd name="connsiteX6" fmla="*/ 116310 w 127106"/>
                <a:gd name="connsiteY6" fmla="*/ 103837 h 152445"/>
                <a:gd name="connsiteX7" fmla="*/ 113270 w 127106"/>
                <a:gd name="connsiteY7" fmla="*/ 100551 h 152445"/>
                <a:gd name="connsiteX8" fmla="*/ 109980 w 127106"/>
                <a:gd name="connsiteY8" fmla="*/ 103083 h 152445"/>
                <a:gd name="connsiteX9" fmla="*/ 59336 w 127106"/>
                <a:gd name="connsiteY9" fmla="*/ 128133 h 152445"/>
                <a:gd name="connsiteX10" fmla="*/ 37298 w 127106"/>
                <a:gd name="connsiteY10" fmla="*/ 98780 h 152445"/>
                <a:gd name="connsiteX11" fmla="*/ 41350 w 127106"/>
                <a:gd name="connsiteY11" fmla="*/ 72459 h 152445"/>
                <a:gd name="connsiteX12" fmla="*/ 54775 w 127106"/>
                <a:gd name="connsiteY12" fmla="*/ 72459 h 152445"/>
                <a:gd name="connsiteX13" fmla="*/ 42876 w 127106"/>
                <a:gd name="connsiteY13" fmla="*/ 66886 h 152445"/>
                <a:gd name="connsiteX14" fmla="*/ 85416 w 127106"/>
                <a:gd name="connsiteY14" fmla="*/ 24621 h 152445"/>
                <a:gd name="connsiteX15" fmla="*/ 104156 w 127106"/>
                <a:gd name="connsiteY15" fmla="*/ 40565 h 152445"/>
                <a:gd name="connsiteX16" fmla="*/ 53258 w 127106"/>
                <a:gd name="connsiteY16" fmla="*/ 66886 h 152445"/>
                <a:gd name="connsiteX17" fmla="*/ 42876 w 127106"/>
                <a:gd name="connsiteY17" fmla="*/ 66886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106" h="152445">
                  <a:moveTo>
                    <a:pt x="54775" y="72459"/>
                  </a:moveTo>
                  <a:cubicBezTo>
                    <a:pt x="62117" y="72459"/>
                    <a:pt x="80858" y="71950"/>
                    <a:pt x="93520" y="66639"/>
                  </a:cubicBezTo>
                  <a:cubicBezTo>
                    <a:pt x="111244" y="59040"/>
                    <a:pt x="112507" y="44114"/>
                    <a:pt x="112507" y="40565"/>
                  </a:cubicBezTo>
                  <a:cubicBezTo>
                    <a:pt x="112507" y="29433"/>
                    <a:pt x="102885" y="19056"/>
                    <a:pt x="85416" y="19056"/>
                  </a:cubicBezTo>
                  <a:cubicBezTo>
                    <a:pt x="57310" y="19056"/>
                    <a:pt x="19066" y="43606"/>
                    <a:pt x="19066" y="87894"/>
                  </a:cubicBezTo>
                  <a:cubicBezTo>
                    <a:pt x="19066" y="113706"/>
                    <a:pt x="34009" y="133708"/>
                    <a:pt x="58828" y="133708"/>
                  </a:cubicBezTo>
                  <a:cubicBezTo>
                    <a:pt x="95038" y="133708"/>
                    <a:pt x="116310" y="106878"/>
                    <a:pt x="116310" y="103837"/>
                  </a:cubicBezTo>
                  <a:cubicBezTo>
                    <a:pt x="116310" y="102320"/>
                    <a:pt x="114785" y="100551"/>
                    <a:pt x="113270" y="100551"/>
                  </a:cubicBezTo>
                  <a:cubicBezTo>
                    <a:pt x="112007" y="100551"/>
                    <a:pt x="111498" y="101058"/>
                    <a:pt x="109980" y="103083"/>
                  </a:cubicBezTo>
                  <a:cubicBezTo>
                    <a:pt x="89976" y="128133"/>
                    <a:pt x="62371" y="128133"/>
                    <a:pt x="59336" y="128133"/>
                  </a:cubicBezTo>
                  <a:cubicBezTo>
                    <a:pt x="39578" y="128133"/>
                    <a:pt x="37298" y="106878"/>
                    <a:pt x="37298" y="98780"/>
                  </a:cubicBezTo>
                  <a:cubicBezTo>
                    <a:pt x="37298" y="95739"/>
                    <a:pt x="37552" y="87894"/>
                    <a:pt x="41350" y="72459"/>
                  </a:cubicBezTo>
                  <a:lnTo>
                    <a:pt x="54775" y="72459"/>
                  </a:lnTo>
                  <a:close/>
                  <a:moveTo>
                    <a:pt x="42876" y="66886"/>
                  </a:moveTo>
                  <a:cubicBezTo>
                    <a:pt x="52749" y="28416"/>
                    <a:pt x="78832" y="24621"/>
                    <a:pt x="85416" y="24621"/>
                  </a:cubicBezTo>
                  <a:cubicBezTo>
                    <a:pt x="97318" y="24621"/>
                    <a:pt x="104156" y="31966"/>
                    <a:pt x="104156" y="40565"/>
                  </a:cubicBezTo>
                  <a:cubicBezTo>
                    <a:pt x="104156" y="66886"/>
                    <a:pt x="63635" y="66886"/>
                    <a:pt x="53258" y="66886"/>
                  </a:cubicBezTo>
                  <a:lnTo>
                    <a:pt x="42876" y="6688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orme libre : forme 266">
              <a:extLst>
                <a:ext uri="{FF2B5EF4-FFF2-40B4-BE49-F238E27FC236}">
                  <a16:creationId xmlns:a16="http://schemas.microsoft.com/office/drawing/2014/main" id="{4C8EB0AA-8A8D-4C03-AE15-A21A7B01D86F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8449432" y="-14975634"/>
              <a:ext cx="152528" cy="25408"/>
            </a:xfrm>
            <a:custGeom>
              <a:avLst/>
              <a:gdLst>
                <a:gd name="connsiteX0" fmla="*/ 131834 w 152528"/>
                <a:gd name="connsiteY0" fmla="*/ 27743 h 25407"/>
                <a:gd name="connsiteX1" fmla="*/ 138928 w 152528"/>
                <a:gd name="connsiteY1" fmla="*/ 23486 h 25407"/>
                <a:gd name="connsiteX2" fmla="*/ 131834 w 152528"/>
                <a:gd name="connsiteY2" fmla="*/ 19056 h 25407"/>
                <a:gd name="connsiteX3" fmla="*/ 26152 w 152528"/>
                <a:gd name="connsiteY3" fmla="*/ 19056 h 25407"/>
                <a:gd name="connsiteX4" fmla="*/ 19066 w 152528"/>
                <a:gd name="connsiteY4" fmla="*/ 23312 h 25407"/>
                <a:gd name="connsiteX5" fmla="*/ 26152 w 152528"/>
                <a:gd name="connsiteY5" fmla="*/ 27743 h 25407"/>
                <a:gd name="connsiteX6" fmla="*/ 131834 w 152528"/>
                <a:gd name="connsiteY6" fmla="*/ 27743 h 2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528" h="25407">
                  <a:moveTo>
                    <a:pt x="131834" y="27743"/>
                  </a:moveTo>
                  <a:cubicBezTo>
                    <a:pt x="134670" y="27743"/>
                    <a:pt x="138928" y="27743"/>
                    <a:pt x="138928" y="23486"/>
                  </a:cubicBezTo>
                  <a:cubicBezTo>
                    <a:pt x="138928" y="19056"/>
                    <a:pt x="134852" y="19056"/>
                    <a:pt x="131834" y="19056"/>
                  </a:cubicBezTo>
                  <a:lnTo>
                    <a:pt x="26152" y="19056"/>
                  </a:lnTo>
                  <a:cubicBezTo>
                    <a:pt x="23316" y="19056"/>
                    <a:pt x="19066" y="19056"/>
                    <a:pt x="19066" y="23312"/>
                  </a:cubicBezTo>
                  <a:cubicBezTo>
                    <a:pt x="19066" y="27743"/>
                    <a:pt x="23141" y="27743"/>
                    <a:pt x="26152" y="27743"/>
                  </a:cubicBezTo>
                  <a:lnTo>
                    <a:pt x="131834" y="2774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orme libre : forme 267">
              <a:extLst>
                <a:ext uri="{FF2B5EF4-FFF2-40B4-BE49-F238E27FC236}">
                  <a16:creationId xmlns:a16="http://schemas.microsoft.com/office/drawing/2014/main" id="{D26225BE-659D-4265-9990-D9460A88670C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8633772" y="-15081398"/>
              <a:ext cx="152528" cy="101630"/>
            </a:xfrm>
            <a:custGeom>
              <a:avLst/>
              <a:gdLst>
                <a:gd name="connsiteX0" fmla="*/ 125200 w 152528"/>
                <a:gd name="connsiteY0" fmla="*/ 33490 h 101630"/>
                <a:gd name="connsiteX1" fmla="*/ 138880 w 152528"/>
                <a:gd name="connsiteY1" fmla="*/ 24748 h 101630"/>
                <a:gd name="connsiteX2" fmla="*/ 142177 w 152528"/>
                <a:gd name="connsiteY2" fmla="*/ 21208 h 101630"/>
                <a:gd name="connsiteX3" fmla="*/ 140024 w 152528"/>
                <a:gd name="connsiteY3" fmla="*/ 19056 h 101630"/>
                <a:gd name="connsiteX4" fmla="*/ 132803 w 152528"/>
                <a:gd name="connsiteY4" fmla="*/ 19437 h 101630"/>
                <a:gd name="connsiteX5" fmla="*/ 125708 w 152528"/>
                <a:gd name="connsiteY5" fmla="*/ 19564 h 101630"/>
                <a:gd name="connsiteX6" fmla="*/ 118241 w 152528"/>
                <a:gd name="connsiteY6" fmla="*/ 19437 h 101630"/>
                <a:gd name="connsiteX7" fmla="*/ 111020 w 152528"/>
                <a:gd name="connsiteY7" fmla="*/ 19056 h 101630"/>
                <a:gd name="connsiteX8" fmla="*/ 107977 w 152528"/>
                <a:gd name="connsiteY8" fmla="*/ 22598 h 101630"/>
                <a:gd name="connsiteX9" fmla="*/ 111147 w 152528"/>
                <a:gd name="connsiteY9" fmla="*/ 24748 h 101630"/>
                <a:gd name="connsiteX10" fmla="*/ 120012 w 152528"/>
                <a:gd name="connsiteY10" fmla="*/ 29688 h 101630"/>
                <a:gd name="connsiteX11" fmla="*/ 119631 w 152528"/>
                <a:gd name="connsiteY11" fmla="*/ 31966 h 101630"/>
                <a:gd name="connsiteX12" fmla="*/ 105951 w 152528"/>
                <a:gd name="connsiteY12" fmla="*/ 86402 h 101630"/>
                <a:gd name="connsiteX13" fmla="*/ 67954 w 152528"/>
                <a:gd name="connsiteY13" fmla="*/ 21208 h 101630"/>
                <a:gd name="connsiteX14" fmla="*/ 63394 w 152528"/>
                <a:gd name="connsiteY14" fmla="*/ 19056 h 101630"/>
                <a:gd name="connsiteX15" fmla="*/ 43764 w 152528"/>
                <a:gd name="connsiteY15" fmla="*/ 19056 h 101630"/>
                <a:gd name="connsiteX16" fmla="*/ 39332 w 152528"/>
                <a:gd name="connsiteY16" fmla="*/ 22598 h 101630"/>
                <a:gd name="connsiteX17" fmla="*/ 44018 w 152528"/>
                <a:gd name="connsiteY17" fmla="*/ 24748 h 101630"/>
                <a:gd name="connsiteX18" fmla="*/ 52630 w 152528"/>
                <a:gd name="connsiteY18" fmla="*/ 25257 h 101630"/>
                <a:gd name="connsiteX19" fmla="*/ 36043 w 152528"/>
                <a:gd name="connsiteY19" fmla="*/ 91333 h 101630"/>
                <a:gd name="connsiteX20" fmla="*/ 22236 w 152528"/>
                <a:gd name="connsiteY20" fmla="*/ 99820 h 101630"/>
                <a:gd name="connsiteX21" fmla="*/ 19066 w 152528"/>
                <a:gd name="connsiteY21" fmla="*/ 103362 h 101630"/>
                <a:gd name="connsiteX22" fmla="*/ 21219 w 152528"/>
                <a:gd name="connsiteY22" fmla="*/ 105513 h 101630"/>
                <a:gd name="connsiteX23" fmla="*/ 28440 w 152528"/>
                <a:gd name="connsiteY23" fmla="*/ 105132 h 101630"/>
                <a:gd name="connsiteX24" fmla="*/ 35661 w 152528"/>
                <a:gd name="connsiteY24" fmla="*/ 105005 h 101630"/>
                <a:gd name="connsiteX25" fmla="*/ 43129 w 152528"/>
                <a:gd name="connsiteY25" fmla="*/ 105132 h 101630"/>
                <a:gd name="connsiteX26" fmla="*/ 50350 w 152528"/>
                <a:gd name="connsiteY26" fmla="*/ 105513 h 101630"/>
                <a:gd name="connsiteX27" fmla="*/ 53393 w 152528"/>
                <a:gd name="connsiteY27" fmla="*/ 101973 h 101630"/>
                <a:gd name="connsiteX28" fmla="*/ 50096 w 152528"/>
                <a:gd name="connsiteY28" fmla="*/ 99820 h 101630"/>
                <a:gd name="connsiteX29" fmla="*/ 41357 w 152528"/>
                <a:gd name="connsiteY29" fmla="*/ 95008 h 101630"/>
                <a:gd name="connsiteX30" fmla="*/ 41866 w 152528"/>
                <a:gd name="connsiteY30" fmla="*/ 92095 h 101630"/>
                <a:gd name="connsiteX31" fmla="*/ 57698 w 152528"/>
                <a:gd name="connsiteY31" fmla="*/ 28552 h 101630"/>
                <a:gd name="connsiteX32" fmla="*/ 101265 w 152528"/>
                <a:gd name="connsiteY32" fmla="*/ 103235 h 101630"/>
                <a:gd name="connsiteX33" fmla="*/ 104688 w 152528"/>
                <a:gd name="connsiteY33" fmla="*/ 105513 h 101630"/>
                <a:gd name="connsiteX34" fmla="*/ 107977 w 152528"/>
                <a:gd name="connsiteY34" fmla="*/ 102218 h 101630"/>
                <a:gd name="connsiteX35" fmla="*/ 125200 w 152528"/>
                <a:gd name="connsiteY35" fmla="*/ 33490 h 1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52528" h="101630">
                  <a:moveTo>
                    <a:pt x="125200" y="33490"/>
                  </a:moveTo>
                  <a:cubicBezTo>
                    <a:pt x="126090" y="29942"/>
                    <a:pt x="127353" y="25130"/>
                    <a:pt x="138880" y="24748"/>
                  </a:cubicBezTo>
                  <a:cubicBezTo>
                    <a:pt x="139897" y="24748"/>
                    <a:pt x="142177" y="24631"/>
                    <a:pt x="142177" y="21208"/>
                  </a:cubicBezTo>
                  <a:cubicBezTo>
                    <a:pt x="142177" y="20699"/>
                    <a:pt x="141795" y="19056"/>
                    <a:pt x="140024" y="19056"/>
                  </a:cubicBezTo>
                  <a:cubicBezTo>
                    <a:pt x="137744" y="19056"/>
                    <a:pt x="135083" y="19437"/>
                    <a:pt x="132803" y="19437"/>
                  </a:cubicBezTo>
                  <a:cubicBezTo>
                    <a:pt x="130523" y="19437"/>
                    <a:pt x="128116" y="19564"/>
                    <a:pt x="125708" y="19564"/>
                  </a:cubicBezTo>
                  <a:cubicBezTo>
                    <a:pt x="123174" y="19564"/>
                    <a:pt x="120767" y="19437"/>
                    <a:pt x="118241" y="19437"/>
                  </a:cubicBezTo>
                  <a:cubicBezTo>
                    <a:pt x="115961" y="19437"/>
                    <a:pt x="113300" y="19056"/>
                    <a:pt x="111020" y="19056"/>
                  </a:cubicBezTo>
                  <a:cubicBezTo>
                    <a:pt x="110130" y="19056"/>
                    <a:pt x="107977" y="19056"/>
                    <a:pt x="107977" y="22598"/>
                  </a:cubicBezTo>
                  <a:cubicBezTo>
                    <a:pt x="107977" y="24748"/>
                    <a:pt x="109876" y="24748"/>
                    <a:pt x="111147" y="24748"/>
                  </a:cubicBezTo>
                  <a:cubicBezTo>
                    <a:pt x="119504" y="24876"/>
                    <a:pt x="120012" y="27537"/>
                    <a:pt x="120012" y="29688"/>
                  </a:cubicBezTo>
                  <a:cubicBezTo>
                    <a:pt x="120012" y="30578"/>
                    <a:pt x="119758" y="31212"/>
                    <a:pt x="119631" y="31966"/>
                  </a:cubicBezTo>
                  <a:lnTo>
                    <a:pt x="105951" y="86402"/>
                  </a:lnTo>
                  <a:lnTo>
                    <a:pt x="67954" y="21208"/>
                  </a:lnTo>
                  <a:cubicBezTo>
                    <a:pt x="66691" y="19056"/>
                    <a:pt x="66437" y="19056"/>
                    <a:pt x="63394" y="19056"/>
                  </a:cubicBezTo>
                  <a:lnTo>
                    <a:pt x="43764" y="19056"/>
                  </a:lnTo>
                  <a:cubicBezTo>
                    <a:pt x="41230" y="19056"/>
                    <a:pt x="39332" y="19056"/>
                    <a:pt x="39332" y="22598"/>
                  </a:cubicBezTo>
                  <a:cubicBezTo>
                    <a:pt x="39332" y="24748"/>
                    <a:pt x="40976" y="24748"/>
                    <a:pt x="44018" y="24748"/>
                  </a:cubicBezTo>
                  <a:cubicBezTo>
                    <a:pt x="44400" y="24748"/>
                    <a:pt x="49468" y="24748"/>
                    <a:pt x="52630" y="25257"/>
                  </a:cubicBezTo>
                  <a:lnTo>
                    <a:pt x="36043" y="91333"/>
                  </a:lnTo>
                  <a:cubicBezTo>
                    <a:pt x="35153" y="94754"/>
                    <a:pt x="34017" y="99566"/>
                    <a:pt x="22236" y="99820"/>
                  </a:cubicBezTo>
                  <a:cubicBezTo>
                    <a:pt x="21219" y="99820"/>
                    <a:pt x="19066" y="99948"/>
                    <a:pt x="19066" y="103362"/>
                  </a:cubicBezTo>
                  <a:cubicBezTo>
                    <a:pt x="19066" y="104498"/>
                    <a:pt x="20083" y="105513"/>
                    <a:pt x="21219" y="105513"/>
                  </a:cubicBezTo>
                  <a:cubicBezTo>
                    <a:pt x="23499" y="105513"/>
                    <a:pt x="26160" y="105132"/>
                    <a:pt x="28440" y="105132"/>
                  </a:cubicBezTo>
                  <a:cubicBezTo>
                    <a:pt x="30847" y="105132"/>
                    <a:pt x="33255" y="105005"/>
                    <a:pt x="35661" y="105005"/>
                  </a:cubicBezTo>
                  <a:cubicBezTo>
                    <a:pt x="38196" y="105005"/>
                    <a:pt x="40603" y="105132"/>
                    <a:pt x="43129" y="105132"/>
                  </a:cubicBezTo>
                  <a:cubicBezTo>
                    <a:pt x="45409" y="105132"/>
                    <a:pt x="48070" y="105513"/>
                    <a:pt x="50350" y="105513"/>
                  </a:cubicBezTo>
                  <a:cubicBezTo>
                    <a:pt x="51994" y="105513"/>
                    <a:pt x="53393" y="104625"/>
                    <a:pt x="53393" y="101973"/>
                  </a:cubicBezTo>
                  <a:cubicBezTo>
                    <a:pt x="53393" y="99820"/>
                    <a:pt x="51494" y="99820"/>
                    <a:pt x="50096" y="99820"/>
                  </a:cubicBezTo>
                  <a:cubicBezTo>
                    <a:pt x="43764" y="99693"/>
                    <a:pt x="41357" y="98042"/>
                    <a:pt x="41357" y="95008"/>
                  </a:cubicBezTo>
                  <a:cubicBezTo>
                    <a:pt x="41357" y="94120"/>
                    <a:pt x="41612" y="93357"/>
                    <a:pt x="41866" y="92095"/>
                  </a:cubicBezTo>
                  <a:lnTo>
                    <a:pt x="57698" y="28552"/>
                  </a:lnTo>
                  <a:lnTo>
                    <a:pt x="101265" y="103235"/>
                  </a:lnTo>
                  <a:cubicBezTo>
                    <a:pt x="102535" y="105513"/>
                    <a:pt x="103290" y="105513"/>
                    <a:pt x="104688" y="105513"/>
                  </a:cubicBezTo>
                  <a:cubicBezTo>
                    <a:pt x="107222" y="105513"/>
                    <a:pt x="107342" y="104877"/>
                    <a:pt x="107977" y="102218"/>
                  </a:cubicBezTo>
                  <a:lnTo>
                    <a:pt x="125200" y="3349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orme libre : forme 268">
              <a:extLst>
                <a:ext uri="{FF2B5EF4-FFF2-40B4-BE49-F238E27FC236}">
                  <a16:creationId xmlns:a16="http://schemas.microsoft.com/office/drawing/2014/main" id="{68152EAD-9BB7-424B-9B1C-0484B408018F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8631581" y="-14958660"/>
              <a:ext cx="152528" cy="25408"/>
            </a:xfrm>
            <a:custGeom>
              <a:avLst/>
              <a:gdLst>
                <a:gd name="connsiteX0" fmla="*/ 6463 w 152528"/>
                <a:gd name="connsiteY0" fmla="*/ 6460 h 0"/>
                <a:gd name="connsiteX1" fmla="*/ 156509 w 152528"/>
                <a:gd name="connsiteY1" fmla="*/ 646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2528">
                  <a:moveTo>
                    <a:pt x="6463" y="6460"/>
                  </a:moveTo>
                  <a:lnTo>
                    <a:pt x="156509" y="6460"/>
                  </a:lnTo>
                </a:path>
              </a:pathLst>
            </a:custGeom>
            <a:noFill/>
            <a:ln w="3229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orme libre : forme 269">
              <a:extLst>
                <a:ext uri="{FF2B5EF4-FFF2-40B4-BE49-F238E27FC236}">
                  <a16:creationId xmlns:a16="http://schemas.microsoft.com/office/drawing/2014/main" id="{4133BB01-49C8-479A-9136-C0296CF43DAA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8662411" y="-14950226"/>
              <a:ext cx="76264" cy="101630"/>
            </a:xfrm>
            <a:custGeom>
              <a:avLst/>
              <a:gdLst>
                <a:gd name="connsiteX0" fmla="*/ 82134 w 76264"/>
                <a:gd name="connsiteY0" fmla="*/ 78930 h 101630"/>
                <a:gd name="connsiteX1" fmla="*/ 76820 w 76264"/>
                <a:gd name="connsiteY1" fmla="*/ 78930 h 101630"/>
                <a:gd name="connsiteX2" fmla="*/ 73142 w 76264"/>
                <a:gd name="connsiteY2" fmla="*/ 90451 h 101630"/>
                <a:gd name="connsiteX3" fmla="*/ 59597 w 76264"/>
                <a:gd name="connsiteY3" fmla="*/ 91204 h 101630"/>
                <a:gd name="connsiteX4" fmla="*/ 34772 w 76264"/>
                <a:gd name="connsiteY4" fmla="*/ 91204 h 101630"/>
                <a:gd name="connsiteX5" fmla="*/ 60098 w 76264"/>
                <a:gd name="connsiteY5" fmla="*/ 72856 h 101630"/>
                <a:gd name="connsiteX6" fmla="*/ 82134 w 76264"/>
                <a:gd name="connsiteY6" fmla="*/ 44249 h 101630"/>
                <a:gd name="connsiteX7" fmla="*/ 48698 w 76264"/>
                <a:gd name="connsiteY7" fmla="*/ 19056 h 101630"/>
                <a:gd name="connsiteX8" fmla="*/ 19066 w 76264"/>
                <a:gd name="connsiteY8" fmla="*/ 41335 h 101630"/>
                <a:gd name="connsiteX9" fmla="*/ 26406 w 76264"/>
                <a:gd name="connsiteY9" fmla="*/ 49060 h 101630"/>
                <a:gd name="connsiteX10" fmla="*/ 33882 w 76264"/>
                <a:gd name="connsiteY10" fmla="*/ 41588 h 101630"/>
                <a:gd name="connsiteX11" fmla="*/ 26661 w 76264"/>
                <a:gd name="connsiteY11" fmla="*/ 34118 h 101630"/>
                <a:gd name="connsiteX12" fmla="*/ 46044 w 76264"/>
                <a:gd name="connsiteY12" fmla="*/ 24629 h 101630"/>
                <a:gd name="connsiteX13" fmla="*/ 68582 w 76264"/>
                <a:gd name="connsiteY13" fmla="*/ 44376 h 101630"/>
                <a:gd name="connsiteX14" fmla="*/ 51486 w 76264"/>
                <a:gd name="connsiteY14" fmla="*/ 71332 h 101630"/>
                <a:gd name="connsiteX15" fmla="*/ 20583 w 76264"/>
                <a:gd name="connsiteY15" fmla="*/ 97541 h 101630"/>
                <a:gd name="connsiteX16" fmla="*/ 19066 w 76264"/>
                <a:gd name="connsiteY16" fmla="*/ 99566 h 101630"/>
                <a:gd name="connsiteX17" fmla="*/ 19066 w 76264"/>
                <a:gd name="connsiteY17" fmla="*/ 103361 h 101630"/>
                <a:gd name="connsiteX18" fmla="*/ 77956 w 76264"/>
                <a:gd name="connsiteY18" fmla="*/ 103361 h 101630"/>
                <a:gd name="connsiteX19" fmla="*/ 82134 w 76264"/>
                <a:gd name="connsiteY19" fmla="*/ 78930 h 1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64" h="101630">
                  <a:moveTo>
                    <a:pt x="82134" y="78930"/>
                  </a:moveTo>
                  <a:lnTo>
                    <a:pt x="76820" y="78930"/>
                  </a:lnTo>
                  <a:cubicBezTo>
                    <a:pt x="76439" y="81335"/>
                    <a:pt x="75168" y="89181"/>
                    <a:pt x="73142" y="90451"/>
                  </a:cubicBezTo>
                  <a:cubicBezTo>
                    <a:pt x="72133" y="91204"/>
                    <a:pt x="61496" y="91204"/>
                    <a:pt x="59597" y="91204"/>
                  </a:cubicBezTo>
                  <a:lnTo>
                    <a:pt x="34772" y="91204"/>
                  </a:lnTo>
                  <a:cubicBezTo>
                    <a:pt x="43129" y="85005"/>
                    <a:pt x="52503" y="77913"/>
                    <a:pt x="60098" y="72856"/>
                  </a:cubicBezTo>
                  <a:cubicBezTo>
                    <a:pt x="71498" y="65003"/>
                    <a:pt x="82134" y="57668"/>
                    <a:pt x="82134" y="44249"/>
                  </a:cubicBezTo>
                  <a:cubicBezTo>
                    <a:pt x="82134" y="28044"/>
                    <a:pt x="66811" y="19056"/>
                    <a:pt x="48698" y="19056"/>
                  </a:cubicBezTo>
                  <a:cubicBezTo>
                    <a:pt x="31602" y="19056"/>
                    <a:pt x="19066" y="28932"/>
                    <a:pt x="19066" y="41335"/>
                  </a:cubicBezTo>
                  <a:cubicBezTo>
                    <a:pt x="19066" y="47917"/>
                    <a:pt x="24635" y="49060"/>
                    <a:pt x="26406" y="49060"/>
                  </a:cubicBezTo>
                  <a:cubicBezTo>
                    <a:pt x="29830" y="49060"/>
                    <a:pt x="33882" y="46782"/>
                    <a:pt x="33882" y="41588"/>
                  </a:cubicBezTo>
                  <a:cubicBezTo>
                    <a:pt x="33882" y="37032"/>
                    <a:pt x="30593" y="34498"/>
                    <a:pt x="26661" y="34118"/>
                  </a:cubicBezTo>
                  <a:cubicBezTo>
                    <a:pt x="30212" y="28425"/>
                    <a:pt x="37552" y="24629"/>
                    <a:pt x="46044" y="24629"/>
                  </a:cubicBezTo>
                  <a:cubicBezTo>
                    <a:pt x="58326" y="24629"/>
                    <a:pt x="68582" y="31966"/>
                    <a:pt x="68582" y="44376"/>
                  </a:cubicBezTo>
                  <a:cubicBezTo>
                    <a:pt x="68582" y="55007"/>
                    <a:pt x="61241" y="63106"/>
                    <a:pt x="51486" y="71332"/>
                  </a:cubicBezTo>
                  <a:lnTo>
                    <a:pt x="20583" y="97541"/>
                  </a:lnTo>
                  <a:cubicBezTo>
                    <a:pt x="19320" y="98676"/>
                    <a:pt x="19193" y="98676"/>
                    <a:pt x="19066" y="99566"/>
                  </a:cubicBezTo>
                  <a:lnTo>
                    <a:pt x="19066" y="103361"/>
                  </a:lnTo>
                  <a:lnTo>
                    <a:pt x="77956" y="103361"/>
                  </a:lnTo>
                  <a:lnTo>
                    <a:pt x="82134" y="7893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Forme libre : forme 270">
              <a:extLst>
                <a:ext uri="{FF2B5EF4-FFF2-40B4-BE49-F238E27FC236}">
                  <a16:creationId xmlns:a16="http://schemas.microsoft.com/office/drawing/2014/main" id="{DB1C452B-9DE3-4A04-907B-7D4E4B19A548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8804511" y="-15035888"/>
              <a:ext cx="177949" cy="127038"/>
            </a:xfrm>
            <a:custGeom>
              <a:avLst/>
              <a:gdLst>
                <a:gd name="connsiteX0" fmla="*/ 49564 w 177949"/>
                <a:gd name="connsiteY0" fmla="*/ 58048 h 127037"/>
                <a:gd name="connsiteX1" fmla="*/ 77225 w 177949"/>
                <a:gd name="connsiteY1" fmla="*/ 58048 h 127037"/>
                <a:gd name="connsiteX2" fmla="*/ 77225 w 177949"/>
                <a:gd name="connsiteY2" fmla="*/ 51665 h 127037"/>
                <a:gd name="connsiteX3" fmla="*/ 49564 w 177949"/>
                <a:gd name="connsiteY3" fmla="*/ 51665 h 127037"/>
                <a:gd name="connsiteX4" fmla="*/ 49564 w 177949"/>
                <a:gd name="connsiteY4" fmla="*/ 19056 h 127037"/>
                <a:gd name="connsiteX5" fmla="*/ 43534 w 177949"/>
                <a:gd name="connsiteY5" fmla="*/ 19056 h 127037"/>
                <a:gd name="connsiteX6" fmla="*/ 19066 w 177949"/>
                <a:gd name="connsiteY6" fmla="*/ 53085 h 127037"/>
                <a:gd name="connsiteX7" fmla="*/ 19066 w 177949"/>
                <a:gd name="connsiteY7" fmla="*/ 58048 h 127037"/>
                <a:gd name="connsiteX8" fmla="*/ 35558 w 177949"/>
                <a:gd name="connsiteY8" fmla="*/ 58048 h 127037"/>
                <a:gd name="connsiteX9" fmla="*/ 35558 w 177949"/>
                <a:gd name="connsiteY9" fmla="*/ 105893 h 127037"/>
                <a:gd name="connsiteX10" fmla="*/ 60384 w 177949"/>
                <a:gd name="connsiteY10" fmla="*/ 129817 h 127037"/>
                <a:gd name="connsiteX11" fmla="*/ 80419 w 177949"/>
                <a:gd name="connsiteY11" fmla="*/ 105720 h 127037"/>
                <a:gd name="connsiteX12" fmla="*/ 80419 w 177949"/>
                <a:gd name="connsiteY12" fmla="*/ 95968 h 127037"/>
                <a:gd name="connsiteX13" fmla="*/ 74389 w 177949"/>
                <a:gd name="connsiteY13" fmla="*/ 95968 h 127037"/>
                <a:gd name="connsiteX14" fmla="*/ 74389 w 177949"/>
                <a:gd name="connsiteY14" fmla="*/ 105537 h 127037"/>
                <a:gd name="connsiteX15" fmla="*/ 61798 w 177949"/>
                <a:gd name="connsiteY15" fmla="*/ 124147 h 127037"/>
                <a:gd name="connsiteX16" fmla="*/ 49564 w 177949"/>
                <a:gd name="connsiteY16" fmla="*/ 106068 h 127037"/>
                <a:gd name="connsiteX17" fmla="*/ 49564 w 177949"/>
                <a:gd name="connsiteY17" fmla="*/ 58048 h 127037"/>
                <a:gd name="connsiteX18" fmla="*/ 128352 w 177949"/>
                <a:gd name="connsiteY18" fmla="*/ 87639 h 127037"/>
                <a:gd name="connsiteX19" fmla="*/ 152113 w 177949"/>
                <a:gd name="connsiteY19" fmla="*/ 54856 h 127037"/>
                <a:gd name="connsiteX20" fmla="*/ 149094 w 177949"/>
                <a:gd name="connsiteY20" fmla="*/ 61231 h 127037"/>
                <a:gd name="connsiteX21" fmla="*/ 157078 w 177949"/>
                <a:gd name="connsiteY21" fmla="*/ 69385 h 127037"/>
                <a:gd name="connsiteX22" fmla="*/ 165229 w 177949"/>
                <a:gd name="connsiteY22" fmla="*/ 61231 h 127037"/>
                <a:gd name="connsiteX23" fmla="*/ 151223 w 177949"/>
                <a:gd name="connsiteY23" fmla="*/ 49894 h 127037"/>
                <a:gd name="connsiteX24" fmla="*/ 127287 w 177949"/>
                <a:gd name="connsiteY24" fmla="*/ 68853 h 127037"/>
                <a:gd name="connsiteX25" fmla="*/ 127105 w 177949"/>
                <a:gd name="connsiteY25" fmla="*/ 68853 h 127037"/>
                <a:gd name="connsiteX26" fmla="*/ 127105 w 177949"/>
                <a:gd name="connsiteY26" fmla="*/ 49894 h 127037"/>
                <a:gd name="connsiteX27" fmla="*/ 101755 w 177949"/>
                <a:gd name="connsiteY27" fmla="*/ 51839 h 127037"/>
                <a:gd name="connsiteX28" fmla="*/ 101755 w 177949"/>
                <a:gd name="connsiteY28" fmla="*/ 58223 h 127037"/>
                <a:gd name="connsiteX29" fmla="*/ 115054 w 177949"/>
                <a:gd name="connsiteY29" fmla="*/ 68148 h 127037"/>
                <a:gd name="connsiteX30" fmla="*/ 115054 w 177949"/>
                <a:gd name="connsiteY30" fmla="*/ 114047 h 127037"/>
                <a:gd name="connsiteX31" fmla="*/ 101755 w 177949"/>
                <a:gd name="connsiteY31" fmla="*/ 121663 h 127037"/>
                <a:gd name="connsiteX32" fmla="*/ 101755 w 177949"/>
                <a:gd name="connsiteY32" fmla="*/ 128046 h 127037"/>
                <a:gd name="connsiteX33" fmla="*/ 121965 w 177949"/>
                <a:gd name="connsiteY33" fmla="*/ 127339 h 127037"/>
                <a:gd name="connsiteX34" fmla="*/ 145019 w 177949"/>
                <a:gd name="connsiteY34" fmla="*/ 128046 h 127037"/>
                <a:gd name="connsiteX35" fmla="*/ 145019 w 177949"/>
                <a:gd name="connsiteY35" fmla="*/ 121663 h 127037"/>
                <a:gd name="connsiteX36" fmla="*/ 141468 w 177949"/>
                <a:gd name="connsiteY36" fmla="*/ 121663 h 127037"/>
                <a:gd name="connsiteX37" fmla="*/ 128352 w 177949"/>
                <a:gd name="connsiteY37" fmla="*/ 113690 h 127037"/>
                <a:gd name="connsiteX38" fmla="*/ 128352 w 177949"/>
                <a:gd name="connsiteY38" fmla="*/ 87639 h 127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77949" h="127037">
                  <a:moveTo>
                    <a:pt x="49564" y="58048"/>
                  </a:moveTo>
                  <a:lnTo>
                    <a:pt x="77225" y="58048"/>
                  </a:lnTo>
                  <a:lnTo>
                    <a:pt x="77225" y="51665"/>
                  </a:lnTo>
                  <a:lnTo>
                    <a:pt x="49564" y="51665"/>
                  </a:lnTo>
                  <a:lnTo>
                    <a:pt x="49564" y="19056"/>
                  </a:lnTo>
                  <a:lnTo>
                    <a:pt x="43534" y="19056"/>
                  </a:lnTo>
                  <a:cubicBezTo>
                    <a:pt x="43359" y="35007"/>
                    <a:pt x="36091" y="52553"/>
                    <a:pt x="19066" y="53085"/>
                  </a:cubicBezTo>
                  <a:lnTo>
                    <a:pt x="19066" y="58048"/>
                  </a:lnTo>
                  <a:lnTo>
                    <a:pt x="35558" y="58048"/>
                  </a:lnTo>
                  <a:lnTo>
                    <a:pt x="35558" y="105893"/>
                  </a:lnTo>
                  <a:cubicBezTo>
                    <a:pt x="35558" y="125743"/>
                    <a:pt x="50454" y="129817"/>
                    <a:pt x="60384" y="129817"/>
                  </a:cubicBezTo>
                  <a:cubicBezTo>
                    <a:pt x="72260" y="129817"/>
                    <a:pt x="80419" y="119717"/>
                    <a:pt x="80419" y="105720"/>
                  </a:cubicBezTo>
                  <a:lnTo>
                    <a:pt x="80419" y="95968"/>
                  </a:lnTo>
                  <a:lnTo>
                    <a:pt x="74389" y="95968"/>
                  </a:lnTo>
                  <a:lnTo>
                    <a:pt x="74389" y="105537"/>
                  </a:lnTo>
                  <a:cubicBezTo>
                    <a:pt x="74389" y="117589"/>
                    <a:pt x="68717" y="124147"/>
                    <a:pt x="61798" y="124147"/>
                  </a:cubicBezTo>
                  <a:cubicBezTo>
                    <a:pt x="49564" y="124147"/>
                    <a:pt x="49564" y="109260"/>
                    <a:pt x="49564" y="106068"/>
                  </a:cubicBezTo>
                  <a:lnTo>
                    <a:pt x="49564" y="58048"/>
                  </a:lnTo>
                  <a:close/>
                  <a:moveTo>
                    <a:pt x="128352" y="87639"/>
                  </a:moveTo>
                  <a:cubicBezTo>
                    <a:pt x="128352" y="72752"/>
                    <a:pt x="135263" y="54856"/>
                    <a:pt x="152113" y="54856"/>
                  </a:cubicBezTo>
                  <a:cubicBezTo>
                    <a:pt x="150516" y="56095"/>
                    <a:pt x="149094" y="58397"/>
                    <a:pt x="149094" y="61231"/>
                  </a:cubicBezTo>
                  <a:cubicBezTo>
                    <a:pt x="149094" y="67084"/>
                    <a:pt x="153702" y="69385"/>
                    <a:pt x="157078" y="69385"/>
                  </a:cubicBezTo>
                  <a:cubicBezTo>
                    <a:pt x="161328" y="69385"/>
                    <a:pt x="165229" y="66552"/>
                    <a:pt x="165229" y="61231"/>
                  </a:cubicBezTo>
                  <a:cubicBezTo>
                    <a:pt x="165229" y="55205"/>
                    <a:pt x="159557" y="49894"/>
                    <a:pt x="151223" y="49894"/>
                  </a:cubicBezTo>
                  <a:cubicBezTo>
                    <a:pt x="142358" y="49894"/>
                    <a:pt x="132602" y="55388"/>
                    <a:pt x="127287" y="68853"/>
                  </a:cubicBezTo>
                  <a:lnTo>
                    <a:pt x="127105" y="68853"/>
                  </a:lnTo>
                  <a:lnTo>
                    <a:pt x="127105" y="49894"/>
                  </a:lnTo>
                  <a:lnTo>
                    <a:pt x="101755" y="51839"/>
                  </a:lnTo>
                  <a:lnTo>
                    <a:pt x="101755" y="58223"/>
                  </a:lnTo>
                  <a:cubicBezTo>
                    <a:pt x="113632" y="58223"/>
                    <a:pt x="115054" y="59461"/>
                    <a:pt x="115054" y="68148"/>
                  </a:cubicBezTo>
                  <a:lnTo>
                    <a:pt x="115054" y="114047"/>
                  </a:lnTo>
                  <a:cubicBezTo>
                    <a:pt x="115054" y="121663"/>
                    <a:pt x="113274" y="121663"/>
                    <a:pt x="101755" y="121663"/>
                  </a:cubicBezTo>
                  <a:lnTo>
                    <a:pt x="101755" y="128046"/>
                  </a:lnTo>
                  <a:cubicBezTo>
                    <a:pt x="102637" y="128046"/>
                    <a:pt x="114696" y="127339"/>
                    <a:pt x="121965" y="127339"/>
                  </a:cubicBezTo>
                  <a:cubicBezTo>
                    <a:pt x="129591" y="127339"/>
                    <a:pt x="137393" y="127689"/>
                    <a:pt x="145019" y="128046"/>
                  </a:cubicBezTo>
                  <a:lnTo>
                    <a:pt x="145019" y="121663"/>
                  </a:lnTo>
                  <a:lnTo>
                    <a:pt x="141468" y="121663"/>
                  </a:lnTo>
                  <a:cubicBezTo>
                    <a:pt x="128352" y="121663"/>
                    <a:pt x="128352" y="119717"/>
                    <a:pt x="128352" y="113690"/>
                  </a:cubicBezTo>
                  <a:lnTo>
                    <a:pt x="128352" y="8763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Forme libre : forme 271">
              <a:extLst>
                <a:ext uri="{FF2B5EF4-FFF2-40B4-BE49-F238E27FC236}">
                  <a16:creationId xmlns:a16="http://schemas.microsoft.com/office/drawing/2014/main" id="{8432D680-71B7-4F22-A679-DAD4A5E81E40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8966535" y="-15047941"/>
              <a:ext cx="177949" cy="152445"/>
            </a:xfrm>
            <a:custGeom>
              <a:avLst/>
              <a:gdLst>
                <a:gd name="connsiteX0" fmla="*/ 108787 w 177949"/>
                <a:gd name="connsiteY0" fmla="*/ 72403 h 152445"/>
                <a:gd name="connsiteX1" fmla="*/ 125629 w 177949"/>
                <a:gd name="connsiteY1" fmla="*/ 55562 h 152445"/>
                <a:gd name="connsiteX2" fmla="*/ 171205 w 177949"/>
                <a:gd name="connsiteY2" fmla="*/ 25439 h 152445"/>
                <a:gd name="connsiteX3" fmla="*/ 175638 w 177949"/>
                <a:gd name="connsiteY3" fmla="*/ 21715 h 152445"/>
                <a:gd name="connsiteX4" fmla="*/ 173151 w 177949"/>
                <a:gd name="connsiteY4" fmla="*/ 19056 h 152445"/>
                <a:gd name="connsiteX5" fmla="*/ 156484 w 177949"/>
                <a:gd name="connsiteY5" fmla="*/ 19769 h 152445"/>
                <a:gd name="connsiteX6" fmla="*/ 135917 w 177949"/>
                <a:gd name="connsiteY6" fmla="*/ 19056 h 152445"/>
                <a:gd name="connsiteX7" fmla="*/ 132366 w 177949"/>
                <a:gd name="connsiteY7" fmla="*/ 22954 h 152445"/>
                <a:gd name="connsiteX8" fmla="*/ 135027 w 177949"/>
                <a:gd name="connsiteY8" fmla="*/ 25439 h 152445"/>
                <a:gd name="connsiteX9" fmla="*/ 141057 w 177949"/>
                <a:gd name="connsiteY9" fmla="*/ 29869 h 152445"/>
                <a:gd name="connsiteX10" fmla="*/ 136624 w 177949"/>
                <a:gd name="connsiteY10" fmla="*/ 37134 h 152445"/>
                <a:gd name="connsiteX11" fmla="*/ 106126 w 177949"/>
                <a:gd name="connsiteY11" fmla="*/ 67082 h 152445"/>
                <a:gd name="connsiteX12" fmla="*/ 88220 w 177949"/>
                <a:gd name="connsiteY12" fmla="*/ 32347 h 152445"/>
                <a:gd name="connsiteX13" fmla="*/ 87330 w 177949"/>
                <a:gd name="connsiteY13" fmla="*/ 29869 h 152445"/>
                <a:gd name="connsiteX14" fmla="*/ 96728 w 177949"/>
                <a:gd name="connsiteY14" fmla="*/ 25439 h 152445"/>
                <a:gd name="connsiteX15" fmla="*/ 100454 w 177949"/>
                <a:gd name="connsiteY15" fmla="*/ 21540 h 152445"/>
                <a:gd name="connsiteX16" fmla="*/ 97435 w 177949"/>
                <a:gd name="connsiteY16" fmla="*/ 19056 h 152445"/>
                <a:gd name="connsiteX17" fmla="*/ 85559 w 177949"/>
                <a:gd name="connsiteY17" fmla="*/ 19588 h 152445"/>
                <a:gd name="connsiteX18" fmla="*/ 74032 w 177949"/>
                <a:gd name="connsiteY18" fmla="*/ 19769 h 152445"/>
                <a:gd name="connsiteX19" fmla="*/ 63570 w 177949"/>
                <a:gd name="connsiteY19" fmla="*/ 19588 h 152445"/>
                <a:gd name="connsiteX20" fmla="*/ 53997 w 177949"/>
                <a:gd name="connsiteY20" fmla="*/ 19056 h 152445"/>
                <a:gd name="connsiteX21" fmla="*/ 50271 w 177949"/>
                <a:gd name="connsiteY21" fmla="*/ 22954 h 152445"/>
                <a:gd name="connsiteX22" fmla="*/ 55419 w 177949"/>
                <a:gd name="connsiteY22" fmla="*/ 25439 h 152445"/>
                <a:gd name="connsiteX23" fmla="*/ 68359 w 177949"/>
                <a:gd name="connsiteY23" fmla="*/ 30759 h 152445"/>
                <a:gd name="connsiteX24" fmla="*/ 93185 w 177949"/>
                <a:gd name="connsiteY24" fmla="*/ 79668 h 152445"/>
                <a:gd name="connsiteX25" fmla="*/ 83255 w 177949"/>
                <a:gd name="connsiteY25" fmla="*/ 89593 h 152445"/>
                <a:gd name="connsiteX26" fmla="*/ 68359 w 177949"/>
                <a:gd name="connsiteY26" fmla="*/ 104122 h 152445"/>
                <a:gd name="connsiteX27" fmla="*/ 23499 w 177949"/>
                <a:gd name="connsiteY27" fmla="*/ 133715 h 152445"/>
                <a:gd name="connsiteX28" fmla="*/ 19066 w 177949"/>
                <a:gd name="connsiteY28" fmla="*/ 137622 h 152445"/>
                <a:gd name="connsiteX29" fmla="*/ 21545 w 177949"/>
                <a:gd name="connsiteY29" fmla="*/ 140098 h 152445"/>
                <a:gd name="connsiteX30" fmla="*/ 38037 w 177949"/>
                <a:gd name="connsiteY30" fmla="*/ 139391 h 152445"/>
                <a:gd name="connsiteX31" fmla="*/ 48499 w 177949"/>
                <a:gd name="connsiteY31" fmla="*/ 139566 h 152445"/>
                <a:gd name="connsiteX32" fmla="*/ 58604 w 177949"/>
                <a:gd name="connsiteY32" fmla="*/ 140098 h 152445"/>
                <a:gd name="connsiteX33" fmla="*/ 62330 w 177949"/>
                <a:gd name="connsiteY33" fmla="*/ 136375 h 152445"/>
                <a:gd name="connsiteX34" fmla="*/ 59136 w 177949"/>
                <a:gd name="connsiteY34" fmla="*/ 133715 h 152445"/>
                <a:gd name="connsiteX35" fmla="*/ 53639 w 177949"/>
                <a:gd name="connsiteY35" fmla="*/ 129285 h 152445"/>
                <a:gd name="connsiteX36" fmla="*/ 59852 w 177949"/>
                <a:gd name="connsiteY36" fmla="*/ 120249 h 152445"/>
                <a:gd name="connsiteX37" fmla="*/ 95846 w 177949"/>
                <a:gd name="connsiteY37" fmla="*/ 84980 h 152445"/>
                <a:gd name="connsiteX38" fmla="*/ 117296 w 177949"/>
                <a:gd name="connsiteY38" fmla="*/ 126982 h 152445"/>
                <a:gd name="connsiteX39" fmla="*/ 118360 w 177949"/>
                <a:gd name="connsiteY39" fmla="*/ 129285 h 152445"/>
                <a:gd name="connsiteX40" fmla="*/ 108962 w 177949"/>
                <a:gd name="connsiteY40" fmla="*/ 133715 h 152445"/>
                <a:gd name="connsiteX41" fmla="*/ 105062 w 177949"/>
                <a:gd name="connsiteY41" fmla="*/ 137622 h 152445"/>
                <a:gd name="connsiteX42" fmla="*/ 108081 w 177949"/>
                <a:gd name="connsiteY42" fmla="*/ 140098 h 152445"/>
                <a:gd name="connsiteX43" fmla="*/ 119957 w 177949"/>
                <a:gd name="connsiteY43" fmla="*/ 139566 h 152445"/>
                <a:gd name="connsiteX44" fmla="*/ 131484 w 177949"/>
                <a:gd name="connsiteY44" fmla="*/ 139391 h 152445"/>
                <a:gd name="connsiteX45" fmla="*/ 141947 w 177949"/>
                <a:gd name="connsiteY45" fmla="*/ 139566 h 152445"/>
                <a:gd name="connsiteX46" fmla="*/ 151519 w 177949"/>
                <a:gd name="connsiteY46" fmla="*/ 140098 h 152445"/>
                <a:gd name="connsiteX47" fmla="*/ 155245 w 177949"/>
                <a:gd name="connsiteY47" fmla="*/ 136200 h 152445"/>
                <a:gd name="connsiteX48" fmla="*/ 150097 w 177949"/>
                <a:gd name="connsiteY48" fmla="*/ 133715 h 152445"/>
                <a:gd name="connsiteX49" fmla="*/ 137331 w 177949"/>
                <a:gd name="connsiteY49" fmla="*/ 128761 h 152445"/>
                <a:gd name="connsiteX50" fmla="*/ 108787 w 177949"/>
                <a:gd name="connsiteY50" fmla="*/ 72403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77949" h="152445">
                  <a:moveTo>
                    <a:pt x="108787" y="72403"/>
                  </a:moveTo>
                  <a:lnTo>
                    <a:pt x="125629" y="55562"/>
                  </a:lnTo>
                  <a:cubicBezTo>
                    <a:pt x="148326" y="33236"/>
                    <a:pt x="155245" y="26327"/>
                    <a:pt x="171205" y="25439"/>
                  </a:cubicBezTo>
                  <a:cubicBezTo>
                    <a:pt x="173508" y="25263"/>
                    <a:pt x="175638" y="25263"/>
                    <a:pt x="175638" y="21715"/>
                  </a:cubicBezTo>
                  <a:cubicBezTo>
                    <a:pt x="175638" y="19588"/>
                    <a:pt x="173684" y="19056"/>
                    <a:pt x="173151" y="19056"/>
                  </a:cubicBezTo>
                  <a:cubicBezTo>
                    <a:pt x="168011" y="19056"/>
                    <a:pt x="161807" y="19769"/>
                    <a:pt x="156484" y="19769"/>
                  </a:cubicBezTo>
                  <a:cubicBezTo>
                    <a:pt x="151877" y="19769"/>
                    <a:pt x="140525" y="19056"/>
                    <a:pt x="135917" y="19056"/>
                  </a:cubicBezTo>
                  <a:cubicBezTo>
                    <a:pt x="134495" y="19056"/>
                    <a:pt x="132366" y="19588"/>
                    <a:pt x="132366" y="22954"/>
                  </a:cubicBezTo>
                  <a:cubicBezTo>
                    <a:pt x="132366" y="23136"/>
                    <a:pt x="132366" y="25263"/>
                    <a:pt x="135027" y="25439"/>
                  </a:cubicBezTo>
                  <a:cubicBezTo>
                    <a:pt x="136624" y="25614"/>
                    <a:pt x="141057" y="25970"/>
                    <a:pt x="141057" y="29869"/>
                  </a:cubicBezTo>
                  <a:cubicBezTo>
                    <a:pt x="141057" y="32529"/>
                    <a:pt x="138396" y="35363"/>
                    <a:pt x="136624" y="37134"/>
                  </a:cubicBezTo>
                  <a:cubicBezTo>
                    <a:pt x="135210" y="38372"/>
                    <a:pt x="112688" y="60351"/>
                    <a:pt x="106126" y="67082"/>
                  </a:cubicBezTo>
                  <a:lnTo>
                    <a:pt x="88220" y="32347"/>
                  </a:lnTo>
                  <a:cubicBezTo>
                    <a:pt x="87863" y="31814"/>
                    <a:pt x="87330" y="30576"/>
                    <a:pt x="87330" y="29869"/>
                  </a:cubicBezTo>
                  <a:cubicBezTo>
                    <a:pt x="87330" y="28630"/>
                    <a:pt x="90699" y="25797"/>
                    <a:pt x="96728" y="25439"/>
                  </a:cubicBezTo>
                  <a:cubicBezTo>
                    <a:pt x="97967" y="25439"/>
                    <a:pt x="100454" y="25263"/>
                    <a:pt x="100454" y="21540"/>
                  </a:cubicBezTo>
                  <a:cubicBezTo>
                    <a:pt x="100454" y="21366"/>
                    <a:pt x="100279" y="19056"/>
                    <a:pt x="97435" y="19056"/>
                  </a:cubicBezTo>
                  <a:cubicBezTo>
                    <a:pt x="93718" y="19056"/>
                    <a:pt x="89285" y="19588"/>
                    <a:pt x="85559" y="19588"/>
                  </a:cubicBezTo>
                  <a:cubicBezTo>
                    <a:pt x="81833" y="19588"/>
                    <a:pt x="77758" y="19769"/>
                    <a:pt x="74032" y="19769"/>
                  </a:cubicBezTo>
                  <a:cubicBezTo>
                    <a:pt x="71021" y="19769"/>
                    <a:pt x="66763" y="19769"/>
                    <a:pt x="63570" y="19588"/>
                  </a:cubicBezTo>
                  <a:cubicBezTo>
                    <a:pt x="60558" y="19412"/>
                    <a:pt x="56833" y="19056"/>
                    <a:pt x="53997" y="19056"/>
                  </a:cubicBezTo>
                  <a:cubicBezTo>
                    <a:pt x="53107" y="19056"/>
                    <a:pt x="50271" y="19056"/>
                    <a:pt x="50271" y="22954"/>
                  </a:cubicBezTo>
                  <a:cubicBezTo>
                    <a:pt x="50271" y="25439"/>
                    <a:pt x="52575" y="25439"/>
                    <a:pt x="55419" y="25439"/>
                  </a:cubicBezTo>
                  <a:cubicBezTo>
                    <a:pt x="65698" y="25439"/>
                    <a:pt x="66588" y="27210"/>
                    <a:pt x="68359" y="30759"/>
                  </a:cubicBezTo>
                  <a:lnTo>
                    <a:pt x="93185" y="79668"/>
                  </a:lnTo>
                  <a:lnTo>
                    <a:pt x="83255" y="89593"/>
                  </a:lnTo>
                  <a:cubicBezTo>
                    <a:pt x="79887" y="92785"/>
                    <a:pt x="71553" y="100756"/>
                    <a:pt x="68359" y="104122"/>
                  </a:cubicBezTo>
                  <a:cubicBezTo>
                    <a:pt x="46728" y="125568"/>
                    <a:pt x="39459" y="133008"/>
                    <a:pt x="23499" y="133715"/>
                  </a:cubicBezTo>
                  <a:cubicBezTo>
                    <a:pt x="21020" y="133897"/>
                    <a:pt x="19066" y="133897"/>
                    <a:pt x="19066" y="137622"/>
                  </a:cubicBezTo>
                  <a:cubicBezTo>
                    <a:pt x="19066" y="138327"/>
                    <a:pt x="19599" y="140098"/>
                    <a:pt x="21545" y="140098"/>
                  </a:cubicBezTo>
                  <a:cubicBezTo>
                    <a:pt x="26692" y="140098"/>
                    <a:pt x="32722" y="139391"/>
                    <a:pt x="38037" y="139391"/>
                  </a:cubicBezTo>
                  <a:cubicBezTo>
                    <a:pt x="41056" y="139391"/>
                    <a:pt x="45489" y="139391"/>
                    <a:pt x="48499" y="139566"/>
                  </a:cubicBezTo>
                  <a:cubicBezTo>
                    <a:pt x="51693" y="139741"/>
                    <a:pt x="55594" y="140098"/>
                    <a:pt x="58604" y="140098"/>
                  </a:cubicBezTo>
                  <a:cubicBezTo>
                    <a:pt x="59494" y="140098"/>
                    <a:pt x="62330" y="140098"/>
                    <a:pt x="62330" y="136375"/>
                  </a:cubicBezTo>
                  <a:cubicBezTo>
                    <a:pt x="62330" y="133897"/>
                    <a:pt x="60201" y="133715"/>
                    <a:pt x="59136" y="133715"/>
                  </a:cubicBezTo>
                  <a:cubicBezTo>
                    <a:pt x="57365" y="133540"/>
                    <a:pt x="53639" y="133008"/>
                    <a:pt x="53639" y="129285"/>
                  </a:cubicBezTo>
                  <a:cubicBezTo>
                    <a:pt x="53639" y="126450"/>
                    <a:pt x="55951" y="124147"/>
                    <a:pt x="59852" y="120249"/>
                  </a:cubicBezTo>
                  <a:lnTo>
                    <a:pt x="95846" y="84980"/>
                  </a:lnTo>
                  <a:lnTo>
                    <a:pt x="117296" y="126982"/>
                  </a:lnTo>
                  <a:cubicBezTo>
                    <a:pt x="118185" y="128761"/>
                    <a:pt x="118360" y="129110"/>
                    <a:pt x="118360" y="129285"/>
                  </a:cubicBezTo>
                  <a:cubicBezTo>
                    <a:pt x="118360" y="130349"/>
                    <a:pt x="115167" y="133191"/>
                    <a:pt x="108962" y="133715"/>
                  </a:cubicBezTo>
                  <a:cubicBezTo>
                    <a:pt x="107365" y="133897"/>
                    <a:pt x="105062" y="133897"/>
                    <a:pt x="105062" y="137622"/>
                  </a:cubicBezTo>
                  <a:cubicBezTo>
                    <a:pt x="105062" y="137795"/>
                    <a:pt x="105244" y="140098"/>
                    <a:pt x="108081" y="140098"/>
                  </a:cubicBezTo>
                  <a:cubicBezTo>
                    <a:pt x="111798" y="140098"/>
                    <a:pt x="116231" y="139566"/>
                    <a:pt x="119957" y="139566"/>
                  </a:cubicBezTo>
                  <a:cubicBezTo>
                    <a:pt x="123683" y="139566"/>
                    <a:pt x="127758" y="139391"/>
                    <a:pt x="131484" y="139391"/>
                  </a:cubicBezTo>
                  <a:cubicBezTo>
                    <a:pt x="134495" y="139391"/>
                    <a:pt x="138753" y="139391"/>
                    <a:pt x="141947" y="139566"/>
                  </a:cubicBezTo>
                  <a:cubicBezTo>
                    <a:pt x="144957" y="139741"/>
                    <a:pt x="148683" y="140098"/>
                    <a:pt x="151519" y="140098"/>
                  </a:cubicBezTo>
                  <a:cubicBezTo>
                    <a:pt x="152409" y="140098"/>
                    <a:pt x="155245" y="140098"/>
                    <a:pt x="155245" y="136200"/>
                  </a:cubicBezTo>
                  <a:cubicBezTo>
                    <a:pt x="155245" y="133715"/>
                    <a:pt x="152941" y="133715"/>
                    <a:pt x="150097" y="133715"/>
                  </a:cubicBezTo>
                  <a:cubicBezTo>
                    <a:pt x="139818" y="133715"/>
                    <a:pt x="138928" y="131769"/>
                    <a:pt x="137331" y="128761"/>
                  </a:cubicBezTo>
                  <a:lnTo>
                    <a:pt x="108787" y="7240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Forme libre : forme 272">
              <a:extLst>
                <a:ext uri="{FF2B5EF4-FFF2-40B4-BE49-F238E27FC236}">
                  <a16:creationId xmlns:a16="http://schemas.microsoft.com/office/drawing/2014/main" id="{6B0D00A1-5454-494B-BE89-8E67948C5AB2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9149077" y="-15087604"/>
              <a:ext cx="76264" cy="101630"/>
            </a:xfrm>
            <a:custGeom>
              <a:avLst/>
              <a:gdLst>
                <a:gd name="connsiteX0" fmla="*/ 82135 w 76264"/>
                <a:gd name="connsiteY0" fmla="*/ 78930 h 101630"/>
                <a:gd name="connsiteX1" fmla="*/ 76820 w 76264"/>
                <a:gd name="connsiteY1" fmla="*/ 78930 h 101630"/>
                <a:gd name="connsiteX2" fmla="*/ 73142 w 76264"/>
                <a:gd name="connsiteY2" fmla="*/ 90451 h 101630"/>
                <a:gd name="connsiteX3" fmla="*/ 59598 w 76264"/>
                <a:gd name="connsiteY3" fmla="*/ 91204 h 101630"/>
                <a:gd name="connsiteX4" fmla="*/ 34772 w 76264"/>
                <a:gd name="connsiteY4" fmla="*/ 91204 h 101630"/>
                <a:gd name="connsiteX5" fmla="*/ 60098 w 76264"/>
                <a:gd name="connsiteY5" fmla="*/ 72856 h 101630"/>
                <a:gd name="connsiteX6" fmla="*/ 82135 w 76264"/>
                <a:gd name="connsiteY6" fmla="*/ 44249 h 101630"/>
                <a:gd name="connsiteX7" fmla="*/ 48698 w 76264"/>
                <a:gd name="connsiteY7" fmla="*/ 19056 h 101630"/>
                <a:gd name="connsiteX8" fmla="*/ 19066 w 76264"/>
                <a:gd name="connsiteY8" fmla="*/ 41335 h 101630"/>
                <a:gd name="connsiteX9" fmla="*/ 26407 w 76264"/>
                <a:gd name="connsiteY9" fmla="*/ 49060 h 101630"/>
                <a:gd name="connsiteX10" fmla="*/ 33882 w 76264"/>
                <a:gd name="connsiteY10" fmla="*/ 41588 h 101630"/>
                <a:gd name="connsiteX11" fmla="*/ 26661 w 76264"/>
                <a:gd name="connsiteY11" fmla="*/ 34118 h 101630"/>
                <a:gd name="connsiteX12" fmla="*/ 46044 w 76264"/>
                <a:gd name="connsiteY12" fmla="*/ 24629 h 101630"/>
                <a:gd name="connsiteX13" fmla="*/ 68582 w 76264"/>
                <a:gd name="connsiteY13" fmla="*/ 44376 h 101630"/>
                <a:gd name="connsiteX14" fmla="*/ 51487 w 76264"/>
                <a:gd name="connsiteY14" fmla="*/ 71332 h 101630"/>
                <a:gd name="connsiteX15" fmla="*/ 20583 w 76264"/>
                <a:gd name="connsiteY15" fmla="*/ 97541 h 101630"/>
                <a:gd name="connsiteX16" fmla="*/ 19066 w 76264"/>
                <a:gd name="connsiteY16" fmla="*/ 99566 h 101630"/>
                <a:gd name="connsiteX17" fmla="*/ 19066 w 76264"/>
                <a:gd name="connsiteY17" fmla="*/ 103361 h 101630"/>
                <a:gd name="connsiteX18" fmla="*/ 77957 w 76264"/>
                <a:gd name="connsiteY18" fmla="*/ 103361 h 101630"/>
                <a:gd name="connsiteX19" fmla="*/ 82135 w 76264"/>
                <a:gd name="connsiteY19" fmla="*/ 78930 h 1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64" h="101630">
                  <a:moveTo>
                    <a:pt x="82135" y="78930"/>
                  </a:moveTo>
                  <a:lnTo>
                    <a:pt x="76820" y="78930"/>
                  </a:lnTo>
                  <a:cubicBezTo>
                    <a:pt x="76439" y="81335"/>
                    <a:pt x="75168" y="89181"/>
                    <a:pt x="73142" y="90451"/>
                  </a:cubicBezTo>
                  <a:cubicBezTo>
                    <a:pt x="72133" y="91204"/>
                    <a:pt x="61496" y="91204"/>
                    <a:pt x="59598" y="91204"/>
                  </a:cubicBezTo>
                  <a:lnTo>
                    <a:pt x="34772" y="91204"/>
                  </a:lnTo>
                  <a:cubicBezTo>
                    <a:pt x="43129" y="85005"/>
                    <a:pt x="52504" y="77913"/>
                    <a:pt x="60098" y="72856"/>
                  </a:cubicBezTo>
                  <a:cubicBezTo>
                    <a:pt x="71498" y="65003"/>
                    <a:pt x="82135" y="57666"/>
                    <a:pt x="82135" y="44249"/>
                  </a:cubicBezTo>
                  <a:cubicBezTo>
                    <a:pt x="82135" y="28044"/>
                    <a:pt x="66811" y="19056"/>
                    <a:pt x="48698" y="19056"/>
                  </a:cubicBezTo>
                  <a:cubicBezTo>
                    <a:pt x="31602" y="19056"/>
                    <a:pt x="19066" y="28932"/>
                    <a:pt x="19066" y="41335"/>
                  </a:cubicBezTo>
                  <a:cubicBezTo>
                    <a:pt x="19066" y="47917"/>
                    <a:pt x="24635" y="49060"/>
                    <a:pt x="26407" y="49060"/>
                  </a:cubicBezTo>
                  <a:cubicBezTo>
                    <a:pt x="29831" y="49060"/>
                    <a:pt x="33882" y="46782"/>
                    <a:pt x="33882" y="41588"/>
                  </a:cubicBezTo>
                  <a:cubicBezTo>
                    <a:pt x="33882" y="37030"/>
                    <a:pt x="30594" y="34498"/>
                    <a:pt x="26661" y="34118"/>
                  </a:cubicBezTo>
                  <a:cubicBezTo>
                    <a:pt x="30212" y="28424"/>
                    <a:pt x="37552" y="24629"/>
                    <a:pt x="46044" y="24629"/>
                  </a:cubicBezTo>
                  <a:cubicBezTo>
                    <a:pt x="58326" y="24629"/>
                    <a:pt x="68582" y="31966"/>
                    <a:pt x="68582" y="44376"/>
                  </a:cubicBezTo>
                  <a:cubicBezTo>
                    <a:pt x="68582" y="55007"/>
                    <a:pt x="61242" y="63106"/>
                    <a:pt x="51487" y="71332"/>
                  </a:cubicBezTo>
                  <a:lnTo>
                    <a:pt x="20583" y="97541"/>
                  </a:lnTo>
                  <a:cubicBezTo>
                    <a:pt x="19320" y="98676"/>
                    <a:pt x="19193" y="98676"/>
                    <a:pt x="19066" y="99566"/>
                  </a:cubicBezTo>
                  <a:lnTo>
                    <a:pt x="19066" y="103361"/>
                  </a:lnTo>
                  <a:lnTo>
                    <a:pt x="77957" y="103361"/>
                  </a:lnTo>
                  <a:lnTo>
                    <a:pt x="82135" y="7893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orme libre : forme 274">
              <a:extLst>
                <a:ext uri="{FF2B5EF4-FFF2-40B4-BE49-F238E27FC236}">
                  <a16:creationId xmlns:a16="http://schemas.microsoft.com/office/drawing/2014/main" id="{20E27E24-EEDB-4653-AE7E-08B2FB9A9ECA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9373769" y="-15113477"/>
              <a:ext cx="127107" cy="482743"/>
            </a:xfrm>
            <a:custGeom>
              <a:avLst/>
              <a:gdLst>
                <a:gd name="connsiteX0" fmla="*/ 103894 w 127106"/>
                <a:gd name="connsiteY0" fmla="*/ 471581 h 482743"/>
                <a:gd name="connsiteX1" fmla="*/ 106937 w 127106"/>
                <a:gd name="connsiteY1" fmla="*/ 474368 h 482743"/>
                <a:gd name="connsiteX2" fmla="*/ 112505 w 127106"/>
                <a:gd name="connsiteY2" fmla="*/ 474368 h 482743"/>
                <a:gd name="connsiteX3" fmla="*/ 115294 w 127106"/>
                <a:gd name="connsiteY3" fmla="*/ 471834 h 482743"/>
                <a:gd name="connsiteX4" fmla="*/ 114277 w 127106"/>
                <a:gd name="connsiteY4" fmla="*/ 469556 h 482743"/>
                <a:gd name="connsiteX5" fmla="*/ 75788 w 127106"/>
                <a:gd name="connsiteY5" fmla="*/ 418685 h 482743"/>
                <a:gd name="connsiteX6" fmla="*/ 38307 w 127106"/>
                <a:gd name="connsiteY6" fmla="*/ 246835 h 482743"/>
                <a:gd name="connsiteX7" fmla="*/ 114531 w 127106"/>
                <a:gd name="connsiteY7" fmla="*/ 23613 h 482743"/>
                <a:gd name="connsiteX8" fmla="*/ 115294 w 127106"/>
                <a:gd name="connsiteY8" fmla="*/ 21588 h 482743"/>
                <a:gd name="connsiteX9" fmla="*/ 110480 w 127106"/>
                <a:gd name="connsiteY9" fmla="*/ 19056 h 482743"/>
                <a:gd name="connsiteX10" fmla="*/ 104402 w 127106"/>
                <a:gd name="connsiteY10" fmla="*/ 21081 h 482743"/>
                <a:gd name="connsiteX11" fmla="*/ 35773 w 127106"/>
                <a:gd name="connsiteY11" fmla="*/ 130412 h 482743"/>
                <a:gd name="connsiteX12" fmla="*/ 19066 w 127106"/>
                <a:gd name="connsiteY12" fmla="*/ 246581 h 482743"/>
                <a:gd name="connsiteX13" fmla="*/ 69710 w 127106"/>
                <a:gd name="connsiteY13" fmla="*/ 433110 h 482743"/>
                <a:gd name="connsiteX14" fmla="*/ 85917 w 127106"/>
                <a:gd name="connsiteY14" fmla="*/ 453612 h 482743"/>
                <a:gd name="connsiteX15" fmla="*/ 94020 w 127106"/>
                <a:gd name="connsiteY15" fmla="*/ 462472 h 482743"/>
                <a:gd name="connsiteX16" fmla="*/ 103894 w 127106"/>
                <a:gd name="connsiteY16" fmla="*/ 471581 h 482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7106" h="482743">
                  <a:moveTo>
                    <a:pt x="103894" y="471581"/>
                  </a:moveTo>
                  <a:cubicBezTo>
                    <a:pt x="104402" y="471834"/>
                    <a:pt x="106682" y="474368"/>
                    <a:pt x="106937" y="474368"/>
                  </a:cubicBezTo>
                  <a:lnTo>
                    <a:pt x="112505" y="474368"/>
                  </a:lnTo>
                  <a:cubicBezTo>
                    <a:pt x="113260" y="474368"/>
                    <a:pt x="115294" y="474113"/>
                    <a:pt x="115294" y="471834"/>
                  </a:cubicBezTo>
                  <a:cubicBezTo>
                    <a:pt x="115294" y="470818"/>
                    <a:pt x="114786" y="470317"/>
                    <a:pt x="114277" y="469556"/>
                  </a:cubicBezTo>
                  <a:cubicBezTo>
                    <a:pt x="105157" y="460450"/>
                    <a:pt x="91485" y="446521"/>
                    <a:pt x="75788" y="418685"/>
                  </a:cubicBezTo>
                  <a:cubicBezTo>
                    <a:pt x="48435" y="370092"/>
                    <a:pt x="38307" y="307575"/>
                    <a:pt x="38307" y="246835"/>
                  </a:cubicBezTo>
                  <a:cubicBezTo>
                    <a:pt x="38307" y="134461"/>
                    <a:pt x="70218" y="68410"/>
                    <a:pt x="114531" y="23613"/>
                  </a:cubicBezTo>
                  <a:cubicBezTo>
                    <a:pt x="115294" y="22850"/>
                    <a:pt x="115294" y="22089"/>
                    <a:pt x="115294" y="21588"/>
                  </a:cubicBezTo>
                  <a:cubicBezTo>
                    <a:pt x="115294" y="19056"/>
                    <a:pt x="113514" y="19056"/>
                    <a:pt x="110480" y="19056"/>
                  </a:cubicBezTo>
                  <a:cubicBezTo>
                    <a:pt x="107183" y="19056"/>
                    <a:pt x="106682" y="19056"/>
                    <a:pt x="104402" y="21081"/>
                  </a:cubicBezTo>
                  <a:cubicBezTo>
                    <a:pt x="80348" y="41835"/>
                    <a:pt x="53250" y="77017"/>
                    <a:pt x="35773" y="130412"/>
                  </a:cubicBezTo>
                  <a:cubicBezTo>
                    <a:pt x="24889" y="163823"/>
                    <a:pt x="19066" y="204571"/>
                    <a:pt x="19066" y="246581"/>
                  </a:cubicBezTo>
                  <a:cubicBezTo>
                    <a:pt x="19066" y="306565"/>
                    <a:pt x="29950" y="374397"/>
                    <a:pt x="69710" y="433110"/>
                  </a:cubicBezTo>
                  <a:cubicBezTo>
                    <a:pt x="76543" y="442982"/>
                    <a:pt x="85917" y="453358"/>
                    <a:pt x="85917" y="453612"/>
                  </a:cubicBezTo>
                  <a:cubicBezTo>
                    <a:pt x="88450" y="456646"/>
                    <a:pt x="91993" y="460693"/>
                    <a:pt x="94020" y="462472"/>
                  </a:cubicBezTo>
                  <a:lnTo>
                    <a:pt x="103894" y="47158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orme libre : forme 275">
              <a:extLst>
                <a:ext uri="{FF2B5EF4-FFF2-40B4-BE49-F238E27FC236}">
                  <a16:creationId xmlns:a16="http://schemas.microsoft.com/office/drawing/2014/main" id="{4284A221-4EB9-4CCF-A78C-B0B712CE0B62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9535847" y="-15166924"/>
              <a:ext cx="254213" cy="584373"/>
            </a:xfrm>
            <a:custGeom>
              <a:avLst/>
              <a:gdLst>
                <a:gd name="connsiteX0" fmla="*/ 31220 w 254213"/>
                <a:gd name="connsiteY0" fmla="*/ 570034 h 584373"/>
                <a:gd name="connsiteX1" fmla="*/ 43629 w 254213"/>
                <a:gd name="connsiteY1" fmla="*/ 557632 h 584373"/>
                <a:gd name="connsiteX2" fmla="*/ 31474 w 254213"/>
                <a:gd name="connsiteY2" fmla="*/ 545228 h 584373"/>
                <a:gd name="connsiteX3" fmla="*/ 19066 w 254213"/>
                <a:gd name="connsiteY3" fmla="*/ 557887 h 584373"/>
                <a:gd name="connsiteX4" fmla="*/ 47172 w 254213"/>
                <a:gd name="connsiteY4" fmla="*/ 581419 h 584373"/>
                <a:gd name="connsiteX5" fmla="*/ 118082 w 254213"/>
                <a:gd name="connsiteY5" fmla="*/ 448799 h 584373"/>
                <a:gd name="connsiteX6" fmla="*/ 167709 w 254213"/>
                <a:gd name="connsiteY6" fmla="*/ 206849 h 584373"/>
                <a:gd name="connsiteX7" fmla="*/ 195060 w 254213"/>
                <a:gd name="connsiteY7" fmla="*/ 69672 h 584373"/>
                <a:gd name="connsiteX8" fmla="*/ 216582 w 254213"/>
                <a:gd name="connsiteY8" fmla="*/ 24621 h 584373"/>
                <a:gd name="connsiteX9" fmla="*/ 231779 w 254213"/>
                <a:gd name="connsiteY9" fmla="*/ 30441 h 584373"/>
                <a:gd name="connsiteX10" fmla="*/ 219116 w 254213"/>
                <a:gd name="connsiteY10" fmla="*/ 42843 h 584373"/>
                <a:gd name="connsiteX11" fmla="*/ 231271 w 254213"/>
                <a:gd name="connsiteY11" fmla="*/ 55246 h 584373"/>
                <a:gd name="connsiteX12" fmla="*/ 243679 w 254213"/>
                <a:gd name="connsiteY12" fmla="*/ 42588 h 584373"/>
                <a:gd name="connsiteX13" fmla="*/ 216081 w 254213"/>
                <a:gd name="connsiteY13" fmla="*/ 19056 h 584373"/>
                <a:gd name="connsiteX14" fmla="*/ 168726 w 254213"/>
                <a:gd name="connsiteY14" fmla="*/ 98271 h 584373"/>
                <a:gd name="connsiteX15" fmla="*/ 105673 w 254213"/>
                <a:gd name="connsiteY15" fmla="*/ 393626 h 584373"/>
                <a:gd name="connsiteX16" fmla="*/ 83390 w 254213"/>
                <a:gd name="connsiteY16" fmla="*/ 509793 h 584373"/>
                <a:gd name="connsiteX17" fmla="*/ 46671 w 254213"/>
                <a:gd name="connsiteY17" fmla="*/ 575852 h 584373"/>
                <a:gd name="connsiteX18" fmla="*/ 31220 w 254213"/>
                <a:gd name="connsiteY18" fmla="*/ 570034 h 584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4213" h="584373">
                  <a:moveTo>
                    <a:pt x="31220" y="570034"/>
                  </a:moveTo>
                  <a:cubicBezTo>
                    <a:pt x="39323" y="569525"/>
                    <a:pt x="43629" y="563959"/>
                    <a:pt x="43629" y="557632"/>
                  </a:cubicBezTo>
                  <a:cubicBezTo>
                    <a:pt x="43629" y="549278"/>
                    <a:pt x="37297" y="545228"/>
                    <a:pt x="31474" y="545228"/>
                  </a:cubicBezTo>
                  <a:cubicBezTo>
                    <a:pt x="25397" y="545228"/>
                    <a:pt x="19066" y="549024"/>
                    <a:pt x="19066" y="557887"/>
                  </a:cubicBezTo>
                  <a:cubicBezTo>
                    <a:pt x="19066" y="570789"/>
                    <a:pt x="31729" y="581419"/>
                    <a:pt x="47172" y="581419"/>
                  </a:cubicBezTo>
                  <a:cubicBezTo>
                    <a:pt x="85661" y="581419"/>
                    <a:pt x="100097" y="522196"/>
                    <a:pt x="118082" y="448799"/>
                  </a:cubicBezTo>
                  <a:cubicBezTo>
                    <a:pt x="137577" y="368822"/>
                    <a:pt x="154037" y="288090"/>
                    <a:pt x="167709" y="206849"/>
                  </a:cubicBezTo>
                  <a:cubicBezTo>
                    <a:pt x="177083" y="152937"/>
                    <a:pt x="186449" y="102320"/>
                    <a:pt x="195060" y="69672"/>
                  </a:cubicBezTo>
                  <a:cubicBezTo>
                    <a:pt x="198095" y="57269"/>
                    <a:pt x="206707" y="24621"/>
                    <a:pt x="216582" y="24621"/>
                  </a:cubicBezTo>
                  <a:cubicBezTo>
                    <a:pt x="224431" y="24621"/>
                    <a:pt x="230762" y="29432"/>
                    <a:pt x="231779" y="30441"/>
                  </a:cubicBezTo>
                  <a:cubicBezTo>
                    <a:pt x="223421" y="30948"/>
                    <a:pt x="219116" y="36514"/>
                    <a:pt x="219116" y="42843"/>
                  </a:cubicBezTo>
                  <a:cubicBezTo>
                    <a:pt x="219116" y="51195"/>
                    <a:pt x="225447" y="55246"/>
                    <a:pt x="231271" y="55246"/>
                  </a:cubicBezTo>
                  <a:cubicBezTo>
                    <a:pt x="237348" y="55246"/>
                    <a:pt x="243679" y="51449"/>
                    <a:pt x="243679" y="42588"/>
                  </a:cubicBezTo>
                  <a:cubicBezTo>
                    <a:pt x="243679" y="28925"/>
                    <a:pt x="230007" y="19056"/>
                    <a:pt x="216081" y="19056"/>
                  </a:cubicBezTo>
                  <a:cubicBezTo>
                    <a:pt x="196832" y="19056"/>
                    <a:pt x="182652" y="46639"/>
                    <a:pt x="168726" y="98271"/>
                  </a:cubicBezTo>
                  <a:cubicBezTo>
                    <a:pt x="167963" y="101058"/>
                    <a:pt x="133526" y="228103"/>
                    <a:pt x="105673" y="393626"/>
                  </a:cubicBezTo>
                  <a:cubicBezTo>
                    <a:pt x="99087" y="432348"/>
                    <a:pt x="91739" y="474620"/>
                    <a:pt x="83390" y="509793"/>
                  </a:cubicBezTo>
                  <a:cubicBezTo>
                    <a:pt x="78830" y="528269"/>
                    <a:pt x="67176" y="575852"/>
                    <a:pt x="46671" y="575852"/>
                  </a:cubicBezTo>
                  <a:cubicBezTo>
                    <a:pt x="37552" y="575852"/>
                    <a:pt x="31474" y="570034"/>
                    <a:pt x="31220" y="57003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orme libre : forme 276">
              <a:extLst>
                <a:ext uri="{FF2B5EF4-FFF2-40B4-BE49-F238E27FC236}">
                  <a16:creationId xmlns:a16="http://schemas.microsoft.com/office/drawing/2014/main" id="{03E7E2A7-7FA0-4AA5-96F2-6F14EA02AC7D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9827269" y="-14998042"/>
              <a:ext cx="406742" cy="203260"/>
            </a:xfrm>
            <a:custGeom>
              <a:avLst/>
              <a:gdLst>
                <a:gd name="connsiteX0" fmla="*/ 139603 w 406741"/>
                <a:gd name="connsiteY0" fmla="*/ 21842 h 203260"/>
                <a:gd name="connsiteX1" fmla="*/ 136314 w 406741"/>
                <a:gd name="connsiteY1" fmla="*/ 19056 h 203260"/>
                <a:gd name="connsiteX2" fmla="*/ 104148 w 406741"/>
                <a:gd name="connsiteY2" fmla="*/ 21842 h 203260"/>
                <a:gd name="connsiteX3" fmla="*/ 100605 w 406741"/>
                <a:gd name="connsiteY3" fmla="*/ 26647 h 203260"/>
                <a:gd name="connsiteX4" fmla="*/ 106682 w 406741"/>
                <a:gd name="connsiteY4" fmla="*/ 29686 h 203260"/>
                <a:gd name="connsiteX5" fmla="*/ 119345 w 406741"/>
                <a:gd name="connsiteY5" fmla="*/ 33991 h 203260"/>
                <a:gd name="connsiteX6" fmla="*/ 118582 w 406741"/>
                <a:gd name="connsiteY6" fmla="*/ 39048 h 203260"/>
                <a:gd name="connsiteX7" fmla="*/ 103394 w 406741"/>
                <a:gd name="connsiteY7" fmla="*/ 99034 h 203260"/>
                <a:gd name="connsiteX8" fmla="*/ 80093 w 406741"/>
                <a:gd name="connsiteY8" fmla="*/ 82837 h 203260"/>
                <a:gd name="connsiteX9" fmla="*/ 19066 w 406741"/>
                <a:gd name="connsiteY9" fmla="*/ 156987 h 203260"/>
                <a:gd name="connsiteX10" fmla="*/ 52749 w 406741"/>
                <a:gd name="connsiteY10" fmla="*/ 197488 h 203260"/>
                <a:gd name="connsiteX11" fmla="*/ 85662 w 406741"/>
                <a:gd name="connsiteY11" fmla="*/ 178504 h 203260"/>
                <a:gd name="connsiteX12" fmla="*/ 108708 w 406741"/>
                <a:gd name="connsiteY12" fmla="*/ 197488 h 203260"/>
                <a:gd name="connsiteX13" fmla="*/ 127448 w 406741"/>
                <a:gd name="connsiteY13" fmla="*/ 183561 h 203260"/>
                <a:gd name="connsiteX14" fmla="*/ 135043 w 406741"/>
                <a:gd name="connsiteY14" fmla="*/ 158512 h 203260"/>
                <a:gd name="connsiteX15" fmla="*/ 132008 w 406741"/>
                <a:gd name="connsiteY15" fmla="*/ 155978 h 203260"/>
                <a:gd name="connsiteX16" fmla="*/ 128457 w 406741"/>
                <a:gd name="connsiteY16" fmla="*/ 160536 h 203260"/>
                <a:gd name="connsiteX17" fmla="*/ 109216 w 406741"/>
                <a:gd name="connsiteY17" fmla="*/ 191913 h 203260"/>
                <a:gd name="connsiteX18" fmla="*/ 101622 w 406741"/>
                <a:gd name="connsiteY18" fmla="*/ 180274 h 203260"/>
                <a:gd name="connsiteX19" fmla="*/ 103139 w 406741"/>
                <a:gd name="connsiteY19" fmla="*/ 168126 h 203260"/>
                <a:gd name="connsiteX20" fmla="*/ 139603 w 406741"/>
                <a:gd name="connsiteY20" fmla="*/ 21842 h 203260"/>
                <a:gd name="connsiteX21" fmla="*/ 86933 w 406741"/>
                <a:gd name="connsiteY21" fmla="*/ 164585 h 203260"/>
                <a:gd name="connsiteX22" fmla="*/ 81865 w 406741"/>
                <a:gd name="connsiteY22" fmla="*/ 173946 h 203260"/>
                <a:gd name="connsiteX23" fmla="*/ 53250 w 406741"/>
                <a:gd name="connsiteY23" fmla="*/ 191913 h 203260"/>
                <a:gd name="connsiteX24" fmla="*/ 37044 w 406741"/>
                <a:gd name="connsiteY24" fmla="*/ 168126 h 203260"/>
                <a:gd name="connsiteX25" fmla="*/ 50970 w 406741"/>
                <a:gd name="connsiteY25" fmla="*/ 112698 h 203260"/>
                <a:gd name="connsiteX26" fmla="*/ 80347 w 406741"/>
                <a:gd name="connsiteY26" fmla="*/ 88402 h 203260"/>
                <a:gd name="connsiteX27" fmla="*/ 100351 w 406741"/>
                <a:gd name="connsiteY27" fmla="*/ 110673 h 203260"/>
                <a:gd name="connsiteX28" fmla="*/ 99596 w 406741"/>
                <a:gd name="connsiteY28" fmla="*/ 114978 h 203260"/>
                <a:gd name="connsiteX29" fmla="*/ 86933 w 406741"/>
                <a:gd name="connsiteY29" fmla="*/ 164585 h 203260"/>
                <a:gd name="connsiteX30" fmla="*/ 375246 w 406741"/>
                <a:gd name="connsiteY30" fmla="*/ 41326 h 203260"/>
                <a:gd name="connsiteX31" fmla="*/ 397022 w 406741"/>
                <a:gd name="connsiteY31" fmla="*/ 29686 h 203260"/>
                <a:gd name="connsiteX32" fmla="*/ 405126 w 406741"/>
                <a:gd name="connsiteY32" fmla="*/ 24621 h 203260"/>
                <a:gd name="connsiteX33" fmla="*/ 398292 w 406741"/>
                <a:gd name="connsiteY33" fmla="*/ 21842 h 203260"/>
                <a:gd name="connsiteX34" fmla="*/ 364863 w 406741"/>
                <a:gd name="connsiteY34" fmla="*/ 21842 h 203260"/>
                <a:gd name="connsiteX35" fmla="*/ 354990 w 406741"/>
                <a:gd name="connsiteY35" fmla="*/ 26647 h 203260"/>
                <a:gd name="connsiteX36" fmla="*/ 262559 w 406741"/>
                <a:gd name="connsiteY36" fmla="*/ 170913 h 203260"/>
                <a:gd name="connsiteX37" fmla="*/ 242809 w 406741"/>
                <a:gd name="connsiteY37" fmla="*/ 27662 h 203260"/>
                <a:gd name="connsiteX38" fmla="*/ 234960 w 406741"/>
                <a:gd name="connsiteY38" fmla="*/ 21842 h 203260"/>
                <a:gd name="connsiteX39" fmla="*/ 200268 w 406741"/>
                <a:gd name="connsiteY39" fmla="*/ 21842 h 203260"/>
                <a:gd name="connsiteX40" fmla="*/ 192674 w 406741"/>
                <a:gd name="connsiteY40" fmla="*/ 26647 h 203260"/>
                <a:gd name="connsiteX41" fmla="*/ 200014 w 406741"/>
                <a:gd name="connsiteY41" fmla="*/ 29686 h 203260"/>
                <a:gd name="connsiteX42" fmla="*/ 210906 w 406741"/>
                <a:gd name="connsiteY42" fmla="*/ 30195 h 203260"/>
                <a:gd name="connsiteX43" fmla="*/ 216475 w 406741"/>
                <a:gd name="connsiteY43" fmla="*/ 34244 h 203260"/>
                <a:gd name="connsiteX44" fmla="*/ 215458 w 406741"/>
                <a:gd name="connsiteY44" fmla="*/ 39048 h 203260"/>
                <a:gd name="connsiteX45" fmla="*/ 183300 w 406741"/>
                <a:gd name="connsiteY45" fmla="*/ 167872 h 203260"/>
                <a:gd name="connsiteX46" fmla="*/ 155956 w 406741"/>
                <a:gd name="connsiteY46" fmla="*/ 186856 h 203260"/>
                <a:gd name="connsiteX47" fmla="*/ 151396 w 406741"/>
                <a:gd name="connsiteY47" fmla="*/ 191661 h 203260"/>
                <a:gd name="connsiteX48" fmla="*/ 154939 w 406741"/>
                <a:gd name="connsiteY48" fmla="*/ 194700 h 203260"/>
                <a:gd name="connsiteX49" fmla="*/ 180265 w 406741"/>
                <a:gd name="connsiteY49" fmla="*/ 193939 h 203260"/>
                <a:gd name="connsiteX50" fmla="*/ 206346 w 406741"/>
                <a:gd name="connsiteY50" fmla="*/ 194700 h 203260"/>
                <a:gd name="connsiteX51" fmla="*/ 210906 w 406741"/>
                <a:gd name="connsiteY51" fmla="*/ 189635 h 203260"/>
                <a:gd name="connsiteX52" fmla="*/ 206346 w 406741"/>
                <a:gd name="connsiteY52" fmla="*/ 186856 h 203260"/>
                <a:gd name="connsiteX53" fmla="*/ 189122 w 406741"/>
                <a:gd name="connsiteY53" fmla="*/ 175717 h 203260"/>
                <a:gd name="connsiteX54" fmla="*/ 190140 w 406741"/>
                <a:gd name="connsiteY54" fmla="*/ 169897 h 203260"/>
                <a:gd name="connsiteX55" fmla="*/ 224578 w 406741"/>
                <a:gd name="connsiteY55" fmla="*/ 31966 h 203260"/>
                <a:gd name="connsiteX56" fmla="*/ 224832 w 406741"/>
                <a:gd name="connsiteY56" fmla="*/ 31966 h 203260"/>
                <a:gd name="connsiteX57" fmla="*/ 246607 w 406741"/>
                <a:gd name="connsiteY57" fmla="*/ 188882 h 203260"/>
                <a:gd name="connsiteX58" fmla="*/ 250404 w 406741"/>
                <a:gd name="connsiteY58" fmla="*/ 194700 h 203260"/>
                <a:gd name="connsiteX59" fmla="*/ 255981 w 406741"/>
                <a:gd name="connsiteY59" fmla="*/ 190144 h 203260"/>
                <a:gd name="connsiteX60" fmla="*/ 358277 w 406741"/>
                <a:gd name="connsiteY60" fmla="*/ 29940 h 203260"/>
                <a:gd name="connsiteX61" fmla="*/ 358531 w 406741"/>
                <a:gd name="connsiteY61" fmla="*/ 29940 h 203260"/>
                <a:gd name="connsiteX62" fmla="*/ 322324 w 406741"/>
                <a:gd name="connsiteY62" fmla="*/ 174962 h 203260"/>
                <a:gd name="connsiteX63" fmla="*/ 299276 w 406741"/>
                <a:gd name="connsiteY63" fmla="*/ 186856 h 203260"/>
                <a:gd name="connsiteX64" fmla="*/ 292192 w 406741"/>
                <a:gd name="connsiteY64" fmla="*/ 191661 h 203260"/>
                <a:gd name="connsiteX65" fmla="*/ 295987 w 406741"/>
                <a:gd name="connsiteY65" fmla="*/ 194700 h 203260"/>
                <a:gd name="connsiteX66" fmla="*/ 327390 w 406741"/>
                <a:gd name="connsiteY66" fmla="*/ 193939 h 203260"/>
                <a:gd name="connsiteX67" fmla="*/ 359039 w 406741"/>
                <a:gd name="connsiteY67" fmla="*/ 194700 h 203260"/>
                <a:gd name="connsiteX68" fmla="*/ 363855 w 406741"/>
                <a:gd name="connsiteY68" fmla="*/ 189635 h 203260"/>
                <a:gd name="connsiteX69" fmla="*/ 356762 w 406741"/>
                <a:gd name="connsiteY69" fmla="*/ 186856 h 203260"/>
                <a:gd name="connsiteX70" fmla="*/ 340301 w 406741"/>
                <a:gd name="connsiteY70" fmla="*/ 182299 h 203260"/>
                <a:gd name="connsiteX71" fmla="*/ 341572 w 406741"/>
                <a:gd name="connsiteY71" fmla="*/ 176225 h 203260"/>
                <a:gd name="connsiteX72" fmla="*/ 375246 w 406741"/>
                <a:gd name="connsiteY72" fmla="*/ 41326 h 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406741" h="203260">
                  <a:moveTo>
                    <a:pt x="139603" y="21842"/>
                  </a:moveTo>
                  <a:cubicBezTo>
                    <a:pt x="139603" y="21588"/>
                    <a:pt x="139603" y="19056"/>
                    <a:pt x="136314" y="19056"/>
                  </a:cubicBezTo>
                  <a:cubicBezTo>
                    <a:pt x="132509" y="19056"/>
                    <a:pt x="108453" y="21334"/>
                    <a:pt x="104148" y="21842"/>
                  </a:cubicBezTo>
                  <a:cubicBezTo>
                    <a:pt x="102122" y="22097"/>
                    <a:pt x="100605" y="23359"/>
                    <a:pt x="100605" y="26647"/>
                  </a:cubicBezTo>
                  <a:cubicBezTo>
                    <a:pt x="100605" y="29686"/>
                    <a:pt x="102885" y="29686"/>
                    <a:pt x="106682" y="29686"/>
                  </a:cubicBezTo>
                  <a:cubicBezTo>
                    <a:pt x="118837" y="29686"/>
                    <a:pt x="119345" y="31457"/>
                    <a:pt x="119345" y="33991"/>
                  </a:cubicBezTo>
                  <a:lnTo>
                    <a:pt x="118582" y="39048"/>
                  </a:lnTo>
                  <a:lnTo>
                    <a:pt x="103394" y="99034"/>
                  </a:lnTo>
                  <a:cubicBezTo>
                    <a:pt x="98834" y="89672"/>
                    <a:pt x="91493" y="82837"/>
                    <a:pt x="80093" y="82837"/>
                  </a:cubicBezTo>
                  <a:cubicBezTo>
                    <a:pt x="50469" y="82837"/>
                    <a:pt x="19066" y="120042"/>
                    <a:pt x="19066" y="156987"/>
                  </a:cubicBezTo>
                  <a:cubicBezTo>
                    <a:pt x="19066" y="180782"/>
                    <a:pt x="32992" y="197488"/>
                    <a:pt x="52749" y="197488"/>
                  </a:cubicBezTo>
                  <a:cubicBezTo>
                    <a:pt x="57809" y="197488"/>
                    <a:pt x="70473" y="196471"/>
                    <a:pt x="85662" y="178504"/>
                  </a:cubicBezTo>
                  <a:cubicBezTo>
                    <a:pt x="87688" y="189135"/>
                    <a:pt x="96553" y="197488"/>
                    <a:pt x="108708" y="197488"/>
                  </a:cubicBezTo>
                  <a:cubicBezTo>
                    <a:pt x="117574" y="197488"/>
                    <a:pt x="123397" y="191661"/>
                    <a:pt x="127448" y="183561"/>
                  </a:cubicBezTo>
                  <a:cubicBezTo>
                    <a:pt x="131754" y="174454"/>
                    <a:pt x="135043" y="159011"/>
                    <a:pt x="135043" y="158512"/>
                  </a:cubicBezTo>
                  <a:cubicBezTo>
                    <a:pt x="135043" y="155978"/>
                    <a:pt x="132763" y="155978"/>
                    <a:pt x="132008" y="155978"/>
                  </a:cubicBezTo>
                  <a:cubicBezTo>
                    <a:pt x="129474" y="155978"/>
                    <a:pt x="129220" y="156987"/>
                    <a:pt x="128457" y="160536"/>
                  </a:cubicBezTo>
                  <a:cubicBezTo>
                    <a:pt x="124159" y="176987"/>
                    <a:pt x="119599" y="191913"/>
                    <a:pt x="109216" y="191913"/>
                  </a:cubicBezTo>
                  <a:cubicBezTo>
                    <a:pt x="102377" y="191913"/>
                    <a:pt x="101622" y="185340"/>
                    <a:pt x="101622" y="180274"/>
                  </a:cubicBezTo>
                  <a:cubicBezTo>
                    <a:pt x="101622" y="174201"/>
                    <a:pt x="102122" y="172430"/>
                    <a:pt x="103139" y="168126"/>
                  </a:cubicBezTo>
                  <a:lnTo>
                    <a:pt x="139603" y="21842"/>
                  </a:lnTo>
                  <a:close/>
                  <a:moveTo>
                    <a:pt x="86933" y="164585"/>
                  </a:moveTo>
                  <a:cubicBezTo>
                    <a:pt x="85662" y="169142"/>
                    <a:pt x="85662" y="169643"/>
                    <a:pt x="81865" y="173946"/>
                  </a:cubicBezTo>
                  <a:cubicBezTo>
                    <a:pt x="70727" y="187864"/>
                    <a:pt x="60344" y="191913"/>
                    <a:pt x="53250" y="191913"/>
                  </a:cubicBezTo>
                  <a:cubicBezTo>
                    <a:pt x="40587" y="191913"/>
                    <a:pt x="37044" y="177995"/>
                    <a:pt x="37044" y="168126"/>
                  </a:cubicBezTo>
                  <a:cubicBezTo>
                    <a:pt x="37044" y="155471"/>
                    <a:pt x="45147" y="124338"/>
                    <a:pt x="50970" y="112698"/>
                  </a:cubicBezTo>
                  <a:cubicBezTo>
                    <a:pt x="58826" y="97770"/>
                    <a:pt x="70218" y="88402"/>
                    <a:pt x="80347" y="88402"/>
                  </a:cubicBezTo>
                  <a:cubicBezTo>
                    <a:pt x="96808" y="88402"/>
                    <a:pt x="100351" y="109158"/>
                    <a:pt x="100351" y="110673"/>
                  </a:cubicBezTo>
                  <a:cubicBezTo>
                    <a:pt x="100351" y="112189"/>
                    <a:pt x="99842" y="113714"/>
                    <a:pt x="99596" y="114978"/>
                  </a:cubicBezTo>
                  <a:lnTo>
                    <a:pt x="86933" y="164585"/>
                  </a:lnTo>
                  <a:close/>
                  <a:moveTo>
                    <a:pt x="375246" y="41326"/>
                  </a:moveTo>
                  <a:cubicBezTo>
                    <a:pt x="377526" y="32220"/>
                    <a:pt x="378035" y="29686"/>
                    <a:pt x="397022" y="29686"/>
                  </a:cubicBezTo>
                  <a:cubicBezTo>
                    <a:pt x="402853" y="29686"/>
                    <a:pt x="405126" y="29686"/>
                    <a:pt x="405126" y="24621"/>
                  </a:cubicBezTo>
                  <a:cubicBezTo>
                    <a:pt x="405126" y="21842"/>
                    <a:pt x="402599" y="21842"/>
                    <a:pt x="398292" y="21842"/>
                  </a:cubicBezTo>
                  <a:lnTo>
                    <a:pt x="364863" y="21842"/>
                  </a:lnTo>
                  <a:cubicBezTo>
                    <a:pt x="358277" y="21842"/>
                    <a:pt x="358033" y="21842"/>
                    <a:pt x="354990" y="26647"/>
                  </a:cubicBezTo>
                  <a:lnTo>
                    <a:pt x="262559" y="170913"/>
                  </a:lnTo>
                  <a:lnTo>
                    <a:pt x="242809" y="27662"/>
                  </a:lnTo>
                  <a:cubicBezTo>
                    <a:pt x="242047" y="21842"/>
                    <a:pt x="241546" y="21842"/>
                    <a:pt x="234960" y="21842"/>
                  </a:cubicBezTo>
                  <a:lnTo>
                    <a:pt x="200268" y="21842"/>
                  </a:lnTo>
                  <a:cubicBezTo>
                    <a:pt x="195455" y="21842"/>
                    <a:pt x="192674" y="21842"/>
                    <a:pt x="192674" y="26647"/>
                  </a:cubicBezTo>
                  <a:cubicBezTo>
                    <a:pt x="192674" y="29686"/>
                    <a:pt x="194946" y="29686"/>
                    <a:pt x="200014" y="29686"/>
                  </a:cubicBezTo>
                  <a:cubicBezTo>
                    <a:pt x="203303" y="29686"/>
                    <a:pt x="207863" y="29940"/>
                    <a:pt x="210906" y="30195"/>
                  </a:cubicBezTo>
                  <a:cubicBezTo>
                    <a:pt x="214957" y="30696"/>
                    <a:pt x="216475" y="31457"/>
                    <a:pt x="216475" y="34244"/>
                  </a:cubicBezTo>
                  <a:cubicBezTo>
                    <a:pt x="216475" y="35253"/>
                    <a:pt x="216220" y="36015"/>
                    <a:pt x="215458" y="39048"/>
                  </a:cubicBezTo>
                  <a:lnTo>
                    <a:pt x="183300" y="167872"/>
                  </a:lnTo>
                  <a:cubicBezTo>
                    <a:pt x="180766" y="177995"/>
                    <a:pt x="176468" y="186094"/>
                    <a:pt x="155956" y="186856"/>
                  </a:cubicBezTo>
                  <a:cubicBezTo>
                    <a:pt x="154685" y="186856"/>
                    <a:pt x="151396" y="187111"/>
                    <a:pt x="151396" y="191661"/>
                  </a:cubicBezTo>
                  <a:cubicBezTo>
                    <a:pt x="151396" y="193939"/>
                    <a:pt x="152914" y="194700"/>
                    <a:pt x="154939" y="194700"/>
                  </a:cubicBezTo>
                  <a:cubicBezTo>
                    <a:pt x="163042" y="194700"/>
                    <a:pt x="171908" y="193939"/>
                    <a:pt x="180265" y="193939"/>
                  </a:cubicBezTo>
                  <a:cubicBezTo>
                    <a:pt x="188869" y="193939"/>
                    <a:pt x="197988" y="194700"/>
                    <a:pt x="206346" y="194700"/>
                  </a:cubicBezTo>
                  <a:cubicBezTo>
                    <a:pt x="207609" y="194700"/>
                    <a:pt x="210906" y="194700"/>
                    <a:pt x="210906" y="189635"/>
                  </a:cubicBezTo>
                  <a:cubicBezTo>
                    <a:pt x="210906" y="186856"/>
                    <a:pt x="208117" y="186856"/>
                    <a:pt x="206346" y="186856"/>
                  </a:cubicBezTo>
                  <a:cubicBezTo>
                    <a:pt x="191911" y="186602"/>
                    <a:pt x="189122" y="181537"/>
                    <a:pt x="189122" y="175717"/>
                  </a:cubicBezTo>
                  <a:cubicBezTo>
                    <a:pt x="189122" y="173946"/>
                    <a:pt x="189377" y="172684"/>
                    <a:pt x="190140" y="169897"/>
                  </a:cubicBezTo>
                  <a:lnTo>
                    <a:pt x="224578" y="31966"/>
                  </a:lnTo>
                  <a:lnTo>
                    <a:pt x="224832" y="31966"/>
                  </a:lnTo>
                  <a:lnTo>
                    <a:pt x="246607" y="188882"/>
                  </a:lnTo>
                  <a:cubicBezTo>
                    <a:pt x="247115" y="191913"/>
                    <a:pt x="247369" y="194700"/>
                    <a:pt x="250404" y="194700"/>
                  </a:cubicBezTo>
                  <a:cubicBezTo>
                    <a:pt x="253193" y="194700"/>
                    <a:pt x="254710" y="191913"/>
                    <a:pt x="255981" y="190144"/>
                  </a:cubicBezTo>
                  <a:lnTo>
                    <a:pt x="358277" y="29940"/>
                  </a:lnTo>
                  <a:lnTo>
                    <a:pt x="358531" y="29940"/>
                  </a:lnTo>
                  <a:lnTo>
                    <a:pt x="322324" y="174962"/>
                  </a:lnTo>
                  <a:cubicBezTo>
                    <a:pt x="319789" y="184831"/>
                    <a:pt x="319288" y="186856"/>
                    <a:pt x="299276" y="186856"/>
                  </a:cubicBezTo>
                  <a:cubicBezTo>
                    <a:pt x="294970" y="186856"/>
                    <a:pt x="292192" y="186856"/>
                    <a:pt x="292192" y="191661"/>
                  </a:cubicBezTo>
                  <a:cubicBezTo>
                    <a:pt x="292192" y="194700"/>
                    <a:pt x="295224" y="194700"/>
                    <a:pt x="295987" y="194700"/>
                  </a:cubicBezTo>
                  <a:cubicBezTo>
                    <a:pt x="303075" y="194700"/>
                    <a:pt x="320297" y="193939"/>
                    <a:pt x="327390" y="193939"/>
                  </a:cubicBezTo>
                  <a:cubicBezTo>
                    <a:pt x="337767" y="193939"/>
                    <a:pt x="348658" y="194700"/>
                    <a:pt x="359039" y="194700"/>
                  </a:cubicBezTo>
                  <a:cubicBezTo>
                    <a:pt x="360558" y="194700"/>
                    <a:pt x="363855" y="194700"/>
                    <a:pt x="363855" y="189635"/>
                  </a:cubicBezTo>
                  <a:cubicBezTo>
                    <a:pt x="363855" y="186856"/>
                    <a:pt x="361574" y="186856"/>
                    <a:pt x="356762" y="186856"/>
                  </a:cubicBezTo>
                  <a:cubicBezTo>
                    <a:pt x="347394" y="186856"/>
                    <a:pt x="340301" y="186856"/>
                    <a:pt x="340301" y="182299"/>
                  </a:cubicBezTo>
                  <a:cubicBezTo>
                    <a:pt x="340301" y="181291"/>
                    <a:pt x="340301" y="180782"/>
                    <a:pt x="341572" y="176225"/>
                  </a:cubicBezTo>
                  <a:lnTo>
                    <a:pt x="375246" y="4132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orme libre : forme 277">
              <a:extLst>
                <a:ext uri="{FF2B5EF4-FFF2-40B4-BE49-F238E27FC236}">
                  <a16:creationId xmlns:a16="http://schemas.microsoft.com/office/drawing/2014/main" id="{B064B413-6CF0-434B-86BD-D9C09C8918C9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0318174" y="-14934261"/>
              <a:ext cx="127107" cy="152445"/>
            </a:xfrm>
            <a:custGeom>
              <a:avLst/>
              <a:gdLst>
                <a:gd name="connsiteX0" fmla="*/ 54775 w 127106"/>
                <a:gd name="connsiteY0" fmla="*/ 72459 h 152445"/>
                <a:gd name="connsiteX1" fmla="*/ 93519 w 127106"/>
                <a:gd name="connsiteY1" fmla="*/ 66639 h 152445"/>
                <a:gd name="connsiteX2" fmla="*/ 112507 w 127106"/>
                <a:gd name="connsiteY2" fmla="*/ 40565 h 152445"/>
                <a:gd name="connsiteX3" fmla="*/ 85415 w 127106"/>
                <a:gd name="connsiteY3" fmla="*/ 19056 h 152445"/>
                <a:gd name="connsiteX4" fmla="*/ 19066 w 127106"/>
                <a:gd name="connsiteY4" fmla="*/ 87894 h 152445"/>
                <a:gd name="connsiteX5" fmla="*/ 58827 w 127106"/>
                <a:gd name="connsiteY5" fmla="*/ 133708 h 152445"/>
                <a:gd name="connsiteX6" fmla="*/ 116310 w 127106"/>
                <a:gd name="connsiteY6" fmla="*/ 103837 h 152445"/>
                <a:gd name="connsiteX7" fmla="*/ 113270 w 127106"/>
                <a:gd name="connsiteY7" fmla="*/ 100551 h 152445"/>
                <a:gd name="connsiteX8" fmla="*/ 109980 w 127106"/>
                <a:gd name="connsiteY8" fmla="*/ 103083 h 152445"/>
                <a:gd name="connsiteX9" fmla="*/ 59335 w 127106"/>
                <a:gd name="connsiteY9" fmla="*/ 128133 h 152445"/>
                <a:gd name="connsiteX10" fmla="*/ 37298 w 127106"/>
                <a:gd name="connsiteY10" fmla="*/ 98780 h 152445"/>
                <a:gd name="connsiteX11" fmla="*/ 41350 w 127106"/>
                <a:gd name="connsiteY11" fmla="*/ 72459 h 152445"/>
                <a:gd name="connsiteX12" fmla="*/ 54775 w 127106"/>
                <a:gd name="connsiteY12" fmla="*/ 72459 h 152445"/>
                <a:gd name="connsiteX13" fmla="*/ 42875 w 127106"/>
                <a:gd name="connsiteY13" fmla="*/ 66886 h 152445"/>
                <a:gd name="connsiteX14" fmla="*/ 85415 w 127106"/>
                <a:gd name="connsiteY14" fmla="*/ 24621 h 152445"/>
                <a:gd name="connsiteX15" fmla="*/ 104156 w 127106"/>
                <a:gd name="connsiteY15" fmla="*/ 40565 h 152445"/>
                <a:gd name="connsiteX16" fmla="*/ 53257 w 127106"/>
                <a:gd name="connsiteY16" fmla="*/ 66886 h 152445"/>
                <a:gd name="connsiteX17" fmla="*/ 42875 w 127106"/>
                <a:gd name="connsiteY17" fmla="*/ 66886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106" h="152445">
                  <a:moveTo>
                    <a:pt x="54775" y="72459"/>
                  </a:moveTo>
                  <a:cubicBezTo>
                    <a:pt x="62117" y="72459"/>
                    <a:pt x="80858" y="71950"/>
                    <a:pt x="93519" y="66639"/>
                  </a:cubicBezTo>
                  <a:cubicBezTo>
                    <a:pt x="111243" y="59040"/>
                    <a:pt x="112507" y="44114"/>
                    <a:pt x="112507" y="40565"/>
                  </a:cubicBezTo>
                  <a:cubicBezTo>
                    <a:pt x="112507" y="29433"/>
                    <a:pt x="102885" y="19056"/>
                    <a:pt x="85415" y="19056"/>
                  </a:cubicBezTo>
                  <a:cubicBezTo>
                    <a:pt x="57310" y="19056"/>
                    <a:pt x="19066" y="43606"/>
                    <a:pt x="19066" y="87894"/>
                  </a:cubicBezTo>
                  <a:cubicBezTo>
                    <a:pt x="19066" y="113706"/>
                    <a:pt x="34009" y="133708"/>
                    <a:pt x="58827" y="133708"/>
                  </a:cubicBezTo>
                  <a:cubicBezTo>
                    <a:pt x="95038" y="133708"/>
                    <a:pt x="116310" y="106878"/>
                    <a:pt x="116310" y="103837"/>
                  </a:cubicBezTo>
                  <a:cubicBezTo>
                    <a:pt x="116310" y="102320"/>
                    <a:pt x="114785" y="100551"/>
                    <a:pt x="113270" y="100551"/>
                  </a:cubicBezTo>
                  <a:cubicBezTo>
                    <a:pt x="112006" y="100551"/>
                    <a:pt x="111498" y="101058"/>
                    <a:pt x="109980" y="103083"/>
                  </a:cubicBezTo>
                  <a:cubicBezTo>
                    <a:pt x="89976" y="128133"/>
                    <a:pt x="62371" y="128133"/>
                    <a:pt x="59335" y="128133"/>
                  </a:cubicBezTo>
                  <a:cubicBezTo>
                    <a:pt x="39578" y="128133"/>
                    <a:pt x="37298" y="106878"/>
                    <a:pt x="37298" y="98780"/>
                  </a:cubicBezTo>
                  <a:cubicBezTo>
                    <a:pt x="37298" y="95739"/>
                    <a:pt x="37552" y="87894"/>
                    <a:pt x="41350" y="72459"/>
                  </a:cubicBezTo>
                  <a:lnTo>
                    <a:pt x="54775" y="72459"/>
                  </a:lnTo>
                  <a:close/>
                  <a:moveTo>
                    <a:pt x="42875" y="66886"/>
                  </a:moveTo>
                  <a:cubicBezTo>
                    <a:pt x="52749" y="28416"/>
                    <a:pt x="78831" y="24621"/>
                    <a:pt x="85415" y="24621"/>
                  </a:cubicBezTo>
                  <a:cubicBezTo>
                    <a:pt x="97318" y="24621"/>
                    <a:pt x="104156" y="31966"/>
                    <a:pt x="104156" y="40565"/>
                  </a:cubicBezTo>
                  <a:cubicBezTo>
                    <a:pt x="104156" y="66886"/>
                    <a:pt x="63634" y="66886"/>
                    <a:pt x="53257" y="66886"/>
                  </a:cubicBezTo>
                  <a:lnTo>
                    <a:pt x="42875" y="6688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orme libre : forme 278">
              <a:extLst>
                <a:ext uri="{FF2B5EF4-FFF2-40B4-BE49-F238E27FC236}">
                  <a16:creationId xmlns:a16="http://schemas.microsoft.com/office/drawing/2014/main" id="{CBB56CD6-28E4-4C02-B293-D1FA242DCDD2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0436842" y="-15052948"/>
              <a:ext cx="177949" cy="152445"/>
            </a:xfrm>
            <a:custGeom>
              <a:avLst/>
              <a:gdLst>
                <a:gd name="connsiteX0" fmla="*/ 154713 w 177949"/>
                <a:gd name="connsiteY0" fmla="*/ 38373 h 152445"/>
                <a:gd name="connsiteX1" fmla="*/ 173509 w 177949"/>
                <a:gd name="connsiteY1" fmla="*/ 25440 h 152445"/>
                <a:gd name="connsiteX2" fmla="*/ 177051 w 177949"/>
                <a:gd name="connsiteY2" fmla="*/ 21542 h 152445"/>
                <a:gd name="connsiteX3" fmla="*/ 174390 w 177949"/>
                <a:gd name="connsiteY3" fmla="*/ 19056 h 152445"/>
                <a:gd name="connsiteX4" fmla="*/ 155952 w 177949"/>
                <a:gd name="connsiteY4" fmla="*/ 19771 h 152445"/>
                <a:gd name="connsiteX5" fmla="*/ 137156 w 177949"/>
                <a:gd name="connsiteY5" fmla="*/ 19056 h 152445"/>
                <a:gd name="connsiteX6" fmla="*/ 133613 w 177949"/>
                <a:gd name="connsiteY6" fmla="*/ 22954 h 152445"/>
                <a:gd name="connsiteX7" fmla="*/ 137513 w 177949"/>
                <a:gd name="connsiteY7" fmla="*/ 25440 h 152445"/>
                <a:gd name="connsiteX8" fmla="*/ 148858 w 177949"/>
                <a:gd name="connsiteY8" fmla="*/ 32705 h 152445"/>
                <a:gd name="connsiteX9" fmla="*/ 148151 w 177949"/>
                <a:gd name="connsiteY9" fmla="*/ 36961 h 152445"/>
                <a:gd name="connsiteX10" fmla="*/ 128823 w 177949"/>
                <a:gd name="connsiteY10" fmla="*/ 114222 h 152445"/>
                <a:gd name="connsiteX11" fmla="*/ 83787 w 177949"/>
                <a:gd name="connsiteY11" fmla="*/ 22073 h 152445"/>
                <a:gd name="connsiteX12" fmla="*/ 77757 w 177949"/>
                <a:gd name="connsiteY12" fmla="*/ 19056 h 152445"/>
                <a:gd name="connsiteX13" fmla="*/ 53464 w 177949"/>
                <a:gd name="connsiteY13" fmla="*/ 19056 h 152445"/>
                <a:gd name="connsiteX14" fmla="*/ 47792 w 177949"/>
                <a:gd name="connsiteY14" fmla="*/ 22954 h 152445"/>
                <a:gd name="connsiteX15" fmla="*/ 53639 w 177949"/>
                <a:gd name="connsiteY15" fmla="*/ 25440 h 152445"/>
                <a:gd name="connsiteX16" fmla="*/ 64991 w 177949"/>
                <a:gd name="connsiteY16" fmla="*/ 26329 h 152445"/>
                <a:gd name="connsiteX17" fmla="*/ 41230 w 177949"/>
                <a:gd name="connsiteY17" fmla="*/ 121139 h 152445"/>
                <a:gd name="connsiteX18" fmla="*/ 22791 w 177949"/>
                <a:gd name="connsiteY18" fmla="*/ 133715 h 152445"/>
                <a:gd name="connsiteX19" fmla="*/ 19066 w 177949"/>
                <a:gd name="connsiteY19" fmla="*/ 137439 h 152445"/>
                <a:gd name="connsiteX20" fmla="*/ 21727 w 177949"/>
                <a:gd name="connsiteY20" fmla="*/ 140100 h 152445"/>
                <a:gd name="connsiteX21" fmla="*/ 40165 w 177949"/>
                <a:gd name="connsiteY21" fmla="*/ 139393 h 152445"/>
                <a:gd name="connsiteX22" fmla="*/ 58961 w 177949"/>
                <a:gd name="connsiteY22" fmla="*/ 140100 h 152445"/>
                <a:gd name="connsiteX23" fmla="*/ 62504 w 177949"/>
                <a:gd name="connsiteY23" fmla="*/ 136375 h 152445"/>
                <a:gd name="connsiteX24" fmla="*/ 58429 w 177949"/>
                <a:gd name="connsiteY24" fmla="*/ 133715 h 152445"/>
                <a:gd name="connsiteX25" fmla="*/ 47260 w 177949"/>
                <a:gd name="connsiteY25" fmla="*/ 126276 h 152445"/>
                <a:gd name="connsiteX26" fmla="*/ 47967 w 177949"/>
                <a:gd name="connsiteY26" fmla="*/ 121846 h 152445"/>
                <a:gd name="connsiteX27" fmla="*/ 70663 w 177949"/>
                <a:gd name="connsiteY27" fmla="*/ 31108 h 152445"/>
                <a:gd name="connsiteX28" fmla="*/ 122443 w 177949"/>
                <a:gd name="connsiteY28" fmla="*/ 137090 h 152445"/>
                <a:gd name="connsiteX29" fmla="*/ 126344 w 177949"/>
                <a:gd name="connsiteY29" fmla="*/ 140100 h 152445"/>
                <a:gd name="connsiteX30" fmla="*/ 130062 w 177949"/>
                <a:gd name="connsiteY30" fmla="*/ 136375 h 152445"/>
                <a:gd name="connsiteX31" fmla="*/ 154713 w 177949"/>
                <a:gd name="connsiteY31" fmla="*/ 38373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77949" h="152445">
                  <a:moveTo>
                    <a:pt x="154713" y="38373"/>
                  </a:moveTo>
                  <a:cubicBezTo>
                    <a:pt x="156484" y="31640"/>
                    <a:pt x="159320" y="25797"/>
                    <a:pt x="173509" y="25440"/>
                  </a:cubicBezTo>
                  <a:cubicBezTo>
                    <a:pt x="174390" y="25440"/>
                    <a:pt x="177051" y="25265"/>
                    <a:pt x="177051" y="21542"/>
                  </a:cubicBezTo>
                  <a:cubicBezTo>
                    <a:pt x="177051" y="20478"/>
                    <a:pt x="176170" y="19056"/>
                    <a:pt x="174390" y="19056"/>
                  </a:cubicBezTo>
                  <a:cubicBezTo>
                    <a:pt x="168544" y="19056"/>
                    <a:pt x="161981" y="19771"/>
                    <a:pt x="155952" y="19771"/>
                  </a:cubicBezTo>
                  <a:cubicBezTo>
                    <a:pt x="151693" y="19771"/>
                    <a:pt x="141414" y="19056"/>
                    <a:pt x="137156" y="19056"/>
                  </a:cubicBezTo>
                  <a:cubicBezTo>
                    <a:pt x="136274" y="19056"/>
                    <a:pt x="133613" y="19056"/>
                    <a:pt x="133613" y="22954"/>
                  </a:cubicBezTo>
                  <a:cubicBezTo>
                    <a:pt x="133613" y="25265"/>
                    <a:pt x="135917" y="25440"/>
                    <a:pt x="137513" y="25440"/>
                  </a:cubicBezTo>
                  <a:cubicBezTo>
                    <a:pt x="145847" y="25614"/>
                    <a:pt x="148858" y="28275"/>
                    <a:pt x="148858" y="32705"/>
                  </a:cubicBezTo>
                  <a:cubicBezTo>
                    <a:pt x="148858" y="34126"/>
                    <a:pt x="148683" y="35007"/>
                    <a:pt x="148151" y="36961"/>
                  </a:cubicBezTo>
                  <a:lnTo>
                    <a:pt x="128823" y="114222"/>
                  </a:lnTo>
                  <a:lnTo>
                    <a:pt x="83787" y="22073"/>
                  </a:lnTo>
                  <a:cubicBezTo>
                    <a:pt x="82365" y="19056"/>
                    <a:pt x="82016" y="19056"/>
                    <a:pt x="77757" y="19056"/>
                  </a:cubicBezTo>
                  <a:lnTo>
                    <a:pt x="53464" y="19056"/>
                  </a:lnTo>
                  <a:cubicBezTo>
                    <a:pt x="50096" y="19056"/>
                    <a:pt x="47792" y="19056"/>
                    <a:pt x="47792" y="22954"/>
                  </a:cubicBezTo>
                  <a:cubicBezTo>
                    <a:pt x="47792" y="25440"/>
                    <a:pt x="49921" y="25440"/>
                    <a:pt x="53639" y="25440"/>
                  </a:cubicBezTo>
                  <a:cubicBezTo>
                    <a:pt x="57365" y="25440"/>
                    <a:pt x="61266" y="25614"/>
                    <a:pt x="64991" y="26329"/>
                  </a:cubicBezTo>
                  <a:lnTo>
                    <a:pt x="41230" y="121139"/>
                  </a:lnTo>
                  <a:cubicBezTo>
                    <a:pt x="39633" y="127872"/>
                    <a:pt x="36622" y="133191"/>
                    <a:pt x="22791" y="133715"/>
                  </a:cubicBezTo>
                  <a:cubicBezTo>
                    <a:pt x="21552" y="133715"/>
                    <a:pt x="19066" y="133898"/>
                    <a:pt x="19066" y="137439"/>
                  </a:cubicBezTo>
                  <a:cubicBezTo>
                    <a:pt x="19066" y="139393"/>
                    <a:pt x="20488" y="140100"/>
                    <a:pt x="21727" y="140100"/>
                  </a:cubicBezTo>
                  <a:cubicBezTo>
                    <a:pt x="27574" y="140100"/>
                    <a:pt x="34136" y="139393"/>
                    <a:pt x="40165" y="139393"/>
                  </a:cubicBezTo>
                  <a:cubicBezTo>
                    <a:pt x="44424" y="139393"/>
                    <a:pt x="54703" y="140100"/>
                    <a:pt x="58961" y="140100"/>
                  </a:cubicBezTo>
                  <a:cubicBezTo>
                    <a:pt x="60733" y="140100"/>
                    <a:pt x="62504" y="139210"/>
                    <a:pt x="62504" y="136375"/>
                  </a:cubicBezTo>
                  <a:cubicBezTo>
                    <a:pt x="62504" y="133898"/>
                    <a:pt x="60383" y="133715"/>
                    <a:pt x="58429" y="133715"/>
                  </a:cubicBezTo>
                  <a:cubicBezTo>
                    <a:pt x="47260" y="133366"/>
                    <a:pt x="47260" y="128761"/>
                    <a:pt x="47260" y="126276"/>
                  </a:cubicBezTo>
                  <a:cubicBezTo>
                    <a:pt x="47260" y="125569"/>
                    <a:pt x="47260" y="124681"/>
                    <a:pt x="47967" y="121846"/>
                  </a:cubicBezTo>
                  <a:lnTo>
                    <a:pt x="70663" y="31108"/>
                  </a:lnTo>
                  <a:lnTo>
                    <a:pt x="122443" y="137090"/>
                  </a:lnTo>
                  <a:cubicBezTo>
                    <a:pt x="123857" y="139924"/>
                    <a:pt x="124564" y="140100"/>
                    <a:pt x="126344" y="140100"/>
                  </a:cubicBezTo>
                  <a:cubicBezTo>
                    <a:pt x="129180" y="140100"/>
                    <a:pt x="129180" y="139568"/>
                    <a:pt x="130062" y="136375"/>
                  </a:cubicBezTo>
                  <a:lnTo>
                    <a:pt x="154713" y="3837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orme libre : forme 279">
              <a:extLst>
                <a:ext uri="{FF2B5EF4-FFF2-40B4-BE49-F238E27FC236}">
                  <a16:creationId xmlns:a16="http://schemas.microsoft.com/office/drawing/2014/main" id="{57356010-B311-4D4B-9E03-6E79F84FD236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0643769" y="-15040895"/>
              <a:ext cx="177949" cy="127038"/>
            </a:xfrm>
            <a:custGeom>
              <a:avLst/>
              <a:gdLst>
                <a:gd name="connsiteX0" fmla="*/ 49564 w 177949"/>
                <a:gd name="connsiteY0" fmla="*/ 58049 h 127037"/>
                <a:gd name="connsiteX1" fmla="*/ 77225 w 177949"/>
                <a:gd name="connsiteY1" fmla="*/ 58049 h 127037"/>
                <a:gd name="connsiteX2" fmla="*/ 77225 w 177949"/>
                <a:gd name="connsiteY2" fmla="*/ 51665 h 127037"/>
                <a:gd name="connsiteX3" fmla="*/ 49564 w 177949"/>
                <a:gd name="connsiteY3" fmla="*/ 51665 h 127037"/>
                <a:gd name="connsiteX4" fmla="*/ 49564 w 177949"/>
                <a:gd name="connsiteY4" fmla="*/ 19056 h 127037"/>
                <a:gd name="connsiteX5" fmla="*/ 43535 w 177949"/>
                <a:gd name="connsiteY5" fmla="*/ 19056 h 127037"/>
                <a:gd name="connsiteX6" fmla="*/ 19066 w 177949"/>
                <a:gd name="connsiteY6" fmla="*/ 53087 h 127037"/>
                <a:gd name="connsiteX7" fmla="*/ 19066 w 177949"/>
                <a:gd name="connsiteY7" fmla="*/ 58049 h 127037"/>
                <a:gd name="connsiteX8" fmla="*/ 35559 w 177949"/>
                <a:gd name="connsiteY8" fmla="*/ 58049 h 127037"/>
                <a:gd name="connsiteX9" fmla="*/ 35559 w 177949"/>
                <a:gd name="connsiteY9" fmla="*/ 105895 h 127037"/>
                <a:gd name="connsiteX10" fmla="*/ 60384 w 177949"/>
                <a:gd name="connsiteY10" fmla="*/ 129817 h 127037"/>
                <a:gd name="connsiteX11" fmla="*/ 80419 w 177949"/>
                <a:gd name="connsiteY11" fmla="*/ 105720 h 127037"/>
                <a:gd name="connsiteX12" fmla="*/ 80419 w 177949"/>
                <a:gd name="connsiteY12" fmla="*/ 95970 h 127037"/>
                <a:gd name="connsiteX13" fmla="*/ 74390 w 177949"/>
                <a:gd name="connsiteY13" fmla="*/ 95970 h 127037"/>
                <a:gd name="connsiteX14" fmla="*/ 74390 w 177949"/>
                <a:gd name="connsiteY14" fmla="*/ 105537 h 127037"/>
                <a:gd name="connsiteX15" fmla="*/ 61798 w 177949"/>
                <a:gd name="connsiteY15" fmla="*/ 124149 h 127037"/>
                <a:gd name="connsiteX16" fmla="*/ 49564 w 177949"/>
                <a:gd name="connsiteY16" fmla="*/ 106068 h 127037"/>
                <a:gd name="connsiteX17" fmla="*/ 49564 w 177949"/>
                <a:gd name="connsiteY17" fmla="*/ 58049 h 127037"/>
                <a:gd name="connsiteX18" fmla="*/ 128353 w 177949"/>
                <a:gd name="connsiteY18" fmla="*/ 87641 h 127037"/>
                <a:gd name="connsiteX19" fmla="*/ 152113 w 177949"/>
                <a:gd name="connsiteY19" fmla="*/ 54858 h 127037"/>
                <a:gd name="connsiteX20" fmla="*/ 149094 w 177949"/>
                <a:gd name="connsiteY20" fmla="*/ 61233 h 127037"/>
                <a:gd name="connsiteX21" fmla="*/ 157079 w 177949"/>
                <a:gd name="connsiteY21" fmla="*/ 69387 h 127037"/>
                <a:gd name="connsiteX22" fmla="*/ 165229 w 177949"/>
                <a:gd name="connsiteY22" fmla="*/ 61233 h 127037"/>
                <a:gd name="connsiteX23" fmla="*/ 151223 w 177949"/>
                <a:gd name="connsiteY23" fmla="*/ 49894 h 127037"/>
                <a:gd name="connsiteX24" fmla="*/ 127287 w 177949"/>
                <a:gd name="connsiteY24" fmla="*/ 68855 h 127037"/>
                <a:gd name="connsiteX25" fmla="*/ 127105 w 177949"/>
                <a:gd name="connsiteY25" fmla="*/ 68855 h 127037"/>
                <a:gd name="connsiteX26" fmla="*/ 127105 w 177949"/>
                <a:gd name="connsiteY26" fmla="*/ 49894 h 127037"/>
                <a:gd name="connsiteX27" fmla="*/ 101755 w 177949"/>
                <a:gd name="connsiteY27" fmla="*/ 51840 h 127037"/>
                <a:gd name="connsiteX28" fmla="*/ 101755 w 177949"/>
                <a:gd name="connsiteY28" fmla="*/ 58223 h 127037"/>
                <a:gd name="connsiteX29" fmla="*/ 115054 w 177949"/>
                <a:gd name="connsiteY29" fmla="*/ 68148 h 127037"/>
                <a:gd name="connsiteX30" fmla="*/ 115054 w 177949"/>
                <a:gd name="connsiteY30" fmla="*/ 114049 h 127037"/>
                <a:gd name="connsiteX31" fmla="*/ 101755 w 177949"/>
                <a:gd name="connsiteY31" fmla="*/ 121663 h 127037"/>
                <a:gd name="connsiteX32" fmla="*/ 101755 w 177949"/>
                <a:gd name="connsiteY32" fmla="*/ 128047 h 127037"/>
                <a:gd name="connsiteX33" fmla="*/ 121966 w 177949"/>
                <a:gd name="connsiteY33" fmla="*/ 127340 h 127037"/>
                <a:gd name="connsiteX34" fmla="*/ 145019 w 177949"/>
                <a:gd name="connsiteY34" fmla="*/ 128047 h 127037"/>
                <a:gd name="connsiteX35" fmla="*/ 145019 w 177949"/>
                <a:gd name="connsiteY35" fmla="*/ 121663 h 127037"/>
                <a:gd name="connsiteX36" fmla="*/ 141468 w 177949"/>
                <a:gd name="connsiteY36" fmla="*/ 121663 h 127037"/>
                <a:gd name="connsiteX37" fmla="*/ 128353 w 177949"/>
                <a:gd name="connsiteY37" fmla="*/ 113692 h 127037"/>
                <a:gd name="connsiteX38" fmla="*/ 128353 w 177949"/>
                <a:gd name="connsiteY38" fmla="*/ 87641 h 127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77949" h="127037">
                  <a:moveTo>
                    <a:pt x="49564" y="58049"/>
                  </a:moveTo>
                  <a:lnTo>
                    <a:pt x="77225" y="58049"/>
                  </a:lnTo>
                  <a:lnTo>
                    <a:pt x="77225" y="51665"/>
                  </a:lnTo>
                  <a:lnTo>
                    <a:pt x="49564" y="51665"/>
                  </a:lnTo>
                  <a:lnTo>
                    <a:pt x="49564" y="19056"/>
                  </a:lnTo>
                  <a:lnTo>
                    <a:pt x="43535" y="19056"/>
                  </a:lnTo>
                  <a:cubicBezTo>
                    <a:pt x="43360" y="35008"/>
                    <a:pt x="36091" y="52555"/>
                    <a:pt x="19066" y="53087"/>
                  </a:cubicBezTo>
                  <a:lnTo>
                    <a:pt x="19066" y="58049"/>
                  </a:lnTo>
                  <a:lnTo>
                    <a:pt x="35559" y="58049"/>
                  </a:lnTo>
                  <a:lnTo>
                    <a:pt x="35559" y="105895"/>
                  </a:lnTo>
                  <a:cubicBezTo>
                    <a:pt x="35559" y="125744"/>
                    <a:pt x="50454" y="129817"/>
                    <a:pt x="60384" y="129817"/>
                  </a:cubicBezTo>
                  <a:cubicBezTo>
                    <a:pt x="72260" y="129817"/>
                    <a:pt x="80419" y="119718"/>
                    <a:pt x="80419" y="105720"/>
                  </a:cubicBezTo>
                  <a:lnTo>
                    <a:pt x="80419" y="95970"/>
                  </a:lnTo>
                  <a:lnTo>
                    <a:pt x="74390" y="95970"/>
                  </a:lnTo>
                  <a:lnTo>
                    <a:pt x="74390" y="105537"/>
                  </a:lnTo>
                  <a:cubicBezTo>
                    <a:pt x="74390" y="117591"/>
                    <a:pt x="68718" y="124149"/>
                    <a:pt x="61798" y="124149"/>
                  </a:cubicBezTo>
                  <a:cubicBezTo>
                    <a:pt x="49564" y="124149"/>
                    <a:pt x="49564" y="109261"/>
                    <a:pt x="49564" y="106068"/>
                  </a:cubicBezTo>
                  <a:lnTo>
                    <a:pt x="49564" y="58049"/>
                  </a:lnTo>
                  <a:close/>
                  <a:moveTo>
                    <a:pt x="128353" y="87641"/>
                  </a:moveTo>
                  <a:cubicBezTo>
                    <a:pt x="128353" y="72754"/>
                    <a:pt x="135263" y="54858"/>
                    <a:pt x="152113" y="54858"/>
                  </a:cubicBezTo>
                  <a:cubicBezTo>
                    <a:pt x="150516" y="56095"/>
                    <a:pt x="149094" y="58398"/>
                    <a:pt x="149094" y="61233"/>
                  </a:cubicBezTo>
                  <a:cubicBezTo>
                    <a:pt x="149094" y="67084"/>
                    <a:pt x="153702" y="69387"/>
                    <a:pt x="157079" y="69387"/>
                  </a:cubicBezTo>
                  <a:cubicBezTo>
                    <a:pt x="161329" y="69387"/>
                    <a:pt x="165229" y="66552"/>
                    <a:pt x="165229" y="61233"/>
                  </a:cubicBezTo>
                  <a:cubicBezTo>
                    <a:pt x="165229" y="55207"/>
                    <a:pt x="159557" y="49894"/>
                    <a:pt x="151223" y="49894"/>
                  </a:cubicBezTo>
                  <a:cubicBezTo>
                    <a:pt x="142358" y="49894"/>
                    <a:pt x="132602" y="55388"/>
                    <a:pt x="127287" y="68855"/>
                  </a:cubicBezTo>
                  <a:lnTo>
                    <a:pt x="127105" y="68855"/>
                  </a:lnTo>
                  <a:lnTo>
                    <a:pt x="127105" y="49894"/>
                  </a:lnTo>
                  <a:lnTo>
                    <a:pt x="101755" y="51840"/>
                  </a:lnTo>
                  <a:lnTo>
                    <a:pt x="101755" y="58223"/>
                  </a:lnTo>
                  <a:cubicBezTo>
                    <a:pt x="113632" y="58223"/>
                    <a:pt x="115054" y="59462"/>
                    <a:pt x="115054" y="68148"/>
                  </a:cubicBezTo>
                  <a:lnTo>
                    <a:pt x="115054" y="114049"/>
                  </a:lnTo>
                  <a:cubicBezTo>
                    <a:pt x="115054" y="121663"/>
                    <a:pt x="113274" y="121663"/>
                    <a:pt x="101755" y="121663"/>
                  </a:cubicBezTo>
                  <a:lnTo>
                    <a:pt x="101755" y="128047"/>
                  </a:lnTo>
                  <a:cubicBezTo>
                    <a:pt x="102637" y="128047"/>
                    <a:pt x="114696" y="127340"/>
                    <a:pt x="121966" y="127340"/>
                  </a:cubicBezTo>
                  <a:cubicBezTo>
                    <a:pt x="129592" y="127340"/>
                    <a:pt x="137393" y="127689"/>
                    <a:pt x="145019" y="128047"/>
                  </a:cubicBezTo>
                  <a:lnTo>
                    <a:pt x="145019" y="121663"/>
                  </a:lnTo>
                  <a:lnTo>
                    <a:pt x="141468" y="121663"/>
                  </a:lnTo>
                  <a:cubicBezTo>
                    <a:pt x="128353" y="121663"/>
                    <a:pt x="128353" y="119718"/>
                    <a:pt x="128353" y="113692"/>
                  </a:cubicBezTo>
                  <a:lnTo>
                    <a:pt x="128353" y="8764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orme libre : forme 280">
              <a:extLst>
                <a:ext uri="{FF2B5EF4-FFF2-40B4-BE49-F238E27FC236}">
                  <a16:creationId xmlns:a16="http://schemas.microsoft.com/office/drawing/2014/main" id="{A7191C74-F777-4BC1-8B8C-665A0FA6D1CF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0826808" y="-15102741"/>
              <a:ext cx="50843" cy="279483"/>
            </a:xfrm>
            <a:custGeom>
              <a:avLst/>
              <a:gdLst>
                <a:gd name="connsiteX0" fmla="*/ 53757 w 50842"/>
                <a:gd name="connsiteY0" fmla="*/ 272146 h 279482"/>
                <a:gd name="connsiteX1" fmla="*/ 53757 w 50842"/>
                <a:gd name="connsiteY1" fmla="*/ 262023 h 279482"/>
                <a:gd name="connsiteX2" fmla="*/ 29194 w 50842"/>
                <a:gd name="connsiteY2" fmla="*/ 262023 h 279482"/>
                <a:gd name="connsiteX3" fmla="*/ 29194 w 50842"/>
                <a:gd name="connsiteY3" fmla="*/ 29179 h 279482"/>
                <a:gd name="connsiteX4" fmla="*/ 53757 w 50842"/>
                <a:gd name="connsiteY4" fmla="*/ 29179 h 279482"/>
                <a:gd name="connsiteX5" fmla="*/ 53757 w 50842"/>
                <a:gd name="connsiteY5" fmla="*/ 19056 h 279482"/>
                <a:gd name="connsiteX6" fmla="*/ 19066 w 50842"/>
                <a:gd name="connsiteY6" fmla="*/ 19056 h 279482"/>
                <a:gd name="connsiteX7" fmla="*/ 19066 w 50842"/>
                <a:gd name="connsiteY7" fmla="*/ 272146 h 279482"/>
                <a:gd name="connsiteX8" fmla="*/ 53757 w 50842"/>
                <a:gd name="connsiteY8" fmla="*/ 272146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842" h="279482">
                  <a:moveTo>
                    <a:pt x="53757" y="272146"/>
                  </a:moveTo>
                  <a:lnTo>
                    <a:pt x="53757" y="262023"/>
                  </a:lnTo>
                  <a:lnTo>
                    <a:pt x="29194" y="262023"/>
                  </a:lnTo>
                  <a:lnTo>
                    <a:pt x="29194" y="29179"/>
                  </a:lnTo>
                  <a:lnTo>
                    <a:pt x="53757" y="29179"/>
                  </a:lnTo>
                  <a:lnTo>
                    <a:pt x="53757" y="19056"/>
                  </a:lnTo>
                  <a:lnTo>
                    <a:pt x="19066" y="19056"/>
                  </a:lnTo>
                  <a:lnTo>
                    <a:pt x="19066" y="272146"/>
                  </a:lnTo>
                  <a:lnTo>
                    <a:pt x="53757" y="27214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orme libre : forme 281">
              <a:extLst>
                <a:ext uri="{FF2B5EF4-FFF2-40B4-BE49-F238E27FC236}">
                  <a16:creationId xmlns:a16="http://schemas.microsoft.com/office/drawing/2014/main" id="{39623F22-3EAC-43B1-8907-94438565F617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0876136" y="-15052948"/>
              <a:ext cx="177949" cy="152445"/>
            </a:xfrm>
            <a:custGeom>
              <a:avLst/>
              <a:gdLst>
                <a:gd name="connsiteX0" fmla="*/ 108787 w 177949"/>
                <a:gd name="connsiteY0" fmla="*/ 72405 h 152445"/>
                <a:gd name="connsiteX1" fmla="*/ 125629 w 177949"/>
                <a:gd name="connsiteY1" fmla="*/ 55563 h 152445"/>
                <a:gd name="connsiteX2" fmla="*/ 171205 w 177949"/>
                <a:gd name="connsiteY2" fmla="*/ 25440 h 152445"/>
                <a:gd name="connsiteX3" fmla="*/ 175638 w 177949"/>
                <a:gd name="connsiteY3" fmla="*/ 21715 h 152445"/>
                <a:gd name="connsiteX4" fmla="*/ 173151 w 177949"/>
                <a:gd name="connsiteY4" fmla="*/ 19056 h 152445"/>
                <a:gd name="connsiteX5" fmla="*/ 156484 w 177949"/>
                <a:gd name="connsiteY5" fmla="*/ 19771 h 152445"/>
                <a:gd name="connsiteX6" fmla="*/ 135917 w 177949"/>
                <a:gd name="connsiteY6" fmla="*/ 19056 h 152445"/>
                <a:gd name="connsiteX7" fmla="*/ 132366 w 177949"/>
                <a:gd name="connsiteY7" fmla="*/ 22954 h 152445"/>
                <a:gd name="connsiteX8" fmla="*/ 135027 w 177949"/>
                <a:gd name="connsiteY8" fmla="*/ 25440 h 152445"/>
                <a:gd name="connsiteX9" fmla="*/ 141056 w 177949"/>
                <a:gd name="connsiteY9" fmla="*/ 29871 h 152445"/>
                <a:gd name="connsiteX10" fmla="*/ 136623 w 177949"/>
                <a:gd name="connsiteY10" fmla="*/ 37134 h 152445"/>
                <a:gd name="connsiteX11" fmla="*/ 106126 w 177949"/>
                <a:gd name="connsiteY11" fmla="*/ 67084 h 152445"/>
                <a:gd name="connsiteX12" fmla="*/ 88220 w 177949"/>
                <a:gd name="connsiteY12" fmla="*/ 32347 h 152445"/>
                <a:gd name="connsiteX13" fmla="*/ 87330 w 177949"/>
                <a:gd name="connsiteY13" fmla="*/ 29871 h 152445"/>
                <a:gd name="connsiteX14" fmla="*/ 96728 w 177949"/>
                <a:gd name="connsiteY14" fmla="*/ 25440 h 152445"/>
                <a:gd name="connsiteX15" fmla="*/ 100454 w 177949"/>
                <a:gd name="connsiteY15" fmla="*/ 21542 h 152445"/>
                <a:gd name="connsiteX16" fmla="*/ 97435 w 177949"/>
                <a:gd name="connsiteY16" fmla="*/ 19056 h 152445"/>
                <a:gd name="connsiteX17" fmla="*/ 85559 w 177949"/>
                <a:gd name="connsiteY17" fmla="*/ 19588 h 152445"/>
                <a:gd name="connsiteX18" fmla="*/ 74031 w 177949"/>
                <a:gd name="connsiteY18" fmla="*/ 19771 h 152445"/>
                <a:gd name="connsiteX19" fmla="*/ 63569 w 177949"/>
                <a:gd name="connsiteY19" fmla="*/ 19588 h 152445"/>
                <a:gd name="connsiteX20" fmla="*/ 53996 w 177949"/>
                <a:gd name="connsiteY20" fmla="*/ 19056 h 152445"/>
                <a:gd name="connsiteX21" fmla="*/ 50271 w 177949"/>
                <a:gd name="connsiteY21" fmla="*/ 22954 h 152445"/>
                <a:gd name="connsiteX22" fmla="*/ 55418 w 177949"/>
                <a:gd name="connsiteY22" fmla="*/ 25440 h 152445"/>
                <a:gd name="connsiteX23" fmla="*/ 68359 w 177949"/>
                <a:gd name="connsiteY23" fmla="*/ 30759 h 152445"/>
                <a:gd name="connsiteX24" fmla="*/ 93185 w 177949"/>
                <a:gd name="connsiteY24" fmla="*/ 79668 h 152445"/>
                <a:gd name="connsiteX25" fmla="*/ 83255 w 177949"/>
                <a:gd name="connsiteY25" fmla="*/ 89593 h 152445"/>
                <a:gd name="connsiteX26" fmla="*/ 68359 w 177949"/>
                <a:gd name="connsiteY26" fmla="*/ 104124 h 152445"/>
                <a:gd name="connsiteX27" fmla="*/ 23499 w 177949"/>
                <a:gd name="connsiteY27" fmla="*/ 133715 h 152445"/>
                <a:gd name="connsiteX28" fmla="*/ 19066 w 177949"/>
                <a:gd name="connsiteY28" fmla="*/ 137622 h 152445"/>
                <a:gd name="connsiteX29" fmla="*/ 21545 w 177949"/>
                <a:gd name="connsiteY29" fmla="*/ 140100 h 152445"/>
                <a:gd name="connsiteX30" fmla="*/ 38037 w 177949"/>
                <a:gd name="connsiteY30" fmla="*/ 139393 h 152445"/>
                <a:gd name="connsiteX31" fmla="*/ 48499 w 177949"/>
                <a:gd name="connsiteY31" fmla="*/ 139568 h 152445"/>
                <a:gd name="connsiteX32" fmla="*/ 58604 w 177949"/>
                <a:gd name="connsiteY32" fmla="*/ 140100 h 152445"/>
                <a:gd name="connsiteX33" fmla="*/ 62330 w 177949"/>
                <a:gd name="connsiteY33" fmla="*/ 136375 h 152445"/>
                <a:gd name="connsiteX34" fmla="*/ 59136 w 177949"/>
                <a:gd name="connsiteY34" fmla="*/ 133715 h 152445"/>
                <a:gd name="connsiteX35" fmla="*/ 53639 w 177949"/>
                <a:gd name="connsiteY35" fmla="*/ 129285 h 152445"/>
                <a:gd name="connsiteX36" fmla="*/ 59851 w 177949"/>
                <a:gd name="connsiteY36" fmla="*/ 120250 h 152445"/>
                <a:gd name="connsiteX37" fmla="*/ 95846 w 177949"/>
                <a:gd name="connsiteY37" fmla="*/ 84981 h 152445"/>
                <a:gd name="connsiteX38" fmla="*/ 117295 w 177949"/>
                <a:gd name="connsiteY38" fmla="*/ 126982 h 152445"/>
                <a:gd name="connsiteX39" fmla="*/ 118360 w 177949"/>
                <a:gd name="connsiteY39" fmla="*/ 129285 h 152445"/>
                <a:gd name="connsiteX40" fmla="*/ 108962 w 177949"/>
                <a:gd name="connsiteY40" fmla="*/ 133715 h 152445"/>
                <a:gd name="connsiteX41" fmla="*/ 105062 w 177949"/>
                <a:gd name="connsiteY41" fmla="*/ 137622 h 152445"/>
                <a:gd name="connsiteX42" fmla="*/ 108080 w 177949"/>
                <a:gd name="connsiteY42" fmla="*/ 140100 h 152445"/>
                <a:gd name="connsiteX43" fmla="*/ 119957 w 177949"/>
                <a:gd name="connsiteY43" fmla="*/ 139568 h 152445"/>
                <a:gd name="connsiteX44" fmla="*/ 131484 w 177949"/>
                <a:gd name="connsiteY44" fmla="*/ 139393 h 152445"/>
                <a:gd name="connsiteX45" fmla="*/ 141946 w 177949"/>
                <a:gd name="connsiteY45" fmla="*/ 139568 h 152445"/>
                <a:gd name="connsiteX46" fmla="*/ 151519 w 177949"/>
                <a:gd name="connsiteY46" fmla="*/ 140100 h 152445"/>
                <a:gd name="connsiteX47" fmla="*/ 155245 w 177949"/>
                <a:gd name="connsiteY47" fmla="*/ 136201 h 152445"/>
                <a:gd name="connsiteX48" fmla="*/ 150097 w 177949"/>
                <a:gd name="connsiteY48" fmla="*/ 133715 h 152445"/>
                <a:gd name="connsiteX49" fmla="*/ 137331 w 177949"/>
                <a:gd name="connsiteY49" fmla="*/ 128761 h 152445"/>
                <a:gd name="connsiteX50" fmla="*/ 108787 w 177949"/>
                <a:gd name="connsiteY50" fmla="*/ 72405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77949" h="152445">
                  <a:moveTo>
                    <a:pt x="108787" y="72405"/>
                  </a:moveTo>
                  <a:lnTo>
                    <a:pt x="125629" y="55563"/>
                  </a:lnTo>
                  <a:cubicBezTo>
                    <a:pt x="148326" y="33236"/>
                    <a:pt x="155245" y="26329"/>
                    <a:pt x="171205" y="25440"/>
                  </a:cubicBezTo>
                  <a:cubicBezTo>
                    <a:pt x="173509" y="25265"/>
                    <a:pt x="175638" y="25265"/>
                    <a:pt x="175638" y="21715"/>
                  </a:cubicBezTo>
                  <a:cubicBezTo>
                    <a:pt x="175638" y="19588"/>
                    <a:pt x="173683" y="19056"/>
                    <a:pt x="173151" y="19056"/>
                  </a:cubicBezTo>
                  <a:cubicBezTo>
                    <a:pt x="168011" y="19056"/>
                    <a:pt x="161807" y="19771"/>
                    <a:pt x="156484" y="19771"/>
                  </a:cubicBezTo>
                  <a:cubicBezTo>
                    <a:pt x="151876" y="19771"/>
                    <a:pt x="140524" y="19056"/>
                    <a:pt x="135917" y="19056"/>
                  </a:cubicBezTo>
                  <a:cubicBezTo>
                    <a:pt x="134495" y="19056"/>
                    <a:pt x="132366" y="19588"/>
                    <a:pt x="132366" y="22954"/>
                  </a:cubicBezTo>
                  <a:cubicBezTo>
                    <a:pt x="132366" y="23137"/>
                    <a:pt x="132366" y="25265"/>
                    <a:pt x="135027" y="25440"/>
                  </a:cubicBezTo>
                  <a:cubicBezTo>
                    <a:pt x="136623" y="25614"/>
                    <a:pt x="141056" y="25972"/>
                    <a:pt x="141056" y="29871"/>
                  </a:cubicBezTo>
                  <a:cubicBezTo>
                    <a:pt x="141056" y="32530"/>
                    <a:pt x="138395" y="35365"/>
                    <a:pt x="136623" y="37134"/>
                  </a:cubicBezTo>
                  <a:cubicBezTo>
                    <a:pt x="135210" y="38373"/>
                    <a:pt x="112688" y="60351"/>
                    <a:pt x="106126" y="67084"/>
                  </a:cubicBezTo>
                  <a:lnTo>
                    <a:pt x="88220" y="32347"/>
                  </a:lnTo>
                  <a:cubicBezTo>
                    <a:pt x="87862" y="31815"/>
                    <a:pt x="87330" y="30576"/>
                    <a:pt x="87330" y="29871"/>
                  </a:cubicBezTo>
                  <a:cubicBezTo>
                    <a:pt x="87330" y="28632"/>
                    <a:pt x="90699" y="25797"/>
                    <a:pt x="96728" y="25440"/>
                  </a:cubicBezTo>
                  <a:cubicBezTo>
                    <a:pt x="97968" y="25440"/>
                    <a:pt x="100454" y="25265"/>
                    <a:pt x="100454" y="21542"/>
                  </a:cubicBezTo>
                  <a:cubicBezTo>
                    <a:pt x="100454" y="21366"/>
                    <a:pt x="100279" y="19056"/>
                    <a:pt x="97435" y="19056"/>
                  </a:cubicBezTo>
                  <a:cubicBezTo>
                    <a:pt x="93717" y="19056"/>
                    <a:pt x="89284" y="19588"/>
                    <a:pt x="85559" y="19588"/>
                  </a:cubicBezTo>
                  <a:cubicBezTo>
                    <a:pt x="81833" y="19588"/>
                    <a:pt x="77757" y="19771"/>
                    <a:pt x="74031" y="19771"/>
                  </a:cubicBezTo>
                  <a:cubicBezTo>
                    <a:pt x="71021" y="19771"/>
                    <a:pt x="66763" y="19771"/>
                    <a:pt x="63569" y="19588"/>
                  </a:cubicBezTo>
                  <a:cubicBezTo>
                    <a:pt x="60558" y="19414"/>
                    <a:pt x="56833" y="19056"/>
                    <a:pt x="53996" y="19056"/>
                  </a:cubicBezTo>
                  <a:cubicBezTo>
                    <a:pt x="53106" y="19056"/>
                    <a:pt x="50271" y="19056"/>
                    <a:pt x="50271" y="22954"/>
                  </a:cubicBezTo>
                  <a:cubicBezTo>
                    <a:pt x="50271" y="25440"/>
                    <a:pt x="52574" y="25440"/>
                    <a:pt x="55418" y="25440"/>
                  </a:cubicBezTo>
                  <a:cubicBezTo>
                    <a:pt x="65698" y="25440"/>
                    <a:pt x="66588" y="27211"/>
                    <a:pt x="68359" y="30759"/>
                  </a:cubicBezTo>
                  <a:lnTo>
                    <a:pt x="93185" y="79668"/>
                  </a:lnTo>
                  <a:lnTo>
                    <a:pt x="83255" y="89593"/>
                  </a:lnTo>
                  <a:cubicBezTo>
                    <a:pt x="79886" y="92785"/>
                    <a:pt x="71553" y="100757"/>
                    <a:pt x="68359" y="104124"/>
                  </a:cubicBezTo>
                  <a:cubicBezTo>
                    <a:pt x="46727" y="125569"/>
                    <a:pt x="39459" y="133008"/>
                    <a:pt x="23499" y="133715"/>
                  </a:cubicBezTo>
                  <a:cubicBezTo>
                    <a:pt x="21020" y="133898"/>
                    <a:pt x="19066" y="133898"/>
                    <a:pt x="19066" y="137622"/>
                  </a:cubicBezTo>
                  <a:cubicBezTo>
                    <a:pt x="19066" y="138329"/>
                    <a:pt x="19598" y="140100"/>
                    <a:pt x="21545" y="140100"/>
                  </a:cubicBezTo>
                  <a:cubicBezTo>
                    <a:pt x="26692" y="140100"/>
                    <a:pt x="32722" y="139393"/>
                    <a:pt x="38037" y="139393"/>
                  </a:cubicBezTo>
                  <a:cubicBezTo>
                    <a:pt x="41055" y="139393"/>
                    <a:pt x="45488" y="139393"/>
                    <a:pt x="48499" y="139568"/>
                  </a:cubicBezTo>
                  <a:cubicBezTo>
                    <a:pt x="51692" y="139741"/>
                    <a:pt x="55593" y="140100"/>
                    <a:pt x="58604" y="140100"/>
                  </a:cubicBezTo>
                  <a:cubicBezTo>
                    <a:pt x="59494" y="140100"/>
                    <a:pt x="62330" y="140100"/>
                    <a:pt x="62330" y="136375"/>
                  </a:cubicBezTo>
                  <a:cubicBezTo>
                    <a:pt x="62330" y="133898"/>
                    <a:pt x="60200" y="133715"/>
                    <a:pt x="59136" y="133715"/>
                  </a:cubicBezTo>
                  <a:cubicBezTo>
                    <a:pt x="57365" y="133540"/>
                    <a:pt x="53639" y="133008"/>
                    <a:pt x="53639" y="129285"/>
                  </a:cubicBezTo>
                  <a:cubicBezTo>
                    <a:pt x="53639" y="126450"/>
                    <a:pt x="55951" y="124149"/>
                    <a:pt x="59851" y="120250"/>
                  </a:cubicBezTo>
                  <a:lnTo>
                    <a:pt x="95846" y="84981"/>
                  </a:lnTo>
                  <a:lnTo>
                    <a:pt x="117295" y="126982"/>
                  </a:lnTo>
                  <a:cubicBezTo>
                    <a:pt x="118185" y="128761"/>
                    <a:pt x="118360" y="129111"/>
                    <a:pt x="118360" y="129285"/>
                  </a:cubicBezTo>
                  <a:cubicBezTo>
                    <a:pt x="118360" y="130349"/>
                    <a:pt x="115166" y="133191"/>
                    <a:pt x="108962" y="133715"/>
                  </a:cubicBezTo>
                  <a:cubicBezTo>
                    <a:pt x="107365" y="133898"/>
                    <a:pt x="105062" y="133898"/>
                    <a:pt x="105062" y="137622"/>
                  </a:cubicBezTo>
                  <a:cubicBezTo>
                    <a:pt x="105062" y="137797"/>
                    <a:pt x="105244" y="140100"/>
                    <a:pt x="108080" y="140100"/>
                  </a:cubicBezTo>
                  <a:cubicBezTo>
                    <a:pt x="111798" y="140100"/>
                    <a:pt x="116231" y="139568"/>
                    <a:pt x="119957" y="139568"/>
                  </a:cubicBezTo>
                  <a:cubicBezTo>
                    <a:pt x="123682" y="139568"/>
                    <a:pt x="127758" y="139393"/>
                    <a:pt x="131484" y="139393"/>
                  </a:cubicBezTo>
                  <a:cubicBezTo>
                    <a:pt x="134495" y="139393"/>
                    <a:pt x="138753" y="139393"/>
                    <a:pt x="141946" y="139568"/>
                  </a:cubicBezTo>
                  <a:cubicBezTo>
                    <a:pt x="144957" y="139741"/>
                    <a:pt x="148683" y="140100"/>
                    <a:pt x="151519" y="140100"/>
                  </a:cubicBezTo>
                  <a:cubicBezTo>
                    <a:pt x="152409" y="140100"/>
                    <a:pt x="155245" y="140100"/>
                    <a:pt x="155245" y="136201"/>
                  </a:cubicBezTo>
                  <a:cubicBezTo>
                    <a:pt x="155245" y="133715"/>
                    <a:pt x="152941" y="133715"/>
                    <a:pt x="150097" y="133715"/>
                  </a:cubicBezTo>
                  <a:cubicBezTo>
                    <a:pt x="139817" y="133715"/>
                    <a:pt x="138928" y="131771"/>
                    <a:pt x="137331" y="128761"/>
                  </a:cubicBezTo>
                  <a:lnTo>
                    <a:pt x="108787" y="7240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Forme libre : forme 282">
              <a:extLst>
                <a:ext uri="{FF2B5EF4-FFF2-40B4-BE49-F238E27FC236}">
                  <a16:creationId xmlns:a16="http://schemas.microsoft.com/office/drawing/2014/main" id="{18885432-3EBC-4994-BD47-48E9A7CBED51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11094825" y="-15052948"/>
              <a:ext cx="203371" cy="152445"/>
            </a:xfrm>
            <a:custGeom>
              <a:avLst/>
              <a:gdLst>
                <a:gd name="connsiteX0" fmla="*/ 186980 w 203370"/>
                <a:gd name="connsiteY0" fmla="*/ 33411 h 152445"/>
                <a:gd name="connsiteX1" fmla="*/ 202053 w 203370"/>
                <a:gd name="connsiteY1" fmla="*/ 25440 h 152445"/>
                <a:gd name="connsiteX2" fmla="*/ 208081 w 203370"/>
                <a:gd name="connsiteY2" fmla="*/ 21715 h 152445"/>
                <a:gd name="connsiteX3" fmla="*/ 202760 w 203370"/>
                <a:gd name="connsiteY3" fmla="*/ 19056 h 152445"/>
                <a:gd name="connsiteX4" fmla="*/ 178648 w 203370"/>
                <a:gd name="connsiteY4" fmla="*/ 19056 h 152445"/>
                <a:gd name="connsiteX5" fmla="*/ 171022 w 203370"/>
                <a:gd name="connsiteY5" fmla="*/ 22605 h 152445"/>
                <a:gd name="connsiteX6" fmla="*/ 102574 w 203370"/>
                <a:gd name="connsiteY6" fmla="*/ 123615 h 152445"/>
                <a:gd name="connsiteX7" fmla="*/ 85026 w 203370"/>
                <a:gd name="connsiteY7" fmla="*/ 23844 h 152445"/>
                <a:gd name="connsiteX8" fmla="*/ 78823 w 203370"/>
                <a:gd name="connsiteY8" fmla="*/ 19056 h 152445"/>
                <a:gd name="connsiteX9" fmla="*/ 53466 w 203370"/>
                <a:gd name="connsiteY9" fmla="*/ 19056 h 152445"/>
                <a:gd name="connsiteX10" fmla="*/ 47608 w 203370"/>
                <a:gd name="connsiteY10" fmla="*/ 22954 h 152445"/>
                <a:gd name="connsiteX11" fmla="*/ 53638 w 203370"/>
                <a:gd name="connsiteY11" fmla="*/ 25440 h 152445"/>
                <a:gd name="connsiteX12" fmla="*/ 60375 w 203370"/>
                <a:gd name="connsiteY12" fmla="*/ 25797 h 152445"/>
                <a:gd name="connsiteX13" fmla="*/ 64277 w 203370"/>
                <a:gd name="connsiteY13" fmla="*/ 28275 h 152445"/>
                <a:gd name="connsiteX14" fmla="*/ 63570 w 203370"/>
                <a:gd name="connsiteY14" fmla="*/ 32172 h 152445"/>
                <a:gd name="connsiteX15" fmla="*/ 41231 w 203370"/>
                <a:gd name="connsiteY15" fmla="*/ 121139 h 152445"/>
                <a:gd name="connsiteX16" fmla="*/ 22784 w 203370"/>
                <a:gd name="connsiteY16" fmla="*/ 133715 h 152445"/>
                <a:gd name="connsiteX17" fmla="*/ 19066 w 203370"/>
                <a:gd name="connsiteY17" fmla="*/ 137622 h 152445"/>
                <a:gd name="connsiteX18" fmla="*/ 21719 w 203370"/>
                <a:gd name="connsiteY18" fmla="*/ 140100 h 152445"/>
                <a:gd name="connsiteX19" fmla="*/ 40165 w 203370"/>
                <a:gd name="connsiteY19" fmla="*/ 139393 h 152445"/>
                <a:gd name="connsiteX20" fmla="*/ 58961 w 203370"/>
                <a:gd name="connsiteY20" fmla="*/ 140100 h 152445"/>
                <a:gd name="connsiteX21" fmla="*/ 62505 w 203370"/>
                <a:gd name="connsiteY21" fmla="*/ 136201 h 152445"/>
                <a:gd name="connsiteX22" fmla="*/ 58603 w 203370"/>
                <a:gd name="connsiteY22" fmla="*/ 133715 h 152445"/>
                <a:gd name="connsiteX23" fmla="*/ 47260 w 203370"/>
                <a:gd name="connsiteY23" fmla="*/ 126276 h 152445"/>
                <a:gd name="connsiteX24" fmla="*/ 47967 w 203370"/>
                <a:gd name="connsiteY24" fmla="*/ 121846 h 152445"/>
                <a:gd name="connsiteX25" fmla="*/ 71545 w 203370"/>
                <a:gd name="connsiteY25" fmla="*/ 27568 h 152445"/>
                <a:gd name="connsiteX26" fmla="*/ 71728 w 203370"/>
                <a:gd name="connsiteY26" fmla="*/ 27568 h 152445"/>
                <a:gd name="connsiteX27" fmla="*/ 90698 w 203370"/>
                <a:gd name="connsiteY27" fmla="*/ 135311 h 152445"/>
                <a:gd name="connsiteX28" fmla="*/ 94241 w 203370"/>
                <a:gd name="connsiteY28" fmla="*/ 140100 h 152445"/>
                <a:gd name="connsiteX29" fmla="*/ 99389 w 203370"/>
                <a:gd name="connsiteY29" fmla="*/ 136201 h 152445"/>
                <a:gd name="connsiteX30" fmla="*/ 173859 w 203370"/>
                <a:gd name="connsiteY30" fmla="*/ 25797 h 152445"/>
                <a:gd name="connsiteX31" fmla="*/ 174034 w 203370"/>
                <a:gd name="connsiteY31" fmla="*/ 25972 h 152445"/>
                <a:gd name="connsiteX32" fmla="*/ 149032 w 203370"/>
                <a:gd name="connsiteY32" fmla="*/ 126276 h 152445"/>
                <a:gd name="connsiteX33" fmla="*/ 133431 w 203370"/>
                <a:gd name="connsiteY33" fmla="*/ 133715 h 152445"/>
                <a:gd name="connsiteX34" fmla="*/ 128108 w 203370"/>
                <a:gd name="connsiteY34" fmla="*/ 137622 h 152445"/>
                <a:gd name="connsiteX35" fmla="*/ 130952 w 203370"/>
                <a:gd name="connsiteY35" fmla="*/ 140100 h 152445"/>
                <a:gd name="connsiteX36" fmla="*/ 141939 w 203370"/>
                <a:gd name="connsiteY36" fmla="*/ 139568 h 152445"/>
                <a:gd name="connsiteX37" fmla="*/ 153117 w 203370"/>
                <a:gd name="connsiteY37" fmla="*/ 139393 h 152445"/>
                <a:gd name="connsiteX38" fmla="*/ 175631 w 203370"/>
                <a:gd name="connsiteY38" fmla="*/ 140100 h 152445"/>
                <a:gd name="connsiteX39" fmla="*/ 179354 w 203370"/>
                <a:gd name="connsiteY39" fmla="*/ 136201 h 152445"/>
                <a:gd name="connsiteX40" fmla="*/ 173683 w 203370"/>
                <a:gd name="connsiteY40" fmla="*/ 133715 h 152445"/>
                <a:gd name="connsiteX41" fmla="*/ 166946 w 203370"/>
                <a:gd name="connsiteY41" fmla="*/ 133366 h 152445"/>
                <a:gd name="connsiteX42" fmla="*/ 162863 w 203370"/>
                <a:gd name="connsiteY42" fmla="*/ 130707 h 152445"/>
                <a:gd name="connsiteX43" fmla="*/ 163570 w 203370"/>
                <a:gd name="connsiteY43" fmla="*/ 126808 h 152445"/>
                <a:gd name="connsiteX44" fmla="*/ 186980 w 203370"/>
                <a:gd name="connsiteY44" fmla="*/ 33411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03370" h="152445">
                  <a:moveTo>
                    <a:pt x="186980" y="33411"/>
                  </a:moveTo>
                  <a:cubicBezTo>
                    <a:pt x="188580" y="26861"/>
                    <a:pt x="188928" y="25440"/>
                    <a:pt x="202053" y="25440"/>
                  </a:cubicBezTo>
                  <a:cubicBezTo>
                    <a:pt x="205777" y="25440"/>
                    <a:pt x="208081" y="25440"/>
                    <a:pt x="208081" y="21715"/>
                  </a:cubicBezTo>
                  <a:cubicBezTo>
                    <a:pt x="208081" y="19056"/>
                    <a:pt x="205953" y="19056"/>
                    <a:pt x="202760" y="19056"/>
                  </a:cubicBezTo>
                  <a:lnTo>
                    <a:pt x="178648" y="19056"/>
                  </a:lnTo>
                  <a:cubicBezTo>
                    <a:pt x="173500" y="19056"/>
                    <a:pt x="173327" y="19239"/>
                    <a:pt x="171022" y="22605"/>
                  </a:cubicBezTo>
                  <a:lnTo>
                    <a:pt x="102574" y="123615"/>
                  </a:lnTo>
                  <a:lnTo>
                    <a:pt x="85026" y="23844"/>
                  </a:lnTo>
                  <a:cubicBezTo>
                    <a:pt x="84136" y="19239"/>
                    <a:pt x="84136" y="19056"/>
                    <a:pt x="78823" y="19056"/>
                  </a:cubicBezTo>
                  <a:lnTo>
                    <a:pt x="53466" y="19056"/>
                  </a:lnTo>
                  <a:cubicBezTo>
                    <a:pt x="49914" y="19056"/>
                    <a:pt x="47608" y="19056"/>
                    <a:pt x="47608" y="22954"/>
                  </a:cubicBezTo>
                  <a:cubicBezTo>
                    <a:pt x="47608" y="25440"/>
                    <a:pt x="49739" y="25440"/>
                    <a:pt x="53638" y="25440"/>
                  </a:cubicBezTo>
                  <a:cubicBezTo>
                    <a:pt x="56475" y="25440"/>
                    <a:pt x="57182" y="25440"/>
                    <a:pt x="60375" y="25797"/>
                  </a:cubicBezTo>
                  <a:cubicBezTo>
                    <a:pt x="63927" y="26146"/>
                    <a:pt x="64277" y="26504"/>
                    <a:pt x="64277" y="28275"/>
                  </a:cubicBezTo>
                  <a:cubicBezTo>
                    <a:pt x="64277" y="28449"/>
                    <a:pt x="64277" y="29512"/>
                    <a:pt x="63570" y="32172"/>
                  </a:cubicBezTo>
                  <a:lnTo>
                    <a:pt x="41231" y="121139"/>
                  </a:lnTo>
                  <a:cubicBezTo>
                    <a:pt x="39634" y="127165"/>
                    <a:pt x="36972" y="133191"/>
                    <a:pt x="22784" y="133715"/>
                  </a:cubicBezTo>
                  <a:cubicBezTo>
                    <a:pt x="21370" y="133715"/>
                    <a:pt x="19066" y="133898"/>
                    <a:pt x="19066" y="137622"/>
                  </a:cubicBezTo>
                  <a:cubicBezTo>
                    <a:pt x="19066" y="137797"/>
                    <a:pt x="19241" y="140100"/>
                    <a:pt x="21719" y="140100"/>
                  </a:cubicBezTo>
                  <a:cubicBezTo>
                    <a:pt x="27042" y="140100"/>
                    <a:pt x="34494" y="139393"/>
                    <a:pt x="40165" y="139393"/>
                  </a:cubicBezTo>
                  <a:cubicBezTo>
                    <a:pt x="44416" y="139393"/>
                    <a:pt x="54703" y="140100"/>
                    <a:pt x="58961" y="140100"/>
                  </a:cubicBezTo>
                  <a:cubicBezTo>
                    <a:pt x="59843" y="140100"/>
                    <a:pt x="62505" y="140100"/>
                    <a:pt x="62505" y="136201"/>
                  </a:cubicBezTo>
                  <a:cubicBezTo>
                    <a:pt x="62505" y="133898"/>
                    <a:pt x="60202" y="133715"/>
                    <a:pt x="58603" y="133715"/>
                  </a:cubicBezTo>
                  <a:cubicBezTo>
                    <a:pt x="47260" y="133366"/>
                    <a:pt x="47260" y="128761"/>
                    <a:pt x="47260" y="126276"/>
                  </a:cubicBezTo>
                  <a:cubicBezTo>
                    <a:pt x="47260" y="125569"/>
                    <a:pt x="47260" y="124681"/>
                    <a:pt x="47967" y="121846"/>
                  </a:cubicBezTo>
                  <a:lnTo>
                    <a:pt x="71545" y="27568"/>
                  </a:lnTo>
                  <a:lnTo>
                    <a:pt x="71728" y="27568"/>
                  </a:lnTo>
                  <a:lnTo>
                    <a:pt x="90698" y="135311"/>
                  </a:lnTo>
                  <a:cubicBezTo>
                    <a:pt x="91232" y="138502"/>
                    <a:pt x="91588" y="140100"/>
                    <a:pt x="94241" y="140100"/>
                  </a:cubicBezTo>
                  <a:cubicBezTo>
                    <a:pt x="96727" y="140100"/>
                    <a:pt x="98143" y="138146"/>
                    <a:pt x="99389" y="136201"/>
                  </a:cubicBezTo>
                  <a:lnTo>
                    <a:pt x="173859" y="25797"/>
                  </a:lnTo>
                  <a:lnTo>
                    <a:pt x="174034" y="25972"/>
                  </a:lnTo>
                  <a:lnTo>
                    <a:pt x="149032" y="126276"/>
                  </a:lnTo>
                  <a:cubicBezTo>
                    <a:pt x="147618" y="132303"/>
                    <a:pt x="147260" y="133715"/>
                    <a:pt x="133431" y="133715"/>
                  </a:cubicBezTo>
                  <a:cubicBezTo>
                    <a:pt x="130238" y="133715"/>
                    <a:pt x="128108" y="133715"/>
                    <a:pt x="128108" y="137622"/>
                  </a:cubicBezTo>
                  <a:cubicBezTo>
                    <a:pt x="128108" y="137797"/>
                    <a:pt x="128108" y="140100"/>
                    <a:pt x="130952" y="140100"/>
                  </a:cubicBezTo>
                  <a:cubicBezTo>
                    <a:pt x="134321" y="140100"/>
                    <a:pt x="138395" y="139568"/>
                    <a:pt x="141939" y="139568"/>
                  </a:cubicBezTo>
                  <a:cubicBezTo>
                    <a:pt x="145491" y="139568"/>
                    <a:pt x="149565" y="139393"/>
                    <a:pt x="153117" y="139393"/>
                  </a:cubicBezTo>
                  <a:cubicBezTo>
                    <a:pt x="158082" y="139393"/>
                    <a:pt x="170665" y="140100"/>
                    <a:pt x="175631" y="140100"/>
                  </a:cubicBezTo>
                  <a:cubicBezTo>
                    <a:pt x="176695" y="140100"/>
                    <a:pt x="179354" y="140100"/>
                    <a:pt x="179354" y="136201"/>
                  </a:cubicBezTo>
                  <a:cubicBezTo>
                    <a:pt x="179354" y="133715"/>
                    <a:pt x="177226" y="133715"/>
                    <a:pt x="173683" y="133715"/>
                  </a:cubicBezTo>
                  <a:cubicBezTo>
                    <a:pt x="173500" y="133715"/>
                    <a:pt x="170132" y="133715"/>
                    <a:pt x="166946" y="133366"/>
                  </a:cubicBezTo>
                  <a:cubicBezTo>
                    <a:pt x="162863" y="133008"/>
                    <a:pt x="162863" y="132476"/>
                    <a:pt x="162863" y="130707"/>
                  </a:cubicBezTo>
                  <a:cubicBezTo>
                    <a:pt x="162863" y="129643"/>
                    <a:pt x="163395" y="127872"/>
                    <a:pt x="163570" y="126808"/>
                  </a:cubicBezTo>
                  <a:lnTo>
                    <a:pt x="186980" y="334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orme libre : forme 283">
              <a:extLst>
                <a:ext uri="{FF2B5EF4-FFF2-40B4-BE49-F238E27FC236}">
                  <a16:creationId xmlns:a16="http://schemas.microsoft.com/office/drawing/2014/main" id="{5ED26355-DB81-42B9-914C-75CD2994A708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1313019" y="-14980639"/>
              <a:ext cx="152528" cy="25408"/>
            </a:xfrm>
            <a:custGeom>
              <a:avLst/>
              <a:gdLst>
                <a:gd name="connsiteX0" fmla="*/ 131833 w 152528"/>
                <a:gd name="connsiteY0" fmla="*/ 27741 h 25407"/>
                <a:gd name="connsiteX1" fmla="*/ 138928 w 152528"/>
                <a:gd name="connsiteY1" fmla="*/ 23486 h 25407"/>
                <a:gd name="connsiteX2" fmla="*/ 131833 w 152528"/>
                <a:gd name="connsiteY2" fmla="*/ 19056 h 25407"/>
                <a:gd name="connsiteX3" fmla="*/ 26152 w 152528"/>
                <a:gd name="connsiteY3" fmla="*/ 19056 h 25407"/>
                <a:gd name="connsiteX4" fmla="*/ 19066 w 152528"/>
                <a:gd name="connsiteY4" fmla="*/ 23311 h 25407"/>
                <a:gd name="connsiteX5" fmla="*/ 26152 w 152528"/>
                <a:gd name="connsiteY5" fmla="*/ 27741 h 25407"/>
                <a:gd name="connsiteX6" fmla="*/ 131833 w 152528"/>
                <a:gd name="connsiteY6" fmla="*/ 27741 h 2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528" h="25407">
                  <a:moveTo>
                    <a:pt x="131833" y="27741"/>
                  </a:moveTo>
                  <a:cubicBezTo>
                    <a:pt x="134669" y="27741"/>
                    <a:pt x="138928" y="27741"/>
                    <a:pt x="138928" y="23486"/>
                  </a:cubicBezTo>
                  <a:cubicBezTo>
                    <a:pt x="138928" y="19056"/>
                    <a:pt x="134852" y="19056"/>
                    <a:pt x="131833" y="19056"/>
                  </a:cubicBezTo>
                  <a:lnTo>
                    <a:pt x="26152" y="19056"/>
                  </a:lnTo>
                  <a:cubicBezTo>
                    <a:pt x="23316" y="19056"/>
                    <a:pt x="19066" y="19056"/>
                    <a:pt x="19066" y="23311"/>
                  </a:cubicBezTo>
                  <a:cubicBezTo>
                    <a:pt x="19066" y="27741"/>
                    <a:pt x="23141" y="27741"/>
                    <a:pt x="26152" y="27741"/>
                  </a:cubicBezTo>
                  <a:lnTo>
                    <a:pt x="131833" y="2774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orme libre : forme 284">
              <a:extLst>
                <a:ext uri="{FF2B5EF4-FFF2-40B4-BE49-F238E27FC236}">
                  <a16:creationId xmlns:a16="http://schemas.microsoft.com/office/drawing/2014/main" id="{48579DE9-1EEA-458D-A733-611FE2674234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11490544" y="-15112774"/>
              <a:ext cx="228792" cy="127038"/>
            </a:xfrm>
            <a:custGeom>
              <a:avLst/>
              <a:gdLst>
                <a:gd name="connsiteX0" fmla="*/ 89237 w 228792"/>
                <a:gd name="connsiteY0" fmla="*/ 84116 h 127037"/>
                <a:gd name="connsiteX1" fmla="*/ 89237 w 228792"/>
                <a:gd name="connsiteY1" fmla="*/ 78549 h 127037"/>
                <a:gd name="connsiteX2" fmla="*/ 73404 w 228792"/>
                <a:gd name="connsiteY2" fmla="*/ 78549 h 127037"/>
                <a:gd name="connsiteX3" fmla="*/ 73404 w 228792"/>
                <a:gd name="connsiteY3" fmla="*/ 22852 h 127037"/>
                <a:gd name="connsiteX4" fmla="*/ 69980 w 228792"/>
                <a:gd name="connsiteY4" fmla="*/ 19056 h 127037"/>
                <a:gd name="connsiteX5" fmla="*/ 65929 w 228792"/>
                <a:gd name="connsiteY5" fmla="*/ 20954 h 127037"/>
                <a:gd name="connsiteX6" fmla="*/ 19066 w 228792"/>
                <a:gd name="connsiteY6" fmla="*/ 78549 h 127037"/>
                <a:gd name="connsiteX7" fmla="*/ 19066 w 228792"/>
                <a:gd name="connsiteY7" fmla="*/ 84116 h 127037"/>
                <a:gd name="connsiteX8" fmla="*/ 61241 w 228792"/>
                <a:gd name="connsiteY8" fmla="*/ 84116 h 127037"/>
                <a:gd name="connsiteX9" fmla="*/ 61241 w 228792"/>
                <a:gd name="connsiteY9" fmla="*/ 93993 h 127037"/>
                <a:gd name="connsiteX10" fmla="*/ 50223 w 228792"/>
                <a:gd name="connsiteY10" fmla="*/ 99185 h 127037"/>
                <a:gd name="connsiteX11" fmla="*/ 45790 w 228792"/>
                <a:gd name="connsiteY11" fmla="*/ 99185 h 127037"/>
                <a:gd name="connsiteX12" fmla="*/ 45790 w 228792"/>
                <a:gd name="connsiteY12" fmla="*/ 104750 h 127037"/>
                <a:gd name="connsiteX13" fmla="*/ 67327 w 228792"/>
                <a:gd name="connsiteY13" fmla="*/ 104243 h 127037"/>
                <a:gd name="connsiteX14" fmla="*/ 88855 w 228792"/>
                <a:gd name="connsiteY14" fmla="*/ 104750 h 127037"/>
                <a:gd name="connsiteX15" fmla="*/ 88855 w 228792"/>
                <a:gd name="connsiteY15" fmla="*/ 99185 h 127037"/>
                <a:gd name="connsiteX16" fmla="*/ 84423 w 228792"/>
                <a:gd name="connsiteY16" fmla="*/ 99185 h 127037"/>
                <a:gd name="connsiteX17" fmla="*/ 73404 w 228792"/>
                <a:gd name="connsiteY17" fmla="*/ 93993 h 127037"/>
                <a:gd name="connsiteX18" fmla="*/ 73404 w 228792"/>
                <a:gd name="connsiteY18" fmla="*/ 84116 h 127037"/>
                <a:gd name="connsiteX19" fmla="*/ 89237 w 228792"/>
                <a:gd name="connsiteY19" fmla="*/ 84116 h 127037"/>
                <a:gd name="connsiteX20" fmla="*/ 62259 w 228792"/>
                <a:gd name="connsiteY20" fmla="*/ 32729 h 127037"/>
                <a:gd name="connsiteX21" fmla="*/ 62259 w 228792"/>
                <a:gd name="connsiteY21" fmla="*/ 78549 h 127037"/>
                <a:gd name="connsiteX22" fmla="*/ 25024 w 228792"/>
                <a:gd name="connsiteY22" fmla="*/ 78549 h 127037"/>
                <a:gd name="connsiteX23" fmla="*/ 62259 w 228792"/>
                <a:gd name="connsiteY23" fmla="*/ 32729 h 127037"/>
                <a:gd name="connsiteX24" fmla="*/ 165920 w 228792"/>
                <a:gd name="connsiteY24" fmla="*/ 76652 h 127037"/>
                <a:gd name="connsiteX25" fmla="*/ 209995 w 228792"/>
                <a:gd name="connsiteY25" fmla="*/ 76652 h 127037"/>
                <a:gd name="connsiteX26" fmla="*/ 215063 w 228792"/>
                <a:gd name="connsiteY26" fmla="*/ 73103 h 127037"/>
                <a:gd name="connsiteX27" fmla="*/ 209995 w 228792"/>
                <a:gd name="connsiteY27" fmla="*/ 69562 h 127037"/>
                <a:gd name="connsiteX28" fmla="*/ 165920 w 228792"/>
                <a:gd name="connsiteY28" fmla="*/ 69562 h 127037"/>
                <a:gd name="connsiteX29" fmla="*/ 165920 w 228792"/>
                <a:gd name="connsiteY29" fmla="*/ 25511 h 127037"/>
                <a:gd name="connsiteX30" fmla="*/ 162377 w 228792"/>
                <a:gd name="connsiteY30" fmla="*/ 20318 h 127037"/>
                <a:gd name="connsiteX31" fmla="*/ 158826 w 228792"/>
                <a:gd name="connsiteY31" fmla="*/ 25511 h 127037"/>
                <a:gd name="connsiteX32" fmla="*/ 158826 w 228792"/>
                <a:gd name="connsiteY32" fmla="*/ 69562 h 127037"/>
                <a:gd name="connsiteX33" fmla="*/ 114624 w 228792"/>
                <a:gd name="connsiteY33" fmla="*/ 69562 h 127037"/>
                <a:gd name="connsiteX34" fmla="*/ 109556 w 228792"/>
                <a:gd name="connsiteY34" fmla="*/ 73103 h 127037"/>
                <a:gd name="connsiteX35" fmla="*/ 114624 w 228792"/>
                <a:gd name="connsiteY35" fmla="*/ 76652 h 127037"/>
                <a:gd name="connsiteX36" fmla="*/ 158826 w 228792"/>
                <a:gd name="connsiteY36" fmla="*/ 76652 h 127037"/>
                <a:gd name="connsiteX37" fmla="*/ 158826 w 228792"/>
                <a:gd name="connsiteY37" fmla="*/ 120701 h 127037"/>
                <a:gd name="connsiteX38" fmla="*/ 162377 w 228792"/>
                <a:gd name="connsiteY38" fmla="*/ 125887 h 127037"/>
                <a:gd name="connsiteX39" fmla="*/ 165920 w 228792"/>
                <a:gd name="connsiteY39" fmla="*/ 120701 h 127037"/>
                <a:gd name="connsiteX40" fmla="*/ 165920 w 228792"/>
                <a:gd name="connsiteY40" fmla="*/ 76652 h 127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28792" h="127037">
                  <a:moveTo>
                    <a:pt x="89237" y="84116"/>
                  </a:moveTo>
                  <a:lnTo>
                    <a:pt x="89237" y="78549"/>
                  </a:lnTo>
                  <a:lnTo>
                    <a:pt x="73404" y="78549"/>
                  </a:lnTo>
                  <a:lnTo>
                    <a:pt x="73404" y="22852"/>
                  </a:lnTo>
                  <a:cubicBezTo>
                    <a:pt x="73404" y="19811"/>
                    <a:pt x="73277" y="19056"/>
                    <a:pt x="69980" y="19056"/>
                  </a:cubicBezTo>
                  <a:cubicBezTo>
                    <a:pt x="67454" y="19056"/>
                    <a:pt x="67327" y="19183"/>
                    <a:pt x="65929" y="20954"/>
                  </a:cubicBezTo>
                  <a:lnTo>
                    <a:pt x="19066" y="78549"/>
                  </a:lnTo>
                  <a:lnTo>
                    <a:pt x="19066" y="84116"/>
                  </a:lnTo>
                  <a:lnTo>
                    <a:pt x="61241" y="84116"/>
                  </a:lnTo>
                  <a:lnTo>
                    <a:pt x="61241" y="93993"/>
                  </a:lnTo>
                  <a:cubicBezTo>
                    <a:pt x="61241" y="97915"/>
                    <a:pt x="61241" y="99185"/>
                    <a:pt x="50223" y="99185"/>
                  </a:cubicBezTo>
                  <a:lnTo>
                    <a:pt x="45790" y="99185"/>
                  </a:lnTo>
                  <a:lnTo>
                    <a:pt x="45790" y="104750"/>
                  </a:lnTo>
                  <a:cubicBezTo>
                    <a:pt x="51748" y="104498"/>
                    <a:pt x="59978" y="104243"/>
                    <a:pt x="67327" y="104243"/>
                  </a:cubicBezTo>
                  <a:cubicBezTo>
                    <a:pt x="74667" y="104243"/>
                    <a:pt x="82778" y="104498"/>
                    <a:pt x="88855" y="104750"/>
                  </a:cubicBezTo>
                  <a:lnTo>
                    <a:pt x="88855" y="99185"/>
                  </a:lnTo>
                  <a:lnTo>
                    <a:pt x="84423" y="99185"/>
                  </a:lnTo>
                  <a:cubicBezTo>
                    <a:pt x="73404" y="99185"/>
                    <a:pt x="73404" y="97915"/>
                    <a:pt x="73404" y="93993"/>
                  </a:cubicBezTo>
                  <a:lnTo>
                    <a:pt x="73404" y="84116"/>
                  </a:lnTo>
                  <a:lnTo>
                    <a:pt x="89237" y="84116"/>
                  </a:lnTo>
                  <a:close/>
                  <a:moveTo>
                    <a:pt x="62259" y="32729"/>
                  </a:moveTo>
                  <a:lnTo>
                    <a:pt x="62259" y="78549"/>
                  </a:lnTo>
                  <a:lnTo>
                    <a:pt x="25024" y="78549"/>
                  </a:lnTo>
                  <a:lnTo>
                    <a:pt x="62259" y="32729"/>
                  </a:lnTo>
                  <a:close/>
                  <a:moveTo>
                    <a:pt x="165920" y="76652"/>
                  </a:moveTo>
                  <a:lnTo>
                    <a:pt x="209995" y="76652"/>
                  </a:lnTo>
                  <a:cubicBezTo>
                    <a:pt x="211638" y="76652"/>
                    <a:pt x="215063" y="76652"/>
                    <a:pt x="215063" y="73103"/>
                  </a:cubicBezTo>
                  <a:cubicBezTo>
                    <a:pt x="215063" y="69562"/>
                    <a:pt x="211638" y="69562"/>
                    <a:pt x="209995" y="69562"/>
                  </a:cubicBezTo>
                  <a:lnTo>
                    <a:pt x="165920" y="69562"/>
                  </a:lnTo>
                  <a:lnTo>
                    <a:pt x="165920" y="25511"/>
                  </a:lnTo>
                  <a:cubicBezTo>
                    <a:pt x="165920" y="23740"/>
                    <a:pt x="165920" y="20318"/>
                    <a:pt x="162377" y="20318"/>
                  </a:cubicBezTo>
                  <a:cubicBezTo>
                    <a:pt x="158826" y="20318"/>
                    <a:pt x="158826" y="23740"/>
                    <a:pt x="158826" y="25511"/>
                  </a:cubicBezTo>
                  <a:lnTo>
                    <a:pt x="158826" y="69562"/>
                  </a:lnTo>
                  <a:lnTo>
                    <a:pt x="114624" y="69562"/>
                  </a:lnTo>
                  <a:cubicBezTo>
                    <a:pt x="112980" y="69562"/>
                    <a:pt x="109556" y="69562"/>
                    <a:pt x="109556" y="73103"/>
                  </a:cubicBezTo>
                  <a:cubicBezTo>
                    <a:pt x="109556" y="76652"/>
                    <a:pt x="112980" y="76652"/>
                    <a:pt x="114624" y="76652"/>
                  </a:cubicBezTo>
                  <a:lnTo>
                    <a:pt x="158826" y="76652"/>
                  </a:lnTo>
                  <a:lnTo>
                    <a:pt x="158826" y="120701"/>
                  </a:lnTo>
                  <a:cubicBezTo>
                    <a:pt x="158826" y="122472"/>
                    <a:pt x="158826" y="125887"/>
                    <a:pt x="162377" y="125887"/>
                  </a:cubicBezTo>
                  <a:cubicBezTo>
                    <a:pt x="165920" y="125887"/>
                    <a:pt x="165920" y="122472"/>
                    <a:pt x="165920" y="120701"/>
                  </a:cubicBezTo>
                  <a:lnTo>
                    <a:pt x="165920" y="7665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orme libre : forme 285">
              <a:extLst>
                <a:ext uri="{FF2B5EF4-FFF2-40B4-BE49-F238E27FC236}">
                  <a16:creationId xmlns:a16="http://schemas.microsoft.com/office/drawing/2014/main" id="{16BA3D3C-2A74-4D84-AAE4-6381CBEB0630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11709541" y="-15106319"/>
              <a:ext cx="76264" cy="101630"/>
            </a:xfrm>
            <a:custGeom>
              <a:avLst/>
              <a:gdLst>
                <a:gd name="connsiteX0" fmla="*/ 48197 w 76264"/>
                <a:gd name="connsiteY0" fmla="*/ 49433 h 101630"/>
                <a:gd name="connsiteX1" fmla="*/ 63141 w 76264"/>
                <a:gd name="connsiteY1" fmla="*/ 49433 h 101630"/>
                <a:gd name="connsiteX2" fmla="*/ 66564 w 76264"/>
                <a:gd name="connsiteY2" fmla="*/ 48798 h 101630"/>
                <a:gd name="connsiteX3" fmla="*/ 67574 w 76264"/>
                <a:gd name="connsiteY3" fmla="*/ 45891 h 101630"/>
                <a:gd name="connsiteX4" fmla="*/ 63522 w 76264"/>
                <a:gd name="connsiteY4" fmla="*/ 43741 h 101630"/>
                <a:gd name="connsiteX5" fmla="*/ 49587 w 76264"/>
                <a:gd name="connsiteY5" fmla="*/ 43741 h 101630"/>
                <a:gd name="connsiteX6" fmla="*/ 52249 w 76264"/>
                <a:gd name="connsiteY6" fmla="*/ 33228 h 101630"/>
                <a:gd name="connsiteX7" fmla="*/ 54529 w 76264"/>
                <a:gd name="connsiteY7" fmla="*/ 23486 h 101630"/>
                <a:gd name="connsiteX8" fmla="*/ 49842 w 76264"/>
                <a:gd name="connsiteY8" fmla="*/ 19056 h 101630"/>
                <a:gd name="connsiteX9" fmla="*/ 43637 w 76264"/>
                <a:gd name="connsiteY9" fmla="*/ 23866 h 101630"/>
                <a:gd name="connsiteX10" fmla="*/ 38569 w 76264"/>
                <a:gd name="connsiteY10" fmla="*/ 43741 h 101630"/>
                <a:gd name="connsiteX11" fmla="*/ 23499 w 76264"/>
                <a:gd name="connsiteY11" fmla="*/ 43741 h 101630"/>
                <a:gd name="connsiteX12" fmla="*/ 19066 w 76264"/>
                <a:gd name="connsiteY12" fmla="*/ 47281 h 101630"/>
                <a:gd name="connsiteX13" fmla="*/ 23118 w 76264"/>
                <a:gd name="connsiteY13" fmla="*/ 49433 h 101630"/>
                <a:gd name="connsiteX14" fmla="*/ 37179 w 76264"/>
                <a:gd name="connsiteY14" fmla="*/ 49433 h 101630"/>
                <a:gd name="connsiteX15" fmla="*/ 29704 w 76264"/>
                <a:gd name="connsiteY15" fmla="*/ 79185 h 101630"/>
                <a:gd name="connsiteX16" fmla="*/ 28059 w 76264"/>
                <a:gd name="connsiteY16" fmla="*/ 87410 h 101630"/>
                <a:gd name="connsiteX17" fmla="*/ 43637 w 76264"/>
                <a:gd name="connsiteY17" fmla="*/ 99684 h 101630"/>
                <a:gd name="connsiteX18" fmla="*/ 68336 w 76264"/>
                <a:gd name="connsiteY18" fmla="*/ 80065 h 101630"/>
                <a:gd name="connsiteX19" fmla="*/ 65674 w 76264"/>
                <a:gd name="connsiteY19" fmla="*/ 78294 h 101630"/>
                <a:gd name="connsiteX20" fmla="*/ 62759 w 76264"/>
                <a:gd name="connsiteY20" fmla="*/ 80447 h 101630"/>
                <a:gd name="connsiteX21" fmla="*/ 44146 w 76264"/>
                <a:gd name="connsiteY21" fmla="*/ 95381 h 101630"/>
                <a:gd name="connsiteX22" fmla="*/ 38823 w 76264"/>
                <a:gd name="connsiteY22" fmla="*/ 88672 h 101630"/>
                <a:gd name="connsiteX23" fmla="*/ 39205 w 76264"/>
                <a:gd name="connsiteY23" fmla="*/ 85130 h 101630"/>
                <a:gd name="connsiteX24" fmla="*/ 48197 w 76264"/>
                <a:gd name="connsiteY24" fmla="*/ 49433 h 1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6264" h="101630">
                  <a:moveTo>
                    <a:pt x="48197" y="49433"/>
                  </a:moveTo>
                  <a:lnTo>
                    <a:pt x="63141" y="49433"/>
                  </a:lnTo>
                  <a:cubicBezTo>
                    <a:pt x="65802" y="49433"/>
                    <a:pt x="65929" y="49306"/>
                    <a:pt x="66564" y="48798"/>
                  </a:cubicBezTo>
                  <a:cubicBezTo>
                    <a:pt x="67192" y="48298"/>
                    <a:pt x="67574" y="46647"/>
                    <a:pt x="67574" y="45891"/>
                  </a:cubicBezTo>
                  <a:cubicBezTo>
                    <a:pt x="67574" y="43741"/>
                    <a:pt x="65674" y="43741"/>
                    <a:pt x="63522" y="43741"/>
                  </a:cubicBezTo>
                  <a:lnTo>
                    <a:pt x="49587" y="43741"/>
                  </a:lnTo>
                  <a:lnTo>
                    <a:pt x="52249" y="33228"/>
                  </a:lnTo>
                  <a:cubicBezTo>
                    <a:pt x="53012" y="29940"/>
                    <a:pt x="54529" y="24240"/>
                    <a:pt x="54529" y="23486"/>
                  </a:cubicBezTo>
                  <a:cubicBezTo>
                    <a:pt x="54529" y="21334"/>
                    <a:pt x="52885" y="19056"/>
                    <a:pt x="49842" y="19056"/>
                  </a:cubicBezTo>
                  <a:cubicBezTo>
                    <a:pt x="47689" y="19056"/>
                    <a:pt x="44654" y="20445"/>
                    <a:pt x="43637" y="23866"/>
                  </a:cubicBezTo>
                  <a:cubicBezTo>
                    <a:pt x="43002" y="26019"/>
                    <a:pt x="44527" y="20064"/>
                    <a:pt x="38569" y="43741"/>
                  </a:cubicBezTo>
                  <a:lnTo>
                    <a:pt x="23499" y="43741"/>
                  </a:lnTo>
                  <a:cubicBezTo>
                    <a:pt x="20965" y="43741"/>
                    <a:pt x="19066" y="43741"/>
                    <a:pt x="19066" y="47281"/>
                  </a:cubicBezTo>
                  <a:cubicBezTo>
                    <a:pt x="19066" y="49433"/>
                    <a:pt x="20838" y="49433"/>
                    <a:pt x="23118" y="49433"/>
                  </a:cubicBezTo>
                  <a:lnTo>
                    <a:pt x="37179" y="49433"/>
                  </a:lnTo>
                  <a:lnTo>
                    <a:pt x="29704" y="79185"/>
                  </a:lnTo>
                  <a:cubicBezTo>
                    <a:pt x="29076" y="81964"/>
                    <a:pt x="28059" y="85893"/>
                    <a:pt x="28059" y="87410"/>
                  </a:cubicBezTo>
                  <a:cubicBezTo>
                    <a:pt x="28059" y="94627"/>
                    <a:pt x="34772" y="99684"/>
                    <a:pt x="43637" y="99684"/>
                  </a:cubicBezTo>
                  <a:cubicBezTo>
                    <a:pt x="58962" y="99684"/>
                    <a:pt x="68336" y="82598"/>
                    <a:pt x="68336" y="80065"/>
                  </a:cubicBezTo>
                  <a:cubicBezTo>
                    <a:pt x="68336" y="78294"/>
                    <a:pt x="66183" y="78294"/>
                    <a:pt x="65674" y="78294"/>
                  </a:cubicBezTo>
                  <a:cubicBezTo>
                    <a:pt x="63649" y="78294"/>
                    <a:pt x="63394" y="78803"/>
                    <a:pt x="62759" y="80447"/>
                  </a:cubicBezTo>
                  <a:cubicBezTo>
                    <a:pt x="58580" y="89561"/>
                    <a:pt x="50732" y="95381"/>
                    <a:pt x="44146" y="95381"/>
                  </a:cubicBezTo>
                  <a:cubicBezTo>
                    <a:pt x="40095" y="95381"/>
                    <a:pt x="38823" y="92475"/>
                    <a:pt x="38823" y="88672"/>
                  </a:cubicBezTo>
                  <a:cubicBezTo>
                    <a:pt x="38823" y="86647"/>
                    <a:pt x="38950" y="86267"/>
                    <a:pt x="39205" y="85130"/>
                  </a:cubicBezTo>
                  <a:lnTo>
                    <a:pt x="48197" y="4943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orme libre : forme 286">
              <a:extLst>
                <a:ext uri="{FF2B5EF4-FFF2-40B4-BE49-F238E27FC236}">
                  <a16:creationId xmlns:a16="http://schemas.microsoft.com/office/drawing/2014/main" id="{4340BCB9-0964-452C-A97C-E7C53D421A57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1781788" y="-15073427"/>
              <a:ext cx="76264" cy="101630"/>
            </a:xfrm>
            <a:custGeom>
              <a:avLst/>
              <a:gdLst>
                <a:gd name="connsiteX0" fmla="*/ 82135 w 76264"/>
                <a:gd name="connsiteY0" fmla="*/ 78930 h 101630"/>
                <a:gd name="connsiteX1" fmla="*/ 76820 w 76264"/>
                <a:gd name="connsiteY1" fmla="*/ 78930 h 101630"/>
                <a:gd name="connsiteX2" fmla="*/ 73142 w 76264"/>
                <a:gd name="connsiteY2" fmla="*/ 90451 h 101630"/>
                <a:gd name="connsiteX3" fmla="*/ 59598 w 76264"/>
                <a:gd name="connsiteY3" fmla="*/ 91206 h 101630"/>
                <a:gd name="connsiteX4" fmla="*/ 34772 w 76264"/>
                <a:gd name="connsiteY4" fmla="*/ 91206 h 101630"/>
                <a:gd name="connsiteX5" fmla="*/ 60098 w 76264"/>
                <a:gd name="connsiteY5" fmla="*/ 72857 h 101630"/>
                <a:gd name="connsiteX6" fmla="*/ 82135 w 76264"/>
                <a:gd name="connsiteY6" fmla="*/ 44249 h 101630"/>
                <a:gd name="connsiteX7" fmla="*/ 48698 w 76264"/>
                <a:gd name="connsiteY7" fmla="*/ 19056 h 101630"/>
                <a:gd name="connsiteX8" fmla="*/ 19066 w 76264"/>
                <a:gd name="connsiteY8" fmla="*/ 41335 h 101630"/>
                <a:gd name="connsiteX9" fmla="*/ 26407 w 76264"/>
                <a:gd name="connsiteY9" fmla="*/ 49061 h 101630"/>
                <a:gd name="connsiteX10" fmla="*/ 33882 w 76264"/>
                <a:gd name="connsiteY10" fmla="*/ 41590 h 101630"/>
                <a:gd name="connsiteX11" fmla="*/ 26661 w 76264"/>
                <a:gd name="connsiteY11" fmla="*/ 34118 h 101630"/>
                <a:gd name="connsiteX12" fmla="*/ 46044 w 76264"/>
                <a:gd name="connsiteY12" fmla="*/ 24631 h 101630"/>
                <a:gd name="connsiteX13" fmla="*/ 68582 w 76264"/>
                <a:gd name="connsiteY13" fmla="*/ 44376 h 101630"/>
                <a:gd name="connsiteX14" fmla="*/ 51487 w 76264"/>
                <a:gd name="connsiteY14" fmla="*/ 71332 h 101630"/>
                <a:gd name="connsiteX15" fmla="*/ 20583 w 76264"/>
                <a:gd name="connsiteY15" fmla="*/ 97542 h 101630"/>
                <a:gd name="connsiteX16" fmla="*/ 19066 w 76264"/>
                <a:gd name="connsiteY16" fmla="*/ 99566 h 101630"/>
                <a:gd name="connsiteX17" fmla="*/ 19066 w 76264"/>
                <a:gd name="connsiteY17" fmla="*/ 103361 h 101630"/>
                <a:gd name="connsiteX18" fmla="*/ 77957 w 76264"/>
                <a:gd name="connsiteY18" fmla="*/ 103361 h 101630"/>
                <a:gd name="connsiteX19" fmla="*/ 82135 w 76264"/>
                <a:gd name="connsiteY19" fmla="*/ 78930 h 1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64" h="101630">
                  <a:moveTo>
                    <a:pt x="82135" y="78930"/>
                  </a:moveTo>
                  <a:lnTo>
                    <a:pt x="76820" y="78930"/>
                  </a:lnTo>
                  <a:cubicBezTo>
                    <a:pt x="76439" y="81337"/>
                    <a:pt x="75168" y="89181"/>
                    <a:pt x="73142" y="90451"/>
                  </a:cubicBezTo>
                  <a:cubicBezTo>
                    <a:pt x="72133" y="91206"/>
                    <a:pt x="61496" y="91206"/>
                    <a:pt x="59598" y="91206"/>
                  </a:cubicBezTo>
                  <a:lnTo>
                    <a:pt x="34772" y="91206"/>
                  </a:lnTo>
                  <a:cubicBezTo>
                    <a:pt x="43129" y="85005"/>
                    <a:pt x="52504" y="77915"/>
                    <a:pt x="60098" y="72857"/>
                  </a:cubicBezTo>
                  <a:cubicBezTo>
                    <a:pt x="71498" y="65004"/>
                    <a:pt x="82135" y="57668"/>
                    <a:pt x="82135" y="44249"/>
                  </a:cubicBezTo>
                  <a:cubicBezTo>
                    <a:pt x="82135" y="28044"/>
                    <a:pt x="66811" y="19056"/>
                    <a:pt x="48698" y="19056"/>
                  </a:cubicBezTo>
                  <a:cubicBezTo>
                    <a:pt x="31602" y="19056"/>
                    <a:pt x="19066" y="28934"/>
                    <a:pt x="19066" y="41335"/>
                  </a:cubicBezTo>
                  <a:cubicBezTo>
                    <a:pt x="19066" y="47917"/>
                    <a:pt x="24635" y="49061"/>
                    <a:pt x="26407" y="49061"/>
                  </a:cubicBezTo>
                  <a:cubicBezTo>
                    <a:pt x="29831" y="49061"/>
                    <a:pt x="33882" y="46782"/>
                    <a:pt x="33882" y="41590"/>
                  </a:cubicBezTo>
                  <a:cubicBezTo>
                    <a:pt x="33882" y="37032"/>
                    <a:pt x="30594" y="34500"/>
                    <a:pt x="26661" y="34118"/>
                  </a:cubicBezTo>
                  <a:cubicBezTo>
                    <a:pt x="30212" y="28425"/>
                    <a:pt x="37552" y="24631"/>
                    <a:pt x="46044" y="24631"/>
                  </a:cubicBezTo>
                  <a:cubicBezTo>
                    <a:pt x="58326" y="24631"/>
                    <a:pt x="68582" y="31966"/>
                    <a:pt x="68582" y="44376"/>
                  </a:cubicBezTo>
                  <a:cubicBezTo>
                    <a:pt x="68582" y="55008"/>
                    <a:pt x="61242" y="63106"/>
                    <a:pt x="51487" y="71332"/>
                  </a:cubicBezTo>
                  <a:lnTo>
                    <a:pt x="20583" y="97542"/>
                  </a:lnTo>
                  <a:cubicBezTo>
                    <a:pt x="19320" y="98678"/>
                    <a:pt x="19193" y="98678"/>
                    <a:pt x="19066" y="99566"/>
                  </a:cubicBezTo>
                  <a:lnTo>
                    <a:pt x="19066" y="103361"/>
                  </a:lnTo>
                  <a:lnTo>
                    <a:pt x="77957" y="103361"/>
                  </a:lnTo>
                  <a:lnTo>
                    <a:pt x="82135" y="7893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orme libre : forme 287">
              <a:extLst>
                <a:ext uri="{FF2B5EF4-FFF2-40B4-BE49-F238E27FC236}">
                  <a16:creationId xmlns:a16="http://schemas.microsoft.com/office/drawing/2014/main" id="{EAF40C8B-97CA-467C-A022-AEE84A75C64E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1495156" y="-14963622"/>
              <a:ext cx="381320" cy="25408"/>
            </a:xfrm>
            <a:custGeom>
              <a:avLst/>
              <a:gdLst>
                <a:gd name="connsiteX0" fmla="*/ 6463 w 381320"/>
                <a:gd name="connsiteY0" fmla="*/ 6460 h 0"/>
                <a:gd name="connsiteX1" fmla="*/ 393047 w 381320"/>
                <a:gd name="connsiteY1" fmla="*/ 646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1320">
                  <a:moveTo>
                    <a:pt x="6463" y="6460"/>
                  </a:moveTo>
                  <a:lnTo>
                    <a:pt x="393047" y="6460"/>
                  </a:lnTo>
                </a:path>
              </a:pathLst>
            </a:custGeom>
            <a:noFill/>
            <a:ln w="3229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orme libre : forme 288">
              <a:extLst>
                <a:ext uri="{FF2B5EF4-FFF2-40B4-BE49-F238E27FC236}">
                  <a16:creationId xmlns:a16="http://schemas.microsoft.com/office/drawing/2014/main" id="{DA08C2CE-A28E-4BDC-BFDC-CA679908861A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1644285" y="-14955230"/>
              <a:ext cx="76264" cy="101630"/>
            </a:xfrm>
            <a:custGeom>
              <a:avLst/>
              <a:gdLst>
                <a:gd name="connsiteX0" fmla="*/ 82135 w 76264"/>
                <a:gd name="connsiteY0" fmla="*/ 78930 h 101630"/>
                <a:gd name="connsiteX1" fmla="*/ 76820 w 76264"/>
                <a:gd name="connsiteY1" fmla="*/ 78930 h 101630"/>
                <a:gd name="connsiteX2" fmla="*/ 73142 w 76264"/>
                <a:gd name="connsiteY2" fmla="*/ 90451 h 101630"/>
                <a:gd name="connsiteX3" fmla="*/ 59597 w 76264"/>
                <a:gd name="connsiteY3" fmla="*/ 91204 h 101630"/>
                <a:gd name="connsiteX4" fmla="*/ 34771 w 76264"/>
                <a:gd name="connsiteY4" fmla="*/ 91204 h 101630"/>
                <a:gd name="connsiteX5" fmla="*/ 60098 w 76264"/>
                <a:gd name="connsiteY5" fmla="*/ 72856 h 101630"/>
                <a:gd name="connsiteX6" fmla="*/ 82135 w 76264"/>
                <a:gd name="connsiteY6" fmla="*/ 44248 h 101630"/>
                <a:gd name="connsiteX7" fmla="*/ 48698 w 76264"/>
                <a:gd name="connsiteY7" fmla="*/ 19056 h 101630"/>
                <a:gd name="connsiteX8" fmla="*/ 19066 w 76264"/>
                <a:gd name="connsiteY8" fmla="*/ 41335 h 101630"/>
                <a:gd name="connsiteX9" fmla="*/ 26407 w 76264"/>
                <a:gd name="connsiteY9" fmla="*/ 49060 h 101630"/>
                <a:gd name="connsiteX10" fmla="*/ 33882 w 76264"/>
                <a:gd name="connsiteY10" fmla="*/ 41588 h 101630"/>
                <a:gd name="connsiteX11" fmla="*/ 26660 w 76264"/>
                <a:gd name="connsiteY11" fmla="*/ 34117 h 101630"/>
                <a:gd name="connsiteX12" fmla="*/ 46044 w 76264"/>
                <a:gd name="connsiteY12" fmla="*/ 24629 h 101630"/>
                <a:gd name="connsiteX13" fmla="*/ 68582 w 76264"/>
                <a:gd name="connsiteY13" fmla="*/ 44375 h 101630"/>
                <a:gd name="connsiteX14" fmla="*/ 51486 w 76264"/>
                <a:gd name="connsiteY14" fmla="*/ 71332 h 101630"/>
                <a:gd name="connsiteX15" fmla="*/ 20583 w 76264"/>
                <a:gd name="connsiteY15" fmla="*/ 97541 h 101630"/>
                <a:gd name="connsiteX16" fmla="*/ 19066 w 76264"/>
                <a:gd name="connsiteY16" fmla="*/ 99566 h 101630"/>
                <a:gd name="connsiteX17" fmla="*/ 19066 w 76264"/>
                <a:gd name="connsiteY17" fmla="*/ 103361 h 101630"/>
                <a:gd name="connsiteX18" fmla="*/ 77956 w 76264"/>
                <a:gd name="connsiteY18" fmla="*/ 103361 h 101630"/>
                <a:gd name="connsiteX19" fmla="*/ 82135 w 76264"/>
                <a:gd name="connsiteY19" fmla="*/ 78930 h 1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64" h="101630">
                  <a:moveTo>
                    <a:pt x="82135" y="78930"/>
                  </a:moveTo>
                  <a:lnTo>
                    <a:pt x="76820" y="78930"/>
                  </a:lnTo>
                  <a:cubicBezTo>
                    <a:pt x="76439" y="81335"/>
                    <a:pt x="75168" y="89181"/>
                    <a:pt x="73142" y="90451"/>
                  </a:cubicBezTo>
                  <a:cubicBezTo>
                    <a:pt x="72133" y="91204"/>
                    <a:pt x="61496" y="91204"/>
                    <a:pt x="59597" y="91204"/>
                  </a:cubicBezTo>
                  <a:lnTo>
                    <a:pt x="34771" y="91204"/>
                  </a:lnTo>
                  <a:cubicBezTo>
                    <a:pt x="43129" y="85005"/>
                    <a:pt x="52503" y="77913"/>
                    <a:pt x="60098" y="72856"/>
                  </a:cubicBezTo>
                  <a:cubicBezTo>
                    <a:pt x="71498" y="65003"/>
                    <a:pt x="82135" y="57666"/>
                    <a:pt x="82135" y="44248"/>
                  </a:cubicBezTo>
                  <a:cubicBezTo>
                    <a:pt x="82135" y="28044"/>
                    <a:pt x="66810" y="19056"/>
                    <a:pt x="48698" y="19056"/>
                  </a:cubicBezTo>
                  <a:cubicBezTo>
                    <a:pt x="31602" y="19056"/>
                    <a:pt x="19066" y="28932"/>
                    <a:pt x="19066" y="41335"/>
                  </a:cubicBezTo>
                  <a:cubicBezTo>
                    <a:pt x="19066" y="47917"/>
                    <a:pt x="24635" y="49060"/>
                    <a:pt x="26407" y="49060"/>
                  </a:cubicBezTo>
                  <a:cubicBezTo>
                    <a:pt x="29830" y="49060"/>
                    <a:pt x="33882" y="46782"/>
                    <a:pt x="33882" y="41588"/>
                  </a:cubicBezTo>
                  <a:cubicBezTo>
                    <a:pt x="33882" y="37030"/>
                    <a:pt x="30593" y="34498"/>
                    <a:pt x="26660" y="34117"/>
                  </a:cubicBezTo>
                  <a:cubicBezTo>
                    <a:pt x="30212" y="28424"/>
                    <a:pt x="37552" y="24629"/>
                    <a:pt x="46044" y="24629"/>
                  </a:cubicBezTo>
                  <a:cubicBezTo>
                    <a:pt x="58326" y="24629"/>
                    <a:pt x="68582" y="31966"/>
                    <a:pt x="68582" y="44375"/>
                  </a:cubicBezTo>
                  <a:cubicBezTo>
                    <a:pt x="68582" y="55007"/>
                    <a:pt x="61241" y="63106"/>
                    <a:pt x="51486" y="71332"/>
                  </a:cubicBezTo>
                  <a:lnTo>
                    <a:pt x="20583" y="97541"/>
                  </a:lnTo>
                  <a:cubicBezTo>
                    <a:pt x="19320" y="98676"/>
                    <a:pt x="19193" y="98676"/>
                    <a:pt x="19066" y="99566"/>
                  </a:cubicBezTo>
                  <a:lnTo>
                    <a:pt x="19066" y="103361"/>
                  </a:lnTo>
                  <a:lnTo>
                    <a:pt x="77956" y="103361"/>
                  </a:lnTo>
                  <a:lnTo>
                    <a:pt x="82135" y="7893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orme libre : forme 289">
              <a:extLst>
                <a:ext uri="{FF2B5EF4-FFF2-40B4-BE49-F238E27FC236}">
                  <a16:creationId xmlns:a16="http://schemas.microsoft.com/office/drawing/2014/main" id="{47DD3CBB-117B-44FA-82D0-E819CC38C51E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1912627" y="-15052948"/>
              <a:ext cx="203371" cy="152445"/>
            </a:xfrm>
            <a:custGeom>
              <a:avLst/>
              <a:gdLst>
                <a:gd name="connsiteX0" fmla="*/ 186982 w 203370"/>
                <a:gd name="connsiteY0" fmla="*/ 33411 h 152445"/>
                <a:gd name="connsiteX1" fmla="*/ 202053 w 203370"/>
                <a:gd name="connsiteY1" fmla="*/ 25440 h 152445"/>
                <a:gd name="connsiteX2" fmla="*/ 208082 w 203370"/>
                <a:gd name="connsiteY2" fmla="*/ 21715 h 152445"/>
                <a:gd name="connsiteX3" fmla="*/ 202759 w 203370"/>
                <a:gd name="connsiteY3" fmla="*/ 19056 h 152445"/>
                <a:gd name="connsiteX4" fmla="*/ 178649 w 203370"/>
                <a:gd name="connsiteY4" fmla="*/ 19056 h 152445"/>
                <a:gd name="connsiteX5" fmla="*/ 171022 w 203370"/>
                <a:gd name="connsiteY5" fmla="*/ 22605 h 152445"/>
                <a:gd name="connsiteX6" fmla="*/ 102575 w 203370"/>
                <a:gd name="connsiteY6" fmla="*/ 123615 h 152445"/>
                <a:gd name="connsiteX7" fmla="*/ 85027 w 203370"/>
                <a:gd name="connsiteY7" fmla="*/ 23844 h 152445"/>
                <a:gd name="connsiteX8" fmla="*/ 78823 w 203370"/>
                <a:gd name="connsiteY8" fmla="*/ 19056 h 152445"/>
                <a:gd name="connsiteX9" fmla="*/ 53465 w 203370"/>
                <a:gd name="connsiteY9" fmla="*/ 19056 h 152445"/>
                <a:gd name="connsiteX10" fmla="*/ 47610 w 203370"/>
                <a:gd name="connsiteY10" fmla="*/ 22954 h 152445"/>
                <a:gd name="connsiteX11" fmla="*/ 53639 w 203370"/>
                <a:gd name="connsiteY11" fmla="*/ 25440 h 152445"/>
                <a:gd name="connsiteX12" fmla="*/ 60376 w 203370"/>
                <a:gd name="connsiteY12" fmla="*/ 25797 h 152445"/>
                <a:gd name="connsiteX13" fmla="*/ 64276 w 203370"/>
                <a:gd name="connsiteY13" fmla="*/ 28275 h 152445"/>
                <a:gd name="connsiteX14" fmla="*/ 63570 w 203370"/>
                <a:gd name="connsiteY14" fmla="*/ 32172 h 152445"/>
                <a:gd name="connsiteX15" fmla="*/ 41231 w 203370"/>
                <a:gd name="connsiteY15" fmla="*/ 121139 h 152445"/>
                <a:gd name="connsiteX16" fmla="*/ 22784 w 203370"/>
                <a:gd name="connsiteY16" fmla="*/ 133715 h 152445"/>
                <a:gd name="connsiteX17" fmla="*/ 19066 w 203370"/>
                <a:gd name="connsiteY17" fmla="*/ 137622 h 152445"/>
                <a:gd name="connsiteX18" fmla="*/ 21720 w 203370"/>
                <a:gd name="connsiteY18" fmla="*/ 140100 h 152445"/>
                <a:gd name="connsiteX19" fmla="*/ 40166 w 203370"/>
                <a:gd name="connsiteY19" fmla="*/ 139393 h 152445"/>
                <a:gd name="connsiteX20" fmla="*/ 58962 w 203370"/>
                <a:gd name="connsiteY20" fmla="*/ 140100 h 152445"/>
                <a:gd name="connsiteX21" fmla="*/ 62505 w 203370"/>
                <a:gd name="connsiteY21" fmla="*/ 136201 h 152445"/>
                <a:gd name="connsiteX22" fmla="*/ 58605 w 203370"/>
                <a:gd name="connsiteY22" fmla="*/ 133715 h 152445"/>
                <a:gd name="connsiteX23" fmla="*/ 47260 w 203370"/>
                <a:gd name="connsiteY23" fmla="*/ 126276 h 152445"/>
                <a:gd name="connsiteX24" fmla="*/ 47967 w 203370"/>
                <a:gd name="connsiteY24" fmla="*/ 121846 h 152445"/>
                <a:gd name="connsiteX25" fmla="*/ 71546 w 203370"/>
                <a:gd name="connsiteY25" fmla="*/ 27568 h 152445"/>
                <a:gd name="connsiteX26" fmla="*/ 71728 w 203370"/>
                <a:gd name="connsiteY26" fmla="*/ 27568 h 152445"/>
                <a:gd name="connsiteX27" fmla="*/ 90699 w 203370"/>
                <a:gd name="connsiteY27" fmla="*/ 135311 h 152445"/>
                <a:gd name="connsiteX28" fmla="*/ 94242 w 203370"/>
                <a:gd name="connsiteY28" fmla="*/ 140100 h 152445"/>
                <a:gd name="connsiteX29" fmla="*/ 99390 w 203370"/>
                <a:gd name="connsiteY29" fmla="*/ 136201 h 152445"/>
                <a:gd name="connsiteX30" fmla="*/ 173859 w 203370"/>
                <a:gd name="connsiteY30" fmla="*/ 25797 h 152445"/>
                <a:gd name="connsiteX31" fmla="*/ 174033 w 203370"/>
                <a:gd name="connsiteY31" fmla="*/ 25972 h 152445"/>
                <a:gd name="connsiteX32" fmla="*/ 149033 w 203370"/>
                <a:gd name="connsiteY32" fmla="*/ 126276 h 152445"/>
                <a:gd name="connsiteX33" fmla="*/ 133431 w 203370"/>
                <a:gd name="connsiteY33" fmla="*/ 133715 h 152445"/>
                <a:gd name="connsiteX34" fmla="*/ 128108 w 203370"/>
                <a:gd name="connsiteY34" fmla="*/ 137622 h 152445"/>
                <a:gd name="connsiteX35" fmla="*/ 130952 w 203370"/>
                <a:gd name="connsiteY35" fmla="*/ 140100 h 152445"/>
                <a:gd name="connsiteX36" fmla="*/ 141938 w 203370"/>
                <a:gd name="connsiteY36" fmla="*/ 139568 h 152445"/>
                <a:gd name="connsiteX37" fmla="*/ 153116 w 203370"/>
                <a:gd name="connsiteY37" fmla="*/ 139393 h 152445"/>
                <a:gd name="connsiteX38" fmla="*/ 175630 w 203370"/>
                <a:gd name="connsiteY38" fmla="*/ 140100 h 152445"/>
                <a:gd name="connsiteX39" fmla="*/ 179356 w 203370"/>
                <a:gd name="connsiteY39" fmla="*/ 136201 h 152445"/>
                <a:gd name="connsiteX40" fmla="*/ 173683 w 203370"/>
                <a:gd name="connsiteY40" fmla="*/ 133715 h 152445"/>
                <a:gd name="connsiteX41" fmla="*/ 166947 w 203370"/>
                <a:gd name="connsiteY41" fmla="*/ 133366 h 152445"/>
                <a:gd name="connsiteX42" fmla="*/ 162864 w 203370"/>
                <a:gd name="connsiteY42" fmla="*/ 130707 h 152445"/>
                <a:gd name="connsiteX43" fmla="*/ 163571 w 203370"/>
                <a:gd name="connsiteY43" fmla="*/ 126808 h 152445"/>
                <a:gd name="connsiteX44" fmla="*/ 186982 w 203370"/>
                <a:gd name="connsiteY44" fmla="*/ 33411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03370" h="152445">
                  <a:moveTo>
                    <a:pt x="186982" y="33411"/>
                  </a:moveTo>
                  <a:cubicBezTo>
                    <a:pt x="188579" y="26861"/>
                    <a:pt x="188929" y="25440"/>
                    <a:pt x="202053" y="25440"/>
                  </a:cubicBezTo>
                  <a:cubicBezTo>
                    <a:pt x="205778" y="25440"/>
                    <a:pt x="208082" y="25440"/>
                    <a:pt x="208082" y="21715"/>
                  </a:cubicBezTo>
                  <a:cubicBezTo>
                    <a:pt x="208082" y="19056"/>
                    <a:pt x="205953" y="19056"/>
                    <a:pt x="202759" y="19056"/>
                  </a:cubicBezTo>
                  <a:lnTo>
                    <a:pt x="178649" y="19056"/>
                  </a:lnTo>
                  <a:cubicBezTo>
                    <a:pt x="173501" y="19056"/>
                    <a:pt x="173326" y="19239"/>
                    <a:pt x="171022" y="22605"/>
                  </a:cubicBezTo>
                  <a:lnTo>
                    <a:pt x="102575" y="123615"/>
                  </a:lnTo>
                  <a:lnTo>
                    <a:pt x="85027" y="23844"/>
                  </a:lnTo>
                  <a:cubicBezTo>
                    <a:pt x="84137" y="19239"/>
                    <a:pt x="84137" y="19056"/>
                    <a:pt x="78823" y="19056"/>
                  </a:cubicBezTo>
                  <a:lnTo>
                    <a:pt x="53465" y="19056"/>
                  </a:lnTo>
                  <a:cubicBezTo>
                    <a:pt x="49913" y="19056"/>
                    <a:pt x="47610" y="19056"/>
                    <a:pt x="47610" y="22954"/>
                  </a:cubicBezTo>
                  <a:cubicBezTo>
                    <a:pt x="47610" y="25440"/>
                    <a:pt x="49739" y="25440"/>
                    <a:pt x="53639" y="25440"/>
                  </a:cubicBezTo>
                  <a:cubicBezTo>
                    <a:pt x="56476" y="25440"/>
                    <a:pt x="57183" y="25440"/>
                    <a:pt x="60376" y="25797"/>
                  </a:cubicBezTo>
                  <a:cubicBezTo>
                    <a:pt x="63927" y="26146"/>
                    <a:pt x="64276" y="26504"/>
                    <a:pt x="64276" y="28275"/>
                  </a:cubicBezTo>
                  <a:cubicBezTo>
                    <a:pt x="64276" y="28449"/>
                    <a:pt x="64276" y="29512"/>
                    <a:pt x="63570" y="32172"/>
                  </a:cubicBezTo>
                  <a:lnTo>
                    <a:pt x="41231" y="121139"/>
                  </a:lnTo>
                  <a:cubicBezTo>
                    <a:pt x="39634" y="127165"/>
                    <a:pt x="36972" y="133191"/>
                    <a:pt x="22784" y="133715"/>
                  </a:cubicBezTo>
                  <a:cubicBezTo>
                    <a:pt x="21370" y="133715"/>
                    <a:pt x="19066" y="133898"/>
                    <a:pt x="19066" y="137622"/>
                  </a:cubicBezTo>
                  <a:cubicBezTo>
                    <a:pt x="19066" y="137797"/>
                    <a:pt x="19241" y="140100"/>
                    <a:pt x="21720" y="140100"/>
                  </a:cubicBezTo>
                  <a:cubicBezTo>
                    <a:pt x="27042" y="140100"/>
                    <a:pt x="34494" y="139393"/>
                    <a:pt x="40166" y="139393"/>
                  </a:cubicBezTo>
                  <a:cubicBezTo>
                    <a:pt x="44416" y="139393"/>
                    <a:pt x="54704" y="140100"/>
                    <a:pt x="58962" y="140100"/>
                  </a:cubicBezTo>
                  <a:cubicBezTo>
                    <a:pt x="59843" y="140100"/>
                    <a:pt x="62505" y="140100"/>
                    <a:pt x="62505" y="136201"/>
                  </a:cubicBezTo>
                  <a:cubicBezTo>
                    <a:pt x="62505" y="133898"/>
                    <a:pt x="60201" y="133715"/>
                    <a:pt x="58605" y="133715"/>
                  </a:cubicBezTo>
                  <a:cubicBezTo>
                    <a:pt x="47260" y="133366"/>
                    <a:pt x="47260" y="128761"/>
                    <a:pt x="47260" y="126276"/>
                  </a:cubicBezTo>
                  <a:cubicBezTo>
                    <a:pt x="47260" y="125569"/>
                    <a:pt x="47260" y="124681"/>
                    <a:pt x="47967" y="121846"/>
                  </a:cubicBezTo>
                  <a:lnTo>
                    <a:pt x="71546" y="27568"/>
                  </a:lnTo>
                  <a:lnTo>
                    <a:pt x="71728" y="27568"/>
                  </a:lnTo>
                  <a:lnTo>
                    <a:pt x="90699" y="135311"/>
                  </a:lnTo>
                  <a:cubicBezTo>
                    <a:pt x="91232" y="138502"/>
                    <a:pt x="91588" y="140100"/>
                    <a:pt x="94242" y="140100"/>
                  </a:cubicBezTo>
                  <a:cubicBezTo>
                    <a:pt x="96729" y="140100"/>
                    <a:pt x="98142" y="138146"/>
                    <a:pt x="99390" y="136201"/>
                  </a:cubicBezTo>
                  <a:lnTo>
                    <a:pt x="173859" y="25797"/>
                  </a:lnTo>
                  <a:lnTo>
                    <a:pt x="174033" y="25972"/>
                  </a:lnTo>
                  <a:lnTo>
                    <a:pt x="149033" y="126276"/>
                  </a:lnTo>
                  <a:cubicBezTo>
                    <a:pt x="147619" y="132303"/>
                    <a:pt x="147261" y="133715"/>
                    <a:pt x="133431" y="133715"/>
                  </a:cubicBezTo>
                  <a:cubicBezTo>
                    <a:pt x="130237" y="133715"/>
                    <a:pt x="128108" y="133715"/>
                    <a:pt x="128108" y="137622"/>
                  </a:cubicBezTo>
                  <a:cubicBezTo>
                    <a:pt x="128108" y="137797"/>
                    <a:pt x="128108" y="140100"/>
                    <a:pt x="130952" y="140100"/>
                  </a:cubicBezTo>
                  <a:cubicBezTo>
                    <a:pt x="134320" y="140100"/>
                    <a:pt x="138395" y="139568"/>
                    <a:pt x="141938" y="139568"/>
                  </a:cubicBezTo>
                  <a:cubicBezTo>
                    <a:pt x="145490" y="139568"/>
                    <a:pt x="149565" y="139393"/>
                    <a:pt x="153116" y="139393"/>
                  </a:cubicBezTo>
                  <a:cubicBezTo>
                    <a:pt x="158081" y="139393"/>
                    <a:pt x="170665" y="140100"/>
                    <a:pt x="175630" y="140100"/>
                  </a:cubicBezTo>
                  <a:cubicBezTo>
                    <a:pt x="176694" y="140100"/>
                    <a:pt x="179356" y="140100"/>
                    <a:pt x="179356" y="136201"/>
                  </a:cubicBezTo>
                  <a:cubicBezTo>
                    <a:pt x="179356" y="133715"/>
                    <a:pt x="177227" y="133715"/>
                    <a:pt x="173683" y="133715"/>
                  </a:cubicBezTo>
                  <a:cubicBezTo>
                    <a:pt x="173501" y="133715"/>
                    <a:pt x="170132" y="133715"/>
                    <a:pt x="166947" y="133366"/>
                  </a:cubicBezTo>
                  <a:cubicBezTo>
                    <a:pt x="162864" y="133008"/>
                    <a:pt x="162864" y="132476"/>
                    <a:pt x="162864" y="130707"/>
                  </a:cubicBezTo>
                  <a:cubicBezTo>
                    <a:pt x="162864" y="129643"/>
                    <a:pt x="163396" y="127872"/>
                    <a:pt x="163571" y="126808"/>
                  </a:cubicBezTo>
                  <a:lnTo>
                    <a:pt x="186982" y="334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orme libre : forme 290">
              <a:extLst>
                <a:ext uri="{FF2B5EF4-FFF2-40B4-BE49-F238E27FC236}">
                  <a16:creationId xmlns:a16="http://schemas.microsoft.com/office/drawing/2014/main" id="{E687D4E6-9946-4442-B578-067260E5A6EC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2123171" y="-15092608"/>
              <a:ext cx="76264" cy="101630"/>
            </a:xfrm>
            <a:custGeom>
              <a:avLst/>
              <a:gdLst>
                <a:gd name="connsiteX0" fmla="*/ 82135 w 76264"/>
                <a:gd name="connsiteY0" fmla="*/ 78930 h 101630"/>
                <a:gd name="connsiteX1" fmla="*/ 76820 w 76264"/>
                <a:gd name="connsiteY1" fmla="*/ 78930 h 101630"/>
                <a:gd name="connsiteX2" fmla="*/ 73142 w 76264"/>
                <a:gd name="connsiteY2" fmla="*/ 90451 h 101630"/>
                <a:gd name="connsiteX3" fmla="*/ 59598 w 76264"/>
                <a:gd name="connsiteY3" fmla="*/ 91204 h 101630"/>
                <a:gd name="connsiteX4" fmla="*/ 34772 w 76264"/>
                <a:gd name="connsiteY4" fmla="*/ 91204 h 101630"/>
                <a:gd name="connsiteX5" fmla="*/ 60098 w 76264"/>
                <a:gd name="connsiteY5" fmla="*/ 72856 h 101630"/>
                <a:gd name="connsiteX6" fmla="*/ 82135 w 76264"/>
                <a:gd name="connsiteY6" fmla="*/ 44249 h 101630"/>
                <a:gd name="connsiteX7" fmla="*/ 48698 w 76264"/>
                <a:gd name="connsiteY7" fmla="*/ 19056 h 101630"/>
                <a:gd name="connsiteX8" fmla="*/ 19066 w 76264"/>
                <a:gd name="connsiteY8" fmla="*/ 41334 h 101630"/>
                <a:gd name="connsiteX9" fmla="*/ 26407 w 76264"/>
                <a:gd name="connsiteY9" fmla="*/ 49060 h 101630"/>
                <a:gd name="connsiteX10" fmla="*/ 33882 w 76264"/>
                <a:gd name="connsiteY10" fmla="*/ 41588 h 101630"/>
                <a:gd name="connsiteX11" fmla="*/ 26661 w 76264"/>
                <a:gd name="connsiteY11" fmla="*/ 34117 h 101630"/>
                <a:gd name="connsiteX12" fmla="*/ 46044 w 76264"/>
                <a:gd name="connsiteY12" fmla="*/ 24629 h 101630"/>
                <a:gd name="connsiteX13" fmla="*/ 68582 w 76264"/>
                <a:gd name="connsiteY13" fmla="*/ 44375 h 101630"/>
                <a:gd name="connsiteX14" fmla="*/ 51487 w 76264"/>
                <a:gd name="connsiteY14" fmla="*/ 71332 h 101630"/>
                <a:gd name="connsiteX15" fmla="*/ 20583 w 76264"/>
                <a:gd name="connsiteY15" fmla="*/ 97541 h 101630"/>
                <a:gd name="connsiteX16" fmla="*/ 19066 w 76264"/>
                <a:gd name="connsiteY16" fmla="*/ 99566 h 101630"/>
                <a:gd name="connsiteX17" fmla="*/ 19066 w 76264"/>
                <a:gd name="connsiteY17" fmla="*/ 103361 h 101630"/>
                <a:gd name="connsiteX18" fmla="*/ 77956 w 76264"/>
                <a:gd name="connsiteY18" fmla="*/ 103361 h 101630"/>
                <a:gd name="connsiteX19" fmla="*/ 82135 w 76264"/>
                <a:gd name="connsiteY19" fmla="*/ 78930 h 1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64" h="101630">
                  <a:moveTo>
                    <a:pt x="82135" y="78930"/>
                  </a:moveTo>
                  <a:lnTo>
                    <a:pt x="76820" y="78930"/>
                  </a:lnTo>
                  <a:cubicBezTo>
                    <a:pt x="76439" y="81335"/>
                    <a:pt x="75168" y="89181"/>
                    <a:pt x="73142" y="90451"/>
                  </a:cubicBezTo>
                  <a:cubicBezTo>
                    <a:pt x="72134" y="91204"/>
                    <a:pt x="61496" y="91204"/>
                    <a:pt x="59598" y="91204"/>
                  </a:cubicBezTo>
                  <a:lnTo>
                    <a:pt x="34772" y="91204"/>
                  </a:lnTo>
                  <a:cubicBezTo>
                    <a:pt x="43129" y="85005"/>
                    <a:pt x="52503" y="77913"/>
                    <a:pt x="60098" y="72856"/>
                  </a:cubicBezTo>
                  <a:cubicBezTo>
                    <a:pt x="71498" y="65003"/>
                    <a:pt x="82135" y="57666"/>
                    <a:pt x="82135" y="44249"/>
                  </a:cubicBezTo>
                  <a:cubicBezTo>
                    <a:pt x="82135" y="28044"/>
                    <a:pt x="66811" y="19056"/>
                    <a:pt x="48698" y="19056"/>
                  </a:cubicBezTo>
                  <a:cubicBezTo>
                    <a:pt x="31602" y="19056"/>
                    <a:pt x="19066" y="28932"/>
                    <a:pt x="19066" y="41334"/>
                  </a:cubicBezTo>
                  <a:cubicBezTo>
                    <a:pt x="19066" y="47917"/>
                    <a:pt x="24635" y="49060"/>
                    <a:pt x="26407" y="49060"/>
                  </a:cubicBezTo>
                  <a:cubicBezTo>
                    <a:pt x="29830" y="49060"/>
                    <a:pt x="33882" y="46782"/>
                    <a:pt x="33882" y="41588"/>
                  </a:cubicBezTo>
                  <a:cubicBezTo>
                    <a:pt x="33882" y="37030"/>
                    <a:pt x="30594" y="34498"/>
                    <a:pt x="26661" y="34117"/>
                  </a:cubicBezTo>
                  <a:cubicBezTo>
                    <a:pt x="30212" y="28424"/>
                    <a:pt x="37552" y="24629"/>
                    <a:pt x="46044" y="24629"/>
                  </a:cubicBezTo>
                  <a:cubicBezTo>
                    <a:pt x="58326" y="24629"/>
                    <a:pt x="68582" y="31966"/>
                    <a:pt x="68582" y="44375"/>
                  </a:cubicBezTo>
                  <a:cubicBezTo>
                    <a:pt x="68582" y="55007"/>
                    <a:pt x="61241" y="63106"/>
                    <a:pt x="51487" y="71332"/>
                  </a:cubicBezTo>
                  <a:lnTo>
                    <a:pt x="20583" y="97541"/>
                  </a:lnTo>
                  <a:cubicBezTo>
                    <a:pt x="19320" y="98676"/>
                    <a:pt x="19193" y="98676"/>
                    <a:pt x="19066" y="99566"/>
                  </a:cubicBezTo>
                  <a:lnTo>
                    <a:pt x="19066" y="103361"/>
                  </a:lnTo>
                  <a:lnTo>
                    <a:pt x="77956" y="103361"/>
                  </a:lnTo>
                  <a:lnTo>
                    <a:pt x="82135" y="7893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orme libre : forme 291">
              <a:extLst>
                <a:ext uri="{FF2B5EF4-FFF2-40B4-BE49-F238E27FC236}">
                  <a16:creationId xmlns:a16="http://schemas.microsoft.com/office/drawing/2014/main" id="{BED1DE11-8D52-4456-B617-247BE1082CAA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12222891" y="-15041601"/>
              <a:ext cx="152528" cy="152445"/>
            </a:xfrm>
            <a:custGeom>
              <a:avLst/>
              <a:gdLst>
                <a:gd name="connsiteX0" fmla="*/ 88752 w 152528"/>
                <a:gd name="connsiteY0" fmla="*/ 88703 h 152445"/>
                <a:gd name="connsiteX1" fmla="*/ 143011 w 152528"/>
                <a:gd name="connsiteY1" fmla="*/ 88703 h 152445"/>
                <a:gd name="connsiteX2" fmla="*/ 149573 w 152528"/>
                <a:gd name="connsiteY2" fmla="*/ 84448 h 152445"/>
                <a:gd name="connsiteX3" fmla="*/ 143011 w 152528"/>
                <a:gd name="connsiteY3" fmla="*/ 80017 h 152445"/>
                <a:gd name="connsiteX4" fmla="*/ 88752 w 152528"/>
                <a:gd name="connsiteY4" fmla="*/ 80017 h 152445"/>
                <a:gd name="connsiteX5" fmla="*/ 88752 w 152528"/>
                <a:gd name="connsiteY5" fmla="*/ 25614 h 152445"/>
                <a:gd name="connsiteX6" fmla="*/ 84494 w 152528"/>
                <a:gd name="connsiteY6" fmla="*/ 19056 h 152445"/>
                <a:gd name="connsiteX7" fmla="*/ 80062 w 152528"/>
                <a:gd name="connsiteY7" fmla="*/ 25614 h 152445"/>
                <a:gd name="connsiteX8" fmla="*/ 80062 w 152528"/>
                <a:gd name="connsiteY8" fmla="*/ 80017 h 152445"/>
                <a:gd name="connsiteX9" fmla="*/ 25628 w 152528"/>
                <a:gd name="connsiteY9" fmla="*/ 80017 h 152445"/>
                <a:gd name="connsiteX10" fmla="*/ 19066 w 152528"/>
                <a:gd name="connsiteY10" fmla="*/ 84273 h 152445"/>
                <a:gd name="connsiteX11" fmla="*/ 25628 w 152528"/>
                <a:gd name="connsiteY11" fmla="*/ 88703 h 152445"/>
                <a:gd name="connsiteX12" fmla="*/ 80062 w 152528"/>
                <a:gd name="connsiteY12" fmla="*/ 88703 h 152445"/>
                <a:gd name="connsiteX13" fmla="*/ 80062 w 152528"/>
                <a:gd name="connsiteY13" fmla="*/ 143108 h 152445"/>
                <a:gd name="connsiteX14" fmla="*/ 84319 w 152528"/>
                <a:gd name="connsiteY14" fmla="*/ 149666 h 152445"/>
                <a:gd name="connsiteX15" fmla="*/ 88752 w 152528"/>
                <a:gd name="connsiteY15" fmla="*/ 143108 h 152445"/>
                <a:gd name="connsiteX16" fmla="*/ 88752 w 152528"/>
                <a:gd name="connsiteY16" fmla="*/ 88703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2528" h="152445">
                  <a:moveTo>
                    <a:pt x="88752" y="88703"/>
                  </a:moveTo>
                  <a:lnTo>
                    <a:pt x="143011" y="88703"/>
                  </a:lnTo>
                  <a:cubicBezTo>
                    <a:pt x="145315" y="88703"/>
                    <a:pt x="149573" y="88703"/>
                    <a:pt x="149573" y="84448"/>
                  </a:cubicBezTo>
                  <a:cubicBezTo>
                    <a:pt x="149573" y="80017"/>
                    <a:pt x="145498" y="80017"/>
                    <a:pt x="143011" y="80017"/>
                  </a:cubicBezTo>
                  <a:lnTo>
                    <a:pt x="88752" y="80017"/>
                  </a:lnTo>
                  <a:lnTo>
                    <a:pt x="88752" y="25614"/>
                  </a:lnTo>
                  <a:cubicBezTo>
                    <a:pt x="88752" y="23311"/>
                    <a:pt x="88752" y="19056"/>
                    <a:pt x="84494" y="19056"/>
                  </a:cubicBezTo>
                  <a:cubicBezTo>
                    <a:pt x="80062" y="19056"/>
                    <a:pt x="80062" y="23128"/>
                    <a:pt x="80062" y="25614"/>
                  </a:cubicBezTo>
                  <a:lnTo>
                    <a:pt x="80062" y="80017"/>
                  </a:lnTo>
                  <a:lnTo>
                    <a:pt x="25628" y="80017"/>
                  </a:lnTo>
                  <a:cubicBezTo>
                    <a:pt x="23324" y="80017"/>
                    <a:pt x="19066" y="80017"/>
                    <a:pt x="19066" y="84273"/>
                  </a:cubicBezTo>
                  <a:cubicBezTo>
                    <a:pt x="19066" y="88703"/>
                    <a:pt x="23149" y="88703"/>
                    <a:pt x="25628" y="88703"/>
                  </a:cubicBezTo>
                  <a:lnTo>
                    <a:pt x="80062" y="88703"/>
                  </a:lnTo>
                  <a:lnTo>
                    <a:pt x="80062" y="143108"/>
                  </a:lnTo>
                  <a:cubicBezTo>
                    <a:pt x="80062" y="145409"/>
                    <a:pt x="80062" y="149666"/>
                    <a:pt x="84319" y="149666"/>
                  </a:cubicBezTo>
                  <a:cubicBezTo>
                    <a:pt x="88752" y="149666"/>
                    <a:pt x="88752" y="145585"/>
                    <a:pt x="88752" y="143108"/>
                  </a:cubicBezTo>
                  <a:lnTo>
                    <a:pt x="88752" y="8870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orme libre : forme 292">
              <a:extLst>
                <a:ext uri="{FF2B5EF4-FFF2-40B4-BE49-F238E27FC236}">
                  <a16:creationId xmlns:a16="http://schemas.microsoft.com/office/drawing/2014/main" id="{108D87A2-CC17-4FAB-BF24-CDAD91A8810E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12373403" y="-15042665"/>
              <a:ext cx="76264" cy="127038"/>
            </a:xfrm>
            <a:custGeom>
              <a:avLst/>
              <a:gdLst>
                <a:gd name="connsiteX0" fmla="*/ 55244 w 76264"/>
                <a:gd name="connsiteY0" fmla="*/ 59819 h 127037"/>
                <a:gd name="connsiteX1" fmla="*/ 73325 w 76264"/>
                <a:gd name="connsiteY1" fmla="*/ 59819 h 127037"/>
                <a:gd name="connsiteX2" fmla="*/ 79005 w 76264"/>
                <a:gd name="connsiteY2" fmla="*/ 55920 h 127037"/>
                <a:gd name="connsiteX3" fmla="*/ 73682 w 76264"/>
                <a:gd name="connsiteY3" fmla="*/ 53434 h 127037"/>
                <a:gd name="connsiteX4" fmla="*/ 56840 w 76264"/>
                <a:gd name="connsiteY4" fmla="*/ 53434 h 127037"/>
                <a:gd name="connsiteX5" fmla="*/ 63394 w 76264"/>
                <a:gd name="connsiteY5" fmla="*/ 27210 h 127037"/>
                <a:gd name="connsiteX6" fmla="*/ 63927 w 76264"/>
                <a:gd name="connsiteY6" fmla="*/ 24724 h 127037"/>
                <a:gd name="connsiteX7" fmla="*/ 57905 w 76264"/>
                <a:gd name="connsiteY7" fmla="*/ 19056 h 127037"/>
                <a:gd name="connsiteX8" fmla="*/ 49563 w 76264"/>
                <a:gd name="connsiteY8" fmla="*/ 26678 h 127037"/>
                <a:gd name="connsiteX9" fmla="*/ 42827 w 76264"/>
                <a:gd name="connsiteY9" fmla="*/ 53434 h 127037"/>
                <a:gd name="connsiteX10" fmla="*/ 24746 w 76264"/>
                <a:gd name="connsiteY10" fmla="*/ 53434 h 127037"/>
                <a:gd name="connsiteX11" fmla="*/ 19066 w 76264"/>
                <a:gd name="connsiteY11" fmla="*/ 57333 h 127037"/>
                <a:gd name="connsiteX12" fmla="*/ 24389 w 76264"/>
                <a:gd name="connsiteY12" fmla="*/ 59819 h 127037"/>
                <a:gd name="connsiteX13" fmla="*/ 41231 w 76264"/>
                <a:gd name="connsiteY13" fmla="*/ 59819 h 127037"/>
                <a:gd name="connsiteX14" fmla="*/ 30776 w 76264"/>
                <a:gd name="connsiteY14" fmla="*/ 101638 h 127037"/>
                <a:gd name="connsiteX15" fmla="*/ 28114 w 76264"/>
                <a:gd name="connsiteY15" fmla="*/ 114754 h 127037"/>
                <a:gd name="connsiteX16" fmla="*/ 47085 w 76264"/>
                <a:gd name="connsiteY16" fmla="*/ 131586 h 127037"/>
                <a:gd name="connsiteX17" fmla="*/ 77941 w 76264"/>
                <a:gd name="connsiteY17" fmla="*/ 104473 h 127037"/>
                <a:gd name="connsiteX18" fmla="*/ 75104 w 76264"/>
                <a:gd name="connsiteY18" fmla="*/ 102170 h 127037"/>
                <a:gd name="connsiteX19" fmla="*/ 71378 w 76264"/>
                <a:gd name="connsiteY19" fmla="*/ 105537 h 127037"/>
                <a:gd name="connsiteX20" fmla="*/ 47618 w 76264"/>
                <a:gd name="connsiteY20" fmla="*/ 126624 h 127037"/>
                <a:gd name="connsiteX21" fmla="*/ 41413 w 76264"/>
                <a:gd name="connsiteY21" fmla="*/ 117946 h 127037"/>
                <a:gd name="connsiteX22" fmla="*/ 42477 w 76264"/>
                <a:gd name="connsiteY22" fmla="*/ 110673 h 127037"/>
                <a:gd name="connsiteX23" fmla="*/ 55244 w 76264"/>
                <a:gd name="connsiteY23" fmla="*/ 59819 h 127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264" h="127037">
                  <a:moveTo>
                    <a:pt x="55244" y="59819"/>
                  </a:moveTo>
                  <a:lnTo>
                    <a:pt x="73325" y="59819"/>
                  </a:lnTo>
                  <a:cubicBezTo>
                    <a:pt x="76693" y="59819"/>
                    <a:pt x="79005" y="59819"/>
                    <a:pt x="79005" y="55920"/>
                  </a:cubicBezTo>
                  <a:cubicBezTo>
                    <a:pt x="79005" y="53434"/>
                    <a:pt x="76693" y="53434"/>
                    <a:pt x="73682" y="53434"/>
                  </a:cubicBezTo>
                  <a:lnTo>
                    <a:pt x="56840" y="53434"/>
                  </a:lnTo>
                  <a:lnTo>
                    <a:pt x="63394" y="27210"/>
                  </a:lnTo>
                  <a:cubicBezTo>
                    <a:pt x="63577" y="26319"/>
                    <a:pt x="63927" y="25439"/>
                    <a:pt x="63927" y="24724"/>
                  </a:cubicBezTo>
                  <a:cubicBezTo>
                    <a:pt x="63927" y="21532"/>
                    <a:pt x="61448" y="19056"/>
                    <a:pt x="57905" y="19056"/>
                  </a:cubicBezTo>
                  <a:cubicBezTo>
                    <a:pt x="53472" y="19056"/>
                    <a:pt x="50811" y="22064"/>
                    <a:pt x="49563" y="26678"/>
                  </a:cubicBezTo>
                  <a:cubicBezTo>
                    <a:pt x="48324" y="31108"/>
                    <a:pt x="50628" y="22596"/>
                    <a:pt x="42827" y="53434"/>
                  </a:cubicBezTo>
                  <a:lnTo>
                    <a:pt x="24746" y="53434"/>
                  </a:lnTo>
                  <a:cubicBezTo>
                    <a:pt x="21378" y="53434"/>
                    <a:pt x="19066" y="53434"/>
                    <a:pt x="19066" y="57333"/>
                  </a:cubicBezTo>
                  <a:cubicBezTo>
                    <a:pt x="19066" y="59819"/>
                    <a:pt x="21195" y="59819"/>
                    <a:pt x="24389" y="59819"/>
                  </a:cubicBezTo>
                  <a:lnTo>
                    <a:pt x="41231" y="59819"/>
                  </a:lnTo>
                  <a:lnTo>
                    <a:pt x="30776" y="101638"/>
                  </a:lnTo>
                  <a:cubicBezTo>
                    <a:pt x="29712" y="106068"/>
                    <a:pt x="28114" y="112451"/>
                    <a:pt x="28114" y="114754"/>
                  </a:cubicBezTo>
                  <a:cubicBezTo>
                    <a:pt x="28114" y="125211"/>
                    <a:pt x="36980" y="131586"/>
                    <a:pt x="47085" y="131586"/>
                  </a:cubicBezTo>
                  <a:cubicBezTo>
                    <a:pt x="66771" y="131586"/>
                    <a:pt x="77941" y="106774"/>
                    <a:pt x="77941" y="104473"/>
                  </a:cubicBezTo>
                  <a:cubicBezTo>
                    <a:pt x="77941" y="102170"/>
                    <a:pt x="75636" y="102170"/>
                    <a:pt x="75104" y="102170"/>
                  </a:cubicBezTo>
                  <a:cubicBezTo>
                    <a:pt x="72975" y="102170"/>
                    <a:pt x="72792" y="102527"/>
                    <a:pt x="71378" y="105537"/>
                  </a:cubicBezTo>
                  <a:cubicBezTo>
                    <a:pt x="66413" y="116699"/>
                    <a:pt x="57373" y="126624"/>
                    <a:pt x="47618" y="126624"/>
                  </a:cubicBezTo>
                  <a:cubicBezTo>
                    <a:pt x="43892" y="126624"/>
                    <a:pt x="41413" y="124322"/>
                    <a:pt x="41413" y="117946"/>
                  </a:cubicBezTo>
                  <a:cubicBezTo>
                    <a:pt x="41413" y="116167"/>
                    <a:pt x="42120" y="112451"/>
                    <a:pt x="42477" y="110673"/>
                  </a:cubicBezTo>
                  <a:lnTo>
                    <a:pt x="55244" y="5981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Forme libre : forme 293">
              <a:extLst>
                <a:ext uri="{FF2B5EF4-FFF2-40B4-BE49-F238E27FC236}">
                  <a16:creationId xmlns:a16="http://schemas.microsoft.com/office/drawing/2014/main" id="{DF1981CA-DB4F-48F2-B0D2-4908D2576BCB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12452608" y="-14990904"/>
              <a:ext cx="101685" cy="101630"/>
            </a:xfrm>
            <a:custGeom>
              <a:avLst/>
              <a:gdLst>
                <a:gd name="connsiteX0" fmla="*/ 50732 w 101685"/>
                <a:gd name="connsiteY0" fmla="*/ 61463 h 101630"/>
                <a:gd name="connsiteX1" fmla="*/ 70107 w 101685"/>
                <a:gd name="connsiteY1" fmla="*/ 81208 h 101630"/>
                <a:gd name="connsiteX2" fmla="*/ 50858 w 101685"/>
                <a:gd name="connsiteY2" fmla="*/ 100956 h 101630"/>
                <a:gd name="connsiteX3" fmla="*/ 27932 w 101685"/>
                <a:gd name="connsiteY3" fmla="*/ 94373 h 101630"/>
                <a:gd name="connsiteX4" fmla="*/ 34644 w 101685"/>
                <a:gd name="connsiteY4" fmla="*/ 86656 h 101630"/>
                <a:gd name="connsiteX5" fmla="*/ 26923 w 101685"/>
                <a:gd name="connsiteY5" fmla="*/ 78930 h 101630"/>
                <a:gd name="connsiteX6" fmla="*/ 19066 w 101685"/>
                <a:gd name="connsiteY6" fmla="*/ 86901 h 101630"/>
                <a:gd name="connsiteX7" fmla="*/ 51240 w 101685"/>
                <a:gd name="connsiteY7" fmla="*/ 106148 h 101630"/>
                <a:gd name="connsiteX8" fmla="*/ 84931 w 101685"/>
                <a:gd name="connsiteY8" fmla="*/ 81335 h 101630"/>
                <a:gd name="connsiteX9" fmla="*/ 61241 w 101685"/>
                <a:gd name="connsiteY9" fmla="*/ 58803 h 101630"/>
                <a:gd name="connsiteX10" fmla="*/ 80498 w 101685"/>
                <a:gd name="connsiteY10" fmla="*/ 37159 h 101630"/>
                <a:gd name="connsiteX11" fmla="*/ 51622 w 101685"/>
                <a:gd name="connsiteY11" fmla="*/ 19056 h 101630"/>
                <a:gd name="connsiteX12" fmla="*/ 23499 w 101685"/>
                <a:gd name="connsiteY12" fmla="*/ 37032 h 101630"/>
                <a:gd name="connsiteX13" fmla="*/ 30720 w 101685"/>
                <a:gd name="connsiteY13" fmla="*/ 44504 h 101630"/>
                <a:gd name="connsiteX14" fmla="*/ 37941 w 101685"/>
                <a:gd name="connsiteY14" fmla="*/ 37286 h 101630"/>
                <a:gd name="connsiteX15" fmla="*/ 31864 w 101685"/>
                <a:gd name="connsiteY15" fmla="*/ 30068 h 101630"/>
                <a:gd name="connsiteX16" fmla="*/ 51240 w 101685"/>
                <a:gd name="connsiteY16" fmla="*/ 23868 h 101630"/>
                <a:gd name="connsiteX17" fmla="*/ 67072 w 101685"/>
                <a:gd name="connsiteY17" fmla="*/ 37159 h 101630"/>
                <a:gd name="connsiteX18" fmla="*/ 48960 w 101685"/>
                <a:gd name="connsiteY18" fmla="*/ 56778 h 101630"/>
                <a:gd name="connsiteX19" fmla="*/ 41611 w 101685"/>
                <a:gd name="connsiteY19" fmla="*/ 57159 h 101630"/>
                <a:gd name="connsiteX20" fmla="*/ 38831 w 101685"/>
                <a:gd name="connsiteY20" fmla="*/ 59310 h 101630"/>
                <a:gd name="connsiteX21" fmla="*/ 42374 w 101685"/>
                <a:gd name="connsiteY21" fmla="*/ 61463 h 101630"/>
                <a:gd name="connsiteX22" fmla="*/ 50732 w 101685"/>
                <a:gd name="connsiteY22" fmla="*/ 61463 h 1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1685" h="101630">
                  <a:moveTo>
                    <a:pt x="50732" y="61463"/>
                  </a:moveTo>
                  <a:cubicBezTo>
                    <a:pt x="62385" y="61463"/>
                    <a:pt x="70107" y="68680"/>
                    <a:pt x="70107" y="81208"/>
                  </a:cubicBezTo>
                  <a:cubicBezTo>
                    <a:pt x="70107" y="94118"/>
                    <a:pt x="62131" y="100956"/>
                    <a:pt x="50858" y="100956"/>
                  </a:cubicBezTo>
                  <a:cubicBezTo>
                    <a:pt x="49468" y="100956"/>
                    <a:pt x="34398" y="100956"/>
                    <a:pt x="27932" y="94373"/>
                  </a:cubicBezTo>
                  <a:cubicBezTo>
                    <a:pt x="33127" y="93611"/>
                    <a:pt x="34644" y="89688"/>
                    <a:pt x="34644" y="86656"/>
                  </a:cubicBezTo>
                  <a:cubicBezTo>
                    <a:pt x="34644" y="81971"/>
                    <a:pt x="31101" y="78930"/>
                    <a:pt x="26923" y="78930"/>
                  </a:cubicBezTo>
                  <a:cubicBezTo>
                    <a:pt x="22871" y="78930"/>
                    <a:pt x="19066" y="81590"/>
                    <a:pt x="19066" y="86901"/>
                  </a:cubicBezTo>
                  <a:cubicBezTo>
                    <a:pt x="19066" y="100065"/>
                    <a:pt x="34017" y="106148"/>
                    <a:pt x="51240" y="106148"/>
                  </a:cubicBezTo>
                  <a:cubicBezTo>
                    <a:pt x="72013" y="106148"/>
                    <a:pt x="84931" y="93611"/>
                    <a:pt x="84931" y="81335"/>
                  </a:cubicBezTo>
                  <a:cubicBezTo>
                    <a:pt x="84931" y="70958"/>
                    <a:pt x="75684" y="62097"/>
                    <a:pt x="61241" y="58803"/>
                  </a:cubicBezTo>
                  <a:cubicBezTo>
                    <a:pt x="76446" y="53864"/>
                    <a:pt x="80498" y="44249"/>
                    <a:pt x="80498" y="37159"/>
                  </a:cubicBezTo>
                  <a:cubicBezTo>
                    <a:pt x="80498" y="26782"/>
                    <a:pt x="67581" y="19056"/>
                    <a:pt x="51622" y="19056"/>
                  </a:cubicBezTo>
                  <a:cubicBezTo>
                    <a:pt x="36043" y="19056"/>
                    <a:pt x="23499" y="25637"/>
                    <a:pt x="23499" y="37032"/>
                  </a:cubicBezTo>
                  <a:cubicBezTo>
                    <a:pt x="23499" y="42979"/>
                    <a:pt x="28313" y="44504"/>
                    <a:pt x="30720" y="44504"/>
                  </a:cubicBezTo>
                  <a:cubicBezTo>
                    <a:pt x="34398" y="44504"/>
                    <a:pt x="37941" y="41842"/>
                    <a:pt x="37941" y="37286"/>
                  </a:cubicBezTo>
                  <a:cubicBezTo>
                    <a:pt x="37941" y="34371"/>
                    <a:pt x="36424" y="30831"/>
                    <a:pt x="31864" y="30068"/>
                  </a:cubicBezTo>
                  <a:cubicBezTo>
                    <a:pt x="37306" y="24248"/>
                    <a:pt x="48579" y="23868"/>
                    <a:pt x="51240" y="23868"/>
                  </a:cubicBezTo>
                  <a:cubicBezTo>
                    <a:pt x="60487" y="23868"/>
                    <a:pt x="67072" y="28552"/>
                    <a:pt x="67072" y="37159"/>
                  </a:cubicBezTo>
                  <a:cubicBezTo>
                    <a:pt x="67072" y="44504"/>
                    <a:pt x="62259" y="56016"/>
                    <a:pt x="48960" y="56778"/>
                  </a:cubicBezTo>
                  <a:cubicBezTo>
                    <a:pt x="45417" y="56905"/>
                    <a:pt x="44908" y="57032"/>
                    <a:pt x="41611" y="57159"/>
                  </a:cubicBezTo>
                  <a:cubicBezTo>
                    <a:pt x="40221" y="57286"/>
                    <a:pt x="38831" y="57414"/>
                    <a:pt x="38831" y="59310"/>
                  </a:cubicBezTo>
                  <a:cubicBezTo>
                    <a:pt x="38831" y="61463"/>
                    <a:pt x="40094" y="61463"/>
                    <a:pt x="42374" y="61463"/>
                  </a:cubicBezTo>
                  <a:lnTo>
                    <a:pt x="50732" y="6146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orme libre : forme 294">
              <a:extLst>
                <a:ext uri="{FF2B5EF4-FFF2-40B4-BE49-F238E27FC236}">
                  <a16:creationId xmlns:a16="http://schemas.microsoft.com/office/drawing/2014/main" id="{BDEAEE74-63AE-43E6-957B-34CFF4AD8033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12589038" y="-15052948"/>
              <a:ext cx="203371" cy="152445"/>
            </a:xfrm>
            <a:custGeom>
              <a:avLst/>
              <a:gdLst>
                <a:gd name="connsiteX0" fmla="*/ 186982 w 203370"/>
                <a:gd name="connsiteY0" fmla="*/ 33411 h 152445"/>
                <a:gd name="connsiteX1" fmla="*/ 202052 w 203370"/>
                <a:gd name="connsiteY1" fmla="*/ 25440 h 152445"/>
                <a:gd name="connsiteX2" fmla="*/ 208081 w 203370"/>
                <a:gd name="connsiteY2" fmla="*/ 21715 h 152445"/>
                <a:gd name="connsiteX3" fmla="*/ 202759 w 203370"/>
                <a:gd name="connsiteY3" fmla="*/ 19056 h 152445"/>
                <a:gd name="connsiteX4" fmla="*/ 178648 w 203370"/>
                <a:gd name="connsiteY4" fmla="*/ 19056 h 152445"/>
                <a:gd name="connsiteX5" fmla="*/ 171022 w 203370"/>
                <a:gd name="connsiteY5" fmla="*/ 22605 h 152445"/>
                <a:gd name="connsiteX6" fmla="*/ 102574 w 203370"/>
                <a:gd name="connsiteY6" fmla="*/ 123615 h 152445"/>
                <a:gd name="connsiteX7" fmla="*/ 85026 w 203370"/>
                <a:gd name="connsiteY7" fmla="*/ 23844 h 152445"/>
                <a:gd name="connsiteX8" fmla="*/ 78822 w 203370"/>
                <a:gd name="connsiteY8" fmla="*/ 19056 h 152445"/>
                <a:gd name="connsiteX9" fmla="*/ 53464 w 203370"/>
                <a:gd name="connsiteY9" fmla="*/ 19056 h 152445"/>
                <a:gd name="connsiteX10" fmla="*/ 47609 w 203370"/>
                <a:gd name="connsiteY10" fmla="*/ 22954 h 152445"/>
                <a:gd name="connsiteX11" fmla="*/ 53639 w 203370"/>
                <a:gd name="connsiteY11" fmla="*/ 25440 h 152445"/>
                <a:gd name="connsiteX12" fmla="*/ 60376 w 203370"/>
                <a:gd name="connsiteY12" fmla="*/ 25797 h 152445"/>
                <a:gd name="connsiteX13" fmla="*/ 64276 w 203370"/>
                <a:gd name="connsiteY13" fmla="*/ 28275 h 152445"/>
                <a:gd name="connsiteX14" fmla="*/ 63569 w 203370"/>
                <a:gd name="connsiteY14" fmla="*/ 32172 h 152445"/>
                <a:gd name="connsiteX15" fmla="*/ 41230 w 203370"/>
                <a:gd name="connsiteY15" fmla="*/ 121139 h 152445"/>
                <a:gd name="connsiteX16" fmla="*/ 22784 w 203370"/>
                <a:gd name="connsiteY16" fmla="*/ 133715 h 152445"/>
                <a:gd name="connsiteX17" fmla="*/ 19066 w 203370"/>
                <a:gd name="connsiteY17" fmla="*/ 137622 h 152445"/>
                <a:gd name="connsiteX18" fmla="*/ 21719 w 203370"/>
                <a:gd name="connsiteY18" fmla="*/ 140100 h 152445"/>
                <a:gd name="connsiteX19" fmla="*/ 40165 w 203370"/>
                <a:gd name="connsiteY19" fmla="*/ 139393 h 152445"/>
                <a:gd name="connsiteX20" fmla="*/ 58961 w 203370"/>
                <a:gd name="connsiteY20" fmla="*/ 140100 h 152445"/>
                <a:gd name="connsiteX21" fmla="*/ 62504 w 203370"/>
                <a:gd name="connsiteY21" fmla="*/ 136201 h 152445"/>
                <a:gd name="connsiteX22" fmla="*/ 58604 w 203370"/>
                <a:gd name="connsiteY22" fmla="*/ 133715 h 152445"/>
                <a:gd name="connsiteX23" fmla="*/ 47260 w 203370"/>
                <a:gd name="connsiteY23" fmla="*/ 126276 h 152445"/>
                <a:gd name="connsiteX24" fmla="*/ 47967 w 203370"/>
                <a:gd name="connsiteY24" fmla="*/ 121846 h 152445"/>
                <a:gd name="connsiteX25" fmla="*/ 71545 w 203370"/>
                <a:gd name="connsiteY25" fmla="*/ 27568 h 152445"/>
                <a:gd name="connsiteX26" fmla="*/ 71728 w 203370"/>
                <a:gd name="connsiteY26" fmla="*/ 27568 h 152445"/>
                <a:gd name="connsiteX27" fmla="*/ 90699 w 203370"/>
                <a:gd name="connsiteY27" fmla="*/ 135311 h 152445"/>
                <a:gd name="connsiteX28" fmla="*/ 94242 w 203370"/>
                <a:gd name="connsiteY28" fmla="*/ 140100 h 152445"/>
                <a:gd name="connsiteX29" fmla="*/ 99389 w 203370"/>
                <a:gd name="connsiteY29" fmla="*/ 136201 h 152445"/>
                <a:gd name="connsiteX30" fmla="*/ 173858 w 203370"/>
                <a:gd name="connsiteY30" fmla="*/ 25797 h 152445"/>
                <a:gd name="connsiteX31" fmla="*/ 174032 w 203370"/>
                <a:gd name="connsiteY31" fmla="*/ 25972 h 152445"/>
                <a:gd name="connsiteX32" fmla="*/ 149032 w 203370"/>
                <a:gd name="connsiteY32" fmla="*/ 126276 h 152445"/>
                <a:gd name="connsiteX33" fmla="*/ 133430 w 203370"/>
                <a:gd name="connsiteY33" fmla="*/ 133715 h 152445"/>
                <a:gd name="connsiteX34" fmla="*/ 128108 w 203370"/>
                <a:gd name="connsiteY34" fmla="*/ 137622 h 152445"/>
                <a:gd name="connsiteX35" fmla="*/ 130952 w 203370"/>
                <a:gd name="connsiteY35" fmla="*/ 140100 h 152445"/>
                <a:gd name="connsiteX36" fmla="*/ 141938 w 203370"/>
                <a:gd name="connsiteY36" fmla="*/ 139568 h 152445"/>
                <a:gd name="connsiteX37" fmla="*/ 153115 w 203370"/>
                <a:gd name="connsiteY37" fmla="*/ 139393 h 152445"/>
                <a:gd name="connsiteX38" fmla="*/ 175629 w 203370"/>
                <a:gd name="connsiteY38" fmla="*/ 140100 h 152445"/>
                <a:gd name="connsiteX39" fmla="*/ 179355 w 203370"/>
                <a:gd name="connsiteY39" fmla="*/ 136201 h 152445"/>
                <a:gd name="connsiteX40" fmla="*/ 173683 w 203370"/>
                <a:gd name="connsiteY40" fmla="*/ 133715 h 152445"/>
                <a:gd name="connsiteX41" fmla="*/ 166946 w 203370"/>
                <a:gd name="connsiteY41" fmla="*/ 133366 h 152445"/>
                <a:gd name="connsiteX42" fmla="*/ 162863 w 203370"/>
                <a:gd name="connsiteY42" fmla="*/ 130707 h 152445"/>
                <a:gd name="connsiteX43" fmla="*/ 163570 w 203370"/>
                <a:gd name="connsiteY43" fmla="*/ 126808 h 152445"/>
                <a:gd name="connsiteX44" fmla="*/ 186982 w 203370"/>
                <a:gd name="connsiteY44" fmla="*/ 33411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03370" h="152445">
                  <a:moveTo>
                    <a:pt x="186982" y="33411"/>
                  </a:moveTo>
                  <a:cubicBezTo>
                    <a:pt x="188579" y="26861"/>
                    <a:pt x="188928" y="25440"/>
                    <a:pt x="202052" y="25440"/>
                  </a:cubicBezTo>
                  <a:cubicBezTo>
                    <a:pt x="205777" y="25440"/>
                    <a:pt x="208081" y="25440"/>
                    <a:pt x="208081" y="21715"/>
                  </a:cubicBezTo>
                  <a:cubicBezTo>
                    <a:pt x="208081" y="19056"/>
                    <a:pt x="205953" y="19056"/>
                    <a:pt x="202759" y="19056"/>
                  </a:cubicBezTo>
                  <a:lnTo>
                    <a:pt x="178648" y="19056"/>
                  </a:lnTo>
                  <a:cubicBezTo>
                    <a:pt x="173500" y="19056"/>
                    <a:pt x="173326" y="19239"/>
                    <a:pt x="171022" y="22605"/>
                  </a:cubicBezTo>
                  <a:lnTo>
                    <a:pt x="102574" y="123615"/>
                  </a:lnTo>
                  <a:lnTo>
                    <a:pt x="85026" y="23844"/>
                  </a:lnTo>
                  <a:cubicBezTo>
                    <a:pt x="84136" y="19239"/>
                    <a:pt x="84136" y="19056"/>
                    <a:pt x="78822" y="19056"/>
                  </a:cubicBezTo>
                  <a:lnTo>
                    <a:pt x="53464" y="19056"/>
                  </a:lnTo>
                  <a:cubicBezTo>
                    <a:pt x="49913" y="19056"/>
                    <a:pt x="47609" y="19056"/>
                    <a:pt x="47609" y="22954"/>
                  </a:cubicBezTo>
                  <a:cubicBezTo>
                    <a:pt x="47609" y="25440"/>
                    <a:pt x="49738" y="25440"/>
                    <a:pt x="53639" y="25440"/>
                  </a:cubicBezTo>
                  <a:cubicBezTo>
                    <a:pt x="56475" y="25440"/>
                    <a:pt x="57182" y="25440"/>
                    <a:pt x="60376" y="25797"/>
                  </a:cubicBezTo>
                  <a:cubicBezTo>
                    <a:pt x="63927" y="26146"/>
                    <a:pt x="64276" y="26504"/>
                    <a:pt x="64276" y="28275"/>
                  </a:cubicBezTo>
                  <a:cubicBezTo>
                    <a:pt x="64276" y="28449"/>
                    <a:pt x="64276" y="29512"/>
                    <a:pt x="63569" y="32172"/>
                  </a:cubicBezTo>
                  <a:lnTo>
                    <a:pt x="41230" y="121139"/>
                  </a:lnTo>
                  <a:cubicBezTo>
                    <a:pt x="39633" y="127165"/>
                    <a:pt x="36972" y="133191"/>
                    <a:pt x="22784" y="133715"/>
                  </a:cubicBezTo>
                  <a:cubicBezTo>
                    <a:pt x="21369" y="133715"/>
                    <a:pt x="19066" y="133898"/>
                    <a:pt x="19066" y="137622"/>
                  </a:cubicBezTo>
                  <a:cubicBezTo>
                    <a:pt x="19066" y="137797"/>
                    <a:pt x="19241" y="140100"/>
                    <a:pt x="21719" y="140100"/>
                  </a:cubicBezTo>
                  <a:cubicBezTo>
                    <a:pt x="27042" y="140100"/>
                    <a:pt x="34494" y="139393"/>
                    <a:pt x="40165" y="139393"/>
                  </a:cubicBezTo>
                  <a:cubicBezTo>
                    <a:pt x="44415" y="139393"/>
                    <a:pt x="54703" y="140100"/>
                    <a:pt x="58961" y="140100"/>
                  </a:cubicBezTo>
                  <a:cubicBezTo>
                    <a:pt x="59843" y="140100"/>
                    <a:pt x="62504" y="140100"/>
                    <a:pt x="62504" y="136201"/>
                  </a:cubicBezTo>
                  <a:cubicBezTo>
                    <a:pt x="62504" y="133898"/>
                    <a:pt x="60200" y="133715"/>
                    <a:pt x="58604" y="133715"/>
                  </a:cubicBezTo>
                  <a:cubicBezTo>
                    <a:pt x="47260" y="133366"/>
                    <a:pt x="47260" y="128761"/>
                    <a:pt x="47260" y="126276"/>
                  </a:cubicBezTo>
                  <a:cubicBezTo>
                    <a:pt x="47260" y="125569"/>
                    <a:pt x="47260" y="124681"/>
                    <a:pt x="47967" y="121846"/>
                  </a:cubicBezTo>
                  <a:lnTo>
                    <a:pt x="71545" y="27568"/>
                  </a:lnTo>
                  <a:lnTo>
                    <a:pt x="71728" y="27568"/>
                  </a:lnTo>
                  <a:lnTo>
                    <a:pt x="90699" y="135311"/>
                  </a:lnTo>
                  <a:cubicBezTo>
                    <a:pt x="91231" y="138502"/>
                    <a:pt x="91588" y="140100"/>
                    <a:pt x="94242" y="140100"/>
                  </a:cubicBezTo>
                  <a:cubicBezTo>
                    <a:pt x="96728" y="140100"/>
                    <a:pt x="98142" y="138146"/>
                    <a:pt x="99389" y="136201"/>
                  </a:cubicBezTo>
                  <a:lnTo>
                    <a:pt x="173858" y="25797"/>
                  </a:lnTo>
                  <a:lnTo>
                    <a:pt x="174032" y="25972"/>
                  </a:lnTo>
                  <a:lnTo>
                    <a:pt x="149032" y="126276"/>
                  </a:lnTo>
                  <a:cubicBezTo>
                    <a:pt x="147618" y="132303"/>
                    <a:pt x="147261" y="133715"/>
                    <a:pt x="133430" y="133715"/>
                  </a:cubicBezTo>
                  <a:cubicBezTo>
                    <a:pt x="130236" y="133715"/>
                    <a:pt x="128108" y="133715"/>
                    <a:pt x="128108" y="137622"/>
                  </a:cubicBezTo>
                  <a:cubicBezTo>
                    <a:pt x="128108" y="137797"/>
                    <a:pt x="128108" y="140100"/>
                    <a:pt x="130952" y="140100"/>
                  </a:cubicBezTo>
                  <a:cubicBezTo>
                    <a:pt x="134319" y="140100"/>
                    <a:pt x="138395" y="139568"/>
                    <a:pt x="141938" y="139568"/>
                  </a:cubicBezTo>
                  <a:cubicBezTo>
                    <a:pt x="145489" y="139568"/>
                    <a:pt x="149565" y="139393"/>
                    <a:pt x="153115" y="139393"/>
                  </a:cubicBezTo>
                  <a:cubicBezTo>
                    <a:pt x="158080" y="139393"/>
                    <a:pt x="170665" y="140100"/>
                    <a:pt x="175629" y="140100"/>
                  </a:cubicBezTo>
                  <a:cubicBezTo>
                    <a:pt x="176694" y="140100"/>
                    <a:pt x="179355" y="140100"/>
                    <a:pt x="179355" y="136201"/>
                  </a:cubicBezTo>
                  <a:cubicBezTo>
                    <a:pt x="179355" y="133715"/>
                    <a:pt x="177226" y="133715"/>
                    <a:pt x="173683" y="133715"/>
                  </a:cubicBezTo>
                  <a:cubicBezTo>
                    <a:pt x="173500" y="133715"/>
                    <a:pt x="170132" y="133715"/>
                    <a:pt x="166946" y="133366"/>
                  </a:cubicBezTo>
                  <a:cubicBezTo>
                    <a:pt x="162863" y="133008"/>
                    <a:pt x="162863" y="132476"/>
                    <a:pt x="162863" y="130707"/>
                  </a:cubicBezTo>
                  <a:cubicBezTo>
                    <a:pt x="162863" y="129643"/>
                    <a:pt x="163395" y="127872"/>
                    <a:pt x="163570" y="126808"/>
                  </a:cubicBezTo>
                  <a:lnTo>
                    <a:pt x="186982" y="334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orme libre : forme 295">
              <a:extLst>
                <a:ext uri="{FF2B5EF4-FFF2-40B4-BE49-F238E27FC236}">
                  <a16:creationId xmlns:a16="http://schemas.microsoft.com/office/drawing/2014/main" id="{630886AA-21A7-48CC-B0E6-1229E4B6D916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12798185" y="-15092608"/>
              <a:ext cx="101685" cy="101630"/>
            </a:xfrm>
            <a:custGeom>
              <a:avLst/>
              <a:gdLst>
                <a:gd name="connsiteX0" fmla="*/ 50732 w 101685"/>
                <a:gd name="connsiteY0" fmla="*/ 61463 h 101630"/>
                <a:gd name="connsiteX1" fmla="*/ 70107 w 101685"/>
                <a:gd name="connsiteY1" fmla="*/ 81208 h 101630"/>
                <a:gd name="connsiteX2" fmla="*/ 50858 w 101685"/>
                <a:gd name="connsiteY2" fmla="*/ 100956 h 101630"/>
                <a:gd name="connsiteX3" fmla="*/ 27932 w 101685"/>
                <a:gd name="connsiteY3" fmla="*/ 94373 h 101630"/>
                <a:gd name="connsiteX4" fmla="*/ 34645 w 101685"/>
                <a:gd name="connsiteY4" fmla="*/ 86655 h 101630"/>
                <a:gd name="connsiteX5" fmla="*/ 26923 w 101685"/>
                <a:gd name="connsiteY5" fmla="*/ 78930 h 101630"/>
                <a:gd name="connsiteX6" fmla="*/ 19066 w 101685"/>
                <a:gd name="connsiteY6" fmla="*/ 86901 h 101630"/>
                <a:gd name="connsiteX7" fmla="*/ 51240 w 101685"/>
                <a:gd name="connsiteY7" fmla="*/ 106148 h 101630"/>
                <a:gd name="connsiteX8" fmla="*/ 84931 w 101685"/>
                <a:gd name="connsiteY8" fmla="*/ 81335 h 101630"/>
                <a:gd name="connsiteX9" fmla="*/ 61241 w 101685"/>
                <a:gd name="connsiteY9" fmla="*/ 58801 h 101630"/>
                <a:gd name="connsiteX10" fmla="*/ 80498 w 101685"/>
                <a:gd name="connsiteY10" fmla="*/ 37158 h 101630"/>
                <a:gd name="connsiteX11" fmla="*/ 51621 w 101685"/>
                <a:gd name="connsiteY11" fmla="*/ 19056 h 101630"/>
                <a:gd name="connsiteX12" fmla="*/ 23499 w 101685"/>
                <a:gd name="connsiteY12" fmla="*/ 37030 h 101630"/>
                <a:gd name="connsiteX13" fmla="*/ 30720 w 101685"/>
                <a:gd name="connsiteY13" fmla="*/ 44502 h 101630"/>
                <a:gd name="connsiteX14" fmla="*/ 37941 w 101685"/>
                <a:gd name="connsiteY14" fmla="*/ 37285 h 101630"/>
                <a:gd name="connsiteX15" fmla="*/ 31864 w 101685"/>
                <a:gd name="connsiteY15" fmla="*/ 30068 h 101630"/>
                <a:gd name="connsiteX16" fmla="*/ 51240 w 101685"/>
                <a:gd name="connsiteY16" fmla="*/ 23866 h 101630"/>
                <a:gd name="connsiteX17" fmla="*/ 67072 w 101685"/>
                <a:gd name="connsiteY17" fmla="*/ 37158 h 101630"/>
                <a:gd name="connsiteX18" fmla="*/ 48960 w 101685"/>
                <a:gd name="connsiteY18" fmla="*/ 56778 h 101630"/>
                <a:gd name="connsiteX19" fmla="*/ 41611 w 101685"/>
                <a:gd name="connsiteY19" fmla="*/ 57159 h 101630"/>
                <a:gd name="connsiteX20" fmla="*/ 38831 w 101685"/>
                <a:gd name="connsiteY20" fmla="*/ 59310 h 101630"/>
                <a:gd name="connsiteX21" fmla="*/ 42374 w 101685"/>
                <a:gd name="connsiteY21" fmla="*/ 61463 h 101630"/>
                <a:gd name="connsiteX22" fmla="*/ 50732 w 101685"/>
                <a:gd name="connsiteY22" fmla="*/ 61463 h 1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1685" h="101630">
                  <a:moveTo>
                    <a:pt x="50732" y="61463"/>
                  </a:moveTo>
                  <a:cubicBezTo>
                    <a:pt x="62386" y="61463"/>
                    <a:pt x="70107" y="68680"/>
                    <a:pt x="70107" y="81208"/>
                  </a:cubicBezTo>
                  <a:cubicBezTo>
                    <a:pt x="70107" y="94118"/>
                    <a:pt x="62131" y="100956"/>
                    <a:pt x="50858" y="100956"/>
                  </a:cubicBezTo>
                  <a:cubicBezTo>
                    <a:pt x="49468" y="100956"/>
                    <a:pt x="34398" y="100956"/>
                    <a:pt x="27932" y="94373"/>
                  </a:cubicBezTo>
                  <a:cubicBezTo>
                    <a:pt x="33127" y="93611"/>
                    <a:pt x="34645" y="89688"/>
                    <a:pt x="34645" y="86655"/>
                  </a:cubicBezTo>
                  <a:cubicBezTo>
                    <a:pt x="34645" y="81971"/>
                    <a:pt x="31101" y="78930"/>
                    <a:pt x="26923" y="78930"/>
                  </a:cubicBezTo>
                  <a:cubicBezTo>
                    <a:pt x="22871" y="78930"/>
                    <a:pt x="19066" y="81590"/>
                    <a:pt x="19066" y="86901"/>
                  </a:cubicBezTo>
                  <a:cubicBezTo>
                    <a:pt x="19066" y="100065"/>
                    <a:pt x="34017" y="106148"/>
                    <a:pt x="51240" y="106148"/>
                  </a:cubicBezTo>
                  <a:cubicBezTo>
                    <a:pt x="72014" y="106148"/>
                    <a:pt x="84931" y="93611"/>
                    <a:pt x="84931" y="81335"/>
                  </a:cubicBezTo>
                  <a:cubicBezTo>
                    <a:pt x="84931" y="70958"/>
                    <a:pt x="75684" y="62097"/>
                    <a:pt x="61241" y="58801"/>
                  </a:cubicBezTo>
                  <a:cubicBezTo>
                    <a:pt x="76446" y="53864"/>
                    <a:pt x="80498" y="44249"/>
                    <a:pt x="80498" y="37158"/>
                  </a:cubicBezTo>
                  <a:cubicBezTo>
                    <a:pt x="80498" y="26782"/>
                    <a:pt x="67581" y="19056"/>
                    <a:pt x="51621" y="19056"/>
                  </a:cubicBezTo>
                  <a:cubicBezTo>
                    <a:pt x="36043" y="19056"/>
                    <a:pt x="23499" y="25637"/>
                    <a:pt x="23499" y="37030"/>
                  </a:cubicBezTo>
                  <a:cubicBezTo>
                    <a:pt x="23499" y="42978"/>
                    <a:pt x="28313" y="44502"/>
                    <a:pt x="30720" y="44502"/>
                  </a:cubicBezTo>
                  <a:cubicBezTo>
                    <a:pt x="34398" y="44502"/>
                    <a:pt x="37941" y="41842"/>
                    <a:pt x="37941" y="37285"/>
                  </a:cubicBezTo>
                  <a:cubicBezTo>
                    <a:pt x="37941" y="34371"/>
                    <a:pt x="36424" y="30831"/>
                    <a:pt x="31864" y="30068"/>
                  </a:cubicBezTo>
                  <a:cubicBezTo>
                    <a:pt x="37306" y="24248"/>
                    <a:pt x="48578" y="23866"/>
                    <a:pt x="51240" y="23866"/>
                  </a:cubicBezTo>
                  <a:cubicBezTo>
                    <a:pt x="60487" y="23866"/>
                    <a:pt x="67072" y="28551"/>
                    <a:pt x="67072" y="37158"/>
                  </a:cubicBezTo>
                  <a:cubicBezTo>
                    <a:pt x="67072" y="44502"/>
                    <a:pt x="62259" y="56015"/>
                    <a:pt x="48960" y="56778"/>
                  </a:cubicBezTo>
                  <a:cubicBezTo>
                    <a:pt x="45417" y="56905"/>
                    <a:pt x="44909" y="57032"/>
                    <a:pt x="41611" y="57159"/>
                  </a:cubicBezTo>
                  <a:cubicBezTo>
                    <a:pt x="40221" y="57286"/>
                    <a:pt x="38831" y="57414"/>
                    <a:pt x="38831" y="59310"/>
                  </a:cubicBezTo>
                  <a:cubicBezTo>
                    <a:pt x="38831" y="61463"/>
                    <a:pt x="40094" y="61463"/>
                    <a:pt x="42374" y="61463"/>
                  </a:cubicBezTo>
                  <a:lnTo>
                    <a:pt x="50732" y="6146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orme libre : forme 296">
              <a:extLst>
                <a:ext uri="{FF2B5EF4-FFF2-40B4-BE49-F238E27FC236}">
                  <a16:creationId xmlns:a16="http://schemas.microsoft.com/office/drawing/2014/main" id="{36D96C9D-6DDC-46BF-BBE9-8951DBCBC211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2892462" y="-15102741"/>
              <a:ext cx="50843" cy="279483"/>
            </a:xfrm>
            <a:custGeom>
              <a:avLst/>
              <a:gdLst>
                <a:gd name="connsiteX0" fmla="*/ 53758 w 50842"/>
                <a:gd name="connsiteY0" fmla="*/ 19056 h 279482"/>
                <a:gd name="connsiteX1" fmla="*/ 19066 w 50842"/>
                <a:gd name="connsiteY1" fmla="*/ 19056 h 279482"/>
                <a:gd name="connsiteX2" fmla="*/ 19066 w 50842"/>
                <a:gd name="connsiteY2" fmla="*/ 29179 h 279482"/>
                <a:gd name="connsiteX3" fmla="*/ 43629 w 50842"/>
                <a:gd name="connsiteY3" fmla="*/ 29179 h 279482"/>
                <a:gd name="connsiteX4" fmla="*/ 43629 w 50842"/>
                <a:gd name="connsiteY4" fmla="*/ 262023 h 279482"/>
                <a:gd name="connsiteX5" fmla="*/ 19066 w 50842"/>
                <a:gd name="connsiteY5" fmla="*/ 262023 h 279482"/>
                <a:gd name="connsiteX6" fmla="*/ 19066 w 50842"/>
                <a:gd name="connsiteY6" fmla="*/ 272146 h 279482"/>
                <a:gd name="connsiteX7" fmla="*/ 53758 w 50842"/>
                <a:gd name="connsiteY7" fmla="*/ 272146 h 279482"/>
                <a:gd name="connsiteX8" fmla="*/ 53758 w 50842"/>
                <a:gd name="connsiteY8" fmla="*/ 19056 h 2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842" h="279482">
                  <a:moveTo>
                    <a:pt x="53758" y="19056"/>
                  </a:moveTo>
                  <a:lnTo>
                    <a:pt x="19066" y="19056"/>
                  </a:lnTo>
                  <a:lnTo>
                    <a:pt x="19066" y="29179"/>
                  </a:lnTo>
                  <a:lnTo>
                    <a:pt x="43629" y="29179"/>
                  </a:lnTo>
                  <a:lnTo>
                    <a:pt x="43629" y="262023"/>
                  </a:lnTo>
                  <a:lnTo>
                    <a:pt x="19066" y="262023"/>
                  </a:lnTo>
                  <a:lnTo>
                    <a:pt x="19066" y="272146"/>
                  </a:lnTo>
                  <a:lnTo>
                    <a:pt x="53758" y="272146"/>
                  </a:lnTo>
                  <a:lnTo>
                    <a:pt x="53758" y="1905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Forme libre : forme 297">
              <a:extLst>
                <a:ext uri="{FF2B5EF4-FFF2-40B4-BE49-F238E27FC236}">
                  <a16:creationId xmlns:a16="http://schemas.microsoft.com/office/drawing/2014/main" id="{350A0109-0683-4110-BB1F-9A8E0C0474B2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12979040" y="-15113477"/>
              <a:ext cx="127107" cy="482743"/>
            </a:xfrm>
            <a:custGeom>
              <a:avLst/>
              <a:gdLst>
                <a:gd name="connsiteX0" fmla="*/ 115285 w 127106"/>
                <a:gd name="connsiteY0" fmla="*/ 246581 h 482743"/>
                <a:gd name="connsiteX1" fmla="*/ 48435 w 127106"/>
                <a:gd name="connsiteY1" fmla="*/ 39811 h 482743"/>
                <a:gd name="connsiteX2" fmla="*/ 29441 w 127106"/>
                <a:gd name="connsiteY2" fmla="*/ 20572 h 482743"/>
                <a:gd name="connsiteX3" fmla="*/ 23872 w 127106"/>
                <a:gd name="connsiteY3" fmla="*/ 19056 h 482743"/>
                <a:gd name="connsiteX4" fmla="*/ 19066 w 127106"/>
                <a:gd name="connsiteY4" fmla="*/ 21588 h 482743"/>
                <a:gd name="connsiteX5" fmla="*/ 20583 w 127106"/>
                <a:gd name="connsiteY5" fmla="*/ 24113 h 482743"/>
                <a:gd name="connsiteX6" fmla="*/ 58564 w 127106"/>
                <a:gd name="connsiteY6" fmla="*/ 74739 h 482743"/>
                <a:gd name="connsiteX7" fmla="*/ 96045 w 127106"/>
                <a:gd name="connsiteY7" fmla="*/ 246581 h 482743"/>
                <a:gd name="connsiteX8" fmla="*/ 20075 w 127106"/>
                <a:gd name="connsiteY8" fmla="*/ 469810 h 482743"/>
                <a:gd name="connsiteX9" fmla="*/ 19066 w 127106"/>
                <a:gd name="connsiteY9" fmla="*/ 471834 h 482743"/>
                <a:gd name="connsiteX10" fmla="*/ 23872 w 127106"/>
                <a:gd name="connsiteY10" fmla="*/ 474368 h 482743"/>
                <a:gd name="connsiteX11" fmla="*/ 29949 w 127106"/>
                <a:gd name="connsiteY11" fmla="*/ 472342 h 482743"/>
                <a:gd name="connsiteX12" fmla="*/ 98579 w 127106"/>
                <a:gd name="connsiteY12" fmla="*/ 363000 h 482743"/>
                <a:gd name="connsiteX13" fmla="*/ 115285 w 127106"/>
                <a:gd name="connsiteY13" fmla="*/ 246581 h 482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7106" h="482743">
                  <a:moveTo>
                    <a:pt x="115285" y="246581"/>
                  </a:moveTo>
                  <a:cubicBezTo>
                    <a:pt x="115285" y="173946"/>
                    <a:pt x="98325" y="96755"/>
                    <a:pt x="48435" y="39811"/>
                  </a:cubicBezTo>
                  <a:cubicBezTo>
                    <a:pt x="44892" y="35760"/>
                    <a:pt x="35518" y="25891"/>
                    <a:pt x="29441" y="20572"/>
                  </a:cubicBezTo>
                  <a:cubicBezTo>
                    <a:pt x="27670" y="19056"/>
                    <a:pt x="27168" y="19056"/>
                    <a:pt x="23872" y="19056"/>
                  </a:cubicBezTo>
                  <a:cubicBezTo>
                    <a:pt x="21338" y="19056"/>
                    <a:pt x="19066" y="19056"/>
                    <a:pt x="19066" y="21588"/>
                  </a:cubicBezTo>
                  <a:cubicBezTo>
                    <a:pt x="19066" y="22598"/>
                    <a:pt x="20075" y="23613"/>
                    <a:pt x="20583" y="24113"/>
                  </a:cubicBezTo>
                  <a:cubicBezTo>
                    <a:pt x="29195" y="32974"/>
                    <a:pt x="42866" y="46893"/>
                    <a:pt x="58564" y="74739"/>
                  </a:cubicBezTo>
                  <a:cubicBezTo>
                    <a:pt x="85916" y="123330"/>
                    <a:pt x="96045" y="185841"/>
                    <a:pt x="96045" y="246581"/>
                  </a:cubicBezTo>
                  <a:cubicBezTo>
                    <a:pt x="96045" y="356428"/>
                    <a:pt x="65658" y="423497"/>
                    <a:pt x="20075" y="469810"/>
                  </a:cubicBezTo>
                  <a:cubicBezTo>
                    <a:pt x="19566" y="470317"/>
                    <a:pt x="19066" y="471072"/>
                    <a:pt x="19066" y="471834"/>
                  </a:cubicBezTo>
                  <a:cubicBezTo>
                    <a:pt x="19066" y="474368"/>
                    <a:pt x="21338" y="474368"/>
                    <a:pt x="23872" y="474368"/>
                  </a:cubicBezTo>
                  <a:cubicBezTo>
                    <a:pt x="27168" y="474368"/>
                    <a:pt x="27670" y="474368"/>
                    <a:pt x="29949" y="472342"/>
                  </a:cubicBezTo>
                  <a:cubicBezTo>
                    <a:pt x="54004" y="451587"/>
                    <a:pt x="81102" y="416405"/>
                    <a:pt x="98579" y="363000"/>
                  </a:cubicBezTo>
                  <a:cubicBezTo>
                    <a:pt x="109716" y="328330"/>
                    <a:pt x="115285" y="287327"/>
                    <a:pt x="115285" y="24658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Forme libre : forme 298">
              <a:extLst>
                <a:ext uri="{FF2B5EF4-FFF2-40B4-BE49-F238E27FC236}">
                  <a16:creationId xmlns:a16="http://schemas.microsoft.com/office/drawing/2014/main" id="{F3EC91BB-B0A6-4305-B5F3-9BE0D5362FE9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13130749" y="-15168581"/>
              <a:ext cx="101685" cy="152445"/>
            </a:xfrm>
            <a:custGeom>
              <a:avLst/>
              <a:gdLst>
                <a:gd name="connsiteX0" fmla="*/ 57897 w 101685"/>
                <a:gd name="connsiteY0" fmla="*/ 77531 h 152445"/>
                <a:gd name="connsiteX1" fmla="*/ 81658 w 101685"/>
                <a:gd name="connsiteY1" fmla="*/ 106068 h 152445"/>
                <a:gd name="connsiteX2" fmla="*/ 58612 w 101685"/>
                <a:gd name="connsiteY2" fmla="*/ 134596 h 152445"/>
                <a:gd name="connsiteX3" fmla="*/ 28464 w 101685"/>
                <a:gd name="connsiteY3" fmla="*/ 122193 h 152445"/>
                <a:gd name="connsiteX4" fmla="*/ 38752 w 101685"/>
                <a:gd name="connsiteY4" fmla="*/ 112268 h 152445"/>
                <a:gd name="connsiteX5" fmla="*/ 28996 w 101685"/>
                <a:gd name="connsiteY5" fmla="*/ 102519 h 152445"/>
                <a:gd name="connsiteX6" fmla="*/ 19066 w 101685"/>
                <a:gd name="connsiteY6" fmla="*/ 112802 h 152445"/>
                <a:gd name="connsiteX7" fmla="*/ 58962 w 101685"/>
                <a:gd name="connsiteY7" fmla="*/ 140266 h 152445"/>
                <a:gd name="connsiteX8" fmla="*/ 100629 w 101685"/>
                <a:gd name="connsiteY8" fmla="*/ 106068 h 152445"/>
                <a:gd name="connsiteX9" fmla="*/ 69781 w 101685"/>
                <a:gd name="connsiteY9" fmla="*/ 74340 h 152445"/>
                <a:gd name="connsiteX10" fmla="*/ 95140 w 101685"/>
                <a:gd name="connsiteY10" fmla="*/ 43509 h 152445"/>
                <a:gd name="connsiteX11" fmla="*/ 59319 w 101685"/>
                <a:gd name="connsiteY11" fmla="*/ 19056 h 152445"/>
                <a:gd name="connsiteX12" fmla="*/ 24563 w 101685"/>
                <a:gd name="connsiteY12" fmla="*/ 42795 h 152445"/>
                <a:gd name="connsiteX13" fmla="*/ 33787 w 101685"/>
                <a:gd name="connsiteY13" fmla="*/ 52188 h 152445"/>
                <a:gd name="connsiteX14" fmla="*/ 42827 w 101685"/>
                <a:gd name="connsiteY14" fmla="*/ 43153 h 152445"/>
                <a:gd name="connsiteX15" fmla="*/ 33787 w 101685"/>
                <a:gd name="connsiteY15" fmla="*/ 33935 h 152445"/>
                <a:gd name="connsiteX16" fmla="*/ 58787 w 101685"/>
                <a:gd name="connsiteY16" fmla="*/ 24192 h 152445"/>
                <a:gd name="connsiteX17" fmla="*/ 77941 w 101685"/>
                <a:gd name="connsiteY17" fmla="*/ 43509 h 152445"/>
                <a:gd name="connsiteX18" fmla="*/ 70847 w 101685"/>
                <a:gd name="connsiteY18" fmla="*/ 64598 h 152445"/>
                <a:gd name="connsiteX19" fmla="*/ 51161 w 101685"/>
                <a:gd name="connsiteY19" fmla="*/ 72220 h 152445"/>
                <a:gd name="connsiteX20" fmla="*/ 45489 w 101685"/>
                <a:gd name="connsiteY20" fmla="*/ 72744 h 152445"/>
                <a:gd name="connsiteX21" fmla="*/ 43717 w 101685"/>
                <a:gd name="connsiteY21" fmla="*/ 75055 h 152445"/>
                <a:gd name="connsiteX22" fmla="*/ 48324 w 101685"/>
                <a:gd name="connsiteY22" fmla="*/ 77531 h 152445"/>
                <a:gd name="connsiteX23" fmla="*/ 57897 w 101685"/>
                <a:gd name="connsiteY23" fmla="*/ 77531 h 1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1685" h="152445">
                  <a:moveTo>
                    <a:pt x="57897" y="77531"/>
                  </a:moveTo>
                  <a:cubicBezTo>
                    <a:pt x="71728" y="77531"/>
                    <a:pt x="81658" y="87100"/>
                    <a:pt x="81658" y="106068"/>
                  </a:cubicBezTo>
                  <a:cubicBezTo>
                    <a:pt x="81658" y="128038"/>
                    <a:pt x="68892" y="134596"/>
                    <a:pt x="58612" y="134596"/>
                  </a:cubicBezTo>
                  <a:cubicBezTo>
                    <a:pt x="51518" y="134596"/>
                    <a:pt x="35916" y="132651"/>
                    <a:pt x="28464" y="122193"/>
                  </a:cubicBezTo>
                  <a:cubicBezTo>
                    <a:pt x="36798" y="121836"/>
                    <a:pt x="38752" y="115993"/>
                    <a:pt x="38752" y="112268"/>
                  </a:cubicBezTo>
                  <a:cubicBezTo>
                    <a:pt x="38752" y="106600"/>
                    <a:pt x="34494" y="102519"/>
                    <a:pt x="28996" y="102519"/>
                  </a:cubicBezTo>
                  <a:cubicBezTo>
                    <a:pt x="24031" y="102519"/>
                    <a:pt x="19066" y="105537"/>
                    <a:pt x="19066" y="112802"/>
                  </a:cubicBezTo>
                  <a:cubicBezTo>
                    <a:pt x="19066" y="129458"/>
                    <a:pt x="37513" y="140266"/>
                    <a:pt x="58962" y="140266"/>
                  </a:cubicBezTo>
                  <a:cubicBezTo>
                    <a:pt x="83612" y="140266"/>
                    <a:pt x="100629" y="123790"/>
                    <a:pt x="100629" y="106068"/>
                  </a:cubicBezTo>
                  <a:cubicBezTo>
                    <a:pt x="100629" y="92245"/>
                    <a:pt x="89285" y="78422"/>
                    <a:pt x="69781" y="74340"/>
                  </a:cubicBezTo>
                  <a:cubicBezTo>
                    <a:pt x="88395" y="67608"/>
                    <a:pt x="95140" y="54317"/>
                    <a:pt x="95140" y="43509"/>
                  </a:cubicBezTo>
                  <a:cubicBezTo>
                    <a:pt x="95140" y="29505"/>
                    <a:pt x="78997" y="19056"/>
                    <a:pt x="59319" y="19056"/>
                  </a:cubicBezTo>
                  <a:cubicBezTo>
                    <a:pt x="39634" y="19056"/>
                    <a:pt x="24563" y="28622"/>
                    <a:pt x="24563" y="42795"/>
                  </a:cubicBezTo>
                  <a:cubicBezTo>
                    <a:pt x="24563" y="48822"/>
                    <a:pt x="28464" y="52188"/>
                    <a:pt x="33787" y="52188"/>
                  </a:cubicBezTo>
                  <a:cubicBezTo>
                    <a:pt x="39284" y="52188"/>
                    <a:pt x="42827" y="48115"/>
                    <a:pt x="42827" y="43153"/>
                  </a:cubicBezTo>
                  <a:cubicBezTo>
                    <a:pt x="42827" y="38015"/>
                    <a:pt x="39284" y="34292"/>
                    <a:pt x="33787" y="33935"/>
                  </a:cubicBezTo>
                  <a:cubicBezTo>
                    <a:pt x="39992" y="26138"/>
                    <a:pt x="52225" y="24192"/>
                    <a:pt x="58787" y="24192"/>
                  </a:cubicBezTo>
                  <a:cubicBezTo>
                    <a:pt x="66763" y="24192"/>
                    <a:pt x="77941" y="28090"/>
                    <a:pt x="77941" y="43509"/>
                  </a:cubicBezTo>
                  <a:cubicBezTo>
                    <a:pt x="77941" y="50950"/>
                    <a:pt x="75454" y="59104"/>
                    <a:pt x="70847" y="64598"/>
                  </a:cubicBezTo>
                  <a:cubicBezTo>
                    <a:pt x="64992" y="71332"/>
                    <a:pt x="60027" y="71688"/>
                    <a:pt x="51161" y="72220"/>
                  </a:cubicBezTo>
                  <a:cubicBezTo>
                    <a:pt x="46728" y="72571"/>
                    <a:pt x="46379" y="72571"/>
                    <a:pt x="45489" y="72744"/>
                  </a:cubicBezTo>
                  <a:cubicBezTo>
                    <a:pt x="45131" y="72744"/>
                    <a:pt x="43717" y="73103"/>
                    <a:pt x="43717" y="75055"/>
                  </a:cubicBezTo>
                  <a:cubicBezTo>
                    <a:pt x="43717" y="77531"/>
                    <a:pt x="45314" y="77531"/>
                    <a:pt x="48324" y="77531"/>
                  </a:cubicBezTo>
                  <a:lnTo>
                    <a:pt x="57897" y="7753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10" name="TextBox 89 2 1 2 2 2 1">
            <a:extLst>
              <a:ext uri="{FF2B5EF4-FFF2-40B4-BE49-F238E27FC236}">
                <a16:creationId xmlns:a16="http://schemas.microsoft.com/office/drawing/2014/main" id="{DDB599FE-391D-4E5C-85ED-550E60D07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463" y="6431256"/>
            <a:ext cx="46849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1400" dirty="0">
                <a:solidFill>
                  <a:srgbClr val="1014A4"/>
                </a:solidFill>
              </a:rPr>
              <a:t>    Generalization of LLM metric to  HHH operators?</a:t>
            </a:r>
            <a:endParaRPr lang="en-US" sz="1400" baseline="30000" dirty="0">
              <a:solidFill>
                <a:srgbClr val="1014A4"/>
              </a:solidFill>
            </a:endParaRPr>
          </a:p>
        </p:txBody>
      </p:sp>
      <p:sp>
        <p:nvSpPr>
          <p:cNvPr id="302" name="TextBox 89 2 1 1 2">
            <a:extLst>
              <a:ext uri="{FF2B5EF4-FFF2-40B4-BE49-F238E27FC236}">
                <a16:creationId xmlns:a16="http://schemas.microsoft.com/office/drawing/2014/main" id="{347130A4-40EF-4C2C-BD88-2C8FBE0FE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042" y="845251"/>
            <a:ext cx="84969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sz="1600" dirty="0">
                <a:solidFill>
                  <a:srgbClr val="1014A4"/>
                </a:solidFill>
              </a:rPr>
              <a:t>   General approach to HHH correlators of character operators through (1+1) fluid dynamics</a:t>
            </a:r>
          </a:p>
        </p:txBody>
      </p:sp>
      <p:sp>
        <p:nvSpPr>
          <p:cNvPr id="550" name="Rectangle 549">
            <a:extLst>
              <a:ext uri="{FF2B5EF4-FFF2-40B4-BE49-F238E27FC236}">
                <a16:creationId xmlns:a16="http://schemas.microsoft.com/office/drawing/2014/main" id="{8E75E215-4635-483E-87DB-5252E1FBA000}"/>
              </a:ext>
            </a:extLst>
          </p:cNvPr>
          <p:cNvSpPr/>
          <p:nvPr/>
        </p:nvSpPr>
        <p:spPr>
          <a:xfrm>
            <a:off x="393982" y="1332448"/>
            <a:ext cx="86744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 constant for 3 triangular Young tab.  </a:t>
            </a:r>
            <a:r>
              <a:rPr lang="en-US" altLang="en-US" sz="1600" dirty="0">
                <a:solidFill>
                  <a:srgbClr val="801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(similar to O(n=1)  model on planar graphs)</a:t>
            </a:r>
          </a:p>
        </p:txBody>
      </p:sp>
      <p:pic>
        <p:nvPicPr>
          <p:cNvPr id="551" name="Image 550" descr="\documentclass{slides}\pagestyle{empty}&#10;\usepackage{amsmath,amssymb}&#10;\pagestyle{empty}&#10;&#10;\def\Det{\rm Det~}&#10;&#10;\newcommand{\abs}[1]{\left|#1\right|}&#10;\newcommand{\comD}[1]{{\color{red}#1\color{black}}}&#10;\newcommand{\p}{\partial}&#10;\newcommand{\Tr}{{{\rm Tr}}}&#10;\newcommand{\tr}{{{\rm tr}}}&#10;&#10;\def\pint{-\hskip-0.41cm \int}&#10;&#10;\begin{document}&#10;&#10;\begin{align*}&#10;Z^{\texttt{triangle}} \sim\int \prod_{j=1}^K dx_j \,e^{-\frac N2 x_j^2}  [\Delta_N(x)]^2\prod_{j&gt;k=1}^{N}(x_j+x_k)^{3}&#10;\end{align*}&#10;&#10;\end{document}" title="IguanaTex Bitmap Display">
            <a:extLst>
              <a:ext uri="{FF2B5EF4-FFF2-40B4-BE49-F238E27FC236}">
                <a16:creationId xmlns:a16="http://schemas.microsoft.com/office/drawing/2014/main" id="{6329D66D-1DE9-4EBF-9BC5-39C932FFCCE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19" y="1777364"/>
            <a:ext cx="5350818" cy="61811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52" name="Text Box 3 1 1">
            <a:extLst>
              <a:ext uri="{FF2B5EF4-FFF2-40B4-BE49-F238E27FC236}">
                <a16:creationId xmlns:a16="http://schemas.microsoft.com/office/drawing/2014/main" id="{F22112B6-BBEE-4AAE-BA74-E21FD3538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4717" y="1638432"/>
            <a:ext cx="811738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GB" altLang="fr-FR" sz="1000" dirty="0" err="1">
                <a:solidFill>
                  <a:srgbClr val="00CC00"/>
                </a:solidFill>
                <a:ea typeface="ＭＳ Ｐゴシック" panose="020B0600070205080204" pitchFamily="34" charset="-128"/>
              </a:rPr>
              <a:t>Kostov</a:t>
            </a:r>
            <a:r>
              <a:rPr lang="en-GB" altLang="fr-FR" sz="1000" dirty="0">
                <a:solidFill>
                  <a:srgbClr val="00CC00"/>
                </a:solidFill>
                <a:ea typeface="ＭＳ Ｐゴシック" panose="020B0600070205080204" pitchFamily="34" charset="-128"/>
              </a:rPr>
              <a:t>  ‘88</a:t>
            </a:r>
          </a:p>
        </p:txBody>
      </p:sp>
      <p:pic>
        <p:nvPicPr>
          <p:cNvPr id="554" name="Image 553">
            <a:extLst>
              <a:ext uri="{FF2B5EF4-FFF2-40B4-BE49-F238E27FC236}">
                <a16:creationId xmlns:a16="http://schemas.microsoft.com/office/drawing/2014/main" id="{F67A0EB5-A92D-4808-85F8-434A79984961}"/>
              </a:ext>
            </a:extLst>
          </p:cNvPr>
          <p:cNvPicPr>
            <a:picLocks noChangeAspect="1"/>
          </p:cNvPicPr>
          <p:nvPr/>
        </p:nvPicPr>
        <p:blipFill>
          <a:blip r:embed="rId116"/>
          <a:stretch>
            <a:fillRect/>
          </a:stretch>
        </p:blipFill>
        <p:spPr>
          <a:xfrm rot="5400000">
            <a:off x="6632650" y="1757279"/>
            <a:ext cx="869080" cy="865020"/>
          </a:xfrm>
          <a:prstGeom prst="rect">
            <a:avLst/>
          </a:prstGeom>
        </p:spPr>
      </p:pic>
      <p:pic>
        <p:nvPicPr>
          <p:cNvPr id="4" name="Image 3" descr="\documentclass{slides}\pagestyle{empty}&#10;\usepackage{amsmath,amssymb}&#10;\pagestyle{empty}&#10;&#10;\def\Det{\rm Det~}&#10;&#10;\newcommand{\abs}[1]{\left|#1\right|}&#10;\newcommand{\comD}[1]{{\color{red}#1\color{black}}}&#10;\newcommand{\p}{\partial}&#10;\newcommand{\Tr}{{{\rm Tr}}}&#10;\newcommand{\tr}{{{\rm tr}}}&#10;&#10;\def\pint{-\hskip-0.41cm \int}&#10;&#10;\begin{document}&#10;\begin{align*}&#10; \mathcal{S}(f,w) = f^3 -3r(w)f -2 s(w) = 0&#10;\end{align*}&#10;&#10;\end{document}" title="IguanaTex Bitmap Display">
            <a:extLst>
              <a:ext uri="{FF2B5EF4-FFF2-40B4-BE49-F238E27FC236}">
                <a16:creationId xmlns:a16="http://schemas.microsoft.com/office/drawing/2014/main" id="{D906336A-E5FF-4796-B13D-13D472F6AB0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392" y="2795956"/>
            <a:ext cx="3572226" cy="24558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24" name="TextBox 89 2 1 2 2 1">
            <a:extLst>
              <a:ext uri="{FF2B5EF4-FFF2-40B4-BE49-F238E27FC236}">
                <a16:creationId xmlns:a16="http://schemas.microsoft.com/office/drawing/2014/main" id="{1E140913-7FB9-47C9-B68C-6745034DD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105" y="2383285"/>
            <a:ext cx="60479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1600" dirty="0">
                <a:solidFill>
                  <a:srgbClr val="1014A4"/>
                </a:solidFill>
              </a:rPr>
              <a:t>    Exact saddle point solution in terms of an algebraic curve</a:t>
            </a:r>
            <a:endParaRPr lang="en-US" sz="1600" baseline="30000" dirty="0">
              <a:solidFill>
                <a:srgbClr val="1014A4"/>
              </a:solidFill>
            </a:endParaRPr>
          </a:p>
        </p:txBody>
      </p:sp>
      <p:pic>
        <p:nvPicPr>
          <p:cNvPr id="55" name="Image 54" descr="\documentclass{slides}\pagestyle{empty}&#10;\usepackage{amsmath,amssymb}&#10;\pagestyle{empty}&#10;&#10;\def\Det{\rm Det~}&#10;&#10;\newcommand{\abs}[1]{\left|#1\right|}&#10;\newcommand{\comD}[1]{{\color{red}#1\color{black}}}&#10;\newcommand{\p}{\partial}&#10;\newcommand{\Tr}{{{\rm Tr}}}&#10;\newcommand{\tr}{{{\rm tr}}}&#10;&#10;\def\pint{-\hskip-0.41cm \int}&#10;&#10;\begin{document}&#10;\begin{align*}&#10;r(w) = \frac{c_2 w^2+c_4 w^4+c_6 w^6}{(w^2-1)^4}\ ,\qquad s(w) = \frac{d_2 w^2+d_4 w^4+d_6 w^6}{(w^2-1)^4}&#10;\end{align*}&#10;&#10;\end{document}" title="IguanaTex Bitmap Display">
            <a:extLst>
              <a:ext uri="{FF2B5EF4-FFF2-40B4-BE49-F238E27FC236}">
                <a16:creationId xmlns:a16="http://schemas.microsoft.com/office/drawing/2014/main" id="{0F3081B7-6848-4C1C-AB89-1AA4893F1541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96" y="3239196"/>
            <a:ext cx="5076498" cy="41796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29" name="TextBox 89 2 1 2 2 2 2 1">
            <a:extLst>
              <a:ext uri="{FF2B5EF4-FFF2-40B4-BE49-F238E27FC236}">
                <a16:creationId xmlns:a16="http://schemas.microsoft.com/office/drawing/2014/main" id="{C41F1CE2-4739-4B18-AF7F-E38C4983F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369" y="5475379"/>
            <a:ext cx="317694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1400" dirty="0">
                <a:solidFill>
                  <a:srgbClr val="1014A4"/>
                </a:solidFill>
              </a:rPr>
              <a:t>     Similar method of exact solution</a:t>
            </a:r>
            <a:endParaRPr lang="en-US" sz="1400" baseline="30000" dirty="0">
              <a:solidFill>
                <a:srgbClr val="1014A4"/>
              </a:solidFill>
            </a:endParaRPr>
          </a:p>
        </p:txBody>
      </p:sp>
      <p:sp>
        <p:nvSpPr>
          <p:cNvPr id="132" name="TextBox 89 2 1 2 2 2 2 2">
            <a:extLst>
              <a:ext uri="{FF2B5EF4-FFF2-40B4-BE49-F238E27FC236}">
                <a16:creationId xmlns:a16="http://schemas.microsoft.com/office/drawing/2014/main" id="{CBFA5AD1-8613-4936-BDAB-94A9D90D0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407" y="5943643"/>
            <a:ext cx="194985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1400" dirty="0">
                <a:solidFill>
                  <a:srgbClr val="1014A4"/>
                </a:solidFill>
              </a:rPr>
              <a:t>     Critical regime:</a:t>
            </a:r>
            <a:endParaRPr lang="en-US" sz="1400" baseline="30000" dirty="0">
              <a:solidFill>
                <a:srgbClr val="1014A4"/>
              </a:solidFill>
            </a:endParaRPr>
          </a:p>
        </p:txBody>
      </p:sp>
      <p:pic>
        <p:nvPicPr>
          <p:cNvPr id="133" name="Image 132">
            <a:extLst>
              <a:ext uri="{FF2B5EF4-FFF2-40B4-BE49-F238E27FC236}">
                <a16:creationId xmlns:a16="http://schemas.microsoft.com/office/drawing/2014/main" id="{18499670-905A-4303-AAAD-737EA74902E9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630" y="6008594"/>
            <a:ext cx="1764454" cy="182869"/>
          </a:xfrm>
          <a:prstGeom prst="rect">
            <a:avLst/>
          </a:prstGeom>
        </p:spPr>
      </p:pic>
      <p:pic>
        <p:nvPicPr>
          <p:cNvPr id="61" name="Image 60">
            <a:extLst>
              <a:ext uri="{FF2B5EF4-FFF2-40B4-BE49-F238E27FC236}">
                <a16:creationId xmlns:a16="http://schemas.microsoft.com/office/drawing/2014/main" id="{52D4831D-3FBE-411B-BDCF-1ABFA4F8A317}"/>
              </a:ext>
            </a:extLst>
          </p:cNvPr>
          <p:cNvPicPr>
            <a:picLocks noChangeAspect="1"/>
          </p:cNvPicPr>
          <p:nvPr/>
        </p:nvPicPr>
        <p:blipFill>
          <a:blip r:embed="rId120"/>
          <a:stretch>
            <a:fillRect/>
          </a:stretch>
        </p:blipFill>
        <p:spPr>
          <a:xfrm>
            <a:off x="5213057" y="5533394"/>
            <a:ext cx="3909902" cy="1237650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FE875195-CF92-4D0F-9250-EBC80FBCEC45}"/>
              </a:ext>
            </a:extLst>
          </p:cNvPr>
          <p:cNvGrpSpPr/>
          <p:nvPr/>
        </p:nvGrpSpPr>
        <p:grpSpPr>
          <a:xfrm>
            <a:off x="7168008" y="2179931"/>
            <a:ext cx="1895110" cy="1525022"/>
            <a:chOff x="7168008" y="2179931"/>
            <a:chExt cx="1895110" cy="1525022"/>
          </a:xfrm>
        </p:grpSpPr>
        <p:pic>
          <p:nvPicPr>
            <p:cNvPr id="56" name="Image 55">
              <a:extLst>
                <a:ext uri="{FF2B5EF4-FFF2-40B4-BE49-F238E27FC236}">
                  <a16:creationId xmlns:a16="http://schemas.microsoft.com/office/drawing/2014/main" id="{5FBCD3E3-AB28-48C8-92C3-E76C662546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1"/>
            <a:stretch>
              <a:fillRect/>
            </a:stretch>
          </p:blipFill>
          <p:spPr>
            <a:xfrm>
              <a:off x="7168008" y="2179931"/>
              <a:ext cx="1895110" cy="1218816"/>
            </a:xfrm>
            <a:prstGeom prst="rect">
              <a:avLst/>
            </a:prstGeom>
          </p:spPr>
        </p:pic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D09C7471-D1A3-4AD4-BC89-53A3053EBD23}"/>
                </a:ext>
              </a:extLst>
            </p:cNvPr>
            <p:cNvSpPr/>
            <p:nvPr/>
          </p:nvSpPr>
          <p:spPr>
            <a:xfrm>
              <a:off x="7364133" y="3397176"/>
              <a:ext cx="71846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1014A4"/>
                  </a:solidFill>
                </a:rPr>
                <a:t>density</a:t>
              </a:r>
              <a:endParaRPr lang="fr-FR" sz="1400" dirty="0"/>
            </a:p>
          </p:txBody>
        </p:sp>
        <p:pic>
          <p:nvPicPr>
            <p:cNvPr id="63" name="Image 62" descr="\documentclass{slides}\pagestyle{empty}&#10;\usepackage{amsmath,amssymb}&#10;\pagestyle{empty}&#10;&#10;\def\Det{\rm Det~}&#10;&#10;\newcommand{\abs}[1]{\left|#1\right|}&#10;\newcommand{\comD}[1]{{\color{red}#1\color{black}}}&#10;\newcommand{\p}{\partial}&#10;\newcommand{\Tr}{{{\rm Tr}}}&#10;\newcommand{\tr}{{{\rm tr}}}&#10;&#10;\def\pint{-\hskip-0.41cm \int}&#10;&#10;\begin{document}&#10;\begin{align*}&#10;\rho(x)&#10;\end{align*}&#10;&#10;\end{document}" title="IguanaTex Bitmap Display">
              <a:extLst>
                <a:ext uri="{FF2B5EF4-FFF2-40B4-BE49-F238E27FC236}">
                  <a16:creationId xmlns:a16="http://schemas.microsoft.com/office/drawing/2014/main" id="{C0F75064-ECA6-4AC7-9434-7F27A24739A9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5535" y="3424837"/>
              <a:ext cx="467952" cy="231830"/>
            </a:xfrm>
            <a:prstGeom prst="rect">
              <a:avLst/>
            </a:prstGeom>
            <a:solidFill>
              <a:srgbClr val="FFFFFF"/>
            </a:solidFill>
          </p:spPr>
        </p:pic>
      </p:grpSp>
      <p:sp>
        <p:nvSpPr>
          <p:cNvPr id="137" name="Rectangle 136">
            <a:extLst>
              <a:ext uri="{FF2B5EF4-FFF2-40B4-BE49-F238E27FC236}">
                <a16:creationId xmlns:a16="http://schemas.microsoft.com/office/drawing/2014/main" id="{73828F70-86DA-4F28-9781-504655D28835}"/>
              </a:ext>
            </a:extLst>
          </p:cNvPr>
          <p:cNvSpPr/>
          <p:nvPr/>
        </p:nvSpPr>
        <p:spPr>
          <a:xfrm>
            <a:off x="6261693" y="5220880"/>
            <a:ext cx="7184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1014A4"/>
                </a:solidFill>
              </a:rPr>
              <a:t>density</a:t>
            </a:r>
            <a:endParaRPr lang="fr-FR" sz="1400" dirty="0"/>
          </a:p>
        </p:txBody>
      </p:sp>
      <p:pic>
        <p:nvPicPr>
          <p:cNvPr id="70" name="Image 69">
            <a:extLst>
              <a:ext uri="{FF2B5EF4-FFF2-40B4-BE49-F238E27FC236}">
                <a16:creationId xmlns:a16="http://schemas.microsoft.com/office/drawing/2014/main" id="{7F7D84FE-2EAC-41DE-878F-9FFD41E66F4D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265" y="5285442"/>
            <a:ext cx="1459508" cy="157598"/>
          </a:xfrm>
          <a:prstGeom prst="rect">
            <a:avLst/>
          </a:prstGeom>
        </p:spPr>
      </p:pic>
      <p:sp>
        <p:nvSpPr>
          <p:cNvPr id="134" name="Text Box 3 1 3">
            <a:extLst>
              <a:ext uri="{FF2B5EF4-FFF2-40B4-BE49-F238E27FC236}">
                <a16:creationId xmlns:a16="http://schemas.microsoft.com/office/drawing/2014/main" id="{FF11F61E-7348-422F-B178-6994FAACE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7419" y="731628"/>
            <a:ext cx="1550722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GB" altLang="fr-FR" sz="1000" dirty="0">
                <a:solidFill>
                  <a:srgbClr val="00CC00"/>
                </a:solidFill>
                <a:ea typeface="ＭＳ Ｐゴシック" panose="020B0600070205080204" pitchFamily="34" charset="-128"/>
              </a:rPr>
              <a:t>V.K.,  Murali, Vieira  ‘24</a:t>
            </a:r>
          </a:p>
        </p:txBody>
      </p:sp>
    </p:spTree>
    <p:extLst>
      <p:ext uri="{BB962C8B-B14F-4D97-AF65-F5344CB8AC3E}">
        <p14:creationId xmlns:p14="http://schemas.microsoft.com/office/powerpoint/2010/main" val="118874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58" grpId="0"/>
      <p:bldP spid="710" grpId="0"/>
      <p:bldP spid="302" grpId="0"/>
      <p:bldP spid="550" grpId="0"/>
      <p:bldP spid="552" grpId="0"/>
      <p:bldP spid="124" grpId="0"/>
      <p:bldP spid="129" grpId="0"/>
      <p:bldP spid="132" grpId="0"/>
      <p:bldP spid="137" grpId="0"/>
      <p:bldP spid="13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83"/>
  <p:tag name="BMPHEIGHT" val="158"/>
  <p:tag name="SOURCE" val="\documentclass{slides}\pagestyle{empty}&#10;\def\D{\Delta}&#10;\begin{document}&#10;$$\D_{\cal O}$$&#10;\end{document}"/>
  <p:tag name="TRANSPAREN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00892"/>
  <p:tag name="ORIGINALWIDTH" val="8.006699"/>
  <p:tag name="EMFCHILD" val="Vrai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7.005866"/>
  <p:tag name="EMFCHILD" val="Vrai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274"/>
  <p:tag name="ORIGINALWIDTH" val="5.004182"/>
  <p:tag name="EMFCHILD" val="Vrai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86"/>
  <p:tag name="ORIGINALWIDTH" val="8.006731"/>
  <p:tag name="EMFCHILD" val="Vrai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6"/>
  <p:tag name="ORIGINALWIDTH" val="3.002499"/>
  <p:tag name="EMFCHILD" val="Vrai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02063"/>
  <p:tag name="ORIGINALWIDTH" val="7.005865"/>
  <p:tag name="EMFCHILD" val="Vrai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86"/>
  <p:tag name="ORIGINALWIDTH" val="4.003366"/>
  <p:tag name="EMFCHILD" val="Vrai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9"/>
  <p:tag name="ORIGINALWIDTH" val="5.004182"/>
  <p:tag name="EMFCHILD" val="Vrai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86"/>
  <p:tag name="ORIGINALWIDTH" val="4.003366"/>
  <p:tag name="EMFCHILD" val="Vrai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6"/>
  <p:tag name="ORIGINALWIDTH" val="3.002499"/>
  <p:tag name="EMFCHILD" val="Vrai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274"/>
  <p:tag name="ORIGINALWIDTH" val="5.004182"/>
  <p:tag name="EMFCHILD" val="Vrai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86"/>
  <p:tag name="ORIGINALWIDTH" val="8.006731"/>
  <p:tag name="EMFCHILD" val="Vrai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5.004212"/>
  <p:tag name="EMFCHILD" val="Vrai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6"/>
  <p:tag name="ORIGINALWIDTH" val="3.002499"/>
  <p:tag name="EMFCHILD" val="Vrai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86"/>
  <p:tag name="ORIGINALWIDTH" val="8.006731"/>
  <p:tag name="EMFCHILD" val="Vrai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02063"/>
  <p:tag name="ORIGINALWIDTH" val="10.00841"/>
  <p:tag name="EMFCHILD" val="Vrai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6"/>
  <p:tag name="ORIGINALWIDTH" val="19.01596"/>
  <p:tag name="EMFCHILD" val="Vrai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274"/>
  <p:tag name="ORIGINALWIDTH" val="5.004182"/>
  <p:tag name="EMFCHILD" val="Vrai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86"/>
  <p:tag name="ORIGINALWIDTH" val="8.006731"/>
  <p:tag name="EMFCHILD" val="Vrai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86"/>
  <p:tag name="ORIGINALWIDTH" val="8.006731"/>
  <p:tag name="EMFCHILD" val="Vrai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86"/>
  <p:tag name="ORIGINALWIDTH" val="8.006731"/>
  <p:tag name="EMFCHILD" val="Vrai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6"/>
  <p:tag name="ORIGINALWIDTH" val="3.002499"/>
  <p:tag name="EMFCHILD" val="Vrai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6"/>
  <p:tag name="ORIGINALWIDTH" val="3.002499"/>
  <p:tag name="EMFCHILD" val="Vrai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5.004212"/>
  <p:tag name="EMFCHILD" val="Vrai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9.007559"/>
  <p:tag name="OUTPUTTYPE" val="SVG"/>
  <p:tag name="IGUANATEXVERSION" val="159"/>
  <p:tag name="LATEXADDIN" val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K&#10;\end{align*}&#10;&#10;\end{document}"/>
  <p:tag name="IGUANATEXSIZE" val="20"/>
  <p:tag name="IGUANATEXCURSOR" val="277"/>
  <p:tag name="TRANSPARENCY" val="Vrai"/>
  <p:tag name="FILENAME" val=""/>
  <p:tag name="LATEXENGINEID" val="1"/>
  <p:tag name="TEMPFOLDER" val="c:\temp\"/>
  <p:tag name="LATEXFORMHEIGHT" val="404"/>
  <p:tag name="LATEXFORMWIDTH" val="730"/>
  <p:tag name="LATEXFORMWRAP" val="Vrai"/>
  <p:tag name="BITMAPVECTOR" val="1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9.007559"/>
  <p:tag name="OUTPUTTYPE" val="SVG"/>
  <p:tag name="IGUANATEXVERSION" val="159"/>
  <p:tag name="LATEXADDIN" val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N&#10;\end{align*}&#10;&#10;\end{document}"/>
  <p:tag name="IGUANATEXSIZE" val="20"/>
  <p:tag name="IGUANATEXCURSOR" val="277"/>
  <p:tag name="TRANSPARENCY" val="Vrai"/>
  <p:tag name="FILENAME" val=""/>
  <p:tag name="LATEXENGINEID" val="1"/>
  <p:tag name="TEMPFOLDER" val="c:\temp\"/>
  <p:tag name="LATEXFORMHEIGHT" val="404"/>
  <p:tag name="LATEXFORMWIDTH" val="730"/>
  <p:tag name="LATEXFORMWRAP" val="Vrai"/>
  <p:tag name="BITMAPVECTOR" val="1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8.006732"/>
  <p:tag name="LATEXADDIN" val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C_{\bar{H}H,\Delta}\,\sim\,\int d\sigma\, e^{-\frac{N}{2}\sigma^2 } \, \text{He}_{N-\Delta}(\sqrt{N}\sigma)\, \exp\left[N \int dzd\bar{z} \,\rho_{O}(z, \bar{z})\log(z+ \bar{z}+\sigma)\right]&#10;\end{align*}&#10;&#10;\end{document}"/>
  <p:tag name="IGUANATEXSIZE" val="20"/>
  <p:tag name="IGUANATEXCURSOR" val="480"/>
  <p:tag name="TRANSPARENCY" val="Vrai"/>
  <p:tag name="FILENAME" val=""/>
  <p:tag name="LATEXENGINEID" val="1"/>
  <p:tag name="TEMPFOLDER" val="c:\temp\"/>
  <p:tag name="LATEXFORMHEIGHT" val="404"/>
  <p:tag name="LATEXFORMWIDTH" val="730"/>
  <p:tag name="LATEXFORMWRAP" val="Vrai"/>
  <p:tag name="BITMAPVECTOR" val="1"/>
  <p:tag name="EMFCHILD" val="Vrai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4.003346"/>
  <p:tag name="EMFCHILD" val="Vrai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7.005866"/>
  <p:tag name="EMFCHILD" val="Vrai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7.005866"/>
  <p:tag name="EMFCHILD" val="Vrai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00906"/>
  <p:tag name="ORIGINALWIDTH" val="2.001693"/>
  <p:tag name="EMFCHILD" val="Vrai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7.005866"/>
  <p:tag name="EMFCHILD" val="Vrai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00906"/>
  <p:tag name="ORIGINALWIDTH" val="8.006732"/>
  <p:tag name="EMFCHILD" val="Vrai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.00681"/>
  <p:tag name="ORIGINALWIDTH" val="10.00839"/>
  <p:tag name="EMFCHILD" val="Vrai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01496"/>
  <p:tag name="ORIGINALWIDTH" val="3.00252"/>
  <p:tag name="EMFCHILD" val="Vrai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11.00925"/>
  <p:tag name="EMFCHILD" val="Vrai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5.004212"/>
  <p:tag name="EMFCHILD" val="Vrai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6.005039"/>
  <p:tag name="EMFCHILD" val="Vrai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1181"/>
  <p:tag name="ORIGINALWIDTH" val="6.005039"/>
  <p:tag name="EMFCHILD" val="Vrai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6.005039"/>
  <p:tag name="EMFCHILD" val="Vrai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1181"/>
  <p:tag name="ORIGINALWIDTH" val="3.00252"/>
  <p:tag name="EMFCHILD" val="Vrai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1181"/>
  <p:tag name="ORIGINALWIDTH" val="5.004212"/>
  <p:tag name="EMFCHILD" val="Vrai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1181"/>
  <p:tag name="ORIGINALWIDTH" val="3.00252"/>
  <p:tag name="EMFCHILD" val="Vrai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12.01008"/>
  <p:tag name="EMFCHILD" val="Vrai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7.005866"/>
  <p:tag name="EMFCHILD" val="Vrai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8.006732"/>
  <p:tag name="EMFCHILD" val="Vrai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6.005039"/>
  <p:tag name="EMFCHILD" val="Vrai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7.005866"/>
  <p:tag name="EMFCHILD" val="Vrai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2"/>
  <p:tag name="EMFCHILD" val="Vrai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9.007559"/>
  <p:tag name="EMFCHILD" val="Vrai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9.007559"/>
  <p:tag name="EMFCHILD" val="Vrai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9.007559"/>
  <p:tag name="EMFCHILD" val="Vrai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01496"/>
  <p:tag name="ORIGINALWIDTH" val="6.005039"/>
  <p:tag name="EMFCHILD" val="Vrai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2"/>
  <p:tag name="EMFCHILD" val="Vrai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02087"/>
  <p:tag name="ORIGINALWIDTH" val="16.01346"/>
  <p:tag name="EMFCHILD" val="Vrai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.00744"/>
  <p:tag name="ORIGINALWIDTH" val="4.003346"/>
  <p:tag name="EMFCHILD" val="Vrai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5.004212"/>
  <p:tag name="EMFCHILD" val="Vrai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9.007559"/>
  <p:tag name="EMFCHILD" val="Vrai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.00681"/>
  <p:tag name="ORIGINALWIDTH" val="10.00839"/>
  <p:tag name="EMFCHILD" val="Vrai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10.00839"/>
  <p:tag name="EMFCHILD" val="Vrai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6.005039"/>
  <p:tag name="EMFCHILD" val="Vrai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5.004212"/>
  <p:tag name="EMFCHILD" val="Vrai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5.004212"/>
  <p:tag name="EMFCHILD" val="Vrai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6.005039"/>
  <p:tag name="EMFCHILD" val="Vrai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6.005039"/>
  <p:tag name="EMFCHILD" val="Vrai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2"/>
  <p:tag name="EMFCHILD" val="Vrai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5.004212"/>
  <p:tag name="EMFCHILD" val="Vrai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7.005866"/>
  <p:tag name="EMFCHILD" val="Vrai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1181"/>
  <p:tag name="ORIGINALWIDTH" val="2.001693"/>
  <p:tag name="EMFCHILD" val="Vrai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5.004212"/>
  <p:tag name="EMFCHILD" val="Vrai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5.004212"/>
  <p:tag name="EMFCHILD" val="Vrai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2"/>
  <p:tag name="EMFCHILD" val="Vrai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00295"/>
  <p:tag name="ORIGINALWIDTH" val="13.01091"/>
  <p:tag name="EMFCHILD" val="Vrai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2"/>
  <p:tag name="EMFCHILD" val="Vrai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5.004212"/>
  <p:tag name="EMFCHILD" val="Vrai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8.006732"/>
  <p:tag name="EMFCHILD" val="Vrai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5.004212"/>
  <p:tag name="EMFCHILD" val="Vrai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5.004212"/>
  <p:tag name="EMFCHILD" val="Vrai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5.004212"/>
  <p:tag name="EMFCHILD" val="Vrai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8.006732"/>
  <p:tag name="EMFCHILD" val="Vrai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01496"/>
  <p:tag name="ORIGINALWIDTH" val="6.005039"/>
  <p:tag name="EMFCHILD" val="Vrai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2"/>
  <p:tag name="EMFCHILD" val="Vrai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.00744"/>
  <p:tag name="ORIGINALWIDTH" val="4.003346"/>
  <p:tag name="EMFCHILD" val="Vrai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8.006732"/>
  <p:tag name="LATEXADDIN" val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O_{\text{Gg}}=\chi_{\Delta}(Z+\bar{Z}) &#10;\end{align*}&#10;&#10;\end{document}"/>
  <p:tag name="IGUANATEXSIZE" val="20"/>
  <p:tag name="IGUANATEXCURSOR" val="296"/>
  <p:tag name="TRANSPARENCY" val="Vrai"/>
  <p:tag name="FILENAME" val=""/>
  <p:tag name="LATEXENGINEID" val="1"/>
  <p:tag name="TEMPFOLDER" val="c:\temp\"/>
  <p:tag name="LATEXFORMHEIGHT" val="404"/>
  <p:tag name="LATEXFORMWIDTH" val="730"/>
  <p:tag name="LATEXFORMWRAP" val="Vrai"/>
  <p:tag name="BITMAPVECTOR" val="1"/>
  <p:tag name="EMFCHILD" val="Vrai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02087"/>
  <p:tag name="ORIGINALWIDTH" val="10.00839"/>
  <p:tag name="EMFCHILD" val="Vrai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00906"/>
  <p:tag name="ORIGINALWIDTH" val="8.006732"/>
  <p:tag name="EMFCHILD" val="Vrai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02087"/>
  <p:tag name="ORIGINALWIDTH" val="7.005866"/>
  <p:tag name="EMFCHILD" val="Vrai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7.005866"/>
  <p:tag name="EMFCHILD" val="Vrai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2"/>
  <p:tag name="EMFCHILD" val="Vrai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01496"/>
  <p:tag name="ORIGINALWIDTH" val="3.00252"/>
  <p:tag name="EMFCHILD" val="Vrai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8.006732"/>
  <p:tag name="EMFCHILD" val="Vrai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8.006732"/>
  <p:tag name="EMFCHILD" val="Vrai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5.004212"/>
  <p:tag name="EMFCHILD" val="Vrai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8.006732"/>
  <p:tag name="EMFCHILD" val="Vrai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2"/>
  <p:tag name="EMFCHILD" val="Vrai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6.005039"/>
  <p:tag name="LATEXADDIN" val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\gamma=K/N,\qquad \delta=\Delta/N &#10;\end{align*}&#10;&#10;\end{document}"/>
  <p:tag name="IGUANATEXSIZE" val="20"/>
  <p:tag name="IGUANATEXCURSOR" val="307"/>
  <p:tag name="TRANSPARENCY" val="Vrai"/>
  <p:tag name="FILENAME" val=""/>
  <p:tag name="LATEXENGINEID" val="1"/>
  <p:tag name="TEMPFOLDER" val="c:\temp\"/>
  <p:tag name="LATEXFORMHEIGHT" val="404"/>
  <p:tag name="LATEXFORMWIDTH" val="730"/>
  <p:tag name="LATEXFORMWRAP" val="Vrai"/>
  <p:tag name="BITMAPVECTOR" val="1"/>
  <p:tag name="EMFCHILD" val="Vrai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00906"/>
  <p:tag name="ORIGINALWIDTH" val="8.006732"/>
  <p:tag name="EMFCHILD" val="Vrai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9.007559"/>
  <p:tag name="EMFCHILD" val="Vrai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5.004212"/>
  <p:tag name="EMFCHILD" val="Vrai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9.007559"/>
  <p:tag name="EMFCHILD" val="Vrai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2"/>
  <p:tag name="EMFCHILD" val="Vrai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1181"/>
  <p:tag name="ORIGINALWIDTH" val="2.001693"/>
  <p:tag name="EMFCHILD" val="Vrai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5.004212"/>
  <p:tag name="EMFCHILD" val="Vrai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00906"/>
  <p:tag name="ORIGINALWIDTH" val="8.006732"/>
  <p:tag name="EMFCHILD" val="Vrai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8.006732"/>
  <p:tag name="EMFCHILD" val="Vrai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5.004212"/>
  <p:tag name="EMFCHILD" val="Vrai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9.007559"/>
  <p:tag name="EMFCHILD" val="Vrai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8.006732"/>
  <p:tag name="LATEXADDIN" val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 C_{K \, K\, \Delta}= (-1)^{\Delta/2}\sqrt{\frac{(N-\Delta)!}{N!}}\times\frac{(K+\Delta/2-1)!}{(K-1)!}\frac{(N-\Delta/2)!}{(N-\Delta)!(\Delta/2)!} \,\simeq\, (-1)^\frac{\Delta}{2} \left[  \frac{\left(1-\frac{\delta}{2}\right)^{1-\frac{\delta }{2}} \left(\gamma +\frac{\delta }{2} \right)^{\gamma +\frac{\delta }{2}}}{\left(1-\delta\right)^{\frac{1-\delta}{2}}\gamma ^{\gamma }\left(\frac{\delta}{2}\right) ^{\frac{\delta }{2}}}\right]^N&#10;\end{align*}&#10;&#10;\end{document}"/>
  <p:tag name="IGUANATEXSIZE" val="20"/>
  <p:tag name="IGUANATEXCURSOR" val="433"/>
  <p:tag name="TRANSPARENCY" val="Vrai"/>
  <p:tag name="FILENAME" val=""/>
  <p:tag name="LATEXENGINEID" val="1"/>
  <p:tag name="TEMPFOLDER" val="c:\temp\"/>
  <p:tag name="LATEXFORMHEIGHT" val="404"/>
  <p:tag name="LATEXFORMWIDTH" val="730"/>
  <p:tag name="LATEXFORMWRAP" val="Vrai"/>
  <p:tag name="BITMAPVECTOR" val="1"/>
  <p:tag name="EMFCHILD" val="Vrai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7.005866"/>
  <p:tag name="EMFCHILD" val="Vrai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7.005866"/>
  <p:tag name="EMFCHILD" val="Vrai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7.005866"/>
  <p:tag name="EMFCHILD" val="Vrai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78"/>
  <p:tag name="ORIGINALWIDTH" val="7.005887"/>
  <p:tag name="EMFCHILD" val="Vrai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8.006732"/>
  <p:tag name="EMFCHILD" val="Vrai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00906"/>
  <p:tag name="ORIGINALWIDTH" val="8.006732"/>
  <p:tag name="EMFCHILD" val="Vrai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2"/>
  <p:tag name="EMFCHILD" val="Vrai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7.005866"/>
  <p:tag name="EMFCHILD" val="Vrai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8.006732"/>
  <p:tag name="EMFCHILD" val="Vrai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7.005866"/>
  <p:tag name="EMFCHILD" val="Vrai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4.003346"/>
  <p:tag name="EMFCHILD" val="Vrai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4.003346"/>
  <p:tag name="EMFCHILD" val="Vrai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.00744"/>
  <p:tag name="ORIGINALWIDTH" val="10.00839"/>
  <p:tag name="EMFCHILD" val="Vrai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43.03614"/>
  <p:tag name="EMFCHILD" val="Vrai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2"/>
  <p:tag name="EMFCHILD" val="Vrai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02087"/>
  <p:tag name="ORIGINALWIDTH" val="6.005039"/>
  <p:tag name="EMFCHILD" val="Vrai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9.007559"/>
  <p:tag name="EMFCHILD" val="Vrai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7.005866"/>
  <p:tag name="EMFCHILD" val="Vrai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15.0126"/>
  <p:tag name="EMFCHILD" val="Vrai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40.03362"/>
  <p:tag name="EMFCHILD" val="Vrai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9.007559"/>
  <p:tag name="EMFCHILD" val="Vrai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2.001693"/>
  <p:tag name="EMFCHILD" val="Vrai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6.005039"/>
  <p:tag name="EMFCHILD" val="Vrai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2"/>
  <p:tag name="EMFCHILD" val="Vrai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9.007559"/>
  <p:tag name="EMFCHILD" val="Vrai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8.006732"/>
  <p:tag name="EMFCHILD" val="Vrai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4.003346"/>
  <p:tag name="EMFCHILD" val="Vrai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8.006732"/>
  <p:tag name="EMFCHILD" val="Vrai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5.004212"/>
  <p:tag name="EMFCHILD" val="Vrai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5.004212"/>
  <p:tag name="EMFCHILD" val="Vrai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7.005866"/>
  <p:tag name="EMFCHILD" val="Vrai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11.00925"/>
  <p:tag name="EMFCHILD" val="Vrai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67.0563"/>
  <p:tag name="EMFCHILD" val="Vrai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2"/>
  <p:tag name="EMFCHILD" val="Vrai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9.007559"/>
  <p:tag name="EMFCHILD" val="Vrai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7.005866"/>
  <p:tag name="EMFCHILD" val="Vrai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11.00925"/>
  <p:tag name="EMFCHILD" val="Vrai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2.001693"/>
  <p:tag name="EMFCHILD" val="Vrai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2"/>
  <p:tag name="EMFCHILD" val="Vrai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9.007559"/>
  <p:tag name="EMFCHILD" val="Vrai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7.005866"/>
  <p:tag name="EMFCHILD" val="Vrai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8.006732"/>
  <p:tag name="EMFCHILD" val="Vrai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5.004212"/>
  <p:tag name="EMFCHILD" val="Vrai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11.00925"/>
  <p:tag name="EMFCHILD" val="Vrai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69.05799"/>
  <p:tag name="EMFCHILD" val="Vrai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2"/>
  <p:tag name="EMFCHILD" val="Vrai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9.007559"/>
  <p:tag name="EMFCHILD" val="Vrai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7.005866"/>
  <p:tag name="EMFCHILD" val="Vrai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4.003346"/>
  <p:tag name="EMFCHILD" val="Vrai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27.02268"/>
  <p:tag name="EMFCHILD" val="Vrai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5.004212"/>
  <p:tag name="EMFCHILD" val="Vrai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11.00925"/>
  <p:tag name="EMFCHILD" val="Vrai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01496"/>
  <p:tag name="ORIGINALWIDTH" val="8.006732"/>
  <p:tag name="EMFCHILD" val="Vrai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2"/>
  <p:tag name="EMFCHILD" val="Vrai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7.005866"/>
  <p:tag name="EMFCHILD" val="Vrai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8.006732"/>
  <p:tag name="EMFCHILD" val="Vrai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01496"/>
  <p:tag name="ORIGINALWIDTH" val="6.005039"/>
  <p:tag name="EMFCHILD" val="Vrai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5.004212"/>
  <p:tag name="EMFCHILD" val="Vrai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1181"/>
  <p:tag name="ORIGINALWIDTH" val="3.00252"/>
  <p:tag name="EMFCHILD" val="Vrai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8.006732"/>
  <p:tag name="LATEXADDIN" val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V(\bar{z},z,y)=\frac{1}{2\pi}\int_{\mathcal{D}}\frac{\, (\rho(\bar{z},z)-\frac{1}{2})\,d\bar{z}'\,\,(z-z')}{[(\bar{z}-\bar{z}')(z-z')+y^{2}]^{2}} &#10;\end{align*}&#10;&#10;\end{document}"/>
  <p:tag name="IGUANATEXSIZE" val="20"/>
  <p:tag name="IGUANATEXCURSOR" val="436"/>
  <p:tag name="TRANSPARENCY" val="Vrai"/>
  <p:tag name="FILENAME" val=""/>
  <p:tag name="LATEXENGINEID" val="1"/>
  <p:tag name="TEMPFOLDER" val="c:\temp\"/>
  <p:tag name="LATEXFORMHEIGHT" val="404"/>
  <p:tag name="LATEXFORMWIDTH" val="730"/>
  <p:tag name="LATEXFORMWRAP" val="Vrai"/>
  <p:tag name="BITMAPVECTOR" val="1"/>
  <p:tag name="EMFCHILD" val="Vrai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.00563"/>
  <p:tag name="ORIGINALWIDTH" val="4.003346"/>
  <p:tag name="EMFCHILD" val="Vrai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.00563"/>
  <p:tag name="ORIGINALWIDTH" val="4.003346"/>
  <p:tag name="EMFCHILD" val="Vrai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.00386"/>
  <p:tag name="ORIGINALWIDTH" val="4.003346"/>
  <p:tag name="EMFCHILD" val="Vrai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4.003346"/>
  <p:tag name="EMFCHILD" val="Vrai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7.005866"/>
  <p:tag name="EMFCHILD" val="Vrai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4.003346"/>
  <p:tag name="EMFCHILD" val="Vrai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4.003346"/>
  <p:tag name="EMFCHILD" val="Vrai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4.003346"/>
  <p:tag name="EMFCHILD" val="Vrai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.00386"/>
  <p:tag name="ORIGINALWIDTH" val="4.003346"/>
  <p:tag name="EMFCHILD" val="Vrai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4.003346"/>
  <p:tag name="EMFCHILD" val="Vrai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2"/>
  <p:tag name="EMFCHILD" val="Vrai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6.005039"/>
  <p:tag name="EMFCHILD" val="Vrai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01496"/>
  <p:tag name="ORIGINALWIDTH" val="3.00252"/>
  <p:tag name="EMFCHILD" val="Vrai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3.00252"/>
  <p:tag name="EMFCHILD" val="Vrai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1181"/>
  <p:tag name="ORIGINALWIDTH" val="3.00252"/>
  <p:tag name="EMFCHILD" val="Vrai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.00386"/>
  <p:tag name="ORIGINALWIDTH" val="4.003346"/>
  <p:tag name="EMFCHILD" val="Vrai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6.005039"/>
  <p:tag name="EMFCHILD" val="Vrai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8.006732"/>
  <p:tag name="EMFCHILD" val="Vrai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4.003346"/>
  <p:tag name="EMFCHILD" val="Vrai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4.003346"/>
  <p:tag name="EMFCHILD" val="Vrai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4.003346"/>
  <p:tag name="EMFCHILD" val="Vrai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5.004212"/>
  <p:tag name="EMFCHILD" val="Vrai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.00386"/>
  <p:tag name="ORIGINALWIDTH" val="4.003346"/>
  <p:tag name="EMFCHILD" val="Vrai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5.004212"/>
  <p:tag name="EMFCHILD" val="Vrai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6.005039"/>
  <p:tag name="EMFCHILD" val="Vrai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01496"/>
  <p:tag name="ORIGINALWIDTH" val="3.00252"/>
  <p:tag name="EMFCHILD" val="Vrai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3.00252"/>
  <p:tag name="EMFCHILD" val="Vrai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1181"/>
  <p:tag name="ORIGINALWIDTH" val="3.00252"/>
  <p:tag name="EMFCHILD" val="Vrai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101.0849"/>
  <p:tag name="EMFCHILD" val="Vrai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8.006732"/>
  <p:tag name="EMFCHILD" val="Vrai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7.005866"/>
  <p:tag name="EMFCHILD" val="Vrai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5.004212"/>
  <p:tag name="EMFCHILD" val="Vrai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5.004212"/>
  <p:tag name="EMFCHILD" val="Vrai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2"/>
  <p:tag name="EMFCHILD" val="Vrai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1181"/>
  <p:tag name="ORIGINALWIDTH" val="3.00252"/>
  <p:tag name="EMFCHILD" val="Vrai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5.004212"/>
  <p:tag name="EMFCHILD" val="Vrai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01496"/>
  <p:tag name="ORIGINALWIDTH" val="3.00252"/>
  <p:tag name="EMFCHILD" val="Vrai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12.01008"/>
  <p:tag name="EMFCHILD" val="Vrai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1181"/>
  <p:tag name="ORIGINALWIDTH" val="3.00252"/>
  <p:tag name="EMFCHILD" val="Vrai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6.005039"/>
  <p:tag name="EMFCHILD" val="Vrai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5.004212"/>
  <p:tag name="EMFCHILD" val="Vrai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.00386"/>
  <p:tag name="ORIGINALWIDTH" val="4.003346"/>
  <p:tag name="EMFCHILD" val="Vrai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4.003346"/>
  <p:tag name="EMFCHILD" val="Vrai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1181"/>
  <p:tag name="ORIGINALWIDTH" val="2.001693"/>
  <p:tag name="EMFCHILD" val="Vrai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4.003346"/>
  <p:tag name="EMFCHILD" val="Vrai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4.003346"/>
  <p:tag name="EMFCHILD" val="Vrai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.00386"/>
  <p:tag name="ORIGINALWIDTH" val="4.003346"/>
  <p:tag name="EMFCHILD" val="Vrai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01496"/>
  <p:tag name="ORIGINALWIDTH" val="3.00252"/>
  <p:tag name="EMFCHILD" val="Vrai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3.00252"/>
  <p:tag name="EMFCHILD" val="Vrai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1181"/>
  <p:tag name="ORIGINALWIDTH" val="3.00252"/>
  <p:tag name="EMFCHILD" val="Vrai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.00563"/>
  <p:tag name="ORIGINALWIDTH" val="4.003346"/>
  <p:tag name="EMFCHILD" val="Vrai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.00563"/>
  <p:tag name="ORIGINALWIDTH" val="4.003346"/>
  <p:tag name="EMFCHILD" val="Vrai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7.005866"/>
  <p:tag name="EMFCHILD" val="Vrai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.95161"/>
  <p:tag name="ORIGINALWIDTH" val="305.5197"/>
  <p:tag name="OUTPUTTYPE" val="SVG"/>
  <p:tag name="IGUANATEXVERSION" val="159"/>
  <p:tag name="LATEXADDIN" val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\langle\, O\,O\,O\,\rangle = \int \prod_{i=1}^3 dM_i\ e^{N\, \tr\left[-\sum_i \frac{M_i^2}2+\sum_{i&lt;j} M_iM_j\right]} \,\,O(M_1)\,O(M_2)\,O(M_3)&#10;\end{align*}&#10;&#10;\end{document}"/>
  <p:tag name="IGUANATEXSIZE" val="20"/>
  <p:tag name="IGUANATEXCURSOR" val="411"/>
  <p:tag name="TRANSPARENCY" val="Vrai"/>
  <p:tag name="FILENAME" val=""/>
  <p:tag name="LATEXENGINEID" val="1"/>
  <p:tag name="TEMPFOLDER" val="c:\temp\"/>
  <p:tag name="LATEXFORMHEIGHT" val="404"/>
  <p:tag name="LATEXFORMWIDTH" val="730"/>
  <p:tag name="LATEXFORMWRAP" val="Vrai"/>
  <p:tag name="BITMAPVECTO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78"/>
  <p:tag name="ORIGINALWIDTH" val="33.02771"/>
  <p:tag name="EMFCHILD" val="Vrai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5.004212"/>
  <p:tag name="EMFCHILD" val="Vrai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.97138"/>
  <p:tag name="ORIGINALWIDTH" val="117.4278"/>
  <p:tag name="OUTPUTTYPE" val="SVG"/>
  <p:tag name="IGUANATEXVERSION" val="159"/>
  <p:tag name="LATEXADDIN" val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O(M)=\,e^{N\tr\,(-t_2 M^2+t_3 M^3)}&#10;\end{align*}&#10;&#10;\end{document}"/>
  <p:tag name="IGUANATEXSIZE" val="20"/>
  <p:tag name="IGUANATEXCURSOR" val="310"/>
  <p:tag name="TRANSPARENCY" val="Vrai"/>
  <p:tag name="FILENAME" val=""/>
  <p:tag name="LATEXENGINEID" val="1"/>
  <p:tag name="TEMPFOLDER" val="c:\temp\"/>
  <p:tag name="LATEXFORMHEIGHT" val="404"/>
  <p:tag name="LATEXFORMWIDTH" val="730"/>
  <p:tag name="LATEXFORMWRAP" val="Vrai"/>
  <p:tag name="BITMAPVECTOR" val="1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.07205"/>
  <p:tag name="ORIGINALWIDTH" val="231.1978"/>
  <p:tag name="OUTPUTTYPE" val="SVG"/>
  <p:tag name="IGUANATEXVERSION" val="159"/>
  <p:tag name="LATEXADDIN" val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&#10;\begin{align*}&#10; = \int dX\,e^{-\frac{N}{2}\tr X^2)} \Big(\int dM\ e^{N\, \tr\left[X\,M - \frac{4+t_2}{2}M^2+ t_3\,M^3\right]}\Big)^3 &#10;\end{align*}&#10;&#10;&#10;&#10;\end{document}"/>
  <p:tag name="IGUANATEXSIZE" val="20"/>
  <p:tag name="IGUANATEXCURSOR" val="261"/>
  <p:tag name="TRANSPARENCY" val="Vrai"/>
  <p:tag name="FILENAME" val=""/>
  <p:tag name="LATEXENGINEID" val="1"/>
  <p:tag name="TEMPFOLDER" val="c:\temp\"/>
  <p:tag name="LATEXFORMHEIGHT" val="404"/>
  <p:tag name="LATEXFORMWIDTH" val="730"/>
  <p:tag name="LATEXFORMWRAP" val="Vrai"/>
  <p:tag name="BITMAPVECTOR" val="1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9.1564"/>
  <p:tag name="ORIGINALWIDTH" val="6485.189"/>
  <p:tag name="OUTPUTTYPE" val="PNG"/>
  <p:tag name="IGUANATEXVERSION" val="159"/>
  <p:tag name="LATEXADDIN" val="\documentclass{slides}\pagestyle{empty}&#10;\usepackage{amsmath,amssymb}&#10;\pagestyle{empty}&#10;&#10;\def\Det{\rm Det~}&#10;&#10;\newcommand{\abs}[1]{\left|#1\right|}&#10;\newcommand{\comD}[1]{{\color{red}#1\color{black}}}&#10;\newcommand{\p}{\partial}&#10;\newcommand{\Tr}{{{\rm Tr}}}&#10;\newcommand{\tr}{{{\rm tr}}}&#10;&#10;\def\pint{-\hskip-0.41cm \int}&#10;&#10;\begin{document}&#10;&#10;\begin{align*}&#10;Z^{\texttt{triangle}} \sim\int \prod_{j=1}^K dx_j \,e^{-\frac N2 x_j^2}  [\Delta_N(x)]^2\prod_{j&gt;k=1}^{N}(x_j+x_k)^{3}&#10;\end{align*}&#10;&#10;\end{document}"/>
  <p:tag name="IGUANATEXSIZE" val="20"/>
  <p:tag name="IGUANATEXCURSOR" val="332"/>
  <p:tag name="TRANSPARENCY" val="Faux"/>
  <p:tag name="FILENAME" val=""/>
  <p:tag name="LATEXENGINEID" val="0"/>
  <p:tag name="TEMPFOLDER" val="c:\temp\"/>
  <p:tag name="LATEXFORMHEIGHT" val="316"/>
  <p:tag name="LATEXFORMWIDTH" val="385"/>
  <p:tag name="LATEXFORMWRAP" val="Vrai"/>
  <p:tag name="BITMAPVECTOR" val="0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5.4631"/>
  <p:tag name="ORIGINALWIDTH" val="4297.713"/>
  <p:tag name="OUTPUTTYPE" val="PNG"/>
  <p:tag name="IGUANATEXVERSION" val="159"/>
  <p:tag name="LATEXADDIN" val="\documentclass{slides}\pagestyle{empty}&#10;\usepackage{amsmath,amssymb}&#10;\pagestyle{empty}&#10;&#10;\def\Det{\rm Det~}&#10;&#10;\newcommand{\abs}[1]{\left|#1\right|}&#10;\newcommand{\comD}[1]{{\color{red}#1\color{black}}}&#10;\newcommand{\p}{\partial}&#10;\newcommand{\Tr}{{{\rm Tr}}}&#10;\newcommand{\tr}{{{\rm tr}}}&#10;&#10;\def\pint{-\hskip-0.41cm \int}&#10;&#10;\begin{document}&#10;\begin{align*}&#10; \mathcal{S}(f,w) = f^3 -3r(w)f -2 s(w) = 0&#10;\end{align*}&#10;&#10;\end{document}"/>
  <p:tag name="IGUANATEXSIZE" val="20"/>
  <p:tag name="IGUANATEXCURSOR" val="390"/>
  <p:tag name="TRANSPARENCY" val="Faux"/>
  <p:tag name="FILENAME" val=""/>
  <p:tag name="LATEXENGINEID" val="0"/>
  <p:tag name="TEMPFOLDER" val="c:\temp\"/>
  <p:tag name="LATEXFORMHEIGHT" val="316"/>
  <p:tag name="LATEXFORMWIDTH" val="385"/>
  <p:tag name="LATEXFORMWRAP" val="Vrai"/>
  <p:tag name="BITMAPVECTOR" val="0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38.1702"/>
  <p:tag name="ORIGINALWIDTH" val="7751.031"/>
  <p:tag name="OUTPUTTYPE" val="PNG"/>
  <p:tag name="IGUANATEXVERSION" val="159"/>
  <p:tag name="LATEXADDIN" val="\documentclass{slides}\pagestyle{empty}&#10;\usepackage{amsmath,amssymb}&#10;\pagestyle{empty}&#10;&#10;\def\Det{\rm Det~}&#10;&#10;\newcommand{\abs}[1]{\left|#1\right|}&#10;\newcommand{\comD}[1]{{\color{red}#1\color{black}}}&#10;\newcommand{\p}{\partial}&#10;\newcommand{\Tr}{{{\rm Tr}}}&#10;\newcommand{\tr}{{{\rm tr}}}&#10;&#10;\def\pint{-\hskip-0.41cm \int}&#10;&#10;\begin{document}&#10;\begin{align*}&#10;r(w) = \frac{c_2 w^2+c_4 w^4+c_6 w^6}{(w^2-1)^4}\ ,\qquad s(w) = \frac{d_2 w^2+d_4 w^4+d_6 w^6}{(w^2-1)^4}&#10;\end{align*}&#10;&#10;\end{document}"/>
  <p:tag name="IGUANATEXSIZE" val="20"/>
  <p:tag name="IGUANATEXCURSOR" val="453"/>
  <p:tag name="TRANSPARENCY" val="Faux"/>
  <p:tag name="FILENAME" val=""/>
  <p:tag name="LATEXENGINEID" val="0"/>
  <p:tag name="TEMPFOLDER" val="c:\temp\"/>
  <p:tag name="LATEXFORMHEIGHT" val="316"/>
  <p:tag name="LATEXFORMWIDTH" val="385"/>
  <p:tag name="LATEXFORMWRAP" val="Vrai"/>
  <p:tag name="BITMAPVECTOR" val="0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20.21"/>
  <p:tag name="ORIGINALWIDTH" val="3089.614"/>
  <p:tag name="OUTPUTTYPE" val="PNG"/>
  <p:tag name="IGUANATEXVERSION" val="159"/>
  <p:tag name="LATEXADDIN" val="\documentclass{slides}\pagestyle{empty}&#10;\usepackage{amsmath,amssymb}&#10;\pagestyle{empty}&#10;&#10;\def\Det{\rm Det~}&#10;&#10;\newcommand{\abs}[1]{\left|#1\right|}&#10;\newcommand{\comD}[1]{{\color{red}#1\color{black}}}&#10;\newcommand{\p}{\partial}&#10;\newcommand{\Tr}{{{\rm Tr}}}&#10;\newcommand{\tr}{{{\rm tr}}}&#10;&#10;\def\pint{-\hskip-0.41cm \int}&#10;&#10;\begin{document}&#10;\begin{align*}&#10;\log\,\langle\, O\,O\,O\,\rangle \sim (t_{c}-t)^{11/5}&#10;\end{align*}&#10;&#10;\end{document}"/>
  <p:tag name="IGUANATEXSIZE" val="20"/>
  <p:tag name="IGUANATEXCURSOR" val="347"/>
  <p:tag name="TRANSPARENCY" val="Faux"/>
  <p:tag name="FILENAME" val=""/>
  <p:tag name="LATEXENGINEID" val="0"/>
  <p:tag name="TEMPFOLDER" val="c:\temp\"/>
  <p:tag name="LATEXFORMHEIGHT" val="316"/>
  <p:tag name="LATEXFORMWIDTH" val="385"/>
  <p:tag name="LATEXFORMWRAP" val="Vrai"/>
  <p:tag name="BITMAPVECTOR" val="0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2.9659"/>
  <p:tag name="ORIGINALWIDTH" val="2527.934"/>
  <p:tag name="OUTPUTTYPE" val="PNG"/>
  <p:tag name="IGUANATEXVERSION" val="159"/>
  <p:tag name="LATEXADDIN" val="\documentclass{slides}\pagestyle{empty}&#10;\usepackage{amsmath,amssymb}&#10;\pagestyle{empty}&#10;&#10;\def\Det{\rm Det~}&#10;&#10;\newcommand{\abs}[1]{\left|#1\right|}&#10;\newcommand{\comD}[1]{{\color{red}#1\color{black}}}&#10;\newcommand{\p}{\partial}&#10;\newcommand{\Tr}{{{\rm Tr}}}&#10;\newcommand{\tr}{{{\rm tr}}}&#10;&#10;\def\pint{-\hskip-0.41cm \int}&#10;&#10;\begin{document}&#10;\begin{align*}&#10;\pi(z(x))\equiv \rho(\sqrt{\alpha x+c}&#10;\end{align*}&#10;&#10;\end{document}"/>
  <p:tag name="IGUANATEXSIZE" val="20"/>
  <p:tag name="IGUANATEXCURSOR" val="385"/>
  <p:tag name="TRANSPARENCY" val="Faux"/>
  <p:tag name="FILENAME" val=""/>
  <p:tag name="LATEXENGINEID" val="0"/>
  <p:tag name="TEMPFOLDER" val="c:\temp\"/>
  <p:tag name="LATEXFORMHEIGHT" val="316"/>
  <p:tag name="LATEXFORMWIDTH" val="385"/>
  <p:tag name="LATEXFORMWRAP" val="Vrai"/>
  <p:tag name="BITMAPVECTOR" val="0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2.9696"/>
  <p:tag name="ORIGINALWIDTH" val="490.4387"/>
  <p:tag name="OUTPUTTYPE" val="PNG"/>
  <p:tag name="IGUANATEXVERSION" val="159"/>
  <p:tag name="LATEXADDIN" val="\documentclass{slides}\pagestyle{empty}&#10;\usepackage{amsmath,amssymb}&#10;\pagestyle{empty}&#10;&#10;\def\Det{\rm Det~}&#10;&#10;\newcommand{\abs}[1]{\left|#1\right|}&#10;\newcommand{\comD}[1]{{\color{red}#1\color{black}}}&#10;\newcommand{\p}{\partial}&#10;\newcommand{\Tr}{{{\rm Tr}}}&#10;\newcommand{\tr}{{{\rm tr}}}&#10;&#10;\def\pint{-\hskip-0.41cm \int}&#10;&#10;\begin{document}&#10;\begin{align*}&#10;\rho(x)&#10;\end{align*}&#10;&#10;\end{document}"/>
  <p:tag name="IGUANATEXSIZE" val="20"/>
  <p:tag name="IGUANATEXCURSOR" val="354"/>
  <p:tag name="TRANSPARENCY" val="Faux"/>
  <p:tag name="FILENAME" val=""/>
  <p:tag name="LATEXENGINEID" val="0"/>
  <p:tag name="TEMPFOLDER" val="c:\temp\"/>
  <p:tag name="LATEXFORMHEIGHT" val="316"/>
  <p:tag name="LATEXFORMWIDTH" val="385"/>
  <p:tag name="LATEXFORMWRAP" val="Vrai"/>
  <p:tag name="BITMAPVECTOR" val="0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00906"/>
  <p:tag name="ORIGINALWIDTH" val="8.006732"/>
  <p:tag name="LATEXADDIN" val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&#10;\begin{align*}&#10; = \int dX\,e^{-\frac{N}{2}\tr X^2)} \Big(\int dM\ e^{N\, \tr\left[X\,M - \frac{4+t_2}{2}M^2+ t_3\,M^3\right]}\Big)^3 &#10;\end{align*}&#10;&#10;&#10;&#10;\end{document}"/>
  <p:tag name="IGUANATEXSIZE" val="20"/>
  <p:tag name="IGUANATEXCURSOR" val="261"/>
  <p:tag name="TRANSPARENCY" val="Vrai"/>
  <p:tag name="FILENAME" val=""/>
  <p:tag name="LATEXENGINEID" val="1"/>
  <p:tag name="TEMPFOLDER" val="c:\temp\"/>
  <p:tag name="LATEXFORMHEIGHT" val="404"/>
  <p:tag name="LATEXFORMWIDTH" val="730"/>
  <p:tag name="LATEXFORMWRAP" val="Vrai"/>
  <p:tag name="BITMAPVECTOR" val="1"/>
  <p:tag name="EMFCHILD" val="Vrai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.00681"/>
  <p:tag name="ORIGINALWIDTH" val="10.00839"/>
  <p:tag name="EMFCHILD" val="Vrai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1181"/>
  <p:tag name="ORIGINALWIDTH" val="2.001693"/>
  <p:tag name="EMFCHILD" val="Vrai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14.01177"/>
  <p:tag name="EMFCHILD" val="Vrai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5.004212"/>
  <p:tag name="EMFCHILD" val="Vrai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6.005039"/>
  <p:tag name="EMFCHILD" val="Vrai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1181"/>
  <p:tag name="ORIGINALWIDTH" val="6.005039"/>
  <p:tag name="EMFCHILD" val="Vrai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6.005039"/>
  <p:tag name="EMFCHILD" val="Vrai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1181"/>
  <p:tag name="ORIGINALWIDTH" val="3.00252"/>
  <p:tag name="EMFCHILD" val="Vrai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01496"/>
  <p:tag name="ORIGINALWIDTH" val="7.005866"/>
  <p:tag name="EMFCHILD" val="Vrai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7.005866"/>
  <p:tag name="EMFCHILD" val="Vrai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1181"/>
  <p:tag name="ORIGINALWIDTH" val="3.00252"/>
  <p:tag name="EMFCHILD" val="Vrai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.00563"/>
  <p:tag name="ORIGINALWIDTH" val="5.004212"/>
  <p:tag name="EMFCHILD" val="Vrai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02087"/>
  <p:tag name="ORIGINALWIDTH" val="6.005039"/>
  <p:tag name="EMFCHILD" val="Vrai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.00681"/>
  <p:tag name="ORIGINALWIDTH" val="10.00839"/>
  <p:tag name="EMFCHILD" val="Vrai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16.01346"/>
  <p:tag name="EMFCHILD" val="Vrai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5.004212"/>
  <p:tag name="EMFCHILD" val="Vrai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7.005866"/>
  <p:tag name="EMFCHILD" val="Vrai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01496"/>
  <p:tag name="ORIGINALWIDTH" val="7.005866"/>
  <p:tag name="EMFCHILD" val="Vrai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2.001693"/>
  <p:tag name="EMFCHILD" val="Vrai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7.005866"/>
  <p:tag name="EMFCHILD" val="Vrai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8.006732"/>
  <p:tag name="EMFCHILD" val="Vrai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6.005039"/>
  <p:tag name="EMFCHILD" val="Vrai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01496"/>
  <p:tag name="ORIGINALWIDTH" val="9.007559"/>
  <p:tag name="EMFCHILD" val="Vrai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2"/>
  <p:tag name="EMFCHILD" val="Vrai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1181"/>
  <p:tag name="ORIGINALWIDTH" val="3.00252"/>
  <p:tag name="EMFCHILD" val="Vrai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1181"/>
  <p:tag name="ORIGINALWIDTH" val="3.00252"/>
  <p:tag name="EMFCHILD" val="Vrai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15.0126"/>
  <p:tag name="EMFCHILD" val="Vrai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1181"/>
  <p:tag name="ORIGINALWIDTH" val="3.00252"/>
  <p:tag name="EMFCHILD" val="Vrai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8.006732"/>
  <p:tag name="EMFCHILD" val="Vrai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1181"/>
  <p:tag name="ORIGINALWIDTH" val="3.00252"/>
  <p:tag name="EMFCHILD" val="Vrai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6.005039"/>
  <p:tag name="EMFCHILD" val="Vrai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01496"/>
  <p:tag name="ORIGINALWIDTH" val="3.00252"/>
  <p:tag name="EMFCHILD" val="Vrai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1181"/>
  <p:tag name="ORIGINALWIDTH" val="4.003346"/>
  <p:tag name="EMFCHILD" val="Vrai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8.006732"/>
  <p:tag name="EMFCHILD" val="Vrai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00906"/>
  <p:tag name="ORIGINALWIDTH" val="8.006732"/>
  <p:tag name="EMFCHILD" val="Vrai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1181"/>
  <p:tag name="ORIGINALWIDTH" val="4.003346"/>
  <p:tag name="EMFCHILD" val="Vrai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2.001693"/>
  <p:tag name="EMFCHILD" val="Vrai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.00563"/>
  <p:tag name="ORIGINALWIDTH" val="5.004212"/>
  <p:tag name="EMFCHILD" val="Vrai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4.003346"/>
  <p:tag name="EMFCHILD" val="Vrai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3"/>
  <p:tag name="ORIGINALWIDTH" val="8.006732"/>
  <p:tag name="LATEXADDIN" val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O(M)=\,e^{N\tr\,(-t_2 M^2+t_3 M^3)}&#10;\end{align*}&#10;&#10;\end{document}"/>
  <p:tag name="IGUANATEXSIZE" val="20"/>
  <p:tag name="IGUANATEXCURSOR" val="310"/>
  <p:tag name="TRANSPARENCY" val="Vrai"/>
  <p:tag name="FILENAME" val=""/>
  <p:tag name="LATEXENGINEID" val="1"/>
  <p:tag name="TEMPFOLDER" val="c:\temp\"/>
  <p:tag name="LATEXFORMHEIGHT" val="404"/>
  <p:tag name="LATEXFORMWIDTH" val="730"/>
  <p:tag name="LATEXFORMWRAP" val="Vrai"/>
  <p:tag name="BITMAPVECTOR" val="1"/>
  <p:tag name="EMFCHILD" val="Vrai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2"/>
  <p:tag name="EMFCHILD" val="Vrai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3"/>
  <p:tag name="ORIGINALWIDTH" val="11.00925"/>
  <p:tag name="EMFCHILD" val="Vrai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2"/>
  <p:tag name="EMFCHILD" val="Vrai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00906"/>
  <p:tag name="ORIGINALWIDTH" val="8.006732"/>
  <p:tag name="EMFCHILD" val="Vrai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2"/>
  <p:tag name="ORIGINALWIDTH" val="5.004212"/>
  <p:tag name="EMFCHILD" val="Vrai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4.003346"/>
  <p:tag name="EMFCHILD" val="Vrai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2"/>
  <p:tag name="ORIGINALWIDTH" val="7.005866"/>
  <p:tag name="EMFCHILD" val="Vrai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01496"/>
  <p:tag name="ORIGINALWIDTH" val="7.005866"/>
  <p:tag name="EMFCHILD" val="Vrai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3"/>
  <p:tag name="ORIGINALWIDTH" val="3.00252"/>
  <p:tag name="EMFCHILD" val="Vrai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6.005039"/>
  <p:tag name="EMFCHILD" val="Vrai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01496"/>
  <p:tag name="ORIGINALWIDTH" val="3.00252"/>
  <p:tag name="EMFCHILD" val="Vrai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1182"/>
  <p:tag name="ORIGINALWIDTH" val="3.00252"/>
  <p:tag name="EMFCHILD" val="Vrai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2"/>
  <p:tag name="ORIGINALWIDTH" val="8.006732"/>
  <p:tag name="EMFCHILD" val="Vrai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1182"/>
  <p:tag name="ORIGINALWIDTH" val="3.00252"/>
  <p:tag name="EMFCHILD" val="Vrai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2"/>
  <p:tag name="ORIGINALWIDTH" val="6.005039"/>
  <p:tag name="EMFCHILD" val="Vrai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01496"/>
  <p:tag name="ORIGINALWIDTH" val="3.00252"/>
  <p:tag name="EMFCHILD" val="Vrai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11.00925"/>
  <p:tag name="EMFCHILD" val="Vrai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1182"/>
  <p:tag name="ORIGINALWIDTH" val="4.003346"/>
  <p:tag name="EMFCHILD" val="Vrai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2"/>
  <p:tag name="ORIGINALWIDTH" val="8.006732"/>
  <p:tag name="EMFCHILD" val="Vrai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1182"/>
  <p:tag name="ORIGINALWIDTH" val="4.003346"/>
  <p:tag name="EMFCHILD" val="Vrai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3"/>
  <p:tag name="ORIGINALWIDTH" val="3.00252"/>
  <p:tag name="EMFCHILD" val="Vrai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2"/>
  <p:tag name="LATEXADDIN" val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\langle\, O\,O\,O\,\rangle = \int \prod_{i=1}^3 dM_i\ e^{N\, \tr\left[-\sum_i \frac{M_i^2}2+\sum_{i&lt;j} M_iM_j\right]} \,\,O(M_1)\,O(M_2)\,O(M_3)&#10;\end{align*}&#10;&#10;\end{document}"/>
  <p:tag name="IGUANATEXSIZE" val="20"/>
  <p:tag name="IGUANATEXCURSOR" val="411"/>
  <p:tag name="TRANSPARENCY" val="Vrai"/>
  <p:tag name="FILENAME" val=""/>
  <p:tag name="LATEXENGINEID" val="1"/>
  <p:tag name="TEMPFOLDER" val="c:\temp\"/>
  <p:tag name="LATEXFORMHEIGHT" val="404"/>
  <p:tag name="LATEXFORMWIDTH" val="730"/>
  <p:tag name="LATEXFORMWRAP" val="Vrai"/>
  <p:tag name="BITMAPVECTOR" val="1"/>
  <p:tag name="EMFCHILD" val="Vrai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8.006732"/>
  <p:tag name="EMFCHILD" val="Vrai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8.006732"/>
  <p:tag name="EMFCHILD" val="Vrai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8.006732"/>
  <p:tag name="EMFCHILD" val="Vrai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2"/>
  <p:tag name="EMFCHILD" val="Vrai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00906"/>
  <p:tag name="ORIGINALWIDTH" val="8.006732"/>
  <p:tag name="EMFCHILD" val="Vrai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5.004212"/>
  <p:tag name="EMFCHILD" val="Vrai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.00681"/>
  <p:tag name="ORIGINALWIDTH" val="10.00839"/>
  <p:tag name="EMFCHILD" val="Vrai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4.003346"/>
  <p:tag name="EMFCHILD" val="Vrai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.00445"/>
  <p:tag name="ORIGINALWIDTH" val="13.01091"/>
  <p:tag name="EMFCHILD" val="Vrai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3.00252"/>
  <p:tag name="EMFCHILD" val="Vrai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10.00839"/>
  <p:tag name="EMFCHILD" val="Vrai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16.01346"/>
  <p:tag name="EMFCHILD" val="Vrai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3.00252"/>
  <p:tag name="EMFCHILD" val="Vrai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5.004212"/>
  <p:tag name="EMFCHILD" val="Vrai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7.005866"/>
  <p:tag name="EMFCHILD" val="Vrai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01496"/>
  <p:tag name="ORIGINALWIDTH" val="7.005866"/>
  <p:tag name="EMFCHILD" val="Vrai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01496"/>
  <p:tag name="ORIGINALWIDTH" val="6.005039"/>
  <p:tag name="EMFCHILD" val="Vrai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.00535"/>
  <p:tag name="ORIGINALWIDTH" val="3.00252"/>
  <p:tag name="EMFCHILD" val="Vrai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6.005039"/>
  <p:tag name="EMFCHILD" val="Vrai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8.006732"/>
  <p:tag name="EMFCHILD" val="Vrai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1181"/>
  <p:tag name="ORIGINALWIDTH" val="3.00252"/>
  <p:tag name="EMFCHILD" val="Vrai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1181"/>
  <p:tag name="ORIGINALWIDTH" val="7.005866"/>
  <p:tag name="EMFCHILD" val="Vrai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1181"/>
  <p:tag name="ORIGINALWIDTH" val="3.00252"/>
  <p:tag name="EMFCHILD" val="Vrai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1181"/>
  <p:tag name="ORIGINALWIDTH" val="3.00252"/>
  <p:tag name="EMFCHILD" val="Vrai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11.00925"/>
  <p:tag name="EMFCHILD" val="Vrai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1181"/>
  <p:tag name="ORIGINALWIDTH" val="3.00252"/>
  <p:tag name="EMFCHILD" val="Vrai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6.005039"/>
  <p:tag name="EMFCHILD" val="Vrai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.00681"/>
  <p:tag name="ORIGINALWIDTH" val="10.00839"/>
  <p:tag name="EMFCHILD" val="Vrai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8.006732"/>
  <p:tag name="EMFCHILD" val="Vrai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01496"/>
  <p:tag name="ORIGINALWIDTH" val="11.00925"/>
  <p:tag name="EMFCHILD" val="Vrai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8.006732"/>
  <p:tag name="EMFCHILD" val="Vrai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1181"/>
  <p:tag name="ORIGINALWIDTH" val="3.00252"/>
  <p:tag name="EMFCHILD" val="Vrai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8.006732"/>
  <p:tag name="EMFCHILD" val="Vrai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01496"/>
  <p:tag name="ORIGINALWIDTH" val="3.00252"/>
  <p:tag name="EMFCHILD" val="Vrai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.00535"/>
  <p:tag name="ORIGINALWIDTH" val="3.00252"/>
  <p:tag name="EMFCHILD" val="Vrai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8.006732"/>
  <p:tag name="EMFCHILD" val="Vrai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2"/>
  <p:tag name="EMFCHILD" val="Vrai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11.00925"/>
  <p:tag name="EMFCHILD" val="Vrai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9.007561"/>
  <p:tag name="EMFCHILD" val="Vrai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2"/>
  <p:tag name="EMFCHILD" val="Vrai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4.003346"/>
  <p:tag name="EMFCHILD" val="Vrai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2"/>
  <p:tag name="EMFCHILD" val="Vrai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8.006732"/>
  <p:tag name="EMFCHILD" val="Vrai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2"/>
  <p:tag name="EMFCHILD" val="Vrai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11.00925"/>
  <p:tag name="EMFCHILD" val="Vrai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4.003346"/>
  <p:tag name="EMFCHILD" val="Vrai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2"/>
  <p:tag name="EMFCHILD" val="Vrai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8.006732"/>
  <p:tag name="EMFCHILD" val="Vrai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2"/>
  <p:tag name="EMFCHILD" val="Vrai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11.00925"/>
  <p:tag name="EMFCHILD" val="Vrai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6.005039"/>
  <p:tag name="EMFCHILD" val="Vrai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4.003346"/>
  <p:tag name="EMFCHILD" val="Vrai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2"/>
  <p:tag name="EMFCHILD" val="Vrai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.00681"/>
  <p:tag name="ORIGINALWIDTH" val="197.7184"/>
  <p:tag name="OUTPUTTYPE" val="SVG"/>
  <p:tag name="IGUANATEXVERSION" val="159"/>
  <p:tag name="LATEXADDIN" val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O_{P}&amp;=\int [dg]_{_{SU(N)}}\,e^{\tr [g^{\dagger}P^{\mu} g\,X_{\mu}]}\,,\qquad \mu = 1,2,3&#10;\end{align*}&#10;&#10;\end{document}"/>
  <p:tag name="IGUANATEXSIZE" val="20"/>
  <p:tag name="IGUANATEXCURSOR" val="335"/>
  <p:tag name="TRANSPARENCY" val="Vrai"/>
  <p:tag name="FILENAME" val=""/>
  <p:tag name="LATEXENGINEID" val="1"/>
  <p:tag name="TEMPFOLDER" val="c:\temp\"/>
  <p:tag name="LATEXFORMHEIGHT" val="404"/>
  <p:tag name="LATEXFORMWIDTH" val="730"/>
  <p:tag name="LATEXFORMWRAP" val="Vrai"/>
  <p:tag name="BITMAPVECTOR" val="1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111.5347"/>
  <p:tag name="OUTPUTTYPE" val="SVG"/>
  <p:tag name="IGUANATEXVERSION" val="159"/>
  <p:tag name="LATEXADDIN" val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\{X_{1},X_{2},X_{3}\}=\{X,Y,Z\}&#10;\end{align*}&#10;&#10;\end{document}"/>
  <p:tag name="IGUANATEXSIZE" val="20"/>
  <p:tag name="IGUANATEXCURSOR" val="307"/>
  <p:tag name="TRANSPARENCY" val="Vrai"/>
  <p:tag name="FILENAME" val=""/>
  <p:tag name="LATEXENGINEID" val="1"/>
  <p:tag name="TEMPFOLDER" val="c:\temp\"/>
  <p:tag name="LATEXFORMHEIGHT" val="404"/>
  <p:tag name="LATEXFORMWIDTH" val="730"/>
  <p:tag name="LATEXFORMWRAP" val="Vrai"/>
  <p:tag name="BITMAPVECTOR" val="1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22475"/>
  <p:tag name="ORIGINALWIDTH" val="11.35591"/>
  <p:tag name="OUTPUTTYPE" val="SVG"/>
  <p:tag name="IGUANATEXVERSION" val="159"/>
  <p:tag name="LATEXADDIN" val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P_\mu&#10;\end{align*}&#10;&#10;\end{document}"/>
  <p:tag name="IGUANATEXSIZE" val="16"/>
  <p:tag name="IGUANATEXCURSOR" val="281"/>
  <p:tag name="TRANSPARENCY" val="Vrai"/>
  <p:tag name="FILENAME" val=""/>
  <p:tag name="LATEXENGINEID" val="1"/>
  <p:tag name="TEMPFOLDER" val="c:\temp\"/>
  <p:tag name="LATEXFORMHEIGHT" val="404"/>
  <p:tag name="LATEXFORMWIDTH" val="730"/>
  <p:tag name="LATEXFORMWRAP" val="Vrai"/>
  <p:tag name="BITMAPVECTOR" val="1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.00681"/>
  <p:tag name="ORIGINALWIDTH" val="200.7527"/>
  <p:tag name="OUTPUTTYPE" val="SVG"/>
  <p:tag name="IGUANATEXVERSION" val="159"/>
  <p:tag name="LATEXADDIN" val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\langle O_{P}&amp;\bar O_{\bar{P}}\rangle=\int [dg]\,\,e^{\tr [g^{\dagger}\bar{P}^{\mu} g P_{\mu} ]}\,,\qquad g\in SU(N)&#10;\end{align*}&#10;&#10;\end{document}"/>
  <p:tag name="IGUANATEXSIZE" val="20"/>
  <p:tag name="IGUANATEXCURSOR" val="392"/>
  <p:tag name="TRANSPARENCY" val="Vrai"/>
  <p:tag name="FILENAME" val=""/>
  <p:tag name="LATEXENGINEID" val="1"/>
  <p:tag name="TEMPFOLDER" val="c:\temp\"/>
  <p:tag name="LATEXFORMHEIGHT" val="404"/>
  <p:tag name="LATEXFORMWIDTH" val="730"/>
  <p:tag name="LATEXFORMWRAP" val="Vrai"/>
  <p:tag name="BITMAPVECTOR" val="1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92882"/>
  <p:tag name="ORIGINALWIDTH" val="41.93728"/>
  <p:tag name="OUTPUTTYPE" val="SVG"/>
  <p:tag name="IGUANATEXVERSION" val="159"/>
  <p:tag name="LATEXADDIN" val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[P,\bar{P}]=0&#10;\end{align*}&#10;&#10;\end{document}"/>
  <p:tag name="IGUANATEXSIZE" val="20"/>
  <p:tag name="IGUANATEXCURSOR" val="289"/>
  <p:tag name="TRANSPARENCY" val="Vrai"/>
  <p:tag name="FILENAME" val=""/>
  <p:tag name="LATEXENGINEID" val="1"/>
  <p:tag name="TEMPFOLDER" val="c:\temp\"/>
  <p:tag name="LATEXFORMHEIGHT" val="404"/>
  <p:tag name="LATEXFORMWIDTH" val="730"/>
  <p:tag name="LATEXFORMWRAP" val="Vrai"/>
  <p:tag name="BITMAPVECTOR" val="1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.00684"/>
  <p:tag name="ORIGINALWIDTH" val="228.9037"/>
  <p:tag name="OUTPUTTYPE" val="SVG"/>
  <p:tag name="IGUANATEXVERSION" val="159"/>
  <p:tag name="LATEXADDIN" val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\langle O_{V}\,O_{\bar{V}}\,O_{P}\, \rangle = \int d^{2N^{2}}Z\, e^{\tr[-\bar ZZ+ V(Z)+\bar  V(\bar Z)+PZ+\bar P\bar Z]}&#10;\end{align*}&#10;&#10;\end{document}"/>
  <p:tag name="IGUANATEXSIZE" val="16"/>
  <p:tag name="IGUANATEXCURSOR" val="308"/>
  <p:tag name="TRANSPARENCY" val="Vrai"/>
  <p:tag name="FILENAME" val=""/>
  <p:tag name="LATEXENGINEID" val="1"/>
  <p:tag name="TEMPFOLDER" val="c:\temp\"/>
  <p:tag name="LATEXFORMHEIGHT" val="404"/>
  <p:tag name="LATEXFORMWIDTH" val="730"/>
  <p:tag name="LATEXFORMWRAP" val="Vrai"/>
  <p:tag name="BITMAPVECTOR" val="1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.27799"/>
  <p:tag name="ORIGINALWIDTH" val="56.89032"/>
  <p:tag name="OUTPUTTYPE" val="SVG"/>
  <p:tag name="IGUANATEXVERSION" val="159"/>
  <p:tag name="LATEXADDIN" val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V(Z)\,=\,\nu Z^{2} &#10;\end{align*}&#10;&#10;\end{document}"/>
  <p:tag name="IGUANATEXSIZE" val="20"/>
  <p:tag name="IGUANATEXCURSOR" val="285"/>
  <p:tag name="TRANSPARENCY" val="Vrai"/>
  <p:tag name="FILENAME" val=""/>
  <p:tag name="LATEXENGINEID" val="1"/>
  <p:tag name="TEMPFOLDER" val="c:\temp\"/>
  <p:tag name="LATEXFORMHEIGHT" val="404"/>
  <p:tag name="LATEXFORMWIDTH" val="730"/>
  <p:tag name="LATEXFORMWRAP" val="Vrai"/>
  <p:tag name="BITMAPVECTOR" val="1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.50587"/>
  <p:tag name="ORIGINALWIDTH" val="189.2837"/>
  <p:tag name="OUTPUTTYPE" val="SVG"/>
  <p:tag name="IGUANATEXVERSION" val="159"/>
  <p:tag name="LATEXADDIN" val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\langle O_{V}\,O_{\bar{V}}\,O_{P}\, \rangle\,\sim\exp\tr\Big[\frac{-\bar{t }P^2 -t  \bar{P}^2-2 P \bar{P}}{2 \left(t \bar{t }-1\right)}\Big]&#10;\end{align*}&#10;&#10;\end{document}"/>
  <p:tag name="IGUANATEXSIZE" val="20"/>
  <p:tag name="IGUANATEXCURSOR" val="430"/>
  <p:tag name="TRANSPARENCY" val="Vrai"/>
  <p:tag name="FILENAME" val=""/>
  <p:tag name="LATEXENGINEID" val="1"/>
  <p:tag name="TEMPFOLDER" val="c:\temp\"/>
  <p:tag name="LATEXFORMHEIGHT" val="404"/>
  <p:tag name="LATEXFORMWIDTH" val="730"/>
  <p:tag name="LATEXFORMWRAP" val="Vrai"/>
  <p:tag name="BITMAPVECTOR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2"/>
  <p:tag name="EMFCHILD" val="Vrai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2"/>
  <p:tag name="LATEXADDIN" val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\langle O_{V}\,O_{\bar{V}}\,O_{P}\, \rangle\,\sim\exp\tr\Big[\frac{-\bar{t }P^2 -t  \bar{P}^2-2 P \bar{P}}{2 \left(t \bar{t }-1\right)}\Big]&#10;\end{align*}&#10;&#10;\end{document}"/>
  <p:tag name="IGUANATEXSIZE" val="20"/>
  <p:tag name="IGUANATEXCURSOR" val="430"/>
  <p:tag name="TRANSPARENCY" val="Vrai"/>
  <p:tag name="FILENAME" val=""/>
  <p:tag name="LATEXENGINEID" val="1"/>
  <p:tag name="TEMPFOLDER" val="c:\temp\"/>
  <p:tag name="LATEXFORMHEIGHT" val="404"/>
  <p:tag name="LATEXFORMWIDTH" val="730"/>
  <p:tag name="LATEXFORMWRAP" val="Vrai"/>
  <p:tag name="BITMAPVECTOR" val="1"/>
  <p:tag name="EMFCHILD" val="Vrai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8.006732"/>
  <p:tag name="EMFCHILD" val="Vrai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6.005039"/>
  <p:tag name="EMFCHILD" val="Vrai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8.006732"/>
  <p:tag name="EMFCHILD" val="Vrai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4.003346"/>
  <p:tag name="EMFCHILD" val="Vrai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6.005039"/>
  <p:tag name="EMFCHILD" val="Vrai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8.006732"/>
  <p:tag name="EMFCHILD" val="Vrai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6.005039"/>
  <p:tag name="EMFCHILD" val="Vrai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2"/>
  <p:tag name="EMFCHILD" val="Vrai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00906"/>
  <p:tag name="ORIGINALWIDTH" val="8.006732"/>
  <p:tag name="EMFCHILD" val="Vrai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5.004212"/>
  <p:tag name="EMFCHILD" val="Vrai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02087"/>
  <p:tag name="ORIGINALWIDTH" val="16.01346"/>
  <p:tag name="EMFCHILD" val="Vrai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02087"/>
  <p:tag name="ORIGINALWIDTH" val="8.006732"/>
  <p:tag name="EMFCHILD" val="Vrai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.00563"/>
  <p:tag name="ORIGINALWIDTH" val="3.00252"/>
  <p:tag name="EMFCHILD" val="Vrai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7.005866"/>
  <p:tag name="EMFCHILD" val="Vrai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5.004212"/>
  <p:tag name="EMFCHILD" val="Vrai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12.01008"/>
  <p:tag name="EMFCHILD" val="Vrai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4.003346"/>
  <p:tag name="EMFCHILD" val="Vrai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7.005866"/>
  <p:tag name="EMFCHILD" val="Vrai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02087"/>
  <p:tag name="ORIGINALWIDTH" val="4.003346"/>
  <p:tag name="EMFCHILD" val="Vrai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5.004212"/>
  <p:tag name="EMFCHILD" val="Vrai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5.004212"/>
  <p:tag name="EMFCHILD" val="Vrai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8.006732"/>
  <p:tag name="EMFCHILD" val="Vrai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4.003346"/>
  <p:tag name="EMFCHILD" val="Vrai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7.005866"/>
  <p:tag name="EMFCHILD" val="Vrai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5.004212"/>
  <p:tag name="EMFCHILD" val="Vrai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8.006732"/>
  <p:tag name="EMFCHILD" val="Vrai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5.004212"/>
  <p:tag name="EMFCHILD" val="Vrai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8.006732"/>
  <p:tag name="EMFCHILD" val="Vrai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84.07059"/>
  <p:tag name="EMFCHILD" val="Vrai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5.004212"/>
  <p:tag name="EMFCHILD" val="Vrai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2"/>
  <p:tag name="EMFCHILD" val="Vrai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1181"/>
  <p:tag name="ORIGINALWIDTH" val="2.001693"/>
  <p:tag name="EMFCHILD" val="Vrai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02087"/>
  <p:tag name="ORIGINALWIDTH" val="4.003346"/>
  <p:tag name="EMFCHILD" val="Vrai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5.004212"/>
  <p:tag name="EMFCHILD" val="Vrai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02087"/>
  <p:tag name="ORIGINALWIDTH" val="4.003346"/>
  <p:tag name="EMFCHILD" val="Vrai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7.005866"/>
  <p:tag name="EMFCHILD" val="Vrai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8.006732"/>
  <p:tag name="EMFCHILD" val="Vrai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.00563"/>
  <p:tag name="ORIGINALWIDTH" val="3.00252"/>
  <p:tag name="EMFCHILD" val="Vrai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8.006732"/>
  <p:tag name="LATEXADDIN" val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V(Z)\,=\,\nu Z^{2} &#10;\end{align*}&#10;&#10;\end{document}"/>
  <p:tag name="IGUANATEXSIZE" val="20"/>
  <p:tag name="IGUANATEXCURSOR" val="285"/>
  <p:tag name="TRANSPARENCY" val="Vrai"/>
  <p:tag name="FILENAME" val=""/>
  <p:tag name="LATEXENGINEID" val="1"/>
  <p:tag name="TEMPFOLDER" val="c:\temp\"/>
  <p:tag name="LATEXFORMHEIGHT" val="404"/>
  <p:tag name="LATEXFORMWIDTH" val="730"/>
  <p:tag name="LATEXFORMWRAP" val="Vrai"/>
  <p:tag name="BITMAPVECTOR" val="1"/>
  <p:tag name="EMFCHILD" val="Vrai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2"/>
  <p:tag name="EMFCHILD" val="Vrai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8.006732"/>
  <p:tag name="EMFCHILD" val="Vrai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2"/>
  <p:tag name="EMFCHILD" val="Vrai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5.004212"/>
  <p:tag name="EMFCHILD" val="Vrai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00906"/>
  <p:tag name="ORIGINALWIDTH" val="8.006732"/>
  <p:tag name="EMFCHILD" val="Vrai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01496"/>
  <p:tag name="ORIGINALWIDTH" val="6.005039"/>
  <p:tag name="EMFCHILD" val="Vrai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8.006732"/>
  <p:tag name="EMFCHILD" val="Vrai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4.003346"/>
  <p:tag name="EMFCHILD" val="Vrai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5"/>
  <p:tag name="ORIGINALWIDTH" val="3.00251"/>
  <p:tag name="LATEXADDIN" val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\langle O_{V}\,O_{\bar{V}}\,O_{P}\, \rangle = \int d^{2N^{2}}Z\, e^{\tr[-\bar ZZ+ V(Z)+\bar  V(\bar Z)+PZ+\bar P\bar Z]}&#10;\end{align*}&#10;&#10;\end{document}"/>
  <p:tag name="IGUANATEXSIZE" val="16"/>
  <p:tag name="IGUANATEXCURSOR" val="308"/>
  <p:tag name="TRANSPARENCY" val="Vrai"/>
  <p:tag name="FILENAME" val=""/>
  <p:tag name="LATEXENGINEID" val="1"/>
  <p:tag name="TEMPFOLDER" val="c:\temp\"/>
  <p:tag name="LATEXFORMHEIGHT" val="404"/>
  <p:tag name="LATEXFORMWIDTH" val="730"/>
  <p:tag name="LATEXFORMWRAP" val="Vrai"/>
  <p:tag name="BITMAPVECTOR" val="1"/>
  <p:tag name="EMFCHILD" val="Vrai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8.006743"/>
  <p:tag name="EMFCHILD" val="Vrai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6.005021"/>
  <p:tag name="EMFCHILD" val="Vrai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8.006743"/>
  <p:tag name="EMFCHILD" val="Vrai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295"/>
  <p:tag name="ORIGINALWIDTH" val="4.003347"/>
  <p:tag name="EMFCHILD" val="Vrai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6.005021"/>
  <p:tag name="EMFCHILD" val="Vrai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2"/>
  <p:tag name="EMFCHILD" val="Vrai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8.006743"/>
  <p:tag name="EMFCHILD" val="Vrai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6.005021"/>
  <p:tag name="EMFCHILD" val="Vrai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5"/>
  <p:tag name="ORIGINALWIDTH" val="3.00251"/>
  <p:tag name="EMFCHILD" val="Vrai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00886"/>
  <p:tag name="ORIGINALWIDTH" val="8.006743"/>
  <p:tag name="EMFCHILD" val="Vrai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.00684"/>
  <p:tag name="ORIGINALWIDTH" val="10.00842"/>
  <p:tag name="EMFCHILD" val="Vrai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6.005021"/>
  <p:tag name="EMFCHILD" val="Vrai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4.003347"/>
  <p:tag name="EMFCHILD" val="Vrai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7.005857"/>
  <p:tag name="EMFCHILD" val="Vrai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1181"/>
  <p:tag name="ORIGINALWIDTH" val="3.00251"/>
  <p:tag name="EMFCHILD" val="Vrai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8.006743"/>
  <p:tag name="EMFCHILD" val="Vrai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7.005866"/>
  <p:tag name="EMFCHILD" val="Vrai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5.004184"/>
  <p:tag name="EMFCHILD" val="Vrai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9.007581"/>
  <p:tag name="EMFCHILD" val="Vrai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295"/>
  <p:tag name="ORIGINALWIDTH" val="6.005021"/>
  <p:tag name="EMFCHILD" val="Vrai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295"/>
  <p:tag name="ORIGINALWIDTH" val="4.003347"/>
  <p:tag name="EMFCHILD" val="Vrai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6.005021"/>
  <p:tag name="EMFCHILD" val="Vrai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6.005021"/>
  <p:tag name="EMFCHILD" val="Vrai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6.005021"/>
  <p:tag name="EMFCHILD" val="Vrai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6.005021"/>
  <p:tag name="EMFCHILD" val="Vrai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3.00251"/>
  <p:tag name="EMFCHILD" val="Vrai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6.005021"/>
  <p:tag name="EMFCHILD" val="Vrai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4.003346"/>
  <p:tag name="EMFCHILD" val="Vrai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9.007581"/>
  <p:tag name="EMFCHILD" val="Vrai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295"/>
  <p:tag name="ORIGINALWIDTH" val="4.003347"/>
  <p:tag name="EMFCHILD" val="Vrai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6.005021"/>
  <p:tag name="EMFCHILD" val="Vrai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3.00251"/>
  <p:tag name="EMFCHILD" val="Vrai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295"/>
  <p:tag name="ORIGINALWIDTH" val="4.003347"/>
  <p:tag name="EMFCHILD" val="Vrai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6.005021"/>
  <p:tag name="EMFCHILD" val="Vrai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9.007581"/>
  <p:tag name="EMFCHILD" val="Vrai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6.005021"/>
  <p:tag name="EMFCHILD" val="Vrai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6.005021"/>
  <p:tag name="EMFCHILD" val="Vrai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6.005021"/>
  <p:tag name="EMFCHILD" val="Vrai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8.006699"/>
  <p:tag name="EMFCHILD" val="Vrai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4.003346"/>
  <p:tag name="EMFCHILD" val="Vrai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295"/>
  <p:tag name="ORIGINALWIDTH" val="4.003347"/>
  <p:tag name="EMFCHILD" val="Vrai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6.005021"/>
  <p:tag name="EMFCHILD" val="Vrai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295"/>
  <p:tag name="ORIGINALWIDTH" val="4.003347"/>
  <p:tag name="EMFCHILD" val="Vrai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6.005021"/>
  <p:tag name="EMFCHILD" val="Vrai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2.001674"/>
  <p:tag name="EMFCHILD" val="Vrai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2.001693"/>
  <p:tag name="LATEXADDIN" val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[P,\bar{P}]=0&#10;\end{align*}&#10;&#10;\end{document}"/>
  <p:tag name="IGUANATEXSIZE" val="20"/>
  <p:tag name="IGUANATEXCURSOR" val="289"/>
  <p:tag name="TRANSPARENCY" val="Vrai"/>
  <p:tag name="FILENAME" val=""/>
  <p:tag name="LATEXENGINEID" val="1"/>
  <p:tag name="TEMPFOLDER" val="c:\temp\"/>
  <p:tag name="LATEXFORMHEIGHT" val="404"/>
  <p:tag name="LATEXFORMWIDTH" val="730"/>
  <p:tag name="LATEXFORMWRAP" val="Vrai"/>
  <p:tag name="BITMAPVECTOR" val="1"/>
  <p:tag name="EMFCHILD" val="Vrai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8.006732"/>
  <p:tag name="EMFCHILD" val="Vrai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1181"/>
  <p:tag name="ORIGINALWIDTH" val="2.001693"/>
  <p:tag name="EMFCHILD" val="Vrai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5.004212"/>
  <p:tag name="EMFCHILD" val="Vrai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8.006732"/>
  <p:tag name="EMFCHILD" val="Vrai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4.003346"/>
  <p:tag name="EMFCHILD" val="Vrai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2.001693"/>
  <p:tag name="EMFCHILD" val="Vrai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00906"/>
  <p:tag name="ORIGINALWIDTH" val="8.006732"/>
  <p:tag name="EMFCHILD" val="Vrai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5.004212"/>
  <p:tag name="EMFCHILD" val="Vrai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2"/>
  <p:tag name="LATEXADDIN" val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\langle O_{P}&amp;\bar O_{\bar{P}}\rangle=\int [dg]\,\,e^{\tr [g^{\dagger}\bar{P}^{\mu} g P_{\mu} ]}\,,\qquad g\in SU(N)&#10;\end{align*}&#10;&#10;\end{document}"/>
  <p:tag name="IGUANATEXSIZE" val="20"/>
  <p:tag name="IGUANATEXCURSOR" val="392"/>
  <p:tag name="TRANSPARENCY" val="Vrai"/>
  <p:tag name="FILENAME" val=""/>
  <p:tag name="LATEXENGINEID" val="1"/>
  <p:tag name="TEMPFOLDER" val="c:\temp\"/>
  <p:tag name="LATEXFORMHEIGHT" val="404"/>
  <p:tag name="LATEXFORMWIDTH" val="730"/>
  <p:tag name="LATEXFORMWRAP" val="Vrai"/>
  <p:tag name="BITMAPVECTOR" val="1"/>
  <p:tag name="EMFCHILD" val="Vrai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8.006732"/>
  <p:tag name="EMFCHILD" val="Vrai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6.005039"/>
  <p:tag name="EMFCHILD" val="Vrai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5.004212"/>
  <p:tag name="EMFCHILD" val="Vrai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8.006732"/>
  <p:tag name="EMFCHILD" val="Vrai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4.003346"/>
  <p:tag name="EMFCHILD" val="Vrai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6.005039"/>
  <p:tag name="EMFCHILD" val="Vrai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2"/>
  <p:tag name="EMFCHILD" val="Vrai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2"/>
  <p:tag name="EMFCHILD" val="Vrai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00906"/>
  <p:tag name="ORIGINALWIDTH" val="8.006732"/>
  <p:tag name="EMFCHILD" val="Vrai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.00681"/>
  <p:tag name="ORIGINALWIDTH" val="10.00839"/>
  <p:tag name="EMFCHILD" val="Vrai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2.001693"/>
  <p:tag name="EMFCHILD" val="Vrai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00295"/>
  <p:tag name="ORIGINALWIDTH" val="11.00925"/>
  <p:tag name="EMFCHILD" val="Vrai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2.001693"/>
  <p:tag name="EMFCHILD" val="Vrai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5.004212"/>
  <p:tag name="EMFCHILD" val="Vrai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9.007559"/>
  <p:tag name="EMFCHILD" val="Vrai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01496"/>
  <p:tag name="ORIGINALWIDTH" val="4.003346"/>
  <p:tag name="EMFCHILD" val="Vrai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3.00252"/>
  <p:tag name="EMFCHILD" val="Vrai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6.005039"/>
  <p:tag name="EMFCHILD" val="Vrai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4.003346"/>
  <p:tag name="EMFCHILD" val="Vrai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6.005039"/>
  <p:tag name="EMFCHILD" val="Vrai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1181"/>
  <p:tag name="ORIGINALWIDTH" val="4.003346"/>
  <p:tag name="EMFCHILD" val="Vrai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01496"/>
  <p:tag name="ORIGINALWIDTH" val="4.003346"/>
  <p:tag name="EMFCHILD" val="Vrai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6.005039"/>
  <p:tag name="EMFCHILD" val="Vrai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1181"/>
  <p:tag name="ORIGINALWIDTH" val="4.003346"/>
  <p:tag name="EMFCHILD" val="Vrai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2.001693"/>
  <p:tag name="EMFCHILD" val="Vrai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1181"/>
  <p:tag name="ORIGINALWIDTH" val="2.001693"/>
  <p:tag name="EMFCHILD" val="Vrai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02087"/>
  <p:tag name="ORIGINALWIDTH" val="6.005039"/>
  <p:tag name="EMFCHILD" val="Vrai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02087"/>
  <p:tag name="ORIGINALWIDTH" val="6.005039"/>
  <p:tag name="EMFCHILD" val="Vrai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5.004212"/>
  <p:tag name="EMFCHILD" val="Vrai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7.005866"/>
  <p:tag name="EMFCHILD" val="Vrai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8.006732"/>
  <p:tag name="EMFCHILD" val="Vrai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2"/>
  <p:tag name="EMFCHILD" val="Vrai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9.007559"/>
  <p:tag name="EMFCHILD" val="Vrai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2"/>
  <p:tag name="EMFCHILD" val="Vrai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8.006742"/>
  <p:tag name="LATEXADDIN" val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P_\mu&#10;\end{align*}&#10;&#10;\end{document}"/>
  <p:tag name="IGUANATEXSIZE" val="16"/>
  <p:tag name="IGUANATEXCURSOR" val="281"/>
  <p:tag name="TRANSPARENCY" val="Vrai"/>
  <p:tag name="FILENAME" val=""/>
  <p:tag name="LATEXENGINEID" val="1"/>
  <p:tag name="TEMPFOLDER" val="c:\temp\"/>
  <p:tag name="LATEXFORMHEIGHT" val="404"/>
  <p:tag name="LATEXFORMWIDTH" val="730"/>
  <p:tag name="LATEXFORMWRAP" val="Vrai"/>
  <p:tag name="BITMAPVECTOR" val="1"/>
  <p:tag name="EMFCHILD" val="Vrai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5.004183"/>
  <p:tag name="EMFCHILD" val="Vrai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5.004212"/>
  <p:tag name="LATEXADDIN" val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\{X_{1},X_{2},X_{3}\}=\{X,Y,Z\}&#10;\end{align*}&#10;&#10;\end{document}"/>
  <p:tag name="IGUANATEXSIZE" val="20"/>
  <p:tag name="IGUANATEXCURSOR" val="307"/>
  <p:tag name="TRANSPARENCY" val="Vrai"/>
  <p:tag name="FILENAME" val=""/>
  <p:tag name="LATEXENGINEID" val="1"/>
  <p:tag name="TEMPFOLDER" val="c:\temp\"/>
  <p:tag name="LATEXFORMHEIGHT" val="404"/>
  <p:tag name="LATEXFORMWIDTH" val="730"/>
  <p:tag name="LATEXFORMWRAP" val="Vrai"/>
  <p:tag name="BITMAPVECTOR" val="1"/>
  <p:tag name="EMFCHILD" val="Vrai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9.007559"/>
  <p:tag name="EMFCHILD" val="Vrai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4.003346"/>
  <p:tag name="EMFCHILD" val="Vrai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5.004212"/>
  <p:tag name="EMFCHILD" val="Vrai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1181"/>
  <p:tag name="ORIGINALWIDTH" val="2.001693"/>
  <p:tag name="EMFCHILD" val="Vrai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9.007559"/>
  <p:tag name="EMFCHILD" val="Vrai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4.003346"/>
  <p:tag name="EMFCHILD" val="Vrai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1181"/>
  <p:tag name="ORIGINALWIDTH" val="2.001693"/>
  <p:tag name="EMFCHILD" val="Vrai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9.007559"/>
  <p:tag name="EMFCHILD" val="Vrai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4.003346"/>
  <p:tag name="EMFCHILD" val="Vrai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5.004212"/>
  <p:tag name="EMFCHILD" val="Vrai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00906"/>
  <p:tag name="ORIGINALWIDTH" val="8.006732"/>
  <p:tag name="EMFCHILD" val="Vrai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5.004212"/>
  <p:tag name="EMFCHILD" val="Vrai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9.007559"/>
  <p:tag name="EMFCHILD" val="Vrai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01496"/>
  <p:tag name="ORIGINALWIDTH" val="3.00252"/>
  <p:tag name="EMFCHILD" val="Vrai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1181"/>
  <p:tag name="ORIGINALWIDTH" val="2.001693"/>
  <p:tag name="EMFCHILD" val="Vrai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8.006732"/>
  <p:tag name="EMFCHILD" val="Vrai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1181"/>
  <p:tag name="ORIGINALWIDTH" val="2.001693"/>
  <p:tag name="EMFCHILD" val="Vrai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8.006732"/>
  <p:tag name="EMFCHILD" val="Vrai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5.004212"/>
  <p:tag name="EMFCHILD" val="Vrai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97"/>
  <p:tag name="ORIGINALWIDTH" val="8.006702"/>
  <p:tag name="LATEXADDIN" val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O_{P}&amp;=\int [dg]_{_{SU(N)}}\,e^{\tr [g^{\dagger}P^{\mu} g\,X_{\mu}]}\,,\qquad \mu = 1,2,3&#10;\end{align*}&#10;&#10;\end{document}"/>
  <p:tag name="IGUANATEXSIZE" val="20"/>
  <p:tag name="IGUANATEXCURSOR" val="335"/>
  <p:tag name="TRANSPARENCY" val="Vrai"/>
  <p:tag name="FILENAME" val=""/>
  <p:tag name="LATEXENGINEID" val="1"/>
  <p:tag name="TEMPFOLDER" val="c:\temp\"/>
  <p:tag name="LATEXFORMHEIGHT" val="404"/>
  <p:tag name="LATEXFORMWIDTH" val="730"/>
  <p:tag name="LATEXFORMWRAP" val="Vrai"/>
  <p:tag name="BITMAPVECTOR" val="1"/>
  <p:tag name="EMFCHILD" val="Vrai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85"/>
  <p:tag name="ORIGINALWIDTH" val="6.005063"/>
  <p:tag name="EMFCHILD" val="Vrai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00893"/>
  <p:tag name="ORIGINALWIDTH" val="8.006702"/>
  <p:tag name="EMFCHILD" val="Vrai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.00681"/>
  <p:tag name="ORIGINALWIDTH" val="10.00839"/>
  <p:tag name="EMFCHILD" val="Vrai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9"/>
  <p:tag name="ORIGINALWIDTH" val="2.001688"/>
  <p:tag name="EMFCHILD" val="Vrai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2"/>
  <p:tag name="EMFCHILD" val="Vrai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00296"/>
  <p:tag name="ORIGINALWIDTH" val="11.00926"/>
  <p:tag name="EMFCHILD" val="Vrai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9"/>
  <p:tag name="ORIGINALWIDTH" val="2.001688"/>
  <p:tag name="EMFCHILD" val="Vrai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01503"/>
  <p:tag name="ORIGINALWIDTH" val="4.003376"/>
  <p:tag name="EMFCHILD" val="Vrai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01503"/>
  <p:tag name="ORIGINALWIDTH" val="5.004195"/>
  <p:tag name="EMFCHILD" val="Vrai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85"/>
  <p:tag name="ORIGINALWIDTH" val="2.001688"/>
  <p:tag name="EMFCHILD" val="Vrai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1173"/>
  <p:tag name="ORIGINALWIDTH" val="6.005063"/>
  <p:tag name="EMFCHILD" val="Vrai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85"/>
  <p:tag name="ORIGINALWIDTH" val="2.001688"/>
  <p:tag name="EMFCHILD" val="Vrai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85"/>
  <p:tag name="ORIGINALWIDTH" val="5.004195"/>
  <p:tag name="EMFCHILD" val="Vrai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97"/>
  <p:tag name="ORIGINALWIDTH" val="9.00757"/>
  <p:tag name="EMFCHILD" val="Vrai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01503"/>
  <p:tag name="ORIGINALWIDTH" val="4.003376"/>
  <p:tag name="EMFCHILD" val="Vrai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5.004212"/>
  <p:tag name="EMFCHILD" val="Vrai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85"/>
  <p:tag name="ORIGINALWIDTH" val="3.002507"/>
  <p:tag name="EMFCHILD" val="Vrai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85"/>
  <p:tag name="ORIGINALWIDTH" val="6.005063"/>
  <p:tag name="EMFCHILD" val="Vrai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1173"/>
  <p:tag name="ORIGINALWIDTH" val="4.003376"/>
  <p:tag name="EMFCHILD" val="Vrai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01503"/>
  <p:tag name="ORIGINALWIDTH" val="4.003376"/>
  <p:tag name="EMFCHILD" val="Vrai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85"/>
  <p:tag name="ORIGINALWIDTH" val="7.005883"/>
  <p:tag name="EMFCHILD" val="Vrai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1173"/>
  <p:tag name="ORIGINALWIDTH" val="4.003376"/>
  <p:tag name="EMFCHILD" val="Vrai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97"/>
  <p:tag name="ORIGINALWIDTH" val="2.001688"/>
  <p:tag name="EMFCHILD" val="Vrai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1173"/>
  <p:tag name="ORIGINALWIDTH" val="2.001688"/>
  <p:tag name="EMFCHILD" val="Vrai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97"/>
  <p:tag name="ORIGINALWIDTH" val="6.005063"/>
  <p:tag name="EMFCHILD" val="Vrai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00893"/>
  <p:tag name="ORIGINALWIDTH" val="8.006702"/>
  <p:tag name="EMFCHILD" val="Vrai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7.005866"/>
  <p:tag name="EMFCHILD" val="Vrai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97"/>
  <p:tag name="ORIGINALWIDTH" val="4.003376"/>
  <p:tag name="EMFCHILD" val="Vrai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1173"/>
  <p:tag name="ORIGINALWIDTH" val="2.001688"/>
  <p:tag name="EMFCHILD" val="Vrai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97"/>
  <p:tag name="ORIGINALWIDTH" val="5.004195"/>
  <p:tag name="EMFCHILD" val="Vrai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1173"/>
  <p:tag name="ORIGINALWIDTH" val="2.001688"/>
  <p:tag name="EMFCHILD" val="Vrai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97"/>
  <p:tag name="ORIGINALWIDTH" val="5.004195"/>
  <p:tag name="EMFCHILD" val="Vrai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.00681"/>
  <p:tag name="ORIGINALWIDTH" val="178.6574"/>
  <p:tag name="OUTPUTTYPE" val="SVG"/>
  <p:tag name="IGUANATEXVERSION" val="159"/>
  <p:tag name="LATEXADDIN" val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Z_{\rm PCM}=\int [\mathcal{D}g]_{_{SU(N)}}\,\,e^{-\frac{1}{2\lambda}\int d^{D}x\,\tr[\p_{\mu}g \p^{\mu}g^{\dagger}]}&#10;\end{align*}&#10;&#10;\end{document}"/>
  <p:tag name="IGUANATEXSIZE" val="20"/>
  <p:tag name="IGUANATEXCURSOR" val="392"/>
  <p:tag name="TRANSPARENCY" val="Vrai"/>
  <p:tag name="FILENAME" val=""/>
  <p:tag name="LATEXENGINEID" val="1"/>
  <p:tag name="TEMPFOLDER" val="c:\temp\"/>
  <p:tag name="LATEXFORMHEIGHT" val="404"/>
  <p:tag name="LATEXFORMWIDTH" val="730"/>
  <p:tag name="LATEXFORMWRAP" val="Vrai"/>
  <p:tag name="BITMAPVECTOR" val="1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.83429"/>
  <p:tag name="ORIGINALWIDTH" val="311.5365"/>
  <p:tag name="OUTPUTTYPE" val="SVG"/>
  <p:tag name="IGUANATEXVERSION" val="159"/>
  <p:tag name="LATEXADDIN" val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Z_{\text{red}}=\int [dg]\,\,e^{\frac{V_{D}}{2\lambda}\tr[ P^{\mu},\-g][ P_{\mu},\-g^{\dagger}]}=\int [dg]\,\,\exp\left(\frac{V_{D}}{2\lambda}\sum_{ k,j=1}^{K}(p^{k}-p^{j})^{2} |g_{kj}|^{2}\right)&#10;\end{align*}&#10;&#10;\end{document}"/>
  <p:tag name="IGUANATEXSIZE" val="20"/>
  <p:tag name="IGUANATEXCURSOR" val="289"/>
  <p:tag name="TRANSPARENCY" val="Vrai"/>
  <p:tag name="FILENAME" val=""/>
  <p:tag name="LATEXENGINEID" val="1"/>
  <p:tag name="TEMPFOLDER" val="c:\temp\"/>
  <p:tag name="LATEXFORMHEIGHT" val="404"/>
  <p:tag name="LATEXFORMWIDTH" val="730"/>
  <p:tag name="LATEXFORMWRAP" val="Vrai"/>
  <p:tag name="BITMAPVECTOR" val="1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.41079"/>
  <p:tag name="ORIGINALWIDTH" val="87.59693"/>
  <p:tag name="OUTPUTTYPE" val="SVG"/>
  <p:tag name="IGUANATEXVERSION" val="159"/>
  <p:tag name="LATEXADDIN" val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g(x)\to e^{-iP\cdot x}ge^{iP\cdot x}&#10;\end{align*}&#10;&#10;\end{document}"/>
  <p:tag name="IGUANATEXSIZE" val="20"/>
  <p:tag name="IGUANATEXCURSOR" val="312"/>
  <p:tag name="TRANSPARENCY" val="Vrai"/>
  <p:tag name="FILENAME" val=""/>
  <p:tag name="LATEXENGINEID" val="1"/>
  <p:tag name="TEMPFOLDER" val="c:\temp\"/>
  <p:tag name="LATEXFORMHEIGHT" val="404"/>
  <p:tag name="LATEXFORMWIDTH" val="730"/>
  <p:tag name="LATEXFORMWRAP" val="Vrai"/>
  <p:tag name="BITMAPVECTOR" val="1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.0315"/>
  <p:tag name="ORIGINALWIDTH" val="100.1168"/>
  <p:tag name="OUTPUTTYPE" val="SVG"/>
  <p:tag name="IGUANATEXVERSION" val="159"/>
  <p:tag name="LATEXADDIN" val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P^\mu=\text{diag}\{p^{\mu}_{1},\dots,p^{\mu}_{N}\}&#10;\end{align*}&#10;&#10;\end{document}"/>
  <p:tag name="IGUANATEXSIZE" val="20"/>
  <p:tag name="IGUANATEXCURSOR" val="326"/>
  <p:tag name="TRANSPARENCY" val="Vrai"/>
  <p:tag name="FILENAME" val=""/>
  <p:tag name="LATEXENGINEID" val="1"/>
  <p:tag name="TEMPFOLDER" val="c:\temp\"/>
  <p:tag name="LATEXFORMHEIGHT" val="404"/>
  <p:tag name="LATEXFORMWIDTH" val="730"/>
  <p:tag name="LATEXFORMWRAP" val="Vrai"/>
  <p:tag name="BITMAPVECTOR" val="1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.02047"/>
  <p:tag name="ORIGINALWIDTH" val="48.87433"/>
  <p:tag name="OUTPUTTYPE" val="SVG"/>
  <p:tag name="IGUANATEXVERSION" val="159"/>
  <p:tag name="LATEXADDIN" val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0&lt;p^{\mu}_{j}&lt;\Lambda&#10;\end{align*}&#10;&#10;\end{document}"/>
  <p:tag name="IGUANATEXSIZE" val="20"/>
  <p:tag name="IGUANATEXCURSOR" val="297"/>
  <p:tag name="TRANSPARENCY" val="Vrai"/>
  <p:tag name="FILENAME" val=""/>
  <p:tag name="LATEXENGINEID" val="1"/>
  <p:tag name="TEMPFOLDER" val="c:\temp\"/>
  <p:tag name="LATEXFORMHEIGHT" val="404"/>
  <p:tag name="LATEXFORMWIDTH" val="730"/>
  <p:tag name="LATEXFORMWRAP" val="Vrai"/>
  <p:tag name="BITMAPVECTO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78"/>
  <p:tag name="ORIGINALWIDTH" val="8.006699"/>
  <p:tag name="EMFCHILD" val="Vrai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5.004212"/>
  <p:tag name="EMFCHILD" val="Vrai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.00684"/>
  <p:tag name="ORIGINALWIDTH" val="330.4919"/>
  <p:tag name="OUTPUTTYPE" val="SVG"/>
  <p:tag name="IGUANATEXVERSION" val="159"/>
  <p:tag name="LATEXADDIN" val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Z=\int [dg]_{SU(N)}\,\exp\Big(-\frac{1}{\lambda}\tr[\Gamma_{\mu},g][\Gamma_{\mu}^{\dagger},&#10;g^{\dagger}]\Big)\,,\qquad  [\Gamma_{1},\Gamma_{2}]_{q}=0,\qquad  q=e^{i\frac{\pi\,k}{N}}&#10;\end{align*}&#10;&#10;\end{document}"/>
  <p:tag name="IGUANATEXSIZE" val="16"/>
  <p:tag name="IGUANATEXCURSOR" val="385"/>
  <p:tag name="TRANSPARENCY" val="Vrai"/>
  <p:tag name="FILENAME" val=""/>
  <p:tag name="LATEXENGINEID" val="1"/>
  <p:tag name="TEMPFOLDER" val="c:\temp\"/>
  <p:tag name="LATEXFORMHEIGHT" val="404"/>
  <p:tag name="LATEXFORMWIDTH" val="730"/>
  <p:tag name="LATEXFORMWRAP" val="Vrai"/>
  <p:tag name="BITMAPVECTOR" val="1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.00681"/>
  <p:tag name="ORIGINALWIDTH" val="170.2141"/>
  <p:tag name="OUTPUTTYPE" val="SVG"/>
  <p:tag name="IGUANATEXVERSION" val="159"/>
  <p:tag name="LATEXADDIN" val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O_{q}=\int [dG]_{SU(N)}\,e^{N\,\tr(G^{\dagger}PGX+G^{\dagger}QGZ)}&#10;\end{align*}&#10;&#10;\end{document}"/>
  <p:tag name="IGUANATEXSIZE" val="20"/>
  <p:tag name="IGUANATEXCURSOR" val="307"/>
  <p:tag name="TRANSPARENCY" val="Vrai"/>
  <p:tag name="FILENAME" val=""/>
  <p:tag name="LATEXENGINEID" val="1"/>
  <p:tag name="TEMPFOLDER" val="c:\temp\"/>
  <p:tag name="LATEXFORMHEIGHT" val="404"/>
  <p:tag name="LATEXFORMWIDTH" val="730"/>
  <p:tag name="LATEXFORMWRAP" val="Vrai"/>
  <p:tag name="BITMAPVECTOR" val="1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.79681"/>
  <p:tag name="ORIGINALWIDTH" val="65.08972"/>
  <p:tag name="OUTPUTTYPE" val="SVG"/>
  <p:tag name="IGUANATEXVERSION" val="159"/>
  <p:tag name="LATEXADDIN" val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\mathcal{D}^{q}_{1-loop}\,O_{q}=0&#10;\end{align*}&#10;&#10;\end{document}"/>
  <p:tag name="IGUANATEXSIZE" val="20"/>
  <p:tag name="IGUANATEXCURSOR" val="309"/>
  <p:tag name="TRANSPARENCY" val="Vrai"/>
  <p:tag name="FILENAME" val=""/>
  <p:tag name="LATEXENGINEID" val="1"/>
  <p:tag name="TEMPFOLDER" val="c:\temp\"/>
  <p:tag name="LATEXFORMHEIGHT" val="404"/>
  <p:tag name="LATEXFORMWIDTH" val="730"/>
  <p:tag name="LATEXFORMWRAP" val="Vrai"/>
  <p:tag name="BITMAPVECTOR" val="1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8.006732"/>
  <p:tag name="LATEXADDIN" val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\mathcal{D}^{q}_{1-loop}\,O_{q}=0&#10;\end{align*}&#10;&#10;\end{document}"/>
  <p:tag name="IGUANATEXSIZE" val="20"/>
  <p:tag name="IGUANATEXCURSOR" val="309"/>
  <p:tag name="TRANSPARENCY" val="Vrai"/>
  <p:tag name="FILENAME" val=""/>
  <p:tag name="LATEXENGINEID" val="1"/>
  <p:tag name="TEMPFOLDER" val="c:\temp\"/>
  <p:tag name="LATEXFORMHEIGHT" val="404"/>
  <p:tag name="LATEXFORMWIDTH" val="730"/>
  <p:tag name="LATEXFORMWRAP" val="Vrai"/>
  <p:tag name="BITMAPVECTOR" val="1"/>
  <p:tag name="EMFCHILD" val="Vrai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01496"/>
  <p:tag name="ORIGINALWIDTH" val="4.003346"/>
  <p:tag name="EMFCHILD" val="Vrai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4.003346"/>
  <p:tag name="EMFCHILD" val="Vrai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6.005039"/>
  <p:tag name="EMFCHILD" val="Vrai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3.00252"/>
  <p:tag name="EMFCHILD" val="Vrai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01496"/>
  <p:tag name="ORIGINALWIDTH" val="12.01008"/>
  <p:tag name="EMFCHILD" val="Vrai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8.006732"/>
  <p:tag name="EMFCHILD" val="Vrai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01496"/>
  <p:tag name="ORIGINALWIDTH" val="3.00252"/>
  <p:tag name="EMFCHILD" val="Vrai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01496"/>
  <p:tag name="ORIGINALWIDTH" val="4.003346"/>
  <p:tag name="EMFCHILD" val="Vrai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00906"/>
  <p:tag name="ORIGINALWIDTH" val="8.006732"/>
  <p:tag name="EMFCHILD" val="Vrai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5.004212"/>
  <p:tag name="EMFCHILD" val="Vrai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8.006732"/>
  <p:tag name="LATEXADDIN" val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O_{q}=\int [dG]_{SU(N)}\,e^{N\,\tr(G^{\dagger}PGX+G^{\dagger}QGZ)}&#10;\end{align*}&#10;&#10;\end{document}"/>
  <p:tag name="IGUANATEXSIZE" val="20"/>
  <p:tag name="IGUANATEXCURSOR" val="307"/>
  <p:tag name="TRANSPARENCY" val="Vrai"/>
  <p:tag name="FILENAME" val=""/>
  <p:tag name="LATEXENGINEID" val="1"/>
  <p:tag name="TEMPFOLDER" val="c:\temp\"/>
  <p:tag name="LATEXFORMHEIGHT" val="404"/>
  <p:tag name="LATEXFORMWIDTH" val="730"/>
  <p:tag name="LATEXFORMWRAP" val="Vrai"/>
  <p:tag name="BITMAPVECTOR" val="1"/>
  <p:tag name="EMFCHILD" val="Vrai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01496"/>
  <p:tag name="ORIGINALWIDTH" val="4.003346"/>
  <p:tag name="EMFCHILD" val="Vrai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00906"/>
  <p:tag name="ORIGINALWIDTH" val="8.006732"/>
  <p:tag name="EMFCHILD" val="Vrai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.00681"/>
  <p:tag name="ORIGINALWIDTH" val="10.00839"/>
  <p:tag name="EMFCHILD" val="Vrai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2.001693"/>
  <p:tag name="EMFCHILD" val="Vrai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13.01091"/>
  <p:tag name="EMFCHILD" val="Vrai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2.001693"/>
  <p:tag name="EMFCHILD" val="Vrai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2"/>
  <p:tag name="EMFCHILD" val="Vrai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5.004212"/>
  <p:tag name="EMFCHILD" val="Vrai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6.005039"/>
  <p:tag name="EMFCHILD" val="Vrai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3.00252"/>
  <p:tag name="EMFCHILD" val="Vrai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7.005866"/>
  <p:tag name="EMFCHILD" val="Vrai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3.00252"/>
  <p:tag name="EMFCHILD" val="Vrai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5.004212"/>
  <p:tag name="EMFCHILD" val="Vrai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7.005866"/>
  <p:tag name="EMFCHILD" val="Vrai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10.00839"/>
  <p:tag name="EMFCHILD" val="Vrai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6.005039"/>
  <p:tag name="EMFCHILD" val="Vrai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3.00252"/>
  <p:tag name="EMFCHILD" val="Vrai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106.0891"/>
  <p:tag name="EMFCHILD" val="Vrai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6.005039"/>
  <p:tag name="EMFCHILD" val="Vrai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13.01091"/>
  <p:tag name="EMFCHILD" val="Vrai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6.005039"/>
  <p:tag name="EMFCHILD" val="Vrai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6.005039"/>
  <p:tag name="EMFCHILD" val="Vrai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3.00252"/>
  <p:tag name="EMFCHILD" val="Vrai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02087"/>
  <p:tag name="ORIGINALWIDTH" val="19.01598"/>
  <p:tag name="EMFCHILD" val="Vrai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3.00252"/>
  <p:tag name="EMFCHILD" val="Vrai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8.006742"/>
  <p:tag name="LATEXADDIN" val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Z=\int [dg]_{SU(N)}\,\exp\Big(-\frac{1}{\lambda}\tr[\Gamma_{\mu},g][\Gamma_{\mu}^{\dagger},&#10;g^{\dagger}]\Big)\,,\qquad  [\Gamma_{1},\Gamma_{2}]_{q}=0,\qquad  q=e^{i\frac{\pi\,k}{N}}&#10;\end{align*}&#10;&#10;\end{document}"/>
  <p:tag name="IGUANATEXSIZE" val="16"/>
  <p:tag name="IGUANATEXCURSOR" val="385"/>
  <p:tag name="TRANSPARENCY" val="Vrai"/>
  <p:tag name="FILENAME" val=""/>
  <p:tag name="LATEXENGINEID" val="1"/>
  <p:tag name="TEMPFOLDER" val="c:\temp\"/>
  <p:tag name="LATEXFORMHEIGHT" val="404"/>
  <p:tag name="LATEXFORMWIDTH" val="730"/>
  <p:tag name="LATEXFORMWRAP" val="Vrai"/>
  <p:tag name="BITMAPVECTOR" val="1"/>
  <p:tag name="EMFCHILD" val="Vrai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00886"/>
  <p:tag name="ORIGINALWIDTH" val="8.006742"/>
  <p:tag name="EMFCHILD" val="Vrai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.00684"/>
  <p:tag name="ORIGINALWIDTH" val="10.00842"/>
  <p:tag name="EMFCHILD" val="Vrai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6.005039"/>
  <p:tag name="EMFCHILD" val="Vrai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5"/>
  <p:tag name="ORIGINALWIDTH" val="2.001673"/>
  <p:tag name="EMFCHILD" val="Vrai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00295"/>
  <p:tag name="ORIGINALWIDTH" val="11.00925"/>
  <p:tag name="EMFCHILD" val="Vrai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5"/>
  <p:tag name="ORIGINALWIDTH" val="2.001673"/>
  <p:tag name="EMFCHILD" val="Vrai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5.004183"/>
  <p:tag name="EMFCHILD" val="Vrai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6.00502"/>
  <p:tag name="EMFCHILD" val="Vrai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3.00251"/>
  <p:tag name="EMFCHILD" val="Vrai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7.005906"/>
  <p:tag name="EMFCHILD" val="Vrai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3.00251"/>
  <p:tag name="EMFCHILD" val="Vrai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02067"/>
  <p:tag name="ORIGINALWIDTH" val="16.01344"/>
  <p:tag name="EMFCHILD" val="Vrai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.00566"/>
  <p:tag name="ORIGINALWIDTH" val="5.004183"/>
  <p:tag name="EMFCHILD" val="Vrai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5.004212"/>
  <p:tag name="EMFCHILD" val="Vrai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295"/>
  <p:tag name="ORIGINALWIDTH" val="7.005906"/>
  <p:tag name="EMFCHILD" val="Vrai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4.003346"/>
  <p:tag name="EMFCHILD" val="Vrai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295"/>
  <p:tag name="ORIGINALWIDTH" val="6.00502"/>
  <p:tag name="EMFCHILD" val="Vrai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6.00502"/>
  <p:tag name="EMFCHILD" val="Vrai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5"/>
  <p:tag name="ORIGINALWIDTH" val="17.01427"/>
  <p:tag name="EMFCHILD" val="Vrai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5.004183"/>
  <p:tag name="EMFCHILD" val="Vrai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1181"/>
  <p:tag name="ORIGINALWIDTH" val="2.001673"/>
  <p:tag name="EMFCHILD" val="Vrai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02067"/>
  <p:tag name="ORIGINALWIDTH" val="6.00502"/>
  <p:tag name="EMFCHILD" val="Vrai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5"/>
  <p:tag name="ORIGINALWIDTH" val="12.01009"/>
  <p:tag name="EMFCHILD" val="Vrai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02067"/>
  <p:tag name="ORIGINALWIDTH" val="4.003346"/>
  <p:tag name="EMFCHILD" val="Vrai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5.004212"/>
  <p:tag name="EMFCHILD" val="Vrai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5.004183"/>
  <p:tag name="EMFCHILD" val="Vrai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1181"/>
  <p:tag name="ORIGINALWIDTH" val="2.001673"/>
  <p:tag name="EMFCHILD" val="Vrai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02067"/>
  <p:tag name="ORIGINALWIDTH" val="6.00502"/>
  <p:tag name="EMFCHILD" val="Vrai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02067"/>
  <p:tag name="ORIGINALWIDTH" val="4.003346"/>
  <p:tag name="EMFCHILD" val="Vrai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5"/>
  <p:tag name="ORIGINALWIDTH" val="2.001673"/>
  <p:tag name="EMFCHILD" val="Vrai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.00566"/>
  <p:tag name="ORIGINALWIDTH" val="5.004183"/>
  <p:tag name="EMFCHILD" val="Vrai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1181"/>
  <p:tag name="ORIGINALWIDTH" val="2.001673"/>
  <p:tag name="EMFCHILD" val="Vrai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5"/>
  <p:tag name="ORIGINALWIDTH" val="8.006742"/>
  <p:tag name="EMFCHILD" val="Vrai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4.003346"/>
  <p:tag name="EMFCHILD" val="Vrai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1181"/>
  <p:tag name="ORIGINALWIDTH" val="2.001673"/>
  <p:tag name="EMFCHILD" val="Vrai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7.005866"/>
  <p:tag name="EMFCHILD" val="Vrai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6.00502"/>
  <p:tag name="EMFCHILD" val="Vrai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4.003346"/>
  <p:tag name="EMFCHILD" val="Vrai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5"/>
  <p:tag name="ORIGINALWIDTH" val="2.001673"/>
  <p:tag name="EMFCHILD" val="Vrai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01476"/>
  <p:tag name="ORIGINALWIDTH" val="4.003346"/>
  <p:tag name="EMFCHILD" val="Vrai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00886"/>
  <p:tag name="ORIGINALWIDTH" val="8.006742"/>
  <p:tag name="EMFCHILD" val="Vrai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5.004183"/>
  <p:tag name="EMFCHILD" val="Vrai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1181"/>
  <p:tag name="ORIGINALWIDTH" val="2.001673"/>
  <p:tag name="EMFCHILD" val="Vrai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02067"/>
  <p:tag name="ORIGINALWIDTH" val="5.004183"/>
  <p:tag name="EMFCHILD" val="Vrai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00886"/>
  <p:tag name="ORIGINALWIDTH" val="8.006742"/>
  <p:tag name="EMFCHILD" val="Vrai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5.004183"/>
  <p:tag name="EMFCHILD" val="Vrai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5.004212"/>
  <p:tag name="EMFCHILD" val="Vrai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3.00251"/>
  <p:tag name="EMFCHILD" val="Vrai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00886"/>
  <p:tag name="ORIGINALWIDTH" val="4.003346"/>
  <p:tag name="EMFCHILD" val="Vrai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01476"/>
  <p:tag name="ORIGINALWIDTH" val="4.003346"/>
  <p:tag name="EMFCHILD" val="Vrai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295"/>
  <p:tag name="ORIGINALWIDTH" val="9.007578"/>
  <p:tag name="EMFCHILD" val="Vrai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1181"/>
  <p:tag name="ORIGINALWIDTH" val="6.00502"/>
  <p:tag name="EMFCHILD" val="Vrai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5.004212"/>
  <p:tag name="LATEXADDIN" val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0&lt;p^{\mu}_{j}&lt;\Lambda&#10;\end{align*}&#10;&#10;\end{document}"/>
  <p:tag name="IGUANATEXSIZE" val="20"/>
  <p:tag name="IGUANATEXCURSOR" val="297"/>
  <p:tag name="TRANSPARENCY" val="Vrai"/>
  <p:tag name="FILENAME" val=""/>
  <p:tag name="LATEXENGINEID" val="1"/>
  <p:tag name="TEMPFOLDER" val="c:\temp\"/>
  <p:tag name="LATEXFORMHEIGHT" val="404"/>
  <p:tag name="LATEXFORMWIDTH" val="730"/>
  <p:tag name="LATEXFORMWRAP" val="Vrai"/>
  <p:tag name="BITMAPVECTOR" val="1"/>
  <p:tag name="EMFCHILD" val="Vrai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02087"/>
  <p:tag name="ORIGINALWIDTH" val="7.005866"/>
  <p:tag name="EMFCHILD" val="Vrai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02087"/>
  <p:tag name="ORIGINALWIDTH" val="6.005039"/>
  <p:tag name="EMFCHILD" val="Vrai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5.004212"/>
  <p:tag name="EMFCHILD" val="Vrai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02087"/>
  <p:tag name="ORIGINALWIDTH" val="4.003346"/>
  <p:tag name="EMFCHILD" val="Vrai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5.004212"/>
  <p:tag name="EMFCHILD" val="Vrai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02087"/>
  <p:tag name="ORIGINALWIDTH" val="7.005866"/>
  <p:tag name="EMFCHILD" val="Vrai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7.005866"/>
  <p:tag name="EMFCHILD" val="Vrai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8.006732"/>
  <p:tag name="LATEXADDIN" val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P^\mu=\text{diag}\{p^{\mu}_{1},\dots,p^{\mu}_{N}\}&#10;\end{align*}&#10;&#10;\end{document}"/>
  <p:tag name="IGUANATEXSIZE" val="20"/>
  <p:tag name="IGUANATEXCURSOR" val="326"/>
  <p:tag name="TRANSPARENCY" val="Vrai"/>
  <p:tag name="FILENAME" val=""/>
  <p:tag name="LATEXENGINEID" val="1"/>
  <p:tag name="TEMPFOLDER" val="c:\temp\"/>
  <p:tag name="LATEXFORMHEIGHT" val="404"/>
  <p:tag name="LATEXFORMWIDTH" val="730"/>
  <p:tag name="LATEXFORMWRAP" val="Vrai"/>
  <p:tag name="BITMAPVECTOR" val="1"/>
  <p:tag name="EMFCHILD" val="Vrai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5.004212"/>
  <p:tag name="EMFCHILD" val="Vrai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00906"/>
  <p:tag name="ORIGINALWIDTH" val="8.006732"/>
  <p:tag name="EMFCHILD" val="Vrai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00295"/>
  <p:tag name="ORIGINALWIDTH" val="19.01598"/>
  <p:tag name="EMFCHILD" val="Vrai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5.004212"/>
  <p:tag name="EMFCHILD" val="Vrai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02087"/>
  <p:tag name="ORIGINALWIDTH" val="6.005039"/>
  <p:tag name="EMFCHILD" val="Vrai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5.004212"/>
  <p:tag name="EMFCHILD" val="Vrai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4.003346"/>
  <p:tag name="EMFCHILD" val="Vrai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78"/>
  <p:tag name="ORIGINALWIDTH" val="8.006699"/>
  <p:tag name="EMFCHILD" val="Vrai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01496"/>
  <p:tag name="ORIGINALWIDTH" val="3.00252"/>
  <p:tag name="EMFCHILD" val="Vrai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1181"/>
  <p:tag name="ORIGINALWIDTH" val="2.001693"/>
  <p:tag name="EMFCHILD" val="Vrai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000591"/>
  <p:tag name="ORIGINALWIDTH" val="2.001693"/>
  <p:tag name="EMFCHILD" val="Vrai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000591"/>
  <p:tag name="ORIGINALWIDTH" val="2.001693"/>
  <p:tag name="EMFCHILD" val="Vrai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000591"/>
  <p:tag name="ORIGINALWIDTH" val="2.001693"/>
  <p:tag name="EMFCHILD" val="Vrai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1181"/>
  <p:tag name="ORIGINALWIDTH" val="2.001693"/>
  <p:tag name="EMFCHILD" val="Vrai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02087"/>
  <p:tag name="ORIGINALWIDTH" val="6.005039"/>
  <p:tag name="EMFCHILD" val="Vrai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5.004212"/>
  <p:tag name="EMFCHILD" val="Vrai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7.005866"/>
  <p:tag name="EMFCHILD" val="Vrai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5.004212"/>
  <p:tag name="EMFCHILD" val="Vrai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02087"/>
  <p:tag name="ORIGINALWIDTH" val="6.005039"/>
  <p:tag name="LATEXADDIN" val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g(x)\to e^{-iP\cdot x}ge^{iP\cdot x}&#10;\end{align*}&#10;&#10;\end{document}"/>
  <p:tag name="IGUANATEXSIZE" val="20"/>
  <p:tag name="IGUANATEXCURSOR" val="312"/>
  <p:tag name="TRANSPARENCY" val="Vrai"/>
  <p:tag name="FILENAME" val=""/>
  <p:tag name="LATEXENGINEID" val="1"/>
  <p:tag name="TEMPFOLDER" val="c:\temp\"/>
  <p:tag name="LATEXFORMHEIGHT" val="404"/>
  <p:tag name="LATEXFORMWIDTH" val="730"/>
  <p:tag name="LATEXFORMWRAP" val="Vrai"/>
  <p:tag name="BITMAPVECTOR" val="1"/>
  <p:tag name="EMFCHILD" val="Vrai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8.006732"/>
  <p:tag name="EMFCHILD" val="Vrai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2"/>
  <p:tag name="EMFCHILD" val="Vrai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6.005039"/>
  <p:tag name="EMFCHILD" val="Vrai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2"/>
  <p:tag name="EMFCHILD" val="Vrai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10.00839"/>
  <p:tag name="EMFCHILD" val="Vrai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5.004212"/>
  <p:tag name="EMFCHILD" val="Vrai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6.005039"/>
  <p:tag name="EMFCHILD" val="Vrai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9.007559"/>
  <p:tag name="EMFCHILD" val="Vrai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000591"/>
  <p:tag name="ORIGINALWIDTH" val="2.001693"/>
  <p:tag name="EMFCHILD" val="Vrai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1181"/>
  <p:tag name="ORIGINALWIDTH" val="5.004212"/>
  <p:tag name="EMFCHILD" val="Vrai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02087"/>
  <p:tag name="ORIGINALWIDTH" val="6.005039"/>
  <p:tag name="EMFCHILD" val="Vrai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5.004212"/>
  <p:tag name="EMFCHILD" val="Vrai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5.004212"/>
  <p:tag name="EMFCHILD" val="Vrai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9.007559"/>
  <p:tag name="EMFCHILD" val="Vrai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000591"/>
  <p:tag name="ORIGINALWIDTH" val="2.001693"/>
  <p:tag name="EMFCHILD" val="Vrai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1181"/>
  <p:tag name="ORIGINALWIDTH" val="5.004212"/>
  <p:tag name="EMFCHILD" val="Vrai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8.006732"/>
  <p:tag name="LATEXADDIN" val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Z_{\text{red}}=\int [dg]\,\,e^{\frac{V_{D}}{2\lambda}\tr[ P^{\mu},\-g][ P_{\mu},\-g^{\dagger}]}=\int [dg]\,\,\exp\left(\frac{V_{D}}{2\lambda}\sum_{ k,j=1}^{K}(p^{k}-p^{j})^{2} |g_{kj}|^{2}\right)&#10;\end{align*}&#10;&#10;\end{document}"/>
  <p:tag name="IGUANATEXSIZE" val="20"/>
  <p:tag name="IGUANATEXCURSOR" val="289"/>
  <p:tag name="TRANSPARENCY" val="Vrai"/>
  <p:tag name="FILENAME" val=""/>
  <p:tag name="LATEXENGINEID" val="1"/>
  <p:tag name="TEMPFOLDER" val="c:\temp\"/>
  <p:tag name="LATEXFORMHEIGHT" val="404"/>
  <p:tag name="LATEXFORMWIDTH" val="730"/>
  <p:tag name="LATEXFORMWRAP" val="Vrai"/>
  <p:tag name="BITMAPVECTOR" val="1"/>
  <p:tag name="EMFCHILD" val="Vrai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11.00925"/>
  <p:tag name="EMFCHILD" val="Vrai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00906"/>
  <p:tag name="ORIGINALWIDTH" val="8.006732"/>
  <p:tag name="EMFCHILD" val="Vrai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.00681"/>
  <p:tag name="ORIGINALWIDTH" val="10.00839"/>
  <p:tag name="EMFCHILD" val="Vrai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2.001693"/>
  <p:tag name="EMFCHILD" val="Vrai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00295"/>
  <p:tag name="ORIGINALWIDTH" val="11.00925"/>
  <p:tag name="EMFCHILD" val="Vrai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7.005866"/>
  <p:tag name="EMFCHILD" val="Vrai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2.001693"/>
  <p:tag name="EMFCHILD" val="Vrai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5.004212"/>
  <p:tag name="EMFCHILD" val="Vrai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01496"/>
  <p:tag name="ORIGINALWIDTH" val="5.004212"/>
  <p:tag name="EMFCHILD" val="Vrai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1181"/>
  <p:tag name="ORIGINALWIDTH" val="6.005039"/>
  <p:tag name="EMFCHILD" val="Vrai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10.00839"/>
  <p:tag name="EMFCHILD" val="Vrai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1181"/>
  <p:tag name="ORIGINALWIDTH" val="3.00252"/>
  <p:tag name="EMFCHILD" val="Vrai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01496"/>
  <p:tag name="ORIGINALWIDTH" val="4.003346"/>
  <p:tag name="EMFCHILD" val="Vrai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9.007559"/>
  <p:tag name="EMFCHILD" val="Vrai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6.005039"/>
  <p:tag name="EMFCHILD" val="Vrai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1181"/>
  <p:tag name="ORIGINALWIDTH" val="4.003346"/>
  <p:tag name="EMFCHILD" val="Vrai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5.004212"/>
  <p:tag name="EMFCHILD" val="Vrai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01496"/>
  <p:tag name="ORIGINALWIDTH" val="6.005039"/>
  <p:tag name="EMFCHILD" val="Vrai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5.004212"/>
  <p:tag name="EMFCHILD" val="Vrai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6.005039"/>
  <p:tag name="EMFCHILD" val="Vrai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1181"/>
  <p:tag name="ORIGINALWIDTH" val="4.003346"/>
  <p:tag name="EMFCHILD" val="Vrai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01496"/>
  <p:tag name="ORIGINALWIDTH" val="6.005039"/>
  <p:tag name="EMFCHILD" val="Vrai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3.00252"/>
  <p:tag name="EMFCHILD" val="Vrai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2.001693"/>
  <p:tag name="EMFCHILD" val="Vrai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00906"/>
  <p:tag name="ORIGINALWIDTH" val="8.006732"/>
  <p:tag name="EMFCHILD" val="Vrai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.00681"/>
  <p:tag name="ORIGINALWIDTH" val="10.00839"/>
  <p:tag name="EMFCHILD" val="Vrai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2.001693"/>
  <p:tag name="EMFCHILD" val="Vrai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01496"/>
  <p:tag name="ORIGINALWIDTH" val="3.00252"/>
  <p:tag name="EMFCHILD" val="Vrai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00295"/>
  <p:tag name="ORIGINALWIDTH" val="11.00925"/>
  <p:tag name="EMFCHILD" val="Vrai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2.001693"/>
  <p:tag name="EMFCHILD" val="Vrai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02087"/>
  <p:tag name="ORIGINALWIDTH" val="16.01346"/>
  <p:tag name="EMFCHILD" val="Vrai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.00563"/>
  <p:tag name="ORIGINALWIDTH" val="6.005039"/>
  <p:tag name="EMFCHILD" val="Vrai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.00563"/>
  <p:tag name="ORIGINALWIDTH" val="6.005039"/>
  <p:tag name="EMFCHILD" val="Vrai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8.006732"/>
  <p:tag name="EMFCHILD" val="Vrai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7.005866"/>
  <p:tag name="EMFCHILD" val="Vrai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13.01091"/>
  <p:tag name="EMFCHILD" val="Vrai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5.004212"/>
  <p:tag name="EMFCHILD" val="Vrai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6.005039"/>
  <p:tag name="EMFCHILD" val="Vrai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2"/>
  <p:tag name="EMFCHILD" val="Vrai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7.005866"/>
  <p:tag name="EMFCHILD" val="Vrai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.00445"/>
  <p:tag name="ORIGINALWIDTH" val="14.01177"/>
  <p:tag name="EMFCHILD" val="Vrai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4.003346"/>
  <p:tag name="EMFCHILD" val="Vrai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02087"/>
  <p:tag name="ORIGINALWIDTH" val="6.005039"/>
  <p:tag name="EMFCHILD" val="Vrai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10.00839"/>
  <p:tag name="EMFCHILD" val="Vrai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2"/>
  <p:tag name="EMFCHILD" val="Vrai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02087"/>
  <p:tag name="ORIGINALWIDTH" val="6.005039"/>
  <p:tag name="EMFCHILD" val="Vrai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4.003346"/>
  <p:tag name="EMFCHILD" val="Vrai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7.005866"/>
  <p:tag name="EMFCHILD" val="Vrai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02087"/>
  <p:tag name="ORIGINALWIDTH" val="6.005039"/>
  <p:tag name="EMFCHILD" val="Vrai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8.006732"/>
  <p:tag name="EMFCHILD" val="Vrai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02087"/>
  <p:tag name="ORIGINALWIDTH" val="4.003346"/>
  <p:tag name="EMFCHILD" val="Vrai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2"/>
  <p:tag name="EMFCHILD" val="Vrai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4.003346"/>
  <p:tag name="EMFCHILD" val="Vrai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1.000827"/>
  <p:tag name="EMFCHILD" val="Vrai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02087"/>
  <p:tag name="ORIGINALWIDTH" val="6.005039"/>
  <p:tag name="EMFCHILD" val="Vrai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4.003346"/>
  <p:tag name="EMFCHILD" val="Vrai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02087"/>
  <p:tag name="ORIGINALWIDTH" val="4.003346"/>
  <p:tag name="EMFCHILD" val="Vrai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1.000827"/>
  <p:tag name="EMFCHILD" val="Vrai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4.003346"/>
  <p:tag name="EMFCHILD" val="Vrai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.00563"/>
  <p:tag name="ORIGINALWIDTH" val="6.005039"/>
  <p:tag name="EMFCHILD" val="Vrai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02087"/>
  <p:tag name="ORIGINALWIDTH" val="6.005039"/>
  <p:tag name="EMFCHILD" val="Vrai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.00563"/>
  <p:tag name="ORIGINALWIDTH" val="6.005039"/>
  <p:tag name="EMFCHILD" val="Vrai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8.006732"/>
  <p:tag name="LATEXADDIN" val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Z_{\rm PCM}=\int [\mathcal{D}g]_{_{SU(N)}}\,\,e^{-\frac{1}{2\lambda}\int d^{D}x\,\tr[\p_{\mu}g \p^{\mu}g^{\dagger}]}&#10;\end{align*}&#10;&#10;\end{document}"/>
  <p:tag name="IGUANATEXSIZE" val="20"/>
  <p:tag name="IGUANATEXCURSOR" val="392"/>
  <p:tag name="TRANSPARENCY" val="Vrai"/>
  <p:tag name="FILENAME" val=""/>
  <p:tag name="LATEXENGINEID" val="1"/>
  <p:tag name="TEMPFOLDER" val="c:\temp\"/>
  <p:tag name="LATEXFORMHEIGHT" val="404"/>
  <p:tag name="LATEXFORMWIDTH" val="730"/>
  <p:tag name="LATEXFORMWRAP" val="Vrai"/>
  <p:tag name="BITMAPVECTOR" val="1"/>
  <p:tag name="EMFCHILD" val="Vrai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18.01512"/>
  <p:tag name="EMFCHILD" val="Vrai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00906"/>
  <p:tag name="ORIGINALWIDTH" val="8.006732"/>
  <p:tag name="EMFCHILD" val="Vrai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.00681"/>
  <p:tag name="ORIGINALWIDTH" val="10.00839"/>
  <p:tag name="EMFCHILD" val="Vrai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2.001693"/>
  <p:tag name="EMFCHILD" val="Vrai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8.006732"/>
  <p:tag name="EMFCHILD" val="Vrai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02087"/>
  <p:tag name="ORIGINALWIDTH" val="6.005039"/>
  <p:tag name="EMFCHILD" val="Vrai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2.001693"/>
  <p:tag name="EMFCHILD" val="Vrai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01496"/>
  <p:tag name="ORIGINALWIDTH" val="4.003346"/>
  <p:tag name="EMFCHILD" val="Vrai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4.003346"/>
  <p:tag name="EMFCHILD" val="Vrai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01496"/>
  <p:tag name="ORIGINALWIDTH" val="5.004212"/>
  <p:tag name="EMFCHILD" val="Vrai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2.001693"/>
  <p:tag name="EMFCHILD" val="Vrai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1181"/>
  <p:tag name="ORIGINALWIDTH" val="6.005039"/>
  <p:tag name="EMFCHILD" val="Vrai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2.001693"/>
  <p:tag name="EMFCHILD" val="Vrai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5.004212"/>
  <p:tag name="EMFCHILD" val="Vrai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6.005039"/>
  <p:tag name="EMFCHILD" val="Vrai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1181"/>
  <p:tag name="ORIGINALWIDTH" val="3.00252"/>
  <p:tag name="EMFCHILD" val="Vrai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8.006732"/>
  <p:tag name="EMFCHILD" val="Vrai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1181"/>
  <p:tag name="ORIGINALWIDTH" val="3.00252"/>
  <p:tag name="EMFCHILD" val="Vrai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01496"/>
  <p:tag name="ORIGINALWIDTH" val="4.003346"/>
  <p:tag name="EMFCHILD" val="Vrai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78"/>
  <p:tag name="ORIGINALWIDTH" val="30.02522"/>
  <p:tag name="EMFCHILD" val="Vrai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2.001693"/>
  <p:tag name="EMFCHILD" val="Vrai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002677"/>
  <p:tag name="ORIGINALWIDTH" val="5.004212"/>
  <p:tag name="EMFCHILD" val="Vrai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5.004212"/>
  <p:tag name="EMFCHILD" val="Vrai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1181"/>
  <p:tag name="ORIGINALWIDTH" val="6.005039"/>
  <p:tag name="EMFCHILD" val="Vrai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1181"/>
  <p:tag name="ORIGINALWIDTH" val="5.004212"/>
  <p:tag name="EMFCHILD" val="Vrai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9.007559"/>
  <p:tag name="EMFCHILD" val="Vrai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5.004212"/>
  <p:tag name="EMFCHILD" val="Vrai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1181"/>
  <p:tag name="ORIGINALWIDTH" val="4.003346"/>
  <p:tag name="EMFCHILD" val="Vrai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01496"/>
  <p:tag name="ORIGINALWIDTH" val="4.003346"/>
  <p:tag name="EMFCHILD" val="Vrai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5.004212"/>
  <p:tag name="EMFCHILD" val="Vrai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1181"/>
  <p:tag name="ORIGINALWIDTH" val="4.003346"/>
  <p:tag name="EMFCHILD" val="Vrai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4.003346"/>
  <p:tag name="EMFCHILD" val="Vrai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01496"/>
  <p:tag name="ORIGINALWIDTH" val="4.003346"/>
  <p:tag name="EMFCHILD" val="Vrai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3.00252"/>
  <p:tag name="EMFCHILD" val="Vrai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2.001693"/>
  <p:tag name="EMFCHILD" val="Vrai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5.004212"/>
  <p:tag name="EMFCHILD" val="Vrai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7137"/>
  <p:tag name="ORIGINALWIDTH" val="45.37736"/>
  <p:tag name="OUTPUTTYPE" val="SVG"/>
  <p:tag name="IGUANATEXVERSION" val="159"/>
  <p:tag name="LATEXADDIN" val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\rho(\bar{z},z)=1 &#10;\end{align*}&#10;&#10;\end{document}"/>
  <p:tag name="IGUANATEXSIZE" val="20"/>
  <p:tag name="IGUANATEXCURSOR" val="261"/>
  <p:tag name="TRANSPARENCY" val="Vrai"/>
  <p:tag name="FILENAME" val=""/>
  <p:tag name="LATEXENGINEID" val="1"/>
  <p:tag name="TEMPFOLDER" val="c:\temp\"/>
  <p:tag name="LATEXFORMHEIGHT" val="404"/>
  <p:tag name="LATEXFORMWIDTH" val="730"/>
  <p:tag name="LATEXFORMWRAP" val="Vrai"/>
  <p:tag name="BITMAPVECTOR" val="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7142"/>
  <p:tag name="ORIGINALWIDTH" val="45.87957"/>
  <p:tag name="OUTPUTTYPE" val="SVG"/>
  <p:tag name="IGUANATEXVERSION" val="159"/>
  <p:tag name="LATEXADDIN" val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\rho(\bar{z},z)=0 &#10;\end{align*}&#10;\end{document}"/>
  <p:tag name="IGUANATEXSIZE" val="20"/>
  <p:tag name="IGUANATEXCURSOR" val="307"/>
  <p:tag name="TRANSPARENCY" val="Vrai"/>
  <p:tag name="FILENAME" val=""/>
  <p:tag name="LATEXENGINEID" val="1"/>
  <p:tag name="TEMPFOLDER" val="c:\temp\"/>
  <p:tag name="LATEXFORMHEIGHT" val="404"/>
  <p:tag name="LATEXFORMWIDTH" val="730"/>
  <p:tag name="LATEXFORMWRAP" val="Vrai"/>
  <p:tag name="BITMAPVECTOR" val="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6.005039"/>
  <p:tag name="LATEXADDIN" val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\rho(\bar{z},z)=0 &#10;\end{align*}&#10;\end{document}"/>
  <p:tag name="IGUANATEXSIZE" val="20"/>
  <p:tag name="IGUANATEXCURSOR" val="307"/>
  <p:tag name="TRANSPARENCY" val="Vrai"/>
  <p:tag name="FILENAME" val=""/>
  <p:tag name="LATEXENGINEID" val="1"/>
  <p:tag name="TEMPFOLDER" val="c:\temp\"/>
  <p:tag name="LATEXFORMHEIGHT" val="404"/>
  <p:tag name="LATEXFORMWIDTH" val="730"/>
  <p:tag name="LATEXFORMWRAP" val="Vrai"/>
  <p:tag name="BITMAPVECTOR" val="1"/>
  <p:tag name="EMFCHILD" val="Vrai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2"/>
  <p:tag name="EMFCHILD" val="Vrai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5.004212"/>
  <p:tag name="EMFCHILD" val="Vrai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5.004212"/>
  <p:tag name="EMFCHILD" val="Vrai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1181"/>
  <p:tag name="ORIGINALWIDTH" val="2.001693"/>
  <p:tag name="EMFCHILD" val="Vrai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78"/>
  <p:tag name="ORIGINALWIDTH" val="8.006699"/>
  <p:tag name="EMFCHILD" val="Vrai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5.004212"/>
  <p:tag name="EMFCHILD" val="Vrai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2"/>
  <p:tag name="EMFCHILD" val="Vrai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00906"/>
  <p:tag name="ORIGINALWIDTH" val="8.006732"/>
  <p:tag name="EMFCHILD" val="Vrai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5.004212"/>
  <p:tag name="EMFCHILD" val="Vrai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3"/>
  <p:tag name="ORIGINALWIDTH" val="6.005049"/>
  <p:tag name="LATEXADDIN" val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\rho(\bar{z},z)=1 &#10;\end{align*}&#10;&#10;\end{document}"/>
  <p:tag name="IGUANATEXSIZE" val="20"/>
  <p:tag name="IGUANATEXCURSOR" val="261"/>
  <p:tag name="TRANSPARENCY" val="Vrai"/>
  <p:tag name="FILENAME" val=""/>
  <p:tag name="LATEXENGINEID" val="1"/>
  <p:tag name="TEMPFOLDER" val="c:\temp\"/>
  <p:tag name="LATEXFORMHEIGHT" val="404"/>
  <p:tag name="LATEXFORMWIDTH" val="730"/>
  <p:tag name="LATEXFORMWRAP" val="Vrai"/>
  <p:tag name="BITMAPVECTOR" val="1"/>
  <p:tag name="EMFCHILD" val="Vrai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8"/>
  <p:tag name="ORIGINALWIDTH" val="3.0025"/>
  <p:tag name="EMFCHILD" val="Vrai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289"/>
  <p:tag name="ORIGINALWIDTH" val="5.004216"/>
  <p:tag name="EMFCHILD" val="Vrai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85"/>
  <p:tag name="ORIGINALWIDTH" val="5.004216"/>
  <p:tag name="EMFCHILD" val="Vrai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1206"/>
  <p:tag name="ORIGINALWIDTH" val="2.001667"/>
  <p:tag name="EMFCHILD" val="Vrai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85"/>
  <p:tag name="ORIGINALWIDTH" val="5.004216"/>
  <p:tag name="EMFCHILD" val="Vrai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78"/>
  <p:tag name="ORIGINALWIDTH" val="8.006699"/>
  <p:tag name="EMFCHILD" val="Vrai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8"/>
  <p:tag name="ORIGINALWIDTH" val="3.0025"/>
  <p:tag name="EMFCHILD" val="Vrai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00868"/>
  <p:tag name="ORIGINALWIDTH" val="8.006716"/>
  <p:tag name="EMFCHILD" val="Vrai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3"/>
  <p:tag name="ORIGINALWIDTH" val="4.003382"/>
  <p:tag name="EMFCHILD" val="Vrai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5.004212"/>
  <p:tag name="EMFCHILD" val="Vrai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02085"/>
  <p:tag name="ORIGINALWIDTH" val="6.00504"/>
  <p:tag name="EMFCHILD" val="Vrai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5.004212"/>
  <p:tag name="EMFCHILD" val="Vrai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10.00839"/>
  <p:tag name="LATEXADDIN" val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ds^{2}=-\frac{y}{\sqrt{\frac{1}{4}-\zeta^{2}}}(dt+\bar{V}dz+Vd\bar{z})^{2}+\frac{\sqrt{\frac{1}{4}-\zeta^{2}}}{y}(dy^{2}+d\bar{z}dz)+y\sqrt{\frac{1+2 \zeta}{1-2 \zeta}}d\Omega_{3}+y\sqrt{\frac{1-2 \zeta}{1+2 \zeta}}d\tilde\Omega_{3}&#10;\end{align*}&#10;\end{document}"/>
  <p:tag name="IGUANATEXSIZE" val="20"/>
  <p:tag name="IGUANATEXCURSOR" val="521"/>
  <p:tag name="TRANSPARENCY" val="Vrai"/>
  <p:tag name="FILENAME" val=""/>
  <p:tag name="LATEXENGINEID" val="1"/>
  <p:tag name="TEMPFOLDER" val="c:\temp\"/>
  <p:tag name="LATEXFORMHEIGHT" val="404"/>
  <p:tag name="LATEXFORMWIDTH" val="730"/>
  <p:tag name="LATEXFORMWRAP" val="Vrai"/>
  <p:tag name="BITMAPVECTOR" val="1"/>
  <p:tag name="EMFCHILD" val="Vrai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4.003346"/>
  <p:tag name="EMFCHILD" val="Vrai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00906"/>
  <p:tag name="ORIGINALWIDTH" val="8.006732"/>
  <p:tag name="EMFCHILD" val="Vrai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7.005866"/>
  <p:tag name="EMFCHILD" val="Vrai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30.9336"/>
  <p:tag name="ORIGINALWIDTH" val="7125.609"/>
  <p:tag name="OUTPUTTYPE" val="PNG"/>
  <p:tag name="IGUANATEXVERSION" val="159"/>
  <p:tag name="LATEXADDIN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{\cal S}_{SYM}=\frac{N}{\lambda} \int d^4x\,{\rm Tr}\(F^2+&#10;({\cal D}\Phi_j)^2 +[\Phi_j,\Phi_k]^2\)+{\rm fermions}$$&#10;\end{document}"/>
  <p:tag name="IGUANATEXSIZE" val="20"/>
  <p:tag name="IGUANATEXCURSOR" val="651"/>
  <p:tag name="TRANSPARENCY" val="Faux"/>
  <p:tag name="FILENAME" val=""/>
  <p:tag name="LATEXENGINEID" val="0"/>
  <p:tag name="TEMPFOLDER" val="c:\temp\"/>
  <p:tag name="LATEXFORMHEIGHT" val="316"/>
  <p:tag name="LATEXFORMWIDTH" val="385"/>
  <p:tag name="LATEXFORMWRAP" val="Vrai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000595"/>
  <p:tag name="ORIGINALWIDTH" val="2.001675"/>
  <p:tag name="EMFCHILD" val="Vrai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02087"/>
  <p:tag name="ORIGINALWIDTH" val="6.005039"/>
  <p:tag name="EMFCHILD" val="Vrai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38.03193"/>
  <p:tag name="EMFCHILD" val="Vrai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.00563"/>
  <p:tag name="ORIGINALWIDTH" val="10.00839"/>
  <p:tag name="EMFCHILD" val="Vrai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28.02354"/>
  <p:tag name="EMFCHILD" val="Vrai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4.003346"/>
  <p:tag name="EMFCHILD" val="Vrai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4.003346"/>
  <p:tag name="EMFCHILD" val="Vrai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4.003346"/>
  <p:tag name="EMFCHILD" val="Vrai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7.005866"/>
  <p:tag name="EMFCHILD" val="Vrai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00295"/>
  <p:tag name="ORIGINALWIDTH" val="5.004212"/>
  <p:tag name="EMFCHILD" val="Vrai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4.003346"/>
  <p:tag name="EMFCHILD" val="Vrai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000595"/>
  <p:tag name="ORIGINALWIDTH" val="2.001675"/>
  <p:tag name="EMFCHILD" val="Vrai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2"/>
  <p:tag name="EMFCHILD" val="Vrai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9.007559"/>
  <p:tag name="EMFCHILD" val="Vrai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8.006732"/>
  <p:tag name="EMFCHILD" val="Vrai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5.004212"/>
  <p:tag name="EMFCHILD" val="Vrai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8.006732"/>
  <p:tag name="EMFCHILD" val="Vrai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10.00839"/>
  <p:tag name="EMFCHILD" val="Vrai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8.006732"/>
  <p:tag name="EMFCHILD" val="Vrai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8.006732"/>
  <p:tag name="EMFCHILD" val="Vrai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6.005039"/>
  <p:tag name="EMFCHILD" val="Vrai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5.004212"/>
  <p:tag name="EMFCHILD" val="Vrai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000595"/>
  <p:tag name="ORIGINALWIDTH" val="2.001675"/>
  <p:tag name="EMFCHILD" val="Vrai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5.004212"/>
  <p:tag name="EMFCHILD" val="Vrai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2"/>
  <p:tag name="EMFCHILD" val="Vrai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4.003346"/>
  <p:tag name="EMFCHILD" val="Vrai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8.006732"/>
  <p:tag name="EMFCHILD" val="Vrai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.00563"/>
  <p:tag name="ORIGINALWIDTH" val="10.00839"/>
  <p:tag name="EMFCHILD" val="Vrai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28.02354"/>
  <p:tag name="EMFCHILD" val="Vrai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4.003346"/>
  <p:tag name="EMFCHILD" val="Vrai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4.003346"/>
  <p:tag name="EMFCHILD" val="Vrai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4.003346"/>
  <p:tag name="EMFCHILD" val="Vrai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7.005866"/>
  <p:tag name="EMFCHILD" val="Vrai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37"/>
  <p:tag name="EMFCHILD" val="Vrai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00295"/>
  <p:tag name="ORIGINALWIDTH" val="5.004212"/>
  <p:tag name="EMFCHILD" val="Vrai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4.003346"/>
  <p:tag name="EMFCHILD" val="Vrai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38.03193"/>
  <p:tag name="EMFCHILD" val="Vrai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02087"/>
  <p:tag name="ORIGINALWIDTH" val="6.005039"/>
  <p:tag name="EMFCHILD" val="Vrai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2"/>
  <p:tag name="EMFCHILD" val="Vrai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00295"/>
  <p:tag name="ORIGINALWIDTH" val="11.00925"/>
  <p:tag name="EMFCHILD" val="Vrai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4.003346"/>
  <p:tag name="EMFCHILD" val="Vrai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8.006732"/>
  <p:tag name="EMFCHILD" val="Vrai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6.005039"/>
  <p:tag name="EMFCHILD" val="Vrai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5.004212"/>
  <p:tag name="EMFCHILD" val="Vrai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2.001675"/>
  <p:tag name="EMFCHILD" val="Vrai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5.004212"/>
  <p:tag name="EMFCHILD" val="Vrai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10.00839"/>
  <p:tag name="EMFCHILD" val="Vrai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2"/>
  <p:tag name="EMFCHILD" val="Vrai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8.006732"/>
  <p:tag name="EMFCHILD" val="Vrai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02087"/>
  <p:tag name="ORIGINALWIDTH" val="6.005039"/>
  <p:tag name="EMFCHILD" val="Vrai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.00921"/>
  <p:tag name="ORIGINALWIDTH" val="10.00839"/>
  <p:tag name="EMFCHILD" val="Vrai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30.0252"/>
  <p:tag name="EMFCHILD" val="Vrai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4.003346"/>
  <p:tag name="EMFCHILD" val="Vrai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8.006732"/>
  <p:tag name="EMFCHILD" val="Vrai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5.004212"/>
  <p:tag name="EMFCHILD" val="Vrai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37"/>
  <p:tag name="EMFCHILD" val="Vrai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00295"/>
  <p:tag name="ORIGINALWIDTH" val="5.004212"/>
  <p:tag name="EMFCHILD" val="Vrai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27.02268"/>
  <p:tag name="EMFCHILD" val="Vrai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4.003346"/>
  <p:tag name="EMFCHILD" val="Vrai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7.005866"/>
  <p:tag name="EMFCHILD" val="Vrai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5.004212"/>
  <p:tag name="EMFCHILD" val="Vrai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00295"/>
  <p:tag name="ORIGINALWIDTH" val="5.004212"/>
  <p:tag name="EMFCHILD" val="Vrai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6.005039"/>
  <p:tag name="EMFCHILD" val="Vrai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7.005866"/>
  <p:tag name="EMFCHILD" val="Vrai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4.003346"/>
  <p:tag name="EMFCHILD" val="Vrai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8.006732"/>
  <p:tag name="EMFCHILD" val="Vrai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83"/>
  <p:tag name="ORIGINALWIDTH" val="6.005023"/>
  <p:tag name="EMFCHILD" val="Vrai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02087"/>
  <p:tag name="ORIGINALWIDTH" val="6.005039"/>
  <p:tag name="EMFCHILD" val="Vrai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.00921"/>
  <p:tag name="ORIGINALWIDTH" val="10.00839"/>
  <p:tag name="EMFCHILD" val="Vrai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30.0252"/>
  <p:tag name="EMFCHILD" val="Vrai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4.003346"/>
  <p:tag name="EMFCHILD" val="Vrai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7.005866"/>
  <p:tag name="EMFCHILD" val="Vrai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5.004212"/>
  <p:tag name="EMFCHILD" val="Vrai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00295"/>
  <p:tag name="ORIGINALWIDTH" val="5.004212"/>
  <p:tag name="EMFCHILD" val="Vrai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27.02268"/>
  <p:tag name="EMFCHILD" val="Vrai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4.003346"/>
  <p:tag name="EMFCHILD" val="Vrai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8.006732"/>
  <p:tag name="EMFCHILD" val="Vrai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37"/>
  <p:tag name="EMFCHILD" val="Vrai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5.004212"/>
  <p:tag name="EMFCHILD" val="Vrai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00295"/>
  <p:tag name="ORIGINALWIDTH" val="5.004212"/>
  <p:tag name="EMFCHILD" val="Vrai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6.005039"/>
  <p:tag name="EMFCHILD" val="Vrai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000591"/>
  <p:tag name="ORIGINALWIDTH" val="4.003346"/>
  <p:tag name="EMFCHILD" val="Vrai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7.005866"/>
  <p:tag name="EMFCHILD" val="Vrai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4.003346"/>
  <p:tag name="EMFCHILD" val="Vrai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8.006732"/>
  <p:tag name="LATEXADDIN" val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 O_{CS}(Z, \Lambda)= \int [dU]_{U(N)} e^{\Tr[UZU^\dagger \Lambda]}&#10;\end{align*}&#10;&#10;\end{document}"/>
  <p:tag name="IGUANATEXSIZE" val="20"/>
  <p:tag name="IGUANATEXCURSOR" val="342"/>
  <p:tag name="TRANSPARENCY" val="Vrai"/>
  <p:tag name="FILENAME" val=""/>
  <p:tag name="LATEXENGINEID" val="1"/>
  <p:tag name="TEMPFOLDER" val="c:\temp\"/>
  <p:tag name="LATEXFORMHEIGHT" val="404"/>
  <p:tag name="LATEXFORMWIDTH" val="730"/>
  <p:tag name="LATEXFORMWRAP" val="Vrai"/>
  <p:tag name="BITMAPVECTOR" val="1"/>
  <p:tag name="EMFCHILD" val="Vrai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6.005039"/>
  <p:tag name="EMFCHILD" val="Vrai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5.004212"/>
  <p:tag name="EMFCHILD" val="Vrai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2"/>
  <p:tag name="EMFCHILD" val="Vrai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.00449"/>
  <p:tag name="ORIGINALWIDTH" val="16.01346"/>
  <p:tag name="LATEXADDIN" val="\documentclass{slides}\pagestyle{empty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{\cal O}(\xi x)\,\to\,  {\xi}^{\Delta_{{\cal O}}(\lambda)}{\cal O}(x)&#10;$$&#10;&#10;\end{document}"/>
  <p:tag name="IGUANATEXSIZE" val="20"/>
  <p:tag name="IGUANATEXCURSOR" val="622"/>
  <p:tag name="TRANSPARENCY" val="Vrai"/>
  <p:tag name="FILENAME" val=""/>
  <p:tag name="LATEXENGINEID" val="1"/>
  <p:tag name="TEMPFOLDER" val="c:\temp\"/>
  <p:tag name="LATEXFORMHEIGHT" val="404"/>
  <p:tag name="LATEXFORMWIDTH" val="730"/>
  <p:tag name="LATEXFORMWRAP" val="Vrai"/>
  <p:tag name="BITMAPVECTOR" val="1"/>
  <p:tag name="EMFCHILD" val="Vrai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8.006732"/>
  <p:tag name="EMFCHILD" val="Vrai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1181"/>
  <p:tag name="ORIGINALWIDTH" val="2.001693"/>
  <p:tag name="EMFCHILD" val="Vrai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10.00839"/>
  <p:tag name="EMFCHILD" val="Vrai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00906"/>
  <p:tag name="ORIGINALWIDTH" val="8.006732"/>
  <p:tag name="EMFCHILD" val="Vrai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.00681"/>
  <p:tag name="ORIGINALWIDTH" val="10.00839"/>
  <p:tag name="EMFCHILD" val="Vrai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2.001693"/>
  <p:tag name="EMFCHILD" val="Vrai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13.01091"/>
  <p:tag name="EMFCHILD" val="Vrai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2.001693"/>
  <p:tag name="EMFCHILD" val="Vrai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6.005039"/>
  <p:tag name="EMFCHILD" val="Vrai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3.00252"/>
  <p:tag name="EMFCHILD" val="Vrai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.0059"/>
  <p:tag name="ORIGINALWIDTH" val="7.005906"/>
  <p:tag name="EMFCHILD" val="Vrai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7.005866"/>
  <p:tag name="EMFCHILD" val="Vrai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3.00252"/>
  <p:tag name="EMFCHILD" val="Vrai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5.004212"/>
  <p:tag name="EMFCHILD" val="Vrai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6.005039"/>
  <p:tag name="EMFCHILD" val="Vrai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6.005039"/>
  <p:tag name="EMFCHILD" val="Vrai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6.005039"/>
  <p:tag name="EMFCHILD" val="Vrai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6.005039"/>
  <p:tag name="EMFCHILD" val="Vrai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6.005039"/>
  <p:tag name="EMFCHILD" val="Vrai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3.00252"/>
  <p:tag name="EMFCHILD" val="Vrai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7.005866"/>
  <p:tag name="EMFCHILD" val="Vrai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6.05102"/>
  <p:tag name="ORIGINALWIDTH" val="210.9922"/>
  <p:tag name="OUTPUTTYPE" val="SVG"/>
  <p:tag name="IGUANATEXVERSION" val="159"/>
  <p:tag name="LATEXADDIN" val="\documentclass{slides}\pagestyle{empty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{\cal O}(\xi x)\,\to\,  {\xi}^{\Delta_{{\cal O}}(\lambda)}{\cal O}(x)&#10;$$&#10;&#10;\end{document}"/>
  <p:tag name="IGUANATEXSIZE" val="20"/>
  <p:tag name="IGUANATEXCURSOR" val="622"/>
  <p:tag name="TRANSPARENCY" val="Vrai"/>
  <p:tag name="FILENAME" val=""/>
  <p:tag name="LATEXENGINEID" val="1"/>
  <p:tag name="TEMPFOLDER" val="c:\temp\"/>
  <p:tag name="LATEXFORMHEIGHT" val="404"/>
  <p:tag name="LATEXFORMWIDTH" val="730"/>
  <p:tag name="LATEXFORMWRAP" val="Vrai"/>
  <p:tag name="BITMAPVECTO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.00567"/>
  <p:tag name="ORIGINALWIDTH" val="10.00842"/>
  <p:tag name="EMFCHILD" val="Vrai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8.006732"/>
  <p:tag name="LATEXADDIN" val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O_{\boldsymbol{t}}(Z)= \exp\left[\sum_{k&gt;0} \frac{t_k}{k} \tr[Z^k]\right]= e^{\tr[V_{\boldsymbol{t}}(Z)]}&#10;\end{align*}&#10;&#10;\end{document}"/>
  <p:tag name="IGUANATEXSIZE" val="20"/>
  <p:tag name="IGUANATEXCURSOR" val="381"/>
  <p:tag name="TRANSPARENCY" val="Vrai"/>
  <p:tag name="FILENAME" val=""/>
  <p:tag name="LATEXENGINEID" val="1"/>
  <p:tag name="TEMPFOLDER" val="c:\temp\"/>
  <p:tag name="LATEXFORMHEIGHT" val="404"/>
  <p:tag name="LATEXFORMWIDTH" val="730"/>
  <p:tag name="LATEXFORMWRAP" val="Vrai"/>
  <p:tag name="BITMAPVECTOR" val="1"/>
  <p:tag name="EMFCHILD" val="Vrai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4.003346"/>
  <p:tag name="EMFCHILD" val="Vrai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2"/>
  <p:tag name="EMFCHILD" val="Vrai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8.006732"/>
  <p:tag name="EMFCHILD" val="Vrai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2"/>
  <p:tag name="EMFCHILD" val="Vrai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00906"/>
  <p:tag name="ORIGINALWIDTH" val="8.006732"/>
  <p:tag name="EMFCHILD" val="Vrai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02087"/>
  <p:tag name="ORIGINALWIDTH" val="16.01346"/>
  <p:tag name="EMFCHILD" val="Vrai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.00921"/>
  <p:tag name="ORIGINALWIDTH" val="4.003346"/>
  <p:tag name="EMFCHILD" val="Vrai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.00445"/>
  <p:tag name="ORIGINALWIDTH" val="14.01177"/>
  <p:tag name="EMFCHILD" val="Vrai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4.003346"/>
  <p:tag name="EMFCHILD" val="Vrai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00299"/>
  <p:tag name="ORIGINALWIDTH" val="11.00921"/>
  <p:tag name="EMFCHILD" val="Vrai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6.005039"/>
  <p:tag name="EMFCHILD" val="Vrai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4.003346"/>
  <p:tag name="EMFCHILD" val="Vrai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02087"/>
  <p:tag name="ORIGINALWIDTH" val="4.003346"/>
  <p:tag name="EMFCHILD" val="Vrai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4.003346"/>
  <p:tag name="EMFCHILD" val="Vrai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9.007559"/>
  <p:tag name="EMFCHILD" val="Vrai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6.005039"/>
  <p:tag name="EMFCHILD" val="Vrai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11.00925"/>
  <p:tag name="EMFCHILD" val="Vrai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8.006732"/>
  <p:tag name="EMFCHILD" val="Vrai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4.003346"/>
  <p:tag name="EMFCHILD" val="Vrai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2.001693"/>
  <p:tag name="EMFCHILD" val="Vrai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.0059"/>
  <p:tag name="ORIGINALWIDTH" val="7.005906"/>
  <p:tag name="EMFCHILD" val="Vrai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.00921"/>
  <p:tag name="ORIGINALWIDTH" val="4.003346"/>
  <p:tag name="EMFCHILD" val="Vrai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00906"/>
  <p:tag name="ORIGINALWIDTH" val="8.006732"/>
  <p:tag name="EMFCHILD" val="Vrai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5.004212"/>
  <p:tag name="EMFCHILD" val="Vrai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9.007559"/>
  <p:tag name="EMFCHILD" val="Vrai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6.005039"/>
  <p:tag name="EMFCHILD" val="Vrai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1181"/>
  <p:tag name="ORIGINALWIDTH" val="3.00252"/>
  <p:tag name="EMFCHILD" val="Vrai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3.00252"/>
  <p:tag name="EMFCHILD" val="Vrai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6.005039"/>
  <p:tag name="EMFCHILD" val="Vrai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5.004212"/>
  <p:tag name="EMFCHILD" val="Vrai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86"/>
  <p:tag name="ORIGINALWIDTH" val="8.006742"/>
  <p:tag name="LATEXADDIN" val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  Z=\left(y \cdot \Phi\,(x)\right),\quad y\cdot y=0&#10;\end{align*}&#10;&#10;\end{document}"/>
  <p:tag name="IGUANATEXSIZE" val="20"/>
  <p:tag name="IGUANATEXCURSOR" val="313"/>
  <p:tag name="TRANSPARENCY" val="Vrai"/>
  <p:tag name="FILENAME" val=""/>
  <p:tag name="LATEXENGINEID" val="1"/>
  <p:tag name="TEMPFOLDER" val="c:\temp\"/>
  <p:tag name="LATEXFORMHEIGHT" val="404"/>
  <p:tag name="LATEXFORMWIDTH" val="730"/>
  <p:tag name="LATEXFORMWRAP" val="Vrai"/>
  <p:tag name="BITMAPVECTOR" val="1"/>
  <p:tag name="EMFCHILD" val="Vrai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3"/>
  <p:tag name="ORIGINALWIDTH" val="20.01677"/>
  <p:tag name="EMFCHILD" val="Vrai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00873"/>
  <p:tag name="ORIGINALWIDTH" val="8.006742"/>
  <p:tag name="EMFCHILD" val="Vrai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6"/>
  <p:tag name="ORIGINALWIDTH" val="3.002505"/>
  <p:tag name="EMFCHILD" val="Vrai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02066"/>
  <p:tag name="ORIGINALWIDTH" val="6.005056"/>
  <p:tag name="EMFCHILD" val="Vrai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000597"/>
  <p:tag name="ORIGINALWIDTH" val="2.001685"/>
  <p:tag name="EMFCHILD" val="Vrai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86"/>
  <p:tag name="ORIGINALWIDTH" val="7.005876"/>
  <p:tag name="EMFCHILD" val="Vrai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6"/>
  <p:tag name="ORIGINALWIDTH" val="3.002505"/>
  <p:tag name="EMFCHILD" val="Vrai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9"/>
  <p:tag name="ORIGINALWIDTH" val="6.005056"/>
  <p:tag name="EMFCHILD" val="Vrai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6"/>
  <p:tag name="ORIGINALWIDTH" val="7.005876"/>
  <p:tag name="EMFCHILD" val="Vrai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1193"/>
  <p:tag name="ORIGINALWIDTH" val="2.001685"/>
  <p:tag name="EMFCHILD" val="Vrai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02066"/>
  <p:tag name="ORIGINALWIDTH" val="6.005056"/>
  <p:tag name="EMFCHILD" val="Vrai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.00567"/>
  <p:tag name="ORIGINALWIDTH" val="10.00842"/>
  <p:tag name="EMFCHILD" val="Vrai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000597"/>
  <p:tag name="ORIGINALWIDTH" val="2.001685"/>
  <p:tag name="EMFCHILD" val="Vrai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02066"/>
  <p:tag name="ORIGINALWIDTH" val="6.005056"/>
  <p:tag name="EMFCHILD" val="Vrai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00873"/>
  <p:tag name="ORIGINALWIDTH" val="8.006742"/>
  <p:tag name="EMFCHILD" val="Vrai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86"/>
  <p:tag name="ORIGINALWIDTH" val="5.00419"/>
  <p:tag name="EMFCHILD" val="Vrai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86"/>
  <p:tag name="ORIGINALWIDTH" val="8.006712"/>
  <p:tag name="LATEXADDIN" val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 O_{\Delta,\mathcal{R}}(x,y)= \chi_{\mathcal{R}} \left(y \cdot \Phi\,(x)\right)&#10;\end{align*}&#10;&#10;\end{document}"/>
  <p:tag name="IGUANATEXSIZE" val="20"/>
  <p:tag name="IGUANATEXCURSOR" val="324"/>
  <p:tag name="TRANSPARENCY" val="Vrai"/>
  <p:tag name="FILENAME" val=""/>
  <p:tag name="LATEXENGINEID" val="1"/>
  <p:tag name="TEMPFOLDER" val="c:\temp\"/>
  <p:tag name="LATEXFORMHEIGHT" val="404"/>
  <p:tag name="LATEXFORMWIDTH" val="730"/>
  <p:tag name="LATEXFORMWRAP" val="Vrai"/>
  <p:tag name="BITMAPVECTOR" val="1"/>
  <p:tag name="EMFCHILD" val="Vrai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9"/>
  <p:tag name="ORIGINALWIDTH" val="7.005884"/>
  <p:tag name="EMFCHILD" val="Vrai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00872"/>
  <p:tag name="ORIGINALWIDTH" val="2.0017"/>
  <p:tag name="EMFCHILD" val="Vrai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9"/>
  <p:tag name="ORIGINALWIDTH" val="7.005884"/>
  <p:tag name="EMFCHILD" val="Vrai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6"/>
  <p:tag name="ORIGINALWIDTH" val="3.002528"/>
  <p:tag name="EMFCHILD" val="Vrai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02065"/>
  <p:tag name="ORIGINALWIDTH" val="8.006712"/>
  <p:tag name="EMFCHILD" val="Vrai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.00354"/>
  <p:tag name="ORIGINALWIDTH" val="16.01346"/>
  <p:tag name="EMFCHILD" val="Vrai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02065"/>
  <p:tag name="ORIGINALWIDTH" val="6.005055"/>
  <p:tag name="EMFCHILD" val="Vrai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6"/>
  <p:tag name="ORIGINALWIDTH" val="3.002528"/>
  <p:tag name="EMFCHILD" val="Vrai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00872"/>
  <p:tag name="ORIGINALWIDTH" val="8.006712"/>
  <p:tag name="EMFCHILD" val="Vrai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02065"/>
  <p:tag name="ORIGINALWIDTH" val="7.005884"/>
  <p:tag name="EMFCHILD" val="Vrai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9"/>
  <p:tag name="ORIGINALWIDTH" val="7.005884"/>
  <p:tag name="EMFCHILD" val="Vrai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6"/>
  <p:tag name="ORIGINALWIDTH" val="3.002528"/>
  <p:tag name="EMFCHILD" val="Vrai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02065"/>
  <p:tag name="ORIGINALWIDTH" val="6.005055"/>
  <p:tag name="EMFCHILD" val="Vrai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000597"/>
  <p:tag name="ORIGINALWIDTH" val="2.0017"/>
  <p:tag name="EMFCHILD" val="Vrai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86"/>
  <p:tag name="ORIGINALWIDTH" val="7.005884"/>
  <p:tag name="EMFCHILD" val="Vrai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6"/>
  <p:tag name="ORIGINALWIDTH" val="3.002528"/>
  <p:tag name="EMFCHILD" val="Vrai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3"/>
  <p:tag name="ORIGINALWIDTH" val="11.00921"/>
  <p:tag name="EMFCHILD" val="Vrai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9"/>
  <p:tag name="ORIGINALWIDTH" val="6.005055"/>
  <p:tag name="EMFCHILD" val="Vrai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6"/>
  <p:tag name="ORIGINALWIDTH" val="7.005884"/>
  <p:tag name="EMFCHILD" val="Vrai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.4589"/>
  <p:tag name="ORIGINALWIDTH" val="162.7035"/>
  <p:tag name="OUTPUTTYPE" val="SVG"/>
  <p:tag name="IGUANATEXVERSION" val="159"/>
  <p:tag name="LATEXADDIN" val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\langle   {O}_i    {O}_j \rangle =1\times \delta_{\mathcal{R}_i , \mathcal{R}_j}   \left( \frac{y_i\cdot y_j}{(x_i-x_j)^2}\right)^{2L_i} &#10;\end{align*}&#10;&#10;\end{document}"/>
  <p:tag name="IGUANATEXSIZE" val="20"/>
  <p:tag name="IGUANATEXCURSOR" val="413"/>
  <p:tag name="TRANSPARENCY" val="Vrai"/>
  <p:tag name="FILENAME" val=""/>
  <p:tag name="LATEXENGINEID" val="1"/>
  <p:tag name="TEMPFOLDER" val="c:\temp\"/>
  <p:tag name="LATEXFORMHEIGHT" val="404"/>
  <p:tag name="LATEXFORMWIDTH" val="730"/>
  <p:tag name="LATEXFORMWRAP" val="Vrai"/>
  <p:tag name="BITMAPVECTOR" val="1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.74051"/>
  <p:tag name="ORIGINALWIDTH" val="244.8944"/>
  <p:tag name="OUTPUTTYPE" val="SVG"/>
  <p:tag name="IGUANATEXVERSION" val="159"/>
  <p:tag name="LATEXADDIN" val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\left\langle\prod_{j=1}^3  {O}_i  \right\rangle \,=\,  Z_3(\mathcal{R}_1,\mathcal{R}_2,\mathcal{R}_3) \,  \times\, \prod_{1\le i&lt; j\le 3} \left( \frac{y_i\cdot y_j}{(x_i-x_j)^2}\right)^{\ell_{ij}}&#10;\end{align*}&#10;&#10;\end{document}"/>
  <p:tag name="IGUANATEXSIZE" val="20"/>
  <p:tag name="IGUANATEXCURSOR" val="472"/>
  <p:tag name="TRANSPARENCY" val="Vrai"/>
  <p:tag name="FILENAME" val=""/>
  <p:tag name="LATEXENGINEID" val="1"/>
  <p:tag name="TEMPFOLDER" val="c:\temp\"/>
  <p:tag name="LATEXFORMHEIGHT" val="404"/>
  <p:tag name="LATEXFORMWIDTH" val="730"/>
  <p:tag name="LATEXFORMWRAP" val="Vrai"/>
  <p:tag name="BITMAPVECTOR" val="1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3.4646"/>
  <p:tag name="ORIGINALWIDTH" val="2717.66"/>
  <p:tag name="OUTPUTTYPE" val="PNG"/>
  <p:tag name="IGUANATEXVERSION" val="159"/>
  <p:tag name="LATEXADDIN" val="\documentclass{slides}\pagestyle{empty}&#10;\usepackage{amsmath,amssymb}&#10;\pagestyle{empty}&#10;&#10;\def\Det{\rm Det~}&#10;&#10;\newcommand{\abs}[1]{\left|#1\right|}&#10;\newcommand{\comD}[1]{{\color{red}#1\color{black}}}&#10;\newcommand{\p}{\partial}&#10;\newcommand{\Tr}{{{\rm Tr}}}&#10;\newcommand{\tr}{{{\rm tr}}}&#10;&#10;\def\pint{-\hskip-0.41cm \int}&#10;&#10;\begin{document}&#10;\begin{align*}&#10;\ell_{ij}=(L_i+L_j-L_k)/2&#10;\end{align*}&#10;&#10;\end{document}"/>
  <p:tag name="IGUANATEXSIZE" val="20"/>
  <p:tag name="IGUANATEXCURSOR" val="372"/>
  <p:tag name="TRANSPARENCY" val="Faux"/>
  <p:tag name="FILENAME" val=""/>
  <p:tag name="LATEXENGINEID" val="0"/>
  <p:tag name="TEMPFOLDER" val="c:\temp\"/>
  <p:tag name="LATEXFORMHEIGHT" val="316"/>
  <p:tag name="LATEXFORMWIDTH" val="385"/>
  <p:tag name="LATEXFORMWRAP" val="Vrai"/>
  <p:tag name="BITMAPVECTOR" val="0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39.7076"/>
  <p:tag name="ORIGINALWIDTH" val="4831.646"/>
  <p:tag name="OUTPUTTYPE" val="PNG"/>
  <p:tag name="IGUANATEXVERSION" val="161"/>
  <p:tag name="LATEXADDIN" val="\documentclass{slides}\pagestyle{empty}&#10;\usepackage{amsmath,amssymb}&#10;\pagestyle{empty}&#10;&#10;\def\Det{\rm Det~}&#10;&#10;\newcommand{\abs}[1]{\left|#1\right|}&#10;\newcommand{\comD}[1]{{\color{red}#1\color{black}}}&#10;\newcommand{\p}{\partial}&#10;\newcommand{\Tr}{{{\rm Tr}}}&#10;\newcommand{\tr}{{{\rm tr}}}&#10;&#10;\def\pint{-\hskip-0.41cm \int}&#10;&#10;\begin{document}&#10;\begin{align*}&#10; {O}_i \equiv \mathcal{N}_{\mathcal{R}_i}\, \chi_{\mathcal{R}_i}(y_i \cdot \Phi(x_i))\,,&#10;\qquad y_i\cdot y^i=0&#10;\end{align*}&#10;&#10;\end{document}"/>
  <p:tag name="IGUANATEXSIZE" val="20"/>
  <p:tag name="IGUANATEXCURSOR" val="457"/>
  <p:tag name="TRANSPARENCY" val="Faux"/>
  <p:tag name="FILENAME" val=""/>
  <p:tag name="LATEXENGINEID" val="0"/>
  <p:tag name="TEMPFOLDER" val="c:\temp\"/>
  <p:tag name="LATEXFORMHEIGHT" val="316"/>
  <p:tag name="LATEXFORMWIDTH" val="385"/>
  <p:tag name="LATEXFORMWRAP" val="Vrai"/>
  <p:tag name="BITMAPVECTOR" val="0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02.6621"/>
  <p:tag name="ORIGINALWIDTH" val="6734.158"/>
  <p:tag name="OUTPUTTYPE" val="PNG"/>
  <p:tag name="IGUANATEXVERSION" val="159"/>
  <p:tag name="LATEXADDIN" val="\documentclass{slides}\pagestyle{empty}&#10;\usepackage{amsmath,amssymb}&#10;\pagestyle{empty}&#10;&#10;\def\Det{\rm Det~}&#10;&#10;\newcommand{\abs}[1]{\left|#1\right|}&#10;\newcommand{\comD}[1]{{\color{red}#1\color{black}}}&#10;\newcommand{\p}{\partial}&#10;\newcommand{\Tr}{{{\rm Tr}}}&#10;\newcommand{\tr}{{{\rm tr}}}&#10;&#10;\def\pint{-\hskip-0.41cm \int}&#10;&#10;\begin{document}&#10;\begin{align*}&#10;Z(\mathcal{R}_1,\mathcal{R}_2,\mathcal{R}_3) =\! \int \!\prod_{i=1}^N dx_i\,  e^{-\! x_i^2}\,\Delta^2(x)\,\, Q_1(x)Q_2(x)Q_3(x)  &#10;\end{align*}&#10;&#10;\end{document}"/>
  <p:tag name="IGUANATEXSIZE" val="20"/>
  <p:tag name="IGUANATEXCURSOR" val="451"/>
  <p:tag name="TRANSPARENCY" val="Faux"/>
  <p:tag name="FILENAME" val=""/>
  <p:tag name="LATEXENGINEID" val="0"/>
  <p:tag name="TEMPFOLDER" val="c:\temp\"/>
  <p:tag name="LATEXFORMHEIGHT" val="316"/>
  <p:tag name="LATEXFORMWIDTH" val="385"/>
  <p:tag name="LATEXFORMWRAP" val="Vrai"/>
  <p:tag name="BITMAPVECTOR" val="0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78.9276"/>
  <p:tag name="ORIGINALWIDTH" val="3856.018"/>
  <p:tag name="OUTPUTTYPE" val="PNG"/>
  <p:tag name="IGUANATEXVERSION" val="159"/>
  <p:tag name="LATEXADDIN" val="\documentclass{slides}\pagestyle{empty}&#10;\usepackage{amsmath,amssymb}&#10;\pagestyle{empty}&#10;&#10;\def\Det{\rm Det~}&#10;&#10;\newcommand{\abs}[1]{\left|#1\right|}&#10;\newcommand{\comD}[1]{{\color{red}#1\color{black}}}&#10;\newcommand{\p}{\partial}&#10;\newcommand{\Tr}{{{\rm Tr}}}&#10;\newcommand{\tr}{{{\rm tr}}}&#10;&#10;\def\pint{-\hskip-0.41cm \int}&#10;&#10;\begin{document}&#10;\begin{align*}&#10; Q_n(x)=\frac{ 1 }{  \Delta( x)} \, \det\limits_{1\le i,j \le N} H_{h_{j,n}}(x_i)&#10;\end{align*}&#10;&#10;\end{document}"/>
  <p:tag name="IGUANATEXSIZE" val="16"/>
  <p:tag name="IGUANATEXCURSOR" val="421"/>
  <p:tag name="TRANSPARENCY" val="Faux"/>
  <p:tag name="FILENAME" val=""/>
  <p:tag name="LATEXENGINEID" val="0"/>
  <p:tag name="TEMPFOLDER" val="c:\temp\"/>
  <p:tag name="LATEXFORMHEIGHT" val="316"/>
  <p:tag name="LATEXFORMWIDTH" val="385"/>
  <p:tag name="LATEXFORMWRAP" val="Vrai"/>
  <p:tag name="BITMAPVECTOR" val="0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.00921"/>
  <p:tag name="ORIGINALWIDTH" val="7.005866"/>
  <p:tag name="LATEXADDIN" val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\left\langle\prod_{j=1}^3  {O}_i  \right\rangle \,=\,  Z_3(\mathcal{R}_1,\mathcal{R}_2,\mathcal{R}_3) \,  \times\, \prod_{1\le i&lt; j\le 3} \left( \frac{y_i\cdot y_j}{(x_i-x_j)^2}\right)^{\ell_{ij}}&#10;\end{align*}&#10;&#10;\end{document}"/>
  <p:tag name="IGUANATEXSIZE" val="20"/>
  <p:tag name="IGUANATEXCURSOR" val="472"/>
  <p:tag name="TRANSPARENCY" val="Vrai"/>
  <p:tag name="FILENAME" val=""/>
  <p:tag name="LATEXENGINEID" val="1"/>
  <p:tag name="TEMPFOLDER" val="c:\temp\"/>
  <p:tag name="LATEXFORMHEIGHT" val="404"/>
  <p:tag name="LATEXFORMWIDTH" val="730"/>
  <p:tag name="LATEXFORMWRAP" val="Vrai"/>
  <p:tag name="BITMAPVECTOR" val="1"/>
  <p:tag name="EMFCHILD" val="Vrai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4.003346"/>
  <p:tag name="EMFCHILD" val="Vrai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.00504"/>
  <p:tag name="ORIGINALWIDTH" val="6.005039"/>
  <p:tag name="EMFCHILD" val="Vrai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.00445"/>
  <p:tag name="ORIGINALWIDTH" val="13.01091"/>
  <p:tag name="EMFCHILD" val="Vrai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02087"/>
  <p:tag name="ORIGINALWIDTH" val="4.003346"/>
  <p:tag name="EMFCHILD" val="Vrai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10.00839"/>
  <p:tag name="EMFCHILD" val="Vrai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8.006732"/>
  <p:tag name="EMFCHILD" val="Vrai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3.00252"/>
  <p:tag name="EMFCHILD" val="Vrai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.00921"/>
  <p:tag name="ORIGINALWIDTH" val="7.005866"/>
  <p:tag name="EMFCHILD" val="Vrai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00906"/>
  <p:tag name="ORIGINALWIDTH" val="8.006732"/>
  <p:tag name="EMFCHILD" val="Vrai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8.006732"/>
  <p:tag name="EMFCHILD" val="Vrai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4.003346"/>
  <p:tag name="EMFCHILD" val="Vrai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2"/>
  <p:tag name="EMFCHILD" val="Vrai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.00386"/>
  <p:tag name="ORIGINALWIDTH" val="10.00842"/>
  <p:tag name="EMFCHILD" val="Vrai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9.007559"/>
  <p:tag name="EMFCHILD" val="Vrai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4.003346"/>
  <p:tag name="EMFCHILD" val="Vrai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1181"/>
  <p:tag name="ORIGINALWIDTH" val="2.001693"/>
  <p:tag name="EMFCHILD" val="Vrai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9.007559"/>
  <p:tag name="EMFCHILD" val="Vrai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4.003346"/>
  <p:tag name="EMFCHILD" val="Vrai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1181"/>
  <p:tag name="ORIGINALWIDTH" val="2.001693"/>
  <p:tag name="EMFCHILD" val="Vrai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9.007559"/>
  <p:tag name="EMFCHILD" val="Vrai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4.003346"/>
  <p:tag name="EMFCHILD" val="Vrai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2"/>
  <p:tag name="EMFCHILD" val="Vrai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6.005039"/>
  <p:tag name="EMFCHILD" val="Vrai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.00504"/>
  <p:tag name="ORIGINALWIDTH" val="6.005039"/>
  <p:tag name="EMFCHILD" val="Vrai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.00445"/>
  <p:tag name="ORIGINALWIDTH" val="13.01091"/>
  <p:tag name="EMFCHILD" val="Vrai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4.003346"/>
  <p:tag name="EMFCHILD" val="Vrai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02087"/>
  <p:tag name="ORIGINALWIDTH" val="6.005039"/>
  <p:tag name="EMFCHILD" val="Vrai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02087"/>
  <p:tag name="ORIGINALWIDTH" val="13.01091"/>
  <p:tag name="EMFCHILD" val="Vrai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02087"/>
  <p:tag name="ORIGINALWIDTH" val="6.005039"/>
  <p:tag name="EMFCHILD" val="Vrai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4.003346"/>
  <p:tag name="EMFCHILD" val="Vrai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.00744"/>
  <p:tag name="ORIGINALWIDTH" val="6.005039"/>
  <p:tag name="EMFCHILD" val="Vrai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02087"/>
  <p:tag name="ORIGINALWIDTH" val="6.005039"/>
  <p:tag name="EMFCHILD" val="Vrai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3.00252"/>
  <p:tag name="EMFCHILD" val="Vrai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000591"/>
  <p:tag name="ORIGINALWIDTH" val="2.001693"/>
  <p:tag name="EMFCHILD" val="Vrai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891"/>
  <p:tag name="BMPHEIGHT" val="358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&#10;\def\&lt;{\langle}&#10;\def\&gt;{\rangle}&#10;\def\Det{\rm Det~}&#10;&#10;\newcommand{\IM}{{\rm Im}\,}&#10;\newcommand{\card}{\#}&#10;\newcommand{\la}[1]{\label{#1}}&#10;\newcommand{\eq}[1]{(\ref{#1})}&#10;\newcommand{\figref}[1]{Fig. \ref{#1}}&#10;\newcommand{\abs}[1]{\left|#1\right|}&#10;\newcommand{\comD}[1]{{\color{red}#1\color{black}}}&#10;\newcommand{\p}{\partial}&#10;\newcommand{\Tr}{{{\rm Tr}}}&#10;\newcommand{\como}[1]{{\color[rgb]{0.0,0.1,0.9} {\bf \&quot;O:} #1} }&#10;\newcommand{\tr}{{{\rm tr}}}&#10;&#10;&#10;&#10;\def\sG{\,\slash\!\!\!\! G}&#10;\def\sH{\slash\!\!\!\! H}&#10;\def\pint{-\hskip-0.41cm \int}&#10;&#10;\begin{document}&#10;$$&#10; {\cal O}_i(x) {\cal O}_j(0)=\sum_{k} |x|^{-\Delta_i-\Delta_j+\Delta_k}&#10;  \,\,C_{i,j}^{k}\,\,{\cal O}_k(0) \,+\,\dots&#10;$$&#10;\end{document}"/>
  <p:tag name="TRANSPARENT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.00449"/>
  <p:tag name="ORIGINALWIDTH" val="16.01346"/>
  <p:tag name="EMFCHILD" val="Vrai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02087"/>
  <p:tag name="ORIGINALWIDTH" val="6.005039"/>
  <p:tag name="EMFCHILD" val="Vrai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02087"/>
  <p:tag name="ORIGINALWIDTH" val="4.003346"/>
  <p:tag name="EMFCHILD" val="Vrai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43.03614"/>
  <p:tag name="EMFCHILD" val="Vrai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2"/>
  <p:tag name="EMFCHILD" val="Vrai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6.005039"/>
  <p:tag name="EMFCHILD" val="Vrai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3.00252"/>
  <p:tag name="EMFCHILD" val="Vrai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7.005866"/>
  <p:tag name="EMFCHILD" val="Vrai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6.005039"/>
  <p:tag name="EMFCHILD" val="Vrai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02087"/>
  <p:tag name="ORIGINALWIDTH" val="4.003346"/>
  <p:tag name="EMFCHILD" val="Vrai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2"/>
  <p:tag name="EMFCHILD" val="Vrai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.0059"/>
  <p:tag name="ORIGINALWIDTH" val="7.005906"/>
  <p:tag name="EMFCHILD" val="Vrai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4.003346"/>
  <p:tag name="EMFCHILD" val="Vrai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.00744"/>
  <p:tag name="ORIGINALWIDTH" val="6.005039"/>
  <p:tag name="EMFCHILD" val="Vrai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4.003346"/>
  <p:tag name="EMFCHILD" val="Vrai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01496"/>
  <p:tag name="ORIGINALWIDTH" val="6.005039"/>
  <p:tag name="EMFCHILD" val="Vrai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2"/>
  <p:tag name="LATEXADDIN" val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\langle   {O}_i    {O}_j \rangle =1\times \delta_{\mathcal{R}_i , \mathcal{R}_j}   \left( \frac{y_i\cdot y_j}{(x_i-x_j)^2}\right)^{2L_i} &#10;\end{align*}&#10;&#10;\end{document}"/>
  <p:tag name="IGUANATEXSIZE" val="20"/>
  <p:tag name="IGUANATEXCURSOR" val="413"/>
  <p:tag name="TRANSPARENCY" val="Vrai"/>
  <p:tag name="FILENAME" val=""/>
  <p:tag name="LATEXENGINEID" val="1"/>
  <p:tag name="TEMPFOLDER" val="c:\temp\"/>
  <p:tag name="LATEXFORMHEIGHT" val="404"/>
  <p:tag name="LATEXFORMWIDTH" val="730"/>
  <p:tag name="LATEXFORMWRAP" val="Vrai"/>
  <p:tag name="BITMAPVECTOR" val="1"/>
  <p:tag name="EMFCHILD" val="Vrai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8.006732"/>
  <p:tag name="EMFCHILD" val="Vrai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3.00252"/>
  <p:tag name="EMFCHILD" val="Vrai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8.006732"/>
  <p:tag name="EMFCHILD" val="Vrai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02087"/>
  <p:tag name="ORIGINALWIDTH" val="4.003346"/>
  <p:tag name="EMFCHILD" val="Vrai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2"/>
  <p:tag name="EMFCHILD" val="Vrai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00299"/>
  <p:tag name="ORIGINALWIDTH" val="11.00921"/>
  <p:tag name="EMFCHILD" val="Vrai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00906"/>
  <p:tag name="ORIGINALWIDTH" val="8.006732"/>
  <p:tag name="EMFCHILD" val="Vrai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4.003346"/>
  <p:tag name="EMFCHILD" val="Vrai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6.005039"/>
  <p:tag name="EMFCHILD" val="Vrai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5.004212"/>
  <p:tag name="EMFCHILD" val="Vrai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7.005866"/>
  <p:tag name="EMFCHILD" val="Vrai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1181"/>
  <p:tag name="ORIGINALWIDTH" val="3.00252"/>
  <p:tag name="EMFCHILD" val="Vrai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00906"/>
  <p:tag name="ORIGINALWIDTH" val="2.001693"/>
  <p:tag name="EMFCHILD" val="Vrai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7.005866"/>
  <p:tag name="EMFCHILD" val="Vrai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01496"/>
  <p:tag name="ORIGINALWIDTH" val="3.00252"/>
  <p:tag name="EMFCHILD" val="Vrai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.00744"/>
  <p:tag name="ORIGINALWIDTH" val="6.005039"/>
  <p:tag name="EMFCHILD" val="Vrai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.0059"/>
  <p:tag name="ORIGINALWIDTH" val="7.005906"/>
  <p:tag name="EMFCHILD" val="Vrai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02087"/>
  <p:tag name="ORIGINALWIDTH" val="6.005039"/>
  <p:tag name="EMFCHILD" val="Vrai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3.00252"/>
  <p:tag name="EMFCHILD" val="Vrai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000591"/>
  <p:tag name="ORIGINALWIDTH" val="2.001693"/>
  <p:tag name="EMFCHILD" val="Vrai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02087"/>
  <p:tag name="ORIGINALWIDTH" val="6.005039"/>
  <p:tag name="EMFCHILD" val="Vrai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02087"/>
  <p:tag name="ORIGINALWIDTH" val="4.003346"/>
  <p:tag name="EMFCHILD" val="Vrai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43.03614"/>
  <p:tag name="EMFCHILD" val="Vrai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2"/>
  <p:tag name="EMFCHILD" val="Vrai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6.005039"/>
  <p:tag name="EMFCHILD" val="Vrai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3.00252"/>
  <p:tag name="EMFCHILD" val="Vrai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7.005866"/>
  <p:tag name="EMFCHILD" val="Vrai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16601"/>
  <p:tag name="ORIGINALWIDTH" val="117.3933"/>
  <p:tag name="OUTPUTTYPE" val="SVG"/>
  <p:tag name="IGUANATEXVERSION" val="159"/>
  <p:tag name="LATEXADDIN" val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 O_{\Delta,\mathcal{R}}(x,y)= \chi_{\mathcal{R}} \left(y \cdot \Phi\,(x)\right)&#10;\end{align*}&#10;&#10;\end{document}"/>
  <p:tag name="IGUANATEXSIZE" val="20"/>
  <p:tag name="IGUANATEXCURSOR" val="324"/>
  <p:tag name="TRANSPARENCY" val="Vrai"/>
  <p:tag name="FILENAME" val=""/>
  <p:tag name="LATEXENGINEID" val="1"/>
  <p:tag name="TEMPFOLDER" val="c:\temp\"/>
  <p:tag name="LATEXFORMHEIGHT" val="404"/>
  <p:tag name="LATEXFORMWIDTH" val="730"/>
  <p:tag name="LATEXFORMWRAP" val="Vrai"/>
  <p:tag name="BITMAPVECTOR" val="1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6.005039"/>
  <p:tag name="EMFCHILD" val="Vrai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02087"/>
  <p:tag name="ORIGINALWIDTH" val="4.003346"/>
  <p:tag name="EMFCHILD" val="Vrai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2"/>
  <p:tag name="EMFCHILD" val="Vrai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4.003346"/>
  <p:tag name="EMFCHILD" val="Vrai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.00744"/>
  <p:tag name="ORIGINALWIDTH" val="6.005039"/>
  <p:tag name="EMFCHILD" val="Vrai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4.003346"/>
  <p:tag name="EMFCHILD" val="Vrai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6.005039"/>
  <p:tag name="EMFCHILD" val="Vrai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1181"/>
  <p:tag name="ORIGINALWIDTH" val="3.00252"/>
  <p:tag name="EMFCHILD" val="Vrai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.00685"/>
  <p:tag name="ORIGINALWIDTH" val="272.5614"/>
  <p:tag name="OUTPUTTYPE" val="SVG"/>
  <p:tag name="IGUANATEXVERSION" val="159"/>
  <p:tag name="LATEXADDIN" val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\int d^2X\,d^2Y\,d^2Z\ e^{-N\tr\left[X\bar X+Y\bar Y+Z\bar Z\right]} \mathcal{O}_1(X,Y,Z) \mathcal{O}_2(\bar X,\bar Y, \bar Z)\,\dots\end{align*}&#10;&#10;\end{document}"/>
  <p:tag name="IGUANATEXSIZE" val="20"/>
  <p:tag name="IGUANATEXCURSOR" val="409"/>
  <p:tag name="TRANSPARENCY" val="Vrai"/>
  <p:tag name="FILENAME" val=""/>
  <p:tag name="LATEXENGINEID" val="1"/>
  <p:tag name="TEMPFOLDER" val="c:\temp\"/>
  <p:tag name="LATEXFORMHEIGHT" val="404"/>
  <p:tag name="LATEXFORMWIDTH" val="730"/>
  <p:tag name="LATEXFORMWRAP" val="Vrai"/>
  <p:tag name="BITMAPVECTOR" val="1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.00681"/>
  <p:tag name="ORIGINALWIDTH" val="206.7108"/>
  <p:tag name="OUTPUTTYPE" val="SVG"/>
  <p:tag name="IGUANATEXVERSION" val="159"/>
  <p:tag name="LATEXADDIN" val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 \langle(O(Z)\,\,\bar{O}\rangle= \frac{1}{\mathcal{Z}_{\bullet}}\int dZ d\bar{Z}\; e^{-N\,\tr [Z\bar{Z}]} \, &#10;O(Z)\,\,\bar{O}(\bar{Z}) &#10;\end{align*}&#10;&#10;\end{document}"/>
  <p:tag name="IGUANATEXSIZE" val="20"/>
  <p:tag name="IGUANATEXCURSOR" val="307"/>
  <p:tag name="TRANSPARENCY" val="Vrai"/>
  <p:tag name="FILENAME" val=""/>
  <p:tag name="LATEXENGINEID" val="1"/>
  <p:tag name="TEMPFOLDER" val="c:\temp\"/>
  <p:tag name="LATEXFORMHEIGHT" val="404"/>
  <p:tag name="LATEXFORMWIDTH" val="730"/>
  <p:tag name="LATEXFORMWRAP" val="Vrai"/>
  <p:tag name="BITMAPVECTOR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6"/>
  <p:tag name="ORIGINALWIDTH" val="115.2011"/>
  <p:tag name="OUTPUTTYPE" val="SVG"/>
  <p:tag name="IGUANATEXVERSION" val="159"/>
  <p:tag name="LATEXADDIN" val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  Z=\left(y \cdot \Phi\,(x)\right),\quad y\cdot y=0&#10;\end{align*}&#10;&#10;\end{document}"/>
  <p:tag name="IGUANATEXSIZE" val="20"/>
  <p:tag name="IGUANATEXCURSOR" val="313"/>
  <p:tag name="TRANSPARENCY" val="Vrai"/>
  <p:tag name="FILENAME" val=""/>
  <p:tag name="LATEXENGINEID" val="1"/>
  <p:tag name="TEMPFOLDER" val="c:\temp\"/>
  <p:tag name="LATEXFORMHEIGHT" val="404"/>
  <p:tag name="LATEXFORMWIDTH" val="730"/>
  <p:tag name="LATEXFORMWRAP" val="Vrai"/>
  <p:tag name="BITMAPVECTOR" val="1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.00681"/>
  <p:tag name="ORIGINALWIDTH" val="384.4285"/>
  <p:tag name="OUTPUTTYPE" val="SVG"/>
  <p:tag name="IGUANATEXVERSION" val="159"/>
  <p:tag name="LATEXADDIN" val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\langle O\,\,\bar{O}\,\,\text{probe}\rangle= \frac{1}{\mathcal{Z}_{\bullet}}\int\,dY d\bar{Y}\, dZ d\bar{Z}\; e^{-N\,\tr [Z\bar{Z}+Y\bar{Y}]} \, &#10;O(Z)\,\,\bar{O}(\bar{Z})\,\,F_{\text{probe}}\left(Z+\bar{Z}+i(Y-\bar{Y})\right)  &#10;\end{align*}&#10;&#10;\end{document}"/>
  <p:tag name="IGUANATEXSIZE" val="20"/>
  <p:tag name="IGUANATEXCURSOR" val="415"/>
  <p:tag name="TRANSPARENCY" val="Vrai"/>
  <p:tag name="FILENAME" val=""/>
  <p:tag name="LATEXENGINEID" val="1"/>
  <p:tag name="TEMPFOLDER" val="c:\temp\"/>
  <p:tag name="LATEXFORMHEIGHT" val="404"/>
  <p:tag name="LATEXFORMWIDTH" val="730"/>
  <p:tag name="LATEXFORMWRAP" val="Vrai"/>
  <p:tag name="BITMAPVECTOR" val="1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.00744"/>
  <p:tag name="ORIGINALWIDTH" val="224.683"/>
  <p:tag name="OUTPUTTYPE" val="SVG"/>
  <p:tag name="IGUANATEXVERSION" val="159"/>
  <p:tag name="LATEXADDIN" val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F_{\text{probe}}(X) =\frac{1}{\mathcal{Z}_M} \int dM\ e^{-\frac {N}2\,\tr M^2} \text{probe}\left(X+\frac{i M}{2}\right)&#10;\end{align*}&#10;&#10;\end{document}"/>
  <p:tag name="IGUANATEXSIZE" val="20"/>
  <p:tag name="IGUANATEXCURSOR" val="409"/>
  <p:tag name="TRANSPARENCY" val="Vrai"/>
  <p:tag name="FILENAME" val=""/>
  <p:tag name="LATEXENGINEID" val="1"/>
  <p:tag name="TEMPFOLDER" val="c:\temp\"/>
  <p:tag name="LATEXFORMHEIGHT" val="404"/>
  <p:tag name="LATEXFORMWIDTH" val="730"/>
  <p:tag name="LATEXFORMWRAP" val="Vrai"/>
  <p:tag name="BITMAPVECTOR" val="1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9.56592"/>
  <p:tag name="ORIGINALWIDTH" val="61.00946"/>
  <p:tag name="OUTPUTTYPE" val="SVG"/>
  <p:tag name="IGUANATEXVERSION" val="159"/>
  <p:tag name="LATEXADDIN" val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X&amp;=\Phi_1+i \Phi_2 \\&#10;Y&amp;=\Phi_3+i \Phi_4  \\&#10;Z&amp;=\Phi_5+i \Phi_6&#10;\end{align*}&#10;&#10;\end{document}"/>
  <p:tag name="IGUANATEXSIZE" val="20"/>
  <p:tag name="IGUANATEXCURSOR" val="326"/>
  <p:tag name="TRANSPARENCY" val="Vrai"/>
  <p:tag name="FILENAME" val=""/>
  <p:tag name="LATEXENGINEID" val="1"/>
  <p:tag name="TEMPFOLDER" val="c:\temp\"/>
  <p:tag name="LATEXFORMHEIGHT" val="404"/>
  <p:tag name="LATEXFORMWIDTH" val="730"/>
  <p:tag name="LATEXFORMWRAP" val="Vrai"/>
  <p:tag name="BITMAPVECTOR" val="1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.36803"/>
  <p:tag name="ORIGINALWIDTH" val="360.5178"/>
  <p:tag name="OUTPUTTYPE" val="SVG"/>
  <p:tag name="IGUANATEXVERSION" val="159"/>
  <p:tag name="LATEXADDIN" val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 \langle \mathcal{O}_1(x_1) \mathcal{O}_2(x_2)\,\dots\rangle = \frac1{\mathcal Z}\int \prod_{I=1}^6 D\Phi_I\ e^{-N\int \frac{d^4 x}{(2\pi)^4} \tr \partial_\mu \Phi^I(x)\partial^\mu \Phi_I(x)} \Bigl(\mathcal{O}_1(x_1)\mathcal{O}_2(x_2)\,\dots\Bigr)&#10;\end{align*}&#10;&#10;&#10;\end{document}"/>
  <p:tag name="IGUANATEXSIZE" val="20"/>
  <p:tag name="IGUANATEXCURSOR" val="537"/>
  <p:tag name="TRANSPARENCY" val="Vrai"/>
  <p:tag name="FILENAME" val=""/>
  <p:tag name="LATEXENGINEID" val="1"/>
  <p:tag name="TEMPFOLDER" val="c:\temp\"/>
  <p:tag name="LATEXFORMHEIGHT" val="404"/>
  <p:tag name="LATEXFORMWIDTH" val="730"/>
  <p:tag name="LATEXFORMWRAP" val="Vrai"/>
  <p:tag name="BITMAPVECTOR" val="1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12.01008"/>
  <p:tag name="LATEXADDIN" val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 \langle \mathcal{O}_1(x_1) \mathcal{O}_2(x_2)\,\dots\rangle = \frac1{\mathcal Z}\int \prod_{I=1}^6 D\Phi_I\ e^{-N\int \frac{d^4 x}{(2\pi)^4} \tr \partial_\mu \Phi^I(x)\partial^\mu \Phi_I(x)} \Bigl(\mathcal{O}_1(x_1)\mathcal{O}_2(x_2)\,\dots\Bigr)&#10;\end{align*}&#10;&#10;&#10;\end{document}"/>
  <p:tag name="IGUANATEXSIZE" val="20"/>
  <p:tag name="IGUANATEXCURSOR" val="537"/>
  <p:tag name="TRANSPARENCY" val="Vrai"/>
  <p:tag name="FILENAME" val=""/>
  <p:tag name="LATEXENGINEID" val="1"/>
  <p:tag name="TEMPFOLDER" val="c:\temp\"/>
  <p:tag name="LATEXFORMHEIGHT" val="404"/>
  <p:tag name="LATEXFORMWIDTH" val="730"/>
  <p:tag name="LATEXFORMWRAP" val="Vrai"/>
  <p:tag name="BITMAPVECTOR" val="1"/>
  <p:tag name="EMFCHILD" val="Vrai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4.003346"/>
  <p:tag name="EMFCHILD" val="Vrai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2"/>
  <p:tag name="EMFCHILD" val="Vrai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6.005039"/>
  <p:tag name="EMFCHILD" val="Vrai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4.003346"/>
  <p:tag name="EMFCHILD" val="Vrai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2"/>
  <p:tag name="EMFCHILD" val="Vrai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.40205"/>
  <p:tag name="ORIGINALWIDTH" val="170.2972"/>
  <p:tag name="OUTPUTTYPE" val="SVG"/>
  <p:tag name="IGUANATEXVERSION" val="159"/>
  <p:tag name="LATEXADDIN" val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O_{\boldsymbol{t}}(Z)= \exp\left[\sum_{k&gt;0} \frac{t_k}{k} \tr[Z^k]\right]= e^{\tr[V_{\boldsymbol{t}}(Z)]}&#10;\end{align*}&#10;&#10;\end{document}"/>
  <p:tag name="IGUANATEXSIZE" val="20"/>
  <p:tag name="IGUANATEXCURSOR" val="381"/>
  <p:tag name="TRANSPARENCY" val="Vrai"/>
  <p:tag name="FILENAME" val=""/>
  <p:tag name="LATEXENGINEID" val="1"/>
  <p:tag name="TEMPFOLDER" val="c:\temp\"/>
  <p:tag name="LATEXFORMHEIGHT" val="404"/>
  <p:tag name="LATEXFORMWIDTH" val="730"/>
  <p:tag name="LATEXFORMWRAP" val="Vrai"/>
  <p:tag name="BITMAPVECTOR" val="1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8.006732"/>
  <p:tag name="EMFCHILD" val="Vrai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4.003346"/>
  <p:tag name="EMFCHILD" val="Vrai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2"/>
  <p:tag name="EMFCHILD" val="Vrai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6.005039"/>
  <p:tag name="EMFCHILD" val="Vrai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4.003346"/>
  <p:tag name="EMFCHILD" val="Vrai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2"/>
  <p:tag name="EMFCHILD" val="Vrai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000591"/>
  <p:tag name="ORIGINALWIDTH" val="2.001693"/>
  <p:tag name="EMFCHILD" val="Vrai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000591"/>
  <p:tag name="ORIGINALWIDTH" val="2.001693"/>
  <p:tag name="EMFCHILD" val="Vrai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000591"/>
  <p:tag name="ORIGINALWIDTH" val="2.001693"/>
  <p:tag name="EMFCHILD" val="Vrai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2"/>
  <p:tag name="EMFCHILD" val="Vrai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.00681"/>
  <p:tag name="ORIGINALWIDTH" val="151.5308"/>
  <p:tag name="OUTPUTTYPE" val="SVG"/>
  <p:tag name="IGUANATEXVERSION" val="159"/>
  <p:tag name="LATEXADDIN" val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 O_{CS}(Z, \Lambda)= \int [dU]_{U(N)} e^{\Tr[UZU^\dagger \Lambda]}&#10;\end{align*}&#10;&#10;\end{document}"/>
  <p:tag name="IGUANATEXSIZE" val="20"/>
  <p:tag name="IGUANATEXCURSOR" val="342"/>
  <p:tag name="TRANSPARENCY" val="Vrai"/>
  <p:tag name="FILENAME" val=""/>
  <p:tag name="LATEXENGINEID" val="1"/>
  <p:tag name="TEMPFOLDER" val="c:\temp\"/>
  <p:tag name="LATEXFORMHEIGHT" val="404"/>
  <p:tag name="LATEXFORMWIDTH" val="730"/>
  <p:tag name="LATEXFORMWRAP" val="Vrai"/>
  <p:tag name="BITMAPVECTOR" val="1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00906"/>
  <p:tag name="ORIGINALWIDTH" val="8.006732"/>
  <p:tag name="EMFCHILD" val="Vrai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4.003346"/>
  <p:tag name="EMFCHILD" val="Vrai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8.006732"/>
  <p:tag name="EMFCHILD" val="Vrai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8.006732"/>
  <p:tag name="EMFCHILD" val="Vrai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.00681"/>
  <p:tag name="ORIGINALWIDTH" val="10.00839"/>
  <p:tag name="EMFCHILD" val="Vrai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4.003346"/>
  <p:tag name="EMFCHILD" val="Vrai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.00445"/>
  <p:tag name="ORIGINALWIDTH" val="13.01091"/>
  <p:tag name="EMFCHILD" val="Vrai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4.003346"/>
  <p:tag name="EMFCHILD" val="Vrai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10.00839"/>
  <p:tag name="EMFCHILD" val="Vrai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9.007559"/>
  <p:tag name="EMFCHILD" val="Vrai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0.13287"/>
  <p:tag name="ORIGINALWIDTH" val="413.2641"/>
  <p:tag name="OUTPUTTYPE" val="SVG"/>
  <p:tag name="IGUANATEXVERSION" val="159"/>
  <p:tag name="LATEXADDIN" val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ds^{2}=-\frac{y}{\sqrt{\frac{1}{4}-\zeta^{2}}}(dt+\bar{V}dz+Vd\bar{z})^{2}+\frac{\sqrt{\frac{1}{4}-\zeta^{2}}}{y}(dy^{2}+d\bar{z}dz)+y\sqrt{\frac{1+2 \zeta}{1-2 \zeta}}d\Omega_{3}+y\sqrt{\frac{1-2 \zeta}{1+2 \zeta}}d\tilde\Omega_{3}&#10;\end{align*}&#10;\end{document}"/>
  <p:tag name="IGUANATEXSIZE" val="20"/>
  <p:tag name="IGUANATEXCURSOR" val="521"/>
  <p:tag name="TRANSPARENCY" val="Vrai"/>
  <p:tag name="FILENAME" val=""/>
  <p:tag name="LATEXENGINEID" val="1"/>
  <p:tag name="TEMPFOLDER" val="c:\temp\"/>
  <p:tag name="LATEXFORMHEIGHT" val="404"/>
  <p:tag name="LATEXFORMWIDTH" val="730"/>
  <p:tag name="LATEXFORMWRAP" val="Vrai"/>
  <p:tag name="BITMAPVECTOR" val="1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7.005866"/>
  <p:tag name="EMFCHILD" val="Vrai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4.003346"/>
  <p:tag name="EMFCHILD" val="Vrai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5.004212"/>
  <p:tag name="EMFCHILD" val="Vrai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6.005039"/>
  <p:tag name="EMFCHILD" val="Vrai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7.005866"/>
  <p:tag name="EMFCHILD" val="Vrai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002677"/>
  <p:tag name="ORIGINALWIDTH" val="5.004212"/>
  <p:tag name="EMFCHILD" val="Vrai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01496"/>
  <p:tag name="ORIGINALWIDTH" val="4.003346"/>
  <p:tag name="EMFCHILD" val="Vrai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1181"/>
  <p:tag name="ORIGINALWIDTH" val="4.003346"/>
  <p:tag name="EMFCHILD" val="Vrai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00906"/>
  <p:tag name="ORIGINALWIDTH" val="4.003346"/>
  <p:tag name="EMFCHILD" val="Vrai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17.01429"/>
  <p:tag name="EMFCHILD" val="Vrai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6.24512"/>
  <p:tag name="ORIGINALWIDTH" val="189.7271"/>
  <p:tag name="OUTPUTTYPE" val="SVG"/>
  <p:tag name="IGUANATEXVERSION" val="159"/>
  <p:tag name="LATEXADDIN" val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V(\bar{z},z,y)=\frac{1}{2\pi}\int_{\mathcal{D}}\frac{\, (\rho(\bar{z},z)-\frac{1}{2})\,d\bar{z}'\,\,(z-z')}{[(\bar{z}-\bar{z}')(z-z')+y^{2}]^{2}} &#10;\end{align*}&#10;&#10;\end{document}"/>
  <p:tag name="IGUANATEXSIZE" val="20"/>
  <p:tag name="IGUANATEXCURSOR" val="436"/>
  <p:tag name="TRANSPARENCY" val="Vrai"/>
  <p:tag name="FILENAME" val=""/>
  <p:tag name="LATEXENGINEID" val="1"/>
  <p:tag name="TEMPFOLDER" val="c:\temp\"/>
  <p:tag name="LATEXFORMHEIGHT" val="404"/>
  <p:tag name="LATEXFORMWIDTH" val="730"/>
  <p:tag name="LATEXFORMWRAP" val="Vrai"/>
  <p:tag name="BITMAPVECTOR" val="1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6.005039"/>
  <p:tag name="EMFCHILD" val="Vrai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00906"/>
  <p:tag name="ORIGINALWIDTH" val="4.003346"/>
  <p:tag name="EMFCHILD" val="Vrai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2.001693"/>
  <p:tag name="EMFCHILD" val="Vrai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1181"/>
  <p:tag name="ORIGINALWIDTH" val="4.003346"/>
  <p:tag name="EMFCHILD" val="Vrai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01496"/>
  <p:tag name="ORIGINALWIDTH" val="7.005866"/>
  <p:tag name="EMFCHILD" val="Vrai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5.004212"/>
  <p:tag name="EMFCHILD" val="Vrai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1181"/>
  <p:tag name="ORIGINALWIDTH" val="4.003346"/>
  <p:tag name="EMFCHILD" val="Vrai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6.005039"/>
  <p:tag name="EMFCHILD" val="Vrai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1181"/>
  <p:tag name="ORIGINALWIDTH" val="3.00252"/>
  <p:tag name="EMFCHILD" val="Vrai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3.00252"/>
  <p:tag name="EMFCHILD" val="Vrai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190.9894"/>
  <p:tag name="OUTPUTTYPE" val="SVG"/>
  <p:tag name="IGUANATEXVERSION" val="159"/>
  <p:tag name="LATEXADDIN" val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{\cal O}(x)={\rm Function}\left[{\rm Tr}({\cal D}{\cal D}\Psi\Psi\Phi\Phi {\cal D}\Psi\dots)\,\right](x)&#10;\end{align*}&#10;&#10;\end{document}"/>
  <p:tag name="IGUANATEXSIZE" val="20"/>
  <p:tag name="IGUANATEXCURSOR" val="301"/>
  <p:tag name="TRANSPARENCY" val="Vrai"/>
  <p:tag name="FILENAME" val=""/>
  <p:tag name="LATEXENGINEID" val="1"/>
  <p:tag name="TEMPFOLDER" val="c:\temp\"/>
  <p:tag name="LATEXFORMHEIGHT" val="404"/>
  <p:tag name="LATEXFORMWIDTH" val="730"/>
  <p:tag name="LATEXFORMWRAP" val="Vrai"/>
  <p:tag name="BITMAPVECTOR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6.29713"/>
  <p:tag name="ORIGINALWIDTH" val="176.1935"/>
  <p:tag name="OUTPUTTYPE" val="SVG"/>
  <p:tag name="IGUANATEXVERSION" val="159"/>
  <p:tag name="LATEXADDIN" val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\zeta(\bar{z},z,y)=\frac{y^{2}}{\pi}\int_{\mathbb{C}}\frac{\, \left(\rho(\bar{z},z)-\frac{1}{2}\right)\,d^{2}z'\,}{[(\bar{z}-\bar{z}')(z-z')+y^{2}]^{2}}&#10;\end{align*}&#10;\end{document}"/>
  <p:tag name="IGUANATEXSIZE" val="20"/>
  <p:tag name="IGUANATEXCURSOR" val="290"/>
  <p:tag name="TRANSPARENCY" val="Vrai"/>
  <p:tag name="FILENAME" val=""/>
  <p:tag name="LATEXENGINEID" val="1"/>
  <p:tag name="TEMPFOLDER" val="c:\temp\"/>
  <p:tag name="LATEXFORMHEIGHT" val="404"/>
  <p:tag name="LATEXFORMWIDTH" val="730"/>
  <p:tag name="LATEXFORMWRAP" val="Vrai"/>
  <p:tag name="BITMAPVECTOR" val="1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1181"/>
  <p:tag name="ORIGINALWIDTH" val="5.004212"/>
  <p:tag name="EMFCHILD" val="Vrai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3.00252"/>
  <p:tag name="EMFCHILD" val="Vrai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5.004212"/>
  <p:tag name="EMFCHILD" val="Vrai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1181"/>
  <p:tag name="ORIGINALWIDTH" val="4.003346"/>
  <p:tag name="EMFCHILD" val="Vrai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6.005039"/>
  <p:tag name="EMFCHILD" val="Vrai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1181"/>
  <p:tag name="ORIGINALWIDTH" val="3.00252"/>
  <p:tag name="EMFCHILD" val="Vrai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3.00252"/>
  <p:tag name="EMFCHILD" val="Vrai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1181"/>
  <p:tag name="ORIGINALWIDTH" val="5.004212"/>
  <p:tag name="EMFCHILD" val="Vrai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3.00252"/>
  <p:tag name="EMFCHILD" val="Vrai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.00563"/>
  <p:tag name="ORIGINALWIDTH" val="5.004212"/>
  <p:tag name="EMFCHILD" val="Vrai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5"/>
  <p:tag name="ORIGINALWIDTH" val="86.49342"/>
  <p:tag name="OUTPUTTYPE" val="SVG"/>
  <p:tag name="IGUANATEXVERSION" val="159"/>
  <p:tag name="LATEXADDIN" val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 R\times SO(4)\times SO(4)&#10;\end{align*}&#10;&#10;\end{document}"/>
  <p:tag name="IGUANATEXSIZE" val="16"/>
  <p:tag name="IGUANATEXCURSOR" val="278"/>
  <p:tag name="TRANSPARENCY" val="Vrai"/>
  <p:tag name="FILENAME" val=""/>
  <p:tag name="LATEXENGINEID" val="1"/>
  <p:tag name="TEMPFOLDER" val="c:\temp\"/>
  <p:tag name="LATEXFORMHEIGHT" val="404"/>
  <p:tag name="LATEXFORMWIDTH" val="730"/>
  <p:tag name="LATEXFORMWRAP" val="Vrai"/>
  <p:tag name="BITMAPVECTOR" val="1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8.006732"/>
  <p:tag name="EMFCHILD" val="Vrai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4.003346"/>
  <p:tag name="EMFCHILD" val="Vrai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2"/>
  <p:tag name="EMFCHILD" val="Vrai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6.005039"/>
  <p:tag name="EMFCHILD" val="Vrai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4.003346"/>
  <p:tag name="EMFCHILD" val="Vrai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2"/>
  <p:tag name="EMFCHILD" val="Vrai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8.006732"/>
  <p:tag name="EMFCHILD" val="Vrai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4.003346"/>
  <p:tag name="EMFCHILD" val="Vrai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2"/>
  <p:tag name="EMFCHILD" val="Vrai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6.005039"/>
  <p:tag name="EMFCHILD" val="Vrai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6.005039"/>
  <p:tag name="EMFCHILD" val="Vrai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4.003346"/>
  <p:tag name="EMFCHILD" val="Vrai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2"/>
  <p:tag name="EMFCHILD" val="Vrai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000591"/>
  <p:tag name="ORIGINALWIDTH" val="2.001693"/>
  <p:tag name="EMFCHILD" val="Vrai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000591"/>
  <p:tag name="ORIGINALWIDTH" val="2.001693"/>
  <p:tag name="EMFCHILD" val="Vrai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000591"/>
  <p:tag name="ORIGINALWIDTH" val="2.001693"/>
  <p:tag name="EMFCHILD" val="Vrai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.00563"/>
  <p:tag name="ORIGINALWIDTH" val="5.004212"/>
  <p:tag name="EMFCHILD" val="Vrai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1"/>
  <p:tag name="ORIGINALWIDTH" val="9.007558"/>
  <p:tag name="LATEXADDIN" val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X&amp;=\Phi_1+i \Phi_2 \\&#10;Y&amp;=\Phi_3+i \Phi_4  \\&#10;Z&amp;=\Phi_5+i \Phi_6&#10;\end{align*}&#10;&#10;\end{document}"/>
  <p:tag name="IGUANATEXSIZE" val="20"/>
  <p:tag name="IGUANATEXCURSOR" val="326"/>
  <p:tag name="TRANSPARENCY" val="Vrai"/>
  <p:tag name="FILENAME" val=""/>
  <p:tag name="LATEXENGINEID" val="1"/>
  <p:tag name="TEMPFOLDER" val="c:\temp\"/>
  <p:tag name="LATEXFORMHEIGHT" val="404"/>
  <p:tag name="LATEXFORMWIDTH" val="730"/>
  <p:tag name="LATEXFORMWRAP" val="Vrai"/>
  <p:tag name="BITMAPVECTOR" val="1"/>
  <p:tag name="EMFCHILD" val="Vrai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00867"/>
  <p:tag name="ORIGINALWIDTH" val="8.006723"/>
  <p:tag name="EMFCHILD" val="Vrai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1"/>
  <p:tag name="ORIGINALWIDTH" val="7.005888"/>
  <p:tag name="EMFCHILD" val="Vrai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83"/>
  <p:tag name="ORIGINALWIDTH" val="4.003337"/>
  <p:tag name="EMFCHILD" val="Vrai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9"/>
  <p:tag name="ORIGINALWIDTH" val="7.005884"/>
  <p:tag name="EMFCHILD" val="Vrai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1"/>
  <p:tag name="ORIGINALWIDTH" val="8.006723"/>
  <p:tag name="EMFCHILD" val="Vrai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1"/>
  <p:tag name="ORIGINALWIDTH" val="4.003337"/>
  <p:tag name="EMFCHILD" val="Vrai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1"/>
  <p:tag name="ORIGINALWIDTH" val="7.005888"/>
  <p:tag name="EMFCHILD" val="Vrai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83"/>
  <p:tag name="ORIGINALWIDTH" val="4.003337"/>
  <p:tag name="EMFCHILD" val="Vrai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1"/>
  <p:tag name="ORIGINALWIDTH" val="8.006723"/>
  <p:tag name="EMFCHILD" val="Vrai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00867"/>
  <p:tag name="ORIGINALWIDTH" val="8.006723"/>
  <p:tag name="EMFCHILD" val="Vrai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1"/>
  <p:tag name="ORIGINALWIDTH" val="7.005888"/>
  <p:tag name="EMFCHILD" val="Vrai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83"/>
  <p:tag name="ORIGINALWIDTH" val="4.003337"/>
  <p:tag name="EMFCHILD" val="Vrai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1"/>
  <p:tag name="ORIGINALWIDTH" val="8.006723"/>
  <p:tag name="EMFCHILD" val="Vrai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1"/>
  <p:tag name="ORIGINALWIDTH" val="4.003337"/>
  <p:tag name="EMFCHILD" val="Vrai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8.006739"/>
  <p:tag name="LATEXADDIN" val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 R\times SO(4)\times SO(4)&#10;\end{align*}&#10;&#10;\end{document}"/>
  <p:tag name="IGUANATEXSIZE" val="16"/>
  <p:tag name="IGUANATEXCURSOR" val="278"/>
  <p:tag name="TRANSPARENCY" val="Vrai"/>
  <p:tag name="FILENAME" val=""/>
  <p:tag name="LATEXENGINEID" val="1"/>
  <p:tag name="TEMPFOLDER" val="c:\temp\"/>
  <p:tag name="LATEXFORMHEIGHT" val="404"/>
  <p:tag name="LATEXFORMWIDTH" val="730"/>
  <p:tag name="LATEXFORMWRAP" val="Vrai"/>
  <p:tag name="BITMAPVECTOR" val="1"/>
  <p:tag name="EMFCHILD" val="Vrai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1"/>
  <p:tag name="ORIGINALWIDTH" val="7.005888"/>
  <p:tag name="EMFCHILD" val="Vrai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83"/>
  <p:tag name="ORIGINALWIDTH" val="4.003337"/>
  <p:tag name="EMFCHILD" val="Vrai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1"/>
  <p:tag name="ORIGINALWIDTH" val="8.006723"/>
  <p:tag name="EMFCHILD" val="Vrai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00867"/>
  <p:tag name="ORIGINALWIDTH" val="8.006723"/>
  <p:tag name="EMFCHILD" val="Vrai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1"/>
  <p:tag name="ORIGINALWIDTH" val="7.005888"/>
  <p:tag name="EMFCHILD" val="Vrai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83"/>
  <p:tag name="ORIGINALWIDTH" val="4.003337"/>
  <p:tag name="EMFCHILD" val="Vrai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1"/>
  <p:tag name="ORIGINALWIDTH" val="8.006723"/>
  <p:tag name="EMFCHILD" val="Vrai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1"/>
  <p:tag name="ORIGINALWIDTH" val="4.003337"/>
  <p:tag name="EMFCHILD" val="Vrai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1"/>
  <p:tag name="ORIGINALWIDTH" val="7.005888"/>
  <p:tag name="EMFCHILD" val="Vrai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83"/>
  <p:tag name="ORIGINALWIDTH" val="4.003337"/>
  <p:tag name="EMFCHILD" val="Vrai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6.005067"/>
  <p:tag name="EMFCHILD" val="Vrai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8.006732"/>
  <p:tag name="LATEXADDIN" val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F_{\text{probe}}(X) =\frac{1}{\mathcal{Z}_M} \int dM\ e^{-\frac {N}2\,\tr M^2} \text{probe}\left(X+\frac{i M}{2}\right)&#10;\end{align*}&#10;&#10;\end{document}"/>
  <p:tag name="IGUANATEXSIZE" val="20"/>
  <p:tag name="IGUANATEXCURSOR" val="409"/>
  <p:tag name="TRANSPARENCY" val="Vrai"/>
  <p:tag name="FILENAME" val=""/>
  <p:tag name="LATEXENGINEID" val="1"/>
  <p:tag name="TEMPFOLDER" val="c:\temp\"/>
  <p:tag name="LATEXFORMHEIGHT" val="404"/>
  <p:tag name="LATEXFORMWIDTH" val="730"/>
  <p:tag name="LATEXFORMWRAP" val="Vrai"/>
  <p:tag name="BITMAPVECTOR" val="1"/>
  <p:tag name="EMFCHILD" val="Vrai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02087"/>
  <p:tag name="ORIGINALWIDTH" val="16.01346"/>
  <p:tag name="EMFCHILD" val="Vrai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1181"/>
  <p:tag name="ORIGINALWIDTH" val="4.003346"/>
  <p:tag name="EMFCHILD" val="Vrai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2"/>
  <p:tag name="EMFCHILD" val="Vrai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9.007559"/>
  <p:tag name="EMFCHILD" val="Vrai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2"/>
  <p:tag name="EMFCHILD" val="Vrai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00906"/>
  <p:tag name="ORIGINALWIDTH" val="8.006732"/>
  <p:tag name="EMFCHILD" val="Vrai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4.003346"/>
  <p:tag name="EMFCHILD" val="Vrai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16.01346"/>
  <p:tag name="EMFCHILD" val="Vrai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8.006732"/>
  <p:tag name="EMFCHILD" val="Vrai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7.005903"/>
  <p:tag name="EMFCHILD" val="Vrai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8.006732"/>
  <p:tag name="EMFCHILD" val="Vrai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.00681"/>
  <p:tag name="ORIGINALWIDTH" val="10.00839"/>
  <p:tag name="EMFCHILD" val="Vrai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16.01346"/>
  <p:tag name="EMFCHILD" val="Vrai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5.004212"/>
  <p:tag name="EMFCHILD" val="Vrai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6.005039"/>
  <p:tag name="EMFCHILD" val="Vrai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1181"/>
  <p:tag name="ORIGINALWIDTH" val="6.005039"/>
  <p:tag name="EMFCHILD" val="Vrai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6.005039"/>
  <p:tag name="EMFCHILD" val="Vrai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1181"/>
  <p:tag name="ORIGINALWIDTH" val="3.00252"/>
  <p:tag name="EMFCHILD" val="Vrai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01496"/>
  <p:tag name="ORIGINALWIDTH" val="7.005866"/>
  <p:tag name="EMFCHILD" val="Vrai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8.006732"/>
  <p:tag name="EMFCHILD" val="Vrai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8.006739"/>
  <p:tag name="EMFCHILD" val="Vrai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1181"/>
  <p:tag name="ORIGINALWIDTH" val="3.00252"/>
  <p:tag name="EMFCHILD" val="Vrai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00295"/>
  <p:tag name="ORIGINALWIDTH" val="20.01681"/>
  <p:tag name="EMFCHILD" val="Vrai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5.004212"/>
  <p:tag name="EMFCHILD" val="Vrai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.00744"/>
  <p:tag name="ORIGINALWIDTH" val="6.005039"/>
  <p:tag name="EMFCHILD" val="Vrai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9.007559"/>
  <p:tag name="EMFCHILD" val="Vrai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8.006732"/>
  <p:tag name="EMFCHILD" val="Vrai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15.0126"/>
  <p:tag name="EMFCHILD" val="Vrai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14.01177"/>
  <p:tag name="EMFCHILD" val="Vrai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5.004212"/>
  <p:tag name="EMFCHILD" val="Vrai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.00744"/>
  <p:tag name="ORIGINALWIDTH" val="6.005039"/>
  <p:tag name="EMFCHILD" val="Vrai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5"/>
  <p:tag name="ORIGINALWIDTH" val="12.01008"/>
  <p:tag name="EMFCHILD" val="Vrai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32"/>
  <p:tag name="LATEXADDIN" val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\langle O\,\,\bar{O}\,\,\text{probe}\rangle= \frac{1}{\mathcal{Z}_{\bullet}}\int\,dY d\bar{Y}\, dZ d\bar{Z}\; e^{-N\,\tr [Z\bar{Z}+Y\bar{Y}]} \, &#10;O(Z)\,\,\bar{O}(\bar{Z})\,\,F_{\text{probe}}\left(Z+\bar{Z}+i(Y-\bar{Y})\right)  &#10;\end{align*}&#10;&#10;\end{document}"/>
  <p:tag name="IGUANATEXSIZE" val="20"/>
  <p:tag name="IGUANATEXCURSOR" val="415"/>
  <p:tag name="TRANSPARENCY" val="Vrai"/>
  <p:tag name="FILENAME" val=""/>
  <p:tag name="LATEXENGINEID" val="1"/>
  <p:tag name="TEMPFOLDER" val="c:\temp\"/>
  <p:tag name="LATEXFORMHEIGHT" val="404"/>
  <p:tag name="LATEXFORMWIDTH" val="730"/>
  <p:tag name="LATEXFORMWRAP" val="Vrai"/>
  <p:tag name="BITMAPVECTOR" val="1"/>
  <p:tag name="EMFCHILD" val="Vrai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57"/>
  <p:tag name="ORIGINALWIDTH" val="8.006736"/>
  <p:tag name="EMFCHILD" val="Vrai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06"/>
  <p:tag name="ORIGINALWIDTH" val="5.004204"/>
  <p:tag name="EMFCHILD" val="Vrai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57"/>
  <p:tag name="ORIGINALWIDTH" val="8.006736"/>
  <p:tag name="EMFCHILD" val="Vrai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00297"/>
  <p:tag name="ORIGINALWIDTH" val="20.01682"/>
  <p:tag name="EMFCHILD" val="Vrai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9"/>
  <p:tag name="ORIGINALWIDTH" val="5.004204"/>
  <p:tag name="EMFCHILD" val="Vrai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32"/>
  <p:tag name="EMFCHILD" val="Vrai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00872"/>
  <p:tag name="ORIGINALWIDTH" val="8.006736"/>
  <p:tag name="EMFCHILD" val="Vrai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57"/>
  <p:tag name="ORIGINALWIDTH" val="4.003345"/>
  <p:tag name="EMFCHILD" val="Vrai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06"/>
  <p:tag name="ORIGINALWIDTH" val="12.01008"/>
  <p:tag name="EMFCHILD" val="Vrai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6.005067"/>
  <p:tag name="EMFCHILD" val="Vrai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57"/>
  <p:tag name="ORIGINALWIDTH" val="8.006736"/>
  <p:tag name="EMFCHILD" val="Vrai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1178"/>
  <p:tag name="ORIGINALWIDTH" val="4.003345"/>
  <p:tag name="EMFCHILD" val="Vrai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.00681"/>
  <p:tag name="ORIGINALWIDTH" val="10.00841"/>
  <p:tag name="EMFCHILD" val="Vrai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57"/>
  <p:tag name="ORIGINALWIDTH" val="6.005063"/>
  <p:tag name="EMFCHILD" val="Vrai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57"/>
  <p:tag name="ORIGINALWIDTH" val="8.006736"/>
  <p:tag name="EMFCHILD" val="Vrai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57"/>
  <p:tag name="ORIGINALWIDTH" val="6.005063"/>
  <p:tag name="EMFCHILD" val="Vrai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06"/>
  <p:tag name="ORIGINALWIDTH" val="5.004204"/>
  <p:tag name="EMFCHILD" val="Vrai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57"/>
  <p:tag name="ORIGINALWIDTH" val="8.006736"/>
  <p:tag name="EMFCHILD" val="Vrai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57"/>
  <p:tag name="ORIGINALWIDTH" val="6.005063"/>
  <p:tag name="EMFCHILD" val="Vrai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57"/>
  <p:tag name="ORIGINALWIDTH" val="8.006736"/>
  <p:tag name="EMFCHILD" val="Vrai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78"/>
  <p:tag name="ORIGINALWIDTH" val="8.006699"/>
  <p:tag name="LATEXADDIN" val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{\cal O}(x)={\rm Function}\left[{\rm Tr}({\cal D}{\cal D}\Psi\Psi\Phi\Phi {\cal D}\Psi\dots)\,\right](x)&#10;\end{align*}&#10;&#10;\end{document}"/>
  <p:tag name="IGUANATEXSIZE" val="20"/>
  <p:tag name="IGUANATEXCURSOR" val="301"/>
  <p:tag name="TRANSPARENCY" val="Vrai"/>
  <p:tag name="FILENAME" val=""/>
  <p:tag name="LATEXENGINEID" val="1"/>
  <p:tag name="TEMPFOLDER" val="c:\temp\"/>
  <p:tag name="LATEXFORMHEIGHT" val="404"/>
  <p:tag name="LATEXFORMWIDTH" val="730"/>
  <p:tag name="LATEXFORMWRAP" val="Vrai"/>
  <p:tag name="BITMAPVECTOR" val="1"/>
  <p:tag name="EMFCHILD" val="Vrai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7.005903"/>
  <p:tag name="EMFCHILD" val="Vrai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57"/>
  <p:tag name="ORIGINALWIDTH" val="6.005063"/>
  <p:tag name="EMFCHILD" val="Vrai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06"/>
  <p:tag name="ORIGINALWIDTH" val="5.004204"/>
  <p:tag name="EMFCHILD" val="Vrai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57"/>
  <p:tag name="ORIGINALWIDTH" val="8.006736"/>
  <p:tag name="EMFCHILD" val="Vrai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9"/>
  <p:tag name="ORIGINALWIDTH" val="5.004204"/>
  <p:tag name="EMFCHILD" val="Vrai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06"/>
  <p:tag name="ORIGINALWIDTH" val="6.005063"/>
  <p:tag name="EMFCHILD" val="Vrai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9"/>
  <p:tag name="ORIGINALWIDTH" val="7.005877"/>
  <p:tag name="EMFCHILD" val="Vrai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57"/>
  <p:tag name="ORIGINALWIDTH" val="9.007548"/>
  <p:tag name="EMFCHILD" val="Vrai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9"/>
  <p:tag name="ORIGINALWIDTH" val="6.005063"/>
  <p:tag name="EMFCHILD" val="Vrai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06"/>
  <p:tag name="ORIGINALWIDTH" val="4.003345"/>
  <p:tag name="EMFCHILD" val="Vrai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9"/>
  <p:tag name="ORIGINALWIDTH" val="6.005063"/>
  <p:tag name="EMFCHILD" val="Vrai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8.006739"/>
  <p:tag name="EMFCHILD" val="Vrai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9"/>
  <p:tag name="ORIGINALWIDTH" val="6.005063"/>
  <p:tag name="EMFCHILD" val="Vrai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9"/>
  <p:tag name="ORIGINALWIDTH" val="7.005877"/>
  <p:tag name="EMFCHILD" val="Vrai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06"/>
  <p:tag name="ORIGINALWIDTH" val="4.003345"/>
  <p:tag name="EMFCHILD" val="Vrai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9"/>
  <p:tag name="ORIGINALWIDTH" val="7.005877"/>
  <p:tag name="EMFCHILD" val="Vrai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57"/>
  <p:tag name="ORIGINALWIDTH" val="2.001673"/>
  <p:tag name="EMFCHILD" val="Vrai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57"/>
  <p:tag name="ORIGINALWIDTH" val="8.006736"/>
  <p:tag name="EMFCHILD" val="Vrai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32"/>
  <p:tag name="EMFCHILD" val="Vrai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57"/>
  <p:tag name="ORIGINALWIDTH" val="8.006736"/>
  <p:tag name="EMFCHILD" val="Vrai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32"/>
  <p:tag name="EMFCHILD" val="Vrai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06"/>
  <p:tag name="ORIGINALWIDTH" val="5.004204"/>
  <p:tag name="EMFCHILD" val="Vrai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5"/>
  <p:tag name="ORIGINALWIDTH" val="12.01008"/>
  <p:tag name="EMFCHILD" val="Vrai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57"/>
  <p:tag name="ORIGINALWIDTH" val="8.006736"/>
  <p:tag name="EMFCHILD" val="Vrai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32"/>
  <p:tag name="EMFCHILD" val="Vrai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06"/>
  <p:tag name="ORIGINALWIDTH" val="5.004204"/>
  <p:tag name="EMFCHILD" val="Vrai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57"/>
  <p:tag name="ORIGINALWIDTH" val="8.006736"/>
  <p:tag name="EMFCHILD" val="Vrai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32"/>
  <p:tag name="EMFCHILD" val="Vrai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57"/>
  <p:tag name="ORIGINALWIDTH" val="8.006736"/>
  <p:tag name="EMFCHILD" val="Vrai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02096"/>
  <p:tag name="ORIGINALWIDTH" val="16.01343"/>
  <p:tag name="EMFCHILD" val="Vrai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1178"/>
  <p:tag name="ORIGINALWIDTH" val="4.003345"/>
  <p:tag name="EMFCHILD" val="Vrai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.00384"/>
  <p:tag name="ORIGINALWIDTH" val="4.003345"/>
  <p:tag name="EMFCHILD" val="Vrai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57"/>
  <p:tag name="ORIGINALWIDTH" val="8.006736"/>
  <p:tag name="EMFCHILD" val="Vrai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00295"/>
  <p:tag name="ORIGINALWIDTH" val="5.004212"/>
  <p:tag name="LATEXADDIN" val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\zeta(\bar{z},z,y)=\frac{y^{2}}{\pi}\int_{\mathbb{C}}\frac{\, \left(\rho(\bar{z},z)-\frac{1}{2}\right)\,d^{2}z'\,}{[(\bar{z}-\bar{z}')(z-z')+y^{2}]^{2}}&#10;\end{align*}&#10;\end{document}"/>
  <p:tag name="IGUANATEXSIZE" val="20"/>
  <p:tag name="IGUANATEXCURSOR" val="290"/>
  <p:tag name="TRANSPARENCY" val="Vrai"/>
  <p:tag name="FILENAME" val=""/>
  <p:tag name="LATEXENGINEID" val="1"/>
  <p:tag name="TEMPFOLDER" val="c:\temp\"/>
  <p:tag name="LATEXFORMHEIGHT" val="404"/>
  <p:tag name="LATEXFORMWIDTH" val="730"/>
  <p:tag name="LATEXFORMWRAP" val="Vrai"/>
  <p:tag name="BITMAPVECTOR" val="1"/>
  <p:tag name="EMFCHILD" val="Vrai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57"/>
  <p:tag name="ORIGINALWIDTH" val="8.006736"/>
  <p:tag name="EMFCHILD" val="Vrai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06"/>
  <p:tag name="ORIGINALWIDTH" val="5.004204"/>
  <p:tag name="EMFCHILD" val="Vrai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57"/>
  <p:tag name="ORIGINALWIDTH" val="8.006736"/>
  <p:tag name="EMFCHILD" val="Vrai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57"/>
  <p:tag name="ORIGINALWIDTH" val="8.006736"/>
  <p:tag name="EMFCHILD" val="Vrai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57"/>
  <p:tag name="ORIGINALWIDTH" val="4.003345"/>
  <p:tag name="EMFCHILD" val="Vrai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32"/>
  <p:tag name="EMFCHILD" val="Vrai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57"/>
  <p:tag name="ORIGINALWIDTH" val="8.006736"/>
  <p:tag name="EMFCHILD" val="Vrai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06"/>
  <p:tag name="ORIGINALWIDTH" val="7.005877"/>
  <p:tag name="EMFCHILD" val="Vrai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06"/>
  <p:tag name="ORIGINALWIDTH" val="5.004204"/>
  <p:tag name="EMFCHILD" val="Vrai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57"/>
  <p:tag name="ORIGINALWIDTH" val="8.006736"/>
  <p:tag name="EMFCHILD" val="Vrai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2"/>
  <p:tag name="EMFCHILD" val="Vrai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32"/>
  <p:tag name="EMFCHILD" val="Vrai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.00384"/>
  <p:tag name="ORIGINALWIDTH" val="4.003345"/>
  <p:tag name="EMFCHILD" val="Vrai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2"/>
  <p:tag name="LATEXADDIN" val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 \langle(O(Z)\,\,\bar{O}\rangle= \frac{1}{\mathcal{Z}_{\bullet}}\int dZ d\bar{Z}\; e^{-N\,\tr [Z\bar{Z}]} \, &#10;O(Z)\,\,\bar{O}(\bar{Z}) &#10;\end{align*}&#10;&#10;\end{document}"/>
  <p:tag name="IGUANATEXSIZE" val="20"/>
  <p:tag name="IGUANATEXCURSOR" val="307"/>
  <p:tag name="TRANSPARENCY" val="Vrai"/>
  <p:tag name="FILENAME" val=""/>
  <p:tag name="LATEXENGINEID" val="1"/>
  <p:tag name="TEMPFOLDER" val="c:\temp\"/>
  <p:tag name="LATEXFORMHEIGHT" val="404"/>
  <p:tag name="LATEXFORMWIDTH" val="730"/>
  <p:tag name="LATEXFORMWRAP" val="Vrai"/>
  <p:tag name="BITMAPVECTOR" val="1"/>
  <p:tag name="EMFCHILD" val="Vrai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8.006732"/>
  <p:tag name="EMFCHILD" val="Vrai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5.004212"/>
  <p:tag name="EMFCHILD" val="Vrai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8.006732"/>
  <p:tag name="EMFCHILD" val="Vrai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2"/>
  <p:tag name="EMFCHILD" val="Vrai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00906"/>
  <p:tag name="ORIGINALWIDTH" val="8.006732"/>
  <p:tag name="EMFCHILD" val="Vrai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4.003346"/>
  <p:tag name="EMFCHILD" val="Vrai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12.01008"/>
  <p:tag name="EMFCHILD" val="Vrai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5.004212"/>
  <p:tag name="EMFCHILD" val="Vrai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8.006732"/>
  <p:tag name="EMFCHILD" val="Vrai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1181"/>
  <p:tag name="ORIGINALWIDTH" val="4.003346"/>
  <p:tag name="EMFCHILD" val="Vrai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.00681"/>
  <p:tag name="ORIGINALWIDTH" val="10.00839"/>
  <p:tag name="EMFCHILD" val="Vrai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6.005039"/>
  <p:tag name="EMFCHILD" val="Vrai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8.006732"/>
  <p:tag name="EMFCHILD" val="Vrai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6.005039"/>
  <p:tag name="EMFCHILD" val="Vrai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5.004212"/>
  <p:tag name="EMFCHILD" val="Vrai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8.006732"/>
  <p:tag name="EMFCHILD" val="Vrai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5.004212"/>
  <p:tag name="EMFCHILD" val="Vrai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6.005039"/>
  <p:tag name="EMFCHILD" val="Vrai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5.004212"/>
  <p:tag name="EMFCHILD" val="Vrai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7.005866"/>
  <p:tag name="EMFCHILD" val="Vrai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9.007559"/>
  <p:tag name="EMFCHILD" val="Vrai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6.005039"/>
  <p:tag name="EMFCHILD" val="Vrai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4.003346"/>
  <p:tag name="EMFCHILD" val="Vrai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6.005039"/>
  <p:tag name="EMFCHILD" val="Vrai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2.001693"/>
  <p:tag name="EMFCHILD" val="Vrai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8.006732"/>
  <p:tag name="EMFCHILD" val="Vrai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2"/>
  <p:tag name="EMFCHILD" val="Vrai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8.006732"/>
  <p:tag name="EMFCHILD" val="Vrai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2"/>
  <p:tag name="EMFCHILD" val="Vrai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1181"/>
  <p:tag name="ORIGINALWIDTH" val="2.001693"/>
  <p:tag name="EMFCHILD" val="Vrai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5.004212"/>
  <p:tag name="EMFCHILD" val="Vrai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8.006732"/>
  <p:tag name="EMFCHILD" val="Vrai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2"/>
  <p:tag name="EMFCHILD" val="Vrai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5.004212"/>
  <p:tag name="EMFCHILD" val="Vrai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8.006732"/>
  <p:tag name="EMFCHILD" val="Vrai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2"/>
  <p:tag name="EMFCHILD" val="Vrai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.00685"/>
  <p:tag name="ORIGINALWIDTH" val="10.00838"/>
  <p:tag name="LATEXADDIN" val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\int d^2X\,d^2Y\,d^2Z\ e^{-N\tr\left[X\bar X+Y\bar Y+Z\bar Z\right]} \mathcal{O}_1(X,Y,Z) \mathcal{O}_2(\bar X,\bar Y, \bar Z)\,\dots\end{align*}&#10;&#10;\end{document}"/>
  <p:tag name="IGUANATEXSIZE" val="20"/>
  <p:tag name="IGUANATEXCURSOR" val="409"/>
  <p:tag name="TRANSPARENCY" val="Vrai"/>
  <p:tag name="FILENAME" val=""/>
  <p:tag name="LATEXENGINEID" val="1"/>
  <p:tag name="TEMPFOLDER" val="c:\temp\"/>
  <p:tag name="LATEXFORMHEIGHT" val="404"/>
  <p:tag name="LATEXFORMWIDTH" val="730"/>
  <p:tag name="LATEXFORMWRAP" val="Vrai"/>
  <p:tag name="BITMAPVECTOR" val="1"/>
  <p:tag name="EMFCHILD" val="Vrai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94"/>
  <p:tag name="ORIGINALWIDTH" val="6.00502"/>
  <p:tag name="EMFCHILD" val="Vrai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82"/>
  <p:tag name="ORIGINALWIDTH" val="4.003363"/>
  <p:tag name="EMFCHILD" val="Vrai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94"/>
  <p:tag name="ORIGINALWIDTH" val="9.007554"/>
  <p:tag name="EMFCHILD" val="Vrai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5.004212"/>
  <p:tag name="EMFCHILD" val="Vrai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94"/>
  <p:tag name="ORIGINALWIDTH" val="6.00502"/>
  <p:tag name="EMFCHILD" val="Vrai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82"/>
  <p:tag name="ORIGINALWIDTH" val="4.003363"/>
  <p:tag name="EMFCHILD" val="Vrai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94"/>
  <p:tag name="ORIGINALWIDTH" val="8.006726"/>
  <p:tag name="EMFCHILD" val="Vrai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94"/>
  <p:tag name="ORIGINALWIDTH" val="6.00502"/>
  <p:tag name="EMFCHILD" val="Vrai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82"/>
  <p:tag name="ORIGINALWIDTH" val="4.003363"/>
  <p:tag name="EMFCHILD" val="Vrai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94"/>
  <p:tag name="ORIGINALWIDTH" val="8.006726"/>
  <p:tag name="EMFCHILD" val="Vrai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82"/>
  <p:tag name="ORIGINALWIDTH" val="5.004191"/>
  <p:tag name="EMFCHILD" val="Vrai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28"/>
  <p:tag name="ORIGINALWIDTH" val="6.00502"/>
  <p:tag name="EMFCHILD" val="Vrai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82"/>
  <p:tag name="ORIGINALWIDTH" val="7.005898"/>
  <p:tag name="EMFCHILD" val="Vrai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01502"/>
  <p:tag name="ORIGINALWIDTH" val="7.005898"/>
  <p:tag name="EMFCHILD" val="Vrai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1181"/>
  <p:tag name="ORIGINALWIDTH" val="2.001693"/>
  <p:tag name="EMFCHILD" val="Vrai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9"/>
  <p:tag name="ORIGINALWIDTH" val="2.001657"/>
  <p:tag name="EMFCHILD" val="Vrai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82"/>
  <p:tag name="ORIGINALWIDTH" val="7.005898"/>
  <p:tag name="EMFCHILD" val="Vrai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28"/>
  <p:tag name="ORIGINALWIDTH" val="4.003363"/>
  <p:tag name="EMFCHILD" val="Vrai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82"/>
  <p:tag name="ORIGINALWIDTH" val="7.005898"/>
  <p:tag name="EMFCHILD" val="Vrai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82"/>
  <p:tag name="ORIGINALWIDTH" val="6.00502"/>
  <p:tag name="EMFCHILD" val="Vrai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82"/>
  <p:tag name="ORIGINALWIDTH" val="7.005898"/>
  <p:tag name="EMFCHILD" val="Vrai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28"/>
  <p:tag name="ORIGINALWIDTH" val="4.003363"/>
  <p:tag name="EMFCHILD" val="Vrai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82"/>
  <p:tag name="ORIGINALWIDTH" val="7.005898"/>
  <p:tag name="EMFCHILD" val="Vrai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82"/>
  <p:tag name="ORIGINALWIDTH" val="6.00502"/>
  <p:tag name="EMFCHILD" val="Vrai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82"/>
  <p:tag name="ORIGINALWIDTH" val="6.00502"/>
  <p:tag name="EMFCHILD" val="Vrai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37"/>
  <p:tag name="EMFCHILD" val="Vrai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02087"/>
  <p:tag name="ORIGINALWIDTH" val="6.005039"/>
  <p:tag name="EMFCHILD" val="Vrai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28"/>
  <p:tag name="ORIGINALWIDTH" val="4.003363"/>
  <p:tag name="EMFCHILD" val="Vrai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82"/>
  <p:tag name="ORIGINALWIDTH" val="6.00502"/>
  <p:tag name="EMFCHILD" val="Vrai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9"/>
  <p:tag name="ORIGINALWIDTH" val="2.001657"/>
  <p:tag name="EMFCHILD" val="Vrai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94"/>
  <p:tag name="ORIGINALWIDTH" val="8.006726"/>
  <p:tag name="EMFCHILD" val="Vrai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82"/>
  <p:tag name="ORIGINALWIDTH" val="4.003363"/>
  <p:tag name="EMFCHILD" val="Vrai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9"/>
  <p:tag name="ORIGINALWIDTH" val="3.002535"/>
  <p:tag name="EMFCHILD" val="Vrai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94"/>
  <p:tag name="ORIGINALWIDTH" val="9.007554"/>
  <p:tag name="EMFCHILD" val="Vrai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1172"/>
  <p:tag name="ORIGINALWIDTH" val="2.001657"/>
  <p:tag name="EMFCHILD" val="Vrai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94"/>
  <p:tag name="ORIGINALWIDTH" val="8.006726"/>
  <p:tag name="EMFCHILD" val="Vrai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1172"/>
  <p:tag name="ORIGINALWIDTH" val="2.001657"/>
  <p:tag name="EMFCHILD" val="Vrai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2"/>
  <p:tag name="EMFCHILD" val="Vrai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94"/>
  <p:tag name="ORIGINALWIDTH" val="8.006726"/>
  <p:tag name="EMFCHILD" val="Vrai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9"/>
  <p:tag name="ORIGINALWIDTH" val="3.002535"/>
  <p:tag name="EMFCHILD" val="Vrai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94"/>
  <p:tag name="ORIGINALWIDTH" val="8.006726"/>
  <p:tag name="EMFCHILD" val="Vrai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82"/>
  <p:tag name="ORIGINALWIDTH" val="4.003363"/>
  <p:tag name="EMFCHILD" val="Vrai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9"/>
  <p:tag name="ORIGINALWIDTH" val="3.002535"/>
  <p:tag name="EMFCHILD" val="Vrai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28"/>
  <p:tag name="ORIGINALWIDTH" val="5.004191"/>
  <p:tag name="EMFCHILD" val="Vrai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94"/>
  <p:tag name="ORIGINALWIDTH" val="9.007554"/>
  <p:tag name="EMFCHILD" val="Vrai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1172"/>
  <p:tag name="ORIGINALWIDTH" val="2.001657"/>
  <p:tag name="EMFCHILD" val="Vrai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28"/>
  <p:tag name="ORIGINALWIDTH" val="5.004191"/>
  <p:tag name="EMFCHILD" val="Vrai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94"/>
  <p:tag name="ORIGINALWIDTH" val="8.006726"/>
  <p:tag name="EMFCHILD" val="Vrai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00906"/>
  <p:tag name="ORIGINALWIDTH" val="8.006732"/>
  <p:tag name="EMFCHILD" val="Vrai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1172"/>
  <p:tag name="ORIGINALWIDTH" val="2.001657"/>
  <p:tag name="EMFCHILD" val="Vrai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28"/>
  <p:tag name="ORIGINALWIDTH" val="5.004191"/>
  <p:tag name="EMFCHILD" val="Vrai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94"/>
  <p:tag name="ORIGINALWIDTH" val="8.006726"/>
  <p:tag name="EMFCHILD" val="Vrai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9"/>
  <p:tag name="ORIGINALWIDTH" val="3.002535"/>
  <p:tag name="EMFCHILD" val="Vrai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000611"/>
  <p:tag name="ORIGINALWIDTH" val="2.001657"/>
  <p:tag name="EMFCHILD" val="Vrai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000611"/>
  <p:tag name="ORIGINALWIDTH" val="2.001657"/>
  <p:tag name="EMFCHILD" val="Vrai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000611"/>
  <p:tag name="ORIGINALWIDTH" val="2.001657"/>
  <p:tag name="EMFCHILD" val="Vrai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.55713"/>
  <p:tag name="ORIGINALWIDTH" val="72.79649"/>
  <p:tag name="OUTPUTTYPE" val="SVG"/>
  <p:tag name="IGUANATEXVERSION" val="159"/>
  <p:tag name="LATEXADDIN" val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 Z = U(z+T)U^\dagger&#10;\end{align*}&#10;&#10;\end{document}"/>
  <p:tag name="IGUANATEXSIZE" val="20"/>
  <p:tag name="IGUANATEXCURSOR" val="296"/>
  <p:tag name="TRANSPARENCY" val="Vrai"/>
  <p:tag name="FILENAME" val=""/>
  <p:tag name="LATEXENGINEID" val="1"/>
  <p:tag name="TEMPFOLDER" val="c:\temp\"/>
  <p:tag name="LATEXFORMHEIGHT" val="404"/>
  <p:tag name="LATEXFORMWIDTH" val="730"/>
  <p:tag name="LATEXFORMWRAP" val="Vrai"/>
  <p:tag name="BITMAPVECTOR" val="1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.35599"/>
  <p:tag name="ORIGINALWIDTH" val="218.4572"/>
  <p:tag name="OUTPUTTYPE" val="SVG"/>
  <p:tag name="IGUANATEXVERSION" val="159"/>
  <p:tag name="LATEXADDIN" val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\langle O_{V_{t}}\,O_{\bar{V}_{\bar{t}}}\rangle\,=\,\int_{\mathbb{C}}\prod_{j=1}^{N}\,d^{2}z \,e^{-|z_{j}|^2+ V_{\boldsymbol{t}}(z_{j})&#10;+ \bar{V}_{\bar{\boldsymbol{t}}}(\bar{z}_{j})}|\Delta(z)|^{2}&#10;\end{align*}&#10;&#10;\end{document}"/>
  <p:tag name="IGUANATEXSIZE" val="20"/>
  <p:tag name="IGUANATEXCURSOR" val="314"/>
  <p:tag name="TRANSPARENCY" val="Vrai"/>
  <p:tag name="FILENAME" val=""/>
  <p:tag name="LATEXENGINEID" val="1"/>
  <p:tag name="TEMPFOLDER" val="c:\temp\"/>
  <p:tag name="LATEXFORMHEIGHT" val="404"/>
  <p:tag name="LATEXFORMWIDTH" val="730"/>
  <p:tag name="LATEXFORMWRAP" val="Vrai"/>
  <p:tag name="BITMAPVECTOR" val="1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.3461"/>
  <p:tag name="ORIGINALWIDTH" val="159.0221"/>
  <p:tag name="OUTPUTTYPE" val="SVG"/>
  <p:tag name="IGUANATEXVERSION" val="159"/>
  <p:tag name="LATEXADDIN" val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(\partial_{z}\,\partial_{\bar{z}})^{-1}\rho(z,\bar{z})=z\bar{z}&#10;- V_{\boldsymbol{t}}(z)-\bar{V}_{\boldsymbol{t}}(z)&#10;\end{align*}&#10;&#10;\end{document}"/>
  <p:tag name="IGUANATEXSIZE" val="20"/>
  <p:tag name="IGUANATEXCURSOR" val="300"/>
  <p:tag name="TRANSPARENCY" val="Vrai"/>
  <p:tag name="FILENAME" val=""/>
  <p:tag name="LATEXENGINEID" val="1"/>
  <p:tag name="TEMPFOLDER" val="c:\temp\"/>
  <p:tag name="LATEXFORMHEIGHT" val="404"/>
  <p:tag name="LATEXFORMWIDTH" val="730"/>
  <p:tag name="LATEXFORMWRAP" val="Vrai"/>
  <p:tag name="BITMAPVECTOR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02087"/>
  <p:tag name="ORIGINALWIDTH" val="6.005039"/>
  <p:tag name="EMFCHILD" val="Vrai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.34797"/>
  <p:tag name="ORIGINALWIDTH" val="82.52334"/>
  <p:tag name="OUTPUTTYPE" val="SVG"/>
  <p:tag name="IGUANATEXVERSION" val="159"/>
  <p:tag name="LATEXADDIN" val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 V_{\boldsymbol{t}}(z) = t_2 z^2 + t_4 z^4&#10;\end{align*}&#10;&#10;\end{document}"/>
  <p:tag name="IGUANATEXSIZE" val="20"/>
  <p:tag name="IGUANATEXCURSOR" val="318"/>
  <p:tag name="TRANSPARENCY" val="Vrai"/>
  <p:tag name="FILENAME" val=""/>
  <p:tag name="LATEXENGINEID" val="1"/>
  <p:tag name="TEMPFOLDER" val="c:\temp\"/>
  <p:tag name="LATEXFORMHEIGHT" val="404"/>
  <p:tag name="LATEXFORMWIDTH" val="730"/>
  <p:tag name="LATEXFORMWRAP" val="Vrai"/>
  <p:tag name="BITMAPVECTOR" val="1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0.8887"/>
  <p:tag name="ORIGINALWIDTH" val="4094.488"/>
  <p:tag name="OUTPUTTYPE" val="PNG"/>
  <p:tag name="IGUANATEXVERSION" val="159"/>
  <p:tag name="LATEXADDIN" val="\documentclass{slides}\pagestyle{empty}&#10;\usepackage{amsmath,amssymb}&#10;\pagestyle{empty}&#10;&#10;\def\Det{\rm Det~}&#10;&#10;\newcommand{\abs}[1]{\left|#1\right|}&#10;\newcommand{\comD}[1]{{\color{red}#1\color{black}}}&#10;\newcommand{\p}{\partial}&#10;\newcommand{\Tr}{{{\rm Tr}}}&#10;\newcommand{\tr}{{{\rm tr}}}&#10;&#10;\def\pint{-\hskip-0.41cm \int}&#10;&#10;\begin{document}&#10;\begin{align*}&#10;z(w)&amp;=r w+\frac{a}{ w}+\frac{b}{w^3},\\&#10;&amp;{\rm where}\,\,w=e^{i\phi},\,\,\, (0&lt;\phi&lt;2\pi)&#10;\end{align*}&#10;\end{document}"/>
  <p:tag name="IGUANATEXSIZE" val="20"/>
  <p:tag name="IGUANATEXCURSOR" val="388"/>
  <p:tag name="TRANSPARENCY" val="Faux"/>
  <p:tag name="FILENAME" val=""/>
  <p:tag name="LATEXENGINEID" val="0"/>
  <p:tag name="TEMPFOLDER" val="c:\temp\"/>
  <p:tag name="LATEXFORMHEIGHT" val="316"/>
  <p:tag name="LATEXFORMWIDTH" val="385"/>
  <p:tag name="LATEXFORMWRAP" val="Vrai"/>
  <p:tag name="BITMAPVECTOR" val="0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.00921"/>
  <p:tag name="ORIGINALWIDTH" val="96.71173"/>
  <p:tag name="OUTPUTTYPE" val="SVG"/>
  <p:tag name="IGUANATEXVERSION" val="159"/>
  <p:tag name="LATEXADDIN" val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\rho(\bar{z},z)= \begin{cases}1 &amp; ,  z\in \mathcal{D}  \\&#10;0 &amp; ,\,\, z \notin \mathcal{D}&#10;\end{cases}&#10;\end{align*}&#10;&#10;\end{document}"/>
  <p:tag name="IGUANATEXSIZE" val="20"/>
  <p:tag name="IGUANATEXCURSOR" val="330"/>
  <p:tag name="TRANSPARENCY" val="Vrai"/>
  <p:tag name="FILENAME" val=""/>
  <p:tag name="LATEXENGINEID" val="1"/>
  <p:tag name="TEMPFOLDER" val="c:\temp\"/>
  <p:tag name="LATEXFORMHEIGHT" val="404"/>
  <p:tag name="LATEXFORMWIDTH" val="730"/>
  <p:tag name="LATEXFORMWRAP" val="Vrai"/>
  <p:tag name="BITMAPVECTOR" val="1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6.005039"/>
  <p:tag name="LATEXADDIN" val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\rho(\bar{z},z)= \begin{cases}1 &amp; ,  z\in \mathcal{D}  \\&#10;0 &amp; ,\,\, z \notin \mathcal{D}&#10;\end{cases}&#10;\end{align*}&#10;&#10;\end{document}"/>
  <p:tag name="IGUANATEXSIZE" val="20"/>
  <p:tag name="IGUANATEXCURSOR" val="330"/>
  <p:tag name="TRANSPARENCY" val="Vrai"/>
  <p:tag name="FILENAME" val=""/>
  <p:tag name="LATEXENGINEID" val="1"/>
  <p:tag name="TEMPFOLDER" val="c:\temp\"/>
  <p:tag name="LATEXFORMHEIGHT" val="404"/>
  <p:tag name="LATEXFORMWIDTH" val="730"/>
  <p:tag name="LATEXFORMWRAP" val="Vrai"/>
  <p:tag name="BITMAPVECTOR" val="1"/>
  <p:tag name="EMFCHILD" val="Vrai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2"/>
  <p:tag name="EMFCHILD" val="Vrai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5.004212"/>
  <p:tag name="EMFCHILD" val="Vrai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5.004212"/>
  <p:tag name="EMFCHILD" val="Vrai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1181"/>
  <p:tag name="ORIGINALWIDTH" val="2.001693"/>
  <p:tag name="EMFCHILD" val="Vrai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5.004212"/>
  <p:tag name="EMFCHILD" val="Vrai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2"/>
  <p:tag name="EMFCHILD" val="Vrai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4.003346"/>
  <p:tag name="EMFCHILD" val="Vrai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00906"/>
  <p:tag name="ORIGINALWIDTH" val="8.006732"/>
  <p:tag name="EMFCHILD" val="Vrai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.00921"/>
  <p:tag name="ORIGINALWIDTH" val="6.005039"/>
  <p:tag name="EMFCHILD" val="Vrai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4.003346"/>
  <p:tag name="EMFCHILD" val="Vrai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1181"/>
  <p:tag name="ORIGINALWIDTH" val="2.001693"/>
  <p:tag name="EMFCHILD" val="Vrai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5.004212"/>
  <p:tag name="EMFCHILD" val="Vrai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02087"/>
  <p:tag name="ORIGINALWIDTH" val="6.005039"/>
  <p:tag name="EMFCHILD" val="Vrai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8.006732"/>
  <p:tag name="EMFCHILD" val="Vrai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5.004212"/>
  <p:tag name="EMFCHILD" val="Vrai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1181"/>
  <p:tag name="ORIGINALWIDTH" val="2.001693"/>
  <p:tag name="EMFCHILD" val="Vrai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5.004212"/>
  <p:tag name="EMFCHILD" val="Vrai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10.00839"/>
  <p:tag name="EMFCHILD" val="Vrai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5.004212"/>
  <p:tag name="EMFCHILD" val="Vrai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02087"/>
  <p:tag name="ORIGINALWIDTH" val="6.005039"/>
  <p:tag name="EMFCHILD" val="Vrai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8.006732"/>
  <p:tag name="EMFCHILD" val="Vrai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.87815"/>
  <p:tag name="ORIGINALWIDTH" val="96.91898"/>
  <p:tag name="OUTPUTTYPE" val="SVG"/>
  <p:tag name="IGUANATEXVERSION" val="159"/>
  <p:tag name="LATEXADDIN" val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\log\langle O\,O\rangle\,\sim (t_*-t)^{5/2}&#10;\end{align*}&#10;&#10;\end{document}"/>
  <p:tag name="IGUANATEXSIZE" val="16"/>
  <p:tag name="IGUANATEXCURSOR" val="318"/>
  <p:tag name="TRANSPARENCY" val="Vrai"/>
  <p:tag name="FILENAME" val=""/>
  <p:tag name="LATEXENGINEID" val="1"/>
  <p:tag name="TEMPFOLDER" val="c:\temp\"/>
  <p:tag name="LATEXFORMHEIGHT" val="404"/>
  <p:tag name="LATEXFORMWIDTH" val="730"/>
  <p:tag name="LATEXFORMWRAP" val="Vrai"/>
  <p:tag name="BITMAPVECTOR" val="1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00295"/>
  <p:tag name="ORIGINALWIDTH" val="13.01092"/>
  <p:tag name="LATEXADDIN" val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\log\langle O\,O\rangle\,\sim (t_*-t)^{5/2}&#10;\end{align*}&#10;&#10;\end{document}"/>
  <p:tag name="IGUANATEXSIZE" val="16"/>
  <p:tag name="IGUANATEXCURSOR" val="318"/>
  <p:tag name="TRANSPARENCY" val="Vrai"/>
  <p:tag name="FILENAME" val=""/>
  <p:tag name="LATEXENGINEID" val="1"/>
  <p:tag name="TEMPFOLDER" val="c:\temp\"/>
  <p:tag name="LATEXFORMHEIGHT" val="404"/>
  <p:tag name="LATEXFORMWIDTH" val="730"/>
  <p:tag name="LATEXFORMWRAP" val="Vrai"/>
  <p:tag name="BITMAPVECTOR" val="1"/>
  <p:tag name="EMFCHILD" val="Vrai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5"/>
  <p:tag name="ORIGINALWIDTH" val="3.00251"/>
  <p:tag name="EMFCHILD" val="Vrai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8.006742"/>
  <p:tag name="EMFCHILD" val="Vrai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8.006742"/>
  <p:tag name="EMFCHILD" val="Vrai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5"/>
  <p:tag name="ORIGINALWIDTH" val="3.00251"/>
  <p:tag name="EMFCHILD" val="Vrai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00886"/>
  <p:tag name="ORIGINALWIDTH" val="8.006742"/>
  <p:tag name="EMFCHILD" val="Vrai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01496"/>
  <p:tag name="ORIGINALWIDTH" val="6.005039"/>
  <p:tag name="EMFCHILD" val="Vrai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5"/>
  <p:tag name="ORIGINALWIDTH" val="3.00251"/>
  <p:tag name="EMFCHILD" val="Vrai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02067"/>
  <p:tag name="ORIGINALWIDTH" val="4.003346"/>
  <p:tag name="EMFCHILD" val="Vrai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1181"/>
  <p:tag name="ORIGINALWIDTH" val="4.003346"/>
  <p:tag name="EMFCHILD" val="Vrai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295"/>
  <p:tag name="ORIGINALWIDTH" val="7.005905"/>
  <p:tag name="EMFCHILD" val="Vrai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02067"/>
  <p:tag name="ORIGINALWIDTH" val="4.003346"/>
  <p:tag name="EMFCHILD" val="Vrai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5"/>
  <p:tag name="ORIGINALWIDTH" val="3.00251"/>
  <p:tag name="EMFCHILD" val="Vrai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4.003346"/>
  <p:tag name="EMFCHILD" val="Vrai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4.003346"/>
  <p:tag name="EMFCHILD" val="Vrai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4.003346"/>
  <p:tag name="EMFCHILD" val="Vrai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.87815"/>
  <p:tag name="ORIGINALWIDTH" val="96.85609"/>
  <p:tag name="OUTPUTTYPE" val="SVG"/>
  <p:tag name="IGUANATEXVERSION" val="159"/>
  <p:tag name="LATEXADDIN" val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\log\langle O\,O\rangle\,\sim (t_*-t)^{7/3}&#10;\end{align*}&#10;&#10;\end{document}"/>
  <p:tag name="IGUANATEXSIZE" val="16"/>
  <p:tag name="IGUANATEXCURSOR" val="276"/>
  <p:tag name="TRANSPARENCY" val="Vrai"/>
  <p:tag name="FILENAME" val=""/>
  <p:tag name="LATEXENGINEID" val="1"/>
  <p:tag name="TEMPFOLDER" val="c:\temp\"/>
  <p:tag name="LATEXFORMHEIGHT" val="404"/>
  <p:tag name="LATEXFORMWIDTH" val="730"/>
  <p:tag name="LATEXFORMWRAP" val="Vrai"/>
  <p:tag name="BITMAPVECTOR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.00681"/>
  <p:tag name="ORIGINALWIDTH" val="10.00839"/>
  <p:tag name="EMFCHILD" val="Vrai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00295"/>
  <p:tag name="ORIGINALWIDTH" val="13.01093"/>
  <p:tag name="LATEXADDIN" val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\log\langle O\,O\rangle\,\sim (t_*-t)^{7/3}&#10;\end{align*}&#10;&#10;\end{document}"/>
  <p:tag name="IGUANATEXSIZE" val="16"/>
  <p:tag name="IGUANATEXCURSOR" val="276"/>
  <p:tag name="TRANSPARENCY" val="Vrai"/>
  <p:tag name="FILENAME" val=""/>
  <p:tag name="LATEXENGINEID" val="1"/>
  <p:tag name="TEMPFOLDER" val="c:\temp\"/>
  <p:tag name="LATEXFORMHEIGHT" val="404"/>
  <p:tag name="LATEXFORMWIDTH" val="730"/>
  <p:tag name="LATEXFORMWRAP" val="Vrai"/>
  <p:tag name="BITMAPVECTOR" val="1"/>
  <p:tag name="EMFCHILD" val="Vrai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5"/>
  <p:tag name="ORIGINALWIDTH" val="3.00251"/>
  <p:tag name="EMFCHILD" val="Vrai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8.006742"/>
  <p:tag name="EMFCHILD" val="Vrai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8.006742"/>
  <p:tag name="EMFCHILD" val="Vrai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5"/>
  <p:tag name="ORIGINALWIDTH" val="3.00251"/>
  <p:tag name="EMFCHILD" val="Vrai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00886"/>
  <p:tag name="ORIGINALWIDTH" val="8.006742"/>
  <p:tag name="EMFCHILD" val="Vrai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5"/>
  <p:tag name="ORIGINALWIDTH" val="3.00251"/>
  <p:tag name="EMFCHILD" val="Vrai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02067"/>
  <p:tag name="ORIGINALWIDTH" val="4.003346"/>
  <p:tag name="EMFCHILD" val="Vrai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1181"/>
  <p:tag name="ORIGINALWIDTH" val="4.003346"/>
  <p:tag name="EMFCHILD" val="Vrai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295"/>
  <p:tag name="ORIGINALWIDTH" val="7.005906"/>
  <p:tag name="EMFCHILD" val="Vrai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6.005039"/>
  <p:tag name="EMFCHILD" val="Vrai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02067"/>
  <p:tag name="ORIGINALWIDTH" val="4.003346"/>
  <p:tag name="EMFCHILD" val="Vrai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5"/>
  <p:tag name="ORIGINALWIDTH" val="3.00251"/>
  <p:tag name="EMFCHILD" val="Vrai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4.003346"/>
  <p:tag name="EMFCHILD" val="Vrai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4.003346"/>
  <p:tag name="EMFCHILD" val="Vrai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4.003346"/>
  <p:tag name="EMFCHILD" val="Vrai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3"/>
  <p:tag name="ORIGINALWIDTH" val="8.006701"/>
  <p:tag name="LATEXADDIN" val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 V_{\boldsymbol{t}}(z) = t_2 z^2 + t_4 z^4&#10;\end{align*}&#10;&#10;\end{document}"/>
  <p:tag name="IGUANATEXSIZE" val="20"/>
  <p:tag name="IGUANATEXCURSOR" val="318"/>
  <p:tag name="TRANSPARENCY" val="Vrai"/>
  <p:tag name="FILENAME" val=""/>
  <p:tag name="LATEXENGINEID" val="1"/>
  <p:tag name="TEMPFOLDER" val="c:\temp\"/>
  <p:tag name="LATEXFORMHEIGHT" val="404"/>
  <p:tag name="LATEXFORMWIDTH" val="730"/>
  <p:tag name="LATEXFORMWRAP" val="Vrai"/>
  <p:tag name="BITMAPVECTOR" val="1"/>
  <p:tag name="EMFCHILD" val="Vrai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99"/>
  <p:tag name="ORIGINALWIDTH" val="4.003377"/>
  <p:tag name="EMFCHILD" val="Vrai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6"/>
  <p:tag name="ORIGINALWIDTH" val="3.002506"/>
  <p:tag name="EMFCHILD" val="Vrai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99"/>
  <p:tag name="ORIGINALWIDTH" val="5.004195"/>
  <p:tag name="EMFCHILD" val="Vrai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6"/>
  <p:tag name="ORIGINALWIDTH" val="3.002506"/>
  <p:tag name="EMFCHILD" val="Vrai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.00386"/>
  <p:tag name="ORIGINALWIDTH" val="4.003346"/>
  <p:tag name="EMFCHILD" val="Vrai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009"/>
  <p:tag name="ORIGINALWIDTH" val="8.006701"/>
  <p:tag name="EMFCHILD" val="Vrai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02081"/>
  <p:tag name="ORIGINALWIDTH" val="4.003377"/>
  <p:tag name="EMFCHILD" val="Vrai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99"/>
  <p:tag name="ORIGINALWIDTH" val="4.003377"/>
  <p:tag name="EMFCHILD" val="Vrai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99"/>
  <p:tag name="ORIGINALWIDTH" val="5.004195"/>
  <p:tag name="EMFCHILD" val="Vrai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99"/>
  <p:tag name="ORIGINALWIDTH" val="4.003377"/>
  <p:tag name="EMFCHILD" val="Vrai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3"/>
  <p:tag name="ORIGINALWIDTH" val="8.006701"/>
  <p:tag name="EMFCHILD" val="Vrai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02081"/>
  <p:tag name="ORIGINALWIDTH" val="4.003377"/>
  <p:tag name="EMFCHILD" val="Vrai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99"/>
  <p:tag name="ORIGINALWIDTH" val="4.003377"/>
  <p:tag name="EMFCHILD" val="Vrai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99"/>
  <p:tag name="ORIGINALWIDTH" val="5.004195"/>
  <p:tag name="EMFCHILD" val="Vrai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99"/>
  <p:tag name="ORIGINALWIDTH" val="4.003377"/>
  <p:tag name="EMFCHILD" val="Vrai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83"/>
  <p:tag name="ORIGINALWIDTH" val="6.005023"/>
  <p:tag name="EMFCHILD" val="Vrai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6.005039"/>
  <p:tag name="EMFCHILD" val="Vrai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19"/>
  <p:tag name="LATEXADDIN" val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(\partial_{z}\,\partial_{\bar{z}})^{-1}\rho(z,\bar{z})=z\bar{z}&#10;- V_{\boldsymbol{t}}(z)-\bar{V}_{\boldsymbol{t}}(z)&#10;\end{align*}&#10;&#10;\end{document}"/>
  <p:tag name="IGUANATEXSIZE" val="20"/>
  <p:tag name="IGUANATEXCURSOR" val="300"/>
  <p:tag name="TRANSPARENCY" val="Vrai"/>
  <p:tag name="FILENAME" val=""/>
  <p:tag name="LATEXENGINEID" val="1"/>
  <p:tag name="TEMPFOLDER" val="c:\temp\"/>
  <p:tag name="LATEXFORMHEIGHT" val="404"/>
  <p:tag name="LATEXFORMWIDTH" val="730"/>
  <p:tag name="LATEXFORMWRAP" val="Vrai"/>
  <p:tag name="BITMAPVECTOR" val="1"/>
  <p:tag name="EMFCHILD" val="Vrai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1"/>
  <p:tag name="ORIGINALWIDTH" val="6.005038"/>
  <p:tag name="EMFCHILD" val="Vrai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1181"/>
  <p:tag name="ORIGINALWIDTH" val="4.003346"/>
  <p:tag name="EMFCHILD" val="Vrai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1"/>
  <p:tag name="ORIGINALWIDTH" val="6.005038"/>
  <p:tag name="EMFCHILD" val="Vrai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4.003346"/>
  <p:tag name="EMFCHILD" val="Vrai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1181"/>
  <p:tag name="ORIGINALWIDTH" val="4.003346"/>
  <p:tag name="EMFCHILD" val="Vrai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19"/>
  <p:tag name="EMFCHILD" val="Vrai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6.005038"/>
  <p:tag name="EMFCHILD" val="Vrai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"/>
  <p:tag name="ORIGINALWIDTH" val="4.003346"/>
  <p:tag name="EMFCHILD" val="Vrai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1"/>
  <p:tag name="ORIGINALWIDTH" val="6.005038"/>
  <p:tag name="EMFCHILD" val="Vrai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2"/>
  <p:tag name="EMFCHILD" val="Vrai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19"/>
  <p:tag name="EMFCHILD" val="Vrai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"/>
  <p:tag name="ORIGINALWIDTH" val="5.004212"/>
  <p:tag name="EMFCHILD" val="Vrai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1181"/>
  <p:tag name="ORIGINALWIDTH" val="2.001693"/>
  <p:tag name="EMFCHILD" val="Vrai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5.004212"/>
  <p:tag name="EMFCHILD" val="Vrai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"/>
  <p:tag name="ORIGINALWIDTH" val="5.004212"/>
  <p:tag name="EMFCHILD" val="Vrai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19"/>
  <p:tag name="EMFCHILD" val="Vrai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00905"/>
  <p:tag name="ORIGINALWIDTH" val="8.006731"/>
  <p:tag name="EMFCHILD" val="Vrai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"/>
  <p:tag name="ORIGINALWIDTH" val="5.004212"/>
  <p:tag name="EMFCHILD" val="Vrai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5.004212"/>
  <p:tag name="EMFCHILD" val="Vrai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"/>
  <p:tag name="ORIGINALWIDTH" val="5.004212"/>
  <p:tag name="EMFCHILD" val="Vrai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5.004212"/>
  <p:tag name="EMFCHILD" val="Vrai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7.005865"/>
  <p:tag name="EMFCHILD" val="Vrai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1"/>
  <p:tag name="ORIGINALWIDTH" val="8.006731"/>
  <p:tag name="EMFCHILD" val="Vrai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"/>
  <p:tag name="ORIGINALWIDTH" val="4.003346"/>
  <p:tag name="EMFCHILD" val="Vrai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19"/>
  <p:tag name="EMFCHILD" val="Vrai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"/>
  <p:tag name="ORIGINALWIDTH" val="5.004212"/>
  <p:tag name="EMFCHILD" val="Vrai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19"/>
  <p:tag name="EMFCHILD" val="Vrai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7.005865"/>
  <p:tag name="EMFCHILD" val="Vrai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5.004212"/>
  <p:tag name="EMFCHILD" val="Vrai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1"/>
  <p:tag name="ORIGINALWIDTH" val="8.006731"/>
  <p:tag name="EMFCHILD" val="Vrai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"/>
  <p:tag name="ORIGINALWIDTH" val="4.003346"/>
  <p:tag name="EMFCHILD" val="Vrai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5.004212"/>
  <p:tag name="EMFCHILD" val="Vrai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19"/>
  <p:tag name="EMFCHILD" val="Vrai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"/>
  <p:tag name="ORIGINALWIDTH" val="5.004212"/>
  <p:tag name="EMFCHILD" val="Vrai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19"/>
  <p:tag name="EMFCHILD" val="Vrai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21"/>
  <p:tag name="LATEXADDIN" val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\langle O_{V_{t}}\,O_{\bar{V}_{\bar{t}}}\rangle\,=\,\int_{\mathbb{C}}\prod_{j=1}^{N}\,d^{2}z \,e^{-|z_{j}|^2+ V_{\boldsymbol{t}}(z_{j})&#10;+ \bar{V}_{\bar{\boldsymbol{t}}}(\bar{z}_{j})}|\Delta(z)|^{2}&#10;\end{align*}&#10;&#10;\end{document}"/>
  <p:tag name="IGUANATEXSIZE" val="20"/>
  <p:tag name="IGUANATEXCURSOR" val="314"/>
  <p:tag name="TRANSPARENCY" val="Vrai"/>
  <p:tag name="FILENAME" val=""/>
  <p:tag name="LATEXENGINEID" val="1"/>
  <p:tag name="TEMPFOLDER" val="c:\temp\"/>
  <p:tag name="LATEXFORMHEIGHT" val="404"/>
  <p:tag name="LATEXFORMWIDTH" val="730"/>
  <p:tag name="LATEXFORMWRAP" val="Vrai"/>
  <p:tag name="BITMAPVECTOR" val="1"/>
  <p:tag name="EMFCHILD" val="Vrai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3"/>
  <p:tag name="ORIGINALWIDTH" val="8.006735"/>
  <p:tag name="EMFCHILD" val="Vrai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2"/>
  <p:tag name="ORIGINALWIDTH" val="6.005042"/>
  <p:tag name="EMFCHILD" val="Vrai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1182"/>
  <p:tag name="ORIGINALWIDTH" val="3.002521"/>
  <p:tag name="EMFCHILD" val="Vrai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3"/>
  <p:tag name="ORIGINALWIDTH" val="8.006735"/>
  <p:tag name="EMFCHILD" val="Vrai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4.003348"/>
  <p:tag name="EMFCHILD" val="Vrai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2"/>
  <p:tag name="ORIGINALWIDTH" val="6.005042"/>
  <p:tag name="EMFCHILD" val="Vrai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1181"/>
  <p:tag name="ORIGINALWIDTH" val="2.001693"/>
  <p:tag name="EMFCHILD" val="Vrai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3.002521"/>
  <p:tag name="EMFCHILD" val="Vrai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1182"/>
  <p:tag name="ORIGINALWIDTH" val="3.002521"/>
  <p:tag name="EMFCHILD" val="Vrai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21"/>
  <p:tag name="EMFCHILD" val="Vrai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00906"/>
  <p:tag name="ORIGINALWIDTH" val="8.006735"/>
  <p:tag name="EMFCHILD" val="Vrai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.00681"/>
  <p:tag name="ORIGINALWIDTH" val="10.00839"/>
  <p:tag name="EMFCHILD" val="Vrai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2"/>
  <p:tag name="ORIGINALWIDTH" val="6.005042"/>
  <p:tag name="EMFCHILD" val="Vrai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2"/>
  <p:tag name="ORIGINALWIDTH" val="7.005868"/>
  <p:tag name="EMFCHILD" val="Vrai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.00445"/>
  <p:tag name="ORIGINALWIDTH" val="13.01091"/>
  <p:tag name="EMFCHILD" val="Vrai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02087"/>
  <p:tag name="ORIGINALWIDTH" val="4.003348"/>
  <p:tag name="EMFCHILD" val="Vrai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2"/>
  <p:tag name="ORIGINALWIDTH" val="10.00839"/>
  <p:tag name="EMFCHILD" val="Vrai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5.004212"/>
  <p:tag name="EMFCHILD" val="Vrai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3"/>
  <p:tag name="ORIGINALWIDTH" val="6.005042"/>
  <p:tag name="EMFCHILD" val="Vrai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2"/>
  <p:tag name="ORIGINALWIDTH" val="4.003348"/>
  <p:tag name="EMFCHILD" val="Vrai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2"/>
  <p:tag name="ORIGINALWIDTH" val="5.004214"/>
  <p:tag name="EMFCHILD" val="Vrai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2"/>
  <p:tag name="ORIGINALWIDTH" val="5.004214"/>
  <p:tag name="EMFCHILD" val="Vrai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3"/>
  <p:tag name="ORIGINALWIDTH" val="8.006735"/>
  <p:tag name="EMFCHILD" val="Vrai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1182"/>
  <p:tag name="ORIGINALWIDTH" val="4.003348"/>
  <p:tag name="EMFCHILD" val="Vrai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01496"/>
  <p:tag name="ORIGINALWIDTH" val="3.002521"/>
  <p:tag name="EMFCHILD" val="Vrai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3"/>
  <p:tag name="ORIGINALWIDTH" val="1.000827"/>
  <p:tag name="EMFCHILD" val="Vrai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1182"/>
  <p:tag name="ORIGINALWIDTH" val="3.002521"/>
  <p:tag name="EMFCHILD" val="Vrai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2"/>
  <p:tag name="ORIGINALWIDTH" val="6.005042"/>
  <p:tag name="EMFCHILD" val="Vrai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2"/>
  <p:tag name="EMFCHILD" val="Vrai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2"/>
  <p:tag name="ORIGINALWIDTH" val="6.005042"/>
  <p:tag name="EMFCHILD" val="Vrai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1182"/>
  <p:tag name="ORIGINALWIDTH" val="3.002521"/>
  <p:tag name="EMFCHILD" val="Vrai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3"/>
  <p:tag name="ORIGINALWIDTH" val="3.002521"/>
  <p:tag name="EMFCHILD" val="Vrai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1182"/>
  <p:tag name="ORIGINALWIDTH" val="4.003348"/>
  <p:tag name="EMFCHILD" val="Vrai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01496"/>
  <p:tag name="ORIGINALWIDTH" val="3.002521"/>
  <p:tag name="EMFCHILD" val="Vrai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3"/>
  <p:tag name="ORIGINALWIDTH" val="9.007562"/>
  <p:tag name="EMFCHILD" val="Vrai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4.003348"/>
  <p:tag name="EMFCHILD" val="Vrai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2"/>
  <p:tag name="ORIGINALWIDTH" val="6.005042"/>
  <p:tag name="EMFCHILD" val="Vrai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3.002521"/>
  <p:tag name="EMFCHILD" val="Vrai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1182"/>
  <p:tag name="ORIGINALWIDTH" val="3.002521"/>
  <p:tag name="EMFCHILD" val="Vrai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7.005866"/>
  <p:tag name="EMFCHILD" val="Vrai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3"/>
  <p:tag name="ORIGINALWIDTH" val="3.002521"/>
  <p:tag name="EMFCHILD" val="Vrai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4.003348"/>
  <p:tag name="EMFCHILD" val="Vrai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1182"/>
  <p:tag name="ORIGINALWIDTH" val="4.003348"/>
  <p:tag name="EMFCHILD" val="Vrai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01496"/>
  <p:tag name="ORIGINALWIDTH" val="3.002521"/>
  <p:tag name="EMFCHILD" val="Vrai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3"/>
  <p:tag name="ORIGINALWIDTH" val="3.002521"/>
  <p:tag name="EMFCHILD" val="Vrai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1.000827"/>
  <p:tag name="EMFCHILD" val="Vrai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12.01008"/>
  <p:tag name="EMFCHILD" val="Vrai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2"/>
  <p:tag name="ORIGINALWIDTH" val="5.004214"/>
  <p:tag name="EMFCHILD" val="Vrai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21"/>
  <p:tag name="EMFCHILD" val="Vrai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1.000827"/>
  <p:tag name="EMFCHILD" val="Vrai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4.003346"/>
  <p:tag name="EMFCHILD" val="Vrai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2"/>
  <p:tag name="ORIGINALWIDTH" val="4.003348"/>
  <p:tag name="EMFCHILD" val="Vrai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8.006732"/>
  <p:tag name="LATEXADDIN" val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 Z = U(z+T)U^\dagger&#10;\end{align*}&#10;&#10;\end{document}"/>
  <p:tag name="IGUANATEXSIZE" val="20"/>
  <p:tag name="IGUANATEXCURSOR" val="296"/>
  <p:tag name="TRANSPARENCY" val="Vrai"/>
  <p:tag name="FILENAME" val=""/>
  <p:tag name="LATEXENGINEID" val="1"/>
  <p:tag name="TEMPFOLDER" val="c:\temp\"/>
  <p:tag name="LATEXFORMHEIGHT" val="404"/>
  <p:tag name="LATEXFORMWIDTH" val="730"/>
  <p:tag name="LATEXFORMWRAP" val="Vrai"/>
  <p:tag name="BITMAPVECTOR" val="1"/>
  <p:tag name="EMFCHILD" val="Vrai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00906"/>
  <p:tag name="ORIGINALWIDTH" val="8.006732"/>
  <p:tag name="EMFCHILD" val="Vrai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8.006732"/>
  <p:tag name="EMFCHILD" val="Vrai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2"/>
  <p:tag name="EMFCHILD" val="Vrai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5.004212"/>
  <p:tag name="EMFCHILD" val="Vrai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8.006732"/>
  <p:tag name="EMFCHILD" val="Vrai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8.006732"/>
  <p:tag name="EMFCHILD" val="Vrai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2"/>
  <p:tag name="EMFCHILD" val="Vrai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8.006732"/>
  <p:tag name="EMFCHILD" val="Vrai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4.003346"/>
  <p:tag name="EMFCHILD" val="Vrai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02087"/>
  <p:tag name="ORIGINALWIDTH" val="4.003346"/>
  <p:tag name="EMFCHILD" val="Vrai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341.582"/>
  <p:tag name="ORIGINALWIDTH" val="6114.736"/>
  <p:tag name="OUTPUTTYPE" val="PNG"/>
  <p:tag name="IGUANATEXVERSION" val="159"/>
  <p:tag name="LATEXADDIN" val="\documentclass{slides}\pagestyle{empty}&#10;\usepackage{amsmath,amssymb}&#10;\pagestyle{empty}&#10;&#10;\def\Det{\rm Det~}&#10;&#10;\newcommand{\abs}[1]{\left|#1\right|}&#10;\newcommand{\comD}[1]{{\color{red}#1\color{black}}}&#10;\newcommand{\p}{\partial}&#10;\newcommand{\Tr}{{{\rm Tr}}}&#10;\newcommand{\tr}{{{\rm tr}}}&#10;&#10;\def\pint{-\hskip-0.41cm \int}&#10;&#10;\begin{document}&#10;\begin{align*}&#10; \langle O_{\Delta,\Delta}\rangle &amp;=   \frac{N^2}{\sqrt{\Delta}\pi^2} (\Delta-2)\sqrt{\Delta-1}\int dzd\bar{z}\rho(z,\bar{z})z^\Delta, \\&#10;  \langle O_{2,0}\rangle &amp;=   \frac{N^2}{\pi^2} \frac{\sqrt{2}}{\sqrt{3}} \int dzd\bar{z} \rho(z,\bar{z})\left(z\bar{z}-\frac{1}{2}\right) ,\\&#10;   \langle O_{3,1}\rangle &amp;=   \frac{N^2}{\pi^2} \int dzd\bar{z} \rho(z,\bar{z}) z^2\bar{z},\\&#10;   \langle O_{4,0}\rangle &amp;=   \frac{N^2}{\pi^2} \frac{\sqrt{3}}{\sqrt{5}}\int dzd\bar{z} \rho(z,\bar{z}) \left(3 (z\bar{z})^2 -4 z\bar{z}+1\right),\\&#10;    \langle O_{4,2}\rangle &amp;=   \frac{N^2}{\pi^2} \frac{4\sqrt{3}}{\sqrt{10}}\int dzd\bar{z} \rho(z,\bar{z})\, z^2\left(z\bar{z}-1\right)&#10;\end{align*}&#10;&#10;\end{document}"/>
  <p:tag name="IGUANATEXSIZE" val="18"/>
  <p:tag name="IGUANATEXCURSOR" val="1011"/>
  <p:tag name="TRANSPARENCY" val="Faux"/>
  <p:tag name="FILENAME" val=""/>
  <p:tag name="LATEXENGINEID" val="0"/>
  <p:tag name="TEMPFOLDER" val="c:\temp\"/>
  <p:tag name="LATEXFORMHEIGHT" val="316"/>
  <p:tag name="LATEXFORMWIDTH" val="385"/>
  <p:tag name="LATEXFORMWRAP" val="Vrai"/>
  <p:tag name="BITMAPVECTOR" val="0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858.268"/>
  <p:tag name="ORIGINALWIDTH" val="9538.808"/>
  <p:tag name="OUTPUTTYPE" val="PNG"/>
  <p:tag name="IGUANATEXVERSION" val="159"/>
  <p:tag name="LATEXADDIN" val="\documentclass{slides}\pagestyle{empty}&#10;\usepackage{amsmath,amssymb}&#10;\pagestyle{empty}&#10;\usepackage[dvipsnames]{xcolor}&#10;\usepackage{graphicx} % Required for inserting images&#10;&#10;&#10;&#10;\def\Det{\rm Det~}&#10;&#10;\newcommand{\abs}[1]{\left|#1\right|}&#10;\newcommand{\comD}[1]{{\color{red}#1\color{black}}}&#10;\newcommand{\p}{\partial}&#10;\newcommand{\Tr}{{{\rm Tr}}}&#10;\newcommand{\tr}{{{\rm tr}}}&#10;&#10;\def\pint{-\hskip-0.41cm \int}&#10;&#10;\begin{document}&#10;\begin{align*}&#10;\tau_{\Delta, \Delta}&amp;= \frac{1}{\sqrt{\Delta}}\tr[z^\Delta]\rightarrow \textcolor{NavyBlue}{\frac{N}{\sqrt{\Delta}}\int dzd\bar{z} \,\rho(z,\bar{z})\,z^\Delta},\\&#10;\tau_{2,0}&amp;= \mathsf{N}_{2,0}\tr\left[z \bar{z} -\frac{1}{2}\left(1+\frac{1}{N}\right)\mathbb{I}\right]\rightarrow  \textcolor{NavyBlue}{\sqrt{\frac{2}{3}}N\int dz d\bar{z} \rho(z,\bar{z})\left(z \bar{z} -\frac{1}{2}\right)},\\&#10;\tau_{3,1}&amp;= \mathsf{N}_{3,1}\tr\left[z^2 \bar{z}- \left(1+\frac{1}{N}\right) z\right]\rightarrow \textcolor{NavyBlue}{\frac{N}{\sqrt{2}}\int dz d\bar{z} \rho(z,\bar{z})\left(z^2 \bar{z}-  z\right)},\\&#10;       \tau_{4,0}&amp;= \mathsf{N}_{4,0}\tr\left[3(z\bar{z})^2 -4\left(1+\frac{2}{3N}\right)z\bar{z} + \left(1+\frac{1}{N}\right)\left(1+\frac{3}{N}\right)\mathbb{I}\right]-\frac{4}{N} (\tr z)(\tr\bar{z}),\\&#10;       &amp;\rightarrow \textcolor{NavyBlue}{\frac{N}{2\sqrt{5}}\int dz d\bar{z} \,\rho(z,\bar{z})\left(3(z\bar{z})^2 -4z\bar{z} + 1\right)}\\&#10; \tau_{4,2}&amp;= \mathsf{N}_{4,2}\tr\left[z^3\bar{z} -\left(1+\frac{2}{3N}\right)z^2 \right]-\frac{2}{N} (\tr z)^2\rightarrow  \textcolor{NavyBlue}{\sqrt{\frac{2}{5}}N\int dz d\bar{z} \,\rho(z,\bar{z})z^2\left(z\bar{z} -1 \right)}&#10;\end{align*}&#10;&#10;\end{document}"/>
  <p:tag name="IGUANATEXSIZE" val="20"/>
  <p:tag name="IGUANATEXCURSOR" val="173"/>
  <p:tag name="TRANSPARENCY" val="Faux"/>
  <p:tag name="FILENAME" val=""/>
  <p:tag name="LATEXENGINEID" val="0"/>
  <p:tag name="TEMPFOLDER" val="c:\temp\"/>
  <p:tag name="LATEXFORMHEIGHT" val="315"/>
  <p:tag name="LATEXFORMWIDTH" val="385"/>
  <p:tag name="LATEXFORMWRAP" val="Vrai"/>
  <p:tag name="BITMAPVECTOR" val="0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4.8856"/>
  <p:tag name="ORIGINALWIDTH" val="4698.913"/>
  <p:tag name="OUTPUTTYPE" val="PNG"/>
  <p:tag name="IGUANATEXVERSION" val="159"/>
  <p:tag name="LATEXADDIN" val="\documentclass{slides}\pagestyle{empty}&#10;\usepackage{amsmath,amssymb}&#10;\pagestyle{empty}&#10;\usepackage[dvipsnames]{xcolor}&#10;\usepackage{graphicx}&#10;&#10;\def\Det{\rm Det~}&#10;&#10;\newcommand{\abs}[1]{\left|#1\right|}&#10;\newcommand{\comD}[1]{{\color{red}#1\color{black}}}&#10;\newcommand{\p}{\partial}&#10;\newcommand{\Tr}{{{\rm Tr}}}&#10;\newcommand{\tr}{{{\rm tr}}}&#10;&#10;\def\pint{-\hskip-0.41cm \int}&#10;&#10;\begin{document}&#10;\begin{align*}&#10;\langle O_{\Delta,k}\rangle_{\text{gravity}} &amp;= \textcolor{Red}{\mathcal{N}^{\text{sugra}}_k}\times \textcolor{NavyBlue}{\langle \tau_{\Delta,k}\rangle_{MM}}\\&#10;  \mathcal{N}^{\text{sugra}}_k&amp;= \frac{N}{\pi^2}(k-2+\delta_{k,2}) \sqrt{k-1}&#10;\end{align*}&#10;&#10;\end{document}"/>
  <p:tag name="IGUANATEXSIZE" val="20"/>
  <p:tag name="IGUANATEXCURSOR" val="140"/>
  <p:tag name="TRANSPARENCY" val="Faux"/>
  <p:tag name="FILENAME" val=""/>
  <p:tag name="LATEXENGINEID" val="0"/>
  <p:tag name="TEMPFOLDER" val="c:\temp\"/>
  <p:tag name="LATEXFORMHEIGHT" val="316"/>
  <p:tag name="LATEXFORMWIDTH" val="385"/>
  <p:tag name="LATEXFORMWRAP" val="Vrai"/>
  <p:tag name="BITMAPVECTOR" val="0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.29382"/>
  <p:tag name="ORIGINALWIDTH" val="421.9499"/>
  <p:tag name="OUTPUTTYPE" val="SVG"/>
  <p:tag name="IGUANATEXVERSION" val="159"/>
  <p:tag name="LATEXADDIN" val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O_{2, 0}(x) = \sqrt{\frac{2}{3}}\tr[Z \bar{Z}-\frac{1}{2}\sum_{i=1}^4 \Phi_i^2]\,,\qquad&#10;       O_{2, 2}(x) = \frac{1}{\sqrt{2}}\tr[Z^2]\,,\qquad&#10;      O_{3, 1}(x) = \frac{1}{\sqrt{2}} \tr[Z  (Z\bar{Z}- \sum_{i=1}^4 \Phi_i^2)]&#10;\end{align*}&#10;&#10;\end{document}"/>
  <p:tag name="IGUANATEXSIZE" val="20"/>
  <p:tag name="IGUANATEXCURSOR" val="502"/>
  <p:tag name="TRANSPARENCY" val="Vrai"/>
  <p:tag name="FILENAME" val=""/>
  <p:tag name="LATEXENGINEID" val="1"/>
  <p:tag name="TEMPFOLDER" val="c:\temp\"/>
  <p:tag name="LATEXFORMHEIGHT" val="404"/>
  <p:tag name="LATEXFORMWIDTH" val="730"/>
  <p:tag name="LATEXFORMWRAP" val="Vrai"/>
  <p:tag name="BITMAPVECTOR" val="1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7142"/>
  <p:tag name="ORIGINALWIDTH" val="26.8876"/>
  <p:tag name="OUTPUTTYPE" val="SVG"/>
  <p:tag name="IGUANATEXVERSION" val="159"/>
  <p:tag name="LATEXADDIN" val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\rho(\bar z,z)&#10;\end{align*}&#10;&#10;\end{document}"/>
  <p:tag name="IGUANATEXSIZE" val="20"/>
  <p:tag name="IGUANATEXCURSOR" val="290"/>
  <p:tag name="TRANSPARENCY" val="Vrai"/>
  <p:tag name="FILENAME" val=""/>
  <p:tag name="LATEXENGINEID" val="1"/>
  <p:tag name="TEMPFOLDER" val="c:\temp\"/>
  <p:tag name="LATEXFORMHEIGHT" val="404"/>
  <p:tag name="LATEXFORMWIDTH" val="730"/>
  <p:tag name="LATEXFORMWRAP" val="Vrai"/>
  <p:tag name="BITMAPVECTOR" val="1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7142"/>
  <p:tag name="ORIGINALWIDTH" val="26.8876"/>
  <p:tag name="OUTPUTTYPE" val="SVG"/>
  <p:tag name="IGUANATEXVERSION" val="159"/>
  <p:tag name="LATEXADDIN" val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\rho(\bar z,z)&#10;\end{align*}&#10;&#10;\end{document}"/>
  <p:tag name="IGUANATEXSIZE" val="20"/>
  <p:tag name="IGUANATEXCURSOR" val="290"/>
  <p:tag name="TRANSPARENCY" val="Vrai"/>
  <p:tag name="FILENAME" val=""/>
  <p:tag name="LATEXENGINEID" val="1"/>
  <p:tag name="TEMPFOLDER" val="c:\temp\"/>
  <p:tag name="LATEXFORMHEIGHT" val="404"/>
  <p:tag name="LATEXFORMWIDTH" val="730"/>
  <p:tag name="LATEXFORMWRAP" val="Vrai"/>
  <p:tag name="BITMAPVECTOR" val="1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6.005039"/>
  <p:tag name="LATEXADDIN" val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\rho(\bar z,z)&#10;\end{align*}&#10;&#10;\end{document}"/>
  <p:tag name="IGUANATEXSIZE" val="20"/>
  <p:tag name="IGUANATEXCURSOR" val="290"/>
  <p:tag name="TRANSPARENCY" val="Vrai"/>
  <p:tag name="FILENAME" val=""/>
  <p:tag name="LATEXENGINEID" val="1"/>
  <p:tag name="TEMPFOLDER" val="c:\temp\"/>
  <p:tag name="LATEXFORMHEIGHT" val="404"/>
  <p:tag name="LATEXFORMWIDTH" val="730"/>
  <p:tag name="LATEXFORMWRAP" val="Vrai"/>
  <p:tag name="BITMAPVECTOR" val="1"/>
  <p:tag name="EMFCHILD" val="Vrai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2"/>
  <p:tag name="EMFCHILD" val="Vrai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5.004212"/>
  <p:tag name="EMFCHILD" val="Vrai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37"/>
  <p:tag name="EMFCHILD" val="Vrai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4.003346"/>
  <p:tag name="EMFCHILD" val="Vrai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5.004212"/>
  <p:tag name="EMFCHILD" val="Vrai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1181"/>
  <p:tag name="ORIGINALWIDTH" val="2.001693"/>
  <p:tag name="EMFCHILD" val="Vrai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5.004212"/>
  <p:tag name="EMFCHILD" val="Vrai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2"/>
  <p:tag name="EMFCHILD" val="Vrai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6.005039"/>
  <p:tag name="LATEXADDIN" val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\rho(\bar z,z)&#10;\end{align*}&#10;&#10;\end{document}"/>
  <p:tag name="IGUANATEXSIZE" val="20"/>
  <p:tag name="IGUANATEXCURSOR" val="290"/>
  <p:tag name="TRANSPARENCY" val="Vrai"/>
  <p:tag name="FILENAME" val=""/>
  <p:tag name="LATEXENGINEID" val="1"/>
  <p:tag name="TEMPFOLDER" val="c:\temp\"/>
  <p:tag name="LATEXFORMHEIGHT" val="404"/>
  <p:tag name="LATEXFORMWIDTH" val="730"/>
  <p:tag name="LATEXFORMWRAP" val="Vrai"/>
  <p:tag name="BITMAPVECTOR" val="1"/>
  <p:tag name="EMFCHILD" val="Vrai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2"/>
  <p:tag name="EMFCHILD" val="Vrai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5.004212"/>
  <p:tag name="EMFCHILD" val="Vrai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5.004212"/>
  <p:tag name="EMFCHILD" val="Vrai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1181"/>
  <p:tag name="ORIGINALWIDTH" val="2.001693"/>
  <p:tag name="EMFCHILD" val="Vrai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5.004212"/>
  <p:tag name="EMFCHILD" val="Vrai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.00386"/>
  <p:tag name="ORIGINALWIDTH" val="4.003346"/>
  <p:tag name="EMFCHILD" val="Vrai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2"/>
  <p:tag name="EMFCHILD" val="Vrai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8.006732"/>
  <p:tag name="LATEXADDIN" val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O_{2, 0}(x) = \sqrt{\frac{2}{3}}\tr[Z \bar{Z}-\frac{1}{2}\sum_{i=1}^4 \Phi_i^2]\,,\qquad&#10;       O_{2, 2}(x) = \frac{1}{\sqrt{2}}\tr[Z^2]\,,\qquad&#10;      O_{3, 1}(x) = \frac{1}{\sqrt{2}} \tr[Z  (Z\bar{Z}- \sum_{i=1}^4 \Phi_i^2)]&#10;\end{align*}&#10;&#10;\end{document}"/>
  <p:tag name="IGUANATEXSIZE" val="20"/>
  <p:tag name="IGUANATEXCURSOR" val="502"/>
  <p:tag name="TRANSPARENCY" val="Vrai"/>
  <p:tag name="FILENAME" val=""/>
  <p:tag name="LATEXENGINEID" val="1"/>
  <p:tag name="TEMPFOLDER" val="c:\temp\"/>
  <p:tag name="LATEXFORMHEIGHT" val="404"/>
  <p:tag name="LATEXFORMWIDTH" val="730"/>
  <p:tag name="LATEXFORMWRAP" val="Vrai"/>
  <p:tag name="BITMAPVECTOR" val="1"/>
  <p:tag name="EMFCHILD" val="Vrai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4.003346"/>
  <p:tag name="EMFCHILD" val="Vrai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00906"/>
  <p:tag name="ORIGINALWIDTH" val="2.001693"/>
  <p:tag name="EMFCHILD" val="Vrai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4.003346"/>
  <p:tag name="EMFCHILD" val="Vrai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2"/>
  <p:tag name="EMFCHILD" val="Vrai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6.005039"/>
  <p:tag name="EMFCHILD" val="Vrai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2"/>
  <p:tag name="EMFCHILD" val="Vrai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00906"/>
  <p:tag name="ORIGINALWIDTH" val="8.006732"/>
  <p:tag name="EMFCHILD" val="Vrai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.00744"/>
  <p:tag name="ORIGINALWIDTH" val="10.00839"/>
  <p:tag name="EMFCHILD" val="Vrai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6.005039"/>
  <p:tag name="EMFCHILD" val="Vrai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7.005866"/>
  <p:tag name="EMFCHILD" val="Vrai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5.004212"/>
  <p:tag name="EMFCHILD" val="Vrai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5.004212"/>
  <p:tag name="EMFCHILD" val="Vrai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5.004212"/>
  <p:tag name="EMFCHILD" val="Vrai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11.00925"/>
  <p:tag name="EMFCHILD" val="Vrai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8.006732"/>
  <p:tag name="EMFCHILD" val="Vrai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5.004212"/>
  <p:tag name="EMFCHILD" val="Vrai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8.006732"/>
  <p:tag name="EMFCHILD" val="Vrai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7.005866"/>
  <p:tag name="EMFCHILD" val="Vrai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4.003346"/>
  <p:tag name="EMFCHILD" val="Vrai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4.003346"/>
  <p:tag name="EMFCHILD" val="Vrai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5.004212"/>
  <p:tag name="EMFCHILD" val="Vrai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5.004212"/>
  <p:tag name="EMFCHILD" val="Vrai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4.003346"/>
  <p:tag name="EMFCHILD" val="Vrai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.00445"/>
  <p:tag name="ORIGINALWIDTH" val="14.01177"/>
  <p:tag name="EMFCHILD" val="Vrai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3.00252"/>
  <p:tag name="EMFCHILD" val="Vrai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10.00839"/>
  <p:tag name="EMFCHILD" val="Vrai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7.005866"/>
  <p:tag name="EMFCHILD" val="Vrai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4.003346"/>
  <p:tag name="EMFCHILD" val="Vrai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3.00252"/>
  <p:tag name="EMFCHILD" val="Vrai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2.001693"/>
  <p:tag name="EMFCHILD" val="Vrai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5.004212"/>
  <p:tag name="EMFCHILD" val="Vrai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1181"/>
  <p:tag name="ORIGINALWIDTH" val="2.001693"/>
  <p:tag name="EMFCHILD" val="Vrai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8.006732"/>
  <p:tag name="EMFCHILD" val="Vrai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4.003346"/>
  <p:tag name="EMFCHILD" val="Vrai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00906"/>
  <p:tag name="ORIGINALWIDTH" val="2.001693"/>
  <p:tag name="EMFCHILD" val="Vrai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4.003346"/>
  <p:tag name="EMFCHILD" val="Vrai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2"/>
  <p:tag name="EMFCHILD" val="Vrai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6.005039"/>
  <p:tag name="EMFCHILD" val="Vrai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2"/>
  <p:tag name="EMFCHILD" val="Vrai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00906"/>
  <p:tag name="ORIGINALWIDTH" val="8.006732"/>
  <p:tag name="EMFCHILD" val="Vrai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4.003346"/>
  <p:tag name="EMFCHILD" val="Vrai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01496"/>
  <p:tag name="ORIGINALWIDTH" val="3.00252"/>
  <p:tag name="EMFCHILD" val="Vrai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13.01091"/>
  <p:tag name="EMFCHILD" val="Vrai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9.007559"/>
  <p:tag name="EMFCHILD" val="Vrai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5.004212"/>
  <p:tag name="EMFCHILD" val="Vrai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5.004212"/>
  <p:tag name="EMFCHILD" val="Vrai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11.00925"/>
  <p:tag name="EMFCHILD" val="Vrai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8.006732"/>
  <p:tag name="EMFCHILD" val="Vrai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4.003346"/>
  <p:tag name="EMFCHILD" val="Vrai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2.001693"/>
  <p:tag name="EMFCHILD" val="Vrai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01181"/>
  <p:tag name="ORIGINALWIDTH" val="2.001693"/>
  <p:tag name="EMFCHILD" val="Vrai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8.006732"/>
  <p:tag name="EMFCHILD" val="Vrai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98.08236"/>
  <p:tag name="EMFCHILD" val="Vrai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4.003346"/>
  <p:tag name="EMFCHILD" val="Vrai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00906"/>
  <p:tag name="ORIGINALWIDTH" val="2.001693"/>
  <p:tag name="EMFCHILD" val="Vrai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4.003346"/>
  <p:tag name="EMFCHILD" val="Vrai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2"/>
  <p:tag name="EMFCHILD" val="Vrai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6.005039"/>
  <p:tag name="EMFCHILD" val="Vrai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2"/>
  <p:tag name="EMFCHILD" val="Vrai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00906"/>
  <p:tag name="ORIGINALWIDTH" val="8.006732"/>
  <p:tag name="EMFCHILD" val="Vrai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4.003346"/>
  <p:tag name="EMFCHILD" val="Vrai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13.01091"/>
  <p:tag name="EMFCHILD" val="Vrai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9.007559"/>
  <p:tag name="EMFCHILD" val="Vrai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6.005039"/>
  <p:tag name="EMFCHILD" val="Vrai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5.004212"/>
  <p:tag name="EMFCHILD" val="Vrai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5.004212"/>
  <p:tag name="EMFCHILD" val="Vrai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11.00925"/>
  <p:tag name="EMFCHILD" val="Vrai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8.006732"/>
  <p:tag name="EMFCHILD" val="Vrai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3.00252"/>
  <p:tag name="EMFCHILD" val="Vrai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8.006732"/>
  <p:tag name="EMFCHILD" val="Vrai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5.004212"/>
  <p:tag name="EMFCHILD" val="Vrai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8.006732"/>
  <p:tag name="EMFCHILD" val="Vrai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7.005866"/>
  <p:tag name="EMFCHILD" val="Vrai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4.003346"/>
  <p:tag name="EMFCHILD" val="Vrai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0315"/>
  <p:tag name="ORIGINALWIDTH" val="5.004212"/>
  <p:tag name="EMFCHILD" val="Vrai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.00445"/>
  <p:tag name="ORIGINALWIDTH" val="14.01177"/>
  <p:tag name="EMFCHILD" val="Vrai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3.00252"/>
  <p:tag name="EMFCHILD" val="Vrai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10.00839"/>
  <p:tag name="EMFCHILD" val="Vrai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7.005866"/>
  <p:tag name="EMFCHILD" val="Vrai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4.003346"/>
  <p:tag name="EMFCHILD" val="Vrai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3.00252"/>
  <p:tag name="EMFCHILD" val="Vrai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7"/>
  <p:tag name="ORIGINALWIDTH" val="6.005039"/>
  <p:tag name="EMFCHILD" val="Vrai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9.2463"/>
  <p:tag name="ORIGINALWIDTH" val="457.0439"/>
  <p:tag name="OUTPUTTYPE" val="SVG"/>
  <p:tag name="IGUANATEXVERSION" val="159"/>
  <p:tag name="LATEXADDIN" val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 C_{K \, K\, \Delta}= (-1)^{\Delta/2}\sqrt{\frac{(N-\Delta)!}{N!}}\times\frac{(K+\Delta/2-1)!}{(K-1)!}\frac{(N-\Delta/2)!}{(N-\Delta)!(\Delta/2)!} \,\simeq\, (-1)^\frac{\Delta}{2} \left[  \frac{\left(1-\frac{\delta}{2}\right)^{1-\frac{\delta }{2}} \left(\gamma +\frac{\delta }{2} \right)^{\gamma +\frac{\delta }{2}}}{\left(1-\delta\right)^{\frac{1-\delta}{2}}\gamma ^{\gamma }\left(\frac{\delta}{2}\right) ^{\frac{\delta }{2}}}\right]^N&#10;\end{align*}&#10;&#10;\end{document}"/>
  <p:tag name="IGUANATEXSIZE" val="20"/>
  <p:tag name="IGUANATEXCURSOR" val="433"/>
  <p:tag name="TRANSPARENCY" val="Vrai"/>
  <p:tag name="FILENAME" val=""/>
  <p:tag name="LATEXENGINEID" val="1"/>
  <p:tag name="TEMPFOLDER" val="c:\temp\"/>
  <p:tag name="LATEXFORMHEIGHT" val="404"/>
  <p:tag name="LATEXFORMWIDTH" val="730"/>
  <p:tag name="LATEXFORMWRAP" val="Vrai"/>
  <p:tag name="BITMAPVECTOR" val="1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7142"/>
  <p:tag name="ORIGINALWIDTH" val="105.0448"/>
  <p:tag name="OUTPUTTYPE" val="SVG"/>
  <p:tag name="IGUANATEXVERSION" val="159"/>
  <p:tag name="LATEXADDIN" val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\gamma=K/N,\qquad \delta=\Delta/N &#10;\end{align*}&#10;&#10;\end{document}"/>
  <p:tag name="IGUANATEXSIZE" val="20"/>
  <p:tag name="IGUANATEXCURSOR" val="307"/>
  <p:tag name="TRANSPARENCY" val="Vrai"/>
  <p:tag name="FILENAME" val=""/>
  <p:tag name="LATEXENGINEID" val="1"/>
  <p:tag name="TEMPFOLDER" val="c:\temp\"/>
  <p:tag name="LATEXFORMHEIGHT" val="404"/>
  <p:tag name="LATEXFORMWIDTH" val="730"/>
  <p:tag name="LATEXFORMWRAP" val="Vrai"/>
  <p:tag name="BITMAPVECTOR" val="1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99032"/>
  <p:tag name="ORIGINALWIDTH" val="79.01704"/>
  <p:tag name="OUTPUTTYPE" val="SVG"/>
  <p:tag name="IGUANATEXVERSION" val="159"/>
  <p:tag name="LATEXADDIN" val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O_{\text{Gg}}=\chi_{\Delta}(Z+\bar{Z}) &#10;\end{align*}&#10;&#10;\end{document}"/>
  <p:tag name="IGUANATEXSIZE" val="20"/>
  <p:tag name="IGUANATEXCURSOR" val="296"/>
  <p:tag name="TRANSPARENCY" val="Vrai"/>
  <p:tag name="FILENAME" val=""/>
  <p:tag name="LATEXENGINEID" val="1"/>
  <p:tag name="TEMPFOLDER" val="c:\temp\"/>
  <p:tag name="LATEXFORMHEIGHT" val="404"/>
  <p:tag name="LATEXFORMWIDTH" val="730"/>
  <p:tag name="LATEXFORMWRAP" val="Vrai"/>
  <p:tag name="BITMAPVECTOR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71"/>
  <p:tag name="ORIGINALWIDTH" val="5.004212"/>
  <p:tag name="EMFCHILD" val="Vrai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.00744"/>
  <p:tag name="ORIGINALWIDTH" val="335.8292"/>
  <p:tag name="OUTPUTTYPE" val="SVG"/>
  <p:tag name="IGUANATEXVERSION" val="159"/>
  <p:tag name="LATEXADDIN" val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C_{\bar{H}H,\Delta}\,\sim\,\int d\sigma\, e^{-\frac{N}{2}\sigma^2 } \, \text{He}_{N-\Delta}(\sqrt{N}\sigma)\, \exp\left[N \int dzd\bar{z} \,\rho_{O}(z, \bar{z})\log(z+ \bar{z}+\sigma)\right]&#10;\end{align*}&#10;&#10;\end{document}"/>
  <p:tag name="IGUANATEXSIZE" val="20"/>
  <p:tag name="IGUANATEXCURSOR" val="480"/>
  <p:tag name="TRANSPARENCY" val="Vrai"/>
  <p:tag name="FILENAME" val=""/>
  <p:tag name="LATEXENGINEID" val="1"/>
  <p:tag name="TEMPFOLDER" val="c:\temp\"/>
  <p:tag name="LATEXFORMHEIGHT" val="404"/>
  <p:tag name="LATEXFORMWIDTH" val="730"/>
  <p:tag name="LATEXFORMWRAP" val="Vrai"/>
  <p:tag name="BITMAPVECTOR" val="1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.96783"/>
  <p:tag name="ORIGINALWIDTH" val="148.8561"/>
  <p:tag name="OUTPUTTYPE" val="SVG"/>
  <p:tag name="IGUANATEXVERSION" val="159"/>
  <p:tag name="LATEXADDIN" val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\langle \chi_{\{h\}}(\bar Z)\, \chi_{\{h\}}(\bar Z)\,O_{Gg}(\Delta)(\bar Z+Z)  \rangle&#10;\end{align*}&#10;&#10;\end{document}"/>
  <p:tag name="IGUANATEXSIZE" val="20"/>
  <p:tag name="IGUANATEXCURSOR" val="330"/>
  <p:tag name="TRANSPARENCY" val="Vrai"/>
  <p:tag name="FILENAME" val=""/>
  <p:tag name="LATEXENGINEID" val="1"/>
  <p:tag name="TEMPFOLDER" val="c:\temp\"/>
  <p:tag name="LATEXFORMHEIGHT" val="404"/>
  <p:tag name="LATEXFORMWIDTH" val="730"/>
  <p:tag name="LATEXFORMWRAP" val="Vrai"/>
  <p:tag name="BITMAPVECTOR" val="1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67.829"/>
  <p:tag name="ORIGINALWIDTH" val="9100.112"/>
  <p:tag name="OUTPUTTYPE" val="PNG"/>
  <p:tag name="IGUANATEXVERSION" val="159"/>
  <p:tag name="LATEXADDIN" val="\documentclass{slides}\pagestyle{empty}&#10;\usepackage{amsmath,amssymb}&#10;\pagestyle{empty}&#10;&#10;\def\Det{\rm Det~}&#10;&#10;\newcommand{\abs}[1]{\left|#1\right|}&#10;\newcommand{\comD}[1]{{\color{red}#1\color{black}}}&#10;\newcommand{\p}{\partial}&#10;\newcommand{\Tr}{{{\rm Tr}}}&#10;\newcommand{\tr}{{{\rm tr}}}&#10;&#10;\def\pint{-\hskip-0.41cm \int}&#10;&#10;\begin{document}&#10;\begin{align*}&#10;C_{R\,R'\,\Delta}=&amp;\frac{1}{\sqrt{\mathcal{N}_\Delta}}\frac{(\sqrt{N})^{N-\Delta}}{(N-\Delta)!}\frac{1}{\mathcal{Z}_\sigma}\int d\sigma\, e^{-\frac{N}{2}\sigma^2 } \, \text{He}_{N-\Delta}(\sqrt{N}\sigma)\\&#10;&amp;\times\frac{1}{\sqrt{\mathcal{Z}_R \mathcal{Z}_{R'}}}\int \prod_k |dz_k|^2  \,e^{-N z_k\bar{z}_k}\det\left(z_j^{h_l}\right)\det\left(\bar{z}_n^{h'_m}\right)\,\prod_j\left(z_j+\bar{z}_j+\sigma\right)&#10;\end{align*}&#10;&#10;\end{document}"/>
  <p:tag name="IGUANATEXSIZE" val="20"/>
  <p:tag name="IGUANATEXCURSOR" val="753"/>
  <p:tag name="TRANSPARENCY" val="Faux"/>
  <p:tag name="FILENAME" val=""/>
  <p:tag name="LATEXENGINEID" val="0"/>
  <p:tag name="TEMPFOLDER" val="c:\temp\"/>
  <p:tag name="LATEXFORMHEIGHT" val="316"/>
  <p:tag name="LATEXFORMWIDTH" val="385"/>
  <p:tag name="LATEXFORMWRAP" val="Vrai"/>
  <p:tag name="BITMAPVECTOR" val="0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62"/>
  <p:tag name="ORIGINALWIDTH" val="8.006732"/>
  <p:tag name="EMFCHILD" val="Vrai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6"/>
  <p:tag name="ORIGINALWIDTH" val="3.002499"/>
  <p:tag name="LATEXADDIN" val="\documentclass{article}&#10;\usepackage{amsmath,amssymb}&#10;\pagestyle{empty}&#10;&#10;\renewcommand{\d}{\mathrm{d}}&#10;\newcommand{\p}{\partial}&#10;\newcommand{\e}{\mathrm{e}}&#10;\newcommand{\Det}{{\rm Det }}&#10;\newcommand{\tr}{{\rm tr }}&#10;\newcommand{\Tr}{{\rm Tr }}&#10;&#10;\begin{document}&#10;&#10;\begin{align*}&#10;\langle \chi_{\{h\}}(\bar Z)\, \chi_{\{h\}}(\bar Z)\,O_{Gg}(\Delta)(\bar Z+Z)  \rangle&#10;\end{align*}&#10;&#10;\end{document}"/>
  <p:tag name="IGUANATEXSIZE" val="20"/>
  <p:tag name="IGUANATEXCURSOR" val="330"/>
  <p:tag name="TRANSPARENCY" val="Vrai"/>
  <p:tag name="FILENAME" val=""/>
  <p:tag name="LATEXENGINEID" val="1"/>
  <p:tag name="TEMPFOLDER" val="c:\temp\"/>
  <p:tag name="LATEXFORMHEIGHT" val="404"/>
  <p:tag name="LATEXFORMWIDTH" val="730"/>
  <p:tag name="LATEXFORMWRAP" val="Vrai"/>
  <p:tag name="BITMAPVECTOR" val="1"/>
  <p:tag name="EMFCHILD" val="Vrai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02063"/>
  <p:tag name="ORIGINALWIDTH" val="7.005865"/>
  <p:tag name="EMFCHILD" val="Vrai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86"/>
  <p:tag name="ORIGINALWIDTH" val="4.003366"/>
  <p:tag name="EMFCHILD" val="Vrai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0179"/>
  <p:tag name="ORIGINALWIDTH" val="5.004182"/>
  <p:tag name="EMFCHILD" val="Vrai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2386"/>
  <p:tag name="ORIGINALWIDTH" val="4.003366"/>
  <p:tag name="EMFCHILD" val="Vrai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0326"/>
  <p:tag name="ORIGINALWIDTH" val="3.002499"/>
  <p:tag name="EMFCHILD" val="Vrai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none">
        <a:spAutoFit/>
      </a:bodyPr>
      <a:lstStyle>
        <a:defPPr algn="l" eaLnBrk="1" hangingPunct="1">
          <a:buFontTx/>
          <a:buChar char="•"/>
          <a:defRPr sz="1800" dirty="0">
            <a:solidFill>
              <a:srgbClr val="1014A4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22414</TotalTime>
  <Words>1469</Words>
  <Application>Microsoft Office PowerPoint</Application>
  <PresentationFormat>Affichage à l'écran (4:3)</PresentationFormat>
  <Paragraphs>170</Paragraphs>
  <Slides>13</Slides>
  <Notes>3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0" baseType="lpstr">
      <vt:lpstr>ＭＳ Ｐゴシック</vt:lpstr>
      <vt:lpstr>Arial</vt:lpstr>
      <vt:lpstr>Calibri</vt:lpstr>
      <vt:lpstr>neue-haas-grotesk-display</vt:lpstr>
      <vt:lpstr>Script MT Bold</vt:lpstr>
      <vt:lpstr>Thème Office</vt:lpstr>
      <vt:lpstr>PDF</vt:lpstr>
      <vt:lpstr>Matrix models  for protected correlators of N=4 SYM </vt:lpstr>
      <vt:lpstr>Présentation PowerPoint</vt:lpstr>
      <vt:lpstr>Présentation PowerPoint</vt:lpstr>
      <vt:lpstr>½-BPS character operators in N=4 SYM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Solving AdS/CFT Y-system  for the spectrum of planar N=4 SYM</dc:title>
  <dc:creator>Kazakov</dc:creator>
  <cp:lastModifiedBy>Vladimir Kazakov</cp:lastModifiedBy>
  <cp:revision>4549</cp:revision>
  <cp:lastPrinted>2012-04-03T01:13:16Z</cp:lastPrinted>
  <dcterms:created xsi:type="dcterms:W3CDTF">2012-03-30T18:58:28Z</dcterms:created>
  <dcterms:modified xsi:type="dcterms:W3CDTF">2025-09-10T07:58:39Z</dcterms:modified>
</cp:coreProperties>
</file>